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3.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notesSlides/notesSlide4.xml" ContentType="application/vnd.openxmlformats-officedocument.presentationml.notesSlide+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notesSlides/notesSlide5.xml" ContentType="application/vnd.openxmlformats-officedocument.presentationml.notesSlide+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notesSlides/notesSlide6.xml" ContentType="application/vnd.openxmlformats-officedocument.presentationml.notesSlide+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notesSlides/notesSlide7.xml" ContentType="application/vnd.openxmlformats-officedocument.presentationml.notesSlide+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notesSlides/notesSlide8.xml" ContentType="application/vnd.openxmlformats-officedocument.presentationml.notesSlide+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notesSlides/notesSlide9.xml" ContentType="application/vnd.openxmlformats-officedocument.presentationml.notesSlide+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notesSlides/notesSlide10.xml" ContentType="application/vnd.openxmlformats-officedocument.presentationml.notesSlide+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notesSlides/notesSlide11.xml" ContentType="application/vnd.openxmlformats-officedocument.presentationml.notesSlide+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notesSlides/notesSlide12.xml" ContentType="application/vnd.openxmlformats-officedocument.presentationml.notesSlide+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notesSlides/notesSlide13.xml" ContentType="application/vnd.openxmlformats-officedocument.presentationml.notesSlide+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notesSlides/notesSlide14.xml" ContentType="application/vnd.openxmlformats-officedocument.presentationml.notesSlide+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372" r:id="rId2"/>
    <p:sldId id="1347" r:id="rId3"/>
    <p:sldId id="1348" r:id="rId4"/>
    <p:sldId id="1349" r:id="rId5"/>
    <p:sldId id="1350" r:id="rId6"/>
    <p:sldId id="1351" r:id="rId7"/>
    <p:sldId id="1427" r:id="rId8"/>
    <p:sldId id="1352" r:id="rId9"/>
    <p:sldId id="1354" r:id="rId10"/>
    <p:sldId id="1355" r:id="rId11"/>
    <p:sldId id="1356" r:id="rId12"/>
    <p:sldId id="1358" r:id="rId13"/>
    <p:sldId id="1428" r:id="rId14"/>
    <p:sldId id="1435" r:id="rId15"/>
    <p:sldId id="1436" r:id="rId16"/>
    <p:sldId id="1359" r:id="rId17"/>
    <p:sldId id="1368" r:id="rId18"/>
    <p:sldId id="1429" r:id="rId19"/>
    <p:sldId id="1430" r:id="rId20"/>
    <p:sldId id="1431" r:id="rId21"/>
    <p:sldId id="1432" r:id="rId22"/>
    <p:sldId id="1433" r:id="rId23"/>
    <p:sldId id="1434" r:id="rId2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7" d="100"/>
          <a:sy n="77" d="100"/>
        </p:scale>
        <p:origin x="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4.289"/>
    </inkml:context>
    <inkml:brush xml:id="br0">
      <inkml:brushProperty name="width" value="0.025" units="cm"/>
      <inkml:brushProperty name="height" value="0.025" units="cm"/>
    </inkml:brush>
  </inkml:definitions>
  <inkml:trace contextRef="#ctx0" brushRef="#br0">3 157 17196,'-2'-6'2479,"3"17"-1650,5 24 205,14 24 57,36 73-1,38 54-603,-78-157-345,-6-10-74,0 2 35,1 0-1,1-1 1,0-1 0,2 0-1,20 22 1,-33-40-78,0 1-1,1-1 1,-1 1 0,1-1-1,-1 0 1,1 1 0,0-1-1,0 0 1,-1 0 0,1 0-1,0 0 1,0-1 0,0 1-1,0-1 1,0 1 0,0-1-1,0 1 1,0-1 0,3 0-1,-3-1 5,0 1-1,0-1 1,0 0-1,-1 0 0,1 0 1,0 0-1,0-1 0,-1 1 1,1 0-1,0-1 1,-1 1-1,0-1 0,1 1 1,-1-1-1,0 0 0,0 0 1,0 0-1,0 1 0,0-1 1,0 0-1,0-2 1,9-21 173,-1-1 1,-2 0-1,6-30 1,8-89 343,-14 86-326,36-334-365,-40 376-1008,-2 30-571,-3 34 125,-1-1 708,0 10-190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9.500"/>
    </inkml:context>
    <inkml:brush xml:id="br0">
      <inkml:brushProperty name="width" value="0.025" units="cm"/>
      <inkml:brushProperty name="height" value="0.025" units="cm"/>
      <inkml:brushProperty name="color" value="#E71224"/>
    </inkml:brush>
  </inkml:definitions>
  <inkml:trace contextRef="#ctx0" brushRef="#br0">2 0 17988,'-1'65'1683,"0"-8"-668,11 103 0,-8-148-977,1 12 16,1 0 1,2 0-1,11 33 1,-17-57-48,0 0 1,0 0 0,0 0-1,0 1 1,0-1 0,0 0-1,0 0 1,0 1-1,0-1 1,0 0 0,1 0-1,-1 0 1,0 1 0,0-1-1,0 0 1,0 0 0,0 0-1,1 0 1,-1 1 0,0-1-1,0 0 1,0 0 0,1 0-1,-1 0 1,0 0-1,0 0 1,1 1 0,-1-1-1,0 0 1,0 0 0,0 0-1,1 0 1,-1 0 0,0 0-1,0 0 1,1 0 0,-1 0-1,0 0 1,0 0-1,1 0 1,-1 0 0,0-1-1,0 1 1,1 0 0,-1 0-1,0 0 1,0 0 0,0 0-1,1-1 1,10-14 259,6-26 136,1-6-307,-3 0 1,16-90-1,-40 143-542,6-2 151</inkml:trace>
  <inkml:trace contextRef="#ctx0" brushRef="#br0" timeOffset="1">109 286 17108,'0'20'2072,"2"-2"-1296,1 2-312,-2-1 1201,5 1-753,-1-1-240,1-3-680,-1-4-392,0-6-592,2-2 1320,-1-6-568,1-4-144,2-6-136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9.990"/>
    </inkml:context>
    <inkml:brush xml:id="br0">
      <inkml:brushProperty name="width" value="0.025" units="cm"/>
      <inkml:brushProperty name="height" value="0.025" units="cm"/>
      <inkml:brushProperty name="color" value="#E71224"/>
    </inkml:brush>
  </inkml:definitions>
  <inkml:trace contextRef="#ctx0" brushRef="#br0">1 0 15947,'0'38'3774,"1"42"454,0-68-4189,0 0 0,1 0-1,1 0 1,6 18-1,-9-29-66,0 0 0,0-1 0,1 1 0,-1-1 0,0 1 0,0 0 0,0-1-1,1 1 1,-1-1 0,0 1 0,1-1 0,-1 1 0,0-1 0,1 1-1,-1-1 1,1 0 0,-1 1 0,1-1 0,-1 1 0,1-1 0,-1 0-1,1 1 1,4-10-1434,-2-22-1488,-11-25-2392,4 35 5106,5 15 4835,2 8-4702,0-1 0,0 1 0,0-1 0,0 0 0,0 0 0,0 0 0,0 0 0,0-1 0,1 1 0,-1-1 0,0 0 0,0 0 0,1 0 0,5-1 1,6 0-343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0.521"/>
    </inkml:context>
    <inkml:brush xml:id="br0">
      <inkml:brushProperty name="width" value="0.025" units="cm"/>
      <inkml:brushProperty name="height" value="0.025" units="cm"/>
      <inkml:brushProperty name="color" value="#E71224"/>
    </inkml:brush>
  </inkml:definitions>
  <inkml:trace contextRef="#ctx0" brushRef="#br0">597 282 16323,'-1'3'499,"0"0"-1,0 1 0,0-1 0,-1 0 0,1 0 0,-1 0 1,0 0-1,0-1 0,-3 5 0,-8 14 618,12-18-1073,-1 1-1,1-1 1,0 1 0,1-1 0,-1 1-1,1 0 1,-1-1 0,1 1 0,0 0-1,0-1 1,1 1 0,-1-1 0,1 1-1,1 4 1,-2-7-30,1 1 1,0-1-1,-1 0 0,1 1 0,0-1 0,0 0 1,0 0-1,0 0 0,0 0 0,0 1 1,0-1-1,1-1 0,-1 1 0,0 0 1,0 0-1,1 0 0,-1-1 0,1 1 1,-1-1-1,0 1 0,1-1 0,-1 1 0,1-1 1,-1 0-1,1 0 0,-1 0 0,1 0 1,-1 0-1,1 0 0,0 0 0,-1 0 1,1-1-1,-1 1 0,0 0 0,1-1 0,1 0 1,1-1 40,1 0 1,-1 0 0,0 0-1,0-1 1,0 1 0,0-1-1,0 0 1,-1 0 0,1 0-1,-1-1 1,0 1 0,0-1-1,0 0 1,0 0 0,-1 0-1,0 0 1,0 0 0,2-5-1,-3 7-37,0 0 1,0 0-1,0-1 0,-1 1 0,1 0 0,-1-1 0,0 1 1,1 0-1,-1-1 0,0 1 0,0 0 0,-1-1 0,1 1 1,0-1-1,-1 1 0,1 0 0,-1 0 0,0-1 0,0 1 1,0 0-1,0 0 0,0 0 0,0 0 0,-1 0 0,1 0 1,-1 0-1,1 0 0,-1 1 0,0-1 0,0 0 0,1 1 1,-1 0-1,0-1 0,0 1 0,-1 0 0,-2-1 0,-7-2-345,1 1-1,-1 0 1,0 1-1,0 0 1,0 1-1,0 1 1,0 0-1,-19 2 1,3 2-304</inkml:trace>
  <inkml:trace contextRef="#ctx0" brushRef="#br0" timeOffset="1">5 1 11490,'10'7'5266,"-3"2"-4882,-4-5-472,-13-11-80,-4 0 2768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1.577"/>
    </inkml:context>
    <inkml:brush xml:id="br0">
      <inkml:brushProperty name="width" value="0.025" units="cm"/>
      <inkml:brushProperty name="height" value="0.025" units="cm"/>
      <inkml:brushProperty name="color" value="#E71224"/>
    </inkml:brush>
  </inkml:definitions>
  <inkml:trace contextRef="#ctx0" brushRef="#br0">12 6 15011,'10'-5'1373,"-7"8"74,-6 16 1004,-1-4-1681,-3 27 136,-3 69 0,10-110-889,0-1 0,0 1 0,0 0 0,0 0 0,0 0 0,0 0 0,0 0 0,0-1 0,1 1 0,-1 0 0,0 0 0,0 0 0,1 0 0,-1-1 0,0 1 0,1 0 0,-1 0 0,1-1 0,-1 1 0,1 0 0,-1-1 0,2 2 0,-1-2-2,-1 0-1,1 0 0,0 0 0,0 0 1,-1 0-1,1 0 0,0 0 0,-1 0 1,1 0-1,0 0 0,0 0 0,-1 0 1,1-1-1,0 1 0,-1 0 0,1 0 1,0-1-1,-1 1 0,1 0 0,0-1 1,6-4 72,-1 0 1,0-1 0,8-8-1,-12 11-64,39-44 245,-27 30-222,1 0-1,0 1 0,2 0 0,25-19 1,-41 34-44,-1 1 0,1-1 0,0 1 0,-1-1 0,1 1 0,0 0 0,-1-1 0,1 1 0,0 0 1,0 0-1,-1-1 0,1 1 0,0 0 0,0 0 0,-1 0 0,1 0 0,0 0 0,0 0 0,0 0 0,-1 0 1,1 0-1,0 0 0,0 1 0,-1-1 0,1 0 0,1 1 0,-1 0 2,-1 0 0,1 0 0,0 0 0,0 0-1,0 0 1,-1 0 0,1 0 0,0 0 0,-1 0 0,1 1-1,-1-1 1,1 0 0,-1 0 0,1 2 0,0 8 25,0 0 1,0 0-1,-1 13 1,0-13 7,-1 8 11,1-14-27,0 1 1,0-1-1,0 1 0,1-1 1,-1 1-1,4 9 0,-4-15-17,0 1 0,0-1-1,0 0 1,0 1 0,0-1 0,1 0-1,-1 1 1,0-1 0,0 1-1,1-1 1,-1 0 0,0 1-1,1-1 1,-1 0 0,0 0-1,1 1 1,-1-1 0,0 0 0,1 0-1,-1 0 1,1 1 0,-1-1-1,0 0 1,1 0 0,-1 0-1,1 0 1,-1 0 0,1 0 0,-1 0-1,1 0 1,13-7 52,9-18-10,-22 25-44,36-54-24,-24 35-39,0 0 1,23-24-1,-35 42 51,0 0 1,0 0-1,0 0 1,0 0-1,0 0 0,0 0 1,0 1-1,0-1 1,0 0-1,0 1 1,0-1-1,0 1 0,1-1 1,-1 1-1,0-1 1,0 1-1,3 0 0,-3 0 7,-1 0 0,1 1 0,-1-1 0,1 1 0,0-1 0,-1 1 0,1-1 0,-1 1 0,1-1 0,-1 1 0,1 0-1,-1-1 1,0 1 0,1-1 0,-1 1 0,0 0 0,1 0 0,-1-1 0,0 1 0,0 0 0,0-1 0,1 1 0,-1 0 0,0 0-1,0-1 1,0 1 0,0 0 0,-1 0 0,1-1 0,0 2 0,-1 18 149,-6 33 1,-1 9 511,8-61-662,0 0 0,0 0 0,0 0 0,0 0-1,0 0 1,1 0 0,-1 0 0,0-1 0,0 1 0,0 0 0,1 0 0,-1 0 0,1 0 0,-1 0 0,0 0 0,1-1 0,0 1 0,-1 0-1,1 0 1,-1-1 0,1 1 0,0 0 0,0-1 0,-1 1 0,1-1 0,0 1 0,0-1 0,0 1 0,-1-1 0,1 0 0,0 1-1,0-1 1,0 0 0,0 1 0,0-1 0,0 0 0,0 0 0,0 0 0,0 0 0,0 0 0,0 0 0,1-1 0,7 0-203,0 0 0,-1-1 1,17-5-1,-11 3 202,3-1-322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2.045"/>
    </inkml:context>
    <inkml:brush xml:id="br0">
      <inkml:brushProperty name="width" value="0.025" units="cm"/>
      <inkml:brushProperty name="height" value="0.025" units="cm"/>
      <inkml:brushProperty name="color" value="#E71224"/>
    </inkml:brush>
  </inkml:definitions>
  <inkml:trace contextRef="#ctx0" brushRef="#br0">157 20 18028,'0'-1'94,"0"0"0,0 1 0,0-1 1,0 0-1,0 0 0,-1 1 0,1-1 0,0 0 0,0 0 1,0 1-1,-1-1 0,1 0 0,0 1 0,-1-1 0,1 1 0,0-1 1,-1 0-1,1 1 0,-1-1 0,1 1 0,-1-1 0,1 1 1,-1-1-1,1 1 0,-1-1 0,0 1 0,1 0 0,-1-1 1,0 1-1,1 0 0,-1 0 0,0-1 0,1 1 0,-1 0 1,0 0-1,0 0 0,1 0 0,-1 0 0,0 0 0,1 0 1,-1 0-1,0 0 0,0 0 0,1 0 0,-1 1 0,0-1 1,1 0-1,-1 0 0,0 1 0,0-1 0,-4 2 183,0 0 0,0 0-1,1 1 1,-1-1 0,-7 7 0,3 0-118,0 0 1,0 1 0,1 0 0,0 1 0,1 0 0,0 0-1,1 1 1,0 0 0,1 0 0,0 0 0,1 0 0,1 1 0,-4 23-1,6-33-144,1-1-1,0 0 1,-1 1 0,1-1-1,1 1 1,-1-1-1,0 0 1,0 1-1,1-1 1,0 0-1,-1 1 1,1-1-1,0 0 1,0 0-1,0 1 1,0-1 0,1 0-1,-1 0 1,3 3-1,-2-4-11,-1 0-1,1 0 1,0 0-1,-1 0 0,1 0 1,0-1-1,0 1 1,0 0-1,-1-1 1,1 0-1,0 1 1,0-1-1,0 0 1,0 0-1,0 0 1,0 0-1,0 0 0,-1-1 1,1 1-1,0 0 1,0-1-1,0 0 1,0 1-1,-1-1 1,3-1-1,3-2-4,0 1-1,0-2 1,0 1-1,0-1 0,-1 0 1,0 0-1,0-1 1,8-9-1,1-5-65,18-31 1,-2 3-490,-33 55 280,-1 0 0,1 1 0,0-1 1,0 0-1,0 9 0,-1 3-521,1-13 376,1-3 324,1-1-1,-1 1 1,0-1-1,1 1 1,-1-1-1,1 1 1,0-1 0,0 1-1,0 0 1,0-1-1,1 1 1,0 4-1,9-1-367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2.577"/>
    </inkml:context>
    <inkml:brush xml:id="br0">
      <inkml:brushProperty name="width" value="0.025" units="cm"/>
      <inkml:brushProperty name="height" value="0.025" units="cm"/>
      <inkml:brushProperty name="color" value="#E71224"/>
    </inkml:brush>
  </inkml:definitions>
  <inkml:trace contextRef="#ctx0" brushRef="#br0">211 1 16604,'0'1'180,"1"0"0,-1 0 0,1 0 0,-1 1 0,0-1 0,1 0 1,-1 1-1,0-1 0,0 0 0,0 0 0,0 1 0,0-1 0,0 0 1,0 1-1,-1-1 0,1 0 0,0 0 0,-1 1 0,1-1 0,-1 0 1,1 0-1,-2 2 0,-18 30 1808,12-21-1230,-33 63 866,28-50-1460,-1 0-1,0 0 0,-30 36 1,43-60-221,0 0-1,1 0 1,-1 0 0,0 0 0,1-1-1,-1 1 1,0 0 0,0 0-1,0 0 1,0-1 0,0 1 0,0-1-1,0 1 1,0 0 0,0-1 0,0 0-1,0 1 1,0-1 0,0 0-1,-1 1 1,1-1 0,0 0 0,0 0-1,0 0 1,0 0 0,0 0 0,-1 0-1,1-1 1,0 1 0,0 0-1,0 0 1,0-1 0,0 1 0,0-1-1,0 1 1,0-1 0,0 1 0,0-1-1,0 0 1,0 0 0,0 1 0,0-1-1,0 0 1,1 0 0,-1 0-1,0 0 1,1 0 0,-1 0 0,0 0-1,1 0 1,-1 0 0,0-2 0,-4-12-570</inkml:trace>
  <inkml:trace contextRef="#ctx0" brushRef="#br0" timeOffset="1">20 92 17692,'7'0'1832,"2"5"-1016,0-1-280,1 6 1017,1 1-441,5 2-320,1 0-176,3 3-304,0 0-216,3 1-768,0-1 1584,-9-2-936,-1 0 8,-1-4-48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9.710"/>
    </inkml:context>
    <inkml:brush xml:id="br0">
      <inkml:brushProperty name="width" value="0.025" units="cm"/>
      <inkml:brushProperty name="height" value="0.025" units="cm"/>
      <inkml:brushProperty name="color" value="#E71224"/>
    </inkml:brush>
  </inkml:definitions>
  <inkml:trace contextRef="#ctx0" brushRef="#br0">33 19 14363,'-2'-18'3857,"-2"29"-1255,-4 31-962,-2 37-1444,2 137 0,12-190-1402,0-21-241,1-18-318,-2-42-23,-2 15 855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0.169"/>
    </inkml:context>
    <inkml:brush xml:id="br0">
      <inkml:brushProperty name="width" value="0.025" units="cm"/>
      <inkml:brushProperty name="height" value="0.025" units="cm"/>
      <inkml:brushProperty name="color" value="#E71224"/>
    </inkml:brush>
  </inkml:definitions>
  <inkml:trace contextRef="#ctx0" brushRef="#br0">1 1 13771,'1'26'1896,"4"32"0,21 66-348,-24-110-1366,2 0-1,0-1 1,0 1 0,1-1 0,1 0 0,0 0-1,1-1 1,15 21 0,-21-31-125,0 0-1,1-1 1,0 1-1,-1 0 1,1-1-1,0 0 1,-1 1-1,1-1 1,0 0-1,0 0 1,0 0-1,0 0 1,0 0-1,0-1 1,0 1-1,1 0 1,-1-1-1,0 0 1,0 0-1,0 1 1,5-2-1,-4 1 19,0-1 0,0 0 0,-1-1 0,1 1 0,0 0 0,-1-1 1,1 1-1,-1-1 0,1 0 0,-1 0 0,0 0 0,0 0 0,0 0 0,2-4 0,4-4 157,-2 0 0,1-1-1,-2 0 1,1 0 0,-1-1 0,5-20 0,-6 19-26,-1 0 0,-1 0 0,0-1 1,-1 1-1,0-1 0,-1 1 0,0-1 0,-1 1 1,-1-1-1,-6-23 0,-1 22 70,9 15-334,0 0 0,0 0 0,0 1 0,1-1 0,-1 0 0,0 0-1,0 0 1,0 1 0,0-1 0,0 0 0,0 0 0,0 0 0,0 0 0,0 1 0,-1-1 0,1 0 0,0 0 0,0 0 0,0 0 0,0 1 0,0-1 0,0 0 0,0 0 0,0 0 0,0 0 0,0 0 0,-1 1 0,1-1 0,0 0 0,0 0 0,0 0 0,0 0 0,0 0-1,-1 0 1,1 0 0,0 0 0,0 0 0,0 1 0,0-1 0,0 0 0,-1 0 0,1 0 0,0 0 0,0 0 0,0 0 0,-1 0 0,1 0 0,0 0 0,0 0 0,0 0 0,0 0 0,-1 0 0,1 0 0,0-1 0,0 1 0,0 0 0,0 0 0,-1 0 0,1 0 0,0 0-1,0 0 1,0 0 0,0 0 0,-1-1 0,4-3-1445,0-1 508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0.635"/>
    </inkml:context>
    <inkml:brush xml:id="br0">
      <inkml:brushProperty name="width" value="0.025" units="cm"/>
      <inkml:brushProperty name="height" value="0.025" units="cm"/>
      <inkml:brushProperty name="color" value="#E71224"/>
    </inkml:brush>
  </inkml:definitions>
  <inkml:trace contextRef="#ctx0" brushRef="#br0">0 0 17340,'2'0'1720,"-1"7"-1008,1 6-240,-1 9 809,0 5-217,-1 7-376,2 5-160,-1 2-240,-1 0-216,2-6-472,-2-3-264,0-9-472,0-7 1064,0-15-232,-5 2-224,-2-13-89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1.070"/>
    </inkml:context>
    <inkml:brush xml:id="br0">
      <inkml:brushProperty name="width" value="0.025" units="cm"/>
      <inkml:brushProperty name="height" value="0.025" units="cm"/>
      <inkml:brushProperty name="color" value="#E71224"/>
    </inkml:brush>
  </inkml:definitions>
  <inkml:trace contextRef="#ctx0" brushRef="#br0">1 62 14707,'1'-3'244,"0"-1"0,1 1 0,-1-1 0,1 1 0,0 0 0,0 0 0,0 0 1,1 0-1,-1 0 0,1 0 0,-1 1 0,1-1 0,0 1 0,0-1 0,0 1 0,0 0 0,0 1 0,1-1 0,-1 0 0,1 1 0,6-2 0,-4 2 11,-1 0 0,1 0 0,0 1 0,0 0-1,0 0 1,0 0 0,0 1 0,0 0 0,0 0-1,0 0 1,-1 1 0,1 0 0,6 3 0,-9-4-212,1 1-1,-1-1 1,0 1 0,0 0 0,0 0 0,0 0 0,0 1 0,-1-1-1,1 1 1,-1-1 0,1 1 0,-1 0 0,0 0 0,0 0 0,-1 0-1,1 0 1,0 1 0,-1-1 0,0 0 0,0 1 0,0-1 0,0 1-1,0-1 1,-1 1 0,0 0 0,0-1 0,0 1 0,0-1 0,0 1-1,-1 0 1,1-1 0,-2 5 0,-2 5-23,0 0 1,-1 0-1,0-1 1,-1 0-1,0 0 1,-1 0-1,-9 12 0,16-24-28,0 1-1,0-1 0,0 0 1,0 1-1,0-1 1,0 1-1,0-1 0,0 1 1,0-1-1,0 1 0,0-1 1,0 0-1,0 1 0,0-1 1,1 1-1,-1-1 0,0 0 1,0 1-1,1-1 1,-1 1-1,0-1 0,0 0 1,1 1-1,-1-1 0,0 0 1,1 0-1,-1 1 0,1-1 1,-1 0-1,0 0 0,1 1 1,-1-1-1,1 0 1,-1 0-1,0 0 0,1 0 1,0 0-1,24 10-258,-16-6 140,-3-1 93,0 0 1,-1 1-1,0 0 1,1 0-1,-2 0 1,1 1-1,0-1 1,-1 1-1,0 0 1,0 0-1,0 1 1,-1-1-1,0 1 1,0 0-1,0 0 1,-1 0-1,1 0 1,1 11-1,-3-13 95,0 1-1,-1-1 1,1 1-1,-1-1 1,0 0-1,0 1 1,-1-1-1,1 1 1,-1-1-1,0 0 1,0 1-1,-1-1 1,1 0 0,-1 0-1,0 0 1,0 0-1,0 0 1,0 0-1,-1 0 1,0-1-1,0 1 1,0-1-1,0 0 1,0 0-1,-1 0 1,1 0-1,-1-1 1,-4 3-1,2-2 121,0 0-1,0-1 1,0 0-1,-1 0 0,1 0 1,-1 0-1,1-1 0,-1-1 1,0 1-1,-10-1 1,14 0-180,-1 0 1,1-1-1,-1 1 0,1-1 1,-1 1-1,1-1 1,0 0-1,0-1 1,-1 1-1,1-1 1,0 1-1,0-1 1,0 0-1,0 0 1,1 0-1,-1 0 0,0-1 1,1 1-1,0-1 1,-1 0-1,1 1 1,-1-4-1,2 5-22,0 0-1,1 0 0,-1 1 0,1-1 1,-1 0-1,1 0 0,0 0 0,-1 0 1,1 0-1,0 0 0,0 0 1,-1 0-1,1 0 0,0 0 0,0 0 1,0 0-1,0 0 0,1 0 1,-1 0-1,0 0 0,0 0 0,0 0 1,1 0-1,-1 0 0,0 0 1,1 1-1,-1-1 0,1 0 0,0 0 1,-1 0-1,1 0 0,-1 1 1,1-1-1,0 0 0,0 1 0,-1-1 1,1 0-1,0 1 0,0-1 1,0 1-1,1-1 0,12-4-303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4.767"/>
    </inkml:context>
    <inkml:brush xml:id="br0">
      <inkml:brushProperty name="width" value="0.025" units="cm"/>
      <inkml:brushProperty name="height" value="0.025" units="cm"/>
    </inkml:brush>
  </inkml:definitions>
  <inkml:trace contextRef="#ctx0" brushRef="#br0">0 0 17124,'12'13'1872,"1"0"-1320,3 4-240,-1-1 840,5 1-671,2-1-417,-1-3 48,-1-6-112,-2-8-152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1.540"/>
    </inkml:context>
    <inkml:brush xml:id="br0">
      <inkml:brushProperty name="width" value="0.025" units="cm"/>
      <inkml:brushProperty name="height" value="0.025" units="cm"/>
      <inkml:brushProperty name="color" value="#E71224"/>
    </inkml:brush>
  </inkml:definitions>
  <inkml:trace contextRef="#ctx0" brushRef="#br0">3 0 18812,'0'13'2152,"-1"-3"-1399,-1 0-321,2 3 1160,0 4-688,2-4-320,3 2-912,3-5-256,-3-5 520,0 0-192,0-4-144</inkml:trace>
  <inkml:trace contextRef="#ctx0" brushRef="#br0" timeOffset="1">62 212 14883,'0'13'2257,"0"-1"-1033,-3-4-496,-1-3 2425,2-5-1801,2-3-1208,2-3 352,-2-4-248,-2-1-168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3.375"/>
    </inkml:context>
    <inkml:brush xml:id="br0">
      <inkml:brushProperty name="width" value="0.025" units="cm"/>
      <inkml:brushProperty name="height" value="0.025" units="cm"/>
      <inkml:brushProperty name="color" value="#E71224"/>
    </inkml:brush>
  </inkml:definitions>
  <inkml:trace contextRef="#ctx0" brushRef="#br0">0 11 15803,'2'7'5313,"-2"11"-4375,0-15-352,-1 36 534,1-5-563,4 46-1,-4-79-545,0 1-1,0-1 0,0 0 0,0 0 1,0 0-1,1 0 0,-1 0 0,0 0 1,0 0-1,1 0 0,-1-1 0,1 1 1,-1 0-1,1 0 0,-1 0 0,1 0 1,0 0-1,-1-1 0,1 1 0,0 0 1,0-1-1,-1 1 0,1 0 0,2 0 1,-2-1-2,0 0 1,1 0 0,-1 0-1,0 0 1,1 0 0,-1 0-1,0 0 1,0-1 0,1 1 0,-1 0-1,0-1 1,0 1 0,1-1-1,-1 0 1,0 1 0,2-3 0,6-4 32,1-1 0,-1-1 0,10-12 0,-12 14-16,37-45 44,-29 33-65,0 2 1,1 0 0,33-27-1,-49 43-5,1 0 0,-1 1 0,1-1 0,0 1 0,-1-1 0,1 1 0,0 0 0,0-1 0,-1 1 0,1 0 0,0-1 0,0 1 0,0 0 0,-1 0 0,1 0 0,0 0 0,0 0 0,0 0 0,0 0 0,-1 0 0,1 0 0,0 0 0,0 0 0,0 1 0,0-1 0,0 1 0,0-1 0,0 1-1,0 0 1,0 0 0,0 1-1,0-1 1,0 0 0,0 0-1,-1 0 1,1 1 0,0-1-1,-1 0 1,1 0 0,-1 1-1,1 1 1,1 8 1,0 0-1,-1 0 1,-1 14 0,0-19 4,0 38 53,0 21 107,0-64-161,0-1 1,0 1 0,0-1-1,0 1 1,0-1-1,0 1 1,0-1-1,0 1 1,0-1-1,0 1 1,0 0 0,0-1-1,1 1 1,-1-1-1,0 1 1,0-1-1,1 0 1,-1 1 0,0-1-1,1 1 1,-1-1-1,0 1 1,1-1-1,-1 0 1,1 1-1,-1-1 1,1 0 0,-1 0-1,1 1 1,-1-1-1,1 0 1,-1 0-1,1 0 1,-1 1 0,1-1-1,-1 0 1,1 0-1,-1 0 1,1 0-1,-1 0 1,1 0-1,-1 0 1,1 0 0,-1 0-1,1 0 1,0-1-1,-1 1 1,1 0-1,-1 0 1,1 0 0,-1-1-1,1 1 1,-1 0-1,0-1 1,1 1-1,-1 0 1,1-1-1,-1 1 1,1-1 0,29-27 78,-26 24-63,29-34 59,-21 23-59,1 0 0,25-21 0,-37 36-20,-1-1 1,1 1 0,-1 0-1,1-1 1,-1 1-1,0 0 1,1 0-1,-1-1 1,1 1-1,-1 0 1,1 0-1,0 0 1,-1-1-1,1 1 1,-1 0-1,1 0 1,-1 0-1,1 0 1,-1 0-1,1 0 1,-1 0 0,1 0-1,0 1 1,-1-1-1,1 0 1,-1 0-1,1 0 1,0 1-1,9 13 23,-2 22 47,-8-36-67,1 13 111,-1 0 0,-1 22 1,-1-1-902,2-34 780,0 1 0,0-1 1,0 0-1,0 0 1,0 0-1,0 0 1,0 0-1,0 1 1,0-1-1,0 0 1,0 0-1,0 0 1,0 0-1,0 0 0,0 1 1,1-1-1,-1 0 1,0 0-1,0 0 1,0 0-1,0 0 1,0 0-1,0 0 1,0 1-1,0-1 1,1 0-1,-1 0 1,0 0-1,0 0 0,0 0 1,0 0-1,0 0 1,0 0-1,1 0 1,-1 0-1,0 0 1,0 0-1,0 0 1,0 0-1,0 0 1,1 0-1,-1 0 0,0 0 1,0 0-1,0 0 1,0 0-1,0 0 1,1 0-1,-1 0 1,0 0-1,7-6-244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4.413"/>
    </inkml:context>
    <inkml:brush xml:id="br0">
      <inkml:brushProperty name="width" value="0.025" units="cm"/>
      <inkml:brushProperty name="height" value="0.025" units="cm"/>
      <inkml:brushProperty name="color" value="#E71224"/>
    </inkml:brush>
  </inkml:definitions>
  <inkml:trace contextRef="#ctx0" brushRef="#br0">0 1 15347,'1'2'241,"0"0"0,0 0 0,0 0 0,0 0 0,0 0 0,1 0 0,-1 0 0,0 0 0,1-1-1,0 1 1,-1 0 0,1-1 0,0 0 0,0 1 0,0-1 0,-1 0 0,1 0 0,1 0 0,-1 0 0,0 0-1,0 0 1,4 0 0,3 2 232,0-1 0,0-1 0,0 0 0,12 1 0,-2-3-149,-1-1 0,1 0 0,0-2 0,18-5 0,-19 4-438,2 1 1,-1 1-1,28-2 1,-46 5 0,0 0 0,-1 0 0,1 0 0,-1-1 0,1 1 0,0 0 1,-1 0-1,1 1 0,0-1 0,-1 0 0,1 0 0,-1 0 1,1 0-1,0 0 0,-1 1 0,1-1 0,-1 0 0,1 1 1,-1-1-1,1 0 0,-1 1 0,1-1 0,-1 1 0,1-1 0,-1 0 1,1 1-1,-1-1 0,0 1 0,1 0 0,-1-1 0,0 1 1,1-1-1,-1 1 0,0-1 0,0 1 0,0 0 0,1-1 0,-1 1 1,0-1-1,0 1 0,0 0 0,0-1 0,0 1 0,0 0 1,0-1-1,0 1 0,-1 0 0,1-1 0,0 1 0,0-1 0,-1 2 1,-3 2-987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4.912"/>
    </inkml:context>
    <inkml:brush xml:id="br0">
      <inkml:brushProperty name="width" value="0.025" units="cm"/>
      <inkml:brushProperty name="height" value="0.025" units="cm"/>
      <inkml:brushProperty name="color" value="#E71224"/>
    </inkml:brush>
  </inkml:definitions>
  <inkml:trace contextRef="#ctx0" brushRef="#br0">8 19 14219,'-7'4'1760,"7"-2"-879,5-1-257,5-2 1352,7-1-512,4-3-311,0 0-153,3 1-320,7 1-72,-4 0-128,-1 0-112,-5 3-240,1 0-176,-8 3-664,0 2-400,-5-2 896,-2 1-160,-1-4-176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3.447"/>
    </inkml:context>
    <inkml:brush xml:id="br0">
      <inkml:brushProperty name="width" value="0.025" units="cm"/>
      <inkml:brushProperty name="height" value="0.025" units="cm"/>
      <inkml:brushProperty name="color" value="#E71224"/>
    </inkml:brush>
  </inkml:definitions>
  <inkml:trace contextRef="#ctx0" brushRef="#br0">21 5 14099,'0'-3'4185,"-2"7"-1470,-3 17-420,-3 29-1300,7-41-866,-2 16 269,2 35 1,1-54-358,0 1-1,1-1 1,0 0 0,0 1-1,1-1 1,0 0-1,0 1 1,0-1-1,1 0 1,5 9-1,-7-14-31,0 1 0,0-1 0,0 0 0,0 0 0,0 0 0,0 0-1,1 1 1,-1-1 0,0-1 0,1 1 0,-1 0 0,0 0 0,1 0-1,-1-1 1,1 1 0,-1-1 0,1 1 0,-1-1 0,1 0 0,0 1-1,1-1 1,0 0 2,0-1-1,0 1 0,0-1 1,0 0-1,-1 0 0,1 0 0,0 0 1,0 0-1,-1 0 0,5-4 1,3-2 20,-1-1 0,0 0 0,0 0 0,11-16 1,-4 4 17,-1-1 0,-1 0-1,-1-2 1,-1 1 0,-1-1 0,14-45 0,-28 86-56,-2 31 0,4-26 7,-1-7 33,1 0 1,1 0 0,0 0 0,3 17-1,-2-30-165,-1 1 0,1-1-1,-1 0 1,1 0-1,0 0 1,0 0-1,1 0 1,-1 0 0,0 0-1,1 0 1,0 0-1,0-1 1,0 1-1,0-1 1,0 1-1,0-1 1,1 0 0,-1 0-1,1 0 1,-1 0-1,1 0 1,0-1-1,0 1 1,0-1 0,0 0-1,0 1 1,5 0-1,46 3-1376,-23-4 580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4.049"/>
    </inkml:context>
    <inkml:brush xml:id="br0">
      <inkml:brushProperty name="width" value="0.025" units="cm"/>
      <inkml:brushProperty name="height" value="0.025" units="cm"/>
      <inkml:brushProperty name="color" value="#E71224"/>
    </inkml:brush>
  </inkml:definitions>
  <inkml:trace contextRef="#ctx0" brushRef="#br0">92 0 16716,'-14'46'5132,"-2"8"-3976,-28 104 365,38-132-1326,1 1-1,2-1 1,1 1 0,1 29 0,1-53-177,0 0 1,0 0 0,1 0-1,-1 0 1,1 0 0,0 0-1,0 0 1,0 0-1,0 0 1,0 0 0,1 0-1,-1 0 1,1-1 0,0 1-1,0-1 1,0 1 0,0-1-1,0 0 1,3 3-1,-2-3-103,0-1 0,0 1 0,0-1 0,0 0 0,0 0 0,1 0 0,-1 0 0,0 0 0,1-1 0,-1 1 0,0-1 0,1 0 0,-1 0 0,0 0 0,1-1 0,-1 1 0,5-2 0,29-9-566,-21 4 238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4.529"/>
    </inkml:context>
    <inkml:brush xml:id="br0">
      <inkml:brushProperty name="width" value="0.025" units="cm"/>
      <inkml:brushProperty name="height" value="0.025" units="cm"/>
      <inkml:brushProperty name="color" value="#E71224"/>
    </inkml:brush>
  </inkml:definitions>
  <inkml:trace contextRef="#ctx0" brushRef="#br0">245 1 15627,'1'1'267,"-1"0"-1,1 1 1,-1-1 0,0 0-1,1 1 1,-1-1-1,0 0 1,0 1-1,0-1 1,0 1-1,0-1 1,0 0-1,-1 1 1,1-1 0,0 0-1,-1 1 1,1-1-1,-1 0 1,-1 3-1,-15 28 1724,9-20-1612,-34 66 148,-74 101-1,111-173-316,3-3-373,0 1 0,-1-1 0,1 0 1,-1 0-1,0 0 0,-3 2 0,6-5 100,0 0 1,-1 1-1,1-1 1,-1 0 0,1 0-1,0 0 1,-1 0-1,1 1 1,-1-1 0,1 0-1,-1 0 1,1 0-1,0 0 1,-1 0 0,1 0-1,-1 0 1,1 0-1,-1 0 1,1 0 0,-1 0-1,1-1 1,-1 1 0,0-1-56,0 1 0,0-1 0,1 0 0,-1 0 0,0 1 0,1-1 1,-1 0-1,0 0 0,1 0 0,-1 0 0,1 0 0,-1 0 0,1 0 1,-1-1-1,-5-16-563,-2-3-222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5.013"/>
    </inkml:context>
    <inkml:brush xml:id="br0">
      <inkml:brushProperty name="width" value="0.025" units="cm"/>
      <inkml:brushProperty name="height" value="0.025" units="cm"/>
      <inkml:brushProperty name="color" value="#E71224"/>
    </inkml:brush>
  </inkml:definitions>
  <inkml:trace contextRef="#ctx0" brushRef="#br0">1 0 17476,'8'16'1760,"1"0"-936,1-3-312,7 0 833,0-2-305,5-1-224,1 0-184,1-2-584,2 0-408,-2 1-744,-4-4 944,-2 4-224,-1-2-128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5.533"/>
    </inkml:context>
    <inkml:brush xml:id="br0">
      <inkml:brushProperty name="width" value="0.025" units="cm"/>
      <inkml:brushProperty name="height" value="0.025" units="cm"/>
      <inkml:brushProperty name="color" value="#E71224"/>
    </inkml:brush>
  </inkml:definitions>
  <inkml:trace contextRef="#ctx0" brushRef="#br0">0 131 16868,'0'2'90,"2"19"3535,2-19-1486,5-10-949,3-11-368,14-26 0,-18 29-721,1 1 0,21-29 0,-25 43-106,-3 8 8,-1 12 14,-1-19-15,-9 68 109,6-48-767,-2 38 0,9-62 122,0-3 206</inkml:trace>
  <inkml:trace contextRef="#ctx0" brushRef="#br0" timeOffset="1">317 1 19468,'1'7'2065,"-1"3"-1249,0 2-344,0 1 1016,0 1-296,0 0-495,0 2-257,0-5-664,0-2-505,0-2 1458,-7-1-961,-1-5 56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5.974"/>
    </inkml:context>
    <inkml:brush xml:id="br0">
      <inkml:brushProperty name="width" value="0.025" units="cm"/>
      <inkml:brushProperty name="height" value="0.025" units="cm"/>
      <inkml:brushProperty name="color" value="#E71224"/>
    </inkml:brush>
  </inkml:definitions>
  <inkml:trace contextRef="#ctx0" brushRef="#br0">167 0 17660,'-8'26'5574,"-20"56"-4676,4-26-647,-44 97 274,68-153-537,0 0 0,0 1 0,-1-1 0,1 1 1,0-1-1,0 0 0,0 1 0,0-1 0,0 0 0,-1 1 0,1-1 0,0 0 0,0 1 1,0-1-1,-1 0 0,1 1 0,0-1 0,-1 0 0,1 0 0,0 1 0,-1-1 0,1 0 0,0 0 1,-1 0-1,1 1 0,0-1 0,-1 0 0,1 0 0,-1 0 0,1 0 0,0 0 0,-1 0 1,1 0-1,0 0 0,-1 0 0,1 0 0,-1 0 0,1 0 0,0 0 0,-1 0 0,1 0 1,-1 0-1,1-1 0,0 1 0,-1 0 0,1 0 0,-1-1 0,-10-16 466,8 12-693,-6-12 100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5.206"/>
    </inkml:context>
    <inkml:brush xml:id="br0">
      <inkml:brushProperty name="width" value="0.025" units="cm"/>
      <inkml:brushProperty name="height" value="0.025" units="cm"/>
    </inkml:brush>
  </inkml:definitions>
  <inkml:trace contextRef="#ctx0" brushRef="#br0">41 129 15515,'-8'27'1497,"0"-5"-53,2 0-1,0 0 0,2 1 1,-3 36-1,6-58-1420,1-1 0,0 0 0,0 0 0,0 1 1,0-1-1,0 0 0,0 1 0,0-1 0,0 0 0,0 0 0,0 1 0,0-1 0,0 0 0,0 1 0,0-1 0,0 0 0,0 0 0,0 1 1,0-1-1,1 0 0,-1 1 0,0-1 0,0 0 0,0 0 0,0 0 0,1 1 0,-1-1 0,0 0 0,0 0 0,0 0 0,1 1 0,-1-1 0,0 0 1,1 0-1,6-7 230,7-20-131,1-9-37,-7 15-60,1 0-1,0 1 0,2 0 1,26-37-1,-36 55-25,1 0 0,-1 1 0,1-1 0,0 0 0,0 0 0,0 1 1,0-1-1,0 1 0,0 0 0,0 0 0,0-1 0,1 1 0,-1 1 0,1-1 0,-1 0 1,0 0-1,1 1 0,-1 0 0,1-1 0,-1 1 0,1 0 0,-1 0 0,1 0 0,-1 1 1,1-1-1,-1 1 0,1-1 0,-1 1 0,1 0 0,-1 0 0,0 0 0,0 0 0,1 0 1,-1 0-1,0 1 0,0-1 0,0 1 0,0-1 0,0 1 0,-1 0 0,3 3 0,8 10 67,0 1-1,-2-1 0,17 34 0,-16-26 163,17 22 1,-28-44-205,1 0 1,0 0-1,0 0 0,0 1 1,0-1-1,0 0 0,0 0 1,0 0-1,0-1 1,0 1-1,0 0 0,0 0 1,0 0-1,1-1 0,-1 1 1,0-1-1,1 1 0,-1-1 1,0 1-1,2-1 1,-1 0-6,-1 0 1,0-1 0,0 1 0,0 0 0,0-1 0,0 1 0,1-1 0,-1 1-1,0-1 1,0 0 0,0 1 0,0-1 0,-1 0 0,1 0 0,0 0 0,0 0-1,0 1 1,0-3 0,5-6 66,-2 0 0,1 0 0,-1 0-1,4-15 1,-5 15-38,15-45 113,-12 33-88,1 0 0,0 0 0,19-32 0,-24 49-74,0 1 0,1 0-1,-1 0 1,0 0 0,1 0 0,5-4-1,-7 7 2,0-1-1,0 1 0,0-1 1,-1 0-1,1 1 0,0 0 1,0-1-1,0 1 0,0-1 1,0 1-1,0 0 0,0 0 1,0 0-1,0 0 0,0-1 1,0 1-1,0 1 0,1-1 1,-1 0-1,0 0 0,0 0 1,0 0-1,0 1 0,0-1 1,0 0-1,-1 1 0,1-1 1,0 1-1,0-1 0,2 2 1,0 2-4,1 0 1,-1 0-1,1 0 1,-1 1-1,0-1 1,-1 1-1,1 0 1,2 6-1,15 47 18,-14-40 12,-1 2 24,-4-15-29,0 0-1,1 0 1,-1 0 0,1 0-1,0-1 1,0 1 0,0 0 0,1-1-1,5 7 1,-8-10-15,1-1 0,-1 0 0,1 1 0,-1-1 0,1 0 0,0 1 0,-1-1 0,1 0 0,0 0 0,-1 1 0,1-1 0,0 0 0,-1 0 0,1 0 0,0 0 0,-1 0 0,1 0 0,0 0 0,-1 0 0,1 0 0,0 0 0,-1 0 0,1-1 0,0 1 1,-1 0-1,1 0 0,0-1 0,-1 1 0,1 0 0,-1-1 0,1 1 0,-1-1 0,1 1 0,-1-1 0,1 1 0,-1-1 0,1 1 0,-1-1 0,0 1 0,1-1 0,-1 1 0,1-2 0,18-34 131,-15 28-114,3-5-3,-2 1-26,1 0 1,0 1-1,1-1 0,0 2 1,0-1-1,1 1 0,16-16 0,-22 25 0,-1 0 0,1-1 0,0 1 0,0 0 0,-1 0 0,1 0 0,0 1 0,0-1 0,0 0 0,0 1 0,0-1 0,0 1 0,0 0-1,0-1 1,0 1 0,0 0 0,0 0 0,0 0 0,0 1 0,0-1 0,0 0 0,0 1 0,0-1 0,0 1 0,0 0 0,-1 0 0,1 0-1,0 0 1,0 0 0,-1 0 0,1 0 0,0 0 0,-1 1 0,1-1 0,-1 1 0,0-1 0,2 3 0,7 7-14,-2 1-1,1 0 1,-2 1 0,8 15 0,-5-9 22,-9-16 8,1 0 1,0 0-1,0 0 0,0 0 0,1-1 1,4 6-1,-7-8-7,1 0-1,-1 1 1,1-1 0,-1 0 0,1 0-1,-1 1 1,1-1 0,-1 0-1,1 0 1,0 0 0,-1 0-1,1 0 1,-1 0 0,1 0-1,0 0 1,-1 0 0,1 0 0,-1 0-1,1 0 1,0 0 0,-1-1-1,1 1 1,-1 0 0,1 0-1,-1 0 1,1-1 0,-1 1 0,1 0-1,-1-1 1,1 1 0,-1-1-1,1 1 1,-1 0 0,0-1-1,1 1 1,-1-1 0,0 1 0,1-1-1,-1 1 1,0-1 0,0 1-1,1-1 1,-1 0 0,0 1-1,0-2 1,17-46 101,-15 40-190,0-1 1,1 1 0,0-1 0,0 1-1,9-15 1,-11 23 37,-1-1-1,0 1 1,1-1 0,-1 1-1,0-1 1,1 1 0,-1-1-1,1 1 1,-1-1-1,1 1 1,-1 0 0,1-1-1,-1 1 1,1 0 0,-1-1-1,1 1 1,0 0 0,-1 0-1,1 0 1,-1-1 0,1 1-1,0 0 1,-1 0-1,1 0 1,0 0 0,-1 0-1,1 0 1,0 0 0,0 1-34,1-1 0,-1 1 0,0 0 1,0-1-1,0 1 0,0 0 0,0 0 1,0 0-1,-1 0 0,1 0 0,0 0 0,0 0 1,0 1-1,17 39-1242,-17-39 1281,6 21-708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6.478"/>
    </inkml:context>
    <inkml:brush xml:id="br0">
      <inkml:brushProperty name="width" value="0.025" units="cm"/>
      <inkml:brushProperty name="height" value="0.025" units="cm"/>
      <inkml:brushProperty name="color" value="#E71224"/>
    </inkml:brush>
  </inkml:definitions>
  <inkml:trace contextRef="#ctx0" brushRef="#br0">1 1 18508,'16'14'1936,"-2"-4"-1039,4 2-353,5-1 1016,0 2-328,5-3-432,-4 0-255,0-1-625,-2-2-481,-5-1 489,-3-2-136,-2 2-112</inkml:trace>
  <inkml:trace contextRef="#ctx0" brushRef="#br0" timeOffset="1">326 51 19316,'3'-3'374,"0"0"-1,0 0 1,0 0-1,0 1 1,0 0-1,1-1 1,-1 1-1,1 0 1,0 1 0,-1-1-1,1 0 1,0 1-1,0 0 1,0 0-1,0 0 1,0 1-1,0-1 1,0 1-1,5 0 1,-8 0-329,1 0 0,0 0 1,0 1-1,0-1 0,0 0 0,0 1 1,-1-1-1,1 1 0,0 0 0,0 0 1,-1-1-1,1 1 0,-1 0 0,1 0 1,-1 1-1,1-1 0,1 2 0,-2-1-41,0 0-1,0-1 1,0 1-1,-1 0 0,1-1 1,-1 1-1,1 0 0,-1 0 1,0 0-1,1-1 0,-1 1 1,0 0-1,0 0 0,0 0 1,-1 0-1,1-1 0,0 1 1,-1 0-1,1 0 1,-1-1-1,-1 4 0,-4 7 17,0 0-1,-1-1 1,-1 0-1,0 0 0,0-1 1,-1 0-1,0-1 1,-1 0-1,-12 10 1,-24 24 77,45-43-94,0 1-1,1 0 1,-1-1-1,0 1 0,1 0 1,-1 0-1,0-1 1,1 1-1,-1 0 1,1 0-1,-1 0 0,1 0 1,0 0-1,-1 0 1,1 0-1,0 0 1,0 0-1,-1 1 0,2-2-3,-1 1 0,0-1 0,1 0 0,-1 1 0,0-1 0,1 0 0,-1 1 0,0-1 0,1 0 0,-1 0 0,1 0 0,-1 1 0,1-1 0,-1 0 0,1 0-1,-1 0 1,0 0 0,1 0 0,-1 0 0,1 0 0,-1 0 0,1 0 0,-1 0 0,1 0 0,0 0 0,39-9-388,-39 9 367,176-65-4252,-142 51 3418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6.934"/>
    </inkml:context>
    <inkml:brush xml:id="br0">
      <inkml:brushProperty name="width" value="0.025" units="cm"/>
      <inkml:brushProperty name="height" value="0.025" units="cm"/>
      <inkml:brushProperty name="color" value="#E71224"/>
    </inkml:brush>
  </inkml:definitions>
  <inkml:trace contextRef="#ctx0" brushRef="#br0">52 1 19420,'11'8'1753,"-2"5"-1089,0 4-224,5 6 840,0 4-312,1 9-176,-2 3-127,-5 4-169,-1 1-104,-5 5-96,-4-3-88,-6 1-232,-7-1-200,-6-3-824,-3-3 944,-17-8-185,-2-5-55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3.124"/>
    </inkml:context>
    <inkml:brush xml:id="br0">
      <inkml:brushProperty name="width" value="0.025" units="cm"/>
      <inkml:brushProperty name="height" value="0.025" units="cm"/>
      <inkml:brushProperty name="color" value="#E71224"/>
    </inkml:brush>
  </inkml:definitions>
  <inkml:trace contextRef="#ctx0" brushRef="#br0">0 6 11923,'3'-4'1496,"3"3"-824,-2 1-264,3 7 1681,4 6-1345,1 4-336,4 4-88,3 4-128,-1 3-64,3 1-304,-4-3-200,-4-9-304,-8-5 560,-6-15-96,-11-7-128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3.600"/>
    </inkml:context>
    <inkml:brush xml:id="br0">
      <inkml:brushProperty name="width" value="0.025" units="cm"/>
      <inkml:brushProperty name="height" value="0.025" units="cm"/>
      <inkml:brushProperty name="color" value="#E71224"/>
    </inkml:brush>
  </inkml:definitions>
  <inkml:trace contextRef="#ctx0" brushRef="#br0">1 224 13395,'2'1'263,"0"0"0,0 0 0,0 0 1,0 0-1,0-1 0,0 1 0,1-1 0,-1 1 0,4 0 1,-5-2-198,0 1 1,0 0 0,0 0 0,-1-1 0,1 1 0,0-1 0,0 1 0,-1-1 0,1 1 0,0-1 0,0 1 0,-1-1 0,1 1 0,-1-1 0,1 0 0,-1 1 0,1-1-1,-1 0 1,1 0 0,-1 1 0,1-1 0,-1 0 0,0 0 0,0 0 0,1 1 0,-1-1 0,0 0 0,0-1 0,2-8 156,0 0 0,-1-1 0,-1 1 1,0 0-1,0 0 0,-1 0 0,0 0 0,-3-11 0,-25-81 506,26 94-684,6 10-155,0 1 0,1 0 0,0-1 0,-1 0 1,1 0-1,0 0 0,0 0 0,4 1 0,5 2-292,0 0 0,17 3 0,-11-5 60,1-3-83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4.316"/>
    </inkml:context>
    <inkml:brush xml:id="br0">
      <inkml:brushProperty name="width" value="0.025" units="cm"/>
      <inkml:brushProperty name="height" value="0.025" units="cm"/>
      <inkml:brushProperty name="color" value="#E71224"/>
    </inkml:brush>
  </inkml:definitions>
  <inkml:trace contextRef="#ctx0" brushRef="#br0">0 1 14147,'12'7'1024,"2"8"-808,0 4-104,8 4 360,4 0-176,5 4-184,4 2 9,-3-3-41,-1-2-8,-8-8-144,-3-5-112,-8-5-129,-7-6 249,-11-13-40,-8-7-56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4.796"/>
    </inkml:context>
    <inkml:brush xml:id="br0">
      <inkml:brushProperty name="width" value="0.025" units="cm"/>
      <inkml:brushProperty name="height" value="0.025" units="cm"/>
      <inkml:brushProperty name="color" value="#E71224"/>
    </inkml:brush>
  </inkml:definitions>
  <inkml:trace contextRef="#ctx0" brushRef="#br0">0 355 11594,'0'0'74,"0"1"0,1-1 0,-1 0 0,0 1 0,0-1 0,0 1-1,1-1 1,-1 0 0,0 1 0,0-1 0,1 0 0,-1 0-1,0 1 1,1-1 0,-1 0 0,0 0 0,1 1 0,-1-1-1,0 0 1,1 0 0,-1 0 0,0 1 0,1-1 0,-1 0 0,1 0-1,-1 0 1,1 0 0,-1 0 0,0 0 0,1 0 0,-1 0-1,1 0 1,-1 0 0,0 0 0,1 0 0,-1 0 0,1-1-1,11-14 1347,2-24-176,-10 16-850,0 0-1,-1-1 1,-1 1 0,-3-38 0,-2 20-122,-14-70 1,30 127-216,-7-5-124,0-1 1,1 0-1,0 0 1,14 13-1,-18-19-1,1-1 0,-1 1 0,1-1 0,0 0-1,1 0 1,-1-1 0,0 1 0,1-1 0,-1 0 0,1 0-1,0 0 1,-1-1 0,10 2 0,0-4-136,-5-5-64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5.793"/>
    </inkml:context>
    <inkml:brush xml:id="br0">
      <inkml:brushProperty name="width" value="0.025" units="cm"/>
      <inkml:brushProperty name="height" value="0.025" units="cm"/>
      <inkml:brushProperty name="color" value="#E71224"/>
    </inkml:brush>
  </inkml:definitions>
  <inkml:trace contextRef="#ctx0" brushRef="#br0">9 72 16347,'-3'47'5346,"-1"7"-4214,3 4-87,9 80 1,0-194 100,-7 43-1096,11-114 211,-8 103-215,0 0-1,2 1 1,10-28 0,-15 48-39,0 0-1,0 0 1,1 0 0,-1 0-1,1 0 1,0 1-1,-1-1 1,1 1 0,1-1-1,-1 1 1,0 0-1,0-1 1,1 1-1,-1 0 1,1 1 0,0-1-1,0 0 1,-1 1-1,6-2 1,-5 2-6,1 1-1,-1-1 1,1 1-1,0 0 1,-1 0-1,1 0 1,-1 1-1,1-1 1,-1 1-1,1 0 1,-1 0-1,1 0 1,-1 0 0,1 0-1,-1 1 1,0 0-1,3 2 1,1 0-10,-1 0 1,0 0 0,0 1-1,0 0 1,-1 0 0,0 1-1,0 0 1,0 0 0,6 10-1,-10-14 9,1 1-1,-1-1 1,0 1 0,0-1-1,0 1 1,0 0-1,0-1 1,-1 1 0,0 0-1,1 0 1,-1 0 0,0-1-1,0 1 1,0 0-1,-1 0 1,1 0 0,-1-1-1,1 1 1,-1 0-1,0 0 1,0-1 0,0 1-1,0-1 1,-1 1 0,1-1-1,-1 1 1,1-1-1,-5 4 1,0 1 42,-1-1-1,0 1 1,0-1-1,-1-1 1,0 1-1,0-1 1,0-1-1,0 1 1,-1-1-1,0-1 1,0 0-1,0 0 1,0-1-1,0 0 1,-1 0-1,-13 0 1,22-2-74,0 0 0,0 0 0,0 0 0,0 0 0,0 0 1,0 0-1,0 0 0,0 0 0,0 0 0,0 0 0,0-1 1,0 1-1,0 0 0,0-1 0,0 1 0,0-1 0,0 1 1,1-1-1,-1 1 0,0-1 0,0 0 0,1 1 0,-1-1 1,0 0-1,1 0 0,-1 1 0,0-1 0,1 0 0,0 0 1,-1 0-1,1 0 0,-1 0 0,1 0 0,0 0 0,0 0 1,-1 0-1,1 0 0,0 0 0,0 0 0,0 0 0,0 0 1,0 0-1,0 0 0,0 0 0,1 0 0,-1 0 0,0 0 1,0 1-1,1-1 0,-1 0 0,1-1 0,2-4-217,-1 1 0,1-1 0,0 1-1,0 0 1,1 0 0,0 0 0,5-6 0,9-5-494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6.307"/>
    </inkml:context>
    <inkml:brush xml:id="br0">
      <inkml:brushProperty name="width" value="0.025" units="cm"/>
      <inkml:brushProperty name="height" value="0.025" units="cm"/>
      <inkml:brushProperty name="color" value="#E71224"/>
    </inkml:brush>
  </inkml:definitions>
  <inkml:trace contextRef="#ctx0" brushRef="#br0">10 175 13355,'0'1'-4,"-9"27"4820,9-28-4730,0 0-1,0 1 1,0-1-1,0 0 1,0 0-1,0 0 1,0 0-1,0 1 1,0-1-1,0 0 1,0 0-1,0 0 0,0 0 1,0 1-1,0-1 1,0 0-1,0 0 1,0 0-1,0 0 1,0 1-1,0-1 1,0 0-1,0 0 1,0 0-1,0 0 0,0 1 1,0-1-1,1 0 1,-1 0-1,0 0 1,0 0-1,0 0 1,0 0-1,0 1 1,1-1-1,-1 0 1,0 0-1,0 0 1,0 0-1,0 0 0,1 0 1,12-10 2091,0-6-1464,-1 0 0,-1-1 0,19-37-1,-20 34-597,1 1 0,1 1 0,16-21-1,-24 39-108,-2 7 6,-2 9 13,-10 27-15,5-21 23,0 0 1,1 0 0,0 26-1,4-48-53,0 0 0,0 0 1,0 0-1,0 0 0,0 0 0,0 0 0,0 1 0,0-1 0,0 0 1,0 0-1,0 0 0,0 0 0,0 0 0,0 0 0,0 0 0,0 0 0,0 0 1,0 0-1,0 1 0,0-1 0,0 0 0,0 0 0,0 0 0,0 0 0,0 0 1,0 0-1,0 0 0,1 0 0,-1 0 0,0 0 0,0 0 0,0 0 1,0 0-1,0 0 0,0 0 0,0 0 0,0 0 0,0 0 0,0 1 0,0-1 1,1 0-1,-1 0 0,0 0 0,0 0 0,0 0 0,0 0 0,0 0 1,0 0-1,0-1 0,0 1 0,0 0 0,0 0 0,1 0 0,-1 0 0,0 0 1,0 0-1,0 0 0,0 0 0,0 0 0,0 0 0,8-6-582,5-12 150,-4-2 20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6.856"/>
    </inkml:context>
    <inkml:brush xml:id="br0">
      <inkml:brushProperty name="width" value="0.025" units="cm"/>
      <inkml:brushProperty name="height" value="0.025" units="cm"/>
      <inkml:brushProperty name="color" value="#E71224"/>
    </inkml:brush>
  </inkml:definitions>
  <inkml:trace contextRef="#ctx0" brushRef="#br0">24 48 18948,'0'3'498,"0"-1"-1,0 1 1,0 0-1,1-1 1,-1 1-1,1 0 1,0-1 0,0 1-1,0-1 1,0 1-1,0-1 1,2 3 0,-3-5-438,0 0 1,1 1 0,-1-1-1,1 1 1,-1-1 0,0 0-1,1 1 1,-1-1 0,1 0-1,-1 1 1,1-1 0,-1 0-1,1 0 1,-1 0 0,1 1-1,-1-1 1,1 0 0,0 0-1,-1 0 1,1 0 0,-1 0-1,1 0 1,0 0 0,0 0-46,0-1-1,1 1 1,-1-1 0,0 0 0,0 1 0,0-1 0,0 0 0,0 1 0,0-1 0,0 0 0,0 0 0,0 0 0,0 0 0,1-2-1,0 0 5,0 0 0,-1 0-1,1-1 1,-1 1 0,1 0-1,-1-1 1,0 0 0,0 1-1,0-1 1,-1 0 0,0 1-1,1-1 1,-1 0 0,-1-4-1,1 7-14,0 0-1,0 0 1,0 0-1,0 1 1,0-1-1,-1 0 1,1 0-1,0 0 1,-1 0-1,1 0 1,-1 1-1,1-1 1,-1 0-1,1 0 1,-1 1-1,1-1 1,-1 0-1,0 1 1,1-1-1,-1 1 1,0-1-1,-1 0 1,0 1-2,1-1-1,-1 1 1,1 0 0,0 0 0,-1 1 0,1-1-1,-1 0 1,1 0 0,-1 1 0,1-1-1,0 1 1,-1-1 0,1 1 0,0-1 0,-1 1-1,1 0 1,0 0 0,0 0 0,-2 1 0,-1 2-136,0 0 1,0 0 0,1 0-1,0 0 1,0 0 0,0 1 0,0 0-1,1-1 1,-1 1 0,-1 6 0,3-8-923,6-15 610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7.435"/>
    </inkml:context>
    <inkml:brush xml:id="br0">
      <inkml:brushProperty name="width" value="0.025" units="cm"/>
      <inkml:brushProperty name="height" value="0.025" units="cm"/>
      <inkml:brushProperty name="color" value="#E71224"/>
    </inkml:brush>
  </inkml:definitions>
  <inkml:trace contextRef="#ctx0" brushRef="#br0">249 0 16908,'-3'2'649,"1"0"0,-1 1 0,1-1 1,0 0-1,0 1 0,0 0 0,0-1 1,-2 6-1,-21 36 267,18-32-566,-65 131 466,-19 33-388,89-172-392,-12 15-206,9-18-349,1-11-457,1-69 157,0 40 323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5.781"/>
    </inkml:context>
    <inkml:brush xml:id="br0">
      <inkml:brushProperty name="width" value="0.025" units="cm"/>
      <inkml:brushProperty name="height" value="0.025" units="cm"/>
    </inkml:brush>
  </inkml:definitions>
  <inkml:trace contextRef="#ctx0" brushRef="#br0">1 59 18612,'1'0'96,"0"-1"-1,0 1 1,0 0 0,0 0-1,0 0 1,0 0-1,0 0 1,0 1 0,0-1-1,1 0 1,-1 0 0,0 1-1,0-1 1,0 1-1,0-1 1,0 1 0,0-1-1,-1 1 1,1-1 0,0 1-1,0 0 1,0 0 0,0-1-1,-1 1 1,1 0-1,0 0 1,-1 0 0,1 0-1,-1 0 1,2 2 0,14 39 1336,-9-22-669,3 4-331,-3-5-175,1 0 0,0-1 0,21 32 0,-28-49-244,0 0 1,-1 0-1,1 1 0,0-1 0,0 0 0,0 0 1,0 0-1,0 0 0,0-1 0,0 1 1,1 0-1,-1 0 0,0-1 0,0 1 0,0 0 1,1-1-1,-1 1 0,0-1 0,1 0 1,2 1-1,-3-1-5,0-1 0,0 1 0,0-1 0,0 1 0,0 0 0,0-1 0,0 0-1,0 1 1,0-1 0,0 0 0,0 1 0,0-1 0,-1 0 0,1 0 0,0 0 0,0 0 0,-1 0 0,1 0 0,0-1 0,3-7 16,0 0 0,0-1 0,-1 1 0,2-14 0,-4 21-21,8-41 33,-3 12-2,2 1 1,15-42-1,-9 47-54,-14 25 20,1-1 0,-1 1 0,1-1 0,-1 1 0,0-1 0,1 1-1,-1 0 1,1-1 0,-1 1 0,1 0 0,-1 0 0,1-1 0,-1 1 0,1 0-1,0 0 1,-1 0 0,1-1 0,-1 1 0,1 0 0,0 0 0,-1 0 0,1 0 0,-1 0-1,1 0 1,-1 0 0,1 0 0,0 1 0,-1-1 0,1 0 0,-1 0 0,1 0 0,-1 1-1,1-1 1,-1 0 0,1 1 0,-1-1 0,1 0 0,-1 1 0,1-1 0,-1 0-1,1 1 1,-1-1 0,0 1 0,1-1 0,-1 1 0,0-1 0,1 1 0,-1 0 0,7 13 58,0 0 1,-1 1 0,-1-1 0,0 1 0,-1 0-1,3 23 1,-1-10 90,0 1 23,-3-15-8,0 0 1,0 0 0,8 17-1,-11-31-151,0 0-1,0 1 0,1-1 0,-1 1 0,0-1 0,0 1 0,0-1 0,0 1 0,1-1 0,-1 0 0,0 1 0,1-1 0,-1 0 0,0 1 0,0-1 0,1 0 0,-1 1 1,1-1-1,-1 0 0,0 1 0,1-1 0,-1 0 0,1 0 0,-1 0 0,1 1 0,-1-1 0,0 0 0,1 0 0,0 0 0,0 0 2,0-1 1,-1 1-1,1-1 0,0 1 1,-1-1-1,1 1 0,0-1 0,-1 0 1,1 1-1,-1-1 0,1 0 0,-1 1 1,1-1-1,-1 0 0,1-1 0,13-37 181,-13 33-178,9-32 67,-5 19-68,0 0 0,1 1-1,1 0 1,10-20 0,-15 36-18,-1 0 1,0 0 0,1 0-1,-1 0 1,1 0-1,0 1 1,-1-1 0,1 0-1,0 1 1,4-3-1,-5 3 0,0 1 0,0 0 0,0-1 0,0 1 0,0 0 0,0 0 0,0 0 0,0-1 0,0 1 0,0 0 0,0 1 0,0-1-1,0 0 1,0 0 0,0 0 0,0 0 0,0 1 0,0-1 0,0 1 0,0-1 0,0 0 0,0 1 0,-1 0 0,1-1 0,0 1 0,0-1 0,0 1-1,-1 0 1,2 1 0,6 9-75,0 0 0,-1 1 0,-1 0 0,0 0 0,0 0 0,4 16 0,2 2-509,-9-23 475,-2-4 77,1-1 0,-1 1 0,0 0 0,0-1 0,0 1 1,-1 0-1,1 0 0,-1 0 0,1 3 0,-5-3-232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7.807"/>
    </inkml:context>
    <inkml:brush xml:id="br0">
      <inkml:brushProperty name="width" value="0.025" units="cm"/>
      <inkml:brushProperty name="height" value="0.025" units="cm"/>
      <inkml:brushProperty name="color" value="#E71224"/>
    </inkml:brush>
  </inkml:definitions>
  <inkml:trace contextRef="#ctx0" brushRef="#br0">0 0 17340,'6'9'1776,"2"2"-976,2 4-288,5 2 897,2 0-281,4 2-296,2-1-160,2 0-240,1-3-160,-1 1-352,0-2-344,-4-1-728,-2-1 1904,-6-2-904,-3-3-56,-4-6-152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8.316"/>
    </inkml:context>
    <inkml:brush xml:id="br0">
      <inkml:brushProperty name="width" value="0.025" units="cm"/>
      <inkml:brushProperty name="height" value="0.025" units="cm"/>
      <inkml:brushProperty name="color" value="#E71224"/>
    </inkml:brush>
  </inkml:definitions>
  <inkml:trace contextRef="#ctx0" brushRef="#br0">0 102 17476,'0'12'1310,"2"6"2213,-1-17-3446,-1-1 1,0 0-1,1 1 0,-1-1 0,0 0 1,1 0-1,-1 1 0,0-1 1,1 0-1,-1 0 0,1 0 0,-1 0 1,1 0-1,-1 1 0,0-1 1,1 0-1,-1 0 0,1 0 0,-1 0 1,1 0-1,-1 0 0,0 0 0,1 0 1,-1 0-1,1-1 0,-1 1 1,1 0-1,-1 0 0,0 0 0,1 0 1,-1-1-1,1 1 0,-1 0 0,0 0 1,1-1-1,-1 1 0,0 0 1,1-1-1,-1 0 0,17-11 346,-1 0 1,0-2-1,23-25 0,16-14-378,-55 53-46,0 0 1,0 0 0,0 0-1,0 0 1,0 0 0,1 0-1,-1 0 1,0 0 0,0 0-1,0 0 1,0 0 0,0 0-1,0 0 1,0 0 0,0 0-1,0 0 1,0 0 0,0 0-1,0 0 1,0 0 0,0 0-1,1 0 1,-1 0 0,0 0-1,0 0 1,0 0 0,0 0-1,0 0 1,0 0 0,0 0-1,0 0 1,0 0 0,0 0-1,0 0 1,0 0 0,0 0-1,1 0 1,-1 0 0,0 0-1,0 0 1,0 0 0,0 0-1,0 0 1,0 0 0,0 0-1,0 0 1,0 1 0,0-1-1,0 0 1,0 0 0,0 0-1,0 0 1,0 0 0,0 0-1,0 0 1,0 0 0,0 0-1,0 0 1,0 0 0,0 0-1,0 0 1,0 1 0,0-1-1,0 8-8,-3 9-10,-7 21-65,5-23-122,1 0 0,0 1 0,1 0 0,1-1 0,1 1 0,0 25-1,4-31 1,4-6-88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8.805"/>
    </inkml:context>
    <inkml:brush xml:id="br0">
      <inkml:brushProperty name="width" value="0.025" units="cm"/>
      <inkml:brushProperty name="height" value="0.025" units="cm"/>
      <inkml:brushProperty name="color" value="#E71224"/>
    </inkml:brush>
  </inkml:definitions>
  <inkml:trace contextRef="#ctx0" brushRef="#br0">93 1 18876,'6'15'1149,"-1"1"0,-1 0 0,0 1 1,1 20-1,0 66 328,-5-67-2730,9 61 0,-7-90-1150,-3-9 1418,-2-12-40,-4-3 9</inkml:trace>
  <inkml:trace contextRef="#ctx0" brushRef="#br0" timeOffset="1">3 137 16476,'-3'0'1816,"5"0"-920,2 3-296,6 0 1097,3-3-329,4 0-448,4 0-184,5-2-336,1-2-272,4-3-1024,-4-5-1424,-4-2 1976,-5-1-329,-3 1-279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9.406"/>
    </inkml:context>
    <inkml:brush xml:id="br0">
      <inkml:brushProperty name="width" value="0.025" units="cm"/>
      <inkml:brushProperty name="height" value="0.025" units="cm"/>
      <inkml:brushProperty name="color" value="#E71224"/>
    </inkml:brush>
  </inkml:definitions>
  <inkml:trace contextRef="#ctx0" brushRef="#br0">1 17 16468,'4'5'381,"-1"1"0,1 0 1,-1 0-1,0 0 1,-1 1-1,1-1 1,-1 0-1,0 1 1,1 10-1,6 63 1407,-9-78-1739,3 62 525,-3 1 0,-11 82 0,10-143-514,1-2 0,0 1 0,0-1 0,0 1 0,0-1 0,-1 1 1,0-1-1,1 1 0,-1-1 0,0 1 0,0-1 0,-2 4 1,1-8 22,1-1 0,0 1 0,1 0 0,-1-1 0,0 1 1,1 0-1,-1-1 0,1 1 0,0-1 0,0 1 1,0-5-1,0 4 1,-1-36 80,1 1 0,2-1 0,2 1-1,1 0 1,2 0 0,2 0-1,21-57 1,-27 88-175,1 0 0,-1 0 1,1 0-1,0 1 0,1-1 0,0 1 0,0 0 0,0 1 0,9-8 1,-12 11 1,-1 1 1,1 0 0,0 0-1,-1-1 1,1 1 0,0 0-1,0 1 1,0-1 0,0 0-1,0 1 1,0-1 0,0 1-1,0-1 1,0 1 0,0 0-1,0 0 1,0 0 0,1 0-1,-1 0 1,0 0 0,0 1-1,0-1 1,0 1 0,0 0-1,0-1 1,0 1 0,0 0-1,-1 0 1,1 0 0,0 0-1,0 0 1,-1 1 0,1-1-1,-1 1 1,1-1 0,-1 1-1,1-1 1,1 4 0,-2-4 10,0 1 0,0 0 0,0-1 1,0 1-1,0 0 0,0-1 0,-1 1 0,1 0 1,-1 0-1,1 0 0,-1-1 0,1 1 0,-1 0 1,0 0-1,0 0 0,0 0 0,0 0 0,-1 0 1,1 2-1,-1-1 28,-1 1 1,1 0-1,-1 0 1,1-1-1,-1 1 1,0-1 0,-1 1-1,-3 4 1,-5 4 143,0-1 0,-1-1 0,-19 14 1,30-23-164,-1 0 3,-39 27 397,38-27-426,0 1 0,0-1 0,0 1 0,0-1 0,0 0 0,0 0-1,0 0 1,0-1 0,-1 1 0,1-1 0,0 0 0,-5 0 0,8 0-14,-1 0 1,1 0-1,-1 0 0,1-1 0,-1 1 1,1 0-1,-1 0 0,1 0 1,-1-1-1,1 1 0,-1 0 0,1-1 1,0 1-1,-1-1 0,1 1 1,-1 0-1,1-1 0,0 1 1,0-1-1,-1 1 0,1-1 0,0 1 1,0-1-1,-1 1 0,1-1 1,0 1-1,0-1 0,0 1 0,0-1 1,0 1-1,0-1 0,0 0 1,0 1-1,0-1 0,0 1 1,0-1-1,0 1 0,0-1 0,1 0 1,8-22-247,8 2-86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0.292"/>
    </inkml:context>
    <inkml:brush xml:id="br0">
      <inkml:brushProperty name="width" value="0.025" units="cm"/>
      <inkml:brushProperty name="height" value="0.025" units="cm"/>
      <inkml:brushProperty name="color" value="#E71224"/>
    </inkml:brush>
  </inkml:definitions>
  <inkml:trace contextRef="#ctx0" brushRef="#br0">1 217 14283,'2'-3'384,"0"1"0,0-1 0,0 0 0,-1 0 0,1 0 0,0 0 0,-1 0-1,0 0 1,0 0 0,2-7 0,1-4 269,4-4-257,-1 2 1,2-1-1,0 1 1,1 0-1,15-18 1,-18 26-235,-1 1-1,1 1 1,9-7-1,-15 11-128,1 1-1,0 0 0,-1 0 0,1 0 0,0 0 0,0 0 0,0 0 1,0 0-1,0 0 0,-1 1 0,1-1 0,0 1 0,1 0 0,-1-1 1,0 1-1,0 0 0,0 0 0,0 0 0,0 0 0,0 1 0,2 0 1,-3-1 8,0 1 1,1 0-1,-1 1 0,0-1 1,0 0-1,0 0 1,0 0-1,0 1 1,-1-1-1,1 0 1,0 1-1,-1-1 1,1 1-1,0-1 1,-1 1-1,0-1 1,1 1-1,-1-1 0,0 1 1,0-1-1,0 1 1,0-1-1,0 1 1,-1 2-1,-4 37 562,0-26-339,1-1 0,-2 0 1,0-1-1,-1 1 0,0-1 1,-1-1-1,0 1 0,-1-1 1,0-1-1,-1 1 1,-1-2-1,-19 17 0,30-27-234,-1 1-1,0-1 0,0 0 0,1 1 0,-1-1 0,0 1 1,0-1-1,1 1 0,-1 0 0,1-1 0,-1 1 1,1 0-1,-1-1 0,1 1 0,-1 0 0,1 0 1,-1-1-1,1 1 0,0 0 0,-1 0 0,1 0 1,0-1-1,0 2 0,1-1-23,0-1-1,1 0 1,-1 1 0,0-1-1,0 0 1,1 0-1,-1 0 1,0 0 0,1 0-1,-1 0 1,0 0 0,1 0-1,-1-1 1,0 1-1,2-1 1,30-5 97,40-9-1319,-65 12 1005,-1 1 1,0-1 0,1 0-1,-1 0 1,-1-1-1,1 0 1,9-7 0,-8 2-219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0.990"/>
    </inkml:context>
    <inkml:brush xml:id="br0">
      <inkml:brushProperty name="width" value="0.025" units="cm"/>
      <inkml:brushProperty name="height" value="0.025" units="cm"/>
      <inkml:brushProperty name="color" value="#E71224"/>
    </inkml:brush>
  </inkml:definitions>
  <inkml:trace contextRef="#ctx0" brushRef="#br0">58 8 17188,'9'8'7720,"8"4"-4760,-16-12-2960,-1 0 0,1 0 0,0 1 0,-1-1 1,1-1-1,-1 1 0,1 0 0,0 0 0,-1 0 1,1 0-1,-1 0 0,1 0 0,-1-1 1,1 1-1,0 0 0,-1-1 0,1 1 0,-1 0 1,1-1-1,-1 1 0,0 0 0,1-1 1,-1 1-1,1-1 0,-1 1 0,0-1 0,1 1 1,-1-1-1,0 1 0,1-1 0,-1 1 0,0-1 1,0 0-1,0 1 0,1-2 0,-1 2 2,0 0-1,0-1 0,0 1 0,0-1 1,0 1-1,0-1 0,1 1 0,-1-1 1,0 1-1,0-1 0,0 1 0,-1-1 1,1 1-1,0-1 0,0 1 0,0 0 1,0-1-1,0 1 0,0-1 0,-1 1 1,1-1-1,0 1 0,0 0 0,-1-1 1,1 1-1,0-1 0,-1 1 0,1 0 1,0-1-1,-1 1 0,1 0 0,0 0 1,-1-1-1,1 1 0,-1 0 0,1 0 1,-1 0-1,1-1 0,-1 1 0,1 0 1,0 0-1,-1 0 0,1 0 0,-1 0 1,1 0-1,-1 0 0,1 0 0,-1 0 1,1 0-1,-1 0 0,1 0 0,-1 0 1,0 1-1,-2-1 8,0 0 1,-1 1-1,1-1 1,0 1-1,0 0 0,-6 2 1,5-1-1,0 0 1,0 1 0,0-1 0,0 1 0,1 0-1,-1 0 1,1 1 0,0-1 0,0 1-1,0 0 1,0-1 0,1 1 0,-1 1 0,1-1-1,0 0 1,1 0 0,-4 10 0,5-14-31,0 0 1,0 1 0,0-1-1,0 1 1,0-1 0,0 0 0,0 1-1,0-1 1,0 1 0,0-1-1,0 0 1,0 1 0,0-1-1,0 1 1,0-1 0,0 0-1,0 1 1,0-1 0,0 0-1,1 1 1,-1-1 0,0 0 0,0 1-1,0-1 1,1 0 0,-1 1-1,0-1 1,0 0 0,1 0-1,-1 1 1,0-1 0,1 0-1,-1 0 1,0 1 0,1-1 0,-1 0-1,0 0 1,1 0 0,-1 0-1,1 0 1,-1 0 0,0 1-1,1-1 1,-1 0 0,1 0-1,-1 0 1,0 0 0,1 0 0,-1-1-1,1 1 1,-1 0 0,0 0-1,1 0 1,-1 0 0,0 0-1,1 0 1,-1-1 0,0 1-1,1 0 1,-1 0 0,0-1-1,1 1 1,-1 0 0,0 0 0,1-1-1,21-16-1288,-12 1 881,1-1-170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1.440"/>
    </inkml:context>
    <inkml:brush xml:id="br0">
      <inkml:brushProperty name="width" value="0.025" units="cm"/>
      <inkml:brushProperty name="height" value="0.025" units="cm"/>
      <inkml:brushProperty name="color" value="#E71224"/>
    </inkml:brush>
  </inkml:definitions>
  <inkml:trace contextRef="#ctx0" brushRef="#br0">249 1 18860,'-3'0'459,"1"0"0,0 1 0,-1-1 0,1 1 0,0-1 0,-1 1 1,1 0-1,0 0 0,0 0 0,0 0 0,-4 2 0,2 0-39,0 1 1,0-1-1,0 1 1,-6 7-1,-2 5-330,-18 35 0,20-33 425,-42 78-18,-10 18-525,46-93-1016,9-18-149,4-15 491,5-13 177,3-4-185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1.985"/>
    </inkml:context>
    <inkml:brush xml:id="br0">
      <inkml:brushProperty name="width" value="0.025" units="cm"/>
      <inkml:brushProperty name="height" value="0.025" units="cm"/>
      <inkml:brushProperty name="color" value="#E71224"/>
    </inkml:brush>
  </inkml:definitions>
  <inkml:trace contextRef="#ctx0" brushRef="#br0">1 1 16628,'4'9'2328,"2"5"-1312,4 0-384,1 3 2057,5 3-1561,1 3-160,2-3-399,0 2-233,1-3-632,0-2-441,-4-6 641,-2-4-136,-1-7-136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2.436"/>
    </inkml:context>
    <inkml:brush xml:id="br0">
      <inkml:brushProperty name="width" value="0.025" units="cm"/>
      <inkml:brushProperty name="height" value="0.025" units="cm"/>
      <inkml:brushProperty name="color" value="#E71224"/>
    </inkml:brush>
  </inkml:definitions>
  <inkml:trace contextRef="#ctx0" brushRef="#br0">69 20 16828,'31'-9'4284,"-25"7"-3803,-1 0 1,1 0-1,0 1 1,0 0-1,0 0 1,0 0-1,8 1 1,-10 0-395,1 0-1,-1 0 0,1 1 1,-1 0-1,0 0 1,1 0-1,-1 1 1,0-1-1,0 1 1,0 0-1,0 0 1,0 1-1,0-1 1,-1 1-1,1-1 1,-1 1-1,5 5 1,-7-5-71,1 0 0,0 0-1,0 0 1,-1 0 0,0 1 0,0-1 0,0 0 0,0 1 0,0-1-1,-1 1 1,1-1 0,-1 1 0,0-1 0,0 1 0,0-1 0,-1 1 0,1-1-1,-1 1 1,0-1 0,0 1 0,0-1 0,-3 6 0,-3 7 72,-1 0 0,-1-1 0,-1 0 0,0 0 1,-16 17-1,6-10 116,-1-1 0,-31 25 0,49-43-184,0-1 1,0 1-1,0-1 0,0 0 0,-1 0 0,1 0 0,0 0 0,-1-1 0,0 1 0,1-1 0,-1 0 0,0 0 0,0 0 1,1-1-1,-8 1 0,11-1-34,-1 0 1,1 0 0,-1-1-1,1 1 1,-1 0 0,0 0-1,1 0 1,-1-1-1,1 1 1,-1 0 0,1-1-1,-1 1 1,1 0 0,0-1-1,-1 1 1,1-1 0,-1 1-1,1-1 1,0 1-1,-1-1 1,1 1 0,0-1-1,0 1 1,-1-1 0,1 1-1,0-2 1,2-18-446,-1 15 270,1-1 1,0 1 0,1 0-1,5-9 1,-7 12 133,0 0-1,0 1 1,0-1 0,1 0-1,-1 1 1,0 0 0,1-1-1,-1 1 1,1 0 0,-1-1-1,1 1 1,0 0-1,0 0 1,-1 0 0,1 1-1,0-1 1,0 0 0,0 1-1,0-1 1,0 1 0,0 0-1,0-1 1,0 1 0,0 0-1,3 1 1,-2-1 40,-1 2 0,0-1 1,0 0-1,1 0 0,-1 1 0,0-1 0,0 1 1,0-1-1,0 1 0,0 0 0,-1 0 0,1 0 1,-1 0-1,1 0 0,-1 0 0,0 0 0,1 1 1,-1-1-1,1 4 0,4 10 45,-4-10 54,0 1 0,1-1 0,0 0 0,0 0 0,0-1 0,6 8 0,-8-12-52,0 0 0,0 0 0,0 0 0,1 0 0,-1 0 1,0 0-1,1 0 0,-1-1 0,0 1 0,1 0 0,-1-1 0,1 1 0,-1-1 1,1 0-1,0 1 0,-1-1 0,1 0 0,-1 0 0,1 0 0,0 0 0,-1 0 0,1 0 1,-1-1-1,1 1 0,-1 0 0,1-1 0,-1 1 0,1-1 0,-1 0 0,1 1 1,1-2-1,5-3 35,-1 1 0,0-1 1,0 0-1,0 0 1,0-1-1,-1 0 1,0 0-1,0-1 0,-1 0 1,7-10-1,-11 17-106,-1-1-1,0 0 0,1 1 1,-1-1-1,0 0 0,0 0 1,0 1-1,1-1 0,-1 0 1,0 0-1,0 1 0,0-1 1,0 0-1,0 0 0,0 1 1,-1-1-1,1 0 0,0 0 1,0 1-1,0-1 0,-1 0 1,1 0-1,-1 0 1,-13-14-869,-1-1 649,1-8-169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7.041"/>
    </inkml:context>
    <inkml:brush xml:id="br0">
      <inkml:brushProperty name="width" value="0.025" units="cm"/>
      <inkml:brushProperty name="height" value="0.025" units="cm"/>
      <inkml:brushProperty name="color" value="#E71224"/>
    </inkml:brush>
  </inkml:definitions>
  <inkml:trace contextRef="#ctx0" brushRef="#br0">0 0 12747,'5'0'1152,"-1"7"-912,3 5-104,2 5 544,1 3-424,1 3-96,1 3-72,-1-2-8,-1-2-40,-1-4-56,-5-5-192,-4-6-608,-1-8 720,-2-9-96,-6-9-64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7.333"/>
    </inkml:context>
    <inkml:brush xml:id="br0">
      <inkml:brushProperty name="width" value="0.025" units="cm"/>
      <inkml:brushProperty name="height" value="0.025" units="cm"/>
    </inkml:brush>
  </inkml:definitions>
  <inkml:trace contextRef="#ctx0" brushRef="#br0">1 247 12011,'0'1'146,"0"0"1,0 0-1,0 0 1,0 0-1,1 0 1,-1 0 0,0 0-1,1 0 1,-1 0-1,0 0 1,1 0 0,-1-1-1,1 1 1,0 0-1,-1 0 1,1 0-1,0-1 1,-1 1 0,1 0-1,0-1 1,0 1-1,0 0 1,0-1-1,-1 1 1,1-1 0,0 0-1,0 1 1,0-1-1,0 0 1,0 1 0,0-1-1,0 0 1,0 0-1,0 0 1,0 0-1,0 0 1,0 0 0,0 0-1,0 0 1,0 0-1,0-1 1,0 1-1,0 0 1,0-1 0,1 0-1,2 0 88,-1-1-1,1 0 1,-1 0-1,1 0 1,-1 0-1,0-1 1,0 1-1,0-1 1,0 0-1,3-4 1,0-3-89,-1 0-1,1 0 1,-2-1 0,0 1 0,0-1-1,0 0 1,-2 0 0,1 0 0,-2-1-1,1 1 1,-1 0 0,-1-1-1,0 1 1,-1-1 0,0 1 0,-3-14-1,3 22-122,0-1-1,0 1 0,-1-1 0,1 1 0,-1 0 1,-3-5-1,5 7-17,-1 1 0,1-1-1,-1 1 1,1-1 0,-1 0 0,1 1-1,-1-1 1,1 1 0,-1-1 0,0 1 0,1-1-1,-1 1 1,0 0 0,0-1 0,1 1 0,-1 0-1,0 0 1,0-1 0,1 1 0,-1 0-1,0 0 1,0 0 0,1 0 0,-1 0 0,0 0-1,0 0 1,0 0 0,1 0 0,-1 0 0,0 1-1,0-1 1,1 0 0,-1 0 0,0 1 0,0-1-1,1 1 1,-1-1 0,0 0 0,0 2-1,-3 2 18,0 0-1,0 0 1,0 1-1,1-1 1,0 1-1,0 0 1,0 0-1,1 1 1,-1-1-1,1 0 0,0 1 1,-1 8-1,-2 8 113,-4 44-1,7-45-49,1 0 1,0 0-1,2 0 0,0 0 0,2 0 0,0-1 0,2 1 0,13 38 0,-18-56-67,1-1-1,0 0 1,0 0-1,0 1 0,0-1 1,1 0-1,-1 0 1,1 0-1,-1-1 0,1 1 1,0 0-1,-1 0 1,1-1-1,0 1 0,0-1 1,0 0-1,0 0 1,1 1-1,-1-1 0,0-1 1,0 1-1,4 1 1,-3-2-3,-1-1 0,1 1 0,-1 0 0,1-1 0,0 1 0,-1-1 0,1 0 0,-1 0 0,1 0 0,-1 0 0,0-1 0,1 1 0,-1-1 0,0 1 0,0-1 0,0 0 0,0 0 0,0 0 0,2-3 0,8-12 36,0 0 0,-1 0-1,-1-1 1,15-37 0,-14 30-12,1 0 1,16-25-1,-25 46-36,0 0-1,0 1 1,0-1-1,0 1 1,0 0-1,0 0 1,1 0-1,4-3 1,-7 5-2,1 1 1,-1-1 0,1 0 0,0 0 0,-1 1-1,1-1 1,0 1 0,-1 0 0,1 0-1,0-1 1,0 1 0,-1 0 0,1 0 0,0 0-1,0 1 1,-1-1 0,1 0 0,0 1-1,-1-1 1,1 1 0,0 0 0,-1-1 0,1 1-1,-1 0 1,3 1 0,3 3 6,-1 1 1,1 0 0,-1 0-1,0 0 1,-1 1-1,1 0 1,4 8-1,32 59 105,-28-47-66,-1-1 35,-6-12 12,1 0-1,0-1 0,0 0 0,20 22 0,-27-33-76,0-1 0,0 0 0,0 0 0,0 0 0,0 0 0,0 0 0,1 0 0,-1-1 0,0 1 0,1 0 0,-1-1 0,0 1 0,1-1 0,-1 1 0,1-1 0,-1 1 0,1-1 0,-1 0 0,1 0 0,-1 0 0,1 0 0,1 0 0,-1-1 2,0 0 1,0 1-1,0-1 1,0 0-1,0-1 1,0 1-1,-1 0 1,1 0-1,0-1 1,-1 1-1,1-1 1,-1 1-1,0-1 1,2-2-1,4-8 58,0 0-1,-1-1 0,9-26 1,-10 27-49,-1 0 3,-3 8-26,1-1 1,-1 1 0,1 0-1,0-1 1,0 1-1,0 0 1,0 0 0,1 0-1,0 1 1,-1-1 0,2 0-1,4-4 1,-7 7-5,0 1-1,-1 0 1,1 0 0,0 0 0,-1-1-1,1 1 1,0 0 0,-1 0-1,1 0 1,0 0 0,-1 0-1,1 0 1,0 0 0,0 0 0,-1 1-1,1-1 1,0 0 0,-1 0-1,1 0 1,-1 1 0,1-1 0,0 0-1,-1 1 1,1-1 0,-1 0-1,1 1 1,-1-1 0,1 1-1,-1-1 1,1 1 0,-1-1 0,1 1-1,-1 0 1,0-1 0,1 2-1,11 23-149,-12-23 120,7 18-155,-5-11 238,1 0 1,0-1-1,1 1 1,0-1-1,0 1 1,10 13-1,-5-14-24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7.535"/>
    </inkml:context>
    <inkml:brush xml:id="br0">
      <inkml:brushProperty name="width" value="0.025" units="cm"/>
      <inkml:brushProperty name="height" value="0.025" units="cm"/>
      <inkml:brushProperty name="color" value="#E71224"/>
    </inkml:brush>
  </inkml:definitions>
  <inkml:trace contextRef="#ctx0" brushRef="#br0">0 257 11234,'1'1'117,"-1"0"0,0 0 0,1 0 0,-1 0 0,1 0 0,-1 0 0,1 0 0,0 0 0,-1-1-1,1 1 1,0 0 0,-1 0 0,1-1 0,0 1 0,0 0 0,0-1 0,0 1 0,0-1 0,0 1-1,0-1 1,0 1 0,0-1 0,0 0 0,1 1 0,0-2-41,-1 1 0,0 0 1,0-1-1,0 1 0,0-1 0,1 1 0,-1-1 1,0 1-1,0-1 0,0 0 0,0 0 0,0 0 1,0 1-1,-1-1 0,1 0 0,0 0 0,1-2 1,3-4 151,-1-1 1,1 0 0,-1 0 0,4-13 0,-2-2 166,0-1 0,-2 1 0,0-1 1,-2 0-1,-1-47 0,2 54-215,-3 17-176,0 0 0,0 0 0,0 0 0,0-1 0,0 1 1,1 0-1,-1 0 0,0 0 0,0 0 0,0 0 0,0 0 0,0-1 1,1 1-1,-1 0 0,0 0 0,0 0 0,0 0 0,0 0 1,1 0-1,-1 0 0,0 0 0,0 0 0,0 0 0,1 0 0,-1 0 1,0 0-1,0 0 0,0 0 0,1 0 0,-1 0 0,0 0 0,0 0 1,0 0-1,0 0 0,1 0 0,-1 0 0,0 1 0,0-1 1,0 0-1,20 22 176,-15-15-188,3 4 80,37 44-388,-40-49 226,0-1 0,1 0 0,0 0 0,0 0 0,0-1 0,1 0-1,7 4 1,7-3-62,-2-12-41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12.010"/>
    </inkml:context>
    <inkml:brush xml:id="br0">
      <inkml:brushProperty name="width" value="0.025" units="cm"/>
      <inkml:brushProperty name="height" value="0.025" units="cm"/>
      <inkml:brushProperty name="color" value="#E71224"/>
    </inkml:brush>
  </inkml:definitions>
  <inkml:trace contextRef="#ctx0" brushRef="#br0">4 141 10658,'-3'-110'5953,"3"80"-3240,12 77 254,4 32-2422,15 93-2118,-30-153 876,0-17 231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12.519"/>
    </inkml:context>
    <inkml:brush xml:id="br0">
      <inkml:brushProperty name="width" value="0.025" units="cm"/>
      <inkml:brushProperty name="height" value="0.025" units="cm"/>
      <inkml:brushProperty name="color" value="#E71224"/>
    </inkml:brush>
  </inkml:definitions>
  <inkml:trace contextRef="#ctx0" brushRef="#br0">0 399 12451,'1'3'241,"-1"-1"1,1 1 0,-1-1 0,1 1-1,0-1 1,0 0 0,0 1 0,2 2 0,-3-5-187,1 0 0,-1 1 0,0-1 0,1 1 0,-1-1 0,0 0 1,1 1-1,-1-1 0,0 0 0,1 0 0,-1 1 0,1-1 1,-1 0-1,0 0 0,1 1 0,-1-1 0,1 0 0,-1 0 0,1 0 1,-1 0-1,1 0 0,-1 0 0,1 0 0,-1 0 0,1 0 0,-1 0 1,1 0-1,-1 0 0,1 0 0,-1 0 0,1 0 0,-1-1 1,0 1-1,1 0 0,-1 0 0,1-1 0,-1 1 0,1 0 0,-1 0 1,0-1-1,1 1 0,-1 0 0,0-1 0,1 1 0,-1 0 0,0-1 1,0 1-1,1-1 0,-1 1 0,0-1 0,0 1 0,0-1 0,0 1 1,1-1-1,4-8 341,-1 0 1,1 0-1,-1-1 1,-1 0 0,4-18-1,7-55 762,-11 62-866,13-137 1160,-11 88-973,-1 58-403,4 12-52,11 20-48,-8-7 21,24 13 31,-24-18-339,0 1 0,15 15-1,-25-23 230,-1 0 72,1-1-1,-1 0 1,0 1-1,0-1 1,1 0 0,-1 1-1,0-1 1,1 0-1,-1 1 1,0-1 0,1 0-1,-1 0 1,0 1-1,1-1 1,-1 0 0,0 0-1,1 0 1,-1 0-1,1 1 1,-1-1 0,1 0-1,-1 0 1,0 0-1,1 0 1,-1 0 0,1 0-1,-1 0 1,1 0-1,6-4-219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8.907"/>
    </inkml:context>
    <inkml:brush xml:id="br0">
      <inkml:brushProperty name="width" value="0.025" units="cm"/>
      <inkml:brushProperty name="height" value="0.025" units="cm"/>
    </inkml:brush>
  </inkml:definitions>
  <inkml:trace contextRef="#ctx0" brushRef="#br0">2 132 16852,'-1'7'1528,"15"-10"-936,5-7-192,9-5 552,7-1-119,5-6-201,3 1-152,-3 1-152,2 4-88,-9 6-176,-5 4-112,-8 9-280,-4 4-176,-9 8-328,-4 0-137,-6 4 681,-7 0-240,-6-2-128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9.420"/>
    </inkml:context>
    <inkml:brush xml:id="br0">
      <inkml:brushProperty name="width" value="0.025" units="cm"/>
      <inkml:brushProperty name="height" value="0.025" units="cm"/>
    </inkml:brush>
  </inkml:definitions>
  <inkml:trace contextRef="#ctx0" brushRef="#br0">8 32 14755,'-6'13'1721,"5"-3"-1081,6-2-216,8 1 1032,7-5-608,3-2-144,9-2-183,-1-2-121,7-5-304,0 0-248,-3-6-545,-1 3-191,-4-1 680,-4-1-192,-7-4-152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9.827"/>
    </inkml:context>
    <inkml:brush xml:id="br0">
      <inkml:brushProperty name="width" value="0.025" units="cm"/>
      <inkml:brushProperty name="height" value="0.025" units="cm"/>
    </inkml:brush>
  </inkml:definitions>
  <inkml:trace contextRef="#ctx0" brushRef="#br0">7 1 15163,'1'0'125,"-1"1"0,0-1 1,0 1-1,0-1 0,1 0 0,-1 1 0,0-1 0,1 1 0,-1-1 0,0 0 0,1 1 0,-1-1 1,0 0-1,1 1 0,-1-1 0,1 0 0,-1 0 0,0 1 0,1-1 0,-1 0 0,1 0 0,-1 0 1,1 0-1,-1 1 0,1-1 0,-1 0 0,1 0 0,0 0 0,20 1 1278,-15 0-849,32 1 645,51 5-12,-80-6-1138,0 1-1,0 0 1,0 0-1,0 1 1,-1 0-1,1 1 1,10 6-1,-17-8-43,0-1-1,0 1 1,0 0-1,0-1 0,0 1 1,-1 0-1,1 0 0,-1 0 1,1 1-1,-1-1 1,0 0-1,0 1 0,0-1 1,0 0-1,0 1 1,-1-1-1,1 1 0,-1-1 1,1 1-1,-1 0 1,0-1-1,0 1 0,0-1 1,0 1-1,-1-1 0,1 1 1,-1-1-1,1 1 1,-1-1-1,0 1 0,-1 2 1,-3 5 33,1 0 0,-2 0 0,1 0 0,-1-1-1,-13 16 1,-21 19 403,-73 62 0,48-47-549,64-58 164,-7 6 439,8-7-490,0 0 0,0 0-1,0 1 1,-1-1 0,1 0-1,0 0 1,0 0 0,0 0-1,0 0 1,0 1 0,0-1-1,0 0 1,-1 0 0,1 0-1,0 0 1,0 1 0,0-1-1,0 0 1,0 0 0,0 0-1,0 1 1,0-1 0,0 0-1,0 0 1,0 0 0,0 1-1,0-1 1,0 0 0,0 0-1,0 0 1,0 0 0,0 1-1,0-1 1,1 0 0,-1 0-1,0 0 1,0 0 0,0 1-1,0-1 1,0 0 0,0 0-1,1 0 1,6 1 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1.307"/>
    </inkml:context>
    <inkml:brush xml:id="br0">
      <inkml:brushProperty name="width" value="0.025" units="cm"/>
      <inkml:brushProperty name="height" value="0.025" units="cm"/>
    </inkml:brush>
  </inkml:definitions>
  <inkml:trace contextRef="#ctx0" brushRef="#br0">13 0 17900,'3'10'1424,"-2"10"-1024,-1 5-192,-8 5 432,2 11-119,5 5-185,-1-1-272,2-4-480,7-5-281,-2-7-791,-5-6 1208,-5-12-280,-2-4-176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1.785"/>
    </inkml:context>
    <inkml:brush xml:id="br0">
      <inkml:brushProperty name="width" value="0.025" units="cm"/>
      <inkml:brushProperty name="height" value="0.025" units="cm"/>
    </inkml:brush>
  </inkml:definitions>
  <inkml:trace contextRef="#ctx0" brushRef="#br0">1 146 15387,'4'-8'200,"0"-1"0,1 1 0,0-1 0,0 1 1,1 1-1,0-1 0,1 1 0,-1 0 0,2 0 0,-1 1 0,0 0 0,1 0 0,0 1 0,1 0 0,-1 0 0,1 1 0,0 0 0,0 1 0,18-5 0,-10 4 32,0 0 0,1 1-1,-1 1 1,26 0 0,-36 2-185,1 0 1,-1 0-1,1 1 1,-1 0 0,0 1-1,1 0 1,-1 0 0,0 0-1,0 1 1,0 0 0,-1 0-1,12 8 1,-15-9-25,-1 0 0,1 1-1,-1-1 1,0 0 0,0 1 0,0 0 0,0-1 0,-1 1 0,1 0 0,-1 0-1,1 0 1,-1 0 0,0 0 0,0 0 0,-1 0 0,2 4 0,-2-1 28,0 0 0,0 0 1,0-1-1,-1 1 0,0 0 1,0 0-1,0-1 0,-4 9 1,-1 1 112,-1-1 0,0 1 0,-1-1 0,-1-1 0,-16 21 0,19-26-73,-1 0-1,0-1 1,-1 1 0,-10 6-1,18-13-97,0-1 0,0 0 0,0 0 0,0 1 0,0-1 0,0 0 0,0 0 0,0 1 0,-1-1 0,1 0 0,0 0-1,0 1 1,0-1 0,0 0 0,0 0 0,0 1 0,0-1 0,0 0 0,1 0 0,-1 1 0,0-1 0,0 0 0,0 0 0,0 1-1,0-1 1,0 0 0,0 0 0,0 0 0,1 1 0,-1-1 0,0 0 0,0 0 0,0 0 0,1 1 0,-1-1 0,0 0 0,0 0 0,0 0-1,1 0 1,-1 0 0,0 1 0,0-1 0,1 0 0,-1 0 0,0 0 0,0 0 0,1 0 0,20 11-214,-4-3 33,-14-5 174,0-1-1,1 1 1,-1 0 0,0 0-1,-1 0 1,1 0-1,-1 0 1,1 1 0,-1-1-1,0 1 1,0 0-1,0 0 1,-1-1 0,0 1-1,1 0 1,-1 0-1,0 0 1,-1 1 0,1-1-1,-1 0 1,0 0-1,0 0 1,0 0-1,-1 0 1,1 1 0,-1-1-1,0 0 1,0 0-1,-3 6 1,1-2 65,-1 0 0,-1 0 0,1 0 0,-1 0 0,-1-1 0,0 1 0,0-1 0,0-1 0,-1 1 0,1-1 0,-2 0 0,-10 7 0,10-9 29,-1 1 0,1-1 0,-1 0 0,0 0 0,0-1 0,0 0 0,0-1 0,0 0 0,0 0 0,-1-1 0,1-1 0,-1 1 0,1-1 0,-1-1 0,-17-3 0,26 4-118,-1 0 0,1-1 0,0 1 1,0 0-1,0-1 0,0 1 0,0-1 0,0 1 0,0-1 0,0 0 0,0 1 0,0-1 0,0 0 1,0 0-1,0 1 0,1-1 0,-1 0 0,0 0 0,1 0 0,-1 0 0,0 0 0,1 0 0,-1 0 1,1 0-1,-1-2 0,1 2-65,0 0 0,1-1 1,-1 1-1,0 0 1,0-1-1,1 1 0,-1 0 1,1-1-1,-1 1 0,1 0 1,-1 0-1,1 0 1,0 0-1,0-1 0,0 1 1,0 0-1,-1 0 0,1 0 1,0 1-1,1-1 0,1-1 1,1-1-74,1 0 0,0 0 0,0 0 0,0 1 0,0 0 1,0 0-1,11-2 0,19-3-803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2.222"/>
    </inkml:context>
    <inkml:brush xml:id="br0">
      <inkml:brushProperty name="width" value="0.025" units="cm"/>
      <inkml:brushProperty name="height" value="0.025" units="cm"/>
    </inkml:brush>
  </inkml:definitions>
  <inkml:trace contextRef="#ctx0" brushRef="#br0">0 3 16772,'0'1'37,"0"-1"0,0 0 0,0 0 1,0 0-1,0 0 0,0 0 0,0 0 1,0 0-1,0 0 0,0 0 0,0 0 1,0 0-1,0 0 0,0 1 1,0-1-1,0 0 0,0 0 0,0 0 1,1 0-1,-1 0 0,0 0 0,0 0 1,0 0-1,0 0 0,0 0 0,0 0 1,0 0-1,0 0 0,0 0 1,0 0-1,0 0 0,0 0 0,0 0 1,1 0-1,-1 0 0,0 0 0,0 0 1,0 0-1,0 0 0,0 0 0,0 0 1,0 0-1,0 0 0,0 0 0,0 0 1,0 0-1,0 0 0,1 0 1,-1 0-1,0 0 0,0 0 0,0 0 1,0 0-1,0 0 0,0 0 0,0 0 1,0 0-1,0 0 0,0 0 0,2 13 1051,-1 19 272,-2-12-754,1 28 141,0-45-698,0 0 0,1 1 0,-1-1 0,1 0 0,0 0 0,0 0-1,0 1 1,0-1 0,1 0 0,3 5 0,-5-8-38,0 1 0,1-1 0,-1 1-1,1-1 1,-1 1 0,1-1 0,-1 1 0,1-1-1,-1 0 1,1 1 0,-1-1 0,1 0-1,0 1 1,-1-1 0,1 0 0,0 0 0,-1 1-1,1-1 1,0 0 0,-1 0 0,1 0-1,0 0 1,-1 0 0,1 0 0,0 0 0,-1 0-1,1-1 1,0 1 0,1-1 4,0 0 1,0 0 0,0 0-1,-1 0 1,1 0-1,0 0 1,-1 0 0,1-1-1,1-2 1,3-3 28,0 0 0,-1-1 1,6-10-1,0-5 106,-1-1-1,12-39 1,-22 148 149,0-79-317,0 7 30,1-1 0,0 0 1,0 1-1,5 16 0,-5-28-58,-1 1 0,1 0 0,-1 0 0,1 0 0,0 0 0,-1-1 0,1 1 0,0 0-1,0-1 1,0 1 0,0 0 0,1-1 0,-1 1 0,0-1 0,1 0 0,-1 0 0,1 1 0,-1-1 0,1 0 0,0 0 0,-1 0-1,1 0 1,0-1 0,0 1 0,0 0 0,-1-1 0,1 1 0,0-1 0,0 0 0,0 0 0,0 0 0,0 0 0,0 0 0,0 0-1,0 0 1,2-1 0,2-1-232,0 0-1,-1 0 1,1 0-1,-1-1 1,0 0-1,0 0 1,0 0 0,0-1-1,0 1 1,-1-1-1,7-7 1,4-7-652,21-32 0,-35 49 923,31-46-1139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2.681"/>
    </inkml:context>
    <inkml:brush xml:id="br0">
      <inkml:brushProperty name="width" value="0.025" units="cm"/>
      <inkml:brushProperty name="height" value="0.025" units="cm"/>
    </inkml:brush>
  </inkml:definitions>
  <inkml:trace contextRef="#ctx0" brushRef="#br0">156 198 13099,'-34'50'2260,"11"-18"-991,2 0-1,0 2 1,3 1 0,-16 37 0,30-47-737,4-24-520,0-1-1,0 1 1,0-1-1,0 1 1,0-1-1,0 1 1,0-1-1,0 1 1,0-1-1,1 1 1,-1-1-1,0 1 1,0-1-1,0 0 1,1 1-1,-1-1 1,0 1-1,0-1 1,1 0-1,-1 1 1,0-1-1,1 1 1,-1-1-1,1 0 1,-1 0-1,0 1 1,1-1-1,-1 0 1,1 0-1,-1 1 0,1-1 1,-1 0-1,1 0 1,-1 0-1,1 0 1,-1 0-1,1 0 1,-1 0-1,1 0 1,-1 0-1,1 0 1,-1 0-1,1 0 1,-1 0-1,1 0 1,-1 0-1,0-1 1,1 1-1,-1 0 1,1 0-1,0-1 1,6-2 3,-1-1 0,0 0 1,0 0-1,0 0 0,0-1 0,0 1 1,-1-1-1,0-1 0,8-10 0,4-7-49,17-29 0,-17 22 31,-2 0 1,0-1-1,-2-1 1,-2 0-1,-1 0 1,-1-1-1,-2 0 1,4-36-1,-11 41 159,-3 19-5,2 9-144,1 0 1,0 0 0,-1 0-1,1 0 1,0 1 0,-1-1 0,1 0-1,0 0 1,0 0 0,-1 0-1,1 0 1,0 0 0,-1 0 0,1 0-1,0 1 1,0-1 0,-1 0-1,1 0 1,0 0 0,0 1 0,0-1-1,-1 0 1,1 0 0,0 1-1,0-1 1,0 0 0,0 0 0,-1 1-1,1-1 1,0 1 0,-7 13 132,0 2 0,0-1 0,2 1 0,0 0 0,1 0 0,-3 26 0,2-20-33,2-7-44,-11 72 246,13-77-278,0 1 1,1-1-1,0 0 1,1 1-1,0-1 0,4 14 1,-5-23-54,1 1 1,-1-1 0,0 1-1,1-1 1,-1 0 0,1 1-1,-1-1 1,1 1 0,0-1 0,0 0-1,-1 1 1,1-1 0,0 0-1,0 0 1,0 0 0,0 0-1,1 0 1,-1 0 0,0 0-1,0 0 1,1 0 0,-1-1-1,0 1 1,1 0 0,-1-1-1,1 1 1,-1-1 0,3 1-1,-2-1-97,1-1 0,-1 1 0,1-1-1,-1 0 1,1 1 0,-1-1-1,0 0 1,1 0 0,-1-1-1,0 1 1,0 0 0,0-1-1,0 1 1,0-1 0,0 0-1,-1 0 1,3-2 0,5-7-163,0-1 0,-1 0 0,9-17 0,4-10-467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8.339"/>
    </inkml:context>
    <inkml:brush xml:id="br0">
      <inkml:brushProperty name="width" value="0.025" units="cm"/>
      <inkml:brushProperty name="height" value="0.025" units="cm"/>
    </inkml:brush>
  </inkml:definitions>
  <inkml:trace contextRef="#ctx0" brushRef="#br0">1 121 18236,'0'11'405,"-1"0"0,2 0 0,-1 0 0,2 0-1,-1 0 1,2 0 0,-1 0 0,9 20 0,-5-12 242,28 94 965,5-2-1,95 187 1,-119-275-1341,-15-23-267,0 0 0,0 0 0,1 0 1,-1 0-1,0 1 0,0-1 1,0 0-1,1 0 0,-1 0 0,0 0 1,0 0-1,1 0 0,-1 0 1,0 1-1,0-1 0,0 0 0,1 0 1,-1 0-1,0 0 0,0 0 0,1 0 1,-1 0-1,0 0 0,0 0 1,1-1-1,-1 1 0,0 0 0,0 0 1,1 0-1,-1 0 0,0 0 1,0 0-1,0 0 0,1 0 0,-1-1 1,0 1-1,0 0 0,0 0 1,0 0-1,1 0 0,-1-1 0,0 1 1,0 0-1,0 0 0,0 0 1,0-1-1,0 1 0,0 0 0,1 0 1,-1-1-1,0 1 0,0 0 0,0 0 1,0-1-1,0 1 0,0 0 1,0 0-1,0-1 0,1-18 100,-5-5-41,0 1 1,-1-1-1,-14-37 1,-35-70 103,44 109-140,3 4-17,2 4-11,-2 0 0,1 0 0,-1 1 0,-16-22 0,19 31-26,3 6 6,3 7-14,4 4 12,1 0 0,0-1 0,1 0 0,1 0 0,0-1 0,0-1 0,21 19 0,-27-26 22,1 0-1,-1-1 1,1 1-1,0-1 0,0 0 1,0 0-1,0 0 1,0-1-1,0 0 1,1 1-1,-1-2 1,0 1-1,5 0 0,-5-1 3,-1 0 0,1-1 0,0 0 0,-1 0-1,0 0 1,1 0 0,-1 0 0,1 0 0,-1-1-1,0 0 1,0 0 0,0 1 0,0-2 0,0 1-1,-1 0 1,1-1 0,0 1 0,2-5 0,6-7 12,-1 0 1,-1-1 0,0 0 0,-2 0-1,1 0 1,-2-1 0,0 0 0,-1-1-1,6-28 1,-6 12 38,-1-1 0,-1 0 0,-5-67 0,1 88-27,0-1 0,-1 0 0,-1 1 0,-1-1 0,-5-14-1,-2 12 10,11 16-33,0 0 0,-1 0 0,1-1 0,0 1 0,-1 0 0,1 0 0,0 0 0,-1 0-1,1 0 1,-1 0 0,1 0 0,0-1 0,-1 1 0,1 0 0,0 0 0,-1 0 0,1 1 0,-1-1 0,1 0 0,0 0 0,-1 0 0,1 0-1,0 0 1,-1 0 0,1 0 0,-1 1 0,0 0 0,-1 1 0,1-1 0,0 0 0,0 1-1,0-1 1,0 1 0,0 0 0,0-1 0,0 1 0,1 0 0,-1-1-1,0 1 1,0 3 0,-2 14-4,0-1 1,2 1-1,0-1 0,2 32 1,15 74 26,-16-124-24,25 137 86,-19-117-58,0 1 0,1-2 0,0 1 1,17 28-1,-21-42-17,1-1 1,-1 0 0,1 0 0,0-1 0,0 1 0,0-1 0,1 0 0,9 7 0,-12-10-9,-1 0 1,1 0 0,0 0-1,0 0 1,0 0 0,1-1 0,-1 1-1,0-1 1,0 1 0,0-1 0,0 0-1,1 0 1,-1 0 0,0 0 0,0 0-1,0 0 1,1 0 0,-1-1 0,0 0-1,0 1 1,0-1 0,0 0 0,0 0-1,0 0 1,0 0 0,3-2 0,2-3-14,-1 0 1,0 0-1,0 0 1,-1-1-1,0 0 1,0 0-1,-1 0 1,1-1-1,-2 1 1,1-1 0,-1 0-1,3-11 1,-2 6-54,-1 0 1,0 0 0,-1 0-1,-1-1 1,0 1 0,-1-1-1,-1-15 1,0 26 38,1 0 0,-1 0-1,0 0 1,0 0 0,0 0 0,-1 0 0,1 0-1,-1 0 1,0 1 0,1-1 0,-1 1-1,0-1 1,0 1 0,-6-5 0,8 6 19,-1 1 1,0-1 0,0 0 0,0 1-1,0-1 1,0 1 0,-1-1 0,1 1-1,0 0 1,0-1 0,0 1 0,0 0-1,0 0 1,-1 0 0,1-1-1,0 1 1,0 0 0,0 1 0,-1-1-1,1 0 1,0 0 0,0 1 0,0-1-1,0 0 1,0 1 0,0-1 0,0 1-1,0-1 1,0 1 0,0 0 0,0-1-1,0 1 1,0 0 0,0 0-1,0 0 1,0 0 0,1-1 0,-1 1-1,0 0 1,1 0 0,-1 0 0,0 2-1,-2 3 4,0 0 0,1 1 0,0-1 0,0 1 0,0 0 0,1-1 0,0 1 0,0 0 0,1 0 0,0-1 0,0 1 0,0 0 0,1 0 0,2 7 0,-2-4 16,2-1 0,-1 1 0,2 0-1,-1-1 1,1 0 0,0 0-1,1 0 1,11 16 0,-14-23-15,-1 1 1,1-1-1,0 0 1,0 0-1,0 0 1,1 0-1,-1 0 1,0-1 0,1 1-1,-1 0 1,1-1-1,-1 0 1,1 0-1,0 0 1,0 0-1,-1 0 1,1 0-1,0-1 1,0 1-1,0-1 1,0 0-1,0 0 1,0 0 0,-1 0-1,1-1 1,0 1-1,0-1 1,0 0-1,3-1 1,-1 0-197,0 0 0,-1-1-1,1 0 1,-1 0 0,0 0 0,0-1 0,0 1 0,0-1 0,-1 0-1,1 0 1,-1 0 0,0-1 0,0 1 0,0-1 0,2-5 0,0-3-344,0 2-210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3.427"/>
    </inkml:context>
    <inkml:brush xml:id="br0">
      <inkml:brushProperty name="width" value="0.025" units="cm"/>
      <inkml:brushProperty name="height" value="0.025" units="cm"/>
    </inkml:brush>
  </inkml:definitions>
  <inkml:trace contextRef="#ctx0" brushRef="#br0">79 231 13339,'-39'96'5104,"8"-24"-1340,31-71-3758,0-1-1,0 0 1,0 0-1,0 0 1,0 0-1,0 1 1,0-1-1,0 0 0,0 0 1,0 0-1,0 0 1,0 1-1,0-1 1,0 0-1,0 0 1,0 0-1,0 0 1,0 0-1,0 1 0,0-1 1,0 0-1,0 0 1,1 0-1,-1 0 1,0 0-1,0 1 1,0-1-1,0 0 1,0 0-1,0 0 0,1 0 1,-1 0-1,0 0 1,0 0-1,0 0 1,0 1-1,0-1 1,1 0-1,-1 0 1,0 0-1,0 0 0,0 0 1,0 0-1,1 0 1,-1 0-1,0 0 1,0 0-1,0 0 1,0 0-1,1 0 1,-1 0-1,0 0 0,0 0 1,0 0-1,0 0 1,0-1-1,1 1 1,-1 0-1,0 0 1,0 0-1,0 0 0,0 0 1,0 0-1,1 0 1,-1 0-1,0-1 1,0 1-1,16-8-169,-11 6 145,-4 2 11,0-1-1,0 1 0,1 0 1,-1 0-1,0-1 0,0 1 1,0 0-1,1 0 0,-1 0 1,0 0-1,0 1 1,1-1-1,-1 0 0,0 0 1,0 1-1,0-1 0,1 1 1,-1-1-1,0 1 0,0-1 1,0 1-1,1 0 0,0 1 3,0 0 0,0 0-1,0 1 1,-1-1 0,1 0-1,0 1 1,-1-1 0,0 1-1,2 3 1,1 7 14,0 0 0,-1 0 0,2 17-1,-4-23-8,2 15 112,-1 1 0,-1 38-1,-1-52 39,-1-1-1,0 1 1,0 0-1,-1 0 1,0-1-1,-1 1 0,0-1 1,0 0-1,-8 13 1,10-19-116,1-1 1,-1 0 0,1 0 0,-1 0-1,0 0 1,0 0 0,1-1-1,-1 1 1,0 0 0,0 0 0,0 0-1,0-1 1,0 1 0,0 0-1,0-1 1,0 1 0,0-1 0,0 1-1,0-1 1,-1 0 0,1 1-1,0-1 1,0 0 0,0 0 0,-1 0-1,1 0 1,0 0 0,0 0-1,0 0 1,0 0 0,-1 0 0,1-1-1,0 1 1,0 0 0,0-1-1,0 1 1,0-1 0,0 1 0,0-1-1,0 0 1,0 1 0,-2-3-1,0 1 5,0-1 0,0 0 0,1 0 0,-1 0-1,1-1 1,0 1 0,0-1 0,0 1 0,0-1-1,0 0 1,-1-5 0,2 3-53,-1 0 0,1 0 0,1 0 0,-1 0 1,1 0-1,0 0 0,1 0 0,-1 0 0,1 0 0,0 0 0,1 0 1,-1 1-1,1-1 0,0 0 0,1 1 0,-1-1 0,1 1 0,0 0 1,0 0-1,8-9 0,-1 4-426,1 0-1,0 1 1,0 0 0,1 0 0,0 1-1,0 1 1,21-10 0,-11 7-1037,0-1 1,30-23-1,-47 31 1388,-1 0 0,1 0 0,-1-1 0,0 0 0,0 0 0,0 0 0,-1 0 0,0-1 0,1 1 0,-2-1 0,1 0 0,0 0 0,-1 0 0,0 0 0,0-1-1,-1 1 1,2-7 0,-3 10 226,0 0 0,0 0-1,0-1 1,0 1 0,0 0-1,-1 0 1,1 0 0,-1 0-1,1 0 1,-1 0 0,0 0-1,0 0 1,0 0-1,0 0 1,0 0 0,-1 0-1,1 1 1,0-1 0,-1 0-1,1 1 1,-1-1 0,0 1-1,1 0 1,-1 0 0,0-1-1,0 1 1,0 0 0,0 0-1,0 1 1,-4-2-1,4 1-11,0 1 0,-1-1 0,1 1 0,-1 0 0,1-1 0,0 1 0,-1 0 0,1 1 0,-1-1 0,1 0 0,0 1 0,-1-1 0,1 1 0,0 0 0,-1 0 0,1 0 0,0 0 0,0 0 0,0 0 0,0 0 0,0 1 0,0-1 0,0 1 0,0 0 0,1-1 0,-1 1 0,-1 3 0,-1 2-56,1 0 0,0 1 0,0 0 0,0 0 0,1-1 0,1 1 0,-1 1 0,1-1-1,1 0 1,-1 0 0,2 0 0,-1 0 0,2 11 0,-1-14-62,0-1 0,0 1-1,0-1 1,1 0 0,0 0-1,-1 1 1,1-1-1,1 0 1,-1-1 0,0 1-1,5 5 1,-5-7-1,0 0-1,1-1 1,-1 1 0,0 0-1,0-1 1,1 0 0,-1 1-1,1-1 1,-1 0-1,1 0 1,0-1 0,-1 1-1,1 0 1,0-1 0,0 0-1,-1 1 1,1-1 0,0 0-1,5-1 1,-3 0-4,-1 0 1,1-1-1,0 0 0,-1 1 1,1-1-1,-1-1 0,0 1 1,0-1-1,1 0 1,-2 1-1,1-2 0,0 1 1,5-6-1,4-6-19,21-32 1,-16 18-28,-1-1 1,-1-1-1,-2-1 0,0 0 1,-3-1-1,-1 0 0,9-53 1,-17 80 36,2-31-7,-4 35 17,0 1 0,0-1 1,0 0-1,0 0 0,0 0 1,0 0-1,-1 1 1,1-1-1,-1 0 0,1 0 1,-1 0-1,0 1 0,0-1 1,0 1-1,-1-3 0,2 3 0,-1 1 1,1 0-1,-1 0 0,1-1 0,0 1 0,-1 0 1,1 0-1,-1 0 0,1-1 0,-1 1 0,1 0 0,0 0 1,-1 0-1,1 0 0,-1 0 0,1 0 0,-1 0 1,1 0-1,-1 0 0,1 0 0,0 0 0,-1 1 1,1-1-1,-1 0 0,1 0 0,-1 0 0,1 0 0,0 1 1,-1-1-1,1 0 0,0 0 0,-1 1 0,1-1 1,0 0-1,-1 1 0,1-1 0,0 0 0,-1 1 1,1-1-1,0 1 0,-1 0 0,-8 16 44,3-1-33,2-1 0,0 1 1,1 0-1,1 0 0,0 0 1,1 1-1,1-1 0,1 0 1,0 0-1,4 23 0,5 4-60,1-1-1,26 64 1,-37-105 17,1 0 0,-1 0 0,1 1 0,-1-1 0,1 0 0,-1 0 0,1 0 0,-1 1 0,0-1 0,0 0 0,0 1 0,0-1 0,0 0 0,0 0 0,0 1 0,0-1 0,0 0 0,-1 2 0,0-3-19,1 1-1,-1-1 0,1 0 0,-1 0 1,1 1-1,-1-1 0,0 0 0,1 0 0,-1 0 1,1 0-1,-1 0 0,0 0 0,1 0 1,-1 0-1,1 0 0,-1 0 0,1 0 0,-1 0 1,0 0-1,1-1 0,-1 1 0,1 0 1,-1 0-1,1-1 0,-1 1 0,0-1 1,-8-4-621,0-1-1,-14-11 1,22 16 670,-116-109-959,90 83 1886,25 25-778,0 0 0,0 0 0,1 0 0,-1 0 0,1 0 1,-1 0-1,1-1 0,0 1 0,-2-4 0,3 5-110,0 1 1,0-1 0,0 0-1,0 1 1,0-1-1,0 0 1,0 1-1,0-1 1,0 1 0,1-1-1,-1 0 1,0 1-1,0-1 1,1 1-1,-1-1 1,0 0 0,0 1-1,1-1 1,-1 1-1,1-1 1,-1 1-1,1 0 1,-1-1-1,1 1 1,-1-1 0,1 1-1,-1 0 1,1-1-1,-1 1 1,1 0-1,-1 0 1,1-1 0,0 1-1,-1 0 1,1 0-1,-1 0 1,1 0-1,0 0 1,-1 0 0,1 0-1,1 0 1,57-8 802,50-9 189,-66 7-909,-3-1 45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4.424"/>
    </inkml:context>
    <inkml:brush xml:id="br0">
      <inkml:brushProperty name="width" value="0.025" units="cm"/>
      <inkml:brushProperty name="height" value="0.025" units="cm"/>
    </inkml:brush>
  </inkml:definitions>
  <inkml:trace contextRef="#ctx0" brushRef="#br0">10 2 19972,'-3'-1'1593,"2"1"-1217,-2 1-192,0 4 464,3 0-304,7 3-768,-1-3 552,1 0-216,1-1-88,-3 0-96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4.917"/>
    </inkml:context>
    <inkml:brush xml:id="br0">
      <inkml:brushProperty name="width" value="0.025" units="cm"/>
      <inkml:brushProperty name="height" value="0.025" units="cm"/>
    </inkml:brush>
  </inkml:definitions>
  <inkml:trace contextRef="#ctx0" brushRef="#br0">9 71 18380,'-3'23'1536,"1"-15"-1056,-1-3-376,3-13-1992,0-12 2152,0-17-360,1-5-280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6.136"/>
    </inkml:context>
    <inkml:brush xml:id="br0">
      <inkml:brushProperty name="width" value="0.025" units="cm"/>
      <inkml:brushProperty name="height" value="0.025" units="cm"/>
    </inkml:brush>
  </inkml:definitions>
  <inkml:trace contextRef="#ctx0" brushRef="#br0">21 65 13339,'-6'7'1835,"-3"6"2008,9-12-3798,0-1 0,0 1 1,0-1-1,0 1 0,0-1 1,1 1-1,-1-1 0,0 1 1,0-1-1,0 1 0,1-1 1,-1 1-1,0-1 0,1 1 1,-1-1-1,0 1 0,1-1 1,-1 0-1,0 1 0,1-1 1,-1 0-1,1 1 0,-1-1 0,1 0 1,-1 1-1,1-1 0,-1 0 1,1 0-1,-1 0 0,1 0 1,0 1-1,5 1 37,0-1-1,0 0 1,0 0 0,0 0 0,0 0-1,0-1 1,0 0 0,0 0-1,7-2 1,58-12-51,-43 7 28,-2-4-4,-20 5 48,-19 3 106,1 4-127,-1 1 1,0 0 0,0 1 0,1 0 0,-1 1-1,1 0 1,-22 12 0,-30 10 295,51-24-137,17-6-134,21-7-112,71-11-14,-126 29 342,-39 5 1,68-12-346,0 0 0,0 1 1,-1-1-1,1-1 1,0 1-1,0 0 0,0 0 1,0 0-1,1 0 0,-1-1 1,0 1-1,0 0 1,0-1-1,0 1 0,0-1 1,0 1-1,0-1 0,0 1 1,1-1-1,-1 0 0,0 0 1,1 1-1,-1-1 1,0 0-1,1 0 0,-1 1 1,1-1-1,-1 0 0,1 0 1,-1 0-1,1 0 1,0 0-1,-1 0 0,1 0 1,0 0-1,0-2 0,-1-3-30,1-1-1,0 1 1,0-1-1,2-9 0,-2 12 46,5-35-245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8.760"/>
    </inkml:context>
    <inkml:brush xml:id="br0">
      <inkml:brushProperty name="width" value="0.025" units="cm"/>
      <inkml:brushProperty name="height" value="0.025" units="cm"/>
    </inkml:brush>
  </inkml:definitions>
  <inkml:trace contextRef="#ctx0" brushRef="#br0">385 74 15323,'0'-5'306,"0"1"-1,0 0 1,0-1-1,0 1 0,-1 0 1,1-1-1,-1 1 1,-1 0-1,1 0 0,-2-5 1,2 8-207,0-1 0,0 1 0,0 0 0,0-1 0,0 1 0,0 0 0,-1-1 0,1 1 0,0 0 0,-1 0 0,1 0 0,-1 0 0,1 0 0,-1 1 0,0-1 0,1 0 0,-1 1 0,0-1 0,1 1 0,-1-1 0,0 1 0,0 0 0,1 0 0,-1 0 0,0 0 0,0 0 0,1 0 0,-4 1 0,-7 2 82,-1 0 0,1 0-1,-1 2 1,1-1 0,0 2 0,0 0 0,1 0 0,0 1-1,-17 13 1,-2 4-58,2 1-1,-26 31 0,38-39-44,-20 27 0,32-38-71,1 0-1,-1 0 1,1 0-1,0 1 0,0-1 1,1 1-1,-1 0 0,2-1 1,-2 10-1,2-14-5,1 0 0,0-1 0,0 1-1,0 0 1,0 0 0,0 0 0,0 0 0,1 0-1,-1 0 1,1-1 0,-1 1 0,1 0 0,0 0-1,0 0 1,0-1 0,-1 1 0,2-1 0,-1 1-1,0-1 1,0 1 0,2 1 0,0-1-13,0 0 0,0 0 0,0-1 0,0 1 1,0-1-1,0 0 0,0 0 0,0 0 0,1 0 0,-1 0 0,4 0 1,8-1-249,0 1 0,0-2 0,0 0 0,19-4 0,61-17-1130,-65 15 1062,10-3-251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9.251"/>
    </inkml:context>
    <inkml:brush xml:id="br0">
      <inkml:brushProperty name="width" value="0.025" units="cm"/>
      <inkml:brushProperty name="height" value="0.025" units="cm"/>
    </inkml:brush>
  </inkml:definitions>
  <inkml:trace contextRef="#ctx0" brushRef="#br0">1 25 21237,'11'8'1576,"-8"-8"-1272,0-2-120,3-3 328,1 1-672,0-2 232,2 1-72,-6-5-144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9.700"/>
    </inkml:context>
    <inkml:brush xml:id="br0">
      <inkml:brushProperty name="width" value="0.025" units="cm"/>
      <inkml:brushProperty name="height" value="0.025" units="cm"/>
    </inkml:brush>
  </inkml:definitions>
  <inkml:trace contextRef="#ctx0" brushRef="#br0">2 1 16516,'0'9'1976,"1"-1"-1336,-2-4-232,-1 1 4617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0.136"/>
    </inkml:context>
    <inkml:brush xml:id="br0">
      <inkml:brushProperty name="width" value="0.025" units="cm"/>
      <inkml:brushProperty name="height" value="0.025" units="cm"/>
    </inkml:brush>
  </inkml:definitions>
  <inkml:trace contextRef="#ctx0" brushRef="#br0">9 1 15907,'0'0'52,"0"0"1,0 0-1,1 0 0,-1 0 0,0 0 0,0 0 0,1 0 0,-1 0 0,0 0 0,0 0 0,1 0 0,-1 0 0,0 0 0,0 0 0,1 0 0,-1 0 1,0 0-1,0 0 0,1 0 0,-1 1 0,0-1 0,0 0 0,1 0 0,-1 0 0,0 0 0,0 0 0,0 1 0,1-1 0,-1 0 0,0 0 0,0 0 1,0 1-1,0-1 0,1 0 0,-1 0 0,0 1 0,0-1 0,0 0 0,0 0 0,0 1 0,0-1 0,0 0 0,0 0 0,0 1 0,0-1 0,0 0 1,0 0-1,0 1 0,0-1 0,0 0 0,0 1 0,1 20 492,-1-17-157,-9 221 1596,0-31-1647,13-169-187,-4-24-137,0-1 0,0 1 0,1-1 0,-1 1 0,0-1 0,1 1 0,-1-1 0,1 1 0,-1-1 0,1 0 0,-1 1 0,1-1 0,-1 0 0,1 1 0,-1-1 0,1 0 0,-1 1 0,1-1 0,0 0 0,-1 0 0,1 0 0,-1 0 0,1 0 0,0 0 0,-1 0 0,1 0 0,-1 0 0,1 0 0,0 0 0,-1 0 0,1 0 0,-1 0 0,1 0 0,0-1 0,-1 1 0,1 0 0,-1 0 0,1-1 0,-1 1 0,1 0 0,0-1 0,9-5 142,0-1-1,-1 0 0,0 0 1,15-15-1,34-43 343,-36 40-308,31-35 28,80-120-1,-121 156-791,-12 24 568,0 0 0,1-1-1,-1 1 1,0 0 0,0-1 0,0 1 0,0 0 0,0-1 0,0 1 0,0-1 0,0 1-1,0 0 1,0-1 0,0 1 0,0 0 0,0-1 0,0 1 0,0-1 0,0 1 0,0 0 0,0-1-1,0 1 1,-1 0 0,1-1 0,0 1 0,0 0 0,0-1 0,-1 1 0,1 0 0,0 0-1,0-1 1,-1 1 0,-11-2-162,12 2 166,-25 0-277</inkml:trace>
  <inkml:trace contextRef="#ctx0" brushRef="#br0" timeOffset="1">139 410 15267,'14'9'1649,"2"5"-1169,4-7-296,5 0 992,2-2-1248,3-3 328,1-2-288,1 0-136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0.906"/>
    </inkml:context>
    <inkml:brush xml:id="br0">
      <inkml:brushProperty name="width" value="0.025" units="cm"/>
      <inkml:brushProperty name="height" value="0.025" units="cm"/>
    </inkml:brush>
  </inkml:definitions>
  <inkml:trace contextRef="#ctx0" brushRef="#br0">158 1 17076,'-6'9'624,"-1"1"1,1-1-1,-2 0 1,1 0-1,-1-1 1,-17 14-1,25-22-561,0 1-1,-1-1 1,1 1-1,-1-1 1,1 0 0,0 1-1,-1-1 1,1 0-1,-1 1 1,1-1-1,-1 0 1,1 0 0,-1 1-1,1-1 1,-1 0-1,1 0 1,-1 0-1,1 0 1,-1 0-1,1 0 1,-1 0 0,0 0-1,1 0 1,-1 0-1,1 0 1,-1 0-1,1 0 1,-1 0-1,1 0 1,-1 0 0,1-1-1,-1 1 1,1 0-1,-1 0 1,1-1-1,-1 1 1,1 0-1,-1-1 1,1 1 0,0 0-1,-1-1 1,1 1-1,0-1 1,-1 1-1,1-1 1,0 1 0,0-1-1,-1 0 1,-4-6 239,4 7-298,1 0 1,-1 0 0,1 0-1,-1 0 1,1 0-1,-1 0 1,1 0 0,-1 0-1,1 0 1,0 0 0,-1 0-1,1 1 1,-1-1 0,1 0-1,-1 0 1,1 0 0,-1 1-1,1-1 1,0 0-1,-1 1 1,1-1 0,0 0-1,-1 0 1,1 1 0,0-1-1,-1 1 1,1-1 0,0 0-1,-1 1 1,-8 12 12,6-9-17,-24 43 2,25-43-11,0 0 1,1 1 0,-1-1-1,1 0 1,0 1 0,0-1-1,0 0 1,1 1 0,-1 7-1,1-12 7,0 1 0,1-1-1,-1 1 1,0-1 0,0 0-1,0 1 1,1-1 0,-1 1-1,0-1 1,0 1 0,1-1-1,-1 0 1,0 1 0,1-1-1,-1 0 1,1 1 0,-1-1-1,0 0 1,1 1 0,-1-1-1,1 0 1,-1 0 0,1 0-1,-1 1 1,1-1-1,-1 0 1,1 0 0,-1 0-1,1 0 1,-1 0 0,1 0-1,-1 0 1,1 0 0,-1 0-1,1 0 1,-1 0 0,1 0-1,-1 0 1,0-1 0,1 1-1,-1 0 1,1 0 0,-1-1-1,1 1 1,-1 0 0,1 0-1,-1-1 1,1 1 0,25-15-40,-25 14 36,18-13-6,-1-1 0,26-27 1,-30 26 14,1 2-1,1 0 1,30-21 0,-45 35-4,0-1 0,0 0 0,1 0 0,-1 1 1,0-1-1,1 0 0,-1 1 0,0-1 0,1 1 1,-1 0-1,0-1 0,1 1 0,-1 0 1,1 0-1,-1 0 0,0 0 0,1 0 0,-1 0 1,1 0-1,-1 1 0,1-1 0,1 1 0,-2 0 0,0 0 0,0 0 0,0 0 0,0 0-1,0 0 1,0 0 0,0 0 0,0 1 0,0-1 0,-1 0-1,1 1 1,-1-1 0,1 0 0,-1 1 0,1-1-1,-1 1 1,1 1 0,0 4 0,-1 0 0,0 0 0,0 0 1,0 0-1,-1 0 0,0 0 0,-3 13 0,3-20 3,1 1-1,0-1 1,-1 1-1,1 0 1,0-1 0,-1 1-1,1-1 1,0 1-1,0 0 1,-1-1 0,1 1-1,0 0 1,0-1-1,0 1 1,0 0 0,0 0-1,0-1 1,0 1 0,0 0-1,0-1 1,1 1-1,-1 0 1,0-1 0,1 2-1,11-12 38,1-1-41,0 2 7,-1 0 0,1 1 0,16-7 1,-24 12-9,0 1 1,0 0 0,0 0 0,0 1 0,1-1 0,-1 1 0,0 0 0,0 1 0,1-1 0,-1 1 0,0 0 0,10 2 0,-14-2 3,1 1 1,0-1-1,-1 1 1,1 0-1,-1-1 0,0 1 1,1 0-1,-1 0 1,1 0-1,-1 0 1,0 0-1,0 0 1,0 1-1,0-1 1,0 0-1,0 1 1,0-1-1,0 1 1,0-1-1,-1 1 1,1-1-1,0 1 1,-1-1-1,0 1 1,1 0-1,-1-1 0,0 4 1,1-1-55,-1 0-1,0 0 1,0 0 0,-1 0-1,0 0 1,1 0 0,-1 0-1,0 0 1,-1 0 0,-1 4-1,17-24-1003,3-3 778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1.353"/>
    </inkml:context>
    <inkml:brush xml:id="br0">
      <inkml:brushProperty name="width" value="0.025" units="cm"/>
      <inkml:brushProperty name="height" value="0.025" units="cm"/>
    </inkml:brush>
  </inkml:definitions>
  <inkml:trace contextRef="#ctx0" brushRef="#br0">166 1 16307,'-151'98'7062,"150"-97"-7057,0-1 0,0 1 0,0 0 1,0-1-1,0 1 0,0 0 0,1-1 0,-1 1 0,0 0 0,1 0 1,-1 0-1,0 0 0,1 0 0,-1 0 0,1 0 0,-1 0 0,1 0 0,0 0 1,-1 0-1,1 0 0,0 1 0,0-1-12,0-1 1,1 1-1,-1-1 1,1 1-1,-1 0 0,1-1 1,-1 1-1,1-1 1,-1 1-1,1-1 0,-1 1 1,1-1-1,-1 1 0,1-1 1,0 1-1,-1-1 1,1 0-1,0 0 0,-1 1 1,1-1-1,0 0 1,1 0-1,7 2-141,0 0 1,0-1-1,14 0 0,-19-1 98,2 0-6,11 1-196,-1 0 1,1 0-1,24 7 1,-38-7 255,0-1 0,0 1 0,0 0 1,-1 0-1,1 0 0,0 0 0,0 1 0,-1-1 1,1 1-1,-1-1 0,1 1 0,-1 0 1,0 0-1,0 0 0,0 1 0,0-1 0,0 0 1,0 1-1,0-1 0,-1 1 0,0 0 1,1-1-1,-1 1 0,0 0 0,0 0 0,1 5 1,-2-6 60,0 0 1,-1 1-1,1-1 1,0 0 0,-1 1-1,0-1 1,1 0-1,-1 0 1,0 1-1,0-1 1,0 0 0,0 0-1,-1 0 1,1 0-1,-1 0 1,1-1-1,-1 1 1,1 0 0,-1-1-1,0 1 1,0-1-1,0 1 1,0-1-1,0 0 1,0 0 0,0 0-1,-3 1 1,-2 1-36,-1 0 0,0-1 1,1 1-1,-1-1 0,0-1 1,-13 1-1,-6-3-233,18 0-2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8.867"/>
    </inkml:context>
    <inkml:brush xml:id="br0">
      <inkml:brushProperty name="width" value="0.025" units="cm"/>
      <inkml:brushProperty name="height" value="0.025" units="cm"/>
    </inkml:brush>
  </inkml:definitions>
  <inkml:trace contextRef="#ctx0" brushRef="#br0">111 0 20116,'4'10'2081,"-1"3"-1465,-1 10-256,-1 3 1168,1 11-760,-2 0-223,1 4-241,0-1-88,-1-4-296,0-5-224,-2-11-521,-3-6-343,-3-14 888,-4-5-216,-2-14-192</inkml:trace>
  <inkml:trace contextRef="#ctx0" brushRef="#br0" timeOffset="1">1 115 17996,'7'3'2272,"3"2"-1391,1 7-321,5 2 1392,4 2-872,6 1-240,6 0-255,3-1-89,4-3-528,1-4-248,-1-5-721,-2-4-271,-5-6-1544,-9-4 2263,-10-7-511,-5-3-480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2.440"/>
    </inkml:context>
    <inkml:brush xml:id="br0">
      <inkml:brushProperty name="width" value="0.025" units="cm"/>
      <inkml:brushProperty name="height" value="0.025" units="cm"/>
    </inkml:brush>
  </inkml:definitions>
  <inkml:trace contextRef="#ctx0" brushRef="#br0">94 18 14691,'4'-17'3749,"-10"21"-1214,-16 31-566,17-26-2119,-36 62 499,37-62-328,0 0 1,1 0 0,0 0 0,0 0 0,1 1 0,-2 13 0,4-21-18,-1-1 0,1 0 0,0 1 1,0-1-1,0 1 0,0-1 1,1 1-1,-1-1 0,0 1 0,1-1 1,-1 0-1,0 1 0,1-1 1,0 0-1,-1 1 0,1-1 0,0 0 1,0 0-1,0 1 0,-1-1 1,1 0-1,0 0 0,2 1 0,-1-1 0,0 0 0,0 0 0,0-1-1,0 1 1,0 0 0,0-1-1,0 1 1,1-1 0,-1 0 0,0 0-1,0 0 1,1 0 0,2-1-1,7-1 4,0 0-1,-1-2 0,1 1 0,15-8 0,0-3 0,0 0 1,0-2-1,-2 0 0,0-2 0,-1-1 1,34-34-1,-47 44-9,-21 25-4,-4 5 4,1 1 12,6-12 18,1 0 0,0 1 0,0 0 1,1 0-1,1 0 0,0 0 0,-4 19 0,8-29-22,0-1 0,-1 1 0,1 0-1,0-1 1,0 1 0,0-1 0,0 1-1,0-1 1,1 1 0,-1 0 0,0-1-1,0 1 1,0-1 0,0 1 0,1-1-1,-1 1 1,0-1 0,0 1-1,1-1 1,-1 1 0,1-1 0,-1 1-1,0-1 1,1 0 0,-1 1 0,1-1-1,0 1 1,0-1 4,0 1 0,0-1 1,1 0-1,-1 0 0,0 0 0,0 1 0,1-1 0,-1-1 1,0 1-1,0 0 0,0 0 0,2-1 0,35-14 133,-14 1-107,-1-2 1,30-24-1,-29 21-71,42-26 0,-65 44 33,-1 1-1,1-1 0,0 0 0,1 1 0,-1-1 0,0 1 1,0-1-1,0 1 0,0 0 0,0-1 0,0 1 0,0 0 1,1 0-1,-1 0 0,0 0 0,0 0 0,0 0 0,1 0 1,-1 0-1,0 1 0,2-1 0,-2 1 2,-1 0 0,1 0 0,0 0 0,-1 0 0,1 0 0,0 0 0,-1 0 0,0 0 1,1 0-1,-1 0 0,1 0 0,-1 0 0,0 0 0,0 0 0,0 0 0,0 0 0,0 1 0,0-1 0,0 0 0,0 0 0,0 0 0,-1 2 0,-1 10 24,-1 0 0,-8 24 1,0 1 196,11-38-216,0 0 1,0 0 0,0 1 0,0-1-1,0 0 1,0 0 0,0 0 0,0 0-1,0 1 1,0-1 0,0 0 0,0 0-1,0 0 1,0 0 0,0 1 0,0-1 0,0 0-1,0 0 1,0 0 0,0 0 0,0 0-1,0 1 1,0-1 0,0 0 0,0 0-1,0 0 1,0 0 0,1 0 0,-1 1-1,0-1 1,0 0 0,0 0 0,0 0-1,0 0 1,0 0 0,1 0 0,-1 0 0,0 0-1,0 0 1,0 1 0,0-1 0,1 0-1,-1 0 1,0 0 0,0 0 0,0 0-1,0 0 1,0 0 0,1 0 0,-1 0-1,0 0 1,0 0 0,0 0 0,0 0 0,1-1-1,-1 1 1,0 0 0,0 0 0,0 0-1,0 0 1,1 0 0,-1 0 0,0 0-1,0 0 1,0 0 0,0-1 0,0 1-1,1 0 1,11-8 87,-11 7-75,34-24 135,-21 13-147,2 1 0,0 0 1,0 1-1,1 1 0,31-13 0,-46 21-8,-1 0-1,1 1 1,-1-1-1,1 1 0,0-1 1,-1 1-1,1 0 1,0 0-1,-1 0 0,1 0 1,0 0-1,-1 0 1,1 0-1,0 0 0,-1 1 1,1-1-1,-1 1 1,1-1-1,0 1 0,-1-1 1,1 1-1,-1 0 1,3 2-1,-3-1 0,1 0 0,-1 0-1,0 0 1,0 0 0,0 0 0,0 0 0,-1 0-1,1 1 1,-1-1 0,1 0 0,-1 1 0,0-1-1,0 0 1,0 1 0,0-1 0,0 4 0,-7 21 54,6-23-36,0-1 1,0 1-1,0 0 1,0-1-1,1 1 1,0 0-1,-1 0 1,2 3-1,-1-6-9,0-1 0,0 0 0,0 1 0,1-1 0,-1 0-1,0 1 1,0-1 0,1 0 0,-1 0 0,0 1 0,1-1 0,-1 0-1,0 0 1,1 0 0,-1 1 0,0-1 0,1 0 0,-1 0 0,0 0-1,1 0 1,-1 0 0,0 0 0,1 0 0,-1 0 0,1 0 0,-1 0-1,0 0 1,1 0 0,-1 0 0,0 0 0,1 0 0,-1 0 0,1 0-1,-1 0 1,0 0 0,1-1 0,-1 1 0,1 0 0,14-8 3,-14 8-7,33-19-280,27-14-2305,-66 39 1493,-9 6 378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3.179"/>
    </inkml:context>
    <inkml:brush xml:id="br0">
      <inkml:brushProperty name="width" value="0.025" units="cm"/>
      <inkml:brushProperty name="height" value="0.025" units="cm"/>
    </inkml:brush>
  </inkml:definitions>
  <inkml:trace contextRef="#ctx0" brushRef="#br0">7 137 13315,'-5'8'2157,"3"-6"314,8-4-810,3-2-1507,23-13 1293,44-29 1,-51 29-1077,1 1-1,54-24 1,-79 39-368,0 1 0,-1-1 0,1 1 0,0 0 0,-1-1 0,1 1 0,0 0 0,0-1 0,-1 1 0,1 0 0,0 0 0,0 0 0,-1 0 0,1 0 0,0 0 0,0 0 0,-1 0 0,1 0 0,0 0 0,0 0 0,0 0 0,-1 0 0,1 1 0,0-1 0,-1 0 0,1 1 0,0-1 0,0 0 0,-1 1 0,1-1 0,-1 1 0,1-1 0,0 1 0,-1-1 0,1 1 1,-1 0-1,1-1 0,-1 1 0,0 0 0,1-1 0,-1 1 0,0 0 0,1-1 0,-1 1 0,0 0 0,0 0 0,1-1 0,-1 1 0,0 0 0,0 0 0,0 0 0,0-1 0,0 1 0,0 0 0,-1 1 0,0 7-5,0 1 1,-1-1 0,-5 18 0,2-10-11,1-3-125,3-11-272,0 1-1,0-1 1,1 0 0,-1 1 0,1-1-1,-1 1 1,1 6 0,1-10 364,-1 0 0,0 1 0,0-1 0,0 0 0,1 0 0,-1 1 0,0-1 0,0 0 0,0 0 0,1 1 0,-1-1 0,0 0 1,1 0-1,-1 0 0,0 0 0,1 1 0,-1-1 0,0 0 0,1 0 0,-1 0 0,0 0 0,1 0 0,-1 0 0,0 0 0,1 0 0,-1 0 0,0 0 1,1 0-1,1 0-150,9 0-689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2.111"/>
    </inkml:context>
    <inkml:brush xml:id="br0">
      <inkml:brushProperty name="width" value="0.025" units="cm"/>
      <inkml:brushProperty name="height" value="0.025" units="cm"/>
    </inkml:brush>
  </inkml:definitions>
  <inkml:trace contextRef="#ctx0" brushRef="#br0">136 157 13027,'5'-10'856,"0"1"1,-1-1-1,0 0 1,0 0-1,4-20 1,-7 25-521,0 1 0,-1-1 0,1 0 0,-1 1 0,0-1 0,-1 0 0,0-5 0,0 8-202,1 0 0,-1 0 1,1 0-1,-1 0 0,0 1 0,0-1 1,0 0-1,0 1 0,0-1 0,0 0 1,0 1-1,-1-1 0,1 1 0,-1 0 1,1-1-1,-1 1 0,-2-2 0,3 3-97,-1-1-1,1 1 0,-1-1 0,1 1 0,-1-1 1,1 1-1,-1 0 0,1 0 0,-1 0 1,1 0-1,-1 0 0,1 0 0,-1 0 0,1 0 1,-1 1-1,1-1 0,-1 0 0,1 1 1,-1-1-1,1 1 0,-1 0 0,1 0 0,0-1 1,0 1-1,-1 0 0,1 0 0,0 0 1,0 0-1,0 0 0,0 1 0,-1 1 0,-4 4-15,0 1 0,1 0-1,-8 15 1,11-19 2,-8 18-21,0 1 0,2 0 1,0 0-1,2 1 0,1 0 1,0 0-1,2 0 0,1 1 1,1-1-1,1 1 0,4 32 1,-2-48-79,0 1 1,0-2 0,1 1 0,0 0 0,0 0 0,1-1 0,0 0 0,1 0 0,0 0 0,0 0 0,0-1-1,9 9 1,-49-41-5735,18 14 4750,-1-2-29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2.625"/>
    </inkml:context>
    <inkml:brush xml:id="br0">
      <inkml:brushProperty name="width" value="0.025" units="cm"/>
      <inkml:brushProperty name="height" value="0.025" units="cm"/>
    </inkml:brush>
  </inkml:definitions>
  <inkml:trace contextRef="#ctx0" brushRef="#br0">3 267 12611,'-2'-4'1848,"2"1"-1016,7 0-208,4 0 1649,8 0-1049,4 0-96,4 1-319,3-3-97,0 0-176,2 0-176,-6 0-808,-1 0-328,-6-1 680,-2 2-208,-5-6-113</inkml:trace>
  <inkml:trace contextRef="#ctx0" brushRef="#br0" timeOffset="1">648 0 17820,'9'15'1936,"-6"-4"-1208,-3-2-288,-2-2 1329,0 2-945,-1 1-1144,0-3 1312,3-1-896,1-5-96,2-4-56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3.080"/>
    </inkml:context>
    <inkml:brush xml:id="br0">
      <inkml:brushProperty name="width" value="0.025" units="cm"/>
      <inkml:brushProperty name="height" value="0.025" units="cm"/>
    </inkml:brush>
  </inkml:definitions>
  <inkml:trace contextRef="#ctx0" brushRef="#br0">8 0 18508,'-2'9'2160,"-1"-2"-1399,2-6-337,0 4 1096,3-4-560,6 1-248,2-2-960,3 1-600,-1-1 760,1-1-192,0 1-128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6.103"/>
    </inkml:context>
    <inkml:brush xml:id="br0">
      <inkml:brushProperty name="width" value="0.025" units="cm"/>
      <inkml:brushProperty name="height" value="0.025" units="cm"/>
    </inkml:brush>
  </inkml:definitions>
  <inkml:trace contextRef="#ctx0" brushRef="#br0">34 44 16091,'6'-15'1918,"-5"12"-1362,0 0 0,1 1-1,-1-1 1,-1 0-1,1 0 1,0 0 0,0-6-1,-10 81 2131,9-68-2668,-7 70 147,6 130 0,10-168-1074,-8-32-899,-9-20 475,7 14 1284,-12-22-554,-5-8-107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6.573"/>
    </inkml:context>
    <inkml:brush xml:id="br0">
      <inkml:brushProperty name="width" value="0.025" units="cm"/>
      <inkml:brushProperty name="height" value="0.025" units="cm"/>
    </inkml:brush>
  </inkml:definitions>
  <inkml:trace contextRef="#ctx0" brushRef="#br0">2 27 14131,'-1'4'1496,"1"2"-824,1-1-255,8-2 1223,5 0-616,12-3-272,7 0-96,7-4-175,4-2-65,4-3-96,-2-1-24,-3 3-408,-8 0-240,-9 4-433,-9 2 665,-11 1-160,-6 1-64</inkml:trace>
  <inkml:trace contextRef="#ctx0" brushRef="#br0" timeOffset="1">1 244 16235,'14'3'1865,"5"-3"-1233,7-8-208,5-2 832,5-2-471,0 1-113,2 1-624,0 1-376,-7 5-1489,-8-1 1625,-3 5-336,-3 0-152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7.256"/>
    </inkml:context>
    <inkml:brush xml:id="br0">
      <inkml:brushProperty name="width" value="0.025" units="cm"/>
      <inkml:brushProperty name="height" value="0.025" units="cm"/>
    </inkml:brush>
  </inkml:definitions>
  <inkml:trace contextRef="#ctx0" brushRef="#br0">19 26 16908,'-12'111'4165,"5"55"-2669,9-151-1202,4-25-16,3-27 83,9-141 526,-18 184-889,0 1 0,1-1 0,0 0 0,1 1 0,-1-1-1,1 0 1,4 9 0,-5-14-1,0 1 0,0 0-1,0-1 1,0 1 0,1 0-1,-1-1 1,0 1 0,1-1-1,-1 0 1,1 1 0,0-1 0,-1 0-1,1 0 1,0 0 0,0 0-1,0 0 1,0-1 0,-1 1 0,1-1-1,0 1 1,0-1 0,0 1-1,0-1 1,0 0 0,0 0-1,1 0 1,2-1 0,3 0-3,0-1 0,0 0 0,0-1 0,0 0 0,0 0 0,-1 0 0,0-1-1,1 0 1,-1-1 0,9-7 0,-8 6 17,0-1 0,0-1 0,-1 1 0,0-1-1,0 0 1,-1-1 0,9-16 0,-30 50-5,10-16-21,-1 0 0,-7 19 0,9-17 6,0-1 0,0 1 0,1 0 0,1 0 0,0 1 0,0-1 0,1 0 0,1 22 0,0-32 6,1 0 1,-1 1 0,0-1-1,0 0 1,1 1-1,-1-1 1,1 0-1,0 1 1,-1-1 0,1 0-1,0 0 1,0 1-1,-1-1 1,1 0-1,0 0 1,0 0 0,0 0-1,0 0 1,1-1-1,-1 1 1,2 1 0,-1-1-1,1 0 0,-1-1 0,0 1 0,1-1 0,-1 1 0,1-1 0,-1 0 0,0 0 0,1 0 0,-1 0 0,5-2 0,2 0-4,-1 0-1,1-1 1,-1 0-1,0-1 1,16-9-1,-3-2 12,0-1-1,-1-1 1,-1 0-1,0-2 1,-2 0-1,0-1 1,-1-1-1,-1-1 1,13-24-1,-16 16 19,-10 22 6,-8 18 21,-2 5-24,0 1 1,2 0 0,0 0-1,0 1 1,2-1-1,0 1 1,1 0 0,0 1-1,1 20 1,2-35-24,0-1 0,1 1 0,-1-1 0,0 1-1,1-1 1,0 1 0,0-1 0,0 0 0,0 0 0,0 1 0,0-1 0,0 0 0,1 0 0,-1 0 0,1 0 0,-1 0-1,1 0 1,0-1 0,0 1 0,0-1 0,0 1 0,0-1 0,0 0 0,0 1 0,1-1 0,-1 0 0,0 0 0,1-1-1,-1 1 1,0 0 0,1-1 0,-1 0 0,1 1 0,4-1 0,0 0-141,0 0 1,-1-1-1,1 0 1,-1 0-1,1 0 1,0-1-1,-1 1 1,0-2-1,1 1 1,-1-1-1,0 0 1,7-4-1,-2-3-230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7.723"/>
    </inkml:context>
    <inkml:brush xml:id="br0">
      <inkml:brushProperty name="width" value="0.025" units="cm"/>
      <inkml:brushProperty name="height" value="0.025" units="cm"/>
    </inkml:brush>
  </inkml:definitions>
  <inkml:trace contextRef="#ctx0" brushRef="#br0">1 7 18660,'1'-3'1872,"-1"1"-1440,3 1-175,-1 2 911,0 2-808,1 3-424,0 0-1384,-1-3 1312,8-1-249,1-2-103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8.208"/>
    </inkml:context>
    <inkml:brush xml:id="br0">
      <inkml:brushProperty name="width" value="0.025" units="cm"/>
      <inkml:brushProperty name="height" value="0.025" units="cm"/>
    </inkml:brush>
  </inkml:definitions>
  <inkml:trace contextRef="#ctx0" brushRef="#br0">1 33 14819,'7'-5'457,"0"1"-1,0 0 1,0 1-1,1 0 1,0 0-1,-1 0 0,1 1 1,0 0-1,0 1 1,0 0-1,0 0 1,10 1-1,-12 0-351,-1 0-1,0 0 1,1 0 0,-1 1-1,1 0 1,-1 0 0,0 1-1,1-1 1,-1 1-1,0 0 1,0 1 0,-1-1-1,1 1 1,0 0-1,-1 0 1,1 1 0,-1-1-1,7 8 1,-10-8-82,1-1 1,0 1-1,-1 0 1,0-1-1,1 1 1,-1 0 0,0 0-1,-1 0 1,1 0-1,0-1 1,-1 1-1,0 0 1,0 0-1,0 0 1,0 5-1,-1-2 6,0 0-1,-1-1 1,1 1-1,-1-1 1,0 1 0,-1-1-1,-4 8 1,-3 3 71,-1-1 0,0-1 1,-1 0-1,-14 13 1,-34 22 397,43-37-173,1 2 1,-24 24 0,40-38-323,0 0 1,0 0 0,-1 0-1,1 0 1,0 0-1,0 0 1,0 0 0,0 1-1,0-1 1,0 0-1,0 0 1,0 0 0,-1 0-1,1 0 1,0 1-1,0-1 1,0 0-1,0 0 1,0 0 0,0 0-1,0 1 1,0-1-1,0 0 1,0 0 0,0 0-1,0 0 1,0 1-1,0-1 1,0 0 0,0 0-1,0 0 1,1 0-1,-1 0 1,0 1 0,0-1-1,0 0 1,0 0-1,0 0 1,0 0 0,0 0-1,0 0 1,1 1-1,-1-1 1,0 0 0,0 0-1,0 0 1,11 3 35,14-3-57,10-2-565,1-2 0,-1-1 1,0-2-1,-1-1 0,0-2 0,49-21 0,-55 18-134</inkml:trace>
  <inkml:trace contextRef="#ctx0" brushRef="#br0" timeOffset="1">15 209 15427,'-1'4'1601,"2"-2"-793,3-1-256,11 0 1152,5-1-447,14-2-393,5-1-136,7-2-200,0-2-152,2 0-784,0-4-408,-5-4 672,-3-3-144,-9-7-144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9.335"/>
    </inkml:context>
    <inkml:brush xml:id="br0">
      <inkml:brushProperty name="width" value="0.025" units="cm"/>
      <inkml:brushProperty name="height" value="0.025" units="cm"/>
    </inkml:brush>
  </inkml:definitions>
  <inkml:trace contextRef="#ctx0" brushRef="#br0">1 0 18164,'7'12'1840,"-2"5"-1064,1 3-303,4 3 991,-1 1-320,4-2-400,1-2-288,-1-9-848,-3-3 520,4-8-160,-5-5-56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8.788"/>
    </inkml:context>
    <inkml:brush xml:id="br0">
      <inkml:brushProperty name="width" value="0.025" units="cm"/>
      <inkml:brushProperty name="height" value="0.025" units="cm"/>
    </inkml:brush>
  </inkml:definitions>
  <inkml:trace contextRef="#ctx0" brushRef="#br0">8 175 12979,'0'0'124,"-1"1"-1,1 0 1,0 0 0,0 0 0,0 0 0,0 0-1,0 0 1,0 0 0,0 0 0,0 0 0,0 0-1,0 0 1,1-1 0,-1 1 0,0 0 0,0 0-1,1 0 1,-1 0 0,1 0 0,-1-1 0,1 1-1,-1 0 1,2 1 0,-1-2 7,0 0 0,0 1 0,-1-1 0,1 0 0,0 0 0,0 0 0,0 0 0,0 0 0,0 0 1,0 0-1,0 0 0,-1 0 0,1-1 0,0 1 0,0 0 0,0 0 0,0-1 0,0 1 0,0-1 0,5-2 242,0-1 0,-1 1 0,0-1 1,1 0-1,6-8 0,-4 3-112,-1 0 1,0 0-1,-1-1 0,11-20 1,-15 25-226,1 0 1,-1 0 0,-1 0-1,1 0 1,-1-1-1,0 1 1,0 0 0,0-1-1,-1 1 1,0 0 0,0-1-1,-2-10 1,2 16-34,0-1 0,0 0 0,0 0 1,0 0-1,0 1 0,-1-1 0,1 0 1,0 0-1,-1 0 0,1 1 0,0-1 0,-1 0 1,1 1-1,-1-1 0,1 0 0,-1 1 0,0-1 1,1 0-1,-1 1 0,1-1 0,-1 1 1,0-1-1,0 1 0,1 0 0,-1-1 0,0 1 1,0 0-1,1-1 0,-1 1 0,0 0 0,0 0 1,0 0-1,0 0 0,1 0 0,-1 0 1,0 0-1,0 0 0,0 0 0,0 0 0,1 0 1,-1 0-1,0 1 0,0-1 0,0 0 0,1 0 1,-1 1-1,0-1 0,1 1 0,-1-1 1,0 1-1,1-1 0,-2 2 0,-3 1 5,1 1 0,-1 0-1,1 0 1,0 0 0,0 0-1,-4 7 1,-1 3 12,1 1 1,0 0 0,1 1-1,1-1 1,1 1-1,0 0 1,1 1 0,-3 25-1,6-39-13,1-1-1,0 0 0,0 0 1,-1 0-1,2 0 0,-1 0 1,0 0-1,0 0 0,1 0 1,-1 0-1,1 1 0,-1-1 1,1 0-1,0-1 1,0 1-1,0 0 0,0 0 1,0 0-1,0-1 0,1 1 1,-1 0-1,1-1 0,1 3 1,0-3-1,-1 0 1,0 0 0,1 0 0,-1 0 0,1-1-1,-1 1 1,1-1 0,0 1 0,-1-1 0,1 0-1,-1 0 1,1 0 0,-1-1 0,1 1-1,0 0 1,-1-1 0,1 0 0,3-1 0,7-3 0,0-1 1,-1 0 0,0-1 0,0 0-1,-1 0 1,0-2 0,0 1-1,14-16 1,6-11 6,31-41 1,-60 72-15,-1 4 3,-1 0 0,0 1 0,0-1 0,0 0 0,0 0 0,0 0 0,0 0-1,0 0 1,0 0 0,0 0 0,0 0 0,0 0 0,0 0 0,0 0 0,0 0 0,0 0-1,0 0 1,0 0 0,0 0 0,0 0 0,0 0 0,1 0 0,-1 0 0,0 0 0,0 0-1,0 0 1,0 0 0,0 0 0,0 0 0,0 0 0,0 0 0,0 0 0,0 0 0,0 0 0,0 0-1,0-1 1,0 1 0,0 0 0,0 0 0,-3 11 111,-13 28 107,0 2 19,15-37-245,-1 1 53,0 0 0,0 0 0,1 0 0,0 0 0,0 1 0,-1 7-1,3-12-60,-1 0-1,0 0 1,0 0-1,0 0 0,1 1 1,-1-1-1,1 0 0,-1 0 1,1 0-1,-1 0 1,1 0-1,-1 0 0,1 0 1,0-1-1,0 1 1,-1 0-1,1 0 0,0 0 1,0-1-1,0 1 0,0 0 1,0-1-1,0 1 1,0-1-1,0 1 0,0-1 1,0 0-1,0 1 0,1-1 1,-1 0-1,0 0 1,0 0-1,0 0 0,0 0 1,2 0-1,4 0-117,0 0 0,0 0 0,-1-1 0,1 0 0,0 0 0,-1-1-1,1 0 1,-1 0 0,8-4 0,13-7-250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9.285"/>
    </inkml:context>
    <inkml:brush xml:id="br0">
      <inkml:brushProperty name="width" value="0.025" units="cm"/>
      <inkml:brushProperty name="height" value="0.025" units="cm"/>
    </inkml:brush>
  </inkml:definitions>
  <inkml:trace contextRef="#ctx0" brushRef="#br0">82 0 18148,'-2'3'418,"0"1"0,1-1-1,-1 0 1,1 0 0,-1 1 0,1-1 0,0 1 0,-1 6 0,0-1 336,-9 39 311,2 0 0,-3 58 0,9-51-1691,8 94 1,-3-143-1840,-5-19 983,-16-25 127,4 12 550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9.719"/>
    </inkml:context>
    <inkml:brush xml:id="br0">
      <inkml:brushProperty name="width" value="0.025" units="cm"/>
      <inkml:brushProperty name="height" value="0.025" units="cm"/>
    </inkml:brush>
  </inkml:definitions>
  <inkml:trace contextRef="#ctx0" brushRef="#br0">146 155 15387,'-7'-8'1657,"7"5"-937,2 1-280,14 2 1080,6-1-320,8-2-407,4-3-193,5-1-720,-2-1-392,-2-7 536,-7-2-64,-8 0-216</inkml:trace>
  <inkml:trace contextRef="#ctx0" brushRef="#br0" timeOffset="1">15 26 18676,'2'7'2224,"1"-2"-1351,-3-4-409,1-2 1840,-1-5-3624,-4-3 1352,-5-1-296,2-3-432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0.134"/>
    </inkml:context>
    <inkml:brush xml:id="br0">
      <inkml:brushProperty name="width" value="0.025" units="cm"/>
      <inkml:brushProperty name="height" value="0.025" units="cm"/>
    </inkml:brush>
  </inkml:definitions>
  <inkml:trace contextRef="#ctx0" brushRef="#br0">135 14 12995,'0'-1'190,"1"1"0,-1-1 0,0 1 0,1-1 0,-1 1 1,0-1-1,0 1 0,0-1 0,1 0 0,-1 1 0,0-1 0,0 1 0,0-1 1,0 1-1,0-1 0,0 0 0,0 1 0,0-1 0,0 1 0,-1-2 0,1 2-111,0 0-1,0 0 0,-1 0 0,1-1 0,0 1 0,0 0 0,-1 0 0,1 0 0,0 0 0,-1 0 0,1 0 1,0 0-1,0 0 0,-1 0 0,1 0 0,0 0 0,-1 0 0,1 0 0,0 1 0,0-1 0,-1 0 1,1 0-1,0 0 0,0 0 0,-1 0 0,1 0 0,0 1 0,0-1 0,0 0 0,-1 0 0,1 0 0,0 1 1,0-1-1,0 0 0,-1 0 0,1 1 0,0-1 0,0 0 0,0 0 0,0 1 0,0-1 0,0 0 1,0 1-1,0-1 0,-12 21 363,2 0-1,1 0 1,0 1 0,2 0 0,-5 24 0,9-38-368,-17 77 82,3 1 1,-8 115-1,25-201-182,0 0-1,0 0 1,0 0-1,0 0 1,0 0-1,0 0 0,0 0 1,0 0-1,0 0 1,0 0-1,0 0 1,0 0-1,0 0 0,0 0 1,0 0-1,-1 0 1,1 0-1,0 0 1,0 0-1,0 0 0,-1-13-715,0-20-605,2-31 379,-1 27 278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0.584"/>
    </inkml:context>
    <inkml:brush xml:id="br0">
      <inkml:brushProperty name="width" value="0.025" units="cm"/>
      <inkml:brushProperty name="height" value="0.025" units="cm"/>
    </inkml:brush>
  </inkml:definitions>
  <inkml:trace contextRef="#ctx0" brushRef="#br0">26 213 12939,'-8'8'1561,"7"-6"-1202,-1-1-1,0 1 1,1-1 0,-1 1-1,1 0 1,0 0 0,-1 0-1,1 0 1,0 0 0,0 0-1,0 0 1,1 0 0,-2 4-1,3-6-210,0 0 0,0 0-1,0-1 1,0 1 0,0 0-1,0 0 1,0-1 0,0 1-1,0-1 1,0 1 0,-1-1-1,1 1 1,0-1 0,0 1-1,0-1 1,-1 0 0,2 0-1,35-34 921,-1-1 0,44-59 0,-21 24-611,-59 71-455,0-1 0,1 1 0,-1-1 0,0 1 0,1 0 0,-1-1 0,0 1 0,1 0 1,-1 0-1,0-1 0,1 1 0,-1 0 0,1 0 0,-1-1 0,1 1 0,-1 0 0,0 0 0,1 0 0,-1 0 0,1 0 0,-1 0 0,1 0 0,-1 0 0,1 0 0,-1 0 0,1 0 0,-1 0 0,1 0 0,-1 0 0,0 0 0,1 0 0,-1 1 0,1-1 0,-1 0 0,1 0 1,-1 0-1,0 1 0,1-1 0,-1 0 0,1 1 0,-1-1 0,0 0 0,0 1 0,1-1 0,-1 0 0,0 1 0,1-1 0,-1 1 0,0-1 0,0 0 0,0 1 0,0-1 0,1 1 0,-1 0 0,12 33 6,-9-22-9,5 5-118,0 0 0,1 0 0,16 23 0,-24-40 94,-1 1 0,1-1 1,-1 1-1,1 0 0,-1-1 0,1 1 1,-1-1-1,0 1 0,1 0 0,-1 0 1,0-1-1,0 1 0,1 0 0,-1 0 1,0-1-1,0 1 0,0 0 0,0 0 1,0 0-1,0-1 0,0 1 0,0 0 1,0 0-1,0-1 0,-1 1 0,1 0 1,0 0-1,0-1 0,-1 1 0,1 0 1,0-1-1,-1 1 0,1 0 0,-1-1 1,1 1-1,-1 0 0,1-1 0,-1 1 1,0-1-1,1 1 0,-1-1 0,0 1 1,-12 5-254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1.931"/>
    </inkml:context>
    <inkml:brush xml:id="br0">
      <inkml:brushProperty name="width" value="0.025" units="cm"/>
      <inkml:brushProperty name="height" value="0.025" units="cm"/>
    </inkml:brush>
  </inkml:definitions>
  <inkml:trace contextRef="#ctx0" brushRef="#br0">73 0 17364,'-6'22'2644,"-12"33"-1674,3 1 1,2 1-1,-6 65 0,19-122-969,-1 23 182,3-18-49,3-12-1,27-67 267,-15 34-46,32-56 0,-48 93-329,1 1 0,-1 0-1,1-1 1,0 1 0,0 0 0,0 0-1,3-2 1,3 3 110,-3 14-28,-5 8-37,-2 33 0,1-30-31,1-24-39,0 1 1,0-1-1,0 0 1,0 0-1,0 0 1,0 1-1,-1-1 1,1 0-1,0 0 1,0 1-1,0-1 1,0 0-1,1 0 0,-1 1 1,0-1-1,0 0 1,0 0-1,0 1 1,0-1-1,0 0 1,0 0-1,0 0 1,0 1-1,1-1 1,-1 0-1,0 0 1,0 0-1,0 1 1,0-1-1,1 0 0,-1 0 1,0 0-1,0 0 1,0 0-1,1 1 1,-1-1-1,0 0 1,0 0-1,0 0 1,1 0-1,-1 0 1,0 0-1,0 0 1,1 0-1,-1 0 1,0 0-1,0 0 0,1 0 1,-1 0-1,16-10 10,19-24 0,-31 29-5,16-16-2,-7 5-10,1 1 1,1 1 0,1 0 0,0 1-1,30-19 1,-46 31 6,1 1 0,0-1-1,-1 1 1,1 0 0,0-1 0,-1 1-1,1 0 1,0 0 0,-1-1-1,1 1 1,0 0 0,-1 0 0,1 0-1,0 0 1,0 0 0,-1 0-1,1 0 1,0 0 0,-1 0 0,1 0-1,0 1 1,0-1 0,-1 0-1,1 0 1,0 1 0,-1-1 0,2 1-1,-2 0 0,1 0 1,-1 0-1,1 0 0,0 0 0,-1 0 0,0 0 1,1 0-1,-1 0 0,0 0 0,1 1 0,-1-1 0,0 0 1,0 0-1,0 0 0,0 2 0,-1 7-4,0 0 0,-1 0-1,-2 11 1,2-16 5,-34 117-321,60-160-3042,-8 13 2726,5 1-212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2.408"/>
    </inkml:context>
    <inkml:brush xml:id="br0">
      <inkml:brushProperty name="width" value="0.025" units="cm"/>
      <inkml:brushProperty name="height" value="0.025" units="cm"/>
    </inkml:brush>
  </inkml:definitions>
  <inkml:trace contextRef="#ctx0" brushRef="#br0">43 19 18700,'-7'9'1058,"1"1"0,-1-1 0,-7 17 0,13-24-957,-1 1-1,1-1 1,0 0-1,1 0 1,-1 0-1,0 1 0,1-1 1,-1 0-1,1 1 1,0-1-1,-1 0 1,1 1-1,1-1 0,-1 1 1,0-1-1,0 0 1,1 1-1,-1-1 1,1 0-1,0 0 0,0 1 1,0-1-1,2 4 1,-2-5-103,0 0 1,0-1 0,1 1 0,-1 0-1,0-1 1,0 1 0,0-1-1,1 1 1,-1-1 0,0 1-1,1-1 1,-1 0 0,0 0 0,1 0-1,-1 0 1,0 0 0,1 0-1,-1 0 1,0 0 0,1 0-1,-1-1 1,0 1 0,0 0-1,1-1 1,-1 1 0,0-1 0,0 0-1,1 1 1,-1-1 0,0 0-1,0 0 1,1-1 0,6-3-35,-2 0 1,1-1 0,10-11 0,-9 8 33,-1 0 1,0 0-1,0 0 1,-1-1-1,0 0 1,-1-1-1,7-18 1,-48 126 206,32-83-247,0-4-104,1-1 1,0 1-1,1 0 0,0 0 0,0 0 0,1 0 1,1 12-1,0-22 118,0 0 0,0 1 0,0-1 1,0 0-1,0 0 0,0 0 0,0 1 0,0-1 0,0 0 1,0 0-1,0 0 0,0 1 0,0-1 0,0 0 1,0 0-1,0 0 0,0 0 0,0 1 0,1-1 1,-1 0-1,0 0 0,0 0 0,0 0 0,0 0 0,0 1 1,1-1-1,-1 0 0,0 0 0,0 0 0,0 0 1,0 0-1,1 0 0,-1 0 0,0 0 0,0 0 0,1 0 1,6-4-368,7-15 87,-13 18 223,18-26-477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2.901"/>
    </inkml:context>
    <inkml:brush xml:id="br0">
      <inkml:brushProperty name="width" value="0.025" units="cm"/>
      <inkml:brushProperty name="height" value="0.025" units="cm"/>
    </inkml:brush>
  </inkml:definitions>
  <inkml:trace contextRef="#ctx0" brushRef="#br0">173 0 16267,'-6'21'2457,"-9"7"-1297,-6 3-488,-2 4 2201,2 2-1625,-1-1-272,5-3-407,0-3-265,7-10-424,4-4-232,6-15-441,-3-1-223,3-9-448,0-5 160,0-6 703,-1-3-287,-1-3-8</inkml:trace>
  <inkml:trace contextRef="#ctx0" brushRef="#br0" timeOffset="1">1 82 15243,'5'3'1737,"2"4"-857,2 0-296,2 1 1032,5 1-375,4 1-409,2-1-32,4-2-696,1 0-472,0-4 384,0-2-96,-7-4-160</inkml:trace>
  <inkml:trace contextRef="#ctx0" brushRef="#br0" timeOffset="2">316 44 19172,'3'8'1720,"-3"3"-1167,-3 1-217,1 5 856,2 0-392,-1 0-768,1 2-368,0-5-576,1-2 808,4-10-224,-1-2-176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3.355"/>
    </inkml:context>
    <inkml:brush xml:id="br0">
      <inkml:brushProperty name="width" value="0.025" units="cm"/>
      <inkml:brushProperty name="height" value="0.025" units="cm"/>
    </inkml:brush>
  </inkml:definitions>
  <inkml:trace contextRef="#ctx0" brushRef="#br0">2 13 17268,'0'33'2252,"-1"-15"-1699,1 0 1,0-1-1,2 1 0,0-1 0,6 22 1,-8-38-546,0 1 0,1-1 1,-1 1-1,0-1 0,1 0 1,0 1-1,-1-1 1,1 0-1,0 0 0,0 1 1,-1-1-1,1 0 1,0 0-1,0 0 0,0 0 1,1 0-1,-1 0 1,2 1-1,-2-2-9,0 0 1,0 1-1,0-1 0,0 0 1,0 0-1,0 0 0,0 0 1,0 0-1,0-1 0,0 1 1,0 0-1,0 0 1,-1-1-1,1 1 0,0 0 1,0-1-1,0 1 0,0-1 1,0 1-1,1-2 0,3-3-22,0 0 0,0 0 1,0 0-1,-1-1 0,7-11 0,15-27-93,-15 23 13,25-33 0,-36 53 101,0 1 1,0 0-1,0 0 0,0 0 0,0 0 1,0-1-1,0 1 0,0 0 1,0 0-1,0 0 0,1 0 0,-1-1 1,0 1-1,0 0 0,0 0 0,0 0 1,0 0-1,0 0 0,1-1 0,-1 1 1,0 0-1,0 0 0,0 0 0,0 0 1,1 0-1,-1 0 0,0 0 1,0 0-1,0 0 0,0 0 0,1 0 1,-1 0-1,0 0 0,0 0 0,0 0 1,1 0-1,-1 0 0,0 0 0,0 0 1,0 0-1,1 0 0,-1 0 0,0 0 1,0 0-1,0 0 0,0 0 1,1 0-1,-1 0 0,0 1 0,0-1 1,0 0-1,0 0 0,0 0 0,0 0 1,1 1-1,0 14-12,-4 20 24,-1-13 3,1-8 33,0 0 0,0 19-1,3-33-42,0 0-1,0 0 0,0 0 1,0 1-1,0-1 0,0 0 0,0 0 1,0 0-1,0 0 0,0 0 1,0 0-1,0 0 0,0 0 0,0 1 1,0-1-1,0 0 0,0 0 0,0 0 1,0 0-1,0 0 0,0 0 1,0 0-1,1 0 0,-1 0 0,0 1 1,0-1-1,0 0 0,0 0 1,0 0-1,0 0 0,0 0 0,0 0 1,0 0-1,0 0 0,1 0 0,-1 0 1,0 0-1,0 0 0,0 0 1,0 0-1,0 0 0,0 0 0,0 0 1,0 0-1,1 0 0,-1 0 1,0 0-1,0 0 0,0 0 0,0 0 1,0 0-1,0 0 0,0 0 0,0 0 1,0 0-1,1 0 0,-1 0 1,0 0-1,0 0 0,0 0 0,0 0 1,0 0-1,0-1 0,10-8 77,15-22-10,-17 21-29,-2 3-13,40-45 32,-43 49-81,0 0 0,1 0 0,-1 0 0,1 0 0,-1 1 0,1-1 0,0 1 0,0 0 0,0 1 0,0-1 0,1 0 0,5 0 0,-9 2 12,0 0 1,1 0-1,-1 0 1,0 0-1,0 1 1,0-1-1,0 1 1,0-1-1,0 0 1,0 1-1,0 0 1,0-1-1,0 1 1,0-1 0,0 1-1,0 0 1,-1 0-1,1 0 1,0-1-1,-1 1 1,1 0-1,0 0 1,-1 0-1,1 0 1,-1 0-1,1 0 1,-1 0-1,0 0 1,1 1-1,-1-1 1,0 0-1,0 0 1,0 0-1,0 0 1,0 0-1,0 0 1,0 2-1,0 6-15,0 0 1,0 0-1,-3 12 0,-9 33 630,30-80 382,-3 1-1109,-7 11-205,0 0-1,-1 0 1,-1 0-1,7-19 1,-11 18-70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3.886"/>
    </inkml:context>
    <inkml:brush xml:id="br0">
      <inkml:brushProperty name="width" value="0.025" units="cm"/>
      <inkml:brushProperty name="height" value="0.025" units="cm"/>
    </inkml:brush>
  </inkml:definitions>
  <inkml:trace contextRef="#ctx0" brushRef="#br0">2 3 16764,'0'-3'1320,"-1"3"-968,1 2-56,1 2-416,-1-3 136,0 5-176,0 0-72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9.823"/>
    </inkml:context>
    <inkml:brush xml:id="br0">
      <inkml:brushProperty name="width" value="0.025" units="cm"/>
      <inkml:brushProperty name="height" value="0.025" units="cm"/>
    </inkml:brush>
  </inkml:definitions>
  <inkml:trace contextRef="#ctx0" brushRef="#br0">3 122 19852,'-2'29'611,"2"0"1,1 0-1,1-1 0,1 1 0,1-1 0,2 1 0,16 49 0,-21-75-585,1 0 0,-1 0-1,1 0 1,-1 0 0,1-1-1,0 1 1,0 0 0,0-1-1,0 1 1,0-1 0,1 0-1,4 4 1,-6-6-20,1 1 0,-1-1 1,1 1-1,0-1 0,-1 1 0,1-1 1,0 0-1,-1 0 0,1 0 0,0 0 1,-1 0-1,1 0 0,-1 0 0,1-1 1,0 1-1,-1 0 0,1-1 0,-1 0 1,1 1-1,-1-1 0,1 0 0,-1 0 1,1 0-1,-1 0 0,2-1 0,34-28 11,-24 19-45,1-1 1,0 1 0,1 1-1,31-16 1,-43 25 23,0-1 0,1 1 0,-1 0-1,0 0 1,1 0 0,-1 1 0,1-1 0,-1 1 0,1 0 0,-1 0 0,1 0 0,-1 0-1,1 0 1,-1 1 0,1 0 0,-1 0 0,1 0 0,-1 0 0,0 0 0,0 1-1,0-1 1,1 1 0,-2 0 0,1 0 0,0 0 0,0 0 0,0 1 0,-1-1 0,0 1-1,5 4 1,-3 0 38,0-1 0,0 1 0,0 0 0,-1 0-1,0 0 1,0 1 0,-1-1 0,0 1-1,0 0 1,-1-1 0,1 9 0,-1-4 126,-1-1 1,0 0-1,-1 1 0,0-1 1,-1 0-1,0 0 0,-7 19 1,7-22-46,-1-1 0,-1 0 1,1 0-1,-1 0 0,0 0 0,-1-1 1,1 1-1,-2-1 0,1-1 0,0 1 1,-9 6-1,10-9-76,-1 0 1,0 0-1,0 0 0,0-1 0,0 0 1,0 0-1,0 0 0,-1-1 0,1 1 0,0-1 1,-1 0-1,1-1 0,-1 0 0,0 0 1,1 0-1,-1 0 0,-5-2 0,7 1-119,0 1 0,0-1 0,0-1 0,0 1-1,0-1 1,1 1 0,-1-1 0,1 0-1,-1 0 1,1-1 0,0 1 0,-1-1-1,1 1 1,1-1 0,-1 0 0,0 0 0,1 0-1,-1-1 1,1 1 0,0-1 0,-2-4-1,1 0-16,1 1-1,-1-1 0,1 1 0,1-1 1,-1 0-1,2 0 0,-1 0 0,1 0 0,0 0 1,1-9-1,5-24-448</inkml:trace>
  <inkml:trace contextRef="#ctx0" brushRef="#br0" timeOffset="1">395 1 21837,'12'8'1880,"-7"15"-1288,1 7-224,-2 15 993,3 5-353,4 7-528,2 0-112,2-4-152,-1-1-128,0-15-368,1-8-336,-1-18-704,-3-8 1080,-2-11-249,-2-4-191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4.363"/>
    </inkml:context>
    <inkml:brush xml:id="br0">
      <inkml:brushProperty name="width" value="0.025" units="cm"/>
      <inkml:brushProperty name="height" value="0.025" units="cm"/>
    </inkml:brush>
  </inkml:definitions>
  <inkml:trace contextRef="#ctx0" brushRef="#br0">128 145 13387,'1'-2'472,"-1"1"0,0-1-1,-1 0 1,1 0 0,0 0 0,0 1 0,-1-1 0,1 0 0,-1 0 0,0 1-1,1-1 1,-1 0 0,0 1 0,0-1 0,-2-2 0,2 3-284,0 0 1,0 1-1,0-1 0,0 0 1,0 1-1,0-1 1,-1 0-1,1 1 1,0-1-1,0 1 0,-1 0 1,1-1-1,0 1 1,0 0-1,-1 0 0,1 0 1,-2 0-1,-1 0-79,1 1-1,-1 0 1,1 0-1,-1 0 1,1 0-1,-1 0 1,1 1-1,-1-1 0,1 1 1,0 0-1,0 0 1,0 0-1,-5 5 1,3-1-75,0 1 1,0-1 0,0 1-1,1-1 1,0 1 0,-5 12-1,8-17-39,0 0 1,0 0-1,1 0 0,-1 0 0,0 0 0,1 1 1,-1-1-1,1 0 0,-1 0 0,1 0 0,0 1 1,0-1-1,0 0 0,1 0 0,-1 0 0,0 1 1,1-1-1,-1 0 0,1 0 0,0 0 0,0 0 1,0 0-1,0 0 0,0 0 0,0 0 0,0 0 1,4 3-1,-4-4-6,1 0 0,0-1 1,0 1-1,0 0 0,0-1 0,0 1 0,0-1 1,0 1-1,0-1 0,0 0 0,0 0 0,0 0 1,1 0-1,-1 0 0,0 0 0,0-1 1,0 1-1,0-1 0,0 0 0,0 1 0,0-1 1,0 0-1,-1 0 0,1 0 0,3-3 1,3-1-32,0-1 1,0 0 0,0-1 0,6-7 0,-2 1-65,-1-1 0,0 0-1,-1 0 1,0-1-1,7-18 1,-36 64-506,13-16 552,1-6 30,0 1 0,1 0 0,0 1-1,1-1 1,0 1 0,1-1 0,0 1 0,0 15 0,2-25 29,0-1 1,0 0-1,0 1 1,0-1 0,0 1-1,0-1 1,0 0-1,0 1 1,0-1-1,0 0 1,0 1-1,1-1 1,-1 1 0,0-1-1,0 0 1,0 1-1,1-1 1,-1 0-1,0 0 1,0 1-1,1-1 1,-1 0 0,0 1-1,1-1 1,-1 0-1,0 0 1,1 0-1,-1 1 1,0-1-1,1 0 1,-1 0 0,0 0-1,1 0 1,14-5 8,9-18 7,-10 5 25,0 0 0,-2-1-1,0-1 1,-2 0 0,0 0 0,-1-1 0,-1 0 0,-1-1 0,7-37 0,-14 59-40,0 0 0,0 0 0,0 0 1,0 0-1,0 1 0,0-1 1,-1 0-1,1 0 0,0 0 1,0 0-1,0 0 0,0 0 1,0 0-1,0-1 0,0 1 1,0 0-1,0 0 0,0 0 1,0 0-1,0 0 0,-1 0 0,1 0 1,0 0-1,0 0 0,0 0 1,0 0-1,0 0 0,0 0 1,0 0-1,0 0 0,0 0 1,0 0-1,0 0 0,0 0 1,0-1-1,0 1 0,0 0 1,0 0-1,0 0 0,0 0 0,0 0 1,0 0-1,0 0 0,0 0 1,0 0-1,0 0 0,0 0 1,0 0-1,0-1 0,0 1 1,0 0-1,0 0 0,0 0 1,0 0-1,0 0 0,0 0 1,0 0-1,0 0 0,0 0 1,0 0-1,0 0 0,0 0 0,0 0 1,0-1-1,0 1 0,0 0 1,0 0-1,-5 7 0,-6 14-13,4-4-6,-16 50 10,21-60-7,1 0-1,0 0 1,0 0-1,0 0 1,1 0 0,0 0-1,1 12 1,-1-18 0,0 1 1,1-1 0,-1 0-1,1 1 1,-1-1 0,1 0-1,-1 0 1,1 0 0,-1 0-1,1 1 1,0-1-1,0 0 1,0 0 0,0 0-1,-1 0 1,1-1 0,0 1-1,1 0 1,-1 0 0,0 0-1,2 0 1,-1 0-14,1 0-1,0-1 1,-1 1 0,1-1 0,0 1 0,0-1-1,-1 0 1,1 0 0,0 0 0,2-1 0,5-1-57,-1 0 0,0 0 0,0-1 0,0 0 0,9-5 0,25-19-133,-41 26 247,0-1 1,0 1-1,0-1 1,0 1-1,-1-1 0,1 0 1,-1 0-1,1 0 1,-1 0-1,0 0 1,1 0-1,-1 0 1,0-1-1,0 1 1,-1 0-1,1-1 0,0 1 1,0-3-1,-1 5-13,0-1 0,0 1 0,0 0 0,0 0 0,0-1 0,0 1-1,-1 0 1,1 0 0,0-1 0,0 1 0,0 0 0,0 0 0,0 0-1,0-1 1,0 1 0,0 0 0,0 0 0,-1-1 0,1 1 0,0 0 0,0 0-1,0 0 1,-1 0 0,1-1 0,0 1 0,0 0 0,0 0 0,-1 0 0,1 0-1,0 0 1,0 0 0,-1 0 0,1 0 0,0-1 0,0 1 0,0 0 0,-1 0-1,1 0 1,-14 4 351,-9 10 87,20-11-460,0 0-1,0 0 1,0 1 0,1-1-1,-1 1 1,1-1-1,-3 7 1,5-9-21,-1 0 0,1 0 1,-1 0-1,1 0 0,0 1 0,0-1 1,-1 0-1,1 0 0,0 0 1,0 0-1,0 0 0,0 0 0,0 0 1,1 0-1,-1 0 0,0 0 1,0 0-1,1 0 0,-1 0 0,1 0 1,-1 0-1,1 0 0,-1 0 1,1 0-1,-1 0 0,1 0 0,0 0 1,0-1-1,-1 1 0,1 0 1,0 0-1,0-1 0,0 1 0,2 0 1,11 6-212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4.832"/>
    </inkml:context>
    <inkml:brush xml:id="br0">
      <inkml:brushProperty name="width" value="0.025" units="cm"/>
      <inkml:brushProperty name="height" value="0.025" units="cm"/>
    </inkml:brush>
  </inkml:definitions>
  <inkml:trace contextRef="#ctx0" brushRef="#br0">28 5 16468,'9'-2'577,"0"1"-1,1 0 1,-1 1 0,0 0 0,14 2 0,-21-2-495,0 0-1,-1 1 0,1-1 0,0 1 0,0-1 0,-1 1 0,1 0 0,0 0 1,-1 0-1,1 0 0,-1 0 0,1 0 0,-1 0 0,0 1 0,1-1 0,-1 0 1,0 1-1,0-1 0,0 1 0,0-1 0,0 1 0,0-1 0,0 1 0,-1 0 1,1 0-1,-1-1 0,1 1 0,-1 0 0,0 0 0,1 0 0,-1-1 1,0 1-1,0 0 0,-1 2 0,1 5 48,-1-1 0,0 0 1,-1 0-1,0 0 0,0 0 1,-1 0-1,0-1 0,0 1 0,-5 7 1,-6 7 182,-25 32 0,-9 14 107,47-68-411,0 1-1,1 0 1,-1 0-1,1 0 1,-1 0-1,1 0 1,-1 0-1,1 0 1,0 0-1,-1 0 0,1 0 1,0 1-1,0-1 1,0 0-1,0 0 1,0 0-1,0 0 1,0 0-1,0 0 1,0 0-1,1 2 1,0-2-6,-1-1-1,1 1 1,0 0 0,0 0 0,-1-1 0,1 1 0,0 0 0,0-1 0,0 1 0,0-1-1,0 1 1,0-1 0,0 1 0,0-1 0,0 0 0,0 1 0,0-1 0,1 0 0,7 1-90,1-1 0,-1 0 0,0 0 0,11-2 0,-9 1-149,39-7-1580,-46 7 1636,-1 0-1,0 0 1,1 0 0,-1 0-1,0-1 1,0 1 0,0-1 0,0 0-1,0 0 1,0 0 0,4-5-1,-1-1-586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5.330"/>
    </inkml:context>
    <inkml:brush xml:id="br0">
      <inkml:brushProperty name="width" value="0.025" units="cm"/>
      <inkml:brushProperty name="height" value="0.025" units="cm"/>
    </inkml:brush>
  </inkml:definitions>
  <inkml:trace contextRef="#ctx0" brushRef="#br0">0 21 17252,'12'1'1432,"5"-1"-1056,4 0-160,6-3 632,4-1-648,4-3-64,4 3-48,1 1-56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5.861"/>
    </inkml:context>
    <inkml:brush xml:id="br0">
      <inkml:brushProperty name="width" value="0.025" units="cm"/>
      <inkml:brushProperty name="height" value="0.025" units="cm"/>
    </inkml:brush>
  </inkml:definitions>
  <inkml:trace contextRef="#ctx0" brushRef="#br0">51 415 15995,'1'0'180,"0"1"-1,0-1 1,0 0-1,0 0 1,0 1-1,0-1 1,1 0-1,-1 0 1,0 0-1,0-1 1,0 1-1,0 0 1,0 0-1,0-1 1,0 1-1,0 0 1,0-1-1,0 1 1,0-1-1,0 1 1,0-1-1,0 0 1,0 1-1,0-1 1,-1 0-1,1 1 1,0-1-1,0 0 1,-1 0-1,1 0 1,-1 0-1,1 0 1,-1 0-1,1 0 1,-1 0-1,1 0 1,-1-2-1,1 1-113,0 0-1,0 0 0,0 1 1,-1-1-1,1 0 1,-1 0-1,0 0 0,1 0 1,-1 0-1,0 0 0,0 0 1,0 0-1,-1 0 1,1 0-1,0 0 0,-1 0 1,1 0-1,-1 0 0,-1-4 1,1 6-61,1 0 1,-1-1-1,1 1 1,-1 0-1,1-1 1,-1 1-1,1 0 0,-1 0 1,1 0-1,-1-1 1,0 1-1,1 0 1,-1 0-1,1 0 1,-1 0-1,0 0 0,1 0 1,-1 0-1,1 0 1,-1 0-1,0 1 1,1-1-1,-1 0 1,1 0-1,-1 0 0,1 1 1,-1-1-1,1 0 1,-1 1-1,1-1 1,-1 0-1,1 1 1,-1 0-1,-17 15 62,18-15-66,-6 6 5,0 0 0,1 1 0,0 0 0,0 0 0,-4 11 0,7-15-7,0 1 0,1 0 0,-1 0 0,1 0 0,0-1 1,0 1-1,0 0 0,1 0 0,0 1 0,0-1 0,1 6 1,-1-10-2,0 0 0,0 0 0,1 0 0,-1-1 0,1 1 1,-1 0-1,1 0 0,-1-1 0,1 1 0,-1 0 1,1-1-1,-1 1 0,1 0 0,0-1 0,-1 1 1,1-1-1,0 1 0,0-1 0,-1 1 0,1-1 0,0 0 1,0 1-1,0-1 0,0 0 0,-1 1 0,1-1 1,0 0-1,0 0 0,0 0 0,0 0 0,0 0 1,0 0-1,-1 0 0,3-1 0,1 1-11,0-1 0,-1 0-1,1 0 1,0 0 0,-1-1 0,1 1-1,3-3 1,7-5-100,-1-1 0,0 0 0,0-1-1,-1-1 1,-1 0 0,0 0 0,0-1-1,-1-1 1,8-14 0,-37 68 32,18-36 113,-1 0 0,1 0-1,0 0 1,0-1 0,0 1-1,0 0 1,1 0-1,-1 1 1,1-1 0,0 0-1,1 0 1,0 4 0,-1-7-21,1 0 1,-1 0 0,1-1 0,-1 1-1,1 0 1,0 0 0,0-1 0,-1 1-1,1 0 1,0-1 0,0 1 0,0-1-1,0 1 1,0-1 0,-1 1 0,1-1-1,0 0 1,0 1 0,0-1 0,0 0-1,0 0 1,0 0 0,0 1 0,0-1 0,1 0-1,-1-1 1,0 1 0,1 0-1,30-6 74,-16 1-515,0-1-1,-1 0 1,0-1 0,0 0 0,22-16-1,-27 14-16,-9 2-161</inkml:trace>
  <inkml:trace contextRef="#ctx0" brushRef="#br0" timeOffset="1">501 1 16948,'0'16'1472,"-6"9"-832,-4 7-128,0 8 720,-1 5-263,1 3-257,1 2-40,5 1-136,2-7-64,2-4-232,6-5-152,-2-8-264,1-6-200,2-6-424,-7-7-304,-6-12 384,-5-9 79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6.373"/>
    </inkml:context>
    <inkml:brush xml:id="br0">
      <inkml:brushProperty name="width" value="0.025" units="cm"/>
      <inkml:brushProperty name="height" value="0.025" units="cm"/>
    </inkml:brush>
  </inkml:definitions>
  <inkml:trace contextRef="#ctx0" brushRef="#br0">118 243 18564,'0'-1'1960,"5"-1"-1327,12 2-217,6 2 1192,12 1-752,-1-3-208,5-2-648,2 1-440,-5-4 504,-1 0-104,-9-5-144</inkml:trace>
  <inkml:trace contextRef="#ctx0" brushRef="#br0" timeOffset="1">0 47 22261,'0'11'1632,"3"-14"-2216,3-12 1160,-2-4-360,-1-1-352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4.017"/>
    </inkml:context>
    <inkml:brush xml:id="br0">
      <inkml:brushProperty name="width" value="0.025" units="cm"/>
      <inkml:brushProperty name="height" value="0.025" units="cm"/>
    </inkml:brush>
  </inkml:definitions>
  <inkml:trace contextRef="#ctx0" brushRef="#br0">10 51 13283,'9'-6'935,"6"-4"1782,28-13 0,-39 21-2400,1 0 1,1 0-1,-1 1 0,0 0 0,0 0 0,0 0 0,1 0 0,-1 1 1,0 0-1,7 0 0,-11 1-281,1-1 0,0 0-1,-1 0 1,1 1 0,-1-1 0,1 1 0,-1-1 0,1 1 0,-1 0-1,1 0 1,-1 0 0,0 0 0,1 0 0,-1 0 0,0 0-1,0 0 1,0 0 0,0 0 0,0 1 0,0-1 0,0 0-1,0 1 1,0-1 0,-1 1 0,1-1 0,0 1 0,-1-1-1,1 1 1,-1-1 0,0 1 0,0-1 0,0 1 0,1 0-1,-1-1 1,-1 1 0,1 0 0,0-1 0,0 1 0,-1 2 0,-1 4-13,0 0 1,0 0-1,-1 0 1,0 0 0,0 0-1,-7 10 1,-5 6 40,-2-1 0,-33 34 0,-4 7 172,53-63-225,0 0-1,0 1 1,0-1 0,0 1-1,0-1 1,0 0 0,0 1-1,1 0 1,-1-1 0,1 1 0,-1-1-1,1 1 1,-1 0 0,1-1-1,0 3 1,0-3-5,1 0 0,-1-1 1,1 1-1,-1 0 0,0 0 0,1-1 1,0 1-1,-1 0 0,1-1 1,-1 1-1,1 0 0,0-1 0,0 1 1,-1-1-1,1 0 0,0 1 0,0-1 1,-1 1-1,1-1 0,0 0 0,0 0 1,0 1-1,0-1 0,0 0 0,-1 0 1,1 0-1,0 0 0,0 0 1,2 0-1,10 0-134,0-1 1,0 0-1,0-1 0,-1 0 1,1-1-1,0 0 1,-1-1-1,0-1 1,1 0-1,-2 0 0,16-10 1,-8 0-913,-18 14 1001,-1 0 1,1 1-1,0-1 1,-1 0-1,1 1 1,-1-1-1,1 0 1,-1 1-1,1-1 1,-1 0-1,1 0 1,-1 0-1,0 0 1,1 1 0,-1-1-1,0 0 1,0 0-1,0 0 1,0 0-1,0 0 1,0 0-1,0 1 1,0-1-1,0 0 1,0 0-1,-1-1 1,-8-6-706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4.529"/>
    </inkml:context>
    <inkml:brush xml:id="br0">
      <inkml:brushProperty name="width" value="0.025" units="cm"/>
      <inkml:brushProperty name="height" value="0.025" units="cm"/>
    </inkml:brush>
  </inkml:definitions>
  <inkml:trace contextRef="#ctx0" brushRef="#br0">0 29 18516,'26'-3'2016,"-1"-1"-1423,8-2-257,1 2 1008,5 0-960,-1 1-456,-2-2 200,-3 5-72,-3 6-232</inkml:trace>
  <inkml:trace contextRef="#ctx0" brushRef="#br0" timeOffset="1">426 98 20092,'0'3'1425,"0"2"-1417,0 0-416,-1-4 768,-1 1-176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5.027"/>
    </inkml:context>
    <inkml:brush xml:id="br0">
      <inkml:brushProperty name="width" value="0.025" units="cm"/>
      <inkml:brushProperty name="height" value="0.025" units="cm"/>
    </inkml:brush>
  </inkml:definitions>
  <inkml:trace contextRef="#ctx0" brushRef="#br0">1 1 16612,'4'13'1536,"-4"8"-936,-1 3-224,-1 14 824,2 3-327,0 7-353,0 2-112,3-2-128,1-3-120,-1-8-304,2-4-216,-3-11-368,0-4-185,-4-9 633,-3-6-136,-7-2-216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5.467"/>
    </inkml:context>
    <inkml:brush xml:id="br0">
      <inkml:brushProperty name="width" value="0.025" units="cm"/>
      <inkml:brushProperty name="height" value="0.025" units="cm"/>
    </inkml:brush>
  </inkml:definitions>
  <inkml:trace contextRef="#ctx0" brushRef="#br0">0 40 18332,'2'-2'177,"-1"-1"0,0 1 1,1 0-1,0 0 0,-1 1 0,1-1 1,0 0-1,0 1 0,0-1 0,0 1 1,0-1-1,1 1 0,-1 0 1,0 0-1,1 0 0,-1 0 0,1 0 1,3 0-1,7-2 199,0 1 0,17-1 0,-21 3-108,22-3 196,46 4 1,-66-1-418,-1 1 0,1 1-1,-1 0 1,1 0 0,-1 1 0,0 0 0,19 10 0,-27-12-44,-1-1 1,1 1-1,-1 0 1,0 0-1,1 0 0,-1 0 1,0 0-1,0 0 1,0 1-1,1-1 1,-1 0-1,-1 1 0,1-1 1,0 0-1,0 1 1,0-1-1,-1 1 0,1 0 1,-1-1-1,1 1 1,0 2-1,-2-1 1,1 0 0,0-1-1,-1 1 1,1-1 0,-1 1 0,0-1-1,1 1 1,-1-1 0,-1 1 0,1-1-1,0 0 1,-3 4 0,-4 4 8,-1 0 0,0 0 0,-1 0-1,-12 8 1,22-17-11,-76 57 71,-15 11-23,80-55-135,11-14 82,0 0-1,0 0 1,0 0 0,0 1-1,0-1 1,0 0 0,0 0 0,0 0-1,0 0 1,0 1 0,0-1-1,0 0 1,0 0 0,0 0 0,0 0-1,0 1 1,0-1 0,0 0 0,0 0-1,0 0 1,1 0 0,-1 0-1,0 0 1,0 1 0,0-1 0,0 0-1,0 0 1,0 0 0,1 0-1,-1 0 1,0 0 0,0 0 0,0 0-1,0 1 1,0-1 0,1 0-1,-1 0 1,0 0 0,0 0 0,0 0-1,0 0 1,1 0 0,-1 0-1,0 0 1,30-4-421,-18 2 337,1 1-69,0-1 0,1 2 0,-1 0 0,1 0 0,-1 2 0,14 2 0,-24-3 126,0-1 0,0 1 0,0 0 0,0 1 0,0-1-1,0 0 1,0 1 0,-1 0 0,1-1 0,0 1 0,-1 0 0,0 0 0,4 4 0,-5-4 21,0 0 0,0 1 0,0-1 1,0 0-1,0 0 0,0 1 1,-1-1-1,1 0 0,-1 1 0,0-1 1,0 0-1,1 1 0,-1-1 0,-1 1 1,1-1-1,0 0 0,-1 1 0,1-1 1,-1 0-1,-1 4 0,-1 1 77,0 0-1,-1 0 1,1-1-1,-2 1 1,1-1 0,-1 0-1,0 0 1,0 0-1,0-1 1,-12 10 0,3-5 312,0 0 0,-1-1 1,-28 14-1,39-21-261,-1 0 1,0-1-1,0 1 1,0-1-1,0 0 1,0 0-1,0 0 1,0-1-1,-8 0 1,11 0-157,1 0 0,0-1 0,-1 1 1,1 0-1,-1-1 0,1 1 0,0-1 0,-1 1 1,1-1-1,0 0 0,-1 1 0,1-1 1,0 0-1,0 0 0,0 0 0,0 0 1,0 0-1,0 0 0,0 0 0,0-1 1,0 1-1,0 0 0,1 0 0,-1-1 1,0 1-1,1 0 0,-1-1 0,1 1 0,0-1 1,-1 1-1,1-1 0,0 1 0,0 0 1,0-1-1,0-2 0,0 1-37,0 1 0,0-1 0,1 0 0,-1 1 0,0-1 0,1 1 0,0-1 0,0 0 0,0 1 0,2-5 0,6-7-472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5.920"/>
    </inkml:context>
    <inkml:brush xml:id="br0">
      <inkml:brushProperty name="width" value="0.025" units="cm"/>
      <inkml:brushProperty name="height" value="0.025" units="cm"/>
    </inkml:brush>
  </inkml:definitions>
  <inkml:trace contextRef="#ctx0" brushRef="#br0">18 0 17404,'-3'5'2144,"-1"1"-1248,2-1-400,-2-2 2001,1 0-1753,2-10-544,2 0-312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0.351"/>
    </inkml:context>
    <inkml:brush xml:id="br0">
      <inkml:brushProperty name="width" value="0.025" units="cm"/>
      <inkml:brushProperty name="height" value="0.025" units="cm"/>
    </inkml:brush>
  </inkml:definitions>
  <inkml:trace contextRef="#ctx0" brushRef="#br0">1 281 17892,'1'5'385,"0"-1"1,0 0-1,1 0 1,-1 1-1,4 4 1,-5-8-328,1 0 1,-1 0 0,0-1-1,1 1 1,-1-1-1,1 1 1,-1 0 0,1-1-1,-1 1 1,1-1-1,0 1 1,-1-1 0,1 1-1,0-1 1,-1 1-1,1-1 1,0 0 0,-1 1-1,1-1 1,0 0-1,0 0 1,-1 0 0,1 1-1,0-1 1,0 0-1,0 0 1,-1 0 0,1 0-1,0 0 1,0 0-1,0-1 1,-1 1 0,1 0-1,0 0 1,0-1-1,-1 1 1,1 0 0,0-1-1,-1 1 1,2-1-1,2-3 153,1 0 0,-1 0 0,0 0 0,-1-1 0,1 1 0,-1-1 0,1 0 0,-2 0 0,5-8 0,20-54 633,-25 61-750,6-15 167,-1 0 0,-1-1 0,-1 1 0,-1-1 0,3-41-1,-7 62-240,0-1-1,0 1 1,-1-1-1,1 0 1,0 1-1,0-1 1,-1 1-1,1-1 1,-1 1-1,-1-4 1,2 5-15,0 0-1,0-1 1,-1 1 0,1 0 0,0 0 0,0 0 0,-1-1-1,1 1 1,0 0 0,0 0 0,-1 0 0,1 0-1,0-1 1,-1 1 0,1 0 0,0 0 0,-1 0 0,1 0-1,0 0 1,-1 0 0,1 0 0,0 0 0,0 0 0,-1 0-1,1 0 1,0 0 0,-1 0 0,1 0 0,0 0-1,-1 0 1,1 1 0,-1-1 0,-1 1 4,0 1 0,0-1 1,1 1-1,-1 0 0,0 0 0,1 0 1,-1 0-1,1 0 0,-1 0 0,1 0 0,0 0 1,-2 5-1,-8 23 5,1 2 0,1 0 0,2 0 0,1 0 0,1 1-1,2 0 1,1 0 0,4 42 0,-1-65-81,0 0-1,0-1 0,1 1 1,0 0-1,1-1 0,0 1 1,1-1-1,5 11 0,-7-17-4,0-1 1,-1 1-1,1-1 0,0 1 0,0-1 1,0 0-1,1 0 0,-1 0 0,0 0 0,1 0 1,-1 0-1,1-1 0,0 1 0,0-1 1,-1 0-1,1 0 0,0 0 0,0 0 1,0 0-1,0-1 0,0 1 0,0-1 0,0 0 1,1 0-1,-1 0 0,0 0 0,0 0 1,0-1-1,0 1 0,3-2 0,12-4-488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6.388"/>
    </inkml:context>
    <inkml:brush xml:id="br0">
      <inkml:brushProperty name="width" value="0.025" units="cm"/>
      <inkml:brushProperty name="height" value="0.025" units="cm"/>
    </inkml:brush>
  </inkml:definitions>
  <inkml:trace contextRef="#ctx0" brushRef="#br0">0 1 17964,'2'8'2000,"2"7"-1368,-3 6-280,1 6 1729,1 8-1497,-1 6-248,0 7-160,1-2-64,-3-2-48,0-2-152,0-11-352,-2-4-216,1-8-352,-1-8 800,2-9-208,-1-1-129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6.795"/>
    </inkml:context>
    <inkml:brush xml:id="br0">
      <inkml:brushProperty name="width" value="0.025" units="cm"/>
      <inkml:brushProperty name="height" value="0.025" units="cm"/>
    </inkml:brush>
  </inkml:definitions>
  <inkml:trace contextRef="#ctx0" brushRef="#br0">133 0 17612,'1'5'198,"-1"1"1,0-1-1,-1 0 0,1 0 1,-1 0-1,0 0 1,0-1-1,-1 1 1,1 0-1,-1 0 0,0-1 1,-4 8-1,-6 15 550,1 5-608,1 0-1,1 1 1,2 0 0,1 0-1,2 1 1,0 64 0,4-94-117,0 0 1,1 0-1,-1-1 0,1 1 1,0 0-1,0 0 1,1-1-1,-1 1 1,1-1-1,-1 0 1,1 1-1,0-1 0,0 0 1,1 0-1,-1 0 1,1 0-1,-1 0 1,1-1-1,6 5 1,-7-6 9,1 0 0,-1 0 1,1 0-1,-1 0 1,1-1-1,-1 1 1,1-1-1,0 0 1,-1 1-1,1-1 1,-1 0-1,1-1 0,0 1 1,-1 0-1,1-1 1,-1 1-1,1-1 1,-1 0-1,1 0 1,-1 0-1,1 0 1,-1 0-1,0-1 0,0 1 1,1-1-1,-1 0 1,0 1-1,2-4 1,-1 3-5,-1 0-1,0 1 1,0-1 0,0 0 0,-1-1 0,1 1 0,0 0 0,-1 0 0,0-1 0,1 1 0,-1-1-1,0 1 1,0-1 0,0 1 0,-1-1 0,1 0 0,0 1 0,-1-1 0,0 0 0,0 1 0,0-1 0,0 0-1,0 0 1,0 1 0,-1-1 0,1 0 0,-1 1 0,0-1 0,0 0 0,0 1 0,0-1 0,0 1-1,-1-1 1,1 1 0,-1 0 0,1 0 0,-1 0 0,0 0 0,0 0 0,0 0 0,0 0 0,0 0 0,0 1-1,-1-1 1,1 1 0,-1 0 0,1-1 0,-1 1 0,1 0 0,-1 1 0,1-1 0,-1 0 0,0 1-1,-3-1 1,-1 0-18,0 1-1,0-1 0,0 1 0,1 1 1,-1-1-1,0 1 0,0 0 0,0 1 1,-7 2-1,11-3-29,0 0 1,-1 0-1,1 1 1,0-1-1,0 1 1,0-1-1,0 1 1,0 0-1,1 0 0,-1 1 1,1-1-1,-1 0 1,1 1-1,0 0 1,0-1-1,0 1 1,0 0-1,0 0 1,1 0-1,-2 5 1,2-7 17,1-1 1,0 1-1,0 0 1,0-1 0,0 1-1,0 0 1,0-1-1,0 1 1,0 0 0,0-1-1,0 1 1,0-1 0,0 1-1,0 0 1,1-1-1,-1 1 1,0 0 0,1-1-1,-1 1 1,0-1-1,1 1 1,-1-1 0,0 1-1,1-1 1,-1 1-1,1-1 1,-1 1 0,1-1-1,-1 1 1,1-1 0,0 0-1,-1 1 1,1-1-1,-1 0 1,1 0 0,0 1-1,-1-1 1,1 0-1,0 0 1,0 0 0,27 2-150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7.289"/>
    </inkml:context>
    <inkml:brush xml:id="br0">
      <inkml:brushProperty name="width" value="0.025" units="cm"/>
      <inkml:brushProperty name="height" value="0.025" units="cm"/>
    </inkml:brush>
  </inkml:definitions>
  <inkml:trace contextRef="#ctx0" brushRef="#br0">13 13 16620,'-1'-12'1483,"2"13"194,3 24 136,-11 219-206,-1-62-444,7-181-1135,1 1 1,0-1-1,0 1 1,0-1-1,0 0 1,0 1-1,0-1 1,0 0-1,1 1 1,-1-1-1,0 0 1,1 1-1,-1-1 1,1 0 0,0 0-1,-1 1 1,1-1-1,0 0 1,0 0-1,0 0 1,-1 0-1,3 2 1,-1-3-6,-1 0 1,0 0-1,1 0 1,-1 0-1,0 0 1,1 0 0,-1 0-1,0-1 1,1 1-1,-1 0 1,0-1-1,0 1 1,1-1-1,-1 1 1,0-1-1,0 0 1,0 0-1,1 1 1,-1-1 0,0 0-1,0 0 1,0-1-1,18-15 163,-2 0 0,29-38 0,-10 11-28,-36 44-156,0-1-1,0 1 1,1 0 0,-1 0-1,0 0 1,0-1-1,0 1 1,0 0 0,0 0-1,0 0 1,0 0-1,0-1 1,0 1 0,0 0-1,1 0 1,-1 0-1,0 0 1,0-1 0,0 1-1,0 0 1,0 0-1,1 0 1,-1 0-1,0 0 1,0 0 0,0 0-1,1-1 1,-1 1-1,0 0 1,0 0 0,0 0-1,1 0 1,-1 0-1,0 0 1,0 0 0,0 0-1,1 0 1,-1 0-1,0 0 1,0 0-1,0 0 1,1 0 0,-1 0-1,0 1 1,0-1-1,0 0 1,1 0 0,-1 0-1,0 0 1,0 0-1,0 0 1,0 0 0,1 1-1,-1-1 1,0 0-1,0 0 1,0 0 0,0 1-1,0 17 65,-9 25-4,2-18-100,0 1-431,-6 39 1,13-65 445,0 0-1,-1 0 1,1 0 0,0 0 0,0 1 0,0-1-1,0 0 1,0 0 0,0 0 0,0 0 0,0 1 0,0-1-1,0 0 1,0 0 0,0 0 0,0 0 0,0 0-1,0 1 1,0-1 0,0 0 0,0 0 0,0 0-1,0 0 1,0 1 0,0-1 0,0 0 0,0 0 0,0 0-1,0 0 1,1 0 0,-1 1 0,0-1 0,0 0-1,0 0 1,0 0 0,0 0 0,0 0 0,1 0 0,-1 0-1,0 1 1,0-1 0,0 0 0,0 0 0,0 0-1,1 0 1,-1 0 0,0 0 0,0 0 0,0 0-1,0 0 1,1 0 0,-1 0 0,0 0 0,0 0 0,0 0-1,0 0 1,1 0 0,-1 0 0,0 0 0,0 0-1,0 0 1,0 0 0,0 0 0,1-1 0,-1 1-1,0 0 1,0 0 0,0 0 0,0 0 0,5-6-464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8.176"/>
    </inkml:context>
    <inkml:brush xml:id="br0">
      <inkml:brushProperty name="width" value="0.025" units="cm"/>
      <inkml:brushProperty name="height" value="0.025" units="cm"/>
    </inkml:brush>
  </inkml:definitions>
  <inkml:trace contextRef="#ctx0" brushRef="#br0">197 27 14859,'0'-1'126,"0"0"-1,0 0 1,1 0-1,-1 0 1,0 0 0,0 0-1,0-1 1,-1 1-1,1 0 1,0 0-1,0 0 1,0 0-1,-1 0 1,1 0 0,-1 0-1,1 0 1,-1 0-1,1 0 1,-1 0-1,1 0 1,-2-1-1,1 1-13,0 1-1,0 0 0,0-1 1,0 1-1,0 0 0,0 0 1,0 0-1,0 0 0,0 0 1,1 0-1,-1 0 0,0 0 1,0 0-1,0 0 0,0 0 0,0 1 1,0-1-1,0 0 0,-1 1 1,-5 3 319,0 0 1,1 0-1,-1 0 0,-10 11 1,3-1-286,0 0 0,1 1 0,1 1 0,1 0 0,0 1 0,1 0 0,1 0 0,0 1 1,1 0-1,-6 23 0,14-40-132,0 1-1,-1 0 1,1-1 0,0 1 0,0 0 0,-1 0-1,1-1 1,1 1 0,-1 0 0,1 3 0,-1-5-8,0 0 0,0 1-1,0-1 1,0 0 0,1 1 0,-1-1 0,0 0 0,0 1 0,1-1 0,-1 0 0,0 1 0,0-1 0,1 0 0,-1 0 0,0 0 0,1 1 0,-1-1 0,0 0 0,1 0 0,-1 0 0,1 0 0,-1 1 0,0-1 0,1 0 0,-1 0 0,1 0 0,-1 0 0,1 0 0,2-1 6,-1 1 1,1-1-1,-1 0 1,1 0-1,-1 0 1,1-1-1,-1 1 1,0 0-1,1-1 1,-1 0-1,4-3 0,8-10-38,1-1-1,-2 0 0,0-1 1,-1 0-1,-1-1 0,0 0 1,14-37-1,-20 40-87,-11 23 2,-12 27 45,14-25 53,-14 48-4,16-53 31,1 0 0,0 0 0,1 0 0,-1 1 0,1-1-1,0 0 1,0 0 0,1 0 0,0 6 0,-1-10-9,1 0 1,-1-1-1,0 1 0,0-1 0,0 1 1,1 0-1,-1-1 0,0 1 1,1-1-1,-1 1 0,0-1 0,1 1 1,-1-1-1,1 1 0,-1-1 0,0 1 1,1-1-1,-1 0 0,1 1 1,0-1-1,-1 0 0,1 1 0,-1-1 1,1 0-1,-1 0 0,1 0 0,0 1 1,-1-1-1,1 0 0,0 0 1,2 0 5,-1-1 0,0 1 0,0 0 0,0-1 0,-1 0 0,1 1 0,0-1 1,0 0-1,3-2 0,34-27 111,56-77-43,-95 107-79,0-1-1,0 1 0,0 0 0,1 0 1,-1 0-1,0-1 0,0 1 0,0 0 0,0 0 1,0 0-1,0 0 0,1-1 0,-1 1 0,0 0 1,0 0-1,0 0 0,1 0 0,-1 0 0,0 0 1,0-1-1,0 1 0,1 0 0,-1 0 0,0 0 1,0 0-1,0 0 0,1 0 0,-1 0 0,0 0 1,0 0-1,1 0 0,-1 0 0,0 0 0,0 0 1,0 0-1,1 0 0,-1 0 0,0 1 0,0-1 1,0 0-1,1 0 0,-1 0 0,0 0 1,0 0-1,0 0 0,1 1 0,-1 12-43,-8 20 6,7-33 37,-3 14 4,2-10 23,0 0 1,1-1 0,-1 1 0,1 0 0,0 0 0,1 0 0,-1 0 0,0 0 0,1 0 0,0 0 0,1 7 0,-1-11-16,0 0 0,1 1-1,-1-1 1,1 0 0,-1 0-1,0 0 1,1 1 0,-1-1 0,1 0-1,-1 0 1,0 0 0,1 0-1,-1 1 1,1-1 0,-1 0-1,1 0 1,-1 0 0,1 0 0,-1 0-1,1 0 1,-1 0 0,0-1-1,1 1 1,-1 0 0,1 0 0,-1 0-1,1 0 1,-1-1 0,0 1-1,1 0 1,-1 0 0,1-1-1,-1 1 1,1-1 0,16-10 129,-15 9-107,36-27 143,-23 17-78,1 0-1,29-17 1,-44 28-97,0 1 0,-1-1 0,1 1-1,0-1 1,0 1 0,0 0-1,-1-1 1,1 1 0,0 0-1,0 0 1,0-1 0,0 1 0,0 0-1,-1 0 1,1 0 0,0 0-1,0 0 1,0 0 0,0 0-1,0 1 1,0-1 0,-1 0 0,3 1-1,-3 0 1,1-1-1,-1 1 0,0 0 0,1 0 0,-1-1 1,0 1-1,0 0 0,1 0 0,-1 0 1,0-1-1,0 1 0,0 0 0,0 0 0,0 0 1,0 0-1,0-1 0,0 1 0,0 0 0,-1 1 1,-2 9-8,0 0 0,-10 18 0,10-21 10,2-6-5,-6 18 85,7-19-79,0-1-1,0 0 0,0 0 1,0 1-1,0-1 1,1 0-1,-1 1 0,0-1 1,0 0-1,0 1 0,0-1 1,0 0-1,0 0 1,0 1-1,1-1 0,-1 0 1,0 0-1,0 1 0,0-1 1,1 0-1,-1 0 1,0 1-1,0-1 0,1 0 1,-1 0-1,0 0 0,0 0 1,1 1-1,-1-1 1,0 0-1,1 0 0,-1 0 1,0 0-1,0 0 0,1 0 1,-1 0-1,0 0 1,1 0-1,-1 0 0,0 0 1,1 0-1,-1 0 1,0 0-1,1 0 0,-1 0 1,0 0-1,0 0 0,1-1 1,-1 1-1,0 0 1,1 0-1,-1 0 0,0 0 1,0-1-1,1 1 0,11-6 24,1 0 0,-1 0 0,-1-1 0,18-14-1,18-11-87,-39 28 30,-3 0-11,0 1 1,0 1-1,0-1 0,1 1 1,-1 0-1,1 0 0,-1 0 1,1 1-1,6-1 0,-11 2 28,-1 0 0,1 0 0,-1 0 0,1 0-1,0 0 1,-1 0 0,1 0 0,-1 0 0,1 0 0,-1 0-1,1 0 1,-1 1 0,1-1 0,-1 0 0,1 0 0,-1 1-1,1-1 1,-1 0 0,1 1 0,-1-1 0,1 1 0,-1-1-1,0 0 1,1 1 0,-1-1 0,0 1 0,1-1-1,-1 2 1,2 18-819,-3-15 600,0 0 0,-1 0 0,1 0 0,-1-1 1,0 1-1,-3 5 0,-4 1-131,0-3-103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8.641"/>
    </inkml:context>
    <inkml:brush xml:id="br0">
      <inkml:brushProperty name="width" value="0.025" units="cm"/>
      <inkml:brushProperty name="height" value="0.025" units="cm"/>
    </inkml:brush>
  </inkml:definitions>
  <inkml:trace contextRef="#ctx0" brushRef="#br0">3 2 18076,'0'-2'1776,"0"8"-1112,0 8-280,0 12 1057,-1 6-361,0 8-520,1 1-240,0 5-144,1-3-24,2-7-136,3-4-80,-1-9-256,3-5-160,-3-12-496,0-3-168,-5-9 792,-3-5-225,-4-7-135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9.153"/>
    </inkml:context>
    <inkml:brush xml:id="br0">
      <inkml:brushProperty name="width" value="0.025" units="cm"/>
      <inkml:brushProperty name="height" value="0.025" units="cm"/>
    </inkml:brush>
  </inkml:definitions>
  <inkml:trace contextRef="#ctx0" brushRef="#br0">2 130 18564,'-2'-8'1880,"7"-2"-1119,3 2-313,8-2 992,6-3-304,5 0-488,4 0-312,2 0-664,2 0-336,-5 5 1576,-3-1-984,-10 2-72,-2 3-32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9.651"/>
    </inkml:context>
    <inkml:brush xml:id="br0">
      <inkml:brushProperty name="width" value="0.025" units="cm"/>
      <inkml:brushProperty name="height" value="0.025" units="cm"/>
    </inkml:brush>
  </inkml:definitions>
  <inkml:trace contextRef="#ctx0" brushRef="#br0">130 23 15691,'0'1'112,"0"-1"0,0 0 0,1 1 0,-1-1 0,0 0-1,0 1 1,0-1 0,0 1 0,0-1 0,1 0 0,-1 1-1,0-1 1,0 1 0,0-1 0,0 1 0,0-1 0,0 0 0,0 1-1,-1-1 1,1 1 0,0-1 0,0 0 0,0 1 0,0-1-1,0 1 1,-1-1 0,1 0 0,0 1 0,0-1 0,-1 0 0,1 1-1,0-1 1,0 0 0,-1 1 0,1-1 0,0 0 0,-1 1-1,-18 13 1654,10-8-1185,8-5-527,-54 49 1471,49-44-1468,1-1 0,0 2 0,0-1 0,1 1 0,-1-1 1,1 1-1,-3 9 0,7-16-50,-1 0 0,1 1 0,0-1-1,0 1 1,0-1 0,0 0 0,0 1 0,-1-1 0,1 0 0,0 1 0,0-1 0,0 1-1,0-1 1,0 0 0,0 1 0,0-1 0,0 1 0,0-1 0,0 1 0,1-1 0,-1 0-1,0 1 1,0-1 0,0 0 0,0 1 0,1-1 0,-1 0 0,0 1 0,0-1 0,1 1-1,12-1 122,15-12-24,-13 1-124,0 1 0,-1-2 0,0 0 1,-1 0-1,0-1 0,-1-1 0,-1 0 0,0-1 0,-1 0 0,12-23 1,-22 38 17,0 0 1,0 0 0,0 0 0,0 0 0,0 0 0,0 0-1,-1 0 1,1 0 0,0 0 0,0 0 0,0 0 0,0 0-1,0 0 1,0 0 0,0 0 0,0 0 0,0 0 0,0 0 0,0 0-1,-1 0 1,1 0 0,0 0 0,0 0 0,0 0 0,0 0-1,0 0 1,0 0 0,0 0 0,0 0 0,0 0 0,0 0-1,0 0 1,0 0 0,-1 0 0,1 0 0,0 0 0,0 0-1,0 0 1,0 0 0,0 0 0,0-1 0,0 1 0,0 0 0,0 0-1,0 0 1,0 0 0,0 0 0,0 0 0,0 0 0,0 0-1,0 0 1,0 0 0,0 0 0,0-1 0,0 1 0,0 0-1,0 0 1,0 0 0,0 0 0,0 0 0,0 0 0,0 0-1,0 0 1,0 0 0,0 0 0,0-1 0,-7 5-53,-2 8 4,0-1 0,0 1 0,1 0 0,0 1 0,1 0 1,0 0-1,1 1 0,-4 15 0,9-27-12,1-1 0,-1 1-1,1-1 1,-1 1 0,1 0 0,0 0 0,0-1-1,0 1 1,0 0 0,0 0 0,0-1-1,0 1 1,0 0 0,1-1 0,-1 1 0,1 0-1,-1-1 1,2 3 0,-1-3 20,0 0 0,-1 0 0,1-1 0,0 1 0,0-1 0,0 1 0,0-1 0,0 1 0,0-1 0,0 1 0,0-1 0,0 0 0,0 1 0,0-1 1,0 0-1,0 0 0,1 0 0,-1 0 0,0 0 0,0 0 0,0 0 0,0 0 0,0 0 0,0-1 0,0 1 0,0 0 0,0-1 0,0 1 0,2-2 0,23-10-374,7-11-165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0.102"/>
    </inkml:context>
    <inkml:brush xml:id="br0">
      <inkml:brushProperty name="width" value="0.025" units="cm"/>
      <inkml:brushProperty name="height" value="0.025" units="cm"/>
    </inkml:brush>
  </inkml:definitions>
  <inkml:trace contextRef="#ctx0" brushRef="#br0">121 1 18108,'-37'53'2216,"13"-20"-690,-29 55 0,52-87-1486,0 0 1,0 1 0,1-1 0,-1 0 0,1 0-1,-1 1 1,1-1 0,-1 1 0,1-1 0,0 0-1,0 1 1,-1-1 0,1 1 0,0-1 0,0 1-1,1-1 1,-1 1 0,0 1 0,1-3-39,0 1 1,0-1 0,0 1-1,-1-1 1,1 1-1,0-1 1,0 0-1,0 0 1,0 1 0,0-1-1,0 0 1,0 0-1,0 0 1,0 0-1,0 0 1,0 0-1,-1 0 1,1 0 0,0-1-1,0 1 1,0 0-1,0 0 1,0-1-1,0 1 1,0-1-1,-1 1 1,1-1 0,1 0-1,12-6-255,0-1 0,17-13-1,-18 12-296,28-15 0,-40 24 519,0-1 1,-1 1-1,1-1 0,0 1 1,-1 0-1,1 0 1,0-1-1,0 1 0,-1 0 1,1 0-1,0 0 0,0 0 1,-1 0-1,1 0 1,0 0-1,0 0 0,-1 0 1,1 0-1,0 0 1,0 0-1,-1 1 0,1-1 1,0 0-1,0 1 1,-1-1-1,1 0 0,1 2 1,-1-1 5,-1 0 1,1 0 0,0 1-1,-1-1 1,1 1 0,0-1-1,-1 0 1,0 1 0,1-1-1,-1 1 1,0-1 0,0 1 0,0 2-1,0 7 46,-1 1 0,0 0-1,-4 11 1,4-16 12,-9 50 596,-26 178 1962,31-128-2089,4-58-258,-8 56 0,9-103-221,-9 36 372,9-37-356,0 0 0,0 1 0,-1-1 0,1 0 0,0 0 0,-1 0 0,1 0 0,-1 0 0,1 0 0,-1 0 0,1 0 0,-1 0 0,0 0 0,1 0 0,-1 0 0,0-1 0,0 1 0,0 0 0,0 0 0,0-1 0,0 1 0,0-1 0,0 1 0,0-1 0,0 1 0,0-1 0,-1 1 0,0-2 0,1 1 1,0-1-1,0 1 0,0-1 0,-1 0 0,1 0 1,0 0-1,0 1 0,0-1 0,1 0 0,-1 0 1,0 0-1,0-1 0,0 1 0,1 0 0,-1 0 1,0 0-1,1 0 0,-1-1 0,1 1 0,-1-3 1,-7-32 339,7 33-331,-2-30-232,0 0 0,2 0 1,2 0-1,1-1 1,1 2-1,2-1 0,1 0 1,2 1-1,15-41 0,-18 61 42,0 0-1,1 1 0,0-1 1,0 1-1,1 1 0,9-11 0,14-6-541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1.828"/>
    </inkml:context>
    <inkml:brush xml:id="br0">
      <inkml:brushProperty name="width" value="0.025" units="cm"/>
      <inkml:brushProperty name="height" value="0.025" units="cm"/>
    </inkml:brush>
  </inkml:definitions>
  <inkml:trace contextRef="#ctx0" brushRef="#br0">1 4 14491,'0'0'79,"0"-1"0,0 1 0,0 0 0,0 0 0,0 0-1,0 0 1,0 0 0,0 0 0,0-1 0,0 1 0,0 0 0,0 0 0,0 0-1,0 0 1,1 0 0,-1 0 0,0 0 0,0 0 0,0 0 0,0-1 0,0 1-1,0 0 1,0 0 0,0 0 0,1 0 0,-1 0 0,0 0 0,0 0 0,0 0 0,0 0-1,0 0 1,0 0 0,1 0 0,-1 0 0,0 0 0,0 0 0,0 0 0,0 0-1,0 0 1,0 0 0,1 0 0,-1 0 0,0 0 0,0 0 0,0 0 0,0 0 0,0 0-1,0 1 1,0-1 0,1 0 0,-1 0 0,12 7 1759,17 15-780,-25-18-600,119 96 2034,142 108-881,-248-195-1533,-3-5-2,-2 2-1,13 10 1,-56-37-3062,-4-12 1900,15 9 304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2.292"/>
    </inkml:context>
    <inkml:brush xml:id="br0">
      <inkml:brushProperty name="width" value="0.025" units="cm"/>
      <inkml:brushProperty name="height" value="0.025" units="cm"/>
    </inkml:brush>
  </inkml:definitions>
  <inkml:trace contextRef="#ctx0" brushRef="#br0">0 311 12275,'0'6'647,"1"0"0,-1-1 0,1 1 0,0 0 0,0-1 1,1 1-1,0-1 0,3 8 0,-5-12-540,1 0 1,-1 0-1,1 0 0,0 0 0,0 0 0,0 0 1,0 0-1,-1 0 0,1 0 0,0 0 0,1 0 1,-1 0-1,0 0 0,0-1 0,0 1 0,0-1 1,1 1-1,-1-1 0,0 1 0,0-1 0,1 0 1,-1 1-1,0-1 0,1 0 0,-1 0 0,0 0 1,1 0-1,-1 0 0,0 0 0,1 0 0,-1-1 1,0 1-1,1 0 0,-1-1 0,0 1 0,0-1 1,0 0-1,1 1 0,-1-1 0,0 0 0,0 0 1,1 0-1,3-3 97,0-1 1,0 1 0,0-1-1,-1 1 1,0-1 0,0 0-1,0-1 1,-1 1 0,0-1-1,0 0 1,0 0-1,0 0 1,-1 0 0,2-8-1,1-7 92,-1 0 1,0 0-1,0-23 0,-2 21-200,-1 0-1,-1 0 1,-1 0 0,-1 0-1,-1 0 1,-7-24 0,61 69-202,-27-17-108,-1-1-1,1-1 1,0-1-1,0 0 1,1-2-1,26-4 1,-15-1-79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0.854"/>
    </inkml:context>
    <inkml:brush xml:id="br0">
      <inkml:brushProperty name="width" value="0.025" units="cm"/>
      <inkml:brushProperty name="height" value="0.025" units="cm"/>
    </inkml:brush>
  </inkml:definitions>
  <inkml:trace contextRef="#ctx0" brushRef="#br0">142 168 17148,'7'16'2016,"10"11"-1096,0 6-376,2 12 1505,3 3-817,1 8-528,4 3-96,-4-6-384,0-6-224,-6-12-536,-4-5-248,-12-14-480,-5-6-56,-13-16 831,-11-7-311,-7-14-208</inkml:trace>
  <inkml:trace contextRef="#ctx0" brushRef="#br0" timeOffset="1">33 289 14507,'-7'-21'700,"0"0"-1,1-1 1,2 1-1,-3-30 0,6 44-431,1 0 0,0 0 0,0 0 0,0-1 0,1 1 0,0 0 0,1 0-1,-1 0 1,1 0 0,1 1 0,-1-1 0,1 0 0,0 1 0,1 0 0,0-1-1,0 2 1,6-8 0,-9 11-211,1-1-1,1 1 0,-1 1 1,0-1-1,0 0 0,1 0 1,-1 1-1,1-1 1,-1 1-1,1 0 0,0 0 1,-1 0-1,1 0 1,0 1-1,0-1 0,0 0 1,0 1-1,-1 0 0,1 0 1,0 0-1,0 0 1,0 0-1,0 1 0,0-1 1,0 1-1,-1 0 0,1 0 1,0 0-1,-1 0 1,1 0-1,0 1 0,-1-1 1,0 1-1,3 1 1,4 4 2,-1 1 0,0-1 0,0 1 0,-1 1 1,0-1-1,0 1 0,9 17 0,-4-2 123,-1 0-1,-1 1 0,-1 0 1,-1 0-1,5 32 0,-6-17 247,-2 0 0,0 71 0,-5-105-397,-3 44 237,3-48-310,0 1 0,0-1 0,-1 1 0,0-1 0,1 1 0,-1-1 0,0 1 0,0-1 0,0 1 0,-1-1 0,1 0 0,0 0 0,-1 0 0,0 0 0,-1 2 0,2-3 14,1-1-1,0 0 0,-1 0 0,1 0 0,0 0 0,0 0 1,-1 0-1,1 0 0,0 0 0,-1 1 0,1-1 0,0 0 1,-1 0-1,1-1 0,0 1 0,-1 0 0,1 0 0,0 0 1,-1 0-1,1 0 0,0 0 0,-1 0 0,1 0 0,0-1 1,-1 1-1,1 0 0,0 0 0,0 0 0,-1-1 0,1 1 1,0 0-1,0 0 0,-1-1 0,1 1 0,0 0 0,0-1 1,-8-13-287,2-16-88,2-9-128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3.370"/>
    </inkml:context>
    <inkml:brush xml:id="br0">
      <inkml:brushProperty name="width" value="0.025" units="cm"/>
      <inkml:brushProperty name="height" value="0.025" units="cm"/>
    </inkml:brush>
  </inkml:definitions>
  <inkml:trace contextRef="#ctx0" brushRef="#br0">100 0 13379,'-9'21'1153,"2"-1"0,1 1 0,1 0 0,-6 41 0,5-21-961,-50 244 722,82-355-3196,-16 26 1798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5.011"/>
    </inkml:context>
    <inkml:brush xml:id="br0">
      <inkml:brushProperty name="width" value="0.025" units="cm"/>
      <inkml:brushProperty name="height" value="0.025" units="cm"/>
    </inkml:brush>
  </inkml:definitions>
  <inkml:trace contextRef="#ctx0" brushRef="#br0">74 156 14451,'1'2'155,"-1"0"0,1 1 1,0-1-1,-1 0 0,0 1 0,0-1 0,0 1 0,0-1 0,0 0 1,-1 5-1,0 3 100,6 111 1077,33 196 0,-38-317-1478,0 1-1,1-1 1,-1 1-1,0-1 1,0 1-1,0 0 1,0-1-1,0 1 1,0-1-1,0 1 0,0-1 1,0 1-1,0 0 1,0-1-1,0 1 1,-1-1-1,1 1 1,0-1-1,0 1 1,-1-1-1,1 2 1,-10-7-2479,-18-28-875,16 18 2493,-24-19 719,8 8 3870,28 25-3455,0 1 1,0 0-1,-1-1 1,1 1-1,0-1 1,0 1-1,0 0 0,-1-1 1,1 1-1,0-1 1,0 1-1,0 0 1,0-1-1,0 1 1,0-1-1,0 1 0,0 0 1,0-1-1,0 1 1,0-1-1,0 1 1,0-1-1,0 1 0,1 0 1,-1-1-1,0 1 1,0 0-1,0-1 1,1 1-1,-1-1 1,0 1-1,0 0 0,1 0 1,-1-1-1,0 1 1,1 0-1,-1-1 1,0 1-1,1 0 1,-1 0-1,0 0 0,1-1 1,0 1-1,22-12 816,-17 9-410,16-8 81,-7 2-297,1 0-1,1 2 1,0 0-1,0 1 1,24-6-1,-37 11-294,0 0 0,0 1 0,0 0-1,0 0 1,0 0 0,0 0 0,0 1 0,0-1 0,0 1 0,0 0 0,-1 0-1,1 0 1,0 1 0,-1-1 0,1 1 0,0 0 0,-1 0 0,0 0 0,0 1-1,1-1 1,-1 1 0,-1 0 0,1-1 0,0 1 0,-1 1 0,1-1 0,-1 0-1,0 1 1,0-1 0,2 6 0,1 2 75,-1 1 0,-1 0 0,0-1-1,0 1 1,-1 0 0,0 1 0,-1-1 0,-1 0-1,-1 20 1,1-31-50,0 0 0,0 1 0,0-1 0,-1 0 0,1 1 0,0-1-1,-1 0 1,1 0 0,-1 1 0,1-1 0,-1 0 0,0 0 0,0 1 0,-4-2 455,1-12-216,-9-68 564,8 45-742,-12-44-1,24 86-191,-1 0-1,1 0 1,0-1-1,11 8 0,-15-12 76,0 0 0,0 0-1,0-1 1,1 1-1,-1-1 1,0 0-1,1 0 1,-1 0 0,0-1-1,1 1 1,-1-1-1,1 0 1,-1 0-1,1 0 1,-1 0-1,1 0 1,5-2 0,-4 0-17,0 0 1,0 0 0,0 0 0,0-1 0,-1 0-1,1 0 1,-1 0 0,0 0 0,1-1 0,4-6-1,0 0-11,-1 0 0,-1-1-1,0 0 1,0 0 0,-1 0-1,-1-1 1,0 0 0,0 0 0,2-15-1,-3 8 45,-1 0 0,1-31 0,-3 43-4,-1-1 0,-1 0 1,1 0-1,-2 0 0,1 0 0,-1 1 0,0-1 0,0 1 0,-4-8 0,6 13-2,-1 1-1,0-1 1,1 1-1,-1-1 1,0 1-1,0 0 1,0-1-1,1 1 1,-1 0-1,-1 0 1,1 0 0,0 0-1,0 0 1,0 0-1,-1 0 1,1 0-1,0 0 1,-1 0-1,1 1 1,-1-1-1,1 0 1,-1 1-1,1 0 1,-1-1-1,1 1 1,-1 0-1,1 0 1,-1-1-1,1 1 1,-1 1-1,0-1 1,1 0-1,-1 0 1,1 0 0,-1 1-1,1-1 1,-1 1-1,1-1 1,-1 1-1,1 0 1,0 0-1,-1-1 1,1 1-1,-2 1 1,-2 3-1,0-1 0,1 0 1,-1 1-1,1 0 0,0 0 1,0 0-1,0 1 0,1-1 1,-4 8-1,1 2-3,0 1-1,2-1 1,0 1-1,0 0 1,1 0 0,1 0-1,1 1 1,0-1-1,2 0 1,-1 0 0,5 20-1,-4-27 2,1-1 1,1 0-1,-1 0 0,1 0 0,1-1 0,-1 1 1,1-1-1,1 1 0,-1-1 0,8 8 0,-8-10 2,1-1 0,0 0 0,0 1 0,1-1 0,-1-1 0,1 1 0,0-1 0,0 0 0,0 0 0,0-1 0,0 0 0,0 0 0,1 0 0,9 0 0,-11-1 2,-1 0 0,1-1 0,0 0 0,0 0 0,0 0 1,0-1-1,0 0 0,0 1 0,0-2 0,0 1 1,5-3-1,-8 3 0,0 0 1,0 0 0,0 0 0,0-1-1,0 1 1,0-1 0,-1 0 0,1 1-1,-1-1 1,1 0 0,-1 0 0,0 0-1,1 0 1,-1 0 0,0 0 0,0 0-1,0 0 1,-1 0 0,1-1 0,-1 1-1,1 0 1,-1-1 0,0 1-1,1 0 1,-2-4 0,1 0 7,0 0 0,-1 0 0,1 1 0,-1-1 0,-1 0 0,1 0 0,-1 1 0,0-1 0,-1 1 0,1 0 0,-1-1 0,0 1-1,0 0 1,-1 1 0,1-1 0,-1 1 0,0-1 0,-6-4 0,10 9-9,0 0 0,0 0 0,0 0-1,0 0 1,0 0 0,0-1 0,0 1 0,0 0-1,-1 0 1,1 0 0,0 0 0,0 0 0,0 0-1,0 0 1,0 0 0,-1 0 0,1-1 0,0 1-1,0 0 1,0 0 0,0 0 0,-1 0 0,1 0-1,0 0 1,0 0 0,0 0 0,0 0 0,-1 0-1,1 0 1,0 0 0,0 1 0,0-1 0,0 0-1,0 0 1,-1 0 0,1 0 0,0 0 0,0 0-1,0 0 1,0 0 0,0 0 0,-1 0-1,1 1 1,0-1 0,0 0 0,0 0 0,1 10-4,10 11-32,-8-18 16,0 0-1,1 0 1,-1 0 0,1 0-1,0-1 1,0 1-1,0-1 1,0 0-1,0 0 1,1 0 0,-1-1-1,0 0 1,1 0-1,8 1 1,-11-2 12,0 0 1,0 0-1,0 0 0,1 0 0,-1 0 1,0-1-1,0 1 0,0-1 1,0 0-1,0 0 0,0 0 1,0 0-1,-1 0 0,1 0 1,0 0-1,0 0 0,-1-1 1,1 1-1,-1-1 0,1 1 0,-1-1 1,1 1-1,-1-1 0,0 0 1,0 0-1,0 0 0,0 0 1,0 0-1,-1 0 0,1 0 1,0 0-1,-1 0 0,1-4 1,1-8 58,-1 0 1,0-18 0,-1 43 2,-1-2-42,1 0 1,0 1 0,1-1-1,0 0 1,0 1 0,1-1 0,0 0-1,0 0 1,1 0 0,5 11 0,-7-19-12,-1-1 0,1 1 0,0 0 0,-1 0 0,1 0 0,0 0 0,-1 0 0,1 0 0,0-1 0,0 1 0,0 0 0,0-1 0,0 1 0,0-1 0,0 1 0,0-1 0,0 1 0,0-1 0,0 0 0,0 0 0,0 1 0,0-1 0,2 0 0,-1 0 2,-1 0-1,1-1 0,0 1 0,0-1 0,0 0 0,0 1 1,0-1-1,0 0 0,-1 0 0,1 0 0,0 0 0,1-1 1,3-4 7,1 0 0,-1 0 0,0-1 0,8-11 0,-4 3 14,0 0 0,-1-1 1,-1 0-1,-1 0 0,0 0 0,-1-1 0,-1 0 0,6-31 1,-11 48-26,0 0 1,0 0 0,0 0 0,0 0 0,0 0-1,-1 0 1,1 0 0,0 0 0,0 0 0,0 0-1,0 0 1,0 0 0,0 0 0,0 0 0,0 0-1,-1 0 1,1 0 0,0 0 0,0 0 0,0 0-1,0 0 1,0 0 0,0 0 0,0 0 0,0 0-1,-1 0 1,1 0 0,0 0 0,0 0 0,0 0-1,0 0 1,0-1 0,0 1 0,0 0 0,0 0-1,0 0 1,0 0 0,0 0 0,-1 0 0,1 0-1,0 0 1,0 0 0,0 0 0,0-1 0,0 1-1,0 0 1,-5 11 6,0 10-8,2 1 0,0 0-1,2-1 1,1 35 0,0-54 2,0 1 0,0 0 0,1 0 0,-1-1 0,1 1 0,-1 0 0,1-1 0,0 1 0,0-1 0,3 6 0,-3-8-4,-1 1 0,1 0 0,0-1 0,-1 1 0,1 0 0,0-1 0,0 1 0,-1-1 0,1 1 0,0-1 0,0 0 0,0 1 0,0-1 0,0 0 0,0 1 1,0-1-1,0 0 0,0 0 0,0 0 0,0 0 0,-1 0 0,1 0 0,0 0 0,0 0 0,0-1 0,0 1 0,0 0 0,0 0 0,0-1 0,0 1 0,0-1 0,0 1 0,-1-1 0,2 0 0,4-3-132,0 0-1,0-1 1,-1 1-1,0-1 1,1 0-1,-2 0 1,1-1 0,6-9-1,28-53-1697,-39 67 1804,12-22-852,0-2 0,-2 1 0,-1-1 0,-1-1 0,-1 0 0,-1 0-1,-2 0 1,0-1 0,-1-32 0,-3 57 868,0-1 0,0 0-1,0 0 1,-1 1 0,1-1-1,-1 0 1,0 1 0,0-1 0,0 0-1,0 1 1,-2-3 0,3 5 47,0-1 1,-1 1-1,1 0 1,0-1 0,0 1-1,-1 0 1,1 0-1,0-1 1,-1 1-1,1 0 1,-1 0-1,1-1 1,0 1 0,-1 0-1,1 0 1,-1 0-1,1 0 1,0 0-1,-1 0 1,1 0 0,-1 0-1,1 0 1,-1 0-1,1 0 1,0 0-1,-1 0 1,0 0 38,-1 1 0,1-1 0,0 1 0,0 0 0,0 0 0,0-1 0,0 1-1,0 0 1,1 0 0,-1 0 0,0 0 0,0 0 0,-1 2 0,-4 8 513,0 0 1,1 0-1,0 1 0,0 0 0,1 0 0,1 0 0,0 1 1,1-1-1,-1 18 0,2-15-294,0 1 0,1-1 0,1 1 0,1 0 0,0-1 0,1 1 0,6 17 0,-3-18-202,1 0 0,1 0-1,0-1 1,1 0 0,19 22 0,15 23-457,-43-59 352,0 0-1,0 0 1,1 1 0,-1-1-1,0 0 1,0 0 0,0 0 0,0 0-1,1 0 1,-1 0 0,0 0-1,0 1 1,0-1 0,0 0 0,0 0-1,0 0 1,0 0 0,1 1-1,-1-1 1,0 0 0,0 0-1,0 0 1,0 0 0,0 1 0,0-1-1,0 0 1,0 0 0,0 0-1,0 1 1,0-1 0,0 0 0,0 0-1,0 0 1,0 1 0,0-1-1,0 0 1,0 0 0,-1 0-1,1 0 1,0 1 0,0-1 0,0 0-1,0 0 1,0 0 0,0 0-1,0 1 1,-1-1 0,1 0 0,-11-5-475,-15-14-97,5 0 218,-131-128 2073,151 147-1665,0-1 0,1 0 0,-1 1 0,0-1 0,1 0 0,-1 1 0,1-1 0,-1 0 0,1 0 0,0 1 0,-1-1 0,1 0 0,0 0 0,-1 0 0,1 0 0,0 1 0,0-1 0,0 0 0,0 0-1,0 0 1,0 0 0,0 0 0,0 0 0,0 0 0,0 1 0,0-1 0,1 0 0,-1 0 0,0 0 0,0 0 0,1 1 0,-1-1 0,1 0 0,-1 0 0,1 1 0,-1-1 0,1 0 0,0 1 0,-1-1 0,1 0 0,0 1 0,-1-1 0,1 1 0,0-1 0,-1 1 0,1-1 0,0 1-1,1-1 1,7-3-3,0 0 0,0 1 0,17-5 0,-8 2-180,-1 0-3,22-8-806,-36 13 971,-1-1 1,1 1 0,-1 0 0,0-1-1,1 1 1,-1-1 0,0 0 0,0 0-1,0 0 1,-1 0 0,4-3 0,-5 4-27,0 0 1,1-1 0,-1 1-1,0 0 1,0 0-1,0 0 1,0 0-1,0-1 1,0 1 0,0 0-1,0 0 1,0 0-1,-1 0 1,1-1 0,0 1-1,-1 0 1,1 0-1,-1 0 1,1 0 0,-1 0-1,1 0 1,-1 0-1,0 0 1,0 0 0,1 0-1,-2 0 1,-14-17-244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5.525"/>
    </inkml:context>
    <inkml:brush xml:id="br0">
      <inkml:brushProperty name="width" value="0.025" units="cm"/>
      <inkml:brushProperty name="height" value="0.025" units="cm"/>
    </inkml:brush>
  </inkml:definitions>
  <inkml:trace contextRef="#ctx0" brushRef="#br0">4 0 16251,'-3'9'1305,"4"-2"-1033,4-1-96,9 0 240,5-1-480,6 0 144,5-2-128,8-3-120</inkml:trace>
  <inkml:trace contextRef="#ctx0" brushRef="#br0" timeOffset="1">444 22 17364,'-24'40'2892,"10"-18"-1328,-16 35 0,27-50-1492,1 0 0,-1 0-1,1 0 1,1 1 0,-1-1 0,1 1 0,0-1 0,1 1 0,0 11-1,0-18-72,0 0 0,0 0-1,0 0 1,1 0-1,-1 0 1,0 0-1,0 0 1,1-1-1,-1 1 1,0 0-1,1 0 1,-1 0-1,1-1 1,-1 1-1,1 0 1,-1 0-1,1-1 1,0 1-1,-1-1 1,1 1-1,0 0 1,0-1-1,-1 1 1,1-1-1,0 0 1,0 1-1,0-1 1,-1 0-1,1 1 1,0-1 0,0 0-1,0 0 1,0 0-1,0 0 1,0 0-1,0 0 1,0 0-1,-1 0 1,1 0-1,1 0 1,6-2-60,-1 1 0,0-2 0,0 1 0,9-4 0,4-2-158,-17 7 177,1 0 0,-1 1 0,0-1 0,0 1 0,0-1 0,1 1 0,-1 0 0,0 0 0,0 1-1,0-1 1,1 1 0,3 1 0,-6-1 43,1-1 0,-1 1-1,0 0 1,0 1 0,1-1 0,-1 0-1,0 0 1,0 0 0,0 1-1,0-1 1,-1 1 0,1-1 0,0 0-1,0 1 1,-1-1 0,1 1 0,-1 0-1,1-1 1,-1 1 0,0-1 0,0 1-1,0 0 1,0-1 0,0 1 0,0 2-1,-1 4 58,0-1 0,0 0-1,-1 0 1,0 0 0,-1 0-1,1 0 1,-1-1 0,0 1-1,-1-1 1,0 0 0,0 0-1,0 0 1,-1 0 0,1-1-1,-2 1 1,1-1 0,0-1-1,-1 1 1,0-1 0,0 0-1,0 0 1,0-1 0,-1 1-1,-8 2 1,8-6-149,4-3-45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6.133"/>
    </inkml:context>
    <inkml:brush xml:id="br0">
      <inkml:brushProperty name="width" value="0.025" units="cm"/>
      <inkml:brushProperty name="height" value="0.025" units="cm"/>
    </inkml:brush>
  </inkml:definitions>
  <inkml:trace contextRef="#ctx0" brushRef="#br0">0 47 15523,'1'-4'536,"0"0"0,1 0 0,0 0 0,-1 0 0,1 0 0,0 1-1,1-1 1,4-5 0,-6 8-440,-1 0-1,1 1 1,-1-1-1,1 1 1,-1 0-1,1-1 1,0 1-1,-1 0 1,1-1-1,0 1 1,0 0-1,-1 0 1,1-1 0,0 1-1,0 0 1,-1 0-1,1 0 1,0 0-1,0 0 1,-1 0-1,2 0 1,-1 1-13,1-1 0,-1 1 0,0 0 0,1 0 0,-1-1 0,0 1 0,1 0 1,-1 0-1,0 0 0,0 0 0,0 1 0,0-1 0,0 0 0,1 2 0,2 5-1,0-1 1,0 1-1,-1 0 0,0 0 0,-1 0 0,1 1 0,-2-1 0,1 1 0,-1-1 0,0 10 0,-1 10-24,-4 50-1,-2-43 4,-19 66-1,22-92-42,3-9-17,0 0 0,0 0 1,0 1-1,1-1 0,-1 0 0,0 0 1,0 1-1,0-1 0,0 0 1,0 0-1,0 1 0,0-1 0,0 0 1,0 0-1,1 0 0,-1 1 1,0-1-1,0 0 0,0 0 1,1 0-1,-1 1 0,0-1 0,0 0 1,0 0-1,1 0 0,-1 0 1,0 0-1,0 0 0,1 1 0,-1-1 1,0 0-1,0 0 0,1 0 1,-1 0-1,0 0 0,0 0 0,1 0 1,-1 0-1,0 0 0,0 0 1,1 0-1,-1 0 0,0-1 1,14 0 34,45-14-33,69-27 0,-101 33-266,10-5-1271,-37 14 1505,0 0 1,1 0-1,-1 0 1,0 0-1,0 0 1,0 0-1,1 0 0,-1 0 1,0-1-1,0 1 1,0 0-1,0 0 1,1 0-1,-1 0 0,0 0 1,0-1-1,0 1 1,0 0-1,0 0 1,0 0-1,1 0 0,-1-1 1,0 1-1,0 0 1,0 0-1,0 0 1,0-1-1,0 1 0,0 0 1,0 0-1,0 0 1,0-1-1,0 1 1,0 0-1,0 0 1,0 0-1,0-1 0,0 1 1,0 0-1,0 0 1,0 0-1,0-1 1,0 1-1,0 0 0,-1 0 1,1 0-1,0 0 1,0-1-1,0 1 1,0 0-1,0 0 0,0 0 1,-1 0-1,1 0 1,0-1-1,0 1 1,-1 0-1,-10-6-424,-8 0-290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6.631"/>
    </inkml:context>
    <inkml:brush xml:id="br0">
      <inkml:brushProperty name="width" value="0.025" units="cm"/>
      <inkml:brushProperty name="height" value="0.025" units="cm"/>
    </inkml:brush>
  </inkml:definitions>
  <inkml:trace contextRef="#ctx0" brushRef="#br0">16 53 15355,'-8'8'1345,"3"-3"-993,2-3-152,6 1 576,7-3-200,9-5-256,4 1-96,7-2-344,1-1-176,5-3-392,-3 1 608,-1-5-120,-4-2-120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7.193"/>
    </inkml:context>
    <inkml:brush xml:id="br0">
      <inkml:brushProperty name="width" value="0.025" units="cm"/>
      <inkml:brushProperty name="height" value="0.025" units="cm"/>
    </inkml:brush>
  </inkml:definitions>
  <inkml:trace contextRef="#ctx0" brushRef="#br0">8 426 14787,'0'1'64,"0"-1"0,0 0 0,1 1 0,-1-1 0,0 1 0,0-1 0,1 0-1,-1 1 1,0-1 0,1 0 0,-1 1 0,0-1 0,1 0 0,-1 0 0,0 1 0,1-1 0,-1 0 0,1 0 0,-1 0-1,0 0 1,1 1 0,-1-1 0,1 0 0,-1 0 0,1 0 0,-1 0 0,1 0 0,-1 0 0,0 0 0,1 0-1,-1 0 1,1 0 0,-1 0 0,1-1 0,-1 1 0,1 0 0,18-14 1488,10-24 550,-24 30-1795,1-1 0,-2 0 1,1 0-1,-2-1 0,4-9 1,-6 17-258,0-1 0,0 1 1,-1-1-1,1 1 0,-1-1 1,0 0-1,1 1 0,-1-1 1,0 1-1,-1-1 0,1 0 1,0 1-1,-1-1 0,1 1 1,-1-1-1,0 1 0,0-1 1,0 1-1,0-1 0,0 1 1,-1 0-1,1 0 0,-1 0 0,-2-4 1,3 6-41,0-1 1,1 1 0,-1-1-1,0 1 1,1-1 0,-1 1-1,0 0 1,0-1 0,1 1-1,-1 0 1,0 0-1,0-1 1,1 1 0,-1 0-1,0 0 1,0 0 0,0 0-1,0 0 1,1 0 0,-1 0-1,0 0 1,0 1-1,0-1 1,1 0 0,-2 1-1,0 0 1,0 0 0,0 0 0,1 0 0,-1 1 0,0-1 0,1 0-1,-1 1 1,1 0 0,-2 2 0,-2 4-2,0-1-1,1 1 1,-5 13 0,3-7-13,2 0 1,0 0-1,0 1 1,-1 22 0,4-32 2,0 0 0,1 0 0,0-1 0,0 1 0,0 0 0,1 0 0,0 0 0,0 0 0,0-1 0,0 1 0,1 0 0,0-1 0,-1 1 0,2-1 0,-1 0 0,1 0 0,3 6 0,-5-9 1,0 0 0,0 0 0,0 0 0,1-1-1,-1 1 1,0 0 0,0 0 0,0-1 0,1 1-1,-1-1 1,0 1 0,1-1 0,-1 0 0,0 1 0,1-1-1,-1 0 1,0 0 0,1 0 0,-1 0 0,1 0 0,-1 0-1,2-1 1,0 0-1,0 0 1,0 0-1,0 0 0,0-1 0,0 1 0,0-1 0,0 0 1,0 0-1,2-2 0,3-4-1,0 0 0,-1 0 0,0 0 0,11-19 0,-6 5 8,-2-1 0,0 0 0,-1-1 0,-2 0 0,0 0 0,4-36 0,-13 79-27,0 0 0,2 0 0,0 0 0,1 0 0,0 0 0,2 0 0,6 25 0,-8-42 24,-1 0 0,1 0 0,-1-1 0,1 1 0,0 0 0,0 0 0,0-1 0,0 1 0,0-1 1,0 1-1,0-1 0,0 1 0,1-1 0,-1 0 0,3 2 0,-3-2 3,0-1 0,0 0-1,0 1 1,0-1 0,0 0 0,0 0 0,0 0 0,0 0 0,0 0 0,0 0 0,0 0-1,-1 0 1,1 0 0,0 0 0,0 0 0,0-1 0,0 1 0,0 0 0,0-1 0,0 1-1,1-2 1,2-1 20,1 0 0,-1-1-1,0 0 1,0 0 0,0 0 0,-1-1-1,0 1 1,5-7 0,6-16 84,-1-1 0,-1 0 0,-1-1 0,-2 0 0,-1-1 0,-1 0 0,-1 0 0,-2-1 0,1-35 0,-5 63-101,0-27 58,0 28-66,0 1 1,-1 0-1,1 0 1,0 0-1,0 0 1,0 0-1,-1 0 1,1 0 0,0 0-1,-1 0 1,1 0-1,-1 0 1,1 0-1,-1 0 1,1 0-1,-1 0 1,0 0-1,0 0 1,1 1-1,-3-3 1,3 4-3,-1-1 0,0 0 0,1 0 0,-1 0 0,1 0 0,-1 0 0,1 1 0,-1-1 0,1 0 0,0 0 0,-1 1 0,1-1 0,-1 0 0,1 1 0,-1-1 0,1 1 0,0-1 0,-1 0 1,1 1-1,0-1 0,-1 1 0,1-1 0,0 1 0,0-1 0,0 1 0,-1-1 0,1 1 0,0-1 0,0 1 0,0-1 0,0 1 0,0 0 0,0 0 0,-4 23-38,4-23 36,-2 12-1,2 0-1,-1 0 1,2-1-1,0 1 0,0 0 1,1 0-1,1 0 1,0-1-1,8 21 1,-4-18 11,0 0 1,2-1-1,-1 1 1,2-2-1,0 0 1,0 0-1,15 13 1,-9-11-6,-11-11-37,0 0 0,-1 0 1,1 1-1,-1-1 1,0 1-1,0 0 1,0 1-1,3 7 0,-7-13 25,0 0 0,0 0 0,1 0 0,-1 0 0,0 1 0,0-1 0,0 0 0,0 0 0,0 0 0,0 1 0,0-1 0,0 0 0,0 0 0,0 0 0,0 1 0,0-1 0,0 0-1,0 0 1,0 0 0,0 0 0,-1 1 0,1-1 0,0 0 0,0 0 0,0 0 0,0 0 0,0 1 0,0-1 0,0 0 0,-1 0 0,1 0 0,0 0 0,0 0 0,0 1 0,0-1-1,0 0 1,-1 0 0,1 0 0,0 0 0,0 0 0,0 0 0,-1 0 0,1 0 0,0 0 0,0 0 0,0 0 0,0 0 0,-1 0 0,1 0 0,-16-3-477,-15-9-443,-1-6 365,1-1-1,1-1 1,1-2 0,1-1-1,-32-33 1,60 55 619,-1 1 1,0-1 0,1 1 0,-1-1 0,0 1 0,1-1-1,-1 0 1,1 1 0,-1-1 0,1 0 0,-1 1 0,1-1 0,0 0-1,-1 1 1,1-1 0,0 0 0,0 0 0,-1 0 0,1 1-1,0-1 1,0 0 0,0 0 0,0 0 0,0 1 0,0-1-1,0 0 1,0 0 0,0 0 0,1 0 0,-1 1 0,0-1-1,0 0 1,1 0 0,-1 1 0,0-1 0,2-1 0,0 0 96,1 0 0,0 0 1,-1 1-1,1-1 0,0 1 1,0-1-1,0 1 1,5-1-1,54-14 342,-42 12-1637,-1-1 0,24-9 0,-40 13 863,-2 0 229,-1 1 0,1 0 1,0 0-1,0-1 0,0 1 0,0 0 1,-1-1-1,1 1 0,0-1 0,0 1 1,-1-1-1,1 1 0,0-1 0,-1 1 1,1-1-1,-1 0 0,1 1 0,-1-1 1,1 0-1,-1 1 0,1-1 0,-1 0 0,1-1 1,-4-3-900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7.686"/>
    </inkml:context>
    <inkml:brush xml:id="br0">
      <inkml:brushProperty name="width" value="0.025" units="cm"/>
      <inkml:brushProperty name="height" value="0.025" units="cm"/>
    </inkml:brush>
  </inkml:definitions>
  <inkml:trace contextRef="#ctx0" brushRef="#br0">7 3 19756,'-7'-3'1721,"7"5"-1297,2-2-392,2-2 856,6 4-208,0 1-368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8.606"/>
    </inkml:context>
    <inkml:brush xml:id="br0">
      <inkml:brushProperty name="width" value="0.025" units="cm"/>
      <inkml:brushProperty name="height" value="0.025" units="cm"/>
    </inkml:brush>
  </inkml:definitions>
  <inkml:trace contextRef="#ctx0" brushRef="#br0">0 387 16299,'5'-11'1889,"8"-9"-1241,8-7-160,11-9 840,12-4-399,8-3-153,11 0-224,4 1-96,-2 6-336,-5 5-264,-7 8-600,-7 6-296,-19 7 816,-13 2-193,-29 8-183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9.056"/>
    </inkml:context>
    <inkml:brush xml:id="br0">
      <inkml:brushProperty name="width" value="0.025" units="cm"/>
      <inkml:brushProperty name="height" value="0.025" units="cm"/>
    </inkml:brush>
  </inkml:definitions>
  <inkml:trace contextRef="#ctx0" brushRef="#br0">329 1 16131,'-1'0'111,"-1"1"0,1 0-1,0 0 1,0 0 0,0 0-1,0 1 1,0-1 0,0 0-1,0 0 1,0 1 0,1-1-1,-1 0 1,0 1 0,1-1-1,-1 1 1,1-1 0,-1 1-1,1-1 1,0 3-1,-2 1 267,-31 86 416,-5-2-1,-65 113 0,-17 4-379,119-204-411,-12 23-6,13-24 3,0-1 0,-1 0 0,1 1 0,0-1 0,0 0 0,-1 1-1,1-1 1,0 1 0,0-1 0,0 1 0,0-1 0,-1 0 0,1 1-1,0-1 1,0 1 0,0-1 0,0 1 0,0-1 0,0 1 0,0-1-1,0 0 1,0 1 0,1-1 0,-1 1 0,0-1 0,0 1 0,0-1-1,0 0 1,1 1 0,-1-1 0,0 1 0,0-1 0,1 0 0,-1 1-1,0-1 1,1 0 0,-1 1 0,0-1 0,1 0 0,-1 0 0,0 1-1,1-1 1,-1 0 0,1 0 0,-1 0 0,0 1 0,1-1 0,-1 0-1,1 0 1,0 0 0,8-2-9,1 0-1,0 0 0,-1-1 1,0-1-1,1 1 0,-1-1 1,15-11-1,-11 9 2,335-175-2004,-298 153 1673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9.525"/>
    </inkml:context>
    <inkml:brush xml:id="br0">
      <inkml:brushProperty name="width" value="0.025" units="cm"/>
      <inkml:brushProperty name="height" value="0.025" units="cm"/>
    </inkml:brush>
  </inkml:definitions>
  <inkml:trace contextRef="#ctx0" brushRef="#br0">1 1 17436,'14'15'1592,"-3"7"-1248,-2 9-160,-1 8 824,10 11-664,-3 2-127,7 4-129,1-3-88,-4-9-161,1-4-111,-6-14-200,-1-4-144,-10-14 240,-3-3 128,-15-7-136,-9-5-8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1.335"/>
    </inkml:context>
    <inkml:brush xml:id="br0">
      <inkml:brushProperty name="width" value="0.025" units="cm"/>
      <inkml:brushProperty name="height" value="0.025" units="cm"/>
    </inkml:brush>
  </inkml:definitions>
  <inkml:trace contextRef="#ctx0" brushRef="#br0">0 243 18156,'14'80'2244,"-5"-22"-512,20 64 0,-17-98-996,-12-23-719,0-1 0,0 0 0,1 1 0,-1-1 0,0 0 0,0 1 0,1-1 0,-1 0-1,0 0 1,1 1 0,-1-1 0,0 0 0,1 0 0,-1 0 0,0 0 0,1 1 0,-1-1 0,0 0 0,1 0 0,-1 0 0,0 0-1,1 0 1,-1 0 0,1 0 0,0-1 1,0 1-1,-1-1 1,1 1 0,0-1-1,-1 1 1,1-1-1,-1 1 1,1-1 0,-1 0-1,1 1 1,-1-1-1,0 0 1,1 1-1,-1-1 1,0 0 0,1 0-1,-1 1 1,0-2-1,4-12 32,-1 0 0,-1 0 1,0-1-1,-1 1 0,-1 0 0,0-1 0,-2-13 0,-18-105 97,19 131-143,-6-33-20,-22-67 1,22 89-37,3 11-27,3 3 72,1 0 1,-1 0 0,1 0 0,0 0 0,0 0 0,-1 0-1,1 0 1,0 0 0,0 0 0,0 0 0,0 0 0,0 0-1,0 0 1,0 0 0,0 0 0,1 1 0,3 23 12,2 0 1,1-1 0,0 0-1,2 0 1,1 0 0,1-2-1,17 29 1,-26-47 16,1-1 0,-1 0 0,1 0 0,-1-1-1,1 1 1,5 4 0,-7-7-15,0 1 1,0 0-1,0-1 0,0 1 1,0-1-1,0 0 0,0 1 0,0-1 1,0 0-1,0 0 0,0 0 1,0 1-1,0-1 0,0 0 0,0 0 1,0-1-1,0 1 0,0 0 1,0 0-1,0 0 0,0-1 0,0 1 1,0 0-1,0-1 0,0 1 0,0-1 1,0 1-1,0-1 0,0 0 1,1 0-1,3-5 14,0 1-1,0-1 1,-1 0 0,1-1-1,-1 1 1,-1-1 0,1 0-1,-1 0 1,-1 0 0,4-12-1,2-12-23,4-38-1,-10 52-19,4-30-60,-5 29-79,1 0-1,9-35 0,-11 53 159,0 0 1,0 0-1,0-1 0,0 1 0,0 0 0,0 0 0,0 0 0,0 0 0,0 0 0,0 0 0,0 0 0,0 0 0,0 0 0,0-1 0,0 1 0,0 0 0,1 0 0,-1 0 0,0 0 0,0 0 0,0 0 0,0 0 0,0 0 0,0 0 0,0 0 0,0 0 0,0-1 0,0 1 0,0 0 0,0 0 0,0 0 0,1 0 0,-1 0 0,0 0 0,0 0 0,0 0 0,0 0 0,0 0 0,0 0 0,0 0 0,0 0 0,0 0 0,1 0 0,-1 0 0,0 0 0,0 0 0,0 0 1,0 0-1,0 0 0,0 0 0,0 0 0,0 0 0,0 0 0,0 0 0,1 0 0,-1 0 0,0 0 0,0 1 0,0-1 0,4 8-96,2 16 59,-6-24 40,5 23 22,29 114 391,-28-118-277,1-1-1,0 0 0,2 0 0,0 0 0,11 16 0,-18-32-106,0 1-1,-1-1 1,1 1 0,0-1-1,0 0 1,0 0-1,1 0 1,-1 0 0,0 0-1,1-1 1,-1 1 0,1-1-1,0 1 1,-1-1 0,1 0-1,0 0 1,0 0 0,5 1-1,-5-3-9,-1 1-1,0 0 1,1-1 0,-1 0-1,0 1 1,1-1 0,-1 0-1,0 0 1,0 0-1,0 0 1,1-1 0,-1 1-1,-1-1 1,1 1 0,0-1-1,0 1 1,0-1-1,-1 0 1,1 0 0,-1 0-1,0 0 1,1 0 0,0-4-1,6-9 26,-2 0-1,1 0 0,-2-1 1,0 0-1,-1 0 1,-1-1-1,2-21 0,-2-3 45,-4-74 1,-2 83-71,2 26-15,6 27-1,17 76 303,41 109 0,-62-204-299,1 6 10,1-1 0,0 1 0,1-1 0,0 0-1,8 12 1,-12-19-22,0 0-1,0 0 0,0 0 0,0 1 0,0-1 0,0 0 0,1 0 0,-1 0 1,0 0-1,0 1 0,0-1 0,0 0 0,1 0 0,-1 0 0,0 0 0,0 0 1,0 0-1,1 1 0,-1-1 0,0 0 0,0 0 0,1 0 0,-1 0 0,0 0 0,0 0 1,0 0-1,1 0 0,-1 0 0,0 0 0,0 0 0,1 0 0,-1 0 0,0 0 1,0-1-1,0 1 0,1 0 0,-1 0 0,0 0 0,0 0 0,0 0 0,1 0 1,-1 0-1,0-1 0,0 1 0,0 0 0,0 0 0,1 0 0,-1-1 0,0 1 1,0 0-1,0 0 0,0 0 0,0-1 0,0 1 0,3-16-657,-3-4 191,-1-1 1,-2 1 0,0 0-1,-1 0 1,0 0 0,-2 1 0,-1 0-1,-13-30 1,-16-23-571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0.052"/>
    </inkml:context>
    <inkml:brush xml:id="br0">
      <inkml:brushProperty name="width" value="0.025" units="cm"/>
      <inkml:brushProperty name="height" value="0.025" units="cm"/>
    </inkml:brush>
  </inkml:definitions>
  <inkml:trace contextRef="#ctx0" brushRef="#br0">0 239 16652,'0'-11'1752,"10"-3"-1048,5-6-272,16-8 1105,11 3-513,9-6-408,5 3-160,2-1-400,-3 5-280,-4 7-480,-8 6-256,-19 10 712,-10 1-161,-14 9-199</inkml:trace>
  <inkml:trace contextRef="#ctx0" brushRef="#br0" timeOffset="1">43 526 14867,'20'-3'1985,"9"-7"-1209,11-8-232,3-7 1496,7-4-1191,-1 1-57,-2-1-192,-4 2-232,-10 4-528,-7 4-280,-13 5 264,-6 1 64,-1-1-112,-3-2-64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0.512"/>
    </inkml:context>
    <inkml:brush xml:id="br0">
      <inkml:brushProperty name="width" value="0.025" units="cm"/>
      <inkml:brushProperty name="height" value="0.025" units="cm"/>
    </inkml:brush>
  </inkml:definitions>
  <inkml:trace contextRef="#ctx0" brushRef="#br0">0 249 15283,'5'26'1189,"0"0"0,1 0 0,2-1 0,14 34 1,-22-58-1139,1 0 1,-1-1 0,0 1 0,0 0 0,1 0 0,-1 0-1,0-1 1,1 1 0,-1 0 0,1 0 0,-1-1 0,1 1 0,-1-1-1,1 1 1,0 0 0,-1-1 0,1 1 0,0-1 0,-1 1-1,1-1 1,0 1 0,0-1 0,-1 0 0,1 1 0,0-1 0,1 0-1,-1 0 0,-1-1-1,1 1 1,0-1-1,0 0 1,-1 0-1,1 1 1,-1-1-1,1 0 0,-1 0 1,1 0-1,-1 0 1,1 0-1,-1 0 1,0 1-1,1-1 1,-1 0-1,0-2 0,7-48 738,-7 24-600,0 0 0,-1 0 0,-2-1 0,-1 1 0,-12-43 0,13 65-132,1 7-44,1 8-15,2-6 2,0 0 0,0 0 0,0-1 0,0 1-1,1 0 1,0-1 0,-1 1 0,1-1 0,0 0-1,1 0 1,-1 0 0,1 0 0,-1 0 0,1 0-1,0 0 1,0-1 0,0 0 0,0 1 0,1-1 0,-1 0-1,0-1 1,1 1 0,4 1 0,-3-2 2,-1 0 0,1 0 0,0 0 0,-1 0-1,1-1 1,0 0 0,0 0 0,-1-1 0,1 1 0,0-1 0,-1 0 0,1 0 0,-1 0 0,1-1 0,-1 0 0,1 0 0,-1 0 0,7-4 0,-3 0 7,0-1 0,0 0 0,0 0 0,-1-1 0,0 0 0,0 0 1,7-12-1,-10 13 7,0 1 1,-1-1-1,1 0 1,-1-1-1,-1 1 1,1 0 0,-1-1-1,-1 1 1,1-1-1,0-12 1,-2 19-14,0 1 0,0-1 0,0 0 0,0 0-1,0 1 1,0-1 0,0 0 0,0 1 0,0-1 0,-1 0 0,1 0 0,0 1 0,0-1 0,-1 0 0,1 1-1,0-1 1,-1 1 0,1-1 0,0 0 0,-1 1 0,0-1 0,1 1-1,-1 0 0,1 0 0,-1 0 0,1 0 0,-1 0 0,1 0-1,-1 0 1,1 0 0,-1 0 0,1 0 0,-1 0 0,1 0 0,0 1 0,-1-1 0,1 0 0,-1 0 0,1 1 0,0-1 0,-1 0 0,1 1 0,-1-1-1,1 0 1,0 1 0,-4 2 0,1 1 0,0 0 0,1-1 0,-1 1 0,-2 6 1,0 3-4,1-1 1,0 1 0,1 0 0,0 0 0,1 0 0,1 0 0,0 1-1,1-1 1,0 0 0,1 1 0,0-1 0,1 0 0,5 17 0,-6-27 4,0 0 0,0-1 1,-1 1-1,2-1 1,-1 1-1,0-1 0,0 1 1,1-1-1,-1 0 1,1 0-1,0 0 1,0 1-1,0-2 0,0 1 1,0 0-1,0 0 1,0-1-1,1 1 0,-1-1 1,0 0-1,1 1 1,-1-1-1,1 0 1,0-1-1,-1 1 0,1 0 1,0-1-1,-1 0 1,1 1-1,0-1 0,0 0 1,-1 0-1,1-1 1,0 1-1,4-1 1,0-2 11,0 1 0,0-1 0,0 0 1,0 0-1,-1-1 0,0 0 1,1 0-1,-1-1 0,-1 0 1,1 0-1,9-11 0,-2-2 25,0 0 1,-2-1-1,-1 0 0,0-1 0,-1 0 0,-1-1 0,-1 0 0,-1 0 0,-1 0 1,3-26-1,-5 29-4,-4 23-36,-2 36-39,3-26 43,1 0 1,5 27-1,-5-38-47,1 1-1,-1-1 0,1 1 1,-1-1-1,1 1 1,1-1-1,-1 0 0,0 0 1,1 0-1,0 0 1,0 0-1,7 6 1,-9-10-15,0 1 1,-1 0 0,1 0-1,0-1 1,1 1 0,-1 0-1,0-1 1,0 1 0,0-1 0,0 1-1,0-1 1,1 0 0,-1 0-1,0 1 1,0-1 0,0 0-1,1 0 1,-1 0 0,0 0 0,0 0-1,1-1 1,-1 1 0,0 0-1,0 0 1,0-1 0,0 1-1,2-1 1,-1-1 1,-1 1-1,1-1 0,0 1 1,-1-1-1,1 1 0,0-1 1,-1 0-1,0 0 0,1 0 1,-1 0-1,0 0 1,0 0-1,0 0 0,0-3 1,7-23-531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1.006"/>
    </inkml:context>
    <inkml:brush xml:id="br0">
      <inkml:brushProperty name="width" value="0.025" units="cm"/>
      <inkml:brushProperty name="height" value="0.025" units="cm"/>
    </inkml:brush>
  </inkml:definitions>
  <inkml:trace contextRef="#ctx0" brushRef="#br0">22 4 20532,'-10'-1'1697,"2"1"-1289,4 1-160,8 2 416,8 1-640,2-1 144,3 0-168,8 1-216</inkml:trace>
  <inkml:trace contextRef="#ctx0" brushRef="#br0" timeOffset="1">254 7 15331,'6'-2'493,"1"1"0,-1 0 0,1 0-1,-1 0 1,1 1 0,10 1 0,-16-1-393,1 0 1,0 1-1,0-1 1,-1 1 0,1-1-1,0 1 1,-1 0-1,1 0 1,-1 0 0,1 0-1,-1 0 1,1 0-1,-1 0 1,0 0 0,0 0-1,1 1 1,-1-1-1,0 1 1,0-1 0,0 1-1,-1-1 1,1 1-1,0-1 1,0 1 0,-1 0-1,1-1 1,-1 1-1,1 3 1,1 7 132,-1 0 1,-1 0-1,0 0 0,0 1 1,-1-1-1,-3 13 0,-19 73 425,17-78-474,-6 22 75,6-24-84,0 0 1,2 1 0,-4 30 0,8-49-169,0 1 1,0-1-1,0 1 1,-1-1-1,1 1 1,0-1-1,0 1 1,0-1-1,0 0 1,1 1-1,-1-1 1,0 1-1,0-1 1,0 1-1,0-1 1,0 1-1,0-1 1,1 1-1,-1-1 1,0 0-1,0 1 1,1-1 0,-1 0-1,0 1 1,1-1-1,-1 1 1,0-1-1,1 0 1,-1 0-1,1 1 1,-1-1-1,0 0 1,1 0-1,-1 0 1,1 1-1,-1-1 1,1 0-1,-1 0 1,1 0-1,-1 0 1,0 0-1,1 0 1,-1 0-1,1 0 1,-1 0-1,1 0 1,-1 0-1,1 0 1,-1 0-1,1 0 1,-1 0-1,1-1 1,-1 1-1,0 0 1,1 0-1,-1-1 1,1 1-1,-1 0 1,0 0 0,1-1-1,-1 0 1,28-18 161,-27 18-162,17-15-219,0-1-1,29-35 0,-43 47 126,0 0 0,0-1-1,-1 1 1,1-1 0,-1 0-1,-1 0 1,1 0 0,-1-1 0,0 1-1,0 0 1,-1-1 0,0 1-1,0-1 1,0 0 0,-1-11-1,-8-7-297,-6 4-87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1.516"/>
    </inkml:context>
    <inkml:brush xml:id="br0">
      <inkml:brushProperty name="width" value="0.025" units="cm"/>
      <inkml:brushProperty name="height" value="0.025" units="cm"/>
    </inkml:brush>
  </inkml:definitions>
  <inkml:trace contextRef="#ctx0" brushRef="#br0">1 250 13195,'0'14'1968,"6"-6"-1080,8-12-319,6-6 1983,12-6-1696,2-1-176,5-6-736,1-3 1809,-9-1-1545,-1 3 56,-7 2-64</inkml:trace>
  <inkml:trace contextRef="#ctx0" brushRef="#br0" timeOffset="1">358 0 18484,'6'9'1736,"-1"4"-1064,0 1-287,5 6 719,1 0-256,5 4-344,0-1-224,1-1-768,-1-2-456,-4-10 744,0-6-152,-2-4-168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2.079"/>
    </inkml:context>
    <inkml:brush xml:id="br0">
      <inkml:brushProperty name="width" value="0.025" units="cm"/>
      <inkml:brushProperty name="height" value="0.025" units="cm"/>
    </inkml:brush>
  </inkml:definitions>
  <inkml:trace contextRef="#ctx0" brushRef="#br0">7 166 15395,'-1'0'73,"1"0"1,0 0-1,-1 0 0,1 0 0,0 0 0,0 0 1,-1 0-1,1 1 0,0-1 0,0 0 0,-1 0 1,1 0-1,0 0 0,0 1 0,-1-1 0,1 0 1,0 0-1,0 0 0,0 1 0,0-1 0,-1 0 1,1 0-1,0 1 0,0-1 0,0 0 0,0 1 1,0-1-1,0 0 0,0 0 0,0 1 0,0-1 1,0 0-1,0 1 0,0-1 0,0 0 0,0 0 1,0 1-1,0-1 0,0 0 0,0 1 0,0-1 0,14 2 1579,21-8-332,88-30 866,-111 31-2078,1 0 1,-1-1 0,0 0 0,-1-1 0,1 0 0,-2-1-1,15-13 1,-23 20-101,-1 0-1,0 0 1,0-1-1,1 1 1,-1 0-1,0-1 1,0 1-1,-1-1 1,1 1-1,0-1 1,0 1-1,-1-1 1,1 0-1,-1 1 1,1-1-1,-1 0 1,0 0-1,0 1 1,0-1-1,0 0 1,0 1-1,0-1 1,0 0-1,0 0 1,-1 1 0,0-4-1,0 3-3,0 0 0,-1 0 0,1 1 1,0-1-1,-1 1 0,1-1 0,-1 1 0,1 0 0,-1-1 0,0 1 0,0 0 0,1 0 1,-1 0-1,0 0 0,0 0 0,0 1 0,0-1 0,0 1 0,0-1 0,0 1 0,0 0 1,-4-1-1,-2 2-3,0 0 0,-1 0 0,1 0 0,0 1 1,0 0-1,0 1 0,0 0 0,1 0 0,-1 1 0,1 0 1,0 0-1,0 0 0,0 1 0,0 0 0,1 1 0,0-1 1,-8 10-1,10-10-2,-1 1 0,1-1 0,0 1 1,1 0-1,-1 0 0,1 0 0,1 1 0,-1-1 0,-2 12 1,4-14 1,0 1 0,1-1 0,-1 0-1,1 1 1,0-1 0,0 1 0,1-1 0,0 0 0,-1 1 0,1-1 0,1 0 0,-1 0 0,1 0 0,-1 1 0,1-2 0,3 5 0,-2-4 1,0 0 1,0 0-1,0 0 1,1 0-1,-1-1 1,1 1-1,0-1 1,0 0-1,0 0 1,1 0-1,-1-1 1,8 3-1,-4-2 8,0 0-1,0-1 1,0 0-1,1-1 1,-1 0-1,1 0 1,8 0-1,-5-2-88,0 0 0,0 0 0,0-1-1,0 0 1,-1-1 0,1 0 0,-1-1 0,0 0 0,0-1-1,18-11 1,-25 14-71,0-1-1,-1 0 0,1 0 1,0 0-1,-1 0 0,0-1 1,0 1-1,0-1 0,0 0 1,-1 0-1,1 0 1,-1 0-1,0-1 0,0 1 1,0 0-1,-1-1 0,0 1 1,0-1-1,1-6 0,-1-8-533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2.590"/>
    </inkml:context>
    <inkml:brush xml:id="br0">
      <inkml:brushProperty name="width" value="0.025" units="cm"/>
      <inkml:brushProperty name="height" value="0.025" units="cm"/>
    </inkml:brush>
  </inkml:definitions>
  <inkml:trace contextRef="#ctx0" brushRef="#br0">6 12 12227,'-3'-6'2064,"2"3"-896,0 1-504,1 4 2169,1 4-1449,5 6-383,-2 2-201,3 5-392,2 1-152,2 4-88,2-1-16,-1 0-264,-1-4-248,-1-4-408,2-2-217,-4-7 729,-1-3-168,-2-6-208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3.041"/>
    </inkml:context>
    <inkml:brush xml:id="br0">
      <inkml:brushProperty name="width" value="0.025" units="cm"/>
      <inkml:brushProperty name="height" value="0.025" units="cm"/>
    </inkml:brush>
  </inkml:definitions>
  <inkml:trace contextRef="#ctx0" brushRef="#br0">42 0 16259,'0'29'838,"2"1"-1,1-1 0,1 0 0,2-1 0,13 41 0,-14-53-783,1 0-1,1-1 0,1 1 1,0-1-1,1-1 1,0 1-1,1-2 1,1 1-1,0-1 1,20 18-1,-25-28-244,3 4-228,-8-4-161,-6-3-449,-9-4 639,-5-1-123</inkml:trace>
  <inkml:trace contextRef="#ctx0" brushRef="#br0" timeOffset="1">13 338 13803,'-10'-7'1776,"7"-2"-871,3-1-345,9 2 1032,6-2-312,8 1-320,5 1-167,3-2-417,2-2-296,-6-2-608,-2-1 1768,-20 0-1192,-6-3 32,-15-7-48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3.477"/>
    </inkml:context>
    <inkml:brush xml:id="br0">
      <inkml:brushProperty name="width" value="0.025" units="cm"/>
      <inkml:brushProperty name="height" value="0.025" units="cm"/>
    </inkml:brush>
  </inkml:definitions>
  <inkml:trace contextRef="#ctx0" brushRef="#br0">4 57 17908,'-3'11'1440,"11"-11"-40,5-13-1608,10-11 1129,2-6-177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4.832"/>
    </inkml:context>
    <inkml:brush xml:id="br0">
      <inkml:brushProperty name="width" value="0.025" units="cm"/>
      <inkml:brushProperty name="height" value="0.025" units="cm"/>
    </inkml:brush>
  </inkml:definitions>
  <inkml:trace contextRef="#ctx0" brushRef="#br0">154 15 13307,'0'-1'125,"0"1"1,0-1-1,-1 0 1,1 1-1,0-1 1,0 1 0,0-1-1,-1 0 1,1 1-1,0-1 1,-1 1-1,1-1 1,0 1-1,-1-1 1,1 1-1,-1-1 1,1 1-1,-1-1 1,1 1-1,-1-1 1,1 1-1,-1 0 1,1-1-1,-1 1 1,0 0 0,1 0-1,-1-1 1,1 1-1,-1 0 1,0 0-1,1 0 1,-1 0-1,0 0 1,1 0-1,-2 0 1,0 0 59,0 0 0,1 0 1,-1 0-1,0 0 0,0 1 1,0-1-1,1 1 0,-1-1 1,0 1-1,1-1 0,-1 1 1,-2 2-1,-2 2 53,0 1 0,0 0 0,1 1 0,0-1 0,0 1 0,1 0-1,0 0 1,-5 11 0,-1 6 252,-10 34 0,10-21-43,-6 42 0,13-64-337,2 0-1,0 0 1,1 0 0,0 0-1,5 28 1,-5-40-84,1 0 0,-1 0 0,1 0 1,0 0-1,0-1 0,0 1 0,1 0 0,-1-1 0,1 1 1,-1-1-1,1 0 0,0 1 0,0-1 0,0 0 0,0 0 1,0 0-1,0 0 0,1-1 0,-1 1 0,3 1 0,0-1 19,-1-1 0,0 0 0,1 0 0,-1 0 0,1 0 0,-1-1 0,1 1 0,0-1 0,-1-1 0,1 1 0,7-2 0,7-2 93,0-2 0,0 0 1,0-1-1,29-16 0,-21 8-592,0-1 0,-1-2 0,29-25 0,-49 39-1736,-6 7 771,-7 9-229,-1-4 749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5.280"/>
    </inkml:context>
    <inkml:brush xml:id="br0">
      <inkml:brushProperty name="width" value="0.025" units="cm"/>
      <inkml:brushProperty name="height" value="0.025" units="cm"/>
    </inkml:brush>
  </inkml:definitions>
  <inkml:trace contextRef="#ctx0" brushRef="#br0">31 153 14091,'-4'3'890,"2"-2"-650,1 0 0,0 0 0,-1 0 1,0 0-1,1 0 0,-1 0 0,1 0 0,-1-1 0,0 1 0,0-1 0,1 1 0,-1-1 0,0 0 1,-2 1-1,5-3 190,0 0 1,0 0 0,1 0-1,-1 0 1,0 0-1,1 0 1,-1 0 0,1 1-1,-1-1 1,5-2 0,21-21 673,44-32 1,-57 47-1088,0 1 1,1 0 0,0 1-1,1 1 1,24-8 0,-39 15-20,0-1 0,1 1 0,-1-1 1,0 1-1,0 0 0,1-1 0,-1 1 1,0 0-1,0 0 0,1 0 0,-1 0 1,0 0-1,0 0 0,1 0 0,-1 1 1,0-1-1,0 0 0,0 1 0,1-1 0,-1 1 1,0-1-1,0 1 0,0 0 0,0-1 1,0 1-1,0 0 0,0 0 0,0 0 1,1 1-1,-1 0 0,0 1-1,0-1 1,0 1 0,-1-1 0,1 1 0,-1-1-1,1 1 1,-1 0 0,0-1 0,0 1-1,0 0 1,-1-1 0,0 6 0,-3 8-8,-1 1 0,-10 24 1,9-26 18,1 0-1,-7 29 1,12-43-2,0 0 0,-1 1 0,1-1 0,0 0 0,0 0 0,0 0-1,0 0 1,0 1 0,0-1 0,0 0 0,0 0 0,1 0 0,-1 0 0,0 1 0,1-1 0,-1 0 0,0 0 0,1 0-1,0 0 1,-1 0 0,1 0 0,0 0 0,-1 0 0,1 0 0,2 1 0,-2-1 10,1-1 0,-1 1 0,1-1 0,0 1 0,0-1 0,-1 0 0,1 0 0,0 0 0,-1 0 0,1 0 1,0 0-1,0 0 0,-1-1 0,1 1 0,2-1 0,7-3 93,1-1 0,-1 0 0,19-11 1,-7 1 36,0-1 0,0-2 1,-2 0-1,0-1 0,35-42 1,-50 51-967,-8 7-21,1 2 529,-2 4-88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1.832"/>
    </inkml:context>
    <inkml:brush xml:id="br0">
      <inkml:brushProperty name="width" value="0.025" units="cm"/>
      <inkml:brushProperty name="height" value="0.025" units="cm"/>
    </inkml:brush>
  </inkml:definitions>
  <inkml:trace contextRef="#ctx0" brushRef="#br0">1 1 12571,'2'7'336,"0"0"1,0 0-1,1-1 1,0 1-1,0 0 1,1-1-1,0 0 1,7 9-1,-8-12-259,-1-1 0,1 1 0,0-1 0,0 0 0,0 0 0,0 0 0,1-1 0,-1 1 0,0-1 0,1 1 0,-1-1 0,1 0-1,-1-1 1,1 1 0,0-1 0,-1 1 0,1-1 0,6-1 0,2 0-213,-1-1 1,1 0-1,-1-1 0,0-1 0,20-8 1,-18 6-12,-1 2 0,1-1 0,23-4 0,-34 9 190,-1 0 0,1 1 0,-1-1 0,1 0 0,-1 0 0,0 1 0,1-1 0,-1 0-1,0 1 1,1 0 0,-1-1 0,0 1 0,1 0 0,-1 0 0,0-1 0,0 1 0,0 0-1,0 0 1,0 0 0,0 0 0,0 1 0,0-1 0,0 0 0,-1 0 0,1 0 0,0 1-1,-1-1 1,1 0 0,-1 1 0,1-1 0,-1 3 0,3 6 394,0 0 1,-1 0-1,1 13 0,-2-14-111,2 23 729,-2-18-461,0 0 1,1 0 0,1 0 0,9 26 0,-12-38-543,1-1 0,0 1 1,0 0-1,0-1 1,0 1-1,1-1 0,-1 0 1,0 1-1,0-1 0,1 0 1,-1 0-1,1 0 1,-1 0-1,1 0 0,-1 0 1,1 0-1,0-1 1,0 1-1,-1-1 0,4 2 1,2-1-45,1 0 1,0-1 0,13 0 0,18 2-166,-32 0 174,0 1 0,0-1 0,0 2-1,-1-1 1,1 1 0,-1-1 0,0 2-1,0-1 1,0 1 0,0 0 0,-1 0-1,0 0 1,0 1 0,0 0 0,-1 0-1,6 11 1,-5-9 214,-1 1 0,0-1 0,0 1 0,-1 0 0,0 0-1,-1 0 1,0 0 0,0 0 0,-1 0 0,0 1 0,-1-1 0,-1 19 0,1-25-150,-1 1 1,1-1 0,-1 1-1,0-1 1,0 0 0,0 1 0,-1-1-1,1 0 1,-1 0 0,0 0 0,0 0-1,0 0 1,0 0 0,0 0-1,-1-1 1,1 1 0,-1-1 0,0 1-1,0-1 1,1 0 0,-1 0-1,-1-1 1,1 1 0,0-1 0,0 1-1,-1-1 1,1 0 0,0 0 0,-1 0-1,1-1 1,-1 1 0,0-1-1,1 0 1,-1 0 0,1 0 0,-5-1-1,-1 0-323,1 0-1,-1-1 0,0 0 0,1-1 0,0 1 0,0-2 0,0 1 1,0-1-1,0 0 0,1-1 0,-1 0 0,1 0 0,-11-11 0,15 13 47,0 1-1,1-1 0,-1 0 1,1 0-1,0 0 0,0 0 1,0 0-1,0-1 0,1 1 1,-1-1-1,1 1 0,0-1 1,0 1-1,0-1 0,0 0 1,1 1-1,0-1 0,0-6 1,4-13-1039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5.948"/>
    </inkml:context>
    <inkml:brush xml:id="br0">
      <inkml:brushProperty name="width" value="0.025" units="cm"/>
      <inkml:brushProperty name="height" value="0.025" units="cm"/>
    </inkml:brush>
  </inkml:definitions>
  <inkml:trace contextRef="#ctx0" brushRef="#br0">408 9 13651,'10'-5'3452,"-4"1"-1015,-6 15-1022,-5 3-1038,0 0 0,-2-1 1,1 0-1,-2 0 0,0 0 0,0-1 0,-12 13 0,11-13-219,-34 43-111,-2-2 0,-3-1 0,-2-3-1,-80 61 1,128-108-199,0-1 1,0 1-1,0-1 1,0 0-1,0 1 1,0-1-1,0 0 1,-5 1-1,1-6-852,4-10 623,2-7-212,1-5-97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6.381"/>
    </inkml:context>
    <inkml:brush xml:id="br0">
      <inkml:brushProperty name="width" value="0.025" units="cm"/>
      <inkml:brushProperty name="height" value="0.025" units="cm"/>
    </inkml:brush>
  </inkml:definitions>
  <inkml:trace contextRef="#ctx0" brushRef="#br0">0 267 17492,'17'-18'650,"0"1"-1,1 1 1,1 1 0,1 0 0,36-21 0,113-47 296,-158 78-908,8-4 10,7-3 44,0 1 0,1 0 0,31-6 1,-57 17-75,-1-1 1,1 1-1,0 0 1,0 0 0,0 0-1,0 0 1,0 0 0,0 0-1,0 0 1,0 0 0,-1 0-1,1 0 1,0 1-1,0-1 1,0 0 0,0 0-1,0 1 1,0-1 0,-1 1-1,1-1 1,0 1 0,0-1-1,-1 1 1,1-1-1,0 1 1,-1 0 0,1-1-1,-1 1 1,1 0 0,0 0-1,-1-1 1,0 1 0,1 0-1,-1 0 1,1 0-1,-1 0 1,0-1 0,0 1-1,0 0 1,1 0 0,-1 0-1,0 0 1,0 0 0,0 0-1,0 0 1,0 0-1,-1 1 1,0 7 128,0 0 1,-1 1-1,-5 16 0,4-15-18,-10 39 372,1-6-719,2 1 0,-9 79 0,19-97 7,4-16-104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6.992"/>
    </inkml:context>
    <inkml:brush xml:id="br0">
      <inkml:brushProperty name="width" value="0.025" units="cm"/>
      <inkml:brushProperty name="height" value="0.025" units="cm"/>
    </inkml:brush>
  </inkml:definitions>
  <inkml:trace contextRef="#ctx0" brushRef="#br0">234 1 15715,'1'1'2381,"-1"-1"-2286,0 0 1,0 0-1,0 0 0,0 0 0,0 0 1,0 0-1,0 0 0,-3 13 1166,-9 23-101,-137 368 2640,134-367-3569,-3 7 328,-18 65 0,36-109-549,0 1 1,0-1-1,-1 0 0,1 0 0,0 1 0,0-1 0,0 0 1,0 0-1,0 1 0,0-1 0,0 0 0,0 1 0,0-1 0,0 0 1,0 0-1,0 1 0,0-1 0,0 0 0,0 1 0,0-1 0,0 0 1,0 0-1,0 1 0,1-1 0,-1 0 0,0 0 0,0 1 1,0-1-1,0 0 0,0 0 0,1 1 0,-1-1 0,0 0 0,0 0 1,1 0-1,-1 1 0,0-1 0,1 0 0,11-4 164,13-15-45,3-9-40,-1-1-1,-2-2 1,38-56-1,-32 42-90,-13 20 74,7-8-239,-2 0 1,-2-1-1,-1-1 0,15-39 1,-31 66 200,-3 6-48,0 0 0,0 0 0,-1 0 0,1 1 0,0-1 0,-1 0 0,1 0 0,-1 0 0,0 0 0,1 0 0,-1 0 0,0 0 0,0 0 0,-1 0 0,1-3 0,-4 1-212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7.551"/>
    </inkml:context>
    <inkml:brush xml:id="br0">
      <inkml:brushProperty name="width" value="0.025" units="cm"/>
      <inkml:brushProperty name="height" value="0.025" units="cm"/>
    </inkml:brush>
  </inkml:definitions>
  <inkml:trace contextRef="#ctx0" brushRef="#br0">0 1 16700,'0'20'2240,"9"0"-1352,-2-3-384,5-1 1625,0 0-1161,3 1-192,2-1-864,0-4-432,2-3-592,-1-2 904,0-7-240,-3 0-184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8.015"/>
    </inkml:context>
    <inkml:brush xml:id="br0">
      <inkml:brushProperty name="width" value="0.025" units="cm"/>
      <inkml:brushProperty name="height" value="0.025" units="cm"/>
    </inkml:brush>
  </inkml:definitions>
  <inkml:trace contextRef="#ctx0" brushRef="#br0">129 52 17524,'1'-1'95,"-1"0"0,0 0 0,0 1 0,0-1 0,0 0 0,0 0 0,0 1 0,0-1 0,0 0 0,-1 0 0,1 0 0,0 1 0,0-1 0,0 0 0,-1 1 0,1-1 0,-1 0 0,1 1 0,0-1 0,-1 0 0,1 1 0,-1-1 0,1 0 0,-1 1 0,0-1 0,0 0 0,0 1-12,0 0 0,0 0 1,0 0-1,0 0 1,0 1-1,0-1 1,1 0-1,-1 0 0,0 1 1,0-1-1,0 0 1,0 1-1,0-1 1,0 1-1,1-1 0,-1 1 1,-1 1-1,-5 3 379,1 1 0,0 1 0,-8 10 0,5-5-212,0 0 0,1 1 0,0 0-1,1 1 1,1-1 0,0 1 0,1 0 0,1 1-1,-4 19 1,7-34-242,1 1 0,0 0 0,0-1-1,-1 1 1,1 0 0,0-1 0,0 1-1,0 0 1,0-1 0,0 1 0,0 0-1,0 0 1,0-1 0,1 1 0,-1 0-1,0-1 1,0 1 0,0 0 0,1-1 0,-1 1-1,0-1 1,1 1 0,-1 0 0,1-1-1,-1 1 1,1-1 0,-1 1 0,1-1-1,-1 1 1,1-1 0,-1 1 0,1-1-1,-1 0 1,1 1 0,0-1 0,-1 0 0,1 1-1,0-1 1,-1 0 0,1 0 0,0 0-1,-1 0 1,1 0 0,0 0 0,0 0-1,-1 0 1,1 0 0,0 0 0,-1 0-1,1 0 1,0 0 0,-1 0 0,2-1-1,4-1 16,0 0-1,0-1 0,-1 1 1,11-8-1,100-69 107,-37 22-117,-75 55-20,0-1-1,1 1 0,-1 0 0,0 0 0,1 0 0,8-2 0,-12 4 7,-1 0 0,1 0-1,-1-1 1,1 1-1,-1 0 1,1 0-1,-1 0 1,1 0 0,-1 0-1,1 1 1,-1-1-1,1 0 1,0 0-1,-1 0 1,1 0-1,-1 1 1,1-1 0,-1 0-1,0 0 1,1 1-1,-1-1 1,1 0-1,-1 1 1,1-1 0,-1 1-1,1 0-1,-1 0 1,0 0-1,1 1 0,-1-1 1,0 0-1,0 0 0,0 0 1,0 1-1,0-1 0,0 0 0,0 0 1,0 0-1,-1 0 0,1 1 1,0-1-1,-2 2 0,-60 149-30,62-151 40,-1 0-1,1 0 1,0 0 0,-1 0 0,1 0 0,0 0 0,-1 0 0,1 0 0,0 1-1,0-1 1,0 0 0,0 0 0,0 0 0,0 0 0,1 0 0,-1 0 0,0 1 0,1-1-1,-1 0 1,0 0 0,2 1 0,-2-1-1,1-1 1,0 0-1,-1 1 0,1-1 0,0 0 1,0 0-1,-1 1 0,1-1 0,0 0 0,0 0 1,0 0-1,-1 0 0,1 0 0,0 0 1,0 0-1,0 0 0,-1 0 0,1 0 1,0-1-1,0 1 0,1-1 0,6-2 17,-1 0 0,0-1 0,1 0 0,7-6 0,79-63-868,-66 50 16,-24 21 15,-4 4 235,-6 11-64,-13 17 101,-21 26-1023,41-56 1364,7-5-60</inkml:trace>
  <inkml:trace contextRef="#ctx0" brushRef="#br0" timeOffset="1.01">651 0 20068,'-5'0'392,"0"1"0,0-1-1,0 1 1,0 0 0,0 1-1,0-1 1,1 1-1,-1 0 1,0 0 0,1 0-1,-1 1 1,-5 4 0,7-5-377,1-1 0,0 1 0,0 0 0,1 0 0,-1 0 1,0 0-1,1 0 0,-1 0 0,1 0 0,0 0 0,-1 1 0,1-1 1,0 1-1,0-1 0,1 1 0,-1-1 0,0 1 0,1-1 0,0 1 1,0 0-1,-1-1 0,2 1 0,-1-1 0,0 1 0,1 5 0,0-7-21,0 1-1,0 0 0,-1-1 1,1 1-1,0-1 0,0 1 1,1-1-1,-1 0 0,0 1 1,0-1-1,1 0 0,-1 0 0,0 0 1,1 0-1,-1 0 0,1 0 1,0 0-1,-1-1 0,1 1 1,0 0-1,1 0 0,43 7-112,-30-6 67,-11-1 31,1 0 1,-1 0 0,1 1 0,-1-1-1,0 1 1,0 1 0,6 2 0,-10-4 20,1 0 0,-1 0 0,0 0 0,0 0 0,0 0 1,0 0-1,0 0 0,0 0 0,0 0 0,0 0 0,-1 1 0,1-1 1,0 0-1,-1 1 0,1-1 0,-1 1 0,1-1 0,-1 0 0,0 1 1,1-1-1,-1 1 0,0-1 0,0 1 0,0-1 0,0 1 0,0-1 1,-1 1-1,1-1 0,0 1 0,-1-1 0,1 0 0,-1 2 0,-3 4 76,1-1 0,-1 0 0,0 0 0,0 0 0,0 0-1,-1-1 1,0 1 0,0-1 0,-8 6 0,-1 0 250,0-1 0,-27 15 0,41-25-326,-35 16 485,33-15-533,1 0 0,-1-1 0,0 1 0,0 0 0,0-1 0,1 0 0,-1 1 0,0-1-1,0 0 1,0 0 0,0 0 0,0 0 0,0 0 0,1-1 0,-1 1 0,0 0 0,-2-2 0,3 1-20,0 0-1,0-1 1,1 1 0,-1 0 0,1-1 0,-1 1 0,1 0 0,0-1 0,-1 1-1,1-1 1,0 1 0,0 0 0,0-1 0,0 1 0,0-1 0,0 1 0,1-1 0,-1 1-1,0-1 1,1 1 0,-1 0 0,1-1 0,0 1 0,-1 0 0,2-2 0,10-18-510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8.734"/>
    </inkml:context>
    <inkml:brush xml:id="br0">
      <inkml:brushProperty name="width" value="0.025" units="cm"/>
      <inkml:brushProperty name="height" value="0.025" units="cm"/>
    </inkml:brush>
  </inkml:definitions>
  <inkml:trace contextRef="#ctx0" brushRef="#br0">99 0 15587,'-5'9'3205,"-16"21"189,5-8-1994,-14 25-1,26-40-1350,0 1 1,0 1-1,1-1 0,0 1 0,1-1 0,0 1 1,-2 11-1,4-19-45,0 1 0,-1-1 0,1 1 0,0-1 0,0 0 0,0 1 0,0-1 0,1 1-1,-1-1 1,0 0 0,0 1 0,1-1 0,-1 0 0,1 1 0,-1-1 0,1 0 0,0 1 0,-1-1 0,1 0 0,2 2 0,-2-3-2,0 1 0,0 0 0,0-1 0,0 1 0,0-1 0,1 0 0,-1 1-1,0-1 1,0 0 0,0 0 0,1 0 0,-1 0 0,0 0 0,0 0 0,1 0 0,-1 0 0,0 0 0,2-1 0,5-1-2,-1-1 1,0 0-1,0-1 1,0 1-1,12-9 0,3-5-21,-1-1 1,32-34-1,-28 27-90,-34 37 98,1-1 0,0 1 1,1 0-1,-6 16 0,1-7 81,12-20-66,-3 5 47,0 0 0,0 0 0,1 0 1,-3 11-1,4-17-40,1 1 1,0 0 0,0-1-1,0 1 1,0 0-1,0-1 1,0 1-1,0 0 1,0-1 0,0 1-1,0 0 1,1-1-1,-1 1 1,0 0-1,0-1 1,0 1 0,1-1-1,-1 1 1,0 0-1,1-1 1,-1 1-1,1 0 1,1-1 3,-1 1-1,0-1 1,0 1 0,0-1-1,0 0 1,0 0 0,1 1-1,-1-1 1,0 0-1,0 0 1,0 0 0,0-1-1,1 1 1,-1 0 0,0 0-1,0-1 1,0 1 0,2-1-1,15-6 20,0 0 0,-1-2 0,0 0-1,22-16 1,-24 15-122,2 0 0,-1 0 0,1 2 0,33-13 1,-49 21 78,0-1 0,0 1 1,0 0-1,0-1 1,0 1-1,0 0 1,0 0-1,0 0 1,0 0-1,0 0 1,0 0-1,0 0 1,0 0-1,0 0 0,0 0 1,0 0-1,0 1 1,0-1-1,0 0 1,0 1-1,0-1 1,0 1-1,0-1 1,0 1-1,1 1 1,-1-1 4,-1 1 0,1-1 1,-1 1-1,1-1 1,-1 1-1,0-1 1,1 1-1,-1-1 1,0 1-1,0-1 1,0 1-1,0-1 1,0 1-1,-1-1 1,1 1-1,0-1 1,-2 3-1,-2 10 168,-1-1-1,0 1 1,-1-1 0,-12 19-1,18-32-151,0 0 0,0 1 0,1-1-1,-1 0 1,0 0 0,0 0 0,0 0 0,0 1-1,0-1 1,0 0 0,1 0 0,-1 0 0,0 0-1,0 0 1,0 0 0,1 0 0,-1 0 0,0 1 0,0-1-1,0 0 1,0 0 0,1 0 0,-1 0 0,0 0-1,0 0 1,0 0 0,1 0 0,-1 0 0,0 0-1,0 0 1,0 0 0,1 0 0,-1 0 0,0-1-1,0 1 1,0 0 0,0 0 0,1 0 0,-1 0-1,7-4 9,0 1 0,-1-1-1,0-1 1,0 1-1,0-1 1,8-8 0,23-17-463,-33 27 326,0 1 0,0-1 0,1 1 0,0 0 0,-1 0 0,7-1 0,-11 3 97,1 0 0,0 0-1,0-1 1,-1 1 0,1 0 0,0 0 0,0 0 0,0 1 0,-1-1 0,1 0 0,0 0 0,-1 0-1,1 0 1,0 1 0,0-1 0,-1 0 0,1 1 0,0-1 0,-1 1 0,1-1 0,-1 0-1,1 1 1,0-1 0,-1 1 0,1 0 0,-1-1 0,1 1 0,-1-1 0,0 1 0,1 0-1,-1-1 1,0 1 0,1 0 0,-1 0 0,0-1 0,0 1 0,1 0 0,-1 0 0,0-1-1,0 1 1,0 0 0,0 0 0,0-1 0,0 1 0,0 0 0,-1 0 0,1-1 0,0 2 0,-2 6-34,0 12 199,2-20-135,0 1 0,0-1 0,0 0 0,0 1 1,0-1-1,0 0 0,1 0 0,-1 1 1,0-1-1,0 0 0,0 0 0,0 1 1,0-1-1,1 0 0,-1 0 0,0 1 0,0-1 1,0 0-1,1 0 0,-1 0 0,0 0 1,0 1-1,0-1 0,1 0 0,-1 0 1,0 0-1,0 0 0,1 0 0,-1 0 0,0 0 1,1 0-1,-1 0 0,0 1 0,0-1 1,1 0-1,-1 0 0,0-1 0,1 1 1,-1 0-1,0 0 0,0 0 0,1 0 0,-1 0 1,0 0-1,0 0 0,1 0 0,-1 0 1,0-1-1,0 1 0,1 0 0,-1 0 1,0 0-1,0 0 0,0-1 0,1 1 0,-1 0 1,12-8 91,0 0 1,11-12-1,-17 14-154,1 1-1,-1-1 1,1 1-1,0 1 1,0-1 0,1 1-1,-1 0 1,1 1-1,0-1 1,13-2-1,-20 6 40,-1-1 0,1 1 0,-1 0 1,1 0-1,-1 0 0,1 0 0,0 0 0,-1 0 0,1 0 0,-1 0 0,1 0 0,0 0 0,-1 1 0,1-1 0,-1 0 0,1 0 1,-1 0-1,1 1 0,0-1 0,-1 0 0,1 1 0,-1-1 0,0 0 0,1 1 0,-1-1 0,1 1 0,-1-1 0,0 1 0,1-1 0,-1 1 1,0-1-1,1 1 0,-1-1 0,0 1 0,1 2-12,-1-1 0,0 0-1,0 0 1,0 0 0,0 1 0,0-1 0,0 0 0,-1 0 0,1 0-1,-1 2 1,-3 9-386,-1-1 1,-8 15-1,12-25 269,-6 10-355,4-8 185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9.384"/>
    </inkml:context>
    <inkml:brush xml:id="br0">
      <inkml:brushProperty name="width" value="0.025" units="cm"/>
      <inkml:brushProperty name="height" value="0.025" units="cm"/>
    </inkml:brush>
  </inkml:definitions>
  <inkml:trace contextRef="#ctx0" brushRef="#br0">132 9 18244,'-13'6'1056,"0"0"0,1 1 0,-1 1 0,-17 14-1,25-18-920,1-1-1,0 1 0,0 0 1,0 0-1,1 1 0,-1-1 0,1 1 1,0 0-1,0 0 0,1 0 0,-1 0 1,1 0-1,0 0 0,-1 10 0,2-14-131,1 0 0,0 0-1,0 0 1,0 1-1,0-1 1,0 0 0,0 0-1,0 1 1,0-1-1,0 0 1,1 0 0,-1 0-1,0 0 1,1 1-1,-1-1 1,1 0 0,-1 0-1,1 0 1,0 0-1,0 0 1,-1 0 0,1 0-1,0 0 1,0 0-1,0-1 1,0 1 0,0 0-1,0 0 1,0-1-1,0 1 1,0-1 0,0 1-1,0-1 1,0 1-1,1-1 1,-1 0 0,0 1-1,0-1 1,0 0-1,1 0 1,-1 0 0,0 0-1,0 0 1,2-1-1,4 1-20,0-1 0,-1 0 0,1 0 0,-1 0 0,1-1 0,10-5 0,-6 2-31,0-1 0,0 0 1,-1 0-1,0-1 0,-1 0 0,1-1 0,-1 0 0,-1-1 1,1 0-1,-1 0 0,-1-1 0,10-16 0,-17 26 45,1 0-1,-1-1 1,1 1 0,-1-1-1,0 1 1,1-1-1,-1 1 1,0-1-1,0 0 1,0 1 0,1-1-1,-1 1 1,0-1-1,0 1 1,0-1-1,0 0 1,0 1 0,0-1-1,0 1 1,0-1-1,0 0 1,0 0-1,-11 7 74,-13 18 204,21-20-224,-2 2 48,1 0 1,-1 0 0,1 0 0,0 1 0,1 0 0,-1 0 0,1 0 0,1 0-1,-4 12 1,6-18-80,0-1-1,0 1 0,0 0 1,0-1-1,0 1 0,0 0 0,0-1 1,0 1-1,0 0 0,0 0 1,0-1-1,1 1 0,-1 0 1,0-1-1,0 1 0,1-1 1,-1 1-1,0 0 0,1-1 0,-1 1 1,1-1-1,-1 1 0,1-1 1,-1 1-1,1-1 0,-1 1 1,1-1-1,0 1 0,1-1-5,-1 1-1,1-1 0,0 1 0,-1-1 0,1 0 1,-1 0-1,1 0 0,0 0 0,-1 0 0,1 0 1,3-1-1,3-1-83,0-1 0,1 0 0,13-7 1,-2-1-370,37-25 0,-49 30 248,0-1 1,0 0-1,-1 0 0,0 0 0,0-1 0,9-15 1,-16 23 190,0 0 0,0 0 0,0 0 0,0 0 0,0 0 0,0 0 0,0 0 0,0 0 0,0 0 0,0 0 1,0 0-1,0 0 0,0-1 0,0 1 0,0 0 0,0 0 0,0 0 0,0 0 0,0 0 0,0 0 0,0 0 0,0 0 1,0 0-1,0 0 0,0 0 0,0 0 0,-10 9 199,-10 16 344,17-20-379,-1 1 1,0 0-1,1 0 0,0 0 0,1 0 0,-1 0 0,1 1 0,1-1 0,-1 1 0,0 9 0,2-16-146,0 0 0,0 1-1,0-1 1,0 1-1,0-1 1,0 0 0,0 1-1,0-1 1,0 1-1,0-1 1,0 0 0,1 1-1,-1-1 1,0 0-1,0 1 1,0-1 0,1 0-1,-1 1 1,0-1-1,1 0 1,-1 1 0,0-1-1,0 0 1,1 0-1,-1 1 1,1-1 0,-1 0-1,0 0 1,1 0-1,-1 0 1,1 1 0,15-4 227,15-15-133,10-13-653,61-59 0,-100 88 511,7-3-383,-11 16 261,-15 22 185,15-29-32,-4 7 25,-1 0-31,1 1 1,1 0 0,-8 21 0,13-32-16,0-1 0,0 0 0,0 0 1,-1 1-1,1-1 0,0 0 0,0 1 0,0-1 1,0 0-1,0 1 0,-1-1 0,1 0 0,0 1 1,0-1-1,0 0 0,0 0 0,0 1 0,0-1 1,0 0-1,0 1 0,0-1 0,1 0 0,-1 1 1,0-1-1,0 0 0,0 1 0,0-1 0,0 0 1,0 1-1,1-1 0,-1 0 0,0 0 0,0 1 0,0-1 1,1 0-1,-1 0 0,0 0 0,0 1 0,1-1 1,-1 0-1,0 0 0,1 0 0,-1 1 0,0-1 1,0 0-1,1 0 0,-1 0 0,0 0 0,1 0 1,-1 0-1,0 0 0,1 0 0,-1 0 0,0 0 1,1 0-1,-1 0 0,0 0 0,1 0 0,-1 0 1,0 0-1,1 0 0,-1-1 0,0 1 0,1 0 0,-1 0 1,0 0-1,1-1 0,20-12-437,-2-3-1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9.823"/>
    </inkml:context>
    <inkml:brush xml:id="br0">
      <inkml:brushProperty name="width" value="0.025" units="cm"/>
      <inkml:brushProperty name="height" value="0.025" units="cm"/>
    </inkml:brush>
  </inkml:definitions>
  <inkml:trace contextRef="#ctx0" brushRef="#br0">178 1 17068,'-9'7'2931,"-14"9"-570,14-10-2013,-1 0 0,1 1 0,1-1 0,0 2 0,0-1 0,0 1 0,1 1 0,0-1 0,-10 16 0,17-23-357,0-1 0,-1 1 0,1 0 0,0-1 0,0 1 0,-1 0 0,1-1 0,0 1 0,0 0 0,0 0 0,0-1 0,0 1 0,0 0 0,0-1 0,0 1 0,0 0 0,0-1 0,0 1 0,0 0 0,0 0 0,1-1 0,-1 1 0,0-1 0,1 1 0,-1 0 0,1 0 0,0 0-18,0 0 1,0 0-1,0 0 1,1 0 0,-1 0-1,0-1 1,1 1-1,-1 0 1,0-1 0,1 1-1,-1-1 1,2 1-1,8 1-176,-1-1 0,1 0 0,11-1 1,-10 1-60,-9-1 223,5 0-110,0 1 0,0 0-1,0 0 1,11 4 0,-18-5 158,0 1 0,0-1-1,0 0 1,0 0 0,0 1 0,-1-1 0,1 1-1,0-1 1,0 1 0,0-1 0,0 1-1,-1-1 1,1 1 0,0 0 0,-1-1 0,1 1-1,0 0 1,-1 0 0,1 0 0,-1-1-1,1 1 1,-1 0 0,1 0 0,-1 0 0,0 0-1,0 0 1,1 0 0,-1 0 0,0 0-1,0 0 1,0 0 0,0 0 0,0 0-1,0 0 1,0 0 0,0 0 0,-1 0 0,1 0-1,0-1 1,0 1 0,-1 0 0,1 0-1,-1 0 1,1 0 0,-1 0 0,1 0 0,-1-1-1,0 2 1,-3 3 152,-1 0 1,1 0-1,-1 0 1,0-1-1,0 1 0,0-1 1,-1-1-1,1 1 1,-1-1-1,0 0 0,-12 5 1,7-4-98,-1-1 0,0 1 0,0-2 0,0 0 0,-20 1 0,10-4-51,3-5-134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0.571"/>
    </inkml:context>
    <inkml:brush xml:id="br0">
      <inkml:brushProperty name="width" value="0.025" units="cm"/>
      <inkml:brushProperty name="height" value="0.025" units="cm"/>
    </inkml:brush>
  </inkml:definitions>
  <inkml:trace contextRef="#ctx0" brushRef="#br0">261 47 14979,'1'-3'400,"1"0"-1,-1 0 0,0 0 1,0 0-1,0 0 0,-1 0 1,1 0-1,-1-4 0,0 6-323,1 1 0,-1-1-1,0 0 1,0 1 0,0-1 0,0 1-1,-1-1 1,1 1 0,0-1 0,0 1-1,0-1 1,0 1 0,0-1 0,-1 1-1,1-1 1,0 1 0,0-1-1,-1 1 1,1-1 0,0 1 0,-1-1-1,1 1 1,-1 0 0,1-1 0,0 1-1,-1 0 1,1-1 0,-1 1-1,1 0 1,-1 0 0,1-1 0,-1 1-1,1 0 1,-1 0 0,1 0 0,-1 0-1,0 0 1,1 0 0,-1 0-1,1 0 1,-1 0 0,1 0 0,-1 0-1,1 0 1,-1 0 0,1 0 0,-1 0-1,1 0 1,-1 1 0,1-1 0,-1 0-1,1 0 1,-1 1 0,1-1-1,-1 1 1,-10 4 90,1 1 0,-1 0-1,2 0 1,-1 1-1,1 1 1,0-1 0,0 1-1,1 1 1,0 0 0,1 0-1,0 1 1,0-1 0,-10 21-1,17-30-166,0 1 0,0-1-1,0 0 1,-1 1-1,1-1 1,0 0 0,0 1-1,0-1 1,0 1 0,0-1-1,0 0 1,0 1-1,0-1 1,0 1 0,0-1-1,0 0 1,0 1-1,0-1 1,0 1 0,0-1-1,0 0 1,0 1 0,1-1-1,-1 0 1,0 1-1,0-1 1,0 0 0,1 1-1,-1-1 1,0 0-1,0 1 1,1-1 0,-1 0-1,0 0 1,1 1 0,-1-1-1,0 0 1,1 0-1,-1 1 1,0-1 0,1 0-1,-1 0 1,0 0-1,1 0 1,-1 0 0,1 0-1,-1 0 1,0 0 0,1 0-1,-1 0 1,1 0-1,22-3-217,-21 2 192,4-1-66,-1 1 0,1 0 0,-1 0 0,1 0 0,0 1-1,-1 0 1,10 1 0,-13-1 69,0 0-1,-1 1 1,1-1-1,0 1 1,-1 0-1,1 0 1,-1-1-1,1 1 1,-1 0-1,1 0 1,-1 0-1,1 1 0,-1-1 1,0 0-1,0 0 1,0 1-1,0-1 1,0 1-1,0-1 1,0 1-1,0-1 1,0 1-1,-1-1 1,1 1-1,-1 0 0,1 0 1,-1-1-1,0 1 1,1 2-1,0 15 46,0-1 0,-1 1-1,-1-1 1,-1 1-1,-1-1 1,0 0 0,-9 29-1,-3-4 958,-37 79 0,44-105-376,-18 27 0,24-41-500,-1 0 0,1 0-1,0 0 1,-1 0 0,0 0-1,0 0 1,0-1 0,0 1-1,0-1 1,0 0 0,0 0-1,-1 0 1,1 0 0,-1-1-1,-3 2 1,5-3-69,0 0-1,0 0 0,0 0 1,1 0-1,-1-1 1,0 1-1,0 0 1,1-1-1,-1 1 1,0-1-1,1 0 1,-1 0-1,1 1 1,-1-1-1,1 0 0,-1 0 1,1-1-1,0 1 1,-1 0-1,1 0 1,0 0-1,0-1 1,0 1-1,0-1 1,0 1-1,0-1 1,0 1-1,-1-4 1,-1-3 1,-1-1 0,1 0 1,1 0-1,-3-10 1,3 6-55,0-1 0,0 1 1,1-1-1,1 0 1,0 0-1,1 1 0,1-1 1,0 0-1,4-12 1,-4 18-146,0 1 0,1 0 0,0 0 0,1 0 0,-1 0 0,1 1 0,0-1 0,1 1 0,0 0 0,0 0 0,0 1 1,1-1-1,-1 1 0,1 1 0,1-1 0,-1 1 0,11-6 0,112-43-3206,-97 42 2584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1.052"/>
    </inkml:context>
    <inkml:brush xml:id="br0">
      <inkml:brushProperty name="width" value="0.025" units="cm"/>
      <inkml:brushProperty name="height" value="0.025" units="cm"/>
    </inkml:brush>
  </inkml:definitions>
  <inkml:trace contextRef="#ctx0" brushRef="#br0">184 21 16924,'-1'-1'196,"0"0"0,0 0 1,-1 0-1,1 0 1,0 0-1,-1 0 0,1 0 1,-1 1-1,1-1 1,-1 1-1,0-1 0,1 1 1,-1 0-1,1-1 1,-1 1-1,0 0 0,1 0 1,-1 0-1,1 0 1,-1 0-1,0 1 0,1-1 1,-1 0-1,1 1 1,-1-1-1,1 1 0,-1 0 1,1-1-1,-2 2 1,-6 2 293,1 1 1,-1 0 0,-10 8 0,6-3-307,2 0 1,-1 1-1,1 1 1,1 0 0,0 0-1,-11 20 1,20-32-177,1 0 1,0 1-1,-1-1 1,1 0 0,0 1-1,0-1 1,-1 0-1,1 1 1,0-1-1,0 1 1,-1-1-1,1 0 1,0 1-1,0-1 1,0 1-1,0-1 1,0 1-1,0-1 1,0 1-1,0-1 1,0 1-1,0-1 1,0 1-1,0-1 1,0 0-1,1 2 1,9-5 142,16-13-101,21-25-349,44-51 0,-88 91 111,-4 5 67,-6 17 20,-13 29 45,18-47 38,-3 9-45,-11 27 2,15-37-7,1 0 1,-1 0-1,1 0 1,-1 0-1,1 0 1,0 0-1,0 0 1,0 0-1,0 0 1,0 0-1,0 0 1,0 1-1,1-1 1,-1 0-1,2 2 1,-2-4 36,0 1 0,1-1 0,-1 1 0,1-1 0,-1 0 1,1 1-1,-1-1 0,1 1 0,-1-1 0,1 0 0,-1 0 0,1 1 0,-1-1 0,1 0 0,-1 0 1,1 0-1,0 1 0,-1-1 0,1 0 0,-1 0 0,1 0 0,0 0 0,-1 0 0,1 0 1,-1 0-1,1-1 0,0 1 0,-1 0 0,1 0 0,-1 0 0,1-1 0,0 1 0,-1 0 1,1 0-1,-1-1 0,1 1 0,0-1 0,21-16-319,1-8-145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2.271"/>
    </inkml:context>
    <inkml:brush xml:id="br0">
      <inkml:brushProperty name="width" value="0.025" units="cm"/>
      <inkml:brushProperty name="height" value="0.025" units="cm"/>
    </inkml:brush>
  </inkml:definitions>
  <inkml:trace contextRef="#ctx0" brushRef="#br0">65 231 19508,'6'-11'448,"0"-1"-1,-1 0 0,-1 0 1,0 0-1,0-1 1,-1 0-1,-1 1 1,0-1-1,-1 0 0,0 0 1,-1 0-1,0 0 1,-4-23-1,-4 11 124,7 25-557,1-1 0,0 1 0,0-1 0,-1 1 0,1-1 0,0 1 0,-1 0 1,1-1-1,-1 1 0,1-1 0,0 1 0,-1 0 0,1-1 0,-1 1 0,1 0 0,-1 0 0,1-1 0,-1 1 0,0 0 0,1 0 0,-1 0 0,1 0 0,-1 0 0,1 0 0,-1 0 0,1-1 0,-1 2 0,0-1 0,1 0 0,-1 0 0,1 0 0,-1 0 0,1 0 0,-1 0 0,1 1 0,-1-1 0,1 0 0,-1 0 0,1 1 0,-1-1 0,1 0 0,-1 1 0,1-1 0,-1 0 0,0 2 0,-3 3 61,-1 0-1,1 0 0,0 1 0,0 0 0,0 0 0,1 0 0,0 0 0,0 1 1,-3 12-1,-1 6 200,-5 35 0,8-38-123,2 0 0,0 0 0,1 0 0,3 27 0,-1-42-104,0 0 0,0 0 0,0 0-1,1 0 1,0 0 0,0 0 0,1 0 0,0-1 0,0 1-1,0-1 1,1 0 0,0 0 0,0 0 0,1 0-1,0-1 1,9 9 0,-9-11-40,-1 0 0,1-1 0,0 1 0,0-1 0,0-1 0,0 1 0,0 0 0,1-1 0,-1 0 0,0-1 0,0 1 0,1-1 0,-1 0 0,1 0 0,-1-1 0,0 1 0,0-1 0,1 0 0,-1-1 0,0 1 0,10-5 0,3-3-324,1 0 1,-2-1-1,1-1 1,22-18 0,49-50-414,-54 43 249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1.504"/>
    </inkml:context>
    <inkml:brush xml:id="br0">
      <inkml:brushProperty name="width" value="0.025" units="cm"/>
      <inkml:brushProperty name="height" value="0.025" units="cm"/>
    </inkml:brush>
  </inkml:definitions>
  <inkml:trace contextRef="#ctx0" brushRef="#br0">105 0 18308,'-21'36'1576,"2"1"0,1 1 0,-19 60 0,35-92-1413,0 1 0,0-1 0,1 1 0,0 0 0,0 12 0,1-18-156,0 0 0,0 1 0,0-1 0,0 0 0,1 0 0,-1 0 0,0 0 0,1 0 0,-1 0 0,1 1 0,-1-1 0,1 0 0,0 0 0,0-1 0,-1 1 0,1 0 0,0 0 0,0 0 0,0 0 0,0-1 0,0 1 0,0 0 0,0-1 0,0 1 0,0-1 0,0 1 0,0-1 0,0 1 0,0-1 0,0 0 0,0 0 0,1 1 0,-1-1 0,0 0 0,0 0 0,0 0 0,1 0 0,-1-1 1,0 1-1,1 0 0,10-2-270,-1 0 0,22-7 0,-21 6-74,-1 0 0,19-3 0,-29 6 316,0 0-1,-1 0 1,1 0-1,0 0 1,0 0-1,0 0 0,-1 0 1,1 0-1,0 0 1,0 0-1,0 0 1,0 0-1,-1 1 0,1-1 1,0 0-1,0 1 1,-1-1-1,1 1 0,0-1 1,-1 0-1,1 1 1,0 0-1,-1-1 1,1 1-1,-1-1 0,1 1 1,-1 0-1,1-1 1,0 2-1,-1 0 22,1 0 1,-1 0-1,0 0 0,0 0 0,1 0 0,-1 0 1,-1 0-1,1 0 0,0-1 0,0 1 1,-1 0-1,0 2 0,-2 5 167,0-1 1,0 0-1,-1-1 0,-8 14 1,9-17-72,-36 44 1289,36-45-1250,0 0 1,0 0-1,-1 0 1,0 0-1,1-1 1,-1 0-1,0 1 1,0-1-1,-1-1 1,1 1-1,-6 1 1,9-3-147,1 1 1,-1-1 0,0 0-1,0 0 1,0 0-1,0 0 1,0 0 0,0 0-1,1 0 1,-1 0 0,0 0-1,0 0 1,0 0-1,0 0 1,0-1 0,1 1-1,-1 0 1,0-1-1,0 1 1,0-1 0,1 1-1,-1-1 1,0 1-1,1-1 1,-1 1 0,0-1-1,1 0 1,-2 0-1,2-1-75,-1 0 0,0 0 0,1 1 0,-1-1 0,1 0-1,0 0 1,-1 0 0,1 0 0,0 0 0,0 0-1,0 0 1,1-2 0,1-7-266,0 1-1,0 0 1,7-17 0,5-5-358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1.941"/>
    </inkml:context>
    <inkml:brush xml:id="br0">
      <inkml:brushProperty name="width" value="0.025" units="cm"/>
      <inkml:brushProperty name="height" value="0.025" units="cm"/>
    </inkml:brush>
  </inkml:definitions>
  <inkml:trace contextRef="#ctx0" brushRef="#br0">69 127 15987,'1'1'204,"1"-1"-1,-1 0 0,1 0 1,-1 1-1,1-1 0,-1 0 1,1-1-1,-1 1 0,1 0 1,-1 0-1,0-1 0,1 1 1,-1 0-1,1-1 0,-1 0 1,0 1-1,1-1 0,-1 0 1,0 0-1,0 1 0,0-1 1,1 0-1,-1 0 0,1-3 1,27-29 2512,-27 31-2507,1-1-40,0-1 1,0 0-1,-1 1 1,1-1 0,-1 0-1,0 0 1,0 0-1,-1 0 1,1-1-1,-1 1 1,0 0-1,0-1 1,0 1-1,0-8 1,-1 11-157,0 1 0,0-1 1,0 1-1,0-1 0,-1 1 0,1-1 1,0 1-1,0-1 0,0 1 0,-1-1 1,1 1-1,0-1 0,-1 1 0,1 0 1,0-1-1,-1 1 0,1-1 0,-1 1 1,1 0-1,0-1 0,-1 1 0,1 0 1,-1 0-1,1-1 0,-1 1 0,1 0 0,-1 0 1,1 0-1,-1 0 0,1 0 0,-1-1 1,1 1-1,-1 0 0,1 0 0,-1 0 1,1 0-1,-1 1 0,0-1 0,1 0 1,-1 0-1,1 0 0,-1 0 0,1 0 1,-1 1-1,1-1 0,0 0 0,-1 0 1,1 1-1,-1-1 0,1 0 0,-1 1 0,-26 18 174,14-7-145,1 1 1,0 0-1,1 1 0,0 0 1,1 1-1,1 0 1,0 0-1,1 1 1,-8 23-1,15-38-35,1 0-1,-1 0 1,1 0-1,-1 0 1,1 0-1,0 0 1,0 0 0,0 1-1,-1-1 1,1 0-1,0 0 1,0 0-1,1 1 1,-1-1 0,0 0-1,0 0 1,0 0-1,1 0 1,-1 0 0,1 0-1,-1 0 1,1 1-1,-1-1 1,1 0-1,1 1 1,-1-1-2,1 0 1,-1-1-1,0 1 0,0-1 1,1 0-1,-1 1 1,0-1-1,1 0 0,-1 1 1,1-1-1,-1 0 1,0 0-1,1 0 0,-1-1 1,1 1-1,-1 0 0,0 0 1,1-1-1,-1 1 1,0-1-1,1 1 0,1-2 1,17-8-61,0 0-1,36-28 1,-33 22-135,33-18 0,-56 34 179,1-1-1,0 1 0,0-1 1,0 1-1,-1-1 0,1 1 1,0 0-1,0 0 1,0-1-1,0 1 0,0 0 1,0 0-1,0 0 0,0 0 1,0 0-1,0 0 1,-1 0-1,1 0 0,0 0 1,0 0-1,0 0 0,0 1 1,2 0-1,-3 0 5,1-1-1,-1 1 1,1 0-1,-1 0 0,1 0 1,-1-1-1,0 1 1,0 0-1,1 0 1,-1 0-1,0 0 1,0 0-1,0 0 1,0 0-1,0 0 1,0 0-1,0 0 0,0 0 1,0 1-1,-2 7 3,-1 1 0,1 0 0,-6 12 0,6-19 19,2-1-17,-2 3 28,0-1 0,1 0-1,-1 1 1,1 0 0,0 5 0,1-9-20,0-1 0,0 0 0,0 1 0,0-1 0,0 1 0,0-1 0,0 0 0,0 1 0,0-1 1,0 1-1,0-1 0,0 0 0,1 1 0,-1-1 0,0 1 0,0-1 0,0 0 0,1 1 0,-1-1 0,0 0 0,1 0 1,-1 1-1,0-1 0,1 0 0,-1 0 0,1 1 0,0-1 3,0 0 0,0 0-1,0 0 1,0 0 0,1 0 0,-1 0 0,0 0-1,0 0 1,0 0 0,0-1 0,0 1 0,0 0 0,0-1-1,2 0 1,43-24-66,-38 19-29,0 1-1,1 0 1,0 0 0,0 1-1,0 1 1,0-1 0,1 2-1,9-3 1,-18 5 71,0 0-1,-1 0 1,1 0-1,-1 0 1,1 0-1,0 0 1,-1 0-1,1 0 1,0 0-1,-1 0 1,1 0 0,-1 0-1,1 1 1,0-1-1,-1 0 1,1 0-1,-1 1 1,1-1-1,-1 0 1,1 1-1,-1-1 1,1 1-1,-1-1 1,0 1 0,1-1-1,-1 1 1,1 0-1,0 1-5,-1-1-1,1 1 1,-1-1-1,0 0 0,0 1 1,0-1-1,1 1 1,-1-1-1,-1 1 1,1-1-1,0 3 1,-1 1-165,0-1 0,-1 1 0,1-1 0,-1 0 0,0 1 0,-4 7 0,5-11 153,0 1 1,-1-1-1,1 1 0,0-1 1,-1 0-1,1 0 1,-1 0-1,1 0 1,-1 0-1,1 0 1,-1 0-1,0 0 1,-2 0-1,-8-1-246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2.691"/>
    </inkml:context>
    <inkml:brush xml:id="br0">
      <inkml:brushProperty name="width" value="0.025" units="cm"/>
      <inkml:brushProperty name="height" value="0.025" units="cm"/>
    </inkml:brush>
  </inkml:definitions>
  <inkml:trace contextRef="#ctx0" brushRef="#br0">4 16 14035,'-4'-15'3921,"9"22"-507,11 26-499,-15-32-2975,25 56 1290,8 18-19,83 133 1,-104-188-1206,2-1 0,0 0 0,1-1 0,1 0 0,0-1 0,1-1 0,1-1 0,1-1 0,0 0 0,1-2 0,23 11 0,-44-23-29,0 0 0,1 1 0,-1-1 0,0 0 0,0 0 0,0 0 0,1 0 0,-1 0 0,0 0 0,0 1 0,1-1 0,-1 0 0,0 0 0,0 0 0,0 0 0,1 0 0,-1 0 0,0 0 0,0 0 0,1 0 0,-1 0 0,0 0 0,0 0 0,1 0 0,-1 0 0,0 0 0,0-1 0,1 1 0,-1 0 0,0 0 0,0 0 0,0 0 0,1 0 0,-1 0 0,0-1 0,0 1 1,0 0-1,0 0 0,1-1 0,-3-10-1088,-11-12-456,-1 4 1295,-1 0-1,-21-19 1,5 7-331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3.141"/>
    </inkml:context>
    <inkml:brush xml:id="br0">
      <inkml:brushProperty name="width" value="0.025" units="cm"/>
      <inkml:brushProperty name="height" value="0.025" units="cm"/>
    </inkml:brush>
  </inkml:definitions>
  <inkml:trace contextRef="#ctx0" brushRef="#br0">28 441 11875,'-2'2'330,"-1"1"0,1-1 0,0 1 1,0-1-1,0 1 0,0-1 0,0 1 1,1 0-1,-1 0 0,1 0 0,0 0 1,-1 0-1,1 0 0,1 0 0,-1 1 1,0-1-1,1 0 0,0 0 0,0 1 1,0-1-1,0 0 0,0 1 0,1-1 1,-1 0-1,1 0 0,0 0 0,0 1 1,0-1-1,0 0 0,1 0 0,-1 0 1,1-1-1,0 1 0,0 0 0,2 2 1,-4-4-264,1-1 1,-1 0-1,1 0 1,0 1 0,-1-1-1,1 0 1,-1 0-1,1 0 1,-1 0-1,1 0 1,-1 0-1,1 0 1,0 0 0,-1 0-1,1 0 1,-1 0-1,1 0 1,-1 0-1,1 0 1,-1 0-1,1 0 1,0-1-1,-1 1 1,1 0 0,-1 0-1,1-1 1,-1 1-1,0 0 1,1-1-1,-1 1 1,1-1-1,0 0 1,12-14 727,-13 15-783,10-15 222,-2 0 0,1 0 0,-2-1-1,0 1 1,-1-2 0,-1 1 0,0-1-1,2-18 1,0-11-88,2-81 0,-10 78-169,-12-80 0,11 113-22,2 16 42,0 0 0,0 0 0,0 0 0,0 0 0,0-1 0,0 1 1,0 0-1,0 0 0,0 0 0,0 0 0,0 0 0,0 0 0,0 0 0,0 0 0,0 0 0,0-1 1,0 1-1,0 0 0,0 0 0,0 0 0,0 0 0,0 0 0,0 0 0,0 0 0,0 0 0,0 0 1,0 0-1,0-1 0,0 1 0,0 0 0,0 0 0,0 0 0,1 0 0,-1 0 0,0 0 0,0 0 1,0 0-1,0 0 0,0 0 0,0 0 0,0 0 0,0 0 0,0 0 0,0 0 0,1 0 0,-1 0 1,0 0-1,0 0 0,0 0 0,0 0 0,0 0 0,0 0 0,0 0 0,0 0 0,1 0 0,-1 0 1,0 0-1,0 0 0,0 0 0,0 0 0,0 0 0,0 0 0,0 0 0,10 7-95,17 19 32,-17-17 32,19 16-271,46 29 0,-47-36-134,-1 2-1,30 29 0,-33-23 102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4.514"/>
    </inkml:context>
    <inkml:brush xml:id="br0">
      <inkml:brushProperty name="width" value="0.025" units="cm"/>
      <inkml:brushProperty name="height" value="0.025" units="cm"/>
    </inkml:brush>
  </inkml:definitions>
  <inkml:trace contextRef="#ctx0" brushRef="#br0">4 20 12779,'-3'-14'2321,"2"9"396,2 16-1046,2 16-541,-2-8-637,1-1 1,1 1 0,1 0-1,0-1 1,2 0-1,7 20 1,4-8-170,1 0-1,1-1 0,26 29 1,-25-34-263,-1 1 1,-2 1 0,0 0-1,18 40 1,6 63 70,-31-92-82,1-1-1,24 52 0,-28-74 18,2-1 1,-1-1-1,2 1 0,0-1 1,0-1-1,1 0 0,1-1 1,-1 0-1,22 14 0,-23-20-531,-7-8-458,-9-13-92,-3 1 527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5.162"/>
    </inkml:context>
    <inkml:brush xml:id="br0">
      <inkml:brushProperty name="width" value="0.025" units="cm"/>
      <inkml:brushProperty name="height" value="0.025" units="cm"/>
    </inkml:brush>
  </inkml:definitions>
  <inkml:trace contextRef="#ctx0" brushRef="#br0">131 94 14459,'22'-94'6075,"-49"207"-5,-53 159-4825,76-258-1208,-27 92 206,27-92-214,2-1-1,0 1 1,1 0 0,0-1-1,2 26 1,-1-37-32,0-1 0,0 1 0,1 0 0,-1 0 1,0 0-1,1 0 0,0 0 0,-1-1 0,1 1 1,0 0-1,0-1 0,0 1 0,0 0 0,0-1 0,0 1 1,0-1-1,1 0 0,-1 1 0,1-1 0,-1 0 0,1 0 1,-1 0-1,1 0 0,-1 0 0,1 0 0,3 1 1,-2-2-87,0 1 1,0-1-1,0 0 1,-1 0-1,1 0 1,0-1-1,0 1 1,0-1-1,-1 1 1,1-1 0,0 0-1,-1 0 1,1 0-1,0-1 1,-1 1-1,1-1 1,3-3-1,11-8-494,-1-2 0,16-19 0,-14 15 236,15-14-344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5.639"/>
    </inkml:context>
    <inkml:brush xml:id="br0">
      <inkml:brushProperty name="width" value="0.025" units="cm"/>
      <inkml:brushProperty name="height" value="0.025" units="cm"/>
    </inkml:brush>
  </inkml:definitions>
  <inkml:trace contextRef="#ctx0" brushRef="#br0">113 25 20124,'-8'4'321,"1"0"-1,0 0 1,-1 0 0,2 1-1,-1 0 1,1 0-1,-1 1 1,1 0-1,1 0 1,-1 0-1,-4 9 1,6-10-220,0 1 0,1-1 0,0 1-1,0 0 1,0 0 0,1 1 0,0-1 0,0 1 0,1-1 0,0 1 0,0-1-1,0 1 1,1-1 0,0 10 0,0-15-84,1 1 0,-1 0 0,0-1 0,0 1 0,1 0 0,-1 0 0,1-1 0,-1 1 0,1-1 0,0 1 0,-1-1 0,1 1 0,0-1 0,0 1 0,0-1 0,0 1-1,0-1 1,1 0 0,-1 0 0,0 0 0,1 0 0,-1 0 0,0 0 0,1 0 0,-1 0 0,1 0 0,0-1 0,-1 1 0,1-1 0,0 1 0,-1-1 0,1 1 0,0-1 0,-1 0 0,1 0 0,0 0 0,-1 0 0,1 0 0,3-1 0,1 0 39,0-1 1,1 1-1,-1-2 1,0 1 0,0 0-1,0-1 1,0 0-1,-1-1 1,8-4-1,-2-1 75,-1 0-1,0-1 0,0 0 0,-1-1 0,8-11 0,-14 18-81,0-1 0,0 1 0,0-1 0,-1 0 0,1 0 1,-1 0-1,-1 0 0,1 0 0,-1 0 0,1 0 0,-1-1 0,-1 1 0,1-1 0,-1 1 0,-1-10 0,1 12-58,-1 1 1,0-1-1,0 1 0,0 0 0,0-1 1,-1 1-1,1 0 0,-1 0 1,1 0-1,-1 0 0,0 0 0,1 0 1,-1 1-1,0-1 0,0 0 1,-1 1-1,1-1 0,0 1 0,0 0 1,-1 0-1,1 0 0,0 0 0,-1 0 1,1 1-1,-1-1 0,1 1 1,-1-1-1,0 1 0,-2 0 0,2 0-159,0 0 0,-1 0-1,1 0 1,0 0 0,0 1-1,-1-1 1,1 1-1,0 0 1,0 0 0,0 0-1,0 0 1,0 0 0,0 1-1,0 0 1,1-1-1,-1 1 1,0 0 0,1 0-1,-1 1 1,1-1 0,0 0-1,-3 5 1,1 5-574,10 3-191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6.123"/>
    </inkml:context>
    <inkml:brush xml:id="br0">
      <inkml:brushProperty name="width" value="0.025" units="cm"/>
      <inkml:brushProperty name="height" value="0.025" units="cm"/>
    </inkml:brush>
  </inkml:definitions>
  <inkml:trace contextRef="#ctx0" brushRef="#br0">121 11 18132,'7'-10'2440,"-5"15"-808,-5 25 201,-113 506 2633,113-524-4428,1 0-1,-3 21 0,5-33-36,0 1 0,0-1-1,0 0 1,0 1 0,0-1-1,-1 0 1,1 1 0,0-1-1,0 0 1,0 0-1,0 1 1,0-1 0,1 0-1,-1 1 1,0-1 0,0 0-1,0 1 1,0-1-1,0 0 1,0 0 0,0 1-1,0-1 1,1 0 0,-1 1-1,0-1 1,0 0 0,0 0-1,1 0 1,-1 1-1,0-1 1,0 0 0,1 0-1,-1 0 1,0 1 0,0-1-1,1 0 1,-1 0-1,0 0 1,1 0 0,12-7 13,11-21 5,22-42-7,-33 49-24,0 1-1,1 1 1,30-33 0,-44 51 8,1 1 1,-1-1-1,1 1 1,-1-1 0,1 1-1,-1-1 1,1 1-1,-1 0 1,1-1-1,0 1 1,-1 0-1,1-1 1,-1 1 0,1 0-1,0 0 1,-1 0-1,1-1 1,0 1-1,0 0 1,0 0 0,-1 1 1,0-1 0,0 0-1,1 0 1,-1 1 0,0-1-1,0 0 1,1 0 0,-1 1-1,0-1 1,0 0-1,0 1 1,1-1 0,-1 0-1,0 1 1,0-1 0,0 0-1,0 1 1,0-1 0,0 0-1,0 1 1,0-1-1,0 1 1,0 0 0,-4 27-70,4-26 70,-25 79-65,18-64 82,1 1 1,1-1-1,1 2 0,0-1 0,-2 29 0,6-46-18,0-1-1,0 1 0,0 0 1,0 0-1,0 0 0,0 0 1,0 0-1,0-1 0,0 1 1,0 0-1,1 0 0,-1 0 1,0 0-1,0-1 0,1 1 1,-1 0-1,1 0 0,-1-1 1,1 1-1,-1 0 1,1-1-1,-1 1 0,1 0 1,-1-1-1,2 1 0,-1 0-96,0-1 1,0 0-1,0-1 0,0 1 0,-1 0 1,1 0-1,0 0 0,0 0 0,0-1 1,0 1-1,0 0 0,0-1 0,-1 1 1,1-1-1,0 1 0,0-1 0,0 1 1,0-2-1,8-6-1266,-1-1 0,13-15-1,-17 19 1194,15-18-854,-2 1-347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6.575"/>
    </inkml:context>
    <inkml:brush xml:id="br0">
      <inkml:brushProperty name="width" value="0.025" units="cm"/>
      <inkml:brushProperty name="height" value="0.025" units="cm"/>
    </inkml:brush>
  </inkml:definitions>
  <inkml:trace contextRef="#ctx0" brushRef="#br0">61 3 19772,'0'-1'68,"0"1"-1,0 0 1,0 0 0,0 0-1,1 0 1,-1 0-1,0 0 1,0 0-1,0-1 1,0 1 0,0 0-1,0 0 1,1 0-1,-1 0 1,0 0 0,0 0-1,0 0 1,0 0-1,0 0 1,1 0-1,-1 0 1,0 0 0,0 0-1,0 0 1,0 0-1,1 0 1,-1 0-1,0 0 1,0 0 0,0 0-1,0 0 1,0 0-1,1 0 1,-1 0 0,0 0-1,0 0 1,0 0-1,0 0 1,0 1-1,0-1 1,1 0 0,-1 0-1,0 0 1,0 0-1,0 0 1,0 0-1,0 0 1,0 1 0,0-1-1,0 0 1,0 0-1,1 0 1,-1 0 0,0 0-1,0 1 1,0-1-1,0 0 1,0 0-1,0 0 1,0 0 0,0 1-1,-3 17 1971,-14 31-1088,13-38-629,-3 9-192,-1 0-34,1 1 0,1 0 0,1 1-1,-5 38 1,10-60-92,0 1 0,0 0 1,0 0-1,-1 0 0,2 0 1,-1 0-1,0 0 0,0 0 0,0 0 1,0-1-1,0 1 0,1 0 0,-1 0 1,0 0-1,1 0 0,-1-1 0,1 1 1,-1 0-1,1 0 0,-1-1 0,1 1 1,1 1-1,-2-2 0,1 0 0,0 1 0,0-1 0,0 0 1,0 0-1,0 0 0,-1 0 0,1 0 0,0 0 0,0 0 0,0-1 1,0 1-1,0 0 0,-1 0 0,1-1 0,0 1 0,0 0 0,-1-1 0,2 0 1,7-4 15,-1-1 0,0 0 0,9-10 0,-10 10-13,33-32 24,-15 13-22,1 2 0,49-33 1,-72 54-15,0 0 0,1 0 0,-1 1 0,0-1 0,1 1 0,0 0 0,3-1 0,-6 2 4,-1 0 1,1 0-1,-1 0 1,1 0 0,-1 0-1,1 0 1,-1 0 0,1 0-1,-1 0 1,1 0 0,-1 0-1,1 0 1,-1 1 0,1-1-1,-1 0 1,1 0 0,-1 1-1,1-1 1,-1 0-1,1 0 1,-1 1 0,0-1-1,1 1 1,-1-1 0,0 0-1,1 1 1,-1-1 0,0 1-1,1-1 1,-1 1 0,0-1-1,0 1 1,0-1-1,1 1 1,-1-1 0,0 1-1,0-1 1,0 1 0,0-1-1,0 1 1,0-1 0,0 1-1,0-1 1,0 1 0,0-1-1,0 1 1,-1-1 0,1 1-1,0-1 1,0 1-1,0-1 1,-1 1 0,1-1-1,-1 1 1,-4 14-8,-1 0-1,-1 0 1,-1-1-1,-16 24 1,2-2-209,3-4-1005,19-32 1208,0 1 1,-1-1 0,1 0-1,0 0 1,-1 0 0,1 0 0,0 0-1,-1 0 1,1 1 0,0-1-1,-1 0 1,1 0 0,0 0-1,-1 0 1,1 0 0,-1 0 0,1 0-1,0-1 1,-1 1 0,1 0-1,0 0 1,-1 0 0,1 0 0,0 0-1,-1 0 1,1-1 0,0 1-1,-1 0 1,1 0 0,0-1-1,0 1 1,-1 0 0,1 0 0,0-1-1,-1 1 1,0-11-340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7.666"/>
    </inkml:context>
    <inkml:brush xml:id="br0">
      <inkml:brushProperty name="width" value="0.025" units="cm"/>
      <inkml:brushProperty name="height" value="0.025" units="cm"/>
    </inkml:brush>
  </inkml:definitions>
  <inkml:trace contextRef="#ctx0" brushRef="#br0">5 163 13907,'-1'1'219,"1"0"1,-1 0-1,1 1 1,-1-1-1,1 0 0,-1 0 1,1 0-1,0 0 1,-1 0-1,1 1 0,0-1 1,0 0-1,0 0 1,0 0-1,0 1 0,0-1 1,1 0-1,-1 0 1,0 0-1,1 1 1,-1-1-1,0 0 0,1 0 1,-1 0-1,1 0 1,0 0-1,-1 0 0,1 0 1,0 0-1,0 0 1,0 0-1,-1 0 0,1-1 1,0 1-1,0 0 1,2 0-1,-1 0-61,1 0-1,0 0 1,-1-1 0,1 1-1,0-1 1,0 0 0,-1 0-1,1 0 1,0 0 0,0 0 0,-1-1-1,1 1 1,0-1 0,-1 1-1,5-3 1,4-2-51,0 0 1,-1-1-1,1 0 1,-1-1-1,0 0 1,-1 0-1,1-1 0,-2-1 1,1 1-1,-1-1 1,0-1-1,-1 1 1,0-2-1,-1 1 1,9-20-1,-14 28-96,0-1 1,0 0-1,0 1 0,0-1 1,-1 0-1,1 0 1,-1 1-1,0-1 0,1 0 1,-1 0-1,-1 0 1,0-4-1,1 7-10,0-1 1,-1 0 0,1 0-1,-1 0 1,1 0-1,-1 0 1,1 1-1,-1-1 1,0 0-1,1 1 1,-1-1-1,0 0 1,0 1-1,0-1 1,1 1-1,-1-1 1,0 1-1,0-1 1,0 1-1,0 0 1,0-1-1,0 1 1,0 0-1,0 0 1,0 0-1,0 0 1,0 0-1,0 0 1,0 0-1,0 0 1,0 0-1,0 0 1,0 0-1,0 1 1,1-1-1,-3 1 1,-3 1-5,-1 0 0,1 1 0,0 0 0,0 0 0,0 1 0,1-1 0,-1 1 0,1 0 0,0 1 0,0-1-1,0 1 1,-7 9 0,-2 5-30,0 0 0,-13 26 0,20-31 28,0 0-1,0 0 0,-4 17 1,9-26 2,1 1 0,-1-1 1,1 1-1,0 0 0,1-1 1,0 1-1,-1 0 0,2-1 1,-1 1-1,1 0 0,2 10 1,-2-15 0,-1 1 1,1-1-1,0 1 1,0-1-1,0 1 1,0-1 0,0 1-1,0-1 1,0 0-1,0 0 1,1 1-1,-1-1 1,0 0-1,1 0 1,-1 0 0,1-1-1,-1 1 1,1 0-1,-1 0 1,1-1-1,0 1 1,-1-1-1,1 1 1,0-1 0,0 0-1,-1 0 1,1 0-1,0 0 1,-1 0-1,1 0 1,0 0-1,3-1 1,5-1-25,-1-1 0,0 0 0,1 0 0,13-7 0,4-5-114,0 0 0,35-29 0,19-11-217,-79 53 327,1 1 0,0-1 1,0 1-1,0-1 0,1 1 0,-1 0 1,0 0-1,6 0 0,-8 1 27,-1 0 1,1 0-1,0 0 1,0 0-1,-1 0 0,1 1 1,0-1-1,-1 0 1,1 0-1,0 1 0,0-1 1,-1 1-1,1-1 1,-1 1-1,1-1 0,0 1 1,-1-1-1,1 1 1,-1-1-1,1 1 0,-1 0 1,0-1-1,1 1 0,-1 0 1,1-1-1,-1 1 1,0 0-1,0-1 0,0 1 1,1 0-1,-1 0 1,0-1-1,0 1 0,0 0 1,0 0-1,0 0 1,0-1-1,0 2 0,-5 44 73,3-39-20,1 1 0,0 0 0,0 0 0,1 12 0,0-19-37,0 0 0,0 0 0,1 0-1,-1 0 1,0 0 0,0 0 0,1 0-1,-1 0 1,1 0 0,-1 0 0,1 0-1,0 0 1,-1 0 0,1 0 0,0 0-1,-1 0 1,1 0 0,0-1 0,0 1-1,0 0 1,0-1 0,0 1 0,0-1-1,0 1 1,0-1 0,0 1 0,0-1 0,0 1-1,0-1 1,0 0 0,0 0 0,0 0-1,1 0 1,-1 0 0,0 0 0,0 0-1,0 0 1,0 0 0,2-1 0,5 0 48,0-1 1,0 0-1,-1-1 0,11-4 1,112-60 375,-31 14-314,-93 50-126,-1 0 0,1 1 0,-1 0-1,1 0 1,0 1 0,0 0 0,0 0 0,8-1 0,-13 2 2,1 0 0,-1 0 1,0 1-1,0-1 1,0 0-1,0 0 0,0 1 1,0-1-1,1 1 1,-1-1-1,0 1 1,0-1-1,0 1 0,-1 0 1,1-1-1,0 1 1,0 0-1,0 0 0,1 0 1,-2 1 4,1 0-1,0 0 1,0-1 0,-1 1 0,1 0 0,-1 0 0,1 0 0,-1 0-1,0 0 1,0 0 0,0-1 0,0 1 0,0 0 0,0 0 0,-1 3-1,-5 15 80,5-17-35,0 0 0,0 0-1,0 1 1,0-1 0,0 1-1,1-1 1,0 7-1,1-10-33,0 0 0,0-1 0,0 1-1,0-1 1,-1 1 0,1-1 0,0 0-1,0 1 1,0-1 0,0 0 0,-1 0-1,1 0 1,0 1 0,-1-1 0,2-2-1,-2 3-15,11-12-553,-8 8 538,1 1 0,-1-1 0,0 0-1,0 0 1,0-1 0,-1 1 0,1 0 0,2-8-1,-5 11-204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39.642"/>
    </inkml:context>
    <inkml:brush xml:id="br0">
      <inkml:brushProperty name="width" value="0.05" units="cm"/>
      <inkml:brushProperty name="height" value="0.05" units="cm"/>
    </inkml:brush>
  </inkml:definitions>
  <inkml:trace contextRef="#ctx0" brushRef="#br0">45 171 11258,'-44'21'3105,"69"-22"-2826,46-12-196,142-6 0,-85 10-84,446-10 69,-208 6-149,-30 0 1,213 22 35,-113-1 42,276-36-166,-288 5 139,-1 21 22,-392 4 5,918 22-338,23-11 290,-730-8 46,253-19 11,-1-29 4,-351 30-9,-113 10 77,90-5 853,-106-17-3988,-9 19 2711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8.150"/>
    </inkml:context>
    <inkml:brush xml:id="br0">
      <inkml:brushProperty name="width" value="0.025" units="cm"/>
      <inkml:brushProperty name="height" value="0.025" units="cm"/>
    </inkml:brush>
  </inkml:definitions>
  <inkml:trace contextRef="#ctx0" brushRef="#br0">3 25 14971,'-3'-17'1465,"3"11"-913,0 5-240,3 4 1024,0 4-488,-1 4-696,-2-2-1656,4-1 1400,0-6-128,2-12-200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8.584"/>
    </inkml:context>
    <inkml:brush xml:id="br0">
      <inkml:brushProperty name="width" value="0.025" units="cm"/>
      <inkml:brushProperty name="height" value="0.025" units="cm"/>
    </inkml:brush>
  </inkml:definitions>
  <inkml:trace contextRef="#ctx0" brushRef="#br0">1 175 17620,'1'-1'198,"0"1"1,0-1 0,0 1 0,0-1-1,1 0 1,-1 0 0,0 0-1,0 0 1,0 0 0,0 0-1,-1 0 1,1 0 0,0 0 0,0 0-1,1-2 1,2-3 273,18-20 1512,39-34 1,-51 51-1826,1 0 1,0 1-1,0 0 1,1 1-1,0 0 1,21-7-1,-32 13-154,1 0 0,0 0 0,-1 1-1,1-1 1,0 1 0,0 0-1,0-1 1,-1 1 0,1 0 0,0 0-1,0 0 1,0 0 0,0 1 0,-1-1-1,1 0 1,0 1 0,0-1 0,0 1-1,1 0 1,-2 0-5,0 0 0,0 0 0,0 1-1,0-1 1,0 0 0,0 0 0,0 0 0,-1 1 0,1-1-1,0 0 1,-1 1 0,1-1 0,-1 1 0,1-1-1,-1 0 1,0 1 0,0-1 0,1 3 0,-2 7-7,1 0 0,-1 0 0,-1 0 1,-6 21-1,6-24 24,-10 44-1016,14-50 32,3-7 653,6-8 24,3-7-206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9.047"/>
    </inkml:context>
    <inkml:brush xml:id="br0">
      <inkml:brushProperty name="width" value="0.025" units="cm"/>
      <inkml:brushProperty name="height" value="0.025" units="cm"/>
    </inkml:brush>
  </inkml:definitions>
  <inkml:trace contextRef="#ctx0" brushRef="#br0">94 0 19700,'0'0'33,"0"0"-1,0 0 0,0 0 1,0 0-1,0 0 1,0 0-1,0 0 0,1 0 1,-1 0-1,0 0 0,0 0 1,0 0-1,0 0 1,0 0-1,0 0 0,0 0 1,0 0-1,0 0 1,1 0-1,-1 0 0,0 0 1,0 0-1,0 0 0,0 0 1,0 0-1,0 0 1,0 0-1,0 0 0,0 0 1,0 0-1,0 0 1,0 1-1,1-1 0,-1 0 1,0 0-1,0 0 0,0 0 1,0 0-1,0 0 1,0 0-1,0 0 0,0 0 1,0 0-1,0 0 1,0 0-1,0 1 0,0-1 1,0 0-1,0 0 0,0 0 1,0 0-1,0 0 1,0 0-1,0 0 0,0 0 1,0 0-1,0 1 1,0-1-1,0 0 0,0 0 1,0 0-1,0 0 1,0 0-1,0 0 0,0 0 1,0 0-1,-1 14 684,-3 14-10,-82 383 2009,85-405-2705,0 2 73,-1 0-1,1 0 1,0 1-1,1 9 1,0-18-69,0 1 0,0-1 0,0 1-1,0 0 1,0-1 0,0 1 0,1-1 0,-1 1 0,0 0 0,0-1 0,0 1 0,1-1 0,-1 1 0,0-1 0,1 1 0,-1-1 0,0 1 0,1-1 0,-1 1 0,1-1 0,-1 0 0,1 1 0,-1-1 0,1 0 0,-1 1 0,1-1-1,1 0 12,-1 0 0,1 0 0,-1 0 0,0-1 0,1 1 0,-1 0-1,0-1 1,1 1 0,-1-1 0,0 0 0,0 1 0,1-1 0,-1 0-1,0 0 1,0 0 0,0 1 0,1-3 0,16-14 187,-1-1 1,0-1-1,25-39 1,-23 32-72,31-44-833,69-128 1,-119 198 667,0 0 1,0-1 0,0 1-1,0 0 1,0 0-1,0-1 1,0 1 0,0 0-1,0-1 1,0 1-1,0 0 1,0-1 0,0 1-1,0 0 1,0-1-1,0 1 1,0 0 0,0-1-1,0 1 1,0 0-1,-1 0 1,1-1 0,0 1-1,0 0 1,0-1-1,0 1 1,-1 0 0,1-1-1,-1 1-80,-5-6-402</inkml:trace>
  <inkml:trace contextRef="#ctx0" brushRef="#br0" timeOffset="1">194 309 17020,'-8'33'1808,"3"-2"-976,1-2-344,4-3 1057,3-3-361,4-3-544,5-3-400,2-4-864,2-5-104,1-8 544,0-1-176,2-8-176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9.640"/>
    </inkml:context>
    <inkml:brush xml:id="br0">
      <inkml:brushProperty name="width" value="0.025" units="cm"/>
      <inkml:brushProperty name="height" value="0.025" units="cm"/>
    </inkml:brush>
  </inkml:definitions>
  <inkml:trace contextRef="#ctx0" brushRef="#br0">224 8 14539,'-68'9'7963,"55"-5"-7659,1 1 0,0 1 0,0 0 0,1 0-1,-1 2 1,2-1 0,-1 1 0,1 1 0,0 0 0,1 0 0,0 1-1,-10 13 1,19-22-287,-1-1 0,0 1 0,1 0 0,-1 0 0,1-1 0,0 1 0,-1 0 0,1 0 0,-1 0 0,1-1 0,0 1 0,0 0 0,-1 0 0,1 0 0,0 0 0,0 0 0,0-1 0,0 1 0,0 0 0,0 0 0,0 0 0,1 0 0,-1 1 0,1-1-9,-1-1 1,1 1-1,0-1 0,0 1 1,-1-1-1,1 0 1,0 1-1,0-1 0,-1 0 1,1 0-1,0 1 1,0-1-1,-1 0 0,1 0 1,0 0-1,0 0 1,0 0-1,0 0 0,1 0 1,5-2-2,1 1 0,-1-1 1,0 0-1,9-3 0,73-37-91,-52 24-25,0 1 0,62-18-1,-98 34 100,1 1 0,0-1 1,0 1-1,0-1 0,0 1 0,0 0 0,0-1 0,0 1 0,0 0 0,0 1 0,0-1 0,0 0 0,0 0 0,0 1 0,0-1 0,-1 1 0,1 0 0,0-1 0,0 1 1,3 2-1,-4-1 9,0-1 0,0 1 0,0-1 0,-1 1 0,1 0 0,0-1 0,-1 1 0,1 0 0,-1 0 0,1-1 0,-1 1 0,0 0 0,0 0 0,0 0 1,0 0-1,0-1 0,0 1 0,-1 0 0,1 0 0,0 0 0,-2 3 0,0 1-10,-1 14 198,7-16-55,8-8-41,36-23 69,-34 17-217,1 1-1,1 0 1,-1 1-1,1 1 0,1 0 1,0 2-1,31-8 1,-46 13 39,0 0 1,0 0-1,-1-1 0,1 1 1,0 1-1,0-1 1,0 0-1,0 0 1,0 1-1,0-1 0,0 1 1,-1-1-1,1 1 1,2 1-1,-3-1 4,0 0 0,0-1 0,0 1 0,-1 0 0,1 0 0,0 0-1,-1-1 1,1 1 0,-1 0 0,1 0 0,-1 0 0,1 0 0,-1 0 0,0 0 0,1 0 0,-1 0-1,0 0 1,0 3 0,0 0 17,0 0-1,-1 1 1,1-1-1,-1 0 1,0 0-1,-1 1 1,1-1-1,-1 0 1,0 0-1,-4 6 1,6-9 4,0-1 1,0 0 0,-1 0 0,1 0-1,0 0 1,0 1 0,0-1-1,0 0 1,-1 0 0,1 0 0,0 1-1,0-1 1,0 0 0,0 0 0,0 1-1,0-1 1,0 0 0,0 0 0,0 0-1,0 1 1,0-1 0,0 0 0,0 0-1,0 1 1,0-1 0,0 0 0,0 0-1,0 1 1,0-1 0,0 0 0,0 0-1,0 1 1,0-1 0,0 0 0,0 0-1,1 0 1,-1 1 0,0-1-1,0 0 1,0 0 0,1 1 0,12-3 175,23-14-28,-31 14-124,20-10-21,67-28-402,-80 36 223,-1 0 0,2 1 0,-1 0 0,0 1 0,23-1 0,-34 2 149,0 1 0,0 0 0,1 0-1,-1 0 1,0 0 0,0 0 0,0 0 0,0 0 0,0 0 0,1 1-1,-1-1 1,0 0 0,0 1 0,0-1 0,0 0 0,0 1 0,0 0-1,0-1 1,0 1 0,0 0 0,0-1 0,0 1 0,-1 0 0,1 0-1,0 0 1,0 0 0,-1 0 0,1-1 0,-1 1 0,1 0 0,-1 1-1,1-1 1,-1 0 0,1 0 0,-1 0 0,0 0 0,0 0 0,1 0-1,-1 0 1,0 1 0,0-1 0,0 0 0,0 0 0,-1 0 0,1 0-1,0 0 1,-1 2 0,-1 5-91,-1-1 0,1 0 1,-1 0-1,-1 0 0,-4 7 0,6-9-184,14-19-55,3-3 127,3-5-100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00.106"/>
    </inkml:context>
    <inkml:brush xml:id="br0">
      <inkml:brushProperty name="width" value="0.025" units="cm"/>
      <inkml:brushProperty name="height" value="0.025" units="cm"/>
    </inkml:brush>
  </inkml:definitions>
  <inkml:trace contextRef="#ctx0" brushRef="#br0">51 0 16996,'-20'42'3652,"15"-33"-2919,0 0 0,1 1-1,0-1 1,1 1 0,-1 0 0,-1 13 0,5-23-714,0 1 1,0-1-1,0 1 1,0-1 0,0 1-1,0-1 1,0 1 0,0 0-1,0-1 1,0 1-1,0-1 1,0 1 0,0-1-1,0 1 1,1-1 0,-1 1-1,0-1 1,0 0 0,0 1-1,1-1 1,-1 1-1,0-1 1,1 1 0,-1-1-1,1 0 1,-1 1 0,0-1-1,1 0 1,-1 1 0,1-1-1,-1 0 1,1 1-1,1-1-20,-1 0 0,1 0-1,0 0 1,-1 0 0,1 0-1,-1 0 1,1 0 0,0 0-1,-1-1 1,1 1-1,1-1 1,43-20-674,-41 18 624,23-12-398,-11 5 136,-1 1 0,2 1-1,-1 1 1,1 0 0,21-5-1,-38 12 297,1-1-1,-1 1 0,1 0 0,-1-1 1,1 1-1,-1 0 0,1 0 0,-1 0 1,1 0-1,-1 0 0,1 0 1,-1 0-1,1 1 0,-1-1 0,1 1 1,-1-1-1,1 1 0,-1-1 0,0 1 1,1 0-1,1 1 0,-2-1 34,-1 0 1,1 1-1,-1-1 0,0 0 0,1 0 0,-1 0 0,0 1 0,0-1 0,0 0 1,0 0-1,0 0 0,0 1 0,0-1 0,0 0 0,0 0 0,0 0 1,-1 1-1,1-1 0,-1 0 0,0 2 0,-4 8 366,0-1 1,-1 1-1,-14 17 0,19-26-309,1-2-53,-1 0-1,1 0 1,0 0 0,0 0-1,0 0 1,-1 0-1,1 1 1,0-1-1,0 0 1,0 0-1,0 0 1,0 0-1,-1 1 1,1-1-1,0 0 1,0 0 0,0 0-1,0 1 1,0-1-1,0 0 1,0 0-1,0 0 1,0 1-1,0-1 1,0 0-1,0 0 1,0 0 0,0 1-1,0-1 1,0 0-1,0 0 1,0 0-1,0 1 1,0-1-1,0 0 1,0 0-1,0 0 1,0 1-1,0-1 1,0 0 0,1 0-1,-1 0 1,0 1-1,0-1 1,13-2 335,23-14-398,-30 13 25,8-3-90,12-7-215,1 2 0,0 0 0,0 2 0,37-7 0,-61 15 264,0 1-1,1-1 1,-1 1 0,0 0 0,1 1-1,-1-1 1,0 0 0,1 1 0,3 1-1,-6-2 59,0 1 0,0-1 0,-1 0-1,1 1 1,0-1 0,0 1 0,0 0-1,-1-1 1,1 1 0,0-1 0,-1 1-1,1 0 1,-1 0 0,1-1 0,0 1-1,-1 0 1,0 0 0,1 0 0,-1 0-1,1-1 1,-1 1 0,0 0 0,0 0-1,0 0 1,1 0 0,-1 0 0,0 0-1,0 0 1,0 0 0,0 0 0,-1 0-1,1 0 1,0 0 0,0 0 0,-1 1-1,-1 5 102,-1-1 0,0 1-1,0-1 1,-1 1 0,0-1 0,0 0-1,-8 9 1,-12 19 369,31-35-1841,5-5 1219,8-6-153,6-4-131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00.725"/>
    </inkml:context>
    <inkml:brush xml:id="br0">
      <inkml:brushProperty name="width" value="0.025" units="cm"/>
      <inkml:brushProperty name="height" value="0.025" units="cm"/>
    </inkml:brush>
  </inkml:definitions>
  <inkml:trace contextRef="#ctx0" brushRef="#br0">6 141 19868,'-1'1'86,"1"-1"-1,-1 1 1,1-1-1,0 1 0,-1-1 1,1 1-1,-1-1 1,1 1-1,0 0 1,0-1-1,-1 1 0,1 0 1,0-1-1,0 1 1,0 0-1,0-1 1,0 1-1,0 0 0,0-1 1,0 1-1,0 0 1,0-1-1,0 1 1,0 0-1,2 0-3,-1-1 0,0 0 0,0 0 0,0 1 0,0-1 0,0 0 0,0 0 0,0 0 0,0 0 0,1-1 0,-1 1 0,0 0 0,0 0 0,0-1 0,0 1 0,1-1 0,30-8 786,58-26 0,-76 29-830,0-2-1,0 1 1,-1-2 0,0 0 0,0 0 0,13-14 0,-25 22-31,0 0 0,0 0 1,0 0-1,0 0 0,0 0 0,0 0 1,0-1-1,-1 1 0,1 0 0,0 0 1,-1-1-1,1 1 0,-1 0 0,1-1 1,-1 1-1,0-1 0,1 1 0,-1-1 1,0 1-1,0-2 0,-1 2-2,1 0 0,-1 0 0,1 0-1,-1 1 1,0-1 0,0 0 0,1 0 0,-1 1 0,0-1 0,0 0 0,0 1-1,1-1 1,-1 1 0,0 0 0,0-1 0,0 1 0,0-1 0,0 1 0,0 0-1,0 0 1,0 0 0,0 0 0,0 0 0,0 0 0,0 0 0,0 0-1,0 0 1,-2 0 0,-7 1 46,0 1 0,1 0-1,-1 0 1,0 1 0,1 0-1,0 1 1,0 0 0,0 0 0,-11 7-1,5-1 70,1 0 0,0 0 0,0 2 0,-16 17 0,26-25-61,1 0-1,-1 0 1,1 1 0,0-1-1,0 1 1,0 0-1,-2 7 1,4-11-48,1 0 1,0 0-1,0-1 1,0 1-1,0 0 1,-1 0-1,1 0 1,0-1-1,0 1 0,1 0 1,-1 0-1,0 0 1,0-1-1,0 1 1,0 0-1,1 0 1,-1-1-1,0 1 0,1 0 1,-1-1-1,1 1 1,0 1-1,0-1-6,1 0 0,-1 0 0,1-1 0,-1 1-1,1 0 1,-1-1 0,1 1 0,0-1 0,-1 1 0,1-1-1,0 0 1,-1 1 0,1-1 0,0 0 0,2-1 0,15 0-187,0-2 0,0 0 0,-1-1 0,1-1 1,-1 0-1,30-14 0,-22 8-207,0 2-1,31-7 1,-56 15 376,1 1 0,-1 0 0,1-1 0,-1 1 0,1 0 0,-1 0 0,1 0 0,-1 0-1,1 0 1,-1 1 0,1-1 0,-1 0 0,1 1 0,-1-1 0,1 1 0,1 1 0,-2-2 29,0 1-1,-1 0 1,1-1-1,-1 1 1,1 0-1,-1 0 1,1 0 0,-1 0-1,0-1 1,1 1-1,-1 0 1,0 0 0,0 0-1,1 0 1,-1 0-1,0 0 1,0 0-1,0 0 1,0 0 0,0 0-1,0 0 1,-1-1-1,1 1 1,0 0 0,0 0-1,-1 2 1,-4 12 219,3-10-127,0 0 1,0 0-1,1 0 1,0 1 0,0-1-1,1 0 1,-1 1-1,1 10 1,1-15-94,-1 0 0,0-1 0,1 1 0,-1 0 0,1 0-1,-1 0 1,1-1 0,-1 1 0,1 0 0,0 0 0,-1-1 0,1 1 0,0-1 0,0 1 0,-1 0-1,1-1 1,0 1 0,0-1 0,0 0 0,0 1 0,-1-1 0,1 0 0,0 0 0,0 1 0,0-1-1,0 0 1,0 0 0,0 0 0,0 0 0,0 0 0,0 0 0,0 0 0,1-1 0,35-6 67,-35 6-76,55-20-84,-45 15-86,-1 2-1,1-1 1,0 1-1,0 1 1,1 0-1,-1 1 1,1 0 0,15 0-1,-27 2 148,-1 0 0,1 0-1,0 0 1,-1 0 0,1 0 0,0 0 0,-1 0-1,1 0 1,0 1 0,-1-1 0,1 0-1,0 0 1,-1 1 0,1-1 0,-1 0-1,1 1 1,-1-1 0,1 1 0,-1-1 0,1 1-1,-1-1 1,1 1 0,-1-1 0,1 1-1,-1-1 1,0 1 0,1-1 0,-1 1 0,0 0-1,0-1 1,1 1 0,-1 0 0,0 0-1,0 1 16,0 0 0,0 0 0,-1 0 0,1 0-1,-1 1 1,1-1 0,-1 0 0,0 0 0,0-1-1,-1 5 1,-4 3 219,-1 1 1,1-1-1,-9 8 0,8-8-133,12-12-161,6-6 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15.931"/>
    </inkml:context>
    <inkml:brush xml:id="br0">
      <inkml:brushProperty name="width" value="0.025" units="cm"/>
      <inkml:brushProperty name="height" value="0.025" units="cm"/>
    </inkml:brush>
  </inkml:definitions>
  <inkml:trace contextRef="#ctx0" brushRef="#br0">74 0 11787,'-7'19'729,"2"0"1,0 0 0,1 0-1,-2 34 1,0-7-230,-18 186 637,15-127-933,2 177 202,7-223-215,0-57-181,-1-1 0,1 0 0,0 0 0,0 1 0,1-1 0,-1 0 0,0 0 0,0 1-1,0-1 1,1 0 0,-1 0 0,1 0 0,-1 1 0,1-1 0,-1 0 0,2 1 0,-1-1-4,0-1 0,-1 0 0,1 0 0,0 0 0,-1 0-1,1 0 1,0-1 0,-1 1 0,1 0 0,0 0 0,-1 0 0,1-1 0,0 1 0,-1 0 0,1-1 0,0 1 0,-1 0 0,1-1 0,-1 1 0,1-1-1,-1 1 1,1-1 0,-1 1 0,1-1 0,-1 1 0,0-1 0,1 1 0,-1-1 0,1-1 0,82-91 503,-69 79-426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18.848"/>
    </inkml:context>
    <inkml:brush xml:id="br0">
      <inkml:brushProperty name="width" value="0.025" units="cm"/>
      <inkml:brushProperty name="height" value="0.025" units="cm"/>
    </inkml:brush>
  </inkml:definitions>
  <inkml:trace contextRef="#ctx0" brushRef="#br0">0 888 12963,'10'-6'257,"1"1"0,-1 0 0,1 1 1,0 0-1,0 1 0,0 0 0,16-2 0,83-3 151,-62 6-190,-17 0-130,0-1 0,-1-2 0,1 0-1,-1-3 1,0 0 0,-1-2 0,35-17 0,3-5 261,102-34-1,-145 58-304,1 2-1,0 0 1,1 2-1,-1 1 1,1 0-1,0 2 1,48 4-1,-61 0-32,1 1 0,-1-1-1,0 2 1,0 0 0,20 11 0,-23-10 1,0-1 0,1 0 1,0-1-1,0 0 1,0-1-1,1 0 1,-1-1-1,14 2 0,5-5 15,50-8-1,-63 6-26,1 1 0,0 0 0,-1 1-1,1 1 1,0 0 0,-1 1-1,33 7 1,-37-4-3,-1 1 0,0 0 1,0 0-1,-1 1 0,0 1 0,14 10 0,54 52-14,-61-51 18,1-1 0,1 0-1,0-2 1,27 16 0,-34-25 1,1 0 1,0-1-1,0 0 1,0-2-1,0 1 0,1-2 1,19 2-1,109-3 11,-85-3-12,213 12 26,-221-6-14,0-2 1,0-3 0,0-2-1,-1-2 1,1-2 0,-1-3-1,87-28 1,-100 26-14,179-55-9,-156 52 5,104-13 0,240-9 34,-365 33-30,0 2 0,0 2 0,1 2 0,-1 1 0,71 16 0,-56-7-15,1-2 0,0-3 0,70 1 0,95 3-162,101-1-624,-196-19 655,-85 4 135,1 1 0,0 3 0,0 1 1,62 9-1,21 22 8,-87-20-4,0-1-1,1-3 1,44 5 0,96 14 15,-136-18-8,0-1 0,1-2 0,-1-1 0,49-3 0,-67-4 6,0-2 0,-1 0 0,37-14 1,-33 10-8,1 1 1,30-5 0,-35 10 6,-13 2 12,-1 0-1,1 0 1,0-1-1,0-1 1,15-5 0,-26 12 30,-4 6 12,4-10-33,-1-9 4,-1-37 20,1-61-1,3 59-59,-6-53 0,-9 7 37,5 36-21,-3-103-1,14 126-8,0 22 17,0-1-1,-2 1 0,-2-24 0,3 36-11,-1 0-1,0 0 1,1 0-1,-1 1 1,0-1 0,0 0-1,0 0 1,1 0 0,-1 1-1,0-1 1,0 1-1,0-1 1,0 1 0,0-1-1,0 1 1,0-1 0,-1 1-1,1 0 1,0-1-1,0 1 1,0 0 0,0 0-1,-2 0 1,-30-2 56,32 2-53,-16 1 15,1 1 1,0 1-1,0 0 0,-16 6 0,-32 6-7,23-10-5,-1-1 0,0-3 0,-44-3 0,-126-22 14,13 1-14,-378-11-86,182 43 50,24 1 38,74-38-11,28 0-8,-85 20 8,-44-3-7,361 9 10,-527-19-23,498 22 16,-493-4-116,486 0 106,0 3 0,-1 3 0,1 4 0,-80 17 0,96-15 15,0-2 0,0-3-1,-89-6 1,18 1 23,-42-3-68,168 4 19,1 0-1,0 0 1,0 0 0,-1 0-1,1 0 1,0 1 0,0-1-1,-1 0 1,1 1 0,0-1-1,0 0 1,0 1 0,0 0-1,0-1 1,0 1 0,0 0-1,0-1 1,0 1 0,0 0-1,0 0 1,0 0 0,0 0-1,1 0 1,-2 2-1,-7 10-146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6.526"/>
    </inkml:context>
    <inkml:brush xml:id="br0">
      <inkml:brushProperty name="width" value="0.025" units="cm"/>
      <inkml:brushProperty name="height" value="0.025" units="cm"/>
    </inkml:brush>
  </inkml:definitions>
  <inkml:trace contextRef="#ctx0" brushRef="#br0">0 30 15451,'4'14'7275,"14"68"-6904,-15-60-319,-3-15-16,1 1 1,0 0 0,1-1-1,-1 1 1,2-1-1,-1 0 1,1 0 0,7 14-1,-10-21-25,1 1 0,0-1 0,-1 1 0,1-1 0,0 1 0,0-1 0,-1 1 0,1-1 0,0 1 0,0-1 0,0 0 0,0 0 0,-1 0 1,1 1-1,0-1 0,0 0 0,0 0 0,0 0 0,0 0 0,0 0 0,0 0 0,-1-1 0,1 1 0,0 0 0,0 0 0,0-1 0,0 1 0,-1 0 0,1-1 0,0 1 0,0-1 0,-1 1 0,1-1 0,0 1 0,1-2 0,24-25 168,-23 25-159,64-93 278,-8 12-123,-59 83-171,0-1 1,0 1-1,0 0 1,0-1 0,0 1-1,0 0 1,0 0 0,1-1-1,-1 1 1,0 0 0,0 0-1,0-1 1,1 1-1,-1 0 1,0 0 0,0 0-1,0 0 1,1-1 0,-1 1-1,0 0 1,0 0-1,1 0 1,-1 0 0,0 0-1,1 0 1,-1 0 0,0-1-1,0 1 1,1 0 0,-1 0-1,0 0 1,1 0-1,-1 0 1,0 0 0,1 1-1,-1-1 1,0 0 0,0 0-1,1 0 1,-1 0 0,0 0-1,1 0 1,2 16 132,-7 29 35,4-40-143,-4 27 174,3 64-1,1-95-196,0 1-1,0 0 0,0 0 0,1 0 1,-1 0-1,1 0 0,-1 0 0,1-1 0,-1 1 1,1 0-1,0 0 0,0-1 0,0 1 0,0-1 1,0 1-1,0-1 0,1 1 0,2 1 1,-3-2-1,0-1 1,0 1 0,0-1 0,1 1 0,-1-1 0,0 0 0,0 0 0,1 0 0,-1 0 0,0 0 0,1 0 0,-1 0-1,0 0 1,1 0 0,-1-1 0,0 1 0,0 0 0,1-1 0,-1 1 0,0-1 0,0 1 0,0-1 0,0 0 0,0 0-1,0 1 1,0-1 0,0 0 0,2-2 0,14-14 169,0-2-1,-2 1 1,0-2-1,-1 0 1,15-30 0,-11 21 28,-17 28-388,0-1 0,-1 1 0,1-1 0,0 0 0,0 1 0,-1-1 0,1 0 0,-1 1 0,1-1 0,-1 0 0,0 0 0,0 1 0,0-1 0,0 0 0,0 0 0,0 0 0,0 1 0,-1-1 0,1 0 0,-1 0 0,1 1 0,-1-1 0,1 0-1,-3-2 1,0-5-510,1 1-295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7.007"/>
    </inkml:context>
    <inkml:brush xml:id="br0">
      <inkml:brushProperty name="width" value="0.025" units="cm"/>
      <inkml:brushProperty name="height" value="0.025" units="cm"/>
    </inkml:brush>
  </inkml:definitions>
  <inkml:trace contextRef="#ctx0" brushRef="#br0">71 2 14235,'0'-1'84,"0"1"0,1 0 1,-1 0-1,0 0 0,0 0 0,0 0 0,1 0 0,-1 0 1,0 0-1,0 0 0,1 0 0,-1 0 0,0 0 0,0 0 1,1 0-1,-1 0 0,0 0 0,0 0 0,0 0 0,1 0 1,-1 0-1,0 0 0,0 0 0,1 0 0,-1 0 0,0 0 1,0 1-1,0-1 0,1 0 0,-1 0 0,0 0 0,0 0 1,0 0-1,0 1 0,1-1 0,-1 0 0,0 0 0,0 0 1,0 1-1,3 13 2550,-5 21 36,1-31-2607,-47 275 2203,19-137-2174,29-142-88,-1 0 1,1 0-1,0 1 1,0-1-1,0 0 1,0 0-1,0 1 0,0-1 1,0 0-1,0 0 1,0 1-1,0-1 1,0 0-1,0 0 1,0 1-1,0-1 1,0 0-1,0 0 1,0 0-1,0 1 1,0-1-1,1 0 0,-1 0 1,0 1-1,0-1 1,0 0-1,0 0 1,0 0-1,1 0 1,-1 1-1,0-1 1,0 0-1,0 0 1,0 0-1,1 0 1,-1 1-1,0-1 0,0 0 1,1 0-1,-1 0 1,0 0-1,13-4 135,19-18 58,-26 18-139,14-11-71,0 2-1,1 1 1,0 0-1,1 1 1,0 2-1,1 0 1,0 1 0,0 2-1,1 0 1,27-2-1,-51 8-13,0 0 1,1 0-1,-1 0 0,0 0 0,0 0 1,1 0-1,-1 0 0,0 0 0,1-1 1,-1 1-1,0 0 0,0 0 0,1 0 0,-1 0 1,0 0-1,0 0 0,1-1 0,-1 1 1,0 0-1,0 0 0,0 0 0,1-1 1,-1 1-1,0 0 0,0 0 0,0-1 1,0 1-1,1 0 0,-1 0 0,0-1 1,0 1-1,0 0 0,0 0 0,0-1 0,0 1 1,0 0-1,0-1 0,0 1 0,0 0 1,0 0-1,0-1 0,0 1 0,0 0 1,0-1-1,0 1 0,0 0 0,0 0 1,0-1-1,0 1 0,-1 0 0,1-1 1,0 1-1,0 0 0,0 0 0,0 0 0,-1-1 1,1 1-1,0 0 0,-8-14-485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45.624"/>
    </inkml:context>
    <inkml:brush xml:id="br0">
      <inkml:brushProperty name="width" value="0.05" units="cm"/>
      <inkml:brushProperty name="height" value="0.05" units="cm"/>
    </inkml:brush>
  </inkml:definitions>
  <inkml:trace contextRef="#ctx0" brushRef="#br0">2438 102 8162,'-18'-7'144,"-1"0"0,0 0 0,0 2 0,-32-5 0,-82-3-51,81 9-15,-343-20 1374,83 6-161,208 12-1196,-1 5 1,-183 23 0,200-8-92,2 3 0,0 5 1,-134 52-1,165-53 10,-109 49 119,143-59-88,1 0-1,0 1 0,1 2 1,0 0-1,-24 24 0,34-28-29,0 1 0,1 0 0,1 1 0,0 0-1,1 0 1,0 1 0,0-1 0,1 1 0,1 0-1,1 1 1,-1-1 0,2 1 0,-2 19 0,3-8-22,0 1 1,2 0 0,0 0 0,2 0 0,1-1 0,9 33-1,-6-37-1,1 0 0,1 0-1,1-1 1,0 0 0,2-1-1,0 0 1,2-1 0,-1 0-1,31 28 1,10 4 75,100 69 0,-110-87-8,-5-5-3,1-1 1,1-3 0,1-1-1,84 31 1,-68-34-18,1-3 1,1-3 0,82 8-1,114-4 24,456-27 0,-530-5-58,0-9 1,274-71 0,-248 41-6,268-74 1,-442 118-1,-1-1 0,0-2 0,0-1 1,-2-2-1,41-26 0,-57 32 48,0-2 0,-1 1 1,0-2-1,-1 0 0,0-1 1,-2 0-1,1-1 0,-2 0 0,0 0 1,0-1-1,13-34 0,-18 35 68,0 0 0,0 0 0,-2-1 0,0 0 0,0 1 0,-2-1 0,0 0 0,0 0 0,-2 0 0,-3-21 0,2 25-47,-1 1-1,0-1 1,-1 1-1,0-1 1,-1 1-1,0 0 1,-1 1-1,0-1 1,0 1-1,-1 1 1,-1-1-1,0 1 1,0 0-1,-12-9 0,1 3-29,-1 1 0,0 1 0,-1 1 0,0 0 0,-34-11 0,-118-33-14,164 54-25,-197-50-712,-252-29 0,358 68 465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7.472"/>
    </inkml:context>
    <inkml:brush xml:id="br0">
      <inkml:brushProperty name="width" value="0.025" units="cm"/>
      <inkml:brushProperty name="height" value="0.025" units="cm"/>
    </inkml:brush>
  </inkml:definitions>
  <inkml:trace contextRef="#ctx0" brushRef="#br0">18 81 17292,'-18'2'4258,"44"-4"-1619,107-33-173,-96 23-2396,1 1 0,1 3 0,54-6 0,-63 16-1029,-29-2 937,-1 0 1,0 0-1,0 0 1,1 0 0,-1 0-1,0 0 1,0 0 0,1 0-1,-1 0 1,0 0 0,0 0-1,1 1 1,-1-1-1,0 0 1,0 0 0,0 0-1,1 0 1,-1 0 0,0 1-1,0-1 1,0 0-1,1 0 1,-1 0 0,0 1-1,0-1 1,0 0 0,0 0-1,0 1 1,0-1-1,1 1 1,-14 7-359,-4-2-44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0.492"/>
    </inkml:context>
    <inkml:brush xml:id="br0">
      <inkml:brushProperty name="width" value="0.025" units="cm"/>
      <inkml:brushProperty name="height" value="0.025" units="cm"/>
    </inkml:brush>
  </inkml:definitions>
  <inkml:trace contextRef="#ctx0" brushRef="#br0">1 9 11658,'0'1'289,"0"-1"0,0 1 0,0 0 0,0-1 0,-1 1 0,1 0 0,1-1 0,-1 1 0,0-1 0,0 1 0,0 0 0,0-1 0,0 1 0,1-1 0,-1 1 0,0-1 0,0 1-1,1 0 1,-1-1 0,0 1 0,1-1 0,-1 1 0,1-1 0,0 1 0,17 8 2693,30-2-1712,-40-6-564,-3-1-584,11 2 49,1 0 0,-1-1 0,1-1 1,-1-1-1,1 0 0,20-5 0,-36 6-195,-1-1 0,1 1-1,-1 0 1,1 0 0,-1 0 0,1 0 0,-1-1-1,1 1 1,-1 0 0,1-1 0,-1 1 0,1 0-1,-1-1 1,1 1 0,-1-1 0,0 1 0,1 0-1,-1-1 1,0 1 0,1-1 0,-1 1-1,0-1 1,1 1 0,-1-1 0,0 0 0,0 1-1,0-1 1,0 1 0,0-1 0,0 1 0,0-1-1,0 0 1,0 1 0,0-1 0,0 1 0,0-1-1,0 1 1,0-1 0,0 0 0,0 1 0,-1-1-1,1 1 1,0-1 0,0 1 0,-1-1 0,1 1-1,0-1 1,-1 1 0,1-1 0,-1 1 0,1 0-1,-1-1 1,-10-12-312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1.739"/>
    </inkml:context>
    <inkml:brush xml:id="br0">
      <inkml:brushProperty name="width" value="0.025" units="cm"/>
      <inkml:brushProperty name="height" value="0.025" units="cm"/>
    </inkml:brush>
  </inkml:definitions>
  <inkml:trace contextRef="#ctx0" brushRef="#br0">0 0 15403,'2'5'491,"0"0"-1,-1 1 1,0-1-1,0 0 1,0 0-1,0 1 1,-1-1-1,0 0 1,-1 11-1,1 9 413,2 14 27,-1-18-586,0 0 1,2 0 0,0 0-1,11 36 1,-14-56-329,1 0 1,-1 0-1,0-1 1,0 1 0,0 0-1,1-1 1,-1 1-1,1 0 1,-1-1-1,0 1 1,1 0-1,-1-1 1,1 1-1,-1-1 1,1 1 0,-1-1-1,1 1 1,0-1-1,-1 1 1,1-1-1,0 0 1,-1 1-1,1-1 1,0 0 0,-1 0-1,1 1 1,0-1-1,-1 0 1,3 0-1,-2 0 7,1-1-1,-1 1 1,0-1-1,1 0 1,-1 1-1,1-1 1,-1 0-1,0 0 1,0 0-1,1 0 1,-1 0-1,0 0 1,1-2-1,5-4 53,-1-2-1,0 1 1,5-10-1,13-29 87,12-21-59,-36 68-101,0 0-1,0 0 0,0 0 1,0 0-1,0 1 1,0-1-1,0 0 1,0 0-1,0 0 1,0 0-1,0 0 1,0 0-1,0 0 1,0 0-1,1 0 0,-1 0 1,0 1-1,0-1 1,0 0-1,0 0 1,0 0-1,0 0 1,0 0-1,0 0 1,0 0-1,1 0 0,-1 0 1,0 0-1,0 0 1,0 0-1,0 0 1,0 0-1,0 0 1,0 0-1,1 0 1,-1 0-1,0 0 1,0 0-1,0 0 0,0 0 1,0 0-1,0 0 1,0 0-1,0 0 1,1 0-1,-1 0 1,0-1-1,0 1 1,0 0-1,0 0 1,0 0-1,0 0 0,0 0 1,0 0-1,0 0 1,0 0-1,0 0 1,0 0-1,0-1 1,0 1-1,0 0 1,1 0-1,-1 0 1,0 0-1,0 0 0,0 0 1,1 15 20,-4 20 3,0-10 0,0-6-11,1 0 0,0 0 0,1 0 0,2 0 0,3 28-1,-4-46-9,0 0 0,0-1 0,0 1-1,0 0 1,0-1 0,0 1-1,0 0 1,1-1 0,-1 1 0,0 0-1,0-1 1,1 1 0,-1 0-1,0-1 1,1 1 0,-1-1 0,1 1-1,-1 0 1,1-1 0,-1 1-1,1-1 1,-1 0 0,1 1 0,0-1-1,-1 1 1,1-1 0,-1 0-1,1 0 1,0 1 0,-1-1 0,1 0-1,0 0 1,0 0 0,-1 1-1,1-1 1,0 0 0,-1 0 0,1 0-1,0 0 1,0-1 0,-1 1-1,1 0 1,0 0 0,-1 0 0,1 0-1,0-1 1,-1 1 0,1 0-1,0-1 1,-1 1 0,1 0 0,-1-1-1,2 0 1,3-3 32,-1 0-1,1 0 1,-1-1 0,8-9-1,20-32 318,-2-3 0,38-84-1,-64 122-218,-7 10-388,-13 16-774,2-2 384,1-9 328,-4-3-97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2.204"/>
    </inkml:context>
    <inkml:brush xml:id="br0">
      <inkml:brushProperty name="width" value="0.025" units="cm"/>
      <inkml:brushProperty name="height" value="0.025" units="cm"/>
    </inkml:brush>
  </inkml:definitions>
  <inkml:trace contextRef="#ctx0" brushRef="#br0">44 33 14451,'11'-10'1226,"-8"7"-464,1 0 0,-1 0 1,1 0-1,0 0 0,7-4 0,-11 7-665,1 0 0,-1 0 0,1 0 0,-1 0 0,1 0-1,-1-1 1,0 1 0,1 0 0,-1 0 0,1 0 0,-1 0 0,1 0 0,-1 0 0,1 1-1,-1-1 1,0 0 0,1 0 0,-1 0 0,1 0 0,-1 0 0,1 1 0,-1-1-1,0 0 1,1 1 0,0 0 44,0 0 0,-1 0-1,1 0 1,0 0-1,-1 0 1,1 0 0,-1 1-1,0-1 1,1 0 0,-1 0-1,0 0 1,0 1 0,0 1-1,0 24 301,-1 1 1,-2-1-1,0 1 0,-2-1 0,-10 31 0,2-1-190,-47 200 144,66-265-367,0 0 0,1 0 0,1 0 0,14-12 0,-15 14-23,-4 3 6,1 0 0,0 0 0,-1 0-1,1 1 1,0-1 0,0 1 0,1 0-1,-1 1 1,0-1 0,1 0 0,-1 1-1,7-1 1,-2 1-314,1 1 0,-1 0 0,0 1-1,19 3 1,-28-4 282,0 0 1,1 0-1,-1 0 1,1 0-1,-1 1 0,1-1 1,-1 0-1,1 0 1,-1 0-1,1 0 0,-1 0 1,0-1-1,1 1 1,-1 0-1,1 0 0,-1 0 1,1 0-1,-1 0 1,0-1-1,1 1 0,-1 0 1,1 0-1,-1 0 1,0-1-1,1 1 0,-1 0 1,0-1-1,1 0 1,5-12-369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4.414"/>
    </inkml:context>
    <inkml:brush xml:id="br0">
      <inkml:brushProperty name="width" value="0.025" units="cm"/>
      <inkml:brushProperty name="height" value="0.025" units="cm"/>
    </inkml:brush>
  </inkml:definitions>
  <inkml:trace contextRef="#ctx0" brushRef="#br0">0 23 16716,'5'2'529,"-1"1"0,1-1-1,0 0 1,0-1 0,0 1 0,0-1 0,0 0 0,0 0 0,0 0 0,0-1 0,0 0 0,8 0 0,8-2-18,37-9 0,-26 5 70,7-2-320,-21 4-647,-1 1-1,32-2 0,-44 7-1003,-7 1 617,-9 2-127,0-4 103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4.892"/>
    </inkml:context>
    <inkml:brush xml:id="br0">
      <inkml:brushProperty name="width" value="0.025" units="cm"/>
      <inkml:brushProperty name="height" value="0.025" units="cm"/>
    </inkml:brush>
  </inkml:definitions>
  <inkml:trace contextRef="#ctx0" brushRef="#br0">1 15 17132,'0'7'1584,"6"-1"-912,2-2-168,11-1 745,1-2-185,11 1-240,-1-4-104,3-1-160,0-1-120,-3 0-552,-2 0-448,-11-2 520,0-1-152,-8-1-56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6.992"/>
    </inkml:context>
    <inkml:brush xml:id="br0">
      <inkml:brushProperty name="width" value="0.025" units="cm"/>
      <inkml:brushProperty name="height" value="0.025" units="cm"/>
    </inkml:brush>
  </inkml:definitions>
  <inkml:trace contextRef="#ctx0" brushRef="#br0">3 12 12923,'4'-6'1053,"0"1"1254,-5 9 1072,-1 4-2998,0 0 1,0 0 0,0-1 0,1 1 0,1 0-1,-1 12 1,6 50 387,-4-60-582,0 4-8,-1-8-104,0-1-1,0 1 0,1 0 1,0 0-1,0-1 1,1 1-1,-1-1 1,1 1-1,0-1 1,0 0-1,5 8 1,-6-12-62,0-1 0,0 1 1,-1-1-1,1 1 1,0-1-1,0 1 1,0-1-1,0 0 1,0 1-1,0-1 1,0 0-1,0 0 1,0 0-1,0 1 1,0-1-1,0 0 1,0 0-1,0-1 1,0 1-1,0 0 0,0 0 1,0 0-1,-1-1 1,1 1-1,0 0 1,0-1-1,0 1 1,0-1-1,0 1 1,0-1-1,-1 1 1,1-1-1,0 0 1,0 0-1,30-30 210,-26 25-180,82-105 403,-61 76-371,-25 34-73,0-1 0,-1 1 0,1 0 0,1 0 0,-1-1 0,0 1 0,0 0-1,0 0 1,1 0 0,-1 0 0,0 0 0,3 0 0,-4 1-1,0 0-1,0 0 1,1 0 0,-1 0 0,0 0 0,1 0 0,-1 0 0,0 0 0,1 0 0,-1 0-1,0 1 1,0-1 0,1 0 0,-1 0 0,0 0 0,0 1 0,1-1 0,-1 0 0,0 0-1,0 0 1,0 1 0,1-1 0,-1 0 0,0 0 0,0 1 0,0-1 0,0 0 0,0 1-1,0-1 1,1 0 0,-1 0 0,0 1 0,0-1 0,0 0 0,0 1 0,0-1 0,0 8 11,1-1 1,-1 1 0,-2 12-1,1-9-10,-1 26 11,-1-7 10,2 0-1,1 0 0,4 36 1,-4-64-21,0-1 1,0 0 0,0 0 0,0 0 0,1 0-1,-1 0 1,0 0 0,1 1 0,-1-1 0,0 0 0,1 0-1,0 0 1,-1 0 0,1 0 0,-1 0 0,1-1 0,0 1-1,0 0 1,-1 0 0,1 0 0,0-1 0,2 2 0,-2-2 2,0 0 0,0 0 0,0 0 0,0 0 0,0 0 0,0 0 1,0-1-1,0 1 0,-1 0 0,1-1 0,0 1 0,0-1 0,0 1 1,0-1-1,0 1 0,-1-1 0,1 1 0,0-1 0,-1 0 0,2-1 1,6-6 46,-1-1 0,-1-1 0,8-12 1,-11 18-38,37-70 241,-26 45-118,1 2 0,27-38 1,-27 53-132,-10 13-589,-5 8-1030,-2-7 739,3-3 292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7.969"/>
    </inkml:context>
    <inkml:brush xml:id="br0">
      <inkml:brushProperty name="width" value="0.025" units="cm"/>
      <inkml:brushProperty name="height" value="0.025" units="cm"/>
    </inkml:brush>
  </inkml:definitions>
  <inkml:trace contextRef="#ctx0" brushRef="#br0">230 154 10986,'5'-6'766,"-1"0"-1,1-1 0,-1 0 0,-1 0 0,1 0 1,-1 0-1,-1 0 0,1-1 0,2-12 0,-5 16-427,1 1-1,-1 0 0,0-1 1,0 1-1,0-1 0,0 1 1,-1 0-1,0-1 0,1 1 1,-1 0-1,-1-4 0,1 5-215,0 0-1,0 1 0,-1-1 0,1 0 0,0 0 0,-1 1 0,1-1 1,-1 1-1,1-1 0,-1 1 0,0 0 0,1 0 0,-1 0 0,0 0 0,0 0 1,0 0-1,0 0 0,-4-1 0,2 2-78,1-1 1,-1 1-1,0 0 1,0 0-1,1 0 1,-1 1-1,0 0 0,1-1 1,-1 1-1,0 0 1,1 1-1,-1-1 1,1 1-1,0-1 0,-1 1 1,1 0-1,0 0 1,0 1-1,-4 3 0,-3 3-37,0 1 0,0 0-1,1 0 1,-8 12-1,9-9 2,0 0 0,0 0 0,1 1-1,1 0 1,1 0 0,0 1 0,0 0 0,2-1 0,0 2-1,0-1 1,1 0 0,1 0 0,1 1 0,0-1 0,1 0-1,6 30 1,7 20 29,-5-29-13,-2 1 0,-1 1 0,1 40 0,-7-78-15,0 0 0,0 1 0,0-1 0,0 1-1,0-1 1,0 0 0,0 1 0,0-1 0,0 1 0,0-1-1,0 1 1,0-1 0,0 0 0,0 1 0,0-1 0,0 1-1,0-1 1,0 0 0,-1 1 0,1-1 0,0 0 0,0 1 0,-1-1-1,1 0 1,0 1 0,0-1 0,-1 0 0,1 0 0,0 1-1,-1-1 1,1 0 0,-1 1 0,-10-11-405,-16-32-1679,21 32 1154,-18-32-363,11 20 414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8.401"/>
    </inkml:context>
    <inkml:brush xml:id="br0">
      <inkml:brushProperty name="width" value="0.025" units="cm"/>
      <inkml:brushProperty name="height" value="0.025" units="cm"/>
    </inkml:brush>
  </inkml:definitions>
  <inkml:trace contextRef="#ctx0" brushRef="#br0">23 58 14035,'-20'-3'4098,"17"3"-1001,14 1-1343,0-1-1382,0-1 1,0 0-1,0 0 1,-1-1-1,13-4 1,9-1-20,158-20 737,-171 22-1029,-4-1 30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0.400"/>
    </inkml:context>
    <inkml:brush xml:id="br0">
      <inkml:brushProperty name="width" value="0.025" units="cm"/>
      <inkml:brushProperty name="height" value="0.025" units="cm"/>
    </inkml:brush>
  </inkml:definitions>
  <inkml:trace contextRef="#ctx0" brushRef="#br0">0 4 14795,'3'9'3716,"1"19"-2265,-1 31 24,-3-45-1224,0 0 0,1 1-1,0-1 1,1 0 0,6 19 0,-8-33-241,0 1 0,0 0 0,0-1-1,1 1 1,-1-1 0,0 1 0,0-1-1,0 1 1,1-1 0,-1 0 0,0 1-1,1-1 1,-1 1 0,0-1 0,1 1 0,-1-1-1,1 0 1,-1 1 0,1-1 0,-1 0-1,1 0 1,-1 1 0,1-1 0,-1 0 0,1 0-1,-1 0 1,1 1 0,-1-1 0,2 0-1,-1 0 8,0-1-1,0 1 1,1-1-1,-1 1 1,0-1-1,0 1 1,0-1-1,0 1 0,0-1 1,0 0-1,0 0 1,2-1-1,21-29 252,-24 30-264,33-60 355,-8 14-143,-25 47-215,0-1 1,0 1 0,0 0-1,0 0 1,0 0 0,0 0-1,0 0 1,0-1-1,0 1 1,0 0 0,0 0-1,0 0 1,0 0-1,0-1 1,0 1 0,1 0-1,-1 0 1,0 0 0,0 0-1,0 0 1,0 0-1,0 0 1,0-1 0,1 1-1,-1 0 1,0 0-1,0 0 1,0 0 0,0 0-1,1 0 1,-1 0 0,0 0-1,0 0 1,0 0-1,0 0 1,1 0 0,-1 0-1,0 0 1,0 0-1,0 0 1,0 0 0,1 0-1,-1 0 1,0 0 0,0 0-1,0 0 1,0 0-1,1 0 1,2 11 39,-2 18-10,-1-28-29,0 22 5,-1-10 1,1 0 1,0 0-1,5 26 0,-5-39-2,0 1-1,0-1 1,1 1 0,-1-1-1,0 1 1,0-1 0,0 1-1,0-1 1,1 1-1,-1-1 1,0 1 0,1-1-1,-1 1 1,0-1 0,1 0-1,-1 1 1,0-1-1,1 0 1,-1 1 0,1-1-1,-1 0 1,0 1 0,1-1-1,-1 0 1,1 0-1,-1 0 1,1 1 0,0-1-1,14-6 210,12-19 166,-20 17-275,38-42 609,41-63 0,-86 113-731,0-1-1,1 1 1,-1 0-1,0 0 1,0 0-1,1-1 1,-1 1-1,0 0 1,0 0-1,0-1 1,0 1-1,0 0 1,1 0-1,-1-1 1,0 1-1,0 0 0,0-1 1,0 1-1,0 0 1,0 0-1,0-1 1,0 1-1,0 0 1,0-1-1,0 1 1,0 0-1,0-1 1,0 1-1,0 0 1,0 0-1,0-1 1,-1 1-1,1 0 1,0 0-1,0-1 1,0 1-1,0 0 1,-1 0-1,1-1 0,0 1 1,0 0-1,0 0 1,-1 0-1,1-1 1,0 1-1,0 0 1,-1 0-1,1 0 1,0 0-1,0 0 1,-1-1-1,1 1 1,0 0-1,-1 0 1,1 0-1,0 0 1,-1 0-1,1 0 1,0 0-1,0 0 0,-1 0 1,1 0-1,0 0 1,-1 0-1,1 0 1,0 1-1,-27 3-1695,24-3 1767,-10 2-574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56.829"/>
    </inkml:context>
    <inkml:brush xml:id="br0">
      <inkml:brushProperty name="width" value="0.05" units="cm"/>
      <inkml:brushProperty name="height" value="0.05" units="cm"/>
    </inkml:brush>
  </inkml:definitions>
  <inkml:trace contextRef="#ctx0" brushRef="#br0">0 283 10306,'43'-20'640,"29"-14"11,1 3 0,120-34 0,93 18-394,-61 13-1101,-196 29 341,9-3 54,44-13-1,-36 3 46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1.115"/>
    </inkml:context>
    <inkml:brush xml:id="br0">
      <inkml:brushProperty name="width" value="0.025" units="cm"/>
      <inkml:brushProperty name="height" value="0.025" units="cm"/>
    </inkml:brush>
  </inkml:definitions>
  <inkml:trace contextRef="#ctx0" brushRef="#br0">121 1 17732,'1'-1'66,"-1"1"1,0 0-1,0 0 1,1 0 0,-1 1-1,0-1 1,1 0-1,-1 0 1,0 0-1,0 0 1,1 0-1,-1 0 1,0 0-1,0 0 1,1 0 0,-1 1-1,0-1 1,0 0-1,0 0 1,1 0-1,-1 1 1,0-1-1,0 0 1,0 0 0,1 0-1,-1 1 1,0-1-1,0 0 1,0 0-1,0 1 1,0-1-1,0 0 1,0 0-1,0 1 1,0-1 0,1 1-1,0 16 1049,-3 19-202,-2-14-598,-1 0 1,-1 0-1,-1 0 0,-12 26 1,-46 78 535,62-119-808,1-3-29,-1 0 18,1 1 0,-1 0 0,1-1 0,0 1 0,-2 10 0,4-14-27,0-1 0,0 1 0,0 0 0,0-1 0,0 1-1,0 0 1,0-1 0,0 1 0,0-1 0,0 1 0,0 0 0,0-1 0,1 1-1,-1-1 1,0 1 0,1-1 0,-1 1 0,0-1 0,1 1 0,-1-1 0,0 1 0,2 0-1,-1 0 4,0-1-1,0 1 0,0-1 0,1 1 0,-1-1 1,0 0-1,1 1 0,-1-1 0,0 0 0,1 0 1,-1 0-1,0 0 0,1 0 0,-1 0 0,2-1 1,13-2 59,1-1 0,-1-1 0,0 0 0,0-1 0,24-14 0,-25 12-35,1 1 1,-1 1-1,1 0 1,1 0 0,28-4-1,-44 10-31,1 0 0,-1 0 1,1 1-1,-1-1 0,1 0 0,-1 1 0,1-1 0,-1 1 0,1-1 1,-1 1-1,0 0 0,1 0 0,1 1 0,-2-1-10,-1-1 0,0 0 0,1 0 0,-1 1 1,1-1-1,-1 0 0,0 1 0,1-1 0,-1 0 0,0 1 0,0-1 0,1 1 0,-1-1 0,0 1 1,0-1-1,0 0 0,1 1 0,-1-1 0,0 1 0,0-1 0,0 1 0,0-1 0,0 1 0,0-1 1,0 1-1,0-1 0,0 1 0,0-1 0,0 1 0,0-1 0,0 1 0,-1-1 0,1 1 0,0-1 1,0 1-1,0-1 0,-1 0 0,1 1 0,0-1 0,-1 1 0,1-1 0,0 0 0,-1 1 1,1-1-1,-1 1 0,0-1-53,1 0 1,-1 0 0,0 0-1,0 0 1,1 0-1,-1 0 1,0 0 0,0 0-1,1 0 1,-1 0-1,0 0 1,0 0 0,1 0-1,-1-1 1,0 1 0,1 0-1,-1 0 1,0-1-1,1 1 1,-1-1 0,1 1-1,-1 0 1,0-1-1,1 1 1,-1-1 0,1 0-1,-1 1 1,1-1 0,0 1-1,-1-1 1,1 0-1,-1 0 1,-2-6-367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1.851"/>
    </inkml:context>
    <inkml:brush xml:id="br0">
      <inkml:brushProperty name="width" value="0.025" units="cm"/>
      <inkml:brushProperty name="height" value="0.025" units="cm"/>
    </inkml:brush>
  </inkml:definitions>
  <inkml:trace contextRef="#ctx0" brushRef="#br0">2 115 17492,'-1'8'2442,"1"-5"-855,8-4-397,-3 1-825,21-5 514,0 0 1,-1-2-1,25-9 1,1-1-270,-15 6-265,-18 4-248,0 2 0,0 0 0,1 0 0,0 2 1,0 0-1,32 1 0,-51 2-123,1 0 1,-1 0-1,0 0 1,0 0-1,0 0 0,1 0 1,-1 1-1,0-1 1,0 0-1,1 0 1,-1 0-1,0 0 1,0 0-1,0 0 1,1 0-1,-1 0 1,0 0-1,0 0 0,1 0 1,-1 0-1,0 0 1,0-1-1,1 1 1,-1 0-1,0 0 1,0 0-1,0 0 1,1 0-1,-1 0 1,0-1-1,0 1 0,0 0 1,0 0-1,1 0 1,-1 0-1,0-1 1,0 1-1,0 0 1,0 0-1,0 0 1,0-1-1,1 1 0,-1 0 1,0 0-1,0-1 1,-7-9-1190,1 2 1174,-1-3-408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2.902"/>
    </inkml:context>
    <inkml:brush xml:id="br0">
      <inkml:brushProperty name="width" value="0.025" units="cm"/>
      <inkml:brushProperty name="height" value="0.025" units="cm"/>
    </inkml:brush>
  </inkml:definitions>
  <inkml:trace contextRef="#ctx0" brushRef="#br0">1 0 14819,'0'1'154,"0"0"0,0 0 0,1 0 0,-1 0-1,1 0 1,-1 0 0,1-1 0,-1 1 0,1 0 0,-1 0-1,1-1 1,-1 1 0,1 0 0,0-1 0,0 1 0,-1-1 0,1 1-1,0-1 1,0 1 0,0-1 0,0 1 0,-1-1 0,1 0-1,0 0 1,0 1 0,0-1 0,0 0 0,2 0 0,29 3 1857,-30-3-1889,160-8 3241,-49 0-3083,-93 8-681,-8 2-788,-12-2 1119,0 0-1,0 0 1,0 0-1,0 0 1,0 0 0,1 0-1,-1 0 1,0 0-1,0 0 1,0 0 0,0 1-1,0-1 1,0 0-1,0 0 1,1 0 0,-1 0-1,0 0 1,0 0-1,0 0 1,0 0 0,0 0-1,0 0 1,0 0-1,0 1 1,0-1 0,0 0-1,0 0 1,1 0-1,-1 0 1,0 0 0,0 0-1,0 0 1,0 1 0,0-1-1,0 0 1,0 0-1,0 0 1,0 0 0,0 0-1,0 0 1,0 1-1,0-1 1,0 0 0,0 0-1,0 0 1,0 0-1,-1 0 1,1 0 0,-14 5-2048,2 1 814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3.427"/>
    </inkml:context>
    <inkml:brush xml:id="br0">
      <inkml:brushProperty name="width" value="0.025" units="cm"/>
      <inkml:brushProperty name="height" value="0.025" units="cm"/>
    </inkml:brush>
  </inkml:definitions>
  <inkml:trace contextRef="#ctx0" brushRef="#br0">1 19 15339,'1'9'1537,"9"-5"-681,6-1-240,8 0 792,5-2-144,7-1-159,0-3-105,2-3-200,-2 1-128,-3-2-480,-6-1-464,-8 1 288,-2 4-64,-7 3-128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6.379"/>
    </inkml:context>
    <inkml:brush xml:id="br0">
      <inkml:brushProperty name="width" value="0.025" units="cm"/>
      <inkml:brushProperty name="height" value="0.025" units="cm"/>
    </inkml:brush>
  </inkml:definitions>
  <inkml:trace contextRef="#ctx0" brushRef="#br0">0 4 16115,'1'0'88,"-1"0"0,1 1-1,-1-1 1,0 0-1,1 0 1,-1 0-1,0 0 1,1 0 0,-1 1-1,1-1 1,-1 0-1,0 0 1,1 1-1,-1-1 1,0 0-1,0 0 1,1 1 0,-1-1-1,0 0 1,0 1-1,1-1 1,-1 1-1,0-1 1,0 0 0,0 1-1,0-1 1,1 1-1,-1-1 1,0 0-1,0 1 1,0-1 0,0 1-1,0-1 1,0 0-1,0 1 1,0-1-1,0 1 1,-1 0-1,2 23 768,-1-19-533,0 31 443,-1-8-231,1 0-1,1 0 0,7 33 0,-7-58-478,-1-1 0,1 0 0,0 0 0,-1 0 0,1 0 0,0 0 0,0 0 0,0 0 0,3 3 0,-4-5-36,1 1-1,-1-1 1,1 0-1,-1 1 1,1-1-1,-1 0 1,1 1-1,-1-1 1,1 0-1,0 0 1,-1 0-1,1 0 1,-1 0 0,1 0-1,0 1 1,-1-1-1,1 0 1,-1-1-1,1 1 1,0 0-1,-1 0 1,1 0-1,-1 0 1,1 0-1,0-1 1,-1 1-1,1 0 1,-1 0-1,1-1 1,-1 1-1,1 0 1,-1-1-1,1 1 1,-1-1 0,1 1-1,-1-1 1,0 1-1,1-1 1,-1 1-1,1-1 1,10-14 141,-1 1 0,0-1 1,-1 0-1,-1-1 1,0 0-1,7-22 0,14-29-21,-29 66-138,1 0-1,-1 1 1,0-1 0,1 0-1,-1 1 1,0-1-1,1 0 1,-1 1 0,1-1-1,-1 1 1,1-1-1,-1 0 1,1 1-1,-1-1 1,1 1 0,0 0-1,-1-1 1,1 1-1,1-1 1,-2 1-1,0 1 0,1-1 0,-1 0 0,0 0 0,1 1 0,-1-1 0,0 0 0,1 1 0,-1-1 0,0 1 0,0-1 0,1 0 0,-1 1 0,0-1 0,0 1 0,0-1 0,0 0 0,0 1 0,1-1 0,-1 1 0,0-1 0,0 1 0,0 0 0,1 41-17,-1-32 12,0 20-4,0-15 4,0 0-1,1 1 1,5 26-1,-6-42 10,0 1 0,0 0 0,0 0 0,1 0 0,-1 0 0,0 0 0,1-1 0,-1 1 0,0 0 0,1 0 0,-1 0 0,1-1 0,-1 1 0,1 0 0,0-1-1,-1 1 1,1 0 0,0-1 0,-1 1 0,1-1 0,0 1 0,0-1 0,-1 1 0,1-1 0,2 1 0,-2-1 10,0 0 0,1 0 0,-1-1 0,0 1 0,1 0 0,-1-1 0,0 1 0,0 0 0,1-1 0,-1 0 0,0 1 0,0-1 0,0 0 1,0 1-1,2-3 0,5-4 123,0-1-1,-1 0 1,10-12 0,-13 14-49,6-8 17,0-1 0,0 0 0,-2-1 0,0 0 0,-1-1 0,0 1 0,-2-1 0,7-31 0,-12 48-113,0 0-1,0 0 1,0 1-1,0-1 1,-1 0-1,1 0 0,0 0 1,0 0-1,0 0 1,0 0-1,0 0 1,0 0-1,-1 0 1,1 0-1,0 0 1,0 0-1,0 0 0,0 0 1,0 0-1,0 0 1,-1 0-1,1 0 1,0 0-1,0 0 1,0 0-1,0 0 0,0 0 1,0 0-1,0 0 1,-1-1-1,1 1 1,0 0-1,0 0 1,0 0-1,0 0 1,0 0-1,0 0 0,0 0 1,0 0-1,0-1 1,-1 1-1,1 0 1,0 0-1,0 0 1,0 0-1,0 0 0,0 0 1,0 0-1,0-1 1,0 1-1,0 0 1,0 0-1,0 0 1,0 0-1,0 0 0,0-1 1,0 1-1,0 0 1,0 0-1,0 0 1,0 0-1,0 0 1,0 0-1,1-1 1,-1 1-1,0 0 0,0 0 1,-12 10-299,1-1 278,5-6-163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7.093"/>
    </inkml:context>
    <inkml:brush xml:id="br0">
      <inkml:brushProperty name="width" value="0.025" units="cm"/>
      <inkml:brushProperty name="height" value="0.025" units="cm"/>
    </inkml:brush>
  </inkml:definitions>
  <inkml:trace contextRef="#ctx0" brushRef="#br0">168 102 13731,'4'-6'640,"17"-38"1355,-20 41-1737,0 1 0,0-1 0,0 1 0,0-1 1,-1 1-1,0-1 0,1 0 0,-1 1 0,0-1 0,0 0 0,0 1 0,-1-1 0,1 0 0,-1 1 0,0-4 0,1 6-201,-1-1 0,1 1 0,-1-1 0,1 1 0,0-1 0,-1 1 1,1 0-1,-1-1 0,1 1 0,-1 0 0,1-1 0,-1 1 0,1 0 0,-1 0 0,1-1 0,-1 1 0,0 0 0,1 0 0,-1 0 0,1 0 0,-1 0 1,0 0-1,1 0 0,-1 0 0,1 0 0,-1 0 0,1 0 0,-1 0 0,0 0 0,1 1 0,-1-1 0,1 0 0,-1 0 0,1 1 0,-1-1 0,1 0 1,-1 1-1,1-1 0,-1 0 0,1 1 0,0-1 0,-1 1 0,-21 19 592,9-4-539,0 0 0,2 1 0,0 0 0,1 1 0,0 0 0,2 0 0,0 1-1,1 0 1,1 1 0,-6 33 0,9-36-63,1 0 1,1-1-1,0 1 0,2 0 1,0 0-1,0 0 0,2-1 1,0 1-1,1-1 0,0 0 1,2 0-1,0 0 0,11 21 0,-13-31-33,-2-3 1,-1 0-1,1 0 0,0 0 0,-1 1 0,0-1 1,0 0-1,0 1 0,0-1 0,1 4 0,-4-8-93,0 1 0,0-1 0,0 1 0,0-1-1,0 0 1,0 0 0,0 0 0,1 0 0,-3-2-1,-56-47-3060,42 33 2379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7.636"/>
    </inkml:context>
    <inkml:brush xml:id="br0">
      <inkml:brushProperty name="width" value="0.025" units="cm"/>
      <inkml:brushProperty name="height" value="0.025" units="cm"/>
    </inkml:brush>
  </inkml:definitions>
  <inkml:trace contextRef="#ctx0" brushRef="#br0">0 45 15955,'0'-5'3930,"9"3"-1641,19 1-566,-10 1-877,-11-1-812,106-12 2214,-37 2-6197,-74 11 3506,5-2-785,-3-8 203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8.842"/>
    </inkml:context>
    <inkml:brush xml:id="br0">
      <inkml:brushProperty name="width" value="0.025" units="cm"/>
      <inkml:brushProperty name="height" value="0.025" units="cm"/>
    </inkml:brush>
  </inkml:definitions>
  <inkml:trace contextRef="#ctx0" brushRef="#br0">0 35 16932,'1'1'251,"0"0"0,0 1 0,1-1 1,-1 0-1,0 0 0,1 0 0,-1 0 1,0 0-1,1 0 0,-1-1 0,1 1 1,-1 0-1,1-1 0,0 1 1,-1-1-1,1 1 0,0-1 0,2 0 1,33 2 1799,-20-4-1438,0 0-1,0-1 1,0-1 0,30-11-1,3 0 1,-44 13-660,-5 2-439,-2 0 375,-1 0 0,0 1 0,0-1 0,0 0 0,1 0 0,-1 0 0,0 0 0,0 0 0,-3-1-1,-2-8-216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0.447"/>
    </inkml:context>
    <inkml:brush xml:id="br0">
      <inkml:brushProperty name="width" value="0.025" units="cm"/>
      <inkml:brushProperty name="height" value="0.025" units="cm"/>
    </inkml:brush>
  </inkml:definitions>
  <inkml:trace contextRef="#ctx0" brushRef="#br0">43 57 12347,'2'-16'1502,"-2"12"-969,0 1 1,0-1 0,0 1 0,1-1-1,0 1 1,-1 0 0,1-1 0,1 1 0,-1 0-1,2-4 1,-3 9 1060,0-2-1620,-1 1 0,1 0 0,0 0 0,0 0 0,-1-1 0,1 1 0,0 0 0,-1 0 0,1-1 0,-1 1 0,1 0 0,-1-1 0,1 1 0,-1 0 0,0 0 0,-1 0 35,1 0 0,-1 0 0,1 0-1,-1-1 1,1 1 0,-1 0 0,1-1 0,-1 1 0,0-1 0,1 1 0,-1-1 0,0 0 0,1 0 0,-1 0 0,-3 0-1,-13-1-108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0.959"/>
    </inkml:context>
    <inkml:brush xml:id="br0">
      <inkml:brushProperty name="width" value="0.025" units="cm"/>
      <inkml:brushProperty name="height" value="0.025" units="cm"/>
    </inkml:brush>
  </inkml:definitions>
  <inkml:trace contextRef="#ctx0" brushRef="#br0">49 62 9610,'0'-7'738,"0"-3"1291,0 0-1,1 0 0,2-15 0,1 50 1865,-7 20-3224,-2 0 0,-1 0 0,-17 56 0,4-14-482,36-108-1181,-11 11-285,7-6-506,-6 14 1086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6.877"/>
    </inkml:context>
    <inkml:brush xml:id="br0">
      <inkml:brushProperty name="width" value="0.05" units="cm"/>
      <inkml:brushProperty name="height" value="0.05" units="cm"/>
    </inkml:brush>
  </inkml:definitions>
  <inkml:trace contextRef="#ctx0" brushRef="#br0">559 272 10282,'-18'1'380,"-5"-1"250,1 2 0,0 0 0,-25 6 1,39-6-524,1 0 1,-1 1 0,0 1 0,1-1 0,0 1 0,0 0 0,0 1 0,0-1 0,0 1 0,1 1 0,0-1 0,-6 8 0,-21 30-17,1 0 1,3 3-1,1 0 1,-37 89-1,34-63 62,4 2-1,-31 133 1,48-159-102,3 1 0,2-1 0,1 2 0,3-1 0,8 76 0,-3-99-20,0-1 0,2 1 0,1-1-1,1-1 1,1 0 0,1 0-1,1 0 1,1-2 0,18 27 0,-20-36 6,0 0 1,1 0 0,0-1 0,1-1 0,0 0-1,1 0 1,0-2 0,0 1 0,1-2 0,1 1-1,-1-2 1,1 0 0,1-1 0,-1-1 0,26 6 0,16-3-39,1-4 1,-1-1-1,82-8 1,-80 3-288,-23 0 116,292-16-4691,-246 9 2973,158-38 0,-186 32 1970,494-130 3940,107 29-156,281 63-3312,-742 60-541,-114-2 0,109-7 1,-150-3-43,0-1 1,-1-3 0,0-1-1,-1-2 1,0-1 0,0-2-1,44-26 1,-74 37 7,-1 1 0,1-2-1,-1 1 1,0-1 0,-1 0 0,1 0 0,-1 0-1,0-1 1,-1 0 0,1 0 0,-1 0 0,0 0-1,0-1 1,-1 0 0,0 1 0,0-1-1,-1 0 1,0-1 0,0 1 0,-1 0 0,1-1-1,-2 1 1,1-1 0,-1 1 0,0-1 0,0 1-1,-1-1 1,0 1 0,-1 0 0,0-1-1,-4-11 1,1 8 28,0 0 0,-1 1 0,0-1 0,-1 1 0,0 0 0,-13-12 0,-56-52 61,51 52-53,-25-22 214,-2 3 0,-2 1 0,-2 3 1,-66-33-1,68 40 35,3-2 0,-72-57-1,-82-91 207,170 147-449,-2 2-1,-1 1 0,-1 2 0,-1 2 0,-2 2 0,0 1 1,-47-17-1,13 14-66,-1 4 1,0 3 0,-2 3-1,0 4 1,-146-4-1,-401 46-742,620-30 783,-98 9-21,-424 52-4,456-47 28,1 3 1,1 4 0,1 2 0,1 3-1,-84 45 1,60-15-161,3 4-1,2 4 1,-106 100 0,145-118 58,16-10 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1.972"/>
    </inkml:context>
    <inkml:brush xml:id="br0">
      <inkml:brushProperty name="width" value="0.025" units="cm"/>
      <inkml:brushProperty name="height" value="0.025" units="cm"/>
    </inkml:brush>
  </inkml:definitions>
  <inkml:trace contextRef="#ctx0" brushRef="#br0">0 109 11811,'14'-65'4902,"-10"51"-2179,-1 23-608,-1 24-661,-8 55-224,3-51-809,1-1 1,5 68-1,-2-102-404,-1 1 0,0-1 0,1 0 0,-1 0 0,1 1 0,0-1 0,0 0 0,0 0 0,0 0 0,2 3 0,-2-4-11,-1-1 0,1 0 0,-1 1 0,1-1 0,-1 1 0,1-1 0,0 0 0,-1 1 1,1-1-1,0 0 0,-1 0 0,1 1 0,0-1 0,-1 0 0,1 0 0,0 0 0,-1 0 0,1 0 0,0 0 0,-1 0 1,1 0-1,0 0 0,-1 0 0,1-1 0,0 1 0,-1 0 0,1 0 0,-1-1 0,1 1 0,0 0 0,-1-1 0,1 1 0,-1 0 1,1-1-1,-1 1 0,1-1 0,-1 1 0,1-1 0,16-16 106,-2 0 1,0-1 0,-1 0-1,0-1 1,18-35-1,-16 25-1,32-41-1,-39 65-107,-5 12-4,-5 17-12,1-21 8,-4 43-37,1-25 38,1 0 1,2 36 0,0-56 4,0 0 1,0 0-1,0-1 0,0 1 1,0 0-1,0 0 0,0-1 1,0 1-1,0 0 0,0 0 1,1 0-1,-1-1 0,0 1 1,1 0-1,-1-1 0,0 1 1,1 0-1,-1-1 0,1 1 1,-1 0-1,1-1 0,-1 1 1,1-1-1,-1 1 0,1-1 1,0 1-1,-1-1 0,1 1 1,0-1-1,-1 0 0,1 1 1,0-1-1,0 0 0,-1 1 1,1-1-1,0 0 0,0 0 1,0 0-1,-1 0 0,1 0 1,0 0-1,0 0 0,0 0 1,-1 0-1,1 0 0,0-1 1,0 1-1,-1 0 0,1 0 1,0-1-1,0 1 0,-1 0 1,1-1-1,0 1 0,-1-1 1,2 0-1,3-3 7,1 1-1,-1-1 1,0-1-1,-1 1 1,7-8-1,4-6 32,-2-2 0,0 0-1,-2 0 1,14-31-1,-9 10 62,16-60-1,-30 92-743,-5 13-286,2-3 859,1 0 0,-1 0 1,1 0-1,-1 0 1,0 0-1,0-1 0,1 1 1,-1 0-1,0 0 1,0-1-1,0 1 0,0 0 1,0-1-1,0 1 1,-1 0-1,-3-2-436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2.935"/>
    </inkml:context>
    <inkml:brush xml:id="br0">
      <inkml:brushProperty name="width" value="0.025" units="cm"/>
      <inkml:brushProperty name="height" value="0.025" units="cm"/>
    </inkml:brush>
  </inkml:definitions>
  <inkml:trace contextRef="#ctx0" brushRef="#br0">133 36 14835,'7'-12'1459,"-6"10"-1169,0 0 0,1-1 1,-1 1-1,0 0 0,1 1 0,-1-1 1,1 0-1,0 0 0,0 0 1,3-2-1,-5 5-178,1-1 1,-1 0-1,1 1 1,-1-1-1,1 1 1,-1-1-1,0 0 1,1 1-1,-1-1 1,0 1-1,0-1 1,1 1-1,-1-1 1,0 1-1,0-1 0,0 1 1,1 0-1,-1-1 1,0 1-1,0-1 1,0 1-1,0-1 1,0 1-1,0 0 1,0-1-1,0 1 1,-1 0-1,1 19 454,-7 25-151,-3-1 1,-1 0-1,-27 66 0,27-81-287,-19 50 59,10-31-73,-17 66-1,37-114-108,0 1-1,0-1 0,0 1 1,0-1-1,-1 1 0,1-1 0,0 1 1,0-1-1,0 1 0,0-1 0,0 0 1,0 1-1,0-1 0,1 1 0,-1-1 1,0 1-1,0-1 0,0 1 1,0-1-1,1 0 0,-1 1 0,0-1 1,0 1-1,1-1 0,-1 0 0,0 1 1,0-1-1,1 0 0,0 1 1,14 0 87,27-16 13,-30 10-80,-11 5-27,16-7-126,0 1 0,1 1 0,-1 1 0,1 0 0,0 1-1,27 0 1,-44 3 136,1 0-1,-1 0 0,0 0 1,1 1-1,-1-1 1,0 0-1,1 1 0,-1-1 1,0 1-1,0 0 1,0-1-1,1 1 0,-1 0 1,1 1-1,9 5-175,-1-6-43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9.696"/>
    </inkml:context>
    <inkml:brush xml:id="br0">
      <inkml:brushProperty name="width" value="0.025" units="cm"/>
      <inkml:brushProperty name="height" value="0.025" units="cm"/>
    </inkml:brush>
  </inkml:definitions>
  <inkml:trace contextRef="#ctx0" brushRef="#br0">1916 3482 10762,'2'-17'1782,"0"-1"0,-1 1-1,-2-28 1,0 40-1625,0 0-1,0 0 1,-1 0-1,0 0 1,0 0-1,0 1 1,0-1-1,-1 1 1,1-1-1,-5-3 0,-35-43 281,33 42-288,-9-9 10,-2 1 0,1 2 0,-2-1 0,0 2 0,-35-17 0,26 14-92,1 0 0,-35-29 0,23 8 14,-64-78 0,72 76-42,-2 2-1,-59-51 1,56 62-47,-1 2 0,-51-25 0,46 27 13,-59-42 0,89 54-4,0 0 1,1 0 0,0-2 0,1 1-1,1-2 1,0 0 0,-18-30 0,-11-31 30,-54-137 0,87 188-38,1 0 1,1 0-1,1 0 1,2-1-1,0 0 1,1 1-1,3-29 1,5-15-53,20-87 1,5-39 44,-30 167 58,-1 1 1,-2 0-1,0 0 0,-2 0 0,-9-39 1,-14-34 174,-40-102 1,60 185-213,-2 1 0,1 0 0,-2 0 1,0 1-1,-1 0 0,0 0 0,-1 1 0,-1 1 0,0 0 0,0 0 0,-28-18 0,-4 0-1,2-2 0,-60-58-1,82 69 32,0-1 1,2 0-1,1-2 0,1 0 1,1 0-1,-17-38 0,22 40-15,-1 1 0,-1 1 0,0-1-1,-2 2 1,0 0 0,-19-19-1,27 32-23,1 0 0,0-1 0,0 1 0,0-1 0,1 0 1,0 0-1,1 0 0,-5-12 0,7 15-6,0 1 1,0-1-1,1 0 1,-1 1-1,1-1 1,0 0-1,0 0 1,0 1-1,0-1 1,1 0-1,-1 1 1,1-1-1,0 0 0,0 1 1,1-1-1,-1 1 1,1-1-1,-1 1 1,1 0-1,3-4 1,0 1-24,-1-1 1,1 1-1,-1-1 1,0 0 0,3-10-1,-6 13-89,0 0 0,0 1 0,-1-1 0,1 0 0,-1 0 0,0 0 0,0 0 1,-1 0-1,1 0 0,-1 0 0,0 0 0,-1-5 0,-15-40-1552,12 35 1084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30.180"/>
    </inkml:context>
    <inkml:brush xml:id="br0">
      <inkml:brushProperty name="width" value="0.025" units="cm"/>
      <inkml:brushProperty name="height" value="0.025" units="cm"/>
    </inkml:brush>
  </inkml:definitions>
  <inkml:trace contextRef="#ctx0" brushRef="#br0">1 520 11578,'6'-1'367,"1"1"0,-1-2 0,1 1 0,-1 0 0,1-1 0,-1-1 0,0 1 0,0-1 0,0 0 0,0 0 0,-1 0-1,1-1 1,8-8 0,5-5 324,0-1 1,17-24-1,-32 38-639,33-44 322,-2-1-1,-2-2 1,-2-1-1,-3-2 0,24-62 1,-49 107-367,7-11 3,-7 22-23,-1 6 4,1 20-3,-2-15 3,1 2-43,0-1-1,2 1 0,4 14 0,-7-25-2,0-1-1,1 1 0,-1-1 0,1 1 1,0-1-1,0 0 0,0 1 0,0-1 0,1 0 1,-1 0-1,1-1 0,-1 1 0,1-1 1,0 1-1,0-1 0,1 0 0,3 2 1,2-1-167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31.369"/>
    </inkml:context>
    <inkml:brush xml:id="br0">
      <inkml:brushProperty name="width" value="0.025" units="cm"/>
      <inkml:brushProperty name="height" value="0.025" units="cm"/>
    </inkml:brush>
  </inkml:definitions>
  <inkml:trace contextRef="#ctx0" brushRef="#br0">1535 154 12323,'-220'-47'2987,"-5"-1"-1076,213 45-1808,-46-12 427,-1 1-1,0 3 1,-92-4 0,133 15-475,-172 2 200,156 0-231,-1 2 0,1 1-1,-48 14 1,61-11-26,0 0-1,1 2 0,0 0 1,1 1-1,0 1 0,1 1 1,0 0-1,1 2 0,0 0 1,-22 26-1,24-23-7,1 0 0,0 1 0,2 0 0,0 1 0,1 1 0,1 0 0,1 0 0,1 1 0,1 0 1,-5 24-1,10-30 4,1 0 0,0-1 0,1 1 0,0 0 1,2 0-1,0 0 0,0-1 0,2 1 0,0-1 1,0 0-1,2 0 0,0 0 0,0-1 0,2 0 1,-1 0-1,2-1 0,0 0 0,0 0 1,14 13-1,-8-10-14,1-1 0,0-1 1,1 0-1,0-1 0,1-1 0,0-1 1,1-1-1,1 0 0,-1-1 0,1-2 1,1 0-1,-1 0 0,37 4 0,-2-5-168,0-3 0,0-2 0,77-10 0,163-35-585,-231 32 630,71-10-176,266-53-591,-306 52 635,-1-4 0,104-45 0,-181 65 288,0-1-1,0 0 1,-1-2-1,21-14 1,-32 20 35,-1 1 0,0-1 0,0 0 0,0 0 0,-1-1 0,0 1-1,1-1 1,-1 1 0,-1-1 0,1 0 0,-1 0 0,0 0 0,0-1 0,0 1 0,-1 0 0,0-1 0,0 1 0,0-1 0,-1-7 0,0 2 100,-1-1 0,0 1 0,-1-1 1,0 1-1,-1-1 0,0 1 0,-1 0 0,0 0 0,-1 1 1,-9-17-1,5 13-2,-2 0 0,1 0 0,-1 1 1,-1 0-1,-1 1 0,-20-16 0,3 8 11,0 1-1,-2 1 1,0 1-1,0 2 1,-2 2-1,-45-13 1,21 12-35,0 2 1,-1 3 0,-1 3 0,-64 0 0,-240 22-217,279-10-212,66-4 188,7-1 29,1 0 1,-1-1-1,0 0 1,-22-4-1,33 4 81,0 0-1,0 0 1,0 0 0,0-1-1,0 1 1,0 0 0,0-1-1,0 1 1,0 0 0,0-1-1,1 1 1,-1-1 0,0 1-1,0-1 1,1 0 0,-1 1-1,0-1 1,1 0 0,-1 0-1,0 1 1,1-1 0,-1 0-1,0-1 1,1-2-28,-1 0-1,1 0 1,0 0-1,0 0 1,0 0 0,1-7-1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7.927"/>
    </inkml:context>
    <inkml:brush xml:id="br0">
      <inkml:brushProperty name="width" value="0.025" units="cm"/>
      <inkml:brushProperty name="height" value="0.025" units="cm"/>
    </inkml:brush>
  </inkml:definitions>
  <inkml:trace contextRef="#ctx0" brushRef="#br0">1 1 8730,'0'4'952,"0"0"-552,0 2-200,0 2 616,0 1-232,0 1-359,0-1-17,5-4-120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2.357"/>
    </inkml:context>
    <inkml:brush xml:id="br0">
      <inkml:brushProperty name="width" value="0.025" units="cm"/>
      <inkml:brushProperty name="height" value="0.025" units="cm"/>
    </inkml:brush>
  </inkml:definitions>
  <inkml:trace contextRef="#ctx0" brushRef="#br0">0 6 10362,'0'0'123,"0"0"1,1-1-1,-1 1 0,0 0 1,0 0-1,0-1 0,0 1 0,0 0 1,1 0-1,-1-1 0,0 1 0,0 0 1,0 0-1,1-1 0,-1 1 0,0 0 1,0 0-1,1 0 0,-1-1 1,0 1-1,0 0 0,1 0 0,-1 0 1,0 0-1,1 0 0,-1 0 0,0 0 1,1 0-1,-1 0 0,0 0 1,0 0-1,1 0 0,-1 0 0,0 0 1,1 0-1,-1 0 0,0 0 0,1 0 1,-1 0-1,0 0 0,0 0 0,1 1 1,-1-1-1,1 16 4506,-1-6-4678,-3 69 2730,1-49-2287,1 0-1,1 0 0,2 0 0,5 33 0,-6-59-359,0 0 0,0 0 0,0 0 0,1-1 0,0 1 0,-1 0 0,5 5 0,-5-8-22,-1 0 0,1 0 0,0 0 1,0 0-1,0 0 0,0-1 0,0 1 1,0 0-1,0-1 0,0 1 0,0-1 1,1 1-1,-1-1 0,0 1 0,0-1 1,0 0-1,0 0 0,1 1 1,-1-1-1,0 0 0,0 0 0,1 0 1,-1-1-1,0 1 0,0 0 0,1 0 1,-1-1-1,2 0 0,4-2 47,-1 0 0,0 0 0,0-1 1,0 0-1,0 0 0,0 0 0,-1-1 0,9-10 0,37-48 336,-41 51-314,13-21 87,-13 18-60,0 0 0,24-23 0,-34 37-104,0 1 0,0 0 0,0 0 0,0-1-1,1 1 1,-1 0 0,0 0 0,0 0-1,0-1 1,1 1 0,-1 0 0,0 0 0,0 0-1,1 0 1,-1 0 0,0-1 0,1 1-1,-1 0 1,0 0 0,0 0 0,1 0 0,-1 0-1,0 0 1,1 0 0,-1 0 0,0 0-1,0 0 1,1 0 0,-1 0 0,0 0 0,1 0-1,-1 0 1,0 1 0,0-1 0,1 0-1,3 12 56,-6 26-33,1-26 3,1-3-24,0 0 0,0-1 1,1 1-1,0 0 0,1-1 0,-1 1 0,5 10 1,-5-17-7,-1-1 1,1 1-1,0-1 1,0 1-1,0-1 1,0 1 0,0-1-1,0 0 1,0 1-1,1-1 1,-1 0-1,0 0 1,1 0-1,-1 0 1,1 0 0,-1 0-1,3 0 1,-1 0 1,-1-1 1,0 1 0,1-1-1,-1 0 1,0 0-1,1-1 1,-1 1 0,0 0-1,1-1 1,-1 1 0,0-1-1,0 0 1,1 1-1,-1-1 1,0 0 0,3-3-1,7-3 14,-1-1 1,0 0-1,0-1 0,-1 0 1,19-21-1,-7 2 121,22-34 0,-16 16-129,-36 36-1895,7-3 1538,3-3-117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3.399"/>
    </inkml:context>
    <inkml:brush xml:id="br0">
      <inkml:brushProperty name="width" value="0.025" units="cm"/>
      <inkml:brushProperty name="height" value="0.025" units="cm"/>
    </inkml:brush>
  </inkml:definitions>
  <inkml:trace contextRef="#ctx0" brushRef="#br0">123 1 16804,'0'0'69,"0"0"0,1 0 0,-1 0 0,0 0 0,0 0 0,0-1 0,1 1 0,-1 0 1,0 0-1,0 0 0,0 0 0,1 0 0,-1 0 0,0 0 0,0 0 0,1 0 0,-1 0 1,0 0-1,0 0 0,0 1 0,1-1 0,-1 0 0,0 0 0,0 0 0,0 0 0,0 0 1,1 0-1,-1 0 0,0 0 0,0 1 0,0-1 0,0 0 0,1 0 0,-1 0 0,0 0 1,0 1-1,0-1 0,0 0 0,0 0 0,1 13 1544,-8 19-169,6-27-1161,-56 174 2214,-6 26-1571,63-204-918,-1 0 1,1-1 0,0 1-1,0 0 1,-1 0-1,1 0 1,0-1-1,0 1 1,0 0-1,0 0 1,0 0-1,0 0 1,0-1-1,0 1 1,0 0-1,0 0 1,0 0 0,1-1-1,-1 1 1,0 0-1,1 0 1,-1 0-1,0-1 1,1 1-1,-1 0 1,1-1-1,-1 1 1,1 0-1,0-1 1,-1 1-1,1-1 1,0 2-1,2-2 9,-1 0 0,0 1 0,1-1 0,-1 0 0,1 0 0,-1-1-1,0 1 1,1 0 0,-1-1 0,5-1 0,189-56-72,-193 57-22,0 1-26,1-1 0,-1 0 0,1-1 0,-1 1 0,0 0 0,5-3 0,-8 3 96,1 1 0,-1-1 1,1 1-1,-1-1 0,0 1 0,1-1 0,-1 1 0,1-1 0,-1 0 0,0 1 0,1-1 0,-1 1 0,0-1 0,0 0 0,0 1 0,1-1 0,-1 0 0,0 1 0,0-1 0,0 0 0,0 1 0,0-1 0,0 0 0,0 1 0,-1-1 0,1 0 0,0 1 0,0-1 0,0 0 0,-1 1 1,1-1-1,0 0 0,-1 1 0,1-1 0,0 1 0,-1-1 0,1 1 0,-1-1 0,0 0 0,-11-14-263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3.898"/>
    </inkml:context>
    <inkml:brush xml:id="br0">
      <inkml:brushProperty name="width" value="0.025" units="cm"/>
      <inkml:brushProperty name="height" value="0.025" units="cm"/>
    </inkml:brush>
  </inkml:definitions>
  <inkml:trace contextRef="#ctx0" brushRef="#br0">10 7 18148,'-8'-7'1872,"7"7"-599,5 2 375,6 1-400,6-1-296,4 1-175,9 0-305,5 1-32,5-4-96,2 0-56,0 0-208,-6-1-160,-2 1-704,-5 0-489,-11 1 1041,-9 1-176,-12 2-192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4.411"/>
    </inkml:context>
    <inkml:brush xml:id="br0">
      <inkml:brushProperty name="width" value="0.025" units="cm"/>
      <inkml:brushProperty name="height" value="0.025" units="cm"/>
    </inkml:brush>
  </inkml:definitions>
  <inkml:trace contextRef="#ctx0" brushRef="#br0">1 0 18684,'8'4'1736,"7"-1"-1007,5-1-281,9-1 824,5 1-336,8-2-224,-1 0-96,-1 0-392,-1 0-200,-6 1-448,-6 1-192,-10 2-520,-10 3-200,-15 2 888,-8-2-313,-11 1-103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28.751"/>
    </inkml:context>
    <inkml:brush xml:id="br0">
      <inkml:brushProperty name="width" value="0.05" units="cm"/>
      <inkml:brushProperty name="height" value="0.05" units="cm"/>
    </inkml:brush>
  </inkml:definitions>
  <inkml:trace contextRef="#ctx0" brushRef="#br0">50 1410 9170,'-9'3'402,"-29"5"3978,38-8-4344,0 0 1,0 0 0,0 0-1,0 0 1,0 0 0,0 0 0,0 0-1,0-1 1,0 1 0,0 0-1,0 0 1,0 0 0,0 0-1,0 0 1,0 0 0,0 0-1,0 0 1,0 0 0,0 0 0,0-1-1,0 1 1,0 0 0,0 0-1,0 0 1,0 0 0,0 0-1,0 0 1,0 0 0,0 0-1,0 0 1,-1 0 0,1 0 0,0 0-1,0 0 1,0 0 0,0 0-1,0 0 1,0-1 0,0 1-1,0 0 1,0 0 0,0 0-1,0 0 1,-1 0 0,1 0 0,0 0-1,0 0 1,0 0 0,0 0-1,0 0 1,0 0 0,0 1-1,21-13 305,83-44-161,109-78-1,-72 42-154,178-101-17,162-104-1,218-112 6,-587 362-56,9-5-37,-104 43-16,0-1 0,0 0 0,-1-2 0,23-19 0,-38 30 72,1 0-1,-1 0 1,0 0 0,0 0-1,1-1 1,-1 1-1,0 0 1,0-1 0,0 1-1,-1-1 1,1 1-1,0-1 1,-1 1 0,1-1-1,0 1 1,-1-1 0,1-2-1,-2 3-4,1 0-1,-1-1 1,1 1 0,-1 0-1,1 0 1,-1-1 0,0 1-1,0 0 1,1 0 0,-1 0 0,0 0-1,0 0 1,0 0 0,0 0-1,0 0 1,-1 0 0,1 1-1,-2-2 1,-5-5-74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4.842"/>
    </inkml:context>
    <inkml:brush xml:id="br0">
      <inkml:brushProperty name="width" value="0.025" units="cm"/>
      <inkml:brushProperty name="height" value="0.025" units="cm"/>
    </inkml:brush>
  </inkml:definitions>
  <inkml:trace contextRef="#ctx0" brushRef="#br0">1 37 16924,'5'9'1648,"7"-5"-880,4-2-272,8-2 801,3-5-257,5 1-264,1-2-336,0 1-968,-2-3 704,-12-3-248,-8-2-104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5.871"/>
    </inkml:context>
    <inkml:brush xml:id="br0">
      <inkml:brushProperty name="width" value="0.025" units="cm"/>
      <inkml:brushProperty name="height" value="0.025" units="cm"/>
    </inkml:brush>
  </inkml:definitions>
  <inkml:trace contextRef="#ctx0" brushRef="#br0">1 1 15091,'0'56'5802,"0"21"-2441,1-25-2680,10 74 0,-11-124-650,1 0-1,-1-1 1,0 1-1,1 0 0,-1 0 1,1-1-1,-1 1 1,1 0-1,0-1 1,0 1-1,0-1 1,2 3-1,5-3 275,3-12-102,8-21-14,-1-1-1,-1-1 0,15-44 0,2-6-43,-35 120-80,-1-29-62,-2 14 5,0 1-1,2-1 0,0 0 0,1 1 0,1-1 0,4 23 1,-4-42-8,0 0 1,1 0 0,-1 0 0,1 0 0,-1 0 0,1 0 0,0 0 0,0-1 0,0 1 0,0 0 0,0-1-1,0 1 1,0-1 0,1 1 0,-1-1 0,0 1 0,1-1 0,0 0 0,-1 0 0,1 1 0,-1-1-1,4 1 1,-2-1 7,-1-1 0,1 0-1,0 1 1,0-1 0,0 0-1,-1 0 1,1 0-1,0-1 1,0 1 0,-1-1-1,1 1 1,0-1 0,0 0-1,2-1 1,4-3 46,0 1 0,0-2 1,-1 1-1,1-1 0,-1 0 0,0-1 1,12-13-1,-6 3 20,-1-1 0,-1-1 0,0 0 0,-1-1 1,-1 0-1,14-41 0,-24 60-137,-1 1-1,1-1 1,0 1 0,0-1 0,0 1 0,0-1 0,0 1-1,-1 0 1,1-1 0,0 1 0,0-1 0,-1 1-1,1 0 1,0-1 0,0 1 0,-1 0 0,1-1 0,0 1-1,-1 0 1,1 0 0,-1-1 0,1 1 0,0 0-1,-1 0 1,1 0 0,-1-1 0,1 1 0,-1 0 0,1 0-1,-1 0 1,1 0 0,0 0 0,-1 0 0,1 0-1,-1 0 1,0 0 0,-1 0-129,-6-2-338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6.629"/>
    </inkml:context>
    <inkml:brush xml:id="br0">
      <inkml:brushProperty name="width" value="0.025" units="cm"/>
      <inkml:brushProperty name="height" value="0.025" units="cm"/>
    </inkml:brush>
  </inkml:definitions>
  <inkml:trace contextRef="#ctx0" brushRef="#br0">227 110 15115,'3'-7'610,"0"1"-177,0 0 0,0-1 0,-1 0 0,0 1 0,0-1 0,0 0 0,-1 0 0,0 0 0,-1 0 0,1-11 0,-1 17-355,0 0-1,0 1 0,0-1 0,-1 0 0,1 1 1,0-1-1,0 0 0,0 1 0,0-1 0,-1 0 1,1 1-1,0-1 0,-1 0 0,1 1 0,0-1 1,-1 1-1,1-1 0,-1 1 0,1-1 1,-1 1-1,1-1 0,-1 1 0,1-1 0,-1 1 1,1 0-1,-1-1 0,0 1 0,1 0 0,-1-1 1,0 1-1,1 0 0,-2 0 0,0 0 20,1 0-1,-1 0 0,0 1 0,0-1 1,1 1-1,-1 0 0,0-1 1,1 1-1,-1 0 0,1 0 1,-1 0-1,-1 2 0,-4 3 56,0 0 0,1 0 0,0 1 0,-6 8 0,3-1-102,2 0-1,0 1 1,0 0-1,2 0 1,-1 0 0,2 1-1,0 0 1,1 0-1,-1 31 1,2 11 292,8 80 0,-5-123-294,2 33 65,1 0 0,3-1-1,21 77 1,-42-160-4015,-1 0 0,-1 1 0,-32-49 0,-6 6 2661,52 75 1957,-1 1-1,1-1 1,1 0-1,-1 0 1,0 0-1,1 0 1,-1-1-1,1 1 1,-1-5-1,2 7-499,0 0 0,0 0 0,0 0-1,0 0 1,1-1 0,-1 1 0,0 0 0,1 0-1,-1 0 1,0 0 0,1 0 0,0 0 0,-1 0-1,1 0 1,-1 1 0,1-1 0,0 0-1,0 0 1,-1 0 0,1 1 0,0-1 0,0 0-1,0 1 1,0-1 0,0 1 0,0-1-1,0 1 1,0-1 0,0 1 0,0 0 0,2-1-1,15-4 540,0 0-1,35-3 1,-1 0-1129,-35 4 267,-2-3-33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8.019"/>
    </inkml:context>
    <inkml:brush xml:id="br0">
      <inkml:brushProperty name="width" value="0.025" units="cm"/>
      <inkml:brushProperty name="height" value="0.025" units="cm"/>
    </inkml:brush>
  </inkml:definitions>
  <inkml:trace contextRef="#ctx0" brushRef="#br0">11 2 15099,'0'-1'120,"0"1"-1,0 0 1,0 0-1,1 0 1,-1 0-1,0 0 1,0 0-1,0 0 1,0 0 0,0 0-1,0 0 1,1 0-1,-1 0 1,0 0-1,0 0 1,0 0-1,0 0 1,1 0-1,-1 0 1,0 0-1,0 0 1,0 0-1,0 0 1,0 0 0,1 0-1,-1 0 1,0 0-1,0 0 1,0 0-1,0 0 1,0 1-1,0-1 1,1 0-1,-1 0 1,0 0-1,0 0 1,0 0 0,0 0-1,0 0 1,0 1-1,0-1 1,0 0-1,0 0 1,1 11 2280,-7 20-1789,4-16 100,-3 20-362,2 1 0,2-1 1,1 1-1,8 49 0,-8-84-378,0 1 1,0-1-1,0 1 0,1-1 1,-1 1-1,0-1 1,1 1-1,-1-1 0,1 0 1,0 1-1,0-1 0,-1 0 1,1 0-1,0 0 1,1 2-1,3-7-1132,-3-12-385,-2 11 1347,-1 0 0,1 0 0,-1 0 0,0 0-1,-2-5 1,-4-11-600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8.508"/>
    </inkml:context>
    <inkml:brush xml:id="br0">
      <inkml:brushProperty name="width" value="0.025" units="cm"/>
      <inkml:brushProperty name="height" value="0.025" units="cm"/>
    </inkml:brush>
  </inkml:definitions>
  <inkml:trace contextRef="#ctx0" brushRef="#br0">12 48 15283,'-7'-2'1753,"4"1"-873,1 1-312,5 0 1072,5 0-207,6 0-297,3 0-160,7-2-296,1 0-88,3-3-296,3 1-296,-1-3-992,-3-3 968,-3 3-216,-4-1-136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9.322"/>
    </inkml:context>
    <inkml:brush xml:id="br0">
      <inkml:brushProperty name="width" value="0.025" units="cm"/>
      <inkml:brushProperty name="height" value="0.025" units="cm"/>
    </inkml:brush>
  </inkml:definitions>
  <inkml:trace contextRef="#ctx0" brushRef="#br0">92 25 14091,'-7'25'6458,"0"1"-5470,-6 44 1,4 61 21,-29 213 470,37-340-1447,1 0-1,-1 0 1,0-1 0,-1 1-1,1 0 1,0-1 0,-3 5-1,4-8-28,0 0-1,0 0 0,0 0 1,0 0-1,-1 0 0,1 0 0,0 0 1,0 0-1,0 0 0,0 0 0,0 1 1,0-1-1,0 0 0,0 0 1,0 0-1,0 0 0,0 0 0,-1 0 1,1 0-1,0 0 0,0 0 1,0 0-1,0 0 0,0 0 0,0 0 1,0 0-1,0 0 0,0 0 1,-1 0-1,1 0 0,0 0 0,0 0 1,0 0-1,0 0 0,0 0 0,0 0 1,0 0-1,0 0 0,0 0 1,-1-1-1,1 1 0,0 0 0,0 0 1,0 0-1,0 0 0,0 0 1,0 0-1,0 0 0,0 0 0,0 0 1,0 0-1,0 0 0,0-1 0,0 1 1,0 0-1,0 0 0,0 0 1,0 0-1,0 0 0,0 0 0,0 0 1,0 0-1,0-1 0,-2-7 79,2-24 18,1-1 0,2 0 0,1 1 0,13-51 0,-12 58-75,39-160 18,-35 154-41,2 0 1,1 1-1,29-52 1,-39 78-5,0 1-1,0-1 1,0 1-1,1 0 1,0 0 0,-1 0-1,1 0 1,0 0 0,1 1-1,-1-1 1,0 1 0,1 0-1,-1 0 1,1 0 0,6-2-1,-6 4-1,-1-1-1,1 1 0,0-1 1,0 1-1,-1 0 1,1 1-1,0-1 0,0 1 1,-1-1-1,1 1 1,0 0-1,-1 0 0,1 1 1,-1-1-1,1 1 0,4 3 1,-2-2-3,-1 1 0,1-1 0,-1 1 0,0 1 0,-1-1 0,1 1 1,-1-1-1,8 12 0,-11-14 10,1 0 0,-1 0 0,0 0 0,0 0 1,0 0-1,-1 1 0,1-1 0,0 0 0,-1 1 0,0-1 1,1 1-1,-1-1 0,0 0 0,0 1 0,-1-1 1,1 0-1,0 1 0,-1-1 0,1 0 0,-1 1 0,0-1 1,0 0-1,0 0 0,0 1 0,0-1 0,0 0 0,-2 2 1,-5 5 23,0-1 1,-1 1 0,1-2 0,-2 1 0,1-1 0,-1-1 0,0 1 0,0-2 0,-1 1 0,1-2 0,-1 1 0,0-2-1,-20 5 1,31-7-35,-1-1-1,1 0 0,0 0 0,0 0 0,-1 0 1,1 0-1,0 0 0,-1 0 0,1 0 0,0 0 1,-1 0-1,1 0 0,0 0 0,-1 0 1,1 0-1,0 0 0,-1 0 0,1 0 0,0 0 1,0 0-1,-1 0 0,1 0 0,0-1 0,-1 1 1,1 0-1,0 0 0,0 0 0,-1-1 0,1 1 1,0 0-1,0 0 0,0 0 0,-1-1 1,1 1-1,0 0 0,0-1 0,0 1 0,0 0 1,-1 0-1,1-1 0,0 1 0,0 0 0,0-1 1,0 1-1,0 0 0,0-1 0,0 1 1,0 0-1,0-1 0,0 1 0,0 0 0,0-1 1,11-16 237,7 4-298,5 0-36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50.012"/>
    </inkml:context>
    <inkml:brush xml:id="br0">
      <inkml:brushProperty name="width" value="0.025" units="cm"/>
      <inkml:brushProperty name="height" value="0.025" units="cm"/>
    </inkml:brush>
  </inkml:definitions>
  <inkml:trace contextRef="#ctx0" brushRef="#br0">251 42 11514,'24'-9'3785,"41"-23"-1,-73 34 942,-38 14-3324,-81 41-537,105-45-760,0 0 1,0 2-1,-27 23 1,44-33-75,0 1 1,1 0 0,-1 0 0,1 0-1,0 0 1,1 0 0,-6 11 0,8-14-26,1-1 1,-1 0-1,1 1 1,-1-1-1,1 0 1,-1 1-1,1-1 1,0 1-1,0-1 1,-1 1-1,1-1 1,0 1-1,0-1 1,1 1-1,-1-1 1,0 0-1,0 1 1,1-1-1,-1 1 1,1-1-1,-1 0 1,1 1 0,0-1-1,-1 0 1,1 1-1,0-1 1,0 0-1,0 0 1,0 0-1,0 0 1,0 0-1,0 0 1,0 0-1,1 0 1,-1-1-1,0 1 1,0 0-1,3 0 1,5 2 2,-1 0 0,1-1 0,0 0 0,0 0 0,0-1 0,1 0 1,-1-1-1,12-1 0,2-1-211,0-1 1,26-6-1,32-16-85,-48 13 105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2.655"/>
    </inkml:context>
    <inkml:brush xml:id="br0">
      <inkml:brushProperty name="width" value="0.025" units="cm"/>
      <inkml:brushProperty name="height" value="0.025" units="cm"/>
    </inkml:brush>
  </inkml:definitions>
  <inkml:trace contextRef="#ctx0" brushRef="#br0">56 0 16147,'1'5'220,"1"-1"0,-2 1 0,1-1 0,0 1 0,-1-1 0,0 1 0,0-1 0,-1 1 0,1 0 0,-1-1-1,-2 9 1,0 2 351,-30 409 3472,26-165-5334,2-313-1887,2 32 2538,-2-12-487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3.137"/>
    </inkml:context>
    <inkml:brush xml:id="br0">
      <inkml:brushProperty name="width" value="0.025" units="cm"/>
      <inkml:brushProperty name="height" value="0.025" units="cm"/>
    </inkml:brush>
  </inkml:definitions>
  <inkml:trace contextRef="#ctx0" brushRef="#br0">13 4 20516,'-4'-3'1713,"0"3"-1321,1 3-136,1 2 400,2 1-648,0 3 136,0-1-144,3 5-208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3.665"/>
    </inkml:context>
    <inkml:brush xml:id="br0">
      <inkml:brushProperty name="width" value="0.025" units="cm"/>
      <inkml:brushProperty name="height" value="0.025" units="cm"/>
    </inkml:brush>
  </inkml:definitions>
  <inkml:trace contextRef="#ctx0" brushRef="#br0">1 8 16331,'0'8'2065,"3"-2"1752,-2-6-3121,-1-1-528,1-11-168,2 4-72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37.670"/>
    </inkml:context>
    <inkml:brush xml:id="br0">
      <inkml:brushProperty name="width" value="0.05" units="cm"/>
      <inkml:brushProperty name="height" value="0.05" units="cm"/>
    </inkml:brush>
  </inkml:definitions>
  <inkml:trace contextRef="#ctx0" brushRef="#br0">1 1636 12019,'7'-2'128,"0"1"0,0-1 0,0 0 0,0 0 0,0-1 0,0 0 0,-1 0 0,1-1 0,-1 0 1,0 0-1,7-6 0,7-3 120,190-145 1199,-126 91-1065,328-267 924,-224 179-919,456-351 208,-540 425-565,253-177-961,-352 255 777,-4 2 83,-1 1-1,1 0 1,0-1-1,0 1 1,0 0-1,0-1 1,0 1-1,-1-1 0,1 0 1,0 1-1,0-1 1,-1 0-1,1 1 1,-1-1-1,1 0 1,0 0-1,-1 1 0,1-1 1,0-1-1,-15-6-120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4.122"/>
    </inkml:context>
    <inkml:brush xml:id="br0">
      <inkml:brushProperty name="width" value="0.025" units="cm"/>
      <inkml:brushProperty name="height" value="0.025" units="cm"/>
    </inkml:brush>
  </inkml:definitions>
  <inkml:trace contextRef="#ctx0" brushRef="#br0">1 65 16299,'5'51'6172,"-2"14"-4193,10 98-1437,-13-162-534,0 1-1,0-1 1,1 0-1,-1 0 1,0 0 0,0 0-1,0 0 1,1 0-1,-1 0 1,1 0 0,-1 0-1,1 0 1,-1 0-1,1 0 1,-1 0 0,1-1-1,1 3 1,-1-3-5,-1 0 0,1 0 0,-1 0 0,1 0 0,-1-1 0,1 1 0,-1 0 0,1 0 0,-1 0 0,1 0 0,-1-1 0,0 1 0,1 0 0,-1 0 0,1-1 0,-1 1 0,0 0 0,1-1 0,-1 1 0,0 0 0,1-1 0,-1 1 0,0-1 0,0 1 0,1 0 0,-1-2 0,20-40 71,-18 36-62,27-74 103,23-51 234,-42 117-247,-10 14-100,0 0 0,1 0 0,-1 0 1,0 0-1,0 0 0,0 0 0,1 0 0,-1 0 0,0 0 0,0 0 0,0 0 0,1 0 0,-1 0 0,0 1 0,0-1 0,0 0 0,0 0 0,1 0 0,-1 0 0,0 0 0,0 1 0,0-1 1,0 0-1,0 0 0,0 0 0,0 0 0,1 1 0,-1-1 0,0 0 0,0 0 0,0 0 0,0 1 0,0-1 0,0 0 0,0 0 0,0 0 0,0 1 0,0-1 0,0 0 0,1 36 87,-1-29-86,3 77 71,-3-84-73,0 1 0,0-1 0,0 0 0,0 1 1,0-1-1,0 0 0,0 1 0,0-1 0,0 1 1,0-1-1,0 0 0,0 1 0,0-1 0,0 0 1,1 1-1,-1-1 0,0 0 0,0 1 0,0-1 0,1 0 1,-1 0-1,0 1 0,0-1 0,1 0 0,-1 0 1,0 1-1,1-1 0,-1 0 0,0 0 0,1 0 1,-1 0-1,0 1 0,1-1 0,-1 0 0,0 0 1,1 0-1,-1 0 0,1 0 0,15-9 24,15-25 21,-28 31-33,108-135 53,-108 136-135,9-15-226,-12 17 288,0-1 1,1 1 0,-1 0 0,0-1 0,0 1-1,0-1 1,1 1 0,-1-1 0,0 1 0,0-1-1,0 1 1,0 0 0,0-1 0,0 1-1,0-1 1,0 1 0,0-1 0,0 1 0,0-1-1,0 1 1,-1-1 0,1 1 0,0 0 0,0-1-1,0 1 1,-1-1 0,1 1 0,0-1-1,0 1 1,-1 0 0,1-1 0,0 1 0,-1 0-1,1-1 1,0 1 0,-1 0 0,0-1-1,-12-4-157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5:38.629"/>
    </inkml:context>
    <inkml:brush xml:id="br0">
      <inkml:brushProperty name="width" value="0.025" units="cm"/>
      <inkml:brushProperty name="height" value="0.025" units="cm"/>
    </inkml:brush>
  </inkml:definitions>
  <inkml:trace contextRef="#ctx0" brushRef="#br0">1 1 12491,'1'-1'332,"0"1"1,0 0-1,0 0 1,0 0 0,0 0-1,0 0 1,0 0-1,0 1 1,0-1 0,1 0-1,-1 0 1,0 1-1,0-1 1,0 0 0,-1 1-1,1-1 1,0 1-1,0 0 1,0-1 0,0 1-1,0 0 1,0-1-1,0 2 1,24 25 610,-15-16-400,19 22-135,-2 1 0,-1 1 0,38 70 0,-35-56-210,49 64-1,-63-96-178,1-1 0,25 21 0,-14-14 3,-3-1 14,96 80 48,-84-74-45,-1 2 1,-2 2-1,-1 1 0,34 43 0,-49-49-31,-1 1-1,-1 0 0,11 32 0,-16-36-1,1 1-1,0-2 1,2 0-1,1 0 0,23 29 1,18 5 63,3-2 0,71 52 1,-88-73-48,-2 2 0,-1 2 0,-2 1 1,-1 2-1,37 60 0,-57-81-10,0-1-1,1 0 1,1-1 0,1-1-1,35 27 1,106 56 30,-61-43-34,-67-35-3,0 0 0,-2 2 0,-1 2 0,-1 0 0,-1 2 0,-1 1 0,35 54 0,-36-48-5,1-1 0,2-1 0,2-1 0,0-2 0,2-1 0,1-1 0,40 26 0,-24-23-1,78 56 4,-102-68-2,-1 0 0,42 47 0,1 13 4,-10-9 8,100 93 0,-32-57-16,30 27 15,-117-98-15,63 79 0,42 64 6,-107-138-4,2-2 0,53 42 0,-11-17 6,-2 2-1,110 125 1,-120-113-2,4-4 0,150 121-1,-190-170-3,-2 1 0,0 1-1,-2 2 1,-1 1 0,28 38-1,-10-1 4,1 3 6,3-3-1,101 109 0,-59-90-21,68 68 28,-110-98-44,62 91 0,-10-12-102,-67-97 77,2-2-1,2-2 0,44 32 0,-42-35 26,-1 2-1,-1 1 1,36 44-1,42 78-71,-72-92 76,104 114 1,-35-70-10,-43-41-11,116 137 0,-170-183 40,136 171-1,-116-151-7,2-2-1,67 54 1,-30-38 6,78 66-10,-129-99-27,-1 1 0,-1 1-1,0 1 1,20 33 0,189 279 25,-201-300 12,1-2-1,2-1 1,45 36 0,-10-10-49,12 21-661,92 118-1,-149-182 173,-21-16 550,1 1 7,-1 1 0,1-1-1,-1 1 1,1-1 0,-1 1-1,0 0 1,0-1 0,0 1 0,0 0-1,0 0 1,0 0 0,0 0-1,0 0 1,0 3 0,-1-5-5,5 15 149,-4-10-115,0-1 0,0 1 0,1-1 0,0 1 0,0-1 0,0 0 0,1 0 0,-1 0 0,5 5 0,-4-6 310,16 23-1622,-19-26 1235,1 0 0,-1 1 0,0-1 1,0 0-1,0 0 0,0 1 0,0-1 1,0 0-1,0 1 0,0-1 0,0 0 0,0 0 1,0 1-1,0-1 0,0 0 0,0 1 1,0-1-1,0 0 0,0 0 0,0 1 0,0-1 1,0 0-1,0 1 0,0-1 0,-1 0 1,1 0-1,0 0 0,0 1 0,0-1 0,-1 0 1,1 0-1,0 1 0,-1-1 33,0 0 0,-1 1-1,1-1 1,0 0 0,0 0 0,0 0-1,-1 1 1,1-1 0,0-1-1,0 1 1,0 0 0,-3-1 0,-5 0-195,-1 0 88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13.252"/>
    </inkml:context>
    <inkml:brush xml:id="br0">
      <inkml:brushProperty name="width" value="0.025" units="cm"/>
      <inkml:brushProperty name="height" value="0.025" units="cm"/>
    </inkml:brush>
  </inkml:definitions>
  <inkml:trace contextRef="#ctx0" brushRef="#br0">50 115 7314,'-13'-24'2966,"2"0"-1,-11-33 1,19 47 620,4 13-2302,10 19-834,17 21-64,3 6-275,2-1 1,3-2-1,50 52 0,-66-85-206,-13-12 13,-11-12 22,-20-19 86,-2 0-1,-1 2 1,-49-39 0,55 48 7,-55-40 307,108 88-494,44 51-1,-50-51-374,-17-20 132,-5-4 270,0-1-1,0 1 1,0-1 0,0 1-1,2 6 1,-2-2-207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05.821"/>
    </inkml:context>
    <inkml:brush xml:id="br0">
      <inkml:brushProperty name="width" value="0.025" units="cm"/>
      <inkml:brushProperty name="height" value="0.025" units="cm"/>
    </inkml:brush>
  </inkml:definitions>
  <inkml:trace contextRef="#ctx0" brushRef="#br0">14 123 13611,'-4'-4'2670,"11"11"-1583,21 12-416,-8-7-442,-1 0 0,31 30 1,-58-52-88,1 0-1,-1-1 1,2 0 0,-1 0 0,-4-14 0,-9-12-56,7 14-61,7 10-7,-1 1 1,0 0 0,-1 0-1,-11-12 1,19 25-19,0-1 1,0 0-1,0 0 1,0 0 0,0 0-1,0 0 1,0 1-1,-1-1 1,1 0 0,0 0-1,0 0 1,0 0 0,0 0-1,0 1 1,0-1-1,0 0 1,0 0 0,0 0-1,-1 0 1,1 0-1,0 0 1,0 0 0,0 0-1,0 0 1,0 1-1,-1-1 1,1 0 0,0 0-1,0 0 1,0 0 0,0 0-1,0 0 1,-1 0-1,1 0 1,0 0 0,0 0-1,0 0 1,0 0-1,-1 0 1,1 0 0,0 0-1,0 0 1,0 0-1,0-1 1,0 1 0,-1 0-1,1 0 1,0 0 0,5 15-17,86 143-1001,-80-137 610,-3-13 151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34.010"/>
    </inkml:context>
    <inkml:brush xml:id="br0">
      <inkml:brushProperty name="width" value="0.025" units="cm"/>
      <inkml:brushProperty name="height" value="0.025" units="cm"/>
    </inkml:brush>
  </inkml:definitions>
  <inkml:trace contextRef="#ctx0" brushRef="#br0">12 96 15147,'-1'2'145,"0"-1"1,0 0-1,0 0 0,0 0 0,0 1 0,0-1 1,0 0-1,1 1 0,-1-1 0,0 0 0,1 1 1,-1-1-1,1 1 0,0 0 0,-1-1 0,1 1 1,0-1-1,0 1 0,0-1 0,0 1 0,0-1 1,1 3-1,0-3-26,0 1 1,-1-1-1,1 0 0,0 0 1,1 0-1,-1 1 1,0-1-1,0 0 0,0 0 1,1-1-1,-1 1 1,0 0-1,1 0 0,-1-1 1,0 1-1,1-1 1,3 2-1,5 0 158,1 0 0,-1-1-1,1 0 1,0-1 0,11-1 0,58-8 534,-2-3 1,127-38-1,68-12-234,-236 58-541,68 2 0,-15 2 83,-34-15 61,-69 22-1659,-1-5 1231,-9-2-75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9.280"/>
    </inkml:context>
    <inkml:brush xml:id="br0">
      <inkml:brushProperty name="width" value="0.025" units="cm"/>
      <inkml:brushProperty name="height" value="0.025" units="cm"/>
    </inkml:brush>
  </inkml:definitions>
  <inkml:trace contextRef="#ctx0" brushRef="#br0">7 5 13323,'0'0'83,"0"0"0,0 0 0,0 0 1,0 0-1,-1 1 0,1-1 0,0 0 1,0 0-1,0 0 0,0 0 0,0 0 0,0 0 1,-1 0-1,1 0 0,0 1 0,0-1 0,0 0 1,0 0-1,-1 0 0,1 0 0,0 0 1,0 0-1,0 0 0,-1 0 0,1 0 0,0 0 1,0 0-1,0 0 0,0 0 0,-1 0 0,1 0 1,0 0-1,0 0 0,0-1 0,0 1 1,-1 0-1,1 0 0,0 0 0,0 0-32,0-1-1,0 1 1,0 0 0,1 0-1,-1-1 1,0 1-1,0 0 1,0 0-1,1 0 1,-1-1 0,0 1-1,0 0 1,0 0-1,1 0 1,-1 0-1,0-1 1,0 1 0,1 0-1,-1 0 1,0 0-1,1 0 1,-1 0-1,0 0 1,0 0 0,1 0-1,-1 0 1,0 0-1,1 0 1,-1 0-1,0 0 1,0 0 0,1 0-1,37-2 2833,55 5 0,102 22-2082,-161-20-990,-34-5 189,0 0 1,0 0 0,0 0 0,1 0 0,-1 0-1,0 0 1,0 0 0,0 0 0,0 0-1,0 0 1,0 0 0,0 0 0,1 0 0,-1 0-1,0 0 1,0 0 0,0 0 0,0 0 0,0 0-1,0 0 1,0 0 0,1 0 0,-1 0-1,0 1 1,0-1 0,0 0 0,0 0 0,0 0-1,0 0 1,0 0 0,0 0 0,0 0 0,0 0-1,0 0 1,1 0 0,-1 1 0,0-1-1,0 0 1,0 0 0,0 0 0,0 0 0,0 0-1,0 0 1,0 0 0,0 1 0,0-1 0,0 0-1,0 0 1,0 0 0,0 0 0,0 0 0,0 0-1,0 1 1,-6 2-115,-10 0-80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9.750"/>
    </inkml:context>
    <inkml:brush xml:id="br0">
      <inkml:brushProperty name="width" value="0.025" units="cm"/>
      <inkml:brushProperty name="height" value="0.025" units="cm"/>
    </inkml:brush>
  </inkml:definitions>
  <inkml:trace contextRef="#ctx0" brushRef="#br0">1 1 16772,'0'7'1768,"6"0"-1152,5-4-144,5-2 768,8-1-367,5 0-65,7-3-208,2 1-96,-2-1-328,1 1-328,-5 1-752,-3 2 1016,-14 4-248,-7 2-160,-8-1-80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0.140"/>
    </inkml:context>
    <inkml:brush xml:id="br0">
      <inkml:brushProperty name="width" value="0.025" units="cm"/>
      <inkml:brushProperty name="height" value="0.025" units="cm"/>
    </inkml:brush>
  </inkml:definitions>
  <inkml:trace contextRef="#ctx0" brushRef="#br0">0 1 18564,'83'7'4104,"-63"-2"-3789,-1 1 1,1 1-1,28 14 1,-39-17-302,-1 1-1,1 0 1,-1 1-1,0 0 1,0 0-1,-1 1 1,0-1-1,0 2 1,9 11-1,-14-16-27,0 0-1,0 1 1,0 0 0,-1-1-1,1 1 1,-1 0-1,0 0 1,0 0 0,0 0-1,-1 0 1,1 0 0,-1 0-1,0 0 1,-1 8-1,0-5 1,-1 0-1,0 0 0,0 0 0,-1 0 0,1-1 0,-1 1 0,-8 10 0,-4 4 18,-1 0 1,-1-2-1,-30 28 1,43-43 4,-12 11 34,-1 0 0,-1-2 1,-27 18-1,32-27-653,16-11 336,18-12 78,5 4-12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0.610"/>
    </inkml:context>
    <inkml:brush xml:id="br0">
      <inkml:brushProperty name="width" value="0.025" units="cm"/>
      <inkml:brushProperty name="height" value="0.025" units="cm"/>
    </inkml:brush>
  </inkml:definitions>
  <inkml:trace contextRef="#ctx0" brushRef="#br0">107 0 17620,'2'4'571,"0"-1"1,-1 1-1,1-1 1,-1 1-1,0 0 1,0 0-1,0 0 0,-1-1 1,1 8-1,-2 39 934,0-28-951,0 15-283,-2 0 0,-1 0 0,-2 0-1,-2 0 1,-1-1 0,-2 0 0,-1-1-1,-28 57 1,37-86-231,-12 23 82,14-28-116,1 0-1,-1 0 1,1 0-1,-1 0 0,1 0 1,0 0-1,-1 0 1,1 0-1,0 0 1,0 0-1,0 0 1,0 0-1,0 0 1,0 0-1,0 0 1,0 0-1,0 0 1,0 0-1,1 0 1,-1 0-1,0 0 1,1 1-1,0-1-2,0-1-1,0 1 1,0-1 0,0 0-1,0 0 1,0 1 0,0-1-1,0 0 1,0 0 0,-1 0-1,1 0 1,0 0 0,0 0-1,0 0 1,0-1 0,0 1-1,0 0 1,2-1 0,20-8 12,-17 6-8,51-21 40,63-17 0,-95 34-62,0 1 1,1 1-1,0 1 1,-1 2-1,34 0 1,-47 5-136,-11 1-602,-2-3 580,0-1 0,0 1 1,0-1-1,0 1 0,0-1 0,0 1 0,0-1 0,0 1 0,0-1 0,-1 0 0,1 1 0,0-1 0,-2 0 0,-7 0-697,0 1 0,0-2 0,0 1 0,-11-3 0,-1-4-359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1.073"/>
    </inkml:context>
    <inkml:brush xml:id="br0">
      <inkml:brushProperty name="width" value="0.025" units="cm"/>
      <inkml:brushProperty name="height" value="0.025" units="cm"/>
    </inkml:brush>
  </inkml:definitions>
  <inkml:trace contextRef="#ctx0" brushRef="#br0">3 50 16524,'-3'0'3523,"7"0"-1180,15 0-189,27 0-938,99-24 642,-99 15-2745,0 2-1,62-2 1,-107 9 328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5.684"/>
    </inkml:context>
    <inkml:brush xml:id="br0">
      <inkml:brushProperty name="width" value="0.05" units="cm"/>
      <inkml:brushProperty name="height" value="0.05" units="cm"/>
    </inkml:brush>
  </inkml:definitions>
  <inkml:trace contextRef="#ctx0" brushRef="#br0">1 87 22389 0 0,'4'8'1304'0'0,"-2"-4"-658"0"0,-1-9 1769 0 0,1 4-2740 0 0,0-1 0 0 0,0 0 0 0 0,0 1 1 0 0,0-1-1 0 0,0 0 0 0 0,-1 0 0 0 0,1 0 1 0 0,0 0-1 0 0,-1 0 0 0 0,0 0 0 0 0,0 0 0 0 0,2-3 1 0 0,2-3-1365 0 0,21-27-607 0 0,-7 12 2033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4.632"/>
    </inkml:context>
    <inkml:brush xml:id="br0">
      <inkml:brushProperty name="width" value="0.05" units="cm"/>
      <inkml:brushProperty name="height" value="0.05" units="cm"/>
    </inkml:brush>
  </inkml:definitions>
  <inkml:trace contextRef="#ctx0" brushRef="#br0">0 0 10762,'12'11'168,"0"-2"-1,1 1 1,0-1 0,0-1-1,1-1 1,0 0-1,1 0 1,-1-1 0,1-1-1,18 3 1,17 3-126,90 7 1,286-12 79,-136-7-78,32 12-28,197 5-86,-260-12 13,953-4-13,-834-10 98,591-23-1426,505-20-182,-361 68 2363,-920-7-899,330 0 344,-494-9-277,51-9-1,-68 7 39,0 0-1,-1-1 0,1 0 0,-1 0 0,0-1 0,20-12 1,13-19-19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1.847"/>
    </inkml:context>
    <inkml:brush xml:id="br0">
      <inkml:brushProperty name="width" value="0.025" units="cm"/>
      <inkml:brushProperty name="height" value="0.025" units="cm"/>
    </inkml:brush>
  </inkml:definitions>
  <inkml:trace contextRef="#ctx0" brushRef="#br0">3 562 12915,'-1'0'308,"1"1"0,0 0 1,-1 0-1,1-1 0,0 1 0,0 0 1,-1 0-1,1-1 0,0 1 0,0 0 1,0 0-1,0 0 0,0-1 1,0 1-1,0 0 0,1 0 0,-1 0 1,0-1-1,0 1 0,1 1 0,8-17 5567,-1 1-6349,96-165 1901,133-171 0,-232 343-1414,6-7 7,-7 15-25,-4 9-17,-3 14 29,-1 0 1,-11 36-1,-1 2 39,-6 43 16,-41 209 88,62-285-43,1-29-102,0 0 0,0 0 1,0 1-1,0-1 1,0 0-1,1 0 0,-1 1 1,0-1-1,0 0 1,0 0-1,0 0 0,0 1 1,0-1-1,0 0 1,0 0-1,0 0 0,1 1 1,-1-1-1,0 0 1,0 0-1,0 0 1,0 0-1,1 0 0,-1 1 1,0-1-1,0 0 1,0 0-1,1 0 0,-1 0 1,0 0-1,0 0 1,0 0-1,1 0 0,9-10 247,-8 6-285,0 0 0,0 0 0,0 0 0,-1-1 0,1 1 0,-1-1 0,0 1 0,-1-1 0,1 1 0,-1-1 0,0 1 0,0-1 0,0 0 0,-1 1 0,-1-9 0,1 12-42,0 0 0,0 0 0,1 0 0,-1 1 0,0-1 0,0 0 0,0 1 0,0-1 0,0 1 0,0-1 0,0 1 0,-1-1 0,1 1 0,0-1 0,0 1 0,0 0 0,0 0 0,-1 0 0,1 0 0,0 0 0,0 0 0,0 0 0,-1 0 0,1 0 0,0 0 0,-2 2 0,-12 1-550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2.529"/>
    </inkml:context>
    <inkml:brush xml:id="br0">
      <inkml:brushProperty name="width" value="0.025" units="cm"/>
      <inkml:brushProperty name="height" value="0.025" units="cm"/>
    </inkml:brush>
  </inkml:definitions>
  <inkml:trace contextRef="#ctx0" brushRef="#br0">70 6 16820,'-2'2'603,"0"1"0,0-1 0,0 1 0,0 0 0,0 0 0,1 0 0,0 0 1,0 0-1,-1 0 0,0 5 0,2-8-585,-3 9 590,2-5-410,-1 0 0,1 1 0,0-1 1,0 1-1,0-1 0,0 1 0,1 6 0,1-12-149,1 0-1,-1 0 0,0 0 0,1 0 0,-1 0 0,0 0 0,0 0 0,0-1 1,0 1-1,0 0 0,1-3 0,1-1-13,0-1-1,-1 1 1,0 0 0,0-1-1,-1 1 1,0-1 0,0 0-1,0 0 1,0 1 0,-1-9-1,0 14-33,0-1-1,0 1 0,-1-1 0,1 1 1,0 0-1,0-1 0,0 1 1,0 0-1,-1-1 0,1 1 0,0 0 1,0 0-1,-1-1 0,1 1 0,0 0 1,-1 0-1,1-1 0,0 1 1,-1 0-1,1 0 0,0 0 0,-1-1 1,1 1-1,0 0 0,-1 0 1,1 0-1,0 0 0,-1 0 0,1 0 1,-1 0-1,1 0 0,0 0 0,-1 0 1,1 0-1,-1 0 0,1 0 1,0 0-1,-1 0 0,1 0 0,0 1 1,-1-1-1,1 0 0,0 0 0,-1 0 1,1 1-1,0-1 0,-1 0 1,1 0-1,0 1 0,0-1 0,-1 0 1,1 0-1,0 1 0,0-1 1,-1 0-1,1 1 0,-16 18-40,11-12 33,0 1-1,1 1 1,0-1-1,0 1 0,0-1 1,1 1-1,1 0 1,0 1-1,-2 13 0,3-22 12,1 0-1,0-1 0,0 1 0,0 0 1,0-1-1,0 1 0,0 0 0,0 0 1,0-1-1,0 1 0,0 0 0,0-1 0,0 1 1,1 0-1,-1-1 0,0 1 0,0 0 1,1-1-1,-1 1 0,0 0 0,1-1 1,-1 1-1,1-1 0,-1 1 0,1-1 1,0 2-1,0-2 5,0-1 0,-1 1 0,1 0 0,0 0 0,0 0 0,0-1 0,-1 1-1,1 0 1,0-1 0,0 1 0,-1 0 0,1-1 0,0 1 0,-1-1 0,1 1 0,0-1 0,-1 0 0,1 0 0,5-5 62,-1 1 0,-1-1 0,8-12 0,-8 10-6,0 0 1,-1-1-1,1 1 0,-2-1 0,1 0 0,1-12 1,-4 21-63,0 0 1,-1 0 0,1 0 0,0 1-1,0-1 1,0 0 0,0 0 0,-1 0-1,1 0 1,0 0 0,0 0 0,0 0-1,-1 1 1,1-1 0,0 0 0,0 0 0,0 0-1,-1 0 1,1 0 0,0 0 0,0 0-1,0 0 1,-1 0 0,1 0 0,0 0-1,0 0 1,-1 0 0,1 0 0,0 0 0,0-1-1,0 1 1,-1 0 0,1 0 0,0 0-1,0 0 1,0 0 0,0 0 0,-1 0-1,1-1 1,0 1 0,0 0 0,0 0-1,0 0 1,0-1 0,-1 1 0,1 0 0,0 0-1,0 0 1,0 0 0,0-1 0,0 1-1,0 0 1,0 0 0,0-1 0,0 1-1,0 0 1,0 0 0,0 0 0,0-1-1,0 1 1,0 0 0,0 0 0,0 0 0,0-1-1,0 1 1,0 0 0,-12 13 78,5-2-254,0 1 0,-7 19 0,25-52-1356,0-3 1143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3.483"/>
    </inkml:context>
    <inkml:brush xml:id="br0">
      <inkml:brushProperty name="width" value="0.025" units="cm"/>
      <inkml:brushProperty name="height" value="0.025" units="cm"/>
    </inkml:brush>
  </inkml:definitions>
  <inkml:trace contextRef="#ctx0" brushRef="#br0">156 118 14379,'2'-3'353,"1"-1"1,-1 1-1,0-1 0,0 1 1,-1-1-1,1 0 0,-1 0 0,1 0 1,-1 0-1,0 0 0,-1 0 1,1 0-1,-1 0 0,0 0 0,0 0 1,0 0-1,-1-7 0,1 9-255,-1 0-1,1 0 0,-1 0 1,1 0-1,-1 0 0,0 0 0,0 0 1,0 1-1,0-1 0,0 0 1,0 0-1,0 1 0,-1-1 1,1 1-1,0-1 0,-1 1 1,0 0-1,1 0 0,-1-1 0,0 1 1,1 0-1,-1 0 0,0 1 1,0-1-1,0 0 0,0 1 1,0-1-1,0 1 0,0-1 0,0 1 1,0 0-1,0 0 0,0 0 1,0 0-1,0 0 0,0 1 1,-2 0-1,-1 0-59,1 0-1,0 1 1,0 0 0,0-1 0,0 2 0,1-1-1,-1 0 1,1 1 0,-1 0 0,1-1-1,0 1 1,0 1 0,0-1 0,0 0-1,1 1 1,-1-1 0,1 1 0,0 0 0,0 0-1,-2 5 1,-3 8 188,1 0-1,1 1 0,-5 26 1,1 5 155,4 1 0,-1 58 0,12 102 155,-2-117-333,-2-53-25,0-39 14,2-6-87,2-9-52,-5 1-699,0 1 1,0-1-1,-1 1 1,-1-1-1,0 1 1,-1-1-1,-6-21 1,4 13-295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3.954"/>
    </inkml:context>
    <inkml:brush xml:id="br0">
      <inkml:brushProperty name="width" value="0.025" units="cm"/>
      <inkml:brushProperty name="height" value="0.025" units="cm"/>
    </inkml:brush>
  </inkml:definitions>
  <inkml:trace contextRef="#ctx0" brushRef="#br0">1 117 17004,'73'-3'7433,"0"-6"-3987,-4-4-2972,76-25 0,-143 37-484,-1 1-1,1 0 0,-1-1 0,1 1 1,-1-1-1,0 1 0,1-1 1,-1 0-1,0 1 0,0-1 0,1 0 1,-1 0-1,0 0 0,0 0 0,0 0 1,0 0-1,0 0 0,0-1 0,0 1 1,-1 0-1,1-1 0,0 1 0,-1 0 1,1-1-1,-1 1 0,1 0 0,-1-1 1,0 1-1,1-1 0,-1 1 0,0-1 1,0 1-1,0-3 0,0-11-177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6.387"/>
    </inkml:context>
    <inkml:brush xml:id="br0">
      <inkml:brushProperty name="width" value="0.025" units="cm"/>
      <inkml:brushProperty name="height" value="0.025" units="cm"/>
    </inkml:brush>
  </inkml:definitions>
  <inkml:trace contextRef="#ctx0" brushRef="#br0">17 1 14171,'0'0'162,"1"1"-1,-1-1 1,0 0 0,1 1-1,-1-1 1,1 1 0,-1-1-1,0 1 1,0-1 0,1 1-1,-1-1 1,0 1 0,0 0-1,1-1 1,-1 1 0,0-1-1,0 1 1,0-1 0,0 1-1,0 0 1,0-1 0,0 1-1,0-1 1,0 1 0,-1 1-1,0 21 1350,0-20-1192,-5 84 2042,10 156 1,-3-223-2229,-1-11-43,0 1 1,1 0 0,0 0 0,1-1-1,0 1 1,0-1 0,1 1-1,5 8 1,-4-12 183,-1-8-289,-6-11-1269,-25-20-747,16 19 1336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6.932"/>
    </inkml:context>
    <inkml:brush xml:id="br0">
      <inkml:brushProperty name="width" value="0.025" units="cm"/>
      <inkml:brushProperty name="height" value="0.025" units="cm"/>
    </inkml:brush>
  </inkml:definitions>
  <inkml:trace contextRef="#ctx0" brushRef="#br0">0 82 16564,'9'7'1752,"4"-3"-872,4-1-312,6-1 801,1-2-209,6-3-144,3-2-208,-3-3-784,-1-2-448,-9-9 416,-7-5-96,-7-5-176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0.807"/>
    </inkml:context>
    <inkml:brush xml:id="br0">
      <inkml:brushProperty name="width" value="0.025" units="cm"/>
      <inkml:brushProperty name="height" value="0.025" units="cm"/>
    </inkml:brush>
  </inkml:definitions>
  <inkml:trace contextRef="#ctx0" brushRef="#br0">27 58 17180,'-7'26'4955,"3"-17"-4362,-1 2 983,4-27-667,5-72 301,-12 108-1077,7-15-121,-3 17-12,4-21 1,0 0 0,0 0 0,0 0-1,0 0 1,0-1 0,0 1 0,0 0-1,0 0 1,0 0 0,0-1 0,0 1-1,1 0 1,-1 0 0,0-1 0,0 1 0,1 0-1,-1 0 1,1-1 0,-1 1 0,1 1-1,0-2 1,0 0 1,-1 0-1,1 0 0,-1 0 0,1 0 0,0 0 0,-1 0 0,1-1 1,-1 1-1,1 0 0,-1 0 0,1 0 0,-1-1 0,1 1 0,-1 0 1,1-1-1,-1 1 0,1 0 0,-1-1 0,1 1 0,-1 0 0,1-1 1,-1 1-1,0-1 0,1 1 0,-1-1 0,0 1 0,0-1 0,1 1 1,-1-1-1,0 0 0,11-22 43,-10 21-21,4-20-2048,-3 28 1266,3-6 212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1.562"/>
    </inkml:context>
    <inkml:brush xml:id="br0">
      <inkml:brushProperty name="width" value="0.025" units="cm"/>
      <inkml:brushProperty name="height" value="0.025" units="cm"/>
    </inkml:brush>
  </inkml:definitions>
  <inkml:trace contextRef="#ctx0" brushRef="#br0">288 18 14595,'1'0'333,"0"-1"-1,0 1 1,0-1-1,0 0 1,0 0-1,0 0 1,0 0 0,0 1-1,0-1 1,-1 0-1,1 0 1,0-1-1,-1 1 1,2-1-1,-5-2 2472,-10 7-1595,-5 5-969,0 2 1,1-1 0,0 2-1,0 0 1,1 1-1,1 1 1,0 0 0,-20 25-1,18-19-154,2 1-1,0 1 1,2 1 0,0-1-1,1 2 1,-11 30-1,21-48-68,0 0 0,1 0-1,-1 0 1,1 0-1,0 0 1,1 0 0,-1 0-1,1 0 1,0 0-1,0 0 1,1 0 0,1 6-1,-2-9-2,1 1 0,0-1 1,1 0-1,-1 0 0,0 1 0,1-1 0,-1 0 0,1 0 0,0-1 0,-1 1 0,1 0 0,0 0 0,0-1 0,0 1 0,0-1 1,0 0-1,1 0 0,-1 0 0,0 0 0,1 0 0,-1 0 0,0 0 0,1-1 0,-1 1 0,1-1 0,4 0 0,13 1 115,-1-1 0,1-1-1,-1 0 1,1-2 0,-1 0 0,26-9-1,45-6-1230,-87 18 872,-2-1 127,1 1-1,-1 0 1,1-1-1,-1 1 0,1 0 1,-1 0-1,1 0 0,-1 0 1,1 0-1,-1 1 1,1-1-1,-1 0 0,1 1 1,-1-1-1,0 1 1,3 1-1,-2 2-503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4.158"/>
    </inkml:context>
    <inkml:brush xml:id="br0">
      <inkml:brushProperty name="width" value="0.025" units="cm"/>
      <inkml:brushProperty name="height" value="0.025" units="cm"/>
    </inkml:brush>
  </inkml:definitions>
  <inkml:trace contextRef="#ctx0" brushRef="#br0">1 63 15835,'0'0'149,"0"1"0,0 0 0,0 0 0,0 0 0,1-1 0,-1 1 0,0 0 1,1 0-1,-1-1 0,1 1 0,-1 0 0,1 0 0,-1-1 0,1 1 0,-1-1 0,1 1 0,0-1 0,-1 1 0,1-1 0,0 1 0,-1-1 0,1 1 0,0-1 0,0 0 0,0 1 0,-1-1 0,1 0 0,0 0 0,0 0 0,0 1 0,-1-1 0,3 0 0,33 0 1692,-27 0-1466,23-2 494,1-2-1,56-12 1,60-26-1117,-98 26-963,-52 16 1169,1 0 1,0 1-1,0-1 0,0 0 1,0 0-1,0 0 1,0 0-1,0 0 0,0 0 1,0 0-1,0 0 1,0 1-1,0-1 0,0 0 1,0 0-1,0 0 1,0 0-1,0 0 0,0 0 1,0 0-1,0 0 1,0 1-1,0-1 0,1 0 1,-1 0-1,0 0 1,0 0-1,0 0 0,0 0 1,0 0-1,0 0 0,0 0 1,0 0-1,0 0 1,0 1-1,0-1 0,0 0 1,1 0-1,-1 0 1,0 0-1,0 0 0,0 0 1,0 0-1,0 0 1,0 0-1,0 0 0,1 0 1,-1 0-1,0 0 1,0 0-1,0 0 0,0 0 1,0 0-1,0 0 1,0 0-1,0 0 0,1 0 1,-1 0-1,-8 7-2091,-26 6-38,9-3 993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4.671"/>
    </inkml:context>
    <inkml:brush xml:id="br0">
      <inkml:brushProperty name="width" value="0.025" units="cm"/>
      <inkml:brushProperty name="height" value="0.025" units="cm"/>
    </inkml:brush>
  </inkml:definitions>
  <inkml:trace contextRef="#ctx0" brushRef="#br0">5 9 15291,'-5'9'1657,"5"-2"-777,3-4-232,13 0 1056,6-2-287,10-1-305,4-1-112,3 0-256,3 1-104,-2-2-352,-3 1-272,-5-2-984,-8-4 880,-3 1-152,-1-4-64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31.831"/>
    </inkml:context>
    <inkml:brush xml:id="br0">
      <inkml:brushProperty name="width" value="0.05" units="cm"/>
      <inkml:brushProperty name="height" value="0.05" units="cm"/>
    </inkml:brush>
  </inkml:definitions>
  <inkml:trace contextRef="#ctx0" brushRef="#br0">1864 230 11859,'1'0'53,"-1"0"0,1 0-1,0 0 1,-1 0 0,1 0 0,-1 0 0,1 0 0,0 0 0,-1 0 0,1 0 0,-1-1 0,1 1 0,-1 0 0,1 0 0,-1-1 0,1 1 0,-1 0 0,1-1 0,-1 1 0,1 0 0,-1-1 0,1 1 0,-1-1 0,0 1 0,1-1 0,-1 1 0,0-1 0,1 0 0,15-20 339,-13 16-347,13-16 4,-9 14 40,-1 0 0,0-1 1,-1 1-1,0-2 0,0 1 1,-1 0-1,0-1 0,0 0 0,3-12 1,-7 20-86,0 1-1,0-1 1,0 0 0,0 0-1,0 0 1,0 1 0,-1-1 0,1 0-1,0 0 1,0 1 0,-1-1-1,1 0 1,-1 0 0,1 1 0,0-1-1,-1 1 1,1-1 0,-1 0-1,0 1 1,1-1 0,-1 1 0,1-1-1,-1 1 1,0-1 0,1 1-1,-1 0 1,0-1 0,0 1 0,1 0-1,-1-1 1,0 1 0,-1 0-1,-32-5-81,20 4 52,-181-25 875,-282-3 0,277 28-614,-176 1 445,316 3-571,0 2 0,-79 18 1,112-17-92,0 1 1,1 2 0,0 0 0,1 2-1,0 1 1,0 1 0,-31 22-1,43-25-14,1 1-1,1 0 0,0 1 1,0 0-1,1 1 0,1 0 0,0 0 1,1 1-1,0 0 0,1 0 0,1 1 1,0 0-1,-6 26 0,3 0 6,2 1 0,2 0 0,0 83 0,5-92-14,2 1-1,1-1 1,1 0 0,15 54 0,-13-69 1,0-1 1,1 1-1,1-2 1,0 1 0,1-1-1,1 0 1,0-1-1,2 0 1,-1-1-1,16 14 1,-8-12-3,0-1-1,1 0 1,1-2 0,0 0 0,1-2 0,1 0 0,-1-1-1,47 12 1,-11-7-18,1-4 0,91 8 0,-62-13-9,-1-4 0,1-4 0,-1-3 0,100-19 0,-127 11 24,-1-2-1,0-2 1,-1-3 0,-1-2 0,0-3 0,92-57-1,-47 15 78,96-81-1,-153 109-27,-1-2 0,-3-2-1,-1-2 1,40-56 0,-71 88-43,0-1 0,-1 0 0,-1-1 0,10-26 1,-15 35-8,0-1 1,0 1 0,-1-1-1,0 1 1,-1-1 0,1 0 0,-1 1-1,0-1 1,-1 0 0,0 1 0,0-1-1,0 1 1,-1-1 0,-2-7-1,-1 5-7,0 0-1,0 0 1,-1 0-1,0 1 1,-1 0-1,0 0 1,0 0-1,-1 1 1,1 0-1,-2 1 1,1 0-1,-18-10 1,3 3-31,-1 2 1,0 1-1,0 1 1,-28-7-1,-20 1-110,-1 3 1,-1 3-1,-99 1 0,87 7 80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0.995"/>
    </inkml:context>
    <inkml:brush xml:id="br0">
      <inkml:brushProperty name="width" value="0.025" units="cm"/>
      <inkml:brushProperty name="height" value="0.025" units="cm"/>
    </inkml:brush>
  </inkml:definitions>
  <inkml:trace contextRef="#ctx0" brushRef="#br0">1 247 14555,'0'1'199,"0"-1"1,0 1-1,0 0 0,0-1 1,0 1-1,0-1 1,0 1-1,1-1 0,-1 1 1,0-1-1,0 1 0,1-1 1,-1 1-1,0-1 0,0 1 1,1-1-1,-1 1 0,1-1 1,-1 1-1,0-1 0,1 0 1,-1 1-1,1-1 0,-1 0 1,1 1-1,-1-1 0,1 0 1,-1 1-1,1-1 0,16-10 2971,-12 7-3302,17-14 884,-1-1-1,-1-1 1,23-27 0,47-69-55,-66 83-455,-24 32-241,0 0 0,0 0 0,0 0 0,0 0 0,0 0 0,0 0 0,0 1 0,0-1-1,0 0 1,0 0 0,1 0 0,-1 0 0,0 0 0,0 0 0,0 0 0,0 0 0,0 0 0,0 0 0,0 0 0,0 0-1,0 1 1,0-1 0,1 0 0,-1 0 0,0 0 0,0 0 0,0 0 0,0 0 0,0 0 0,0 0 0,0 0 0,1 0 0,-1 0-1,0 0 1,0 0 0,0 0 0,0 0 0,0 0 0,0 0 0,0 0 0,0 0 0,1 0 0,-1-1 0,0 1 0,0 0-1,0 0 1,0 0 0,0 0 0,0 0 0,0 0 0,0 0 0,0 0 0,0 0 0,0 0 0,1 0 0,-1-1 0,0 1-1,0 0 1,0 0 0,0 0 0,0 0 0,0 0 0,0 0 0,0 0 0,-1 15 5,-5 19-6,-5 5 25,5-22-14,1-1-1,1 1 0,1 0 0,0 0 0,1 1 1,1 28-1,1-46-36,0-1 0,0 1-1,0 0 1,0 0 0,0 0 0,1 0 0,-1 0-1,0-1 1,0 1 0,0 0 0,0 0 0,0 0-1,1 0 1,-1 0 0,0 0 0,0 0 0,0 0-1,0 0 1,1 0 0,-1 0 0,0 0 0,0-1-1,0 1 1,1 0 0,-1 0 0,0 0 0,0 1-1,0-1 1,0 0 0,1 0 0,-1 0 0,0 0-1,0 0 1,0 0 0,0 0 0,1 0-1,-1 0 1,0 0 0,0 0 0,0 0 0,0 1-1,0-1 1,1 0 0,-1 0 0,0 0 0,0 0-1,0 0 1,0 1 0,0-1 0,0 0 0,0 0-1,0 0 1,1 0 0,-1 1 0,0-1 0,0 0-1,0 0 1,0 0 0,0 1 0,0-1 0,0 0-1,0 0 1,9-15-705,-8 13 704,5-7-449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2.321"/>
    </inkml:context>
    <inkml:brush xml:id="br0">
      <inkml:brushProperty name="width" value="0.025" units="cm"/>
      <inkml:brushProperty name="height" value="0.025" units="cm"/>
    </inkml:brush>
  </inkml:definitions>
  <inkml:trace contextRef="#ctx0" brushRef="#br0">18 87 9282,'-2'33'8433,"2"-31"-8165,-1 0 1,1 0-1,-1-1 0,1 1 0,-1 0 1,1-1-1,-1 1 0,0-1 0,0 1 1,0 0-1,0-1 0,0 0 0,0 1 1,0-1-1,-1 0 0,-1 2 0,25-8 4316,33 4-3860,-20 1-408,48 0-80,-53 1-206,0-1 1,-1-2-1,1-1 1,46-10-1,-57 9-14,0 0-1,1 2 0,-1 0 1,0 1-1,1 1 1,19 3-1,-33-3-15,5 0-2,-1-1-1,1-1 1,-1 0-1,1 0 0,-1-1 1,18-7-1,-12 4-7,29-6 0,-40 11 9,0 1 0,0-1 0,0 1 0,0 0-1,-1 0 1,1 0 0,0 1 0,0 0 0,0 0 0,7 2 0,-7-1 1,0 0 0,0-1 1,1 0-1,-1 0 1,1 0-1,-1-1 0,1 0 1,-1 0-1,0 0 0,7-1 1,3-3 14,-1 1 1,19-9-1,25-5 20,6 12 233,-60 1-537,-10-2-303,-20-9-569,14 8 1073,-8-7-382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4.075"/>
    </inkml:context>
    <inkml:brush xml:id="br0">
      <inkml:brushProperty name="width" value="0.025" units="cm"/>
      <inkml:brushProperty name="height" value="0.025" units="cm"/>
    </inkml:brush>
  </inkml:definitions>
  <inkml:trace contextRef="#ctx0" brushRef="#br0">1 14 14939,'1'1'228,"0"-1"1,0 1-1,0-1 0,0 1 0,0 0 1,0-1-1,0 1 0,0 0 0,0 0 1,0-1-1,0 1 0,0 0 1,-1 0-1,1 0 0,0 0 0,-1 0 1,1 0-1,-1 0 0,1 1 0,-1-1 1,1 0-1,-1 0 0,0 0 0,0 0 1,1 1-1,-1-1 0,0 0 0,0 2 1,2 39 1457,-3-34-1482,0-3-131,1 0 0,0-1 1,0 1-1,0 0 0,0 0 0,1 0 1,-1 0-1,1-1 0,1 1 0,-1 0 1,1-1-1,3 9 0,-4-12-49,-1-1 1,1 1-1,0-1 0,-1 1 0,1-1 0,0 1 1,-1-1-1,1 0 0,0 1 0,-1-1 0,1 0 0,0 1 1,0-1-1,-1 0 0,1 0 0,0 0 0,0 0 1,0 0-1,-1 0 0,1 0 0,0 0 0,0 0 1,0 0-1,-1 0 0,1 0 0,0-1 0,0 1 0,-1 0 1,1-1-1,0 1 0,-1 0 0,1-1 0,0 1 1,-1-1-1,2 0 0,23-21 503,13-23 115,-28 32-509,0 0-1,1 1 1,1 0 0,14-12-1,-26 24-128,0 0-1,0 0 1,0 0-1,0 0 0,0 0 1,1-1-1,-1 1 0,0 0 1,0 0-1,0 0 1,0 0-1,1 0 0,-1 0 1,0 0-1,0 0 0,0 0 1,1 0-1,-1 0 1,0 0-1,0 0 0,0 0 1,0 0-1,1 0 0,-1 0 1,0 0-1,0 0 1,0 0-1,1 0 0,-1 0 1,0 0-1,0 0 0,0 0 1,1 0-1,-1 0 1,0 0-1,0 0 0,0 1 1,0-1-1,1 0 0,0 10 59,-4 19-35,1-23-14,2-3-13,-1 2 7,0 1 0,1 0 0,0 0 1,0 10-1,0-16-1,0 1-1,0 0 1,1-1 0,-1 1 0,0 0 0,0-1 0,0 1 0,1 0 0,-1-1 0,0 1-1,1-1 1,-1 1 0,0-1 0,1 1 0,-1-1 0,1 1 0,-1-1 0,0 1-1,1-1 1,0 1 0,-1-1 0,1 0 0,-1 1 0,1-1 0,-1 0 0,1 1 0,0-1-1,-1 0 1,1 0 0,0 0 0,-1 0 0,1 1 0,0-1 0,-1 0 0,1 0 0,0 0-1,-1-1 1,1 1 0,-1 0 0,1 0 0,0 0 0,-1 0 0,1 0 0,0-1-1,-1 1 1,1 0 0,-1-1 0,1 1 0,0 0 0,-1-1 0,1 1 0,0-2 0,12-6 122,0-2 1,0 1-1,-1-2 1,-1 0-1,0 0 1,0-1-1,14-22 1,-21 21-3533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4.599"/>
    </inkml:context>
    <inkml:brush xml:id="br0">
      <inkml:brushProperty name="width" value="0.025" units="cm"/>
      <inkml:brushProperty name="height" value="0.025" units="cm"/>
    </inkml:brush>
  </inkml:definitions>
  <inkml:trace contextRef="#ctx0" brushRef="#br0">0 114 14939,'2'1'273,"0"0"0,0 1 0,0-1 0,0 0 0,0 0 0,0-1 0,0 1 0,0 0 0,0-1 0,0 1 0,1-1 0,-1 1 0,0-1 0,0 0 0,0 0 0,1 0 0,-1-1 0,0 1 0,4-1 0,48-15 2649,-37 10-2386,82-30 1470,59-15-1133,-128 47-2380,-31-2-1839,-3 2 2580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5.223"/>
    </inkml:context>
    <inkml:brush xml:id="br0">
      <inkml:brushProperty name="width" value="0.025" units="cm"/>
      <inkml:brushProperty name="height" value="0.025" units="cm"/>
    </inkml:brush>
  </inkml:definitions>
  <inkml:trace contextRef="#ctx0" brushRef="#br0">24 10 15083,'1'2'312,"1"-1"0,-1 1 0,1-1-1,-1 1 1,0 0 0,1 0 0,-1 0 0,0 0-1,0 0 1,-1 0 0,1 0 0,0 0 0,-1 0-1,1 0 1,-1 0 0,1 3 0,-1 39 2311,0-29-2210,-3 43 154,-3-1 0,-19 82 1,20-117-354,4-8 408,6-22-276,6-22 28,4-16-8,66-190 411,-79 230-775,1-1 1,0 1 0,1 0-1,-1 0 1,1 1-1,0-1 1,0 1 0,1 0-1,6-6 1,-9 10-5,0-1-1,-1 1 1,2 0-1,-1 0 1,0 0-1,0 0 1,0 0-1,0 1 1,1-1 0,-1 1-1,0 0 1,0-1-1,1 1 1,-1 0-1,0 0 1,1 0-1,-1 1 1,0-1 0,0 0-1,1 1 1,-1 0-1,0-1 1,0 1-1,0 0 1,0 0 0,0 0-1,0 1 1,0-1-1,0 0 1,2 3-1,0-1 6,0 0-1,0 1 0,0 0 0,-1 0 1,0 0-1,0 0 0,0 1 1,0-1-1,0 1 0,-1 0 1,0 0-1,0 0 0,0 0 1,-1 0-1,0 0 0,0 0 0,0 0 1,0 0-1,-1 1 0,0-1 1,0 0-1,0 1 0,-1-1 1,0 0-1,-2 8 0,2-8 38,0-1 1,-1 1-1,1-1 0,-1 0 0,0 0 0,0 1 0,-1-1 1,1-1-1,-1 1 0,0 0 0,0-1 0,0 1 1,0-1-1,-1 0 0,0 0 0,1 0 0,-1 0 1,0-1-1,0 0 0,0 0 0,-1 0 0,1 0 1,0 0-1,-1-1 0,1 0 0,-1 0 0,1 0 1,-1-1-1,-4 1 0,3-1-21,1 0 0,-1-1 0,1 0 0,-1 0 0,1 0 0,-1 0 0,1-1 0,0 0 0,0 0 0,-8-4 0,12 5-91,-1 0 0,1 0 0,-1-1 0,1 1 0,-1 0-1,1-1 1,0 1 0,-1-1 0,1 1 0,0-1 0,0 0 0,0 1 0,0-1-1,0 0 1,1 0 0,-1 1 0,1-1 0,-1 0 0,1 0 0,-1 0-1,1 0 1,0 0 0,0 0 0,0 0 0,0 0 0,0 0 0,1 0-1,-1 0 1,1 1 0,-1-1 0,1 0 0,1-3 0,10-19-415,10-6-151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09.886"/>
    </inkml:context>
    <inkml:brush xml:id="br0">
      <inkml:brushProperty name="width" value="0.025" units="cm"/>
      <inkml:brushProperty name="height" value="0.025" units="cm"/>
    </inkml:brush>
  </inkml:definitions>
  <inkml:trace contextRef="#ctx0" brushRef="#br0">572 107 6889,'0'-2'532,"0"0"0,0 0 0,1 1-1,-1-1 1,0 0 0,0 0 0,-1 1-1,1-1 1,0 0 0,0 0 0,-1 1-1,1-1 1,-1 0 0,-1-2 0,0 0-2,0 1 0,0 0 0,-1 0 0,1 1 0,0-1 0,-6-4 0,-3-1 162,0 0 0,-24-12 0,32 18-520,-4-1-33,1 1 0,-1 0 0,0 0-1,0 0 1,0 1 0,0 0 0,0 0-1,0 1 1,0 0 0,0 0 0,0 1-1,-13 2 1,-8 3 174,-47 17 0,71-21-302,-20 7 45,0 1-1,1 1 1,1 2 0,0 0-1,0 1 1,2 1 0,-23 21-1,36-28-20,-1 0 0,2 1 0,-1 0 0,1 0-1,1 1 1,0-1 0,0 1 0,1 0 0,0 1-1,0-1 1,2 1 0,-1-1 0,0 12-1,-2 19 9,2 0-1,3 47 1,1-39-12,-1-22-13,1-1 0,1 1-1,11 48 1,-10-62-10,1-1-1,1 0 1,0 0-1,0 0 0,1-1 1,1 0-1,0 0 1,0 0-1,1-1 1,10 10-1,-3-5 2,0 0 0,2 0 1,0-1-1,0-2 0,36 21 0,-46-29-9,0-1 0,1 0 0,-1 0-1,1-1 1,0 0 0,-1 0 0,1-1 0,0 0 0,0 0 0,0-1-1,0 0 1,0-1 0,0 1 0,0-1 0,0-1 0,0 0 0,-1 0-1,16-6 1,9-9 61,0-2-1,45-34 1,-56 37-37,-8 4-17,0 0 1,-1-2-1,0 1 0,-1-2 1,0 1-1,16-32 1,-11 19 6,29-54 163,40-98 0,-82 172-111,1-1 0,-2-1 1,1 1-1,-1 0 0,0 0 0,-1-1 1,0 1-1,0-1 0,-1 1 0,0-1 1,-1 1-1,-2-14 0,0 11-3,0 1 0,-1-1-1,0 1 1,0 0 0,-1 0-1,-1 1 1,0-1 0,0 1-1,-10-11 1,8 11-29,-1 0-1,1 1 1,-1 0-1,-1 0 1,0 1-1,0 0 1,0 1-1,-1 0 1,-14-5-1,9 5-219,-1 1 0,1 0-1,-1 1 1,0 1 0,-33-2-1,40 4-610,8 0 712,1 1 0,-1 0-1,0-1 1,0 1 0,1 0 0,-1 0 0,0 0 0,1 0-1,-1 1 1,0-1 0,1 0 0,-3 1 0,4 1-450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1.346"/>
    </inkml:context>
    <inkml:brush xml:id="br0">
      <inkml:brushProperty name="width" value="0.025" units="cm"/>
      <inkml:brushProperty name="height" value="0.025" units="cm"/>
    </inkml:brush>
  </inkml:definitions>
  <inkml:trace contextRef="#ctx0" brushRef="#br0">0 3 14979,'1'0'207,"1"-1"0,-1 1 1,0-1-1,0 1 0,1 0 0,-1 0 0,0 0 0,1 0 0,-1 0 1,0 0-1,0 0 0,1 0 0,-1 0 0,0 0 0,1 1 1,-1-1-1,0 0 0,0 1 0,0-1 0,1 1 0,-1 0 0,0-1 1,0 1-1,0 0 0,0 0 0,0 0 0,0-1 0,0 1 0,0 0 1,-1 0-1,2 2 0,4 5 87,-1 0-1,0 0 1,5 14 0,-3-8 133,8 15-93,54 95 424,-58-108-738,1 0 1,0 0-1,0-1 1,2-1 0,16 15-1,-30-29-72,1 0 0,-1 1 0,0-1 0,0 0 0,1 0 0,-1 1 0,0-1-1,1 0 1,-1 1 0,0-1 0,1 0 0,-1 0 0,0 0 0,1 1 0,-1-1 0,1 0 0,-1 0-1,0 0 1,1 0 0,-1 0 0,1 0 0,-1 0 0,0 0 0,1 0 0,-1 0 0,1 0-1,-2-10-954,-15-16 97,-3 7 269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1.827"/>
    </inkml:context>
    <inkml:brush xml:id="br0">
      <inkml:brushProperty name="width" value="0.025" units="cm"/>
      <inkml:brushProperty name="height" value="0.025" units="cm"/>
    </inkml:brush>
  </inkml:definitions>
  <inkml:trace contextRef="#ctx0" brushRef="#br0">7 277 14147,'-1'4'504,"0"-1"1,0 1-1,0 0 0,0-1 0,0 1 1,1 0-1,0 0 0,0 0 0,0-1 1,0 1-1,0 0 0,1 0 1,0 0-1,-1-1 0,3 5 0,-3-8-463,0 0-1,0 1 1,0-1-1,0 0 1,0 0-1,0 0 0,0 0 1,1 1-1,-1-1 1,0 0-1,0 0 1,0 0-1,0 0 0,0 0 1,0 1-1,1-1 1,-1 0-1,0 0 1,0 0-1,0 0 1,0 0-1,0 0 0,1 0 1,-1 0-1,0 0 1,0 0-1,0 0 1,0 0-1,1 0 0,-1 0 1,0 0-1,0 0 1,0 0-1,0 0 1,1 0-1,-1 0 0,0 0 1,0 0-1,0 0 1,1 0-1,-1 0 1,0 0-1,0 0 1,0 0-1,0 0 0,0 0 1,1-1-1,-1 1 1,0 0-1,8-12 750,3-16-269,0-13-201,-2-1-1,-2-1 1,-2 1-1,0-80 1,-5 121-318,0 1 0,0-1 1,0 1-1,0-1 0,0 1 0,0-1 1,1 1-1,-1-1 0,0 1 0,0-1 1,0 1-1,1 0 0,-1-1 0,0 1 1,0-1-1,1 1 0,-1-1 1,0 1-1,1 0 0,-1-1 0,0 1 1,1 0-1,-1-1 0,1 1 0,-1 0 1,1 0-1,-1-1 0,1 1 0,-1 0 1,1 0-1,-1 0 0,1 0 0,-1 0 1,1 0-1,-1 0 0,1 0 0,-1 0 1,1 0-1,-1 0 0,1 0 1,-1 0-1,1 0 0,-1 0 0,1 0 1,0 1-1,30 10-35,-18-6 34,228 57-260,-241-61 182,-8 0 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2.947"/>
    </inkml:context>
    <inkml:brush xml:id="br0">
      <inkml:brushProperty name="width" value="0.025" units="cm"/>
      <inkml:brushProperty name="height" value="0.025" units="cm"/>
    </inkml:brush>
  </inkml:definitions>
  <inkml:trace contextRef="#ctx0" brushRef="#br0">1 10 14899,'8'-9'3981,"-7"21"-878,-1-4-2931,3 179 2674,0-144-4264,2 1 0,13 51 0,-18-93 607,-1-5 138,-5-10-154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3.409"/>
    </inkml:context>
    <inkml:brush xml:id="br0">
      <inkml:brushProperty name="width" value="0.025" units="cm"/>
      <inkml:brushProperty name="height" value="0.025" units="cm"/>
    </inkml:brush>
  </inkml:definitions>
  <inkml:trace contextRef="#ctx0" brushRef="#br0">0 130 15155,'3'-7'287,"0"1"0,0 0 1,0 0-1,1 0 0,0 1 0,0 0 0,0-1 0,1 1 0,0 1 0,0-1 0,0 1 1,0-1-1,1 2 0,-1-1 0,1 0 0,0 1 0,12-4 0,5-1 285,-1 1 0,1 1-1,41-6 1,-45 10-223,35-1 0,-50 3-313,1 0 0,0 0 0,0 1 1,-1-1-1,1 1 0,-1 1 1,1-1-1,-1 1 0,1-1 1,-1 1-1,0 0 0,0 1 0,5 2 1,-8-3-26,1-1 0,-1 1-1,0-1 1,0 1 0,0 0 0,0-1 0,0 1 0,0 0 0,0 0-1,0 0 1,-1 0 0,1 0 0,-1 0 0,1 0 0,-1 0 0,0 0 0,0 0-1,0 0 1,0 0 0,0 0 0,0 0 0,-1 0 0,1 0 0,0 0 0,-1 0-1,0 0 1,0-1 0,-1 5 0,-4 5 47,0-1-1,0 1 1,-12 15-1,13-21-14,-37 46 301,30-38-217,1 0 0,1 0 0,0 1 0,0 0 0,1 0 0,-8 20 0,16-32-118,0 0 0,0 0-1,1 0 1,-1 0 0,1 0-1,-1 0 1,1 0 0,0 0-1,0 0 1,-1 0 0,1 0-1,1 0 1,-1 0 0,0 0-1,1 0 1,-1 0 0,1 0-1,-1 0 1,1 0 0,0 0-1,0 0 1,0 0 0,0 0-1,0-1 1,0 1 0,3 3-1,-1-3-43,1 0-1,0 1 0,-1-1 0,1 0 1,0-1-1,0 1 0,0-1 0,0 0 1,0 0-1,0 0 0,0 0 1,6 0-1,3 0-146,1 0 0,-1-1 1,1 0-1,-1-1 0,0 0 1,1-1-1,-1-1 0,0 0 1,0 0-1,-1-2 0,1 1 1,21-13-1,-9 0-138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45.809"/>
    </inkml:context>
    <inkml:brush xml:id="br0">
      <inkml:brushProperty name="width" value="0.05" units="cm"/>
      <inkml:brushProperty name="height" value="0.05" units="cm"/>
    </inkml:brush>
  </inkml:definitions>
  <inkml:trace contextRef="#ctx0" brushRef="#br0">478 0 10442,'-15'1'153,"1"0"0,-1 1 0,1 0 0,0 1-1,0 1 1,0 0 0,1 1 0,-1 1 0,-24 13 0,22-8 3,0 0 1,1 1 0,0 0 0,1 2 0,1-1 0,0 2 0,-12 16-1,1 3 92,2 1 0,1 1-1,1 1 1,3 1 0,1 0-1,1 1 1,2 1-1,-8 46 1,14-49-198,2 0 0,2 0 0,1 1-1,2-1 1,1 1 0,3-1 0,0 0 0,3 0 0,13 45 0,-6-39-282,1-1 1,2-2-1,3 1 0,0-2 1,3-1-1,1 0 1,2-2-1,40 44 1,-48-60 18,2-1 0,0-1 1,1-1-1,0-1 0,1 0 1,1-2-1,1-1 0,0 0 0,1-2 1,0-1-1,0-1 0,1-1 1,0-1-1,54 6 0,-55-11 263,0-2-1,1-1 0,-1-1 0,0-1 0,0-1 1,44-14-1,-38 8 317,1-3 1,-2 0-1,0-2 1,52-34-1,-53 28-39,-1-1 1,0-1 0,-2-1-1,-1-1 1,-1-2-1,-1 0 1,-2-1-1,-1-2 1,-1 0 0,26-56-1,-33 57-323,-1-1 0,-2 1 0,-1-2 0,-1 1 0,-2-1 0,-1 0 0,-1 0 0,-2-1 0,-1 1 0,-2 0 0,-1 0 0,-1 0 0,-1 0 0,-2 0 0,-1 1 0,-2 0 0,-1 1 0,-1 0 0,-1 1 0,-25-39 0,13 32-169,0 1 0,-3 1 0,-1 1 1,-1 2-1,-1 1 0,-2 1 0,-1 2 0,-1 1 0,-1 2 0,-1 2 0,-76-33 0,31 30-67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3.862"/>
    </inkml:context>
    <inkml:brush xml:id="br0">
      <inkml:brushProperty name="width" value="0.025" units="cm"/>
      <inkml:brushProperty name="height" value="0.025" units="cm"/>
    </inkml:brush>
  </inkml:definitions>
  <inkml:trace contextRef="#ctx0" brushRef="#br0">34 95 15707,'-1'1'201,"1"0"-1,0 1 0,0-1 0,0 0 0,0 0 0,0 0 1,1 1-1,-1-1 0,0 0 0,0 0 0,1 0 0,-1 0 1,1 0-1,-1 1 0,1-1 0,0 0 0,-1 0 0,1 0 1,0-1-1,-1 1 0,1 0 0,0 0 0,0 0 0,0 0 1,2 0-1,-2 0-76,0-1 0,0 0 0,1 0 1,-1 0-1,0 0 0,1 0 0,-1 0 0,0-1 1,0 1-1,1 0 0,-1-1 0,0 1 1,0-1-1,0 1 0,0-1 0,1 1 1,-1-1-1,0 0 0,0 0 0,0 0 0,0 1 1,0-1-1,1-2 0,2-2 27,0 0 0,0 0 0,-1-1 0,1 1 0,-1-1 0,4-10 0,-6 13-125,0-1-1,1 1 0,-1 0 1,-1 0-1,1-1 1,0 1-1,-1-1 0,0 1 1,0 0-1,0-1 0,0 1 1,0-1-1,-1 1 0,0-4 1,0 6-22,1 1 1,0-1-1,-1 0 1,1 1-1,-1-1 1,1 1-1,-1-1 1,1 1-1,-1-1 1,1 1-1,-1-1 1,0 1-1,1-1 1,-1 1-1,0 0 1,1 0-1,-1-1 1,0 1-1,0 0 1,1 0-1,-1 0 1,0-1-1,0 1 0,1 0 1,-1 0-1,0 0 1,1 0-1,-1 1 1,0-1-1,0 0 1,1 0-1,-1 0 1,0 0-1,0 1 1,1-1-1,-1 0 1,0 1-1,1-1 1,-1 1-1,1-1 1,-1 1-1,0 0 1,-26 21 80,20-13-74,1 0 0,-1 0-1,2 1 1,-1-1 0,2 1-1,-7 18 1,9-24-10,0 0 0,1 1 0,0-1 0,0 0 1,0 1-1,1-1 0,-1 1 0,1-1 0,0 1 0,1-1 0,-1 1 1,1-1-1,0 0 0,0 1 0,0-1 0,0 0 0,1 0 1,-1 1-1,4 3 0,-4-6-59,0-1 1,1 0 0,-1 1-1,1-1 1,0 0 0,-1 1-1,1-1 1,0 0 0,-1 0-1,1-1 1,0 1 0,0 0-1,0-1 1,0 1 0,0-1-1,0 1 1,0-1 0,0 0-1,0 0 1,0 0 0,0 0-1,0 0 1,0 0 0,0-1-1,0 1 1,0-1 0,4-1-1,3-1-188,0 0-1,0-2 0,-1 1 0,12-8 1,3-3-297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5.559"/>
    </inkml:context>
    <inkml:brush xml:id="br0">
      <inkml:brushProperty name="width" value="0.025" units="cm"/>
      <inkml:brushProperty name="height" value="0.025" units="cm"/>
    </inkml:brush>
  </inkml:definitions>
  <inkml:trace contextRef="#ctx0" brushRef="#br0">99 56 14915,'1'-1'98,"-1"0"0,0 1 0,1-1-1,-1 0 1,1 0 0,-1 0 0,0 0-1,0 0 1,0 1 0,1-1 0,-1 0-1,0 0 1,0 0 0,0 0 0,0 0 0,0 0-1,-1 0 1,1 0 0,0 1 0,0-1-1,0 0 1,-1 0 0,1 0 0,-1 0-1,1 1 1,0-1 0,-1 0 0,0 0 0,1 1-1,-1-1 1,1 0 0,-1 1 0,0-1-1,1 1 1,-1-1 0,0 0 0,0 1 0,1 0-1,-1-1 1,0 1 0,-1-1 0,0 1 26,0-1 1,0 1 0,0 0 0,1 0 0,-1 0 0,0 0 0,0 0 0,0 0 0,0 0-1,0 1 1,1-1 0,-1 1 0,0-1 0,0 1 0,0 0 0,1-1 0,-1 1 0,0 0-1,-2 2 1,-1 3-51,0 0 0,0 0 0,1 0 0,0 1 0,0-1 0,0 1 0,1 0 0,0 0 0,0 0 0,1 1 0,0-1 0,0 1 0,1-1 0,0 1 0,0-1 0,1 1 0,0 0 0,0-1 0,1 1 0,2 9 0,-3-15-56,0-1 1,0 0-1,1 1 1,-1-1-1,0 0 1,1 0-1,-1 1 1,1-1-1,0 0 1,-1 0-1,1 0 1,0 0-1,0 0 1,-1 0-1,1 0 1,0 0-1,0 0 1,0 0-1,0 0 0,1-1 1,-1 1-1,0 0 1,0-1-1,3 2 1,-2-2 7,0 0 1,0 0-1,0 0 1,0 0-1,0-1 1,0 1-1,0 0 1,0-1-1,0 0 1,0 1-1,0-1 1,0 0-1,0 0 1,2-1-1,4-4 60,0 0 1,0-1-1,0 1 0,0-1 0,8-12 0,-2 2 56,-1-1-1,-1 0 0,-1-1 1,-1 0-1,13-33 0,-20 40-62,-6 10 3,2 2-75,0 1 0,0-1 0,1 1 0,-1 0 0,0 0 0,0-1 0,1 1 0,-1 0 1,0 0-1,1 0 0,-1 0 0,1 0 0,-1 0 0,0 1 0,-2 5-71,1 1-1,0 0 1,0-1-1,0 1 1,1 0-1,0 0 1,0 0-1,1 0 1,0-1 0,1 1-1,1 10 1,-2-17 16,1 0 0,-1 0 0,0-1 1,1 1-1,-1 0 0,0 0 1,1 0-1,-1-1 0,1 1 0,0 0 1,-1 0-1,1-1 0,-1 1 1,1-1-1,0 1 0,0 0 0,-1-1 1,1 1-1,0-1 0,0 0 0,0 1 1,0-1-1,-1 0 0,1 1 1,0-1-1,0 0 0,0 0 0,0 0 1,0 0-1,0 0 0,0 0 0,0 0 1,-1 0-1,1 0 0,0 0 1,0-1-1,1 1 0,3-2-86,0 1 0,0-1 1,-1 0-1,1 0 0,7-5 0,10-9-547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6.037"/>
    </inkml:context>
    <inkml:brush xml:id="br0">
      <inkml:brushProperty name="width" value="0.025" units="cm"/>
      <inkml:brushProperty name="height" value="0.025" units="cm"/>
    </inkml:brush>
  </inkml:definitions>
  <inkml:trace contextRef="#ctx0" brushRef="#br0">0 1 17380,'9'22'1680,"-3"9"-1040,-1-3-224,2 11 713,6 2-225,-3 2-248,2 2-104,-1-5-272,-1-3-88,2-7-112,-2-1-56,0-9-168,0-3-152,-1-10-424,-2-4-288,4-7 776,1-3-176,1-3-137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6.602"/>
    </inkml:context>
    <inkml:brush xml:id="br0">
      <inkml:brushProperty name="width" value="0.025" units="cm"/>
      <inkml:brushProperty name="height" value="0.025" units="cm"/>
    </inkml:brush>
  </inkml:definitions>
  <inkml:trace contextRef="#ctx0" brushRef="#br0">0 1 15923,'3'4'620,"0"1"0,-1 0 0,0-1-1,0 1 1,0 0 0,2 10-1,-3-12-341,52 223 2591,-31-115-2392,-22-110-570,0 0 0,1 1-1,-1-1 1,0 1 0,0-1 0,1 0-1,-1 1 1,1-1 0,-1 0 0,1 1-1,-1-1 1,1 0 0,0 0 0,0 0-1,0 0 1,-1 1 0,1-1 0,0 0-1,2 1 1,-2-3-18,1 1 0,-1-1 0,0 1 0,0-1 1,0 0-1,0 1 0,0-1 0,0 0 0,0 0 0,0 0 0,0 0 0,-1 0 0,1 0 0,0 0 0,0 0 0,-1 0 1,1 0-1,-1-1 0,1 1 0,0-2 0,8-14-720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7.041"/>
    </inkml:context>
    <inkml:brush xml:id="br0">
      <inkml:brushProperty name="width" value="0.025" units="cm"/>
      <inkml:brushProperty name="height" value="0.025" units="cm"/>
    </inkml:brush>
  </inkml:definitions>
  <inkml:trace contextRef="#ctx0" brushRef="#br0">60 1 14971,'-1'0'232,"0"0"1,0 1-1,0-1 0,0 1 1,0-1-1,0 1 0,0 0 0,0-1 1,0 1-1,1 0 0,-1 0 1,0-1-1,0 1 0,1 0 0,-1 0 1,0 0-1,1 0 0,-2 2 1,-9 21 1609,9-21-1578,-1 5-106,1 0-1,0 0 0,0-1 0,1 1 1,0 0-1,0 1 0,1 10 0,0-16-141,0 1 0,0-1-1,1 0 1,-1 0 0,1 0-1,0 0 1,0 0 0,0 0-1,4 5 1,-5-7 0,1 0 0,0 1 0,0-1 0,0 0 1,0 0-1,0 0 0,1 0 0,-1-1 0,0 1 0,0 0 0,1 0 1,-1-1-1,0 1 0,1-1 0,-1 1 0,1-1 0,-1 1 0,1-1 1,-1 0-1,0 0 0,4 0 0,-3 0 29,0 0-1,0 0 1,1-1-1,-1 1 1,0-1-1,0 0 1,1 0-1,-1 1 1,0-1-1,0-1 1,0 1 0,0 0-1,0 0 1,0-1-1,-1 1 1,1-1-1,0 0 1,-1 1-1,1-1 1,-1 0-1,0 0 1,1 0 0,-1 0-1,0 0 1,0 0-1,0 0 1,-1 0-1,1-1 1,0 1-1,-1 0 1,0 0-1,1-5 1,0 3 14,-1 0 0,0-1 0,0 1 0,0 0 0,0 0 0,0-1 0,-1 1 0,0 0 0,0 0 0,0 0-1,-1 0 1,1 0 0,-1 0 0,0 0 0,0 0 0,0 0 0,-3-3 0,0 3-79,0-1 0,0 2-1,0-1 1,0 1 0,-1-1-1,-5-1 1,10 4-92,-1 0 0,1 0 1,-1 0-1,1 1 0,-1-1 0,0 1 0,1-1 1,-1 1-1,1 0 0,-1-1 0,0 1 0,1 0 1,-1 0-1,0 0 0,1 0 0,-1 0 0,0 1 1,1-1-1,-1 0 0,1 1 0,-1 0 0,0-1 1,1 1-1,-1 0 0,1-1 0,0 1 0,-2 1 0,0 3-444,7 1-106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7.476"/>
    </inkml:context>
    <inkml:brush xml:id="br0">
      <inkml:brushProperty name="width" value="0.025" units="cm"/>
      <inkml:brushProperty name="height" value="0.025" units="cm"/>
    </inkml:brush>
  </inkml:definitions>
  <inkml:trace contextRef="#ctx0" brushRef="#br0">18 1 16988,'-4'15'508,"0"0"1,0 1-1,2 0 0,0 0 1,1 0-1,1 0 1,0 0-1,1 0 1,1 0-1,0-1 1,9 32-1,1-9-116,1-2-1,2 1 1,33 58 0,-46-92-305,0 0 1,0 0-1,0 1 1,0-1-1,0 0 0,5 4 1,-6-7-71,-1 0 0,0 1 0,1-1 0,-1 0 0,0 0 0,1 0 0,-1 0 0,1 1 0,-1-1 0,0 0 0,1 0 0,-1 0 0,1 0 0,-1 0 0,0 0 0,1 0 0,-1 0 1,1 0-1,-1 0 0,0 0 0,1 0 0,-1 0 0,1 0 0,-1-1 0,1 1 0,0-1 2,0 0 1,0 0 0,0 0-1,0 0 1,0 0-1,-1 0 1,1 0 0,0 0-1,-1 0 1,1 0-1,0 0 1,0-2 0,11-29 224,8-35 1,1-1-100,-14 59-111,-2 16-1,1 24 14,-5-24-39,2 6-7,-1 1 3,1 0-1,0 0 1,1-1-1,11 27 0,-14-39 1,-1 0 0,0-1 0,1 1 0,-1 0 0,1 0 0,-1 0 0,1-1 0,0 1 0,-1 0 0,1 0 0,0-1 0,-1 1 1,1-1-1,0 1 0,0 0 0,-1-1 0,1 0 0,0 1 0,0-1 0,0 1 0,0-1 0,0 0 0,0 0 0,0 1 0,0-1 0,1 0 0,-1-1-45,0 1 1,0 0-1,1-1 1,-1 0 0,0 1-1,0-1 1,0 0 0,0 1-1,0-1 1,0 0-1,0 0 1,0 0 0,0 0-1,0 0 1,0 0-1,0-2 1,2-1-299,0-1 0,0 1-1,-1-1 1,0 0 0,0 0 0,0 0-1,-1-1 1,2-6 0,-6 1-233,-4 4-216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7.911"/>
    </inkml:context>
    <inkml:brush xml:id="br0">
      <inkml:brushProperty name="width" value="0.025" units="cm"/>
      <inkml:brushProperty name="height" value="0.025" units="cm"/>
    </inkml:brush>
  </inkml:definitions>
  <inkml:trace contextRef="#ctx0" brushRef="#br0">1 1 17684,'1'2'305,"1"1"0,-1 0 0,0-1 0,0 1 0,0 0 0,0 0 0,-1-1 0,1 1 0,-1 0 0,1 0 0,-1 0 0,0 0 0,0 0 0,-1 0 0,1 3 0,0 16 657,1-14-740,1 0-1,-1 0 0,2 0 0,2 8 0,-4-15-208,-1 0-1,0 0 1,0 0 0,1 0-1,-1-1 1,0 1-1,1 0 1,-1 0-1,1 0 1,-1-1-1,1 1 1,0 0-1,-1-1 1,1 1-1,0 0 1,-1-1 0,1 1-1,0-1 1,0 1-1,0-1 1,-1 0-1,1 1 1,0-1-1,0 0 1,0 1-1,0-1 1,0 0-1,0 0 1,-1 0 0,1 0-1,0 0 1,0 0-1,0 0 1,0 0-1,0 0 1,0 0-1,0-1 1,0 1-1,-1 0 1,1 0-1,0-1 1,0 1 0,0-1-1,-1 1 1,1-1-1,0 1 1,0-1-1,0 0 1,8-8 19,-1 1 1,0-1 0,-1 0-1,0-1 1,10-18 0,11-15-19,-28 43-17,0-1-1,1 1 0,-1-1 0,0 1 0,1-1 0,-1 1 0,0-1 0,1 1 0,-1-1 0,1 1 0,-1 0 1,0-1-1,1 1 0,-1 0 0,1 0 0,-1-1 0,1 1 0,0 0 0,-1 0 0,2-1 0,0 11-37,-9 25 13,6-27 17,-2 5-32,0 3-63,0-1 1,1 1-1,0 0 1,1-1-1,3 27 1,-2-41 93,0 0 1,0 0-1,0 0 0,1 0 1,-1 0-1,0 0 1,1 0-1,-1-1 1,1 1-1,-1 0 1,1 0-1,0-1 1,-1 1-1,1 0 1,0 0-1,-1-1 1,1 1-1,0-1 1,0 1-1,-1-1 1,1 1-1,0-1 1,0 1-1,1-1 1,12 1-147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4.166"/>
    </inkml:context>
    <inkml:brush xml:id="br0">
      <inkml:brushProperty name="width" value="0.025" units="cm"/>
      <inkml:brushProperty name="height" value="0.025" units="cm"/>
    </inkml:brush>
  </inkml:definitions>
  <inkml:trace contextRef="#ctx0" brushRef="#br0">14 20 16283,'-1'0'108,"1"1"0,-1-1 0,0 0 0,1 0-1,-1 0 1,1 0 0,-1 1 0,1-1-1,-1 0 1,0 1 0,1-1 0,-1 0 0,1 1-1,-1-1 1,1 1 0,0-1 0,-1 0-1,1 1 1,-1-1 0,1 1 0,0 0 0,-1-1-1,1 1 1,0-1 0,0 1 0,-1-1-1,1 1 1,0 1 0,1-2 41,0 1 0,-1 0 0,1-1 0,0 1 0,0-1 0,0 0 0,0 1 0,0-1 0,0 0 0,0 1 0,0-1 0,0 0-1,1 0 1,0 0 0,46-1 1730,45-16-590,-68 11-1441,0 1 0,1 1 0,26 0 0,-51 4 82,1-1 0,-1 1 0,1 0 0,-1 0 0,1 0 0,-1 0 1,1 1-1,-1-1 0,0 0 0,1 1 0,-1-1 0,1 1 1,-1-1-1,0 1 0,0-1 0,1 1 0,-1 0 0,0 0 1,0 0-1,0 0 0,0 0 0,0 0 0,0 0 0,0 0 1,1 1-1,-2 0 25,1-1 0,-1 1 0,0 0 0,0-1 0,0 1 0,-1-1 0,1 1 0,0-1 0,0 1 1,-1-1-1,1 0 0,-1 1 0,0-1 0,1 1 0,-1-1 0,0 0 0,0 0 0,1 1 0,-1-1 0,0 0 0,0 0 0,-1 0 1,0 1-1,-17 17-580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4.666"/>
    </inkml:context>
    <inkml:brush xml:id="br0">
      <inkml:brushProperty name="width" value="0.025" units="cm"/>
      <inkml:brushProperty name="height" value="0.025" units="cm"/>
    </inkml:brush>
  </inkml:definitions>
  <inkml:trace contextRef="#ctx0" brushRef="#br0">17 380 15715,'-11'7'2145,"5"1"-1305,9-7-264,9-1 1713,6-7-1137,7-2-240,6-2-344,3-4-136,8 3-288,-2-4-176,0 1-528,-1 3-312,-6 2-336,-3-3 896,-8-5-272,-5 3-233</inkml:trace>
  <inkml:trace contextRef="#ctx0" brushRef="#br0" timeOffset="1">456 0 15899,'17'1'864,"0"0"1,0 1-1,33 8 0,-41-7-722,0-1 1,0 2-1,-1-1 0,1 1 1,-1 0-1,0 1 1,0 0-1,14 11 1,-20-13-105,0-1 0,0 1-1,0 0 1,-1-1 0,1 1 0,-1 0 0,0 0 0,1 0 0,-1 0 0,-1 1 0,1-1-1,0 0 1,-1 0 0,0 0 0,1 1 0,-1-1 0,0 0 0,-1 0 0,1 1 0,-1-1 0,1 0-1,-1 0 1,0 0 0,0 0 0,-3 5 0,-1 5 170,-2 1 1,0-1-1,0 0 0,-12 14 1,-11 12 475,-51 52 0,78-88-586,-1 1-1,0-1 0,1 0 1,-1 0-1,-7 3 0,10-5-91,0-1 0,1 1-1,-1-1 1,0 0-1,0 1 1,0-1 0,0 0-1,0 0 1,0 1-1,0-1 1,0 0-1,0 0 1,0 0 0,0 0-1,0-1 1,0 1-1,0 0 1,0 0 0,0-1-1,0 1 1,0 0-1,0-1 1,0 1 0,0-1-1,1 1 1,-1-1-1,0 1 1,0-1-1,0 0 1,-1-1 0,-10-17 24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6.626"/>
    </inkml:context>
    <inkml:brush xml:id="br0">
      <inkml:brushProperty name="width" value="0.025" units="cm"/>
      <inkml:brushProperty name="height" value="0.025" units="cm"/>
    </inkml:brush>
  </inkml:definitions>
  <inkml:trace contextRef="#ctx0" brushRef="#br0">264 67 14555,'1'-1'106,"-1"0"0,1 0 1,-1-1-1,1 1 0,-1 0 0,0-1 0,0 1 1,1 0-1,-1-1 0,0 1 0,0-1 0,-1 1 0,1 0 1,0-1-1,0 1 0,0 0 0,-1-1 0,1 1 1,-1 0-1,1-1 0,-1 1 0,0 0 0,1 0 0,-1 0 1,0 0-1,0-1 0,0 1 0,0 0 0,0 0 0,0 1 1,0-1-1,0 0 0,0 0 0,0 0 0,0 1 1,-2-2-1,-1 2 68,1-1 0,0 0 0,-1 1 0,1 0 0,-1 0 0,1 0 0,-1 0 0,1 0 0,0 1 0,-1 0 0,1-1 0,0 1 0,-6 3 0,-3 2 15,0 0-1,0 1 1,0 0-1,1 1 1,1 1-1,-1 0 1,1 0-1,1 1 0,-1 0 1,-14 21-1,16-18-96,0-1 0,1 1 0,0 1 0,1-1 0,1 1 0,0 0 0,0 0 0,2 0 0,-4 28 0,6-38-64,1 0 1,0 0-1,0-1 0,0 1 0,1 0 1,-1 0-1,1-1 0,0 1 1,0 0-1,0-1 0,1 1 0,-1-1 1,4 6-1,-4-8-14,0 1 1,1 0-1,-1-1 0,1 1 1,0-1-1,0 0 0,-1 0 1,1 1-1,0-1 1,0 0-1,0 0 0,0-1 1,0 1-1,0 0 0,0-1 1,0 1-1,1-1 0,-1 0 1,0 1-1,0-1 1,0 0-1,1 0 0,-1-1 1,3 0-1,4-1 19,0 0 0,-1 0 0,1-2 1,0 1-1,-1-1 0,0 0 0,0 0 0,0-1 0,-1-1 1,1 1-1,9-11 0,-1 1 77,-1-1-1,-1 0 1,22-32-1,-27 33-17,0 0 1,-1-1-1,0 0 0,6-20 0,-12 30-58,0 0 0,-1 0 0,1-1 0,-1 1 0,0 0 0,-1-1 0,0 1-1,0-1 1,0 1 0,-1-1 0,1 1 0,-2-1 0,1 1 0,-4-10 0,4 14-34,1 1 1,-1 0-1,1-1 0,-1 1 1,0 0-1,0 0 1,1 0-1,-1-1 0,0 1 1,0 0-1,0 0 1,0 0-1,-1 1 1,1-1-1,0 0 0,0 0 1,0 0-1,-1 1 1,1-1-1,0 1 0,-1-1 1,1 1-1,0 0 1,-3-1-1,2 1-39,-1 0 1,1 1-1,0-1 0,-1 1 0,1-1 0,-1 1 1,1 0-1,0 0 0,-1 0 0,1 0 0,0 0 1,-4 3-1,0 1-183,0 0 1,0 0 0,0 1-1,1-1 1,0 1 0,0 1-1,0-1 1,-4 9 0,5-7 183,0 1 0,1 0 1,0-1-1,0 1 0,1 0 1,0 1-1,0 16 0,6-1-323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1.594"/>
    </inkml:context>
    <inkml:brush xml:id="br0">
      <inkml:brushProperty name="width" value="0.05" units="cm"/>
      <inkml:brushProperty name="height" value="0.05" units="cm"/>
    </inkml:brush>
  </inkml:definitions>
  <inkml:trace contextRef="#ctx0" brushRef="#br0">0 28 14371,'8'-7'1535,"-6"4"-1001,0 0-1,0 1 0,0 0 0,1 0 1,-1 0-1,1 0 0,3-2 0,-5 28 770,-2-20-1184,2 70-25,2 0 0,4-1 0,3 0 0,3 0 0,3-1-1,37 99 1,-48-157-83,-2-7 6,-1 0 0,1 1 0,-1-1 0,-1 0 0,2 16-1,-12-72-1067,1 10 271,5 18 356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7.106"/>
    </inkml:context>
    <inkml:brush xml:id="br0">
      <inkml:brushProperty name="width" value="0.025" units="cm"/>
      <inkml:brushProperty name="height" value="0.025" units="cm"/>
    </inkml:brush>
  </inkml:definitions>
  <inkml:trace contextRef="#ctx0" brushRef="#br0">65 20 16227,'-32'141'5583,"18"-45"-4221,-4 141-1,18-233-1278,0-3-48,0 0 0,-1 1 0,1-1 0,0 0 0,0 0 1,0 0-1,0 0 0,0 1 0,1-1 0,-1 0 0,0 0 0,0 0 0,1 0 1,0 2-1,0-4-12,-1 1 0,1-1 0,-1 0 1,1 1-1,0-1 0,-1 0 0,1 1 1,-1-1-1,0 0 0,1 1 0,-1-1 0,0 0 1,1 0-1,-1 0 0,0 1 0,0-1 1,1 0-1,-1 0 0,0 0 0,0 0 0,0 1 1,0-2-1,0-2 48,22-136 662,-12 64-676,33-121-1,-41 192-78,0-1 0,0 1 0,0-1 0,1 1 0,0 0 0,0 0 0,0 0 1,1 0-1,0 0 0,0 1 0,0 0 0,7-6 0,-9 8 5,0 1 0,0 0 0,1 0 0,-1 0 0,0 0 0,1 0 0,-1 0 0,1 0 0,-1 1 0,1-1 0,-1 1 0,1 0 0,-1-1 0,1 1 0,-1 0 0,1 1 0,-1-1 0,1 0 0,-1 1 0,1 0 0,-1-1 0,1 1 0,-1 0 0,0 0 0,1 0 0,-1 1 0,0-1 0,0 0 0,0 1 0,3 2 0,-3-2 18,-1-1 1,0 0 0,1 1 0,-1 0-1,0-1 1,0 1 0,1 0 0,-2-1-1,1 1 1,0 0 0,0 0 0,0 0-1,-1 0 1,1 0 0,-1 0 0,0 0-1,1 0 1,-1 0 0,0 0 0,0 0-1,0 0 1,-1 0 0,1 0 0,0 0-1,-1 0 1,1 0 0,-1 0 0,0 0-1,0 0 1,1 0 0,-1-1 0,0 1-1,-1 0 1,0 1 0,-4 6 83,-1 0 1,0-1-1,0 1 0,-17 13 1,24-22-86,-59 47 444,52-42-418,-1 0 1,1 0-1,-1-1 1,0 0-1,0-1 1,-12 4-1,19-6-79,0-1 0,0 0 1,0 1-1,0-1 0,0 0 0,-1 0 0,1 0 0,0 0 1,0 0-1,0 0 0,0 0 0,-1 0 0,1 0 0,0-1 1,0 1-1,0 0 0,0-1 0,-2 0 0,3 1 0,0-1 0,-1 1 0,1-1 1,0 1-1,0-1 0,-1 1 0,1-1 0,0 1 0,0-1 0,0 1 0,-1-1 0,1 1 0,0-1 0,0 0 1,0 1-1,0-1 0,0 1 0,0-1 0,0 0 0,1 1 0,-1-1 0,0 1 0,0-1 0,0 1 0,1-1 1,0-4-142,1 1 1,0 0-1,1 0 1,-1 1-1,1-1 1,0 0-1,5-5 1,10-8-558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7.934"/>
    </inkml:context>
    <inkml:brush xml:id="br0">
      <inkml:brushProperty name="width" value="0.025" units="cm"/>
      <inkml:brushProperty name="height" value="0.025" units="cm"/>
    </inkml:brush>
  </inkml:definitions>
  <inkml:trace contextRef="#ctx0" brushRef="#br0">86 56 15227,'14'-56'3324,"-13"94"258,-12 44-2332,-27 100 0,-9 63 51,47-242-1272,0-1 1,0 0 0,0 1 0,0-1 0,0 1 0,0-1-1,1 1 1,0 3 0,0-6-27,-1 0 1,0 0-1,0 0 0,0 0 0,0 0 0,0 1 1,0-1-1,0 0 0,0 0 0,0 0 0,0 0 1,0 0-1,0 0 0,0 0 0,0 0 0,0 0 1,0 0-1,0 0 0,1 1 0,-1-1 0,0 0 0,0 0 1,0 0-1,0 0 0,0 0 0,0 0 0,0 0 1,0 0-1,0 0 0,1 0 0,-1 0 0,0 0 1,0 0-1,0 0 0,0 0 0,0 0 0,0 0 1,0 0-1,0 0 0,1 0 0,-1 0 0,0 0 1,0 0-1,0 0 0,0 0 0,0 0 0,0-1 1,0 1-1,0 0 0,0 0 0,0 0 0,0 0 1,1 0-1,-1 0 0,5-14 70,-1-7-57,-1-1 1,-2 0-1,0 1 0,-1-1 1,-1 0-1,-1 0 0,-5-22 1,6 38-42,1 4 15,0 1 0,0 0 0,0-1 0,0 1 0,-1 0 0,1-1-1,0 1 1,-1 0 0,1 0 0,-1 0 0,1-1 0,-1 1 0,0 0 0,0 0 0,1 0 0,-3-2 0,-1 5-163,3 6 81,1 11-10,1-11 86,0-1 1,0 1 0,0-1-1,1 0 1,1 0 0,-1 0-1,1 0 1,0 0-1,1 0 1,0-1 0,4 7-1,-6-11 13,0 0 0,0 0 0,0 0 0,1 0 0,-1 0 0,0 0 0,1-1 0,-1 1 0,1-1 0,0 1 0,-1-1 0,1 0 0,0 0 0,0-1 0,0 1 1,-1-1-1,1 1 0,0-1 0,0 0 0,0 0 0,0 0 0,0 0 0,0 0 0,0-1 0,0 0 0,-1 1 0,1-1 0,0 0 0,0 0 0,-1-1 0,4-1 0,6-4 2,0 0 0,0-2 1,-1 1-1,0-1 0,0-1 0,-1 0 0,13-17 1,-9 11 28,-10 16 16,-3 7-27,0 7-1,-9 29 34,5-33-15,1-1-1,0 1 1,1 0-1,0 0 1,1-1 0,0 1-1,0 0 1,1 0-1,3 15 1,-4-24-27,0-1-1,1 1 1,-1 0 0,0-1 0,1 1 0,-1 0 0,1-1 0,-1 1 0,1-1 0,0 1 0,-1-1 0,1 1 0,-1-1 0,1 1 0,0-1-1,-1 0 1,1 1 0,0-1 0,0 0 0,-1 0 0,1 1 0,0-1 0,0 0 0,-1 0 0,1 0 0,0 0 0,0 0 0,0 0 0,-1 0-1,1 0 1,0 0 0,0-1 0,-1 1 0,1 0 0,0 0 0,-1-1 0,1 1 0,0 0 0,-1-1 0,1 1 0,0-1 0,-1 1 0,2-2 0,28-21 203,-6 0-88,-15 13-102,0 1 0,0 0 0,1 0 0,1 1 0,-1 1 0,1-1-1,20-8 1,-29 15-22,-1 0 0,1 1 0,-1-1 0,1 1 0,-1 0 0,1-1 0,0 1 0,-1 0 0,1 0 0,0 0 0,-1 0 0,1 0 0,0 1 0,-1-1 0,1 0 0,-1 1 0,1-1 0,0 1 0,-1-1 0,1 1-1,-1 0 1,0 0 0,2 1 0,0 1-4,0 0-1,0 0 0,-1 1 1,1-1-1,-1 1 0,0 0 0,2 3 1,-2-3 7,0 0-1,0 0 1,0 0 0,1 0 0,0-1 0,-1 1 0,5 3-1,-6-6 2,1 0 0,0-1 0,-1 1-1,1 0 1,0-1 0,0 1 0,0-1-1,-1 1 1,1-1 0,0 0 0,0 0-1,0 0 1,0 0 0,-1 0 0,1 0-1,0 0 1,0-1 0,0 1 0,0 0-1,-1-1 1,4-1 0,37-20 23,-40 20-25,52-37 23,12-9-34,-59 44-6,-1 1 0,1-1 0,0 1 0,0 0 0,0 1 0,1 0 0,14-3 0,-21 5 9,0 0 1,1 0-1,-1 0 1,0 0-1,1 0 1,-1 0-1,0 0 1,1 0 0,-1 1-1,0-1 1,0 0-1,1 1 1,-1-1-1,0 1 1,0 0-1,0-1 1,0 1-1,1 0 1,-1 0-1,0 0 1,-1-1-1,1 1 1,2 2-1,-2 0 0,1 0 0,-1-1-1,0 1 1,0 0-1,0 0 1,0 0-1,0 0 1,-1 0-1,1 0 1,-1 3 0,0 6-31,0 0 0,-1 0 1,0 0-1,-4 15 0,5-27-16,0 0-1,0 0 0,0 0 0,0 0 0,0 0 0,0 0 0,0-1 1,0 1-1,-1 0 0,1 0 0,0 0 0,0 0 0,0 0 1,0 0-1,0 0 0,0 0 0,0 0 0,0 0 0,0 0 1,0 0-1,0 0 0,0 0 0,0 0 0,0 0 0,0 0 1,0 0-1,0 0 0,0 0 0,0 0 0,0 0 0,-1 0 1,1 0-1,0 0 0,0 0 0,0 0 0,0 0 0,0 0 1,0 0-1,0 0 0,0 0 0,0 0 0,0 0 0,-2-11-655,0-22 152,2 0-123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8.415"/>
    </inkml:context>
    <inkml:brush xml:id="br0">
      <inkml:brushProperty name="width" value="0.025" units="cm"/>
      <inkml:brushProperty name="height" value="0.025" units="cm"/>
    </inkml:brush>
  </inkml:definitions>
  <inkml:trace contextRef="#ctx0" brushRef="#br0">12 1 21669,'-3'10'1624,"3"-2"-1384,-1 2-528,4-10 904,-5-1-216,-6-11-376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8.896"/>
    </inkml:context>
    <inkml:brush xml:id="br0">
      <inkml:brushProperty name="width" value="0.025" units="cm"/>
      <inkml:brushProperty name="height" value="0.025" units="cm"/>
    </inkml:brush>
  </inkml:definitions>
  <inkml:trace contextRef="#ctx0" brushRef="#br0">11 18 14987,'-1'-17'4891,"1"17"-4757,-2 27 3093,1-10-2953,-1 3 151,-1 11 24,1 57 0,2-88-447,0 1 0,0 0 0,0 0 0,0 0-1,0 0 1,0-1 0,0 1 0,1 0 0,-1 0 0,0 0 0,0-1 0,1 1 0,-1 0 0,0 0 0,1-1-1,-1 1 1,1 0 0,-1 0 0,1-1 0,-1 1 0,1-1 0,-1 1 0,1-1 0,0 1 0,-1 0-1,1-1 1,0 0 0,-1 1 0,2-1 0,-1 0-26,1 0 1,-1 0-1,1 0 1,-1 0-1,1 0 0,-1-1 1,0 1-1,1-1 0,-1 1 1,0-1-1,1 0 0,-1 1 1,0-1-1,2-2 1,6-4-378,-1 0 1,0 0-1,7-10 1,3-6-976,-12 15 931,-1 1 0,1 0 0,0 0 1,1 1-1,8-7 0,-6 10-603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9.347"/>
    </inkml:context>
    <inkml:brush xml:id="br0">
      <inkml:brushProperty name="width" value="0.025" units="cm"/>
      <inkml:brushProperty name="height" value="0.025" units="cm"/>
    </inkml:brush>
  </inkml:definitions>
  <inkml:trace contextRef="#ctx0" brushRef="#br0">0 323 10450,'1'1'85,"-1"0"0,0 0 0,0 0 0,1 0 1,-1-1-1,0 1 0,1 0 0,-1 0 0,1-1 0,-1 1 0,1 0 0,-1-1 0,1 1 0,-1 0 0,1-1 0,0 1 0,-1-1 0,1 1 0,0-1 1,0 1-1,-1-1 0,1 1 0,0-1 0,0 0 0,0 0 0,-1 1 0,1-1 0,0 0 0,0 0 0,0 0 0,0 0 0,0 0 0,-1 0 0,1 0 1,0 0-1,0 0 0,0 0 0,0 0 0,0-1 0,0 1 0,40-14 2126,-40 13-2057,73-34 2239,-43 19-1791,0 1-1,45-14 0,-73 28-544,-1 0 0,1 1 0,-1-1 0,0 0 0,1 1 0,-1 0 0,1 0-1,-1-1 1,1 1 0,0 1 0,-1-1 0,1 0 0,-1 1 0,0-1 0,1 1 0,-1 0-1,1-1 1,-1 1 0,0 0 0,1 1 0,-1-1 0,0 0 0,0 1 0,0-1 0,0 1-1,0 0 1,0-1 0,2 5 0,-3-5-18,0 0 1,0 0-1,1 0 0,-1 0 1,1 0-1,-1 0 0,0 0 1,1 0-1,-1-1 0,1 1 1,0 0-1,-1-1 0,1 0 1,-1 1-1,1-1 0,0 0 1,-1 0-1,1 0 0,0 0 1,0 0-1,-1 0 0,1 0 1,0 0-1,-1-1 0,1 1 1,-1-1-1,1 1 0,-1-1 1,3-1-1,6-3-15,0 0-1,-1-1 1,14-10 0,-6 4 13,-13 9-123,1 1 0,-1-1-1,1 1 1,-1 1 0,1-1 0,9-2-1,-13 4 42,-1 0-1,1 0 1,0 0 0,0 0-1,0-1 1,-1 1-1,1 0 1,0 0 0,0 0-1,0 1 1,-1-1-1,1 0 1,0 0 0,0 0-1,-1 1 1,1-1-1,0 0 1,0 1 0,-1-1-1,1 0 1,0 1 0,-1-1-1,1 1 1,0-1-1,-1 1 1,1-1 0,-1 1-1,1 0 1,-1-1-1,1 1 1,-1 0 0,0-1-1,1 1 1,-1 0-1,0 0 1,1-1 0,-1 1-1,0 0 1,0 0-1,0 0 1,0-1 0,0 1-1,0 0 1,0 0-1,0 0 1,0-1 0,0 1-1,0 0 1,-1 1-1,-2 9-442,-5 2-96</inkml:trace>
  <inkml:trace contextRef="#ctx0" brushRef="#br0" timeOffset="1">389 40 19444,'-6'-18'1865,"3"7"-1265,0 2-296,5 8 912,2 1-408,5 7-1192,1 2-528,-2 2 712,2-4-192,2 0-160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0.361"/>
    </inkml:context>
    <inkml:brush xml:id="br0">
      <inkml:brushProperty name="width" value="0.025" units="cm"/>
      <inkml:brushProperty name="height" value="0.025" units="cm"/>
    </inkml:brush>
  </inkml:definitions>
  <inkml:trace contextRef="#ctx0" brushRef="#br0">261 29 12355,'1'-27'8520,"0"26"-7450,-10 5 2694,-10 6-3981,18-10 174,0 0 0,0 0 0,0 0 0,0 0 0,0 0 0,0 0 0,0 0 0,0-1 0,0 1 0,0 0 0,0-1 0,0 1 0,0 0 0,0-1 0,0 1 0,-1-2 0,1 2-4,1-1 0,-1 1-1,1 0 1,-1-1 0,1 1 0,-1 0-1,0-1 1,1 1 0,-1 0 0,0 0-1,1 0 1,-1 0 0,0-1-1,0 1 1,1 0 0,-1 0 0,0 0-1,1 1 1,-1-1 0,0 0 0,1 0-1,-1 0 1,0 0 0,0 1 0,-13 2-419,13-3 470,0 0 1,0 0-1,0 1 0,-1-1 1,1 0-1,0 0 0,0 1 1,0-1-1,0 0 0,0 1 1,0-1-1,0 1 1,1-1-1,-1 1 0,0 0 1,0-1-1,0 1 0,0 0 1,1-1-1,-1 1 1,0 0-1,0 2 0,-3 2 65,0-1 0,0 1 0,0-1 0,0 1-1,-1-1 1,0-1 0,1 1 0,-1-1 0,-1 1 0,1-1-1,0-1 1,-11 5 0,6-3 216,1 1-1,-18 10 1,24-12-266,0-1 1,0 1-1,0 0 0,0 0 1,1 0-1,-1 0 0,1 0 0,0 0 1,0 1-1,0-1 0,-2 7 1,3-8-22,0-1 1,1 0-1,-1 1 1,1-1-1,0 1 0,-1-1 1,1 1-1,0-1 1,0 0-1,0 1 1,0-1-1,0 1 1,0-1-1,0 1 1,0-1-1,1 1 1,-1-1-1,0 1 0,1-1 1,-1 1-1,1-1 1,0 0-1,0 1 1,-1-1-1,1 0 1,0 0-1,1 2 1,0-2-4,-1-1 0,1 1 0,0 0 0,0 0 0,-1-1 0,1 1 1,0-1-1,0 1 0,0-1 0,-1 0 0,1 0 0,0 0 1,0 0-1,0 0 0,0 0 0,0-1 0,-1 1 0,1 0 0,0-1 1,0 0-1,0 1 0,2-2 0,7-4-2,-1 0 0,1 0 0,-1-1 0,0 0 0,16-16 0,-11 10 24,-15 13-17,0 0 1,0 0 0,1 0 0,-1 0-1,0 0 1,0 0 0,1 0 0,-1 0-1,0 0 1,0 0 0,1 0 0,-1 0-1,0 0 1,0 0 0,1 0 0,-1 0-1,0 0 1,0 1 0,0-1 0,1 0-1,-1 0 1,0 0 0,0 0 0,0 0-1,1 1 1,-1-1 0,0 0 0,0 0-1,0 0 1,0 1 0,1-1-1,-1 0 1,0 0 0,0 1 0,0-1-1,0 0 1,0 0 0,0 0 0,0 1-1,0-1 1,0 0 0,0 0 0,0 1-1,0-1 1,0 0 0,0 0 0,0 1-1,0-1 1,0 0 0,0 0 0,0 1-1,1 14 8,-4 51 291,-2 1 0,-3-1 0,-30 117-1,35-175-183,1-1 0,-1 1 1,-1-1-1,-6 12 0,9-18-98,1 0 1,-1 0-1,1 0 1,-1 0-1,1 0 0,-1 0 1,0 0-1,1-1 1,-1 1-1,0 0 1,0-1-1,1 1 1,-1 0-1,0-1 1,0 1-1,0-1 1,0 1-1,0-1 0,0 0 1,0 1-1,0-1 1,0 0-1,0 0 1,0 1-1,0-1 1,0 0-1,0 0 1,0 0-1,0 0 1,0-1-1,0 1 1,0 0-1,0 0 0,0-1 1,0 1-1,0 0 1,0-1-1,0 1 1,0-1-1,0 1 1,0-1-1,0 0 1,0 1-1,1-1 1,-1 0-1,0 0 0,0 0 1,-5-7-34,1 1 1,0 0-1,0-1 1,1 0-1,0 0 1,1-1-1,0 1 1,0-1-1,1 1 1,0-1-1,0 0 0,1 0 1,0 0-1,0 0 1,1 0-1,1 0 1,-1 0-1,2 0 1,3-16-1,-2 18-312,0 0 0,0 0-1,1 1 1,-1-1 0,2 1-1,-1 0 1,7-8 0,42-37-1670,-26 26 1497,11-11-472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0.825"/>
    </inkml:context>
    <inkml:brush xml:id="br0">
      <inkml:brushProperty name="width" value="0.025" units="cm"/>
      <inkml:brushProperty name="height" value="0.025" units="cm"/>
    </inkml:brush>
  </inkml:definitions>
  <inkml:trace contextRef="#ctx0" brushRef="#br0">116 8 15379,'2'-8'2858,"-11"14"-1332,-12 16 1113,10-8-2301,0-1 0,1 1 0,1 1 0,0 0 0,2 0 0,-1 1 0,2 0 0,-9 32 0,14-47-355,1 0 0,0 0 0,0 1 0,-1-1 0,1 0 0,0 0 0,0 1 0,0-1 0,0 0 0,1 0 0,-1 0 0,0 1 0,1-1 0,-1 0 0,0 0 0,1 0 0,0 1 0,0-1 1,-1 0 1,1-1-1,-1 1 0,1-1 1,0 1-1,-1-1 1,1 0-1,0 1 1,0-1-1,-1 0 0,1 1 1,0-1-1,0 0 1,-1 0-1,1 0 1,0 1-1,0-1 1,0 0-1,1 0 0,4-1-62,1 0 0,-1-1 0,1 1 0,-1-1 0,8-3-1,0 0 10,-9 3 66,0 1 0,1 0 0,-1 0 0,1 0 0,-1 1 0,1 0 1,0 0-1,8 1 0,-13-1 11,-1 0 0,1 1 0,0-1 0,0 0 0,0 1 0,0-1 0,0 0 0,-1 1 0,1-1 0,0 1 0,0-1 0,0 1 0,-1-1 0,1 1 0,0 0 0,-1-1 0,1 1 0,-1 0 0,1 0 0,-1-1 0,1 1 0,0 1 0,-1 0 10,0-1 1,0 1-1,0 0 1,0-1-1,0 1 1,-1-1-1,1 1 1,0 0-1,-1-1 1,1 1-1,-1-1 1,1 1-1,-1-1 1,0 1-1,0-1 1,1 1-1,-3 1 1,-2 3-27,0 1 1,0-1-1,0 0 0,-1 0 1,0 0-1,0-1 1,-1 0-1,0 0 1,0-1-1,0 0 1,0 0-1,0 0 1,-1-1-1,0 0 1,1-1-1,-10 2 1,3-3-119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1.401"/>
    </inkml:context>
    <inkml:brush xml:id="br0">
      <inkml:brushProperty name="width" value="0.025" units="cm"/>
      <inkml:brushProperty name="height" value="0.025" units="cm"/>
    </inkml:brush>
  </inkml:definitions>
  <inkml:trace contextRef="#ctx0" brushRef="#br0">62 1 16083,'1'1'192,"0"1"0,0-1 0,0 1 0,0 0 0,-1-1-1,1 1 1,0 0 0,-1-1 0,1 1 0,-1 0 0,1 0-1,-1 0 1,0-1 0,0 1 0,0 3 0,-4 31 1055,3-25-398,-30 252 3142,7-44-3572,17-184-342,4-27 8,2-23-24,3-18-14,2 0 0,15-59 0,27-62-128,-42 140 62,6-17-42,17-36 0,-24 60 27,1 0-1,0 0 1,0 0-1,0 1 1,1-1-1,0 1 0,0 0 1,1 0-1,-1 1 1,13-9-1,-16 13 21,-1 0-1,1 0 0,0 0 0,0 0 0,0 1 0,0-1 0,0 0 0,1 1 0,-1 0 0,0-1 0,0 1 0,0 0 0,0 0 0,0 0 0,0 1 0,1-1 1,-1 0-1,0 1 0,0-1 0,0 1 0,0 0 0,0 0 0,0 0 0,0 0 0,-1 0 0,1 0 0,0 0 0,0 0 0,-1 1 0,1-1 0,-1 1 1,1-1-1,-1 1 0,0 0 0,2 2 0,0 1-2,0-1 0,0 1-1,0 0 1,-1 0 0,0 0 0,0 1 0,0-1 0,-1 0 0,0 1 0,0-1 0,0 1-1,0 8 1,-2-8 60,0 1 0,-1 0 0,0-1 1,0 0-1,0 1 0,-1-1 0,0 0 0,0 0 0,-1 0 0,0-1 0,0 1 0,0-1 0,0 0 0,-1 0 0,0 0 0,-10 7 1,7-6-7,0 0 0,0 0-1,-1-1 1,1-1 0,-1 1 0,-1-1 0,1-1 0,0 0 0,-1 0 0,-19 3 0,27-6-112,0 0-1,0 0 1,0 0-1,0 0 1,0 0-1,0 0 1,0-1-1,0 1 1,0-1-1,0 1 1,0-1-1,0 0 1,0 0 0,0 1-1,0-2 1,1 1-1,-1 0 1,-3-3-1,5 3-29,-1 0 0,1 0 0,-1 0 0,1 0 0,-1 0 0,1-1 0,-1 1 0,1 0 0,0 0 0,0-1 0,0 1 0,0 0 0,0 0 0,0-1 0,0 1 0,0 0 0,0 0 0,1-1 0,-1 1 0,0 0 0,1 0 0,-1 0 0,1-1 0,-1 1 0,1 0 0,0 0 0,-1 0 0,1 0 0,0 0 0,0 0-1,0 0 1,1 0 0,4-6-247,0 2-1,1-1 1,-1 1-1,11-7 0,13-6-636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2.011"/>
    </inkml:context>
    <inkml:brush xml:id="br0">
      <inkml:brushProperty name="width" value="0.025" units="cm"/>
      <inkml:brushProperty name="height" value="0.025" units="cm"/>
    </inkml:brush>
  </inkml:definitions>
  <inkml:trace contextRef="#ctx0" brushRef="#br0">33 39 16203,'14'-5'1497,"-14"5"-1451,0 0-1,0 0 0,0 0 0,1 0 0,-1 0 0,0 0 0,0 0 0,0 0 0,0 0 0,1 0 0,-1 0 0,0 0 0,0 0 1,0 0-1,0 0 0,0 0 0,1 1 0,-1-1 0,0 0 0,0 0 0,0 0 0,0 0 0,0 0 0,0 1 0,0-1 0,0 0 0,1 0 1,-1 0-1,0 0 0,0 1 0,0-1 0,0 0 0,0 0 0,0 0 0,0 0 0,0 1 0,0-1 0,0 0 0,-7 26 2772,3-17-2492,-4 16 666,1-9-719,1 1-1,1 0 1,1 0 0,0 1 0,-2 27-1,6-45-265,0 0-1,0 0 1,0 0-1,0 0 1,1 0-1,-1 0 1,0 0-1,0 0 0,0 0 1,0 0-1,0 0 1,0 0-1,0 0 1,0 0-1,1 0 1,-1 0-1,0 0 1,0 0-1,0 0 0,0 0 1,0 0-1,0 0 1,0 0-1,0 0 1,0 0-1,0 0 1,1 0-1,-1 0 1,0 0-1,0 0 0,0 0 1,0 0-1,0 0 1,0 1-1,0-1 1,0 0-1,0 0 1,0 0-1,0 0 1,0 0-1,0 0 0,0 0 1,0 0-1,0 0 1,0 0-1,0 1 1,0-1-1,0 0 1,0 0-1,0 0 0,0 0 1,0 0-1,0 0 1,0 0-1,0 0 1,0 0-1,0 1 1,0-1-1,0 0 1,0 0-1,0 0 0,0 0 1,0 0-1,0 0 1,0 0-1,0 0 1,5-10 190,5-16 44,-4 4-58,-1 2-86,-1-1 1,0 1-1,1-26 1,-5 48-213,1 0 0,0 1 0,0-1 0,0 0 0,0 0 0,0 0 0,1 0 0,-1 0 0,1 0 0,-1-1 0,1 1 0,-1 0 0,5 2 0,-3-1-146,0-1 0,1 1 0,-1-1 0,1 0 0,-1 0-1,1 0 1,0 0 0,0-1 0,7 2 0,2-2-524,-1 0 0,0-1 0,0-1 0,0 0 0,24-5 0,60-21-3508,-68 17 3669,29-14 1,-52 20 2244,-11 4-411,-16 5 947,10 0-1687,0 1 1,0 0 0,0 1 0,1 0-1,0 1 1,1 0 0,0 1-1,0 0 1,1 0 0,0 1 0,0 0-1,1 1 1,-12 21 0,19-30-444,0-1 0,1 0 0,-1 0 0,1 0 0,-1 1 1,1-1-1,0 0 0,-1 1 0,1-1 0,0 0 0,0 1 0,0-1 1,0 0-1,0 1 0,0-1 0,0 0 0,1 2 0,-1-2-11,0-1-1,1 1 1,-1-1 0,1 0-1,-1 1 1,1-1-1,-1 1 1,1-1-1,-1 0 1,1 1 0,-1-1-1,1 0 1,-1 0-1,1 1 1,-1-1-1,1 0 1,0 0-1,-1 0 1,1 0 0,-1 0-1,1 0 1,0 0-1,-1 0 1,1 0-1,0 0 1,4-1 17,0 0-1,-1 0 1,1 0-1,-1-1 1,1 0 0,-1 0-1,1 0 1,3-3-1,9-7 10,-1-1-1,0 0 0,-1 0 1,15-19-1,-23 23-24,1 0 0,-1 0 0,-1-1 0,0 0 1,0 0-1,-1-1 0,0 1 0,5-20 0,-10 19-129,-7 15-125,-8 15-365,9-10 178,1 1 0,0-1 0,1 1 0,0 0-1,1 0 1,-5 19 0,8-29 396,0 1 1,0 0-1,0-1 0,0 1 0,0 0 1,0 0-1,0-1 0,0 1 1,0 0-1,0-1 0,0 1 1,0 0-1,1-1 0,-1 1 1,0 0-1,1-1 0,0 2 1,11-1-618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2.458"/>
    </inkml:context>
    <inkml:brush xml:id="br0">
      <inkml:brushProperty name="width" value="0.025" units="cm"/>
      <inkml:brushProperty name="height" value="0.025" units="cm"/>
    </inkml:brush>
  </inkml:definitions>
  <inkml:trace contextRef="#ctx0" brushRef="#br0">134 1 16339,'-19'70'1932,"2"0"-1,4 1 1,-6 100-1,18-163-1798,1 0-1,0 0 0,0 0 1,1 0-1,2 11 0,-3-18-117,0 0-1,0 0 0,0 0 0,1-1 0,-1 1 1,1 0-1,-1 0 0,0 0 0,1-1 0,-1 1 1,1 0-1,-1 0 0,1-1 0,0 1 0,-1 0 1,1-1-1,0 1 0,0-1 0,-1 1 0,1-1 1,0 1-1,1-1 0,-1 0-11,1 0 1,-1 0-1,1 0 1,-1 0-1,1 0 0,-1-1 1,0 1-1,1-1 1,-1 1-1,1-1 0,-1 0 1,0 1-1,0-1 1,1 0-1,-1 0 1,0 0-1,0 0 0,2-2 1,51-51-88,-41 39-5,1 0 0,1 1 0,22-17 0,-36 31 82,-1-1 1,1 1 0,-1-1 0,1 1-1,-1 0 1,1-1 0,0 1 0,-1 0-1,1 0 1,-1-1 0,1 1-1,0 0 1,-1 0 0,1 0 0,-1 0-1,1 0 1,0 0 0,-1 0 0,1 0-1,0 0 1,0 0 0,-1 1 0,1-1 1,-1 0 0,0 1-1,1-1 1,-1 0 0,0 1-1,0-1 1,1 0 0,-1 1-1,0-1 1,0 1-1,0-1 1,1 1 0,-1-1-1,0 1 1,0-1 0,0 0-1,0 1 1,0-1 0,0 1-1,0 0 1,0 3-7,-1 0-1,1 0 1,-1 0 0,0 0 0,-3 7-1,-2 3 114,0 0 0,-2 0 0,0-1 0,0 0-1,-2 0 1,1-1 0,-13 12 0,16-17-35,-1-1-1,0 0 1,0 0 0,0-1 0,0 0-1,-1 0 1,0-1 0,0 0 0,0 0-1,-1-1 1,1 0 0,-1-1 0,-13 3-1,20-5-181,-1 1 0,1-1 0,0 0 0,0 0 0,-1-1-1,1 1 1,0 0 0,0-1 0,-1 1 0,1-1 0,0 0 0,0 0 0,0 0-1,0 0 1,0 0 0,0 0 0,0 0 0,0-1 0,-2-2 0,3 3 5,0 0 0,0-1 0,0 0 0,0 1 0,0-1 0,1 1 0,-1-1 0,0 0 0,1 0 0,0 1 0,-1-1 0,1 0 0,0 0 0,0 0 0,0 1 0,0-1 0,0 0 0,0 0 0,1 0 0,-1 1 0,0-1 0,1 0 0,0 1 0,-1-1 0,2-2 0,10-13-853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2.650"/>
    </inkml:context>
    <inkml:brush xml:id="br0">
      <inkml:brushProperty name="width" value="0.05" units="cm"/>
      <inkml:brushProperty name="height" value="0.05" units="cm"/>
    </inkml:brush>
  </inkml:definitions>
  <inkml:trace contextRef="#ctx0" brushRef="#br0">2027 0 10162,'0'0'1887,"-18"5"1786,-82 47-3056,-4 1-607,-6-12 82,-2-4 0,-2-6 0,-154 23 0,-5-7-76,-208 32-168,198-59 156,273-20-5,0 1-1,0 1 1,0 0 0,1 0-1,-1 1 1,0 0 0,-17 8 0,22-8 5,1-1 0,-1 1 0,0 0 1,1 0-1,0 1 0,0-1 1,0 1-1,0 0 0,1 0 0,-1 0 1,1 0-1,0 1 0,0 0 1,0-1-1,1 1 0,-3 7 1,5-12-9,0 1 0,-1-1 1,1 1-1,0-1 1,0 1-1,-1-1 0,1 1 1,0-1-1,0 1 0,0-1 1,0 1-1,-1 0 1,1-1-1,0 1 0,0-1 1,0 1-1,0-1 1,1 1-1,-1 0 0,0-1 1,0 1-1,0-1 1,0 1-1,0-1 0,1 1 1,-1-1-1,0 1 1,1-1-1,-1 1 0,0-1 1,1 1-1,-1-1 0,0 0 1,1 1-1,-1-1 1,1 1-1,-1-1 0,1 0 1,-1 1-1,1-1 1,-1 0-1,1 0 0,-1 0 1,1 1-1,-1-1 1,1 0-1,0 0 0,3 0-19,-1 0 1,0-1-1,1 1 0,-1-1 0,0 0 0,7-2 0,10-5-64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2.944"/>
    </inkml:context>
    <inkml:brush xml:id="br0">
      <inkml:brushProperty name="width" value="0.025" units="cm"/>
      <inkml:brushProperty name="height" value="0.025" units="cm"/>
    </inkml:brush>
  </inkml:definitions>
  <inkml:trace contextRef="#ctx0" brushRef="#br0">149 1 17836,'0'0'75,"0"0"1,1 0-1,-1 0 0,0 0 1,1 1-1,-1-1 1,0 0-1,1 0 0,-1 0 1,0 1-1,0-1 1,1 0-1,-1 0 0,0 1 1,0-1-1,1 0 1,-1 1-1,0-1 0,0 0 1,0 0-1,0 1 1,1-1-1,-1 0 0,0 1 1,0-1-1,0 1 1,0-1-1,0 0 0,0 1 1,0-1-1,0 0 0,0 1 1,0-1-1,0 0 1,0 1-1,0-1 0,0 0 1,0 1-1,-1-1 1,1 0-1,0 1 0,0-1 1,0 0-1,-1 1 1,-8 25 845,4-14 183,-3 12-608,-72 219 1789,64-183-2249,2 1 0,-7 67 0,22-87-966,-1-40 877,0 1 0,0-1 0,1 0 1,-1 1-1,0-1 0,1 0 0,-1 1 1,1-1-1,0 0 0,0 0 0,1 2 1,-2-2 35,0-1 0,1 0 1,-1 1-1,1-1 0,-1 0 1,1 0-1,-1 0 0,1 1 1,-1-1-1,1 0 0,-1 0 1,1 0-1,0 0 0,-1 0 1,1 0-1,-1 0 0,1 0 1,-1 0-1,1 0 0,-1 0 1,1 0-1,-1 0 0,1 0 1,-1-1-1,1 1 0,-1 0 1,1 0-1,-1 0 0,2-1 1,8-9-459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3.384"/>
    </inkml:context>
    <inkml:brush xml:id="br0">
      <inkml:brushProperty name="width" value="0.025" units="cm"/>
      <inkml:brushProperty name="height" value="0.025" units="cm"/>
    </inkml:brush>
  </inkml:definitions>
  <inkml:trace contextRef="#ctx0" brushRef="#br0">1 62 15699,'2'5'304,"0"0"0,0 0 0,1 0 0,0 0-1,0-1 1,0 0 0,0 1 0,1-1 0,4 4 0,-6-6-191,0-1 1,1 1-1,-1-1 1,1 0 0,0 0-1,-1 0 1,1 0-1,0 0 1,0 0 0,-1-1-1,1 1 1,0-1 0,0 0-1,0 0 1,0 0-1,-1 0 1,1-1 0,0 1-1,3-2 1,-1 1-3,1-1 0,-1 0 0,1 0 0,-1-1 0,0 1 0,0-1 0,-1 0-1,1-1 1,0 1 0,-1-1 0,0 0 0,0 0 0,0 0 0,0 0 0,-1-1 0,0 0 0,0 0 0,0 0 0,0 0 0,-1 0 0,0 0 0,0-1 0,0 1 0,1-9 0,-3 14-87,0-1 1,0 0-1,1 1 1,-1-1-1,0 1 0,0-1 1,0 1-1,0-1 1,0 1-1,0-1 1,0 0-1,0 1 1,0-1-1,0 1 1,-1-1-1,1 1 0,0-1 1,0 1-1,-1-1 1,1 1-1,0-1 1,0 1-1,-1-1 1,1 1-1,0-1 1,-1 1-1,1-1 0,-1 1 1,1 0-1,-1-1 1,1 1-1,-1-1 1,-1 1 7,1 0 1,0 1-1,0-1 0,0 0 1,-1 0-1,1 1 0,0-1 1,0 0-1,0 1 1,0-1-1,0 1 0,0 0 1,0-1-1,-1 2 0,-6 4 78,1-1 0,0 2 0,-7 8 0,5-4-58,0 1 0,0 0-1,1 1 1,1 0 0,0 1 0,1-1-1,1 1 1,0 0 0,0 0 0,-3 25 0,8-38-43,0 1 0,0-1 0,-1 1 0,1-1 0,0 1 0,1-1 0,-1 1 0,0-1 0,0 1 0,1-1 0,-1 1 0,1-1 0,-1 0 0,1 1 0,0-1 0,-1 0 0,1 1 0,0-1 0,1 1 0,-1-1 0,1 0 0,-1 0-1,1-1 1,-1 1 0,0 0 0,1-1-1,0 1 1,-1-1 0,1 0 0,-1 0-1,1 1 1,-1-1 0,1 0 0,0 0-1,-1 0 1,1-1 0,-1 1 0,4-1-1,13-4 20,0-2 0,-1 0 0,1-1 0,-2 0 0,1-2 0,23-17 0,-7 6-24,-7 4-12,48-28-55,-64 40 38,-1 1 0,1-1 0,0 1 0,1 1 0,14-3 0,-23 5 22,-1 1 1,0 0-1,1 0 1,-1 0-1,0 0 1,1 0-1,-1 0 0,0 0 1,1 0-1,-1 0 1,0 1-1,1-1 1,-1 0-1,0 1 1,0-1-1,1 1 0,-1 0 1,0-1-1,0 1 1,0 0-1,0 0 1,0 0-1,0 0 0,0 0 1,0 0-1,0 0 1,0 0-1,0 0 1,-1 0-1,1 0 1,0 0-1,-1 1 0,1-1 1,-1 0-1,0 0 1,1 1-1,-1-1 1,0 0-1,0 1 0,0-1 1,0 1-1,0-1 1,0 2-1,0 7 37,-1 1-1,0 0 1,0 0-1,-5 13 1,4-12 50,1-10-61,1 0-1,-1 0 1,1 0 0,0 0 0,-1 0 0,1 0 0,0 0 0,0 0 0,1 0 0,-1 0 0,0 0 0,1 0-1,0 3 1,0-5-13,-1 1-1,0-1 0,1 0 0,-1 0 0,0 1 0,1-1 1,-1 0-1,0 1 0,1-1 0,-1 0 0,1 0 1,-1 0-1,1 0 0,-1 1 0,1-1 0,-1 0 0,0 0 1,1 0-1,-1 0 0,1 0 0,0 0 0,18-6 111,-1-2-108,-1-2 0,0 0 0,17-15-1,-21 15-162,0 0 0,1 1-1,0 1 1,0 0-1,24-8 1,-36 15 113,0 0 1,0 1-1,0-1 0,-1 1 1,1 0-1,0-1 0,0 1 1,0 0-1,0 0 1,0 0-1,-1 1 0,1-1 1,0 0-1,0 1 0,2 0 1,-3 0 14,0-1 0,-1 1 0,1-1 0,0 1 0,0 0 1,0 0-1,0 0 0,-1-1 0,1 1 0,0 0 0,-1 0 0,1 0 1,-1 0-1,1 0 0,-1 0 0,1 0 0,-1 0 0,1 2 0,0 5-2,-1-1-1,0 0 0,0 1 1,0-1-1,-1 1 1,-2 7-1,1 4 262,1-19-222,1 1 1,0-1 0,0 1 0,0-1 0,0 1-1,0 0 1,0-1 0,0 1 0,0-1-1,0 1 1,0-1 0,0 1 0,0-1-1,0 1 1,1-1 0,-1 1 0,0 0-1,0-1 1,0 1 0,1-1 0,-1 0-1,0 1 1,1-1 0,-1 1 0,0-1-1,1 1 1,-1-1 0,1 0 0,-1 1-1,1-1 1,0 1 0,0-1 5,0 0 0,0 0 0,1 0 0,-1-1 0,0 1 0,0 0 0,0 0 1,0-1-1,1 1 0,-1-1 0,0 1 0,0-1 0,0 1 0,1-2 0,39-30 266,-35 28-252,5-6-5,7-6-109,0 1 0,0 0 0,2 2 0,-1 0-1,37-17 1,-55 30 66,0-1-1,0 0 1,1 1-1,-1-1 1,0 1-1,1 0 1,-1 0-1,0-1 1,1 1-1,-1 0 1,1 0-1,-1 0 1,0 0-1,1 0 1,-1 1-1,0-1 1,1 0-1,-1 1 1,0-1-1,1 1 1,-1-1-1,0 1 1,0 0 0,1-1-1,-1 1 1,1 1-1,0 0 11,-1 0 0,0 0 0,1 1 0,-1-1 0,0 0 0,0 1 1,-1-1-1,1 0 0,0 1 0,-1-1 0,0 1 0,1-1 0,-1 4 0,-1 8-55,0 1 1,0-1 0,-7 27-1,8-41 54,0 1 0,0-1 0,-1 0 0,1 0 0,0 1 0,0-1 0,0 0 0,0 1 0,0-1 0,0 0 1,-1 0-1,1 1 0,0-1 0,0 0 0,0 0 0,-1 1 0,1-1 0,0 0 0,0 0 0,-1 0 0,1 1 0,0-1 0,0 0 0,-1 0 0,1 0 0,0 0 0,-1 0 0,1 0 0,0 1 0,-1-1 0,1 0 0,-5-4-119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4.933"/>
    </inkml:context>
    <inkml:brush xml:id="br0">
      <inkml:brushProperty name="width" value="0.025" units="cm"/>
      <inkml:brushProperty name="height" value="0.025" units="cm"/>
    </inkml:brush>
  </inkml:definitions>
  <inkml:trace contextRef="#ctx0" brushRef="#br0">16 11 14643,'2'-2'163,"11"-6"3388,-10 26-922,-3-17-2611,-1 53 1092,-2-1 0,-11 58-1,-1 8-709,15-117-391,0 0-1,-1 1 1,1-1-1,0 0 1,1 0-1,-1 1 0,0-1 1,1 0-1,0 3 1,-1-5-7,0 1 0,0-1 1,1 0-1,-1 0 0,0 1 1,0-1-1,0 0 1,1 0-1,-1 0 0,0 1 1,0-1-1,0 0 0,1 0 1,-1 0-1,0 0 0,0 1 1,1-1-1,-1 0 0,0 0 1,0 0-1,1 0 0,-1 0 1,0 0-1,1 0 0,-1 0 1,0 0-1,1 0 0,-1 0 1,0 0-1,0 0 0,1 0 1,-1 0-1,0 0 1,0 0-1,1 0 0,-1-1 1,0 1-1,1 0 0,3-3 13,0 0-1,-1 0 0,1 0 0,-1 0 1,0-1-1,6-7 0,45-73 43,-37 56-38,2 0 1,22-26-1,-41 53-18,1 0 1,0 0-1,-1 0 1,1 0-1,0 0 0,0 1 1,-1-1-1,1 0 0,0 1 1,0-1-1,0 0 0,0 1 1,0-1-1,0 1 1,0-1-1,0 1 0,0 0 1,0-1-1,0 1 0,0 0 1,1 0-1,-1 0 1,0 0-1,0 0 0,0 0 1,1 0-1,0 1 2,-1 0-1,0 0 1,0 0-1,0 0 1,0 0 0,0 0-1,0 1 1,0-1 0,0 0-1,-1 1 1,1-1-1,0 0 1,-1 1 0,1-1-1,-1 1 1,0-1-1,1 1 1,-1 2 0,5 26 42,0 53-1,-4-57 29,-1-25-63,0-1 0,0 1 0,0 0-1,0 0 1,0 0 0,0 0 0,0 0-1,0-1 1,1 1 0,-1 0 0,0 0-1,0 0 1,1-1 0,-1 1-1,1 0 1,0 1 0,-1-2-5,1 0 0,-1 0 1,0 0-1,1 0 0,-1 0 0,0 0 1,1 0-1,-1 0 0,0 0 0,1 0 1,-1 0-1,0 0 0,1 0 0,-1 0 1,0 0-1,0 0 0,1 0 0,-1 0 1,0-1-1,1 1 0,-1 0 1,0 0-1,0 0 0,1-1 0,-1 1 1,0 0-1,0 0 0,1-1 0,18-24 187,-18 23-187,16-25 91,2 1-1,0 0 1,1 2-1,45-42 1,-63 63-96,1 1 0,0 0 0,0 0 0,0 0 0,0 1 0,0-1 0,0 1 0,0-1 0,1 1 0,-1 0 0,0 0 0,1 1 0,4-1 0,-7 1 0,1 0 0,-1 0 0,1 1-1,0-1 1,-1 1 0,1-1 0,-1 1-1,1-1 1,-1 1 0,0 0 0,1 0-1,-1 0 1,0 0 0,1 0 0,-1 0-1,0 0 1,0 0 0,0 0 0,0 1-1,0-1 1,0 0 0,0 1 0,0-1-1,-1 1 1,1-1 0,-1 1 0,1-1-1,-1 1 1,1 2 0,2 7 3,-1 0 1,-1 0-1,0 0 0,0 1 1,-1-1-1,0 0 0,-4 19 1,1-11-51,-1-1 0,0 0 0,-14 33 0,13-45-1074,4-9 593,3-15 213,-2 14 182,3-19-299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5.415"/>
    </inkml:context>
    <inkml:brush xml:id="br0">
      <inkml:brushProperty name="width" value="0.025" units="cm"/>
      <inkml:brushProperty name="height" value="0.025" units="cm"/>
    </inkml:brush>
  </inkml:definitions>
  <inkml:trace contextRef="#ctx0" brushRef="#br0">191 89 17588,'1'-4'560,"6"-39"2017,-7 41-2418,0 0 0,1 0-1,-1 0 1,-1 0 0,1 0 0,0 0-1,0 0 1,-1 0 0,1 0-1,-1 0 1,1 0 0,-1 0 0,0 1-1,0-1 1,0 0 0,0 0 0,0 1-1,-3-3 1,3 3-112,0 1 1,0-1-1,0 1 0,0-1 0,0 1 0,-1 0 1,1-1-1,0 1 0,0 0 0,0 0 0,-1 0 1,1 0-1,0 0 0,0 0 0,0 1 1,-1-1-1,1 0 0,0 1 0,0-1 0,0 1 1,0-1-1,0 1 0,0-1 0,0 1 1,0 0-1,0-1 0,0 1 0,0 0 0,0 0 1,0 0-1,-1 1 0,-29 34 208,28-33-193,-16 23 78,1 1 0,-20 41-1,31-53-93,0 1-1,1 0 1,0 0-1,2 0 1,0 1-1,-3 22 1,7-36-35,-1 0-1,1 0 1,0 0 0,1 0-1,-1 0 1,0 0 0,1 0-1,-1 0 1,1 0 0,0 0-1,0 0 1,0-1 0,2 5-1,-2-6-7,0-1-1,0 1 1,0 0-1,0 0 1,0 0-1,0-1 1,0 1-1,0 0 0,0-1 1,1 1-1,-1-1 1,0 0-1,0 1 1,0-1-1,1 0 1,-1 0-1,0 1 1,0-1-1,1 0 1,-1 0-1,0-1 1,0 1-1,1 0 0,-1 0 1,0 0-1,0-1 1,1 1-1,-1-1 1,0 1-1,0-1 1,0 1-1,2-3 1,5-1 4,0-1 0,-1 0 0,1-1 0,-1 0 0,0 0 1,-1-1-1,0 0 0,0 0 0,9-13 0,-1-3 26,-1-1 0,11-26 0,-10 14 107,11-43 0,-22 68-106,-12 55 63,3-1 1,-2 50-1,8-90-92,-2 10-19,1 37 58,1-47-75,0 0-1,0 0 1,0 0-1,1-1 1,-1 1-1,1 0 1,0 0-1,0-1 1,0 1-1,0-1 1,1 1-1,-1-1 0,1 1 1,1 1-1,-2-3-54,1 0-1,-1 0 0,0 0 0,1 0 0,-1-1 0,0 1 0,1-1 1,-1 1-1,1-1 0,-1 1 0,1-1 0,-1 0 0,1 0 0,-1 0 1,1 1-1,-1-2 0,1 1 0,0 0 0,-1 0 0,1 0 0,-1-1 1,1 1-1,-1-1 0,0 1 0,1-1 0,-1 0 0,1 1 0,-1-1 1,2-2-1,5-1-206,-2-1 0,1-1 0,-1 1 0,7-7 0,7-10-516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5.955"/>
    </inkml:context>
    <inkml:brush xml:id="br0">
      <inkml:brushProperty name="width" value="0.025" units="cm"/>
      <inkml:brushProperty name="height" value="0.025" units="cm"/>
    </inkml:brush>
  </inkml:definitions>
  <inkml:trace contextRef="#ctx0" brushRef="#br0">223 30 16299,'10'-11'1308,"-9"9"-1113,0 1 0,0-1 0,1 1 0,-1-1 1,1 1-1,-1-1 0,1 1 0,-1 0 0,1 0 1,0-1-1,0 1 0,2-1 0,-3 2-146,-1 0 0,1 1 0,-1-1-1,0 0 1,1 0 0,-1 0 0,1 0 0,-1 1-1,0-1 1,1 0 0,-1 0 0,0 1-1,0-1 1,1 0 0,-1 0 0,0 1 0,0-1-1,1 0 1,-1 1 0,0-1 0,0 0 0,0 1-1,1-1 1,-1 1 0,0-1 0,0 0-1,0 1 1,0-1 0,0 0 0,0 1 0,0-1-1,0 1 1,0-1 0,0 1 0,0-1 0,0 0-1,0 1 1,0 0 0,-5 20 716,5-17-603,-13 43 337,-3 0 1,-1 0-1,-2-2 0,-2 0 0,-2-2 0,-39 57 0,58-96-523,3-1-57,-1 0 1,0 0 0,0-1 0,0 1 0,0 0 0,0-1 0,-1 0-1,1 0 1,-1 0 0,1 0 0,-1 0 0,0 0 0,0 0 0,-3 0-1,6-2 7,-1 0-1,1 0 0,-1 0 1,0 0-1,1 0 0,-1 0 0,1-1 1,-1 1-1,1 0 0,-1 0 0,1-1 1,-1 1-1,1 0 0,-1-1 1,1 1-1,-1-1 0,1 1 0,0 0 1,-1-1-1,1 1 0,0-1 0,-1 1 1,1-1-1,0 1 0,0-1 1,-1 1-1,1-1 0,0 0 0,-6-20-638,5 17 610,-5-23-629,1-7-182</inkml:trace>
  <inkml:trace contextRef="#ctx0" brushRef="#br0" timeOffset="1">0 92 15379,'7'-17'2060,"-7"17"-2004,0 0 0,1 0 0,-1 0 1,0 0-1,0-1 0,1 1 0,-1 0 0,0 0 0,0 0 1,1 0-1,-1 0 0,0 0 0,0 0 0,1 0 1,-1 0-1,0 0 0,0 0 0,1 0 0,-1 0 0,0 0 1,0 0-1,1 0 0,-1 0 0,0 0 0,0 0 1,1 1-1,-1-1 0,0 0 0,0 0 0,1 0 0,-1 0 1,0 0-1,0 1 0,18 25 2679,-14-20-2450,18 33 824,3-1 0,35 44 0,-48-68-1024,1 0 1,0-1-1,1 0 1,1-1-1,0-1 0,0 0 1,1-1-1,20 9 0,-31-17-164,-1 0-1,1-1 0,0 0 0,-1 0 1,1-1-1,0 1 0,0-1 1,4 0-1,5-1-102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8.697"/>
    </inkml:context>
    <inkml:brush xml:id="br0">
      <inkml:brushProperty name="width" value="0.025" units="cm"/>
      <inkml:brushProperty name="height" value="0.025" units="cm"/>
    </inkml:brush>
  </inkml:definitions>
  <inkml:trace contextRef="#ctx0" brushRef="#br0">57 28 16972,'14'-17'2443,"-6"7"-630,-7 10-618,-1 4 291,-28 87-327,2-12-876,26-75-273,-21 87 220,19-78-197,0 0 0,1 0 1,1 0-1,0 0 1,2 15-1,-1-26-29,-1 0 1,0 0-1,1 1 1,-1-1-1,1 0 1,0 0-1,-1 0 1,1 0-1,0 0 1,1 0-1,-1 0 1,0 0-1,0 0 1,1 0-1,-1-1 1,4 3-1,-4-3-1,1 0-1,-1 0 1,1-1-1,-1 1 1,1 0 0,-1-1-1,1 0 1,0 1-1,-1-1 1,1 0-1,0 0 1,-1 0-1,1 0 1,0 0-1,-1 0 1,1-1-1,2 0 1,3-1 3,-1 0 1,1-1-1,-1 0 0,0-1 0,0 1 1,0-1-1,-1-1 0,11-8 1,0-4 13,0-1 0,-1 0 0,-1-1 0,16-28 0,37-87 156,-46 89-83,-21 45-91,1 0 0,-1 0 0,0 0 0,0 0 0,0 0 0,0 1 0,0-1 0,0 0 0,0 0 0,0 0 0,0 0 0,0 0 0,0 0 0,0 0 0,0 0 0,1 0-1,-1 0 1,0 0 0,0 0 0,0 0 0,0 0 0,0 0 0,0 0 0,0 0 0,0 0 0,0 0 0,0 0 0,1 0 0,-1 0 0,0 0 0,0 0 0,0 0 0,0 0 0,0 0 0,0 0 0,0 0 0,0 0 0,0 0 0,0 0 0,0 0 0,0-1 0,1 1 0,-1 0 0,0 0 0,0 0 0,0 0 0,0 0 0,0 0 0,0 0 0,0 0 0,0 0 0,0 15 36,-3 24-15,2-27-24,-4 25-1,2 0 0,2 1 0,5 69 0,-3-104-5,-1 0 0,1 1 1,0-1-1,0 0 1,0 0-1,1 1 0,-1-1 1,1 0-1,-1 0 0,1-1 1,0 1-1,0 0 1,0-1-1,4 4 0,-5-5-35,0 0-1,1-1 1,-1 1-1,1 0 1,-1 0-1,1-1 1,0 1 0,-1-1-1,1 1 1,0-1-1,-1 0 1,1 0-1,0 1 1,-1-1-1,1 0 1,0-1-1,0 1 1,-1 0-1,1 0 1,0-1-1,-1 1 1,1-1-1,-1 1 1,1-1-1,0 0 1,-1 0-1,0 0 1,1 0-1,-1 0 1,2-1-1,3-3-71,0 0-1,0 0 0,-1-1 1,9-10-1,4-11-240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9.181"/>
    </inkml:context>
    <inkml:brush xml:id="br0">
      <inkml:brushProperty name="width" value="0.025" units="cm"/>
      <inkml:brushProperty name="height" value="0.025" units="cm"/>
    </inkml:brush>
  </inkml:definitions>
  <inkml:trace contextRef="#ctx0" brushRef="#br0">224 35 16388,'12'-9'1088,"13"-14"1456,-24 20-250,-6 4-1355,-4 4-255,-4 5-297,1 0 0,0 1-1,1 0 1,0 1 0,-17 24 0,6-3-53,-20 42 0,23-37-117,2 1 1,-21 69-1,32-85-172,0 0 1,2 0 0,1 0-1,0 1 1,2-1-1,3 35 1,-2-52-45,1 0 0,0 0 0,0 0 0,1 0 0,0 0 0,0 0 0,0 0 0,1-1 0,0 1 0,0-1 0,4 5 0,-4-6-55,-1-2 0,1 1 0,0 0 0,0 0-1,1-1 1,-1 0 0,0 0 0,1 0 0,-1 0 0,1 0 0,0-1-1,0 1 1,0-1 0,-1 0 0,1 0 0,0 0 0,0-1 0,5 0-1,3 0-118,1-1 0,-1-1 1,1 0-1,-1-1 0,13-4 0,-12 3 34,24-7-288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9.711"/>
    </inkml:context>
    <inkml:brush xml:id="br0">
      <inkml:brushProperty name="width" value="0.025" units="cm"/>
      <inkml:brushProperty name="height" value="0.025" units="cm"/>
    </inkml:brush>
  </inkml:definitions>
  <inkml:trace contextRef="#ctx0" brushRef="#br0">288 53 16604,'2'-2'370,"1"0"0,-1 0 0,1 0 0,-1 0 0,0 0 0,0-1 0,0 1 0,0-1 0,0 1 0,-1-1 0,1 0 0,-1 0 1,0 0-1,0 0 0,2-5 0,-3 7-306,0 1 1,0 0-1,0 0 1,0-1-1,0 1 1,0 0-1,0 0 1,0-1-1,0 1 1,0 0-1,0 0 1,0-1-1,0 1 1,0 0-1,-1 0 1,1 0-1,0-1 1,0 1-1,0 0 1,0 0-1,0 0 1,-1-1-1,1 1 1,0 0 0,0 0-1,0 0 1,-1 0-1,1-1 1,0 1-1,0 0 1,0 0-1,-1 0 1,1 0-1,0 0 1,-1 0-1,-11 1 930,-12 8-433,9 0-494,0 0 1,1 2-1,0 0 1,0 0-1,-18 21 1,5-2 7,-29 44-1,36-46 49,-20 40 0,35-59-81,1 1 0,-1 0-1,2 0 1,0 0 0,0 1 0,0-1-1,2 1 1,-2 14 0,3-23-32,0 0 1,0-1-1,0 1 1,0 0-1,0 0 1,1 0-1,-1 0 1,1 0-1,-1 0 1,1-1-1,0 1 1,0 0-1,0 0 1,0-1-1,0 1 1,0-1-1,0 1 1,0-1-1,0 1 1,3 1-1,-1-1-3,-1-1 0,1 0 0,-1 0 0,1 0 0,-1 0 0,1 0 0,0-1 0,0 1 0,-1-1 0,1 0 0,0 1 0,5-2 0,5 0-332,0-1 0,0-1 0,0 0 0,21-8 0,-15 3-412,-1 0-1,28-17 1,-25 10-6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0.178"/>
    </inkml:context>
    <inkml:brush xml:id="br0">
      <inkml:brushProperty name="width" value="0.025" units="cm"/>
      <inkml:brushProperty name="height" value="0.025" units="cm"/>
    </inkml:brush>
  </inkml:definitions>
  <inkml:trace contextRef="#ctx0" brushRef="#br0">76 0 19404,'9'0'1737,"-8"3"-1081,-1 7-224,-1 9 872,0 4-232,-7 8-392,3 5-143,-2 3-113,-5 1-88,2 0-128,1-4-40,1-3-192,1-6-240,2-8-801,3-7-671,0-10 1400,-7 1-232,9-10-240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0.611"/>
    </inkml:context>
    <inkml:brush xml:id="br0">
      <inkml:brushProperty name="width" value="0.025" units="cm"/>
      <inkml:brushProperty name="height" value="0.025" units="cm"/>
    </inkml:brush>
  </inkml:definitions>
  <inkml:trace contextRef="#ctx0" brushRef="#br0">277 69 16115,'10'-6'992,"24"-18"776,-32 22-1537,0 1-1,0-1 1,0 0 0,0 0-1,0 0 1,0 0 0,-1 0 0,1 0-1,-1-1 1,0 1 0,2-5-1,-3 7-167,0-1 0,0 1 0,0-1 0,0 1 0,0 0 0,0-1 0,0 1 0,0-1 0,0 1 0,0 0 0,0-1 0,-1 1 0,1 0 0,0-1 0,0 1-1,0 0 1,-1-1 0,1 1 0,0 0 0,0 0 0,-1-1 0,1 1 0,0 0 0,-1 0 0,1-1 0,0 1 0,-1 0 0,1 0 0,0 0 0,-1 0 0,1-1 0,-1 1 0,1 0 0,0 0-1,-1 0 1,1 0 0,0 0 0,-1 0 0,1 0 0,-1 0 0,1 0 0,-1 0 0,-20 2 863,11 2-832,-1-1-1,0 2 0,1-1 1,0 1-1,0 1 1,1 0-1,-1 0 1,1 1-1,1 0 0,-1 1 1,1-1-1,-9 12 1,0 2-77,1 0-1,1 1 1,1 1 0,-12 27 0,6-6 142,-27 85 0,40-107-90,2 0 0,1 1 0,0 0 0,2-1 0,1 1 0,1 24 1,0-43-54,1 1 0,0-1 0,1 1 1,-1-1-1,0 1 0,1-1 1,0 0-1,0 0 0,5 7 1,-6-10-24,-1-1 1,1 1-1,-1 0 0,1 0 1,0 0-1,-1 0 0,1-1 1,0 1-1,0 0 1,-1-1-1,1 1 0,0 0 1,0-1-1,0 1 0,0-1 1,0 0-1,0 1 1,0-1-1,0 0 0,0 1 1,0-1-1,0 0 0,0 0 1,0 0-1,0 0 1,0 0-1,0 0 0,0 0 1,0 0-1,0-1 0,0 1 1,0 0-1,0-1 1,0 1-1,0 0 0,0-1 1,0 1-1,0-1 0,0 0 1,0 1-1,-1-1 1,1 0-1,0 1 0,0-1 1,0-1-1,1 0-116,-1 0 0,0 0 0,0 0 1,1 0-1,-1 0 0,-1 0 0,1 0 0,0 0 0,0 0 0,-1-1 0,0 1 0,1 0 0,-1-1 1,0 1-1,0 0 0,0 0 0,0-1 0,0 1 0,-1 0 0,1-1 0,-1 1 0,0 0 0,1 0 1,-3-3-1,0-2-101,0 0 1,0 1-1,-1-1 1,0 1-1,-1 0 1,-6-7-1,-13-11-673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3.117"/>
    </inkml:context>
    <inkml:brush xml:id="br0">
      <inkml:brushProperty name="width" value="0.05" units="cm"/>
      <inkml:brushProperty name="height" value="0.05" units="cm"/>
    </inkml:brush>
  </inkml:definitions>
  <inkml:trace contextRef="#ctx0" brushRef="#br0">295 1 11114,'-2'3'291,"1"0"0,-1 0-1,0 0 1,0 0-1,0-1 1,0 1 0,0-1-1,-3 3 1,3-3-33,-81 85 2105,34-37-1533,-52 68 0,73-75-436,27-40-360,-1 1 0,0-1 1,1 1-1,-1 0 0,1 0 1,0-1-1,1 1 1,-1 0-1,0 0 0,1 7 1,0-10-31,0 0 0,1 0 0,-1-1 0,0 1 0,1 0 0,-1 0 0,0 0 0,1 0 0,-1 0 0,1-1 0,0 1 0,-1 0 0,1 0 0,-1-1 0,1 1 1,0 0-1,0-1 0,-1 1 0,1-1 0,0 1 0,0-1 0,0 1 0,0-1 0,0 0 0,-1 1 0,1-1 0,0 0 0,0 0 0,0 0 0,0 0 0,0 1 0,0-1 0,0 0 0,0-1 1,0 1-1,1 0 0,40-8 33,-37 6-27,228-81 491,-52 15 793,-129 52-1000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1.080"/>
    </inkml:context>
    <inkml:brush xml:id="br0">
      <inkml:brushProperty name="width" value="0.025" units="cm"/>
      <inkml:brushProperty name="height" value="0.025" units="cm"/>
    </inkml:brush>
  </inkml:definitions>
  <inkml:trace contextRef="#ctx0" brushRef="#br0">5 131 15619,'-5'5'1809,"10"-3"-753,6-2-336,11-5 1088,5-4-231,6-4-433,6-1-176,4-5-248,1 1-231,-2 0-537,-4 3-385,-8 5-775,-5 1 992,-14 3-176,-9 5-168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1.530"/>
    </inkml:context>
    <inkml:brush xml:id="br0">
      <inkml:brushProperty name="width" value="0.025" units="cm"/>
      <inkml:brushProperty name="height" value="0.025" units="cm"/>
    </inkml:brush>
  </inkml:definitions>
  <inkml:trace contextRef="#ctx0" brushRef="#br0">72 6 17604,'4'-1'256,"-1"0"1,1 0-1,-1 0 0,1 1 1,-1-1-1,1 1 1,0 0-1,-1 0 1,1 0-1,-1 0 1,1 0-1,0 1 0,-1 0 1,1 0-1,-1 0 1,1 0-1,-1 1 1,0-1-1,0 1 0,1 0 1,-1-1-1,0 2 1,5 3-1,0 1-115,0 0 0,-1 0 0,1 0 0,-2 1 0,1 1 0,-1-1-1,6 10 1,-6-5-35,0 0 1,-1 0-1,-1 1 0,0 0 0,-1-1 0,-1 1 0,0 0 0,0 0 0,-1 1 1,-1-1-1,-1 0 0,0 0 0,-4 20 0,-2-1-8,-2 0 0,0 0 0,-3-2 0,-22 47-1,24-58-274,-1 0 0,-1-1 0,-1 0 0,-1-1 0,0-1 0,-1 0 0,-1-1 0,-20 16 0,-1-4-189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6.451"/>
    </inkml:context>
    <inkml:brush xml:id="br0">
      <inkml:brushProperty name="width" value="0.025" units="cm"/>
      <inkml:brushProperty name="height" value="0.025" units="cm"/>
    </inkml:brush>
  </inkml:definitions>
  <inkml:trace contextRef="#ctx0" brushRef="#br0">1 12 21173,'1'-4'1688,"2"-1"-1264,-3 2 1512,0 8-2624,0-1 640,0 5-120,0 1-104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6.918"/>
    </inkml:context>
    <inkml:brush xml:id="br0">
      <inkml:brushProperty name="width" value="0.025" units="cm"/>
      <inkml:brushProperty name="height" value="0.025" units="cm"/>
    </inkml:brush>
  </inkml:definitions>
  <inkml:trace contextRef="#ctx0" brushRef="#br0">9 105 23541,'-5'3'1776,"3"-13"-1424,1-1-207,2-4 311,4 0-528,0-1-1321,1 1 1241,1 3-256,-1-1-216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3.605"/>
    </inkml:context>
    <inkml:brush xml:id="br0">
      <inkml:brushProperty name="width" value="0.025" units="cm"/>
      <inkml:brushProperty name="height" value="0.025" units="cm"/>
    </inkml:brush>
  </inkml:definitions>
  <inkml:trace contextRef="#ctx0" brushRef="#br0">80 1 17796,'-7'49'5583,"-3"20"-4316,-11 80-1262,0 3-347,21-150 230,0-1-1,0 1 1,-1 0-1,1-1 1,0 1-1,-1-1 1,0 1-1,1 0 1,-1-1-1,0 1 1,-1 2-1,-3-6-649,0-13 468,1-12-228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4.099"/>
    </inkml:context>
    <inkml:brush xml:id="br0">
      <inkml:brushProperty name="width" value="0.025" units="cm"/>
      <inkml:brushProperty name="height" value="0.025" units="cm"/>
    </inkml:brush>
  </inkml:definitions>
  <inkml:trace contextRef="#ctx0" brushRef="#br0">1 89 15771,'0'-1'114,"1"1"0,-1-1 0,1 1-1,0-1 1,-1 1 0,1 0-1,-1-1 1,1 1 0,0 0 0,-1 0-1,1-1 1,-1 1 0,1 0 0,0 0-1,-1 0 1,1 0 0,0 0-1,-1 0 1,1 0 0,0 0 0,0 0-1,-1 0 1,1 0 0,-1 0 0,1 1-1,0-1 1,-1 0 0,1 0 0,0 1-1,-1-1 1,1 0 0,-1 1-1,1-1 1,-1 1 0,1-1 0,-1 1-1,1-1 1,-1 1 0,1-1 0,-1 1-1,0-1 1,1 1 0,-1 0-1,1 0 1,14 37 1629,-10-22-1595,4 6 111,34 76 271,-37-86-474,1-1 1,0 1-1,1-1 1,0-1-1,17 18 1,-23-26-30,0 0-1,0-1 1,0 1 0,0 0-1,0-1 1,1 0 0,-1 1 0,0-1-1,1 0 1,-1 0 0,1 0 0,-1-1-1,1 1 1,0 0 0,-1-1 0,1 0-1,0 0 1,-1 0 0,1 0-1,3 0 1,-2-1 18,0-1 1,0 1-1,0-1 0,0 0 1,-1 0-1,1 0 0,-1 0 1,1 0-1,-1-1 0,0 0 1,6-5-1,0-4 65,1 0 1,-1 0 0,-1-1-1,0 0 1,-1-1-1,6-15 1,-7 12 10,0 0 0,-1 0 0,0-1 0,-2 1 1,2-20-1,-4 30-57,-1 0 1,0 0-1,-1 1 1,0-1-1,0 0 1,0 1 0,-4-10-1,4 13-20,0-1 0,-1 1 0,0 0-1,0-1 1,0 1 0,0 0 0,0 0 0,-1 0-1,1 1 1,-1-1 0,0 1 0,0-1 0,0 1-1,-4-3 1,6 5-92,1-1 0,-1 1 0,1 0 0,-1-1 0,0 1 1,1 0-1,-1-1 0,0 1 0,0 0 0,1 0 0,-1-1 0,0 1 0,0 0 0,1 0 0,-1 0 0,0 0 0,0 0 0,1 0 0,-1 0 0,0 0 0,0 0 0,1 1 0,-1-1 0,0 0 0,0 0 1,1 1-1,-1-1 0,0 1 0,1-1 0,-1 0 0,-1 2 0,1 0-234,-1 0 1,1 1-1,-1-1 1,1 1-1,0-1 1,0 1 0,-1 3-1,-2 7-454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4.891"/>
    </inkml:context>
    <inkml:brush xml:id="br0">
      <inkml:brushProperty name="width" value="0.025" units="cm"/>
      <inkml:brushProperty name="height" value="0.025" units="cm"/>
    </inkml:brush>
  </inkml:definitions>
  <inkml:trace contextRef="#ctx0" brushRef="#br0">192 37 20668,'-5'12'563,"1"0"0,0 0-1,1 1 1,1-1-1,0 1 1,-1 23 0,0 2-182,-3 8-223,2 0 1,3 70-1,5-96-294,-4-20 123,0 0 0,0 0-1,0 0 1,0 0-1,0 0 1,0 0-1,0 0 1,0-1 0,0 1-1,0 0 1,0 0-1,0 0 1,0 0-1,0 0 1,0 0 0,0 0-1,0 0 1,1 0-1,-1 0 1,0 0-1,0 0 1,0 0 0,0 0-1,0 0 1,0 0-1,0 0 1,0-1 0,0 1-1,0 0 1,0 0-1,1 0 1,-1 0-1,0 0 1,0 0 0,0 0-1,0 0 1,0 0-1,0 1 1,0-1-1,0 0 1,0 0 0,0 0-1,1 0 1,-1 0-1,0 0 1,0 0-1,0 0 1,0 0 0,0 0-1,0 0 1,0 0-1,0 0 1,0 0-1,0 0 1,0 0 0,0 0-1,0 0 1,0 1-1,0-1 1,0 0-1,1 0 1,-1 0 0,0 0-1,0 0 1,0 0-1,0 0 1,0-3-226,1 0-1,-1 0 1,1 0 0,-1 0-1,0 0 1,0 0 0,0 0-1,-1-6 1,-1 0-326,-1 0 1,1 0-1,-2 0 0,1 0 0,-1 1 1,0-1-1,-7-9 0,-6-5-1285,-20-22 0,24 30 1723,0 0 1,1-1 0,-19-34 0,30 48 354,0-1-1,0 1 1,0-1 0,0 1-1,0-1 1,0 0 0,1 1-1,0-1 1,-1 0-1,1 1 1,0-1 0,0 0-1,0 1 1,1-1 0,-1 0-1,1 1 1,-1-1 0,3-4-1,-1 4 42,0-1-1,0 1 0,0 0 1,1-1-1,-1 1 0,1 1 1,0-1-1,0 0 0,0 1 0,0-1 1,5-2-1,5-2 313,1 0 0,0 2 0,0-1 0,0 2 0,23-5 1,-28 7-419,0 0 1,-1 1-1,1 1 1,0-1 0,0 2-1,0-1 1,-1 1 0,1 0-1,10 3 1,-17-3-129,1 0 1,-1 0-1,1 0 0,-1 0 1,1 0-1,-1 0 0,1 1 1,-1 0-1,0-1 1,0 1-1,0 0 0,0 0 1,0 0-1,0 0 1,-1 0-1,1 0 0,-1 1 1,1-1-1,-1 0 0,0 1 1,0-1-1,0 1 1,0-1-1,0 1 0,-1 0 1,1-1-1,-1 1 1,0 0-1,0 0 0,0-1 1,0 1-1,0 0 0,-1 2 1,0 3 16,-1 0 1,0-1-1,0 1 1,-1-1-1,0 0 1,0 0-1,0 0 1,-10 12 0,2-3 32,-2 0 0,-19 19 0,35-37-97,-1 0 0,1 1 0,0-1-1,0 1 1,0 0 0,0 0 0,0 0 0,0 1 0,0-1 0,0 1-1,1-1 1,-1 1 0,0 0 0,0 0 0,0 0 0,0 1 0,4 0-1,-2 0-17,1 0 0,0 0 0,0 1 0,-1-1 0,1 1 0,-1 1-1,1-1 1,-1 1 0,8 5 0,-8-3 14,0 0-1,0 0 1,0 0 0,-1 1 0,0 0 0,0 0-1,0 0 1,-1 0 0,0 1 0,0-1 0,0 1-1,-1 0 1,0 0 0,0 0 0,-1 0 0,0 0-1,0 0 1,-1 0 0,0 0 0,0 0 0,-1 1-1,0-1 1,-2 11 0,1-12 53,1 1 0,-1-1 0,-1 1 0,1-1-1,-1 0 1,0 0 0,0 0 0,-1 0 0,0-1 0,0 1 0,0-1 0,0 0 0,-1 0 0,0 0 0,0-1 0,0 0-1,-1 0 1,0 0 0,1-1 0,-1 0 0,0 0 0,-1 0 0,1-1 0,0 1 0,-9 0 0,-28 4 136,-1-3 0,0-1 1,-54-4-1,98 1-197,0 0-1,-1 0 1,1 0-1,0 0 1,-1 0-1,1 0 1,-1 0-1,1 0 1,0 0-1,-1 0 1,1 0-1,-1 0 1,1-1-1,0 1 1,-1 0-1,1 0 1,0 0-1,-1-1 1,1 1-1,0 0 1,-1 0-1,1-1 1,0 1-1,-1 0 1,1 0-1,0-1 1,0 1-1,0 0 1,-1-1-1,1 1 1,0-1-1,0 1 1,0 0-1,0-1 1,0 1-1,-1 0 1,1-1-1,0 1 1,0-1-1,0 1 1,0 0-1,0-1 1,0 1-1,0-1 1,1 1-1,-1 0 1,0-1-1,0 1 1,0-1-1,0 1 1,0 0-1,1-1 1,-1 1-1,0 0 1,0-1-1,1 1 1,-1 0-1,1-1 1,19-24 5,-15 19-70,17-19-205,4-4-19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5.194"/>
    </inkml:context>
    <inkml:brush xml:id="br0">
      <inkml:brushProperty name="width" value="0.025" units="cm"/>
      <inkml:brushProperty name="height" value="0.025" units="cm"/>
    </inkml:brush>
  </inkml:definitions>
  <inkml:trace contextRef="#ctx0" brushRef="#br0">25 323 15283,'-17'1'1206,"16"-1"-1176,1 0 0,0 0 0,-1 0 0,1 0 0,0 0 0,-1 0-1,1 0 1,0 0 0,0 0 0,-1-1 0,1 1 0,0 0 0,-1 0 0,1 0-1,0 0 1,0-1 0,-1 1 0,1 0 0,0 0 0,0-1 0,0 1 0,-1 0-1,1 0 1,0-1 0,0 1 0,0-1 0,0-1 44,0 1 0,1-1 0,-1 0 0,1 0 1,-1 0-1,1 0 0,0 0 0,-1 1 0,1-1 0,0 0 0,0 1 1,1-1-1,-1 1 0,2-3 0,16-20 100,1 1 0,1 0 1,1 2-1,1 1 0,1 0 0,0 2 0,44-25 1,-63 40-176,0 1 1,0-1-1,0 1 1,0 1-1,1-1 1,-1 1-1,0 0 1,1 0-1,-1 0 1,1 1-1,-1 0 1,1 0-1,0 0 1,-1 1-1,7 1 1,-5 1-2,0-1 0,0 1 0,0 0 0,0 1 1,-1 0-1,1 0 0,-1 0 0,0 1 0,-1 0 0,9 9 1,-11-11 0,8 8 14,0 1 1,1-2-1,22 16 0,-30-24 3,0 1 0,0-1 0,1 0 0,-1 0 0,1 0 0,-1-1-1,1 0 1,0 0 0,0 0 0,-1 0 0,1-1 0,0 1 0,0-1 0,0-1 0,0 1-1,8-2 1,1-3 53,1 0 0,-1 0-1,1-2 1,24-14 0,54-42 238,-59 39-196,-7 3-25,-21 15-64,1 1 1,0 0 0,0 0 0,0 0-1,0 1 1,1 0 0,0 0 0,14-4 0,-10 8-62,-12 0 22,1 0 0,-1 0 0,0 1 0,1-1 0,-1 0 0,1 0 0,-1 0 0,1 0 0,-1 0 0,0 0 0,1 0 0,-1-1 0,1 1 0,-1 0 0,0 0 0,1 0 0,-1 0 0,1 0 0,-1-1 0,0 1 0,1 0 0,-1 0 0,0-1 0,1 1 0,-1 0 0,0 0 0,0-1 0,1 1 0,-1 0 0,0-1 0,0 1 0,1-1 0,-1 0 0,7-10-111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5.708"/>
    </inkml:context>
    <inkml:brush xml:id="br0">
      <inkml:brushProperty name="width" value="0.025" units="cm"/>
      <inkml:brushProperty name="height" value="0.025" units="cm"/>
    </inkml:brush>
  </inkml:definitions>
  <inkml:trace contextRef="#ctx0" brushRef="#br0">1 45 13459,'10'-43'3822,"-7"42"-1477,-1 6-1370,2 11-195,16 209 1521,-1-5-3540,-18-217 1062,-1-2 129,0-1 1,1 1 0,-1-1 0,0 1 0,0-1 0,0 0 0,0 1 0,1-1 0,-1 1-1,0 0 1,0-1 0,0 1 0,0-1 0,0 1 0,0-1 0,-1 1 0,1-1-1,0 1 1,0-1 0,0 1 0,0-1 0,-1 0 0,1 1 0,0-1 0,0 1-1,-1-1 1,1 1 0,0-1 0,-1 0 0,1 1 0,-1 0 0,-3-3-523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6.311"/>
    </inkml:context>
    <inkml:brush xml:id="br0">
      <inkml:brushProperty name="width" value="0.025" units="cm"/>
      <inkml:brushProperty name="height" value="0.025" units="cm"/>
    </inkml:brush>
  </inkml:definitions>
  <inkml:trace contextRef="#ctx0" brushRef="#br0">1 163 14723,'0'21'1324,"1"1"-1,7 39 1,-7-55-1138,0 0 0,1 1 0,0-1 0,0 0 0,1 0 0,-1 0 0,1-1 0,1 1 0,-1-1 0,1 1 0,0-1 0,0 0 0,9 8 0,-11-12-131,0 0 1,0 1 0,1-1-1,-1 0 1,0 0-1,1-1 1,-1 1 0,0 0-1,1-1 1,-1 0-1,1 1 1,-1-1 0,1 0-1,-1 0 1,1 0-1,-1-1 1,1 1-1,-1 0 1,0-1 0,1 0-1,-1 0 1,0 1-1,1-1 1,-1-1 0,0 1-1,4-2 1,5-5 63,-1 0 0,1 0 0,15-16 0,-19 16-29,152-168-637,-151 167 473,-1 0 0,-1 0-1,1-1 1,-2 0 0,1 0-1,5-15 1,-2-14-291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5:00.845"/>
    </inkml:context>
    <inkml:brush xml:id="br0">
      <inkml:brushProperty name="width" value="0.05" units="cm"/>
      <inkml:brushProperty name="height" value="0.05" units="cm"/>
    </inkml:brush>
  </inkml:definitions>
  <inkml:trace contextRef="#ctx0" brushRef="#br0">1 1397 12051,'0'2'51,"0"-1"0,0 0 0,1 0 0,-1 0 0,0 0 0,1 0 0,-1 0 0,0 0 0,1 0 0,0 0 0,-1 0 0,1 0 0,-1 0 0,1 0 0,0 0 0,0 0 0,0-1 0,-1 1 0,1 0 0,0-1 0,2 2 0,-2-1-35,1-1-1,0 1 1,0 0 0,-1-1-1,1 1 1,0-1-1,0 0 1,-1 0 0,1 1-1,0-1 1,0-1 0,0 1-1,0 0 1,-1 0-1,1-1 1,0 1 0,0 0-1,-1-1 1,3-1 0,24-11 199,0-2 0,0-2 1,48-38-1,-40 29-102,626-472 192,-387 290-1020,176-82-703,-297 198 1569,-24-1 216,-87 59-1076,53-30 0,-68 51 79,-21 12 218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6.899"/>
    </inkml:context>
    <inkml:brush xml:id="br0">
      <inkml:brushProperty name="width" value="0.025" units="cm"/>
      <inkml:brushProperty name="height" value="0.025" units="cm"/>
    </inkml:brush>
  </inkml:definitions>
  <inkml:trace contextRef="#ctx0" brushRef="#br0">9 1 14979,'-2'4'275,"1"1"0,0-1 0,-1 1 0,2 0-1,-1-1 1,0 1 0,1 0 0,0 0 0,0-1 0,0 1 0,2 9-1,0 0 209,22 361 1771,-27-470-6055,-1 49 3140,-2-2-256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7.317"/>
    </inkml:context>
    <inkml:brush xml:id="br0">
      <inkml:brushProperty name="width" value="0.025" units="cm"/>
      <inkml:brushProperty name="height" value="0.025" units="cm"/>
    </inkml:brush>
  </inkml:definitions>
  <inkml:trace contextRef="#ctx0" brushRef="#br0">1 75 13883,'42'97'3190,"-30"-64"-2463,2 0 0,24 38-1,-32-60-477,1-2-1,0 1 0,0-1 1,18 16-1,-24-23-207,0-1 1,0 0-1,1 0 0,-1 0 1,1 0-1,-1 0 1,1 0-1,-1 0 0,1 0 1,-1 0-1,1-1 0,0 1 1,0-1-1,-1 1 1,1-1-1,0 0 0,0 0 1,-1 0-1,1 0 0,0 0 1,0 0-1,-1 0 1,1 0-1,0-1 0,0 1 1,-1-1-1,1 1 0,0-1 1,-1 0-1,1 0 1,-1 0-1,1 0 0,-1 0 1,1 0-1,-1 0 0,1 0 1,-1 0-1,0-1 1,0 1-1,0 0 0,0-1 1,1-1-1,4-7 108,0 0 0,-1 0 0,-1 0 0,0-1 0,0 1-1,-1-1 1,0 0 0,2-18 0,-2-1 133,-1 0-1,-2-30 1,-1 46-172,0 0 0,-1 1 0,-4-18 0,5 27-100,0 0-1,0 0 1,-1 0 0,1 0 0,-1 0-1,0 0 1,0 1 0,-1-1 0,1 1-1,0 0 1,-1-1 0,0 1-1,0 0 1,0 1 0,-4-4 0,7 6-35,0 0 1,0 0 0,0-1-1,-1 1 1,1 0 0,0 0-1,0 0 1,0-1-1,-1 1 1,1 0 0,0 0-1,0 0 1,0 0 0,-1 0-1,1 0 1,0-1 0,0 1-1,-1 0 1,1 0 0,0 0-1,0 0 1,-1 0-1,1 0 1,0 0 0,0 0-1,-1 0 1,1 0 0,0 0-1,0 0 1,-1 0 0,1 0-1,0 0 1,0 1 0,-1-1-1,1 0 1,0 0-1,0 0 1,0 0 0,-1 0-1,1 0 1,0 1 0,0-1-1,0 0 1,-1 0 0,1 0-1,0 1 1,0-1 0,0 0-1,0 0 1,0 0-1,0 1 1,-1-1 0,1 0-1,0 0 1,0 1 0,0-1-1,0 0 1,0 0 0,0 1-1,0-1 1,0 0 0,0 0-1,0 1 1,0-1-1,0 0 1,0 1 0,5 16-609,2-5 152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7.764"/>
    </inkml:context>
    <inkml:brush xml:id="br0">
      <inkml:brushProperty name="width" value="0.025" units="cm"/>
      <inkml:brushProperty name="height" value="0.025" units="cm"/>
    </inkml:brush>
  </inkml:definitions>
  <inkml:trace contextRef="#ctx0" brushRef="#br0">2 142 14307,'0'0'93,"1"1"-1,-1 0 1,0-1-1,1 1 1,-1-1 0,0 1-1,1-1 1,-1 1-1,1-1 1,-1 1-1,1-1 1,-1 0 0,1 1-1,-1-1 1,1 0-1,-1 1 1,1-1 0,0 0-1,-1 1 1,1-1-1,0 0 1,-1 0-1,1 0 1,-1 0 0,1 0-1,0 0 1,-1 0-1,1 0 1,1 0 0,0-1 59,0 1 1,-1-1 0,1 0 0,0 0 0,-1 0-1,1 0 1,-1 0 0,1 0 0,-1-1 0,3-1-1,4-7 386,-1 0 0,10-17-1,-14 23-372,4-7 237,14-24 463,-20 33-777,0 0 1,0 0-1,0 0 1,-1 0-1,1 0 1,0 0-1,-1 0 1,0 0-1,1 0 1,-1-1-1,0 1 1,0 0-1,-1-4 1,1 5-64,0 1 0,0 0 1,-1-1-1,1 1 0,0-1 0,-1 1 0,1-1 1,0 1-1,-1 0 0,1-1 0,0 1 0,-1 0 0,1-1 1,-1 1-1,1 0 0,-1 0 0,1-1 0,-1 1 1,1 0-1,-1 0 0,1 0 0,-1 0 0,1 0 1,-1 0-1,1 0 0,-1 0 0,1 0 0,-1 0 1,0 0-1,1 0 0,-1 0 0,1 0 0,-1 0 1,1 0-1,-1 1 0,1-1 0,-1 1 0,-20 10 337,14-4-348,1 1 0,-1 0 1,1 0-1,1 0 0,-1 1 0,1 0 1,1 0-1,0 0 0,0 0 0,1 1 1,-4 15-1,6-19-12,-1 0 0,1 0 0,0 1 0,1-1-1,-1 0 1,1 1 0,1-1 0,-1 1 0,1-1 0,0 0 0,1 0 0,-1 1 0,1-1 0,0 0 0,1-1 0,-1 1 0,1 0-1,1-1 1,4 8 0,-5-10-8,-1-1 0,0 0 0,1 0 0,-1 0 0,1 0 0,-1-1 0,1 1 0,0 0 0,0-1 0,0 0 0,0 0 0,0 0 0,0 0 1,0-1-1,4 1 0,-1 0-93,0-1 1,-1 0 0,1-1-1,0 1 1,0-1 0,0 0-1,9-4 1,-3 0-122,0 0 0,0 0 0,-1-1 0,1-1-1,-2 0 1,19-16 0,6-10-185,-5-2-155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8.155"/>
    </inkml:context>
    <inkml:brush xml:id="br0">
      <inkml:brushProperty name="width" value="0.025" units="cm"/>
      <inkml:brushProperty name="height" value="0.025" units="cm"/>
    </inkml:brush>
  </inkml:definitions>
  <inkml:trace contextRef="#ctx0" brushRef="#br0">3 1 16476,'-2'39'3528,"4"-19"-3057,1 0-1,1-1 1,1 1-1,13 32 1,-4-17-119,31 52 0,-45-86-343,1 1 0,0 0 1,0 0-1,1-1 0,-1 1 1,0-1-1,0 1 0,1-1 0,-1 0 1,1 1-1,-1-1 0,1 0 1,0 0-1,-1 0 0,3 1 0,-2-2-5,-1 0-1,0 0 0,0 0 1,1 0-1,-1 0 0,0 0 0,0-1 1,1 1-1,-1 0 0,0-1 1,0 1-1,0 0 0,1-1 0,-1 0 1,0 1-1,0-1 0,0 0 1,0 1-1,0-1 0,0 0 0,0 0 1,-1 0-1,1 0 0,1-1 1,8-11 3,17-26 1,7-9-143,-34 48 128,1-1 0,-1 0 0,1 0 1,-1 1-1,1-1 0,0 1 1,-1-1-1,1 0 0,0 1 0,-1-1 1,1 1-1,0 0 0,0-1 0,0 1 1,0 0-1,-1-1 0,1 1 1,2 0-1,-3 0 3,0 0 1,1 0 0,-1 0-1,0 1 1,1-1 0,-1 0-1,0 1 1,1-1 0,-1 0-1,0 0 1,1 1 0,-1-1-1,0 1 1,0-1 0,0 0-1,1 1 1,-1-1 0,0 1-1,0-1 1,0 0 0,0 1-1,0-1 1,0 1 0,0-1-1,0 1 1,-1 34-9,-2-23 89,1 0-1,-2 0 1,0 0 0,0-1 0,-1 0 0,0 0-1,-1 0 1,-1 0 0,-9 12 0,13-19-41,-1 0 1,0 0-1,1-1 1,-2 1-1,1-1 1,0 1-1,-1-1 1,1-1-1,-1 1 1,-7 2 0,8-3-53,1-2 1,-1 1 0,1 0 0,-1-1 0,1 1-1,-1-1 1,1 0 0,-1-1 0,1 1 0,-1 0-1,0-1 1,1 0 0,0 0 0,-1 0 0,1 0-1,-1 0 1,-3-3 0,5 3-70,0 0 1,0-1-1,1 1 1,-1-1-1,0 1 0,0-1 1,1 0-1,-1 1 1,1-1-1,-1 0 0,1 0 1,0 0-1,0 0 0,0 0 1,0 0-1,0-1 1,0 1-1,1 0 0,-1 0 1,1-1-1,0 1 0,-1 0 1,1-1-1,0 1 1,0 0-1,0-1 0,1 1 1,-1 0-1,1-1 1,-1 1-1,1 0 0,0 0 1,0 0-1,0-1 0,0 1 1,0 0-1,0 0 1,0 0-1,3-2 0,15-14-663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8.747"/>
    </inkml:context>
    <inkml:brush xml:id="br0">
      <inkml:brushProperty name="width" value="0.025" units="cm"/>
      <inkml:brushProperty name="height" value="0.025" units="cm"/>
    </inkml:brush>
  </inkml:definitions>
  <inkml:trace contextRef="#ctx0" brushRef="#br0">74 86 12187,'0'0'196,"0"1"1,1-1 0,-1 0 0,0 0 0,1 0 0,-1 1-1,0-1 1,1 0 0,-1 0 0,0 0 0,1 0-1,-1 0 1,0 0 0,1 0 0,-1 0 0,1 0 0,-1 0-1,0 0 1,1 0 0,-1 0 0,0 0 0,1 0 0,-1 0-1,0 0 1,1 0 0,-1 0 0,0 0 0,1-1-1,-1 1 1,0 0 0,1-1 0,12-11 1811,4-19-776,-16 29-1160,-1 1 0,1-1 0,-1 1 0,1-1 0,-1 0 0,0 0 0,0 1 0,1-1 0,-1 0 0,0 1 1,-1-1-1,1 0 0,0 1 0,0-1 0,-1 0 0,0-1 0,1 2-29,-1 0 0,1 0 0,-1 1 0,0-1 0,1 0 0,-1 0 0,0 1 0,1-1 0,-1 1 0,0-1 0,0 0 0,0 1 0,1-1 0,-1 1 0,0 0 0,0-1 0,0 1 0,0 0 0,0-1 0,-1 1 0,-1 0-5,0 0-1,1 0 1,-1 0 0,1 0-1,-1 1 1,0-1 0,1 1-1,-1-1 1,1 1 0,0 0-1,-1 0 1,1 0 0,0 1 0,-1-1-1,1 0 1,0 1 0,0 0-1,0-1 1,-3 4 0,0 3-22,-1-1 1,1 1 0,1 0 0,-1 0 0,1 0 0,1 1 0,-5 13-1,6-16-15,1-1-1,0 1 1,0 0-1,0-1 1,0 1-1,1 0 1,0-1-1,0 1 1,1 0-1,-1-1 1,1 1-1,0 0 0,3 7 1,-3-13 0,-1 1-1,0 0 1,1 0 0,-1-1 0,1 1-1,-1 0 1,1 0 0,-1-1-1,1 1 1,-1 0 0,1-1 0,0 1-1,-1-1 1,1 1 0,0-1-1,0 1 1,-1-1 0,1 0 0,0 1-1,0-1 1,0 0 0,0 0 0,-1 1-1,1-1 1,0 0 0,0 0-1,1 0 1,1 0 1,-1-1 1,1 1-1,-1-1 0,1 0 0,-1 0 0,0 1 1,1-2-1,-1 1 0,3-2 0,6-4 12,-1-1 0,17-16 0,-26 23-13,22-24 15,-17 18-12,0 0 0,0 0 0,1 1 0,0 0 0,0 0 0,1 1 0,0-1 0,8-3 0,-15 8-3,-1 1-1,1 0 0,0-1 0,-1 1 1,1 0-1,0 0 0,0 0 1,-1-1-1,1 1 0,0 0 1,0 0-1,0 0 0,-1 0 0,1 0 1,0 0-1,0 0 0,-1 1 1,1-1-1,0 0 0,0 0 0,-1 1 1,1-1-1,0 0 0,0 1 1,-1-1-1,1 1 0,0-1 0,-1 1 1,1-1-1,-1 1 0,1-1 1,-1 1-1,1-1 0,-1 1 1,1 0-1,1 3 3,-1 0 1,0 0-1,0 0 1,0 0-1,0-1 1,-1 6-1,0-7 0,0 0-1,0 1 0,1-1 0,-1 0 1,0 0-1,1 0 0,-1 0 1,1 0-1,0 0 0,0 0 0,0 0 1,0 0-1,0 0 0,2 2 1,-2-3 1,0-1 1,0 0 0,0 0 0,0 0 0,0 0-1,0 0 1,0 0 0,0 0 0,0 0 0,0 0-1,0 0 1,0-1 0,0 1 0,0 0-1,0-1 1,0 1 0,0-1 0,0 1 0,-1-1-1,1 1 1,0-1 0,1-1 0,23-18 55,-19 15-42,12-11 28,-12 10-39,-1 0 0,1 1 0,1 0 0,-1 0 0,1 1 0,0 0 0,0 0 0,12-5 0,-18 9-7,0 0-1,0 0 1,-1 0-1,1 0 1,0 0-1,0 1 1,-1-1-1,1 0 1,0 0-1,0 1 1,-1-1-1,1 0 1,0 1-1,-1-1 1,1 0-1,-1 1 1,1-1-1,0 1 1,-1-1-1,1 1 1,-1 0-1,1-1 1,-1 1-1,0 0 1,1-1-1,-1 1 1,1 0-1,-1-1 1,0 1-1,0 0 1,0 0-1,1 0 1,6 34-15,-4-19 25,-3-14-14,1-1 1,-1 1-1,0-1 1,1 0-1,-1 1 1,1-1-1,-1 0 1,1 0-1,0 1 0,-1-1 1,1 0-1,0 0 1,0 0-1,0 0 1,0 0-1,0 0 1,2 1-1,-2-2 24,0 0 0,0 0 0,0 0 0,-1 0 0,1-1 0,0 1 0,0 0 0,0-1 0,0 1 0,0-1 0,0 1-1,-1-1 1,1 1 0,0-1 0,0 0 0,-1 1 0,1-1 0,0 0 0,-1 0 0,1 0 0,-1 1 0,1-1 0,-1 0 0,1 0 0,-1 0 0,1-1-1,9-16 47,-1 0 25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9.747"/>
    </inkml:context>
    <inkml:brush xml:id="br0">
      <inkml:brushProperty name="width" value="0.025" units="cm"/>
      <inkml:brushProperty name="height" value="0.025" units="cm"/>
    </inkml:brush>
  </inkml:definitions>
  <inkml:trace contextRef="#ctx0" brushRef="#br0">0 0 15363,'2'9'771,"1"13"605,2 1-1,11 36 0,-15-57-1329,3 9 180,0 0 0,1-1 0,1 0 0,7 12 0,-12-20-208,0-1 0,0 1 0,0-1 0,0 0-1,0 1 1,0-1 0,0 0 0,0 0 0,0 0 0,1 0-1,-1 0 1,1 0 0,-1 0 0,0 0 0,1-1-1,0 1 1,-1-1 0,1 1 0,-1-1 0,1 1 0,-1-1-1,1 0 1,0 0 0,-1 0 0,1 0 0,0 0 0,-1 0-1,1 0 1,0 0 0,-1-1 0,1 1 0,-1-1-1,1 1 1,0-1 0,-1 0 0,0 1 0,1-1 0,1-2-1,19-16 145,-19 15-145,0 1 1,0 0-1,1-1 1,-1 2-1,1-1 1,0 0-1,4-2 1,-7 5-18,-1 0 1,1 0-1,-1 0 0,1 0 1,-1 0-1,0 0 0,1 0 1,-1 0-1,1 0 0,-1 0 1,1 0-1,-1 1 0,0-1 1,1 0-1,-1 0 0,1 0 1,-1 1-1,0-1 0,1 0 1,-1 0-1,0 1 1,1-1-1,-1 0 0,0 1 1,1-1-1,-1 0 0,0 1 1,0-1-1,1 0 0,-1 1 1,0-1-1,0 1 0,0-1 1,0 0-1,0 1 0,0-1 1,1 1-1,-1-1 1,0 1-1,0-1 0,0 0 1,0 1-1,0-1 0,-1 1 1,1 0-1,0 25 70,0-25-60,-2 16 129,0 0 1,-8 28-1,9-39-49,-1 0 0,0 0 0,0-1 0,-1 1 0,1-1 0,-1 1 0,0-1 0,-1 0 0,0 0 0,1-1 0,-6 6-1,7-9-54,0 0-1,1 0 1,-1 0-1,0 0 1,0 0-1,0 0 1,0-1-1,0 1 1,0-1-1,1 1 1,-1-1-1,0 0 1,0 0-1,0 0 1,-1 0-1,1 0 0,0 0 1,1 0-1,-1-1 1,0 1-1,0-1 1,0 0-1,0 1 1,0-1-1,0 0 1,1 0-1,-1 0 1,-3-2-1,3 1-112,-1 0 0,0-1 0,1 1-1,-1 0 1,1-1 0,0 1 0,-1-1 0,1 0 0,1 0-1,-1 0 1,0 0 0,1 0 0,-1 0 0,1 0-1,0-1 1,-1-4 0,2 7-25,0 0 0,0 0-1,0 0 1,0 0 0,1 0 0,-1 0 0,0 0-1,0 0 1,1 0 0,-1 1 0,1-1 0,-1 0-1,1 0 1,-1 0 0,1 0 0,-1 0 0,1 1-1,0-1 1,-1 0 0,1 0 0,0 1 0,0-1-1,0 1 1,-1-1 0,1 1 0,0-1 0,2 0-1,30-9-1508,-24 8 1362,14-4-555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30.247"/>
    </inkml:context>
    <inkml:brush xml:id="br0">
      <inkml:brushProperty name="width" value="0.025" units="cm"/>
      <inkml:brushProperty name="height" value="0.025" units="cm"/>
    </inkml:brush>
  </inkml:definitions>
  <inkml:trace contextRef="#ctx0" brushRef="#br0">127 40 14915,'-1'-27'3054,"-1"17"-1149,2 9-1869,0 1 0,0 0-1,0 0 1,0 0 0,0 0 0,0 0-1,0 0 1,0 0 0,0 0 0,0 0-1,0 0 1,0-1 0,0 1 0,-1 0-1,1 0 1,0 0 0,0 0 0,0 0-1,0 0 1,0 0 0,0 0 0,0 0-1,0 0 1,0 0 0,0 0 0,0 0-1,0 0 1,0 0 0,-1 0 0,1 0-1,0 0 1,0 0 0,0 0 0,0 0 0,0 0-1,0 0 1,0 0 0,0 0 0,0 0-1,-1 0 1,1 0 0,0 0 0,0 0-1,0 0 1,0 0 0,0 0 0,0 0-1,0 0 1,0 0 0,0 0 0,0 0-1,0 0 1,0 0 0,-1 0 0,1 0-1,0 0 1,0 0 0,0 0 0,0 1-1,0-1 1,0 0 0,0 0 0,0 0-1,0 0 1,-5 7 156,0 0 0,1 0 0,-1 0 0,2 1 0,-1-1 0,1 1 0,0 0 0,1 0 0,-1 0 0,0 9 1,3-18-152,0-2 28,0-1 1,0 0-1,0 1 1,-1-1-1,1 1 1,-2-6-1,1 8-67,1 1-1,0-1 0,0 1 1,0 0-1,-1-1 1,1 1-1,0 0 0,-1-1 1,1 1-1,0 0 1,0-1-1,-1 1 0,1 0 1,-1 0-1,1-1 1,0 1-1,-1 0 0,1 0 1,0 0-1,-1-1 1,1 1-1,-1 0 1,1 0-1,-1 0 0,0 0 0,-1 0-1,1 1 0,0-1 0,0 0 1,0 1-1,-1-1 0,1 1 1,0-1-1,0 1 0,0-1 0,0 1 1,0 0-1,-1 0 0,-3 4 5,1-1 0,0 0-1,0 1 1,0 0 0,0 0-1,1 0 1,0 1 0,0-1-1,0 1 1,1 0 0,0-1-1,0 1 1,0 0 0,1 0-1,-2 8 1,3-11-2,-1 0 0,1 0 0,0 0 0,0 0 1,0 0-1,0-1 0,0 1 0,1 0 0,-1 0 0,1 0 0,0-1 0,0 1 0,0 0 0,0-1 0,0 1 0,1-1 1,-1 1-1,1-1 0,-1 1 0,1-1 0,0 0 0,0 0 0,0 0 0,0 0 0,0 0 0,1-1 0,-1 1 0,1 0 1,-1-1-1,1 0 0,-1 0 0,1 0 0,0 0 0,5 1 0,-4-1-103,0-1-1,1 0 1,-1 0-1,1 0 1,-1-1 0,0 1-1,0-1 1,1 0 0,-1 0-1,0-1 1,0 1-1,0-1 1,0 0 0,0 0-1,6-5 1,0 0-192,-1 0 1,-1 0 0,1-1-1,12-16 1,-4 2-301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30.807"/>
    </inkml:context>
    <inkml:brush xml:id="br0">
      <inkml:brushProperty name="width" value="0.025" units="cm"/>
      <inkml:brushProperty name="height" value="0.025" units="cm"/>
    </inkml:brush>
  </inkml:definitions>
  <inkml:trace contextRef="#ctx0" brushRef="#br0">139 230 13571,'0'0'128,"0"-1"1,1 1 0,-1-1-1,0 0 1,0 1-1,0-1 1,1 1 0,-1-1-1,0 1 1,0-1-1,0 1 1,0-1 0,0 0-1,0 1 1,0-1-1,0 1 1,0-1-1,0 1 1,0-1 0,-1 0-1,1 1 1,0-1-1,0 1 1,0-1 0,-1 1-1,1-1 1,0 1-1,-1-1 1,0 0 70,0 0 1,0 0-1,0 1 1,0-1-1,-1 1 1,1-1-1,0 1 1,0-1-1,0 1 1,-1-1-1,1 1 0,-2 0 1,0-1 47,-1 1 1,1 0 0,0 0-1,-1 0 1,1 0-1,-1 0 1,1 1-1,-6 1 1,2 3-177,1-1-1,0 1 1,0 0 0,0 1 0,1-1 0,-1 1-1,2 0 1,-1 0 0,0 1 0,1 0 0,1-1-1,-1 1 1,1 1 0,0-1 0,0 0 0,1 1 0,0-1-1,1 1 1,-2 15 0,3-21-60,0-1 0,0 1 0,0-1 0,0 1 0,0 0 0,1-1-1,-1 1 1,0-1 0,1 1 0,-1-1 0,1 0 0,0 1 0,-1-1 0,1 1 0,0-1 0,2 2 0,-3-2 1,1 0-1,0-1 1,0 1 0,0-1 0,0 1 0,0-1 0,0 0 0,0 1 0,0-1 0,0 0 0,0 1 0,0-1 0,0 0 0,0 0 0,0 0 0,1 0 0,-1 0 0,1-1 0,3 0 19,0 0-1,0-1 1,0 1-1,-1-1 1,1 0-1,-1-1 1,1 1 0,5-6-1,7-5 16,-1-1-1,0-1 0,-2-1 1,1 0-1,-2-1 0,0 0 1,11-21-1,-11 15-26,-1-1 0,-1 0 0,-1 0 0,-1-1-1,7-35 1,-15 57-13,-1 0 0,1 0 0,-1 0 0,0 0 0,0 0 0,0 0 0,-1 0 0,0-4 0,1 6-5,0 1 0,0 0 0,0 0-1,0 0 1,0 0 0,0-1 0,0 1 0,0 0 0,0 0 0,0 0 0,0 0 0,0 0 0,0 0-1,0-1 1,-1 1 0,1 0 0,0 0 0,0 0 0,0 0 0,0 0 0,0 0 0,0 0-1,-1-1 1,1 1 0,0 0 0,0 0 0,0 0 0,0 0 0,0 0 0,-1 0 0,1 0 0,0 0-1,0 0 1,0 0 0,0 0 0,0 0 0,-1 0 0,1 0 0,0 0 0,0 0 0,0 0 0,0 0-1,-1 0 1,1 0 0,0 0 0,0 1 0,-10 14 34,3 1-2,1 1 0,1 0 0,0 0-1,2 0 1,0 1 0,0-1 0,2 1 0,0 0 0,1 0 0,3 21-1,-2-35-69,0-1 0,0 1-1,0 0 1,0-1-1,0 1 1,1-1-1,0 0 1,0 1 0,0-1-1,0 0 1,3 3-1,-3-4-30,-1-1 0,0 0 0,1 1 0,-1-1 0,1 0 0,-1 0 0,1 0 0,0-1 0,0 1-1,-1 0 1,1-1 0,0 1 0,0-1 0,0 1 0,-1-1 0,1 0 0,0 0 0,0 0 0,0 0 0,0 0 0,0 0 0,-1 0-1,1-1 1,3 0 0,6-4-345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31.289"/>
    </inkml:context>
    <inkml:brush xml:id="br0">
      <inkml:brushProperty name="width" value="0.025" units="cm"/>
      <inkml:brushProperty name="height" value="0.025" units="cm"/>
    </inkml:brush>
  </inkml:definitions>
  <inkml:trace contextRef="#ctx0" brushRef="#br0">18 11 21509,'-7'5'1560,"3"2"-1240,-2-2-192,10-14 128,3 2-216,-1-4-112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7.915"/>
    </inkml:context>
    <inkml:brush xml:id="br0">
      <inkml:brushProperty name="width" value="0.025" units="cm"/>
      <inkml:brushProperty name="height" value="0.025" units="cm"/>
    </inkml:brush>
  </inkml:definitions>
  <inkml:trace contextRef="#ctx0" brushRef="#br0">112 36 14227,'6'-12'2062,"9"-11"2356,-15 23-4365,0 0 1,0 0-1,1 0 0,-1-1 0,0 1 1,0 0-1,0 0 0,1 0 0,-1 0 1,0 0-1,0 1 0,0-1 0,0 0 1,1 0-1,-1 0 0,0 0 0,0 0 1,0 0-1,1 0 0,-1 0 0,0 0 1,0 0-1,0 1 0,0-1 0,0 0 1,1 0-1,-1 0 0,0 0 0,0 0 1,0 1-1,0-1 0,0 0 0,0 0 1,0 0-1,1 0 0,-1 1 0,0-1 1,0 0-1,0 0 0,0 0 0,0 1 1,0-1-1,0 0 0,0 0 0,0 0 1,0 1-1,0-1 0,0 0 0,0 0 1,1 12 550,-1 4-207,-1 0-1,0 0 1,-1 0-1,-9 31 1,-25 64 196,16-56-301,6-16-156,0-1 11,2 1 0,1 0 0,-5 45 0,15-82-134,1 1 1,0-1 0,-1 1-1,1-1 1,1 1-1,-1-1 1,0 1-1,0-1 1,1 1-1,1 3 1,-2-5-9,1-1-1,-1 1 1,1-1 0,0 1 0,-1-1-1,1 1 1,0-1 0,-1 1 0,1-1-1,0 1 1,0-1 0,0 0 0,-1 0-1,1 1 1,0-1 0,0 0 0,0 0-1,0 0 1,-1 0 0,1 0 0,0 0 0,0 0-1,0 0 1,0 0 0,-1 0 0,1-1-1,0 1 1,0 0 0,0-1 0,-1 1-1,1 0 1,0-1 0,1 0 0,96-45 159,-55 25-108,48-17 0,-77 33-49,0 1 0,0 1-1,0 0 1,0 1 0,1 0 0,-1 1 0,28 2-1,-37-1-5,-1 1-1,1 0 1,-1 0-1,0 0 1,1 1-1,7 3 1,-11-4-40,0 0 1,1-1-1,-1 1 0,0 0 1,1 0-1,-1 0 1,0 0-1,0 0 0,0 0 1,0 0-1,0 1 1,0-1-1,0 0 0,0 1 1,-1-1-1,1 0 1,0 1-1,-1-1 1,1 1-1,-1-1 0,0 1 1,1 2-1,-1-4 6,0 0 0,0 0 0,0 0 0,0 0 0,0 1 0,0-1 0,0 0 0,0 0 0,0 0 0,-1 0 0,1 0 1,0 0-1,0 0 0,0 0 0,0 0 0,0 0 0,0 1 0,0-1 0,0 0 0,-1 0 0,1 0 0,0 0 0,0 0 0,0 0 0,0 0 0,0 0 0,0 0 0,0 0 0,-1 0 0,1 0 0,0 0 0,0 0 0,0 0 0,0 0 0,0 0 0,0 0 0,-1 0 0,1 0 0,0 0 0,0 0 0,0-1 0,0 1 0,0 0 0,0 0 1,0 0-1,0 0 0,-1 0 0,1 0 0,0 0 0,0 0 0,0 0 0,0 0 0,0-1 0,0 1 0,0 0 0,0 0 0,0 0 0,0 0 0,0 0 0,0 0 0,0 0 0,0-1 0,0 1 0,-7-8-1100,-18-26-257,6 15 553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5:01.729"/>
    </inkml:context>
    <inkml:brush xml:id="br0">
      <inkml:brushProperty name="width" value="0.05" units="cm"/>
      <inkml:brushProperty name="height" value="0.05" units="cm"/>
    </inkml:brush>
  </inkml:definitions>
  <inkml:trace contextRef="#ctx0" brushRef="#br0">1 1503 10410,'189'-111'2239,"11"-5"-1815,185-111-737,-260 141 155,440-324-117,-230 164 365,-138 106-961,-32 21 503,-93 72 88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8.612"/>
    </inkml:context>
    <inkml:brush xml:id="br0">
      <inkml:brushProperty name="width" value="0.025" units="cm"/>
      <inkml:brushProperty name="height" value="0.025" units="cm"/>
    </inkml:brush>
  </inkml:definitions>
  <inkml:trace contextRef="#ctx0" brushRef="#br0">1 115 15707,'39'-3'7850,"27"-11"-5980,-15 3-1047,91-19-212,-53 10 102,173-16-1,-255 36-834,0 0-1,0 1 1,0-1-1,11 4 1,-17-4 93,0 0 1,-1 1 0,1-1-1,0 0 1,0 0 0,0 1-1,-1-1 1,1 1 0,0-1-1,-1 1 1,1-1 0,0 1-1,-1-1 1,1 1-1,-1-1 1,1 1 0,-1 0-1,1-1 1,0 2 0,-1-1 5,0 0 1,0 0-1,0-1 1,-1 1-1,1 0 0,0 0 1,0 0-1,-1-1 1,1 1-1,0 0 1,-1 0-1,1-1 1,-1 1-1,1 0 1,-1-1-1,1 1 0,-1-1 1,1 1-1,-1-1 1,0 1-1,1-1 1,-1 1-1,0-1 1,-1 1-1,0 0-77,0 1 0,-1-1 1,1 0-1,-1-1 0,1 1 0,-1 0 1,1-1-1,-1 1 0,1-1 0,-1 0 1,0 0-1,1 0 0,-1 0 0,1-1 0,-1 1 1,1-1-1,-1 1 0,0-1 0,-2-1 1,4 2 82,-28-8-509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0.865"/>
    </inkml:context>
    <inkml:brush xml:id="br0">
      <inkml:brushProperty name="width" value="0.025" units="cm"/>
      <inkml:brushProperty name="height" value="0.025" units="cm"/>
    </inkml:brush>
  </inkml:definitions>
  <inkml:trace contextRef="#ctx0" brushRef="#br0">1 17 16420,'2'3'357,"0"0"1,0-1 0,0 1 0,1-1 0,-1 1 0,1-1 0,0 0 0,0 0 0,0 0-1,0 0 1,0-1 0,0 1 0,0-1 0,0 0 0,1 0 0,-1 0 0,1 0-1,-1-1 1,0 1 0,5-1 0,10 2 76,1-2 0,25-2 0,-39 2-238,39-5 242,0-2 0,49-15-1,-29 7-432,-62 14-69,-1 1 0,1-1 0,0 1 1,0 0-1,-1-1 0,1 1 0,0 0 0,0 0 0,0 0 0,3 1 0,-5-1 47,0 1 1,0-1-1,0 0 0,0 0 0,1 0 0,-1 0 0,0 1 0,0-1 0,0 0 0,0 0 0,0 1 0,0-1 0,0 0 0,1 0 0,-1 0 0,0 1 1,0-1-1,0 0 0,0 0 0,0 1 0,0-1 0,0 0 0,0 0 0,0 1 0,0-1 0,-1 0 0,1 0 0,0 1 0,0-1 0,0 0 0,0 0 0,0 0 1,0 1-1,0-1 0,-1 0 0,1 0 0,0 0 0,0 1 0,0-1 0,0 0 0,-1 0 0,-28 26-659,12-13 260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1.394"/>
    </inkml:context>
    <inkml:brush xml:id="br0">
      <inkml:brushProperty name="width" value="0.025" units="cm"/>
      <inkml:brushProperty name="height" value="0.025" units="cm"/>
    </inkml:brush>
  </inkml:definitions>
  <inkml:trace contextRef="#ctx0" brushRef="#br0">3 30 17780,'-3'6'1696,"5"1"-928,1-1-248,14-2 1041,6-1-313,10-3-336,4 0-184,3-7-151,2 0-33,-5-3-328,-1 0-216,-9 1-728,-4 1-473,-10 3 945,-3 5-152,-6 3-184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2.029"/>
    </inkml:context>
    <inkml:brush xml:id="br0">
      <inkml:brushProperty name="width" value="0.025" units="cm"/>
      <inkml:brushProperty name="height" value="0.025" units="cm"/>
    </inkml:brush>
  </inkml:definitions>
  <inkml:trace contextRef="#ctx0" brushRef="#br0">0 380 16067,'0'0'59,"0"0"0,0 1 0,0-1 0,0 0-1,0 0 1,0 0 0,0 0 0,0 1 0,0-1-1,0 0 1,0 0 0,0 0 0,0 0 0,0 0 0,0 1-1,1-1 1,-1 0 0,0 0 0,0 0 0,0 0-1,0 0 1,0 1 0,0-1 0,0 0 0,0 0-1,0 0 1,1 0 0,-1 0 0,0 0 0,0 0-1,0 0 1,0 0 0,0 1 0,0-1 0,1 0-1,-1 0 1,0 0 0,0 0 0,0 0 0,0 0-1,0 0 1,1 0 0,-1 0 0,0 0 0,0 0-1,0 0 1,0 0 0,1 0 0,-1 0 0,0 0-1,0 0 1,0 0 0,11-8 1900,7-10-273,89-119 1984,35-79-2979,-142 216-692,0-1 0,0 1 0,0 0 0,0 0 0,0 0 1,0-1-1,0 1 0,1 0 0,-1 0 0,0 0 0,0-1 0,0 1 1,0 0-1,0 0 0,0 0 0,0-1 0,0 1 0,1 0 0,-1 0 1,0 0-1,0 0 0,0-1 0,0 1 0,1 0 0,-1 0 0,0 0 0,0 0 1,0 0-1,1 0 0,-1 0 0,0 0 0,0 0 0,0 0 0,1 0 1,-1-1-1,0 1 0,0 0 0,0 0 0,1 0 0,-1 0 0,0 1 1,0 11-21,-9 32 2,6-28 8,-1 4-31,-8 51 79,11-63-78,1 0 1,0 0 0,0 0-1,0 0 1,1-1-1,4 15 1,2-10-716,-7-12 754,0 0 1,1 1-1,-1-1 1,0 0-1,0 0 0,0 0 1,0 0-1,0 0 1,1 0-1,-1 0 0,0 1 1,0-1-1,0 0 0,1 0 1,-1 0-1,0 0 1,0 0-1,0 0 0,1 0 1,-1 0-1,0 0 1,0 0-1,0 0 0,1 0 1,-1 0-1,0 0 1,0 0-1,0 0 0,1 0 1,-1-1-1,0 1 0,0 0 1,0 0-1,0 0 1,1 0-1,-1 0 0,0 0 1,0 0-1,0-1 1,0 1-1,0 0 0,1 0 1,-1 0-1,0 0 1,0-1-1,0 1 0,0 0 1,0 0-1,0 0 0,0 0 1,0-1-1,0 1 1,0 0-1,0 0 0,0 0 1,0-1-1,0 1 1,0 0-1,0 0 0,0 0 1,0-1-1,0 1 1,0-4-224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2.526"/>
    </inkml:context>
    <inkml:brush xml:id="br0">
      <inkml:brushProperty name="width" value="0.025" units="cm"/>
      <inkml:brushProperty name="height" value="0.025" units="cm"/>
    </inkml:brush>
  </inkml:definitions>
  <inkml:trace contextRef="#ctx0" brushRef="#br0">1 140 16780,'2'2'345,"0"0"0,1 0 0,-1-1 1,1 1-1,-1 0 0,1-1 0,0 0 1,0 1-1,-1-1 0,1 0 0,0 0 1,0-1-1,0 1 0,0-1 1,0 1-1,0-1 0,5 0 0,8-1 322,-1 0 0,17-3 0,-26 3-513,73-16 740,127-43 0,-69 17-867,-101 31-84,-26 7-204,1 2 0,0-1 1,-1 2-1,1-1 0,16 0 1,-27 3 237,0 0 1,0 0 0,0 0-1,0 0 1,0 0 0,0 0 0,0 0-1,0 0 1,0 0 0,-1 0-1,1 0 1,0 0 0,0 0-1,0 0 1,0 1 0,0-1-1,0 0 1,0 0 0,0 0-1,0 0 1,0 0 0,0 0-1,0 0 1,0 0 0,0 0-1,0 0 1,0 1 0,0-1 0,0 0-1,0 0 1,0 0 0,0 0-1,0 0 1,0 0 0,0 0-1,0 0 1,0 0 0,0 0-1,0 0 1,0 1 0,0-1-1,0 0 1,1 0 0,-1 0-1,0 0 1,0 0 0,0 0 0,0 0-1,0 0 1,0 0 0,0 0-1,0 0 1,0 0 0,0 0-1,0 0 1,0 0 0,1 0-1,-1 0 1,0 0 0,-9 5-400,-6-2-131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3.210"/>
    </inkml:context>
    <inkml:brush xml:id="br0">
      <inkml:brushProperty name="width" value="0.025" units="cm"/>
      <inkml:brushProperty name="height" value="0.025" units="cm"/>
    </inkml:brush>
  </inkml:definitions>
  <inkml:trace contextRef="#ctx0" brushRef="#br0">0 48 12003,'1'-2'473,"-1"1"1,1 0 0,0-1 0,0 1 0,0 0 0,0-1 0,0 1 0,0 0 0,0 0 0,0 0 0,1 0 0,-1 0-1,0 0 1,1 0 0,1-1 0,-2 2-318,-1 0 0,0 0-1,0 0 1,1 0 0,-1 0-1,0 1 1,1-1 0,-1 0-1,0 0 1,1 0 0,-1 0-1,0 0 1,0 0 0,1 1-1,-1-1 1,0 0 0,0 0-1,1 0 1,-1 1 0,0-1-1,0 0 1,0 0 0,0 1 0,1-1-1,-1 0 1,0 1 0,4 16 1143,-2 23-14,-2-27-1155,1 1 0,0-1 1,4 17-1,-5-29-128,0-1 1,0 1-1,0-1 1,0 1 0,0-1-1,0 1 1,1-1-1,-1 1 1,0-1-1,0 1 1,0-1 0,1 1-1,-1-1 1,0 0-1,0 1 1,1-1-1,-1 1 1,0-1-1,1 0 1,-1 1 0,1-1-1,-1 0 1,0 1-1,1-1 1,-1 0-1,1 0 1,-1 0 0,1 1-1,-1-1 1,1 0-1,-1 0 1,1 0-1,-1 0 1,1 0 0,-1 0-1,2 0 1,-1 0 2,1-1 1,-1 0-1,1 0 1,-1 0-1,1 0 1,-1 0-1,0 0 1,1 0-1,-1 0 1,0 0-1,1-2 1,27-39 124,-28 42-123,15-30 118,-11 20-54,0-1 1,1 1-1,1 0 0,13-16 1,-19 30-60,0 1 0,0-1 0,-1 0 0,0 0 0,0 1 0,0-1 0,-1 9 0,0 1 0,1-13-11,0-1 0,0 1 1,0-1-1,0 1 0,0-1 1,0 1-1,0-1 0,0 1 0,1-1 1,-1 1-1,0-1 0,0 1 0,0-1 1,1 1-1,-1-1 0,0 0 1,0 1-1,1-1 0,-1 1 0,0-1 1,1 0-1,-1 1 0,0-1 0,1 0 1,-1 0-1,1 1 0,-1-1 0,1 0 1,-1 0-1,0 0 0,1 1 1,-1-1-1,1 0 0,-1 0 0,1 0 1,-1 0-1,1 0 0,-1 0 0,1 0 1,-1 0-1,1 0 0,-1 0 1,1 0-1,-1 0 0,1 0 0,-1-1 1,1 1-1,-1 0 0,1 0 0,-1 0 1,0-1-1,1 1 0,-1 0 0,1 0 1,0-1-1,30-20 116,-24 17-94,19-15 31,-18 12-200,1 0-1,1 1 0,-1 0 1,1 0-1,14-5 0,-36 18-2656,0-2 2285,-3 4-299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3.692"/>
    </inkml:context>
    <inkml:brush xml:id="br0">
      <inkml:brushProperty name="width" value="0.025" units="cm"/>
      <inkml:brushProperty name="height" value="0.025" units="cm"/>
    </inkml:brush>
  </inkml:definitions>
  <inkml:trace contextRef="#ctx0" brushRef="#br0">1 168 17356,'2'0'252,"0"-1"1,0 1-1,0 0 1,0-1-1,0 0 0,0 1 1,0-1-1,0 0 1,0 0-1,0 0 1,0-1-1,0 1 1,-1 0-1,1-1 0,2-1 1,4-3 666,133-79 2742,-66 50-4424,-51 26-1564,30-8 0,-53 17 1481,-2 0-13,-5 0-70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4.207"/>
    </inkml:context>
    <inkml:brush xml:id="br0">
      <inkml:brushProperty name="width" value="0.025" units="cm"/>
      <inkml:brushProperty name="height" value="0.025" units="cm"/>
    </inkml:brush>
  </inkml:definitions>
  <inkml:trace contextRef="#ctx0" brushRef="#br0">32 66 18580,'-22'81'6164,"18"-63"-5984,2 0 0,0 1-1,0-1 1,3 35 0,-1-52-173,0-1 0,0 0 1,0 0-1,0 0 0,0 0 1,0 0-1,0 0 0,0 0 1,0 0-1,0 0 0,0 0 1,0 1-1,0-1 0,0 0 1,0 0-1,0 0 0,0 0 1,0 0-1,0 0 0,0 0 1,0 0-1,0 0 0,0 1 1,0-1-1,0 0 0,0 0 1,0 0-1,0 0 0,0 0 1,1 0-1,-1 0 0,0 0 1,0 0-1,0 0 0,0 0 1,0 0-1,0 0 0,0 0 1,0 1-1,0-1 1,0 0-1,0 0 0,1 0 1,-1 0-1,0 0 0,0 0 1,0 0-1,0 0 0,0 0 1,0 0-1,0 0 0,0 0 1,0 0-1,1 0 0,-1 0 1,0-1-1,0 1 0,0 0 1,0 0-1,0 0 0,0 0 1,0 0-1,0 0 0,0 0 1,0 0-1,1 0 0,-1 0 1,6-10 261,6-13 31,8-34 86,-11 32-348,0-1 0,1 1 1,2 1-1,28-45 1,-40 68-51,1 0 1,0 0 0,-1 0-1,1 0 1,0 0 0,-1 0-1,1 0 1,0 0 0,0 0-1,0 1 1,0-1 0,0 0-1,0 1 1,0-1 0,0 1-1,0-1 1,0 1 0,0-1-1,0 1 1,0 0 0,0-1-1,0 1 1,1 0 0,-1 0-1,0 0 1,0 0 0,0 0-1,0 0 1,1 0 0,1 1-1,-2 0-4,0 0 0,0 0 0,0 0-1,0 0 1,0 0 0,0 1 0,0-1 0,-1 0-1,1 1 1,0-1 0,-1 0 0,1 1 0,-1-1-1,1 1 1,-1-1 0,0 1 0,0-1 0,1 1-1,-1-1 1,0 1 0,0-1 0,-1 1 0,1 1-1,-1 1 36,0-1-1,0 0 0,0 0 1,0 1-1,0-1 1,-1 0-1,0 0 0,1 0 1,-1 0-1,0-1 0,0 1 1,-1-1-1,1 1 1,-1-1-1,1 1 0,-5 2 1,4-3-50,1 0 0,-1-1 1,1 1-1,-1 0 1,0-1-1,0 0 0,0 0 1,0 1-1,0-2 1,0 1-1,0 0 0,0-1 1,0 1-1,0-1 0,0 0 1,0 0-1,0 0 1,-4-1-1,6 1 13,0 0 0,1-1 0,-1 1 1,1 0-1,-1-1 0,1 1 0,-1-1 0,1 1 0,0-1 0,-1 1 1,1-1-1,-1 1 0,1-1 0,0 1 0,0-1 0,-1 1 0,1-1 0,0 1 1,0-1-1,-1 0 0,1 1 0,0-1 0,0 1 0,0-1 0,0 0 1,0 1-1,0-1 0,0 1 0,0-1 0,0 0 0,0 1 0,1-1 1,-1 0-1,8-21-143,2 4-161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4.721"/>
    </inkml:context>
    <inkml:brush xml:id="br0">
      <inkml:brushProperty name="width" value="0.025" units="cm"/>
      <inkml:brushProperty name="height" value="0.025" units="cm"/>
    </inkml:brush>
  </inkml:definitions>
  <inkml:trace contextRef="#ctx0" brushRef="#br0">206 15 13091,'1'-1'176,"0"0"0,-1 0 1,1 0-1,0 0 0,0 1 1,-1-1-1,1 0 0,0 0 1,0 0-1,0 1 0,0-1 1,0 0-1,0 1 0,0-1 1,1 1-1,-1-1 0,0 1 1,0 0-1,0-1 0,0 1 1,0 0-1,1 0 0,-1 0 1,0 0-1,0 0 0,0 0 1,1 0-1,-1 0 0,0 1 1,0-1-1,0 0 0,1 1 1,-1-1-1,0 1 0,0-1 1,0 1-1,0-1 0,0 1 1,0 0-1,0 0 0,0-1 0,-1 1 1,1 0-1,0 0 0,0 0 1,0 0-1,-1 0 0,1 0 1,0 2-1,3 3 186,0 0 0,0 1 0,-1 0-1,0 0 1,0 0 0,2 12 0,-1-2-242,-2 0 1,0 0-1,-1 0 1,0 1-1,-1-1 1,-2 0-1,1 0 0,-2 0 1,0 0-1,-1-1 1,-1 1-1,-8 19 1,7-24-191,0 0 1,0 0-1,-1-1 1,0 0-1,-1 0 1,0-1-1,-1 0 1,0-1-1,-1 1 1,0-2-1,0 1 1,-1-2-1,0 1 1,0-1-1,-1-1 0,-16 7 1,-37 9-171,38-13-51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5.205"/>
    </inkml:context>
    <inkml:brush xml:id="br0">
      <inkml:brushProperty name="width" value="0.025" units="cm"/>
      <inkml:brushProperty name="height" value="0.025" units="cm"/>
    </inkml:brush>
  </inkml:definitions>
  <inkml:trace contextRef="#ctx0" brushRef="#br0">267 1 15427,'-2'0'220,"-1"0"0,0 1 0,1 0 0,-1-1 0,0 1 0,1 0 0,-1 1 0,1-1 0,-1 0 0,1 1 0,0-1-1,-1 1 1,1 0 0,-2 2 0,-29 32 1100,28-31-991,-17 22 48,0 1 1,2 1-1,1 1 1,2 1-1,1 0 1,1 1-1,2 0 0,1 1 1,1 1-1,-8 46 1,18-68-317,-1-1 0,1 1 0,1 0 0,0-1 0,1 1 0,0-1 1,5 22-1,-4-27-74,0-1 1,0 1 0,0-1 0,1 0-1,-1 0 1,1 0 0,0 0 0,1-1-1,-1 1 1,1-1 0,0 0 0,0 0-1,1 0 1,-1-1 0,1 1-1,-1-1 1,1 0 0,6 3 0,-1-2-53,1 0 0,0-1 1,0 0-1,0-1 0,0 0 1,15 1-1,68-2 66,-86-2-68,44-1-128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8.707"/>
    </inkml:context>
    <inkml:brush xml:id="br0">
      <inkml:brushProperty name="width" value="0.05" units="cm"/>
      <inkml:brushProperty name="height" value="0.05" units="cm"/>
    </inkml:brush>
  </inkml:definitions>
  <inkml:trace contextRef="#ctx0" brushRef="#br0">333 102 11963,'-7'-9'263,"-2"-3"173,0 0 1,-2 1 0,1 0 0,-1 0 0,-14-9-1,22 18-366,1 0 1,-1 1-1,0-1 0,0 1 0,0-1 0,0 1 0,0 0 0,0 0 0,-1 0 0,1 1 0,0-1 0,0 1 0,-1 0 0,1 0 0,0 0 0,-1 0 0,1 0 0,0 1 0,0-1 0,-1 1 0,1 0 0,0 0 0,0 0 0,0 1 0,0-1 0,0 1 1,0-1-1,1 1 0,-6 4 0,-4 5-15,1 0-1,1 1 1,-1 0 0,2 0 0,0 1 0,0 0 0,1 1 0,1 0 0,-7 19 0,3-5-10,1 2-1,2-1 1,-8 56 0,11-43-37,3 0-1,1 0 1,2 0 0,2 0-1,1 0 1,3 0 0,1-1 0,2 0-1,21 52 1,-27-82-13,1 0 0,0-1 0,1 0 0,0 0 0,1 0 0,0 0 0,0-1 0,1 0 0,0-1 0,1 0 0,11 9 0,-16-14 5,0-1-1,1 1 1,-1-1-1,0 0 0,1 0 1,0-1-1,-1 1 1,1-1-1,0 0 0,0 0 1,0 0-1,0-1 1,-1 0-1,1 0 1,0 0-1,0-1 0,0 1 1,0-1-1,0 0 1,-1-1-1,1 1 0,0-1 1,-1 0-1,1 0 1,-1 0-1,0-1 1,0 1-1,0-1 0,5-4 1,2-3 10,0-1 1,-1 1-1,-1-2 1,0 1-1,0-1 1,-1-1-1,-1 1 1,0-1-1,10-27 1,-7 13 30,-1-1 0,-2-1 1,-1 1-1,3-31 1,-6 39-91,-2 1 0,0-1-1,-2 0 1,0 0 0,-1 0 0,0 0 0,-2 1 0,-1-1-1,0 1 1,-1 0 0,-1 1 0,-1-1 0,-12-19 0,13 24-104,0 1 0,1-1 0,-6-20 0,5 12-164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5.694"/>
    </inkml:context>
    <inkml:brush xml:id="br0">
      <inkml:brushProperty name="width" value="0.025" units="cm"/>
      <inkml:brushProperty name="height" value="0.025" units="cm"/>
    </inkml:brush>
  </inkml:definitions>
  <inkml:trace contextRef="#ctx0" brushRef="#br0">39 15 19652,'-14'21'2837,"11"-18"-2534,1 0 0,-1 1 0,1-1 0,0 1 1,0 0-1,0 0 0,0 0 0,0 0 0,1 0 1,0 0-1,-1 5 0,2-9-293,0 1 0,0-1 0,0 0 0,0 1 1,0-1-1,0 0 0,0 0 0,0 1 0,0-1 0,0 0 0,0 1 0,0-1 1,0 0-1,0 0 0,0 1 0,1-1 0,-1 0 0,0 0 0,0 1 0,0-1 1,0 0-1,1 0 0,-1 1 0,0-1 0,0 0 0,0 0 0,1 0 0,-1 1 1,0-1-1,0 0 0,1 0 0,-1 0 0,0 0 0,1 0 0,-1 0 0,0 0 1,0 0-1,1 0 0,-1 1 0,0-1 0,1 0 0,-1 0 0,0 0 0,0-1 1,1 1-1,-1 0 0,0 0 0,1 0 0,-1 0 0,0 0 0,0 0 1,1 0-1,-1 0 0,0-1 0,0 1 0,1 0 0,-1 0 0,0 0 0,0 0 1,1-1-1,15-10 76,-9 4-70,-3 4 22,1 0 0,-1-1 0,0 0-1,-1 1 1,1-1 0,-1-1 0,0 1 0,0-1 0,0 1 0,0-1 0,-1 0 0,0 0-1,0 0 1,1-5 0,-3 10-33,0 0-1,0-1 1,0 1 0,0 0-1,0 0 1,0 0 0,0 0-1,0 0 1,0-1 0,0 1-1,0 0 1,0 0-1,0 0 1,0 0 0,0 0-1,0-1 1,0 1 0,0 0-1,0 0 1,0 0-1,0 0 1,0 0 0,0 0-1,0-1 1,0 1 0,-1 0-1,1 0 1,0 0-1,0 0 1,0 0 0,0 0-1,0 0 1,0 0 0,0 0-1,-1-1 1,1 1 0,0 0-1,0 0 1,0 0-1,0 0 1,-1 0 0,-7 3 117,-6 7 21,10-5-135,-1 0 0,1 0 0,0 0 0,1 0 0,-1 0 0,1 1 0,0 0 0,-4 10 0,28-37-1796,-12 1 1496,-1-6-98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6.174"/>
    </inkml:context>
    <inkml:brush xml:id="br0">
      <inkml:brushProperty name="width" value="0.025" units="cm"/>
      <inkml:brushProperty name="height" value="0.025" units="cm"/>
    </inkml:brush>
  </inkml:definitions>
  <inkml:trace contextRef="#ctx0" brushRef="#br0">207 26 16796,'1'-2'404,"-1"1"0,1 0 1,0-1-1,0 1 0,-1-1 1,1 1-1,-1-1 0,1 1 1,-1-1-1,0 1 0,0-1 1,1-2-1,-6 0 2495,-8 11-1547,-9 11-1043,1 2 0,1 1-1,1 1 1,1 0 0,0 1 0,-21 40 0,38-63-308,-7 14 69,0 1 0,-6 17 1,13-29-60,-1-1 1,1 1-1,0 0 1,1 0-1,-1 0 1,0-1 0,1 1-1,0 0 1,-1 0-1,1 0 1,0 0-1,1 0 1,-1 0 0,0 0-1,1-1 1,0 1-1,-1 0 1,1 0-1,0 0 1,2 3 0,-1-4-26,0-1 0,0 1 1,0-1-1,-1 0 0,1 0 0,0 0 1,1 1-1,-1-2 0,0 1 1,0 0-1,0 0 0,1-1 1,-1 1-1,0-1 0,0 0 1,1 0-1,-1 0 0,5 0 1,44-7-722,-44 6 640,7-2-15,0 0 0,0-1 0,16-7 0,5-7-178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7.132"/>
    </inkml:context>
    <inkml:brush xml:id="br0">
      <inkml:brushProperty name="width" value="0.025" units="cm"/>
      <inkml:brushProperty name="height" value="0.025" units="cm"/>
    </inkml:brush>
  </inkml:definitions>
  <inkml:trace contextRef="#ctx0" brushRef="#br0">0 0 16604,'1'1'144,"0"-1"0,-1 1 1,1-1-1,0 0 1,-1 1-1,1-1 0,0 1 1,-1 0-1,1-1 1,-1 1-1,1-1 0,-1 1 1,1 0-1,-1-1 1,0 1-1,1 0 0,-1 0 1,0-1-1,1 1 1,-1 0-1,0 0 0,0 0 1,0-1-1,0 1 1,0 0-1,0 1 0,0 29 1391,-1-21-904,-2 72 1356,1 154-242,2-233-1815,-1 0 0,2 0 0,-1 1-1,0-1 1,1 0 0,-1 0-1,1 1 1,0-1 0,0 0 0,0 0-1,1 0 1,2 5 0,-4-8-9,0 0 0,0 0 0,0 0 0,0 0 0,0 0 0,1 0 0,-1 0 0,0 0 0,0 0 0,0 0 0,0 0 0,1 0 0,-1 0 0,0 0 0,0 0 1,0 0-1,0 0 0,0 0 0,1 0 0,-1 0 0,0 0 0,0 0 0,0 0 0,0 0 0,1 0 0,-1 0 0,0 0 0,0 0 0,0 0 0,0 0 0,0 0 0,1 0 0,-1 0 0,0-1 0,0 1 0,0 0 1,0 0-1,0 0 0,0 0 0,0 0 0,0 0 0,1-1 0,-1 1 0,0 0 0,0 0 0,0 0 0,0 0 0,0-1 0,0 1 0,3-10-999,-2 9 725,0-7-855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7.678"/>
    </inkml:context>
    <inkml:brush xml:id="br0">
      <inkml:brushProperty name="width" value="0.025" units="cm"/>
      <inkml:brushProperty name="height" value="0.025" units="cm"/>
    </inkml:brush>
  </inkml:definitions>
  <inkml:trace contextRef="#ctx0" brushRef="#br0">0 72 18476,'19'2'2128,"0"-4"-1383,5-2-273,3-2 1056,6-2-576,-6 2-216,6-1-776,-3 0-448,-4-3 488,-1-2-136,-7 1-168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8.147"/>
    </inkml:context>
    <inkml:brush xml:id="br0">
      <inkml:brushProperty name="width" value="0.025" units="cm"/>
      <inkml:brushProperty name="height" value="0.025" units="cm"/>
    </inkml:brush>
  </inkml:definitions>
  <inkml:trace contextRef="#ctx0" brushRef="#br0">6 584 16171,'-5'13'4038,"16"-27"-1191,-3 4-2646,96-143 1582,131-254 0,-226 395-1758,-7 19-20,-9 30-17,5-27 14,-13 121 119,2 227 1,12-342-408,1-12-1739,3-8-2,3-7 1362,5-9-293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8.711"/>
    </inkml:context>
    <inkml:brush xml:id="br0">
      <inkml:brushProperty name="width" value="0.025" units="cm"/>
      <inkml:brushProperty name="height" value="0.025" units="cm"/>
    </inkml:brush>
  </inkml:definitions>
  <inkml:trace contextRef="#ctx0" brushRef="#br0">254 98 13691,'7'-8'669,"0"0"-1,-1 0 1,0 0-1,5-10 1,-10 16-515,0 1 0,-1-1 0,1 0 0,0 1 0,-1-1 0,1 0 0,-1 1 0,0-1 0,0 0 0,1 0 0,-1 1 0,0-1-1,-1 0 1,1-1 0,0 2-37,-1 0 0,1 0 0,-1 0 0,0 0 0,1 0 0,-1 0 0,0 0 0,1 0 0,-1 0-1,0 0 1,0 1 0,0-1 0,0 0 0,0 1 0,0-1 0,0 0 0,0 1 0,0 0 0,0-1 0,0 1-1,0-1 1,0 1 0,0 0 0,-2 0 0,-4-1 64,0 0-1,-1 0 1,1 1 0,-1 0 0,1 0-1,0 1 1,-1 0 0,1 0-1,0 1 1,0 0 0,0 0-1,0 1 1,0 0 0,0 0 0,1 0-1,-11 8 1,10-6-144,0 0 1,0 1-1,0 0 1,1 1-1,0-1 0,0 1 1,1 0-1,0 1 1,0-1-1,1 1 0,0 0 1,0 0-1,-4 13 1,0 11 117,1 0 1,2 0 0,-1 41 0,5 101 287,2-126-341,-1-33-72,0 15 31,1 1 0,1 0-1,1 0 1,11 38-1,-11-60-697,-9-21-762,-28-31-912,16 24 1516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9.208"/>
    </inkml:context>
    <inkml:brush xml:id="br0">
      <inkml:brushProperty name="width" value="0.025" units="cm"/>
      <inkml:brushProperty name="height" value="0.025" units="cm"/>
    </inkml:brush>
  </inkml:definitions>
  <inkml:trace contextRef="#ctx0" brushRef="#br0">2 91 16540,'-2'3'1736,"4"-3"-864,5-2-256,7-1 1153,6-1-241,9-2-320,6-1-224,5-1-183,3 1-121,1 1-648,-1-1-640,2-2 592,-1-2-120,-3-12-185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01.410"/>
    </inkml:context>
    <inkml:brush xml:id="br0">
      <inkml:brushProperty name="width" value="0.025" units="cm"/>
      <inkml:brushProperty name="height" value="0.025" units="cm"/>
    </inkml:brush>
  </inkml:definitions>
  <inkml:trace contextRef="#ctx0" brushRef="#br0">0 14 14475,'1'-1'95,"-1"0"0,1 0 0,-1 0-1,1 0 1,-1 0 0,1 1 0,0-1 0,-1 0 0,1 1-1,0-1 1,0 0 0,-1 1 0,1-1 0,0 1-1,0-1 1,0 1 0,0 0 0,0-1 0,0 1 0,0 0-1,0 0 1,0-1 0,1 1 0,-1 1 48,0 1 1,0-1 0,0 0-1,0 0 1,0 1-1,0-1 1,-1 1-1,1-1 1,0 0-1,-1 1 1,1-1 0,-1 3-1,4 6 119,76 191 1337,-77-197-1696,-1 1 0,0-1-1,-1 1 1,1 0 0,-1 0 0,0-1 0,0 1 0,0 0 0,0 10 0,-2-15 78,1 1 0,0-1 0,-1 0 0,1 0 0,0 0 0,-1 1 0,1-1 0,-1 0 0,1 0 0,0 0 0,-1 0 0,1 0 0,-1 0 0,1 0 0,0 0 0,-1 0 0,1 0 0,-1 0 0,1 0 0,0 0 1,-1 0-1,1 0 0,-1 0 0,1 0 0,-1-1 0,1 1 0,-15-3-340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01.872"/>
    </inkml:context>
    <inkml:brush xml:id="br0">
      <inkml:brushProperty name="width" value="0.025" units="cm"/>
      <inkml:brushProperty name="height" value="0.025" units="cm"/>
    </inkml:brush>
  </inkml:definitions>
  <inkml:trace contextRef="#ctx0" brushRef="#br0">1 320 15627,'21'-11'3915,"-9"3"-3412,0-1 0,-1 0 0,0-1 0,0 0 1,15-20-1,40-62 1028,-31 29-807,4-4-31,-39 66-687,0 1 0,1-1-1,-1 1 1,0-1 0,1 0-1,-1 1 1,1-1 0,-1 1-1,1-1 1,-1 1-1,1-1 1,-1 1 0,1-1-1,-1 1 1,1 0 0,0-1-1,-1 1 1,1 0 0,0-1-1,-1 1 1,1 0 0,0 0-1,-1 0 1,1-1-1,0 1 1,-1 0 0,1 0-1,0 0 1,0 0 0,-1 0-1,1 1 1,0-1 0,-1 0-1,1 0 1,0 0 0,-1 1-1,1-1 1,0 0-1,-1 0 1,1 1 0,0-1-1,-1 1 1,1-1 0,-1 1-1,1-1 1,-1 1 0,1-1-1,-1 1 1,1-1-1,-1 1 1,1 0 0,3 5-4,0 1 0,-1-1 0,1 1 0,2 8 0,-1-4 17,1 3-260,1 0 1,0 0-1,1-1 0,1 0 1,0 0-1,1-1 0,12 12 0,-20-22 136,0-1-1,-1 1 1,1-1-1,0 1 0,0-1 1,0 0-1,0 0 0,0 0 1,0 0-1,0 0 0,0 0 1,0-1-1,0 1 1,0-1-1,1 1 0,-1-1 1,0 0-1,0 0 0,1 0 1,-1 0-1,0 0 1,0-1-1,1 1 0,-1-1 1,0 1-1,0-1 0,0 0 1,4-2-1,11-14-829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52.875"/>
    </inkml:context>
    <inkml:brush xml:id="br0">
      <inkml:brushProperty name="width" value="0.025" units="cm"/>
      <inkml:brushProperty name="height" value="0.025" units="cm"/>
    </inkml:brush>
  </inkml:definitions>
  <inkml:trace contextRef="#ctx0" brushRef="#br0">198 7 11843,'0'0'71,"0"0"1,0 0-1,0 0 1,1 0-1,-1 0 1,0 0-1,0 0 1,0 0-1,1-1 1,-1 1-1,0 0 1,0 0-1,0 0 1,1 0-1,-1 0 1,0 0-1,0 0 1,0-1-1,0 1 1,0 0-1,1 0 1,-1 0-1,0 0 1,0-1-1,0 1 1,0 0-1,0 0 1,0 0-1,0 0 1,0-1-1,1 1 1,-1 0-1,0 0 1,0-1-1,0 1 1,0 0-1,-1 0 6,1-1-1,0 1 1,0 0 0,-1 0 0,1 0-1,0 0 1,0 0 0,-1 0-1,1 0 1,0 0 0,0 0-1,-1 0 1,1 0 0,0 0-1,0 0 1,-1 0 0,1 0 0,0 0-1,-1 0 1,1 0 0,0 0-1,0 0 1,-1 0 0,1 0-1,0 1 1,0-1 0,0 0-1,-1 0 1,1 0 0,0 0 0,0 1-1,0-1 1,-1 0 0,-14 12 544,1 0 0,0 0 0,0 2 1,2 0-1,-1 0 0,2 1 0,0 0 1,1 1-1,0 0 0,-12 31 1,13-23-573,0 1-1,2 0 1,0 0 0,2 1 0,1-1 0,1 1 0,0 31 0,3-56-48,0 0-1,-1 0 0,1 1 1,0-1-1,0 0 1,0 0-1,0 0 0,1 0 1,-1 0-1,0 1 1,0-1-1,1 0 1,-1 0-1,0 0 0,1 0 1,-1 0-1,1 0 1,0 0-1,-1 0 0,1 0 1,0 0-1,-1 0 1,1 0-1,0 0 0,0-1 1,0 1-1,0 0 1,0-1-1,2 2 0,0-2 10,0 0-1,0 0 0,1 0 1,-1 0-1,0-1 0,0 1 1,0-1-1,0 0 0,0 0 1,4-1-1,33-12 43,2 2 1,-1 2-1,1 2 0,1 2 1,0 2-1,-1 1 0,74 6 1,-104-1 34,-6-2-1120,-2-10 299,-3 6 767,4-13-321,1-4-83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9.668"/>
    </inkml:context>
    <inkml:brush xml:id="br0">
      <inkml:brushProperty name="width" value="0.05" units="cm"/>
      <inkml:brushProperty name="height" value="0.05" units="cm"/>
    </inkml:brush>
  </inkml:definitions>
  <inkml:trace contextRef="#ctx0" brushRef="#br0">283 20 12667,'-2'-2'76,"1"0"0,-1 1 0,0-1 0,1 1 0,-1-1 0,0 1 0,0 0 0,0 0 0,0 0 0,0 0 0,-1 0 0,1 0 0,0 0 0,0 1-1,-1-1 1,1 1 0,0 0 0,0 0 0,-1 0 0,1 0 0,0 0 0,-1 0 0,1 0 0,0 1 0,-1-1 0,1 1 0,0 0 0,0 0 0,0 0 0,0 0 0,0 0 0,0 0 0,0 0 0,-3 3 0,-4 3 58,1 0-1,0 0 0,1 0 1,-1 1-1,2 0 0,-10 14 0,-5 14-91,1 1-1,2 1 1,2 1-1,1 0 1,2 1-1,2 0 1,1 1-1,3 0 1,1 0-1,-1 70 1,7-90-48,1 1 1,1 0 0,0 0 0,2-1-1,1 1 1,0-1 0,2 0 0,10 22-1,-14-35 0,1 0 1,1 0-1,0 0 0,0-1 0,0 0 0,1 0 0,0 0 0,0-1 0,1 0 0,0 0 1,0-1-1,0 0 0,1 0 0,-1 0 0,1-1 0,0 0 0,1-1 0,-1 0 0,1 0 1,-1-1-1,1 0 0,12 1 0,-9-2 6,1 0 0,0-1 0,0 0 0,0-1 1,-1-1-1,1 0 0,-1 0 0,1-1 0,-1-1 0,0 0 1,0-1-1,20-11 0,-18 7 20,-1 0-1,0-1 1,-1 0 0,0-1 0,0-1 0,-1 0 0,-1 0-1,0-1 1,10-18 0,-7 9 18,-2-1 1,0 0-1,-2-1 1,0 0-1,-2 0 0,-1-1 1,-1 0-1,0 0 0,-2 0 1,-1 0-1,-2-1 0,-4-46 1,1 52-60,0 1 1,-2 0-1,-1 1 1,0-1-1,-1 1 1,-1 0-1,-1 1 1,-15-22-1,19 30-33,-2 0-1,1 0 1,-1 1-1,0 0 1,-1 1-1,0-1 0,0 2 1,-1-1-1,1 1 1,-1 0-1,-1 1 0,1 0 1,-1 1-1,0-1 1,0 2-1,-17-4 0,21 6 25,0 0 0,0 1-1,0-1 1,0 2-1,0-1 1,0 1 0,0 0-1,0 0 1,-7 2-1,-15 8-141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54.122"/>
    </inkml:context>
    <inkml:brush xml:id="br0">
      <inkml:brushProperty name="width" value="0.025" units="cm"/>
      <inkml:brushProperty name="height" value="0.025" units="cm"/>
    </inkml:brush>
  </inkml:definitions>
  <inkml:trace contextRef="#ctx0" brushRef="#br0">21 546 10346,'-16'18'2847,"12"-13"675,13-19-1896,267-394 1041,-264 387-2671,1-1 116,22-27 0,-29 42-27,0 0 0,0 1 0,0 0 0,1 0 0,0 1 0,0 0 1,14-8-1,-26 41 775,-9 23-720,3 0 0,3 1 0,1 0 0,3 1 0,3 66 0,1-108-140,0 0 8,0 1 0,1-1 0,0 0 1,1 0-1,0 0 0,1 0 0,7 19 0,-10-30-8,0 1 1,0-1-1,0 0 0,1 0 0,-1 0 0,0 0 0,0 1 0,0-1 0,1 0 0,-1 0 1,0 0-1,0 0 0,0 0 0,1 0 0,-1 0 0,0 0 0,0 0 0,0 0 0,1 0 0,-1 0 1,0 0-1,0 0 0,1 0 0,-1 0 0,0 0 0,0 0 0,0 0 0,1 0 0,-1 0 0,0 0 1,0 0-1,0 0 0,1 0 0,-1 0 0,0 0 0,0-1 0,0 1 0,1 0 0,-1 0 0,0 0 1,0 0-1,0 0 0,0-1 0,1 1 0,7-11 160,-7 11-195,7-12 44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09.397"/>
    </inkml:context>
    <inkml:brush xml:id="br0">
      <inkml:brushProperty name="width" value="0.025" units="cm"/>
      <inkml:brushProperty name="height" value="0.025" units="cm"/>
    </inkml:brush>
  </inkml:definitions>
  <inkml:trace contextRef="#ctx0" brushRef="#br0">678 40 11330,'-4'-4'139,"-1"0"0,1 1-1,0-1 1,-1 1 0,0 0-1,0 1 1,0-1 0,0 1-1,0 0 1,0 0 0,0 0-1,-1 1 1,1 0 0,-1 0-1,-8 0 1,-9 0 232,0 1-1,-33 4 1,40-2-230,-13 1 70,0 1-1,0 1 1,0 1 0,-30 12 0,48-14-187,1 1 1,-1 0 0,1 0 0,0 1 0,0 0 0,1 1 0,-1 0-1,1 1 1,1 0 0,0 0 0,0 1 0,1 0 0,-9 12-1,-3 13 1,1 1-1,2 0 1,-18 56-1,15-25 6,-13 77 0,23-90-29,3 1 1,0 99 0,7-127-28,1 0 0,1-1 0,1 1 0,2-1 0,0 0 0,2 0-1,0 0 1,13 24 0,-18-44 19,0 0 0,0 0 0,0 0 0,1 0 0,0 0-1,0-1 1,0 0 0,0 0 0,1 0 0,-1 0-1,1 0 1,0-1 0,0 0 0,9 4 0,-7-5 4,0 0 1,0 0-1,0-1 1,0 1 0,1-1-1,-1-1 1,0 0-1,1 0 1,-1 0-1,11-3 1,4-2 40,0-1 1,0-1-1,-1-1 1,0-1-1,0 0 1,28-20-1,-20 12 143,-1-2 0,-1-2 1,-1 0-1,-1-1 0,-1-2 0,-1-1 0,-1 0 0,25-39 1,-31 39-4,-2-1 0,0-1 0,-2 0 0,-1 0 0,-1-1 0,-1-1 0,-2 0 0,-1 0 0,5-52 1,-9 26-316,-6-92 1,1 115-38,-1 0-1,-2 1 1,-2-1 0,-14-38-1,22 70 175,-2-8-55,-1 1 0,0 0-1,-1 0 1,1 0 0,-2 0 0,-7-10 0,-4 3-192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10.560"/>
    </inkml:context>
    <inkml:brush xml:id="br0">
      <inkml:brushProperty name="width" value="0.025" units="cm"/>
      <inkml:brushProperty name="height" value="0.025" units="cm"/>
    </inkml:brush>
  </inkml:definitions>
  <inkml:trace contextRef="#ctx0" brushRef="#br0">834 56 8026,'-12'-9'640,"0"1"0,0 0 0,-1 0 0,-13-5 0,21 11-490,0 1 0,0-1 0,1 1 0,-1 0 0,0 0 0,0 0-1,0 1 1,-1 0 0,1 0 0,0 0 0,0 1 0,0-1 0,0 1-1,0 0 1,-6 3 0,-7 3-73,1 2 0,0 0-1,0 0 1,1 2 0,0 0-1,-22 21 1,-79 88-118,103-105 60,-39 46 0,3 3-1,-67 108 1,87-118 78,2 0 0,2 2 0,3 1-1,-16 61 1,28-77-32,2 0 0,3 1 1,1 0-1,0 45 0,5-59-47,1 1 0,2 0 0,1 0-1,1-1 1,1 0 0,19 50 0,-21-68-4,1 1 0,1-1 0,0 0 0,0 0 0,1-1 0,0 0 0,1 0 0,0-1 0,0 0 1,1 0-1,-1-1 0,2 0 0,-1 0 0,14 6 0,-3-3 19,1-1-1,0-1 1,0-1 0,1-1 0,0-1-1,31 3 1,-8-3 8,-1-1 0,70-4-1,-90-2-25,1-1-1,-1-1 0,0-1 1,-1-1-1,1-1 0,29-14 1,-1-3-6,-1-3 0,94-64 1,-124 75-7,-1-1 0,0-1 0,-1 0 0,-1-2 0,-1 0 0,-1-1 0,-1 0 1,24-44-1,-21 23-56,-1 0 1,-3-1-1,15-65 1,-15 30-161,5-90 0,-18 156 196,2-23-17,-3-58-1,-1 83 63,0 0-1,0-1 0,-1 1 0,-1 0 1,0 0-1,0 0 0,-1 1 1,0-1-1,-1 1 0,-6-10 0,-22-22 44,-1 1-1,-53-48 1,21 23-157,17 14 48,-1-4-66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8.757"/>
    </inkml:context>
    <inkml:brush xml:id="br0">
      <inkml:brushProperty name="width" value="0.025" units="cm"/>
      <inkml:brushProperty name="height" value="0.025" units="cm"/>
    </inkml:brush>
  </inkml:definitions>
  <inkml:trace contextRef="#ctx0" brushRef="#br0">727 67 11090,'-2'-1'136,"1"0"0,-1 0-1,0 0 1,1 1 0,-1-1 0,0 0-1,0 0 1,1 1 0,-1-1-1,0 1 1,0 0 0,0 0 0,0-1-1,1 1 1,-1 0 0,0 0-1,0 1 1,-3 0 0,-38 9 1184,30-6-876,-13 4-258,1 2 1,0 0 0,1 1-1,0 2 1,1 0-1,0 1 1,1 2 0,-31 28-1,13-6-110,2 1 1,2 2-1,-37 56 0,45-58 61,3 2 0,1 1 1,2 1-1,2 1 0,2 0 0,2 2 1,2 0-1,-15 90 0,25-76 48,2 0 0,4 0 0,12 89 0,-12-133-145,0-1 0,1 0 0,1 0 0,1 0 0,0-1-1,1 1 1,0-1 0,9 13 0,-9-17-5,1 0-1,0-1 1,1-1 0,0 1-1,0-1 1,1 0 0,0-1-1,0 0 1,1 0 0,0-1-1,12 6 1,26 10 216,1-2-1,1-2 1,0-3 0,71 13 0,-111-27-245,0 0 1,0 0 0,1-2 0,-1 1-1,0-1 1,0-1 0,0 1 0,0-2 0,12-3-1,12-7 26,42-22 0,-3 1 23,-36 19-31,-1-2-1,-1-1 1,0-2-1,-1-1 0,-2-2 1,48-42-1,-75 60-29,0-1-1,-1 0 0,1 0 1,-1 0-1,0 0 0,-1-1 1,0 1-1,0-1 0,0 0 1,2-10-1,1-9-38,4-41 1,-5 25 16,4-9 6,3 1 0,1 0 0,24-58 0,-33 99 21,-1 1 0,-1-1 0,1 0 0,-2 0 0,1-1 0,-1 1 1,-1 0-1,0-15 0,-2 5 5,-1 0 0,-1 1 0,-7-21 0,-7-24 7,6 17-6,-2 0 0,-2 0 0,-37-73 1,45 107-4,0 1 0,0 0 1,-1 0-1,-1 1 0,0 0 1,-11-9-1,-72-47 1,60 44-24,-209-123-3094,214 130 2527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0.646"/>
    </inkml:context>
    <inkml:brush xml:id="br0">
      <inkml:brushProperty name="width" value="0.025" units="cm"/>
      <inkml:brushProperty name="height" value="0.025" units="cm"/>
    </inkml:brush>
  </inkml:definitions>
  <inkml:trace contextRef="#ctx0" brushRef="#br0">16 14 13467,'5'-13'2350,"-5"13"-2316,0 0 0,0-1 0,0 1-1,0 0 1,0 0 0,0 0-1,0 0 1,0 0 0,1 0-1,-1 0 1,0 0 0,0 0 0,0 0-1,0 0 1,0 0 0,0 0-1,0 0 1,0 0 0,0 0-1,0 0 1,0 0 0,0 0 0,1 0-1,-1 0 1,0 0 0,0 0-1,0 0 1,0 0 0,0 0-1,0 0 1,0 0 0,0 1-1,0-1 1,0 0 0,0 0 0,0 0-1,0 0 1,0 0 0,0 0-1,1 0 1,-1 0 0,0 0-1,0 0 1,0 0 0,0 0 0,0 0-1,0 0 1,0 0 0,0 1-1,0-1 1,0 0 0,0 0-1,0 0 1,0 0 0,0 0 0,0 0-1,0 0 1,0 0 0,0 0-1,0 0 1,0 0 0,0 0-1,0 1 1,0-1 0,0 0 0,-1 0-1,2 26 2247,-1-21-2432,6 279 720,-25-283-1768,8-4 809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1.154"/>
    </inkml:context>
    <inkml:brush xml:id="br0">
      <inkml:brushProperty name="width" value="0.025" units="cm"/>
      <inkml:brushProperty name="height" value="0.025" units="cm"/>
    </inkml:brush>
  </inkml:definitions>
  <inkml:trace contextRef="#ctx0" brushRef="#br0">1 353 15683,'21'0'1833,"2"0"-1201,7-10-288,4 0 744,4-4-464,2-1-456,1-3 80,0-1-96,-11-3-224</inkml:trace>
  <inkml:trace contextRef="#ctx0" brushRef="#br0" timeOffset="1">641 0 16780,'3'0'1328,"-3"8"-1016,0 2-128,-3 7 504,-1 4-224,1 7-256,-3 0-64,2 5-128,1 0-80,0-6-176,2-1-112,-1-4-328,1-7-128,-2-6 568,-1-2-192,-3-7-96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1.654"/>
    </inkml:context>
    <inkml:brush xml:id="br0">
      <inkml:brushProperty name="width" value="0.025" units="cm"/>
      <inkml:brushProperty name="height" value="0.025" units="cm"/>
    </inkml:brush>
  </inkml:definitions>
  <inkml:trace contextRef="#ctx0" brushRef="#br0">1 63 14099,'10'4'1400,"6"0"-864,2 0-232,8-4 1081,4-2-713,8-7-696,-1-1 1984,0-6-1696,-1-2 80,-7-1 25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8.268"/>
    </inkml:context>
    <inkml:brush xml:id="br0">
      <inkml:brushProperty name="width" value="0.025" units="cm"/>
      <inkml:brushProperty name="height" value="0.025" units="cm"/>
    </inkml:brush>
  </inkml:definitions>
  <inkml:trace contextRef="#ctx0" brushRef="#br0">36 43 18300,'-24'3'1736,"12"2"-1072,14-1-207,10 0 695,19-2-120,13-4-224,5-1-128,7-4-288,1-1-200,-3-1-632,-2-1-360,-10 3-1400,-9-2 1832,-11 6-337,-4 0-271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8.765"/>
    </inkml:context>
    <inkml:brush xml:id="br0">
      <inkml:brushProperty name="width" value="0.025" units="cm"/>
      <inkml:brushProperty name="height" value="0.025" units="cm"/>
    </inkml:brush>
  </inkml:definitions>
  <inkml:trace contextRef="#ctx0" brushRef="#br0">46 1 16820,'18'6'5898,"10"12"-4280,-22-13-1357,2 1-189,0 1 0,-1 0-1,1 0 1,-2 0-1,1 1 1,-1 0 0,0 0-1,-1 0 1,1 1 0,-2 0-1,6 13 1,-8-16-68,0 0 1,-1 1-1,1-1 1,-1 1-1,-1-1 1,1 1-1,-1-1 1,0 1-1,-1-1 0,1 1 1,-1 0-1,-1-1 1,1 0-1,-1 1 1,0-1-1,0 0 1,-1 0-1,-5 9 0,2-6-99,0 0-1,-1 0 0,0 0 1,-1-1-1,0 0 0,0-1 0,-1 0 1,0 0-1,0 0 0,0-1 0,-1-1 1,0 0-1,-19 7 0,10-8-123,7-6-78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3.836"/>
    </inkml:context>
    <inkml:brush xml:id="br0">
      <inkml:brushProperty name="width" value="0.025" units="cm"/>
      <inkml:brushProperty name="height" value="0.025" units="cm"/>
    </inkml:brush>
  </inkml:definitions>
  <inkml:trace contextRef="#ctx0" brushRef="#br0">135 24 18716,'1'3'172,"-1"-1"0,1 1 0,-1 0 1,1 0-1,-1-1 0,0 1 0,0 0 0,0 0 0,0 0 1,-1-1-1,1 1 0,-1 0 0,0 0 0,1-1 0,-1 1 1,0-1-1,-1 1 0,-1 4 0,-3 7 527,-111 305 882,113-303-1997,6-17-414,14-28-617,56-125-2211,42-80 2199,-106 224 1900,-6 13 104,-4 16 63,-16 42-327,4 2 0,2 0 1,3 0-1,-1 73 0,11-130-354,-1 21-401,0-26 442,0 0 1,0-1 0,0 1 0,0 0 0,0-1-1,0 1 1,0-1 0,0 1 0,0 0 0,-1-1-1,1 1 1,0-1 0,0 1 0,0 0-1,-1-1 1,1 1 0,0-1 0,-1 1 0,1-1-1,-1 1 1,1-1 0,0 1 0,-1-1 0,1 0-1,-1 1 1,1-1 0,-1 1 0,0-1-1,0 1 1,-1-3 50,0 1 0,1 0 0,-1-1 0,1 1-1,-1-1 1,1 1 0,-1-1 0,1 0 0,0 1 0,0-1 0,0 0-1,0 0 1,0 0 0,0 0 0,0-4 0,-1 3 111,1-1 60,-1 0-1,1 0 1,0 0-1,0 0 1,0 0-1,0 0 1,1 0-1,-1 0 1,1 0-1,0 0 1,1 0 0,-1 0-1,1-1 1,-1 1-1,1 0 1,1 0-1,1-5 1,0 4-47,-1 0 1,2 0 0,-1 1-1,0-1 1,1 1-1,0-1 1,0 1 0,0 0-1,1 1 1,-1-1 0,8-3-1,-2 1-125,0 1-1,0 0 0,0 1 0,1 0 1,-1 1-1,1 0 0,0 0 1,0 1-1,0 1 0,0 0 0,1 0 1,15 2-1,-24 0-23,1 0 0,0 0-1,-1 0 1,1 1 0,-1-1-1,1 1 1,-1 0 0,0 0 0,0 0-1,0 0 1,0 0 0,0 1-1,0 0 1,0-1 0,-1 1 0,1 0-1,-1 0 1,0 0 0,0 1 0,0-1-1,-1 0 1,1 1 0,-1-1-1,0 1 1,0 0 0,0-1 0,0 1-1,0 0 1,-1 0 0,0-1-1,0 1 1,0 0 0,0 0 0,0 0-1,-1-1 1,0 1 0,0 0 0,0-1-1,0 1 1,-2 3 0,-3 14 353,8-16-74,7-11-14,23-28 44,-19 19-255,1 0-1,1 1 1,17-13-1,-31 26-49,0 1 0,0-1 0,0 0 0,0 1 0,0-1 1,0 0-1,0 1 0,0-1 0,0 1 0,0 0 0,1-1 0,-1 1 0,0 0 0,0 0 0,0 0 1,0 0-1,0-1 0,1 2 0,-1-1 0,0 0 0,2 0 0,-2 1 0,0 0-1,0-1 1,0 1-1,-1 0 1,1 0-1,0-1 1,0 1-1,-1 0 1,1 0 0,-1 0-1,1 0 1,-1 0-1,1 0 1,-1 0-1,0 0 1,1 0-1,-1 0 1,0 2 0,1 4-70,0 0 1,-1 0-1,0 0 1,-1 0-1,-2 12 1,-15 31-2218,19-48 1881,2-1-133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6.065"/>
    </inkml:context>
    <inkml:brush xml:id="br0">
      <inkml:brushProperty name="width" value="0.05" units="cm"/>
      <inkml:brushProperty name="height" value="0.05" units="cm"/>
    </inkml:brush>
  </inkml:definitions>
  <inkml:trace contextRef="#ctx0" brushRef="#br0">6 200 22613 0 0,'2'6'288'0'0,"-2"-6"-249"0"0,1 0 0 0 0,-1 0 0 0 0,0 1 0 0 0,0-1 1 0 0,0 0-1 0 0,0 0 0 0 0,1 1 0 0 0,-1-1 0 0 0,0 0 0 0 0,0 0 0 0 0,0 0 0 0 0,0 1 0 0 0,0-1 0 0 0,0 0 0 0 0,0 0 0 0 0,0 1 0 0 0,0-1 0 0 0,1 0 0 0 0,-1 1 0 0 0,0-1 0 0 0,0 0 0 0 0,0 0 0 0 0,0 1 0 0 0,-1-1 1 0 0,1 0-1 0 0,0 0 0 0 0,0 1 0 0 0,0-1 0 0 0,0 0 0 0 0,0 0 0 0 0,0 1 0 0 0,0-1 0 0 0,0 0 0 0 0,-1 0 0 0 0,1 1 0 0 0,0-1 0 0 0,0 0 0 0 0,0 0 0 0 0,0 0 0 0 0,-1 1 0 0 0,1-1 0 0 0,0 0 0 0 0,0 0 0 0 0,0 0 1 0 0,-1 0-1 0 0,1 0 0 0 0,0 1 0 0 0,0-1 0 0 0,-1 0 0 0 0,1 0 0 0 0,0 0 0 0 0,0 0 0 0 0,-1 0 0 0 0,1 0 0 0 0,0 0 0 0 0,-1 0 0 0 0,1 0 0 0 0,0 0 0 0 0,0 0 0 0 0,-1 0 0 0 0,1 0 0 0 0,0 0 0 0 0,0 0 0 0 0,-1 0 1 0 0,1 0-1 0 0,0-1 0 0 0,0 1 0 0 0,-1 0 0 0 0,1 0 0 0 0</inkml:trace>
  <inkml:trace contextRef="#ctx0" brushRef="#br0" timeOffset="1">468 1 17228 0 0,'-17'4'1224'0'0,"-1"1"-864"0"0,-2-4-384 0 0,6 2 1592 0 0,3 1-1656 0 0,-1-1 32 0 0,1 1 0 0 0,1-1-48 0 0,-2 1 64 0 0,5-2-496 0 0,4 1-248 0 0,-3-2-704 0 0,16-1-5674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6.164"/>
    </inkml:context>
    <inkml:brush xml:id="br0">
      <inkml:brushProperty name="width" value="0.05" units="cm"/>
      <inkml:brushProperty name="height" value="0.05" units="cm"/>
    </inkml:brush>
  </inkml:definitions>
  <inkml:trace contextRef="#ctx0" brushRef="#br0">0 133 15507,'14'-15'392,"1"1"0,0 0 1,1 0-1,1 2 0,0 0 0,1 1 0,0 1 0,31-13 0,-46 22-352,0-1-1,0 1 1,0 0-1,1 1 1,-1-1-1,0 0 1,1 1-1,-1 0 1,0 0-1,1 0 1,5 1-1,-8-1-31,-1 0 0,1 1 0,0-1 1,0 0-1,0 1 0,-1-1 0,1 1 0,0-1 0,-1 1 0,1-1 0,0 1 1,-1 0-1,1-1 0,0 1 0,-1 0 0,1-1 0,-1 1 0,1 1 0,0 0 0,-1 0 0,1 0 0,-1 0 0,0 0 0,1 0 0,-1 0 0,0 0-1,0 0 1,-1 0 0,1-1 0,-1 5 0,-8 26 273,-1 0-1,-19 40 1,-10 28 419,35-87-576,0 1 1,1-1-1,0 1 1,1 0-1,1 0 1,0 21-1,1-32-147,0 0 0,1 0 0,-1 0 0,1 0 0,-1 0 0,1 0 0,0 0 0,0-1 0,1 1 0,-1 0 0,1-1 0,-1 1 0,1 0 0,0-1 0,0 0 0,0 1 0,0-1 0,0 0 0,0 0 0,0 0 0,1-1 0,-1 1 0,1 0 0,0-1 0,-1 0 0,1 1-1,0-1 1,0 0 0,0-1 0,0 1 0,0 0 0,0-1 0,0 0 0,0 1 0,5-2 0,24-2-1183,-31 3 1176,0 0 1,0 0 0,0 0 0,-1 0 0,1 0-1,0-1 1,0 1 0,-1 0 0,1-1 0,0 1-1,0 0 1,-1-1 0,1 1 0,0-1 0,-1 1-1,1-1 1,-1 0 0,1 1 0,-1-1 0,1 0-1,-1 1 1,1-1 0,-1 0 0,0 1 0,1-1-1,-1 0 1,0 0 0,0 1 0,1-1 0,-1 0-1,0 0 1,0 0 0,0 1 0,0-1 0,0-2-1,-6-7-547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4.328"/>
    </inkml:context>
    <inkml:brush xml:id="br0">
      <inkml:brushProperty name="width" value="0.025" units="cm"/>
      <inkml:brushProperty name="height" value="0.025" units="cm"/>
    </inkml:brush>
  </inkml:definitions>
  <inkml:trace contextRef="#ctx0" brushRef="#br0">7 22 13707,'4'-17'2481,"-1"12"-803,-1 13 1092,-2 8-1909,-1 0 0,0 0-1,-5 20 1,3-17-156,-2 33 0,5-52-694,0 1-1,0-1 1,0 0-1,0 1 1,0-1-1,0 1 1,0-1-1,0 1 1,0-1-1,0 0 1,0 1-1,0-1 1,1 1-1,-1-1 1,0 1-1,0-1 1,0 0-1,0 1 1,1-1-1,-1 0 1,0 1-1,0-1 1,1 0-1,-1 1 1,0-1-1,1 0 1,-1 1-1,0-1 1,1 0-1,-1 0 1,1 0-1,-1 1 1,0-1-1,1 0 1,-1 0-1,1 0 1,-1 0-1,0 0 1,1 0-1,-1 0 1,1 1-1,-1-1 1,1 0-1,-1-1 0,0 1 1,1 0-1,-1 0 1,1 0-1,-1 0 1,1 0-1,-1 0 1,0 0-1,1-1 1,-1 1-1,0 0 1,1 0-1,-1-1 1,0 1-1,1 0 1,0-1-1,24-19 155,-23 19-156,31-31 59,-23 21-57,0 1 1,1 0-1,0 0 0,1 1 1,0 1-1,0 0 0,25-12 1,-37 20-15,1 0 1,-1 0-1,1-1 1,-1 1-1,0 0 1,1 0-1,-1 0 1,1 0-1,-1-1 1,1 1-1,-1 0 1,1 0-1,-1 0 1,1 0-1,-1 0 1,1 0-1,-1 1 1,1-1-1,-1 0 1,1 0-1,-1 0 1,1 0-1,-1 0 1,1 1-1,-1-1 1,1 0-1,-1 1 1,0-1-1,1 0 1,-1 0-1,0 1 1,1-1-1,-1 1 1,0-1-1,1 0 1,-1 1-1,1 0 1,-1 1-21,0 0 1,1 0-1,-1 0 1,0 0-1,0 0 0,0 0 1,0 0-1,-1 0 1,1-1-1,-1 4 0,-16 42-1139,14-41 708,2-3 449,0-1 0,0 0 0,0 1 1,0-1-1,0 0 0,-1 0 0,1 0 0,-1 0 1,1 0-1,-1 0 0,0 0 0,1-1 0,-5 4 1,2-4-290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4.781"/>
    </inkml:context>
    <inkml:brush xml:id="br0">
      <inkml:brushProperty name="width" value="0.025" units="cm"/>
      <inkml:brushProperty name="height" value="0.025" units="cm"/>
    </inkml:brush>
  </inkml:definitions>
  <inkml:trace contextRef="#ctx0" brushRef="#br0">145 7 17892,'0'0'56,"0"0"0,-1-1 0,1 1 1,0 0-1,0 0 0,0-1 0,0 1 0,0 0 1,0-1-1,0 1 0,-1 0 0,1 0 0,0-1 0,0 1 1,-1 0-1,1 0 0,0-1 0,0 1 0,-1 0 1,1 0-1,0 0 0,0-1 0,-1 1 0,1 0 1,0 0-1,-1 0 0,1 0 0,0 0 0,-1 0 0,1 0 1,0 0-1,0 0 0,-1 0 0,1 0 0,0 0 1,-1 0-1,1 0 0,0 0 0,-1 0 0,1 0 1,0 0-1,-1 0 0,1 0 0,0 0 0,-1 1 0,1-1 1,0 0-1,0 0 0,-1 0 0,1 0 0,0 1 1,0-1-1,-1 0 0,1 1 0,-19 12 1101,4 3-366,0 0-1,-21 30 1,29-36-708,1 0 1,0 1 0,0 0 0,1 0 0,0 0 0,-3 16-1,7-26-72,1 1-1,-1-1 1,1 1-1,0-1 1,-1 1-1,1-1 1,0 1-1,0-1 1,0 1-1,0-1 1,0 1-1,1-1 1,-1 1-1,0-1 1,1 0-1,-1 1 0,1-1 1,0 1-1,-1-1 1,1 0-1,0 1 1,0-1-1,1 2 1,-1-3-5,0 1 0,1-1 0,-1 1 0,0-1 0,1 1-1,-1-1 1,1 0 0,-1 1 0,0-1 0,1 0 0,-1 0 0,1 0 0,-1 0 0,1 0 0,-1-1 0,0 1 0,1 0 0,-1-1 0,1 1 0,-1-1 0,0 1 0,0-1 0,1 0 0,0 0-1,8-5 3,-1 0-1,1 0 0,-1-1 0,-1-1 0,0 1 0,0-1 1,0-1-1,7-9 0,0-4 7,-1 0-1,16-31 1,-15 15 26,-29 80 26,-11 54 0,24-89-118,0-4-65,0 1 0,0 0 0,1 0 0,-1 0 0,1 0 0,0 0 0,0 0 0,0 0 0,0 0-1,1 0 1,0 0 0,2 7 0,-3-11 129,0 0 0,1 1 0,-1-1 0,1 1 1,-1-1-1,1 0 0,-1 1 0,1-1 0,-1 0 0,1 0 0,-1 1 0,1-1 0,-1 0 0,1 0 0,-1 0 0,1 0 1,-1 1-1,1-1 0,-1 0 0,1 0 0,0 0 0,-1 0 0,1 0 0,-1-1 0,1 1 0,-1 0 0,1 0 0,-1 0 0,1 0 1,-1-1-1,1 1 0,-1 0 0,1 0 0,0-1 0,18-12-265,2-7-81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5.277"/>
    </inkml:context>
    <inkml:brush xml:id="br0">
      <inkml:brushProperty name="width" value="0.025" units="cm"/>
      <inkml:brushProperty name="height" value="0.025" units="cm"/>
    </inkml:brush>
  </inkml:definitions>
  <inkml:trace contextRef="#ctx0" brushRef="#br0">30 1 17516,'3'37'3400,"-19"114"-463,9-111-2407,2 0-1,2 1 0,2 42 1,1-81-516,0-1-1,0 1 1,0-1 0,0 0-1,0 1 1,1-1 0,-1 1-1,0-1 1,1 0 0,-1 0-1,1 1 1,0-1 0,-1 0-1,1 0 1,0 1 0,0-1-1,0 0 1,-1 0 0,3 1-1,-2-1-8,0-1-1,0 0 1,0 1-1,0-1 1,0 0-1,0 0 1,0 0-1,0 0 1,0 0-1,0 0 1,0 0-1,0 0 1,0 0-1,0-1 1,0 1-1,0 0 1,0 0-1,0-1 1,0 1-1,1-2 1,5-2-19,1-2 0,-1 1 0,0-1 0,10-10 1,92-103-497,-85 100 266,-23 19 238,-1-1 1,0 1-1,1 0 0,-1 0 0,1-1 1,-1 1-1,0 0 0,1 0 0,-1 0 1,1 0-1,-1 0 0,0 0 0,1-1 0,-1 1 1,1 0-1,-1 0 0,1 0 0,-1 1 1,1-1-1,-1 0 0,0 0 0,1 0 1,-1 0-1,1 0 0,-1 0 0,0 1 1,1-1-1,-1 0 0,1 0 0,-1 0 1,0 1-1,1-1 0,-1 0 0,0 1 1,1-1-1,-1 0 0,0 1 0,0-1 1,1 0-1,-1 1 0,0-1 0,0 1 1,0-1-1,1 0 0,-1 1 0,0-1 1,0 1-1,0-1 0,0 1 0,0-1 1,0 0-1,0 1 0,0-1 0,0 1 1,0-1-1,0 1 0,0-1 0,0 1 0,-1 0 1,0 8-30,0 1 1,0-1-1,-5 15 1,-3 23-42,9-47 76,0 0 0,0 1 0,0-1 1,0 0-1,0 0 0,0 1 0,0-1 0,0 0 0,0 1 0,0-1 0,0 0 0,0 0 0,0 1 0,0-1 0,0 0 0,0 0 0,1 1 0,-1-1 0,0 0 0,0 0 0,0 1 0,0-1 0,0 0 1,1 0-1,-1 0 0,0 1 0,0-1 0,0 0 0,1 0 0,-1 0 0,0 0 0,0 1 0,1-1 0,-1 0 0,0 0 0,0 0 0,1 0 0,-1 0 0,14-4 3,17-19-15,-26 19 1,12-10-52,-12 9 20,0 1 0,0 0-1,0 0 1,0 0 0,1 1-1,-1 0 1,1 0 0,0 0-1,0 0 1,11-2 0,-16 5 31,0 0 0,0 0 0,0 0 0,0 0 0,1 0 0,-1 1 0,0-1-1,0 0 1,0 1 0,0-1 0,0 0 0,0 1 0,1-1 0,-1 1 0,0 0 0,-1-1 0,1 1 0,0 0 0,0 0 0,0-1 0,0 1 0,0 0 0,-1 0 0,1 0 0,0 0 0,-1 0 0,1 0 0,-1 0-1,1 0 1,-1 1 0,0-1 0,1 0 0,-1 0 0,0 0 0,0 2 0,2 5 1,-1 0 1,-1 0-1,0 16 0,0-18 38,-2 6 27,1-6 8,1 0 0,0-1 0,-1 1 0,2 8 0,-1-13-50,0-1 1,0 1-1,1 0 1,-1-1 0,0 1-1,0-1 1,0 1 0,1-1-1,-1 1 1,0-1-1,0 1 1,1-1 0,-1 0-1,0 1 1,1-1 0,-1 1-1,1-1 1,-1 0 0,1 1-1,0 0 1,0-1 5,0 0 0,-1 0 1,1 0-1,0 0 0,0 0 1,0 0-1,0 0 0,-1 0 1,1 0-1,0-1 0,0 1 1,0 0-1,0-1 0,-1 1 0,1 0 1,0-1-1,-1 1 0,2-1 1,14-11 19,0 0 1,0-1 0,-2-1 0,17-19 0,-18 18-253,2 0 0,0 1 0,0 1 1,23-15-1,-38 27 186,1 0 0,0 1 0,0-1 0,-1 1 1,1-1-1,0 1 0,0-1 0,0 1 0,0-1 0,0 1 0,0 0 1,0 0-1,0-1 0,0 1 0,0 0 0,-1 0 0,1 0 0,0 0 1,0 0-1,0 0 0,0 0 0,0 1 0,0-1 0,0 0 0,0 0 1,1 1-1,-1 0 3,0 0 0,-1 0 0,1 0 1,-1 0-1,1 0 0,-1 0 0,1 1 0,-1-1 1,0 0-1,0 0 0,1 0 0,-1 0 1,0 1-1,0-1 0,0 0 0,0 0 0,-1 2 1,-1 10-78,0-1 1,-8 23 0,10-34 97,-18 55-171,18-56 157,0 0 0,0 0-1,0 0 1,0 0-1,0 0 1,0 0-1,0 0 1,0-1 0,0 1-1,0 0 1,0 0-1,1 0 1,-1 0-1,0 0 1,0 0 0,0 0-1,0 0 1,0 0-1,0 0 1,0 1-1,0-1 1,0 0 0,0 0-1,0 0 1,0 0-1,0 0 1,1 0-1,-1 0 1,0 0 0,0 0-1,0 0 1,0 0-1,0 0 1,0 0-1,0 0 1,0 0 0,0 0-1,0 0 1,0 0-1,0 0 1,0 0-1,0 1 1,0-1 0,0 0-1,0 0 1,0 0-1,0 0 1,0 0-1,0 0 1,0 0 0,0 0-1,0 0 1,0 0-1,0 0 1,0 0-1,0 1 1,0-1 0,0 0-1,0 0 1,0 0-1,0 0 1,0 0-1,0 0 1,0 0 0,0 0-1,0 0 1,0 0-1,0 0 1,6-6-303,6-11 118,2-4-193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5.792"/>
    </inkml:context>
    <inkml:brush xml:id="br0">
      <inkml:brushProperty name="width" value="0.025" units="cm"/>
      <inkml:brushProperty name="height" value="0.025" units="cm"/>
    </inkml:brush>
  </inkml:definitions>
  <inkml:trace contextRef="#ctx0" brushRef="#br0">32 157 17476,'3'1'133,"-1"-1"0,0 0 1,0 0-1,0 1 0,0-1 0,0-1 1,1 1-1,-1 0 0,0 0 0,0-1 1,0 1-1,0-1 0,0 0 0,0 0 1,0 0-1,0 0 0,0 0 0,3-2 1,35-29 683,-26 20-271,-3 3-337,-2 3-135,-2 0 1,1 0-1,-1-1 1,0 0-1,0 0 1,-1-1-1,0 1 1,8-15-1,-14 22-66,1-1 0,-1 1 1,0 0-1,1-1 0,-1 1 0,0-1 0,0 1 1,0-1-1,0 1 0,1-1 0,-1 1 0,0-1 1,0 1-1,0-1 0,0 1 0,0-1 0,0 1 1,0-1-1,0 1 0,-1-1 0,1 1 0,0-1 1,0 1-1,0-1 0,0 1 0,-1-1 0,1 1 1,0-1-1,-1 1 0,1-1 0,0 1 0,-1 0 1,1-1-1,0 1 0,-1 0 0,1-1 0,0 1 1,-1 0-1,1-1 0,-1 1 0,1 0 0,-1 0 1,1 0-1,-1 0 0,1-1 0,-1 1 0,1 0 1,-1 0-1,1 0 0,-1 0 0,1 0 0,-1 0 1,1 0-1,-1 0 0,1 0 0,-1 0 0,1 1 1,-1-1-1,1 0 0,-1 0 0,0 1 0,-34 11 323,20-4-108,1 0 0,0 2-1,0-1 1,1 2 0,-22 22 0,30-27-98,-1 0 0,1 0-1,0 1 1,0 0 0,1 0 0,0 1 0,0-1 0,0 1-1,1 0 1,1 0 0,-1 0 0,1 0 0,-2 14 0,4-19-115,0-1 0,0 1 1,1-1-1,-1 1 0,0-1 0,1 1 1,0-1-1,-1 1 0,1-1 1,0 0-1,0 1 0,0-1 1,1 0-1,-1 0 0,0 0 0,1 0 1,-1 0-1,1 0 0,0 0 1,0-1-1,0 1 0,0-1 1,0 1-1,0-1 0,0 0 1,0 1-1,0-1 0,1 0 0,-1 0 1,1-1-1,-1 1 0,0-1 1,1 1-1,-1-1 0,5 1 1,-1-1-76,0 1 1,0-1-1,1-1 1,-1 1 0,0-1-1,0 0 1,0 0-1,0 0 1,-1-1 0,1 0-1,0 0 1,-1-1 0,1 0-1,7-4 1,19-22-286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0.575"/>
    </inkml:context>
    <inkml:brush xml:id="br0">
      <inkml:brushProperty name="width" value="0.025" units="cm"/>
      <inkml:brushProperty name="height" value="0.025" units="cm"/>
    </inkml:brush>
  </inkml:definitions>
  <inkml:trace contextRef="#ctx0" brushRef="#br0">187 66 14787,'1'-3'308,"0"0"0,0 0 0,-1 0 0,0 0 0,1-1 0,-1 1 0,0 0 0,0 0 0,-1 0 0,1 0 0,-1 0 0,1 0 0,-3-6 0,2 8-173,0-1 0,0 1 0,-1 0 0,1 0 0,0 0 0,-1-1 0,1 1-1,0 0 1,-1 1 0,1-1 0,-1 0 0,0 0 0,1 1 0,-1-1 0,0 1 0,1-1 0,-1 1 0,0 0 0,1-1 0,-1 1-1,0 0 1,0 0 0,1 0 0,-1 1 0,0-1 0,0 0 0,-1 1 0,-6 1-23,1 1-1,-1 0 1,1 0 0,0 1-1,0 0 1,0 0-1,0 1 1,1 0 0,0 0-1,0 1 1,0 0 0,0 0-1,1 1 1,0 0 0,1 0-1,0 0 1,-9 16 0,13-22-113,1-1 0,0 1 0,-1 0 0,1 0 1,0-1-1,-1 1 0,1 0 0,0 0 0,0 0 1,0 0-1,0-1 0,0 1 0,0 0 0,0 0 1,0 0-1,0 0 0,0-1 0,1 3 0,-1-3 0,0 0 0,1 0 0,-1 0 0,0 1 0,1-1 0,-1 0-1,1 0 1,-1 0 0,0 0 0,1 0 0,-1 0 0,1 0 0,-1 0 0,0 0 0,1 0-1,-1 0 1,1 0 0,-1 0 0,0 0 0,1 0 0,-1 0 0,1-1 0,-1 1-1,0 0 1,1 0 0,28-19-42,-27 18 43,5-5-13,0 1 1,1 0-1,0 0 1,0 1-1,14-6 0,-20 9 10,0 1 0,0-1 0,-1 1 0,1 0 0,0-1 0,0 1 0,0 0 0,0 0 0,0 0 0,-1 1 0,1-1 0,0 0 0,0 1 0,0-1 0,0 1 0,-1-1 0,1 1 0,0 0 0,-1 0 0,1 0 0,0 0-1,-1 0 1,1 0 0,-1 0 0,0 1 0,1-1 0,-1 0 0,0 1 0,0-1 0,0 1 0,0-1 0,0 1 0,1 2 0,5 11-16,-1-1 0,-1 1 0,-1 0 0,0 0 0,-1 0 0,2 24 0,0 96 6,-5-130 18,1 17 22,-2 34 86,1-51-67,-1 0-1,1 0 1,-1 0 0,0-1 0,-1 1-1,1 0 1,-1-1 0,-3 7 0,5-10-30,-1-1 0,1 1 0,0 0 1,-1-1-1,1 1 0,0-1 0,-1 1 1,1-1-1,-1 1 0,1-1 0,-1 1 0,1-1 1,-1 0-1,1 1 0,-1-1 0,1 0 1,-1 1-1,1-1 0,-1 0 0,0 0 1,1 0-1,-1 1 0,0-1 0,1 0 0,-1 0 1,0 0-1,1 0 0,-1 0 0,1 0 1,-1 0-1,0 0 0,0-1 0,-1 0 17,1 1 0,-1-1 1,1-1-1,-1 1 0,1 0 0,-1 0 0,1 0 0,0-1 0,0 1 0,0-1 0,-2-1 0,-2-6 125,-1-1-1,-6-18 0,5 12-31,1 0 1,1-1-1,0 0 0,1 0 1,1-1-1,-2-33 0,5 50-131,0-1 0,0 1 0,0-1 1,1 1-1,-1-1 0,0 1 0,1-1 0,-1 1 0,1-1 0,-1 1 0,1 0 0,0-1 0,0 1 1,0 0-1,0 0 0,-1 0 0,1-1 0,1 1 0,-1 0 0,0 0 0,0 0 0,0 1 0,0-1 1,1 0-1,2-1 0,2 0-87,0 0 0,0 1 0,0-1 0,1 1 0,6 0 0,18-3 272,-8-4-338,2-1-42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1.162"/>
    </inkml:context>
    <inkml:brush xml:id="br0">
      <inkml:brushProperty name="width" value="0.025" units="cm"/>
      <inkml:brushProperty name="height" value="0.025" units="cm"/>
    </inkml:brush>
  </inkml:definitions>
  <inkml:trace contextRef="#ctx0" brushRef="#br0">273 2 21036,'-5'0'248,"-1"-1"-1,1 1 0,-1 0 1,1 0-1,-1 0 0,1 1 0,0 0 1,-1 0-1,1 0 0,0 1 0,-1-1 1,1 1-1,0 1 0,-7 4 1,-4 2 55,1 1 0,0 0 1,-14 14-1,11-7-153,-32 36 1,45-48-155,0 1-1,1 0 1,0 1 0,0-1-1,1 1 1,-1 0 0,1 0-1,1 0 1,-1 0 0,-1 12-1,3-18 2,1 0 0,0-1-1,0 1 1,0 0 0,-1 0-1,1 0 1,0 0 0,0-1 0,0 1-1,1 0 1,-1 0 0,0 0-1,0 0 1,0 0 0,0-1 0,1 1-1,-1 0 1,0 0 0,1-1-1,-1 1 1,1 0 0,-1 0-1,1-1 1,-1 1 0,1 0 0,0-1-1,-1 1 1,1-1 0,0 1-1,-1-1 1,1 1 0,0-1-1,0 1 1,-1-1 0,1 0 0,0 1-1,0-1 1,0 0 0,-1 0-1,1 0 1,0 0 0,0 0-1,0 1 1,0-1 0,0-1 0,-1 1-1,3 0 1,2-1-14,0 0 1,0-1-1,0 1 0,0-1 1,0 0-1,7-5 1,5-3-5,-1-1 0,0-1 0,-1 0 0,17-18 0,50-61-52,-81 90 73,13-11-8,-13 12 7,-1 0 1,0 0-1,0 0 1,0 0-1,1 0 1,-1 0-1,0 0 1,0 0-1,1 1 0,-1-1 1,0 0-1,0 0 1,0 0-1,1 0 1,-1 0-1,0 0 1,0 1-1,0-1 1,0 0-1,1 0 0,-1 0 1,0 1-1,0-1 1,0 0-1,0 0 1,0 0-1,0 1 1,1-1-1,-1 0 1,0 0-1,0 1 1,0-1-1,0 0 0,0 0 1,0 0-1,0 1 1,-3 33-47,2-24 37,0-2 2,-2 39-59,2-44 61,1 1 0,1-1 0,-1 1 1,0-1-1,1 1 0,0-1 0,0 1 0,0-1 0,0 0 0,3 5 0,-3-7 5,-1 0 1,1 0-1,0-1 0,0 1 1,-1-1-1,1 1 1,0 0-1,0-1 1,0 0-1,0 1 0,0-1 1,0 1-1,0-1 1,0 0-1,0 0 0,0 0 1,0 1-1,0-1 1,0 0-1,0 0 0,0 0 1,0-1-1,0 1 1,0 0-1,0 0 1,0 0-1,-1-1 0,1 1 1,0 0-1,0-1 1,0 1-1,0-1 0,0 1 1,0-1-1,-1 0 1,2 0-1,29-25-11,-19 12-29,18-28 0,-22 30-3,0 1 0,0 0 1,18-18-1,-26 29 35,1-1 0,-1 1 0,0 0-1,1-1 1,-1 1 0,0 0 0,1 0 0,-1-1 0,1 1-1,-1 0 1,0 0 0,1 0 0,-1 0 0,1-1 0,-1 1-1,0 0 1,1 0 0,-1 0 0,1 0 0,-1 0 0,1 0-1,-1 0 1,1 0 0,-1 0 0,0 0 0,1 0 0,-1 0-1,1 1 1,-1-1 0,0 0 0,1 0 0,-1 0 0,1 1-1,-1-1 1,0 0 0,1 0 0,-1 1 0,0-1 0,1 0-1,-1 1 1,0-1 0,1 0 0,-1 1 0,0-1 0,0 0-1,0 1 1,1-1 0,-1 1 0,0-1 0,0 0 0,0 1-1,0-1 1,0 1 0,0-1 0,0 1 0,0-1 0,0 0-1,0 1 1,0 0 0,3 32-727,-3-29 520,0 0 161,0 1-313,0 0-1,1-1 0,-1 1 1,1 0-1,2 6 0,-3-11 314,0 1-1,0-1 1,0 0-1,0 1 0,1-1 1,-1 1-1,0-1 1,0 0-1,1 1 0,-1-1 1,0 0-1,0 0 1,1 1-1,-1-1 0,0 0 1,1 1-1,-1-1 1,1 0-1,-1 0 0,0 0 1,1 0-1,-1 1 1,1-1-1,-1 0 0,0 0 1,1 0-1,1 0-18,-1-1-1,0 1 1,0 0-1,0-1 1,0 1-1,0-1 0,0 1 1,0-1-1,0 0 1,0 1-1,0-1 1,0 0-1,0 0 1,1-1-1,33-41-1376,-15 14 826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1.613"/>
    </inkml:context>
    <inkml:brush xml:id="br0">
      <inkml:brushProperty name="width" value="0.025" units="cm"/>
      <inkml:brushProperty name="height" value="0.025" units="cm"/>
    </inkml:brush>
  </inkml:definitions>
  <inkml:trace contextRef="#ctx0" brushRef="#br0">78 1 11490,'-21'98'5892,"21"-94"-5734,1-1 0,-1 0 0,1 0 0,0 1 0,0-1 1,1 0-1,-1 0 0,1 0 0,-1 0 0,1-1 0,0 1 0,0 0 0,0-1 0,1 1 0,-1-1 0,4 4 0,17 21-75,-17-14 22,-1 0 0,0 0 0,0 1-1,-1 0 1,-1-1 0,-1 1 0,0 0 0,0 1-1,-2-1 1,0 14 0,-1-17 161,0 0 1,0 0-1,-1-1 0,-1 1 1,0-1-1,0 1 0,-1-1 0,0 0 1,-1-1-1,0 1 0,0-1 1,-1 0-1,-12 15 0,16-23-197,1 1-1,-1 0 1,1-1-1,-1 1 1,0-1-1,0 1 1,0-1-1,0 0 1,0 0-1,0 0 1,0 0-1,0 0 1,0 0-1,0 0 0,-1-1 1,1 1-1,-4-1 1,5 0-44,-1 0-1,0-1 1,1 1-1,-1-1 1,1 1 0,0-1-1,-1 0 1,1 1 0,0-1-1,-1 0 1,1 0 0,0 0-1,0 0 1,0 0-1,0-1 1,0 1 0,0 0-1,0 0 1,0-1 0,0 1-1,0 0 1,1-1 0,-1 1-1,1-1 1,-1 1-1,0-2 1,-2-7 10,1 1-1,-1-1 0,2 0 1,-1 0-1,1 1 1,1-1-1,0 0 1,0 0-1,1 0 1,0 0-1,5-16 1,-4 18-98,0 1 0,1 0 0,0-1 0,0 1 0,1 0 0,0 1 0,0-1 0,0 0 0,1 1 0,0 0 0,1 1 0,-1-1 0,1 1 1,0 0-1,8-5 0,26-13-1547,-25 16 1109,0-2 0,18-13 0,-4-4-175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2.303"/>
    </inkml:context>
    <inkml:brush xml:id="br0">
      <inkml:brushProperty name="width" value="0.025" units="cm"/>
      <inkml:brushProperty name="height" value="0.025" units="cm"/>
    </inkml:brush>
  </inkml:definitions>
  <inkml:trace contextRef="#ctx0" brushRef="#br0">0 15 15739,'2'-10'2065,"1"6"-1097,-2 4-424,-1 13 1481,0 4-665,0 9-520,0 1-168,0 5-496,3-1-248,-1-4-368,2-4-176,-1-10-376,1-9-184,-1-9 767,-3-10-295,0-9-112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2.820"/>
    </inkml:context>
    <inkml:brush xml:id="br0">
      <inkml:brushProperty name="width" value="0.025" units="cm"/>
      <inkml:brushProperty name="height" value="0.025" units="cm"/>
    </inkml:brush>
  </inkml:definitions>
  <inkml:trace contextRef="#ctx0" brushRef="#br0">1 2 13251,'1'-1'1840,"0"1"-968,2 1-423,0 2 2015,1 0-1512,4 0-952,0 0-336,2-3 288,5 1-128,2-1-144</inkml:trace>
  <inkml:trace contextRef="#ctx0" brushRef="#br0" timeOffset="1">261 72 17836,'0'15'716,"-2"-1"0,0 1 1,-6 18-1,-2 17 334,5-13-588,0 46 0,6-66-405,0 0-1,0 1 1,2-1 0,9 32-1,-11-43-55,1-1 1,-1 0-1,-1 0 0,1 1 0,-1-1 0,1 0 1,-2 1-1,1-1 0,-1 0 0,-1 10 0,1-13 20,1 0-1,-1 0 1,0 0-1,0 0 1,0 0-1,0-1 1,0 1-1,0 0 1,0 0-1,0-1 1,-1 1-1,1 0 1,-1-1-1,1 0 1,-1 1-1,1-1 1,-1 0-1,0 0 1,0 0-1,0 0 1,0 0-1,1 0 1,-1 0-1,0-1 1,-1 1-1,1-1 1,0 1-1,0-1 1,-4 0-1,5 0 7,-1 0 0,1-1 0,0 1 0,-1 0 0,1-1 0,0 1 0,-1-1 0,1 0 0,0 1 0,0-1 0,0 0 0,0 0 0,0 0 0,0 1 0,0-1 0,0 0 0,0-1 0,0 1 0,0 0 0,0 0 0,1 0 0,-1 0 0,-1-3 0,-9-33 358,9 23-432,0 1 1,0-1 0,2 1 0,0-1 0,0 0 0,1 1-1,1-1 1,0 1 0,1-1 0,0 1 0,1 0 0,1 0-1,0 0 1,1 1 0,0 0 0,0 0 0,2 0 0,-1 1-1,2 0 1,12-13 0,0 4-193,1-2-62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6.883"/>
    </inkml:context>
    <inkml:brush xml:id="br0">
      <inkml:brushProperty name="width" value="0.025" units="cm"/>
      <inkml:brushProperty name="height" value="0.025" units="cm"/>
    </inkml:brush>
  </inkml:definitions>
  <inkml:trace contextRef="#ctx0" brushRef="#br0">164 280 18548,'2'-33'2449,"-2"32"-2401,1 0-1,-1 1 1,0-1-1,0 1 1,0-1-1,0 0 0,0 1 1,0-1-1,0 1 1,-1-1-1,1 0 0,0 1 1,0-1-1,0 1 1,-1-1-1,1 1 1,0-1-1,0 0 0,-1 1 1,1-1-1,-1 1 1,1 0-1,0-1 0,-1 1 1,1-1-1,-1 1 1,1-1-1,-1 1 1,1 0-1,-1 0 0,1-1 1,-1 1-1,0 0 1,1 0-1,-1-1 0,1 1 1,-1 0-1,0 0 1,1 0-1,-1 0 1,1 0-1,-1 0 0,0 0 1,1 0-1,-1 0 1,1 0-1,-1 1 0,0-1 1,1 0-1,-2 1 1,-4 2 88,1 0 0,-1 1 0,1 0 1,0 0-1,0 0 0,0 1 0,0 0 1,1 0-1,-5 6 0,-32 54 64,38-61-167,3-3-31,-9 12 39,2 1 0,0 0 0,0 0-1,-7 27 1,13-40-37,1 0-1,0 0 1,-1 0-1,1 1 1,0-1-1,0 0 1,0 0-1,0 0 1,0 1-1,0-1 1,0 0-1,0 0 1,0 0-1,1 1 1,-1-1-1,0 0 1,1 0 0,0 2-1,0-3-1,-1 0 0,1 1 0,-1-1 0,1 0 0,-1 0 0,1 0 1,-1 0-1,1 1 0,0-1 0,-1 0 0,1 0 0,-1 0 0,1 0 0,0 0 0,-1 0 0,1 0 0,-1-1 0,1 1 0,-1 0 1,1 0-1,-1 0 0,1-1 0,0 1 0,-1 0 0,1-1 0,5-3 6,0 1 1,-1-1-1,0-1 0,0 1 1,7-9-1,23-31 29,-3-1 0,-1-2 0,-3-2 0,-2 0 0,30-78-1,-47 104 16,6-28-1,-35 95 96,5 1-149,2 0 1,1 1-1,3 0 1,2 0-1,-2 66 1,9-105-1,0 0 1,1 0-1,-1 0 1,1 0-1,4 11 1,-5-16 1,1-1 0,-1 0 0,0 0 0,1 0 1,-1 0-1,1 0 0,0 0 0,-1 0 0,1 0 1,0 0-1,0 0 0,0 0 0,-1 0 1,1-1-1,0 1 0,0 0 0,0 0 0,0-1 1,0 1-1,0-1 0,1 1 0,-1-1 1,0 0-1,0 1 0,0-1 0,0 0 0,1 0 1,-1 1-1,0-1 0,0 0 0,0 0 1,1-1-1,-1 1 0,0 0 0,0 0 0,0 0 1,0-1-1,1 1 0,-1-1 0,2 0 1,4-3-3,0 0 1,0 0 0,0-1-1,0 1 1,0-2 0,-1 1 0,0-1-1,0 0 1,-1 0 0,7-9 0,0-2 2,-1 0 1,-1-1 0,8-19 0,-11 19-22,-7 14-36,-4 9 37,-5 9 0,4-1 2,1 1-1,0-1 0,1 1 0,0 0 0,1 0 0,1 0 0,0 0 1,1 0-1,2 23 0,-1-34 16,-1-1 1,1 1-1,0-1 1,0 0 0,0 1-1,0-1 1,0 0-1,1 0 1,-1 1-1,1-1 1,-1 0 0,1 0-1,0-1 1,0 1-1,0 0 1,0-1-1,0 1 1,0-1-1,0 1 1,0-1 0,1 0-1,-1 0 1,0 0-1,1 0 1,-1-1-1,1 1 1,-1-1-1,1 1 1,-1-1 0,1 0-1,5 0 1,4-1-5,0 0 0,0 0 1,0-2-1,0 1 0,15-6 1,87-34 54,-114 41-43,0 1 0,0 0 0,0 0 0,0 0 0,0-1 0,0 1 0,0 0 1,0 0-1,0 0 0,0-1 0,0 1 0,0 0 0,0 0 0,0 0 0,0-1 0,0 1 0,0 0 0,0 0 0,0 0 0,0-1 0,0 1 0,0 0 0,-1 0 0,1 0 0,0-1 0,0 1 0,0 0 0,0 0 1,0 0-1,-1 0 0,1 0 0,0 0 0,0-1 0,0 1 0,-1 0 0,1 0 0,0 0 0,0 0 0,0 0 0,-1 0 0,1 0 0,0 0 0,0 0 0,0 0 0,-1 0 0,1 0 0,-15-7 204,12 5-129,-4-1 66,1-1 0,0 0 0,0 0 0,-9-8 0,13 10-108,0 0 1,0 0-1,0 0 1,1-1 0,-1 1-1,0 0 1,1-1-1,-1 1 1,1-1-1,0 1 1,0-1 0,0 0-1,0 1 1,0-5-1,1 6-51,0 0 0,1 0-1,-1 0 1,0 0 0,1 0-1,-1 0 1,0 0 0,1 0-1,-1 0 1,1 1 0,-1-1-1,1 0 1,0 0 0,-1 1-1,1-1 1,0 0 0,0 1 0,-1-1-1,1 1 1,0-1 0,0 1-1,0-1 1,0 1 0,0-1-1,0 1 1,-1 0 0,1 0-1,1-1 1,31-5-1690,-31 5 1458,13-1-115,0-1 1,19-7-1,2-2-264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6.612"/>
    </inkml:context>
    <inkml:brush xml:id="br0">
      <inkml:brushProperty name="width" value="0.05" units="cm"/>
      <inkml:brushProperty name="height" value="0.05" units="cm"/>
    </inkml:brush>
  </inkml:definitions>
  <inkml:trace contextRef="#ctx0" brushRef="#br0">9 65 15315,'-8'-2'1257,"13"2"-833,10-1-120,12-2 704,9-1-384,11-2-440,9-1-280,6-3 168,4-2 48,-9-8-128</inkml:trace>
  <inkml:trace contextRef="#ctx0" brushRef="#br0" timeOffset="1">661 7 16235,'-12'30'1233,"7"-5"-961,2-5-272,8-6 72,3-7 568,8-12-536,1-11 16,5-9-160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7.714"/>
    </inkml:context>
    <inkml:brush xml:id="br0">
      <inkml:brushProperty name="width" value="0.025" units="cm"/>
      <inkml:brushProperty name="height" value="0.025" units="cm"/>
    </inkml:brush>
  </inkml:definitions>
  <inkml:trace contextRef="#ctx0" brushRef="#br0">38 20 15411,'7'-19'2299,"-9"32"-45,-2 13-1471,-13 80 491,-5 168-1,22-269-1257,0 0 0,1 0 0,-1 0 0,1 0 0,0-1-1,0 1 1,0 0 0,3 6 0,-3-10-9,-1 0-1,1 0 1,-1 0-1,1-1 1,0 1 0,-1 0-1,1 0 1,0-1 0,-1 1-1,1 0 1,0-1-1,0 1 1,0-1 0,0 1-1,0-1 1,0 1-1,-1-1 1,3 1 0,-2-1 1,1 0 1,0 0-1,-1 0 1,1 0 0,-1-1-1,1 1 1,0 0-1,-1-1 1,1 1-1,-1-1 1,1 1-1,-1-1 1,1 0 0,-1 0-1,2 0 1,6-6 44,1 0 1,-1 0 0,-1-1 0,1 0-1,13-18 1,32-51 190,-44 61-191,24-37-109,-2-1 1,33-80 0,-61 116 622,-4 18-564,0 0 0,0 0 0,0 0 0,0 0 0,0 1 0,0-1 0,0 0 0,-1 0 0,1 0 0,0 0 0,0 0 0,0 1 0,0-1 0,0 0 0,0 0 0,-1 0 0,1 0 0,0 0 0,0 0 0,0 0 0,0 0 0,0 0 0,-1 0 0,1 0 0,0 0 0,0 0 0,0 0 0,-1 1 0,1-1 0,0 0 0,0-1 0,0 1 0,0 0 0,-1 0 0,1 0 0,0 0 0,0 0 0,0 0 0,0 0 0,-1 0 0,1 0 0,0 0 0,0 0 0,0 0 0,0 0 0,0-1 0,0 1 0,-1 0 0,1 0 0,0 0 0,0 0 0,0 0 0,0-1 0,0 1 0,0 0 0,0 0 0,0 0 0,0 0 0,0 0 0,-1-1 0,1 1 0,0 0 0,-8 9-3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8.250"/>
    </inkml:context>
    <inkml:brush xml:id="br0">
      <inkml:brushProperty name="width" value="0.025" units="cm"/>
      <inkml:brushProperty name="height" value="0.025" units="cm"/>
    </inkml:brush>
  </inkml:definitions>
  <inkml:trace contextRef="#ctx0" brushRef="#br0">1 2 15275,'8'-1'2057,"4"4"-1097,1 4-480,0 0 2281,1 4-1737,3 2-1016,2 2-504,-2-1 440,5 3-152,-1-2-168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8.952"/>
    </inkml:context>
    <inkml:brush xml:id="br0">
      <inkml:brushProperty name="width" value="0.025" units="cm"/>
      <inkml:brushProperty name="height" value="0.025" units="cm"/>
    </inkml:brush>
  </inkml:definitions>
  <inkml:trace contextRef="#ctx0" brushRef="#br0">139 11 16764,'0'0'88,"0"-1"1,0 1-1,0-1 1,-1 1-1,1-1 1,0 1-1,0 0 1,0-1-1,-1 1 1,1-1-1,0 1 1,-1-1-1,1 1 1,0 0-1,-1-1 1,1 1-1,0-1 1,-1 1-1,1 0 1,-1 0-1,1-1 1,0 1-1,-1 0 1,1 0-1,-1-1 1,1 1-1,-1 0 1,1 0-1,-2 0 1,-15 6 1405,12-3-1151,-1 1 0,2 0 0,-1 0 1,-5 6-1,0 3-174,0 0 0,1 1 1,0 0-1,1 0 0,-8 22 1,12-28-159,1 1 0,0-1 0,1 1 0,0 0 0,0 0 0,1 1 0,0-1 0,1 0 0,0 0 0,0 0 0,2 11 0,-2-19-4,1 0 1,-1 0-1,0 0 1,0-1-1,0 1 0,0 0 1,1 0-1,-1-1 0,0 1 1,1 0-1,-1-1 1,0 1-1,1 0 0,-1-1 1,1 1-1,-1 0 0,1-1 1,-1 1-1,1-1 0,0 1 1,-1-1-1,1 1 1,0-1-1,-1 1 0,1-1 1,0 0-1,-1 0 0,1 1 1,0-1-1,1 0 0,0 0 11,0 0 0,0-1 0,0 1 0,-1-1 0,1 1 0,0-1 0,0 0 0,-1 0 0,1 1 0,-1-1 0,1-1 0,2-1 0,4-3 70,-1-1 0,0-1 0,12-14 0,-10 9 30,-1-1 0,10-22 1,-16 33-105,0-1 0,0 0 0,-1 0 0,0 0 1,0 0-1,0 0 0,0 0 0,-1-1 0,1 1 1,-1 0-1,0 0 0,-1 0 0,1-1 1,-2-7-1,2 12-14,-1-1 0,1 1-1,0-1 1,0 1 0,0-1 0,-1 1 0,1-1 0,0 1 0,0-1 0,-1 1 0,1-1 0,-1 1 0,1-1 0,0 1-1,-1 0 1,1-1 0,-1 1 0,1 0 0,-1-1 0,1 1 0,-1 0 0,1 0 0,-1 0 0,1-1 0,-1 1-1,1 0 1,-1 0 0,0 0 0,0 0-4,0 0 1,0 1-1,0-1 0,0 0 0,0 1 1,0-1-1,0 1 0,0-1 0,0 1 0,0-1 1,0 1-1,0 0 0,-1 1 0,0 1-11,-1 0 0,1-1 1,0 2-1,0-1 0,0 0 0,0 0 0,0 1 0,-1 3 0,3-6 14,-1-1 0,1 0 0,0 1 0,0-1-1,0 1 1,-1-1 0,1 1 0,0-1 0,0 1 0,0-1-1,0 1 1,0-1 0,0 1 0,0-1 0,0 1 0,0-1-1,0 1 1,0-1 0,0 1 0,0-1 0,0 1 0,0-1-1,1 1 1,-1-1 0,0 1 0,0-1 0,1 0 0,-1 1-1,0-1 1,0 1 0,1-1 0,-1 0 0,0 1 0,1-1-1,-1 0 1,1 1 0,-1-1 0,1 0 0,-1 1 0,0-1-1,1 0 1,-1 0 0,1 0 0,-1 0 0,1 1 0,-1-1-1,1 0 1,-1 0 0,1 0 0,-1 0 0,1 0-1,-1 0 1,1 0 0,-1 0 0,1 0 0,-1-1 0,1 1-1,-1 0 1,1 0 0,-1 0 0,1-1 0,-1 1 0,1 0-1,0-1 1,37-19-8,-31 16 2,17-9-5,0 1 0,29-11-1,-44 20-10,-1 0-1,1 0 1,-1 1 0,1 1-1,-1 0 1,1 0-1,0 0 1,0 1-1,0 0 1,14 3 0,-20-2 13,-1-1 0,1 1 1,-1 0-1,1 0 0,-1 0 1,1 0-1,-1 0 0,0 1 1,0-1-1,0 1 0,0-1 1,0 1-1,0 0 0,0 0 1,0 0-1,0 0 0,-1 0 1,2 3-1,-1-2-10,-1 1 0,1-1 0,-1 1-1,0 0 1,0 0 0,-1-1 0,1 1 0,-1 0 0,0 0-1,0 7 1,-2 2 4,0 0-1,-1 1 1,-1-1 0,-9 23-1,10-28 149,4-8 85,9-12-163,2-4-30,1 0 0,1 1-1,24-20 1,-38 34-26,1 1-1,-1 0 1,1-1-1,0 1 1,-1 0-1,1 0 1,-1-1-1,1 1 1,-1 0-1,1 0 1,0 0-1,-1 0 1,1 0-1,-1 0 1,1 0-1,0 0 1,-1 0-1,1 0 1,0 0-1,-1 0 1,1 0 0,-1 0-1,1 0 1,0 1-1,-1-1 1,1 0-1,-1 1 1,1-1-1,-1 0 1,1 1-1,-1-1 1,1 0-1,-1 1 1,1-1-1,-1 1 1,0-1-1,1 1 1,-1-1-1,0 1 1,1-1-1,-1 1 1,0-1-1,0 1 1,1 0-1,-1-1 1,0 1-1,0 0 1,11 40-74,-8-24 57,-2-14 16,0 0 0,0-1 1,0 1-1,0-1 1,0 1-1,1-1 1,-1 1-1,1-1 1,0 0-1,-1 0 1,1 0-1,0 0 1,0 0-1,0 0 1,0-1-1,5 3 1,-6-3 10,1-1 1,0 1-1,-1-1 1,1 0-1,0 0 1,0 0-1,0 0 1,-1 0-1,1 0 1,0 0-1,0 0 1,-1-1-1,1 1 1,0-1-1,-1 1 1,1-1-1,0 0 1,-1 0-1,1 0 1,-1 0-1,1 0 1,-1 0-1,1 0 1,-1 0-1,0 0 1,2-3-1,2-2 81,0 1 0,-1-1-1,1 1 1,-1-1 0,-1-1 0,1 1-1,-1-1 1,4-10 0,-6 13-41,0 0 1,0 0 0,0 0-1,0 0 1,-1-1 0,0 1-1,1 0 1,-2 0 0,1 0-1,0 0 1,-1 0 0,0 0-1,0 0 1,0 0 0,0 0-1,-3-6 1,-9 1-260,13 9 128,1 0 0,-1 0 0,0 0 0,0 0 0,0 0 0,0 1 0,0-1 0,0 0 0,0 0 0,0 0 0,0 0 0,0 0 0,0 1 0,0-1 0,0 0 0,0 0 0,0 0 0,0 0 0,0 1 0,0-1 0,0 0 0,0 0 0,0 0 0,0 0 1,0 1-1,0-1 0,0 0 0,0 0 0,-1 0 0,1 0 0,0 0 0,0 1 0,0-1 0,0 0 0,0 0 0,0 0 0,0 0 0,-1 0 0,1 0 0,0 0 0,0 0 0,0 0 0,0 1 0,0-1 0,-1 0 0,1 0 0,0 0 0,0 0 0,0 0 0,0 0 1,-1 0-1,1 0 0,0 0 0,0 0 0,0 0 0,0 0 0,-1 0 0,1 0 0,0-1 0,6-2-1475,-1-6 678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9.825"/>
    </inkml:context>
    <inkml:brush xml:id="br0">
      <inkml:brushProperty name="width" value="0.025" units="cm"/>
      <inkml:brushProperty name="height" value="0.025" units="cm"/>
    </inkml:brush>
  </inkml:definitions>
  <inkml:trace contextRef="#ctx0" brushRef="#br0">32 102 16355,'-5'10'2522,"10"-12"-639,11-15-824,-13 13-978,0-1-1,-1 0 1,0 0-1,0 0 1,0 0-1,0 0 0,-1 0 1,0 0-1,0 0 1,0 0-1,-1-1 1,0 1-1,0 0 0,0-1 1,-2-7-1,2 13-72,0 0 0,0 0 0,0-1-1,-1 1 1,1 0 0,0 0 0,0 0 0,-1-1-1,1 1 1,0 0 0,0 0 0,-1 0-1,1 0 1,0-1 0,0 1 0,-1 0 0,1 0-1,0 0 1,-1 0 0,1 0 0,0 0 0,-1 0-1,1 0 1,0 0 0,-1 0 0,1 0-1,0 0 1,0 0 0,-1 0 0,1 0 0,0 0-1,-1 1 1,1-1 0,0 0 0,-1 0 0,1 0-1,0 0 1,0 0 0,-1 1 0,1-1-1,0 0 1,0 0 0,0 1 0,-1-1 0,-11 12 156,6-2-132,1 1 1,-1-1-1,2 1 0,-1 1 1,2-1-1,-1 0 0,1 1 1,1 0-1,0 0 0,1-1 1,0 16-1,1-26-25,0 0 0,0 1 0,0-1 0,1 0 0,-1 0 0,0 0 0,0 0 0,1 0 0,-1 1 0,0-1-1,1 0 1,-1 0 0,1 0 0,-1 0 0,1 0 0,0 0 0,0-1 0,-1 1 0,1 0 0,0 0 0,0 0 0,0-1 0,0 1 0,1 1 0,0-2 2,-1 0 1,1 1-1,0-1 1,0 0-1,-1 0 1,1 0-1,0 0 0,0 0 1,-1 0-1,1 0 1,0-1-1,-1 1 1,1-1-1,2 0 1,6-4 29,0 1-1,-1-2 1,18-11-1,-26 16-36,75-64-398,-76 65 371,0 1 0,0-1 0,0 0 1,0 0-1,0 0 0,0 0 0,0 0 0,0 0 0,0 0 0,0 0 0,0 0 0,0 1 0,0-1 0,0 0 1,0 0-1,0 0 0,1 0 0,-1 0 0,0 0 0,0 0 0,0 0 0,0 0 0,0 0 0,0 0 1,0 1-1,0-1 0,0 0 0,0 0 0,0 0 0,0 0 0,1 0 0,-1 0 0,0 0 0,0 0 0,0 0 1,0 0-1,0 0 0,0 0 0,0 0 0,0 0 0,0 0 0,1 0 0,-1 0 0,0 0 0,0 0 0,0 0 1,0 0-1,0 0 0,0 0 0,0 0 0,0 0 0,0 0 0,1 0 0,-1 0 0,0-1 0,0 1 1,0 0-1,0 0 0,0 0 0,0 0 0,0 0 0,0 0 0,0 0 0,0 0 0,-3 13-1145,-9 14-67,7-17 722,3-2-57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0.275"/>
    </inkml:context>
    <inkml:brush xml:id="br0">
      <inkml:brushProperty name="width" value="0.025" units="cm"/>
      <inkml:brushProperty name="height" value="0.025" units="cm"/>
    </inkml:brush>
  </inkml:definitions>
  <inkml:trace contextRef="#ctx0" brushRef="#br0">162 2 14355,'0'0'72,"0"0"0,0 0 0,0 0 0,0-1 0,0 1 1,1 0-1,-1 0 0,0 0 0,0 0 0,0 0 0,1 0 0,-1 0 0,0-1 0,0 1 0,0 0 0,0 0 0,1 0 1,-1 0-1,0 0 0,0 0 0,0 0 0,1 0 0,-1 0 0,0 0 0,0 0 0,1 0 0,-1 0 0,0 0 0,0 1 1,0-1-1,0 0 0,1 0 0,-1 0 0,0 0 0,0 0 0,0 0 0,1 0 0,-1 0 0,0 1 0,0-1 1,0 0-1,0 0 0,0 0 0,0 0 0,1 1 0,-1-1 0,0 0 0,0 0 0,0 0 0,0 1 0,0-1 0,0 0 1,0 0-1,0 1 0,-2 17 1859,-11 23-265,2-14-1010,-4 8-161,0 0 1,-3 0 0,0-2-1,-25 34 1,42-66-565,0 0 1,0 0 0,0 0 0,0 0-1,0 1 1,0-1 0,0 0 0,0-1-1,0 1 1,-1 0 0,1 0 0,0 0-1,-3 0 1,3-1-13,1 0 0,-1-1 0,1 1 0,-1 0 0,1-1 0,-1 1 0,0 0 0,1-1 0,-1 1 0,1-1 0,0 1 0,-1 0 0,1-1 0,-1 1 0,1-1 0,0 0 0,-1 1 0,1-1 0,0 1 0,0-1 0,-1 0 0,1 1 0,0-1 0,0 1 0,0-1 0,0 0 0,0 1 0,0-1 0,0 0 0,0 1 0,0-1 0,0-1 0,-3-26-1543,0 0 1,2 0 0,2 0-1,0 0 1,8-44-1,-8 70 1759,-1 0-1,0 0 1,1 1-1,0-1 1,-1 0 0,1 0-1,0 1 1,0-1-1,0 1 1,0-1 0,0 1-1,2-3 1,-2 3-32,-1 1 1,1 0 0,0-1 0,-1 1 0,1 0 0,0-1-1,-1 1 1,1 0 0,0 0 0,0 0 0,-1 0-1,1-1 1,0 1 0,0 0 0,-1 0 0,1 0-1,0 1 1,0-1 0,-1 0 0,1 0 0,1 1-1,3 1 513,0 1 1,0 0-1,0 0 0,-1 1 0,1-1 0,5 8 0,-8-10-519,3 4 261,28 26 420,1-2 0,51 33 0,-65-51-913,-2-9-125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1.129"/>
    </inkml:context>
    <inkml:brush xml:id="br0">
      <inkml:brushProperty name="width" value="0.025" units="cm"/>
      <inkml:brushProperty name="height" value="0.025" units="cm"/>
    </inkml:brush>
  </inkml:definitions>
  <inkml:trace contextRef="#ctx0" brushRef="#br0">2 111 16884,'0'1'140,"-1"0"1,1 0 0,0-1-1,0 1 1,0 0 0,-1 0-1,1 0 1,0-1 0,0 1-1,0 0 1,0 0 0,1 0-1,-1 0 1,0-1 0,0 1-1,0 0 1,1 0 0,-1-1-1,0 1 1,1 0 0,-1 0-1,1-1 1,-1 1 0,1 0-1,-1-1 1,1 1 0,-1 0-1,1-1 1,0 1 0,2 1 50,-1-1 0,1 0 1,-1 0-1,1 1 0,-1-2 0,1 1 1,0 0-1,0 0 0,2-1 1,6 2 186,0-2 0,0 0 0,21-2 0,-23 1-253,0-2 0,-1 1-1,1-1 1,-1 0 0,0 0-1,0-1 1,0-1-1,-1 1 1,12-10 0,-15 11-94,0 0 1,0 0 0,0-1-1,0 0 1,-1 0-1,0 0 1,0 0-1,0 0 1,0-1 0,-1 1-1,1-1 1,-1 0-1,-1 0 1,1 0 0,0 0-1,-1 0 1,1-8-1,-2 13-29,0-1 0,0 0 0,0 1 0,0-1 0,0 0 0,0 1-1,0-1 1,0 0 0,0 1 0,0-1 0,0 0 0,0 1 0,-1-1 0,1 1 0,0-1-1,0 0 1,-1 1 0,1-1 0,0 1 0,-1-1 0,1 1 0,-1-1 0,1 1-1,0-1 1,-1 1 0,1 0 0,-2-1 0,1 0-1,0 1 0,0 0 1,0 0-1,0 0 0,0 0 0,0 0 0,0 0 1,0 1-1,0-1 0,0 0 0,0 0 1,0 1-1,0-1 0,0 1 0,-1 0 0,-5 3-2,1-1 0,1 2 0,-1-1 0,-6 6 0,0 2-12,1 0 1,0 1-1,1 0 0,0 0 1,1 1-1,1 1 0,0 0 1,1 0-1,0 0 0,1 1 1,-4 18-1,9-32 9,1 0 0,0 1 0,-1-1 1,1 0-1,0 1 0,0-1 0,0 0 0,1 1 0,-1-1 0,1 0 1,-1 0-1,1 1 0,0-1 0,-1 0 0,1 0 0,2 2 0,-2-2 1,0-1 0,0 0-1,0 0 1,1 1 0,-1-1-1,0 0 1,1 0-1,-1-1 1,1 1 0,-1 0-1,1 0 1,0-1 0,-1 1-1,1-1 1,0 1 0,3-1-1,1 1-3,1-1 0,-1-1 0,1 1 0,0-1 0,-1 0 0,1-1 0,-1 0 0,0 0 0,10-4 0,11-8-26,0-2 0,-1-1 0,34-28 0,-15 11-55,-44 33 75,1-1 1,0 1 0,1 0 0,-1-1-1,0 1 1,0 0 0,0 0 0,1 1 0,-1-1-1,5 0 1,-6 1 7,-1 0 0,1 0 0,0 0 0,-1 0-1,1 0 1,0 1 0,0-1 0,-1 0 0,1 0 0,-1 1-1,1-1 1,0 1 0,-1-1 0,1 0 0,-1 1 0,1-1-1,-1 1 1,1 0 0,-1-1 0,1 1 0,-1-1 0,1 1 0,-1 0-1,0-1 1,0 1 0,1 0 0,-1-1 0,0 1 0,0 0-1,0-1 1,1 1 0,-1 0 0,0 0 0,0-1 0,0 2-1,-1 34-97,0-30 94,0 0 1,1 0-1,0-1 0,0 1 0,1 0 1,-1 0-1,4 11 0,-4-17 9,0 0 0,1 0 0,-1 1 0,0-1 0,0 0 0,0 0 1,1 0-1,-1 0 0,0 1 0,0-1 0,1 0 0,-1 0 0,0 0 0,0 0 0,1 0 0,-1 0 0,0 0 0,0 0 0,1 0 0,-1 0 0,0 0 1,1 0-1,-1 0 0,0 0 0,0 0 0,1 0 0,-1 0 0,0 0 0,0 0 0,1 0 0,-1 0 0,0-1 0,0 1 0,0 0 0,1 0 0,-1 0 1,0 0-1,0-1 0,0 1 0,1 0 0,-1 0 0,0 0 0,0-1 0,0 1 0,0 0 0,1-1 0,9-11 1,-9 12-2,12-20-12,-9 14 11,0 0 0,0-1 0,1 2 0,0-1 0,0 0 0,0 1 0,1 0 0,0 0 0,6-4-1,-11 9-5,-1 0 0,1 0-1,0-1 1,-1 1-1,1 0 1,0 0 0,-1 0-1,1 0 1,0 0 0,-1 0-1,1 0 1,0 0-1,0 0 1,-1 0 0,1 0-1,0 0 1,-1 1-1,1-1 1,0 0 0,-1 0-1,1 1 1,-1-1-1,1 0 1,0 1 0,-1-1-1,1 1 1,-1-1 0,1 0-1,-1 1 1,1-1-1,-1 1 1,0 0 0,1-1-1,-1 1 1,0-1-1,1 1 1,-1 0 0,0-1-1,0 1 1,1 0-1,-1-1 1,0 1 0,0 0-1,0-1 1,0 1 0,0 0-1,3 37-1221,-3-36 1058,-2 39-539,0-29 286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2.006"/>
    </inkml:context>
    <inkml:brush xml:id="br0">
      <inkml:brushProperty name="width" value="0.025" units="cm"/>
      <inkml:brushProperty name="height" value="0.025" units="cm"/>
    </inkml:brush>
  </inkml:definitions>
  <inkml:trace contextRef="#ctx0" brushRef="#br0">72 0 17892,'-1'22'1792,"-1"4"-1328,-2 14-184,0 4 817,2 12-593,1 3-96,1 1-168,-2-1-64,2-9-200,0-3-104,-1-11-360,-1-4-176,-3-14 376,-4-3 112,-8-11-161,-5-4-119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2.862"/>
    </inkml:context>
    <inkml:brush xml:id="br0">
      <inkml:brushProperty name="width" value="0.025" units="cm"/>
      <inkml:brushProperty name="height" value="0.025" units="cm"/>
    </inkml:brush>
  </inkml:definitions>
  <inkml:trace contextRef="#ctx0" brushRef="#br0">0 251 15027,'10'-21'593,"0"2"0,1-1 0,1 1 0,1 1 0,0 0 0,1 1 0,1 0 0,23-18 0,-29 27-451,1 1-1,0 0 1,0 1-1,0 0 1,1 0-1,0 1 1,0 1-1,0 0 1,1 1-1,-1 0 1,1 0-1,0 1 1,0 1 0,-1 0-1,1 0 1,0 1-1,15 3 1,-22-3-141,0 1 1,1 0 0,-1 0 0,0 1 0,0 0 0,0 0 0,0 0 0,0 0-1,0 1 1,0 0 0,-1 0 0,1 0 0,-1 0 0,6 7 0,-8-7 7,0-1 0,0 1 0,-1-1 1,1 1-1,-1 0 0,0 0 0,0 0 0,0 0 0,0 0 1,0 0-1,-1 0 0,0 0 0,1 0 0,-1 0 1,0 0-1,0 0 0,0 0 0,-1 0 0,1 0 0,-1 0 1,0 0-1,0 0 0,0 0 0,0 0 0,0 0 1,-1 0-1,-1 2 0,-5 9 91,-1-1-1,-1 0 1,0 0-1,-1-1 1,-15 14 0,-67 50 38,59-54-1573,34-22 1373,0 0 0,0 0 0,0 0 0,0 0 0,0-1 0,0 1-1,0 0 1,0 0 0,0 0 0,1 0 0,-1 0 0,0-1 0,0 1 0,0 0 0,0 0 0,0 0-1,0 0 1,0 0 0,0-1 0,0 1 0,0 0 0,0 0 0,0 0 0,0 0 0,0 0 0,-1-1-1,1 1 1,0 0 0,0 0 0,0 0 0,0 0 0,0 0 0,0-1 0,0 1 0,0 0-1,0 0 1,0 0 0,-1 0 0,1 0 0,0 0 0,0 0 0,0 0 0,0 0 0,0-1 0,0 1-1,-1 0 1,1 0 0,0 0 0,0 0 0,0 0 0,0 0 0,0 0 0,-1 0 0,1 0 0,0 0-1,0 0 1,0 0 0,0 0 0,0 0 0,-1 0 0,1 0 0,0 0 0,0 0 0,0 1 0,6-13-686,4-2-1022,1 1 0,25-22 0,-31 30 1502,0 1 0,0 1 0,0-1-1,0 1 1,1 0 0,-1 0 0,1 1 0,0-1 0,0 1-1,0 0 1,9-1 0,-13 3 437,0 0 0,0 0-1,0 0 1,0 0 0,0 0 0,0 0 0,0 1 0,0-1-1,-1 1 1,1-1 0,0 1 0,0 0 0,0-1-1,-1 1 1,1 0 0,0 0 0,-1 1 0,3 1 0,-1 0 28,-1 0 1,0-1-1,0 1 1,0 0 0,-1 0-1,1 1 1,-1-1 0,1 0-1,0 6 1,2 6 656,-2 0 0,0 0 1,0 27-1,-2-35-337,-2 51 1514,1-29-428,4 46 0,-3-74-1561,0-1-1,0 1 0,0 0 1,0-1-1,0 1 1,0 0-1,0-1 1,0 1-1,0 0 1,0-1-1,0 1 1,0-1-1,1 1 1,-1 0-1,0-1 1,1 1-1,-1-1 1,0 1-1,1-1 1,-1 1-1,0 0 0,1-1 1,-1 0-1,1 1 1,-1-1-1,1 1 1,-1-1-1,1 0 1,0 1-1,0-1 1,0 0-1,0-1 0,0 1 0,0-1 1,0 1-1,0-1 0,-1 0 0,1 1 1,0-1-1,0 0 0,0 0 0,-1 0 0,1 1 1,0-1-1,-1 0 0,1-2 0,20-41 500,-16 28-465,-1 0 1,-1-1-1,-1 0 0,0 1 1,-1-1-1,-2-31 1,-3 29-206,4 18 115,0 1 0,0-1 0,-1 1 1,1 0-1,0-1 0,0 1 0,0-1 0,0 1 1,0-1-1,-1 1 0,1 0 0,0-1 0,-1 1 1,1 0-1,0-1 0,0 1 0,-1 0 1,1-1-1,0 1 0,-1 0 0,1-1 0,-1 1 1,1 0-1,0 0 0,-1 0 0,1-1 0,-1 1 1,1 0-1,-1 0 0,1 0 0,-1 0 0,1 0 1,0 0-1,-1 0 0,0 0 0,1 0-18,-1 1-1,1-1 1,-1 1 0,1-1-1,-1 1 1,1-1-1,0 1 1,-1 0 0,1-1-1,0 1 1,0-1-1,0 1 1,-1 0-1,1-1 1,0 1 0,0 0-1,0-1 1,0 1-1,0-1 1,0 1 0,0 0-1,0-1 1,0 1-1,0 0 1,1-1 0,-1 1-1,0 0 1,0-1-1,0 1 1,1-1-1,-1 1 1,0-1 0,1 1-1,-1 0 1,1-1-1,-1 1 1,1 0 0,17 21-1060,-13-18 792,0 0 0,1 0 0,-1-1-1,1 0 1,0 0 0,0-1 0,0 1 0,1-1 0,-1-1 0,0 1-1,1-1 1,-1 0 0,1 0 0,-1-1 0,1 0 0,-1 0 0,1-1-1,-1 0 1,1 0 0,8-2 0,-5 0-182,-1 1 0,0-2 1,0 1-1,1-1 0,-2-1 0,1 1 0,-1-2 0,1 1 1,-1-1-1,-1 0 0,1-1 0,12-14 0,-14 12 1719,-11 11 559,-11 12 460,6-1-1320,-1 0-1,2 1 0,-14 25 1,20-31-748,0-1 0,0 0 0,0 1 0,1-1 0,0 1 0,0 0 0,1 0 0,0 0 0,0 14 0,1-21-158,0 1 0,0-1 0,0 0 0,1 0 0,-1 0 0,0 0 0,0 1 0,1-1 0,-1 0 0,0 0 0,1 0 1,-1 0-1,1 0 0,0 0 0,-1 0 0,1 0 0,0 0 0,0 0 0,-1 0 0,1-1 0,0 1 0,0 0 0,0 0 0,0-1 0,1 1 1,0 0 0,0-1 0,0 0 0,-1 1 0,1-1 0,0 0 0,0 0 0,0 0 0,0 0 0,-1-1 0,1 1 0,0-1 0,0 1 0,0-1 0,1 0 1,5-2 38,-2-1 0,1 0 0,0 0 0,-1 0 0,1-1 1,7-7-1,-7 4 16,1-1 0,-2 0 0,1 0-1,-1 0 1,-1-1 0,0 1 0,0-1 0,6-22 0,-9 27-78,0 0 0,-1-1 1,0 1-1,0-1 0,-1 1 0,0-1 0,0 0 0,0 1 0,0-1 1,-1 1-1,0-1 0,0 1 0,-1-1 0,1 1 0,-1 0 0,0 0 1,-1-1-1,1 1 0,-5-6 0,6 10-70,0-1 1,0 1-1,0 0 1,0-1-1,-1 1 1,1 0-1,0 0 1,0 0-1,-1 0 1,1 0-1,-1 0 0,1 0 1,-1 0-1,1 1 1,-1-1-1,0 0 1,1 1-1,-1 0 1,0-1-1,1 1 1,-1 0-1,0 0 1,0 0-1,1 0 0,-1 0 1,0 0-1,1 0 1,-1 1-1,0-1 1,1 1-1,-1-1 1,-2 2-1,2-1-64,0 0-1,0 1 1,0-1-1,1 1 1,-1-1-1,0 1 0,1 0 1,-1 0-1,1-1 1,-1 1-1,1 0 1,0 1-1,0-1 1,0 0-1,0 0 1,0 0-1,0 1 1,1-1-1,-1 0 0,1 1 1,0-1-1,-1 4 1,2 14-657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3.394"/>
    </inkml:context>
    <inkml:brush xml:id="br0">
      <inkml:brushProperty name="width" value="0.025" units="cm"/>
      <inkml:brushProperty name="height" value="0.025" units="cm"/>
    </inkml:brush>
  </inkml:definitions>
  <inkml:trace contextRef="#ctx0" brushRef="#br0">49 6 16964,'0'0'58,"0"0"0,0-1 0,0 1 0,0 0 1,0 0-1,0-1 0,0 1 0,0 0 0,0 0 1,0-1-1,-1 1 0,1 0 0,0 0 0,0-1 1,0 1-1,0 0 0,-1 0 0,1 0 0,0 0 1,0-1-1,0 1 0,-1 0 0,1 0 0,0 0 1,0 0-1,0 0 0,-1-1 0,1 1 0,0 0 1,0 0-1,-1 0 0,1 0 0,0 0 0,0 0 1,-1 0-1,1 0 0,0 0 0,-1 0 0,-5 10 965,-1 21 281,7-30-1151,-10 77 726,3 0 0,3 0 0,14 151 0,-8-200-711,1-1-1,1 0 0,2 0 0,16 47 1,-20-71-120,0-5-16,-1-10-4,-4-20-15,-33-138-77,16 84-12,20 86 30,1 1 0,-1 0 0,1 0 0,0 0 0,0-1 0,0 1 0,0 0 0,0-1 0,0 1 0,0-1 1,0 1-1,0-1 0,1 0 0,-1 1 0,1-1 0,-1 0 0,1 0 0,-1 0 0,1 0 0,0 0 0,0-1 0,-1 1 0,1 0 0,0-1 0,0 1 0,0-1 0,0 0 1,-1 1-1,1-1 0,0 0 0,0 0 0,2-1 0,1 1-128,-1 0-1,0-1 1,-1 0 0,1 0 0,0 0-1,0-1 1,0 1 0,-1-1 0,1 0-1,0 0 1,-1 0 0,0-1 0,0 1-1,1-1 1,-1 1 0,4-6 0,5-9-407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4.047"/>
    </inkml:context>
    <inkml:brush xml:id="br0">
      <inkml:brushProperty name="width" value="0.025" units="cm"/>
      <inkml:brushProperty name="height" value="0.025" units="cm"/>
    </inkml:brush>
  </inkml:definitions>
  <inkml:trace contextRef="#ctx0" brushRef="#br0">0 1 18908,'2'0'175,"0"1"1,0 0-1,-1 0 0,1 1 0,-1-1 1,1 0-1,-1 0 0,1 1 0,-1-1 1,0 1-1,1-1 0,-1 1 0,0 0 1,0-1-1,1 4 0,13 33 767,-8-16-695,-5-18-251,0 0 1,0 0-1,0 0 0,0 0 1,0-1-1,1 1 0,0-1 1,5 6-1,-7-8 0,0-1 0,-1 0 0,1 1 0,0-1 0,-1 0 0,1 1 0,0-1 0,-1 0 0,1 1 0,0-1 0,-1 0 0,1 0 0,0 0 0,0 0 0,-1 0 0,1 0 0,0 0 0,0 0 0,-1 0 0,1 0 0,0 0 0,0-1 0,1 0-2,-1 0 1,1 0 0,-1 0-1,0 0 1,0 0 0,1 0-1,-1 0 1,0-1 0,0 1-1,0 0 1,0-1 0,0 1-1,1-4 1,3-6-20,-1-1-1,0 0 1,3-17-1,-2 43-734,-6 3-278,0-11 622,0 1 1,1 0-1,0 0 1,1 0-1,-1 0 0,3 7 1,2-3-417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7.137"/>
    </inkml:context>
    <inkml:brush xml:id="br0">
      <inkml:brushProperty name="width" value="0.05" units="cm"/>
      <inkml:brushProperty name="height" value="0.05" units="cm"/>
    </inkml:brush>
  </inkml:definitions>
  <inkml:trace contextRef="#ctx0" brushRef="#br0">0 0 16524,'0'0'1320,"3"6"-1200,0 6-48,1 0 424,3 7-720,1 1-168,-1 6-264,1 3-112,-3-1 519,-1 0-127,-6-7-192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4.762"/>
    </inkml:context>
    <inkml:brush xml:id="br0">
      <inkml:brushProperty name="width" value="0.025" units="cm"/>
      <inkml:brushProperty name="height" value="0.025" units="cm"/>
    </inkml:brush>
  </inkml:definitions>
  <inkml:trace contextRef="#ctx0" brushRef="#br0">1 236 15923,'0'0'60,"0"1"-1,0-1 0,0 0 0,0 1 0,0-1 0,0 1 1,0-1-1,0 0 0,0 1 0,0-1 0,0 0 1,0 1-1,0-1 0,0 1 0,0-1 0,1 0 0,-1 1 1,0-1-1,0 0 0,0 1 0,0-1 0,1 0 1,-1 0-1,0 1 0,0-1 0,1 0 0,-1 0 0,0 1 1,1-1-1,-1 0 0,0 0 0,1 0 0,-1 1 1,13-7 1190,10-17 283,-14 10-1216,0 0-1,0-1 0,-2 0 1,1 0-1,-2-1 1,0 0-1,-1 0 1,0 0-1,-1-1 0,2-22 1,-5 35-282,-1 1 1,0-1 0,0 1-1,0 0 1,0-1 0,-1 1-1,1 0 1,-1-1 0,1 1-1,-3-5 1,3 7-29,0 0 0,0-1 0,0 1 0,-1 0 0,1 0 0,0-1 0,0 1 1,0 0-1,-1 0 0,1-1 0,0 1 0,0 0 0,-1 0 0,1 0 0,0 0 0,-1-1 0,1 1 0,0 0 0,-1 0 1,1 0-1,0 0 0,-1 0 0,1 0 0,0 0 0,-1 0 0,1 0 0,0 0 0,-1 0 0,0 0 3,0 1 0,0-1 0,0 1 0,0-1 0,0 1 0,0 0 0,1-1 0,-1 1 0,0 0 0,0 0 0,0-1 0,1 1 0,-2 2 0,-7 12 0,0 1 0,1 1 0,1 0-1,0 0 1,1 0 0,1 1 0,1 0 0,-4 32-1,8-49-9,-1 0 0,1 0 0,0 0 0,0 0 0,0 1 0,0-1 0,0 0 0,0 0 0,0 0-1,0 0 1,0 0 0,0 1 0,1-1 0,-1 0 0,0 0 0,1 0 0,-1 0 0,1 0 0,-1 0 0,1 0-1,0 0 1,-1 0 0,1 0 0,0 0 0,0-1 0,-1 1 0,1 0 0,0 0 0,0-1 0,0 1 0,0 0-1,0-1 1,0 1 0,0-1 0,0 1 0,0-1 0,0 0 0,1 0 0,-1 1 0,0-1 0,0 0-1,0 0 1,0 0 0,0 0 0,2 0 0,6-2 0,-1 1 1,1-1-1,-1-1 0,1 1 0,8-5 1,-1 1 1,6-2 13,46-12-15,-60 18 12,-1 1 0,1 0 0,-1 0 1,1 1-1,0 0 0,-1 0 0,9 1 0,-14 0-9,5 0 316,-8-4 216,-5-8-206,-16-60 562,-9-22 226,32 97-1548,5 8-373,-2-6 366,1-1-1,-1 0 1,1-1-1,0 1 0,0-1 1,1 0-1,-1 0 0,1-1 1,0 1-1,0-1 0,0-1 1,0 1-1,1-1 1,-1 0-1,1-1 0,-1 1 1,1-1-1,0 0 0,-1-1 1,9 0-1,11-3-1042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5.590"/>
    </inkml:context>
    <inkml:brush xml:id="br0">
      <inkml:brushProperty name="width" value="0.025" units="cm"/>
      <inkml:brushProperty name="height" value="0.025" units="cm"/>
    </inkml:brush>
  </inkml:definitions>
  <inkml:trace contextRef="#ctx0" brushRef="#br0">124 73 14731,'0'-1'88,"-1"1"-1,1 0 1,0 0 0,0-1-1,-1 1 1,1 0 0,0 0-1,-1 0 1,1-1-1,0 1 1,-1 0 0,1 0-1,0 0 1,-1 0 0,1 0-1,0 0 1,-1 0 0,1-1-1,-1 1 1,1 0-1,0 0 1,-1 0 0,1 1-1,0-1 1,-1 0 0,1 0-1,0 0 1,-1 0-1,1 0 1,0 0 0,-1 0-1,1 1 1,0-1 0,-1 0-1,-9 14 2026,0 19 235,10-32-2064,7-23 630,2-27 737,-7 42-1174,4-18 398,-6 24-866,0 1 1,0-1-1,0 1 1,0-1-1,0 1 1,0-1-1,0 1 1,0-1 0,0 0-1,0 1 1,-1-1-1,1 1 1,0-1-1,0 1 1,-1-1-1,1 1 1,0 0-1,0-1 1,-1 1 0,1-1-1,0 1 1,-1-1-1,1 1 1,-1 0-1,1-1 1,-1 1-1,1 0 1,0 0 0,-1-1-1,1 1 1,-1 0-1,1 0 1,-1-1-1,1 1 1,-1 0-1,0 0 1,1 0-1,-1 0 1,1 0 0,-2 0-1,1 0-5,-1 1 0,0 0 0,1-1 0,-1 1 0,1 0 0,-1 0 0,1-1 0,0 1 0,-1 0 0,1 1 0,0-1 0,-1 0 0,1 0 0,-1 2-1,-18 22 25,18-21-24,-7 8 4,0 2 0,2-1 0,-1 1 0,-6 19 1,12-28-9,0 0 0,1 0 0,-1 1 0,1-1 0,0 1 0,0-1 0,1 1 0,-1-1 1,1 1-1,1-1 0,-1 1 0,1-1 0,0 1 0,0-1 0,2 7 0,-2-10 0,0-1-1,0 1 0,0-1 0,-1 1 0,1-1 1,1 1-1,-1-1 0,0 1 0,0-1 0,0 0 1,1 0-1,-1 0 0,1 0 0,-1 0 0,1 0 1,-1 0-1,1 0 0,-1-1 0,1 1 0,2 0 1,-1 0 0,0-1 0,0 0 1,0 0-1,1 0 0,-1 0 1,0-1-1,0 1 0,0-1 1,0 0-1,5-1 0,3-3 3,0 0-1,0-1 0,0 0 0,16-12 0,-6-1-5,0-1 0,-1-1 1,-1 0-1,-1-2 0,30-47 1,-60 117-86,8-26 78,1-10 8,1-4 1,0 1-1,1-1 1,-1 0-1,2 1 0,-1-1 1,1 0-1,1 14 1,-1-20 2,0-1 0,0 1 0,0-1 0,1 1 0,-1-1 1,0 1-1,0-1 0,1 0 0,-1 1 0,0-1 0,1 1 0,-1-1 0,0 0 1,1 1-1,-1-1 0,1 0 0,-1 1 0,1-1 0,-1 0 0,0 0 1,1 0-1,-1 1 0,1-1 0,-1 0 0,1 0 0,-1 0 0,1 0 1,-1 0-1,1 0 0,-1 0 0,1 0 0,-1 0 0,1 0 0,-1 0 0,1 0 1,-1 0-1,1-1 0,-1 1 0,1 0 0,-1 0 0,1 0 0,-1-1 1,1 1-1,-1 0 0,1-1 0,-1 1 0,0 0 0,1-1 0,24-19 48,-22 17-47,29-27 47,-19 17-50,0 0 0,0 1-1,1 1 1,1 0 0,27-15 0,-41 25-2,-1 1 0,1 0 0,0-1 1,-1 1-1,1 0 0,0 0 0,0-1 0,-1 1 1,1 0-1,0 0 0,0 0 0,-1 0 0,1 0 1,0 0-1,0 0 0,0 0 0,-1 0 0,1 0 1,0 1-1,0-1 0,-1 0 0,1 0 0,0 1 1,-1-1-1,1 0 0,0 1 0,-1-1 0,1 1 0,-1-1 1,1 1-1,0-1 0,-1 1 0,1-1 0,-1 1 1,1 0-1,-1-1 0,0 1 0,1 0 0,-1-1 1,0 1-1,1 0 0,-1 0 0,0-1 0,0 1 1,0 0-1,0 0 0,1 0 0,0 7-8,-1 0 0,1 0 0,-1 0-1,-1 8 1,0 0 4,6 2-131,-5-17 97,0-1-1,1 0 1,-1 1-1,0-1 1,1 0-1,-1 1 0,0-1 1,1 0-1,-1 0 1,1 1-1,-1-1 0,0 0 1,1 0-1,-1 0 1,1 1-1,-1-1 1,1 0-1,-1 0 0,0 0 1,1 0-1,-1 0 1,1 0-1,0 0 1,2-1-202,-1 0 1,1 0 0,-1 0-1,1 0 1,-1-1 0,1 1 0,-1-1-1,0 1 1,0-1 0,3-2 0,30-31-1149,-15 14 518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6.135"/>
    </inkml:context>
    <inkml:brush xml:id="br0">
      <inkml:brushProperty name="width" value="0.025" units="cm"/>
      <inkml:brushProperty name="height" value="0.025" units="cm"/>
    </inkml:brush>
  </inkml:definitions>
  <inkml:trace contextRef="#ctx0" brushRef="#br0">102 17 17084,'1'-1'117,"-1"0"-1,0 1 1,0-1 0,0 0 0,0 1 0,0-1 0,0 0 0,0 1-1,0-1 1,-1 0 0,1 1 0,0-1 0,0 1 0,0-1 0,-1 0-1,1 1 1,0-1 0,-1 1 0,1-1 0,0 1 0,-1-1 0,1 1-1,-1-1 1,0 0 0,0 1-8,0 0 0,1 0 0,-1 0 0,0 0 0,1 0 1,-1 0-1,0 0 0,1 0 0,-1 0 0,0 1 0,1-1 0,-1 0 0,1 1 0,-1-1 0,0 0 0,1 1 0,-1-1 0,1 0 0,-1 2 0,-3 1 174,0 1 0,0-1 0,1 1 0,0 0 0,-4 5 0,-4 13-31,-17 39 0,24-51-276,1 1 1,-1 0-1,2 1 1,0-1-1,-2 21 1,4-32-4,0 1 1,0-1 0,0 0-1,0 0 1,0 0 0,0 1 0,0-1-1,0 0 1,0 0 0,0 1-1,0-1 1,0 0 0,0 0 0,0 0-1,0 1 1,0-1 0,0 0 0,0 0-1,0 1 1,1-1 0,-1 0-1,0 0 1,0 0 0,0 0 0,0 1-1,0-1 1,1 0 0,-1 0 0,0 0-1,0 0 1,0 0 0,0 1-1,1-1 1,-1 0 0,0 0 0,0 0-1,1 0 1,-1 0 0,0 0 0,0 0-1,0 0 1,1 0 0,-1 0-1,0 0 1,0 0 0,1 0 0,-1 0-1,0 0 1,0 0 0,0 0 0,1 0-1,-1 0 1,0 0 0,0 0-1,1 0 1,-1-1 0,11-7-566,0-1 112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6.571"/>
    </inkml:context>
    <inkml:brush xml:id="br0">
      <inkml:brushProperty name="width" value="0.025" units="cm"/>
      <inkml:brushProperty name="height" value="0.025" units="cm"/>
    </inkml:brush>
  </inkml:definitions>
  <inkml:trace contextRef="#ctx0" brushRef="#br0">12 107 15171,'-1'-1'219,"0"0"0,0 0-1,0 0 1,0-1 0,0 1 0,1 0-1,-1 0 1,0-1 0,1 1 0,-1 0-1,1-1 1,-1 1 0,1 0-1,-1-1 1,1 1 0,0-1 0,0 1-1,0-1 1,0 1 0,0 0 0,0-1-1,1-1 1,-1 0 70,1 0 1,1 1-1,-1-1 0,0 0 0,1 1 1,-1-1-1,1 1 0,0-1 0,-1 1 1,4-3-1,1-1-3,-1 2 1,1-1-1,-1 1 0,1 0 0,1 0 0,-1 0 1,0 1-1,12-4 0,-17 6-270,-1 1-1,1 0 1,0 0 0,0-1-1,0 1 1,-1 0-1,1 0 1,0 0 0,0 0-1,0 0 1,0 0-1,-1 0 1,1 0-1,0 0 1,0 1 0,0-1-1,0 0 1,-1 0-1,1 1 1,0-1 0,0 1-1,-1-1 1,1 0-1,0 1 1,-1-1 0,1 1-1,0 0 1,-1-1-1,1 1 1,0 0 0,0 2 6,0-1 0,0 0 0,-1 0 0,1 1 0,0-1 1,-1 1-1,0-1 0,1 0 0,-1 1 0,-1 3 1,0 8 66,0-1 0,-8 24 0,-20 49 428,19-59-181,0 0-1,-6 32 0,16-58-317,0 0 0,-1 0 0,1 0-1,0 0 1,0 0 0,0 0 0,-1 0 0,1-1-1,0 1 1,0 0 0,0 0 0,0 0 0,1 0-1,-1 0 1,0 0 0,0 0 0,0 0 0,1-1 0,-1 1-1,1 0 1,-1 0 0,0 0 0,1 0 0,-1-1-1,1 1 1,0 0 0,0 0-3,0-1 1,0 0-1,1 0 0,-1 0 1,0 0-1,0 0 0,0 0 1,0-1-1,0 1 0,0 0 1,0 0-1,0-1 0,0 1 1,0-1-1,0 1 0,0-1 1,-1 1-1,2-2 0,8-4 14,-2-1 0,16-14 0,9-11-198,-13 14-947,-1-1-1,-1-1 1,0-1 0,17-27-1,-29 36 96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7.084"/>
    </inkml:context>
    <inkml:brush xml:id="br0">
      <inkml:brushProperty name="width" value="0.025" units="cm"/>
      <inkml:brushProperty name="height" value="0.025" units="cm"/>
    </inkml:brush>
  </inkml:definitions>
  <inkml:trace contextRef="#ctx0" brushRef="#br0">1 187 15787,'5'0'2025,"4"-7"-1249,2-6-248,7-3 1160,2-5-647,1-1-193,2 2-712,0 0-344,-1 0 1488,-4 3-1184,-2 1-56,-2 2-16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7.567"/>
    </inkml:context>
    <inkml:brush xml:id="br0">
      <inkml:brushProperty name="width" value="0.025" units="cm"/>
      <inkml:brushProperty name="height" value="0.025" units="cm"/>
    </inkml:brush>
  </inkml:definitions>
  <inkml:trace contextRef="#ctx0" brushRef="#br0">1 164 15083,'0'0'139,"0"1"0,0-1 0,0 1 0,1-1-1,-1 1 1,0-1 0,0 0 0,1 1 0,-1-1 0,0 1-1,0-1 1,1 0 0,-1 1 0,0-1 0,1 0 0,-1 1-1,1-1 1,-1 0 0,0 0 0,1 1 0,-1-1 0,1 0-1,-1 0 1,1 0 0,-1 0 0,1 1 0,0-1 0,17-3 2389,19-16-182,-31 15-2085,19-10 652,28-22-1,-47 32-810,1-1 0,-1 0 1,-1-1-1,1 1 0,-1-1 1,0 0-1,-1-1 0,1 1 0,5-13 1,-9 19-87,-1-1 0,1 0 0,-1 0 0,0 0 0,1 0 0,-1 1 0,0-1 0,0 0 0,1 0 0,-1 0 0,0 0 0,0 0 0,0 0 0,0 1 0,0-1 0,0 0-1,-1 0 1,1 0 0,0 0 0,0 0 0,-1 0 0,1 1 0,0-1 0,-1 0 0,0-1 0,0 1 3,0 1-1,0-1 0,0 1 0,0-1 0,0 1 1,0-1-1,0 1 0,-1 0 0,1 0 0,0-1 1,0 1-1,0 0 0,0 0 0,0 0 0,-1 0 1,-1 1-1,-3 0 30,1 0 0,-1 0 0,1 1 0,0 0 0,-1 0 0,-7 5 0,2 1-28,1 0 0,1 1 0,-1 0 0,1 0 0,1 1 0,0 0 0,1 1 0,-1 0 0,-4 12 0,4-8-15,1 1 0,0 0 0,2 0 0,0 1 0,0-1 0,-2 23 0,7-37-5,0 0 0,-1-1-1,1 1 1,0 0 0,0 0 0,0 0 0,0 0-1,1 0 1,-1 0 0,0 0 0,1 0 0,-1-1-1,1 1 1,0 0 0,-1 0 0,1 0 0,0-1-1,0 1 1,2 1 0,-2-2 0,0-1 0,0 1 0,1 0 0,-1-1 0,0 0 0,1 1 0,-1-1 0,1 0 0,-1 1 0,1-1 1,-1 0-1,0 0 0,1 0 0,-1-1 0,1 1 0,-1 0 0,1 0 0,-1-1 0,0 1 0,1-1 0,-1 1 0,0-1 0,1 1 0,-1-1 0,0 0 0,2-1 0,21-14-31,0-1 0,-2 0 0,0-2 0,23-25 0,9-7 12,-51 48 12,1-1-1,0 1 1,0 0 0,0 0 0,1 1 0,7-4 0,-12 6 6,1-1 1,-1 1 0,1 0-1,0 0 1,-1 0-1,1 0 1,-1 0 0,1 0-1,0 0 1,-1 0-1,1 0 1,-1 0 0,1 0-1,-1 0 1,1 0-1,0 1 1,-1-1 0,1 0-1,-1 0 1,1 1-1,-1-1 1,1 0-1,0 1 1,0 0 1,-1 0 0,1 0 0,0 0 0,-1 1 0,1-1-1,-1 0 1,1 0 0,-1 1 0,1-1 0,-1 0 0,0 0 0,0 1 0,0-1 0,0 0-1,0 2 1,-1 31-7,0-25 15,0-1 0,1 1 0,1 13 0,-1-22-7,0 1-1,1-1 1,-1 1 0,0-1 0,0 1 0,0-1 0,0 1-1,1-1 1,-1 1 0,0-1 0,0 1 0,1-1 0,-1 1-1,0-1 1,1 0 0,-1 1 0,0-1 0,1 1 0,-1-1-1,1 0 1,-1 1 0,1-1 0,-1 0 0,1 0 0,-1 1-1,0-1 1,1 0 0,0 0 0,-1 0 0,1 0 0,-1 0 0,1 0-1,-1 0 1,1 0 0,-1 0 0,1 0 0,-1 0 0,1 0-1,-1 0 1,1 0 0,-1 0 0,1 0 0,-1-1 0,1 1-1,-1 0 1,1 0 0,-1-1 0,1 1 0,-1 0 0,1-1-1,-1 1 1,0 0 0,1-1 0,-1 0 0,27-21 57,5-16 15,-18 22-55,1 0 0,27-25 1,-41 40-21,-1 1 0,1-1 0,0 0 0,0 0 0,0 1 0,0-1 0,0 1 0,0-1 0,-1 1 0,1-1 0,0 1 0,1-1 0,-1 1 0,0 0 0,0 0 0,0-1 1,0 1-1,0 0 0,0 0 0,0 0 0,0 0 0,0 0 0,0 0 0,0 1 0,2-1 0,-2 1 0,0 0 1,0 0-1,-1 0 0,1 0 1,0 0-1,0 0 0,-1 0 1,1 1-1,-1-1 0,1 0 1,-1 0-1,1 0 1,-1 1-1,0-1 0,0 0 1,0 0-1,1 3 0,-1 8-3,0 0-1,-1 0 0,-3 15 0,4-25 3,-12 49-742,13-55 603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49.119"/>
    </inkml:context>
    <inkml:brush xml:id="br0">
      <inkml:brushProperty name="width" value="0.025" units="cm"/>
      <inkml:brushProperty name="height" value="0.025" units="cm"/>
    </inkml:brush>
  </inkml:definitions>
  <inkml:trace contextRef="#ctx0" brushRef="#br0">1 1 11891,'8'170'5955,"0"-9"-5370,45 297 496,-5-197-431,-11-74 371,12 28-633,-21-100-326,95 353 68,-94-370-98,107 442 14,-125-471-38,4 22 15,43 150-1,-9-76 40,-30-92 69,3-1 1,39 82-1,8-2 82,-31-65-12,83 140 0,-93-180-193,-2 1 0,23 59 0,30 106 92,-16-39 24,-33-108-74,2-2 1,52 77-1,-71-120-41,49 89 123,6 10 37,-53-98-147,0 0 1,2-1 0,20 21 0,-14-21 0,33 24-1,-37-32 34,-1 1 1,0 1-1,30 34 1,-47-47-42,273 320 827,-123-185-569,-101-96-81,86 92-1,-72-58-76,4-3-1,2-3 1,141 105-1,-148-124-101,-2 3 0,72 81 1,-95-95-29,-6-8 22,2-1 0,53 37 0,83 41-17,-1 0 45,-114-70-41,256 167-8,161 72 42,-202-122-34,-29-17 34,-164-96-32,1-3-1,150 52 1,218 87-41,84 28-158,13-12 1,-422-150 31,192 44 0,-281-80 149,147 42 7,-76-19-6,110 17 0,-118-28 22,-37-6 42,-57-14 83,13 2-785,-28-12-1147,-11-5 1338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0.704"/>
    </inkml:context>
    <inkml:brush xml:id="br0">
      <inkml:brushProperty name="width" value="0.025" units="cm"/>
      <inkml:brushProperty name="height" value="0.025" units="cm"/>
    </inkml:brush>
  </inkml:definitions>
  <inkml:trace contextRef="#ctx0" brushRef="#br0">221 170 11362,'-1'-5'320,"0"-1"-1,0 1 1,-1 0-1,0 0 1,0 0-1,0 0 1,0 0-1,-1 0 0,0 0 1,0 1-1,0 0 1,-1-1-1,-4-3 1,7 6-149,0 1 1,-1 0-1,1 0 0,-1 0 1,1 0-1,-1 0 1,1 0-1,-1 0 1,1 1-1,-1-1 1,0 1-1,1-1 1,-1 1-1,0-1 1,0 1-1,1 0 1,-4 0-1,3 0-50,0 1 1,0 0-1,1-1 1,-1 1-1,0 0 1,1 0-1,-1 0 1,0 0-1,1 0 0,-1 0 1,1 1-1,0-1 1,-1 0-1,1 1 1,0-1-1,0 1 1,0 0-1,0-1 0,0 1 1,-1 2-1,-1 4 27,-1 0-1,1 1 1,1 0-1,0-1 0,0 1 1,0 0-1,1 0 1,1 0-1,0 0 1,0 0-1,0 0 1,1 0-1,1 0 0,-1 0 1,1 0-1,1 0 1,6 15-1,-9-25-142,0 1 0,0 0 0,0 0 0,0 0 0,1-1-1,-1 1 1,0 0 0,0 0 0,0 0 0,0-1 0,0 1 0,0 0 0,0 0-1,1 0 1,-1 0 0,0 0 0,0-1 0,0 1 0,0 0 0,1 0 0,-1 0-1,0 0 1,0 0 0,0 0 0,1 0 0,-1 0 0,0 0 0,0 0 0,0-1 0,1 1-1,-1 0 1,0 0 0,0 0 0,1 1 0,-1-1 0,0 0 0,0 0 0,0 0-1,1 0 1,-1 0 0,0 0 0,0 0 0,0 0 0,1 0 0,-1 0 0,0 0-1,0 1 1,0-1 0,0 0 0,1 0 0,-1 0 0,0 0 0,0 1 0,0-1-1,0 0 1,0 0 0,0 0 0,0 0 0,1 1 0,-1-1 0,0 0 0,0 0 0,0 0-1,0 1 1,0-1 0,0 0 0,0 0 0,0 1 0,2-17 205,-2 6-127,-2 1 0,1-1 0,-1 1 0,-1 0 0,0 0 0,0 0 0,0 0 0,-1 0 0,-1 0 0,0 1 0,0 0 0,0 0 0,-1 0 0,0 1 0,-11-10 0,16 16-76,0 0 0,0 0 0,0 0 0,0 0 0,0 1 1,0-1-1,-1 0 0,1 1 0,0-1 0,0 1 0,-1-1 0,1 1 0,-1 0 0,1-1 0,0 1 0,-1 0 0,1 0 0,0 0 0,-1 0 0,1 0 0,-1 0 0,1 1 0,0-1 0,-1 0 0,0 1 0,0 0-2,0 1-1,1-1 0,-1 0 1,1 1-1,-1 0 0,1-1 0,0 1 1,0 0-1,0-1 0,0 1 0,0 0 1,0 0-1,0 0 0,-1 4 1,0 3-6,0 1 1,0-1-1,1 1 1,0 0-1,1 0 1,0 10-1,1-10-12,1 0 0,0 0-1,0 0 1,1 0 0,0 0-1,0-1 1,1 1 0,1-1-1,-1 0 1,1 0 0,1 0-1,7 9 1,-12-17 8,0 0 1,0 0 0,0 0-1,0 0 1,0 0-1,0 0 1,0 0 0,0-1-1,0 1 1,0 0-1,0-1 1,0 1 0,0 0-1,1-1 1,-1 1-1,0-1 1,0 0 0,1 1-1,-1-1 1,0 0-1,1 0 1,-1 0-1,0 0 1,1 0 0,-1 0-1,0 0 1,2-1-1,-1 0 0,0 0-1,0-1 0,0 1 0,-1 0 0,1-1 0,-1 0 0,1 1 0,-1-1 0,1 0 0,-1 0 0,0 0 0,0 0 1,0 0-1,1-3 0,3-7-3,-1-1 0,0 1 0,-1-1 1,2-17-1,-3 11 46,-1-1 0,-1 0 0,0 0 0,-4-25 0,0 34 18,0 19-26,0 19-34,5-12-21,-1 1 1,2 0-1,0-1 1,1 0-1,1 1 0,0-1 1,1 0-1,0-1 1,1 1-1,9 14 1,-15-28 21,1 0 0,-1-1 1,1 1-1,-1 0 1,1 0-1,0-1 1,-1 1-1,1 0 0,0-1 1,-1 1-1,1 0 1,0-1-1,0 1 1,-1-1-1,1 0 0,0 1 1,0-1-1,1 1 1,-1-1 1,-1 0-1,1 0 1,-1-1 0,1 1 0,-1 0 0,0 0 0,1 0-1,-1-1 1,1 1 0,-1 0 0,1 0 0,-1-1 0,0 1-1,1 0 1,-1-1 0,0 1 0,1 0 0,-1-1 0,0 1-1,1-1 1,-1 1 0,0-1 0,0 1 0,1-1 0,0-4-8,1 0 0,-1 0 1,1 1-1,-1-1 0,0-8 0,2-23 2,-2-36 0,-2 58 20,0 0 1,-1 0-1,0 0 1,-1 1 0,-8-24-1,11 36-11,0 1 0,-1-1 0,1 0-1,0 0 1,-1 0 0,1 1 0,-1-1 0,1 0-1,-1 0 1,1 1 0,-1-1 0,1 1 0,-1-1-1,0 0 1,1 1 0,-1-1 0,-1 0-1,1 1 1,1 0 0,-1 0-1,1 0 1,0 0-1,-1 0 1,1 0-1,-1 0 1,1 0-1,-1 0 1,1 1-1,0-1 1,-1 0-1,1 0 1,0 0-1,-1 1 1,1-1 0,-1 0-1,1 0 1,0 1-1,-1-1 1,1 0-1,0 1 1,0-1-1,-1 1 1,-1 2 0,1-1 1,-1 1-1,1 0 1,-1 0-1,1 0 1,0 0-1,0 0 1,0 5-1,-2 7-11,2 1-1,-1 0 1,2 0-1,0 0 1,1 0-1,1 0 1,0 0-1,7 23 1,-8-37 9,-1-1 0,0 0 1,0 0-1,1 0 0,-1 0 1,0 0-1,1 0 0,0 0 0,-1 0 1,1 0-1,-1 0 0,1 0 1,0 0-1,0 0 0,-1 0 0,1 0 1,0 0-1,0-1 0,0 1 1,0 0-1,0-1 0,0 1 0,2 0 1,-2-1-1,0-1-1,0 1 1,-1-1 0,1 1 0,0 0 0,0-1 0,0 0-1,0 1 1,0-1 0,-1 1 0,1-1 0,0 0 0,-1 0-1,1 1 1,0-1 0,-1 0 0,1 0 0,-1 0-1,1 0 1,-1-1 0,5-8-7,-1-1 0,0 1 0,2-15 0,12-71 40,-16 85-24,-1-1 0,-1 1 0,0-1 0,0 1 0,-1-1 0,-3-13 0,4 24-4,0 0-1,0 0 1,-1 0-1,1 0 1,0 0-1,0 0 1,-1 0-1,1 0 1,-1 0-1,1 0 1,-1 0-1,1 0 1,-1 1-1,1-1 1,-1 0-1,0 0 1,1 1-1,-1-1 0,0 0 1,0 1-1,0-1 1,1 0-1,-3 0 1,3 1-1,-1 1-1,0-1 1,0 0 0,0 0 0,0 1-1,1-1 1,-1 0 0,0 1 0,0-1-1,1 1 1,-1-1 0,0 1-1,1-1 1,-1 1 0,0 0 0,1-1-1,-1 1 1,1 0 0,-1-1 0,0 2-1,-3 6 10,0-1-1,0 1 1,1 0 0,-3 8-1,-1 7-18,2 0-1,0 1 0,2-1 1,0 1-1,2 0 0,0 0 1,4 23-1,0-39-50,0-14 16,2-18-17,0-22-8,-2 0 1,-2 0-1,-6-60 0,5 104 53,0-1-1,-1 1 1,1 0-1,-1 0 1,1 0-1,-1 0 1,0 0-1,0 0 1,0 0-1,-2-4 1,3 6 11,0 0-1,0 0 1,-1 0 0,1 0 0,0 0-1,0 0 1,0 0 0,0 0 0,0 0-1,0 0 1,0-1 0,-1 1-1,1 0 1,0 0 0,0 0 0,0 0-1,0 0 1,0 0 0,0 0 0,-1 0-1,1 0 1,0 0 0,0 0-1,0 0 1,0 0 0,0 0 0,-1 0-1,1 0 1,0 1 0,0-1 0,0 0-1,0 0 1,0 0 0,0 0-1,0 0 1,-1 0 0,1 0 0,0 0-1,0 0 1,0 0 0,0 1 0,0-1-1,0 0 1,0 0 0,0 0-1,0 0 1,0 0 0,0 1 0,-4 15-156,4 22-626,2 0 1,2-1-1,1 0 1,10 37-1,-14-72 707,0 1-12,-1-1 1,1 1-1,-1 0 0,1-1 0,-1 1 1,0 0-1,0-1 0,0 1 0,0 0 1,0-1-1,0 1 0,-1 0 0,-1 4 1,-9-2-697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6.701"/>
    </inkml:context>
    <inkml:brush xml:id="br0">
      <inkml:brushProperty name="width" value="0.025" units="cm"/>
      <inkml:brushProperty name="height" value="0.025" units="cm"/>
    </inkml:brush>
  </inkml:definitions>
  <inkml:trace contextRef="#ctx0" brushRef="#br0">1 0 14187,'1'4'1944,"8"2"-1439,-1 1-233,8 0-120,3 2 1128,10 0-1168,5-1-136,9-1-232,3-2-152,5-5-344,2-2 608,-1-3-160,1 3-81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7.221"/>
    </inkml:context>
    <inkml:brush xml:id="br0">
      <inkml:brushProperty name="width" value="0.025" units="cm"/>
      <inkml:brushProperty name="height" value="0.025" units="cm"/>
    </inkml:brush>
  </inkml:definitions>
  <inkml:trace contextRef="#ctx0" brushRef="#br0">0 155 12355,'29'3'1472,"-3"-3"-1008,-2-9-208,3-1 1248,5-5-1127,4 0-233,12 1-377,7 1-271,5 3 376,4 3-64,7 4-112</inkml:trace>
  <inkml:trace contextRef="#ctx0" brushRef="#br0" timeOffset="1">1064 56 14027,'44'7'1480,"-5"0"-928,-3-2-232,-2-2 793,2-2-345,4-2-280,-1-4-152,4-5-544,5-1-200,5-3-472,2-1 720,4 4-160,-2-1-80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7.634"/>
    </inkml:context>
    <inkml:brush xml:id="br0">
      <inkml:brushProperty name="width" value="0.05" units="cm"/>
      <inkml:brushProperty name="height" value="0.05" units="cm"/>
    </inkml:brush>
  </inkml:definitions>
  <inkml:trace contextRef="#ctx0" brushRef="#br0">6 187 16227,'-2'-5'190,"1"1"0,0 0 0,1-1 0,-1 1 0,1 0 0,0-1 0,0 1 0,0-1 0,1 1 0,-1 0 0,1-1-1,0 1 1,0 0 0,1 0 0,1-5 0,0 4-8,0 0-1,1 0 0,-1 0 1,1 0-1,0 1 1,1 0-1,-1-1 1,1 1-1,-1 1 0,9-6 1,2 0 62,0 1 0,0 1 0,1 0 0,0 1 0,0 0 0,0 2 0,20-4 0,-27 7-205,0 0 1,0 0-1,0 1 0,0 0 1,1 1-1,13 2 0,-18-1-35,0-1-1,0 1 1,0-1 0,0 1-1,-1 1 1,1-1-1,-1 1 1,1 0-1,-1 0 1,0 0 0,0 0-1,5 6 1,-8-7-5,1-1 1,0 1-1,-1 0 1,1 0-1,-1 0 1,1 0-1,-1 1 1,0-1-1,0 0 1,0 0 0,0 1-1,-1-1 1,1 1-1,-1-1 1,1 0-1,-1 1 1,0-1-1,0 1 1,0-1-1,0 1 1,0-1-1,0 1 1,-1-1-1,0 1 1,1-1-1,-1 0 1,-1 4 0,-3 2 29,0-1 1,-1 1 0,1-1-1,-1 0 1,-1-1 0,-7 7 0,-15 17 32,29-30-68,0 0 0,0 0 1,-1 0-1,1 1 0,0-1 0,0 0 0,0 0 0,0 0 0,0 1 1,0-1-1,0 0 0,-1 0 0,1 0 0,0 1 0,0-1 1,0 0-1,0 0 0,0 1 0,0-1 0,0 0 0,0 0 1,0 1-1,0-1 0,0 0 0,0 0 0,1 1 0,-1-1 0,0 0 1,0 0-1,0 0 0,0 1 0,0-1 0,0 0 0,0 0 1,1 0-1,-1 1 0,11 4-182,20 0-95,-25-4 222,12 1-150,59 11-547,-69-11 665,0 1 0,0-1 0,-1 1 0,1 1 0,-1-1 0,0 1-1,9 6 1,-15-9 88,1 1-1,0-1 1,-1 1-1,1-1 1,-1 1 0,0-1-1,0 1 1,1 0-1,-1 0 1,0-1-1,-1 1 1,1 0-1,0 0 1,0 0 0,-1 0-1,1 0 1,-1 0-1,0 0 1,1 0-1,-1 1 1,0-1-1,0 0 1,-1 0 0,1 0-1,0 0 1,-1 0-1,1 0 1,-1 0-1,1 0 1,-1 0-1,0 0 1,0 0-1,0 0 1,0-1 0,0 1-1,-2 2 1,-5 7 202,-1-1 1,0 1 0,0-2 0,-15 13-1,22-20-154,-12 10 226,0-1 0,0 0-1,-1-1 1,0 0 0,-1-1 0,0-1 0,-23 8 0,38-15-304,0-1 1,0 0 0,0 1-1,0-1 1,0 0-1,0 0 1,0 0-1,0 0 1,0 0-1,0 0 1,0 0-1,0 0 1,0 0 0,0 0-1,0 0 1,0-1-1,-1 1 1,1-1 16,1 1 0,-1-1 0,1 1 0,0 0 0,-1-1 0,1 1 1,0-1-1,-1 1 0,1-1 0,0 1 0,0-1 0,0 1 0,-1-1 0,1 1 0,0-1 1,0 1-1,0-1 0,0 1 0,0-1 0,0 1 0,0-1 0,0-1 0,1-2-72,0-1-1,0 0 1,1 1-1,0-1 0,3-6 1,7-13-362</inkml:trace>
  <inkml:trace contextRef="#ctx0" brushRef="#br0" timeOffset="1">1006 37 16147,'-7'18'1641,"-9"2"-1209,-4 7-136,-4 3 552,-1 6-328,1 0-24,5-3-112,2-2-96,4-6-288,6-2-128,3-11-288,2-3-120,5-10-256,1-9-112,2-11-896,1-7 1247,2-15-207,1-7-88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7.685"/>
    </inkml:context>
    <inkml:brush xml:id="br0">
      <inkml:brushProperty name="width" value="0.025" units="cm"/>
      <inkml:brushProperty name="height" value="0.025" units="cm"/>
    </inkml:brush>
  </inkml:definitions>
  <inkml:trace contextRef="#ctx0" brushRef="#br0">0 5 15547,'3'3'312,"0"0"0,0 0 0,0-1-1,0 1 1,1-1 0,-1 0 0,1 0-1,-1 0 1,1 0 0,0-1 0,7 2-1,-6-2-58,1 0 0,-1-1 0,1 0-1,-1-1 1,1 1 0,-1-1 0,1 0-1,6-2 1,9-2 15,6-2-505,-1 1 1,43-4-1,-59 9 38,0 1 0,-1 1 0,1 0 1,0 0-1,0 1 0,-1 0 0,1 0 0,-1 1 0,1 1 0,14 7 0,-14-6-226,-1 1 0,0 0 0,-1 0-1,1 1 1,-1 0 0,11 13 0,-13-12 87,-9-4-118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8.167"/>
    </inkml:context>
    <inkml:brush xml:id="br0">
      <inkml:brushProperty name="width" value="0.025" units="cm"/>
      <inkml:brushProperty name="height" value="0.025" units="cm"/>
    </inkml:brush>
  </inkml:definitions>
  <inkml:trace contextRef="#ctx0" brushRef="#br0">0 1 12915,'4'13'1840,"1"1"-1016,-1 6-296,-1 4 1409,1 7-1049,0 2-88,2 5-184,0 1-280,1 0-528,-3-4-240,2 0-360,0-4 472,-5-1 72,2-2-184,-3 2-152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8.728"/>
    </inkml:context>
    <inkml:brush xml:id="br0">
      <inkml:brushProperty name="width" value="0.025" units="cm"/>
      <inkml:brushProperty name="height" value="0.025" units="cm"/>
    </inkml:brush>
  </inkml:definitions>
  <inkml:trace contextRef="#ctx0" brushRef="#br0">8 0 13691,'-5'46'1272,"4"-1"-856,0-4-168,1-2 529,5-3-177,-2-3-216,0-2-152,0-3-416,1-4-144,-1-7-897,-2-1 1049,1 1-160,-4-1-144</inkml:trace>
  <inkml:trace contextRef="#ctx0" brushRef="#br0" timeOffset="1">39 568 12811,'0'33'1240,"2"-2"-848,-2 1-152,0-2 512,1-3-360,3-1-400,-1-1-208,-1-5-904,3 0-696,-5-5 1400,0 1-345,0-1-127</inkml:trace>
  <inkml:trace contextRef="#ctx0" brushRef="#br0" timeOffset="2">92 1206 13819,'2'51'1032,"-2"0"-856,-3-3-80,3-6 184,3-2-208,1-7-416,-1-4-768,1-8 928,-2-1-176,-1-3-120</inkml:trace>
  <inkml:trace contextRef="#ctx0" brushRef="#br0" timeOffset="3">138 2023 9754,'0'41'544,"-1"-1"-408,-2-2-48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4.320"/>
    </inkml:context>
    <inkml:brush xml:id="br0">
      <inkml:brushProperty name="width" value="0.025" units="cm"/>
      <inkml:brushProperty name="height" value="0.025" units="cm"/>
    </inkml:brush>
  </inkml:definitions>
  <inkml:trace contextRef="#ctx0" brushRef="#br0">4 1178 15387,'0'0'47,"-1"0"-1,1 0 0,0 0 0,0 0 0,0 0 1,0 0-1,0 0 0,0 0 0,0 0 1,0 0-1,-1 0 0,1 0 0,0 0 1,0 0-1,0 0 0,0 0 0,0 0 1,0 0-1,0 0 0,0 0 0,0 0 0,-1 0 1,1 0-1,0 0 0,0-1 0,0 1 1,0 0-1,0 0 0,0 0 0,0 0 1,0 0-1,0 0 0,0 0 0,0 0 1,0 0-1,0-1 0,0 1 0,0 0 0,0 0 1,0 0-1,0 0 0,0 0 0,0 0 1,0 0-1,0 0 0,0-1 0,0 1 1,0 0-1,0 0 0,0 0 0,0 0 1,0 0-1,0 0 0,0 0 0,0 0 0,2-13 1266,6-10 187,10-4-933,1 1-1,2 0 0,0 2 1,35-31-1,8-10-317,66-86-576,-7-6 0,123-206 0,-197 289-118,-19 29-1144,41-79-1,-72 124 1551,1-1 0,0 1 1,0 0-1,-1 0 0,1 0 0,0 0 1,0 0-1,-1 0 0,1 0 1,0 0-1,0-1 0,-1 1 0,1 0 1,0 0-1,-1 0 0,1 0 0,0 0 1,0 0-1,-1 1 0,1-1 1,0 0-1,-1 0 0,1 0 0,0 0 1,0 0-1,-1 0 0,1 0 0,0 1 1,0-1-1,-1 0 0,1 0 1,0 0-1,0 0 0,0 1 0,-1-1 1,1 0-1,0 1 0,-16 8-329,-5 5-87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4.833"/>
    </inkml:context>
    <inkml:brush xml:id="br0">
      <inkml:brushProperty name="width" value="0.025" units="cm"/>
      <inkml:brushProperty name="height" value="0.025" units="cm"/>
    </inkml:brush>
  </inkml:definitions>
  <inkml:trace contextRef="#ctx0" brushRef="#br0">123 51 14947,'10'-15'1169,"-7"10"-919,0 1-1,0-1 1,1 1 0,-1 0 0,1-1 0,4-3 0,-7 8-220,-1 0-1,0 0 1,0 0 0,0 0-1,0 0 1,0 0-1,1 0 1,-1 0-1,0 0 1,0 0 0,0 0-1,0 0 1,0 0-1,1 0 1,-1 0 0,0 0-1,0 0 1,0 0-1,0 0 1,0 0 0,1 0-1,-1 0 1,0 0-1,0 0 1,0 0-1,0 0 1,0 0 0,1 0-1,-1 0 1,0 0-1,0 0 1,0 1 0,0-1-1,0 0 1,0 0-1,0 0 1,1 0 0,-1 0-1,0 0 1,0 1-1,0-1 1,0 0-1,0 0 1,0 0 0,0 0-1,0 0 1,0 1-1,0-1 1,2 13 609,-3 16-129,-14 53-101,-48 145 0,42-157-344,-3 2-28,11-36 5,2 2 1,-9 45-1,20-83-39,0 1 0,0-1 0,0 1-1,0 0 1,0-1 0,0 1 0,0-1 0,0 1-1,0 0 1,0-1 0,0 1 0,0-1 0,0 1-1,0-1 1,0 1 0,1 0 0,-1-1 0,0 1-1,0-1 1,1 1 0,0 0 0,-1-1 1,0 0 0,1 0 0,-1 0 0,1 1 0,-1-1 0,1 0 1,-1 0-1,1 0 0,-1 0 0,0 0 0,1-1 0,-1 1 0,1 0 0,-1 0 1,1 0-1,-1 0 0,1 0 0,-1-1 0,0 1 0,1 0 0,0-1 0,27-22 180,-20 16-142,29-25-15,2 2 0,2 1 0,0 2 0,2 2 0,0 1 0,80-29 0,-70 38-124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6.298"/>
    </inkml:context>
    <inkml:brush xml:id="br0">
      <inkml:brushProperty name="width" value="0.025" units="cm"/>
      <inkml:brushProperty name="height" value="0.025" units="cm"/>
    </inkml:brush>
  </inkml:definitions>
  <inkml:trace contextRef="#ctx0" brushRef="#br0">33 1 18180,'4'0'458,"-3"0"-403,0 0 1,-1 0 0,1 0 0,0 0-1,0 0 1,0 0 0,0 0 0,-1 0-1,1 0 1,0 0 0,0 0 0,0 1-1,0-1 1,-1 0 0,1 0 0,0 1-1,0-1 1,-1 1 0,1-1 0,0 1-1,-1-1 1,1 1 0,0-1 0,-1 1-1,1 0 1,-1-1 0,1 1 0,-1 0-1,1-1 1,-1 1 0,1 0-1,-1 0 1,0-1 0,0 1 0,1 0-1,-1 0 1,0 0 0,0 0 0,0-1-1,0 1 1,0 0 0,0 0 0,0 0-1,0 0 1,0 1 0,-2 32 1085,-10 53-1,2-20-694,4-19-329,-8 108 282,13-130-603,1 1-1,1-1 0,10 50 0,-10-73-70,-1-2 233,1 0 0,-1 0 0,0 0 0,1 0-1,-1 0 1,0 0 0,0-1 0,0 1 0,0 0 0,0 0 0,0 0 0,0 0 0,0 0-1,0 0 1,0 0 0,0 0 0,-1 0 0,1 0 0,0 0 0,-1-1 0,1 1-1,0 0 1,-1 0 0,1 0 0,-1-1 0,0 1 0,1 0 0,-1 0 0,0-1 0,1 1-1,-1-1 1,0 1 0,0-1 0,1 1 0,-1-1 0,-1 1 0,-16 10-338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6.738"/>
    </inkml:context>
    <inkml:brush xml:id="br0">
      <inkml:brushProperty name="width" value="0.025" units="cm"/>
      <inkml:brushProperty name="height" value="0.025" units="cm"/>
    </inkml:brush>
  </inkml:definitions>
  <inkml:trace contextRef="#ctx0" brushRef="#br0">0 208 17540,'6'0'1720,"7"0"-984,5-3-208,11-4 921,5-1-297,11-4-304,-1 1-144,9-5-200,-1 0-72,-3-3-279,-6 4-194,-8-1-431,-4 2-288,-10-1 1592,-4 0-936,-7-4-32,-4-3-120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7.161"/>
    </inkml:context>
    <inkml:brush xml:id="br0">
      <inkml:brushProperty name="width" value="0.025" units="cm"/>
      <inkml:brushProperty name="height" value="0.025" units="cm"/>
    </inkml:brush>
  </inkml:definitions>
  <inkml:trace contextRef="#ctx0" brushRef="#br0">0 180 18388,'17'-11'2256,"5"3"-1423,10-1-345,5-1 1880,14-3-1496,4-2-239,6-4-201,1 0-248,-5-1-720,-2 0-401,-16 7 809,-6 0-216,-15 3-88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8.950"/>
    </inkml:context>
    <inkml:brush xml:id="br0">
      <inkml:brushProperty name="width" value="0.025" units="cm"/>
      <inkml:brushProperty name="height" value="0.025" units="cm"/>
    </inkml:brush>
  </inkml:definitions>
  <inkml:trace contextRef="#ctx0" brushRef="#br0">265 26 18324,'6'-25'2696,"-12"35"-719,-16 43-348,19-46-1699,-6 15 217,-28 69 364,-68 123-1,105-214-509,-4 7 31,-1 0 0,0 0 0,-9 10 0,14-16-32,-1 0 1,0-1-1,0 1 1,0 0-1,0 0 0,0-1 1,0 1-1,0 0 0,0-1 1,-1 1-1,1-1 1,0 0-1,0 1 0,-2-1 1,2 0-6,1 0 0,-1 0 1,0 0-1,0 0 1,1-1-1,-1 1 1,0 0-1,1-1 0,-1 1 1,0 0-1,1-1 1,-1 1-1,1-1 0,-1 1 1,0-1-1,1 1 1,-1-1-1,1 1 1,0-1-1,-1 0 0,1 1 1,-1-1-1,1 0 1,0 1-1,-1-1 0,1-1 1,-4-8-134,1 0 0,0-1 1,0 1-1,2-1 0,-2-20 0,2-60-752,2 67 622,-2 2 31,2-30-235,-1 48 434,0 0 0,1 1 0,0-1 0,-1 0 0,1 0 0,1 1 0,-1-1 0,0 1 0,4-6 0,-5 8 40,1 1 0,-1 0 1,0 0-1,1 0 0,-1-1 1,0 1-1,1 0 0,-1 0 1,0 0-1,1 0 0,-1 0 1,0 0-1,1 0 0,-1 0 0,1 0 1,-1 0-1,0 0 0,1 0 1,-1 0-1,0 0 0,1 0 1,-1 0-1,0 0 0,1 1 1,-1-1-1,0 0 0,1 0 0,-1 0 1,0 0-1,0 1 0,1-1 1,-1 0-1,0 0 0,0 1 1,1-1-1,-1 0 0,0 1 1,0-1-1,0 0 0,1 0 1,-1 1-1,0-1 0,0 0 0,0 1 1,0-1-1,0 1 0,0-1 1,10 21 139,5 28 40,-8-23-103,1 1 0,1-1 1,2-1-1,0 0 0,29 46 1,-38-69-64,-1 0 0,1 0 0,0 0 1,0 0-1,-1-1 0,1 1 0,0 0 1,1-1-1,-1 0 0,0 1 0,0-1 1,0 0-1,1 0 0,-1 0 0,1-1 0,3 2 1,-5-2-8,1 0-1,-1 0 1,1 0 0,-1 0 0,1-1 0,-1 1 0,1-1 0,-1 1 0,1-1-1,-1 1 1,1-1 0,-1 1 0,0-1 0,0 0 0,1 0 0,-1 0 0,0 0-1,0 0 1,0 0 0,0 0 0,0 0 0,0-1 0,0 1 0,0 0 0,0 0 0,-1-1-1,1 1 1,0-3 0,1 1-43,-1-1 1,1 0-1,-1 0 0,0 0 0,0 0 0,-1 0 1,1 0-1,-1 0 0,0 0 0,0 0 0,0 0 1,-1 0-1,1 0 0,-1 0 0,-2-7 0,0 5-105,1 0 0,-1 1 0,0-1 0,-1 1 0,1 0 0,-1-1 0,0 2 0,0-1 0,-9-7 0,8 7-6,-1 0-1,-1 1 1,1-1 0,0 1-1,-1 0 1,0 1-1,0-1 1,0 2-1,-1-1 1,1 1-1,-1 0 1,1 0-1,-1 1 1,0 0-1,1 0 1,-16 1 0,21 1 176,-1 0 1,0 0 0,1-1 0,-1 1-1,1 1 1,-1-1 0,1 0 0,-1 1-1,1-1 1,0 1 0,0 0 0,0-1-1,0 1 1,0 0 0,0 0 0,0 1-1,1-1 1,-1 0 0,-2 5 0,4-5 12,-1-1 0,1 0 1,0 1-1,-1-1 0,1 0 1,0 1-1,0-1 1,0 0-1,0 1 0,0-1 1,0 1-1,0-1 0,0 0 1,0 1-1,1-1 0,-1 0 1,1 1-1,-1-1 0,1 0 1,-1 0-1,1 1 1,0-1-1,0 0 0,-1 0 1,1 0-1,0 0 0,0 0 1,0 0-1,0 0 0,0 0 1,1 0-1,-1-1 1,0 1-1,0 0 0,0-1 1,1 1-1,-1-1 0,0 1 1,1-1-1,1 1 0,5 1 85,0-1 0,0 0-1,-1 0 1,1 0-1,0-1 1,0 0 0,0-1-1,0 1 1,13-4-1,-3-1-329,1 0 0,32-15 0,-40 15 89,-1 0 0,19-14 0,-12 4-137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3.743"/>
    </inkml:context>
    <inkml:brush xml:id="br0">
      <inkml:brushProperty name="width" value="0.025" units="cm"/>
      <inkml:brushProperty name="height" value="0.025" units="cm"/>
    </inkml:brush>
  </inkml:definitions>
  <inkml:trace contextRef="#ctx0" brushRef="#br0">0 1440 12323,'19'-17'3630,"35"-26"-2537,-3-2 1,89-101-1,68-122-833,-2-6-214,19 19-14,-84 107-39,-111 113 47,-2-1 0,34-58 0,-51 74 3,-7 11 6,1 0-1,1 0 1,0 0-1,9-10 1,-10 15 29,-3 7-233,-3 6-700,1-8 496,-3-8 100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8.066"/>
    </inkml:context>
    <inkml:brush xml:id="br0">
      <inkml:brushProperty name="width" value="0.05" units="cm"/>
      <inkml:brushProperty name="height" value="0.05" units="cm"/>
    </inkml:brush>
  </inkml:definitions>
  <inkml:trace contextRef="#ctx0" brushRef="#br0">0 16 15771,'4'-16'1393,"-4"20"-993,0 14-184,0 10 744,3 5-184,3 10-368,3 2-152,6 2-64,4 0-16,7-8 8,0-3-24,1-9-112,-1-4-136,-1-9-536,0-4 1176,-8-8-584,-10-1-16,-7-5-56</inkml:trace>
  <inkml:trace contextRef="#ctx0" brushRef="#br0" timeOffset="1">327 234 15419,'23'-3'1977,"4"-6"-1033,0-4-392,6-4 1865,5-1-1401,-1-1-648,2 2-336,-4 2-904,-3 2 63,-11 3 537,-3 2-232,-13 2-240</inkml:trace>
  <inkml:trace contextRef="#ctx0" brushRef="#br0" timeOffset="2">459 320 15683,'0'10'1505,"7"-9"-817,6-2-256,10-8 664,3-1-144,8-1-704,6-1-360,3-4 272,4 2-64,-2-6-264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4.794"/>
    </inkml:context>
    <inkml:brush xml:id="br0">
      <inkml:brushProperty name="width" value="0.025" units="cm"/>
      <inkml:brushProperty name="height" value="0.025" units="cm"/>
    </inkml:brush>
  </inkml:definitions>
  <inkml:trace contextRef="#ctx0" brushRef="#br0">203 176 10826,'8'-12'616,"0"0"-1,-1 1 1,8-21-1,-12 26-201,-1 0-1,0-1 1,0 1 0,-1-1 0,0 0-1,0 1 1,0-1 0,-1 0-1,0-8 1,0 13-308,-1 1 0,1-1 0,0 1 0,0-1 0,-1 1 0,1-1 0,-1 1 0,1-1 0,-1 1 0,0-1 0,0 1-1,1 0 1,-1-1 0,0 1 0,0 0 0,0 0 0,0 0 0,0 0 0,-1 0 0,1 0 0,-2-1 0,1 1-7,0 0 1,-1 0-1,1 1 1,0-1-1,0 1 1,-1-1-1,1 1 1,0 0-1,-1 0 0,1 0 1,0 0-1,-5 1 1,-1 1 28,1 0 1,0 1-1,-1-1 1,1 1-1,0 1 1,0-1-1,-10 9 1,5-2-98,1 0 0,0 1 1,1 0-1,0 1 0,1 0 1,0 0-1,1 1 0,0 0 1,1 1-1,-8 21 0,10-22-38,1 1 0,0-1 1,1 1-1,0 0 0,1 0 0,0 0 0,1 1 0,1-1 0,1 0 0,0 0 0,4 20 0,-4-30 3,0 0-1,0 0 1,0 0-1,1 0 0,0 0 1,0 0-1,0-1 1,0 1-1,0-1 1,1 0-1,0 1 1,-1-1-1,1 0 1,1 0-1,5 4 1,-6-5 5,0-1 1,0 0-1,-1 0 1,1 0 0,0 0-1,0 0 1,0 0-1,0-1 1,0 0-1,0 1 1,0-1 0,0 0-1,0-1 1,0 1-1,0 0 1,0-1 0,0 0-1,0 1 1,0-1-1,0 0 1,0-1 0,4-1-1,3-4 42,0 0 1,0 0-1,0-1 0,-1 0 0,0-1 0,-1 0 1,0 0-1,-1-1 0,1 0 0,-2 0 1,9-16-1,-6 7 133,0-1-1,-1 0 1,-1-1 0,-1 0 0,6-35 0,-11 51-130,1-9 121,0 0-1,-1-23 1,-1 35-146,0 0 0,0 0 1,0 0-1,0 0 0,-1-1 0,1 1 0,-1 0 0,1 0 0,-1 0 1,0 0-1,1 0 0,-1 0 0,0 1 0,0-1 0,-1 0 1,1 0-1,0 1 0,-1-1 0,1 0 0,0 1 0,-1-1 0,0 1 1,1 0-1,-1 0 0,-3-2 0,3 3-46,0-1 1,0 1-1,1 0 1,-1 0-1,0 0 1,0 0-1,0 0 1,0 0-1,0 0 1,0 1-1,0-1 0,0 1 1,1 0-1,-1-1 1,0 1-1,0 0 1,1 0-1,-1 0 1,1 0-1,-1 0 0,1 1 1,-1-1-1,1 0 1,-1 1-1,1-1 1,0 1-1,0-1 1,0 1-1,-2 2 1,-1 4-334,0 0 0,0 0 1,0 0-1,1 0 1,-2 10-1,3-12 214,1 0 0,-1 0 0,1 0 1,0 0-1,1 0 0,0 0 0,0 9 0,10 4-639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5.294"/>
    </inkml:context>
    <inkml:brush xml:id="br0">
      <inkml:brushProperty name="width" value="0.025" units="cm"/>
      <inkml:brushProperty name="height" value="0.025" units="cm"/>
    </inkml:brush>
  </inkml:definitions>
  <inkml:trace contextRef="#ctx0" brushRef="#br0">6 80 13011,'-1'67'3111,"5"167"1419,0-183-3970,2 0 0,19 77-1,-23-124-107,-1-6-140,1-15 9,0-26-61,-1-37 18,-1-10-193,4 0 0,16-91 0,-18 172-94,0 1 1,0 0-1,0 0 0,1 0 1,0 0-1,1 0 0,0 0 1,7-10-1,-9 15 5,0 1-1,0 0 1,0 0 0,0 0-1,1 0 1,-1 0 0,0 0-1,1 1 1,0-1 0,-1 1-1,1-1 1,0 1 0,-1 0-1,1 0 1,0 1 0,0-1-1,0 0 1,0 1 0,0 0-1,0 0 1,0 0 0,0 0-1,-1 0 1,1 0 0,0 1-1,0 0 1,0-1-1,3 2 1,-4-1 1,0-1 1,1 1-1,-1-1 0,0 1 1,0 0-1,0 0 0,0 0 1,0 0-1,0 0 0,0 1 1,0-1-1,0 0 0,0 1 1,-1 0-1,1-1 0,-1 1 1,1 0-1,-1 0 0,0 0 1,1 0-1,-1 0 0,0 0 0,0 0 1,-1 0-1,1 0 0,0 0 1,-1 1-1,1-1 0,-1 0 1,0 0-1,0 1 0,0-1 1,0 0-1,0 1 0,0-1 1,-1 4-1,-2 2 12,0 0 0,0 0-1,-1 0 1,0 0 0,0 0 0,0-1 0,-1 0-1,-10 11 1,-7 7 60,-1 0 0,-1-2 0,-1-1 0,-34 24 1,57-45-152,0 0 1,0 1-1,0-1 1,0 0 0,0 0-1,0 0 1,-1 0-1,1-1 1,0 1 0,-5 0-1,7-1 48,0 0-1,-1 0 0,1 0 0,0 0 0,-1 0 0,1 0 1,0 0-1,-1 0 0,1-1 0,0 1 0,0 0 1,-1 0-1,1 0 0,0 0 0,0-1 0,-1 1 0,1 0 1,0 0-1,0 0 0,-1-1 0,1 1 0,0 0 0,0-1 1,0 1-1,0 0 0,0 0 0,-1-1 0,1 1 1,0-1-1,2-16-415,8-9 22,5-8-145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6.261"/>
    </inkml:context>
    <inkml:brush xml:id="br0">
      <inkml:brushProperty name="width" value="0.025" units="cm"/>
      <inkml:brushProperty name="height" value="0.025" units="cm"/>
    </inkml:brush>
  </inkml:definitions>
  <inkml:trace contextRef="#ctx0" brushRef="#br0">94 1 18724,'0'0'39,"0"1"1,0-1-1,0 0 0,0 0 0,0 0 1,0 0-1,0 0 0,0 0 1,0 0-1,-1 0 0,1 0 1,0 0-1,0 0 0,0 0 0,0 0 1,0 0-1,0 0 0,0 0 1,0 0-1,0 0 0,0 0 1,0 0-1,0 0 0,0 0 0,0 0 1,0 0-1,-1 0 0,1 0 1,0 0-1,0 0 0,0 0 1,0 0-1,0 0 0,0 0 0,0 0 1,0 0-1,0 0 0,0 0 1,0 0-1,0 0 0,0 0 1,-1 0-1,1 0 0,0 0 0,0 0 1,0 0-1,0 0 0,0 0 1,0 0-1,0 0 0,0 0 0,0 0 1,0 0-1,0 0 0,0-1 1,0 1-1,0 0 0,0 0 1,0 0-1,0 0 0,0 0 0,0 0 1,0 0-1,0 0 0,0 0 1,0 0-1,-7 8 797,-6 15 155,3 3-795,2-1 0,0 2 1,2-1-1,1 1 0,1 0 1,1 0-1,2 1 0,0-1 1,2 0-1,1 0 0,1 0 1,11 43-1,-5-48-156,-4-15 10,-2-15 58,-3-7-66,-2 0 0,1 0 0,-2 0 0,0 1 0,-1-1 0,0 1 0,-1 0 0,-1 0 0,-12-23 0,7 25-49,11 12 6,0 0 0,0 0 0,-1 0-1,1 0 1,0 0 0,0 0 0,0 0 0,-1 0-1,1 0 1,0 1 0,0-1 0,0 0-1,0 0 1,-1 0 0,1 0 0,0 0 0,0 0-1,0 0 1,0 1 0,0-1 0,0 0 0,-1 0-1,1 0 1,0 0 0,0 1 0,0-1-1,0 0 1,0 0 0,0 0 0,0 0 0,0 1-1,0-1 1,0 0 0,0 0 0,0 0 0,0 1-1,0-1 1,0 0 0,0 0 0,0 4-11,0-1 1,0 0 0,0 0-1,1 0 1,-1 0-1,1 0 1,0 0 0,1 3-1,1 0-5,-1 0-1,1-1 0,0 0 0,0 1 1,1-1-1,0 0 0,0-1 1,0 1-1,0-1 0,1 1 0,-1-1 1,1-1-1,0 1 0,1-1 1,-1 0-1,0 0 0,11 4 0,-10-5 7,-1-1 0,0 0 0,1 0 0,-1-1 0,1 1-1,0-1 1,-1 0 0,1-1 0,-1 0 0,1 1 0,-1-2-1,1 1 1,-1 0 0,0-1 0,0 0 0,0-1 0,0 1-1,0-1 1,0 0 0,5-4 0,-3 1 7,1 0 1,-1-1-1,0 1 0,-1-2 1,0 1-1,0-1 0,5-9 1,-8 12 11,1-1 1,-2 0 0,1 0 0,-1 0-1,1 0 1,-2 0 0,1-1 0,-1 1 0,0 0-1,0-1 1,0-8 0,-1 15-9,0 0 1,0 0-1,0-1 1,0 1-1,0 0 1,0 0 0,0-1-1,0 1 1,0 0-1,0 0 1,0-1-1,0 1 1,0 0-1,0 0 1,0 0-1,-1-1 1,1 1-1,0 0 1,0 0-1,0-1 1,0 1-1,0 0 1,0 0-1,-1 0 1,1 0-1,0-1 1,0 1-1,0 0 1,0 0 0,-1 0-1,1 0 1,0 0-1,0-1 1,0 1-1,-1 0 1,1 0-1,-8 6 4,-4 15-14,9-9 2,-1 1 1,2-1-1,-2 18 0,3-23 0,0-1 0,1 1 0,0-1-1,1 1 1,0-1 0,0 1-1,0-1 1,3 10 0,-3-15 7,-1 0 0,1 0 0,0 0 0,0 0 0,-1 0-1,1 0 1,0 0 0,0 0 0,0 0 0,0-1 0,0 1 0,0 0 0,0-1 0,0 1 0,0-1 0,0 1 0,1-1 0,-1 1 0,0-1 0,0 0 0,1 1 0,-1-1 0,0 0-1,0 0 1,1 0 0,-1 0 0,0 0 0,0 0 0,1-1 0,-1 1 0,0 0 0,0 0 0,2-2 0,4 0-1,-1 0 0,1-1-1,-1 0 1,11-6 0,12-10 5,30-28 1,23-15 4,-78 60-14,0-1 1,0 1-1,0 0 1,1 0-1,-1 0 1,0 1-1,10-3 1,-13 4 3,0 0 1,0 0 0,0 0-1,1 0 1,-1 0-1,0 1 1,0-1 0,0 0-1,0 0 1,0 1-1,0-1 1,0 1 0,0-1-1,0 1 1,0-1-1,0 1 1,0 0-1,0 0 1,0-1 0,-1 1-1,1 0 1,0 0-1,0 0 1,-1 0 0,1 0-1,-1 0 1,1 0-1,-1 0 1,1 0 0,-1 0-1,0 0 1,1 0-1,-1 0 1,0 0 0,0 0-1,0 2 1,2 7-14,-1-4 11,0 1-1,1-1 1,-1 0 0,1 0 0,1 0 0,-1 0-1,4 6 1,-6-11 5,1 0 0,0 0 0,0 0 0,0 0 0,0-1 0,0 1 0,-1 0 0,1 0 0,1-1 0,-1 1 0,0 0-1,0-1 1,0 1 0,0-1 0,0 1 0,0-1 0,2 0 0,-1 1 2,1-1 0,-1-1 1,0 1-1,0 0 0,1 0 0,-1-1 0,0 0 0,0 1 0,0-1 1,0 0-1,0 0 0,4-2 0,6-5 11,0-1 0,0 0-1,-1-1 1,-1-1 0,10-11 0,-8 9-2,0 1 1,0 1 0,15-12-1,-26 23-12,-1-1 0,1 1-1,-1-1 1,1 1-1,-1-1 1,1 1 0,-1-1-1,1 1 1,0 0-1,-1-1 1,1 1 0,0 0-1,-1-1 1,1 1-1,0 0 1,-1 0 0,1 0-1,0 0 1,-1 0-1,1 0 1,0 0-1,-1 0 1,1 0 0,0 0-1,-1 0 1,1 0-1,0 0 1,0 0 0,-1 1-1,1-1 1,-1 0-1,1 1 1,0-1 0,-1 0-1,1 1 1,-1-1-1,1 1 1,-1-1-1,1 0 1,-1 1 0,1 0-1,-1-1 1,1 1-1,-1-1 1,0 1 0,1-1-1,-1 1 1,0 0-1,1-1 1,-1 1 0,0 0-1,0-1 1,0 2-1,2 6 2,-1-1 0,-1 1 0,0-1 0,0 10 0,0-5 0,0-8 3,4 26 38,-4-29-39,0 0 0,0-1 0,1 1 0,-1 0 0,0-1 0,1 1 0,-1-1 0,0 1 0,1-1 0,-1 1-1,1-1 1,-1 1 0,1-1 0,-1 1 0,1-1 0,-1 0 0,1 1 0,0-1 0,-1 0 0,1 1 0,0-1 0,-1 0 0,1 0-1,0 0 1,-1 1 0,1-1 0,0 0 0,-1 0 0,1 0 0,0 0 0,-1 0 0,1 0 0,0-1 0,-1 1 0,1 0-1,0 0 1,-1 0 0,1-1 0,0 1 0,7-3 15,-1-1-1,0 0 1,0 0-1,0 0 1,0-1-1,-1 0 1,7-7-1,42-46 45,-36 36-33,-6 7-29,1 1 0,0 1 0,22-16 0,-36 28-3,1 1 0,-1-1 0,1 1 0,-1-1 0,1 1 0,-1 0 0,1-1 0,0 1 0,-1 0 0,1 0 0,0-1 0,-1 1 0,1 0 0,0 0 0,-1 0 0,1 0-1,0 0 1,-1 0 0,1 0 0,0 0 0,-1 0 0,1 0 0,0 0 0,-1 0 0,1 0 0,0 0 0,-1 1 0,1-1 0,-1 0 0,1 1 0,0-1 0,0 2-1,0-1 0,0 0 0,-1 0 0,1 1 0,0-1 0,-1 1 0,1-1 0,-1 1-1,0-1 1,1 0 0,-1 1 0,0-1 0,0 3 0,0 8-23,0 1 1,-4 18-1,4-27 16,-11 50-1175,10-54 1151,1 1 1,0-1-1,0 0 1,0 0-1,-1 0 0,1 1 1,0-1-1,0 0 1,-1 0-1,1 0 0,0 0 1,0 0-1,-1 1 1,1-1-1,0 0 1,0 0-1,-1 0 0,1 0 1,0 0-1,-1 0 1,1 0-1,0 0 0,0 0 1,-1 0-1,1 0 1,0 0-1,-1 0 0,1 0 1,0-1-1,0 1 1,-1 0-1,1 0 1,0 0-1,0 0 0,-1 0 1,1-1-1,0 1 1,0 0-1,-1 0 0,1 0 1,0-1-1,0 1 1,-12-11-287,0-10-222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6.688"/>
    </inkml:context>
    <inkml:brush xml:id="br0">
      <inkml:brushProperty name="width" value="0.025" units="cm"/>
      <inkml:brushProperty name="height" value="0.025" units="cm"/>
    </inkml:brush>
  </inkml:definitions>
  <inkml:trace contextRef="#ctx0" brushRef="#br0">1 1 20508,'4'1'1697,"-1"5"-1233,-2-2-272,2 2 48,-3-2 184,-4 0-320,-2 1-120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7.154"/>
    </inkml:context>
    <inkml:brush xml:id="br0">
      <inkml:brushProperty name="width" value="0.025" units="cm"/>
      <inkml:brushProperty name="height" value="0.025" units="cm"/>
    </inkml:brush>
  </inkml:definitions>
  <inkml:trace contextRef="#ctx0" brushRef="#br0">131 123 12963,'0'-4'493,"0"0"1,-1 0-1,0 0 0,0 0 1,0 0-1,-1 1 0,1-1 1,-1 0-1,0 0 1,-4-4-1,6 7-364,-1 0-1,0 0 1,1 1-1,-1-1 1,0 0 0,0 1-1,0-1 1,1 1-1,-1-1 1,0 1 0,0-1-1,0 1 1,0 0 0,0-1-1,0 1 1,0 0-1,0 0 1,0 0 0,-1 0-1,1 0-16,-1 0 0,0 1 0,1-1 0,-1 1 0,1-1 0,-1 1 0,1 0 0,-1-1 0,1 1 0,0 0 0,-1 0 0,1 0 0,0 0 0,0 0 0,-2 2 0,-5 7 66,1-1 0,0 1 0,0 0 0,1 1 0,0 0 0,1 0 0,-7 21 0,9-22-169,0-1-1,1 1 0,0-1 1,0 1-1,1 0 1,0 0-1,1 0 0,1 0 1,-1 0-1,3 10 1,-3-19-9,0 0 0,0 1 1,1-1-1,-1 0 1,0 0-1,1 1 1,-1-1-1,1 0 1,-1 0-1,1 0 1,-1 0-1,1 1 0,0-1 1,0 0-1,0 0 1,0-1-1,-1 1 1,1 0-1,0 0 1,0 0-1,1 0 1,-1-1-1,0 1 0,0-1 1,0 1-1,0-1 1,1 1-1,-1-1 1,0 0-1,0 1 1,1-1-1,-1 0 1,0 0-1,0 0 1,1 0-1,-1 0 0,0 0 1,1 0-1,-1 0 1,0-1-1,0 1 1,1-1-1,-1 1 1,0-1-1,0 1 1,0-1-1,2 0 0,4-3 7,-1 0-1,1-1 1,-1 1-1,0-1 0,0 0 1,7-9-1,1-4 23,0 0 0,-1-1-1,-1-1 1,18-40 0,-14 22 103,19-73 0,-41 143 1,-4 36 0,8-48-129,1 1 0,1 0 0,1-1 0,3 23 0,-4-40-7,1 0 0,0 0 1,0 0-1,0 0 0,0 1 1,0-1-1,1-1 0,-1 1 1,1 0-1,0 0 0,0-1 1,0 1-1,0-1 0,0 1 1,3 1-1,-3-2-25,0-1 0,0 0-1,0 0 1,0 0 0,1-1 0,-1 1 0,0 0 0,0-1 0,1 1 0,-1-1 0,0 0-1,0 0 1,1 0 0,-1 0 0,0 0 0,1 0 0,-1-1 0,0 1 0,0-1 0,1 1-1,-1-1 1,2-1 0,5-3-132,-1 1 0,0-2 0,0 1 0,0-1 0,-1 0 0,0-1 0,0 0 0,-1 0 0,0 0 0,0-1 0,0 0 0,-1 0 0,0 0 0,-1-1 0,5-11 0,8-32-424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7.655"/>
    </inkml:context>
    <inkml:brush xml:id="br0">
      <inkml:brushProperty name="width" value="0.025" units="cm"/>
      <inkml:brushProperty name="height" value="0.025" units="cm"/>
    </inkml:brush>
  </inkml:definitions>
  <inkml:trace contextRef="#ctx0" brushRef="#br0">0 1 18140,'1'3'522,"0"0"0,-1 1 0,1-1 0,-1 1 0,0-1 0,0 1-1,0 5 1,8 257 2781,-6-243-3143,0 10-113,1 0 0,2 0 0,13 45 0,-17-76-98,0 1 1,0 0 0,0-1 0,0 0 0,1 1 0,-1-1-1,1 0 1,-1 1 0,1-1 0,0 0 0,0 0 0,2 2-1,-3-4 37,-1 0 0,1 1-1,-1-1 1,1 0 0,-1 1-1,1-1 1,0 0 0,-1 0-1,1 0 1,0 0-1,-1 1 1,1-1 0,-1 0-1,1 0 1,0 0 0,-1 0-1,1 0 1,0-1 0,-1 1-1,1 0 1,0 0 0,1-1 27,-1 0 0,0 0 1,0 1-1,0-1 0,0 0 1,0 0-1,0 0 0,-1 0 0,1 0 1,0 0-1,0-1 0,-1 1 1,1 0-1,0-2 0,6-18-175,1-4-52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8.072"/>
    </inkml:context>
    <inkml:brush xml:id="br0">
      <inkml:brushProperty name="width" value="0.025" units="cm"/>
      <inkml:brushProperty name="height" value="0.025" units="cm"/>
    </inkml:brush>
  </inkml:definitions>
  <inkml:trace contextRef="#ctx0" brushRef="#br0">0 201 14923,'2'1'159,"-1"1"0,0-1 0,1 1 0,0-1-1,-1 1 1,1-1 0,0 0 0,-1 0 0,1 1 0,0-1-1,0-1 1,0 1 0,0 0 0,0 0 0,0-1 0,0 1-1,0-1 1,0 0 0,4 1 0,-2-2 95,0 1-1,-1-1 1,1 0-1,0 1 1,0-2-1,-1 1 1,1 0-1,-1-1 1,0 0 0,5-3-1,1 0 136,-1-2 0,0 1 0,-1-1 0,0 0 0,0-1 0,0 0 0,8-13 0,-6 6-84,-2 1 0,8-18-1,-13 27-250,-1 0 0,1 0-1,-1 0 1,0-1 0,0 1-1,0 0 1,-1 0 0,1-1-1,-1 1 1,-2-9-1,3 14-50,-1-1 0,0 1-1,0 0 1,0-1-1,0 1 1,-1 0 0,1-1-1,0 1 1,0 0-1,0-1 1,0 1-1,0 0 1,0-1 0,0 1-1,-1 0 1,1 0-1,0-1 1,0 1 0,0 0-1,-1 0 1,1-1-1,0 1 1,0 0-1,-1 0 1,1-1 0,0 1-1,0 0 1,-1 0-1,1 0 1,0 0-1,-1 0 1,1 0 0,0-1-1,-1 1 1,1 0-1,0 0 1,-1 0 0,1 0-1,0 0 1,-1 0-1,1 0 1,0 0-1,-1 0 1,1 0 0,0 1-1,-1-1 1,1 0-1,0 0 1,0 0 0,-1 0-1,1 0 1,0 0-1,-1 1 1,1-1-1,0 0 1,0 0 0,-1 1-1,1-1 1,0 0-1,0 0 1,-1 1 0,-12 16 40,1 7-30,1-1-1,2 2 0,0-1 1,2 1-1,0 0 0,2 1 1,1 0-1,-2 45 0,6-63-11,-1 0 0,2 1 0,-1-1 0,1 0 0,3 9 0,-4-15-1,1 0 0,-1-1 0,1 1 0,0 0 0,-1-1 1,1 1-1,0 0 0,0-1 0,0 1 0,0-1 0,1 1 0,-1-1 0,0 0 1,1 0-1,-1 1 0,1-1 0,-1 0 0,1 0 0,-1 0 0,1 0 1,0-1-1,-1 1 0,1 0 0,0-1 0,0 1 0,-1-1 0,1 0 0,3 1 1,2-1-2,1-1 1,-1 0-1,0 0 1,0 0 0,0-1-1,0 0 1,0 0 0,-1 0-1,9-5 1,60-37-3,-44 25 4,-20 13 9,-8 4 1,1 1 0,-1-1 1,1 0-1,-1 0 1,0 0-1,0 0 0,0-1 1,0 1-1,0-1 0,3-4 1,-9 6 56,0 0 1,0 0 0,0-1-1,0 1 1,0-1 0,0 0-1,0 0 1,-4-4-1,-1-3 13,0-1 0,0-1 0,1 1 0,1-1 0,0 0 0,0-1-1,1 1 1,1-1 0,0 0 0,-5-22 0,9 33-80,0-1 0,0 1 0,0 0 0,-1 0 1,1 0-1,0-1 0,1 1 0,-1 0 0,0 0 0,0 0 0,0 0 0,1-1 1,-1 1-1,1 0 0,-1 0 0,1 0 0,-1 0 0,1 0 0,-1 0 0,1 0 1,0 0-1,0 0 0,0 0 0,-1 0 0,1 1 0,0-1 0,0 0 1,0 0-1,0 1 0,0-1 0,0 1 0,1-1 0,-1 1 0,2-1 0,4-1-90,0 1-1,0 0 0,1 0 0,13 1 0,-1-1-228,14-2-322,64-17 1,-50 7 265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8.795"/>
    </inkml:context>
    <inkml:brush xml:id="br0">
      <inkml:brushProperty name="width" value="0.025" units="cm"/>
      <inkml:brushProperty name="height" value="0.025" units="cm"/>
    </inkml:brush>
  </inkml:definitions>
  <inkml:trace contextRef="#ctx0" brushRef="#br0">1 1 15355,'1'4'290,"0"1"-1,0 0 1,-1 0 0,1 0-1,-1 0 1,0 0-1,-1-1 1,0 6 0,-1 15 449,3 174 1374,1-156-1577,3-1-1,16 72 1,-21-112-508,2 6 117,1 0-1,0 0 0,6 15 1,-8-22-113,0 1 1,-1-1-1,1 0 0,0 1 1,0-1-1,0 0 1,0 1-1,0-1 1,0 0-1,1 0 0,-1 0 1,0 0-1,1 0 1,-1 0-1,0 0 0,1 0 1,-1-1-1,1 1 1,0-1-1,-1 1 1,1-1-1,-1 1 0,1-1 1,0 0-1,-1 0 1,1 0-1,2 0 0,0-1 26,0 0 0,0-1 0,-1 1 0,1-1 0,-1 0 0,1 0 0,-1 0 0,0 0 0,0-1 0,0 1 0,0-1 0,3-3 0,32-42 389,-30 37-365,18-27 62,-1-2 0,-2 0 0,-2-1 0,-2-2 0,-1 0 0,-3 0-1,11-49 1,-25 89-243,0 0 0,-1-1 0,1 1 0,-1-1-1,0 1 1,0-1 0,0 1 0,-1-5-1,1 8 58,0-1 0,0 1-1,0 0 1,0-1-1,0 1 1,0 0 0,0 0-1,0-1 1,-1 1-1,1 0 1,0 0-1,0 0 1,0-1 0,0 1-1,-1 0 1,1 0-1,0 0 1,0-1 0,-1 1-1,1 0 1,0 0-1,0 0 1,-1 0-1,1 0 1,0 0 0,0 0-1,-1-1 1,1 1-1,0 0 1,0 0 0,-1 0-1,1 0 1,-1 0-1,-14 11-992,1 3 472,-2 6-203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9.279"/>
    </inkml:context>
    <inkml:brush xml:id="br0">
      <inkml:brushProperty name="width" value="0.025" units="cm"/>
      <inkml:brushProperty name="height" value="0.025" units="cm"/>
    </inkml:brush>
  </inkml:definitions>
  <inkml:trace contextRef="#ctx0" brushRef="#br0">0 1 15155,'18'20'1801,"-8"3"-897,-2-5-352,8 1 880,-2-2-328,3-1-215,5-2-233,1-5-744,-3-5-448,4-7 448,-1-7-128,-1-7-104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9.759"/>
    </inkml:context>
    <inkml:brush xml:id="br0">
      <inkml:brushProperty name="width" value="0.025" units="cm"/>
      <inkml:brushProperty name="height" value="0.025" units="cm"/>
    </inkml:brush>
  </inkml:definitions>
  <inkml:trace contextRef="#ctx0" brushRef="#br0">103 15 15339,'0'-1'143,"0"0"-1,-1 1 0,1-1 1,-1 0-1,1 0 1,-1 0-1,0 0 0,1 1 1,-1-1-1,0 0 1,0 1-1,1-1 0,-1 0 1,0 1-1,0-1 1,0 1-1,0-1 0,1 1 1,-1 0-1,0-1 1,0 1-1,0 0 0,0 0 1,0 0-1,0-1 1,0 1-1,0 0 0,0 0 1,0 0-1,0 1 1,0-1-1,0 0 0,0 0 1,0 0-1,0 1 1,0-1-1,0 1 0,0-1 1,0 0-1,0 1 1,1 0-1,-1-1 0,0 1 1,0-1-1,1 1 1,-2 1-1,-3 2 117,0 1 1,0 0-1,1 0 1,0 0 0,-5 8-1,4-6-160,1 2-1,0-1 1,0 0-1,1 1 1,0-1-1,1 1 1,0 0-1,0 0 1,1 0-1,0 0 1,0 0-1,1 0 0,1 10 1,-1-18-97,0 0 0,0 0 1,0 0-1,0 0 0,1 0 0,-1 0 0,0 0 0,0 0 1,1 0-1,-1 0 0,1 0 0,-1 0 0,1 0 0,-1 0 1,1-1-1,-1 1 0,1 0 0,0 0 0,-1-1 0,1 1 1,0 0-1,0-1 0,0 1 0,0 0 0,-1-1 1,1 1-1,0-1 0,0 0 0,0 1 0,0-1 0,0 0 1,0 1-1,0-1 0,0 0 0,0 0 0,0 0 0,0 0 1,0 0-1,1 0 0,-1 0 0,0 0 0,0-1 0,0 1 1,0 0-1,0-1 0,-1 1 0,1 0 0,0-1 1,0 1-1,2-2 0,5-3-4,0 0 1,-1 0-1,1-1 0,8-8 1,26-29 12,-30 29-4,1 1 0,0 0-1,24-16 1,-35 28-7,-1-1 0,1 1 0,0 0 0,-1 1-1,1-1 1,0 0 0,0 0 0,-1 1 0,1-1 0,0 1-1,0 0 1,0-1 0,0 1 0,0 0 0,0 0-1,2 0 1,-3 1 0,1-1-1,-1 1 1,0-1 0,0 1-1,1 0 1,-1-1 0,0 1-1,0 0 1,0 0-1,0 0 1,0 0 0,0 0-1,0 0 1,-1 0-1,1 0 1,0 0 0,-1 0-1,2 2 1,1 6-2,0 0-1,-1 0 1,1 0 0,-2 0 0,2 14-1,0 2 3,-3-23 4,1 0 0,-1-1 0,0 1-1,1 0 1,-1-1 0,1 1-1,0 0 1,-1-1 0,1 1 0,0-1-1,0 1 1,0-1 0,0 1 0,2 1-1,-2-3 1,0 1 0,0-1 0,0 0 0,0 0 0,0 0-1,0 0 1,0 0 0,0 0 0,0 0 0,0 0 0,1 0 0,-1 0-1,0 0 1,-1-1 0,1 1 0,0 0 0,0-1 0,0 1 0,0-1-1,0 1 1,0-1 0,0 0 0,0 1 0,-1-1 0,1 0 0,1 0-1,18-17 94,34-38-1,-38 39-60,-1 1-1,2 0 1,28-21-1,-29 30-40,-16 7 5,0 0 0,1 0-1,-1 0 1,0 0 0,1 0 0,-1 0-1,0 0 1,1 0 0,-1 0 0,0 0-1,0 0 1,1 0 0,-1 0 0,0 0 0,1 1-1,-1-1 1,0 0 0,0 0 0,1 0-1,-1 1 1,0-1 0,0 0 0,1 0-1,-1 0 1,0 1 0,1-1 0,-1 2-13,1 0 0,-1 0 0,0 0 0,1 0 1,-1 0-1,0 0 0,0 0 0,0 0 0,-1 0 0,1 0 1,-1 4-1,-8 31-1904,23-49-319,2-6 1442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8.511"/>
    </inkml:context>
    <inkml:brush xml:id="br0">
      <inkml:brushProperty name="width" value="0.05" units="cm"/>
      <inkml:brushProperty name="height" value="0.05" units="cm"/>
    </inkml:brush>
  </inkml:definitions>
  <inkml:trace contextRef="#ctx0" brushRef="#br0">1 101 15315,'2'-5'374,"1"-1"-1,-1 1 1,1 0-1,0-1 0,1 1 1,-1 0-1,1 1 1,0-1-1,0 1 1,0 0-1,1 0 1,0 0-1,-1 0 0,1 1 1,10-5-1,-7 4-133,0 0-1,1 1 0,0 0 0,0 0 0,0 1 0,0 1 0,0-1 1,1 1-1,17 1 0,-20 0-203,0 1 0,0 0 0,0 0-1,0 0 1,0 1 0,0 0 0,-1 1 0,1-1 0,-1 1 0,1 0 0,-1 1 0,10 7 0,-12-7-26,0-1 0,-1 1 0,0-1 0,0 1 0,0 0 0,0 0 0,-1 0 0,0 1 1,1-1-1,-2 1 0,1-1 0,0 1 0,-1 0 0,0-1 0,0 1 0,0 0 0,-1 0 0,1 0 0,-2 9 1,0-3-7,-1 1 1,0-1 0,0 0 0,-1 0 0,-1 0 0,0-1 0,0 1 0,-7 9 0,-9 14 29,-24 31 1,-2 2 9,46-66-45,-1 0 1,0 0-1,0 0 1,1 0-1,-1 0 1,1 0-1,-1 0 1,1 0-1,0 0 1,-1 0-1,1 0 1,0 0-1,0 1 1,-1-1-1,1 0 1,0 0-1,0 0 1,0 0-1,1 1 0,-1-1 1,1 2-1,-1-2-5,1-1 0,-1 1 0,1 0 0,0-1 0,0 1 0,0-1 0,-1 1 0,1-1 0,0 1 0,0-1 0,0 0 0,0 1 0,0-1 0,0 0 0,0 0 0,0 1 0,-1-1 0,1 0 0,0 0 0,2 0 0,5-1-145,1 0 1,-1 0 0,0 0 0,16-6-1,-3 0-131,0-1 0,-1 0 0,0-2 0,36-23-1,-4-5-95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0.181"/>
    </inkml:context>
    <inkml:brush xml:id="br0">
      <inkml:brushProperty name="width" value="0.025" units="cm"/>
      <inkml:brushProperty name="height" value="0.025" units="cm"/>
    </inkml:brush>
  </inkml:definitions>
  <inkml:trace contextRef="#ctx0" brushRef="#br0">120 1 17916,'-13'17'1454,"-27"29"-1,29-35-874,0 1 0,0 0 0,2 1-1,-14 21 1,23-34-572,0 0-1,0 1 1,0-1-1,-1 0 1,1 0-1,0 0 1,0 1-1,0-1 1,0 0 0,0 0-1,0 0 1,-1 1-1,1-1 1,0 0-1,0 0 1,0 1-1,0-1 1,0 0 0,0 0-1,0 1 1,0-1-1,0 0 1,0 0-1,0 1 1,0-1-1,0 0 1,0 0 0,1 1-1,-1-1 1,0 0-1,0 0 1,0 1-1,0-1 1,0 0-1,0 0 1,1 0 0,-1 1-1,0-1 1,0 0-1,0 0 1,0 0-1,1 1 1,-1-1-1,0 0 1,0 0-1,1 0 1,-1 0 0,0 0-1,1 0 1,17-2 16,19-14-147,19-8 62,-51 23 49,0-1 0,1 1-1,-1 0 1,1 0 0,-1 0-1,1 1 1,-1 0 0,11 1-1,-15-1 16,0 0-1,0 1 1,1-1-1,-1 1 0,0-1 1,0 1-1,0-1 1,0 1-1,0 0 0,0 0 1,0 0-1,0-1 1,0 1-1,0 0 1,-1 0-1,1 0 0,0 0 1,-1 0-1,1 0 1,0 1-1,-1-1 0,1 0 1,-1 0-1,0 0 1,1 0-1,-1 1 0,0-1 1,0 0-1,0 0 1,0 1-1,0-1 0,0 0 1,0 0-1,0 1 1,-1 1-1,0 4 99,0 0-1,-1 0 1,1-1-1,-6 13 1,1-5 203,0-1 0,-1-1 0,-12 18 0,18-27-275,-1-1-1,1 0 1,-1 1-1,0-1 1,0 0-1,0 0 1,0 0-1,0 0 1,-1 0-1,1 0 1,-1-1-1,1 1 1,-1-1-1,1 0 1,-1 0-1,0 0 1,0 0-1,1 0 1,-1 0-1,0-1 1,0 0-1,0 1 1,0-1-1,-3 0 1,4-1-111,0 0 0,0 0 1,0 0-1,0-1 0,0 1 0,0 0 0,0-1 1,0 1-1,1-1 0,-1 0 0,1 1 1,-1-1-1,1 0 0,-1 0 0,1 0 0,0 0 1,0 0-1,0 0 0,0 0 0,1-1 1,-1 1-1,1 0 0,-1 0 0,1-1 0,0 1 1,0 0-1,0-5 0,1-13-469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1.277"/>
    </inkml:context>
    <inkml:brush xml:id="br0">
      <inkml:brushProperty name="width" value="0.025" units="cm"/>
      <inkml:brushProperty name="height" value="0.025" units="cm"/>
    </inkml:brush>
  </inkml:definitions>
  <inkml:trace contextRef="#ctx0" brushRef="#br0">80 4 12451,'0'-1'34,"0"1"1,0 0 0,0 0 0,0 0 0,0 0 0,0 0 0,0 0-1,0 0 1,0 0 0,0 0 0,0 0 0,0-1 0,0 1-1,0 0 1,0 0 0,0 0 0,0 0 0,0 0 0,0 0-1,0 0 1,0 0 0,0 0 0,0-1 0,0 1 0,0 0-1,0 0 1,0 0 0,0 0 0,0 0 0,0 0 0,0 0 0,0 0-1,0 0 1,0 0 0,0 0 0,0 0 0,-1-1 0,1 1-1,0 0 1,0 0 0,0 0 0,0 0 0,0 0 0,0 0-1,0 0 1,0 0 0,0 0 0,0 0 0,-1 0 0,1 0-1,0 0 1,0 0 0,0 0 0,0 0 0,0 0 0,0 0-1,0 0 1,0 0 0,0 0 0,-1 0 0,-7 5 981,-10 10 881,12-7-1622,0 1-1,1 0 1,0 0 0,1 0-1,-1 1 1,2 0 0,0-1-1,0 1 1,-3 19 0,4-16-140,1 0-1,0 0 1,1 0 0,0 0 0,1 0-1,1 0 1,3 17 0,-4-26-84,1 0 0,-1 0 0,1 0-1,0 0 1,0 0 0,0 0 0,0 0 0,0-1 0,1 1 0,0-1 0,0 0 0,3 4-1,-4-5-18,1-1 0,-1 1 0,0-1-1,1 0 1,-1 0 0,1 0 0,-1 0-1,1 0 1,0 0 0,-1-1 0,1 1-1,0-1 1,-1 1 0,1-1 0,0 0-1,0 0 1,-1-1 0,1 1 0,0-1-1,3 0 1,4-2 38,0-1-1,0-1 1,-1 1 0,1-2-1,-1 1 1,0-1 0,-1 0-1,16-15 1,-4 2 80,-1-1 0,20-30 1,13-31 162,-40 62-260,-20 86 27,8-59-79,-1 2-4,0-1 0,1 1 0,1-1 1,2 17-1,-3-25 6,0 0 0,0 0 0,1 1 0,-1-1 0,1 0 0,-1 0 0,0 0 0,1 1 0,0-1 0,-1 0 0,1 0 0,0 0 0,0 0 0,-1 0 0,1 0 0,0 0 0,0 0 1,0-1-1,0 1 0,0 0 0,0-1 0,0 1 0,1 0 0,-1-1 0,0 1 0,0-1 0,0 0 0,1 1 0,-1-1 0,0 0 0,0 0 0,1 0 0,-1 0 0,0 0 0,0 0 0,1 0 0,-1 0 0,0 0 0,1-1 0,-1 1 0,0 0 0,0-1 1,2 0-1,6-3 21,-1-1 0,0 0 1,1-1-1,-2 1 0,1-1 1,-1-1-1,0 0 0,0 0 1,0 0-1,5-10 1,-4 7 1,0 1 1,1-1 0,0 1-1,0 1 1,17-12 0,-26 20-27,1-1 0,0 1 0,-1-1 1,1 1-1,0-1 0,0 1 1,-1 0-1,1-1 0,0 1 1,0 0-1,0 0 0,0-1 0,-1 1 1,1 0-1,0 0 0,0 0 1,0 0-1,0 0 0,0 0 0,-1 0 1,1 1-1,0-1 0,0 0 1,0 0-1,0 1 0,-1-1 0,1 0 1,0 1-1,0-1 0,-1 1 1,1-1-1,0 1 0,-1-1 0,1 1 1,0-1-1,-1 1 0,1 0 1,-1-1-1,1 1 0,-1 0 0,1 0 1,-1 0-1,3 6-2,-1-1 1,0 0-1,0 1 0,1 12 1,3 10 42,-6-29-37,0 1 1,1-1-1,-1 1 1,0-1-1,1 0 0,-1 1 1,0-1-1,1 1 1,-1-1-1,1 0 1,-1 1-1,0-1 0,1 0 1,-1 1-1,1-1 1,-1 0-1,1 0 0,-1 1 1,1-1-1,-1 0 1,1 0-1,-1 0 0,1 0 1,0 0-1,-1 0 1,1 0-1,-1 0 1,1 0-1,-1 0 0,1 0 1,-1 0-1,1 0 1,-1 0-1,1 0 0,0-1 1,-1 1-1,1 0 1,0-1-1,21-14 138,-18 12-124,31-25 109,32-23 58,-58 45-174,-1 1-1,2 0 1,-1 0-1,0 1 0,21-6 1,-28 10-13,0-1-1,0 1 1,1-1 0,-1 1 0,0-1-1,1 1 1,-1 0 0,0 0 0,1 0 0,-1 1-1,0-1 1,1 1 0,-1-1 0,0 1 0,0 0-1,1-1 1,-1 1 0,0 0 0,0 0 0,0 1-1,0-1 1,0 0 0,0 1 0,-1-1-1,1 1 1,0 0 0,-1-1 0,1 1 0,-1 0-1,0 0 1,0 0 0,1 0 0,-1 0 0,0 0-1,-1 1 1,1-1 0,0 0 0,-1 0-1,1 1 1,0 2 0,0 5-25,0-6 36,-1 0 0,1 0 0,0 0 0,0-1 0,0 1 0,1 0 0,3 6 0,-5-9-5,1-1 0,-1 0-1,1 1 1,-1-1 0,1 1 0,-1-1 0,0 0 0,1 1-1,-1-1 1,1 0 0,0 0 0,-1 1 0,1-1 0,-1 0 0,1 0-1,-1 0 1,1 0 0,0 0 0,-1 1 0,1-1 0,-1 0-1,2-1 1,0 1 3,0-1 0,-1 1-1,1-1 1,0 0 0,0 0-1,-1 0 1,1 0 0,0 0-1,-1 0 1,3-2 0,15-17-465,-17 17 299,1 0-1,-1 0 1,1 0 0,0 1 0,0-1 0,0 1 0,0-1-1,0 1 1,6-3 0,-5 4-257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2.018"/>
    </inkml:context>
    <inkml:brush xml:id="br0">
      <inkml:brushProperty name="width" value="0.025" units="cm"/>
      <inkml:brushProperty name="height" value="0.025" units="cm"/>
    </inkml:brush>
  </inkml:definitions>
  <inkml:trace contextRef="#ctx0" brushRef="#br0">1 1 17652,'4'10'362,"1"1"-1,-2 0 1,0 0 0,0 0 0,-1 1-1,0-1 1,0 18 0,1 0 169,16 361 1486,-13-158-278,-3-212-838,-1-40-307,8-115-202,33-331-1481,-41 458 1043,9-46-349,-10 52 369,-1-1-1,1 1 1,0 0 0,0-1 0,0 1-1,0 0 1,1 0 0,-1 0-1,0 0 1,1 0 0,0 0 0,-1 0-1,1 1 1,0-1 0,0 1-1,0-1 1,0 1 0,3-2 0,-3 3 13,-1-1 1,1 1 0,-1 0 0,1-1-1,0 1 1,-1 0 0,1 0 0,0 1-1,-1-1 1,1 0 0,0 0 0,-1 1 0,1-1-1,-1 1 1,1 0 0,-1-1 0,1 1-1,-1 0 1,1 0 0,-1 0 0,0 0-1,1 0 1,-1 0 0,0 0 0,0 0-1,0 1 1,0-1 0,0 0 0,0 1-1,0-1 1,0 2 0,1 0 12,-1 0 0,1-1 0,-1 1 0,0 0-1,0 0 1,0 0 0,0 0 0,-1 0 0,1 0 0,-1 1 0,0-1 0,0 0 0,0 0 0,0 0-1,0 0 1,-2 3 0,0 1 34,-2 0-1,1-1 1,-1 0-1,0 0 0,0 0 1,-1 0-1,0-1 1,0 0-1,0 0 1,-7 5-1,3-2-66,-1-1 0,-1 0 1,1-1-1,-1 0 0,-13 6 0,12-11-796,8-6-430,5 3 1164,-1 1 0,1-1 0,-1 1 0,1 0 0,0-1 0,0 1 0,-1 0 0,1-1-1,0 1 1,0 0 0,0 0 0,0 0 0,0 0 0,2-1 0,12-7-679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2.850"/>
    </inkml:context>
    <inkml:brush xml:id="br0">
      <inkml:brushProperty name="width" value="0.025" units="cm"/>
      <inkml:brushProperty name="height" value="0.025" units="cm"/>
    </inkml:brush>
  </inkml:definitions>
  <inkml:trace contextRef="#ctx0" brushRef="#br0">26 12 17124,'-2'-12'2123,"-3"18"-870,-5 21 220,7-7-1251,0 1 0,1 0 1,1 0-1,1 0 0,1 0 0,1 0 1,0 0-1,7 20 0,-8-37-191,0 0 1,0-1-1,0 1 0,1-1 1,0 0-1,0 1 0,0-1 1,0 0-1,0 0 0,0 0 1,1 0-1,-1-1 0,1 1 1,0-1-1,6 5 0,-7-6-18,0-1-1,0 1 1,0-1-1,0 1 0,0-1 1,0 1-1,0-1 1,0 0-1,0 0 0,0 0 1,0 0-1,0 0 1,0-1-1,0 1 0,0-1 1,0 1-1,0-1 1,0 0-1,0 0 0,0 0 1,0 0-1,-1 0 0,1 0 1,0 0-1,-1 0 1,1-1-1,-1 1 0,1-1 1,-1 1-1,2-3 1,9-10 40,0-1 1,-1-1 0,0 0 0,8-20 0,29-70 94,-44 100-139,-1 9-10,-1 11-6,-3 14-2,0 73-6,1-100 16,0-1-1,0 1 1,0 0-1,0 0 0,0 0 1,0-1-1,0 1 1,0 0-1,1 0 0,-1-1 1,0 1-1,0 0 1,1 0-1,-1-1 0,0 1 1,1 0-1,-1-1 1,1 1-1,-1 0 0,1-1 1,-1 1-1,1-1 1,0 1-1,0-1 1,0 0 0,-1 0-1,1 0 1,0 0 0,-1 0 0,1 0 0,0 0-1,-1 0 1,1-1 0,0 1 0,-1 0 0,1 0-1,0-1 1,-1 1 0,1-1 0,-1 1 0,1 0 0,-1-1-1,1 1 1,0-2 0,27-34 23,-26 33-24,25-45 30,-21 34-24,1 1 0,1 1 0,0 0 0,0 0-1,17-17 1,-24 28-7,-1 0 0,1 1 0,0-1 0,-1 0 0,1 1 0,0-1 0,-1 1 0,1 0 0,0-1 0,0 1 0,0-1 0,-1 1 0,1 0 0,0 0 0,0-1 0,0 1 0,0 0 0,0 0 0,1 0 0,-2 0 0,1 1 0,0-1 0,-1 0 0,1 1 0,-1-1 0,1 0 0,-1 1 0,1-1 0,-1 1 0,0-1 0,1 0 0,-1 1 0,1-1 0,-1 1 0,0 0 0,0-1 0,1 1 0,-1-1 0,0 1 0,1 1 0,0 4-5,0 0 0,0 1 0,0-1 0,-1 9 0,0-7 1,1 19-7,-2-18 7,1 0 1,1 0-1,-1 0 0,2-1 1,1 10-1,-3-18-4,0 1-1,0-1 0,0 0 0,1 1 0,-1-1 1,0 0-1,0 1 0,0-1 0,0 0 1,0 1-1,1-1 0,-1 0 0,0 0 0,0 1 1,1-1-1,-1 0 0,0 0 0,0 1 1,1-1-1,-1 0 0,0 0 0,1 0 0,-1 1 1,0-1-1,1 0 0,-1 0 0,0 0 0,1 0 1,-1 0-1,0 0 0,1 0 0,-1 0 1,0 0-1,1 0 0,-1 0 0,0 0 0,1 0 1,-1 0-1,1 0 0,-1 0 0,0 0 1,1 0-1,-1 0 0,0-1 0,1 1 0,-1 0 1,0 0-1,0 0 0,1-1 0,-1 1 0,0 0 1,0 0-1,1-1 0,-1 1 0,0-1 1,15-16-738,-15 16 745,7-9 79,0 0 0,-1-1 0,-1 0-1,6-13 1,-1-8-245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3.333"/>
    </inkml:context>
    <inkml:brush xml:id="br0">
      <inkml:brushProperty name="width" value="0.025" units="cm"/>
      <inkml:brushProperty name="height" value="0.025" units="cm"/>
    </inkml:brush>
  </inkml:definitions>
  <inkml:trace contextRef="#ctx0" brushRef="#br0">0 0 15755,'3'5'345,"0"-1"-1,0 0 0,-1 1 0,0-1 1,0 1-1,0 0 0,-1 0 0,1-1 1,-1 1-1,0 0 0,0 6 0,1 61 1702,-2-47-1429,-1 77 933,-1-47-960,3 1 0,16 109 1,-17-160-560,2 0 1,-1 0 0,1 0 0,0 0 0,0-1 0,0 1 0,5 7 0,-6-11-19,0 0 0,-1 0 0,1 0 0,0-1 0,0 1 0,0 0 0,-1 0 0,1-1 0,0 1 0,0 0 0,0-1 0,0 1 0,0-1 0,0 0 0,1 1 0,-1-1 0,0 0 0,0 0 0,0 1 0,0-1 0,0 0 0,0 0 0,1 0 0,-1 0 0,0 0 0,0-1 0,0 1 0,0 0 1,0 0-1,0-1 0,0 1 0,0-1 0,0 1 0,0-1 0,0 1 0,0-1 0,0 0 0,0 0 0,1-1 0,11-11 71,0 0 0,-2-1 0,0 0 0,0-1 0,-2 0 0,9-18 0,-9 19-52,44-75 86,60-112-1343,-111 190-194,-8 10 188,-12 9 101,0 3 308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3.816"/>
    </inkml:context>
    <inkml:brush xml:id="br0">
      <inkml:brushProperty name="width" value="0.025" units="cm"/>
      <inkml:brushProperty name="height" value="0.025" units="cm"/>
    </inkml:brush>
  </inkml:definitions>
  <inkml:trace contextRef="#ctx0" brushRef="#br0">1 1 12667,'4'21'1864,"3"-1"-584,3-1-423,-1-3 1831,1 4-1096,1-5-375,4 3-177,-2-1-480,-1 0-160,-2-4-848,1-2-408,-6-6 664,-3-5-168,8-3-128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4.236"/>
    </inkml:context>
    <inkml:brush xml:id="br0">
      <inkml:brushProperty name="width" value="0.025" units="cm"/>
      <inkml:brushProperty name="height" value="0.025" units="cm"/>
    </inkml:brush>
  </inkml:definitions>
  <inkml:trace contextRef="#ctx0" brushRef="#br0">79 1 17092,'4'9'414,"0"0"1,-1 0-1,-1 0 1,1 0-1,-2 1 1,1-1-1,-1 1 1,-1 16-1,2 7 463,20 118-465,44 160-1,-65-309-543,-1 0 0,0-1-1,1 1 1,-1 0 0,0-1 0,0 1-1,0 0 1,0-1 0,0 1 0,0 0 0,-1 2-1,1-4 65,0 1 0,0-1 0,-1 0 0,1 1-1,0-1 1,0 0 0,0 0 0,-1 1 0,1-1 0,0 0-1,-1 0 1,1 0 0,0 1 0,0-1 0,-1 0 0,1 0-1,0 0 1,-1 0 0,1 0 0,0 0 0,-1 0 0,1 0-1,0 1 1,-1-1 0,1 0 0,0 0 0,-1-1-1,1 1 1,0 0 0,-1 0 0,1 0 0,0 0 0,-1 0-1,-3-2-265,0 0-1,0 0 0,1 0 0,-1 0 0,1-1 0,-1 1 0,-2-5 0,-13-10-125,1-2 0,-30-38 0,37 41 1312,1 0-1,0-1 1,1 0-1,-11-27 1,20 43-730,0 0 0,-1 0 0,1 0 0,0-1 0,-1 1 0,1 0 0,0 0 0,0 0 0,0 0 0,0 0 1,0 0-1,0 0 0,0 0 0,0-1 0,1 1 0,-1 0 0,0 0 0,1 0 0,-1 0 0,1 0 0,-1 0 0,1 0 0,-1 0 0,1 0 0,0 1 0,-1-1 0,1 0 0,0 0 0,0 0 0,0 1 0,-1-1 0,1 0 1,2 0-1,2-2 177,0 1 0,1 0 0,0 0 1,-1 1-1,9-2 0,3-1-115,15-5 160,-7 3-603,-1-1-1,0-1 0,40-20 1,-45 15 50,-10-1-60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9.211"/>
    </inkml:context>
    <inkml:brush xml:id="br0">
      <inkml:brushProperty name="width" value="0.025" units="cm"/>
      <inkml:brushProperty name="height" value="0.025" units="cm"/>
    </inkml:brush>
  </inkml:definitions>
  <inkml:trace contextRef="#ctx0" brushRef="#br0">0 1 12243,'3'33'1456,"-1"1"-880,0-1-256,-2 0 1625,0-3-1417,0-3-368,2-1-72,-2-2-248,1-1-112,1 0-249,-2-3-631,0-1 936,1 1-184,-1 0-80</inkml:trace>
  <inkml:trace contextRef="#ctx0" brushRef="#br0" timeOffset="1">19 560 12523,'3'56'2128,"-2"-14"-175,2-1 1,17 79-1,-16-96-1882,0 1 0,-2 0 0,0 43 0,-2-59-247,-5-21-608,2-14 529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0.216"/>
    </inkml:context>
    <inkml:brush xml:id="br0">
      <inkml:brushProperty name="width" value="0.025" units="cm"/>
      <inkml:brushProperty name="height" value="0.025" units="cm"/>
    </inkml:brush>
  </inkml:definitions>
  <inkml:trace contextRef="#ctx0" brushRef="#br0">276 86 15667,'1'-1'209,"0"0"-1,0-1 0,0 1 1,0-1-1,0 1 1,0-1-1,0 1 0,0-1 1,-1 0-1,1 1 0,0-1 1,-1 0-1,0 1 1,1-1-1,-1 0 0,0 0 1,0 0-1,0 1 0,0-1 1,0 0-1,-1 0 1,1 0-1,0 1 0,-1-1 1,1 0-1,-1 1 0,0-1 1,0 0-1,1 1 1,-1-1-1,0 1 0,0-1 1,0 1-1,-1-1 0,1 1 1,0 0-1,-1 0 1,1 0-1,0 0 0,-4-2 1,1 0 36,-1 0 1,1 1 0,-1 0 0,0 0-1,1 0 1,-1 0 0,0 1 0,0 0-1,0 0 1,0 0 0,-1 1 0,1 0 0,-8 0-1,6 2-218,0-1 0,0 2 0,1-1 0,-1 1 0,1 0 0,0 0 0,0 1 0,0 0 0,0 0-1,1 0 1,-1 1 0,1 0 0,0 0 0,1 0 0,-1 1 0,1-1 0,0 1 0,-3 7 0,-6 9 10,2 0 0,1 0 0,-13 44 0,17-45 1,0 1 0,2 1-1,1-1 1,0 1-1,2-1 1,1 1 0,0-1-1,5 29 1,0-22 19,2-1 0,0 0 0,2 0 1,1-1-1,27 51 0,-17-43-22,-13-25-81,0 1-1,-1 0 0,-1 0 0,0 0 0,6 20 0,-12-31-205,-1-1 0,1 0 0,-1 1-1,1-1 1,0 0 0,-1 0-1,1 0 1,0 0 0,0 0 0,-2-1-1,-38-51-2874,21 27 2087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0.651"/>
    </inkml:context>
    <inkml:brush xml:id="br0">
      <inkml:brushProperty name="width" value="0.025" units="cm"/>
      <inkml:brushProperty name="height" value="0.025" units="cm"/>
    </inkml:brush>
  </inkml:definitions>
  <inkml:trace contextRef="#ctx0" brushRef="#br0">9 92 17604,'-5'-7'1832,"2"1"-1032,3 2-296,4 4 993,5 0-121,4 0-376,4-1-216,4-2-207,7-3-65,0-1-152,4 0-40,2-2-128,-1 1-136,2-1-408,-4 2-352,-5 0 568,-5 1-88,-5 2-97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5.448"/>
    </inkml:context>
    <inkml:brush xml:id="br0">
      <inkml:brushProperty name="width" value="0.05" units="cm"/>
      <inkml:brushProperty name="height" value="0.05" units="cm"/>
    </inkml:brush>
  </inkml:definitions>
  <inkml:trace contextRef="#ctx0" brushRef="#br0">422 77 10586,'-3'-5'222,"0"0"0,0 0 0,0 0-1,-1 1 1,0-1 0,0 1 0,0 0 0,0 1-1,-1-1 1,0 1 0,1-1 0,-1 1 0,0 1-1,0-1 1,-1 1 0,1 0 0,-1 0-1,-9-2 1,3 1 49,0 1 0,-1 1 1,1 0-1,0 0 0,-1 1 0,1 1 0,-24 3 0,29-2-225,1 0 0,-1 1 0,1-1 0,-1 1 0,1 0 0,0 1 0,0 0 0,0 0 0,1 0 0,-1 0 0,1 1 0,0 0 0,0 0 0,1 0 0,-1 1 0,1 0 0,0 0 0,1 0 0,0 0 0,0 0 0,-4 11 0,-3 13-70,2 0 0,1 0 0,-6 51-1,7-37 80,4-32-56,-39 296 20,38-262-15,2-1 0,2 0 1,2 1-1,17 82 1,-17-115-6,0 0 0,1 0 0,1 0 0,0-1 0,1 1 0,0-1 0,13 17 0,-16-25-5,1 1 1,0 0 0,0-1 0,1 0-1,-1 0 1,1-1 0,0 1-1,0-1 1,0 0 0,1 0 0,-1-1-1,1 1 1,-1-1 0,1 0 0,0-1-1,0 0 1,0 1 0,0-2-1,8 1 1,-3-1-7,1-1-1,-1-1 1,0 0-1,0 0 1,0-1-1,0-1 1,0 0-1,0 0 1,-1-1-1,0 0 1,0-1-1,0 0 1,-1 0-1,0-1 1,0-1-1,-1 1 1,9-11 0,3-4 10,-1-1 0,-2-1 0,0-1 1,-1 0-1,17-39 0,-11 16 42,-2 0-1,-3-1 0,-1-1 0,11-62 0,-23 85-26,-1 1 0,0 0 0,-3-1 0,0 1 1,-1-1-1,-2 1 0,0-1 0,-2 1 0,-1 0 0,-11-29 1,8 32-8,-1 0 1,-1 1-1,-15-24 1,20 37-59,0 1-1,0 0 1,0 1 0,-1-1-1,0 1 1,-1 0-1,1 1 1,-1 0 0,0 0-1,-15-7 1,16 11-140,0 0-1,0 0 1,0 1-1,0 0 1,0 0-1,0 0 1,-14 2-1,-5-2-98,4-1-144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2.485"/>
    </inkml:context>
    <inkml:brush xml:id="br0">
      <inkml:brushProperty name="width" value="0.025" units="cm"/>
      <inkml:brushProperty name="height" value="0.025" units="cm"/>
    </inkml:brush>
  </inkml:definitions>
  <inkml:trace contextRef="#ctx0" brushRef="#br0">118 50 13155,'6'-12'1261,"-4"7"-548,0-1 1,1 1 0,0 0 0,0 0 0,5-6 0,-8 11-670,0 0 1,1 0-1,-1 0 1,0 0 0,0 0-1,0 0 1,1 0-1,-1 0 1,0 0-1,0 0 1,0 0 0,1 0-1,-1 0 1,0 0-1,0 0 1,0 0-1,0 1 1,1-1 0,-1 0-1,0 0 1,0 0-1,0 0 1,0 0 0,1 0-1,-1 1 1,0-1-1,0 0 1,0 0-1,0 0 1,0 0 0,0 0-1,0 1 1,0-1-1,1 0 1,-1 0-1,0 0 1,0 1 0,0-1-1,0 0 1,0 0-1,0 0 1,0 1-1,0-1 1,0 0 0,0 0-1,0 0 1,0 1-1,0-1 1,0 0-1,0 0 1,-1 0 0,1 0-1,0 1 1,1 12 548,-3 25 205,-3-1-1,-15 69 0,8-51-563,3-13-20,-21 63-1,30-104-206,-1 0 1,1 0-1,0 0 1,0-1-1,0 1 1,-1 0-1,1 0 1,-1-1-1,1 1 1,0 0-1,-1 0 1,1-1-1,-1 1 1,1-1-1,-1 1 1,0 0-1,1-1 1,-1 1-1,1-1 1,-1 1-1,0-1 1,-1 1-1,1-1-4,1 0-1,-1-1 1,1 1-1,-1-1 1,1 1-1,-1 0 0,1-1 1,-1 1-1,1-1 1,-1 1-1,1-1 0,-1 1 1,1-1-1,0 1 1,-1-1-1,1 0 1,0 1-1,0-1 0,-1 1 1,1-1-1,0 0 1,-10-43-165,3-13-625,2 0 0,3-82 0,2 138 780,0 1-1,0-1 0,0 0 0,0 1 1,0-1-1,0 1 0,0-1 0,0 0 0,0 1 1,0-1-1,1 0 0,-1 1 0,0-1 0,0 1 1,1-1-1,-1 1 0,0-1 0,0 1 1,1-1-1,-1 1 0,1-1 0,-1 1 0,0-1 1,1 1-1,0-1 0,0 1 5,0 0 1,-1 0-1,1 1 1,-1-1-1,1 0 0,0 0 1,-1 1-1,1-1 0,-1 1 1,1-1-1,-1 0 1,1 1-1,-1-1 0,1 1 1,-1-1-1,1 1 0,-1-1 1,1 2-1,18 30 25,-13-19-8,49 92 420,-46-90-126,1 0 0,1-1 0,0 0 0,21 21 0,-23-28-38,-9-9-9,-13-13-112,-7-2-61,-1 2-1,0 0 1,-1 1-1,-1 2 1,0 0-1,-41-14 0,95 24 639,20 4-2408,77 13-1,-110-13 1054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5.366"/>
    </inkml:context>
    <inkml:brush xml:id="br0">
      <inkml:brushProperty name="width" value="0.025" units="cm"/>
      <inkml:brushProperty name="height" value="0.025" units="cm"/>
    </inkml:brush>
  </inkml:definitions>
  <inkml:trace contextRef="#ctx0" brushRef="#br0">297 0 14219,'-12'7'7307,"-5"11"-4771,-18 26-3034,25-30 1294,-23 29-379,2 1 0,2 2 0,2 2 0,-32 74 0,50-101-385,2 1-1,0 0 1,1 0 0,1 1-1,1 0 1,2-1 0,0 1-1,1 0 1,1 0 0,1 0-1,2 0 1,0 0 0,7 28-1,-6-41-54,-1 0-1,1-1 0,1 1 0,0-1 1,0 0-1,1 0 0,0 0 1,0-1-1,1 0 0,8 8 0,-12-13-59,1 0 1,-1 0-1,1 0 0,-1-1 0,1 1 0,0-1 0,0 0 1,0 0-1,0-1 0,0 1 0,1-1 0,-1 0 0,0 0 1,1 0-1,-1 0 0,1-1 0,-1 0 0,1 0 0,-1 0 0,0-1 1,1 1-1,-1-1 0,1 0 0,-1 0 0,0-1 0,5-1 1,23-17-343,3-9-128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0.385"/>
    </inkml:context>
    <inkml:brush xml:id="br0">
      <inkml:brushProperty name="width" value="0.025" units="cm"/>
      <inkml:brushProperty name="height" value="0.025" units="cm"/>
    </inkml:brush>
  </inkml:definitions>
  <inkml:trace contextRef="#ctx0" brushRef="#br0">1 42 11819,'14'-37'5982,"-13"33"-3985,1 19 2535,-1 0-4179,-1 33 26,2 1 0,12 76 0,-13-122-370,0 1-1,0-1 0,0 1 1,0-1-1,0 0 0,1 0 1,2 4-1,-4-7-2,0 1 0,1-1 0,-1 1 0,1-1 0,-1 1 0,1-1 0,-1 0 0,1 1 0,-1-1 0,1 0 0,-1 1 0,1-1 0,-1 0 0,1 0 0,-1 1 0,1-1 0,0 0 0,-1 0-1,1 0 1,-1 0 0,1 0 0,0 0 0,-1 0 0,1 0 0,-1 0 0,1 0 0,0 0 0,-1 0 0,1-1 0,-1 1 0,1 0 0,0 0 0,-1-1 0,1 1 0,-1 0 0,1-1 0,-1 1 0,1 0 0,-1-1 0,0 1 0,1-1 0,-1 1 0,1-1 0,-1 1 0,0-1 0,1 1 0,-1-1 0,0 1 0,1-2 0,14-19 168,-2-1 0,0-1 1,15-36-1,-16 31-76,2 1 0,17-27-1,-30 52-95,0 0 0,1 1-1,-1-1 1,1 0-1,-1 1 1,1-1-1,-1 1 1,1-1-1,0 1 1,0 0 0,2-2-1,-3 3-1,-1 0 0,1 0 0,-1 0 0,1 0 0,0 0 1,-1 0-1,1 0 0,-1 0 0,1 1 0,0-1 0,-1 0 0,1 0 0,-1 0 0,1 1 0,-1-1 0,1 0 0,-1 0 0,1 1 0,-1-1 0,1 0 0,-1 1 1,1-1-1,-1 1 0,1-1 0,-1 1 0,0-1 0,1 1 0,-1-1 0,0 1 0,0-1 0,1 1 0,-1-1 0,0 1 0,0 0 0,0-1 0,0 1 1,1-1-1,-1 1 0,0 0 0,0 0 0,3 17 11,0 1 1,-1-1-1,0 28 0,-2-24 5,1-1-1,5 24 1,-6-44-15,0-1 1,0 1-1,0 0 1,0-1-1,0 1 0,1-1 1,-1 1-1,0-1 1,0 1-1,0 0 1,0-1-1,1 1 0,-1-1 1,0 1-1,1-1 1,-1 1-1,0-1 1,1 0-1,-1 1 0,1-1 1,-1 1-1,0-1 1,1 0-1,-1 1 1,1-1-1,-1 0 0,1 1 1,-1-1-1,1 0 1,0 0-1,-1 0 1,1 1-1,-1-1 1,1 0-1,-1 0 0,1 0 1,0 0-1,-1 0 1,1 0-1,-1 0 1,1 0-1,-1 0 0,1-1 1,0 1-1,-1 0 1,1 0-1,-1 0 1,1-1-1,-1 1 0,1 0 1,-1-1-1,1 1 1,-1 0-1,1-1 1,-1 1-1,1-1 0,28-28 23,-25 25-22,107-135 106,-79 98-99,-23 31 63,-8 14-1222,-2-2 775,-1 1 1,1-1-1,0 1 0,-1-1 1,0 0-1,1 0 0,-5 4 0,-6 4-259,-1 0-213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0.915"/>
    </inkml:context>
    <inkml:brush xml:id="br0">
      <inkml:brushProperty name="width" value="0.025" units="cm"/>
      <inkml:brushProperty name="height" value="0.025" units="cm"/>
    </inkml:brush>
  </inkml:definitions>
  <inkml:trace contextRef="#ctx0" brushRef="#br0">2 187 16788,'0'1'145,"0"0"0,-1 0 1,1-1-1,0 1 0,0 0 0,-1 0 1,1 0-1,0 0 0,0 0 1,0 0-1,0 0 0,0 0 1,0 0-1,1 0 0,-1 0 1,0 0-1,0 0 0,1-1 1,-1 1-1,0 0 0,1 0 0,-1 0 1,1 0-1,1 1 0,-1-1 17,0-1-1,0 1 1,0 0 0,1-1-1,-1 1 1,0-1-1,1 0 1,-1 1-1,0-1 1,1 0-1,-1 0 1,0 0-1,1 0 1,-1 0-1,2 0 1,6-1 267,0-1-1,0 0 1,-1 0-1,11-5 1,160-73 1468,52-18-1589,-220 95-383,1-2-217,0 1 0,1 1-1,-1 0 1,1 1-1,17-1 1,-48 9-1550,5-4 1341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1.672"/>
    </inkml:context>
    <inkml:brush xml:id="br0">
      <inkml:brushProperty name="width" value="0.025" units="cm"/>
      <inkml:brushProperty name="height" value="0.025" units="cm"/>
    </inkml:brush>
  </inkml:definitions>
  <inkml:trace contextRef="#ctx0" brushRef="#br0">1 24 17156,'6'-16'2386,"-6"16"-2318,1 0 1,-1 0-1,0 0 1,0 0-1,1 1 1,-1-1-1,0 0 1,0 0-1,1 0 0,-1 0 1,0 0-1,0 1 1,1-1-1,-1 0 1,0 0-1,0 0 1,0 0-1,1 1 1,-1-1-1,0 0 0,0 0 1,0 1-1,0-1 1,0 0-1,1 0 1,-1 1-1,0-1 1,0 0-1,0 1 1,0-1-1,0 0 0,9 35 2054,-9-33-2144,21 111 1437,24 106 60,-43-213-1163,0-7-90,0-11 14,1-30-137,-3 34-45,1-15-5,8-106 77,-7 112-130,1 0 1,1 1 0,0-1 0,2 1 0,9-22 0,-13 34-16,0 0 1,0 1-1,1-1 1,-1 1-1,1 0 0,0-1 1,0 1-1,0 1 1,0-1-1,1 0 1,-1 1-1,0 0 1,1-1-1,0 2 1,5-3-1,-7 3-6,1 0-1,-1 0 1,1 1-1,-1-1 0,1 1 1,-1 0-1,1 0 1,-1 0-1,1 0 0,-1 0 1,1 1-1,-1-1 1,1 1-1,-1 0 1,1-1-1,-1 1 0,0 0 1,1 0-1,-1 1 1,0-1-1,0 0 0,0 1 1,0-1-1,0 1 1,3 3-1,-4-3 20,1-1 1,-1 0-1,-1 1 0,1-1 1,0 1-1,0-1 0,0 1 0,-1 0 1,1-1-1,-1 1 0,1 0 1,-1-1-1,0 1 0,1 0 1,-1-1-1,0 1 0,-1 3 1,1-1 14,-1 0 0,0 0 0,0 0 1,0 0-1,-1 0 0,1-1 0,-4 6 0,-1 2 63,-2-1-1,1 1 1,-18 17-1,15-18 8,-1 0-1,0-1 0,-1 0 1,-16 9-1,22-15-78,0 1 0,-1-1-1,1-1 1,-1 1 0,1-1-1,-1 0 1,0 0 0,0-1-1,0 0 1,0 0 0,-7-1 0,13 0-57,0 0 1,0 0-1,-1 0 1,1 0 0,0 0-1,0 0 1,0-1 0,0 1-1,0-1 1,0 1 0,0 0-1,0-1 1,0 0-1,0 1 1,0-1 0,0 0-1,1 1 1,-1-1 0,0 0-1,0 0 1,1 0 0,-1 1-1,0-1 1,1 0 0,-1 0-1,1 0 1,-1 0-1,1 0 1,-1 0 0,1-1-1,0 0 1,-1-1-96,1-1 0,0 1 0,0 0 1,1 0-1,-1-1 0,1 1 0,-1 0 0,1 0 0,2-5 0,4-10-541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2.184"/>
    </inkml:context>
    <inkml:brush xml:id="br0">
      <inkml:brushProperty name="width" value="0.025" units="cm"/>
      <inkml:brushProperty name="height" value="0.025" units="cm"/>
    </inkml:brush>
  </inkml:definitions>
  <inkml:trace contextRef="#ctx0" brushRef="#br0">0 0 16908,'30'33'1783,"-2"2"0,-2 1 0,40 70 0,-55-85-1576,-2 0 1,-1 0 0,0 1-1,-2 0 1,0 0 0,-1 0-1,-2 1 1,0 0 0,-1 28-1,-4-15-304,-1 0-1,-2-1 1,-2 0-1,-1 0 0,-2 0 1,-1-1-1,-1 0 1,-2-1-1,-2-1 0,-1 0 1,-27 38-1,25-45-202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4.795"/>
    </inkml:context>
    <inkml:brush xml:id="br0">
      <inkml:brushProperty name="width" value="0.025" units="cm"/>
      <inkml:brushProperty name="height" value="0.025" units="cm"/>
    </inkml:brush>
  </inkml:definitions>
  <inkml:trace contextRef="#ctx0" brushRef="#br0">223 122 15827,'1'-7'423,"1"0"0,-1 0 0,0-1 0,-1 1 0,0 0-1,0-1 1,-1 1 0,-1-11 0,1 15-282,0 1 0,0-1-1,0 1 1,0 0 0,0-1-1,0 1 1,-1 0 0,1 0 0,-1 0-1,0 0 1,1 0 0,-1 0 0,0 0-1,0 1 1,0-1 0,0 1 0,0-1-1,-1 1 1,1 0 0,0 0-1,-1 0 1,1 0 0,-1 0 0,1 0-1,-1 1 1,1 0 0,-1-1 0,-2 1-1,0 0-46,1 0 0,-1 1 0,1-1 0,-1 1-1,1 0 1,-1 0 0,1 1 0,0 0-1,0-1 1,-1 1 0,1 1 0,0-1 0,1 0-1,-1 1 1,0 0 0,1 0 0,0 0 0,-1 0-1,-2 5 1,-3 2-44,1 0 1,1 1-1,0 0 0,0 0 1,-7 20-1,7-13-28,0 1-1,-6 34 1,11-43-18,1 1 1,0-1 0,0 1 0,1-1 0,1 1 0,2 19 0,-2-28-5,-1 0 1,0 0-1,0 0 0,1-1 1,-1 1-1,1 0 1,0-1-1,-1 1 0,1 0 1,0-1-1,0 1 0,0-1 1,0 1-1,0-1 1,0 0-1,0 1 0,1-1 1,-1 0-1,0 0 0,1 0 1,-1 0-1,1 0 1,0 0-1,-1 0 0,1 0 1,-1-1-1,1 1 1,0-1-1,0 1 0,-1-1 1,1 0-1,0 1 0,3-1 1,-1-1 0,-1 0 1,1 0-1,0 0 0,0 0 1,-1-1-1,1 0 0,0 1 1,-1-1-1,0 0 0,1-1 1,-1 1-1,0-1 1,0 1-1,3-5 0,7-9-12,0-1 0,-2 0 0,0-1 0,-1 0 0,11-26 0,10-20-107,-31 65 115,0-1-1,0 0 1,1 0-1,-1 1 1,0-1-1,0 0 1,0 0-1,0 0 1,0 1 0,0-1-1,0 0 1,1 0-1,-1 0 1,0 1-1,0-1 1,0 0-1,0 0 1,1 0-1,-1 0 1,0 0-1,0 1 1,1-1-1,-1 0 1,0 0 0,0 0-1,0 0 1,1 0-1,-1 0 1,0 0-1,0 0 1,1 0-1,-1 0 1,0 0-1,0 0 1,1 0-1,-1 0 1,0 0 0,0 0-1,1 0 1,-1 0-1,0 0 1,0 0-1,1-1 1,-1 1-1,0 0 1,0 0-1,0 0 1,1 0-1,-1 0 1,0-1-1,0 1 1,0 0 0,0 0-1,0 0 1,1-1-1,-1 1 1,0 0-1,2 28-51,-1-24 28,0 41-73,-1-20 68,2 0-1,6 39 1,-8-63 33,0 1 1,1-1-1,-1 0 1,1 1-1,-1-1 0,0 0 1,1 1-1,0-1 1,-1 0-1,1 1 0,0-1 1,0 0-1,0 0 0,0 0 1,0 0-1,0 0 1,0 0-1,0 0 0,0 0 1,0 0-1,1 0 1,-1-1-1,2 2 0,-1-2 2,0 0 0,0 0 0,0 0 0,1 0 0,-1 0 0,0 0 0,0-1-1,0 1 1,0-1 0,-1 1 0,1-1 0,0 0 0,0 0 0,0 0 0,0 0 0,-1 0 0,3-1-1,12-11 19,0-1 0,-1 0 0,0-1 0,19-25 0,-16 18 1,32-30 1,-48 50-22,0 0 0,0 0 0,1 0 1,-1 1-1,0-1 0,1 1 0,-1 0 0,1 0 1,-1 0-1,1 0 0,4-1 0,-6 2 0,0 0 0,0 0 0,0 0 0,0 0 0,0 1 0,-1-1 0,1 0 0,0 1 0,0-1 0,0 0 0,0 1 0,0-1 0,-1 1 0,1 0 0,0-1 0,0 1 0,-1-1 0,1 1 0,-1 0 0,1 0 0,0-1 0,-1 1 0,1 0 0,-1 0 0,0 0-1,1 0 1,-1 0 0,0-1 0,1 1 0,-1 0 0,0 0 0,0 0 0,0 0 0,0 0 0,0 1 0,2 14 43,-1-1-1,0 1 1,-3 26-1,0 2 105,2-44-140,-1 1 0,1 0 1,0-1-1,0 1 1,0 0-1,0-1 0,0 1 1,0 0-1,0-1 1,0 1-1,1-1 0,-1 1 1,0 0-1,0-1 1,0 1-1,1 0 0,-1-1 1,0 1-1,1-1 1,-1 1-1,0-1 1,1 1-1,-1-1 0,1 1 1,0 0-1,0-1-1,-1-1 0,1 1 0,0 0 0,-1 0 0,1 0 0,0-1 0,-1 1 0,1 0-1,-1-1 1,1 1 0,0 0 0,-1-1 0,1 1 0,-1-1 0,1 1 0,-1-1 0,1 1 0,0-2 0,24-35 107,-23 32-97,23-37 64,-15 24-74,0 0 0,1 1-1,24-28 1,-35 44-9,1 1 0,-1-1 0,1 1 0,-1-1 0,1 0-1,-1 1 1,1-1 0,0 1 0,-1-1 0,1 1 0,0 0 0,-1-1 0,1 1 0,0 0 0,-1-1-1,1 1 1,0 0 0,0 0 0,0-1 0,-1 1 0,1 0 0,0 0 0,0 0 0,-1 0 0,1 0 0,0 0-1,0 1 1,0-1 0,-1 0 0,2 1 0,-1 0-3,1 0 0,-1 0 0,0 0 0,0 0 0,-1 1 0,1-1-1,0 0 1,0 1 0,-1-1 0,1 1 0,0-1 0,-1 1 0,0-1 0,1 2 0,1 8-23,-1 0 0,1 22 0,-2-16 9,1-6-200,-1-1 1,-1 1-1,-3 20 0,6-25-60,3-6 55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5.938"/>
    </inkml:context>
    <inkml:brush xml:id="br0">
      <inkml:brushProperty name="width" value="0.025" units="cm"/>
      <inkml:brushProperty name="height" value="0.025" units="cm"/>
    </inkml:brush>
  </inkml:definitions>
  <inkml:trace contextRef="#ctx0" brushRef="#br0">156 72 20428,'-4'-1'191,"1"0"-1,-1 0 1,0 0 0,0 0-1,1 1 1,-1 0-1,0 0 1,0 0-1,1 0 1,-1 0-1,0 1 1,0 0 0,1 0-1,-1 0 1,0 0-1,1 0 1,-1 1-1,1-1 1,0 1-1,0 0 1,-1 0 0,1 1-1,-4 3 1,-1 1-79,1 0 0,0 0 0,0 0 0,1 1 0,0 0 0,1 0 0,-9 16 0,8-5-139,7-19 26,-1 0 0,0 1 0,0-1 0,0 0 0,1 0 0,-1 0 0,0 0 0,0 0 0,0 0 0,1 0 0,-1 0 0,0 0 0,0 0 0,1 0 0,-1 0 0,0 0 0,0 0 0,1 0 0,-1 0 0,0 0 0,0 0 0,1 0 0,-1 0 0,0 0 0,0 0 0,0 0 0,1 0 0,-1 0 0,0-1 0,0 1 0,0 0 0,1 0 0,-1 0 0,0 0 0,0 0 0,0-1 0,0 1 0,1 0 0,29-28-77,-23 22 64,-5 4 9,6-6-29,0 1 1,0 0-1,1 1 1,16-10-1,-24 15 28,1 0-1,0 1 0,0-1 0,0 0 0,0 0 0,0 1 0,0-1 0,0 1 0,0 0 0,0-1 0,0 1 0,0 0 0,0 0 0,0 0 0,0 1 1,0-1-1,0 0 0,0 1 0,0-1 0,0 1 0,0 0 0,0 0 0,-1 0 0,1 0 0,0 0 0,0 0 0,-1 0 0,1 0 0,-1 1 1,1-1-1,-1 1 0,2 1 0,2 5-9,0 0 1,-1 0-1,0 0 0,0 0 1,-1 1-1,0-1 1,0 1-1,-1 0 1,1 10-1,1 10 25,0 44 0,-9 117 538,2-156-317,-1 0 0,-2 0-1,-15 49 1,20-80-215,0 0-1,0-1 1,0 1 0,0 0 0,0-1-1,-1 1 1,1-1 0,-1 0 0,0 0-1,0 1 1,1-1 0,-1 0-1,-1-1 1,1 1 0,0 0 0,0 0-1,-1-1 1,1 0 0,-1 1 0,1-1-1,-1 0 1,1 0 0,-1 0-1,0 0 1,0-1 0,-4 1 0,5-1-9,-1 0 0,0-1 0,1 1 1,-1-1-1,1 1 0,-1-1 0,1 0 1,-1 0-1,1 0 0,-1-1 0,1 1 1,0 0-1,0-1 0,-1 1 0,1-1 1,1 0-1,-1 0 0,0 0 0,0 0 1,1 0-1,-1 0 0,1 0 0,-1-1 1,1 1-1,0 0 0,0-1 0,0 1 1,-1-4-1,0-3-9,1 1 0,-1-1 1,1 0-1,1 0 0,0 0 0,0 0 1,1 0-1,0 0 0,0 0 0,1 0 1,0 1-1,0-1 0,5-10 0,7-13-151,34-59-1,36-36-657,-6 10-105,-65 96 699,-2-1-1,0 0 1,12-38 0,-15 22 205,-9 19 137,1 19-117,0-1 0,0 1 0,0 0 0,0-1 0,0 1 0,0 0 0,0-1 0,-1 1 0,1 0 0,0 0 0,0-1 0,0 1 0,-1 0 0,1 0 0,0-1 0,0 1 0,-1 0-1,1 0 1,0 0 0,0-1 0,-1 1 0,1 0 0,0 0 0,-1 0 0,1 0 0,0 0 0,-1 0 0,1 0 0,0 0 0,-1 0 0,1-1 0,0 1 0,-1 1 0,1-1 0,0 0 0,-1 0 0,1 0 0,-1 0 0,-1 1 17,0 0 0,0 0 0,1 0 0,-1 1 0,0-1 0,0 1 0,0-1 1,1 1-1,-1-1 0,1 1 0,0 0 0,-1 0 0,1 0 0,0 0 1,-2 3-1,-14 36 155,16-36-155,0-3-17,-23 72 183,22-65-150,0-1-1,1 1 0,0 0 0,0 0 1,1 0-1,1 14 0,-1-22-27,0 1-1,0-1 0,1 0 1,-1 1-1,0-1 0,1 1 1,-1-1-1,1 0 0,-1 0 1,1 1-1,-1-1 0,1 0 1,0 0-1,0 0 0,0 0 1,0 0-1,0 0 0,0 0 1,0 0-1,0 0 0,0 0 1,0 0-1,0-1 0,1 1 1,-1 0-1,0-1 1,0 1-1,1-1 0,-1 1 1,0-1-1,1 0 0,-1 0 1,1 0-1,-1 1 0,0-1 1,1 0-1,-1-1 0,1 1 1,-1 0-1,0 0 0,1-1 1,-1 1-1,3-2 0,6-1 36,0-1-1,0 0 0,0-1 1,12-8-1,-18 10-38,97-65 120,-100 67-129,0 1 1,0-1-1,1 0 0,-1 1 1,0-1-1,1 1 0,-1-1 1,0 1-1,1-1 0,-1 1 1,1 0-1,-1 0 0,1 0 1,1 0-1,-2 0 1,-1 0-1,1 1 1,0-1-1,-1 0 1,1 0-1,0 1 1,-1-1-1,1 1 1,0-1-1,-1 1 1,1-1 0,-1 1-1,1-1 1,-1 1-1,1-1 1,-1 1-1,1-1 1,-1 1-1,0 0 1,1 0-1,1 5 2,-1-1-1,0 1 1,0 0-1,0-1 1,0 13-1,2 11 42,-3-29-39,0 0-1,0 1 1,1-1-1,-1 0 1,0 1-1,0-1 1,0 1-1,0-1 1,0 0-1,1 1 1,-1-1-1,0 0 0,0 1 1,1-1-1,-1 0 1,0 0-1,0 1 1,1-1-1,-1 0 1,0 0-1,1 1 1,-1-1-1,0 0 1,1 0-1,-1 0 1,0 0-1,1 0 1,-1 1-1,1-1 0,-1 0 1,0 0-1,1 0 1,-1 0-1,1 0 1,-1 0-1,0 0 1,1 0-1,-1 0 1,1 0-1,-1-1 1,0 1-1,1 0 1,-1 0-1,0 0 1,1 0-1,-1-1 0,0 1 1,1 0-1,-1 0 1,0-1-1,1 1 1,-1 0-1,0 0 1,1-1-1,16-19 52,-14 16-46,5-6 8,49-57-54,-52 62 3,0 0-1,1 0 0,-1 0 0,1 1 1,0 0-1,1 0 0,-1 0 0,1 1 1,9-4-1,-14 7 22,-1-1 0,1 1 1,-1 0-1,1 0 0,0-1 0,-1 1 0,1 0 1,-1 0-1,1 0 0,-1 1 0,1-1 0,0 0 1,-1 0-1,1 1 0,-1-1 0,1 1 1,-1 0-1,0-1 0,1 1 0,-1 0 0,0 0 1,2 1-1,-1 0-1,0 0 0,0 0 0,-1 0 0,1 1 0,-1-1 0,0 0 0,1 1 0,-1 0 0,0-1 0,0 1 0,0 4 0,1 2 9,-1 0 1,0 0-1,-1 0 0,0 0 1,0 1-1,-3 13 1,3-20-2,0-2 6,-1 1-1,1 0 1,0-1 0,0 1-1,-1 0 1,1-1 0,-1 1-1,0 0 1,1-1-1,-1 1 1,0-1 0,0 1-1,0-1 1,0 0-1,0 1 1,0-1 0,0 0-1,-1 0 1,1 1-1,0-1 1,-1 0 0,-1 1-1,-9-1 20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6.945"/>
    </inkml:context>
    <inkml:brush xml:id="br0">
      <inkml:brushProperty name="width" value="0.025" units="cm"/>
      <inkml:brushProperty name="height" value="0.025" units="cm"/>
    </inkml:brush>
  </inkml:definitions>
  <inkml:trace contextRef="#ctx0" brushRef="#br0">174 57 16420,'1'-2'252,"-1"-1"1,1 1 0,-1 0 0,0-1 0,1 1 0,-1 0 0,0-1 0,-1 1 0,1 0 0,0-1-1,-1 1 1,1 0 0,-1 0 0,0-1 0,0 1 0,0 0 0,0 0 0,-1-2 0,1 3-98,-1-1 0,1 1 1,-1 0-1,1 0 0,-1 0 1,0 1-1,1-1 0,-1 0 1,0 1-1,1-1 0,-1 1 1,0-1-1,0 1 0,1 0 1,-1-1-1,0 1 0,0 0 1,0 0-1,1 1 0,-1-1 1,0 0-1,0 1 0,0-1 1,-1 1-1,-3 1-41,0 1-1,1-1 1,-1 1-1,1 0 1,0 0 0,0 0-1,0 1 1,0 0-1,1 0 1,-1 0 0,1 0-1,0 1 1,0 0-1,-4 7 1,1-1-74,0 1 1,1-1-1,1 1 1,-1 0 0,-4 22-1,8-28-35,1 1 0,0 0 0,0 0 0,0 0 0,1 0 0,1 8 0,-1-14-6,1 1 0,-1-1 1,0 0-1,0 0 0,1 0 0,-1 1 1,1-1-1,-1 0 0,1 0 1,-1 0-1,1 0 0,0 0 0,-1 0 1,1 0-1,0 0 0,0 0 1,1 1-1,-1-2 0,0 1 1,1-1 0,-1 0-1,0 0 1,0 1 0,0-1-1,0 0 1,1 0-1,-1 0 1,0 0 0,0 0-1,0-1 1,1 1-1,-1 0 1,0 0 0,0-1-1,0 1 1,0-1 0,0 1-1,0-1 1,2-1-1,8-5 4,-1-1 0,0-1-1,-1 1 1,0-2-1,0 1 1,-1-1-1,0 0 1,12-22-1,18-21 22,-37 51-25,-1 1-1,1 0 1,0 0 0,0 0-1,0 0 1,0 0 0,0 0-1,0 0 1,1 0 0,-1 0-1,0 1 1,0-1-1,1 0 1,-1 1 0,0-1-1,1 1 1,-1-1 0,0 1-1,3 0 1,-3 0-2,0 0 1,0 0-1,0 1 0,0-1 1,0 1-1,0-1 1,0 1-1,0-1 0,-1 1 1,1 0-1,0-1 1,0 1-1,-1 0 0,1-1 1,0 1-1,-1 0 0,1 0 1,-1 0-1,1 0 1,0 1-1,2 8-17,0-1 0,0 0 1,-1 1-1,2 13 0,-4-17 16,1 3-5,6 29 8,-7-37 2,0-1 0,0 1-1,0-1 1,1 1-1,-1-1 1,0 1-1,0 0 1,1-1 0,-1 1-1,0-1 1,0 1-1,1-1 1,-1 1-1,1-1 1,-1 0 0,0 1-1,1-1 1,-1 1-1,1-1 1,-1 0 0,1 1-1,-1-1 1,1 0-1,-1 0 1,1 1-1,-1-1 1,1 0 0,0 0-1,-1 0 1,1 0-1,-1 0 1,1 0-1,-1 0 1,1 0 0,0 0-1,-1 0 1,1 0-1,-1 0 1,1 0-1,0 0 1,-1 0 0,1-1-1,-1 1 1,1 0-1,-1 0 1,1-1 0,-1 1-1,1 0 1,-1-1-1,1 0 1,10-8 14,-1 0 0,18-22-1,4-4 10,-24 27-23,1 1-1,0 0 1,0 0 0,19-10 0,-27 16-2,1 0 0,-1 0 0,1 0 1,-1 1-1,1-1 0,0 0 0,-1 1 1,1 0-1,0-1 0,0 1 0,-1 0 1,1 0-1,0 0 0,0 0 0,-1 0 1,1 0-1,0 0 0,0 0 0,-1 1 1,1-1-1,0 1 0,-1 0 0,1-1 1,0 1-1,-1 0 0,1 0 1,-1 0-1,1 0 0,-1 0 0,0 0 1,1 0-1,-1 1 0,0-1 0,0 0 1,0 1-1,0-1 0,0 1 0,0-1 1,0 1-1,0 1 0,2 8 6,0-1 1,0 1-1,-2-1 0,1 1 0,-1-1 1,-1 12-1,1-2 69,-1-20-69,0 0 0,0 1 0,0-1 1,0 0-1,0 0 0,0 1 0,0-1 0,0 0 1,0 0-1,0 1 0,0-1 0,0 0 0,0 0 0,0 1 1,1-1-1,-1 0 0,0 0 0,0 0 0,0 1 1,0-1-1,0 0 0,1 0 0,-1 0 0,0 1 1,0-1-1,0 0 0,0 0 0,1 0 0,-1 0 1,0 1-1,0-1 0,1 0 0,-1 0 0,0 0 1,0 0-1,1 0 0,-1 0 0,0 0 0,0 0 1,1 0-1,-1 0 0,0 0 0,13-7 130,15-23 13,-24 26-109,12-15 27,24-24-43,-37 39-43,1 1 1,0 0-1,1 0 1,-1 0-1,0 0 0,1 1 1,0 0-1,8-4 0,-11 6 9,-1 0-1,0-1 1,1 1-1,-1 0 1,0 0-1,1-1 1,-1 1-1,0 0 1,1 1-1,-1-1 1,1 0-1,-1 0 1,0 0-1,1 1 1,-1-1-1,0 1 1,0-1-1,1 1 1,-1 0-1,0-1 1,0 1-1,2 1 1,-1 0-4,-1 0 0,1 0 0,-1 0 0,1 0 0,-1 1 0,0-1 0,0 0 0,0 1 0,0-1 0,-1 0-1,2 5 1,0 5-18,-1 1-1,0 0 0,-2 23 0,0-32 35,1 9-240,4-20-281,6-13 307,1 7 35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7.425"/>
    </inkml:context>
    <inkml:brush xml:id="br0">
      <inkml:brushProperty name="width" value="0.025" units="cm"/>
      <inkml:brushProperty name="height" value="0.025" units="cm"/>
    </inkml:brush>
  </inkml:definitions>
  <inkml:trace contextRef="#ctx0" brushRef="#br0">0 1 19300,'2'3'456,"-1"1"1,0-1-1,-1 1 0,1-1 1,-1 1-1,1-1 0,-1 1 1,0-1-1,0 1 0,-1 0 0,0 3 1,0 6 50,1 3-278,0-6-158,0 0 0,0 0 0,4 18 0,-4-27-68,0-1 0,0 1-1,0-1 1,0 1 0,0-1 0,1 1-1,-1-1 1,0 1 0,1-1-1,-1 1 1,0-1 0,1 1 0,-1-1-1,0 1 1,1-1 0,-1 0 0,1 1-1,-1-1 1,0 0 0,1 1-1,-1-1 1,1 0 0,-1 0 0,1 1-1,0-1 1,-1 0 0,1 0 0,-1 0-1,1 0 1,-1 0 0,1 0-1,0 1 1,-1-1 0,1-1 0,-1 1-1,1 0 1,-1 0 0,1 0 0,-1 0-1,1 0 1,0 0 0,-1-1-1,1 1 1,-1 0 0,1 0 0,-1-1-1,1 1 1,-1 0 0,0-1 0,1 1-1,0-1 1,26-23 44,-23 20-41,9-8 13,3-5-7,26-18 0,-37 31-24,0 1 0,0-1 1,0 1-1,0 1 0,1-1 0,-1 1 0,1 0 1,0 0-1,0 0 0,8 0 0,-13 2 9,1 0 0,-1 0 0,0 0 0,0 0 0,0 0 0,1 1 0,-1-1 0,0 0 0,0 1 0,0-1 0,0 1 0,0-1 0,0 1 0,0-1 0,0 1 0,0 0 0,0 0 0,0 0-1,0-1 1,0 1 0,-1 0 0,1 0 0,0 0 0,-1 0 0,1 0 0,0 0 0,-1 0 0,1 0 0,-1 1 0,0-1 0,1 0 0,-1 0 0,0 3 0,2 5 8,-1 0 0,0 0 1,-1 15-1,0-7 77,0-17-78,0 1 0,0-1 0,0 1 0,0-1-1,0 0 1,0 1 0,0-1 0,0 0 0,0 1 0,0-1-1,0 1 1,0-1 0,1 0 0,-1 1 0,0-1 0,0 0-1,0 1 1,1-1 0,-1 0 0,0 0 0,0 1 0,1-1-1,-1 0 1,0 0 0,1 1 0,-1-1 0,0 0 0,0 0-1,1 0 1,-1 0 0,1 1 0,-1-1 0,0 0-1,1 0 1,-1 0 0,0 0 0,1 0 0,-1 0 0,0 0-1,1 0 1,-1 0 0,1 0 0,-1 0 0,0 0 0,1 0-1,-1 0 1,0 0 0,1-1 0,-1 1 0,0 0 0,1 0-1,-1 0 1,0-1 0,1 1 0,-1 0 0,0 0 0,1-1-1,-1 1 1,0-1 0,24-19 1,-19 15-26,8-7-38,3-2-85,25-17 1,-37 28 100,0 0 1,0 1-1,0-1 1,1 1-1,-1 1 0,1-1 1,-1 0-1,1 1 1,0 0-1,0 0 1,-1 0-1,6 1 1,-8 0 34,0 0 0,-1 0 0,1 0 0,0 1 0,-1-1 0,1 1 0,-1-1 0,1 1 0,0-1 0,-1 1 0,1 0 0,-1 0 0,0 0 0,1 0 0,-1 0 0,0 0 0,1 0 0,-1 0 0,0 1 0,0-1 0,2 3 0,-1 0 39,-1 0 0,1-1 0,-1 1 0,1 0 1,-1 0-1,-1 0 0,1 1 0,0 6 0,-1 5 273,0 0-1,-2 0 1,-4 25 0,4-34-631,2-9-155,2-14 78,1-7 76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7.473"/>
    </inkml:context>
    <inkml:brush xml:id="br0">
      <inkml:brushProperty name="width" value="0.05" units="cm"/>
      <inkml:brushProperty name="height" value="0.05" units="cm"/>
    </inkml:brush>
  </inkml:definitions>
  <inkml:trace contextRef="#ctx0" brushRef="#br0">55 124 10442,'22'-15'2130,"27"-25"0,-32 25-805,1 1 0,31-19 0,-47 32-1233,-1 0 0,1 0 0,0 1 0,0-1 0,0 0 0,0 1-1,-1-1 1,1 1 0,0 0 0,3-1 0,1 6 347,-9 9-260,-6 2-77,-1 0 0,0 0 0,-1-1 0,-25 26 0,20-23-18,1-1-12,-60 75 321,67-81-335,0 0 1,2 1 0,-1 0-1,2 0 1,-1 1 0,-5 21-1,10-31-48,1 0-1,-1 0 0,1-1 0,-1 1 0,1 0 0,0 0 1,0 0-1,0-1 0,1 1 0,-1 0 0,0 0 0,1-1 1,0 1-1,0 0 0,0-1 0,0 1 0,0 0 0,0-1 1,1 0-1,-1 1 0,4 3 0,-2-4-4,0 1 0,1-1-1,-1 1 1,0-1 0,1 0-1,0 0 1,0-1 0,-1 1-1,1-1 1,0 0 0,0 0-1,0 0 1,1 0 0,3 0-1,13 1-159,0-1 0,-1-1 0,1-1 0,0 0 0,-1-2 0,1 0 0,24-8 0,-18-1-50,-8-5-65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8.312"/>
    </inkml:context>
    <inkml:brush xml:id="br0">
      <inkml:brushProperty name="width" value="0.025" units="cm"/>
      <inkml:brushProperty name="height" value="0.025" units="cm"/>
    </inkml:brush>
  </inkml:definitions>
  <inkml:trace contextRef="#ctx0" brushRef="#br0">3 203 17692,'1'1'135,"-1"0"0,1 0 1,0 0-1,0 0 0,0 0 0,0 0 0,0 0 1,0 0-1,0 0 0,0 0 0,1 0 1,-1-1-1,0 1 0,0 0 0,1-1 1,-1 1-1,0-1 0,1 0 0,-1 1 1,0-1-1,1 0 0,-1 0 0,1 0 1,-1 0-1,0 0 0,1 0 0,-1 0 1,1 0-1,-1-1 0,0 1 0,1 0 1,-1-1-1,0 1 0,1-1 0,-1 0 0,0 1 1,0-1-1,0 0 0,1 0 0,0-1 1,6-4 167,0 0 1,-1 0-1,0-1 1,9-12 0,-9 11-160,-1-1-1,0 0 1,0 0 0,-1-1 0,4-11 0,-7 16-102,0 0-1,0-1 1,0 0-1,-1 1 1,0-1 0,0 1-1,-1-1 1,0 0 0,0 0-1,0 1 1,-1-8 0,1 12-38,0 0 0,0 0 0,-1-1 0,1 1 1,0 0-1,-1 0 0,1 0 0,-1 0 1,1 0-1,-1 0 0,1 0 0,-1 0 0,0 0 1,1 0-1,-1 0 0,0 0 0,0 0 1,0 1-1,0-1 0,0 0 0,0 0 0,0 1 1,0-1-1,0 1 0,0-1 0,0 1 1,0-1-1,0 1 0,0 0 0,0 0 0,-1-1 1,1 1-1,0 0 0,0 0 0,0 0 1,0 0-1,-1 0 0,1 1 0,0-1 0,0 0 1,-1 1-1,-2 0 3,0 1 0,0-1 1,0 1-1,1 0 0,-1 0 1,1 1-1,-1-1 0,1 1 0,0 0 1,-4 4-1,-1 3-5,1 0 0,-1 1 1,2-1-1,-1 2 0,2-1 0,0 1 1,0 0-1,1 0 0,0 0 0,1 1 0,0-1 1,1 1-1,1 0 0,0 14 0,0-25 0,1-1-1,0 1 1,0-1-1,1 1 1,-1-1-1,0 0 1,0 1-1,1-1 1,-1 0-1,0 1 1,1-1-1,0 0 1,-1 1-1,1-1 1,0 0-1,-1 0 1,1 0-1,0 0 1,0 0-1,0 0 1,0 0-1,0 0 1,0 0-1,1 0 1,-1 0-1,0-1 1,0 1-1,0 0 1,1-1-1,-1 1 1,0-1-1,1 0 1,-1 1-1,1-1 1,-1 0-1,0 0 1,1 0-1,-1 0 0,1 0 1,-1 0-1,0 0 1,2-1-1,6 0 4,-1-1 0,0-1 0,0 0 0,0 0 0,14-7 0,53-34-53,-47 27-30,1 1 0,50-21 0,-75 35 62,0 1 0,-1 0 0,1 0 0,0 0 0,0 1 0,-1-1 0,1 1-1,0 0 1,0 0 0,5 1 0,-8-1 9,1 1-1,0-1 1,0 1-1,-1 0 1,1 0-1,0-1 1,-1 1-1,1 1 1,-1-1-1,1 0 1,-1 0-1,0 0 1,1 1-1,-1-1 1,0 1-1,0-1 1,0 1-1,0-1 1,0 1-1,0 0 1,0-1-1,0 4 1,1 1-4,-1 0 1,1 1-1,-1-1 1,0 11-1,5 20 64,-6-36-50,0-1 1,0 0 0,0 1-1,0-1 1,0 0-1,0 1 1,0-1 0,1 1-1,-1-1 1,0 0-1,0 1 1,1-1 0,-1 0-1,0 0 1,0 1-1,1-1 1,-1 0-1,0 1 1,1-1 0,-1 0-1,0 0 1,1 0-1,-1 0 1,0 1 0,1-1-1,-1 0 1,1 0-1,-1 0 1,0 0 0,1 0-1,-1 0 1,0 0-1,1 0 1,0 0 0,15-9 72,14-23 13,-28 29-76,5-4 14,31-36 24,-36 41-55,0 0 1,1 0-1,-1 0 0,1 0 1,0 0-1,-1 0 0,1 1 0,0-1 1,0 1-1,0 0 0,0 0 1,0 0-1,0 0 0,4 0 1,-6 1 1,0 0 0,1 1 0,-1-1 0,0 0 0,1 1 0,-1-1 0,0 1 0,0 0 0,0-1 0,0 1 0,0 0 0,1 0 0,-1 0 0,-1 0 0,1 0 0,0 0 0,0 0 0,0 0 0,0 0 0,-1 0 0,1 0 0,-1 1 0,1-1 0,-1 0 0,1 0 0,-1 1 0,1-1 0,-1 0 0,0 1 0,0 1 1,2 8 33,-1-1 0,0 20 1,0-17 44,-1-11 48,1 9-504,7-12-1047,-7 0 1360,3 0-302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9.436"/>
    </inkml:context>
    <inkml:brush xml:id="br0">
      <inkml:brushProperty name="width" value="0.025" units="cm"/>
      <inkml:brushProperty name="height" value="0.025" units="cm"/>
    </inkml:brush>
  </inkml:definitions>
  <inkml:trace contextRef="#ctx0" brushRef="#br0">111 271 18292,'2'-6'596,"-1"-1"0,0 1 0,0 0-1,-1-1 1,0-11 0,0 17-498,0 0 0,0 0 0,0 0 0,-1 0 0,1 0 0,0-1-1,0 1 1,-1 0 0,1 0 0,-1 0 0,1 0 0,-1 0 0,0 0 0,1 0 0,-1 1-1,0-1 1,-1-1 0,2 2-29,-1-1 1,0 1-1,0 0 0,0 0 1,0-1-1,0 1 0,0 0 0,0 0 1,0 0-1,0 0 0,0 0 1,0 1-1,0-1 0,0 0 1,0 0-1,1 1 0,-1-1 0,0 0 1,0 1-1,0-1 0,0 1 1,1-1-1,-1 1 0,-1 1 0,-4 2-4,1 1-1,0 0 0,0 0 0,0 0 0,1 1 0,0-1 1,0 1-1,0 0 0,1 1 0,-5 10 0,2-1-54,0 1-1,0 0 0,-2 20 0,8-37-9,-4 45-20,4-44 19,0 1 0,0 0 0,0-1 0,1 1 0,-1-1 0,1 1 0,-1-1 0,1 1 0,-1-1 0,3 4 0,-3-5 1,0 1-1,1-1 1,-1 1 0,1-1-1,0 0 1,-1 1-1,1-1 1,-1 1-1,1-1 1,-1 0-1,1 0 1,0 1-1,-1-1 1,1 0-1,0 0 1,-1 0-1,1 0 1,0 0-1,-1 0 1,1 0 0,0 0-1,-1 0 1,1 0-1,0 0 1,-1 0-1,1 0 1,0-1-1,5-1 0,0 0-1,0-1 0,-1 0 1,1 0-1,-1-1 1,0 1-1,0-1 0,0 0 1,0 0-1,5-8 1,43-55-17,-48 60 17,19-27 6,-2-1 0,-1-1-1,-1 0 1,-2-2 0,16-52-1,-29 78-3,-4 10-1,-1 0 1,1 0-1,0 0 0,0 0 0,-1 0 1,1 0-1,-1 0 0,0-1 0,0 1 0,0 0 1,0 0-1,0-1 0,-1-3 0,1 6 0,0 0-1,0 0 1,-1 0-1,1 0 1,0 0 0,0 0-1,0 0 1,-1 0-1,1 0 1,0 0-1,0 0 1,0 0-1,-1 0 1,1 0-1,0 0 1,0 0 0,0 0-1,-1 0 1,1 0-1,0 0 1,0 0-1,0 0 1,0 0-1,-1 1 1,1-1 0,0 0-1,0 0 1,0 0-1,0 0 1,-1 0-1,1 1 1,0-1-1,0 0 1,0 0 0,0 0-1,0 0 1,0 1-1,0-1 1,0 0-1,0 0 1,-1 0-1,1 1 1,0-1-1,0 0 1,0 0 0,0 0-1,0 1 1,0-1-1,0 0 1,-7 14-7,-8 25-6,2-1-1,2 2 1,1 0 0,2 0-1,-4 60 1,12-93 18,0 0 0,0 0 0,0 0 1,1 0-1,0 0 0,1 0 0,-1 0 0,6 12 0,-6-17-2,0-1-1,0 1 0,0 0 0,0 0 1,0-1-1,0 1 0,1-1 0,-1 1 1,1-1-1,-1 0 0,1 0 0,-1 1 1,1-1-1,0 0 0,0 0 0,-1 0 1,1-1-1,0 1 0,0 0 0,0-1 1,0 1-1,0-1 0,0 0 0,0 0 1,0 0-1,0 0 0,0 0 0,0 0 1,0 0-1,0 0 0,0-1 0,0 1 1,0-1-1,3-1 0,7-3-8,-1-1-1,-1 0 1,1 0-1,-1-1 1,0 0-1,0-1 1,-1 0-1,0-1 0,-1 0 1,0 0-1,0-1 1,-1 0-1,0 0 1,-1-1-1,0 0 1,-1 0-1,0 0 1,4-14-1,-7 7-91,-11 24-3,-11 28 19,19-33 81,-25 69-38,23-63 45,1 1-1,1-1 1,-1 1 0,1-1 0,1 1 0,-1 0 0,2 13-1,0-20-3,-1 1-1,1 0 0,-1-1 0,1 1 1,0-1-1,0 1 0,0-1 0,0 0 1,0 1-1,0-1 0,0 0 0,0 0 1,0 1-1,1-1 0,-1 0 0,0 0 0,1 0 1,-1-1-1,1 1 0,-1 0 0,1-1 1,-1 1-1,1 0 0,0-1 0,-1 0 1,1 1-1,-1-1 0,1 0 0,0 0 1,-1 0-1,1 0 0,2 0 0,8-1-25,-1 0-1,1 0 1,15-4-1,-23 4 5,161-33-747,-186 5 2438,9 11-1188,6 10-389,0 0 1,0-1-1,1 0 1,0 0 0,1-1-1,-1 1 1,2-1-1,-5-16 1,9 26-148,-1-1 1,0 1-1,0-1 1,0 1-1,1 0 0,-1-1 1,0 1-1,1-1 1,-1 1-1,0 0 0,0-1 1,1 1-1,-1 0 1,1-1-1,-1 1 1,0 0-1,1 0 0,-1 0 1,1-1-1,-1 1 1,1 0-1,-1 0 0,1 0 1,-1 0-1,0 0 1,1-1-1,-1 1 0,1 0 1,0 0-1,22-2-273,-11 1 100,13-6-225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0.247"/>
    </inkml:context>
    <inkml:brush xml:id="br0">
      <inkml:brushProperty name="width" value="0.025" units="cm"/>
      <inkml:brushProperty name="height" value="0.025" units="cm"/>
    </inkml:brush>
  </inkml:definitions>
  <inkml:trace contextRef="#ctx0" brushRef="#br0">92 114 17716,'13'-36'2784,"-11"46"-1801,-1-1-1,0 1 0,-1 11 0,-16 326-100,16-342-1094,-1 0 1,0 0-1,1 0 1,-2 0-1,-2 8 1,4-13 159,0 1-1,0-1 1,0 0 0,0 0 0,0 1 0,0-1 0,-1 0-1,1 0 1,0 1 0,0-1 0,0 0 0,0 0-1,-1 0 1,1 1 0,0-1 0,0 0 0,0 0 0,-1 0-1,1 0 1,0 0 0,0 0 0,-1 1 0,1-1-1,0 0 1,0 0 0,-1 0 0,1 0 0,0 0-1,0 0 1,-1 0 0,1 0 0,0 0 0,-1 0 0,1 0-1,0 0 1,0 0 0,-1 0 0,1-1 0,-2 0-105,1 0 1,0 0 0,0 0 0,0-1 0,0 1-1,0-1 1,0 1 0,0-1 0,0 1 0,1-1 0,-2-1-1,-11-30-1229,2-1 0,0 0-1,-5-37 1,11 39 1599,1-1 0,1 1 0,3-50 0,0 74 53,1 1 0,0 0 0,0-1 0,1 1-1,0 0 1,0 0 0,0 0 0,1 0 0,0 1 0,1-1-1,0 1 1,0-1 0,0 1 0,7-7 0,-7 9-52,0 0 1,1 1-1,-1-1 1,1 1-1,0 0 0,0 1 1,0-1-1,0 1 1,1 0-1,-1 0 1,1 1-1,-1-1 1,1 1-1,-1 0 0,1 1 1,0 0-1,-1-1 1,1 2-1,7 0 1,-7 0-145,0 0-1,-1 0 1,1 0 0,-1 0 0,0 1 0,1 0 0,-1 0 0,0 1 0,0 0-1,0 0 1,0 0 0,-1 0 0,1 0 0,-1 1 0,0 0 0,0 0 0,0 0-1,-1 1 1,1-1 0,-1 1 0,0 0 0,3 7 0,-3-4 3,0 0 0,-1 0 1,1 0-1,-2 0 0,1 1 0,-1-1 1,0 1-1,-1-1 0,0 1 0,-1 0 1,1-1-1,-2 1 0,1-1 0,-4 11 1,-4 4 212,0-1 1,-2 0-1,0 0 1,-1-1 0,-25 31-1,6-7 140,23-26-339,7-19-94,1 0 1,0 1-1,0-1 1,0 1-1,0-1 1,1 1-1,-1-1 1,0 1-1,0-1 1,0 0-1,0 1 1,0-1-1,0 1 1,1-1-1,-1 1 1,0-1-1,0 0 1,1 1-1,-1-1 1,0 0-1,1 1 1,-1-1-1,0 0 1,1 1-1,2 0-84,0 0 0,0 0 1,1 0-1,-1-1 0,0 1 0,0-1 1,0 1-1,1-1 0,3-1 0,25 1-1165,0-1-1,0-2 0,55-12 1,-49 4 368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0.807"/>
    </inkml:context>
    <inkml:brush xml:id="br0">
      <inkml:brushProperty name="width" value="0.025" units="cm"/>
      <inkml:brushProperty name="height" value="0.025" units="cm"/>
    </inkml:brush>
  </inkml:definitions>
  <inkml:trace contextRef="#ctx0" brushRef="#br0">47 84 13883,'-6'6'953,"0"0"0,0 1 0,1-1 0,-6 10 0,9-14-699,1 1-1,0-1 1,0 1-1,0-1 1,0 1-1,1 0 0,-1-1 1,0 1-1,1 0 1,0 0-1,0-1 1,0 1-1,0 0 1,0 0-1,1-1 0,-1 1 1,2 3-1,-2-5-206,0 0-1,0 1 0,1-1 0,-1 0 1,1 0-1,-1 0 0,1-1 1,-1 1-1,1 0 0,0 0 0,-1 0 1,1 0-1,0 0 0,0-1 1,-1 1-1,1 0 0,0-1 1,0 1-1,0-1 0,0 1 0,0-1 1,0 1-1,0-1 0,0 1 1,0-1-1,2 0 0,-1 0 8,1 0 1,0 0-1,-1 0 0,1 0 0,0-1 1,-1 1-1,1-1 0,-1 0 0,1 0 1,3-2-1,3-2 52,0 0 1,0-1-1,0 0 1,11-10-1,-13 9-21,0-1-1,-1 1 1,0-1-1,0 0 1,7-13-1,-10 16-39,-1 0 1,1-1-1,-1 1 0,-1 0 1,1-1-1,-1 0 1,0 1-1,0-1 0,0 0 1,-1-9-1,0 14-34,0 0 1,0 0-1,0 0 0,0 0 1,0 0-1,0 0 1,0 0-1,-1 0 0,1 0 1,0 0-1,-1 0 0,1 0 1,-1 1-1,1-1 0,-1 0 1,1 0-1,-1 0 0,0 0 1,1 1-1,-1-1 0,-1-1 1,1 2-5,0 0 0,0 0 1,1 0-1,-1-1 0,0 1 1,0 0-1,0 0 0,0 0 0,0 0 1,0 0-1,1 1 0,-1-1 1,0 0-1,0 0 0,0 1 0,0-1 1,1 0-1,-1 1 0,-1 0 1,-3 2 11,0 1 1,-1 0 0,2 0-1,-1 0 1,-4 6-1,-6 8 9,0 1 0,2 0 0,0 1 0,1 1 0,1 0 0,1 1-1,1 0 1,-6 24 0,14-44-32,0 1 0,1 0 1,-1-1-1,1 1 0,-1 0 0,1-1 0,0 1 0,0 0 1,0 0-1,1-1 0,-1 1 0,1 0 0,1 4 0,-1-6-36,-1 1-1,1-1 1,0 0-1,0 0 1,0 0-1,0 0 1,0 0-1,0 0 1,0 0-1,1 0 0,-1 0 1,0 0-1,1 0 1,-1-1-1,0 1 1,1-1-1,-1 1 1,1-1-1,-1 1 1,0-1-1,1 0 1,-1 0-1,1 0 1,-1 0-1,1 0 0,2 0 1,4-1-163,1 0 1,-1-1-1,1 0 1,-1 0-1,0-1 0,0 0 1,15-9-1,-11 7-7,23-11-397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1.277"/>
    </inkml:context>
    <inkml:brush xml:id="br0">
      <inkml:brushProperty name="width" value="0.025" units="cm"/>
      <inkml:brushProperty name="height" value="0.025" units="cm"/>
    </inkml:brush>
  </inkml:definitions>
  <inkml:trace contextRef="#ctx0" brushRef="#br0">84 40 18140,'-16'13'1460,"4"-2"-57,-21 21 1,31-29-1236,0 0-1,-1 0 1,1 0 0,0 0-1,1 0 1,-1 0-1,0 0 1,1 1-1,0-1 1,0 1 0,0-1-1,0 1 1,0 6-1,1-9-151,-1 0 0,1 0-1,0 0 1,0 0 0,1-1 0,-1 1-1,0 0 1,0 0 0,0 0 0,1 0-1,-1 0 1,0-1 0,1 1 0,-1 0-1,0 0 1,1 0 0,-1-1 0,1 1-1,0 0 1,-1-1 0,1 1 0,-1 0-1,1-1 1,0 1 0,0-1-1,1 1 1,-1 0-5,1-1 0,0 1 1,-1-1-1,1 0 0,0 0 0,-1 0 0,1 0 0,0 0 0,0 0 1,-1 0-1,1-1 0,3 0 0,2-2 0,1 0 0,-1 0 0,0-1 0,12-8-1,-3 0 21,-1 0-1,-1-2 0,0 1 1,-1-2-1,-1 0 0,0-1 1,12-21-1,-19 28 42,-8 15-25,-15 29 30,11-16 12,-6 29 0,11-42-81,1-1 0,0 1 0,1 0 0,0 0 0,0-1 0,0 1 0,0 0 0,1 0 0,2 10 0,-2-15-39,-1 0 1,1 1 0,0-1 0,-1 0-1,1 0 1,0 0 0,0 0 0,0 0-1,0 0 1,0 0 0,0 0-1,0 0 1,0 0 0,1 0 0,-1-1-1,0 1 1,0-1 0,1 1 0,-1-1-1,0 1 1,1-1 0,-1 1 0,0-1-1,1 0 1,-1 0 0,1 0 0,-1 0-1,0 0 1,3 0 0,0-1-6,1 0 0,-1 1 0,0-1 0,0-1 0,0 1-1,0 0 1,0-1 0,0 0 0,4-3 0,24-20-244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1.761"/>
    </inkml:context>
    <inkml:brush xml:id="br0">
      <inkml:brushProperty name="width" value="0.025" units="cm"/>
      <inkml:brushProperty name="height" value="0.025" units="cm"/>
    </inkml:brush>
  </inkml:definitions>
  <inkml:trace contextRef="#ctx0" brushRef="#br0">29 5 17172,'0'0'78,"0"0"0,0-1 0,1 1 1,-1 0-1,0 0 0,0-1 0,0 1 0,0 0 1,1 0-1,-1 0 0,0-1 0,0 1 1,1 0-1,-1 0 0,0 0 0,0 0 1,1-1-1,-1 1 0,0 0 0,0 0 0,1 0 1,-1 0-1,0 0 0,1 0 0,-1 0 1,0 0-1,1 0 0,-1 0 0,0 0 1,1 0-1,2 9 1315,-6 26-5,2-25-824,-12 122 1475,-10 186-873,26-304-2209,2-18-250,5-20 55,-5 6 478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2.382"/>
    </inkml:context>
    <inkml:brush xml:id="br0">
      <inkml:brushProperty name="width" value="0.025" units="cm"/>
      <inkml:brushProperty name="height" value="0.025" units="cm"/>
    </inkml:brush>
  </inkml:definitions>
  <inkml:trace contextRef="#ctx0" brushRef="#br0">55 1 16339,'-1'10'852,"0"0"0,0 1 0,-6 16-1,0 9 391,-10 71 196,5 0 0,4 172-1,10-267-1956,2-13 545,6-19 262,-8 15-460,7-14 37</inkml:trace>
  <inkml:trace contextRef="#ctx0" brushRef="#br0" timeOffset="1">204 302 20012,'0'0'33,"0"0"-1,0 0 0,0 0 1,0 0-1,0-1 1,0 1-1,0 0 0,0 0 1,0 0-1,0 0 0,0 0 1,0 0-1,0 0 1,0 0-1,0 0 0,0 0 1,0 0-1,0 0 1,0 0-1,0-1 0,0 1 1,0 0-1,0 0 0,0 0 1,0 0-1,0 0 1,0 0-1,0 0 0,0 0 1,0 0-1,0 0 1,0 0-1,0 0 0,0 0 1,0-1-1,0 1 0,0 0 1,0 0-1,0 0 1,0 0-1,0 0 0,0 0 1,0 0-1,-1 0 1,1 0-1,0 0 0,0 0 1,0 0-1,0 0 0,0 0 1,0 0-1,0 0 1,0 0-1,0 0 0,0 0 1,0 0-1,0 0 1,-1 0-1,1 0 0,0 0 1,0 0-1,0 0 0,0 0 1,0 0-1,0 0 1,0 0-1,0 0 0,-9 4 683,-8 5 154,10-2-793,0 1 0,1 0-1,0 0 1,1 0 0,0 1-1,0 0 1,1 0 0,0 0-1,0 0 1,1 1 0,1-1-1,-1 1 1,2 0 0,-1 0-1,1 0 1,1 0 0,0 0-1,1 16 1,0-24-66,-1 0 0,0 0-1,1 0 1,-1 0 0,1 0 0,-1-1-1,1 1 1,0 0 0,0 0-1,0-1 1,0 1 0,0 0 0,0-1-1,0 1 1,0-1 0,1 1 0,-1-1-1,1 0 1,-1 1 0,1-1 0,-1 0-1,1 0 1,0 0 0,-1 0 0,1-1-1,0 1 1,0 0 0,0-1 0,0 1-1,0-1 1,0 0 0,0 1 0,0-1-1,-1 0 1,1 0 0,0-1 0,0 1-1,0 0 1,0 0 0,3-2-1,2 0 47,1-1 0,-1 1 0,0-2 0,0 1 0,-1-1 0,1 0 0,-1 0 0,0-1 0,7-6 0,-1 0 75,-2-1 0,1 0 0,-2-1 0,0 0 0,13-23 0,-19 30-83,0 0-1,0-1 1,-1 1-1,1-1 1,-1 1-1,-1-1 0,1 1 1,-1-1-1,-1 0 1,1 0-1,-1 0 1,0 1-1,-1-1 1,1 0-1,-4-11 1,4 16-45,0 0 0,-1 0 1,0 0-1,1 0 0,-1 1 0,0-1 1,0 0-1,0 0 0,0 1 1,0-1-1,0 1 0,-1-1 1,1 1-1,-1-1 0,1 1 1,-1 0-1,1-1 0,-1 1 1,1 0-1,-1 0 0,0 0 1,0 0-1,0 1 0,0-1 1,1 1-1,-1-1 0,0 1 0,0-1 1,0 1-1,0 0 0,0 0 1,0 0-1,0 0 0,0 0 1,0 0-1,0 1 0,0-1 1,0 1-1,0-1 0,0 1 1,0 0-1,-2 1 0,-2 1-101,0 0-1,1 1 0,-1-1 1,1 1-1,0 0 0,0 1 0,1-1 1,-1 1-1,1 0 0,0 0 1,-6 10-1,-5 22-1226,15-35 1308,0-1 0,-1 0-1,1 1 1,0-1 0,-1 0 0,1 1-1,0-1 1,0 1 0,0-1 0,0 1-1,1-1 1,-1 0 0,0 1 0,0-1-1,1 1 1,-1-1 0,1 0 0,0 1-1,-1-1 1,1 0 0,0 0-1,-1 0 1,1 1 0,2 0 0,-3-1-2,1-1 0,0 1 0,-1-1 0,1 0 0,-1 0 0,1 1 0,0-1 1,-1 0-1,1 0 0,0 0 0,-1 0 0,1 0 0,0 0 0,-1 0 0,1 0 1,0 0-1,-1 0 0,2 0 0,15-9-320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2.913"/>
    </inkml:context>
    <inkml:brush xml:id="br0">
      <inkml:brushProperty name="width" value="0.025" units="cm"/>
      <inkml:brushProperty name="height" value="0.025" units="cm"/>
    </inkml:brush>
  </inkml:definitions>
  <inkml:trace contextRef="#ctx0" brushRef="#br0">70 0 15699,'-3'1'151,"1"-1"-1,0 1 0,0 0 0,0 0 1,0-1-1,0 2 0,0-1 0,0 0 0,0 0 1,0 0-1,0 1 0,0-1 0,1 1 1,-1 0-1,1-1 0,-1 1 0,1 0 0,0 0 1,0 0-1,0 0 0,0 0 0,0 0 1,0 0-1,-1 5 0,-2 6 413,1 0 0,0 1-1,-1 13 1,3-12-172,-5 19 132,2-1 1,2 1-1,1 0 0,2 0 1,1 0-1,2 0 1,9 39-1,-12-69-486,0 0 0,0 1 0,1-1 0,-1 0 0,1-1 0,0 1 0,0 0 0,1-1 0,-1 1 0,1-1 0,0 1 0,0-1 0,0 0 0,0 0 0,4 2 0,-4-4-29,0 1 1,-1-1-1,1 0 1,0 0-1,0 0 1,0-1-1,0 1 1,0-1-1,0 1 1,0-1-1,0 0 1,0 0-1,0-1 1,0 1-1,0 0 1,0-1-1,0 0 1,0 0-1,0 0 1,0 0-1,-1 0 1,4-2-1,5-4 9,-1 0 0,-1-1 0,1 0-1,-1 0 1,-1-1 0,0-1 0,0 1 0,7-13 0,-5 9-1,-10 13-16,0 0 0,1-1-1,-1 1 1,0-1 0,0 1 0,1 0-1,-1-1 1,0 1 0,0 0 0,1-1-1,-1 1 1,0 0 0,1 0 0,-1-1-1,1 1 1,-1 0 0,0 0 0,1 0-1,-1-1 1,1 1 0,-1 0 0,0 0-1,1 0 1,-1 0 0,1 0 0,-1 0-1,1 0 1,4 10-12,-5 25-13,-1-30 20,0 15-7,1-12 11,-1 0 0,1 0 0,0 0 0,0 0 0,1 0 0,0 0 0,3 9 0,-4-16 2,0-1 0,1 1 1,-1-1-1,0 0 0,0 1 0,0-1 1,1 0-1,-1 1 0,0-1 1,0 0-1,1 1 0,-1-1 0,0 0 1,1 1-1,-1-1 0,0 0 0,1 0 1,-1 0-1,0 1 0,1-1 1,-1 0-1,0 0 0,1 0 0,-1 0 1,1 0-1,-1 1 0,0-1 1,1 0-1,-1 0 0,1 0 0,13-8 13,9-17-27,-22 24 11,12-16-47,-2 2-77,0 1-1,1 0 1,26-23 0,-37 36 104,0 0 0,1 0 0,-1 0 0,1 0 0,0 0 0,-1 0 0,1 0 0,0 0 0,-1 1-1,1-1 1,0 1 0,0-1 0,0 1 0,-1 0 0,1 0 0,0 0 0,4 0 0,-5 0 8,0 1-1,1-1 0,-1 1 0,0 0 0,1-1 1,-1 1-1,0 0 0,0 0 0,0 0 0,0 0 1,0 0-1,0 0 0,0 0 0,0 0 0,0 1 1,0-1-1,1 3 0,1 5 12,1 1-1,-1 0 1,-1-1-1,0 1 0,1 13 1,0-6 179,-3-16-166,0-1 0,0 1 1,0-1-1,0 1 0,0-1 1,0 0-1,0 1 1,0-1-1,1 1 0,-1-1 1,0 0-1,0 1 0,0-1 1,1 0-1,-1 1 1,0-1-1,0 0 0,1 1 1,-1-1-1,0 0 0,1 1 1,-1-1-1,0 0 1,1 0-1,-1 1 0,0-1 1,1 0-1,-1 0 0,0 0 1,1 0-1,-1 0 1,1 1-1,-1-1 0,1 0 1,-1 0-1,0 0 0,1 0 1,-1 0-1,1 0 0,-1 0 1,1 0-1,-1-1 1,0 1-1,1 0 0,-1 0 1,1 0-1,-1 0 0,0 0 1,1-1-1,-1 1 1,0 0-1,1 0 0,-1-1 1,0 1-1,1 0 0,-1-1 1,0 1-1,0 0 1,1-1-1,21-23 248,-19 20-221,2-2-50,0 0 0,1 1 0,0 0 0,0 0 1,0 0-1,0 1 0,12-7 0,-16 10-16,-1 1-1,0-1 1,0 1 0,1-1 0,-1 1 0,0 0-1,1 0 1,-1-1 0,0 1 0,1 0 0,-1 0-1,0 0 1,1 0 0,-1 1 0,0-1 0,1 0-1,-1 1 1,0-1 0,0 0 0,2 2 0,-1-1-43,-1 0 1,0 1 0,0-1-1,1 1 1,-1-1 0,0 1 0,0 0-1,0-1 1,-1 1 0,1 0-1,0 0 1,-1-1 0,1 1-1,-1 0 1,1 0 0,-1 0 0,0 0-1,0 4 1,1-4-32,-1 1 1,0 0-1,0 0 1,0 0-1,0-1 1,0 1-1,-1 0 1,1 0-1,-1 0 1,0-1-1,1 1 1,-1 0-1,0-1 0,-1 1 1,1-1-1,0 1 1,-4 3-1,-9 2-326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3.602"/>
    </inkml:context>
    <inkml:brush xml:id="br0">
      <inkml:brushProperty name="width" value="0.025" units="cm"/>
      <inkml:brushProperty name="height" value="0.025" units="cm"/>
    </inkml:brush>
  </inkml:definitions>
  <inkml:trace contextRef="#ctx0" brushRef="#br0">244 17 17748,'0'0'77,"1"0"1,-1 0-1,0-1 1,1 1 0,-1 0-1,0-1 1,0 1-1,0 0 1,1 0-1,-1-1 1,0 1 0,0 0-1,0-1 1,0 1-1,1-1 1,-1 1-1,0 0 1,0-1 0,0 1-1,0 0 1,0-1-1,0 1 1,0-1-1,0 1 1,0 0-1,0-1 1,0 1 0,0 0-1,-1-1 1,1 1-1,0-1 1,0 1-1,0 0 1,0-1 0,-1 1-1,1-1 1,-16-3 1660,-22 8 570,22 2-2171,1 0 0,0 1 0,0 1 1,1 0-1,0 1 0,0 1 0,1 0 0,0 0 0,1 2 1,0-1-1,1 2 0,-14 18 0,25-31-138,0 1-1,0-1 1,-1 0 0,1 0-1,0 1 1,0-1 0,0 0-1,-1 0 1,1 1 0,0-1-1,0 0 1,0 0 0,0 1-1,0-1 1,0 0 0,0 1-1,0-1 1,0 0 0,0 1 0,0-1-1,0 0 1,0 1 0,0-1-1,0 0 1,0 0 0,0 1-1,0-1 1,0 0 0,0 1-1,0-1 1,0 0 0,1 0-1,-1 1 1,0-1 0,0 0-1,13 1-19,22-11 9,-28 7 4,15-3-55,1 0 1,-1 2-1,36-3 1,-51 6 36,0 1 0,1 0 0,-1 0-1,0 0 1,0 1 0,0 1 0,0-1 0,0 1 0,0 0-1,0 1 1,0-1 0,-1 1 0,1 1 0,-1-1 0,8 6-1,-12-6 26,1-1 0,-1 1-1,0-1 1,1 1-1,-1 0 1,0 0-1,-1 0 1,1 0-1,0 0 1,-1 0-1,0 0 1,1 1-1,-1-1 1,-1 1-1,1-1 1,0 5-1,-1-2 39,0 0-1,0-1 0,-1 1 0,0 0 0,0 0 0,0-1 1,-1 1-1,0-1 0,-3 8 0,0-3 88,0-1 0,-1 1 0,0-1 0,0 0 0,-1 0 0,-1-1 0,1 1 0,-1-2 0,-17 13 0,19-16-60,-1 0 0,0 0 0,0-1-1,0 1 1,0-2 0,0 1 0,-1-1 0,1 0 0,-1-1 0,-14 1 0,19-2-121,1 0 0,-1 0 0,1 0 0,-1 0-1,1-1 1,-1 0 0,1 1 0,-1-1 0,1 0 0,-1 0 0,1 0 0,0 0 0,0-1 0,-1 1-1,1-1 1,0 1 0,0-1 0,1 0 0,-1 1 0,0-1 0,0 0 0,1 0 0,-1-1 0,1 1 0,0 0-1,0 0 1,0-1 0,0 1 0,0-1 0,0 1 0,1-1 0,-1 1 0,1-1 0,-1 1 0,1-4 0,0-10-265,0 1 1,1 0 0,0-1 0,1 1 0,1 0 0,0 0 0,9-23 0,10-24-467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4.305"/>
    </inkml:context>
    <inkml:brush xml:id="br0">
      <inkml:brushProperty name="width" value="0.025" units="cm"/>
      <inkml:brushProperty name="height" value="0.025" units="cm"/>
    </inkml:brush>
  </inkml:definitions>
  <inkml:trace contextRef="#ctx0" brushRef="#br0">19 0 17580,'2'10'547,"-1"0"0,0 0 0,0 0 1,-1-1-1,-1 1 0,-2 18 0,-1 5 582,0 17 3,-7 142 1210,10-143-1820,12 92 1,-4-113-329,-2-23-51,1-17 16,-3-12-138,-1 0 1,-2-1 0,0 1-1,-1 0 1,-8-37-1,2 35-220,3 20 23,2 18-8,2-7 166,1 0 0,-1 0-1,1 0 1,0 0-1,1 0 1,-1 0 0,1 0-1,0-1 1,0 1-1,0-1 1,1 1 0,-1-1-1,1 0 1,0 1 0,1-1-1,-1-1 1,0 1-1,1-1 1,0 1 0,0-1-1,8 5 1,-7-5 14,1-1-1,-1 0 1,1 0 0,0 0 0,0-1 0,-1 1-1,1-1 1,0-1 0,0 1 0,0-1 0,0 0 0,0 0-1,0-1 1,0 0 0,0 0 0,0 0 0,-1-1 0,11-3-1,-2-2 19,0 0-1,0-1 0,0 0 0,-1-1 0,0-1 0,15-13 0,-21 16 8,-1 0 0,1 0 0,-1 0 0,0 0 0,-1-1 0,0 0 0,0 0 0,-1-1-1,0 1 1,0-1 0,4-17 0,-8 24-11,1 0-1,-1-1 0,0 1 1,0-1-1,0 1 1,0 0-1,0-1 0,0 1 1,-1-1-1,0 1 1,1 0-1,-1 0 0,0-1 1,-1-2-1,1 4-5,0 0 0,1 0-1,-1 1 1,0-1 0,0 0-1,1 0 1,-1 1 0,0-1-1,0 0 1,0 1 0,0-1-1,0 1 1,0-1 0,0 1-1,0 0 1,0-1 0,0 1-1,0 0 1,0 0 0,-1 0-1,1 0 1,0 0 0,0 0-1,0 0 1,0 0 0,0 0-1,0 0 1,0 1 0,0-1-1,0 0 1,0 1 0,0-1-1,0 1 1,-1 0 0,-4 2 0,1 0 0,0 1 0,0 0 1,0 0-1,0 0 0,0 1 0,1-1 1,0 1-1,0 0 0,1 1 0,-1-1 1,1 1-1,-4 9 0,2-5 2,1 0 0,0 1 0,1-1 0,0 1 0,1 0-1,0 0 1,0 12 0,2-21-2,-1 0-1,1 0 0,0 1 1,1-1-1,-1 0 0,0 0 1,1 1-1,-1-1 0,1 0 1,0 0-1,-1 0 0,1 0 1,0 0-1,0 0 0,1 0 1,-1 0-1,0 0 0,3 2 1,-3-2-1,1-1 1,0 0-1,0 0 0,0 0 1,-1-1-1,1 1 1,0 0-1,0-1 1,0 1-1,0-1 1,0 1-1,0-1 0,0 0 1,0 0-1,0 0 1,4-1-1,3 0 3,0-2-1,0 1 0,-1-1 1,1 0-1,-1-1 1,0 0-1,16-9 1,1-6-64,0 0 0,-1-1 0,-1-2-1,-1 0 1,33-44 0,-55 66 55,0-1 0,1 1-1,-1 0 1,0 0-1,0 0 1,0-1-1,0 1 1,0 0-1,0 0 1,0 0-1,0 0 1,0-1 0,0 1-1,0 0 1,1 0-1,-1 0 1,0 0-1,0 0 1,0-1-1,0 1 1,0 0-1,1 0 1,-1 0 0,0 0-1,0 0 1,0 0-1,1 0 1,-1 0-1,0 0 1,0-1-1,0 1 1,0 0-1,1 0 1,-1 0 0,0 0-1,0 0 1,0 0-1,1 0 1,-1 0-1,0 1 1,0-1-1,0 0 1,1 0-1,-1 0 1,0 0 0,0 0-1,0 0 1,0 0-1,1 0 1,-1 0-1,0 0 1,0 1-1,0-1 1,0 0-1,0 0 1,1 0 0,-1 0-1,0 1 1,2 17-58,-4 27 62,2-45-3,-2 13 13,-3 68 162,5-71-127,0-1 1,1 0 0,0 0 0,0 0-1,1 0 1,5 15 0,-6-22-38,-1-1 1,1 1-1,-1 0 1,1-1 0,0 1-1,0-1 1,-1 1-1,1-1 1,0 1-1,0-1 1,1 0-1,-1 1 1,0-1-1,0 0 1,1 0-1,-1 0 1,0 0-1,1 0 1,-1 0-1,1 0 1,-1-1 0,1 1-1,0 0 1,-1-1-1,1 0 1,0 1-1,-1-1 1,1 0-1,0 0 1,0 1-1,-1-2 1,1 1-1,0 0 1,-1 0-1,1 0 1,0-1 0,-1 1-1,1-1 1,0 1-1,-1-1 1,1 0-1,1-1 1,3-1-234,-1 0 0,0-1 1,0 1-1,-1-1 1,1-1-1,-1 1 0,0-1 1,0 1-1,0-1 1,5-9-1,-4 2-450,0 0 1,-1-1-1,0 1 0,-1-1 1,0 1-1,1-22 0,0-8-674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8.966"/>
    </inkml:context>
    <inkml:brush xml:id="br0">
      <inkml:brushProperty name="width" value="0.05" units="cm"/>
      <inkml:brushProperty name="height" value="0.05" units="cm"/>
    </inkml:brush>
  </inkml:definitions>
  <inkml:trace contextRef="#ctx0" brushRef="#br0">45 5 16652,'0'-4'1376,"0"12"-984,-5 11-176,3 8 680,-3 6-352,1 7-248,1 3-88,-1 2-96,2-2-32,1-6-24,1-1-40,0-9-168,0-4-144,0-12-280,0-2-112,-4-13 496,-5-8-112,3-9-168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4.847"/>
    </inkml:context>
    <inkml:brush xml:id="br0">
      <inkml:brushProperty name="width" value="0.025" units="cm"/>
      <inkml:brushProperty name="height" value="0.025" units="cm"/>
    </inkml:brush>
  </inkml:definitions>
  <inkml:trace contextRef="#ctx0" brushRef="#br0">8 1 19460,'-7'11'1576,"8"3"-1359,2-1-313,7-1 2184,1-2-1552,11-3-200,-1 0-96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5.329"/>
    </inkml:context>
    <inkml:brush xml:id="br0">
      <inkml:brushProperty name="width" value="0.025" units="cm"/>
      <inkml:brushProperty name="height" value="0.025" units="cm"/>
    </inkml:brush>
  </inkml:definitions>
  <inkml:trace contextRef="#ctx0" brushRef="#br0">113 39 19052,'0'0'120,"-1"-1"0,1 0-1,-1 0 1,1 0 0,-1 0 0,1 1-1,-1-1 1,0 0 0,1 1 0,-1-1-1,0 0 1,0 1 0,1-1 0,-1 1-1,0-1 1,0 1 0,0 0 0,-1-1 0,1 1-67,1 0 0,0 0 0,-1 1 1,1-1-1,-1 0 0,1 0 0,0 1 1,-1-1-1,1 0 0,0 1 1,-1-1-1,1 1 0,0-1 0,0 0 1,0 1-1,-1-1 0,1 1 1,0-1-1,0 1 0,0-1 0,0 1 1,-1-1-1,1 0 0,0 1 0,0 0 1,-1 44 952,1-35-949,1 19 317,1-1 1,1 1 0,2 0-1,12 42 1,-2-25 359,40 83 1,-50-118-662,0 0 0,0 1 0,-2-1 0,1 1 0,-1 0 0,-1-1 0,0 1 0,0 15 0,-2-19 17,0 0 0,-1 0-1,0 0 1,-1 0 0,1-1-1,-2 1 1,1 0-1,-1-1 1,0 0 0,0 0-1,-1 0 1,0 0 0,-8 10-1,9-13-11,0 0 1,-1 1-1,0-2 0,0 1 1,0 0-1,0-1 0,-1 1 0,1-1 1,-1-1-1,-5 4 0,7-5-45,1-1-1,0 1 1,-1 0-1,1-1 1,-1 0-1,1 1 0,-1-1 1,1 0-1,-1 0 1,1 0-1,-1-1 1,1 1-1,-1-1 1,1 1-1,-1-1 1,1 0-1,0 0 1,-1 0-1,1 0 1,0 0-1,0-1 1,0 1-1,-4-4 1,0-1 4,-1-1 1,2 1 0,-1-1-1,1-1 1,0 1 0,1-1 0,-1 0-1,2 0 1,-1 0 0,1-1 0,0 1-1,1-1 1,0 0 0,-1-9 0,0-4-23,1 0 1,1-1 0,1 1 0,4-35 0,-1 39-291,1 0 0,0 0 0,1 0 0,1 0-1,1 1 1,1 0 0,0 1 0,1-1 0,1 2 0,0-1 0,1 1 0,1 1 0,20-20 0,-22 24-196,0-1 0,9-12 0,-5 1-440</inkml:trace>
  <inkml:trace contextRef="#ctx0" brushRef="#br0" timeOffset="1">741 1 19268,'-2'3'7490,"2"2"-5994,0 2-1024,0 1-328,3 0-1120,0 4-576,0-5 1240,-2 0-249,-1 0-183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5.736"/>
    </inkml:context>
    <inkml:brush xml:id="br0">
      <inkml:brushProperty name="width" value="0.025" units="cm"/>
      <inkml:brushProperty name="height" value="0.025" units="cm"/>
    </inkml:brush>
  </inkml:definitions>
  <inkml:trace contextRef="#ctx0" brushRef="#br0">26 49 21781,'0'13'2456,"0"-3"-1640,-1-7-392,-1-2 1433,-1-5-1209,0-3-848,-1-7 344,-3-8-152,1-7-216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7.899"/>
    </inkml:context>
    <inkml:brush xml:id="br0">
      <inkml:brushProperty name="width" value="0.025" units="cm"/>
      <inkml:brushProperty name="height" value="0.025" units="cm"/>
    </inkml:brush>
  </inkml:definitions>
  <inkml:trace contextRef="#ctx0" brushRef="#br0">1 92 14891,'8'-37'3714,"-8"51"-293,6 21-2756,-3-18-319,1 7-233,-1 4-72,2 0-1,1-1 1,16 44 0,-21-69-35,0 0 0,0 1 0,0-1 0,0 0 0,0 0 1,1 0-1,-1 0 0,1 0 0,-1 0 0,1 0 0,0-1 0,-1 1 0,1-1 0,0 1 0,0-1 0,4 3 0,-4-4 10,0 0 0,0 0 0,-1 1-1,1-1 1,0 0 0,0-1 0,0 1-1,-1 0 1,1 0 0,0-1 0,-1 1-1,1-1 1,0 1 0,-1-1 0,1 0-1,0 0 1,-1 0 0,1 0 0,-1 0-1,0 0 1,1 0 0,-1 0 0,2-3-1,14-14 227,-2-1 0,0 0 0,-2-1 0,0-1-1,-1 0 1,12-30 0,28-46 733,-38 81-724,-14 16-246,0 0-1,1 0 0,-1 0 1,0 0-1,0 0 0,1 0 0,-1 0 1,0 0-1,0 0 0,1 0 1,-1 0-1,0 0 0,0 0 0,1 0 1,-1 0-1,0 0 0,0 0 1,1 0-1,-1 0 0,0 0 0,0 0 1,1 0-1,-1 0 0,0 1 1,0-1-1,1 0 0,-1 0 0,0 0 1,0 1-1,0-1 0,1 0 1,-1 0-1,0 0 0,0 1 0,0-1 1,2 4 6,-1 0 1,0 0-1,0 0 1,0 0-1,0 0 1,0 5-1,0 3-39,3 19-17,4 22 32,-7-49 14,-1 0 1,1 0-1,1 0 1,-1 0-1,1-1 1,-1 1-1,1-1 1,0 1-1,4 4 0,-5-7-1,0 0-1,-1-1 0,1 1 0,0-1 0,0 1 1,-1-1-1,1 1 0,0-1 0,0 0 0,0 1 1,0-1-1,-1 0 0,1 1 0,0-1 0,0 0 1,0 0-1,0 0 0,0 0 0,0 0 0,0 0 1,-1 0-1,1 0 0,0-1 0,0 1 0,0 0 1,0 0-1,0-1 0,-1 1 0,1 0 0,0-1 1,0 1-1,-1-1 0,1 1 0,0-1 0,0 0 1,-1 1-1,1-2 0,25-27-1,-25 26 5,108-166-30,-103 162-454,-5 9 103,-8 15-38,5-12 388,-4 15-260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8.381"/>
    </inkml:context>
    <inkml:brush xml:id="br0">
      <inkml:brushProperty name="width" value="0.025" units="cm"/>
      <inkml:brushProperty name="height" value="0.025" units="cm"/>
    </inkml:brush>
  </inkml:definitions>
  <inkml:trace contextRef="#ctx0" brushRef="#br0">1 171 13683,'0'1'189,"0"-1"-1,0 1 1,0 0-1,-1-1 1,1 1-1,0-1 1,0 1 0,0 0-1,0-1 1,0 1-1,1-1 1,-1 1 0,0 0-1,0-1 1,0 1-1,0-1 1,1 1-1,-1-1 1,0 1 0,0-1-1,1 1 1,-1-1-1,0 1 1,1-1 0,-1 1-1,1-1 1,-1 1-1,1-1 1,-1 0 0,1 1-1,1 0 62,0-1 0,-1 1 0,1-1 0,0 0 0,0 1 0,-1-1 0,1 0 0,0 0 0,0 0 0,3-1 0,7-2 262,1 0 0,16-6-1,-21 6-9,176-73 2413,-68 24-2849,-79 38-1764,46-12 0,-70 23 1038,-5 3-224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8.921"/>
    </inkml:context>
    <inkml:brush xml:id="br0">
      <inkml:brushProperty name="width" value="0.025" units="cm"/>
      <inkml:brushProperty name="height" value="0.025" units="cm"/>
    </inkml:brush>
  </inkml:definitions>
  <inkml:trace contextRef="#ctx0" brushRef="#br0">0 8 19908,'2'1'168,"0"0"1,-1 0-1,1 1 0,-1-1 0,0 1 0,1-1 0,-1 1 1,0-1-1,0 1 0,0 0 0,0 0 0,0-1 0,0 1 0,0 3 1,7 30 444,-4-17 132,51 264 1634,-54-271-2192,-3-18 111,-1-23 12,4 10-247,0-1 0,2 1-1,0 0 1,1 1 0,1-1-1,1 1 1,10-24 0,-10 30-97,0 0-1,1 0 1,0 1 0,1 0 0,1 1-1,-1 0 1,2 0 0,0 0 0,0 2-1,0-1 1,15-9 0,-22 17 8,-1 0-1,1 1 1,0-1 0,0 1 0,0-1-1,0 1 1,0 0 0,0 0 0,1 0 0,-1 1-1,0-1 1,0 1 0,0 0 0,1 0-1,-1 0 1,0 0 0,1 0 0,-1 1-1,0-1 1,0 1 0,0 0 0,0 0 0,0 0-1,0 1 1,5 1 0,-5 0 25,0-1 0,0 1 1,-1 0-1,1 0 0,0 0 0,-1 0 1,0 0-1,1 1 0,-1-1 0,-1 1 1,1-1-1,0 1 0,-1 0 0,0-1 1,0 1-1,0 0 0,0 0 1,-1 0-1,1 0 0,-1 6 0,-1-5 72,1 0-1,-1 0 1,0 0 0,0 0-1,0 0 1,-1-1-1,0 1 1,0 0 0,0-1-1,0 0 1,-1 1-1,1-1 1,-1 0-1,0 0 1,-1-1 0,1 1-1,-1-1 1,1 1-1,-1-1 1,0 0 0,0 0-1,0-1 1,-9 5-1,5-4-45,0 1-1,0-1 0,0-1 0,0 1 1,-1-1-1,1-1 0,-1 1 0,1-2 1,-1 1-1,1-1 0,-1 0 1,1-1-1,-11-2 0,16 3-205,0-1 0,0 0 0,0 0 1,0-1-1,1 1 0,-1-1 0,1 1 0,-3-3 0,4 4 143,0-1 0,1 1 0,0 0 0,-1-1-1,1 1 1,-1-1 0,1 1 0,-1-1 0,1 1 0,0-1 0,-1 1-1,1-1 1,0 1 0,-1-1 0,1 1 0,0-1 0,0 0-1,0 1 1,0-1 0,0 1 0,-1-1 0,1 0 0,0 1 0,0-1-1,0 0 1,1 1 0,-1-1 0,0 1 0,0-1 0,0 0-1,0 1 1,1-1 0,-1 1 0,0-1 0,0 0 0,1 1 0,-1-1-1,0 1 1,1-1 0,-1 1 0,1 0 0,-1-1 0,1 1 0,0-1-1,12-8-753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9.389"/>
    </inkml:context>
    <inkml:brush xml:id="br0">
      <inkml:brushProperty name="width" value="0.025" units="cm"/>
      <inkml:brushProperty name="height" value="0.025" units="cm"/>
    </inkml:brush>
  </inkml:definitions>
  <inkml:trace contextRef="#ctx0" brushRef="#br0">33 4 21349,'2'-4'2066,"-1"6"-563,-2 14 201,-5 31-812,6-41-708,-5 27-61,-6 40-420,4 0 0,2 108 0,5-177 119,0-2 42,0-1 1,0 1-1,0-1 1,0 1 0,0 0-1,1-1 1,-1 1-1,0-1 1,1 0-1,-1 1 1,1-1-1,0 1 1,-1-1-1,2 2 1,-2-4 92,1 1-1,-1 0 1,0 0 0,1-1-1,-1 1 1,0 0 0,0-1-1,0 1 1,1 0 0,-1-1-1,0 1 1,0 0 0,0-1-1,0 1 1,1-1 0,-1 1 0,0 0-1,0-1 1,0 1 0,0-1-1,0 1 1,0 0 0,0-1-1,0 1 1,0-1 0,-1 1-1,1 0 1,0-1 0,-1-14-768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9.841"/>
    </inkml:context>
    <inkml:brush xml:id="br0">
      <inkml:brushProperty name="width" value="0.025" units="cm"/>
      <inkml:brushProperty name="height" value="0.025" units="cm"/>
    </inkml:brush>
  </inkml:definitions>
  <inkml:trace contextRef="#ctx0" brushRef="#br0">1 379 19932,'7'-10'4777,"64"-31"-1002,-52 31-3619,-1 0-1,0-1 0,19-16 0,-8-1-73,0-2 1,-2-2-1,46-67 1,-22 27-93,-50 72 8,-1-1 1,0 1-1,0-1 0,1 1 0,-1-1 1,0 1-1,1-1 0,-1 1 1,1-1-1,-1 1 0,1 0 1,-1-1-1,1 1 0,-1 0 1,1-1-1,-1 1 0,1 0 0,-1 0 1,1-1-1,0 1 0,-1 0 1,1 0-1,-1 0 0,1 0 1,0 0-1,0 0 0,0 0-1,0 1 0,-1-1 0,1 1-1,-1-1 1,1 1 0,-1-1 0,1 1 0,-1 0-1,1-1 1,-1 1 0,1 0 0,-1-1-1,0 1 1,0 0 0,1 0 0,-1-1 0,0 2-1,6 41-93,-6-40 91,1 77-243,-2-51-237,2-1 0,1 1 0,1 0 0,7 31 0,-1-36 71,0-10-128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54.523"/>
    </inkml:context>
    <inkml:brush xml:id="br0">
      <inkml:brushProperty name="width" value="0.025" units="cm"/>
      <inkml:brushProperty name="height" value="0.025" units="cm"/>
    </inkml:brush>
  </inkml:definitions>
  <inkml:trace contextRef="#ctx0" brushRef="#br0">0 106 13155,'5'-49'3392,"-4"37"2055,5 147-3566,-4-111-1850,2-1 0,0 0 1,13 38-1,-16-60-19,-1 1 0,1-1 0,-1 1 0,1-1-1,0 0 1,-1 1 0,1-1 0,0 0 0,0 1 0,0-1 0,0 0 0,0 0 0,0 0 0,3 2 0,-4-3 1,1 0 1,0 0-1,-1 0 1,1 1-1,-1-1 1,1 0-1,0 0 1,-1 0-1,1 0 0,0 0 1,-1 0-1,1 0 1,0-1-1,-1 1 1,1 0-1,-1 0 1,1 0-1,0-1 1,-1 1-1,1 0 0,-1 0 1,1-1-1,-1 1 1,1-1-1,3-2 56,-1-1 0,0 1 1,0-1-1,-1 0 0,1 0 0,-1 0 0,4-7 0,39-112 1021,-11 29-496,-34 93-585,0 0 0,1 0 0,-1 0 0,1-1-1,-1 1 1,1 0 0,-1 0 0,1 0 0,0 0 0,0 0-1,-1 0 1,1 0 0,0 1 0,0-1 0,2-1 0,-3 2-7,0 0 0,1 0 0,-1 0 0,1 0 0,-1 0 0,0 0 0,1 0 0,-1 1 0,1-1 0,-1 0 0,0 0 0,1 0 0,-1 1 0,0-1 0,0 0 0,1 1 0,-1-1 0,0 0 0,1 0 0,-1 1 0,0-1 0,0 0 0,0 1 0,1-1 0,-1 1 0,0-1 0,0 0 1,0 1-1,0-1 0,0 1 0,10 45-3,-9-37-7,7 47-13,-3-20 3,11 46 0,-16-81 18,0 0-1,0-1 1,1 1 0,-1 0 0,0 0-1,0-1 1,1 1 0,-1 0-1,1 0 1,-1-1 0,0 1-1,1 0 1,-1-1 0,1 1-1,-1-1 1,1 1 0,0-1-1,-1 1 1,2 0 0,-1-1 1,-1 0-1,1 0 1,-1 0 0,1 0 0,-1 0-1,1 0 1,-1 0 0,1 0 0,-1 0 0,0-1-1,1 1 1,-1 0 0,1 0 0,-1-1-1,1 1 1,-1 0 0,0 0 0,1-1-1,-1 1 1,1 0 0,-1-1 0,1 0-1,17-29 81,17-55 169,-12 28-23,34-60 0,-57 116-274,1 0-1,-1 0 0,1 0 1,-1-1-1,1 1 1,0 0-1,0 0 0,0 0 1,-1 0-1,1 1 0,0-1 1,0 0-1,2-1 1,-3 2-5,0 1 0,1-1 0,-1 0 1,0 1-1,0-1 0,1 0 1,-1 1-1,0-1 0,0 0 1,0 1-1,0-1 0,0 0 0,0 1 1,1-1-1,-1 0 0,0 1 1,0-1-1,0 0 0,0 1 1,0-1-1,0 1 0,0-1 0,0 0 1,-1 1-1,1-1 0,0 0 1,0 1-1,-1 5-280,0-1 1,0 1-1,0-1 0,-5 10 0,-2-2-361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54.930"/>
    </inkml:context>
    <inkml:brush xml:id="br0">
      <inkml:brushProperty name="width" value="0.025" units="cm"/>
      <inkml:brushProperty name="height" value="0.025" units="cm"/>
    </inkml:brush>
  </inkml:definitions>
  <inkml:trace contextRef="#ctx0" brushRef="#br0">1 193 15995,'0'1'1833,"10"-1"-937,4-3-256,9-5 1457,2-2-561,8-8-432,4 0-136,4-2-215,4-2-65,-4-1-216,1 3-208,-8 3-648,-1 1-344,-8 6-633,-5 3 1057,-13 6-224,-7 2-240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9.478"/>
    </inkml:context>
    <inkml:brush xml:id="br0">
      <inkml:brushProperty name="width" value="0.05" units="cm"/>
      <inkml:brushProperty name="height" value="0.05" units="cm"/>
    </inkml:brush>
  </inkml:definitions>
  <inkml:trace contextRef="#ctx0" brushRef="#br0">1 20 16468,'1'-5'1272,"10"0"-888,5 4-104,7-2 568,4 3-160,8-1-264,-1-1-104,6 1-128,-1-1-128,-5 2-424,-4 0-296,-7 0-1120,-4 0 1480,-12 3-320,-5 4-192</inkml:trace>
  <inkml:trace contextRef="#ctx0" brushRef="#br0" timeOffset="1">61 161 12267,'7'3'1792,"1"-2"-968,8-5-272,4-3 1753,8-2-1505,2-1-240,3 0-672,2-2 640,-4 1-416,-1 4-96,-7 3-144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55.443"/>
    </inkml:context>
    <inkml:brush xml:id="br0">
      <inkml:brushProperty name="width" value="0.025" units="cm"/>
      <inkml:brushProperty name="height" value="0.025" units="cm"/>
    </inkml:brush>
  </inkml:definitions>
  <inkml:trace contextRef="#ctx0" brushRef="#br0">0 105 17612,'12'158'5199,"-8"-80"-3842,20 106 0,-21-175-737,-1-8-176,2-19 55,0-29-102,12-151 136,-12 172-519,1 0 0,1 1-1,1-1 1,1 1 0,18-36 0,-23 55-17,0 0 1,1 0 0,0 1-1,0 0 1,0 0 0,0 0-1,1 0 1,0 0 0,0 1-1,0 0 1,0 0 0,1 1-1,0-1 1,0 1 0,10-4-1,-11 5 0,1 1 0,-1 0-1,0 0 1,0 1 0,1-1-1,-1 1 1,1 0 0,-1 1-1,0-1 1,1 1 0,-1 0-1,0 0 1,0 1 0,0 0-1,0-1 1,0 2 0,0-1-1,0 1 1,7 4 0,-8-4 22,0 0 0,0 0 0,0 0 0,0 0 0,-1 0 1,1 1-1,-1 0 0,0-1 0,0 1 0,0 1 0,0-1 1,-1 0-1,0 1 0,0-1 0,0 1 0,0-1 0,-1 1 1,0 0-1,0 0 0,0 0 0,0 0 0,-1 0 0,0 0 0,0 0 1,0-1-1,-1 1 0,0 0 0,1 0 0,-2 0 0,1 0 1,-1-1-1,1 1 0,-1 0 0,-1-1 0,1 0 0,0 1 1,-1-1-1,0 0 0,0 0 0,-5 4 0,2-1 20,-1-1 0,1 0 0,-1 0 0,-1-1 0,1 0 0,-1 0 0,1-1 0,-1 0 0,0 0 0,-1-1 0,1 0 0,-13 3 0,17-5-104,0 0 1,0-1 0,0 1 0,0-1-1,-1 0 1,1 0 0,0 0 0,0-1-1,0 0 1,-1 1 0,1-1 0,0-1 0,0 1-1,0-1 1,0 1 0,1-1 0,-1 0-1,0 0 1,1-1 0,-1 1 0,1-1-1,0 0 1,0 0 0,0 0 0,0 0-1,1 0 1,-5-7 0,-4-17-271,7-3-102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1:49.135"/>
    </inkml:context>
    <inkml:brush xml:id="br0">
      <inkml:brushProperty name="width" value="0.025" units="cm"/>
      <inkml:brushProperty name="height" value="0.025" units="cm"/>
    </inkml:brush>
  </inkml:definitions>
  <inkml:trace contextRef="#ctx0" brushRef="#br0">46 58 12731,'-4'1'480,"-1"0"0,1 1-1,0-1 1,0 1 0,-6 4 0,9-6-377,0 1-1,0-1 1,0 1 0,1-1-1,-1 1 1,0-1-1,0 1 1,1-1 0,-1 1-1,0 0 1,1-1-1,-1 1 1,0 0 0,1 0-1,-1 0 1,1-1-1,-1 1 1,1 0 0,0 0-1,-1 0 1,1 0-1,0 0 1,0 0 0,-1 0-1,1 0 1,0 0-1,0 0 1,0 0 0,0-1-1,0 1 1,1 2-1,0-2-61,-1 0-1,1-1 1,0 1-1,0 0 1,0-1-1,0 1 1,0 0-1,0-1 1,0 1-1,0-1 0,0 0 1,0 1-1,0-1 1,0 0-1,0 0 1,0 0-1,0 1 1,0-1-1,0 0 1,1 0-1,-1-1 0,0 1 1,0 0-1,0 0 1,2-1-1,27-8 35,-26 7-65,22-10 4,-25 12-14,0-1-1,0 1 1,0-1 0,0 0 0,0 1-1,0-1 1,0 0 0,0 1 0,-1-1-1,1 0 1,0 0 0,0 0 0,-1 0-1,1 0 1,-1 0 0,1 0 0,-1 0-1,1 0 1,0-2 0,-1 3 0,0-1 1,0 1-1,0 0 1,0 0-1,0 0 1,0 0-1,0 0 1,0-1-1,0 1 0,0 0 1,0 0-1,0 0 1,0 0-1,0 0 1,-1-1-1,1 1 1,0 0-1,0 0 0,0 0 1,0 0-1,0 0 1,0 0-1,0 0 1,0-1-1,-1 1 1,1 0-1,0 0 1,0 0-1,0 0 0,0 0 1,0 0-1,-1 0 1,1 0-1,0 0 1,0 0-1,0 0 1,0 0-1,0 0 0,-1 0 1,1 0-1,0 0 1,0 0-1,0 0 1,0 0-1,0 0 1,-1 0-1,1 0 1,0 0-1,0 0 0,0 0 1,0 0-1,-12 7 27,-8 10 11,8 7-13,11-23-24,1 0 1,0-1-1,-1 1 1,1 0 0,0-1-1,0 1 1,-1 0-1,1 0 1,0-1 0,0 1-1,0 0 1,0 0-1,0-1 1,0 1 0,0 0-1,0 0 1,0-1-1,0 1 1,1 0 0,-1 0-1,0-1 1,0 1-1,1 0 1,-1-1 0,1 1-1,-1 0 1,0-1 0,1 1-1,-1-1 1,1 1-1,0 0 1,0-1 8,-1 0 1,1 0-1,-1 0 1,1 0-1,-1 0 1,1-1-1,-1 1 0,1 0 1,-1 0-1,1 0 1,-1-1-1,1 1 1,-1 0-1,1-1 1,-1 1-1,1 0 0,-1-1 1,0 1-1,1-1 1,-1 1-1,0-1 1,1 1-1,-1-1 0,0 1 1,0 0-1,0-1 1,1 0-1,-1 1 1,0-1-1,7-17 237,2-30 328,-9 44-528,1 1 0,-1-1 1,0 0-1,0 1 0,-1-1 0,1 1 1,-1-1-1,0 0 0,1 1 0,-2 0 0,-1-6 1,3 9-45,0 0 1,0-1-1,0 1 1,-1 0 0,1 0-1,0-1 1,0 1 0,0 0-1,-1-1 1,1 1-1,0 0 1,0 0 0,-1 0-1,1-1 1,0 1-1,0 0 1,-1 0 0,1 0-1,0 0 1,-1-1-1,1 1 1,0 0 0,-1 0-1,1 0 1,0 0-1,-1 0 1,1 0 0,0 0-1,-1 0 1,1 0-1,0 0 1,-1 0 0,1 0-1,0 0 1,-1 0-1,1 0 1,0 1 0,-1-1-1,-11 13 51,-4 22-16,12-26-37,1 1 0,0 0 0,1 0 1,0 0-1,1 0 0,0 0 0,1 0 0,0 1 1,1 12-1,-1-23 0,0 1 0,0-1 0,0 1 0,0 0 0,0-1 0,1 1 0,-1-1 0,0 1 0,0 0 0,0-1 0,0 1 0,1-1 0,-1 1 0,0-1 0,1 1 0,-1-1 0,0 1 0,1-1 0,-1 1 1,0-1-1,1 1 0,-1-1 0,1 0 0,-1 1 0,1-1 0,-1 0 0,1 1 0,-1-1 0,1 0 0,0 1 0,0-2 1,0 1 0,0-1 0,0 1 0,0 0 0,0-1 0,0 0 0,0 1 0,-1-1 0,1 1 1,0-1-1,0 0 0,-1 0 0,1 1 0,0-1 0,0-2 0,19-34 51,-17 29-29,0 0-1,0 0 1,-1 0-1,0 0 1,-1-1-1,1-13 0,-2 22-21,0 0 0,0 0 0,0 0-1,1 0 1,-1 0 0,0-1-1,0 1 1,0 0 0,0 0-1,0 0 1,0 0 0,0 0-1,0-1 1,0 1 0,0 0 0,0 0-1,0 0 1,0 0 0,0 0-1,0-1 1,0 1 0,0 0-1,0 0 1,0 0 0,0 0-1,0 0 1,-1-1 0,1 1 0,0 0-1,0 0 1,0 0 0,0 0-1,0 0 1,0 0 0,0 0-1,0-1 1,-1 1 0,1 0 0,0 0-1,0 0 1,0 0 0,0 0-1,0 0 1,0 0 0,-1 0-1,1 0 1,0 0 0,0 0-1,0 0 1,0 0 0,0 0 0,-1 0-1,1 0 1,0 0 0,0 0-1,0 0 1,0 0 0,-1 0-1,-8 10 56,-7 18 4,14-23-57,-6 12-14,1 0 0,1 1 0,-8 29 0,31-70-66,-11 11 82,0-1-1,-2 1 1,1-1 0,-1 0 0,3-21-1,-7 34-4,0 0-1,0 0 1,0 0-1,0-1 1,0 1-1,0 0 1,0 0-1,0 0 0,0 0 1,0 0-1,0 0 1,0-1-1,0 1 1,1 0-1,-1 0 1,0 0-1,0 0 1,0 0-1,-1 0 0,1-1 1,0 1-1,0 0 1,0 0-1,0 0 1,0 0-1,0 0 1,0 0-1,0-1 0,0 1 1,0 0-1,0 0 1,0 0-1,0 0 1,0 0-1,0 0 1,-1 0-1,1 0 0,0-1 1,0 1-1,0 0 1,0 0-1,0 0 1,0 0-1,0 0 1,-1 0-1,1 0 0,0 0 1,0 0-1,0 0 1,0 0-1,-1 0 1,-5 6 3,-7 10-5,11-12 3,-15 29-16,16-31 8,0 0 1,0 1-1,0-1 0,0 1 0,1-1 0,-1 1 0,1-1 0,0 1 1,0-1-1,0 1 0,0-1 0,0 3 0,0-5 4,0 1 1,1-1-1,-1 0 0,0 1 0,0-1 0,0 0 0,1 1 1,-1-1-1,0 0 0,0 0 0,1 1 0,-1-1 0,0 0 1,0 0-1,1 0 0,-1 1 0,0-1 0,1 0 0,-1 0 1,0 0-1,1 0 0,-1 0 0,0 0 0,1 0 1,-1 0-1,0 1 0,1-1 0,-1 0 0,0 0 0,1-1 1,-1 1-1,0 0 0,1 0 0,-1 0 0,0 0 0,1 0 1,-1 0-1,0 0 0,1-1 0,-1 1 0,0 0 1,1 0-1,-1 0 0,0-1 0,0 1 0,1 0 0,-1 0 1,0-1-1,0 1 0,1-1 0,14-13-61,-9 8 47,-1 0 1,0 0-1,-1 0 0,0-1 0,0 1 0,0-1 1,0 0-1,-1-1 0,-1 1 0,1 0 1,1-11-1,-4 18 16,1 0 1,-1-1-1,0 1 0,0-1 1,0 1-1,0 0 1,0-1-1,0 1 1,0 0-1,0-1 0,0 1 1,0 0-1,0-1 1,0 1-1,0-1 1,0 1-1,-1 0 0,1-1 1,0 1-1,0 0 1,0-1-1,0 1 0,-1 0 1,1 0-1,0-1 1,0 1-1,-1 0 1,1 0-1,0-1 0,0 1 1,-1 0-1,1 0 1,-1-1-1,-11 7 33,-9 16 26,3 17-26,18-37-34,-1-1 1,0 1-1,1-1 1,-1 1 0,1 0-1,0 0 1,0-1 0,-1 1-1,1 0 1,0-1 0,0 1-1,1 0 1,-1 0-1,0-1 1,1 1 0,-1 0-1,0-1 1,1 1 0,0 0-1,-1-1 1,3 4-1,-3-5 1,1 0 0,-1 1 0,0-1-1,1 0 1,-1 0 0,1 1 0,-1-1-1,0 0 1,1 0 0,-1 0-1,1 1 1,-1-1 0,1 0 0,-1 0-1,1 0 1,-1 0 0,1 0 0,-1 0-1,1 0 1,-1 0 0,1 0-1,-1 0 1,1 0 0,-1 0 0,1-1-1,-1 1 1,0 0 0,2 0-1,12-13-14,7-18-28,-21 31 43,19-42-57,-18 40 57,0-1-1,0 0 1,0 1-1,-1-1 1,1 0-1,-1 0 1,0 1-1,0-1 1,0 0-1,0 0 1,0 1-1,0-1 1,-1 0-1,-1-3 1,2 6 0,0-1 0,0 1 0,-1 0 0,1-1 0,0 1 0,-1 0 1,1-1-1,-1 1 0,1 0 0,0 0 0,-1-1 0,1 1 0,-1 0 1,1 0-1,0 0 0,-1 0 0,1 0 0,-1-1 0,1 1 0,-1 0 0,1 0 1,-1 0-1,1 0 0,-1 0 0,1 0 0,0 1 0,-1-1 0,1 0 0,-1 0 1,1 0-1,-1 0 0,1 0 0,0 1 0,-1-1 0,1 0 0,-1 0 0,1 1 1,0-1-1,-1 0 0,1 1 0,0-1 0,-1 0 0,1 1 0,0-1 0,0 1 1,-1 0-1,-14 18 10,11-12-12,0 1 1,1 0 0,0 0-1,-3 11 1,5-15-5,0-1 1,0 1-1,1 0 0,0-1 0,0 1 1,0 0-1,0-1 0,0 1 0,0 0 1,1-1-1,0 1 0,2 5 0,-3-8 5,0 0-1,0-1 0,1 1 0,-1 0 0,0-1 0,1 1 0,-1-1 1,0 1-1,1 0 0,-1-1 0,1 1 0,-1-1 0,1 0 0,-1 1 1,1-1-1,-1 1 0,1-1 0,0 0 0,-1 1 0,1-1 0,-1 0 1,1 1-1,0-1 0,-1 0 0,1 0 0,0 0 0,-1 0 0,1 0 1,0 0-1,0 0 0,1 0-11,-1-1-1,1 1 1,-1-1 0,1 0-1,-1 1 1,0-1 0,1 0 0,-1 0-1,0 0 1,0 0 0,1 0-1,0-2 1,3-3-91,-1 0 0,1 0 0,-2-1 0,6-10 0,0-7-220,-9 23 290,0 0 0,1 0 0,-1 0-1,0 0 1,0 0 0,0 0 0,0 1 0,1-1 0,-1 0 0,0 0 0,-1 0 0,1 0-1,0 0 1,0 0 0,0 0 0,-1 0 0,1 0 0,0 0 0,-1 0 0,1 0 0,0 0-1,-2 0 1,2 1-16,-1 0 0,0 0-1,1 0 1,-1 0 0,0 0-1,1 0 1,-1 0 0,0 0-1,1 0 1,-1 1 0,0-1 0,1 0-1,-1 0 1,0 1 0,1-1-1,-1 0 1,1 1 0,-1-1-1,1 1 1,-1-1 0,1 1-1,-1-1 1,1 1 0,-1-1-1,1 1 1,0-1 0,-1 2-1,-12 16-261,6-2 13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40.110"/>
    </inkml:context>
    <inkml:brush xml:id="br0">
      <inkml:brushProperty name="width" value="0.025" units="cm"/>
      <inkml:brushProperty name="height" value="0.025" units="cm"/>
    </inkml:brush>
  </inkml:definitions>
  <inkml:trace contextRef="#ctx0" brushRef="#br0">175 55 12483,'5'-16'2203,"-3"11"-1027,0 0 1,-1 0 0,1 0 0,-1 0-1,0-9 1,-5 46 2197,-11 21-2759,5-23-266,-62 201 303,-11 39 153,82-266-773,-3 18 245,5-21-271,-1-1-1,0 0 0,0 1 1,0-1-1,1 1 1,-1-1-1,0 0 1,0 1-1,1-1 0,-1 0 1,0 1-1,1-1 1,-1 0-1,0 1 1,1-1-1,-1 0 0,1 0 1,-1 1-1,0-1 1,1 0-1,-1 0 0,1 0 1,-1 0-1,1 0 1,-1 0-1,0 1 1,1-1-1,-1 0 0,1 0 1,-1 0-1,1 0 1,-1-1-1,1 1 1,-1 0-1,1 0 0,-1 0 1,0 0-1,1 0 1,-1-1-1,1 1 1,-1 0-1,1-1 0,12-4 46,0 0-1,0-1 0,-1-1 0,22-16 0,5-2 14,-4 6 67,0 1 1,57-20-1,-75 32-459,1 1-1,0 1 1,0 1-1,0 0 1,0 1-1,0 1 1,32 3-1,-46-4 243,-9-1-261,3 2 313,-10-6-402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40.778"/>
    </inkml:context>
    <inkml:brush xml:id="br0">
      <inkml:brushProperty name="width" value="0.025" units="cm"/>
      <inkml:brushProperty name="height" value="0.025" units="cm"/>
    </inkml:brush>
  </inkml:definitions>
  <inkml:trace contextRef="#ctx0" brushRef="#br0">10 94 16355,'-9'-17'4130,"10"15"-1747,7 10-1211,-5-5-1023,0 0-1,0 1 1,1-1 0,-1 0-1,1-1 1,0 1 0,0-1 0,0 1-1,0-1 1,0 0 0,1-1-1,-1 1 1,0-1 0,1 0 0,-1 0-1,1 0 1,0-1 0,-1 1-1,9-1 1,6-2 24,0 0-1,-1-1 0,30-9 1,-17 4 41,25-6-7,13-3-54,107-12 0,-96 23-141,135-18-97,-215 24 66,0 0 0,1 0 0,-1 0 0,0 0 0,0 0-1,0 0 1,0 0 0,0 0 0,0 0 0,0 0 0,0 0 0,1 0 0,-1 0 0,0 0 0,0 0-1,0 0 1,0 0 0,0 0 0,0 0 0,0 0 0,0 0 0,0 0 0,1 1 0,-1-1 0,0 0 0,0 0-1,0 0 1,0 0 0,0 0 0,0 0 0,0 0 0,0 0 0,0 0 0,0 1 0,0-1 0,0 0-1,0 0 1,0 0 0,0 0 0,0 0 0,0 0 0,0 0 0,0 0 0,0 1 0,0-1 0,0 0-1,0 0 1,0 0 0,0 0 0,0 0 0,0 0 0,0 0 0,0 1 0,-5 7-623,4-7 633,1-1-1,-1 0 1,1 1 0,-1-1-1,0 1 1,1-1 0,-1 0-1,1 0 1,-1 1 0,0-1-1,1 0 1,-1 0 0,0 0-1,1 0 1,-1 1-1,0-1 1,1 0 0,-1 0-1,0 0 1,1-1 0,-1 1-1,0 0 1,1 0 0,-1 0-1,0 0 1,1-1 0,-1 1-1,1 0 1,-1 0 0,0-1-1,1 1 1,-1-1-1,1 1 1,-1 0 0,1-1-1,-1 1 1,1-1 0,-1 1-1,1-1 1,-1 0 0,-8-11-263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1:55.195"/>
    </inkml:context>
    <inkml:brush xml:id="br0">
      <inkml:brushProperty name="width" value="0.025" units="cm"/>
      <inkml:brushProperty name="height" value="0.025" units="cm"/>
    </inkml:brush>
  </inkml:definitions>
  <inkml:trace contextRef="#ctx0" brushRef="#br0">69 50 14859,'0'0'46,"-1"0"1,1 0-1,0 0 0,-1 0 0,1 0 1,0 0-1,0 0 0,-1 0 0,1 0 1,0 0-1,-1 0 0,1 0 0,0 1 1,0-1-1,-1 0 0,1 0 0,0 0 1,0 0-1,-1 0 0,1 1 0,0-1 0,0 0 1,-1 0-1,1 0 0,0 1 0,0-1 1,0 0-1,0 0 0,-1 1 0,1-1 1,0 0-1,0 0 0,0 1 0,-7 10 108,-4 20 257,1 1 0,1 0 0,2 0 0,1 0 0,2 1 0,-1 42-1,4-64-333,1-6-42,-1 1 0,1-1 0,0 1 0,0 0-1,1-1 1,0 1 0,0-1 0,0 1 0,2 5 0,-3-11-34,1 0 0,-1 0 1,0 1-1,0-1 0,0 0 1,0 0-1,0 1 0,1-1 0,-1 0 1,0 0-1,0 0 0,0 1 0,1-1 1,-1 0-1,0 0 0,0 0 0,0 1 1,1-1-1,-1 0 0,0 0 1,1 0-1,-1 0 0,0 0 0,0 0 1,1 0-1,-1 0 0,0 0 0,1 0 1,-1 0-1,0 0 0,0 0 0,1 0 1,-1 0-1,0 0 0,1 0 0,-1 0 1,0 0-1,0 0 0,1 0 1,-1 0-1,0 0 0,0-1 0,1 1 1,-1 0-1,0 0 0,0 0 0,0-1 1,1 1-1,-1 0 0,0 0 0,0 0 1,0-1-1,1 1 0,-1 0 1,0 0-1,0-1 0,0 1 0,0 0 1,0 0-1,0-1 0,0 1 0,0 0 1,0-1-1,10-22 30,4-32 293,-2 0 1,7-94-1,-31 391 227,8-188-552,6-215-412,6-23 191,-6 169 214,0 26 3,-1 30-12,-1-38 14,-7 283 143,27-568-118,-16 245-26,5-42 4,-9 79 1,0 0-1,0 0 1,0 0-1,0 0 1,0 0-1,0 0 0,1 0 1,-1 1-1,0-1 1,0 0-1,0 0 1,0 0-1,0 0 1,0 0-1,0 0 0,0 0 1,0 0-1,0 0 1,0 0-1,0 0 1,0 0-1,0 0 0,0 0 1,0 0-1,0 0 1,0 0-1,0 0 1,0 0-1,1 0 0,-1 0 1,0 0-1,0 0 1,0 0-1,0 0 1,1 12 11,1 19 3,-25 316-778,22-337 673,0-7 56,1 1 0,-1 0 0,1-1 0,-1 1 0,0-1 0,-3 7 0,1-6-150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1:59.799"/>
    </inkml:context>
    <inkml:brush xml:id="br0">
      <inkml:brushProperty name="width" value="0.025" units="cm"/>
      <inkml:brushProperty name="height" value="0.025" units="cm"/>
    </inkml:brush>
  </inkml:definitions>
  <inkml:trace contextRef="#ctx0" brushRef="#br0">400 84 8514,'-16'-2'1295,"2"-1"-142,1 2 0,-1-1 0,-16 2 0,25 1-995,0-1 0,0 1 0,0 0 0,0 0 0,0 1 0,1 0 0,-1-1 0,1 2 0,-1-1 0,1 0 0,0 1 0,-7 5 1,-1 3-10,1 0-1,0 1 1,0 0 0,1 0 0,1 1 0,0 1 0,1 0 0,1 0 0,-11 26 0,2 7-22,-17 88 0,19-72-46,-11 45 166,5 1 1,-10 186-1,29-247-221,2 0 0,2 0 0,2 0 0,3-1 0,1 0 0,3 0 0,1-1 0,34 77 0,-34-95-20,1-2-1,1 0 1,1 0-1,21 24 1,-31-43-10,-1 0 0,2-1 0,-1 1 0,1-1 0,0-1 0,0 1 1,0-1-1,1 0 0,0-1 0,0 0 0,0 0 0,0-1 0,1 0 0,-1 0 0,1-1 0,0 0 0,0-1 0,9 1 0,-10-2 5,0-1 0,-1 0 1,1-1-1,-1 1 0,0-1 0,1-1 0,-1 0 0,0 0 0,0 0 0,-1-1 0,1 0 0,-1 0 0,0 0 0,0-1 0,0 0 0,0 0 0,-1-1 0,0 1 0,0-1 0,0 0 0,3-7 0,5-10 3,0 0 0,-1 0-1,-2-1 1,15-48 0,6-51 66,25-211 0,-47 274-3,4-37 102,-4 0 1,-5-184 0,-8 237-108,-2 0 1,-2 0-1,-18-56 0,16 70-36,-1 0-1,-2 1 0,0 1 1,-3 0-1,-26-38 0,36 58-24,1 1 0,-1 0 0,0 0 0,-1 1 0,0 0 0,0 0 0,-8-5 0,13 10-33,0 0 1,0 0 0,0 0-1,0 0 1,0 0 0,0 0 0,0 1-1,0-1 1,0 1 0,0 0-1,-1-1 1,1 1 0,0 0 0,0 0-1,0 0 1,-1 1 0,1-1-1,0 1 1,0-1 0,0 1 0,0-1-1,0 1 1,0 0 0,0 0 0,0 0-1,0 0 1,0 1 0,1-1-1,-1 0 1,0 1 0,1-1 0,-1 1-1,1-1 1,0 1 0,-2 2-1,-2 4-43,0-1-1,1 1 0,0 0 0,0 0 0,-3 11 1,0 9-248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23.400"/>
    </inkml:context>
    <inkml:brush xml:id="br0">
      <inkml:brushProperty name="width" value="0.025" units="cm"/>
      <inkml:brushProperty name="height" value="0.025" units="cm"/>
    </inkml:brush>
  </inkml:definitions>
  <inkml:trace contextRef="#ctx0" brushRef="#br0">142 47 12499,'27'-46'8251,"-27"46"-8207,0 0 1,0 0-1,0 0 1,0 0-1,0 0 1,0 1-1,0-1 1,0 0-1,0 0 1,0 0-1,0 0 1,0 0-1,0 0 1,0 0-1,0 1 1,0-1-1,0 0 1,0 0-1,0 0 1,0 0-1,0 0 1,0 0-1,0 1 1,0-1-1,0 0 1,0 0-1,0 0 1,1 0-1,-1 0 1,0 0-1,0 0 1,0 0-1,0 1 1,0-1-1,0 0 1,0 0-1,0 0 1,0 0-1,1 0 1,-1 0-1,0 0 1,0 0-1,0 0 1,0 0-1,0 0 1,0 0-1,1 0 1,-1 0-1,0 0 1,0 0-1,0 0 0,0 0 1,0 0-1,0 0 1,1 0-1,-1 0 1,0 0-1,0 0 1,0 0-1,0 0 1,0 0-1,0 0 1,0 0-1,1 0 1,-2 12 772,-73 242 1565,-17 79-2053,89-325-328,0-1-3,1 0 1,0 0-1,0 0 0,0 12 1,1-18 1,0 0 1,0 0 0,0 0 0,1 0-1,-1 0 1,0 0 0,0 0-1,1 0 1,-1 0 0,0 0 0,1 0-1,-1-1 1,1 1 0,-1 0 0,1 0-1,0-1 1,-1 1 0,1 0-1,0 0 1,-1-1 0,1 1 0,0-1-1,0 1 1,-1-1 0,1 1 0,0-1-1,0 1 1,0-1 0,0 0-1,0 0 1,0 1 0,0-1 0,0 0-1,0 0 1,-1 0 0,1 0-1,0 0 1,0 0 0,0 0 0,0 0-1,0 0 1,1-1 0,11-2 29,0-1 0,0-1 0,0 0 0,-1 0 0,21-13 1,-2 1 29,-4 4-6,7-5 49,69-25-1,-93 40-88,0 0 0,1 1-1,-1 0 1,1 0 0,-1 1 0,1 0-1,0 1 1,-1 1 0,1-1 0,0 2 0,17 3-1,2 10-427,-34-33-3466,-7-19 2180,6 10 599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24.227"/>
    </inkml:context>
    <inkml:brush xml:id="br0">
      <inkml:brushProperty name="width" value="0.025" units="cm"/>
      <inkml:brushProperty name="height" value="0.025" units="cm"/>
    </inkml:brush>
  </inkml:definitions>
  <inkml:trace contextRef="#ctx0" brushRef="#br0">12 407 15515,'-12'12'2654,"12"-12"-2604,0 0 1,0 0 0,0 0 0,0 0-1,0 0 1,0 1 0,0-1 0,0 0 0,0 0-1,0 0 1,0 0 0,0 0 0,1 0-1,-1 0 1,0 1 0,0-1 0,0 0-1,0 0 1,0 0 0,0 0 0,0 0-1,0 0 1,0 0 0,1 0 0,-1 0-1,0 0 1,0 0 0,0 0 0,0 1-1,0-1 1,0 0 0,1 0 0,-1 0-1,0 0 1,0 0 0,0 0 0,0 0 0,0 0-1,0 0 1,1 0 0,-1 0 0,0 0-1,0 0 1,0-1 0,0 1 0,0 0-1,0 0 1,0 0 0,1 0 0,-1 0-1,0 0 1,30-9 2748,-22 7-3098,88-33 849,-1-4 0,-2-4 1,-2-4-1,-2-4 0,110-83 1,-180 119-541,-3 3-3,0 1 0,20-11-1,-49 44-1363,12-21 1256,-1 1 0,1-1 0,0 1 0,-1-1 0,1 0 0,-1 1 0,1-1 0,-1 0 0,0 0 0,0 0-1,1 0 1,-1-1 0,0 1 0,0 0 0,-3 0 0,-6-5-408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38.390"/>
    </inkml:context>
    <inkml:brush xml:id="br0">
      <inkml:brushProperty name="width" value="0.025" units="cm"/>
      <inkml:brushProperty name="height" value="0.025" units="cm"/>
    </inkml:brush>
  </inkml:definitions>
  <inkml:trace contextRef="#ctx0" brushRef="#br0">19 206 11859,'1'1'266,"-1"-1"0,0 1 0,0 0 0,0 0 0,0 0 0,0 0 0,0 0 0,0-1 0,0 1 0,0 0 0,0 0 0,0 0 0,0 0 0,-1-1 0,1 1 0,0 0 0,-1 0 0,1 0 0,-1-1 0,1 1 0,-1 0 0,1-1 0,-1 1 0,1 0 0,-1-1 0,1 1 0,-1-1 0,0 1 0,-1 0 0,-7 14 2793,9-15-3009,0 1 0,1-1-1,-1 0 1,0 0-1,0 0 1,1 0 0,-1 0-1,0 0 1,1 0 0,-1 0-1,0 1 1,1-1 0,-1 0-1,0 0 1,1-1-1,-1 1 1,0 0 0,0 0-1,1 0 1,-1 0 0,0 0-1,1 0 1,-1 0 0,0 0-1,0 0 1,1-1-1,-1 1 1,0 0 0,0 0-1,1 0 1,-1-1 0,0 1-1,0 0 1,1 0 0,-1-1-1,12-7 169,32-30 51,-1-2 0,53-63 1,-84 89-207,-7 9 52,0-1-1,-1 1 0,0-1 0,7-10 1,-11 54 354,-30 220-132,30-253-398,3-18-1025,4-14-518,-4 21 1056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39.680"/>
    </inkml:context>
    <inkml:brush xml:id="br0">
      <inkml:brushProperty name="width" value="0.025" units="cm"/>
      <inkml:brushProperty name="height" value="0.025" units="cm"/>
    </inkml:brush>
  </inkml:definitions>
  <inkml:trace contextRef="#ctx0" brushRef="#br0">20 526 14683,'-20'27'4260,"20"-27"-4229,0 0-1,0 1 1,0-1 0,0 0 0,0 0-1,0 0 1,0 0 0,1 1 0,-1-1 0,0 0-1,0 0 1,0 0 0,0 0 0,0 1 0,0-1-1,0 0 1,0 0 0,0 0 0,0 0 0,0 1-1,1-1 1,-1 0 0,0 0 0,0 0-1,0 0 1,0 0 0,0 0 0,1 0 0,-1 0-1,0 1 1,0-1 0,0 0 0,0 0 0,1 0-1,-1 0 1,0 0 0,0 0 0,0 0 0,0 0-1,1 0 1,-1 0 0,0 0 0,0 0-1,0 0 1,1 0 0,-1 0 0,0 0 0,0-1-1,0 1 1,0 0 0,1 0 0,-1 0 0,0 0-1,0 0 1,0 0 0,0 0 0,12-4 700,29-25-204,-1-2 1,-1-1 0,39-44 0,-7 8-470,205-180 68,-251 225-40,-16 13 131,1 1 0,0 1 0,11-9 1,-15 15-371,-10 5-447,-42 9-4770,29-8 4226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137"/>
    </inkml:context>
    <inkml:brush xml:id="br0">
      <inkml:brushProperty name="width" value="0.05" units="cm"/>
      <inkml:brushProperty name="height" value="0.05" units="cm"/>
    </inkml:brush>
  </inkml:definitions>
  <inkml:trace contextRef="#ctx0" brushRef="#br0">6 27 15259 0 0,'-2'-7'419'0'0,"-2"-13"142"0"0,8 21-731 0 0,6 12-168 0 0,61 111 182 0 0,-50-82 177 0 0,3-2 1 0 0,33 46-1 0 0,69 58 122 0 0,33 44-747 0 0,-86-78-1744 0 0,-34-48-763 0 0,-25-42 1690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9.956"/>
    </inkml:context>
    <inkml:brush xml:id="br0">
      <inkml:brushProperty name="width" value="0.05" units="cm"/>
      <inkml:brushProperty name="height" value="0.05" units="cm"/>
    </inkml:brush>
  </inkml:definitions>
  <inkml:trace contextRef="#ctx0" brushRef="#br0">226 2 18236,'-2'-1'93,"0"1"1,1 0 0,-1-1-1,0 1 1,0 0-1,0 0 1,0 0 0,0 1-1,1-1 1,-1 0 0,0 1-1,0-1 1,0 1-1,1 0 1,-1-1 0,0 1-1,1 0 1,-1 0-1,1 0 1,-1 0 0,1 0-1,-2 2 1,-32 33 346,29-29-215,-13 15-100,2 1 0,1 0 0,-26 50 0,33-55-106,1 0 0,1 1 0,1 0 0,0 1 0,2 0 0,-4 27 0,7-42-44,1-1-1,0 1 0,-1 0 0,2-1 1,-1 1-1,0 0 0,1-1 0,0 1 1,0-1-1,0 1 0,1-1 0,0 1 1,-1-1-1,2 0 0,-1 0 1,0 0-1,1 0 0,0 0 0,0 0 1,0-1-1,0 1 0,0-1 0,1 0 1,-1 0-1,1 0 0,0-1 0,0 1 1,0-1-1,0 0 0,1 0 1,-1 0-1,0-1 0,1 1 0,0-1 1,-1 0-1,7 0 0,-1 0-40,1-1 1,-1 0-1,0-1 0,1 0 0,-1-1 1,13-3-1,25-9-237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1.331"/>
    </inkml:context>
    <inkml:brush xml:id="br0">
      <inkml:brushProperty name="width" value="0.025" units="cm"/>
      <inkml:brushProperty name="height" value="0.025" units="cm"/>
    </inkml:brush>
  </inkml:definitions>
  <inkml:trace contextRef="#ctx0" brushRef="#br0">0 190 13731,'2'-3'5234,"-1"14"-3387,5 16-496,-4-15-1036,0 0-1,1 0 0,0 0 1,1 0-1,1-1 1,7 16-1,-12-27-294,1 0 0,-1 0 0,0 1 0,0-1 1,0 0-1,0 0 0,0 0 0,1 1 0,-1-1 0,0 0 0,0 0 1,0 0-1,1 0 0,-1 1 0,0-1 0,0 0 0,1 0 0,-1 0 1,0 0-1,0 0 0,1 0 0,-1 0 0,0 0 0,0 1 0,1-1 1,-1 0-1,0 0 0,0 0 0,1 0 0,-1-1 0,0 1 0,1 0 1,-1 0-1,0 0 0,1 0 0,7-9 431,3-17 84,-11 24-486,10-31 491,6-41 0,7-25 55,-23 100-593,0-1-1,0 0 1,0 0 0,0 0-1,0 0 1,0 0-1,1 0 1,-1 0 0,0 0-1,0 0 1,0 0-1,0 0 1,0 0 0,0 0-1,0 0 1,0 0-1,0 0 1,0 0 0,0 0-1,0 0 1,0 0-1,0 0 1,1 0 0,-1 0-1,0 0 1,0 0-1,0 0 1,0 0 0,0 0-1,0 0 1,0 0-1,0 0 1,0 0 0,0 0-1,0 0 1,0 0-1,0 0 1,1 0 0,-1 0-1,0 0 1,0 0-1,0 0 1,0 0-1,0 0 1,0 0 0,0 0-1,0 0 1,0 0-1,0 0 1,0 0 0,0 0-1,0 0 1,0 0-1,0-1 1,0 1 0,0 0-1,0 0 1,0 0-1,0 0 1,0 0 0,0 0-1,0 0 1,0 0-1,0 0 1,0 0 0,0 0-1,4 9 44,1 18-29,-5-23-6,3 11-1,-2-4-5,1 0 0,1 0 0,0 0 0,0-1 0,5 11 0,-8-21-4,0 1-1,0-1 1,1 0 0,-1 1-1,0-1 1,0 1 0,1-1-1,-1 0 1,0 1 0,1-1-1,-1 0 1,0 1 0,1-1 0,-1 0-1,1 0 1,-1 1 0,0-1-1,1 0 1,-1 0 0,1 0-1,-1 0 1,1 0 0,-1 1-1,1-1 1,-1 0 0,0 0-1,1 0 1,-1 0 0,1 0-1,-1 0 1,1 0 0,-1-1 0,1 1-1,-1 0 1,1 0 0,-1 0-1,0 0 1,1 0 0,-1-1-1,1 1 1,-1 0 0,0 0-1,1-1 1,-1 1 0,0 0-1,1-1 1,-1 1 0,0 0-1,1-1 1,-1 1 0,0-1 0,0 1-1,1-1 1,14-24 22,-14 22-19,75-165 193,-76 168-297,0-1 0,0 1 0,1 0 0,-1-1-1,0 1 1,0 0 0,0-1 0,0 1 0,0 0 0,0-1 0,0 1 0,0 0 0,0-1 0,0 1-1,0 0 1,0-1 0,0 1 0,0 0 0,0-1 0,0 1 0,-1 0 0,1-1 0,0 1-1,0 0 1,0-1 0,-1 1 0,1 0 0,0-1 0,0 1 0,0 0 0,-1 0 0,1 0 0,0-1-1,-1 1 1,1 0 0,0 0 0,-1 0 0,1-1 0,0 1 0,0 0 0,-1 0 0,0 0-1,-5-4-679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1.810"/>
    </inkml:context>
    <inkml:brush xml:id="br0">
      <inkml:brushProperty name="width" value="0.025" units="cm"/>
      <inkml:brushProperty name="height" value="0.025" units="cm"/>
    </inkml:brush>
  </inkml:definitions>
  <inkml:trace contextRef="#ctx0" brushRef="#br0">0 370 17940,'14'-15'1428,"-2"-1"0,13-18-1,11-15-37,8 0-740,3 2-1,2 1 0,84-59 1,-127 98-1594,-11 5-811,-17 9-344,9 2 1314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2.571"/>
    </inkml:context>
    <inkml:brush xml:id="br0">
      <inkml:brushProperty name="width" value="0.025" units="cm"/>
      <inkml:brushProperty name="height" value="0.025" units="cm"/>
    </inkml:brush>
  </inkml:definitions>
  <inkml:trace contextRef="#ctx0" brushRef="#br0">1 90 14459,'-1'-1'127,"1"0"1,0 0-1,0 0 0,1 1 0,-1-1 1,0 0-1,0 0 0,0 0 1,0 1-1,1-1 0,-1 0 0,0 0 1,1 1-1,-1-1 0,1 0 1,-1 1-1,0-1 0,2-1 0,5 11 2055,4 26-435,18 119-550,-10-49 340,-21-118-1151,1 0 0,1 0 0,1-14 0,0-2-141,-1 13-157,-1-19 85,9-64 1,-7 91-191,1-1-1,0 0 1,0 1 0,1-1-1,0 1 1,0 0 0,1 0-1,0 0 1,0 0 0,1 1-1,0 0 1,11-12 0,-14 17-3,-1 1 0,1-1 0,0 1 0,0 0 0,0 0 0,0 0 0,0 0 0,0 0 0,0 0 0,0 0 0,0 1 0,0-1 0,1 1 0,-1-1 0,0 1 0,0 0 0,5 0 0,-7 0 15,1 0 0,-1 0 0,1 1 0,-1-1 1,1 0-1,-1 0 0,1 0 0,-1 1 0,1-1 0,-1 0 0,1 1 0,-1-1 0,1 0 0,-1 1 0,1-1 0,-1 1 1,0-1-1,1 0 0,-1 1 0,0-1 0,1 1 0,-1-1 0,0 1 0,0 0 0,1 0 0,-1 0 12,0 1 0,0-1-1,0 1 1,0-1-1,0 1 1,-1-1 0,1 1-1,0-1 1,-1 1 0,1-1-1,-1 0 1,0 1-1,1-1 1,-2 2 0,-4 7 114,0 0 1,-1-1 0,-9 10-1,13-15-74,0 0-1,-1-1 1,1 0-1,-1 0 1,0 0-1,0 0 0,0 0 1,0-1-1,-1 0 1,-4 2-1,8-4-79,1 0 0,-1 1 0,1-1 0,-1 0 0,1 0 0,-1 0 0,1 0 0,-1 0 0,1 0 0,-1 0 0,1 0 0,-1 0 0,1 0 0,-1 0 0,1 0 0,-1 0 0,1-1 0,-1 1 0,1 0 0,-1 0 0,1 0 0,-1-1 0,1 1-1,0 0 1,-1-1 0,1 1 0,-1 0 0,1-1 0,0 1 0,-1 0 0,1-1 0,0 0 0,-1 0-61,0-1-1,1 0 1,-1 1 0,1-1-1,0 0 1,0 0-1,-1 1 1,1-1 0,0 0-1,1-1 1,7-41-1106,-7 42 1188,6-22-663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3.177"/>
    </inkml:context>
    <inkml:brush xml:id="br0">
      <inkml:brushProperty name="width" value="0.025" units="cm"/>
      <inkml:brushProperty name="height" value="0.025" units="cm"/>
    </inkml:brush>
  </inkml:definitions>
  <inkml:trace contextRef="#ctx0" brushRef="#br0">0 2 13323,'11'-1'553,"-1"0"0,1 1 0,-1 1 0,1-1 0,-1 2 0,1 0 0,-1 0-1,0 1 1,20 7 0,-20-5-387,1 1 0,-1 0 0,0 0-1,-1 1 1,1 0 0,-1 1 0,-1 0-1,9 10 1,-5-2-118,-1 0-1,0 0 0,-1 1 0,-1 0 1,0 1-1,-2 0 0,0 0 1,-1 1-1,0-1 0,3 32 0,-4-12 213,-2-1 0,-1 1-1,-2-1 1,-7 51-1,3-58-199,-2 0 0,-1-1-1,-1 0 1,-1 0 0,-25 51 0,27-65-232,-1-1 1,-1-1 0,0 0-1,-1 0 1,0 0-1,-1-2 1,0 1-1,-1-1 1,0-1 0,-16 11-1,-10-1-291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3.659"/>
    </inkml:context>
    <inkml:brush xml:id="br0">
      <inkml:brushProperty name="width" value="0.025" units="cm"/>
      <inkml:brushProperty name="height" value="0.025" units="cm"/>
    </inkml:brush>
  </inkml:definitions>
  <inkml:trace contextRef="#ctx0" brushRef="#br0">159 1 15107,'0'0'29,"0"0"-1,0 0 0,-1 0 0,1 0 1,0 0-1,0 0 0,0 1 1,0-1-1,0 0 0,0 0 1,0 0-1,0 0 0,0 0 1,0 0-1,0 0 0,0 0 0,0 0 1,0 0-1,0 0 0,0 0 1,0 0-1,0 0 0,0 0 1,-1 0-1,1 0 0,0 0 1,0 0-1,0 0 0,0 1 0,0-1 1,0 0-1,0 0 0,0 0 1,0 0-1,0 0 0,0 0 1,-1-1-1,1 1 0,0 0 0,0 0 1,0 0-1,0 0 0,0 0 1,0 0-1,0 0 0,0 0 1,0 0-1,0 0 0,0 0 1,0 0-1,0 0 0,-1 0 0,1 0 1,0 0-1,0 0 0,0 0 1,0 0-1,0 0 0,0-1 1,0 1-1,0 0 0,0 0 1,0 0-1,0 0 0,0 0 1,-10 9 856,-11 17 234,2 10-657,1 0 0,3 2 0,0 0 0,3 1 0,1 0 0,-7 56 1,9-24-47,3 0 0,6 128 1,5-137-331,2-1 1,3 0 0,3 0-1,3-2 1,2 1 0,2-2-1,33 63 1,-42-98-208,2-2 0,0 1 0,1-1 1,20 22-1,-27-35 60,0-1 0,1 0 1,-1 0-1,1-1 0,0 0 1,1 0-1,0-1 0,0 0 1,0 0-1,0-1 0,1-1 1,-1 1-1,12 1 1,23 2-231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50.759"/>
    </inkml:context>
    <inkml:brush xml:id="br0">
      <inkml:brushProperty name="width" value="0.025" units="cm"/>
      <inkml:brushProperty name="height" value="0.025" units="cm"/>
    </inkml:brush>
  </inkml:definitions>
  <inkml:trace contextRef="#ctx0" brushRef="#br0">19 0 16508,'-7'5'2159,"-4"5"-224,16-8 1744,17-3-2224,193 6 480,-75 7-5817,-132-14 2472,-16-1 468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51.244"/>
    </inkml:context>
    <inkml:brush xml:id="br0">
      <inkml:brushProperty name="width" value="0.025" units="cm"/>
      <inkml:brushProperty name="height" value="0.025" units="cm"/>
    </inkml:brush>
  </inkml:definitions>
  <inkml:trace contextRef="#ctx0" brushRef="#br0">2 50 15699,'-1'16'1937,"5"-3"-1225,8-5-288,2 0 1848,8-6-1551,5 0-137,7-2-152,3-3-136,2-7-136,4 1-56,-4-5-368,-3 0-304,-6 1 488,-4-1-120,-22-8-72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0.630"/>
    </inkml:context>
    <inkml:brush xml:id="br0">
      <inkml:brushProperty name="width" value="0.025" units="cm"/>
      <inkml:brushProperty name="height" value="0.025" units="cm"/>
    </inkml:brush>
  </inkml:definitions>
  <inkml:trace contextRef="#ctx0" brushRef="#br0">1 33 14227,'3'-14'3471,"-1"18"-131,0 24 147,-2-21-3948,0 55 1258,-1-38-590,1 1 1,2-1 0,0 1 0,1-1 0,13 45 0,-16-67-185,0-1 0,1 1 0,-1-1 0,1 1 1,0-1-1,0 1 0,-1-1 0,1 0 0,0 1 0,0-1 0,0 0 0,0 0 0,0 0 0,1 0 0,-1 1 0,0-2 0,0 1 0,2 1 0,-1-2-3,-1 0 0,0 0-1,0 0 1,0 0 0,0-1-1,1 1 1,-1 0 0,0-1-1,0 1 1,0-1 0,0 1 0,0-1-1,0 1 1,0-1 0,0 0-1,0 1 1,-1-1 0,1 0-1,0 0 1,0 0 0,0 0-1,-1 0 1,1 0 0,-1 0-1,1 0 1,0-1 0,18-32 213,-1-1 1,-2 0-1,16-53 1,-6 17-173,-26 70-63,0 1 1,0 0-1,0-1 1,0 1-1,1 0 1,-1-1-1,0 1 1,0 0-1,0-1 1,0 1-1,0 0 1,0 0-1,0-1 1,1 1-1,-1 0 1,0-1-1,0 1 1,0 0-1,1 0 1,-1-1-1,0 1 1,0 0-1,1 0 1,-1 0-1,0-1 1,1 1-1,-1 0 1,0 0-1,1 0 1,-1 0-1,0 0 1,0 0-1,1 0 1,0-1-1,3 13-34,0 24-20,-4-33 47,1 29-25,-2-24 34,1 0 0,0 0 0,1 1 0,0-1 0,0 0 0,4 11 0,-5-19 2,0 0 1,0 0 0,0 1 0,0-1 0,0 0 0,0 0 0,0 1-1,0-1 1,1 0 0,-1 0 0,0 0 0,0 1 0,0-1-1,0 0 1,1 0 0,-1 0 0,0 0 0,0 0 0,0 1-1,1-1 1,-1 0 0,0 0 0,0 0 0,1 0 0,-1 0 0,0 0-1,0 0 1,1 0 0,-1 0 0,0 0 0,0 0 0,1 0-1,-1 0 1,0 0 0,0 0 0,0 0 0,1 0 0,10-8 79,7-18 53,-17 25-122,41-70 269,16-24-526,-70 110-2210,4-2 1924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1.235"/>
    </inkml:context>
    <inkml:brush xml:id="br0">
      <inkml:brushProperty name="width" value="0.025" units="cm"/>
      <inkml:brushProperty name="height" value="0.025" units="cm"/>
    </inkml:brush>
  </inkml:definitions>
  <inkml:trace contextRef="#ctx0" brushRef="#br0">1 172 15555,'0'1'104,"0"0"0,-1 0 0,1 0-1,0 0 1,0 0 0,0 0 0,0-1-1,0 1 1,0 0 0,1 0 0,-1 0-1,0 0 1,0 0 0,1-1 0,-1 1-1,0 0 1,1 0 0,-1 0 0,1-1-1,-1 1 1,1 0 0,-1-1 0,1 1-1,0 0 1,-1-1 0,1 1 0,0-1-1,-1 1 1,1-1 0,0 1 0,0-1-1,-1 1 1,1-1 0,0 0 0,0 1-1,0-1 1,0 0 0,0 0 0,-1 0 0,1 0-1,0 0 1,0 0 0,0 0 0,0 0-1,0 0 1,0 0 0,-1 0 0,1 0-1,0-1 1,0 1 0,0 0 0,0-1-1,-1 1 1,3-2 0,21-8 955,0-1 0,0-1-1,-2-1 1,40-29 0,-32 21-1087,48-26 0,-53 38-890,-22 8 660,1 0 0,0 0 0,-1-1 1,1 1-1,-1-1 0,1 0 0,-1 1 0,0-2 1,0 1-1,4-4 0,-2-1-515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1.702"/>
    </inkml:context>
    <inkml:brush xml:id="br0">
      <inkml:brushProperty name="width" value="0.025" units="cm"/>
      <inkml:brushProperty name="height" value="0.025" units="cm"/>
    </inkml:brush>
  </inkml:definitions>
  <inkml:trace contextRef="#ctx0" brushRef="#br0">0 23 15259,'0'-1'134,"1"0"0,-1 0 0,1 0 0,-1 0 0,1 1 0,-1-1 0,1 0 0,-1 0 0,1 1 0,0-1 0,-1 0 0,1 1 0,0-1 0,0 0 0,0 1 0,-1-1 0,1 1 0,0-1 0,0 1 0,0 0 0,0-1 0,0 1 0,1 0 0,-1 0-10,-1 0 0,1 1 1,0-1-1,0 0 0,0 1 0,-1-1 0,1 1 1,0-1-1,0 1 0,-1-1 0,1 1 0,0 0 0,-1-1 1,1 1-1,-1 0 0,1 0 0,-1-1 0,1 1 0,0 1 1,2 8 454,1-1 0,-1 1 0,3 13 1,-5-19-578,7 35 471,-2 0 0,2 52 0,-8 80 461,-1-88 105,0-77-376,-1-8-407,-2-10-50,-2-35-46,2 0 0,2-1 0,2 1-1,11-76 1,-9 108-239,1 0 0,1-1 1,1 2-1,0-1 0,1 0 0,15-26 0,-18 37 32,-1 1 0,1-1-1,0 0 1,0 1 0,1-1-1,-1 1 1,1 0 0,-1 0-1,1 0 1,0 1 0,8-5-1,-9 6 18,0 0-1,0 1 0,1-1 0,-1 0 1,0 1-1,0 0 0,1 0 1,-1 0-1,0 0 0,1 0 1,-1 1-1,0-1 0,0 1 1,1 0-1,-1 0 0,0 0 0,0 1 1,5 2-1,-5-3 39,0 1 1,0-1-1,0 1 0,-1 0 1,1 0-1,0 0 0,-1 1 1,1-1-1,-1 0 0,0 1 1,1 0-1,-2 0 0,1-1 1,0 1-1,0 0 0,-1 0 1,1 1-1,-1-1 0,0 0 1,0 0-1,-1 1 0,1-1 1,0 0-1,-1 1 0,0-1 1,0 1-1,0-1 0,0 0 1,-1 1-1,1-1 0,-2 4 1,0 0 65,0-1 0,0 0 0,-1-1 1,0 1-1,0 0 0,-1-1 1,1 1-1,-1-1 0,0 0 0,-1 0 1,1-1-1,-1 1 0,0-1 1,0 0-1,-10 5 0,9-6-11,0 1 0,-1-2-1,1 1 1,-14 3 0,18-6-227,0 1 0,0-1 0,0 1 0,0-1 0,0 0 0,0 0 0,0 0 0,0 0 0,0 0 0,0 0 0,0-1 0,0 1 0,0-1 0,0 1 0,1-1 0,-1 0 0,0 0 0,0 0 0,0 0 0,1 0 0,-3-2 0,3 3 108,1-1 1,-1 0-1,1 1 0,0-1 1,-1 0-1,1 1 0,-1-1 1,1 0-1,0 1 0,0-1 0,0 0 1,-1 0-1,1 1 0,0-1 1,0 0-1,0 0 0,0 0 1,0 1-1,0-1 0,0 0 1,0 0-1,1 1 0,-1-1 0,0 0 1,0 0-1,1 1 0,-1-1 1,1-1-1,6-10-920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0.672"/>
    </inkml:context>
    <inkml:brush xml:id="br0">
      <inkml:brushProperty name="width" value="0.05" units="cm"/>
      <inkml:brushProperty name="height" value="0.05" units="cm"/>
    </inkml:brush>
  </inkml:definitions>
  <inkml:trace contextRef="#ctx0" brushRef="#br0">33 1 14755,'0'0'85,"1"0"0,-1 1 0,1-1 1,-1 0-1,1 1 0,-1-1 0,1 0 0,-1 1 0,1-1 0,-1 1 0,0-1 0,1 1 1,-1-1-1,0 1 0,1-1 0,-1 1 0,0-1 0,0 1 0,1-1 0,-1 1 0,0 0 1,0-1-1,0 1 0,0-1 0,0 2 0,0 18 163,0-16 4,-20 170 2425,1 8-2479,18-180-197,1 0 0,0 0 0,0 0 1,0 0-1,0 0 0,0 0 0,1 0 0,-1 0 0,0 0 1,1 0-1,0 0 0,-1 0 0,1 0 0,0 0 0,2 3 0,-2-4 2,0-1-1,0 1 0,1-1 0,-1 0 0,0 1 0,0-1 0,0 0 0,0 0 0,1 0 0,-1 1 0,0-1 0,0-1 0,0 1 1,1 0-1,-1 0 0,0 0 0,0-1 0,0 1 0,0 0 0,1-1 0,-1 1 0,0-1 0,0 0 0,0 1 0,0-1 0,0 0 1,0 1-1,1-2 0,16-11 24,0-1 1,0-1 0,25-27 0,41-58-134,-68 81-70,33-47-495,-45 60 622,-1 0-1,0 0 0,0 0 0,0 0 0,-1 0 0,0-1 0,0 1 0,0-1 0,0-8 0,-6-11-233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2.773"/>
    </inkml:context>
    <inkml:brush xml:id="br0">
      <inkml:brushProperty name="width" value="0.025" units="cm"/>
      <inkml:brushProperty name="height" value="0.025" units="cm"/>
    </inkml:brush>
  </inkml:definitions>
  <inkml:trace contextRef="#ctx0" brushRef="#br0">92 11 16940,'17'-10'2729,"-16"10"-2612,-1 0-1,1 0 1,-1 0 0,0 0 0,1 0 0,-1 0 0,1 0 0,-1 0 0,1 0 0,-1 0 0,1 0-1,-1 0 1,0 0 0,1 0 0,-1 0 0,1 1 0,-1-1 0,0 0 0,1 0 0,-1 0 0,1 1-1,-1-1 1,1 0 0,0 2 69,-1 0-1,1 0 1,0 0 0,0 0-1,-1 0 1,1 0 0,-1 1-1,0-1 1,0 0 0,0 0-1,0 0 1,0 0-1,0 0 1,-1 3 0,-4 36 184,-3 1 1,-1-1 0,-2 0-1,-22 53 1,14-40-39,-18 80-1,37-133-316,-1 0-1,1 0 0,0 0 1,-1 1-1,1-1 0,0 0 0,0 0 1,0 0-1,0 0 0,0 1 1,0-1-1,1 0 0,-1 0 1,0 0-1,0 0 0,1 0 1,-1 0-1,1 1 0,-1-1 1,2 1-1,-1-1-1,0-1-1,0 0 1,0 0 0,0 1-1,0-1 1,0 0 0,0 0-1,0 0 1,0 0 0,0 0-1,0 0 1,0 0 0,0 0-1,0-1 1,0 1 0,0 0-1,0-1 1,0 1 0,0 0-1,0-1 1,0 1 0,1-2-1,13-7 56,-1 0-1,0 0 0,19-20 1,-23 20-102,0 0 1,1 1-1,0 0 1,0 1-1,0 0 1,21-9-1,-30 15-91,0 1 1,1-1-1,-1 1 0,0-1 1,1 1-1,-1 0 0,0 0 1,1 0-1,-1 0 0,0 0 1,1 0-1,3 2 0,-4-2 32,-1 1 0,0-1 0,0 1 0,0-1 0,0 1-1,0 0 1,0 0 0,0-1 0,0 1 0,0 0-1,0 0 1,0 0 0,0 0 0,-1 0 0,1 0 0,0 0-1,-1 1 1,1-1 0,-1 0 0,1 0 0,-1 0 0,1 1-1,-1 1 1,2 4-711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3.298"/>
    </inkml:context>
    <inkml:brush xml:id="br0">
      <inkml:brushProperty name="width" value="0.025" units="cm"/>
      <inkml:brushProperty name="height" value="0.025" units="cm"/>
    </inkml:brush>
  </inkml:definitions>
  <inkml:trace contextRef="#ctx0" brushRef="#br0">43 73 15883,'-2'0'374,"0"0"0,0 0 0,0 0 0,0 0-1,0 0 1,0 0 0,0 1 0,0-1-1,0 0 1,0 1 0,0 0 0,1-1 0,-1 1-1,0 0 1,0 0 0,1 0 0,-1 0-1,0 0 1,1 1 0,-1-1 0,-1 3-1,3-4-317,0 0 0,0 1 0,0-1 0,0 0 0,0 0 0,0 0 0,0 1 0,0-1 0,0 0 0,0 0 0,0 1 0,0-1-1,0 0 1,0 0 0,0 0 0,0 0 0,0 1 0,1-1 0,-1 0 0,0 0 0,0 0 0,0 0 0,0 1 0,0-1 0,1 0 0,-1 0-1,0 0 1,0 0 0,0 0 0,1 0 0,-1 0 0,0 0 0,0 1 0,0-1 0,1 0 0,-1 0 0,0 0 0,0 0 0,0 0-1,1 0 1,-1 0 0,0 0 0,0 0 0,0 0 0,1 0 0,-1-1 0,12 2 610,7-4-273,0 0 0,0-1 1,0-1-1,17-7 1,2 0-120,21-7 45,-41 11-301,1 2 1,0 0-1,1 1 0,-1 1 1,1 1-1,32-1 0,-51 3-51,0 1-1,0 0 1,-1 0 0,1 0-1,0 0 1,0 0-1,0 0 1,0 1 0,-1-1-1,1 0 1,0 0 0,0 1-1,0-1 1,-1 0-1,1 1 1,0-1 0,0 0-1,-1 1 1,1-1 0,0 1-1,-1 0 1,1-1-1,-1 1 1,1-1 0,0 1-1,-1 0 1,0 0 0,1-1-1,-1 1 1,1 1-1,-1-1-20,0 0-1,-1 0 0,1-1 0,0 1 1,-1 0-1,1 0 0,-1 0 1,1 0-1,-1-1 0,1 1 0,-1 0 1,1-1-1,-1 1 0,0 0 0,0-1 1,1 1-1,-1-1 0,0 1 0,0-1 1,1 1-1,-1-1 0,0 1 1,0-1-1,0 0 0,0 0 0,0 1 1,-1-1-1,-28 12-543,14-11 200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2.398"/>
    </inkml:context>
    <inkml:brush xml:id="br0">
      <inkml:brushProperty name="width" value="0.025" units="cm"/>
      <inkml:brushProperty name="height" value="0.025" units="cm"/>
    </inkml:brush>
  </inkml:definitions>
  <inkml:trace contextRef="#ctx0" brushRef="#br0">46 805 9434,'7'38'10229,"-12"-45"-9516,1-8-308,1-1 1,1 0-1,0-31 0,-1 4-153,-18-628-1332,21 666 1265,-1-14-2418,-2 15 624,-3 11 589,3-2 427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2.882"/>
    </inkml:context>
    <inkml:brush xml:id="br0">
      <inkml:brushProperty name="width" value="0.025" units="cm"/>
      <inkml:brushProperty name="height" value="0.025" units="cm"/>
    </inkml:brush>
  </inkml:definitions>
  <inkml:trace contextRef="#ctx0" brushRef="#br0">0 345 13131,'0'0'65,"0"0"1,1 0-1,-1 0 0,0 0 1,0 0-1,0 0 1,0 0-1,1 0 1,-1 0-1,0 0 0,0 0 1,0 0-1,0 1 1,1-1-1,-1 0 0,0 0 1,0 0-1,0 0 1,0 0-1,0 0 0,0 0 1,1 0-1,-1 1 1,0-1-1,0 0 1,0 0-1,0 0 0,0 0 1,0 0-1,0 1 1,0-1-1,0 0 0,1 0 1,-1 0-1,0 0 1,0 0-1,0 1 0,0-1 1,0 0-1,0 0 1,0 0-1,0 0 1,0 1-1,0-1 0,0 0 1,-1 0-1,1 0 1,0 0-1,0 1 0,0-1 1,0 0-1,0 0 1,0 0-1,0 0 0,0 0 1,-1 1-1,17-6 1455,-11 2-1366,0-1 0,0 0 0,-1-1 1,1 1-1,-1-1 0,0 0 1,0 0-1,-1-1 0,1 1 0,-1-1 1,0 1-1,2-9 0,4-11 1,9-40 0,-14 50-67,18-95 74,-11 49 72,-11 61-228,0 0 0,0 1 0,0-1 0,0 0-1,0 0 1,0 0 0,0 0 0,0 0 0,0 0 0,0 0 0,0 0 0,0 0 0,0 0 0,0 0 0,0 0 0,1 0-1,-1 0 1,0 1 0,0-1 0,0 0 0,0 0 0,0 0 0,0 0 0,0 0 0,0 0 0,0 0 0,0 0 0,0 0 0,0 0-1,0 0 1,0 0 0,0 0 0,0 0 0,1 0 0,-1 0 0,0 0 0,0 0 0,0 0 0,0 0 0,0 0 0,0 0-1,0 0 1,0 0 0,0 0 0,0 0 0,0 0 0,0 0 0,0 0 0,0 0 0,1 0 0,-1 0 0,0 0 0,0 0 0,0 0-1,0 0 1,0 0 0,4 12 181,3 14 70,4 24-214,3 0 0,2-2 0,31 65 0,-42-99-265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9.187"/>
    </inkml:context>
    <inkml:brush xml:id="br0">
      <inkml:brushProperty name="width" value="0.025" units="cm"/>
      <inkml:brushProperty name="height" value="0.025" units="cm"/>
    </inkml:brush>
  </inkml:definitions>
  <inkml:trace contextRef="#ctx0" brushRef="#br0">0 88 19004,'3'0'1552,"4"3"-1168,3-3-151,6-6 903,5 1-672,8-5-248,3-1-32,1 0-224,1 0-128,-5-1-376,-2 2-176,-7 3-113,-3 3 545,-15 4-160,-2-3-248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9.659"/>
    </inkml:context>
    <inkml:brush xml:id="br0">
      <inkml:brushProperty name="width" value="0.025" units="cm"/>
      <inkml:brushProperty name="height" value="0.025" units="cm"/>
    </inkml:brush>
  </inkml:definitions>
  <inkml:trace contextRef="#ctx0" brushRef="#br0">0 59 16379,'6'7'1937,"4"-4"-1233,9-3-312,4-4 1297,8-5-913,6-1-232,1 1-440,0-1-328,0 2-632,-3 2 439,-6 0 201,-7 1-208,-4 3-176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0.077"/>
    </inkml:context>
    <inkml:brush xml:id="br0">
      <inkml:brushProperty name="width" value="0.025" units="cm"/>
      <inkml:brushProperty name="height" value="0.025" units="cm"/>
    </inkml:brush>
  </inkml:definitions>
  <inkml:trace contextRef="#ctx0" brushRef="#br0">0 1 18004,'16'0'1408,"-2"0"-1104,2 1-128,1 3 440,-2 5-112,-5 7-95,-2 4-81,-6 7-56,-2 8-16,-7 5-8,-4 1-16,-4 2-456,-4-3-120,3-4 344,-1-4-136,4-11-88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0.563"/>
    </inkml:context>
    <inkml:brush xml:id="br0">
      <inkml:brushProperty name="width" value="0.025" units="cm"/>
      <inkml:brushProperty name="height" value="0.025" units="cm"/>
    </inkml:brush>
  </inkml:definitions>
  <inkml:trace contextRef="#ctx0" brushRef="#br0">184 13 17068,'0'-1'62,"0"0"0,0 1 0,0-1 0,-1 0 0,1 1 0,0-1 0,-1 1 0,1-1 0,0 1 0,-1-1 0,1 0 0,-1 1 0,1-1 0,-1 1 0,1 0 0,-1-1 0,1 1 0,-1-1 0,1 1 0,-1 0 0,0 0 0,1-1 0,-1 1 0,1 0 0,-1 0 0,0 0 0,1-1 1,-1 1-1,0 0 0,1 0 0,-1 0 0,0 0 0,1 0 0,-1 0 0,0 0 0,1 1 0,-1-1 0,0 0 0,1 0 0,-1 0 0,1 1 0,-1-1 0,0 0 0,1 1 0,-1-1 0,1 1 0,-1 0 0,-4 1 142,0 1 0,1 0 0,0 1 0,0-1 0,-5 6 0,-4 7 70,1 0 1,0 1 0,1 0 0,1 1 0,1 0 0,0 0 0,2 1 0,-8 29 0,6-15-125,2 2 1,1-1-1,2 1 0,0 38 1,4-51-51,1-1 1,1 0-1,1 0 1,8 34-1,-9-48-79,0 0 1,1 0-1,0 0 1,0 0-1,0 0 1,1 0-1,-1-1 1,2 0-1,-1 0 0,1 0 1,0 0-1,0-1 1,0 0-1,1 0 1,0 0-1,10 6 0,-12-9-14,0-1 0,0 1 0,0-1 0,1 1-1,-1-1 1,1-1 0,-1 1 0,0-1 0,1 1-1,0-1 1,-1-1 0,1 1 0,-1 0-1,6-2 1,-3 0-2,1-1-1,-1 1 1,0-1-1,-1-1 0,1 1 1,-1-1-1,1 0 1,7-7-1,-8 6 22,1 0 0,-1-1 0,0 0 0,-1-1 0,1 1 0,-1-1 0,0 0 0,-1-1 0,0 1 0,0-1 0,-1 0 0,0 1 0,0-2 0,0 1 0,1-15 0,-3 22-13,-1-1 0,0 0 0,0 1 0,0-1 0,-1 0 0,1 1 0,0-1 0,-1 1 0,1-1 0,-1 0 0,1 1 0,-1-1 0,0 1 0,1-1 0,-1 1 0,0 0 0,0-1-1,0 1 1,0 0 0,0 0 0,-1-1 0,1 1 0,0 0 0,0 0 0,-1 0 0,1 0 0,-1 1 0,1-1 0,-1 0 0,1 1 0,-1-1 0,1 1 0,-1-1 0,0 1 0,1 0 0,-1-1 0,0 1 0,1 0 0,-1 0 0,0 0 0,-1 1 0,-4-1 35,-1 1 0,1 0 0,-1 0 0,1 1 0,0 0 0,0 0 0,-13 6 0,-15 16 37,34-23-86,-1 0 0,1 0-1,0 0 1,0 0 0,0 0 0,0 0 0,0 1 0,0-1 0,0 0 0,0 0-1,0 1 1,1-1 0,-1 1 0,0-1 0,1 0 0,-1 1 0,1-1 0,0 1-1,0-1 1,-1 1 0,1-1 0,0 1 0,0 2 0,1-3-3,-1 0 1,0-1 0,1 1 0,-1-1-1,1 1 1,-1 0 0,1-1 0,-1 1-1,1-1 1,-1 0 0,1 1 0,0-1-1,-1 1 1,1-1 0,-1 0-1,1 1 1,0-1 0,0 0 0,-1 0-1,1 0 1,0 1 0,-1-1 0,1 0-1,0 0 1,0 0 0,-1 0 0,1 0-1,0 0 1,-1 0 0,1-1-1,0 1 1,0 0 0,0-1 0,24-8-101,-24 8 97,16-8-76,-1-1-1,-1-1 0,1-1 0,19-19 0,5-5-90,-38 35 167,-1-1-1,1 1 1,0 0-1,-1 0 1,1 0 0,0 0-1,0 0 1,0 0-1,0 0 1,0 1 0,0-1-1,0 1 1,3-1-1,-4 1 7,0 0 0,-1 0 0,1 0 0,0 0 0,0 1-1,0-1 1,0 0 0,-1 1 0,1-1 0,0 0 0,0 1 0,-1-1-1,1 1 1,0-1 0,-1 1 0,1-1 0,0 1 0,-1 0 0,1-1-1,-1 1 1,1 0 0,0 0 0,1 5 12,1 0-1,-1 1 1,0-1 0,-1 0 0,0 0-1,1 12 1,-2-17-8,19 234 78,-16-222-1001,-1-30-64,-1-18 622,-1-7-119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1.057"/>
    </inkml:context>
    <inkml:brush xml:id="br0">
      <inkml:brushProperty name="width" value="0.025" units="cm"/>
      <inkml:brushProperty name="height" value="0.025" units="cm"/>
    </inkml:brush>
  </inkml:definitions>
  <inkml:trace contextRef="#ctx0" brushRef="#br0">0 186 16235,'0'1'86,"1"-1"0,-1 1 0,1 0 0,-1-1 0,1 1-1,-1-1 1,1 1 0,-1-1 0,1 1 0,-1-1 0,1 1-1,0-1 1,-1 1 0,1-1 0,0 0 0,0 1 0,-1-1-1,1 0 1,0 0 0,-1 1 0,1-1 0,0 0 0,0 0-1,0 0 1,-1 0 0,1 0 0,0 0 0,1-1 0,0 1 96,1-1-1,0 0 1,0 0 0,-1 0 0,1-1 0,-1 1 0,1-1 0,2-1-1,6-7 402,-1 1-1,13-15 1,-21 22-494,7-8 167,-1 0 0,1-1 1,5-11-1,-12 18-188,0 1 1,0-1-1,0 1 1,-1-1-1,1 0 1,-1 1-1,0-1 1,0 0-1,0 0 1,-1 0-1,0 0 1,0 0 0,0 0-1,0-7 1,-1 10-48,1 0 0,0 1 1,0-1-1,0 0 0,-1 0 1,1 0-1,0 1 0,-1-1 1,1 0-1,0 0 0,-1 1 1,1-1-1,-1 0 0,1 1 1,-1-1-1,0 1 0,1-1 1,-1 1-1,1-1 1,-1 1-1,0-1 0,0 1 1,1-1-1,-1 1 0,0 0 1,-1-1-1,1 1 10,-1 0 1,0 0-1,1 0 0,-1 0 0,1 1 1,-1-1-1,1 0 0,-1 1 1,1-1-1,-1 1 0,1 0 0,-3 1 1,-2 1 35,1 1 1,0-1-1,0 1 0,1 0 1,-1 1-1,-3 4 0,2 0-30,0 0 0,1 0-1,0 1 1,1-1 0,0 1-1,-4 17 1,6-21-31,1 0-1,-1 1 1,1-1-1,1 0 1,-1 0-1,1 1 1,0-1-1,1 0 1,0 1-1,0-1 1,0 0-1,3 9 1,-3-14-5,-1 0 0,0 0 0,1 0 0,-1 0 0,1 0 1,-1 0-1,1-1 0,0 1 0,-1 0 0,1 0 0,0-1 1,0 1-1,-1 0 0,1-1 0,0 1 0,0-1 0,0 1 1,0-1-1,0 1 0,0-1 0,0 0 0,2 1 0,-1-1 3,0 0-1,0 0 0,0 0 0,0-1 1,0 1-1,0 0 0,0-1 0,-1 0 1,1 1-1,0-1 0,2-1 1,6-4 11,-1 0 0,0 0 0,12-12 1,-15 13-14,13-11 19,-3 1-11,27-18 0,-38 30-13,-1 0 0,1 0 0,0 1 0,0 0 0,0 0-1,0 0 1,1 0 0,-1 1 0,0 0 0,1 0 0,5 0 0,-8 1-4,1 1 0,-1 0 1,0-1-1,1 2 0,-1-1 0,0 0 0,0 1 0,0-1 1,0 1-1,0 0 0,0 0 0,-1 0 0,1 0 1,-1 0-1,1 1 0,-1-1 0,0 1 0,0 0 1,0-1-1,0 1 0,2 5 0,1 0 325,-1 0 1,-1 1-1,5 13 0,-11-48 144,-12-41 0,8 40-869,-3-32 1,10 59 323,0-1 1,0 1-1,0 0 1,0-1-1,0 1 1,0 0-1,0-1 1,0 1-1,0 0 1,0-1-1,0 1 1,1 0-1,-1-1 1,0 1-1,0 0 1,0-1-1,0 1 1,1 0-1,-1-1 1,0 1-1,0 0 1,1 0-1,-1 0 1,0-1-1,1 1 1,-1 0-1,0 0 1,0 0-1,1-1 1,-1 1 0,0 0-1,1 0 1,-1 0-1,0 0 1,1 0-1,-1 0 1,0 0-1,1 0 1,-1 0-1,1 0 1,-1 0-1,0 0 1,1 0-1,-1 0 1,0 0-1,1 0 1,-1 0-1,0 1 1,1-1-1,-1 0 1,29 10-1617,-8-2 667,2-5-51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1.509"/>
    </inkml:context>
    <inkml:brush xml:id="br0">
      <inkml:brushProperty name="width" value="0.025" units="cm"/>
      <inkml:brushProperty name="height" value="0.025" units="cm"/>
    </inkml:brush>
  </inkml:definitions>
  <inkml:trace contextRef="#ctx0" brushRef="#br0">86 22 16964,'-1'-1'91,"0"1"0,0-1 0,0 0 1,1 1-1,-1-1 0,0 1 1,0-1-1,0 1 0,0-1 0,0 1 1,0 0-1,0-1 0,0 1 1,0 0-1,0 0 0,0 0 0,0 0 1,0 0-1,0 0 0,-1 0 1,1 0-1,0 0 0,0 1 0,0-1 1,0 0-1,0 1 0,0-1 1,1 0-1,-1 1 0,0-1 0,0 1 1,0 0-1,0-1 0,0 1 1,1 0-1,-1-1 0,0 1 0,0 0 1,0 1-1,-3 2 179,1 1 0,-1-1 0,1 1 1,0 0-1,0 0 0,-2 6 0,1 0-110,0 0 0,0 0 1,1 0-1,1 0 0,0 0 0,0 1 0,1-1 0,1 1 0,0-1 1,0 1-1,1-1 0,4 21 0,-4-31-151,-1 1-1,1-1 1,-1 1-1,1-1 1,-1 1 0,1-1-1,0 1 1,0-1-1,0 0 1,0 1 0,0-1-1,0 0 1,0 0 0,0 0-1,0 0 1,0 0-1,1 0 1,-1 0 0,1 0-1,-1 0 1,0-1-1,1 1 1,2 0 0,-2 0-5,0-1 1,0 0-1,0-1 1,0 1-1,-1 0 1,1 0 0,0-1-1,0 1 1,-1-1-1,1 0 1,0 1 0,0-1-1,-1 0 1,1 0-1,-1 0 1,1 0-1,-1 0 1,1-1 0,-1 1-1,2-3 1,5-5-3,0-1 0,-1-1 1,-1 1-1,0-1 0,0 0 1,-1 0-1,0-1 1,5-18-1,-2-2 18,-2 1 1,3-34-1,-10 101-63,2 1 0,2 0-1,11 56 1,-14-91-29,1 0 1,0 0-1,-1 0 1,1 0 0,0-1-1,0 1 1,0 0-1,0-1 1,0 1-1,0 0 1,0-1-1,0 1 1,1-1-1,-1 0 1,1 0-1,-1 1 1,1-1-1,1 1 1,-2-2 21,1 0 1,-1 0 0,0 0 0,0 1-1,1-2 1,-1 1 0,0 0-1,0 0 1,1 0 0,-1-1 0,0 1-1,0 0 1,0-1 0,1 1 0,-1-1-1,0 1 1,0-1 0,0 0-1,0 0 1,0 1 0,0-1 0,0 0-1,0 0 1,0 0 0,-1 0 0,1 0-1,1-2 1,15-24-447,2-12-162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1.118"/>
    </inkml:context>
    <inkml:brush xml:id="br0">
      <inkml:brushProperty name="width" value="0.05" units="cm"/>
      <inkml:brushProperty name="height" value="0.05" units="cm"/>
    </inkml:brush>
  </inkml:definitions>
  <inkml:trace contextRef="#ctx0" brushRef="#br0">1 1 12371,'7'18'1768,"2"0"-1024,4-4-344,4 0 1633,9-2-1417,4-1-320,3-2 472,0-4-552,7 0-144,1-4-32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2.095"/>
    </inkml:context>
    <inkml:brush xml:id="br0">
      <inkml:brushProperty name="width" value="0.025" units="cm"/>
      <inkml:brushProperty name="height" value="0.025" units="cm"/>
    </inkml:brush>
  </inkml:definitions>
  <inkml:trace contextRef="#ctx0" brushRef="#br0">80 174 13675,'-22'59'2316,"10"-30"-1330,2 0 0,0 0-1,2 1 1,1 0-1,-3 34 1,10-62-950,0 0 1,0 0-1,-1 0 0,1 0 1,1 1-1,-1-1 1,0 0-1,0 0 0,1 0 1,-1 0-1,1 0 1,0 0-1,0 0 1,0 0-1,0 0 0,0 0 1,0 0-1,0 0 1,0-1-1,1 1 1,-1-1-1,1 1 0,-1-1 1,1 1-1,0-1 1,-1 0-1,1 1 0,0-1 1,0 0-1,4 1 1,-2-1-32,0-1-1,0 1 1,1-1 0,-1 0 0,0 0 0,0 0 0,0-1 0,1 1 0,-1-1-1,0 0 1,0 0 0,0-1 0,0 1 0,-1-1 0,6-3 0,-1 0-3,1 0 0,-2 0 1,1-1-1,0-1 1,-1 1-1,0-1 1,-1-1-1,11-14 0,-8 8 24,-1 0 0,0-1 1,-1 0-1,9-28 0,-7 9 148,-1-2 0,-2 1 0,-2-1 0,1-41 0,-5 69-118,1-5 112,-1 1 0,-1 0 0,-2-22 1,3 33-150,0 0 0,-1 0 1,1 1-1,0-1 0,0 0 1,0 0-1,0 0 0,-1 1 1,1-1-1,0 0 0,-1 0 0,1 1 1,0-1-1,-1 0 0,1 1 1,-1-1-1,0 0 0,1 1 1,-1-1-1,1 1 0,-1-1 1,0 1-1,1-1 0,-1 1 1,-1-1-1,1 1 1,0 0-1,0 0 1,0 1-1,1-1 1,-1 0-1,0 1 1,0-1-1,0 1 1,1-1 0,-1 1-1,0-1 1,1 1-1,-1 0 1,0-1-1,1 1 1,-1 0 0,1 0-1,-2 1 1,-2 5 46,0 0 1,0 0-1,1 1 1,-3 8 0,-1 10 10,1 0 1,1 1 0,1-1 0,0 41 0,4-48-55,1 1-1,0-1 1,2 0 0,0-1 0,1 1 0,1 0 0,8 18 0,-10-30-18,0 0 0,0-1 0,1 0 0,-1 0 1,2 0-1,-1 0 0,1-1 0,-1 0 0,11 9 1,-12-12-35,-1 0 0,1-1 1,-1 1-1,1-1 1,-1 0-1,1 0 0,0 0 1,0 0-1,-1 0 1,1-1-1,0 1 0,0-1 1,0 1-1,0-1 1,0 0-1,0 0 1,0-1-1,-1 1 0,1-1 1,0 1-1,0-1 1,0 0-1,0 0 0,-1 0 1,1 0-1,4-4 1,-2 2-75,0 0 1,-1-1 0,1 0 0,-1 0 0,0 0 0,0-1 0,0 1 0,-1-1-1,0 0 1,4-6 0,-2 0-243,0 0-1,0-1 1,-1 0 0,3-13-1,-3 2 579,0 0-1,1-46 1,-6 69-206,1 0 1,0 0-1,0 1 0,0-1 1,0 0-1,0 0 0,0 1 1,0-1-1,-1 0 0,1 1 1,0-1-1,0 0 0,0 1 1,0-1-1,0 0 0,1 1 1,-1-1-1,0 0 0,0 0 1,0 1-1,0-1 0,0 0 1,0 1-1,0-1 0,0 0 1,1 0-1,-1 1 0,0-1 1,0 0-1,0 0 0,1 0 1,-1 1-1,0-1 0,0 0 1,1 1-1,5-13 287,2-24-106,-8 34-172,2-24 233,-2 25-242,0 0 0,0 0 0,0 0-1,0 0 1,0 0 0,-1 0 0,1 0-1,0 0 1,0 0 0,-1 0-1,1 0 1,-1 0 0,1 0 0,-1 0-1,1 0 1,-1 0 0,1 0 0,-2-1-1,1 2-12,1 0 1,-1 0-1,1 0 0,-1 0 0,1 0 1,-1 0-1,1 0 0,-1 0 0,1 0 1,-1 0-1,1 1 0,-1-1 0,1 0 0,-1 0 1,1 1-1,0-1 0,-1 0 0,1 0 1,-1 1-1,1-1 0,0 1 0,-1-1 0,1 0 1,0 1-1,0-1 0,-1 1 0,1-1 1,0 0-1,0 1 0,0-1 0,-1 1 0,1 0 1,-8 20 243,7-19-198,-6 21 190,1 1-1,1 0 0,1 0 0,1 0 0,1 0 1,3 48-1,-1-68-196,0 0 1,1 0-1,0 0 0,0 1 1,0-1-1,0 0 1,1 0-1,0 0 1,3 7-1,-4-11-44,0 1 1,-1 0 0,1 0-1,0-1 1,-1 1-1,1-1 1,0 1-1,0 0 1,0-1-1,-1 1 1,1-1-1,0 0 1,0 1-1,0-1 1,0 0-1,0 1 1,0-1-1,2 0 1,-2 0-26,1 0 0,0-1 1,0 1-1,-1 0 0,1-1 0,0 0 1,-1 1-1,1-1 0,0 0 0,-1 0 1,1 0-1,-1 0 0,3-2 1,6-5-318,-1-1 1,0 0 0,0 0 0,-1-1 0,-1 0 0,0-1 0,0 1 0,9-21 0,1-12-302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3.186"/>
    </inkml:context>
    <inkml:brush xml:id="br0">
      <inkml:brushProperty name="width" value="0.025" units="cm"/>
      <inkml:brushProperty name="height" value="0.025" units="cm"/>
    </inkml:brush>
  </inkml:definitions>
  <inkml:trace contextRef="#ctx0" brushRef="#br0">92 199 14571,'1'-1'131,"-1"0"-1,-1 0 1,1 0 0,0 0-1,0 0 1,0 0 0,0 0-1,-1 0 1,1 0-1,-1 0 1,1 0 0,0 0-1,-1 0 1,0 0 0,1 0-1,-1 0 1,1 1 0,-1-1-1,0 0 1,0 1-1,1-1 1,-1 0 0,0 1-1,0-1 1,0 1 0,0-1-1,0 1 1,0-1 0,0 1-1,0 0 1,0-1-1,0 1 1,0 0 0,0 0-1,0 0 1,0 0 0,0 0-1,0 0 1,0 0 0,-1 0-1,-1 1 41,1 0 0,-1-1 1,1 1-1,0 0 0,-1 0 0,1 0 0,0 1 0,0-1 0,0 0 0,0 1 0,0-1 0,0 1 1,0 0-1,0 0 0,-2 3 0,0 3-95,0-1 0,1 1 0,-1 0 1,2 0-1,-1 1 0,1-1 0,1 1 1,-1-1-1,1 1 0,1 12 0,-1-14-72,1 0 0,1 0 0,-1 0 0,1 0-1,1 0 1,-1 0 0,1 0 0,0 0 0,1 0 0,-1-1-1,1 1 1,8 10 0,-11-16 0,1 0 0,0 0 0,0 0 0,0 0 0,0 0 1,0 0-1,0-1 0,0 1 0,0 0 0,0-1 0,0 1 0,0-1 0,0 1 0,0-1 0,1 1 0,-1-1 1,0 0-1,0 1 0,1-1 0,-1 0 0,0 0 0,1 0 0,-1 0 0,0 0 0,0 0 0,1-1 0,-1 1 0,0 0 1,0-1-1,0 1 0,1-1 0,-1 1 0,0-1 0,0 1 0,0-1 0,0 0 0,0 0 0,0 1 0,2-3 1,1-1 21,1-1 0,-1 1 0,0-1 0,0-1 0,0 1 1,5-10-1,1-5 50,-1-1 0,-1 0 0,-1 0 0,-1-1 0,-1 1 0,0-1 1,-2 0-1,0-1 0,-2 1 0,-1 0 0,0-1 0,-5-26 0,4 42-49,-1 1 0,0-1 0,0 1 0,-5-9 0,7 15-23,0-1-1,-1 0 1,1 1 0,-1-1 0,1 1 0,0-1-1,-1 0 1,1 1 0,-1-1 0,1 1 0,-1-1-1,1 1 1,-1 0 0,0-1 0,1 1 0,-1-1-1,1 1 1,-1 0 0,0 0 0,0-1 0,0 1-2,0 1 0,1-1 0,-1 0 0,0 1 0,1-1 0,-1 1 1,1-1-1,-1 1 0,0-1 0,1 1 0,-1-1 0,1 1 1,0 0-1,-1-1 0,1 1 0,-1 0 0,1-1 0,0 1 0,-1 0 1,1 0-1,0-1 0,0 1 0,0 0 0,0 0 0,-3 10 3,1 0-1,0-1 0,1 1 0,0 0 0,1 0 1,0 0-1,3 16 0,16 79-3,-13-82 4,12 44 12,-16-61-14,0 0 0,1-1 0,0 1 1,0-1-1,1 0 0,0 0 0,6 8 0,-9-13-3,0 1 1,0-1 0,1 0 0,-1 0 0,0 0-1,0 0 1,1 0 0,-1 0 0,1-1-1,-1 1 1,1 0 0,-1-1 0,1 1-1,-1-1 1,1 0 0,-1 1 0,1-1-1,0 0 1,-1 0 0,1 0 0,3 0 0,-3-1 0,1 0 1,0 0 0,0 0 0,0 0 0,-1-1 0,1 1 0,-1-1 0,1 1 0,-1-1 0,1 0 0,1-2 0,6-7 9,-1 1 0,0-1-1,13-23 1,-20 30-9,57-95 26,-58 98-27,-1 0 0,1 0 0,0 0 0,0 0 0,-1 0 0,1 0-1,0 0 1,0 0 0,0 0 0,0 1 0,0-1 0,0 0 0,0 1 0,0-1 0,0 0 0,0 1 0,1-1-1,1 1 1,-3 0 1,1 0 0,0 0-1,-1 0 1,1 0-1,0 0 1,-1 1-1,1-1 1,0 0 0,-1 1-1,1-1 1,0 1-1,-1-1 1,1 0 0,-1 1-1,1-1 1,-1 1-1,1-1 1,-1 1-1,1 0 1,-1-1 0,0 1-1,1 1 1,2 4 12,0 1 1,-1 0 0,1 0 0,1 12-1,-3-15-9,6 39 104,-5-26 177,1 0 0,8 24 0,-8-75 836,-6-5-1065,-2 0 0,-1 0 0,-14-47 0,18 81-2495,3 13 740,3 14 151,2-10 634,1-5-56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4.137"/>
    </inkml:context>
    <inkml:brush xml:id="br0">
      <inkml:brushProperty name="width" value="0.025" units="cm"/>
      <inkml:brushProperty name="height" value="0.025" units="cm"/>
    </inkml:brush>
  </inkml:definitions>
  <inkml:trace contextRef="#ctx0" brushRef="#br0">22 357 15011,'4'2'424,"1"-1"1,0 1-1,0-1 0,0-1 0,0 1 0,-1-1 0,1 1 0,0-1 1,0-1-1,0 1 0,0-1 0,8-2 0,-10 2-284,0 0 0,0-1 0,0 1 0,0-1 0,0 0 0,0 0 0,-1 0 0,1 0 0,-1 0 0,1-1 0,-1 1 0,0-1 0,0 0 0,0 0 0,0 1 0,0-1 0,-1-1 0,1 1 0,0-3 0,-1 3-44,0 0 0,0 0 0,0 1 0,-1-1 1,0 0-1,1 0 0,-1 0 0,0 0 0,0 0 0,-1 0 0,1 0 0,0 0 0,-1 1 1,0-1-1,0 0 0,0 0 0,0 1 0,0-1 0,0 0 0,-1 1 0,1-1 1,-1 1-1,0 0 0,0-1 0,0 1 0,0 0 0,-2-2 0,2 3-55,0-1-1,0 1 0,0 0 1,0 0-1,0 0 0,0 0 1,0 0-1,0 0 0,-1 1 1,1-1-1,0 1 0,-1 0 1,1-1-1,0 1 0,0 0 1,-1 0-1,1 1 1,0-1-1,-1 0 0,1 1 1,0-1-1,0 1 0,-1 0 1,1 0-1,0 0 0,0 0 1,0 0-1,0 0 0,0 0 1,0 1-1,1-1 0,-1 1 1,0-1-1,-2 4 1,-1 1-32,0 1 1,1 0 0,-1 1 0,2-1 0,-1 1 0,1 0 0,0 0 0,0 0 0,1 0 0,0 0-1,0 0 1,0 11 0,1-6-16,0 1-1,1-1 1,1 1-1,0-1 0,1 0 1,6 25-1,-7-34-9,0-1-1,0 1 0,0-1 1,1 0-1,-1 0 1,1 1-1,0-1 1,0 0-1,0-1 0,1 1 1,-1 0-1,0-1 1,1 1-1,0-1 1,0 0-1,0 0 0,0 0 1,0 0-1,0 0 1,5 1-1,-5-2-23,0 0-1,1-1 0,-1 1 1,1-1-1,-1 0 0,0 0 1,1 0-1,-1-1 0,1 1 1,-1-1-1,0 0 0,1 1 1,-1-2-1,0 1 1,0 0-1,0-1 0,0 1 1,0-1-1,0 0 0,5-4 1,2-3-125,0-1 0,-1 0 1,0-1-1,0 1 1,-2-2-1,1 1 0,-1-1 1,-1 0-1,0 0 1,-1-1-1,0 0 0,4-17 1,-1-2-161,-2-1-1,-1 1 1,1-64 0,-5 71 229,-1 16 87,1-1 1,-1 0-1,-1 0 1,1 0-1,-2 1 0,-4-20 1,0 21 106,1 13 16,-1 18 46,1 14 180,-2 59 0,7-80-238,1 0 0,0 1-1,1-1 1,1 0 0,0 0 0,7 19-1,-9-32-82,0 0-1,0 0 1,0 0 0,1 0-1,0 0 1,-1 0-1,1 0 1,0-1 0,0 1-1,0-1 1,1 1 0,-1-1-1,1 0 1,-1 0-1,1 0 1,0 0 0,-1 0-1,1-1 1,0 1-1,0-1 1,0 0 0,4 2-1,-3-3-15,0 0 0,0 0 0,0 0 0,0-1-1,0 1 1,0-1 0,0 0 0,0 0 0,0 0-1,0-1 1,-1 1 0,1-1 0,-1 0 0,1 0 0,-1 0-1,0 0 1,6-6 0,-3 4-16,0-1 1,-1 0-1,0-1 1,0 1-1,0-1 1,-1 0-1,0 0 1,0 0-1,0 0 1,-1-1-1,0 0 1,0 0-1,-1 1 1,1-2-1,-2 1 1,1 0-1,-1 0 1,0 0-1,0-1 1,-1 1-1,0 0 1,-1-1-1,-1-7 1,-1-10 196,-2-43 0,5 58-167,1 0 0,0 1 0,0-1 1,1 0-1,0 1 0,0-1 0,6-12 0,-8 21-18,0 1 0,0 0-1,0-1 1,0 1 0,1-1-1,-1 1 1,0 0-1,0-1 1,0 1 0,0 0-1,1-1 1,-1 1 0,0 0-1,0 0 1,1-1-1,-1 1 1,0 0 0,0-1-1,1 1 1,-1 0 0,0 0-1,1 0 1,-1-1 0,0 1-1,1 0 1,-1 0-1,1 0 1,-1 0 0,0 0-1,1 0 1,5 9-20,0 19 0,0 65 7,3 23 38,-7-102-15,1 0-1,0-1 0,1 1 1,1-1-1,12 26 0,-1-16-1,-16-22-8,0 0 0,1 0 1,-1-1-1,1 1 1,0 0-1,-1-1 0,1 1 1,-1 0-1,1-1 0,0 1 1,0-1-1,-1 1 0,1-1 1,0 0-1,0 1 1,-1-1-1,1 0 0,0 1 1,0-1-1,0 0 0,0 0 1,0 0-1,-1 0 1,1 0-1,0 0 0,0 0 1,0 0-1,1 0 0,-2 0-17,0-1 0,1 1 0,-1-1-1,0 1 1,0-1 0,1 1-1,-1-1 1,0 1 0,0-1 0,0 1-1,0-1 1,0 1 0,1-1-1,-1 1 1,0-1 0,0 1 0,0-1-1,-1 1 1,1-1 0,0 1-1,0-1 1,0 1 0,0-1 0,0 1-1,-1-1 1,1 1 0,0-1-1,0 1 1,-1 0 0,1-1 0,0 1-1,-1-1 1,1 1 0,0 0-1,-1-1 1,1 1 0,0 0 0,-1-1-1,0 1 1,-17-16-738,-5 0-269,-27-12 0,33 19 1207,0-1 1,1 0 0,0-1 0,-21-19 0,37 30-113,-1-1 1,1 1-1,-1-1 0,1 1 0,-1-1 1,1 1-1,-1-1 0,1 0 1,-1 1-1,1-1 0,0 0 0,0 1 1,-1-1-1,1 0 0,0 1 0,0-1 1,0 0-1,-1 1 0,1-1 0,0 0 1,0 0-1,0 1 0,0-1 1,1 0-1,-1 0 0,0 0 0,1-1 22,0 1-1,-1 0 0,1 0 0,0 0 0,0 0 1,0 0-1,0 0 0,0 0 0,0 0 1,1 0-1,-1 0 0,3-1 0,5-2 117,0 0 0,1 1 1,11-3-1,-13 4-212,81-25 146,-71 21-180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4.976"/>
    </inkml:context>
    <inkml:brush xml:id="br0">
      <inkml:brushProperty name="width" value="0.025" units="cm"/>
      <inkml:brushProperty name="height" value="0.025" units="cm"/>
    </inkml:brush>
  </inkml:definitions>
  <inkml:trace contextRef="#ctx0" brushRef="#br0">95 212 20556,'-1'7'432,"0"-1"0,0 1 1,-1 0-1,0 0 0,0-1 0,-1 1 0,0-1 0,0 0 0,-5 8 0,-5 10 615,1 0-592,5-10-404,0 0 0,1 0 1,0 1-1,1-1 0,1 1 0,-3 17 1,7-31-54,0-1 1,-1 1 0,1 0-1,0 0 1,0 0 0,0 0-1,0 0 1,0-1 0,0 1-1,0 0 1,0 0 0,0 0-1,0 0 1,1 0 0,-1-1-1,0 1 1,0 0 0,1 0-1,-1 0 1,1-1 0,-1 1-1,1 0 1,-1-1 0,1 1-1,-1 0 1,1-1 0,-1 1-1,1-1 1,0 1 0,0 0-1,-1-1 1,1 0 0,0 1-1,0-1 1,-1 1 0,1-1-1,0 0 1,0 0 0,0 1-1,-1-1 1,1 0 0,0 0-1,0 0 1,0 0 0,0 0-1,0 0 1,0 0 0,-1 0-1,1-1 1,0 1 0,1 0-1,6-3 2,1 0-1,-1 0 0,0 0 0,10-6 1,-6 3-7,6-3-8,25-11 8,-40 19 3,-1 0 0,1 0 0,0 1 1,0-1-1,-1 1 0,1-1 0,0 1 1,0 0-1,-1 0 0,1 0 0,0 1 1,0-1-1,4 2 0,-6-1 3,1 0 1,0 0-1,-1 0 0,1 1 0,-1-1 1,0 1-1,1-1 0,-1 1 0,0-1 1,0 1-1,0 0 0,0-1 1,0 1-1,0 0 0,-1 0 0,1 0 1,0 0-1,-1 0 0,0 0 0,1-1 1,-1 1-1,0 0 0,0 0 0,0 0 1,-1 3-1,1 7 43,-1 0 0,-4 20 1,5-31-38,-9 31 117,1 0 97,8-32-219,0 0 1,0 0-1,0 0 1,0 0-1,0 0 1,0 0 0,0 0-1,0 0 1,0 0-1,0 0 1,0 0-1,0 0 1,0 0-1,0 0 1,0 0-1,0 0 1,1 0-1,-1 0 1,0 0-1,0 0 1,0 0-1,0 0 1,0 0-1,0 0 1,0 0-1,0 0 1,0 0-1,0 0 1,0 0-1,0 0 1,0 0-1,0 0 1,0 0-1,0 0 1,1 0-1,8-20-111,9-24-69,-2-2-1,-2 0 0,-1-1 0,-3-1 0,6-79 0,-20 171 384,2 0-1,2 0 1,2 0 0,9 51-1,-10-91-235,0 1 0,0-1 0,0 0 0,1 1 0,0-1 0,0 0 0,0 0 0,1 0 0,3 4 0,-6-7 2,0-1 1,1 1 0,-1-1-1,0 0 1,1 1 0,-1-1-1,1 0 1,-1 1 0,1-1-1,-1 0 1,1 0 0,-1 1-1,1-1 1,-1 0 0,1 0-1,-1 0 1,1 0 0,0 0-1,-1 0 1,1 0 0,-1 0 0,1 0-1,-1 0 1,1 0 0,-1 0-1,1 0 1,-1 0 0,1 0-1,0-1 1,1 0-72,-1 0-1,1-1 1,-1 1 0,0-1-1,1 1 1,-1-1 0,0 1 0,0-1-1,0 0 1,0 0 0,0 1-1,-1-1 1,2-3 0,2-8-492,-1 0 1,0 0-1,-1 0 1,0 0-1,-1-1 1,0 1-1,-2-22 1,-17-95-3236,17 128 3713,-24-118-2717,20 102 3604,0 0 0,-2 1-1,0-1 1,-13-22 0,19 39-686,1 0 1,0 1 0,0-1 0,-1 0-1,1 0 1,-1 1 0,1-1 0,-1 0-1,1 1 1,-1-1 0,1 1 0,-1-1-1,0 1 1,1-1 0,-1 1 0,0-1 0,1 1-1,-1-1 1,0 1 0,1 0 0,-1-1-1,0 1 1,-1 0 0,2 0 37,-1 0 0,1 1 0,-1-1 0,1 1 0,-1-1 1,1 1-1,-1-1 0,1 1 0,0 0 0,-1-1 0,1 1 0,0-1 0,-1 1 0,1 0 1,0-1-1,0 1 0,0 0 0,0-1 0,0 1 0,0 1 0,-1 3 246,1 1 0,-1-1-1,1 1 1,1-1 0,1 9 0,-2-11-428,1-1 0,0 0 1,0 1-1,0-1 0,0 0 1,0 0-1,1 0 0,-1 0 1,0 0-1,1 0 0,0 0 1,0 0-1,-1 0 0,1-1 0,0 1 1,0-1-1,0 1 0,0-1 1,1 0-1,-1 0 0,0 0 1,1 0-1,2 1 0,12-2-335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5.461"/>
    </inkml:context>
    <inkml:brush xml:id="br0">
      <inkml:brushProperty name="width" value="0.025" units="cm"/>
      <inkml:brushProperty name="height" value="0.025" units="cm"/>
    </inkml:brush>
  </inkml:definitions>
  <inkml:trace contextRef="#ctx0" brushRef="#br0">46 314 15451,'0'27'1282,"-5"33"0,2-39-218,2 1 0,1 41 0,1-59-910,-1 0 1,1 0-1,0-1 0,0 1 0,0 0 0,0-1 0,1 1 1,0-1-1,3 5 0,-5-7-115,1 0 0,0 0 0,0 0 0,0 0-1,0 0 1,0 0 0,0 0 0,0 0 0,0-1 0,0 1 0,1 0 0,-1-1 0,0 1-1,0-1 1,0 1 0,1-1 0,-1 0 0,0 0 0,1 1 0,-1-1 0,0 0-1,1 0 1,-1 0 0,0 0 0,1-1 0,-1 1 0,0 0 0,1-1 0,-1 1 0,1-1-1,3-1-7,-1-1 0,0 1 0,0-1 0,0 0-1,0 0 1,0 0 0,-1-1 0,1 1 0,-1-1 0,0 0-1,0 0 1,-1 0 0,5-8 0,2-7 33,14-38 1,-13 24 12,-1-1 1,-1 0 0,4-43 0,-10 54 3,-1 1 0,-1-1 1,-1 1-1,-1-1 0,0 1 0,-7-24 1,7 40-52,1 0 1,-1 1-1,0-1 1,-1 1-1,1 0 0,-1 0 1,0 0-1,-4-5 1,6 9-20,-1-1 1,1 1-1,0 0 1,-1-1-1,1 1 1,-1 0 0,0 0-1,1 0 1,-1 0-1,0 0 1,1 0-1,-1 1 1,0-1-1,0 1 1,0-1 0,0 1-1,1 0 1,-1-1-1,0 1 1,0 0-1,0 0 1,0 1-1,0-1 1,0 0 0,0 1-1,1-1 1,-4 1-1,-2 2-3,1 1 1,-1-1-1,0 1 0,1 0 0,0 1 0,0-1 1,0 1-1,0 0 0,1 1 0,-8 10 0,5-6-6,0 1 0,1 0 0,1 1 0,-1 0 0,-5 16 0,12-26-6,-1-1 0,1 0 0,-1 1 0,1-1 0,-1 0 0,1 1 0,0-1 0,0 1 0,0-1 0,0 0 0,0 1 0,0-1 0,0 1 0,0-1 0,0 1 1,1-1-1,-1 0 0,2 3 0,-2-3-7,1-1 1,0 1-1,0 0 1,-1 0-1,1-1 0,0 1 1,0 0-1,0-1 1,0 1-1,0-1 1,0 1-1,0-1 1,0 0-1,0 1 1,0-1-1,0 0 1,0 0-1,2 1 1,6-2-83,0 1 0,0-1 0,0 0 0,16-5 0,-14 3 22,2 0-21,1 0 0,-1 1 0,1 1 0,-1 0 0,1 1 0,19 2 0,-28-1 102,0 0 1,0 0-1,1 1 0,-1-1 1,0 1-1,0 1 0,0-1 0,-1 1 1,1 0-1,-1 0 0,1 0 1,-1 0-1,0 1 0,0 0 0,-1 0 1,1 0-1,-1 0 0,6 9 1,-3-2-38,0 0 0,-1 1 0,-1 0 0,1-1 0,-2 1 0,0 1 0,0-1 0,-1 0 0,-1 1 1,0 14-1,-1-20-121,-2-12-78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6.170"/>
    </inkml:context>
    <inkml:brush xml:id="br0">
      <inkml:brushProperty name="width" value="0.025" units="cm"/>
      <inkml:brushProperty name="height" value="0.025" units="cm"/>
    </inkml:brush>
  </inkml:definitions>
  <inkml:trace contextRef="#ctx0" brushRef="#br0">1 55 17148,'22'62'2403,"-17"-46"-2045,0 0 0,2 0 0,-1 0 0,15 21 0,-20-35-337,0-1 0,0 1 1,0-1-1,0 1 0,0-1 1,1 0-1,-1 1 0,1-1 1,-1 0-1,1 0 0,-1 0 1,1 0-1,0 0 0,-1 0 1,4 0-1,-4-1-10,0 0 0,1 0 0,-1 0 1,0 0-1,0 0 0,0 0 0,0 0 0,1 0 0,-1-1 1,0 1-1,0-1 0,0 1 0,0-1 0,0 1 0,0-1 1,0 1-1,0-1 0,1-1 0,3-3 18,0-1 1,-1 1-1,0-1 0,0 0 1,0 0-1,4-11 0,20-49 124,9-17 5,-36 80-147,1 1-1,-1-1 1,1 1-1,0-1 1,0 1-1,0 0 1,0 0-1,0 0 1,0 0-1,0 0 1,4-2-1,-6 4-1,1-1 1,0 1-1,0 0 1,0 0-1,0 0 0,0 0 1,0 0-1,0-1 1,0 2-1,0-1 0,-1 0 1,1 0-1,0 0 1,0 0-1,0 0 0,0 1 1,0-1-1,0 0 0,-1 1 1,1-1-1,0 1 1,0-1-1,0 1 0,-1-1 1,1 1-1,0 0 1,-1-1-1,1 1 0,0 0 1,-1-1-1,1 1 1,-1 0-1,1 0 0,-1 0 1,0 0-1,1 1 1,9 17 220,-1 1 1,11 40 0,3 5 149,-23-64-378,0 0 0,0 0 0,1-1 1,-1 1-1,0 0 0,1 0 0,-1-1 0,1 1 1,-1 0-1,0-1 0,1 1 0,0 0 0,-1-1 1,1 1-1,-1-1 0,1 1 0,0-1 0,-1 1 1,1-1-1,0 1 0,0-1 0,-1 0 0,3 1 1,-3-1-69,1 0 1,0-1 0,0 1 0,0 0 0,-1 0 0,1-1 0,0 1 0,0-1 0,0 1 0,-1-1 0,1 1-1,0-1 1,-1 1 0,1-1 0,-1 0 0,1 1 0,-1-1 0,2-1 0,3-7-647,0 1-1,-1-2 1,5-10 0,-5 11 575,10-22-554,4 0-208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6.675"/>
    </inkml:context>
    <inkml:brush xml:id="br0">
      <inkml:brushProperty name="width" value="0.025" units="cm"/>
      <inkml:brushProperty name="height" value="0.025" units="cm"/>
    </inkml:brush>
  </inkml:definitions>
  <inkml:trace contextRef="#ctx0" brushRef="#br0">54 62 16532,'-5'5'372,"0"0"1,0 0-1,0 0 1,1 1-1,0 0 1,0-1-1,0 2 1,1-1-1,0 0 1,-3 9-1,4-11-268,1 0-1,0 0 1,1 0-1,-1 0 1,1 0-1,-1 0 1,1 0-1,0 0 1,1 0-1,-1 0 1,1 0-1,-1 0 1,1 0-1,1 0 1,-1 0-1,0-1 1,1 1-1,0 0 1,3 4 0,-5-7-78,1 0 0,-1-1 0,1 1 0,-1 0 0,1-1 0,-1 1 0,1 0 0,-1-1 0,1 1 0,0-1 0,-1 1 0,1-1 0,0 1 0,-1-1 1,1 0-1,0 1 0,0-1 0,0 0 0,-1 0 0,1 1 0,0-1 0,0 0 0,0 0 0,-1 0 0,1 0 0,1 0 0,0-1 9,-1 1-1,1-1 0,-1 0 0,1 1 0,-1-1 1,1 0-1,-1 0 0,0 0 0,0 0 1,1 0-1,-1 0 0,2-3 0,2-3 50,-1 0 1,1 0-1,-1 0 0,4-11 0,2-5 87,8-36-1,-15 49-131,-1-1-1,0 1 0,-1-1 1,0 1-1,-1-1 0,-1-11 1,-4 58 103,4-16-166,1-1-1,3 24 1,-2-36-132,0-1 0,0 1 0,1 0 1,0-1-1,0 1 0,0-1 0,1 0 1,0 0-1,7 11 0,-9-15 24,0-1-1,0 0 1,1 0-1,-1 0 1,0 1-1,0-1 0,1 0 1,-1-1-1,0 1 1,1 0-1,-1 0 1,1 0-1,-1-1 1,1 1-1,0-1 0,-1 1 1,1-1-1,-1 0 1,1 0-1,0 1 1,-1-1-1,1 0 1,0-1-1,-1 1 1,1 0-1,0 0 0,-1-1 1,1 1-1,-1-1 1,3 0-1,2-2-115,-1 0-1,0 0 1,0 0 0,0-1-1,0 0 1,-1 0 0,6-6-1,18-22-1098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7.124"/>
    </inkml:context>
    <inkml:brush xml:id="br0">
      <inkml:brushProperty name="width" value="0.025" units="cm"/>
      <inkml:brushProperty name="height" value="0.025" units="cm"/>
    </inkml:brush>
  </inkml:definitions>
  <inkml:trace contextRef="#ctx0" brushRef="#br0">13 208 14827,'-6'46'1947,"3"-24"-859,1 1-1,1 0 1,3 46 0,-2-66-1003,0-1 1,1 1 0,0-1 0,0 1 0,-1 0 0,2-1-1,-1 0 1,0 1 0,0-1 0,1 0 0,-1 1 0,1-1-1,2 2 1,-3-3-65,0-1-1,-1 1 0,1 0 1,0-1-1,1 1 0,-1-1 1,0 1-1,0-1 0,0 0 1,0 1-1,0-1 1,0 0-1,0 0 0,1 0 1,-1 0-1,0 0 0,0 0 1,0 0-1,0 0 1,1 0-1,-1 0 0,0-1 1,0 1-1,0 0 0,0-1 1,0 1-1,0-1 0,0 0 1,0 1-1,0-1 1,0 0-1,1-1 0,6-4-4,-2 0 0,1-1-1,-1-1 1,0 1 0,0-1 0,-1 0-1,0 0 1,0 0 0,-1-1-1,0 0 1,5-15 0,-2 1 6,-1-1 0,-1 0 0,2-36 1,-5 32 5,-1-30 0,-1 49-32,-1 1 0,0 0 1,0 0-1,-1 0 0,0 0 1,0 1-1,-1-1 0,-5-10 0,8 17 2,0 0 0,-1 0-1,1 0 1,-1 0 0,1 0 0,-1 0-1,0 1 1,1-1 0,-1 0 0,0 0-1,0 0 1,0 1 0,0-1-1,1 0 1,-1 1 0,0-1 0,0 1-1,0-1 1,0 1 0,0-1 0,0 1-1,0 0 1,-1-1 0,1 1-1,0 0 1,0 0 0,-1 0 0,0 0-2,0 1 0,0 0 1,1 0-1,-1-1 0,1 1 1,-1 0-1,1 0 1,-1 1-1,1-1 0,-1 0 1,1 0-1,0 1 0,0-1 1,-2 3-1,-4 7 1,1-1 1,0 1-1,-6 19 0,6-16 70,1 1 1,0-1-1,1 1 1,1 0-1,0 0 0,1 1 1,1-1-1,0 21 1,1-34-55,1-1 1,-1 0-1,0 1 1,0-1-1,0 0 1,1 0-1,-1 1 1,1-1-1,-1 0 1,1 0-1,-1 0 1,1 0 0,0 1-1,-1-1 1,1 0-1,0 0 1,0 0-1,1 1 1,-1-2-5,0 0 0,0 1 0,0-1 0,0 0 0,-1 1 0,1-1 0,0 0 0,0 0 0,0 0 0,0 0 0,0 0 0,0 0 0,0 0 1,0 0-1,0 0 0,0 0 0,0-1 0,2 0 0,4-2-9,-1-1 0,1 1 0,0-2-1,-1 1 1,6-6 0,-3 3-92,-1 1 15,4-3-92,0 0 1,0 0-1,1 1 0,1 1 0,14-6 1,-25 12 132,0 0-1,0 0 1,0 0 0,0 0 0,0 1 0,0-1-1,1 1 1,-1 0 0,0 0 0,0 0 0,0 0-1,0 1 1,1 0 0,-1-1 0,0 1 0,0 0-1,0 0 1,0 0 0,0 1 0,-1-1 0,1 1-1,0 0 1,-1-1 0,1 1 0,-1 1 0,1-1-1,-1 0 1,0 0 0,0 1 0,2 3 0,1 1-21,-1-1 0,0 1 1,0 0-1,-1 1 0,0-1 1,0 0-1,-1 1 0,0 0 1,0-1-1,-1 1 0,0 0 1,0 0-1,-1 0 0,0 0 0,-2 14 1,1-21 45,1 1 1,0-1-1,-1 0 1,1 0-1,-1 0 1,1 0-1,-1 0 1,1 0-1,-1 1 0,0-1 1,0-1-1,1 1 1,-1 0-1,0 0 1,0 0-1,0 0 1,0-1-1,0 1 1,-1 0-1,-8 1-144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7.841"/>
    </inkml:context>
    <inkml:brush xml:id="br0">
      <inkml:brushProperty name="width" value="0.025" units="cm"/>
      <inkml:brushProperty name="height" value="0.025" units="cm"/>
    </inkml:brush>
  </inkml:definitions>
  <inkml:trace contextRef="#ctx0" brushRef="#br0">87 190 20532,'-2'-1'108,"0"1"0,1 0-1,-1 0 1,0 0 0,1 1-1,-1-1 1,0 0 0,1 1-1,-1-1 1,0 1 0,1-1-1,-1 1 1,1 0 0,-1-1-1,1 1 1,0 0 0,-1 0-1,1 0 1,0 0 0,-1 1-1,1-1 1,0 0 0,0 0-1,0 1 1,0-1 0,0 0-1,1 1 1,-2 1 0,-4 7 302,1 0 0,-7 19 0,6-14-303,2 1-1,0-1 1,-3 23-1,6-32-112,1 1-1,-1-1 1,1 0 0,0 1-1,1-1 1,0 1 0,0-1-1,0 0 1,1 1-1,0-1 1,2 7 0,-3-12 3,-1-1 0,0 1 0,1 0 0,-1 0 1,0 0-1,1-1 0,-1 1 0,1 0 0,-1-1 0,1 1 0,-1 0 1,1-1-1,-1 1 0,1-1 0,0 1 0,-1-1 0,1 1 1,0-1-1,0 1 0,-1-1 0,1 0 0,0 1 0,0-1 1,0 0-1,0 0 0,-1 1 0,1-1 0,0 0 0,0 0 0,0 0 1,0 0-1,-1 0 0,1 0 0,0 0 0,0-1 0,0 1 1,0 0-1,-1 0 0,1-1 0,0 1 0,0 0 0,0-1 1,-1 1-1,1-1 0,0 1 0,0-2 0,3-1-4,-1-1 1,1 1-1,-1-1 0,0 0 0,0 0 0,-1 0 1,3-4-1,5-15 71,-1-1 0,-1 1 1,-2-1-1,0 0 0,-1-1 1,-1 0-1,-2 1 0,0-41 0,-6 89 198,3-2-260,1 0-1,1 0 1,1-1 0,1 1-1,1 0 1,8 23 0,-11-43-2,-1 0-1,1 0 1,0 0 0,0 0 0,0-1-1,0 1 1,0-1 0,0 1 0,0 0-1,0-1 1,1 0 0,-1 1 0,1-1-1,-1 0 1,1 0 0,2 2 0,-3-3 0,0 1 0,0-1 1,0 0-1,0 0 0,0 0 1,0 0-1,0 0 0,0 0 1,1 0-1,-1 0 0,0-1 1,0 1-1,0 0 1,0-1-1,0 1 0,0-1 1,0 1-1,-1-1 0,1 1 1,0-1-1,1 0 0,4-4 4,-1-1 1,-1 1-1,1-1 0,-1 1 0,0-1 0,6-12 0,8-21 27,-1-1 1,21-80-1,-26 79-30,-7 32-54,-1 18 23,1 31 2,-4-26 15,10 46-23,-10-55 41,1-1 0,-1 1 0,1-1 0,0 1-1,0-1 1,0 0 0,1 0 0,-1 0 0,1 0 0,6 6 0,-8-9 3,-1-1-1,1 1 1,0 0-1,0-1 1,0 1-1,1-1 1,-1 1-1,0-1 1,0 1-1,0-1 1,0 0-1,0 0 1,1 1 0,-1-1-1,0 0 1,0 0-1,0 0 1,0 0-1,1 0 1,-1-1-1,0 1 1,0 0-1,0 0 1,0-1-1,1 1 1,-1-1-1,0 1 1,0-1-1,0 0 1,0 1-1,0-1 1,0 0-1,0 1 1,-1-1 0,1 0-1,0 0 1,1-1-1,3-4 31,-1 0 0,1-1 0,-1 1 0,5-10 0,7-18 124,-2-1-1,13-44 0,-18 50-127,-1 10-58,-8 18 22,0 1 1,0 0 0,0 0 0,0 0-1,0 0 1,0-1 0,0 1-1,0 0 1,0 0 0,0 0 0,0 0-1,0 0 1,1-1 0,-1 1-1,0 0 1,0 0 0,0 0-1,0 0 1,0 0 0,0 0 0,0 0-1,1 0 1,-1-1 0,0 1-1,0 0 1,0 0 0,0 0-1,0 0 1,1 0 0,-1 0 0,0 0-1,0 0 1,0 0 0,0 0-1,1 0 1,-1 0 0,0 0 0,0 0-1,0 0 1,0 0 0,0 0-1,1 0 1,-1 0 0,4 8-34,0 11-16,-2 2 8,2 13-224,0 0 0,18 62 0,-20-92 142,-1 0 1,1 0-1,0 0 1,0-1-1,0 1 0,0 0 1,6 5-1,-7-8 124,-1-1-1,1 1 0,-1-1 0,1 1 1,0-1-1,-1 1 0,1-1 0,0 1 1,-1-1-1,1 0 0,0 1 0,0-1 1,0 0-1,-1 0 0,1 0 0,0 1 1,0-1-1,0 0 0,-1 0 0,1 0 1,0 0-1,0-1 0,0 1 0,-1 0 1,1 0-1,0 0 0,0-1 1,-1 1-1,1 0 0,0-1 0,0 1 1,-1 0-1,1-1 0,0 1 0,-1-1 1,1 1-1,-1-1 0,1 1 0,-1-1 1,1 0-1,-1 1 0,1-1 0,-1 0 1,1 1-1,-1-1 0,0 0 0,1-1 1,12-26-313,1-8-78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8.712"/>
    </inkml:context>
    <inkml:brush xml:id="br0">
      <inkml:brushProperty name="width" value="0.025" units="cm"/>
      <inkml:brushProperty name="height" value="0.025" units="cm"/>
    </inkml:brush>
  </inkml:definitions>
  <inkml:trace contextRef="#ctx0" brushRef="#br0">5 107 15163,'-2'-54'5204,"1"74"-3440,0-11-2107,0 1 1,1 0 0,1 0-1,1 13 1,53 204 6154,45 306-4759,-98-522-1044,-1-6-3,0-1 1,0 1 0,-1 0 0,1 0 0,-1 0-1,0 0 1,0-1 0,-1 1 0,-1 9 0,2-14-6,0 0 0,-1 0 0,1 0 0,0 0 0,0 0 0,-1 0 0,1 0 0,0 0 0,-1 0 0,1 0 0,0 0 0,0 0 0,0 0 0,-1-1 0,1 1 0,0 0 0,0 0 1,-1 0-1,1 0 0,0 0 0,0-1 0,0 1 0,-1 0 0,1 0 0,0 0 0,0-1 0,0 1 0,0 0 0,0 0 0,-1 0 0,1-1 0,0 1 0,0 0 0,0 0 0,0-1 1,0 1-1,0 0 0,0-1 0,-7-15 40,-9-48-2,-15-110 0,11-72-155,19 235 110,-4-164-116,5 139 42,2 0 0,12-63-1,-11 88 28,0-1 0,1 0 0,8-17 0,-11 27 36,-1 0 0,1 0 0,0 0 0,1 0 0,-1 0-1,0 0 1,0 0 0,1 0 0,-1 1 0,1-1-1,0 1 1,-1-1 0,1 1 0,0-1 0,0 1-1,0 0 1,0 0 0,0 0 0,0 0 0,0 0 0,0 1-1,0-1 1,0 1 0,1-1 0,1 1 0,-2 0 1,0 1-1,0-1 1,0 1 0,0 0 0,-1-1 0,1 1 0,0 0 0,-1 0 0,1 0-1,0 0 1,-1 1 0,1-1 0,-1 0 0,0 1 0,0-1 0,1 1 0,-1-1 0,0 1-1,0-1 1,0 1 0,0 0 0,-1 0 0,1-1 0,0 4 0,2 3-1,-1 0 1,0 0-1,0 0 1,0 11-1,-2 2 170,0-1 1,-2 1-1,0-1 0,-1 0 1,-1 0-1,-7 20 0,8-25 56,8-15-258,1-1 0,0 2 1,-1-1-1,1 1 0,0-1 1,-1 1-1,1 1 0,-1-1 1,1 1-1,-1 0 0,7 4 1,-8-2 61,1 0 0,-1 1 0,-1 0 0,1-1 0,-1 1 0,1 1 0,-2-1 0,1 0-1,0 1 1,-1-1 0,0 1 0,-1 0 0,1 0 0,-1 0 0,0 0 0,0 0 0,-1 0 0,0 0 0,0 0 0,-1 9 0,0-10 12,0 1 0,1-1 0,-2 0 0,1 0-1,-1 0 1,1 0 0,-1-1 0,-1 1 0,1 0 0,-1-1-1,0 1 1,0-1 0,0 0 0,0 0 0,-1 0 0,1 0 0,-1-1-1,0 0 1,0 1 0,-1-2 0,1 1 0,-1 0 0,1-1-1,-6 3 1,7-5-92,0 1 0,1 0 0,-1 0 0,0-1 0,0 0 0,0 1-1,0-1 1,0 0 0,0-1 0,1 1 0,-1 0 0,0-1 0,0 0 0,0 1 0,1-1 0,-1 0-1,0-1 1,1 1 0,-1 0 0,1-1 0,-1 1 0,1-1 0,0 0 0,-1 0 0,1 0 0,0 0-1,0 0 1,1 0 0,-1 0 0,0-1 0,1 1 0,-1-1 0,1 1 0,0-1 0,0 0-1,0 0 1,0 1 0,0-1 0,1 0 0,-1-4 0,-2-21-516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1.615"/>
    </inkml:context>
    <inkml:brush xml:id="br0">
      <inkml:brushProperty name="width" value="0.05" units="cm"/>
      <inkml:brushProperty name="height" value="0.05" units="cm"/>
    </inkml:brush>
  </inkml:definitions>
  <inkml:trace contextRef="#ctx0" brushRef="#br0">15 0 16155,'-6'15'1201,"3"5"-977,-1 1-112,2 2 344,2-1-376,5-4-472,0-3-432,3-8 656,0-6-136,2-9-129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9.276"/>
    </inkml:context>
    <inkml:brush xml:id="br0">
      <inkml:brushProperty name="width" value="0.025" units="cm"/>
      <inkml:brushProperty name="height" value="0.025" units="cm"/>
    </inkml:brush>
  </inkml:definitions>
  <inkml:trace contextRef="#ctx0" brushRef="#br0">47 123 19972,'1'10'1103,"2"11"1597,2-21-1602,5-12-320,-6 5-703,0-1 0,-1 1-1,0-1 1,0 0 0,-1 0 0,2-10 0,-3 15-50,0-1 1,-1 0-1,1 1 1,-1-1-1,0 0 0,0 0 1,-1 1-1,1-1 1,-1 0-1,0 1 1,0-1-1,0 0 0,0 1 1,-1-1-1,1 1 1,-3-4-1,3 6-15,1 0 0,-1 1 0,1-1-1,-1 0 1,0 0 0,1 0 0,-1 1 0,0-1 0,0 0 0,0 1-1,0-1 1,1 0 0,-1 1 0,0 0 0,0-1 0,0 1-1,0-1 1,0 1 0,0 0 0,0 0 0,0-1 0,0 1 0,0 0-1,-1 0 1,1 0 0,0 0 0,0 0 0,0 1 0,0-1 0,0 0-1,0 0 1,0 1 0,0-1 0,0 1 0,0-1 0,0 1 0,0-1-1,1 1 1,-1-1 0,0 1 0,0 0 0,0-1 0,1 1-1,-2 1 1,-1 2 14,0-1 0,0 1 0,0 0 0,1 0 0,-1 0 0,1 0 0,0 0 0,-2 8 0,0 2 7,1 0 1,1 1 0,0-1-1,1 1 1,0 14 0,1-23-15,0-1 0,1 0 1,-1 0-1,1 0 1,0 0-1,0 0 0,1 0 1,-1 0-1,1 0 0,0 0 1,1-1-1,-1 1 1,1-1-1,0 1 0,0-1 1,0 0-1,6 5 1,-6-7-7,-1-1 1,1 0-1,-1 1 1,1-1-1,0 0 1,0-1-1,-1 1 1,1 0-1,0-1 1,0 0 0,0 0-1,0 0 1,0 0-1,-1 0 1,1 0-1,0-1 1,0 1-1,0-1 1,0 0-1,-1 0 1,1 0-1,0 0 1,-1 0-1,1-1 1,-1 1 0,3-3-1,8-5-25,0 0 0,0-1 1,14-15-1,12-16-75,-25 25-12,1 1 0,32-25 0,-46 39 91,0 0 0,0 0 0,0 0 0,0 1 0,0-1 1,1 0-1,-1 1 0,0-1 0,0 1 0,1-1 1,-1 1-1,0 0 0,1 0 0,-1-1 0,0 1 0,1 0 1,-1 0-1,0 0 0,1 1 0,0-1 0,0 1 8,-1-1-1,0 1 0,0-1 0,-1 1 0,1 0 0,0 0 0,0 0 0,0-1 1,0 1-1,-1 0 0,1 0 0,0 0 0,-1 0 0,1 0 0,-1 0 1,1 1-1,-1-1 0,1 1 0,1 7 29,0 1 0,-1-1 0,0 0 0,-1 16-1,0-14 17,0-10-32,0 0 0,0 0 0,0 0 0,0 1 1,0-1-1,0 0 0,1 0 0,-1 0 0,0 1 0,1-1 0,-1 0 0,0 0 0,1 0 0,0 0 0,-1 0 0,2 2 0,-2-3-3,1 0 0,-1 0 0,1 0 0,-1 0 0,1 0 0,-1 0 0,1 0 0,-1 0 0,0 0 0,1 0 0,-1 0 0,1 0 0,-1-1 0,1 1 0,-1 0 0,0 0 0,1 0 0,-1-1 0,0 1 0,1 0 1,-1 0-1,0-1 0,1 1 0,-1 0 0,0-1 0,1 1 0,-1 0 0,0-1 0,25-37 225,-24 34-240,7-10 35,-6 8-35,1 0-1,0 0 1,0 0 0,1 1 0,0-1-1,0 1 1,0 0 0,0 0 0,1 0-1,0 1 1,9-7 0,-13 10 0,0 1 1,0-1-1,-1 1 1,1-1-1,0 1 1,0 0-1,0 0 1,0-1-1,0 1 1,0 0-1,0 0 1,0 0-1,0 0 1,0 0-1,0 0 1,0 1-1,0-1 1,0 0-1,0 0 1,0 1-1,0-1 1,0 0-1,0 1 1,-1-1-1,1 1 1,1 0 0,0 1-10,-1 0 0,1 0 0,-1 0 1,1 0-1,-1 0 0,0 0 0,0 0 1,0 0-1,0 1 0,1 3 0,1 7-226,-1 0 0,0 0-1,0 14 1,-2-24 123,0 1 31,1-1 0,-1 0 0,0 0 0,0 1 0,0-1 0,-1 0 0,1 1 0,-1-1 1,0 0-1,0 0 0,0 0 0,0 1 0,0-1 0,-1 0 0,1-1 0,-1 1 0,-3 3 0,-6 2-375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36.218"/>
    </inkml:context>
    <inkml:brush xml:id="br0">
      <inkml:brushProperty name="width" value="0.025" units="cm"/>
      <inkml:brushProperty name="height" value="0.025" units="cm"/>
      <inkml:brushProperty name="color" value="#E71224"/>
    </inkml:brush>
  </inkml:definitions>
  <inkml:trace contextRef="#ctx0" brushRef="#br0">32 57 8202,'-15'-24'4054,"8"10"-388,6 13-3023,1 1-480,0-1 0,0 0 1,0 0-1,0 0 0,0 0 0,0 0 1,-1 1-1,1-1 0,0 0 1,-1 0-1,1 0 0,-1 1 0,1-1 1,-1 0-1,0-1 0,-2-1 1099,7 10-1283,28 38 224,15 22 34,73 147 272,-97-177-424,-13-17-51,1-1 0,2-1 0,-1 0 0,2 0 0,1-1 0,28 25 0,110 100 7,-54-47 50,-82-79-63,0 1 1,-2 0-1,18 26 0,-26-31-21,-1 0 0,0 1 0,6 15 0,-7-13 2,1-1 0,11 19 0,11 15 16,34 50 5,-48-82-23,1 0 0,0-1 1,18 13-1,4 5 13,-19-18-4,24 16 1,-27-21 7,0 1 1,-1 0 0,17 18 0,-31-29-25,18 25-363,-17-24 325,-1-1 0,0 1-1,0-1 1,1 1 0,-1-1-1,0 1 1,0-1 0,0 1-1,0 0 1,0-1-1,0 1 1,0-1 0,0 1-1,0-1 1,0 1 0,0-1-1,0 1 1,0-1 0,0 1-1,-1 0 1,1-1 11,-1 1 1,1-1-1,-1 1 1,1-1-1,-1 0 1,0 1-1,1-1 1,-1 0-1,1 1 1,-1-1-1,0 0 1,1 0-1,-1 0 1,0 0-1,1 1 1,-1-1 0,0 0-1,1 0 1,-1 0-1,0-1 1,0 1-1,-17-2-292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41.569"/>
    </inkml:context>
    <inkml:brush xml:id="br0">
      <inkml:brushProperty name="width" value="0.025" units="cm"/>
      <inkml:brushProperty name="height" value="0.025" units="cm"/>
      <inkml:brushProperty name="color" value="#E71224"/>
    </inkml:brush>
  </inkml:definitions>
  <inkml:trace contextRef="#ctx0" brushRef="#br0">12 5 12211,'-11'-5'3083,"11"7"-1262,16 12-716,-5-6-1252,0 5 228,-1 0-1,0 1 1,-1 0-1,0 0 1,-1 1-1,-1 0 1,9 26-1,8 14 235,-19-45-265,10 24 153,2-1 0,1-1 0,1 0 0,2-2 0,26 30 0,29 25 280,-35-37-420,70 62 1,-81-82-9,-2 0 1,0 2-1,-2 1 1,23 34-1,75 143 1052,17 18-820,-137-220-286,46 76 16,-37-57-18,1-1 1,2 0 0,0-1 0,1-1 0,29 28 0,16 4 14,-28-26-7,-1 1-1,-2 2 0,38 48 0,-42-41-7,-2 2 0,29 61 0,-20-29 19,-12-22-16,2 0-1,2-2 1,47 65-1,55 36 2,-69-84 4,-16-10-7,-3 1 0,56 104 1,-13-19-32,35 34 21,-85-127 30,79 86 0,-60-84-30,-28-28 10,30 37 0,35 42-14,-53-62 18,45 61 0,23 67-27,39 53-9,25-30 62,-27-36-7,-117-124-30,-3 1-1,0 1 1,30 66 0,51 97 32,-81-163-22,0-1 1,3 0-1,47 48 1,4-2-6,78 102 0,-28 10 12,-34-45-22,-49-87 8,2-3-1,3 0 0,88 76 1,-98-96-3,-2 1 0,33 42 0,52 85-16,-103-136 3,22 47 0,-27-46-3,32 48 0,25 24-18,96 120 17,-41-67-11,-9-11 10,-84-102-105,49 81 0,-37-50 51,-17-33 79,2 0 1,1-2-1,1-1 1,2-1-1,43 33 1,-13-16-2,106 112 0,-138-123 3,-2 0 1,31 58-1,-35-54-4,2-2 0,40 50 1,12 13-5,-54-68 4,36 40-1,21 15 16,100 146 1,8 34-196,-125-191 144,-9-12 42,-22-26 80,60 56 0,-90-95-91,4 5 22,-7-8-13,0 0 0,0 0 0,0 0 0,0 0 0,0 0 0,0 0 0,0 0 0,0 0 0,0 0 0,0 1 0,1-1 0,-1 0 0,0 0 0,0 0 0,0 0 0,0 0 0,0 0 0,0 0 0,0 0 0,0 1 0,0-1 0,0 0 0,0 0 0,0 0 1,0 0-1,0 0 0,0 0 0,-1 0 0,1 1 0,0-1 0,0 0 0,0 0 0,0 0 0,0 0 0,0 0 0,0 0 0,0 0 0,0 0 0,0 0 0,0 0 0,0 0 0,0 1 0,-1-1 0,1 0 0,0 0 0,0 0 0,0 0 0,0 0 0,0 0 0,0 0 0,0 0 0,-1 0 0,1 0 0,0 0 0,0 0 0,0 0 0,0 0 0,0 0 0,0 0 0,0 0 0,0 0 0,-1 0 0,1 0 0,0 0 83,-39-12-2714,22 1 2155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1.053"/>
    </inkml:context>
    <inkml:brush xml:id="br0">
      <inkml:brushProperty name="width" value="0.025" units="cm"/>
      <inkml:brushProperty name="height" value="0.025" units="cm"/>
      <inkml:brushProperty name="color" value="#E71224"/>
    </inkml:brush>
  </inkml:definitions>
  <inkml:trace contextRef="#ctx0" brushRef="#br0">1 92 12203,'1'11'864,"-1"-7"-673,0 0 1,1 0 0,0 1 0,-1-1 0,1 0-1,1 0 1,-1 0 0,1 0 0,-1 0 0,5 7 0,-5-11-172,-1 0 0,0 0 0,0 0 0,1 0-1,-1 0 1,0 0 0,0 0 0,1 0 0,-1 0 0,0 0 0,0 0 0,1 0 0,-1-1 0,0 1 0,0 0 0,1 0 0,-1 0 0,0 0 0,0 0 0,1 0 0,-1-1 0,0 1 0,0 0 0,0 0 0,0 0 0,1-1 0,-1 1 0,0 0 0,0 0 0,0-1 0,0 1 0,0 0 0,0 0 0,0-1 0,1 1 0,-1 0 0,0 0 0,0-1 0,0 1 0,0 0 0,0 0 0,0-1 0,0 1 0,0 0 0,0 0 0,-1-1 0,1 1 0,0-1 0,2-15 404,-2 16-364,1-11 517,0 0 0,-1 0 0,0 0 1,-1 1-1,-1-1 0,-2-11 0,4 22-555,0 0 1,0 0-1,0 0 0,0 0 0,0 1 0,0-1 0,0 0 0,0 0 0,0 0 0,0 0 0,0 0 0,0 0 0,0 0 0,-1 0 0,1 0 0,0 0 1,0 0-1,0 0 0,0 0 0,0 0 0,0 0 0,0 0 0,0 0 0,0 0 0,0 0 0,0 0 0,0 0 0,0 0 0,0 0 0,0 0 0,0 0 1,-1 0-1,1 0 0,0 0 0,0 0 0,0 0 0,0 0 0,0 0 0,0 0 0,0-1 0,0 1 0,0 0 0,0 0 0,0 0 0,0 0 0,0 0 1,0 0-1,0 0 0,0 0 0,0 0 0,0 0 0,0 0 0,0 0 0,0 0 0,0 0 0,0 0 0,0 0 0,0-1 0,-3 11 410,1 11-170,2-17-205,-1 6 1,1-1 1,0 0-1,1 0 0,0 1 0,1-1 1,5 16-1,-7-25-56,0 0 0,0 0 0,0 1 0,0-1 0,0 0 0,0 0 0,0 0 1,0 1-1,0-1 0,0 0 0,0 0 0,0 0 0,0 1 0,0-1 0,0 0 0,1 0 0,-1 0 0,0 1 0,0-1 0,0 0 1,0 0-1,0 0 0,1 0 0,-1 0 0,0 1 0,0-1 0,0 0 0,1 0 0,-1 0 0,0 0 0,0 0 0,0 0 0,1 0 1,-1 0-1,0 0 0,0 0 0,1 0 0,-1 0 0,0 0 0,0 0 0,0 0 0,1 0 0,-1 0 0,0 0 0,0 0 0,1 0 1,-1 0-1,7-13 91,0-19 13,-6 24-84,1-3 24,0-1 0,-1 1 0,-1-1 0,0 1 1,-1-1-1,-2-14 0,3 26-42,1 0-1,-1-1 1,0 1 0,-1 0 0,1-1-1,0 1 1,0 0 0,0-1-1,0 1 1,0 0 0,0-1-1,0 1 1,0 0 0,-1-1 0,1 1-1,0 0 1,0-1 0,0 1-1,-1 0 1,1 0 0,0-1 0,0 1-1,-1 0 1,1 0 0,0 0-1,-1-1 1,1 1 0,0 0-1,0 0 1,-1 0 0,1 0 0,0 0-1,-1 0 1,1-1 0,0 1-1,-1 0 1,-8 11 88,-3 20-18,9-16-47,0-1 1,1 1 0,0 19 0,11-77 133,-7 20-122,-1 12 0,0 0 1,0-1-1,-2-13 0,-2 70 122,0-10-119,5 36 7,1-122 90,-2 30-102,-1 15-11,1 0 1,-1 0-1,0-1 1,0 1-1,-1 0 1,0-1 0,-3-11-1,4 19-24,0-1 0,0 0-1,0 0 1,0 0 0,0 0 0,0 0 0,0 0 0,0 0-1,0 0 1,0 0 0,0 0 0,0 1 0,0-1-1,0 0 1,0 0 0,0 0 0,0 0 0,0 0-1,0 0 1,0 0 0,0 0 0,0 0 0,0 0-1,0 0 1,0 0 0,0 1 0,0-1 0,0 0-1,-1 0 1,1 0 0,0 0 0,0 0 0,0 0 0,0 0-1,0 0 1,0 0 0,0 0 0,0 0 0,0 0-1,0 0 1,0 0 0,-1 0 0,1 0 0,0 0-1,0 0 1,0 0 0,0 0 0,0 0 0,0 0-1,0 0 1,0 0 0,0 0 0,0 0 0,-1 0 0,1 0-1,0 0 1,0 0 0,0 0 0,0 0 0,-2 16 62,-1 19 14,3-15-43,-1-10-27,1 0 0,0 0 0,1 0 1,0 0-1,4 17 0,-5-27-17,0 0-1,0 0 1,0 0 0,0 0 0,1-1-1,-1 1 1,0 0 0,0 0 0,0 0-1,0 0 1,0-1 0,0 1 0,0 0 0,0 0-1,0 0 1,0 0 0,0 0 0,1-1-1,-1 1 1,0 0 0,0 0 0,0 0-1,0 0 1,0 0 0,0 0 0,1 0-1,-1 0 1,0 0 0,0-1 0,0 1 0,0 0-1,1 0 1,-1 0 0,0 0 0,0 0-1,0 0 1,0 0 0,1 0 0,-1 0-1,0 0 1,0 0 0,0 0 0,0 0-1,1 0 1,-1 1 0,0-1 0,0 0 0,0 0-1,0 0 1,1 0 0,-1 0 0,0 0-1,0 0 1,0 0 0,0 0 0,0 1-1,0-1 1,0 0 0,1 0 0,-1 0 0,0 0-1,0 0 1,0 1 0,0-1 0,5-14-670,5-34 103,-2 20 225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2.170"/>
    </inkml:context>
    <inkml:brush xml:id="br0">
      <inkml:brushProperty name="width" value="0.025" units="cm"/>
      <inkml:brushProperty name="height" value="0.025" units="cm"/>
      <inkml:brushProperty name="color" value="#E71224"/>
    </inkml:brush>
  </inkml:definitions>
  <inkml:trace contextRef="#ctx0" brushRef="#br0">2 44 16660,'-1'-15'2024,"1"4"-968,0-1-312,0 7 2505,0 12-1961,1 9-215,1 8-401,0 6-144,0 9-232,1 4-88,0 5-88,1-2-144,-1-3-480,1-5-336,-1-10 712,4-5-160,0-14-88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6.693"/>
    </inkml:context>
    <inkml:brush xml:id="br0">
      <inkml:brushProperty name="width" value="0.025" units="cm"/>
      <inkml:brushProperty name="height" value="0.025" units="cm"/>
      <inkml:brushProperty name="color" value="#E71224"/>
    </inkml:brush>
  </inkml:definitions>
  <inkml:trace contextRef="#ctx0" brushRef="#br0">129 235 18708,'-5'-6'457,"-1"1"0,0 1 0,0-1 1,0 1-1,-7-4 0,11 7-388,1 1 0,-1-1 1,1 1-1,-1-1 0,1 1 0,-1-1 1,1 1-1,-1 0 0,1 0 1,-1 0-1,0 0 0,1 0 0,-1 0 1,1 0-1,-1 0 0,1 1 0,-1-1 1,1 0-1,-1 1 0,1 0 1,-1-1-1,1 1 0,-1 0 0,1 0 1,0-1-1,0 1 0,-1 0 1,1 0-1,0 1 0,-2 1 0,-2 4 7,1 0-1,-1 0 0,1 0 0,1 1 1,-1 0-1,1 0 0,1 0 0,-1 0 1,1 0-1,1 0 0,-2 15 0,2-10-48,1 0-1,0 0 1,1 1-1,0-1 1,1-1-1,6 25 1,-6-33-15,-1-1 0,0 1 0,1-1 0,0 1 1,0-1-1,0 0 0,0 1 0,1-1 1,-1 0-1,6 4 0,-7-6-10,0 0 1,0 0 0,0 0-1,1-1 1,-1 1-1,0-1 1,0 1-1,1-1 1,-1 1 0,0-1-1,1 0 1,-1 0-1,0 1 1,1-1-1,-1 0 1,0 0-1,1 0 1,-1-1 0,1 1-1,-1 0 1,0 0-1,1-1 1,-1 1-1,0-1 1,0 1-1,1-1 1,-1 0 0,0 1-1,0-1 1,0 0-1,0 0 1,0 0-1,2-1 1,3-5-5,0 0 0,-1 0 0,0 0 0,0 0 1,-1-1-1,1 0 0,-2 0 0,4-9 0,0-1 16,-1-1 0,5-32 0,-7 31 91,-2-1 0,-1-24 0,0 38-33,-2 0-1,1 0 1,-1 1 0,0-1-1,-1 0 1,1 0-1,-1 1 1,-1-1 0,-5-11-1,8 17-54,-1 0-1,1 1 1,0-1-1,-1 1 1,1-1-1,0 0 1,-1 1-1,1-1 1,-1 1-1,1-1 0,-1 1 1,1 0-1,-1-1 1,1 1-1,-1-1 1,1 1-1,-1 0 1,0 0-1,1-1 1,-1 1-1,1 0 1,-1 0-1,0 0 1,1-1-1,-1 1 1,0 0-1,0 1 3,0-1-1,0 0 0,1 1 1,-1-1-1,0 1 0,1-1 1,-1 1-1,1 0 0,-1-1 1,1 1-1,-1-1 0,1 1 1,-1 0-1,1 0 0,-1-1 1,1 1-1,-1 1 0,-1 4 52,0 0 0,1 0 1,-1 0-1,0 9 0,2 1-83,0 1 0,1-1 0,1 1-1,0-1 1,1 0 0,1 1 0,0-1 0,1-1 0,1 1 0,11 20 0,-15-32-2,0-1 1,1 1-1,-1-1 1,1 0-1,0 0 1,3 3-1,-5-5 11,-1 0 1,1-1-1,0 1 0,0-1 0,0 1 0,-1-1 0,1 1 1,0-1-1,0 1 0,0-1 0,0 0 0,0 0 1,0 1-1,0-1 0,0 0 0,0 0 0,0 0 0,0 0 1,0 0-1,0 0 0,0 0 0,0-1 0,0 1 0,0 0 1,0 0-1,0-1 0,-1 1 0,1 0 0,0-1 0,0 1 1,1-2-1,2-2 4,0 0-1,-1 0 1,1 0 0,-1-1 0,0 1 0,0-1 0,-1 0 0,1 0 0,-1 0-1,2-5 1,15-60 67,-14 51-28,7-35 73,-8 31-47,2-1 0,10-26 1,-16 50-66,0 0 0,0 1 1,0-1-1,0 1 0,0-1 1,0 0-1,0 1 0,0-1 0,1 0 1,-1 1-1,0-1 0,0 0 1,1 0-1,-1 1 0,0-1 1,0 0-1,1 1 0,-1-1 0,0 0 1,0 0-1,1 0 0,-1 1 1,0-1-1,1 0 0,-1 0 1,0 0-1,1 0 0,-1 0 0,1 0 1,-1 0-1,0 0 0,1 0 1,-1 0-1,0 0 0,1 0 0,-1 0 1,1 0-1,-1 0 0,0 0 1,1 0-1,-1 0 0,0 0 1,1 0-1,-1 0 0,0-1 0,1 1 1,-1 0-1,0 0 0,1 0 1,-1-1-1,0 1 0,0 0 1,1-1-1,-1 1 0,0 0 0,0 0 1,0-1-1,1 1 0,-1 0 1,0-1-1,0 1 0,0 0 1,0-1-1,0 1 0,0-1 0,0 1 1,1 0-1,-1-1 0,11 31-20,-11-27 13,11 39-72,-6-22-8,10 28 1,-15-48 85,0 0 0,0 1 0,0-1-1,0 1 1,0-1 0,0 0 0,0 1 0,0-1-1,1 0 1,-1 1 0,0-1 0,0 0 0,0 1-1,1-1 1,-1 0 0,0 1 0,0-1 0,1 0-1,-1 1 1,0-1 0,1 0 0,-1 0 0,0 0 0,1 1-1,-1-1 1,1 0 0,-1 0 0,0 0 0,1 0-1,-1 0 1,1 0 0,7-10 6,1-25 59,-9 33-60,10-56 167,-7 31-55,2 0 0,1 1 0,10-30 0,-15 55-111,-1-1 0,1 0 0,0 1 1,-1-1-1,1 1 0,0 0 0,0-1 1,0 1-1,0 0 0,0-1 0,1 1 1,-1 0-1,0 0 0,0 0 0,1 0 1,1-1-1,-2 2-5,0 0 1,0 0-1,0 0 1,-1 0 0,1 0-1,0 0 1,0 0-1,0 0 1,0 0-1,-1 0 1,1 1-1,0-1 1,0 0-1,0 1 1,-1-1 0,1 0-1,0 1 1,-1-1-1,1 1 1,0 0-1,-1-1 1,1 1-1,0-1 1,-1 1-1,1 0 1,-1-1-1,1 1 1,-1 0 0,0 0-1,1-1 1,0 3-1,4 8-12,0 1 1,6 18-1,7 17 49,-18-46-38,0-1 1,0 0-1,0 0 1,0 0-1,0 1 1,1-1-1,-1 0 1,0 0 0,0 0-1,0 1 1,0-1-1,0 0 1,0 0-1,0 0 1,0 0-1,0 1 1,0-1 0,1 0-1,-1 0 1,0 0-1,0 0 1,0 1-1,0-1 1,0 0-1,1 0 1,-1 0 0,0 0-1,0 0 1,0 0-1,0 0 1,1 0-1,-1 0 1,0 0-1,0 1 1,0-1 0,1 0-1,-1 0 1,0 0-1,0 0 1,0 0-1,1 0 1,-1 0-1,0-1 1,0 1 0,0 0-1,1 0 1,-1 0-1,0 0 1,0 0-1,0 0 1,0 0 0,1 0-1,3-14 159,-2-20 253,-4 12-322,1 3-10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8.067"/>
    </inkml:context>
    <inkml:brush xml:id="br0">
      <inkml:brushProperty name="width" value="0.025" units="cm"/>
      <inkml:brushProperty name="height" value="0.025" units="cm"/>
      <inkml:brushProperty name="color" value="#E71224"/>
    </inkml:brush>
  </inkml:definitions>
  <inkml:trace contextRef="#ctx0" brushRef="#br0">77 376 18076,'-1'-1'104,"0"0"1,-1 0 0,1 1-1,-1-1 1,1 0 0,-1 1-1,1-1 1,-1 1-1,1-1 1,-1 1 0,1 0-1,-1-1 1,0 1-1,1 0 1,-1 0 0,1 0-1,-1 0 1,0 1 0,1-1-1,-1 0 1,1 1-1,-1-1 1,1 1 0,-1-1-1,1 1 1,-1 0-1,1 0 1,0-1 0,-1 1-1,1 0 1,0 0 0,0 1-1,-1-1 1,1 0-1,0 0 1,0 0 0,0 1-1,1-1 1,-1 0-1,-1 4 1,-2 2 62,1 0 0,1 0 0,-1 0 0,1 0 0,0 1 0,1-1 0,-1 12 0,2 31-144,0-47-22,0 0-1,1-1 0,-1 1 1,1 0-1,-1 0 1,1 0-1,0 0 0,0-1 1,1 1-1,-1 0 1,0-1-1,1 1 1,0-1-1,1 3 0,-2-5 5,-1 1 0,1-1 0,-1 0 0,1 0-1,-1 1 1,1-1 0,0 0 0,-1 0 0,1 0-1,-1 0 1,1 0 0,-1 0 0,1 0 0,0 0-1,-1 0 1,1 0 0,-1 0 0,1 0 0,-1 0-1,1 0 1,0-1 0,-1 1 0,1 0 0,-1 0-1,1-1 1,-1 1 0,1 0 0,-1-1 0,0 1-1,1-1 1,-1 1 0,1 0 0,-1-1 0,0 1-1,1-1 1,-1 1 0,0-1 0,1 1 0,-1-1 0,0 1-1,0-1 1,1 0 0,11-26 113,-12 25-104,10-28 226,-2 0 0,-2 0-1,0 0 1,1-42 0,-5 22 564,-8-94 0,-7 90 165,14 72-959,1-1 0,0 1 0,1-1 0,1 0 0,9 27 0,-5-16-28,-7-27 17,7 31-13,1 0 0,2-1-1,1-1 1,29 51 0,-38-76 15,0-1 0,0 1 0,1-1 0,-1 0 0,5 3-1,-7-6 1,0 0-1,0 0 0,0 0 0,0-1 0,0 1 0,0 0 1,0-1-1,0 1 0,0-1 0,1 0 0,-1 1 1,0-1-1,0 0 0,0 0 0,0 1 0,1-1 0,-1 0 1,0 0-1,0 0 0,1 0 0,-1-1 0,0 1 0,0 0 1,0-1-1,0 1 0,1 0 0,-1-1 0,0 1 1,0-1-1,1 0 0,2-3 6,0 1 0,-1-1 0,1 0-1,-1 0 1,0-1 0,0 1 0,0-1 0,-1 1 0,0-1 0,3-9-1,2-3 37,5-33-1,-9 37-24,-1 1 0,0-1 1,-1 0-1,0-1 0,-1 1 1,-3-25-1,3 38-18,0 0-1,0-1 1,0 1-1,0 0 1,0 0-1,0 0 1,0 0-1,0 0 1,0 0-1,0-1 1,0 1-1,0 0 1,0 0-1,0 0 1,0 0-1,0 0 1,0 0-1,0-1 1,0 1-1,-1 0 1,1 0-1,0 0 1,0 0 0,0 0-1,0 0 1,0 0-1,0 0 1,0 0-1,0 0 1,-1-1-1,1 1 1,0 0-1,0 0 1,0 0-1,0 0 1,0 0-1,0 0 1,-1 0-1,1 0 1,0 0-1,0 0 1,0 0-1,0 0 1,0 0-1,-1 0 1,-4 6-48,-1 10-22,0 3 24,2 0-1,0 0 1,2 0-1,0 0 1,1 0-1,2 28 1,-1-46 47,-1-1 0,1 0 1,0 1-1,0-1 0,0 0 0,0 1 1,0-1-1,0 1 0,0-1 0,0 0 1,1 1-1,-1-1 0,0 0 0,0 1 1,0-1-1,0 0 0,0 1 0,1-1 1,-1 0-1,0 1 0,0-1 0,0 0 1,1 0-1,-1 1 0,0-1 0,0 0 1,1 0-1,-1 1 0,0-1 0,1 0 1,-1 0-1,0 0 0,1 1 0,-1-1 1,0 0-1,1 0 0,-1 0 0,0 0 0,1 0 1,-1 0-1,1 0 0,-1 0 0,0 0 1,1 0-1,-1 0 0,0 0 0,1 0 1,-1 0-1,0 0 0,1 0 0,-1-1 1,0 1-1,1 0 0,-1 0 0,0 0 1,1 0-1,-1-1 0,1 1 0,19-18 24,-17 14-21,1 0 1,17-16-95,24-20 0,-39 35 20,1 0 0,-1 1 0,1 0 0,0 0 0,0 1 1,0 0-1,1 0 0,-1 0 0,10-1 0,-16 4 72,-1-1 0,1 1 0,0 0 0,0 0 0,0 0 0,-1 0 0,1 0 0,0 0-1,0 0 1,0 0 0,-1 0 0,1 0 0,0 1 0,0-1 0,0 0 0,-1 0 0,1 1 0,0-1-1,0 1 1,-1-1 35,-1 0 0,0 0 0,1 0 0,-1 0 0,1 0 0,-1 0-1,0 0 1,1-1 0,-1 1 0,1 0 0,-1 0 0,1-1 0,-1 1 0,1 0-1,-1 0 1,1-1 0,-1 1 0,1-1 0,-1 1 0,1-1 0,-1 1 0,1 0-1,-1-2 1,-9-6 317,0 0-81,0-1 0,0 0 0,1-1 0,0 0 0,0 0 0,-7-13 0,50 28-848,-27-5 457,-1 0 0,1 0 1,-1 0-1,1-1 0,-1 1 1,0-2-1,1 1 0,-1-1 1,0 0-1,0 0 0,0-1 1,0 1-1,6-5 1,-8 4 88,0 0 1,0 0-1,-1 0 1,1-1 0,-1 1-1,0-1 1,0 0 0,-1 0-1,1 0 1,-1 0-1,1 0 1,-1 0 0,-1-1-1,1 1 1,0-1 0,-1 0-1,0 1 1,0-9-1,0 6 87,-1-1-1,0 1 1,-1-1-1,0 0 0,0 1 1,-3-12-1,3 17-30,1 0 0,-1-1 0,0 1 0,1 0 0,-1 0 0,0 0 0,-1-1 0,1 1 0,0 0 0,0 0-1,-1 1 1,1-1 0,-1 0 0,0 0 0,0 1 0,1-1 0,-1 1 0,0-1 0,0 1 0,0 0 0,0 0 0,-1 0 0,1 0-1,-4-1 1,6 2-19,-1 0-1,0 0 1,0 0-1,0 0 1,0 0-1,1 0 0,-1 0 1,0 0-1,0 1 1,0-1-1,1 0 1,-1 0-1,0 1 1,0-1-1,1 1 0,-1-1 1,0 1-1,1-1 1,-1 1-1,0-1 1,1 1-1,-1-1 1,0 2-1,0 0-2,0 0 0,0 0 1,0 0-1,0 0 0,0 0 0,0 0 0,1 1 1,-1 3-1,0 3-10,0 0 0,1 1-1,1 11 1,-1-12 3,2 0-1,-1-1 0,1 1 0,0-1 0,1 1 1,0-1-1,4 8 0,-7-14-38,1 0 0,0-1 0,0 1 0,0-1 0,0 1 0,0-1 0,0 0 0,0 0 0,0 1 0,1-1 0,-1 0-1,0 0 1,1 0 0,-1 0 0,1 0 0,-1 0 0,1-1 0,-1 1 0,1 0 0,0-1 0,-1 0 0,1 1 0,0-1 0,0 0 0,-1 0 0,1 1 0,0-1 0,-1-1 0,1 1 0,0 0 0,0 0-1,-1-1 1,1 1 0,0-1 0,-1 1 0,1-1 0,-1 0 0,1 1 0,-1-1 0,1 0 0,1-2 0,4-1-159,0-1 1,-1 0-1,0-1 0,0 1 0,-1-1 1,1 0-1,-1-1 0,0 1 1,4-8-1,8-18-454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8.631"/>
    </inkml:context>
    <inkml:brush xml:id="br0">
      <inkml:brushProperty name="width" value="0.025" units="cm"/>
      <inkml:brushProperty name="height" value="0.025" units="cm"/>
      <inkml:brushProperty name="color" value="#E71224"/>
    </inkml:brush>
  </inkml:definitions>
  <inkml:trace contextRef="#ctx0" brushRef="#br0">130 1 21909,'-5'0'317,"0"1"0,0 0 1,0 0-1,1 0 0,-1 0 1,0 1-1,0 0 0,1 0 1,-1 1-1,1-1 0,0 1 1,-1 0-1,1 0 1,1 0-1,-1 0 0,0 1 1,1 0-1,0 0 0,-1 0 1,2 0-1,-4 5 0,1-1-252,0 0-1,1 1 0,0-1 0,1 1 1,0 0-1,0 0 0,1 0 0,0 1 1,0-1-1,0 14 0,2-22-75,0-1 0,0 1 0,0 0 0,0-1 0,0 1 0,0 0 0,0 0 0,0-1 0,0 1 0,0 0 0,0 0 0,1-1 0,-1 1 0,0 0 0,0-1 0,1 1 0,-1 0 0,1-1 0,-1 1 0,0-1 0,1 1 0,-1 0 0,1-1 1,-1 1-1,1-1 0,-1 1 0,1-1 0,0 0 0,-1 1 0,1-1 0,0 1 0,-1-1 0,1 0 0,0 0 0,-1 1 0,1-1 0,0 0 0,0 0 0,-1 0 0,1 0 0,0 0 0,-1 0 0,1 0 0,0 0 0,0 0 0,-1 0 0,1 0 0,0-1 0,0 1 0,-1 0 0,1 0 0,0-1 0,-1 1 0,1 0 0,-1-1 0,2 0 0,7-4-126,0 0 0,0 0 0,10-10 0,-8 7-16,2-1 1,47-29-381,-53 35 466,-1 0 0,1 0 0,-1 0 0,1 1 0,0 0 1,0 0-1,11 0 0,-17 1 59,0 1 1,1 0-1,-1 0 0,1 0 1,-1 0-1,0 0 1,1 0-1,-1 1 0,0-1 1,1 0-1,-1 1 0,0-1 1,1 1-1,-1-1 1,0 1-1,0 0 0,1-1 1,-1 1-1,0 0 1,0 0-1,0 0 0,1 2 1,-1-2 13,0 1-1,0 0 1,0 0 0,-1-1-1,1 1 1,-1 0 0,0 0 0,1 0-1,-1 0 1,0 0 0,0 0 0,0-1-1,0 1 1,-1 3 0,-1 3 41,1-1-1,-2 1 1,1-1 0,-1 1 0,0-1 0,-8 12 0,6-12-71,1-1 1,-1 0-1,-1 0 1,1 0-1,-1-1 1,0 0 0,0 0-1,0 0 1,-1-1-1,0 0 1,0 0-1,0-1 1,0 1 0,-1-2-1,-12 4 1,-12-6-77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0.193"/>
    </inkml:context>
    <inkml:brush xml:id="br0">
      <inkml:brushProperty name="width" value="0.025" units="cm"/>
      <inkml:brushProperty name="height" value="0.025" units="cm"/>
      <inkml:brushProperty name="color" value="#E71224"/>
    </inkml:brush>
  </inkml:definitions>
  <inkml:trace contextRef="#ctx0" brushRef="#br0">1 504 17188,'0'7'829,"1"0"0,0 0 1,0 0-1,1 0 0,2 7 0,1 0-79,1-1-1,0 1 0,9 13 0,-14-26-719,-1 0 0,0-1 0,1 1 1,-1 0-1,1 0 0,-1-1 0,1 1 0,0-1 0,-1 1 0,1 0 0,0-1 0,-1 1 1,1-1-1,0 1 0,0-1 0,-1 0 0,1 1 0,0-1 0,0 0 0,0 1 1,0-1-1,-1 0 0,1 0 0,0 0 0,1 0 0,-1 0-4,1 0 1,-1-1-1,0 1 0,1-1 0,-1 0 1,0 1-1,0-1 0,1 0 1,-1 0-1,0 0 0,0 0 0,0 0 1,0 0-1,1-1 0,4-7 51,0 0-1,0 0 0,6-14 1,-8 14 15,9-18 71,-10 19-106,1 0 1,0 0-1,0 0 0,1 0 0,0 1 0,0 0 0,1 0 0,11-12 1,-15 18-53,-1 0 1,1 0-1,-1 1 1,1-1-1,-1 0 1,1 1-1,-1-1 1,1 0-1,0 1 1,-1 0-1,1 0 1,0-1 0,-1 1-1,1 0 1,0 0-1,-1 0 1,1 1-1,0-1 1,0 0-1,-1 1 1,1-1-1,-1 1 1,1-1 0,0 1-1,-1 0 1,1-1-1,-1 1 1,0 0-1,1 0 1,-1 0-1,0 1 1,1-1-1,-1 0 1,1 2-1,6 6 8,0 0 0,-1 1 0,12 20 0,-10-14 6,-4-8-7,-1-1-5,0-1 0,1 1 0,-1-1-1,8 7 1,-12-12 0,1-1-1,-1 1 0,1 0 0,0-1 1,-1 1-1,1 0 0,0-1 0,0 1 0,0-1 1,-1 0-1,1 1 0,0-1 0,0 1 1,0-1-1,0 0 0,0 0 0,-1 0 1,1 1-1,0-1 0,0 0 0,0 0 1,0 0-1,0 0 0,0-1 0,0 1 1,0 0-1,0 0 0,0 0 0,-1-1 1,1 1-1,0 0 0,0-1 0,0 1 1,-1-1-1,1 1 0,0-1 0,0 0 1,-1 1-1,1-1 0,0 0 0,-1 1 0,1-1 1,0-1-1,5-8 60,0 0 0,-1 0 0,0-1 0,0 0 0,4-18 0,-5 17-1,0-1 1,1 0-1,11-20 0,-15 32-65,-1 0 0,1 0 0,-1 0-1,1 1 1,-1-1 0,1 0 0,-1 0-1,1 0 1,0 1 0,-1-1-1,1 0 1,0 1 0,0-1 0,0 1-1,-1-1 1,1 1 0,0-1-1,0 1 1,0 0 0,0-1 0,0 1-1,0 0 1,0 0 0,0-1 0,0 1-1,0 0 1,1 0 0,-1 1-3,1 0 1,-1-1-1,0 1 1,1 0 0,-1 0-1,0 0 1,0 0-1,0 0 1,1 0 0,-1 0-1,0 0 1,-1 0-1,1 1 1,0-1 0,1 2-1,3 7-25,0 0 1,-1 1-1,4 15 0,-6-20 31,4 16-287,-2-19-181,1-11-333,7-23-1670,1 1 1,1 0 0,2 1-1,0 1 1,32-41-1,-48 69 2512,0 0 0,0 0-1,0 0 1,0 0 0,0 0-1,0-1 1,0 1 0,0 0 0,0 0-1,0 0 1,0 0 0,0 0-1,0 0 1,1 0 0,-1 0-1,0 0 1,0 0 0,0-1 0,0 1-1,0 0 1,0 0 0,0 0-1,0 0 1,0 0 0,0 0-1,0 0 1,0 0 0,0 0 0,0 0-1,0 0 1,1 0 0,-1 0-1,0 0 1,0 0 0,0 0-1,0 0 1,0 0 0,0 0 0,0 0-1,0 0 1,0 0 0,1 0-1,-1 0 1,0 0 0,0 0 0,0 0-1,0 0 1,0 0 0,0 0-1,0 0 1,0 0 0,0 0-1,0 0 1,1 0 0,-1 0 0,0 0-1,0 0 1,0 0 0,0 0-1,0 0 1,0 0 0,0 0-1,0 0 1,0 1 0,0-1 0,0 0-1,0 0 1,0 0 0,-1 10 1551,-6 17 651,7-25-1745,-8 21 1743,-7 28 687,14-47-2764,1 0 0,-1 0 0,1 0 0,-1 1-1,1-1 1,0 0 0,1 0 0,-1 0 0,2 7 0,-2-11-162,0 0 0,0 0 0,1 1-1,-1-1 1,0 0 0,0 0 0,0 0 0,0 1 0,0-1 0,0 0-1,0 0 1,0 0 0,0 0 0,0 0 0,1 1 0,-1-1 0,0 0-1,0 0 1,0 0 0,0 0 0,1 0 0,-1 0 0,0 0 0,0 1-1,0-1 1,0 0 0,1 0 0,-1 0 0,0 0 0,0 0-1,0 0 1,1 0 0,-1 0 0,0 0 0,0 0 0,0 0 0,0 0-1,1 0 1,-1 0 0,0 0 0,0 0 0,0 0 0,1 0 0,-1-1-1,0 1 1,0 0 0,0 0 0,1 0 0,9-11 8,6-15-199,-6 7 23,-2 0-1,0 0 1,-1-1-1,-1 0 1,-1 0 0,4-34-1,-14 91-210,-2 32 273,7-62 110,0 0 1,0 0-1,1 1 0,0-1 1,0 0-1,0 0 1,4 7-1,-5-13-8,0 0 0,0 0 0,1-1 0,-1 1 0,1 0-1,-1 0 1,1-1 0,-1 1 0,1 0 0,-1-1 0,1 1 0,-1-1 0,1 1 0,0-1 0,0 1-1,-1-1 1,1 1 0,0-1 0,0 1 0,-1-1 0,1 0 0,0 0 0,0 1 0,0-1 0,-1 0 0,1 0-1,0 0 1,0 0 0,0 0 0,0 0 0,1 0 0,31-11-199,-29 9 122,-1 1-1,1-1 1,0 1-1,0 0 1,0 0 0,0 0-1,5 0 1,-5 1 30,-1 1-1,1 0 1,-1 0 0,1 0 0,-1 1 0,0-1-1,0 1 1,0 0 0,1 0 0,-2 0 0,1 0-1,0 0 1,0 1 0,-1-1 0,1 1-1,-1 0 1,0-1 0,4 7 0,1 2-47,-1 1-1,0 0 1,7 21 0,-6-12 240,-1 0-1,-1 0 1,4 38 0,-7-47 71,-2 0-1,0 1 1,0-1 0,-1 1-1,-1-1 1,0 0 0,-7 24-1,8-34-168,1-1-1,-1 1 1,0 0-1,0 0 1,0 0-1,0-1 1,0 1-1,0-1 0,0 1 1,0 0-1,-1-1 1,1 0-1,-1 1 1,1-1-1,-1 0 1,1 0-1,-4 1 1,4-1-34,0-1 1,0 0 0,0 0-1,0 0 1,0 0 0,-1 0-1,1 0 1,0-1 0,0 1-1,0 0 1,0 0 0,0-1-1,0 1 1,0-1-1,0 1 1,0-1 0,0 1-1,0-1 1,0 0 0,0 1-1,0-1 1,0 0 0,0 0-1,1 0 1,-1 0 0,0 0-1,0 0 1,1 0 0,-1 0-1,0-1 1,-4-7-15,1 0-1,-1 0 1,2-1-1,-1 1 1,1-1 0,-3-18-1,-4-63-163,10 87 157,-3-60-85,2-1 0,4 1 1,2 0-1,3 0 0,2 0 1,35-110-1,-42 164 81,-3 8 11,0 0-1,1 0 0,0 0 1,-1 0-1,1 0 0,0 0 0,0 0 1,0 1-1,0-1 0,0 0 0,0 0 1,1 1-1,-1-1 0,3-2 1,-3 4-1,-1 0 1,0 0 0,0 0-1,0 0 1,1 0 0,-1 0 0,0 0-1,0 0 1,0 0 0,0 0 0,1 0-1,-1 0 1,0 0 0,0 0 0,0 0-1,1 0 1,-1 0 0,0 0 0,0 0-1,0 1 1,0-1 0,1 0 0,-1 0-1,0 0 1,0 0 0,0 0 0,0 0-1,0 1 1,0-1 0,1 0 0,-1 0-1,0 0 1,0 0 0,0 1 0,0-1-1,0 0 1,0 0 0,0 0 0,0 1-1,0-1 1,0 0 0,0 0 0,0 0-1,0 1 1,0-1 0,0 0 0,2 13 30,-2-12-24,3 59 223,-3-31 1,7 38 1,-6-59-184,1 0 1,0 0 0,0 0 0,1 0-1,0 0 1,0 0 0,1-1 0,0 0-1,6 8 1,-8-12-39,-1-1-1,1 0 0,0 0 1,0 0-1,0 0 1,0 0-1,0 0 1,1-1-1,-1 1 0,0-1 1,1 1-1,-1-1 1,1 0-1,0 0 1,-1 0-1,1-1 0,0 1 1,0 0-1,-1-1 1,1 0-1,0 0 1,0 0-1,0 0 0,-1 0 1,1 0-1,0-1 1,0 1-1,-1-1 1,1 0-1,0 0 0,-1 0 1,1 0-1,-1 0 1,1-1-1,-1 1 1,4-4-1,3-1 3,0-1-1,-1 0 1,0-1-1,0 0 1,-1 0-1,0-1 1,11-18 0,-13 17 20,0 1 1,0-1-1,-1 0 1,-1 1 0,1-2-1,-2 1 1,1 0-1,-2-1 1,1 1 0,-1-13-1,-3 56 400,1-15-273,0-1 0,2 18 0,-1-31-127,0 0 0,1-1 0,0 1 0,-1-1 0,1 1 1,0-1-1,1 1 0,-1-1 0,1 0 0,-1 1 0,1-1 1,0 0-1,0 0 0,1 0 0,3 3 0,-6-5-21,1-1 1,-1 1-1,1-1 0,-1 0 1,1 1-1,-1-1 0,1 0 0,0 0 1,-1 1-1,1-1 0,-1 0 0,1 0 1,0 0-1,-1 0 0,1 0 0,0 0 1,-1 0-1,1 0 0,-1 0 0,1 0 1,0 0-1,-1 0 0,1 0 0,0 0 1,-1 0-1,1-1 0,0 1 0,15-15-4,-13 9-190,1-1 0,-1 1 0,0 0 0,3-10 0,-3 3-320,0 0 0,-1-1 0,0 0 1,-1 1-1,-1-1 0,0 0 0,-4-20 1,-1-1-516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0.690"/>
    </inkml:context>
    <inkml:brush xml:id="br0">
      <inkml:brushProperty name="width" value="0.025" units="cm"/>
      <inkml:brushProperty name="height" value="0.025" units="cm"/>
      <inkml:brushProperty name="color" value="#E71224"/>
    </inkml:brush>
  </inkml:definitions>
  <inkml:trace contextRef="#ctx0" brushRef="#br0">3 0 16500,'-3'16'2568,"3"1"-1512,0 0-480,2-1 2657,3-3-2401,4-2-544,0-6-1104,1-2 120,1-6 392,-1-3-184,2-4-232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2.190"/>
    </inkml:context>
    <inkml:brush xml:id="br0">
      <inkml:brushProperty name="width" value="0.05" units="cm"/>
      <inkml:brushProperty name="height" value="0.05" units="cm"/>
    </inkml:brush>
  </inkml:definitions>
  <inkml:trace contextRef="#ctx0" brushRef="#br0">48 1 16331,'1'5'190,"0"0"0,0 0 0,0 0 0,-1 0-1,1 0 1,-1 1 0,-1-1 0,1 0-1,-1 0 1,1 0 0,-2 0 0,1 0-1,-4 10 1,0 6 506,-1 4-326,-4 13-69,3 0 0,1 1 0,-2 71 0,8-108-303,0-1 0,0 1 0,0-1 0,0 0 0,1 1 0,-1-1 0,1 0 0,-1 1 0,1-1 0,-1 0 0,1 1 0,0-1 0,-1 0 0,1 0 0,0 0 0,0 0 0,0 0 0,0 0 0,0 0 0,0 0 0,0 0 0,1 0 0,-1-1 0,0 1 0,0 0 0,1-1 1,-1 1-1,0-1 0,1 1 0,-1-1 0,0 0 0,1 0 0,-1 1 0,1-1 0,-1 0 0,3-1 0,6 1-7,1-1-1,-1 0 1,0-1 0,11-3 0,-6 2 11,35-7 68,-4 2-362,-1-2 0,57-20 0,-79 18 139,-1-7-41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1.202"/>
    </inkml:context>
    <inkml:brush xml:id="br0">
      <inkml:brushProperty name="width" value="0.025" units="cm"/>
      <inkml:brushProperty name="height" value="0.025" units="cm"/>
      <inkml:brushProperty name="color" value="#E71224"/>
    </inkml:brush>
  </inkml:definitions>
  <inkml:trace contextRef="#ctx0" brushRef="#br0">1 271 17276,'6'65'3657,"-6"-53"-2892,0 0 0,1 0 1,1-1-1,0 1 0,7 21 0,-9-32-713,1 0 0,-1 0 0,0 0 0,1 0 0,-1 0-1,1 0 1,-1 0 0,1 0 0,-1 0 0,1 0 0,0-1 0,-1 1 0,1 0 0,0 0-1,0-1 1,-1 1 0,1-1 0,0 1 0,0-1 0,0 1 0,0-1 0,2 1 0,-2-1-21,0 0 0,0 0 0,0 0 0,0 0 0,0-1 0,0 1 0,0 0 0,0-1 0,0 1 0,0-1 0,0 1 0,0-1 0,-1 0 0,1 1 0,0-1 0,0 0 0,0 1 0,0-2 0,5-5 41,-1 0 1,0-1-1,8-15 1,1-8-60,-1-1 0,-1 0 0,-2-1 0,-2 0 0,0 0 0,-3-1 0,2-35 0,-7 54-99,0 15 84,0 0 1,0 0-1,0 1 0,0-1 1,0 0-1,0 0 0,0 0 0,0 0 1,0 0-1,0 0 0,0 0 1,0 0-1,0 0 0,0 0 1,-1 0-1,1 0 0,0 0 1,0 0-1,0 0 0,0 0 1,0 0-1,0 0 0,0 0 1,0 0-1,0 0 0,0 0 1,0 1-1,0-1 0,0 0 0,0 0 1,0 0-1,0 0 0,0 0 1,-1 0-1,1 0 0,0 0 1,0 0-1,0 0 0,0 0 1,0 0-1,0 0 0,0-1 1,0 1-1,0 0 0,0 0 1,0 0-1,0 0 0,0 0 1,0 0-1,0 0 0,0 0 0,-1 0 1,1 0-1,0 0 0,0 0 1,0 0-1,0 0 0,0 0 1,0 0-1,0 0 0,0 0 1,0 0-1,0 0 0,0-1 1,-6 26-75,3 0 139,2 0 1,1 38 0,1-52-10,0-1 0,1 1 1,0-1-1,1 1 1,0-1-1,0 0 0,1 0 1,9 15-1,-13-23-45,1 0 0,0 0 0,1 0 1,-1-1-1,0 1 0,0-1 0,1 1 0,-1-1 0,1 1 1,-1-1-1,1 0 0,0 0 0,-1 1 0,1-1 0,0-1 1,0 1-1,0 0 0,0 0 0,0-1 0,0 1 0,0-1 1,0 1-1,0-1 0,0 0 0,0 0 0,0 0 0,0 0 1,0 0-1,0 0 0,0-1 0,0 1 0,0-1 0,0 1 1,0-1-1,0 0 0,0 0 0,0 0 0,-1 0 0,1 0 0,2-2 1,5-4-14,0 0 1,-1-1-1,0 0 0,0 0 1,-1-1-1,7-10 1,5-9-44,-3 0 1,0-1 0,14-36-1,-38 84 142,2 1 0,-8 31-1,12-34-52,-4 25 75,6-40-133,0 0-1,0 1 0,0-1 0,0 0 0,0 1 1,1-1-1,-1 0 0,1 1 0,-1-1 1,1 0-1,0 1 0,0-1 0,2 3 0,-2-4-21,-1-1 0,0 1-1,1-1 1,-1 0-1,1 1 1,-1-1-1,1 1 1,-1-1-1,1 0 1,-1 1-1,1-1 1,0 0-1,-1 0 1,1 1 0,-1-1-1,1 0 1,0 0-1,-1 0 1,1 0-1,-1 0 1,1 0-1,0 0 1,-1 0-1,1 0 1,1 0 0,15-10-1192,10-23-891,15-35 461,-20 27 584</inkml:trace>
  <inkml:trace contextRef="#ctx0" brushRef="#br0" timeOffset="1.51">570 1 16067,'-1'4'579,"0"0"-1,0 1 1,0-1-1,0 0 1,-1 0-1,1 0 1,-4 6-1,-5 12 1493,8-15-1408,0 0-254,0 0-1,0-1 1,0 1-1,1 0 1,0 0-1,0 0 1,1 0-1,1 9 1,-1-15-394,0-1 0,0 1 1,0-1-1,0 1 0,1-1 1,-1 1-1,0-1 1,1 0-1,-1 1 0,0-1 1,1 1-1,-1-1 0,0 0 1,1 1-1,-1-1 0,0 0 1,1 0-1,-1 1 0,1-1 1,-1 0-1,1 0 0,-1 0 1,1 1-1,-1-1 0,1 0 1,-1 0-1,1 0 0,-1 0 1,1 0-1,-1 0 0,1 0 1,-1 0-1,1 0 0,-1 0 1,1 0-1,-1 0 0,1-1 1,0 1-1,25-10-102,-14 5-12,-4 2 50,-1 1 0,1 1 0,0-1 0,-1 1 0,1 1 1,0 0-1,0 0 0,-1 0 0,12 2 0,-16-1 60,-1-1 1,0 1-1,0-1 1,0 1-1,0 0 0,0 0 1,0 0-1,0 0 1,0 0-1,0 1 0,0-1 1,-1 1-1,1-1 0,0 1 1,-1-1-1,0 1 1,1 0-1,-1 0 0,0-1 1,0 1-1,0 0 1,0 0-1,0 0 0,0 1 1,0-1-1,-1 0 1,1 0-1,-1 0 0,0 0 1,1 1-1,-1-1 1,0 0-1,0 0 0,-1 1 1,1-1-1,0 0 0,-2 5 1,0 1 57,0 0 0,-1 0 0,0 0 0,-1 0 0,1 0-1,-1 0 1,-1-1 0,0 0 0,0 0 0,0 0 0,-1 0 0,0-1 0,0 0 0,-9 7 0,6-6-117,-1-1 1,1 0-1,-1 0 1,-1-1-1,1 0 0,0-1 1,-1 0-1,0 0 1,0-1-1,-17 2 1,-31-3-80,-10-6-113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1.686"/>
    </inkml:context>
    <inkml:brush xml:id="br0">
      <inkml:brushProperty name="width" value="0.025" units="cm"/>
      <inkml:brushProperty name="height" value="0.025" units="cm"/>
      <inkml:brushProperty name="color" value="#E71224"/>
    </inkml:brush>
  </inkml:definitions>
  <inkml:trace contextRef="#ctx0" brushRef="#br0">0 122 19820,'35'-8'2025,"5"-7"-1257,0 0-384,9-5 512,2-1 961,-6 4-1289,-4 3-64,-11 2-352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2.233"/>
    </inkml:context>
    <inkml:brush xml:id="br0">
      <inkml:brushProperty name="width" value="0.025" units="cm"/>
      <inkml:brushProperty name="height" value="0.025" units="cm"/>
      <inkml:brushProperty name="color" value="#E71224"/>
    </inkml:brush>
  </inkml:definitions>
  <inkml:trace contextRef="#ctx0" brushRef="#br0">200 202 13131,'2'-4'392,"-1"0"1,1-1-1,-1 1 0,0-1 1,0 1-1,-1-1 0,0 1 1,1-1-1,-2 1 1,1-1-1,0 0 0,-2-5 1,1 8-198,1 1 1,-1-1-1,0 0 1,0 0-1,0 0 1,0 1-1,-1-1 1,1 1-1,0-1 1,-1 1-1,1-1 1,-1 1-1,1 0 1,-1-1-1,0 1 1,1 0-1,-1 0 1,0 0-1,0 1 1,0-1 0,0 0-1,0 1 1,0-1-1,0 1 1,0 0-1,0-1 1,0 1-1,0 0 1,-3 1-1,0-1-78,0 1 0,0 0 0,0 0-1,0 0 1,0 1 0,0-1 0,0 1 0,1 0-1,-1 1 1,1-1 0,0 1 0,0 0 0,-1 0-1,2 0 1,-1 1 0,0-1 0,1 1 0,0 0-1,-5 6 1,0 3-100,0-1 1,1 1-1,0 0 0,1 1 0,-7 21 0,9-22-27,1 1-1,0 0 1,-1 19-1,3-28 2,1 0 0,0 0 0,0 0 0,0 1-1,1-1 1,0 0 0,0 0 0,0 0 0,0 0 0,1 0-1,0 0 1,3 5 0,-5-9 7,1 0 0,0 0 0,-1 0 0,1 0-1,0 0 1,0 0 0,-1 0 0,1-1 0,0 1 0,0 0 0,0-1 0,0 1 0,0 0-1,0-1 1,0 0 0,0 1 0,0-1 0,0 1 0,1-1 0,-1 0 0,0 0 0,0 0-1,0 0 1,0 0 0,0 0 0,0 0 0,1 0 0,-1 0 0,0 0 0,0-1 0,0 1-1,0 0 1,0-1 0,0 1 0,0-1 0,0 1 0,0-1 0,0 1 0,0-1 0,0 0-1,0 0 1,0 1 0,-1-1 0,1 0 0,0 0 0,0-1 0,5-4 0,-1 0 1,0-1 0,0 0 0,-1 0 0,5-9-1,1-4 25,-2-2 0,0 1 0,-1-1 0,0-1 0,-2 1-1,-1-1 1,-1 0 0,-1 0 0,-1 0 0,-1 0 0,-1 0 0,-1 0-1,-5-26 1,1 33-263,6 16 227,0 0 1,0 0-1,0 0 0,0 0 0,0 0 1,0 0-1,-1 0 0,1 0 0,0 0 1,0-1-1,0 1 0,0 0 0,0 0 1,0 0-1,0 0 0,0 0 1,0 0-1,0 0 0,0 0 0,-1 0 1,1 0-1,0 0 0,0 0 0,0 0 1,0 0-1,0 0 0,0 0 0,0 0 1,0 0-1,-1 0 0,1 0 0,0 0 1,0 0-1,0 0 0,0 0 0,0 0 1,0 0-1,0 0 0,0 0 1,0 0-1,-1 0 0,1 0 0,0 1 1,0-1-1,0 0 0,0 0 0,0 0 1,0 0-1,0 0 0,0 0 0,0 0 1,0 0-1,0 0 0,0 0 0,0 1 1,0-1-1,0 0 0,0 0 0,-1 2-148,0 1 0,1 0 0,-1-1-1,1 1 1,0-1 0,0 1 0,0 0-1,1 2 1,1 7-97,0 1 0,1-1 0,6 17 0,8 12-410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2.638"/>
    </inkml:context>
    <inkml:brush xml:id="br0">
      <inkml:brushProperty name="width" value="0.025" units="cm"/>
      <inkml:brushProperty name="height" value="0.025" units="cm"/>
      <inkml:brushProperty name="color" value="#E71224"/>
    </inkml:brush>
  </inkml:definitions>
  <inkml:trace contextRef="#ctx0" brushRef="#br0">0 180 17052,'99'414'5708,"-99"-414"-5706,0 0 0,0 0 0,0 0 0,0 0 1,0 0-1,0 0 0,0 0 0,0 0 1,0 0-1,0 0 0,1 0 0,-1 0 1,0 0-1,0 0 0,0 0 0,0 0 1,0 0-1,0 0 0,0-1 0,0 1 1,0 0-1,0 0 0,0 0 0,1 0 0,-1 0 1,0 0-1,0 0 0,0 1 0,0-1 1,0 0-1,0 0 0,0 0 0,0 0 1,0 0-1,0 0 0,1 0 0,-1 0 1,0 0-1,0 0 0,0 0 0,0 0 1,0 0-1,0 0 0,0 0 0,0 0 0,0 0 1,0 0-1,0 1 0,0-1 0,0 0 1,0 0-1,0 0 0,0 0 0,0 0 1,0 0-1,0 0 0,0 0 0,0 0 1,0 0-1,0 0 0,0 1 0,0-1 1,0 0-1,0 0 0,0 0 0,0 0 0,0 0 1,0 0-1,0 0 0,2-7 36,-1-18 14,-1 0-1,-1 0 1,-9-50-1,4 30-1,5 43-48,-32-322 142,33 317-157,-1-29-25,1 35 31,0 0 0,0 0-1,1 0 1,-1-1 0,0 1 0,0 0 0,0 0-1,1 0 1,-1 0 0,1 0 0,-1 0-1,1 0 1,-1 0 0,1 0 0,-1 0-1,1 0 1,0 0 0,0 0 0,-1 0 0,1 1-1,0-1 1,0 0 0,2-1 0,-2 2-7,0 0 1,0 0 0,0 0 0,0 0 0,0 1 0,1-1-1,-1 0 1,0 0 0,0 1 0,0-1 0,0 1 0,0-1-1,0 1 1,0-1 0,0 1 0,0 0 0,0-1-1,0 1 1,0 0 0,0 0 0,-1-1 0,1 1 0,0 0-1,-1 0 1,1 0 0,0 0 0,-1 0 0,1 0 0,-1 0-1,0 0 1,1 1 0,-1 0 0,3 4-20,-1 0 0,-1 0 0,1 1 1,1 9-1,-3-4 64,0 0 1,0 0 0,-1 0-1,-1 0 1,0 0-1,-4 13 1,-26 67 279,8-28-1063,24-64 773,-1 0 0,1-1 1,0 1-1,0 0 0,0 0 1,0 0-1,0 0 0,0 0 1,0 0-1,0 0 0,0 0 0,0 0 1,-1 0-1,1 0 0,0 0 1,0 0-1,0 0 0,0 0 1,0 0-1,0 0 0,0 0 1,0 0-1,-1 0 0,1 0 1,0 0-1,0 0 0,0 0 0,0 0 1,0 0-1,0 1 0,0-1 1,0 0-1,0 0 0,0 0 1,0 0-1,-1 0 0,1 0 1,0 0-1,0 0 0,1-13-154,4-14 26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3.450"/>
    </inkml:context>
    <inkml:brush xml:id="br0">
      <inkml:brushProperty name="width" value="0.025" units="cm"/>
      <inkml:brushProperty name="height" value="0.025" units="cm"/>
      <inkml:brushProperty name="color" value="#E71224"/>
    </inkml:brush>
  </inkml:definitions>
  <inkml:trace contextRef="#ctx0" brushRef="#br0">1 97 17524,'17'125'3288,"11"62"50,-20-150-2791,2 0 1,26 67-1,-36-102-531,1 0-1,0 0 1,0 0-1,0 0 0,1 0 1,-1 0-1,0 0 1,1-1-1,-1 1 1,1 0-1,-1-1 0,1 0 1,0 1-1,2 0 1,-4-1-14,0-1 0,1 0 0,-1 0 1,0 0-1,1 0 0,-1 0 0,1 0 1,-1 0-1,0 0 0,1 0 0,-1 0 1,0 0-1,1 0 0,-1 0 0,0 0 0,1 0 1,-1-1-1,1 1 0,-1 0 0,0 0 1,1 0-1,-1 0 0,0-1 0,0 1 0,1 0 1,-1 0-1,0-1 0,0 1 0,1-1 1,0 0-2,0-1 0,-1 1 0,1-1 0,0 0 0,-1 1 0,1-1 0,-1 0 1,1 0-1,-1 1 0,0-3 0,1-11 10,-1 0 0,-1-1 0,0 1 0,-1 0 1,-6-22-1,-25-73 37,30 101-92,0 0 0,0 0 1,-1 1-1,0-1 0,-1 1 1,1 0-1,-11-12 0,15 20 41,0 0-1,0 0 0,0 0 1,0 0-1,0 0 1,0 1-1,0-1 0,0 0 1,0 0-1,0 0 1,0 0-1,0 0 0,0 0 1,0 0-1,0 0 1,0 0-1,0 0 0,0 0 1,0 0-1,0 0 1,0 0-1,0 1 0,0-1 1,0 0-1,0 0 1,0 0-1,0 0 0,0 0 1,0 0-1,-1 0 1,1 0-1,0 0 0,0 0 1,0 0-1,0 0 1,0 0-1,0 0 0,0 0 1,0 0-1,0 0 1,0 0-1,0 0 0,0 0 1,0 0-1,-1 0 1,1 0-1,0 0 0,0 0 1,0 0-1,0 0 1,0 0-1,0 0 0,0 0 1,0 0-1,0 0 1,0 0-1,0 0 0,0 0 1,0 0-1,0-1 1,0 1-1,0 0 0,-1 0 1,3 11-119,6 14-19,-7-23 125,37 81-283,-33-74 287,0-1 1,0 1-1,1-1 0,0-1 1,1 1-1,0-1 0,10 8 1,-15-13 9,0-1 1,0 0-1,0 1 1,-1-1-1,1 0 1,1 0 0,-1 0-1,0 0 1,0-1-1,0 1 1,0-1-1,1 1 1,-1-1 0,0 0-1,0 0 1,1 0-1,-1 0 1,0 0-1,0 0 1,5-2-1,-4 1 2,1-1-1,-1 1 0,0-1 0,0 0 0,0 0 0,0-1 0,0 1 0,0 0 0,-1-1 0,1 0 0,3-5 0,3-6 2,0 0 0,-2-1 0,0 0 0,9-26-1,-6 8 24,-9 25-18,1 0 1,1-1-1,0 1 0,0 1 1,0-1-1,1 0 1,7-10-1,-11 17-6,1 1-1,-1 0 1,0-1 0,1 1-1,-1-1 1,0 1-1,1 0 1,-1-1 0,0 1-1,1 0 1,-1 0 0,1-1-1,-1 1 1,1 0-1,-1 0 1,1 0 0,-1-1-1,1 1 1,-1 0 0,1 0-1,-1 0 1,1 0-1,-1 0 1,1 0 0,-1 0-1,1 0 1,-1 0 0,1 0-1,-1 0 1,1 1-1,-1-1 1,1 0 0,-1 0-1,0 0 1,1 1 0,-1-1-1,1 0 1,-1 0-1,1 1 1,-1-1 0,0 0-1,1 1 1,-1-1 0,0 1-1,1-1 1,-1 0-1,0 1 1,14 25-4,-13-21 6,11 27 36,-10-25 22,0 1-1,1 0 1,0-1-1,0 1 1,0-1-1,1 0 0,0 0 1,1 0-1,0-1 1,6 8-1,-10-14-38,0 1 0,-1-1 0,1 1 0,0-1 0,0 0 0,0 1 0,0-1 0,0 0 1,0 0-1,0 0 0,0 1 0,0-1 0,-1 0 0,1 0 0,0 0 0,0-1 0,0 1 0,0 0 0,0 0 0,0 0 0,0-1 0,0 1 0,0 0 0,0-1 0,-1 1 0,1-1 0,0 1 0,0-1 0,0 1 0,-1-1 0,1 0 1,0 1-1,-1-1 0,1 0 0,0-1 0,22-33 375,-20 30-348,24-50 260,18-30-128,-40 76-202,0 1 1,1 1-1,0-1 1,1 1-1,0 0 1,0 0-1,10-7 1,-16 13 12,1-1 1,-1 1-1,0 0 1,1 0-1,-1 0 1,1 0-1,0 1 1,-1-1-1,1 0 1,-1 1-1,1-1 1,0 1-1,0 0 0,-1-1 1,1 1-1,0 0 1,0 0-1,-1 0 1,1 0-1,0 0 1,0 1-1,-1-1 1,1 0-1,0 1 1,0-1-1,-1 1 1,1 0-1,-1 0 1,1-1-1,-1 1 1,1 0-1,-1 0 0,1 0 1,1 2-1,2 4 6,0 0 0,-1 0 0,1 0-1,-1 0 1,-1 1 0,4 9 0,-4-9 121,1 0 0,0 0 0,6 10 0,-9-18-102,0 1 1,-1-1 0,1 1 0,-1-1 0,1 1 0,-1-1 0,1 0 0,0 1 0,-1-1-1,1 0 1,0 0 0,-1 1 0,1-1 0,0 0 0,0 0 0,-1 0 0,1 0 0,0 0 0,-1 0-1,1 0 1,0 0 0,0 0 0,-1-1 0,1 1 0,0 0 0,-1 0 0,1 0 0,0-1 0,-1 1-1,1-1 1,0 1 0,-1 0 0,1-1 0,-1 1 0,1-1 0,-1 1 0,1-1 0,-1 1 0,1-1-1,0-1 1,22-28 330,-19 25-290,1-3 19,65-83 198,-63 83-342,0 0-1,1 1 1,0 0-1,0 0 1,0 1 0,1 0-1,0 1 1,17-8-1,-23 11 34,-1 1 0,1 0-1,0 1 1,0-1 0,-1 0 0,1 1-1,0 0 1,0 0 0,0-1-1,0 2 1,-1-1 0,1 0-1,0 0 1,0 1 0,0 0 0,-1 0-1,1-1 1,3 3 0,0 1-34,-1-1 0,0 1 1,0 1-1,-1-1 0,1 1 0,5 6 1,0 2 111,-9-13-37,-1 0-1,0 1 1,0-1-1,0 0 1,1 0 0,-1 1-1,0-1 1,0 0-1,1 0 1,-1 0 0,0 1-1,1-1 1,-1 0-1,0 0 1,1 0-1,-1 0 1,0 0 0,1 0-1,-1 1 1,0-1-1,1 0 1,-1 0-1,0 0 1,1 0 0,-1 0-1,0 0 1,1 0-1,-1-1 1,0 1 0,1 0-1,-1 0 1,0 0-1,1 0 1,-1 0-1,1-1 1,8-12-148,0-20-1089,-4-1 669,-5 17 146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3.929"/>
    </inkml:context>
    <inkml:brush xml:id="br0">
      <inkml:brushProperty name="width" value="0.025" units="cm"/>
      <inkml:brushProperty name="height" value="0.025" units="cm"/>
      <inkml:brushProperty name="color" value="#E71224"/>
    </inkml:brush>
  </inkml:definitions>
  <inkml:trace contextRef="#ctx0" brushRef="#br0">9 4 21365,'-5'-3'2152,"2"4"-1640,4 2-264,8 4 1104,5-1-1352,5 1-600,-1-4 488,5 1-200,6-4-152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4.348"/>
    </inkml:context>
    <inkml:brush xml:id="br0">
      <inkml:brushProperty name="width" value="0.025" units="cm"/>
      <inkml:brushProperty name="height" value="0.025" units="cm"/>
      <inkml:brushProperty name="color" value="#E71224"/>
    </inkml:brush>
  </inkml:definitions>
  <inkml:trace contextRef="#ctx0" brushRef="#br0">1 225 20468,'2'25'1793,"0"-6"-342,6 34 1,-7-48-1254,0-1 0,1 1 0,-1-1 0,1 0 0,0 1 1,0-1-1,1 0 0,-1 0 0,1 0 0,0 0 0,0-1 0,5 6 0,-6-8-158,0 0-1,0 0 0,0 0 1,1 0-1,-1 0 0,0 0 1,1 0-1,-1-1 0,0 1 0,1-1 1,-1 0-1,1 1 0,-1-1 1,0 0-1,1-1 0,-1 1 1,1 0-1,-1-1 0,0 1 1,1-1-1,-1 0 0,0 0 1,1 0-1,-1 0 0,0 0 1,0 0-1,0 0 0,4-4 1,5-4-26,0 0-1,0-1 1,14-16 0,-23 24-5,57-73-97,-40 48-59,32-33 0,-49 59 131,-1-1 1,0 1-1,1 0 0,-1-1 1,1 1-1,-1 0 0,1 0 1,-1 0-1,1 1 0,0-1 0,-1 0 1,1 0-1,3 0 0,-4 1 10,-1 0-1,1 0 0,0 0 0,0 0 0,0 1 0,-1-1 0,1 0 0,0 0 0,0 1 0,-1-1 1,1 0-1,0 1 0,-1-1 0,1 0 0,0 1 0,-1-1 0,1 1 0,-1-1 0,1 1 1,-1 0-1,1-1 0,0 2 0,2 3-9,0 1 1,-1 0-1,0 0 0,0 0 1,0 0-1,1 9 1,2 7 73,-4-20-48,-1-1 0,1 1 0,-1-1 0,1 1 0,0-1 0,-1 1 0,1-1 0,0 1 0,0-1 0,0 0 0,0 0 0,0 1 0,0-1 0,1 0 0,-1 0 0,0 0 0,1 0 0,1 1 0,-1-2 2,-1 0-1,1 1 1,-1-1 0,1 0-1,-1 0 1,0 0 0,1-1-1,-1 1 1,1 0 0,-1 0-1,1-1 1,-1 1 0,0-1-1,1 1 1,-1-1 0,0 0-1,1 1 1,-1-1-1,0 0 1,0 0 0,2-1-1,15-14 56,-1-1 0,0-1 0,19-26 0,-25 29-120,0 1 1,1 0-1,1 1 1,0 0 0,1 1-1,0 0 1,16-9-1,-28 19 39,1 1 0,-1-1-1,0 1 1,1 0 0,-1 0-1,1 0 1,-1 1 0,1-1-1,-1 0 1,1 1 0,-1 0-1,1-1 1,0 1 0,-1 0-1,1 0 1,-1 1 0,1-1-1,0 0 1,-1 1 0,1 0-1,-1 0 1,1-1 0,-1 1 0,5 3-1,-2 1 42,1 0 1,-1 0-1,0 0 0,-1 0 1,1 1-1,-1 0 0,5 10 0,-8-14 13,0 0-1,1 0 1,-1 0-1,1 0 1,-1 0 0,1 0-1,-1-1 1,1 1-1,0-1 1,0 1-1,0-1 1,0 0-1,0 1 1,0-1-1,0 0 1,5 1-1,-5-2-6,0 0-1,0 0 0,0 0 1,0 0-1,0 0 0,0 0 1,0-1-1,0 1 1,0-1-1,0 0 0,0 0 1,0 0-1,0 0 0,0 0 1,-1 0-1,1 0 0,0 0 1,-1 0-1,3-3 0,27-26 168,-20 19-606,0 0-1,0 1 1,1 1 0,18-12 0,-17 18-1180,-13 3 1567,0 0-1,0 0 1,0 0-1,0 0 1,1 0-1,-1 0 0,0 0 1,0 0-1,0 0 1,0 1-1,0-1 1,1 0-1,-1 0 1,0 0-1,0 0 1,0 0-1,0 0 1,0 0-1,0 0 1,0 0-1,1 1 1,-1-1-1,0 0 1,0 0-1,0 0 1,0 0-1,0 0 1,0 0-1,0 1 1,0-1-1,0 0 1,0 0-1,0 0 1,0 0-1,0 0 1,0 1-1,0-1 1,0 0-1,0 0 1,0 0-1,0 0 1,0 0-1,0 1 1,0-1-1,0 0 0,0 0 1,0 0-1,0 0 1,0 0-1,0 0 1,-1 1-1,1-1 1,0 0-1,0 0 1,0 0-1,0 0 1,0 0-1,0 0 1,0 0-1,-1 0 1,1 0-1,0 1 1,0-1-1,0 0 1,0 0-1,0 0 1,0 0-1,-1 0 1,-5 6-963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5.451"/>
    </inkml:context>
    <inkml:brush xml:id="br0">
      <inkml:brushProperty name="width" value="0.025" units="cm"/>
      <inkml:brushProperty name="height" value="0.025" units="cm"/>
      <inkml:brushProperty name="color" value="#E71224"/>
    </inkml:brush>
  </inkml:definitions>
  <inkml:trace contextRef="#ctx0" brushRef="#br0">2 0 16171,'-1'70'2165,"3"-1"-1,3 0 1,22 112-1,-25-172-2028,-1 1-1,2-1 0,0 0 0,0 0 1,0 0-1,6 10 0,-8-19-127,-1 1 0,1 0 1,-1-1-1,1 1 0,-1-1 0,1 1 0,-1-1 0,1 0 0,-1 1 1,1-1-1,0 1 0,-1-1 0,1 0 0,0 0 0,-1 1 0,1-1 0,0 0 1,-1 0-1,1 0 0,0 0 0,-1 0 0,1 0 0,0 0 0,0 0 1,-1 0-1,1 0 0,0 0 0,-1 0 0,1 0 0,0-1 0,-1 1 1,1 0-1,0 0 0,-1-1 0,1 1 0,0-1 0,-1 1 0,1 0 0,-1-1 1,1 1-1,-1-1 0,1 0 0,-1 1 0,1-1 0,-1 1 0,1-2 1,18-27 46,-18 28-51,34-79 79,-25 56-52,0 1 0,1 0 0,24-36 1,-33 57-31,0-1 0,0 1 0,0-1 0,0 1 0,1 0 0,-1 0 0,1 0 0,-1 0 0,1 0 0,0 1 1,0-1-1,5-1 0,-7 3-1,0-1 0,0 1 0,1 0 0,-1 0 1,0 0-1,1 0 0,-1 1 0,0-1 0,1 0 1,-1 0-1,0 1 0,0-1 0,1 1 0,-1-1 0,0 1 1,0 0-1,0-1 0,0 1 0,0 0 0,0 0 1,0 0-1,0 0 0,0 0 0,0 0 0,0 0 1,-1 0-1,1 0 0,0 0 0,-1 0 0,1 0 0,0 3 1,3 4 18,-1 0 1,-1 1 0,1 0 0,-1-1 0,-1 1-1,1 0 1,-1 0 0,-1 0 0,0 0-1,0 0 1,-1 0 0,0 0 0,-1 0-1,0-1 1,0 1 0,-5 13 0,2-9 102,-1 1 1,0-1-1,-1 0 1,-1-1 0,1 0-1,-2 0 1,0 0-1,0-1 1,-17 15-1,21-22-98,0 0-1,0-1 0,-1 1 1,1-1-1,-1 0 0,0 0 1,0-1-1,0 1 0,0-1 1,0-1-1,0 1 0,0-1 1,-12 1-1,16-2-88,-1 0 0,1-1 0,-1 1 0,1 0 1,-1-1-1,1 0 0,-1 1 0,1-1 0,0 0 0,-1 0 0,1-1 0,0 1 1,0 0-1,0-1 0,-2-1 0,2 1-70,0-1 0,0 1 0,0-1 0,0 0 0,1 1 0,-1-1 0,1 0 0,0 0 0,-1 0 0,2 0 0,-1 0 0,0 0 0,1 0 0,-1-6 0,1-13-513,6 5-202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5.964"/>
    </inkml:context>
    <inkml:brush xml:id="br0">
      <inkml:brushProperty name="width" value="0.025" units="cm"/>
      <inkml:brushProperty name="height" value="0.025" units="cm"/>
      <inkml:brushProperty name="color" value="#E71224"/>
    </inkml:brush>
  </inkml:definitions>
  <inkml:trace contextRef="#ctx0" brushRef="#br0">96 175 20004,'-2'-8'498,"0"0"-1,0 0 1,-1 0-1,0 1 0,0-1 1,-1 1-1,0 0 1,0 0-1,0 0 1,-1 1-1,0-1 1,-1 1-1,-11-10 0,16 15-480,1 1 0,-1-1 0,1 1 0,-1 0 0,1-1 0,-1 1 0,1 0-1,-1 0 1,1-1 0,-1 1 0,1 0 0,-1 0 0,0 0 0,1 0-1,-1-1 1,1 1 0,-1 0 0,0 0 0,1 0 0,-1 0 0,1 0 0,-1 1-1,0-1 1,1 0 0,-1 0 0,1 0 0,-1 0 0,1 1 0,-1-1-1,0 0 1,0 1 0,0 0-1,0 1 0,0-1 1,0 0-1,1 1 0,-1-1 0,0 1 0,0-1 0,1 1 0,-1-1 0,1 1 0,-1 2 0,-1 6 4,1 0 0,1 19 0,0-17-24,1 0 0,1 0 0,0 0 0,4 11 0,-6-20-1,1-1 0,-1 1 1,1-1-1,0 1 0,0-1 0,0 1 1,0-1-1,1 0 0,-1 1 0,1-1 0,-1 0 1,1 0-1,0 0 0,0 0 0,-1-1 1,1 1-1,1 0 0,-1-1 0,0 1 1,0-1-1,1 0 0,-1 0 0,0 0 1,4 1-1,-4-2-1,1 0 0,0 0 0,0-1 0,-1 1 1,1-1-1,-1 0 0,1 0 0,0 0 0,-1 0 0,0 0 0,1-1 0,-1 1 1,0-1-1,1 1 0,-1-1 0,0 0 0,0 0 0,-1 0 0,1 0 0,3-4 1,3-6-17,-1 1 1,11-22 0,-4 2-7,-2 0-1,11-46 1,-16 52 23,-7 25 4,0 0 0,0 0 0,0 0 0,0 0 0,0 0 1,0 0-1,0 1 0,0-1 0,0 0 0,1 0 1,-1 0-1,0 0 0,0 0 0,0 0 0,0 0 1,0 0-1,0 0 0,0 0 0,0 0 0,0 0 0,0 0 1,0 0-1,0 0 0,1 0 0,-1 0 0,0 0 1,0 0-1,0 0 0,0 0 0,0 0 0,0 0 1,0 0-1,0 0 0,0-1 0,0 1 0,0 0 0,0 0 1,0 0-1,0 0 0,0 0 0,1 0 0,-1 0 1,0 0-1,0 0 0,0 0 0,0 0 0,0 0 1,0 0-1,0 0 0,0 0 0,0-1 0,0 1 0,0 0 1,0 0-1,0 0 0,0 0 0,0 0 0,0 0 1,0 0-1,0 0 0,0 0 0,0 0 0,0 0 1,0 0-1,0-1 0,0 1 0,1 6-27,7 65-102,-6-47 118,1 0 0,0 0 0,2-1 0,8 26 0,-12-46 30,1 0-1,-1 0 0,1 0 1,-1 0-1,1 0 0,0 0 1,0-1-1,0 1 0,0-1 1,0 1-1,1-1 0,2 2 1,-3-3-4,-1 0 1,0-1 0,0 1-1,1-1 1,-1 1 0,0-1-1,1 1 1,-1-1 0,0 0-1,1 0 1,-1 0 0,1 0-1,-1 0 1,0 0 0,1 0-1,-1 0 1,1-1 0,-1 1-1,0 0 1,1-1 0,-1 1 0,0-1-1,0 0 1,1 1 0,-1-1-1,0 0 1,0 0 0,0 1-1,0-1 1,1-2 0,7-6 71,-1 0 1,0 0-1,-1-1 1,0 0-1,-1-1 1,0 0-1,6-14 1,2-11-52,10-37 0,-21 65-188,-2 5-9,0 0 0,0 0 0,0 0 0,0-1 0,0 1 0,-1 0-1,1-1 1,-1 1 0,0 0 0,-1-6 0,-17 22-2287,7-4 1684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6.508"/>
    </inkml:context>
    <inkml:brush xml:id="br0">
      <inkml:brushProperty name="width" value="0.025" units="cm"/>
      <inkml:brushProperty name="height" value="0.025" units="cm"/>
      <inkml:brushProperty name="color" value="#E71224"/>
    </inkml:brush>
  </inkml:definitions>
  <inkml:trace contextRef="#ctx0" brushRef="#br0">15 26 22069,'-6'-14'2104,"0"7"-1440,4 2-328,2 8 881,0 4-913,1 2 0,-1 2-256,0 1-280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2.673"/>
    </inkml:context>
    <inkml:brush xml:id="br0">
      <inkml:brushProperty name="width" value="0.05" units="cm"/>
      <inkml:brushProperty name="height" value="0.05" units="cm"/>
    </inkml:brush>
  </inkml:definitions>
  <inkml:trace contextRef="#ctx0" brushRef="#br0">2 1 19076,'-1'45'3404,"1"88"-1886,1-111-1693,0-1 0,2 1 0,1-1-1,8 27 1,-3-32-589,-9-15 718,0-1 1,0 0-1,0 0 0,0 0 1,1 1-1,-1-1 0,0 0 0,0 0 1,0 0-1,1 0 0,-1 0 1,0 0-1,0 1 0,1-1 0,-1 0 1,0 0-1,0 0 0,1 0 1,-1 0-1,0 0 0,0 0 0,0 0 1,1 0-1,-1 0 0,0 0 1,0 0-1,1 0 0,-1 0 0,0 0 1,0 0-1,1-1 0,-1 1 0,0 0 1,1-1-50,0 0 0,-1 0 1,1 0-1,-1 0 0,1-1 0,-1 1 1,0 0-1,1 0 0,-1 0 1,0-1-1,0 1 0,0 0 0,0 0 1,0-1-1,0 1 0,0 0 1,0 0-1,0 0 0,-1-1 0,0 0 1,-4-14-525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7.109"/>
    </inkml:context>
    <inkml:brush xml:id="br0">
      <inkml:brushProperty name="width" value="0.025" units="cm"/>
      <inkml:brushProperty name="height" value="0.025" units="cm"/>
      <inkml:brushProperty name="color" value="#E71224"/>
    </inkml:brush>
  </inkml:definitions>
  <inkml:trace contextRef="#ctx0" brushRef="#br0">168 66 21149,'-4'-1'173,"0"-1"1,0 1-1,-1 0 0,1 0 1,0 0-1,-1 0 1,1 1-1,-1 0 1,1 0-1,-1 0 1,1 0-1,0 1 1,-1 0-1,1-1 1,0 2-1,-1-1 1,1 0-1,0 1 1,0 0-1,0 0 1,0 0-1,0 1 1,1-1-1,-1 1 1,-4 5-1,2-3-89,1 1 0,0 0 0,0 0 0,1 0 0,0 1 0,0 0 0,0 0-1,1 0 1,0 0 0,0 0 0,1 1 0,0-1 0,-2 16 0,4-21-118,-1 1 0,1-1 0,0 1 0,0-1 0,0 0 0,0 1 0,1-1 0,-1 0 0,1 1 0,-1-1 0,1 0 0,0 1 0,0-1 0,0 0 0,0 0 0,0 0 0,1 0 0,1 2 0,-2-2-13,1-1 1,0 0-1,0 0 1,0 0-1,-1 0 1,1 0 0,0 0-1,0 0 1,0 0-1,0-1 1,0 1-1,1-1 1,-1 0-1,0 0 1,0 1-1,0-1 1,0-1-1,0 1 1,0 0 0,4-1-1,36-10-592,-32 8 514,0 1-1,0-1 1,19 0-1,-25 2 114,0 2 0,1-1 0,-1 0 0,0 1-1,0 0 1,1 0 0,-1 0 0,0 1 0,0-1 0,0 1 0,-1 0-1,1 0 1,4 3 0,2 3 2,0 0-1,-1 1 1,0 1 0,0-1-1,-1 1 1,0 1 0,-1 0-1,0 0 1,0 0 0,-2 1-1,1-1 1,-1 2 0,5 20-1,-6-17 154,0 1-1,-1 0 1,-1 0-1,0 1 1,-1-1-1,-1 0 1,-1 1-1,0-1 1,-8 31-1,9-44-58,-1-1-1,-1 1 0,1-1 0,0 1 1,-1-1-1,1 0 0,-1 0 0,0 0 1,0 0-1,-5 5 0,6-7-59,0-1 0,0 1 0,0-1 0,0 1-1,0 0 1,0-1 0,0 0 0,0 1 0,0-1 0,0 0 0,0 1 0,0-1-1,-1 0 1,1 0 0,0 0 0,0 0 0,0 0 0,0 0 0,-1 0 0,1-1-1,0 1 1,0 0 0,0-1 0,0 1 0,0-1 0,0 1 0,0-1 0,0 1-1,0-1 1,0 0 0,0 1 0,0-1 0,0 0 0,1 0 0,-1 0 0,-1-1-1,-6-7 4,1 0 0,0 0-1,0-1 1,1 0 0,1-1 0,-1 1-1,2-1 1,-6-16 0,1-1-116,2 0 0,-5-38 0,11 54 33,-1 0 1,2-1-1,-1 1 1,2-1-1,3-22 1,-3 30 22,0-1 1,1 1-1,0 0 1,0 0-1,0 0 1,1 0-1,-1 0 1,1 0-1,1 1 0,-1-1 1,0 1-1,1 0 1,0 0-1,0 0 1,7-5-1,24-14-341,-21 14 174,-1 0 1,0 0-1,0-1 0,18-20 1,-27 26 240,-1 0 1,0 0 0,-1-1 0,1 1 0,-1-1 0,0 1-1,0-1 1,0 0 0,0 0 0,-1 0 0,0 0 0,0 0-1,-1 0 1,1 0 0,-1 0 0,0 0 0,0 0-1,-1 0 1,0-6 0,0 6 103,-1 1-1,1 0 1,-1-1-1,0 1 1,0 0-1,0 0 1,0 0-1,-1 1 1,-4-6-1,7 8-118,-1 0 0,1 0-1,-1 1 1,0-1-1,1 0 1,-1 1 0,0-1-1,0 1 1,1-1-1,-1 1 1,0-1 0,0 1-1,0-1 1,0 1-1,0 0 1,0-1 0,1 1-1,-1 0 1,0 0-1,0 0 1,0 0 0,0 0-1,0 0 1,0 0-1,0 0 1,0 0 0,0 0-1,0 1 1,0-1-1,0 0 1,0 1 0,1-1-1,-1 0 1,0 1-1,0-1 1,0 1 0,1 0-1,-1-1 1,0 1-1,1 0 1,-1-1 0,0 1-1,1 0 1,-1-1-1,1 1 1,-1 0 0,1 0-1,-1 0 1,1 0 0,0 0-1,-1 1 1,-3 6-22,1 1 0,0-1 0,0 1 1,1 0-1,0 0 0,1 0 0,0 0 1,0 10-1,1-7-315,0 0 1,0 0 0,1-1-1,1 1 1,5 19-1,-7-29 271,1-1-1,-1 0 0,0 0 0,1 0 0,-1 1 0,0-1 1,1 0-1,0 0 0,-1 0 0,1 0 0,0 0 0,-1 0 1,1 0-1,0 0 0,0 0 0,0-1 0,0 1 0,0 0 1,0 0-1,0-1 0,0 1 0,0 0 0,0-1 1,0 1-1,0-1 0,0 0 0,1 1 0,1-1 0,-1 0 3,1-1-1,-1 1 1,0-1-1,0 0 0,1 0 1,-1 0-1,0 0 1,0 0-1,0-1 0,0 1 1,0 0-1,-1-1 1,1 0-1,2-1 0,18-20-565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7.627"/>
    </inkml:context>
    <inkml:brush xml:id="br0">
      <inkml:brushProperty name="width" value="0.025" units="cm"/>
      <inkml:brushProperty name="height" value="0.025" units="cm"/>
      <inkml:brushProperty name="color" value="#E71224"/>
    </inkml:brush>
  </inkml:definitions>
  <inkml:trace contextRef="#ctx0" brushRef="#br0">57 1 15699,'-9'15'762,"1"0"0,1 1-1,0 0 1,1 0 0,1 1-1,0 0 1,1 0 0,-2 23-1,6-39-755,0 0 1,0-1-1,0 1 0,1 0 1,-1 0-1,0-1 0,0 1 1,0 0-1,0 0 0,1-1 0,-1 1 1,0 0-1,1-1 0,-1 1 1,1 0-1,-1-1 0,1 1 1,-1-1-1,1 1 0,-1 0 1,1-1-1,-1 1 0,1-1 0,0 0 1,-1 1-1,1-1 0,0 0 1,-1 1-1,1-1 0,0 0 1,-1 0-1,1 1 0,0-1 0,0 0 1,-1 0-1,1 0 0,0 0 1,0 0-1,0 0 0,-1 0 1,1 0-1,0 0 0,0-1 0,1 1 1,6-2-14,1 0 1,0 0-1,10-5 0,-4 2-51,-4 2 13,6-1-97,0 0 1,23-2-1,-36 5 119,-1 1 0,1 0-1,0 0 1,0 0 0,0 0 0,0 1 0,-1-1-1,1 1 1,0 0 0,-1 0 0,1 1 0,0-1-1,-1 1 1,0-1 0,1 1 0,5 5 0,-8-6 41,0 0-1,0 1 1,0 0 0,0-1 0,0 1 0,-1-1 0,1 1 0,0 0 0,-1 0 0,1-1 0,-1 1 0,1 0 0,-1 0-1,0-1 1,0 1 0,0 0 0,0 0 0,0 0 0,0 0 0,-1-1 0,1 1 0,-1 0 0,1 0 0,-1-1 0,0 1-1,1 0 1,-1-1 0,0 1 0,0-1 0,-1 3 0,-4 4 131,1 0-1,-1 0 1,-1 0 0,-7 6 0,6-6-85,0-1 0,0 0 1,-1 0-1,0-1 0,-1-1 0,-13 8 1,20-12-111,-1 0 0,1 0 0,-1 0 0,0 0 0,1 0 0,-1 0 0,1-1 0,-1 0 0,-7 0 0,9-1 26,0 1 1,0-1-1,0 1 1,0-1-1,0 0 1,0 0-1,0 0 0,0 0 1,0 0-1,0 0 1,1 0-1,-1-1 1,0 1-1,1 0 0,-1-1 1,1 0-1,0 1 1,-2-3-1,-11-22-261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8.140"/>
    </inkml:context>
    <inkml:brush xml:id="br0">
      <inkml:brushProperty name="width" value="0.025" units="cm"/>
      <inkml:brushProperty name="height" value="0.025" units="cm"/>
      <inkml:brushProperty name="color" value="#E71224"/>
    </inkml:brush>
  </inkml:definitions>
  <inkml:trace contextRef="#ctx0" brushRef="#br0">1 1 16147,'2'1'146,"-1"0"-1,1 0 0,0 0 0,0 0 0,0 1 1,-1-1-1,1 1 0,0-1 0,-1 1 0,0 0 1,1 0-1,-1-1 0,0 1 0,0 0 0,0 0 1,0 0-1,1 4 0,11 43 822,-10-34-264,11 54 802,0-1-421,33 100 0,-46-167-1054,-1 0 0,0 1 0,1-1-1,-1 0 1,1 1 0,-1-1 0,1 0 0,0 0 0,0 0 0,-1 1 0,1-1 0,0 0 0,0 0 0,0 0 0,0 0-1,0 0 1,0-1 0,0 1 0,2 1 0,-2-2-9,0 0-1,-1-1 1,1 1-1,0 0 0,-1 0 1,1-1-1,0 1 1,-1 0-1,1-1 1,-1 1-1,1 0 1,0-1-1,-1 1 1,1-1-1,-1 1 1,1-1-1,-1 1 1,0-1-1,1 0 1,-1 1-1,1-1 0,-1 1 1,0-1-1,0 0 1,1 0-1,2-7 82,0 1 0,-1-1-1,0 1 1,0-1 0,0-9-1,0-10 15,-1 0 0,-1 1 0,-2-1-1,0 0 1,-11-42 0,13 69-115,0 0 1,0 0-1,0 0 0,0 0 1,0 0-1,0 1 0,0-1 1,0 0-1,0 0 0,0 0 1,0 0-1,0 0 0,0 0 1,0 1-1,-1-1 0,1 0 1,0 0-1,0 0 0,0 0 1,0 0-1,0 0 0,0 0 1,0 0-1,0 1 0,-1-1 1,1 0-1,0 0 0,0 0 1,0 0-1,0 0 0,0 0 1,-1 0-1,1 0 0,0 0 1,0 0-1,0 0 0,0 0 1,0 0-1,0 0 0,-1 0 1,1 0-1,0 0 0,0 0 1,0 0-1,0 0 0,0 0 1,-1 0-1,1 0 0,0 0 1,0-1-1,0 1 0,0 0 1,0 0-1,0 0 0,0 0 1,-1 0-1,1 0 0,0 0 1,0 0-1,0-1 0,1 14 6,1-1-1,1 0 0,-1 1 0,2-1 1,0-1-1,7 16 0,-3-5-2,-7-21-4,4 13 2,14 29 0,-17-40-1,0 0 0,0 1 0,0-1 0,1 0 1,-1 0-1,1-1 0,0 1 0,-1 0 0,1-1 0,0 1 0,1-1 0,-1 0 0,6 3 0,-7-5 0,-1 0 0,1 1 1,-1-1-1,1 0 0,-1 0 0,1 0 0,-1 0 1,1 0-1,-1 0 0,1-1 0,-1 1 0,1 0 1,-1-1-1,1 1 0,-1-1 0,1 0 0,-1 1 0,0-1 1,1 0-1,-1 0 0,0 0 0,0 0 0,0 0 1,0 0-1,1 0 0,-1 0 0,-1-1 0,2 0 1,4-6 6,-1 0 0,-1 1 0,6-14 0,-9 20-8,14-38 35,-2 0 0,-2-1 0,13-82 0,-18 165-78,-5-27 35,8 47-60,-8-59 72,0 0 0,0 0 0,1 0 0,-1-1-1,1 1 1,0 0 0,0-1 0,0 1 0,0-1 0,0 0 0,1 0 0,4 5 0,-5-7 4,-1 0-1,0 0 1,1-1 0,-1 1 0,0 0 0,1-1 0,-1 1 0,0-1-1,1 1 1,-1-1 0,1 0 0,-1 0 0,1 0 0,-1 0-1,1 0 1,-1 0 0,1 0 0,-1 0 0,1 0 0,-1-1 0,1 1-1,-1-1 1,1 1 0,-1-1 0,0 1 0,1-1 0,-1 0 0,0 0-1,0 1 1,1-1 0,-1 0 0,0 0 0,0-1 0,0 1 0,1-2-1,4-4 38,0 0-1,0-1 0,-1 0 0,5-9 0,-10 15-36,7-10 34,0-1 0,-1 0 1,-1 0-1,0-1 1,-1 1-1,0-1 1,-2 0-1,1 0 0,-1-1 1,-1-26-1,-1 41-41,0-1-1,0 1 0,0-1 1,0 1-1,0-1 0,0 1 1,0-1-1,0 1 0,0 0 1,0-1-1,0 1 1,0-1-1,0 1 0,0-1 1,-1 1-1,1-1 0,0 1 1,0-1-1,0 1 0,-1 0 1,1-1-1,0 1 0,-1 0 1,1-1-1,0 1 1,-1 0-1,0-1 0,-6 11 6,-4 24 14,8-15 8,2-1-1,0 22 0,1-34-166,1 1-1,-1-1 1,1 1 0,0-1-1,1 1 1,0-1-1,0 0 1,0 0-1,6 10 1,-8-16 102,0 1 0,0-1 0,0 0 0,0 1 0,0-1 0,1 0 0,-1 1 0,0-1 0,0 0 0,1 0 0,-1 1 0,0-1 0,0 0 0,1 0 0,-1 1 0,0-1 0,0 0 0,1 0 0,-1 0 0,0 0 0,1 1 0,-1-1 0,0 0 0,1 0 0,-1 0 0,0 0 0,1 0 0,-1 0 0,0 0 0,1 0 0,-1 0 0,0 0 0,1 0 0,-1 0 0,1 0 0,-1 0 0,1-1 0,-1 1 4,1-1 0,-1 1 0,1-1 0,-1 1 0,0-1 0,1 1 0,-1-1 0,0 0 0,1 1 0,-1-1 0,0 0 0,0 1 1,1-1-1,-1 0 0,0 1 0,0-1 0,0-1 0,1-16-602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8.599"/>
    </inkml:context>
    <inkml:brush xml:id="br0">
      <inkml:brushProperty name="width" value="0.025" units="cm"/>
      <inkml:brushProperty name="height" value="0.025" units="cm"/>
      <inkml:brushProperty name="color" value="#E71224"/>
    </inkml:brush>
  </inkml:definitions>
  <inkml:trace contextRef="#ctx0" brushRef="#br0">4 1 16484,'-4'6'1304,"4"9"-1096,3 1-416,4 1 896,2 2-312,4-5-392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9.127"/>
    </inkml:context>
    <inkml:brush xml:id="br0">
      <inkml:brushProperty name="width" value="0.025" units="cm"/>
      <inkml:brushProperty name="height" value="0.025" units="cm"/>
      <inkml:brushProperty name="color" value="#E71224"/>
    </inkml:brush>
  </inkml:definitions>
  <inkml:trace contextRef="#ctx0" brushRef="#br0">30 163 20196,'-7'16'641,"2"0"-1,0 0 0,1 0 0,1 1 0,1 0 0,-2 32 1,4-42-538,1 0 0,-1 1 0,1-1 0,1 0 0,-1 0 0,1 0 0,0 0 0,1 0 0,0 0 1,0 0-1,0-1 0,1 0 0,0 1 0,0-2 0,1 1 0,-1 0 0,1-1 0,8 7 0,7 4-204,-1 2 0,0 0 0,19 25 0,-32-37 55,-1 1 1,0 0 0,-1 0-1,0 1 1,0-1-1,0 1 1,-1 0 0,0 0-1,-1 0 1,0 0-1,0 1 1,-1-1 0,1 15-1,-2-20 61,0-1 0,0 1-1,0-1 1,0 1 0,-1-1-1,1 1 1,-1-1 0,0 1-1,0-1 1,0 0 0,0 1-1,0-1 1,-1 0 0,1 0 0,0 0-1,-1 0 1,0 0 0,1 0-1,-1 0 1,0 0 0,0-1-1,0 1 1,0-1 0,0 1 0,-1-1-1,1 0 1,0 0 0,-1 0-1,1 0 1,-1 0 0,1-1-1,0 1 1,-1-1 0,0 1 0,1-1-1,-1 0 1,1 0 0,-1 0-1,1-1 1,-1 1 0,1 0-1,-1-1 1,1 0 0,-1 0-1,1 1 1,-1-1 0,-2-2 0,-1-2 8,1 1 0,-1-1 1,1-1-1,-1 1 0,2-1 0,-1 0 1,1 0-1,-1-1 0,2 1 1,-1-1-1,1 0 0,0 0 1,0 0-1,1 0 0,0 0 1,0 0-1,0-10 0,-1-7-51,1 0-1,1-1 1,1 1-1,4-27 1,-1 27-3,1 0 0,1 0 0,2 1 0,0 0 1,12-26-1,5-1 61,35-53 0,-54 95 31,-4 10-25,-9 20-8,-1 5-5,6-11-19,0-1 0,0 18 0,2-29 0,1 0 1,0 1-1,0-1 0,1 0 1,-1 0-1,1 1 1,0-1-1,0 0 0,0 0 1,1 0-1,-1 0 1,5 7-1,-5-10-2,-1 0 0,1-1 0,0 1 0,0 0 0,0 0 0,0 0 0,0-1 0,0 1 0,0 0-1,0-1 1,0 1 0,0-1 0,0 1 0,0-1 0,1 0 0,-1 1 0,0-1 0,0 0 0,0 0 0,1 0 0,-1 0 0,0 0 0,0 0 0,1 0 0,-1 0 0,0 0 0,0-1-1,0 1 1,0 0 0,1-1 0,-1 1 0,0-1 0,0 0 0,0 1 0,0-1 0,0 0 0,0 1 0,0-1 0,0 0 0,-1 0 0,2-1 0,5-5 13,0 0 1,-1 0 0,10-15 0,-15 20-14,41-66 19,12-16 19,-54 83-35,1-1 0,0 1 0,0 0 0,0 0 0,0-1 0,1 1 1,-1 0-1,0 0 0,0 0 0,1 0 0,-1 0 0,0 1 0,1-1 0,-1 0 0,3 0 0,-3 1 0,0 0 0,-1 0-1,1 0 1,-1 0 0,1 1-1,0-1 1,-1 0 0,1 0-1,-1 0 1,1 1 0,-1-1-1,1 0 1,-1 1 0,1-1-1,-1 1 1,1-1 0,-1 1-1,1-1 1,-1 0 0,0 1-1,1-1 1,-1 1 0,0 0-1,1-1 1,-1 1 0,0 0 0,3 8 66,-1-1 1,0 1 0,0-1-1,0 14 1,0-2 116,-1-16-131,-1-1 0,1 0 1,0 0-1,0 0 0,0 0 1,0 0-1,1 0 1,-1 0-1,4 5 0,-5-8-41,0 0 0,1 1 0,-1-1 0,0 0 0,1 0 0,-1 1 0,1-1 0,-1 0 0,0 0 0,1 0 0,-1 1 0,1-1 0,-1 0 0,1 0-1,-1 0 1,1 0 0,-1 0 0,1 0 0,-1 0 0,1 0 0,-1 0 0,0 0 0,1 0 0,-1 0 0,2 0 0,-1-1 9,1 0 0,-1 0 0,1 0 0,-1 0 0,0 0 0,1 0 0,-1-1 1,0 1-1,0 0 0,2-4 0,37-53 293,-27 36-409,2 1 1,0 1-1,28-30 1,-42 49 72,0 0-1,0 0 1,0 0 0,1-1 0,-1 1 0,1 0-1,-1 1 1,0-1 0,1 0 0,-1 0 0,1 1-1,0-1 1,-1 1 0,1-1 0,0 1 0,-1-1-1,1 1 1,0 0 0,-1 0 0,1 0 0,0 0-1,-1 0 1,1 0 0,2 1 0,-3 0 5,1 0 1,-1 0 0,0 0-1,1 0 1,-1 0-1,0 1 1,0-1 0,1 0-1,-1 1 1,0-1-1,-1 0 1,1 1 0,0-1-1,0 1 1,0 0-1,-1-1 1,1 1 0,-1 0-1,0-1 1,1 1 0,-1 0-1,0 2 1,6 98 226,-3-98-1061,1-9 537,6-13 261,-8 14-101,11-17-159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9.734"/>
    </inkml:context>
    <inkml:brush xml:id="br0">
      <inkml:brushProperty name="width" value="0.025" units="cm"/>
      <inkml:brushProperty name="height" value="0.025" units="cm"/>
      <inkml:brushProperty name="color" value="#E71224"/>
    </inkml:brush>
  </inkml:definitions>
  <inkml:trace contextRef="#ctx0" brushRef="#br0">29 192 16852,'1'7'874,"0"0"0,1 0 0,0 0 0,0 0 0,1-1 0,5 11 0,-8-16-711,1 0-1,0-1 1,-1 1-1,1 0 1,-1 0 0,1 0-1,0 0 1,0-1-1,0 1 1,-1 0 0,1-1-1,0 1 1,0 0 0,0-1-1,0 1 1,0-1-1,0 0 1,0 1 0,0-1-1,1 0 1,0 0-78,-1 0 0,1 0 0,-1-1 0,0 1 0,0-1 0,1 0 0,-1 1 0,0-1 0,0 0 1,0 1-1,0-1 0,0 0 0,0 0 0,0 0 0,0 0 0,0 0 0,0 0 0,0 0 0,-1-1 0,2-1 0,0-1-56,0 0 0,0 1 0,-1-1 0,1 0-1,-1 0 1,0 0 0,0 0 0,-1-1 0,1 1-1,-1 0 1,0 0 0,-1-8 0,1 10-30,0 0 0,0 0 0,-1 1-1,1-1 1,-1 0 0,1 0 0,-1 0 0,1 1 0,-1-1 0,0 0 0,0 1 0,0-1-1,0 1 1,0-1 0,0 1 0,-1-1 0,1 1 0,0 0 0,-1-1 0,1 1 0,-1 0-1,1 0 1,-1 0 0,1 0 0,-1 1 0,0-1 0,0 0 0,1 1 0,-1-1 0,-4 0-1,4 1-4,0 0 0,0 1 0,-1-1 0,1 1 0,0-1 0,0 1 0,0 0 0,0 0 0,0 0 0,0 0 0,0 0 0,0 0 0,0 1 0,0-1 1,0 0-1,1 1 0,-1 0 0,1-1 0,-1 1 0,1 0 0,0 0 0,-1 0 0,1 0 0,0 0 0,0 0 0,1 0 0,-1 0 0,-1 3 0,-1 5-15,0-1 1,1 1 0,-1 0 0,2 0 0,-1 11 0,1-15 16,1 1 0,0 0 0,1-1 0,0 1 0,0 0 0,2 6 0,-3-11 4,0-1 0,1 0 0,-1 1 0,1-1 0,0 0 0,-1 0 0,1 1 0,0-1 1,-1 0-1,1 0 0,0 0 0,0 0 0,0 0 0,0 0 0,0 0 0,0 0 0,0-1 0,1 1 0,-1 0 0,0-1 0,0 1 0,1-1 0,-1 1 0,0-1 0,1 1 0,-1-1 0,0 0 0,1 0 0,-1 0 0,0 0 0,1 0 0,-1 0 0,0 0 0,1 0 0,-1 0 0,3-1 0,3-2-3,0 1 0,0-1 0,0-1 0,0 1 0,-1-1 0,0 0 0,0-1 0,10-7 0,44-49-88,-44 43 60,2-2 5,-2 2-18,23-20-1,-34 34 30,-1 1-1,1-1 1,0 0 0,1 1 0,-1 0-1,1 1 1,-1-1 0,1 1-1,0 0 1,6-1 0,-10 2 15,-1 1-1,0 0 1,0 0 0,1 0-1,-1 1 1,0-1-1,0 0 1,0 0 0,1 1-1,-1-1 1,0 1 0,0-1-1,0 1 1,0-1 0,0 1-1,0 0 1,0-1 0,0 1-1,0 0 1,0 0 0,0 0-1,0 0 1,-1 0-1,1 0 1,0 0 0,0 0-1,-1 0 1,1 0 0,-1 0-1,1 0 1,-1 2 0,3 6 47,0 0 1,-1 0-1,1 13 1,1-1 177,-4-20-209,0-1-1,0 1 1,1 0-1,-1-1 1,0 1-1,0-1 1,1 1 0,-1 0-1,0-1 1,1 1-1,-1-1 1,0 1 0,1-1-1,-1 1 1,1-1-1,-1 1 1,1-1-1,-1 1 1,1-1 0,-1 0-1,1 1 1,0-1-1,-1 0 1,1 0-1,-1 1 1,2-1 0,-1 0 3,0 0 1,1 0 0,-1 0 0,0-1-1,0 1 1,0 0 0,1-1 0,-1 1 0,0-1-1,0 1 1,0-1 0,0 1 0,1-2 0,5-3 45,0-1 1,-1 0-1,8-8 1,-11 10-42,16-16 4,-5 4-140,0 1-1,1 0 0,0 1 1,1 1-1,34-22 0,-47 34 81,-1 0 0,1 0 0,-1 0 0,1 0 1,0 0-1,-1 0 0,1 1 0,0-1 0,0 1 0,-1 0 0,5 0 0,-6 0 19,0 0 0,0 0 0,1 1 0,-1-1 0,0 1 0,0-1 0,1 1 0,-1-1 0,0 1 0,0 0 0,0 0 0,0-1 0,0 1 0,0 0 0,0 0 0,0 0 0,1 2 0,1 2 8,0 1 0,-1 0 1,1 1-1,-1-1 0,-1 0 0,1 1 1,0 9-1,-1-10 75,0 1 1,1-1-1,-1 1 0,1-1 0,6 11 1,-8-16-58,0 0 1,1-1 0,-1 1 0,1-1 0,-1 1-1,1-1 1,0 1 0,-1-1 0,1 1 0,-1-1-1,1 0 1,0 1 0,-1-1 0,1 0 0,0 1-1,-1-1 1,1 0 0,0 0 0,0 0 0,-1 0-1,1 0 1,0 0 0,0 0 0,-1 0-1,1 0 1,0 0 0,-1 0 0,1 0 0,0 0-1,0-1 1,-1 1 0,1 0 0,0-1 0,-1 1-1,1 0 1,0-1 0,-1 1 0,1-1 0,-1 1-1,1-1 1,0 0 0,23-24 204,5-18-180,-21 31-283,0-1-1,1 1 1,0 0-1,19-17 1,-28 29 191,1-1 1,-1 1 0,1-1 0,-1 1 0,1-1-1,0 1 1,-1-1 0,1 1 0,-1 0 0,1-1-1,0 1 1,0 0 0,-1 0 0,1-1-1,0 1 1,-1 0 0,1 0 0,0 0 0,0 0-1,1 0 1,-2 0-5,1 1-1,-1-1 0,0 0 0,1 1 1,-1-1-1,0 0 0,1 1 1,-1-1-1,0 0 0,0 1 1,1-1-1,-1 1 0,0-1 1,0 1-1,0-1 0,0 1 1,1-1-1,-1 1 0,0-1 1,0 0-1,0 1 0,0 0 1,0 3-114,0-1-1,-1 1 1,1-1 0,-1 1 0,1-1 0,-1 0 0,-2 5 0,-5 7-396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0.283"/>
    </inkml:context>
    <inkml:brush xml:id="br0">
      <inkml:brushProperty name="width" value="0.025" units="cm"/>
      <inkml:brushProperty name="height" value="0.025" units="cm"/>
      <inkml:brushProperty name="color" value="#E71224"/>
    </inkml:brush>
  </inkml:definitions>
  <inkml:trace contextRef="#ctx0" brushRef="#br0">1 1 20868,'10'33'1833,"3"13"-1305,-3 1-248,4 7 944,1-1-520,-1-4-343,2-3-289,-8-10-569,-1-9-215,-5-13-528,-2-6 2064,-12-11-1072,-5-7-160,-9-10-80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0.734"/>
    </inkml:context>
    <inkml:brush xml:id="br0">
      <inkml:brushProperty name="width" value="0.025" units="cm"/>
      <inkml:brushProperty name="height" value="0.025" units="cm"/>
      <inkml:brushProperty name="color" value="#E71224"/>
    </inkml:brush>
  </inkml:definitions>
  <inkml:trace contextRef="#ctx0" brushRef="#br0">1 181 16275,'0'-12'570,"2"-1"-1,-1 1 0,2 0 0,0 0 0,0 0 0,1 0 0,7-15 0,-9 22-359,1 1 1,0-1 0,0 1-1,0 0 1,0 0 0,1 0-1,-1 0 1,1 1 0,0-1 0,1 1-1,-1 0 1,0 0 0,1 0-1,0 1 1,-1 0 0,1 0-1,0 0 1,0 0 0,0 1-1,6-1 1,-5 1-101,0 0 0,0 0 0,0 1 0,-1 0 1,1 0-1,0 1 0,0 0 0,0 0 0,0 0 0,0 1 0,-1-1 0,1 1 0,0 1 0,7 3 0,-7-1-58,1-1-1,-1 1 0,0 0 0,-1 0 0,1 1 0,-1 0 1,0 0-1,0 0 0,-1 0 0,4 9 0,-1-1-21,0 0 0,-1 1 0,-1 0-1,-1 1 1,0-1 0,-1 1 0,0-1 0,-2 1-1,0 0 1,-1 22 0,-8 26 170,5-43-26,0 0-1,1 41 1,2-61-170,0 0 0,0 1-1,0-1 1,1 0 0,-1 0 0,0 1-1,0-1 1,1 0 0,-1 0-1,1 1 1,-1-1 0,1 0-1,0 0 1,-1 0 0,1 0-1,0 0 1,0 0 0,0 0 0,-1 0-1,1 0 1,0 0 0,0-1-1,0 1 1,1 0 0,-1-1-1,0 1 1,0 0 0,0-1-1,0 0 1,1 1 0,-1-1 0,0 0-1,0 1 1,1-1 0,-1 0-1,0 0 1,0 0 0,1 0-1,-1 0 1,0 0 0,1-1-1,0 1 1,7-2-171,-1 0-1,1-1 1,-1 0 0,14-7-1,-17 8 33,14-7-459,0-1 0,-1-1 0,0 0 0,-1-2 0,22-19 0,-14 4-219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1.213"/>
    </inkml:context>
    <inkml:brush xml:id="br0">
      <inkml:brushProperty name="width" value="0.025" units="cm"/>
      <inkml:brushProperty name="height" value="0.025" units="cm"/>
      <inkml:brushProperty name="color" value="#E71224"/>
    </inkml:brush>
  </inkml:definitions>
  <inkml:trace contextRef="#ctx0" brushRef="#br0">6 222 18828,'-1'3'283,"0"0"-1,0 0 1,0 0 0,0 1-1,1-1 1,0 0-1,-1 1 1,1-1 0,1 0-1,-1 1 1,0-1 0,1 0-1,-1 0 1,1 1 0,0-1-1,2 5 1,-2-7-176,0 1 0,1-1 0,-1 0 0,0 1 1,1-1-1,-1 0 0,1 0 0,-1 0 0,1 0 0,-1 0 1,1 0-1,0 0 0,0 0 0,-1-1 0,1 1 0,0-1 0,0 1 1,0-1-1,0 0 0,-1 0 0,1 0 0,0 0 0,0 0 1,0 0-1,0 0 0,0 0 0,-1-1 0,1 1 0,0-1 0,0 0 1,2 0-1,3-2 25,0 0 0,0-1 0,0 0 0,0 0 1,0 0-1,-1-1 0,0 0 0,0 0 0,0-1 0,-1 1 0,1-1 1,6-11-1,-6 9-51,-1 0 0,0-1 0,-1 1 1,1-1-1,-2 0 0,1 0 0,-1 0 0,-1-1 1,0 1-1,1-11 0,-2 17-62,-1-1 0,-1 1-1,1 0 1,0-1 0,-1 1 0,0 0 0,0-1 0,0 1-1,0 0 1,0 0 0,0 0 0,-1 0 0,-2-4 0,3 6-17,0-1 0,0 1 0,0 0 0,0 0 0,0 1 0,0-1 0,0 0 0,0 0 0,-1 0 0,1 1 0,0-1 0,0 1-1,-1-1 1,1 1 0,0-1 0,-1 1 0,1 0 0,0 0 0,-1-1 0,1 1 0,-1 0 0,1 0 0,0 0 0,-1 1 0,1-1 0,0 0 0,-1 0 0,1 1 0,0-1 0,-1 1 0,1-1 0,0 1 0,0 0 0,-1-1 0,1 1 0,-2 1 0,-2 2-9,1 1 0,-1-1 0,0 1 0,1 0 0,0 0-1,0 0 1,0 0 0,1 1 0,0 0 0,0 0 0,0 0-1,-1 7 1,-2 3-7,2 0 0,0 0 0,-3 28 0,6-34-38,1 0 1,0 0-1,0 0 1,1 0-1,0 0 0,1 0 1,0 0-1,4 12 0,-5-19-51,0 0-1,0-1 0,0 1 1,1-1-1,-1 1 0,1-1 1,-1 0-1,1 0 0,0 1 1,0-1-1,0 0 0,0-1 0,0 1 1,1 0-1,-1-1 0,0 1 1,1-1-1,-1 0 0,1 1 1,0-1-1,-1-1 0,1 1 1,0 0-1,-1-1 0,1 1 0,0-1 1,0 0-1,0 0 0,0 0 1,-1 0-1,1 0 0,0-1 1,5 0-1,-1-1-56,1-1-1,-1 1 1,0-1 0,0 0 0,0-1 0,-1 0 0,1 0-1,8-7 1,21-19-888</inkml:trace>
  <inkml:trace contextRef="#ctx0" brushRef="#br0" timeOffset="1">381 27 18036,'0'0'132,"-1"0"1,0 0-1,1 0 0,-1 1 1,0-1-1,1 0 1,-1 0-1,1 1 0,-1-1 1,0 1-1,1-1 0,-1 0 1,1 1-1,-1-1 1,1 1-1,-1-1 0,1 1 1,-1 0-1,1-1 0,0 1 1,-1-1-1,1 1 1,-1 1-1,-6 18 164,6-15 129,-6 17 859,1 0 0,-4 30 0,8-45-1122,2 0 0,-1 0 0,1 0 0,0 0 0,1 0 0,0 0 0,0 0 0,0 0 0,1 0 0,0 0 0,5 12 0,-6-18-145,-1 0 1,1 0-1,-1 0 0,1 0 1,0 0-1,-1 0 0,1 0 1,0-1-1,0 1 0,0 0 1,0 0-1,-1-1 0,1 1 1,0 0-1,0-1 0,0 1 1,1-1-1,-1 0 0,0 1 0,0-1 1,0 0-1,0 1 0,0-1 1,0 0-1,0 0 0,1 0 1,-1 0-1,0 0 0,0 0 1,0-1-1,0 1 0,0 0 1,0 0-1,0-1 0,1 1 1,-1-1-1,0 1 0,0-1 1,0 1-1,-1-1 0,1 0 1,2-1-1,1-1-9,0 0 0,0-1 1,0 1-1,-1-1 0,1 0 0,-1 0 0,0-1 1,3-4-1,1-7-7,-1 0 1,-1-1 0,0 1 0,-1-1-1,-1 0 1,0 0 0,-2 0-1,0 0 1,-1-1 0,-3-30-1,2 41-8,-1 7 6,0 17 19,0 27 86,3 41 222,0-76-256,1 0-1,-1 1 1,1-1 0,1 0 0,-1 0 0,9 17 0,-10-24-89,0 0 0,0-1 0,0 1 0,0 0 0,1 0 0,-1-1 0,0 1 0,1-1 0,-1 1 1,1-1-1,0 0 0,-1 1 0,1-1 0,0 0 0,0 0 0,0 0 0,0-1 0,0 1 0,0 0 1,0-1-1,0 1 0,0-1 0,0 1 0,0-1 0,0 0 0,0 0 0,0 0 0,0 0 0,4-1 0,-2 0-116,0-1-1,0 1 0,-1-1 1,1 1-1,0-1 0,-1 0 0,0-1 1,1 1-1,-1 0 0,0-1 0,0 0 1,0 0-1,-1 1 0,5-8 0,3-5-454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1.678"/>
    </inkml:context>
    <inkml:brush xml:id="br0">
      <inkml:brushProperty name="width" value="0.025" units="cm"/>
      <inkml:brushProperty name="height" value="0.025" units="cm"/>
      <inkml:brushProperty name="color" value="#E71224"/>
    </inkml:brush>
  </inkml:definitions>
  <inkml:trace contextRef="#ctx0" brushRef="#br0">3 0 16788,'-1'1'163,"1"0"0,-1 0 1,1 0-1,0 1 0,0-1 1,-1 0-1,1 0 0,0 0 1,0 0-1,0 0 0,0 0 1,0 1-1,1-1 0,-1 0 1,0 0-1,0 0 0,1 0 1,0 2-1,0 3 244,8 44 2365,36 174 2715,-33-174-4986,3-1 1,30 68-1,-43-112-587,0 0 0,1 0 0,-1 0 0,1 0 0,0-1 0,0 1 0,0-1 0,1 0 0,-1 0 0,1 0 0,7 5 0,-11-9 90,0 0-15,1 0 1,-1 0-1,0 0 1,0 0-1,0 0 1,1 1-1,-1-1 1,0 0-1,0 0 1,0 0-1,1 0 1,-1 0-1,0 0 1,0 1-1,0-1 1,0 0-1,1 0 1,-1 0-1,0 1 1,0-1-1,0 0 1,0 0-1,0 0 1,0 1-1,0-1 1,0 0-1,0 0 1,0 1-1,0-1 1,0 0-1,0 0 1,0 1-1,-1 3-333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3.145"/>
    </inkml:context>
    <inkml:brush xml:id="br0">
      <inkml:brushProperty name="width" value="0.05" units="cm"/>
      <inkml:brushProperty name="height" value="0.05" units="cm"/>
    </inkml:brush>
  </inkml:definitions>
  <inkml:trace contextRef="#ctx0" brushRef="#br0">1 253 16371,'-1'-2'1737,"1"1"-1257,13-3-96,7-2 928,13-8-383,10-2-121,6-4-312,5-6-80,3-1-280,1-2-232,-9 2-696,-6 1-280,-18 4 807,-6 4-239,-13 4-208</inkml:trace>
  <inkml:trace contextRef="#ctx0" brushRef="#br0" timeOffset="1">106 415 17684,'9'1'1656,"8"-5"-1048,0-3-264,9-5 697,1-1-329,5-4-272,1-3-360,-3 0-872,-3 0-25,-6 1 585,0-1-192,-3-6-176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2.192"/>
    </inkml:context>
    <inkml:brush xml:id="br0">
      <inkml:brushProperty name="width" value="0.025" units="cm"/>
      <inkml:brushProperty name="height" value="0.025" units="cm"/>
      <inkml:brushProperty name="color" value="#E71224"/>
    </inkml:brush>
  </inkml:definitions>
  <inkml:trace contextRef="#ctx0" brushRef="#br0">2 1 16780,'-1'4'780,"1"0"-1,-1 0 1,1 0 0,1 1 0,-1-1 0,0 0 0,3 7 0,10 44 954,-6-28-1119,11 54 425,4-1 1,56 138-1,-73-209-1154,-1 1 0,1-1 1,1-1-1,7 10 0,-13-17 68,1 0 0,0 1 0,0-1 0,0 0 0,1 0 0,-1 0 0,0 0 0,0 0 0,0 0 0,1 0 0,-1 0 0,1 0 0,-1-1 0,1 1 0,-1 0 0,1-1 0,-1 1 0,1-1 0,-1 0 0,1 0 0,0 1 0,-1-1 0,1 0 0,-1 0 0,1-1 0,0 1 0,-1 0 0,1 0 0,-1-1 0,1 1 0,-1-1 0,1 1 0,-1-1 0,3-1 0,16-18-389,2-12-171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2.657"/>
    </inkml:context>
    <inkml:brush xml:id="br0">
      <inkml:brushProperty name="width" value="0.025" units="cm"/>
      <inkml:brushProperty name="height" value="0.025" units="cm"/>
      <inkml:brushProperty name="color" value="#E71224"/>
    </inkml:brush>
  </inkml:definitions>
  <inkml:trace contextRef="#ctx0" brushRef="#br0">57 21 19300,'-4'3'235,"1"-1"0,-1 1 0,1-1-1,0 1 1,0 0 0,0 0 0,0 1 0,0-1 0,1 1-1,-1-1 1,1 1 0,0 0 0,0 0 0,1 0-1,-1 0 1,1 0 0,0 0 0,-2 8 0,0 6 196,0-1 1,2 1 0,0 20-1,0-27-300,1 1-1,1-1 1,0 0-1,0 1 0,1-1 1,1 0-1,0 0 1,0 0-1,1-1 1,1 1-1,8 15 1,-13-25-106,1 0 1,-1 0 0,1 0-1,0 0 1,-1 0-1,1 0 1,0 0-1,0 0 1,0-1 0,0 1-1,0 0 1,0 0-1,0-1 1,0 1 0,0-1-1,0 1 1,0-1-1,0 1 1,0-1 0,0 1-1,0-1 1,1 0-1,-1 0 1,0 0-1,0 0 1,0 1 0,1-2-1,-1 1 1,0 0-1,0 0 1,0 0 0,1 0-1,-1-1 1,0 1-1,0-1 1,0 1 0,0-1-1,0 1 1,0-1-1,0 0 1,0 1-1,0-1 1,0 0 0,0 0-1,0 0 1,0 0-1,-1 1 1,2-3 0,2-3 66,1 0 0,-2 0 1,1 0-1,-1-1 0,1 0 1,2-10-1,-1 0-32,-1 0-1,0 0 1,-1-1-1,-1 1 1,-1-1-1,-1 0 1,0 1-1,-1-1 1,-1 0-1,0 1 1,-2 0-1,-6-22 1,10 37-118,-1 0 0,0 0 1,0 0-1,0 0 0,0 0 1,0 1-1,0-1 0,0 0 1,-1 0-1,1 1 0,0-1 1,-1 1-1,1 0 0,-1-1 1,0 1-1,0 0 0,1 0 1,-4-2-1,4 3-10,0 0-1,0 0 1,0 0-1,1 0 1,-1 0 0,0 0-1,0 0 1,1 0-1,-1 0 1,0 0 0,0 1-1,1-1 1,-1 0-1,0 0 1,1 1 0,-1-1-1,0 1 1,1-1-1,-2 1 1,0 1-96,1-1 0,-1 1 0,1 0 1,0 0-1,0-1 0,-1 1 0,1 0 0,0 0 0,-1 4 0,0 0-76,0 0 0,1 0 0,-1 1 0,1-1 0,0 11 0,3 4-596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3.079"/>
    </inkml:context>
    <inkml:brush xml:id="br0">
      <inkml:brushProperty name="width" value="0.025" units="cm"/>
      <inkml:brushProperty name="height" value="0.025" units="cm"/>
      <inkml:brushProperty name="color" value="#E71224"/>
    </inkml:brush>
  </inkml:definitions>
  <inkml:trace contextRef="#ctx0" brushRef="#br0">7 0 18276,'-2'9'441,"0"0"-1,1 0 1,0 0 0,0 0-1,1 0 1,0 0 0,1 0 0,2 11-1,-2-2 506,5 52 52,3 0 0,3 0 1,4-1-1,37 106 0,-53-173-973,5 10 141,1 1 0,0-1 0,13 20 0,-18-30-139,1 0-1,-1 0 1,1 0 0,0 0-1,-1-1 1,1 1-1,0-1 1,0 1-1,1-1 1,-1 1-1,0-1 1,3 1-1,-4-2-11,1 1 0,-1-1 0,0 0-1,1 0 1,-1 0 0,1 0-1,-1 0 1,0-1 0,1 1-1,-1 0 1,0 0 0,0-1 0,1 1-1,-1-1 1,0 1 0,0-1-1,1 0 1,-1 0 0,0 1-1,0-1 1,0 0 0,0 0 0,0 0-1,1-1 1,4-5 19,-1 0 1,0 0-1,-1 0 1,1-1-1,-1 1 1,-1-1-1,4-9 1,16-63 13,-17 59-53,0-6-10,-5 19 10,1-1 0,0 1-1,0 0 1,1 0-1,0 0 1,5-9 0,-8 17 5,0 0 0,0-1 0,0 1 1,0 0-1,1 0 0,-1 0 1,0 0-1,0 0 0,0 0 0,0-1 1,0 1-1,1 0 0,-1 0 0,0 0 1,0 0-1,0 0 0,0 0 0,1 0 1,-1 0-1,0 0 0,0 0 1,0 0-1,1 0 0,-1 0 0,0 0 1,0 0-1,0 0 0,0 0 0,1 0 1,-1 0-1,0 0 0,0 0 0,0 0 1,1 0-1,-1 0 0,0 0 0,0 1 1,0-1-1,8 8 11,6 17-2,-12-20-13,13 23-25,-12-19 24,1 0-1,0-1 0,1 0 1,0 1-1,0-2 0,1 1 0,9 9 1,-14-16 5,0 0 0,-1-1 0,1 1 0,0-1 0,-1 1 1,1-1-1,0 0 0,0 1 0,-1-1 0,1 0 0,0 0 1,0 1-1,0-1 0,0 0 0,-1 0 0,1 0 0,0 0 0,0 0 1,0 0-1,0 0 0,0 0 0,-1 0 0,1-1 0,0 1 1,0 0-1,0 0 0,-1-1 0,1 1 0,0 0 0,0-1 0,-1 1 1,1-1-1,0 1 0,-1-1 0,1 0 0,0 1 0,-1-1 1,1 0-1,-1 1 0,1-1 0,-1 0 0,1 1 0,-1-2 0,4-5 0,-1 0-1,0 0 0,0 0 0,2-8 0,-1 0-17,0 5-1,6-19-36,-9 28 39,-1 0 1,1-1 0,-1 1 0,1 0 0,0 0 0,0 0 0,-1 0 0,1 0 0,0 0 0,0 0 0,0 0 0,0 0 0,0 0 0,0 1 0,0-1 0,2-1 0,-2 2 8,-1 0-1,1 0 0,-1 0 0,1 1 0,-1-1 1,1 0-1,-1 0 0,1 1 0,-1-1 1,1 0-1,-1 0 0,1 1 0,-1-1 0,1 1 1,-1-1-1,0 0 0,1 1 0,-1-1 1,0 1-1,1-1 0,-1 1 0,0-1 1,0 1-1,1-1 0,-1 1 0,0-1 0,0 1 1,0 0-1,6 18-79,-6-17 71,24 128-1420,-24-130 1428,0 0 1,0 0-1,0 0 1,0 0-1,0 0 1,0 1-1,0-1 1,0 0-1,0 0 1,0 0-1,0 0 1,0 0-1,1 0 1,-1 0-1,0 1 1,0-1-1,0 0 1,0 0-1,0 0 1,0 0-1,0 0 1,0 0-1,0 0 1,0 0-1,0 0 1,0 1-1,0-1 1,1 0-1,-1 0 1,0 0-1,0 0 1,0 0-1,0 0 1,0 0-1,0 0 1,0 0-1,1 0 1,-1 0-1,0 0 1,0 0-1,0 0 1,0 0-1,0 0 1,0 0-1,0 0 1,1 0-1,-1 0 1,0 0-1,0 0 1,0 0-1,0 0 1,0 0-1,0 0 1,0 0-1,0 0 1,1 0-1,-1-1 1,0 1-1,0 0 1,0 0-1,0 0 1,0 0-1,0 0 1,0 0-1,0 0 1,0 0-1,0 0 1,0-1-1,0 1 0,6-8-294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5.821"/>
    </inkml:context>
    <inkml:brush xml:id="br0">
      <inkml:brushProperty name="width" value="0.025" units="cm"/>
      <inkml:brushProperty name="height" value="0.025" units="cm"/>
      <inkml:brushProperty name="color" value="#E71224"/>
    </inkml:brush>
  </inkml:definitions>
  <inkml:trace contextRef="#ctx0" brushRef="#br0">273 139 17612,'2'-6'455,"0"-1"0,-1-1 0,0 1 0,0 0 0,0 0 0,-1 0 0,-1-9 0,1 14-349,0 1 0,0-1 0,-1 0 0,1 0 0,-1 1 0,1-1 0,-1 0 0,0 1 0,0-1 1,0 1-1,0-1 0,0 1 0,0-1 0,0 1 0,0 0 0,0-1 0,-1 1 0,1 0 0,-1 0 0,1 0 0,-1 0 0,1 0 0,-1 0 0,1 1 0,-1-1 0,0 0 1,0 1-1,1-1 0,-1 1 0,0 0 0,0 0 0,1-1 0,-1 1 0,-2 1 0,-1-1-31,0 0 0,-1 1 0,1 0 0,0 0 0,0 1 0,0 0 0,0-1 0,0 2-1,0-1 1,1 0 0,-1 1 0,1 0 0,0 0 0,-1 0 0,1 1 0,1 0 0,-5 4 0,-5 7-25,0 1 0,2 0 0,-12 20 1,9-12-34,2 1 0,1 0 0,1 1 0,1 0 0,1 0 0,1 1 0,1 0 0,2 0 1,1 0-1,0 32 0,3-51-11,0 0 0,1 0 1,0-1-1,0 1 0,1-1 1,0 1-1,0-1 0,1 0 1,4 9-1,-5-13-2,0 0 0,0 0 0,0 0 0,0 0-1,0-1 1,1 1 0,-1-1 0,1 0 0,0 1 0,0-1 0,0 0-1,0-1 1,0 1 0,0-1 0,0 1 0,0-1 0,1 0-1,-1 0 1,1 0 0,-1-1 0,1 1 0,3-1 0,2 0 27,0-1 1,0 0 0,0 0-1,0-1 1,-1-1 0,1 1-1,-1-1 1,1-1 0,-1 0 0,0 0-1,0 0 1,-1-1 0,1 0-1,-1-1 1,12-11 0,-5 3 112,0 0 1,-1-1-1,0-1 1,-1 0 0,-1-1-1,10-20 1,-15 25-19,0-1 1,-1 0-1,-1 0 1,0 0-1,-1-1 1,0 1-1,-1-1 1,-1 0-1,0 0 1,0 1-1,-3-16 1,2 23-116,-1 0 1,0 0 0,0 0 0,-1 0 0,0 0 0,0 1 0,0-1-1,-1 0 1,0 1 0,0 0 0,0-1 0,-1 1 0,0 1-1,0-1 1,0 0 0,0 1 0,-1 0 0,0 0 0,1 0 0,-1 1-1,-1 0 1,1-1 0,-1 2 0,1-1 0,-1 1 0,-9-3-1,3 2-125,0 0 0,0 2 0,0-1 0,0 1 0,-16 1-1,22 1 32,-1-1-1,0 1 1,0 0-1,0 1 1,1-1-1,-1 1 0,1 1 1,0-1-1,-1 1 1,-9 6-1,15-8 75,-1-1 0,1 1 0,0 0-1,0-1 1,1 1 0,-1 0 0,0 0 0,0-1-1,0 1 1,0 0 0,1 0 0,-1 0 0,0 0 0,1 0-1,-1 0 1,1 0 0,-1 0 0,1 0 0,-1 1-1,1-1 1,0 0 0,0 0 0,-1 0 0,1 0-1,0 1 1,0-1 0,0 0 0,0 0 0,0 0 0,1 1-1,-1-1 1,0 0 0,1 0 0,-1 0 0,0 0-1,1 0 1,-1 0 0,1 0 0,0 0 0,-1 0 0,1 0-1,0 0 1,1 1 0,1 1 5,0 0-1,0-1 1,1 1 0,-1-1-1,1 0 1,-1 0 0,1 0-1,0 0 1,0-1 0,0 1-1,6 0 1,4 0 1,0 0 0,1-2 0,-1 0 0,0 0 0,0-1 0,0-1 0,0 0 0,0-1 0,15-5 0,-22 5 18,1 0 0,-1 0 0,0-1 0,0 0 1,0 0-1,0 0 0,10-11 0,-13 12 6,-1 0 0,0-1-1,0 0 1,0 0 0,-1 0-1,1 0 1,-1 0 0,0 0-1,0 0 1,0-1 0,-1 1-1,0-1 1,0 0 0,1-4-1,-2 5-105,0 0 1,0 0-1,-1 0 0,1 0 0,-1 0 0,-2-7 0,2 8-61,0 1 0,0-1 0,0 0 1,1 0-1,-1 1 0,1-1 0,0 0 0,-1 0 0,2 0 1,-1 1-1,1-7 0,3-1-336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7.454"/>
    </inkml:context>
    <inkml:brush xml:id="br0">
      <inkml:brushProperty name="width" value="0.025" units="cm"/>
      <inkml:brushProperty name="height" value="0.025" units="cm"/>
      <inkml:brushProperty name="color" value="#E71224"/>
    </inkml:brush>
  </inkml:definitions>
  <inkml:trace contextRef="#ctx0" brushRef="#br0">121 1 16956,'-2'16'3846,"-5"35"-2313,-44 196-424,43-223-975,5-22-2,2-15-10,2-36 43,1 26-52,-2 0 0,0 0-1,-2 0 1,-5-24 0,9 95 173,0-34-312,17 93-259,-16-98 247,-1 1 0,2 0 1,-1-1-1,1 0 1,1 0-1,0 0 0,0 0 1,10 11-1,-15-20 48,0 1 0,1 0 0,-1-1 0,1 1 0,-1 0 0,1-1 0,-1 1 0,1-1 0,0 1 0,-1-1 0,1 1 0,0-1 0,-1 0 0,1 1 0,0-1 0,0 0 0,-1 0 0,1 1 0,0-1 0,0 0 0,-1 0 0,1 0 0,0 0 0,0 0 0,0 0 0,-1 0 0,1 0 0,1 0 0,-1-1 12,0 0 0,0 0-1,0 0 1,0 1 0,0-1 0,0 0-1,-1 0 1,1 0 0,0-1 0,0 1 0,-1 0-1,1 0 1,-1 0 0,1 0 0,0-2-1,1-3 94,-1-1-1,1 1 0,-1-1 1,0 1-1,0-12 0,-2 12-53,0 0 0,-1-1-1,0 2 1,0-1 0,0 0-1,0 0 1,-1 1-1,0-1 1,0 1 0,-1 0-1,1-1 1,-1 2 0,0-1-1,-5-4 1,6 6-57,0 0 0,0 0 0,0 0 0,-1 1 0,1 0 0,-1-1-1,1 1 1,-1 0 0,0 1 0,0-1 0,1 1 0,-1 0 0,0 0 0,-1 0 0,1 0 0,0 1 0,0-1 0,0 1 0,0 0 0,0 0 0,0 1 0,-5 0 0,8-1-6,0 0 0,1 0 0,-1 0 1,0 1-1,1-1 0,-1 0 0,0 0 1,1 0-1,-1 1 0,1-1 1,-1 0-1,0 0 0,1 1 0,-1-1 1,1 1-1,-1-1 0,1 0 0,-1 1 1,1-1-1,-1 1 0,1-1 0,0 1 1,-1 0-1,1-1 0,0 1 0,-1-1 1,1 1-1,0 0 0,0-1 1,-1 1-1,1 0 0,0-1 0,0 1 1,0 0-1,0-1 0,0 1 0,0 0 1,0-1-1,0 1 0,0 0 0,0-1 1,1 1-1,-1 0 0,0-1 0,1 2 1,-1-1 3,1 0 0,0 0 0,0 0 1,0 0-1,0 0 0,0 0 0,0 0 0,1 0 1,-1 0-1,0 0 0,0-1 0,1 1 1,-1 0-1,0-1 0,1 1 0,-1-1 0,0 1 1,1-1-1,-1 0 0,2 0 0,6 0 19,0-1-1,0 0 1,0 0 0,0-1-1,-1 0 1,1-1-1,14-6 1,56-31-1812,-79 39 1782,16-8-1070,-1-1 1,14-13-1,-20 15 146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7.965"/>
    </inkml:context>
    <inkml:brush xml:id="br0">
      <inkml:brushProperty name="width" value="0.025" units="cm"/>
      <inkml:brushProperty name="height" value="0.025" units="cm"/>
      <inkml:brushProperty name="color" value="#E71224"/>
    </inkml:brush>
  </inkml:definitions>
  <inkml:trace contextRef="#ctx0" brushRef="#br0">36 1 17572,'5'43'3980,"-8"26"-2701,0-14-930,3 14 44,3-59-313,3-11-78,3-14-132,-7 2 57,0 1 0,-1-1 1,0 0-1,-1 1 0,0-1 0,-1 1 1,-1-1-1,0 0 0,0 1 0,-1 0 0,-1 0 1,0 0-1,-11-22 0,15 33 66,0 1 0,-1-1-1,1 0 1,0 1 0,-1-1 0,1 0-1,0 1 1,-1-1 0,1 1-1,-1-1 1,1 1 0,-1-1 0,1 1-1,-1-1 1,1 1 0,-1-1 0,0 1-1,1 0 1,-1-1 0,1 1-1,-1 0 1,0 0 0,-1-1 0,2 2 0,-1-1 0,1 0 0,-1 1 1,1-1-1,-1 0 0,1 1 1,-1-1-1,1 1 0,-1-1 0,1 1 1,0-1-1,-1 1 0,1-1 1,0 1-1,0-1 0,-1 1 0,1 0 1,0-1-1,0 1 0,0 0 1,-6 36-140,6-26 106,1 45-60,-1-53 104,1-1-1,-1 1 1,0 0 0,1-1-1,0 1 1,0-1 0,0 1 0,0-1-1,0 1 1,0-1 0,0 0-1,1 0 1,0 1 0,-1-1-1,1 0 1,0 0 0,3 2-1,-3-3 4,0 0 0,0 0 0,0-1 0,1 1 0,-1 0-1,0-1 1,1 0 0,-1 0 0,0 0 0,1 0 0,-1 0-1,0 0 1,1 0 0,-1-1 0,0 1 0,0-1 0,1 0-1,-1 1 1,0-1 0,3-2 0,4-1 23,0-1 0,-1-1 0,11-7 0,3-4 47,28-29 0,-42 38-50,1-2 0,-2 1 0,1-1 0,-1 0-1,8-17 1,-18 41-135,-1 0-1,2 0 1,-2 19 0,-4 27-207,3-37 174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4.569"/>
    </inkml:context>
    <inkml:brush xml:id="br0">
      <inkml:brushProperty name="width" value="0.025" units="cm"/>
      <inkml:brushProperty name="height" value="0.025" units="cm"/>
      <inkml:brushProperty name="color" value="#E71224"/>
    </inkml:brush>
  </inkml:definitions>
  <inkml:trace contextRef="#ctx0" brushRef="#br0">1 101 11875,'0'-70'5618,"0"39"733,8 83-2544,-2-16-3475,13 133 177,5 35-396,-22-197-147,-1 1 0,1 0 0,0-1 0,7 14 0,-15-54-3155,5 15 2586,-3-4 9,1-5-90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5.226"/>
    </inkml:context>
    <inkml:brush xml:id="br0">
      <inkml:brushProperty name="width" value="0.025" units="cm"/>
      <inkml:brushProperty name="height" value="0.025" units="cm"/>
      <inkml:brushProperty name="color" value="#E71224"/>
    </inkml:brush>
  </inkml:definitions>
  <inkml:trace contextRef="#ctx0" brushRef="#br0">0 40 14355,'0'0'64,"0"0"0,1-1 0,-1 1 0,0 0 0,0 0 0,0 0 0,0 0 0,0 0 0,0-1 0,0 1 0,0 0 0,0 0 0,0 0 0,0 0 0,0 0 0,0 0 0,1 0 1,-1 0-1,0-1 0,0 1 0,0 0 0,0 0 0,0 0 0,0 0 0,1 0 0,-1 0 0,0 0 0,0 0 0,0 0 0,0 0 0,0 0 0,1 0 0,-1 0 0,0 0 0,0 0 0,0 0 0,0 0 0,0 0 0,0 0 0,1 0 0,-1 0 0,0 0 0,0 0 0,0 0 0,0 0 0,0 0 0,1 0 0,-1 0 0,0 1 0,0-1 0,0 0 0,0 0 0,0 0 0,0 0 0,0 0 0,0 0 1,0 0-1,1 1 0,-1-1 0,0 0 0,0 0 0,0 0 0,0 0 0,0 0 0,0 1 0,6 16 1524,2 26-559,2 32 329,-4-19-627,3-1 0,23 82 0,-31-134-716,0-1 0,0 1 0,0-1 1,0 1-1,0-1 0,0 0 0,1 0 0,0 1 0,2 2 0,-4-5-13,0 0 1,1 0-1,-1 0 1,0 0 0,0 1-1,0-1 1,0 0-1,0 0 1,1 0-1,-1 0 1,0 0-1,0 0 1,0 0-1,0 0 1,1 0-1,-1 0 1,0 0-1,0 0 1,0 0-1,0 0 1,1 0-1,-1 0 1,0 0-1,0 0 1,0 0-1,0 0 1,1 0-1,-1-1 1,0 1-1,0 0 1,0 0-1,0 0 1,0 0 0,1 0-1,-1 0 1,0 0-1,0 0 1,0-1-1,0 1 1,0 0-1,0 0 1,0 0-1,0 0 1,1-1-1,1-18 78,-7-68 253,-3 0-1,-38-160 1,43 240-282,2 9-30,0 11 2,13 80-11,4 0 0,30 100 0,-40-182 32,-3-16 5,-2-17-21,-9-30-185,-3 2-1,-2-1 1,-26-67-1,37 114 137,2 1 0,-1 1-1,0-1 1,0 0 0,-1 0-1,1 1 1,-1-1 0,1 1-1,-1-1 1,-2-1 0,4 4 18,0 0 1,0-1-1,0 1 1,0 0 0,0 0-1,0 0 1,0 0-1,-1 0 1,1 0 0,0 0-1,0 0 1,0 0-1,0 0 1,0 0-1,0 0 1,0 0 0,0 0-1,0 0 1,-1 0-1,1 0 1,0 0-1,0 0 1,0 0 0,0 0-1,0 0 1,0 0-1,0 0 1,0 0-1,-1 0 1,1 0 0,0 0-1,0 0 1,0 0-1,0 0 1,0 0-1,0 0 1,0 0 0,0 0-1,0 0 1,0 1-1,0-1 1,-1 0-1,1 0 1,0 0 0,0 0-1,0 0 1,0 0-1,0 0 1,0 0-1,0 0 1,0 1 0,-2 8-55,2 11-14,0-20 70,8 110-562,1 37-4099,-9-142 4490,0-1 1,-1 1-1,1-1 0,-1 0 1,0 1-1,0-1 0,0 0 1,-1 0-1,1 1 0,-3 3 1,-8 11-992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5.719"/>
    </inkml:context>
    <inkml:brush xml:id="br0">
      <inkml:brushProperty name="width" value="0.025" units="cm"/>
      <inkml:brushProperty name="height" value="0.025" units="cm"/>
      <inkml:brushProperty name="color" value="#E71224"/>
    </inkml:brush>
  </inkml:definitions>
  <inkml:trace contextRef="#ctx0" brushRef="#br0">1 2 13747,'0'0'56,"0"-1"0,0 1 0,0 0 0,0 0 0,0 0 0,0 0 0,0 0 0,0 0 0,0 0-1,0 0 1,0 0 0,1 0 0,-1 0 0,0 0 0,0 0 0,0 0 0,0 0 0,0-1 0,0 1 0,0 0 0,0 0 0,0 0 0,0 0 0,0 0 0,1 0 0,-1 0 0,0 0 0,0 0 0,0 0 0,0 0 0,0 0-1,0 0 1,0 0 0,0 0 0,0 1 0,1-1 0,-1 0 0,0 0 0,0 0 0,0 0 0,0 0 0,0 0 0,0 0 0,0 0 0,0 0 0,0 0 0,0 0 0,0 0 0,0 0 0,0 0 0,0 0 0,1 1 0,-1-1-1,0 0 1,0 0 0,0 0 0,0 0 0,0 0 0,0 0 0,0 0 0,0 0 0,0 1 0,4 10 1503,4 16-549,-8-26-835,15 69 378,-2 0 1,-4 0-1,1 100 0,-12-191-505,-7-33 1,1 12-222,-27-200-3623,64 373 2032,-23-97 1695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6.229"/>
    </inkml:context>
    <inkml:brush xml:id="br0">
      <inkml:brushProperty name="width" value="0.025" units="cm"/>
      <inkml:brushProperty name="height" value="0.025" units="cm"/>
      <inkml:brushProperty name="color" value="#E71224"/>
    </inkml:brush>
  </inkml:definitions>
  <inkml:trace contextRef="#ctx0" brushRef="#br0">0 15 12491,'0'-1'113,"1"0"0,-1 0 0,0 1 0,1-1 0,-1 0 0,0 0 1,1 1-1,-1-1 0,1 0 0,-1 1 0,1-1 0,-1 1 0,1-1 1,0 0-1,-1 1 0,1-1 0,0 1 0,-1 0 0,1-1 0,0 1 0,0 0 1,-1-1-1,1 1 0,0 0 0,0 0 0,0 0 0,-1-1 0,2 1 1,0 1 6,-1-1 0,0 1 1,0 0-1,1-1 1,-1 1-1,0 0 1,0 0-1,0-1 0,0 1 1,0 0-1,0 0 1,0 1-1,0-1 1,1 2-1,5 8 318,-1-1 0,9 23 0,-13-27-273,23 61 726,-4 1-1,22 119 1,-46-212-909,1-31-1,-1-12-59,-12-53-110,12 111 56,1 18-31,2 19-28,26 184-657,-13-124 36,-12-75 720,0 0-1,0 0 1,-1 13 0,-4-3-111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3.625"/>
    </inkml:context>
    <inkml:brush xml:id="br0">
      <inkml:brushProperty name="width" value="0.05" units="cm"/>
      <inkml:brushProperty name="height" value="0.05" units="cm"/>
    </inkml:brush>
  </inkml:definitions>
  <inkml:trace contextRef="#ctx0" brushRef="#br0">82 0 18916,'-4'18'1304,"-9"7"-1104,0 8-96,-1 10 256,1 2-71,1 6-41,4 1-24,3-1-80,5-2-32,3-6-24,6-4 8,8-9-224,4-3-184,10-8-497,0-5-167,3-9 720,-1-5-160,3-5-160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4.534"/>
    </inkml:context>
    <inkml:brush xml:id="br0">
      <inkml:brushProperty name="width" value="0.025" units="cm"/>
      <inkml:brushProperty name="height" value="0.025" units="cm"/>
      <inkml:brushProperty name="color" value="#E71224"/>
    </inkml:brush>
  </inkml:definitions>
  <inkml:trace contextRef="#ctx0" brushRef="#br0">0 5 10018,'1'-5'3655,"4"17"-2520,46 54 626,-28-39-1324,-2 2 0,0 0 0,17 36 0,82 184 1790,-100-205-2020,56 131 45,-3 68 464,-72-240-696,11 32 66,2 0 0,1-2 0,30 51 0,-12-24 85,-18-35-142,2 0 1,26 32-1,-21-31 30,23 39 1,-34-47-47,17 30 4,40 89 1,-52-102-6,1-2 1,35 51 0,-30-50 22,35 71 0,20 47 730,-10-22-221,-62-117-486,2-1 0,0 0-1,0-1 1,1 1 0,1-2-1,-1 1 1,2-1 0,0 0-1,0-1 1,0 0-1,1-1 1,1 0 0,19 10-1,8 4-26,142 78 158,-134-77-11,98 32 0,57 17 13,-121-40-33,127 30-1,-189-57-113,-1 0 0,0 1-1,0 0 1,0 2 0,-1 0 0,0 1 0,22 16 0,-29-17-37,1-1 0,1 0 0,-1-1 0,1 0 0,0-1 0,0 0 0,1-1 0,0 0 0,-1-1 0,1-1 0,26 3 0,7-1 32,0 3 0,0 1 0,0 3 0,86 32 1,-99-33-56,17 6 114,-46-15-157,0 1 1,0 0-1,0 0 0,-1 0 1,1 1-1,-1-1 0,1 1 1,-1-1-1,4 5 1,-7-4-1701,-3-7 910,-1-7 264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6.202"/>
    </inkml:context>
    <inkml:brush xml:id="br0">
      <inkml:brushProperty name="width" value="0.025" units="cm"/>
      <inkml:brushProperty name="height" value="0.025" units="cm"/>
      <inkml:brushProperty name="color" value="#E71224"/>
    </inkml:brush>
  </inkml:definitions>
  <inkml:trace contextRef="#ctx0" brushRef="#br0">0 202 16652,'4'1'239,"0"-1"1,0 0-1,0 0 1,0 0 0,0 0-1,0-1 1,-1 1 0,1-1-1,0 0 1,0-1-1,-1 1 1,1 0 0,5-4-1,3 0 410,148-62 2140,17-5-1707,-144 60-997,0 2 0,1 2-1,50-6 1,-75 13-106,1 0-1,-1 0 1,1 1 0,-1 0-1,1 1 1,-1 0-1,1 1 1,-1 0-1,0 0 1,1 1-1,11 5 1,-21-8-14,1 0 0,-1 1 0,1-1 0,-1 0 0,1 0 1,0 1-1,-1-1 0,1 0 0,-1 1 0,1-1 0,-1 1 0,0-1 0,1 0 0,-1 1 1,1-1-1,-1 1 0,0-1 0,1 1 0,-1-1 0,0 1 0,0 0 0,1-1 0,-1 1 0,0-1 1,0 1-1,0-1 0,0 1 0,0 0 0,0 0 0,0 0-18,-1 0 1,1-1-1,-1 1 1,0 0-1,1-1 0,-1 1 1,0 0-1,1-1 0,-1 1 1,0-1-1,0 1 0,0-1 1,0 0-1,0 1 0,1-1 1,-2 1-1,-40 6-742,7-5 225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6.640"/>
    </inkml:context>
    <inkml:brush xml:id="br0">
      <inkml:brushProperty name="width" value="0.025" units="cm"/>
      <inkml:brushProperty name="height" value="0.025" units="cm"/>
      <inkml:brushProperty name="color" value="#E71224"/>
    </inkml:brush>
  </inkml:definitions>
  <inkml:trace contextRef="#ctx0" brushRef="#br0">139 43 14259,'1'-3'302,"1"0"0,0 1 0,0-1 0,0 0 0,1 1 0,-1-1 0,0 1 0,1-1 0,0 1 0,0 0 0,-1 0 0,1 1 0,0-1 0,1 0 1,-1 1-1,0 0 0,0 0 0,1 0 0,-1 0 0,5 0 0,-6 0-249,0 1 1,-1 0 0,1-1-1,0 1 1,-1 0 0,1 0 0,0 1-1,-1-1 1,1 0 0,0 0-1,-1 1 1,1-1 0,0 1-1,-1-1 1,1 1 0,-1 0-1,1 0 1,-1 0 0,1 0-1,-1 0 1,0 0 0,1 0 0,-1 0-1,0 0 1,0 1 0,0-1-1,0 0 1,0 1 0,0-1-1,0 1 1,0-1 0,-1 1-1,1-1 1,-1 1 0,1 0-1,-1-1 1,1 1 0,-1 0 0,0-1-1,0 1 1,0 0 0,0 2-1,-1 4 21,0 1 0,0-1 0,-1 0-1,0 1 1,-1-1 0,0 0 0,0 0 0,0-1 0,-8 12-1,-47 66 523,45-67-453,-34 41 316,30-39-279,0 0 1,2 1 0,1 0 0,-18 35 0,31-54-173,0-1 0,1 1 0,-1-1 0,1 1 0,-1 0 0,1-1 0,-1 1 0,1 0 0,0 0 0,0-1 0,0 1 0,0 0 0,0-1 0,0 1 0,1 0 0,-1 0 0,1 1 0,0-2-4,-1 0-1,1 0 1,0 0 0,0 0-1,-1 0 1,1 0-1,0-1 1,0 1 0,0 0-1,0 0 1,0-1-1,0 1 1,0-1 0,0 1-1,0-1 1,0 1-1,1-1 1,1 1 0,6 0-13,-1-1 1,1 0 0,0 0-1,-1 0 1,13-3 0,-11 2-22,45-7-187,1-2 0,-1-2 0,64-24 0,-69 16 55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8.047"/>
    </inkml:context>
    <inkml:brush xml:id="br0">
      <inkml:brushProperty name="width" value="0.025" units="cm"/>
      <inkml:brushProperty name="height" value="0.025" units="cm"/>
      <inkml:brushProperty name="color" value="#E71224"/>
    </inkml:brush>
  </inkml:definitions>
  <inkml:trace contextRef="#ctx0" brushRef="#br0">1 38 15115,'0'0'96,"1"1"-1,-1-1 1,0 0-1,1 0 0,-1 0 1,1 0-1,-1 1 1,0-1-1,1 0 1,-1 0-1,0 1 0,1-1 1,-1 0-1,0 1 1,0-1-1,1 0 1,-1 1-1,0-1 0,0 1 1,0-1-1,1 0 1,-1 1-1,0-1 1,0 1-1,0-1 1,0 0-1,0 1 0,0-1 1,0 1-1,0-1 1,0 1-1,7 25 758,-5-18-381,11 43 626,-5-14-463,2 0 1,26 62-1,-35-97-609,0-1 0,-1 1 0,1 0 0,0-1 0,0 1 0,0 0 0,0-1 0,0 1 0,0-1 0,0 0 0,1 1 0,-1-1 0,0 0 0,1 0 0,-1 0 0,1 0 0,-1 0 0,1 0 0,0 0 0,-1-1 0,1 1 0,3 0 0,-3-1-4,0-1 0,0 1 0,0-1 0,0 1-1,0-1 1,0 0 0,0 0 0,0 0-1,-1 0 1,1 0 0,0-1 0,0 1-1,-1 0 1,1-1 0,-1 1 0,1-1-1,-1 0 1,0 0 0,2-2 0,13-21 124,-2 0 1,0 0-1,16-43 1,-19 40-63,1 0-1,1 1 1,22-31 0,-34 57-85,-1 0 0,0 1 0,1-1-1,0 0 1,-1 0 0,1 0 0,-1 1 0,1-1 0,0 0-1,-1 1 1,1-1 0,0 1 0,0-1 0,0 1-1,0-1 1,-1 1 0,1-1 0,0 1 0,0 0-1,0 0 1,0-1 0,0 1 0,0 0 0,1 0 0,0 0 0,-1 1 0,-1-1 0,1 1 0,0 0-1,0-1 1,0 1 0,0 0 0,0 0 0,-1-1 0,1 1 0,0 0 0,-1 0 0,1 0 0,0 0 0,-1 0 0,1 0 0,0 2 0,3 9-3,-1 0-1,0 0 1,2 13 0,-3-13 0,13 64 113,-15-76-106,0 1-1,0-1 0,0 0 1,0 1-1,0-1 1,0 1-1,0-1 1,0 0-1,0 1 0,0-1 1,1 0-1,-1 1 1,0-1-1,0 0 0,0 1 1,1-1-1,-1 0 1,0 0-1,1 1 1,-1-1-1,0 0 0,0 0 1,1 1-1,-1-1 1,0 0-1,1 0 0,-1 0 1,1 0-1,-1 1 1,0-1-1,1 0 1,-1 0-1,0 0 0,1 0 1,-1 0-1,1 0 1,-1 0-1,0 0 0,1 0 1,-1 0-1,0 0 1,1 0-1,-1-1 1,1 1-1,-1 0 0,0 0 1,1 0-1,-1 0 1,0-1-1,1 1 0,-1 0 1,0 0-1,0 0 1,1-1-1,-1 1 1,0 0-1,0-1 0,1 1 1,-1 0-1,0-1 1,0 1-1,0 0 0,0-1 1,1 1-1,-1 0 1,0-1-1,15-26 57,-15 26-54,17-43 67,-13 32-64,0 1 0,1-1 0,0 1 1,1 0-1,0 0 0,15-19 0,-20 29-12,-1 0 1,1 0-1,0 1 1,0-1-1,0 0 0,-1 0 1,1 1-1,0-1 1,0 0-1,0 1 0,0-1 1,0 1-1,0 0 1,0-1-1,1 1 1,-1 0-1,0-1 0,0 1 1,0 0-1,0 0 1,0 0-1,0 0 0,1 0 1,0 1-1,0-1 0,-1 1-1,1 0 1,-1 0-1,1 0 1,-1 0-1,1 0 1,-1 0-1,0 0 1,0 0 0,1 1-1,-1-1 1,0 1-1,0-1 1,1 2-1,3 8-15,0 0 0,0 0 0,5 20-1,-8-24 14,18 65-839,-14-62-692,-1-17 839,0-20 217,-4 24 331,4-29-556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8.417"/>
    </inkml:context>
    <inkml:brush xml:id="br0">
      <inkml:brushProperty name="width" value="0.025" units="cm"/>
      <inkml:brushProperty name="height" value="0.025" units="cm"/>
      <inkml:brushProperty name="color" value="#E71224"/>
    </inkml:brush>
  </inkml:definitions>
  <inkml:trace contextRef="#ctx0" brushRef="#br0">44 117 17028,'-8'12'1256,"-1"0"0,-16 19 0,25-31-1233,0 0-1,0 0 0,0 0 0,-1 0 1,1 0-1,0 1 0,0-1 0,0 0 0,0 0 1,0 0-1,0 0 0,0 0 0,0 1 1,-1-1-1,1 0 0,0 0 0,0 0 0,0 0 1,0 1-1,0-1 0,0 0 0,0 0 1,0 0-1,0 1 0,0-1 0,0 0 0,0 0 1,0 0-1,0 0 0,0 1 0,0-1 1,1 0-1,-1 0 0,0 0 0,0 0 1,0 1-1,0-1 0,0 0 0,0 0 0,0 0 1,0 0-1,1 0 0,-1 1 0,0-1 1,0 0-1,0 0 0,13 3 136,15-3-296,-23 0 187,-1-1 1,1 0 0,-1 0-1,1 0 1,-1 0 0,1-1-1,-1 1 1,0-1 0,0 0 0,0-1-1,0 1 1,0-1 0,0 0-1,-1 0 1,1 0 0,-1 0-1,0 0 1,0-1 0,0 1-1,0-1 1,0 0 0,-1 0-1,0 0 1,0 0 0,0-1 0,0 1-1,-1 0 1,0-1 0,0 1-1,0-1 1,0 0 0,-1 1-1,0-1 1,1 1 0,-2-1-1,1 0 1,-1 1 0,0-6-1,-1 7 58,1 0-1,0 0 0,-1 0 0,1 0 1,-1 0-1,0 1 0,0-1 0,0 1 1,0-1-1,0 1 0,-1 0 0,1 0 0,-1 0 1,1 0-1,-1 0 0,0 0 0,-5-2 1,6 4-71,1-1 0,-1 0 1,0 0-1,0 1 0,0-1 1,0 1-1,0 0 0,0-1 0,0 1 1,1 0-1,-1 0 0,0 0 1,0 0-1,0 1 0,0-1 1,0 0-1,0 1 0,0-1 1,0 1-1,1 0 0,-1 0 1,0 0-1,0 0 0,1 0 0,-1 0 1,1 0-1,-1 0 0,1 1 1,-1-1-1,-1 3 0,2-3-88,1 0-1,-1-1 0,1 1 0,-1 0 0,1 0 0,-1 0 0,1 0 1,0 0-1,-1 0 0,1 0 0,0 0 0,0 0 0,0-1 0,-1 1 1,1 0-1,0 0 0,1 0 0,-1 0 0,0 0 0,0 0 0,0 0 1,0 0-1,1 0 0,-1 0 0,0 0 0,1 0 0,-1 0 0,1-1 1,-1 1-1,1 0 0,-1 0 0,1 0 0,0-1 0,-1 1 0,1 0 1,0-1-1,0 1 0,0-1 0,0 2 0,2-1-64,1 1 1,-1 0-1,0-1 1,0 1-1,1-1 0,-1 0 1,0 0-1,1 0 0,6 0 1,17-1-547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9.178"/>
    </inkml:context>
    <inkml:brush xml:id="br0">
      <inkml:brushProperty name="width" value="0.025" units="cm"/>
      <inkml:brushProperty name="height" value="0.025" units="cm"/>
      <inkml:brushProperty name="color" value="#E71224"/>
    </inkml:brush>
  </inkml:definitions>
  <inkml:trace contextRef="#ctx0" brushRef="#br0">44 294 14803,'-8'13'839,"1"1"1,1 0-1,1 0 0,0 1 0,0-1 1,-2 18-1,7-32-824,0 0 1,0 0-1,0 0 0,0 0 1,0 0-1,0 0 1,0 1-1,0-1 1,-1 0-1,1 0 0,0 0 1,0 0-1,0 0 1,0 1-1,0-1 1,0 0-1,0 0 1,0 0-1,0 0 0,0 1 1,0-1-1,1 0 1,-1 0-1,0 0 1,0 0-1,0 0 0,0 1 1,0-1-1,0 0 1,0 0-1,0 0 1,0 0-1,0 0 0,0 0 1,1 0-1,-1 1 1,0-1-1,0 0 1,0 0-1,0 0 0,0 0 1,1 0-1,-1 0 1,0 0-1,0 0 1,0 0-1,0 0 0,0 0 1,1 0-1,-1 0 1,0 0-1,0 0 1,10-6-22,8-14-628,-18 20 630,3-4-132,3-3-223,0 0 0,0 1 0,0 0 0,10-7-1,-15 12 310,0 0 0,0 0 0,0 1 0,0-1 0,0 0-1,0 1 1,0-1 0,0 1 0,1-1 0,-1 1 0,0 0-1,0-1 1,1 1 0,-1 0 0,0 0 0,0 0 0,1 0-1,-1 0 1,0 0 0,1 0 0,-1 0 0,0 1 0,0-1 0,1 0-1,-1 1 1,0-1 0,0 1 0,0-1 0,0 1 0,1 0-1,-1-1 1,0 1 0,0 0 0,0 0 0,-1 0 0,1 0-1,2 2 1,1 4 64,1 1 0,-1-1 0,0 1 0,-1 0-1,0 0 1,3 12 0,9 56 915,-9-44-510,-5-24-300,3 8 315,-2-1 1,1 2-1,-2-1 1,0 0-1,-2 25 1,1-40-405,0-1 0,-1 1 1,1-1-1,0 1 1,0 0-1,0-1 1,0 1-1,0-1 1,-1 1-1,1 0 1,0-1-1,-1 1 0,1-1 1,0 1-1,-1-1 1,1 1-1,0-1 1,-1 1-1,1-1 1,-1 0-1,1 1 1,-1-1-1,1 0 1,-1 1-1,1-1 0,-1 0 1,0 1-1,-1-1 13,1 0-1,0 0 1,0 0-1,0 0 1,0-1-1,0 1 1,0 0-1,0 0 1,-1-1-1,1 1 1,0-1-1,0 1 1,-1-2-1,-3-1 73,0-1 1,1 1-1,0-1 0,-8-8 0,8 7-89,1-1 1,-1 1-1,1-1 1,0 0-1,1 0 1,0 0-1,-1 0 1,2 0-1,-1-1 1,1 1 0,0 0-1,0-1 1,1 1-1,0-1 1,0 1-1,0-1 1,3-12-1,3-7-22,2 0 0,0 0 0,13-27 0,1-5 5,22-86 35,-39 121-3,-1 0 0,0 0 0,-2 0-1,-1-33 1,-1 53-27,0 1-1,0 0 0,0 0 0,-1-1 0,1 1 0,-1 0 0,0 0 1,0 0-1,0 0 0,0 0 0,-2-4 0,3 6-9,0 0-1,0 0 1,-1 0-1,1-1 0,0 1 1,0 0-1,-1 0 1,1 0-1,0-1 1,0 1-1,-1 0 1,1 0-1,0 0 0,-1 0 1,1 0-1,0 0 1,0 0-1,-1 0 1,1 0-1,0 0 1,-1 0-1,1 0 1,0 0-1,0 0 0,-1 0 1,1 0-1,0 0 1,-1 0-1,1 0 1,-1 0-1,-9 15 67,5 0-62,0 0 1,1 0-1,0 1 0,1 0 0,1 0 0,1-1 1,0 1-1,1 0 0,0 0 0,2 0 0,0 0 1,0 0-1,8 23 0,-9-37-10,-1 0 0,1 0 0,0 0 0,0 0 0,0 0 1,0 0-1,0 0 0,1 0 0,-1-1 0,0 1 0,1 0 0,0-1 0,-1 1 1,1-1-1,0 0 0,-1 0 0,1 1 0,0-1 0,0 0 0,0 0 0,0-1 1,0 1-1,0 0 0,1-1 0,-1 1 0,0-1 0,0 0 0,4 1 0,-3-2-5,1 0-1,0 1 0,0-1 0,-1-1 1,1 1-1,-1 0 0,1-1 0,-1 0 1,1 0-1,-1 0 0,0 0 0,0 0 0,0-1 1,0 1-1,4-6 0,4-6-22,0-1 1,0 0-1,-2 0 0,0-1 1,0-1-1,5-17 0,-13 34 33,-1 0 1,0 0-1,0 0 0,0 0 0,0 0 0,1 0 1,-1 0-1,0 1 0,0-1 0,0 0 1,1 0-1,-1 0 0,0 0 0,0 0 0,0 0 1,0 0-1,1 0 0,-1 0 0,0 1 1,0-1-1,0 0 0,0 0 0,0 0 0,0 0 1,1 0-1,-1 1 0,0-1 0,0 0 1,0 0-1,0 0 0,0 0 0,0 1 0,0-1 1,0 0-1,0 0 0,0 0 0,0 0 1,0 1-1,0-1 0,0 0 0,0 0 0,0 0 1,0 1-1,0-1 0,0 0 0,0 0 1,0 1-1,3 37 280,-2-24-133,1-1 0,4 24 0,-5-33-123,0 0 0,1-1-1,-1 1 1,1 0 0,0-1 0,0 1 0,0-1-1,0 1 1,1-1 0,-1 0 0,1 0-1,0 0 1,5 4 0,-6-6-68,0 0-1,-1 0 1,1 0-1,0 0 1,0 0-1,-1-1 1,1 1-1,0 0 1,0-1 0,0 0-1,0 1 1,0-1-1,0 0 1,0 0-1,0 0 1,0 0-1,0 0 1,0-1-1,0 1 1,0-1 0,0 1-1,-1-1 1,1 0-1,0 1 1,0-1-1,0 0 1,-1 0-1,1 0 1,-1-1 0,4-1-1,-1-1-81,0 0 0,0 0 0,-1-1 1,1 1-1,-1-1 0,0 0 0,0 0 0,0 0 0,3-9 0,3-15-386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9.713"/>
    </inkml:context>
    <inkml:brush xml:id="br0">
      <inkml:brushProperty name="width" value="0.025" units="cm"/>
      <inkml:brushProperty name="height" value="0.025" units="cm"/>
      <inkml:brushProperty name="color" value="#E71224"/>
    </inkml:brush>
  </inkml:definitions>
  <inkml:trace contextRef="#ctx0" brushRef="#br0">2 0 20084,'-2'12'1625,"4"-1"-1329,1-2-408,9-2 2008,3-3-1336,11-4-152,4-5-112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0.117"/>
    </inkml:context>
    <inkml:brush xml:id="br0">
      <inkml:brushProperty name="width" value="0.025" units="cm"/>
      <inkml:brushProperty name="height" value="0.025" units="cm"/>
      <inkml:brushProperty name="color" value="#E71224"/>
    </inkml:brush>
  </inkml:definitions>
  <inkml:trace contextRef="#ctx0" brushRef="#br0">9 346 16668,'-2'20'1260,"-1"-3"-651,1 0 1,1 17 0,1-30-452,0-1 0,0 0 0,0 1 0,1-1 0,-1 0 0,1 1 0,0-1 0,0 0 0,0 0 0,1 0 0,-1 0 0,1 0 0,-1 0 0,1 0 0,0 0 0,3 3 0,-3-5-121,-1 0-1,1 0 0,-1 0 1,1 0-1,0 0 0,-1-1 0,1 1 1,0-1-1,0 1 0,-1-1 1,1 1-1,0-1 0,0 0 0,0 0 1,-1 0-1,1 0 0,0 0 1,0 0-1,0 0 0,-1-1 0,1 1 1,0-1-1,0 1 0,-1-1 1,1 0-1,0 0 0,-1 0 0,1 1 1,-1-2-1,1 1 0,1-1 1,3-3-31,-1 1 0,0-1 0,0 0 0,0 0 0,-1-1 0,0 1 0,4-7 0,-1-2 8,-1 1 1,0-1-1,-2 0 0,1-1 1,-1 1-1,-1-1 0,-1 0 1,1-17-1,-2 0 8,-1-1 1,-7-55-1,7 88-22,-1-13-3,-1 0-1,0-1 1,-1 1 0,0 0-1,-1 1 1,-1-1 0,-10-21-1,14 33 2,1 0 0,0 0 0,-1 0-1,0 0 1,1 0 0,-1 0 0,0 0 0,1 0-1,-1 0 1,0 0 0,0 1 0,0-1-1,0 0 1,1 0 0,-1 1 0,0-1-1,0 1 1,-1-1 0,1 1 0,0-1-1,0 1 1,0 0 0,0 0 0,0-1 0,0 1-1,0 0 1,-1 0 0,1 0 0,0 0-1,0 0 1,0 0 0,0 1 0,0-1-1,-1 0 1,1 0 0,0 1 0,0-1-1,0 1 1,0-1 0,-2 2 0,0 1 2,-1 0 1,1 1 0,-1-1 0,1 1-1,0 0 1,0 0 0,1 0-1,-5 8 1,0 3 63,0 0 0,1 1 0,1 0 0,0 0 0,1 1-1,1-1 1,1 1 0,0 0 0,1 0 0,2 26 0,-1-40-72,0 0 0,1 0 0,0 0 1,0 0-1,0 0 0,0 0 0,0 0 0,0 0 0,1 0 1,-1-1-1,1 1 0,0 0 0,0-1 0,0 0 1,0 1-1,0-1 0,1 0 0,-1 0 0,1 0 0,-1 0 1,1-1-1,0 1 0,-1-1 0,1 0 0,0 1 0,6 0 1,4 1-331,1-1 0,1 0 0,-1-1 0,26-1 0,11 1-822,-44-1 975,0 1-1,0 0 0,0 1 1,0-1-1,-1 1 0,1 0 1,0 1-1,-1 0 0,0 0 1,0 0-1,0 1 0,0 0 1,0 0-1,-1 1 0,0-1 1,0 1-1,0 0 0,5 7 1,-5-5-127</inkml:trace>
  <inkml:trace contextRef="#ctx0" brushRef="#br0" timeOffset="1">442 203 19180,'0'0'77,"0"0"1,0 1-1,1-1 0,-1 0 1,0 0-1,0 1 0,0-1 1,0 0-1,1 1 0,-1-1 0,0 0 1,0 0-1,1 1 0,-1-1 1,0 0-1,0 0 0,1 0 1,-1 1-1,0-1 0,0 0 1,1 0-1,-1 0 0,0 0 0,1 0 1,-1 0-1,0 0 0,1 0 1,-1 1-1,0-1 0,1 0 1,-1 0-1,0 0 0,1-1 1,-1 1-1,0 0 0,1 0 1,-1 0-1,1 0 0,14-11 1755,8-19-144,-19 22-1514,0 0 1,0 0-1,0 0 0,3-13 1,-7 20-175,1-1 0,0 0 0,-1 0 0,1 0 1,-1 1-1,0-1 0,0 0 0,0 0 0,1 0 1,-2 0-1,1 0 0,0 1 0,0-1 0,-1 0 1,1 0-1,-1 0 0,1 0 0,-1 1 1,0-1-1,1 0 0,-1 1 0,0-1 0,0 1 1,0-1-1,-1 1 0,1-1 0,-2 0 0,2 1-5,1 0-1,-1 1 0,0 0 0,0-1 1,0 1-1,-1-1 0,1 1 0,0 0 1,0 0-1,0 0 0,0 0 0,0 0 1,0 0-1,0 0 0,0 0 0,0 0 1,0 0-1,0 0 0,0 1 0,0-1 1,-2 1-1,0 1-8,0-1 0,1 1 0,0 0 0,-1-1 0,1 1-1,0 0 1,0 1 0,-2 1 0,-3 5-29,1 1 0,0-1 0,-6 15 0,7-12 24,0 1 1,0 1-1,1-1 1,-4 27-1,7-32 14,0 1 0,1-1 0,0 0 0,0 1 0,1-1 0,0 1 0,0-1 0,1 0 0,4 11 0,-6-17-24,0-1-1,1 1 1,-1 0 0,1-1-1,0 1 1,0-1-1,-1 1 1,1-1 0,0 1-1,0-1 1,0 1-1,1-1 1,-1 0 0,0 0-1,0 0 1,1 0-1,-1 0 1,1 0-1,-1 0 1,1 0 0,-1 0-1,1 0 1,-1-1-1,1 1 1,0-1 0,-1 1-1,1-1 1,0 0-1,0 0 1,-1 1 0,1-1-1,0 0 1,-1-1-1,1 1 1,0 0-1,0 0 1,2-2 0,1 0-37,0 0 0,0-1 1,0 0-1,-1 0 1,1 0-1,-1 0 1,1-1-1,-1 0 0,0 0 1,5-7-1,20-28-298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0.536"/>
    </inkml:context>
    <inkml:brush xml:id="br0">
      <inkml:brushProperty name="width" value="0.025" units="cm"/>
      <inkml:brushProperty name="height" value="0.025" units="cm"/>
      <inkml:brushProperty name="color" value="#E71224"/>
    </inkml:brush>
  </inkml:definitions>
  <inkml:trace contextRef="#ctx0" brushRef="#br0">42 1 17580,'-10'26'1568,"-14"47"809,22-65-2067,0 0 1,0 1 0,1 0 0,0-1-1,1 1 1,1 11 0,-1-19-331,0 0 0,0 0 0,0 0 0,0 0 0,1 0 0,-1 0 0,1 0 0,-1 0 1,0 0-1,1 0 0,-1 0 0,1 0 0,0 0 0,-1 0 0,1 0 0,0 0 0,0-1 0,-1 1 1,1 0-1,0-1 0,0 1 0,0 0 0,0-1 0,0 1 0,0-1 0,0 0 0,0 1 0,0-1 0,0 0 1,0 1-1,0-1 0,0 0 0,0 0 0,0 0 0,0 0 0,1 0 0,-1 0 0,0 0 0,2-1 1,5-1-465,1 0 1,-1 0 0,0-1 0,9-4 0,-2 1-294,0 0-72,39-11-1387,-50 16 2194,0 1 0,0-1 0,0 1 0,0 0 0,-1-1 0,1 2-1,0-1 1,0 0 0,0 1 0,0 0 0,6 2 0,-9-3 100,0 1 0,0-1 0,0 0 0,0 1 0,0 0 0,-1-1 0,1 1 0,0 0 0,0-1 0,0 1 0,-1 0 0,1 0 0,-1 0 0,1-1 0,0 1 0,-1 0 0,1 0 0,-1 0 0,0 0 1,1 0-1,-1 0 0,0 0 0,1 1 0,-1 1 92,0-1 1,0 1-1,0-1 1,-1 1-1,1-1 1,-1 1-1,1-1 1,-1 1 0,-1 3-1,-3 2 331,1 1 0,-1 0 0,-1-1 0,-5 8 1,2-5-87,0-1 0,-18 17 0,24-25-369,0 1 0,0-1 1,0 0-1,-1 0 0,1 0 0,-1 0 0,1 0 0,-1-1 0,0 0 1,1 1-1,-1-1 0,0-1 0,0 1 0,-6 0 0,-13-7-79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1.329"/>
    </inkml:context>
    <inkml:brush xml:id="br0">
      <inkml:brushProperty name="width" value="0.025" units="cm"/>
      <inkml:brushProperty name="height" value="0.025" units="cm"/>
      <inkml:brushProperty name="color" value="#E71224"/>
    </inkml:brush>
  </inkml:definitions>
  <inkml:trace contextRef="#ctx0" brushRef="#br0">1 26 17572,'7'35'2337,"-3"-12"-1750,1-1 0,1 1 0,1-1 0,12 25 0,-18-46-581,-1 1 1,1-1-1,0 0 1,-1 1 0,1-1-1,0 0 1,0 0-1,0 1 1,0-1-1,0 0 1,0 0 0,0 0-1,1 0 1,-1 0-1,0-1 1,0 1 0,1 0-1,-1 0 1,1-1-1,-1 1 1,0-1 0,1 0-1,2 1 1,-2-1-3,0 0 1,0-1-1,0 1 0,0-1 1,0 0-1,0 1 1,0-1-1,-1 0 1,1 0-1,0 0 0,0 0 1,-1 0-1,1-1 1,0 1-1,1-2 0,6-8 11,1 0 0,-2 0 0,15-25-1,-20 30-1,14-23 12,-10 17-13,0 0 0,0 0 0,1 0 0,1 1 0,-1 0 0,15-13 0,-22 24-10,0-1-1,0 0 1,0 0-1,0 1 1,0-1 0,0 1-1,0-1 1,0 1-1,0-1 1,0 1 0,0 0-1,0-1 1,1 1-1,-1 0 1,0 0 0,0 0-1,0 0 1,0 0 0,0 0-1,1 0 1,-1 0-1,1 1 1,0 0 5,0-1-1,0 1 1,-1 0 0,1 1 0,-1-1-1,1 0 1,-1 0 0,1 1 0,-1-1-1,1 1 1,-1-1 0,1 3 0,4 5 39,-1 1 1,0 0-1,6 19 1,-9-23-34,14 51 177,-12-38-153,11 28 0,-8-37-543,-1-14 12,2-21-51,-7 21 563,6-27-343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4.087"/>
    </inkml:context>
    <inkml:brush xml:id="br0">
      <inkml:brushProperty name="width" value="0.05" units="cm"/>
      <inkml:brushProperty name="height" value="0.05" units="cm"/>
    </inkml:brush>
  </inkml:definitions>
  <inkml:trace contextRef="#ctx0" brushRef="#br0">0 83 17868,'12'-2'498,"-1"-1"1,1-1 0,-1 0-1,0 0 1,0-1-1,19-12 1,20-9 1000,-44 24-1329,-2-1-61,0 1-1,1 0 0,0 0 0,-1 1 0,1-1 0,0 1 0,0 0 1,0 1-1,0-1 0,0 1 0,0 0 0,6 0 0,-10 1-101,0-1-1,-1 1 0,1 0 1,0-1-1,0 1 0,0 0 1,0 0-1,-1 0 0,1 0 1,0-1-1,0 1 0,-1 0 1,1 0-1,-1 0 1,1 0-1,-1 1 0,0-1 1,1 0-1,-1 0 0,0 0 1,0 0-1,0 0 0,1 0 1,-1 0-1,0 1 0,-1-1 1,1 0-1,0 0 1,0 0-1,0 0 0,-1 0 1,1 0-1,0 0 0,-1 1 1,-16 43-18,16-42 17,-26 49-20,18-36 5,0 1 0,2 0 1,-1 0-1,2 0 0,-5 24 0,10-40 2,1 0 1,0-1-1,0 1 1,0 0-1,-1 0 1,1-1-1,0 1 1,0 0-1,0-1 1,0 1-1,1 0 1,-1 0-1,0-1 1,0 1-1,0 0 1,0-1-1,1 1 1,-1 0-1,0-1 1,1 1-1,-1 0 1,1-1-1,-1 1 1,1-1-1,-1 1 1,1 0-1,-1-1 1,1 1-1,1-1-52,-1 1-1,0-1 0,0 0 1,1 1-1,-1-1 0,0 0 1,0 0-1,1 0 1,-1 0-1,0 0 0,0-1 1,1 1-1,-1 0 0,2-1 1,3-1-144,-1 0 0,1-1 0,-1 1 0,0-1 0,0 0 1,5-4-1,7-11-191,4-2-112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1.956"/>
    </inkml:context>
    <inkml:brush xml:id="br0">
      <inkml:brushProperty name="width" value="0.025" units="cm"/>
      <inkml:brushProperty name="height" value="0.025" units="cm"/>
      <inkml:brushProperty name="color" value="#E71224"/>
    </inkml:brush>
  </inkml:definitions>
  <inkml:trace contextRef="#ctx0" brushRef="#br0">19 221 17236,'0'0'98,"0"1"0,0 0 0,0-1 0,0 1 0,1 0 0,-1-1 0,0 1 0,1 0 0,-1-1-1,0 1 1,1-1 0,-1 1 0,1-1 0,-1 1 0,1-1 0,-1 1 0,1-1 0,-1 1 0,1-1 0,-1 0 0,1 1 0,0-1 0,-1 0 0,1 1 0,0-1 0,-1 0 0,2 0 0,-1 0 4,0 0 1,-1-1-1,1 1 0,0 0 1,0-1-1,0 0 0,0 1 0,-1-1 1,1 1-1,0-1 0,0 0 0,-1 1 1,1-1-1,-1 0 0,1 0 0,0-1 1,18-39 1875,-13 24-1464,-1 0 1,5-29-1,-9 39-458,-1-1 0,1 1 0,-1 0 0,0 0-1,-1-1 1,1 1 0,-2 0 0,1 0 0,-3-8 0,4 14-51,-1-1 0,1 1 0,0 0 1,-1 0-1,1 0 0,-1 0 0,0 0 1,1 0-1,-1 0 0,0 0 0,1 0 1,-1 0-1,0 0 0,0 0 0,0 0 1,0 0-1,0 1 0,0-1 0,0 0 1,-2 0-1,2 1-3,0 0 1,0 0 0,0 0-1,0 0 1,0 0 0,0 1-1,0-1 1,0 0 0,1 0-1,-1 1 1,0-1-1,0 1 1,0-1 0,0 1-1,1-1 1,-1 1 0,0-1-1,1 1 1,-1 0 0,-1 0-1,-1 4-3,-1 0 0,1-1 1,0 1-1,0 0 0,0 0 0,1 1 0,-3 6 0,1 6-25,0 0-1,1 0 0,0 0 1,2 1-1,0 22 0,1-28 10,1 1-1,1 0 0,0-1 0,1 1 0,0-1 0,1 1 0,9 20 0,-12-32 16,-1 0 0,1-1 0,0 1 0,0 0 0,0 0 0,0-1 0,0 1 0,1 0 0,-1-1 0,0 1 0,1-1 0,-1 0 0,1 1-1,0-1 1,-1 0 0,1 0 0,0 0 0,0 0 0,-1 0 0,1-1 0,0 1 0,0 0 0,0-1 0,0 1 0,0-1 0,0 0 0,0 0-1,0 0 1,0 0 0,0 0 0,0 0 0,0 0 0,0-1 0,0 1 0,0-1 0,0 1 0,0-1 0,0 0 0,0 0 0,-1 0 0,1 0-1,0 0 1,-1 0 0,1 0 0,-1-1 0,2-1 0,5-5 4,-1 0-1,0-1 0,0 0 1,-1 0-1,0-1 1,-1 1-1,0-1 1,0 0-1,3-14 0,-2 4 31,0-1 1,-1 1-1,3-40 0,-8 46-71,-1 17-34,-2 23-25,2-16 75,0 7 0,0 0 0,0 0 0,2 0 0,0 0 0,1 0 1,1-1-1,5 19 0,-8-34 27,0 0 1,0 0 0,0 0 0,1 0 0,-1 0-1,0 0 1,1 0 0,-1 0 0,1-1-1,-1 1 1,1 0 0,0 0 0,-1 0-1,1-1 1,0 1 0,0 0 0,-1-1 0,1 1-1,0-1 1,0 1 0,0-1 0,0 1-1,-1-1 1,1 1 0,0-1 0,0 0-1,0 1 1,0-1 0,0 0 0,0 0-1,0 0 1,0 0 0,0 0 0,0 0 0,0 0-1,0 0 1,0 0 0,0-1 0,0 1-1,0 0 1,0-1 0,0 1 0,0 0-1,0-1 1,0 1 0,-1-1 0,1 0-1,0 1 1,0-1 0,0 0 0,-1 1 0,2-3-1,4-3 33,1 0 0,-2-1-1,1 0 1,7-12 0,6-17-12,-2 0 0,-2-1-1,-1 0 1,11-51 0,-23 83-52,3-5-274,0 17 92,2 26-33,-6-26 183,1 3 63,1 1-1,0-1 0,0-1 1,1 1-1,0 0 1,1-1-1,10 17 0,-13-24-2,-1 0-1,1 0 0,-1 0 1,1 0-1,0 0 0,0-1 1,0 1-1,0-1 0,0 1 1,0-1-1,0 0 0,0 1 1,1-1-1,-1 0 0,1-1 1,-1 1-1,0 0 0,1-1 1,-1 1-1,1-1 1,-1 0-1,1 0 0,-1 0 1,1 0-1,-1 0 0,1-1 1,-1 1-1,1-1 0,-1 1 1,1-1-1,-1 0 0,0 0 1,1 0-1,-1 0 0,0 0 1,0-1-1,4-2 0,3-3 18,0 0 0,14-16 0,0-1-96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2.345"/>
    </inkml:context>
    <inkml:brush xml:id="br0">
      <inkml:brushProperty name="width" value="0.025" units="cm"/>
      <inkml:brushProperty name="height" value="0.025" units="cm"/>
      <inkml:brushProperty name="color" value="#E71224"/>
    </inkml:brush>
  </inkml:definitions>
  <inkml:trace contextRef="#ctx0" brushRef="#br0">52 163 18092,'4'-1'305,"-1"0"1,1 0 0,-1-1-1,1 1 1,-1-1 0,0 0-1,0 0 1,1 0-1,-1 0 1,-1-1 0,1 1-1,0-1 1,-1 1-1,1-1 1,-1 0 0,0 0-1,1 0 1,1-6-1,0 2-3,0-1-1,-1 1 0,0-1 0,0 1 1,-1-1-1,0 0 0,2-13 0,-4 19-274,0 0-1,0 0 1,0 0 0,0 0-1,0 1 1,0-1-1,-1 0 1,1 0-1,0 0 1,-1 0-1,0 1 1,1-1 0,-1 0-1,0 1 1,0-1-1,-1-2 1,1 4-20,0-1 0,0 0 0,0 0 0,0 0 0,0 1 0,0-1 0,0 1 0,0-1 0,0 1 0,0-1 0,-1 1 0,1-1 0,0 1 0,0 0 1,-1 0-1,1 0 0,0 0 0,-2 0 0,-1 0-13,1 1 0,0-1 0,-1 1 0,1 0 0,0 0 0,0 1 1,-1-1-1,1 0 0,0 1 0,1 0 0,-1 0 0,0 0 0,0 0 0,1 0 0,-1 1 1,-1 2-1,-3 4-10,1 0 0,0 1 0,1 0-1,0 0 1,1 0 0,0 1 0,1 0 0,0-1 0,-3 19 0,5-23 18,1 1 0,0-1 0,0 0-1,0 0 1,0 0 0,1 0 0,0 0 0,3 9 0,-3-11 2,1-1 1,-1 0-1,1 0 0,-1 0 1,1 0-1,0 0 1,0-1-1,0 1 0,1-1 1,-1 1-1,0-1 0,1 0 1,0 0-1,-1 0 1,1 0-1,4 2 0,-4-3-52,1 1-1,0-1 1,-1 0-1,1 0 0,0 0 1,0-1-1,0 1 1,0-1-1,0 0 0,0 0 1,0-1-1,0 1 1,-1-1-1,1 1 0,0-1 1,0-1-1,0 1 1,6-3-1,-1-1-50,0 0 0,0-1 1,0 0-1,-1 0 0,15-14 0,2-8-208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3.188"/>
    </inkml:context>
    <inkml:brush xml:id="br0">
      <inkml:brushProperty name="width" value="0.025" units="cm"/>
      <inkml:brushProperty name="height" value="0.025" units="cm"/>
      <inkml:brushProperty name="color" value="#E71224"/>
    </inkml:brush>
  </inkml:definitions>
  <inkml:trace contextRef="#ctx0" brushRef="#br0">131 13 18012,'0'-1'91,"0"0"1,-1 1-1,1-1 1,0 0-1,-1 1 0,1-1 1,-1 1-1,1-1 1,0 0-1,-1 1 1,1-1-1,-1 1 0,1-1 1,-1 1-1,0 0 1,1-1-1,-1 1 1,1-1-1,-1 1 1,0 0-1,1 0 0,-1-1 1,0 1-1,1 0 1,-1 0-1,0 0 1,-1 0-1,0 0 50,0 0 0,0 1 0,0-1 0,1 1 0,-1-1 0,0 1 0,0 0 0,0 0 0,1 0 1,-3 1-1,-3 3 180,1 0 0,0 0 1,0 0-1,-5 8 0,3-3-218,1 0 0,0 1-1,1 0 1,0 0 0,0 0 0,2 1-1,-7 21 1,11-33-106,-1 1 0,1 0 0,0-1 0,0 1 0,0 0 0,-1-1 1,1 1-1,0 0 0,0-1 0,0 1 0,0 0 0,0-1 0,0 1 0,0 0 0,1-1 0,-1 1 0,0 0 0,0-1 1,0 1-1,1-1 0,-1 1 0,0 0 0,1-1 0,-1 1 0,0-1 0,1 1 0,-1-1 0,1 1 0,-1-1 0,1 1 1,-1-1-1,1 1 0,-1-1 0,1 0 0,0 1 0,-1-1 0,1 0 0,-1 1 0,1-1 0,0 0 0,-1 0 1,1 0-1,0 0 0,-1 0 0,1 0 0,0 0 0,-1 0 0,1 0 0,0 0 0,0 0 0,6-1-36,0 0-1,-1 0 0,1 0 0,7-4 1,-6 3 10,10-3-110,1 0 0,39-3 0,-54 8 134,0-1 0,0 1 1,0 0-1,0 0 0,0 1 0,0-1 0,0 1 0,0 0 0,0 0 0,-1 0 0,1 0 0,0 1 0,-1-1 0,1 1 0,-1 0 0,1 0 0,-1 1 0,0-1 0,0 1 0,0-1 0,4 5 0,-6-5 44,0 0 0,0 1-1,0-1 1,0 0-1,0 0 1,0 1-1,-1-1 1,1 1 0,-1-1-1,0 0 1,1 1-1,-1-1 1,0 1 0,-1-1-1,1 1 1,0-1-1,-1 0 1,1 1-1,-1-1 1,0 0 0,0 1-1,0-1 1,0 0-1,0 0 1,0 0 0,-1 0-1,1 0 1,-1 0-1,1 0 1,-3 2-1,-1 1 105,0 1-1,-1-1 1,0-1-1,0 1 1,0-1-1,0 0 0,-1 0 1,-11 4-1,12-6-206,0 0 0,-1-1 0,1 1 0,-1-1 0,0-1 0,-9 1 0,13-1-51,0 0 0,0 0 0,0-1 0,1 1 1,-1 0-1,0-1 0,1 0 0,-1 0 0,1 0 1,-1 0-1,0 0 0,1 0 0,0-1 0,-1 1 0,1-1 1,0 0-1,-3-3 0,4 5 95,1 0 0,0-1 0,0 1 0,0 0 0,-1 0 0,1-1 0,0 1 0,0 0 0,0-1 0,0 1 0,0 0 0,0-1 0,0 1 0,0 0 0,0-1 0,-1 1 0,1 0 0,1-1 0,-1 1 0,0 0 0,0-1 0,0 1 0,0 0 0,0-1 0,0 1 0,0-1 0,8-7-712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3.704"/>
    </inkml:context>
    <inkml:brush xml:id="br0">
      <inkml:brushProperty name="width" value="0.025" units="cm"/>
      <inkml:brushProperty name="height" value="0.025" units="cm"/>
      <inkml:brushProperty name="color" value="#E71224"/>
    </inkml:brush>
  </inkml:definitions>
  <inkml:trace contextRef="#ctx0" brushRef="#br0">177 50 17692,'-8'-2'513,"-1"0"1,1 0-1,-1 1 1,1 0 0,-1 1-1,1 0 1,-12 1-1,17-1-394,-1 1 0,0 0 0,1 0 0,-1 0 0,1 1 1,-1-1-1,1 1 0,-1 0 0,1 0 0,0 0 0,0 0 0,0 0 0,0 1 0,0-1 0,1 1 0,-1 0 0,1 0 0,0 0 0,-2 4 0,-2 3-60,1 0-1,1 1 0,0 0 1,0 0-1,1 0 0,0 0 1,1 1-1,1-1 0,-1 1 1,2-1-1,1 23 0,0-23-43,0 0-1,1-1 1,0 1 0,1-1-1,0 1 1,0-1-1,1 0 1,0 0-1,1-1 1,0 1 0,1-1-1,13 17 1,-16-23-10,-1-1 1,1 1 0,0-1-1,0 1 1,0-1 0,0 0-1,0 0 1,0-1-1,0 1 1,1 0 0,-1-1-1,1 0 1,-1 0 0,1 0-1,0 0 1,-1-1 0,1 1-1,0-1 1,-1 0 0,1 0-1,0 0 1,-1-1-1,1 1 1,0-1 0,-1 0-1,1 0 1,-1 0 0,1 0-1,-1-1 1,1 1 0,-1-1-1,3-2 1,4-3-1,-1 1 0,-1-1 0,1-1 0,-1 1 0,-1-1 1,1-1-1,-1 1 0,-1-1 0,10-17 0,-8 11 6,-1 0-1,0-1 1,-2 0-1,0 0 1,0-1 0,2-23-1,-5 30-8,-1 1 1,-1-1-1,0 0 0,0 1 1,-1-1-1,0 0 0,-1 1 1,0-1-1,0 1 0,-1-1 0,-1 1 1,-6-14-1,8 20-40,0 0 0,0 0 1,0 1-1,-1-1 0,1 0 0,0 1 0,-1 0 1,0 0-1,0 0 0,0 0 0,0 0 0,-4-2 1,6 4 8,0-1 1,0 1-1,0 0 1,0-1-1,0 1 1,0 0 0,0 0-1,0 0 1,0 0-1,-1 0 1,1 0-1,0 0 1,0 0 0,0 0-1,0 0 1,0 1-1,0-1 1,0 0-1,0 1 1,0-1 0,0 1-1,0-1 1,0 1-1,0 0 1,0-1-1,0 1 1,0 0 0,0 0-1,1 0 1,-1-1-1,0 1 1,1 0-1,-1 0 1,0 0-1,1 0 1,-1 0 0,1 0-1,0 0 1,-1 0-1,1 0 1,0 2-1,-1 0-11,0-1 0,1 1 0,0 0 0,0 0 0,0 0 0,0-1 0,0 1 0,0 0 0,1 0 0,-1 0 0,1-1 0,1 4 0,9 15-337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4.141"/>
    </inkml:context>
    <inkml:brush xml:id="br0">
      <inkml:brushProperty name="width" value="0.025" units="cm"/>
      <inkml:brushProperty name="height" value="0.025" units="cm"/>
      <inkml:brushProperty name="color" value="#E71224"/>
    </inkml:brush>
  </inkml:definitions>
  <inkml:trace contextRef="#ctx0" brushRef="#br0">1 94 16476,'-1'53'2173,"3"-1"0,8 59 1,0-50-1226,25 89 0,-27-132-731,-5-29-44,-5-38 31,2 44-187,-2-189 199,5 155-273,1 0 0,17-73 0,-18 101-4,1 1-1,0 0 1,9-19-1,-12 27 42,0 0 0,0 1 0,0-1 0,0 0 0,0 0 0,0 1 0,1-1 0,-1 1 0,0-1 0,1 1 0,-1 0 0,1 0 0,0-1 0,-1 1 0,1 0 0,0 0 0,0 0 0,0 1 0,-1-1 0,1 0-1,0 1 1,0-1 0,0 1 0,0 0 0,0 0 0,0-1 0,0 1 0,2 1 0,-2-1 2,-1 1 1,0 0-1,1 0 0,-1 0 0,0 0 0,0 0 1,0 0-1,1 0 0,-1 0 0,0 1 0,-1-1 0,1 0 1,0 1-1,0-1 0,-1 0 0,1 1 0,0-1 0,-1 1 1,1-1-1,-1 1 0,0-1 0,0 1 0,1 0 1,-1-1-1,0 1 0,0-1 0,-1 1 0,1-1 0,-1 3 1,1 4 3,-1 0 0,0 1 1,-1-1-1,-4 10 0,0-1 100,-2 0 0,0-1-1,-1 0 1,0-1-1,-1 0 1,-1 0-1,-19 19 1,29-33-124,0 1 1,-1-1 0,1 1 0,-1-1 0,1 0-1,-1 0 1,0 0 0,0 0 0,1 0 0,-1 0-1,0 0 1,0-1 0,-3 2 0,5-3 9,-1 1 1,0 0-1,1 0 0,-1 0 1,0-1-1,1 1 1,-1 0-1,0-1 0,1 1 1,-1-1-1,1 1 1,-1 0-1,0-1 0,1 1 1,-1-1-1,1 1 1,0-1-1,-1 0 0,1 1 1,-1-1-1,1 0 1,0 1-1,0-1 0,-1 0 1,1 1-1,0-1 1,0 0-1,0 1 0,0-1 1,-1 0-1,1 1 1,0-1-1,0 0 0,1 0 1,-1 1-1,0-1 1,0-1-1,1-22-285,4-8-146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4.841"/>
    </inkml:context>
    <inkml:brush xml:id="br0">
      <inkml:brushProperty name="width" value="0.025" units="cm"/>
      <inkml:brushProperty name="height" value="0.025" units="cm"/>
      <inkml:brushProperty name="color" value="#E71224"/>
    </inkml:brush>
  </inkml:definitions>
  <inkml:trace contextRef="#ctx0" brushRef="#br0">21 1 16828,'-10'64'3813,"7"-46"-3046,0 1 0,1-1 0,0 21 0,4-5-240,1-1 0,11 53 1,-10-69-464,1 0 0,1 0 0,0 0 0,1-1 1,1 0-1,15 24 0,-22-39-58,-1 0 1,1 0-1,0 0 0,0 0 1,0 0-1,0 0 0,0 0 1,0 0-1,0 0 0,0 0 1,0 0-1,0 0 0,0-1 0,1 1 1,-1-1-1,2 2 0,-2-2-1,0 0-1,-1 0 0,1-1 1,-1 1-1,1 0 0,-1 0 0,1 0 1,-1-1-1,1 1 0,-1 0 1,1 0-1,-1-1 0,1 1 0,-1 0 1,1-1-1,-1 1 0,0-1 0,1 1 1,-1-1-1,0 1 0,1-1 1,-1 1-1,0-1 0,0 1 0,1-1 1,-1 0-1,2-4 16,-1 1 1,0-1-1,0 0 0,0 0 1,-1 1-1,1-1 0,-2-7 1,0-5 2,-2 1 0,0 0 1,-1 0-1,-1 0 0,0 1 1,-1-1-1,-1 1 0,0 1 1,-12-18-1,17 29-34,0 1 1,0-1-1,-1 1 1,1 0-1,-1 0 1,1 0-1,-1 0 1,-3-1-1,6 3 7,-1-1-1,1 1 1,0 0 0,-1 0 0,1 0-1,-1-1 1,1 1 0,-1 0 0,1 0-1,-1 0 1,1 0 0,0 0 0,-1 0-1,1 0 1,-1 0 0,1 0 0,-1 0-1,1 0 1,-1 0 0,1 1 0,-1-1-1,0 0 1,1 1-1,0-1 0,-1 1 0,1 0-1,0-1 1,-1 1 0,1-1 0,0 1 0,0 0-1,0-1 1,-1 1 0,1 0 0,0-1 0,0 1 0,0 0-1,0-1 1,0 1 0,0 0 0,0-1 0,1 1 0,-1 0-1,0 0 1,1 5-6,1 0 1,0 0-1,0 0 0,0-1 0,1 1 0,0-1 0,0 1 0,0-1 1,1 0-1,-1 0 0,1 0 0,0-1 0,1 1 0,-1-1 0,1 0 1,0 0-1,0-1 0,0 0 0,0 1 0,1-2 0,-1 1 0,1-1 1,0 1-1,0-2 0,0 1 0,0-1 0,0 1 0,0-2 0,0 1 1,0-1-1,0 0 0,0 0 0,0 0 0,1-1 0,-1 0 0,0-1 1,0 1-1,0-1 0,-1 0 0,1 0 0,0-1 0,5-3 0,0-3-2,0 1 0,0-2-1,-1 1 1,0-2-1,-1 1 1,-1-1 0,14-21-1,-5 7-67,-17 25 78,0 0 0,0 0 0,0-1 0,0 1 0,1 0 0,-1-1 0,0 1 0,0 0 0,0 0 0,1 0 0,-1-1 0,0 1 0,0 0 0,0 0 0,1 0 0,-1-1 0,0 1 0,1 0 0,-1 0 0,0 0 0,0 0 0,1 0 0,-1 0 0,0 0 0,1 0 0,-1 0 0,0 0 0,0 0 0,1 0 0,-1 0 0,0 0 0,1 0 0,-1 0 0,0 0 0,1 0 0,-1 0 0,0 0 0,0 0 0,1 0 0,-1 1 0,0-1 0,1 0 0,-1 0 0,0 0 0,0 0 0,0 1 0,1-1 0,-1 0 0,0 0 0,0 1 0,0-1 0,1 0 0,-1 0 0,0 1 0,0-1 0,0 0 0,0 1 0,0-1 0,0 0 0,0 0 0,0 1 0,0-1 0,0 1 0,7 26 33,-5-19 3,-1-4 1,-1-1-1,1 1 1,1-1 0,-1 1-1,0-1 1,1 0-1,-1 0 1,1 1 0,0-1-1,0 0 1,1-1 0,-1 1-1,3 2 1,-3-4-7,0 0 0,-1 0 1,1 0-1,0-1 0,0 1 1,0-1-1,0 1 0,0-1 0,0 0 1,0 0-1,0 0 0,0 0 1,0 0-1,0 0 0,0 0 0,-1-1 1,1 1-1,0-1 0,0 1 1,0-1-1,0 0 0,0 0 0,-1 0 1,1 0-1,2-2 0,17-10 102,30-27 0,-39 29-206,1 1 1,-1 0-1,2 1 0,-1 1 0,1 0 0,21-8 0,-32 15 49,-1 0 1,1 0-1,-1 0 0,1 1 0,0-1 1,-1 1-1,1 0 0,0-1 0,0 1 1,-1 0-1,1 1 0,0-1 0,-1 1 1,1-1-1,0 1 0,-1 0 0,1 0 1,-1 0-1,1 0 0,-1 0 0,5 3 1,-2 1-19,-1 0 0,1 0 0,-1 0 0,0 0 0,0 1 0,5 11 0,11 16 145,-19-31-88,0-1 0,0 0 0,1 0 0,-1 1 1,0-1-1,0 0 0,1 0 0,-1 0 0,0 0 1,1 0-1,-1-1 0,1 1 0,-1 0 0,1-1 1,0 1-1,-1-1 0,1 1 0,-1-1 0,1 0 0,0 0 1,-1 0-1,1 0 0,0 0 0,-1 0 0,1 0 1,0 0-1,-1-1 0,1 1 0,0-1 0,-1 1 0,1-1 1,-1 0-1,1 1 0,-1-1 0,1 0 0,-1 0 1,0 0-1,3-2 0,6-6-99,-1 1 0,0-1 1,0 0-1,8-12 0,-8 9-235,8-9-329,-12 14 248,0 0 0,0 1-1,1-1 1,0 1 0,0 0 0,10-6-1,-16 12 348,1-1-1,-1 1 0,1 0 1,-1 0-1,1-1 1,-1 1-1,1 0 0,-1 0 1,1-1-1,0 1 0,-1 0 1,1 0-1,-1 0 1,1 0-1,-1 0 0,1 0 1,0 0-1,-1 0 0,1 0 1,-1 0-1,1 1 1,0-1-1,-1 0 0,1 0 1,-1 0-1,1 1 0,-1-1 1,1 0-1,-1 1 1,1 0-1,0 0-9,0 0 1,0 0-1,0 1 1,0-1-1,-1 0 1,1 1-1,0-1 1,-1 0-1,1 1 1,-1-1-1,1 4 1,-1-3 41,1 1 1,-1-1 0,0 1-1,1 0 1,-1-1 0,-1 1-1,1 0 1,0-1-1,-1 1 1,1-1 0,-1 1-1,0-1 1,0 1 0,-1 2-1,1-4-4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5.367"/>
    </inkml:context>
    <inkml:brush xml:id="br0">
      <inkml:brushProperty name="width" value="0.025" units="cm"/>
      <inkml:brushProperty name="height" value="0.025" units="cm"/>
      <inkml:brushProperty name="color" value="#E71224"/>
    </inkml:brush>
  </inkml:definitions>
  <inkml:trace contextRef="#ctx0" brushRef="#br0">1 0 20516,'3'10'2009,"4"-2"-1513,6-1-368,4 0 752,3 1 496,-1 0-999,8-7-177,3 0-48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5.870"/>
    </inkml:context>
    <inkml:brush xml:id="br0">
      <inkml:brushProperty name="width" value="0.025" units="cm"/>
      <inkml:brushProperty name="height" value="0.025" units="cm"/>
      <inkml:brushProperty name="color" value="#E71224"/>
    </inkml:brush>
  </inkml:definitions>
  <inkml:trace contextRef="#ctx0" brushRef="#br0">1 279 19116,'1'9'439,"0"0"-1,1-1 0,0 1 1,1-1-1,5 13 1,-7-19-348,0 0-1,1 0 1,-1 0 0,0 0-1,1 0 1,0-1 0,-1 1 0,1-1-1,0 1 1,0-1 0,0 1-1,0-1 1,0 0 0,0 0-1,0 0 1,0 0 0,0 0 0,0-1-1,1 1 1,-1-1 0,0 1-1,1-1 1,-1 0 0,0 0-1,1 0 1,3 0 0,3-2-45,0 1 0,0-2 0,1 1 1,-1-1-1,0-1 0,-1 1 0,1-2 0,-1 1 1,0-1-1,12-10 0,9-8-587,35-35 0,-52 46 440,10-13-207,-16 19 257,-1-1-1,1 1 1,1 0 0,-1 0 0,1 1 0,0 0 0,0 0 0,8-4 0,-13 8 109,-1 1 0,1 0-1,-1-1 1,1 1 0,-1 0 0,1 0 0,-1 0 0,1 0-1,-1 0 1,1 1 0,-1-1 0,0 0 0,1 1 0,-1-1-1,1 0 1,-1 1 0,0 0 0,1-1 0,-1 1-1,0 0 1,0 0 0,1 0 0,-1 0 0,0 0 0,0 0-1,0 0 1,0 0 0,1 1 0,-2-1-21,1 0 1,0 0-1,-1 0 0,1 0 1,0 0-1,0 0 0,0 0 1,0 0-1,-1-1 0,1 1 1,0 0-1,0-1 0,1 1 0,-1-1 1,0 1-1,0-1 0,0 0 1,0 1-1,0-1 0,0 0 1,1 0-1,-1 0 0,0 0 1,0 0-1,0 0 0,1 0 1,-1 0-1,0 0 0,0-1 1,0 1-1,0 0 0,0-1 1,1 1-1,-1-1 0,0 1 1,0-1-1,0 1 0,0-1 1,0 0-1,-1 0 0,2-1 1,50-42-133,38-31-952,-80 68 909,0 0-1,1 1 1,0 0 0,0 1 0,0 0 0,1 1 0,16-4-1,-25 7 202,1 0 0,0 1 0,-1-1 0,1 1 0,0 0 0,-1 0 0,1 0 0,0 1 0,-1-1 0,1 1 0,-1 0 0,1 0 0,-1 0 0,1 0 0,-1 1 0,0-1 0,1 1 0,-1 0 0,0 0 0,0 0 0,0 0 0,-1 1 0,1-1 0,0 1 0,-1 0 0,0 0 0,0 0 0,1 0 0,-2 0 0,1 0 0,0 0 0,-1 1 0,1-1 0,0 6 0,-1-8-13,-1 0 0,0 0 0,1 0 0,-1 0 0,1 0 1,-1 0-1,1 0 0,0 0 0,-1 0 0,1 0 0,0 0 0,0 0 0,0-1 0,-1 1 1,1 0-1,2 0 0,-3 0-47,1-1 1,-1 0 0,1 0-1,0 0 1,-1 0 0,1 0-1,-1 0 1,1 0 0,0 0-1,-1 0 1,1 0 0,-1 0-1,1-1 1,0 1-1,-1 0 1,1 0 0,-1 0-1,1-1 1,-1 1 0,1 0-1,0-1 1,3-3-59,0 0 1,-1 0-1,1 0 1,-1 0-1,4-7 1,-4 6 125,12-17-192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6.325"/>
    </inkml:context>
    <inkml:brush xml:id="br0">
      <inkml:brushProperty name="width" value="0.025" units="cm"/>
      <inkml:brushProperty name="height" value="0.025" units="cm"/>
      <inkml:brushProperty name="color" value="#E71224"/>
    </inkml:brush>
  </inkml:definitions>
  <inkml:trace contextRef="#ctx0" brushRef="#br0">1 1 19172,'2'1'177,"0"-1"-1,1 1 1,-1 0-1,0 0 1,0 0-1,0 0 1,0 0 0,0 1-1,0-1 1,0 1-1,-1-1 1,1 1-1,0 0 1,-1-1 0,1 1-1,1 3 1,18 38 711,-11-23 163,9 21-232,16 31-62,-30-63-723,0-1 1,1 1-1,0-1 0,0 0 1,12 10-1,-18-17-57,1 0 0,0 0 0,0 0 0,0-1-1,1 1 1,-1 0 0,0 0 0,0-1 0,0 1 0,0-1 0,1 1 0,-1-1 0,0 1 0,1-1 0,-1 0-1,0 0 1,1 1 0,-1-1 0,0 0 0,1 0 0,-1 0 0,0-1 0,1 1 0,-1 0 0,0 0 0,1-1 0,-1 1-1,0-1 1,0 1 0,0-1 0,1 0 0,-1 1 0,0-1 0,0 0 0,0 0 0,0 0 0,0 0 0,0 0-1,0 0 1,1-1 0,3-6-311,1 0 0,-1-1-1,0 1 1,6-17 0,0 1-453,-11 23 745,1 0 0,-1 0 0,1 1 0,-1-1 0,1 0 0,-1 0 0,1 0 0,0 1 0,-1-1 0,1 0 0,0 0 0,0 1-1,-1-1 1,1 1 0,0-1 0,0 1 0,0-1 0,0 1 0,1-1 0,-2 1 32,1 0 1,0 0-1,-1 1 0,1-1 1,-1 0-1,1 0 0,-1 0 1,1 1-1,-1-1 0,1 0 1,-1 1-1,1-1 0,-1 0 0,0 1 1,1-1-1,-1 1 0,1-1 1,-1 0-1,0 1 0,0-1 1,1 1-1,-1-1 0,1 2 1,1 3 92,-1 0 1,1 0-1,-1 1 1,1-1-1,-1 8 1,1 4 419,-1 0 0,0 0 0,-4 28 0,3-41-390,0-1 0,-1 1 0,1 0 1,-1-1-1,0 1 0,0-1 0,0 0 1,-1 1-1,1-1 0,-1 0 0,0 0 0,0 0 1,0 0-1,0 0 0,0 0 0,-1 0 1,1-1-1,-1 1 0,0-1 0,0 0 1,0 0-1,0 0 0,0 0 0,-4 2 0,4-4-175,1 1 0,-1-1 0,0 0 0,1 0 0,-1 0 0,0 0-1,1 0 1,-1-1 0,0 1 0,1-1 0,-1 0 0,1 0 0,-1 0-1,1 0 1,-1 0 0,1 0 0,0 0 0,0-1 0,-1 0 0,1 1 0,0-1-1,0 0 1,1 0 0,-1 0 0,0 0 0,1 0 0,-1 0 0,1-1-1,-1 1 1,0-3 0,0 2-202,0 0-1,1 0 1,-1 0 0,1-1-1,0 1 1,0 0-1,0-1 1,0 1 0,1-1-1,-1 1 1,1-1 0,0 1-1,0-1 1,0 1-1,1-1 1,-1 1 0,1-1-1,0 1 1,0-1 0,0 1-1,0 0 1,3-6-1,15-7-1252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6.791"/>
    </inkml:context>
    <inkml:brush xml:id="br0">
      <inkml:brushProperty name="width" value="0.025" units="cm"/>
      <inkml:brushProperty name="height" value="0.025" units="cm"/>
      <inkml:brushProperty name="color" value="#E71224"/>
    </inkml:brush>
  </inkml:definitions>
  <inkml:trace contextRef="#ctx0" brushRef="#br0">59 193 17516,'2'-8'451,"0"-1"0,0 0 0,-1 0-1,0 0 1,-1 0 0,0-1 0,0 1 0,-1 0 0,0 0 0,-1 0 0,0 0 0,0 1 0,-1-1 0,0 0 0,-6-11 0,9 19-411,-1 0 0,1 0 0,-1 0 0,0 0 0,1 0 0,-1 0 0,0 0 1,1 0-1,-1 0 0,0 0 0,0 0 0,0 0 0,0 1 0,0-1 0,0 0 1,-2 0-1,3 1-23,-1 0-1,1 0 1,-1 0 0,1 0 0,-1 0 0,1 0 0,-1 0 0,1 0 0,-1 0-1,1 0 1,-1 1 0,1-1 0,-1 0 0,1 0 0,-1 1 0,1-1 0,-1 0-1,1 1 1,0-1 0,-1 0 0,1 1 0,0-1 0,-1 1 0,1-1-1,-1 1 1,-1 3 10,0 0 0,0-1 0,1 1-1,-1 0 1,1 0 0,0 0 0,0 0-1,-1 6 1,1 6 5,0 0 0,1 1 0,2 20 0,-2-31-23,1 1-1,0-1 1,1 0 0,0 0 0,-1 0 0,2 0 0,-1 0-1,1 0 1,0-1 0,0 1 0,6 7 0,-7-11-6,-1-1 1,1 1-1,-1-1 1,1 1 0,0-1-1,0 0 1,-1 0-1,1 1 1,0-1 0,0 0-1,0-1 1,0 1-1,0 0 1,0-1 0,0 1-1,1-1 1,-1 1-1,0-1 1,4 0 0,-2-1 2,-1 1 0,1-1 1,-1 0-1,0 0 0,1-1 1,-1 1-1,0-1 0,1 1 0,-1-1 1,0 0-1,2-3 0,5-3 20,-1 0 0,0-1 1,-1-1-1,0 0 0,12-18 0,-9 8 25,-1 1-1,-1-2 1,0 1 0,-2-1 0,8-33 0,-15 54-54,0-1-1,0 1 0,0 0 1,0 0-1,0 0 1,-1-1-1,1 1 1,0 0-1,1 0 1,-1 0-1,0-1 1,0 1-1,0 0 1,0 0-1,0 0 1,0-1-1,0 1 1,0 0-1,0 0 0,0 0 1,0-1-1,0 1 1,1 0-1,-1 0 1,0 0-1,0 0 1,0 0-1,0-1 1,1 1-1,-1 0 1,0 0-1,0 0 1,0 0-1,0 0 0,1 0 1,-1 0-1,0 0 1,0 0-1,0-1 1,1 1-1,-1 0 1,0 0-1,0 0 1,1 0-1,5 11-95,3 22-55,-9-31 126,3 14-106,-2-10-86,0 1 0,1-1-1,0 1 1,0-1 0,0 0 0,1 0 0,-1 0 0,8 11 0,-4-13-75,-6-7-89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4.579"/>
    </inkml:context>
    <inkml:brush xml:id="br0">
      <inkml:brushProperty name="width" value="0.05" units="cm"/>
      <inkml:brushProperty name="height" value="0.05" units="cm"/>
    </inkml:brush>
  </inkml:definitions>
  <inkml:trace contextRef="#ctx0" brushRef="#br0">0 39 14491,'9'10'5867,"-4"38"-4778,-2 0 1,-3 54-1,2 31-553,-2-130-518,0 0 0,0-1 0,1 1 0,-1 0-1,1-1 1,0 1 0,0 0 0,0-1 0,0 1-1,3 4 1,-4-7-14,0 1 1,1-1-1,-1 0 0,0 1 0,1-1 0,-1 0 0,1 0 0,-1 1 0,0-1 1,1 0-1,-1 0 0,1 1 0,-1-1 0,1 0 0,-1 0 0,1 0 1,-1 0-1,1 0 0,-1 0 0,1 0 0,-1 0 0,1 0 0,0 0 0,0 0 2,1-1 0,-1 1 0,0-1 0,0 0 0,1 1 0,-1-1 0,0 0-1,0 0 1,0 0 0,0 0 0,2-2 0,9-13 43,0 0 0,-2-1 0,0 0 0,-1 0 1,0-1-1,5-20 0,-7 22-18,34-93-206,-37 95-168,0 0-1,-1-1 0,0 1 1,-1-1-1,0-26 0,-2 40 308,0-1-1,0 1 0,0 0 1,0 0-1,-1-1 0,1 1 1,0 0-1,-1 0 0,1-1 1,-1 1-1,1 0 0,-1 0 1,1 0-1,-1 0 0,0 0 1,0 0-1,1 0 1,-1 0-1,0 0 0,0 0 1,0 0-1,0 0 0,0 1 1,-2-2-1,-11 0-596</inkml:trace>
  <inkml:trace contextRef="#ctx0" brushRef="#br0" timeOffset="1">128 291 13163,'10'20'1880,"1"-11"-984,2-4-391,1-3 1415,1 1-1496,-2-2 16,-3 1-32,-6 0-440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7.317"/>
    </inkml:context>
    <inkml:brush xml:id="br0">
      <inkml:brushProperty name="width" value="0.025" units="cm"/>
      <inkml:brushProperty name="height" value="0.025" units="cm"/>
      <inkml:brushProperty name="color" value="#E71224"/>
    </inkml:brush>
  </inkml:definitions>
  <inkml:trace contextRef="#ctx0" brushRef="#br0">0 1 17420,'2'13'1432,"-1"-1"-1616,-1-6 48,0-3 1864,4-3-1688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7.676"/>
    </inkml:context>
    <inkml:brush xml:id="br0">
      <inkml:brushProperty name="width" value="0.025" units="cm"/>
      <inkml:brushProperty name="height" value="0.025" units="cm"/>
      <inkml:brushProperty name="color" value="#E71224"/>
    </inkml:brush>
  </inkml:definitions>
  <inkml:trace contextRef="#ctx0" brushRef="#br0">74 69 21669,'-1'0'132,"-1"1"1,1-1-1,-1 0 1,1 1 0,-1 0-1,1-1 1,0 1 0,-1 0-1,1 0 1,0 0-1,0 0 1,-1 0 0,1 0-1,0 0 1,0 0 0,0 0-1,0 1 1,1-1-1,-2 2 1,-14 26 402,16-28-412,-7 17-24,1-1 0,1 1 0,0 0 0,2 0 0,0 1 0,1-1 1,1 1-1,0-1 0,1 1 0,2 0 0,3 21 0,-4-36-105,0 1-1,0-1 1,0 0 0,0 0-1,1 0 1,0 0-1,0 0 1,3 5-1,-4-8 3,0 1-1,1-1 0,-1 1 0,1-1 0,-1 0 0,1 0 1,-1 0-1,1 0 0,-1 0 0,1 0 0,0 0 1,0 0-1,-1-1 0,1 1 0,0-1 0,0 1 0,0-1 1,0 0-1,0 0 0,-1 0 0,4 0 0,31-2-108,-22 1 33,0 0 0,25 2 0,-33 0 66,-1 0 0,0 0 0,0 0 0,0 1 0,0 0 0,0 0 1,0 0-1,0 1 0,-1-1 0,1 1 0,4 4 0,-2-1 26,0 1 1,-1 0-1,0 1 0,0-1 0,0 1 0,-1 0 1,-1 0-1,1 1 0,-1 0 0,0-1 0,-1 1 1,0 1-1,-1-1 0,0 0 0,0 1 1,-1-1-1,0 1 0,-1-1 0,0 1 0,0-1 1,-1 1-1,0-1 0,-1 1 0,-3 11 1,5-19 19,-1 0 0,0 0 0,0 0 1,0 0-1,0 1 0,0-1 0,0 0 1,-1-1-1,1 1 0,-1 0 0,1 0 1,-1-1-1,0 1 0,1-1 0,-1 1 0,0-1 1,0 0-1,0 1 0,0-1 0,0 0 1,-1 0-1,1-1 0,0 1 0,0 0 1,-1-1-1,1 1 0,-3-1 0,3 0-9,-1-1 0,1 1-1,-1-1 1,1 0-1,0 1 1,-1-1-1,1 0 1,0-1 0,0 1-1,-1 0 1,1-1-1,0 1 1,0-1-1,1 1 1,-1-1 0,0 0-1,0 0 1,1 0-1,-1 0 1,1 0-1,0 0 1,0-1-1,0 1 1,0 0 0,-1-3-1,-1-5-17,0-1 1,1 1-1,0 0 0,0-1 1,2 1-1,-1-1 0,1 1 0,1-1 1,-1 1-1,6-21 0,2-2-94,25-65 0,29-41-71,-36 88 118,33-103-1,-57 148 47,-1 1 1,0-1-1,0 0 1,-1 0-1,0-7 1,0 13-4,1-1 0,-1 1-1,0-1 1,0 0 0,0 1 0,0-1 0,0 0 0,0 1 0,0-1 0,-1 1-1,1-1 1,0 0 0,0 1 0,0-1 0,-1 1 0,1-1 0,0 0-1,-1 1 1,1-1 0,0 1 0,-1-1 0,1 1 0,0-1 0,-1 1 0,1 0-1,-1-1 1,1 1 0,-1-1 0,0 1 0,1 0 0,-1 0 0,1-1-1,-1 1 1,1 0 0,-1 0 0,0 0 0,1-1 0,-1 1 0,1 0 0,-1 0-1,0 0 1,1 0 0,-1 0 0,0 0 0,1 0 0,-1 1 0,0-1-1,1 0 1,-1 0 0,1 0 0,-1 1 0,1-1 0,-1 0 0,0 0-1,1 1 1,-1-1 0,0 1 0,-4 3 2,1 0 0,-1-1 1,1 2-1,0-1 0,0 0 0,0 1 0,1 0 0,-1 0 1,1 0-1,1 0 0,-4 8 0,0 0-6,1 0-1,1-1 1,-5 27-1,8-31-19,0 1 0,1-1 1,0 0-1,1 0 0,0 0 0,0 0 0,4 14 1,-4-20-28,0 0 1,-1 0 0,1 0 0,0 0-1,0 0 1,0 0 0,1 0 0,-1-1 0,0 1-1,1 0 1,-1-1 0,1 1 0,0-1 0,2 3-1,-3-4-30,1 1-1,-1-1 1,1 1-1,-1-1 1,1 0-1,-1 1 1,1-1-1,-1 0 1,1 0-1,0 0 1,-1 0-1,1 0 1,-1-1-1,1 1 1,-1 0-1,1-1 1,-1 1-1,1-1 1,-1 1-1,1-1 1,-1 0-1,3-1 1,1-2-38,0 0 1,-1 0 0,1 0 0,-1 0-1,1-1 1,-1 0 0,-1 0 0,4-5 0,12-24-594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8.203"/>
    </inkml:context>
    <inkml:brush xml:id="br0">
      <inkml:brushProperty name="width" value="0.025" units="cm"/>
      <inkml:brushProperty name="height" value="0.025" units="cm"/>
      <inkml:brushProperty name="color" value="#E71224"/>
    </inkml:brush>
  </inkml:definitions>
  <inkml:trace contextRef="#ctx0" brushRef="#br0">18 0 18060,'-4'22'1086,"-1"0"-326,2 0 0,0 1 0,1-1 0,1 0 0,3 28 0,-2-48-721,0 0 0,0-1 0,0 1 0,1 0 0,-1 0 0,1 0 0,-1-1 0,1 1 0,0 0 0,0-1 0,0 1 0,0 0 0,0-1 0,0 1 0,0-1 0,0 0 0,1 1 0,-1-1 0,2 2 0,-1-3-45,0 1 0,-1-1 0,1 0 0,0 1 0,0-1 0,-1 0 0,1 0 0,0 0 0,0 0 1,0 0-1,-1 0 0,1-1 0,0 1 0,0-1 0,-1 1 0,1-1 0,0 1 0,-1-1 0,1 0 0,2-1 0,26-16-479,-16 9 26,30-14 0,-41 21 402,1 1 1,0 0-1,-1 0 1,1 0 0,0 0-1,0 0 1,0 1-1,0 0 1,0-1-1,0 1 1,0 1-1,0-1 1,5 2-1,-7-2 74,-1 1-1,0-1 0,0 1 0,0 0 1,0-1-1,0 1 0,0 0 0,0 0 1,0 0-1,0 0 0,0 0 0,0-1 1,-1 2-1,1-1 0,0 0 0,-1 0 0,1 0 1,-1 0-1,1 0 0,-1 0 0,1 1 1,-1-1-1,0 0 0,0 0 0,0 1 1,1-1-1,-1 0 0,0 0 0,-1 1 1,1-1-1,0 0 0,0 0 0,0 1 1,-1-1-1,1 0 0,-1 0 0,0 2 1,-2 5 135,0 0 0,0 0 0,-1-1 0,-6 10 0,3-6 80,-1-1 1,0 1-1,-17 15 0,21-22-281,0-1 1,0 0-1,0 0 1,-1 0-1,1 0 1,-1-1-1,1 1 0,-1-1 1,0 0-1,0-1 1,0 1-1,-6 0 0,9-2 38,0 0 0,1 0-1,-1 0 1,1 0-1,-1 0 1,1 0-1,-1-1 1,1 1-1,-1-1 1,1 1-1,-1-1 1,1 0-1,0 1 1,-1-1 0,1 0-1,0 0 1,0 0-1,-1 0 1,1 0-1,0 0 1,0 0-1,0 0 1,0-1-1,0 1 1,1 0-1,-1-1 1,0 1 0,1 0-1,-1-1 1,0-2-1,-2-5-14,1 0 0,0 0 0,1 0 1,-1-10-1,2 18-16,-3-45-333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8.670"/>
    </inkml:context>
    <inkml:brush xml:id="br0">
      <inkml:brushProperty name="width" value="0.025" units="cm"/>
      <inkml:brushProperty name="height" value="0.025" units="cm"/>
      <inkml:brushProperty name="color" value="#E71224"/>
    </inkml:brush>
  </inkml:definitions>
  <inkml:trace contextRef="#ctx0" brushRef="#br0">1 1 17740,'1'0'80,"-1"0"1,1 0-1,0 0 1,-1 0-1,1 1 1,0-1-1,-1 0 1,1 1-1,-1-1 1,1 0-1,0 1 1,-1-1-1,1 1 1,-1-1-1,1 1 1,-1-1-1,1 1 1,-1-1-1,0 1 1,1 0-1,-1-1 1,0 1-1,1-1 0,-1 1 1,0 0-1,0-1 1,0 1-1,1 1 1,3 25 290,-4-19-90,4 32 921,2 21 287,16 72-1,-18-116-1377,0 0 0,1 0 1,1-1-1,1 0 0,1 0 0,0-1 0,0 0 0,2 0 0,11 14 0,-18-26-97,0 0 0,0-1 0,0 1 0,0-1 0,0 0 0,0 1 0,1-1 0,-1-1 0,8 4 0,-10-5-9,-1 0 0,1 1-1,0-1 1,0 0 0,0 0-1,0 0 1,-1 0 0,1 0-1,0 0 1,0 0 0,0 0-1,0 0 1,-1-1 0,1 1-1,0 0 1,0 0 0,-1-1-1,1 1 1,0 0 0,1-2-1,-1 1 3,-1 0 0,1 0 0,0 0-1,0 0 1,-1 0 0,1 0 0,-1-1 0,1 1-1,-1 0 1,1 0 0,-1-1 0,0 1-1,0 0 1,0-1 0,1 1 0,-1 0 0,-1-3-1,1-5 32,-1 0 0,-1 0 0,0 0-1,0 0 1,-1 0 0,0 1 0,-6-14-1,-1 3 22,0 1 0,-15-21 0,9 23-86,12 13-6,8 13-10,-1-5 34,1 0-1,-1 0 0,1 0 0,1 0 0,-1-1 0,1 0 1,-1 0-1,1 0 0,0-1 0,1 1 0,-1-1 0,1 0 1,-1-1-1,1 1 0,6 1 0,-4-2 11,1 0-1,0 0 0,0-1 1,0 0-1,-1-1 1,1 0-1,0 0 1,0-1-1,0 0 1,10-2-1,-12 1 12,0 0-1,0-1 0,0 1 0,-1-1 0,1 0 0,-1-1 0,1 1 1,-1-2-1,0 1 0,-1 0 0,1-1 0,6-7 0,-9 8 4,0-1 0,0 1-1,0-1 1,0 1-1,-1-1 1,1 0-1,-1 0 1,-1 0-1,1-1 1,-1 1-1,0 0 1,0-1-1,0 1 1,-1 0 0,0-1-1,0 1 1,-1-11-1,-4 3-1,4 13-14,1 0 0,0 0 0,0 0 0,-1-1-1,1 1 1,0 0 0,0 0 0,-1 0 0,1 0 0,0 0-1,0 0 1,-1 0 0,1 0 0,0 0 0,0 0 0,-1 0-1,1 0 1,0 0 0,0 0 0,-1 1 0,1-1 0,0 0-1,0 0 1,-1 0 0,1 0 0,0 0 0,0 0 0,0 1-1,-1-1 1,1 0 0,0 0 0,-1 2-4,-1-1 1,1 1-1,0-1 1,0 1-1,0 0 1,0-1-1,1 1 1,-1 0-1,0 0 1,1-1-1,-1 1 1,0 4-1,1 1 3,-1 0-1,1 0 0,1 0 0,-1 0 0,1 0 0,0-1 0,1 1 0,3 9 1,-5-14 5,1 0 0,-1-1 0,1 1 0,0 0 1,0 0-1,0-1 0,0 1 0,0 0 1,0-1-1,1 1 0,-1-1 0,0 1 0,1-1 1,-1 0-1,1 0 0,-1 0 0,1 0 0,0 0 1,-1 0-1,1 0 0,0 0 0,0 0 1,0-1-1,-1 1 0,1-1 0,0 0 0,0 1 1,0-1-1,0 0 0,0 0 0,0 0 0,0 0 1,0-1-1,2 1 0,3-3-1,0 0-1,0 0 1,0 0-1,0-1 1,-1 0-1,1 0 1,-1-1-1,0 1 0,-1-1 1,1-1-1,-1 1 1,0-1-1,0 0 1,6-11-1,-2 4-24,-2 0 0,1-1-1,-2 0 1,0 0 0,-1-1-1,5-19 1,-9 28 1,1 3 3,-2 0 0,1-1 0,0 1 0,-1-1 0,1 1-1,-1-1 1,0 1 0,0-1 0,-1 1 0,0-5 0,1 8 16,0 0 0,-1 1 1,1-1-1,-1 0 1,1 0-1,0 0 0,-1 1 1,1-1-1,0 0 1,-1 0-1,1 1 0,0-1 1,0 0-1,-1 1 1,1-1-1,0 0 0,0 1 1,0-1-1,-1 0 1,1 1-1,0-1 0,0 1 1,0-1-1,0 0 1,0 1-1,0-1 0,0 1 1,0-1-1,0 1 1,0-1-1,-5 18 26,3-7 17,1-1 0,1 1 0,0 0 0,2 16 0,-2-24-34,1-1 1,-1 0 0,0 1 0,1-1 0,-1 0 0,1 0 0,0 1 0,-1-1 0,1 0 0,0 0 0,0 0 0,1 0 0,-1 0 0,0 0 0,1 0 0,-1-1-1,1 1 1,0 0 0,-1-1 0,1 1 0,0-1 0,0 0 0,0 0 0,0 1 0,0-1 0,0-1 0,4 2 0,-5-1-87,1-1 1,-1 0-1,1 0 0,-1 0 1,1-1-1,0 1 1,-1 0-1,1 0 1,-1-1-1,1 1 0,-1-1 1,1 0-1,-1 1 1,0-1-1,1 0 1,-1 0-1,0 0 0,0 0 1,1 0-1,-1 0 1,0 0-1,1-2 1,0 1-18,0 0 0,-1 0 0,0-1 0,1 1 0,-1-1 0,0 1 0,0 0-1,-1-1 1,1 0 0,0 1 0,-1-1 0,1-3 0,-1-12-508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9.210"/>
    </inkml:context>
    <inkml:brush xml:id="br0">
      <inkml:brushProperty name="width" value="0.025" units="cm"/>
      <inkml:brushProperty name="height" value="0.025" units="cm"/>
      <inkml:brushProperty name="color" value="#E71224"/>
    </inkml:brush>
  </inkml:definitions>
  <inkml:trace contextRef="#ctx0" brushRef="#br0">8 1 19892,'-7'2'1729,"8"6"-1265,6 2-200,8 1 760,0 1-552,4-2 344,-2-2-696,6-6-48,-1-2-16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0.039"/>
    </inkml:context>
    <inkml:brush xml:id="br0">
      <inkml:brushProperty name="width" value="0.025" units="cm"/>
      <inkml:brushProperty name="height" value="0.025" units="cm"/>
      <inkml:brushProperty name="color" value="#E71224"/>
    </inkml:brush>
  </inkml:definitions>
  <inkml:trace contextRef="#ctx0" brushRef="#br0">88 236 18772,'-1'0'100,"0"0"-1,0 0 0,1 1 1,-1-1-1,0 0 1,0 0-1,1 0 1,-1 0-1,0-1 1,1 1-1,-1 0 1,0 0-1,0 0 1,1-1-1,-1 1 1,0 0-1,1 0 1,-1-1-1,0 1 1,1-1-1,-1 1 1,1-1-1,-1 1 1,1-1-1,-1 1 1,1-1-1,-1 0 1,0 0 40,1-1 1,-1 1-1,1 0 1,0-1-1,0 1 1,0-1-1,0 1 1,0 0-1,0-1 0,0 1 1,0 0-1,0-1 1,1-1-1,1-4 199,0 1 0,1 0 1,-1 0-1,1 0 0,5-7 0,10-11 182,-14 20-474,0 0 0,-1 0 0,1 0-1,-1-1 1,0 1 0,-1-1 0,1 0 0,-1 0 0,0 0 0,0 0 0,0-1-1,-1 1 1,1 0 0,0-10 0,-2 14-38,0 0 0,0 0 0,-1 0 0,1 0-1,0 0 1,0 1 0,0-1 0,-1 0 0,1 0 0,0 0 0,-1 0 0,1 1-1,-1-1 1,1 0 0,-1 0 0,1 1 0,-1-1 0,1 0 0,-1 1 0,0-1-1,1 1 1,-1-1 0,0 1 0,1-1 0,-2 0 0,0 1 4,0-1 1,1 1-1,-1 0 0,0-1 1,0 1-1,0 0 0,1 0 1,-1 0-1,0 0 1,0 1-1,-3 0 0,1 0 5,-1 0-1,1 1 0,-1-1 0,1 1 1,0 0-1,-1 1 0,1-1 1,0 1-1,-3 3 0,0 1 33,1 1-1,0 0 1,0 0-1,1 1 1,0 0-1,1 0 1,0 0-1,0 0 1,1 1-1,0 0 1,1-1-1,0 1 1,0 0-1,1 0 1,0 0-1,2 17 1,-1-27-44,-1 0 0,1 1 0,0-1 0,0 0 0,0 1 0,0-1 0,0 0 0,0 1 0,0-1 0,0 0 0,0 1 0,0-1 0,0 0 0,0 1 0,0-1 1,0 0-1,0 0 0,0 1 0,0-1 0,1 0 0,-1 1 0,0-1 0,0 0 0,0 0 0,0 1 0,1-1 0,-1 0 0,0 1 0,0-1 0,0 0 0,1 0 0,-1 0 0,0 1 0,1-1 1,-1 0-1,0 0 0,0 0 0,1 0 0,-1 0 0,0 0 0,1 1 0,-1-1 0,0 0 0,1 0 0,-1 0 0,0 0 0,1 0 0,-1 0 0,0 0 0,1 0 0,-1 0 0,0 0 0,0-1 1,1 1-1,-1 0 0,0 0 0,1 0 0,-1 0 0,0 0 0,1-1 0,-1 1 0,0 0 0,0 0 0,1 0 0,-1-1 0,0 1 0,0-1 0,22-23 114,-11 10-77,-11 14-45,1 0-1,-1 0 0,0 0 0,0 0 0,1 0 0,-1 0 0,0 0 0,0 0 0,0 0 0,1 0 0,-1 0 0,0 0 0,0 0 0,1 0 1,-1 0-1,0 0 0,0 0 0,1 0 0,-1 0 0,0 0 0,0 1 0,0-1 0,1 0 0,-1 0 0,0 0 0,0 0 0,0 1 0,0-1 1,1 0-1,-1 0 0,0 0 0,0 0 0,0 1 0,0-1 0,0 0 0,0 0 0,0 1 0,0-1 0,1 0 0,-1 0 0,0 0 1,0 1-1,0-1 0,0 0 0,0 0 0,0 1 0,0-1 0,0 0 0,0 0 0,0 1 0,-1-1 0,1 0 0,0 1 0,-1 18-253,1-15 116,0-3 98,-1-1 20,11 45-10,-7-38 26,0 0 0,0 0 0,1 0 1,0 0-1,0 0 0,1-1 0,8 10 1,-12-14 7,1-1 0,-1 1 1,0-1-1,1 0 0,-1 1 1,1-1-1,-1 0 0,1 0 1,0 0-1,0 0 0,-1-1 1,1 1-1,0 0 1,0-1-1,0 1 0,-1-1 1,1 0-1,0 1 0,0-1 1,0 0-1,0 0 0,0 0 1,0 0-1,0-1 0,0 1 1,0-1-1,-1 1 1,1-1-1,0 1 0,0-1 1,0 0-1,-1 0 0,1 0 1,-1 0-1,4-2 0,8-5 21,-12 8-23,-1 0 0,0 0-1,1 0 1,-1 0 0,0 0 0,0 0-1,1 0 1,-1 0 0,0 0-1,0 0 1,1 0 0,-1 0 0,0 0-1,0 0 1,1 0 0,-1 1-1,0-1 1,0 0 0,1 0 0,-1 0-1,0 0 1,0 1 0,0-1-1,1 0 1,-1 0 0,0 0-1,0 1 1,0-1 0,0 0 0,1 3-6,0 0 1,0 0-1,-1 0 1,0 0-1,1 0 1,-1 0-1,-1 4 1,1-4 2,2 67-97,0 38 135,-3-92 31,0-1 1,-1 0-1,-1 0 1,-8 26-1,11-39-51,-1 0-1,0 0 1,1 0-1,-1-1 1,0 1 0,0 0-1,0-1 1,-1 1-1,1-1 1,0 1-1,-1-1 1,-1 2 0,2-2-7,0-1 0,0 1 0,0-1 0,1 1 0,-1-1 1,0 0-1,0 0 0,0 1 0,0-1 0,0 0 0,0 0 1,0 0-1,0 0 0,0 0 0,0 0 0,0 0 1,0 0-1,-1-1 0,0 0-11,0 0 1,0 0 0,0 0-1,0 0 1,1 0-1,-1-1 1,0 1-1,1-1 1,-1 1-1,1-1 1,0 0 0,-1 0-1,1 1 1,0-1-1,0 0 1,0 0-1,0 0 1,0 0-1,1 0 1,-2-4-1,1-3-40,-1 0 0,1 0 0,1 0 0,-1-1-1,2 1 1,-1 0 0,1-1 0,1 1-1,-1 0 1,2 0 0,3-11 0,6-10-121,30-54 1,-19 39 144,-19 37 25,55-117 144,-49 102-68,-2 0-1,0-1 1,5-34 0,-12 52-47,-1 0 0,0 0 0,0-1 0,-1-7 0,1 13-30,0 0 0,0 1 0,0-1 0,-1 0 0,1 0 0,0 1-1,0-1 1,0 0 0,-1 1 0,1-1 0,-1 0 0,1 1 0,0-1 0,-1 1 0,1-1 0,-1 1-1,1-1 1,-2 0 0,2 1-2,-1 0-1,0 0 1,1 0 0,-1 0-1,0 0 1,1 0-1,-1 0 1,1 1-1,-1-1 1,0 0-1,1 0 1,-1 1 0,1-1-1,-1 0 1,1 1-1,-1-1 1,1 0-1,-1 1 1,1-1 0,-1 1-1,1-1 1,-1 1-1,1-1 1,0 1-1,-1-1 1,1 2-1,-6 5 1,1 1-1,1 0 0,-1 1 0,1-1 0,1 1 0,-6 17 0,4-6-19,1 0-1,-2 26 0,6-41 15,-1 1-1,1-1 1,1 1 0,-1 0 0,1-1 0,2 12-1,-2-17 4,-1 1 0,0 0 0,1 0 0,-1-1 0,0 1 0,1 0 0,-1-1 0,1 1 0,-1 0 0,1-1 0,-1 1 0,1-1 0,-1 1 0,1 0 0,0-1 0,-1 0 0,1 1 0,0-1 0,-1 1 0,1-1 0,0 0 0,1 1 0,-1-1 0,0 0 0,1 0 0,-1-1 0,1 1 0,-1 0 0,0-1 1,1 1-1,-1-1 0,0 1 0,1-1 0,-1 0 0,0 1 0,0-1 0,0 0 0,0 0 0,0 0 0,2-2 0,15-16 12,-1 0 0,-2-1 0,24-39 0,14-18-4,-51 75-5,0-1 0,0 0 0,1 1 0,-1 0 0,1-1 0,0 1 0,-1 0 0,1 0-1,5-2 1,-8 4 1,1 0-1,0 0 0,0-1 1,0 1-1,0 0 0,0 0 0,-1 0 1,1 0-1,0 0 0,0 0 1,0 1-1,0-1 0,-1 0 0,1 0 1,0 1-1,0-1 0,0 0 1,-1 1-1,1-1 0,0 1 1,0-1-1,-1 1 0,1-1 0,-1 1 1,1-1-1,0 1 0,-1 0 1,1-1-1,-1 1 0,1 0 1,-1 0-1,0-1 0,1 1 0,-1 0 1,0 0-1,1 0 0,-1-1 1,0 1-1,0 0 0,0 1 0,3 7 64,-1 1-1,0 0 0,0 10 0,-2-13-3,0 0 0,1 0-1,0 0 1,1-1 0,-1 1 0,1 0 0,1-1 0,3 8 0,-6-14-53,0 0 0,0 1-1,0-1 1,0 0-1,1 0 1,-1 1 0,0-1-1,1 0 1,-1 1-1,0-1 1,0 0 0,1 0-1,-1 0 1,0 1-1,1-1 1,-1 0 0,0 0-1,1 0 1,-1 0-1,0 0 1,1 0 0,-1 0-1,1 0 1,-1 1-1,0-1 1,1-1 0,-1 1-1,0 0 1,1 0-1,-1 0 1,1 0 0,-1 0-1,13-10 160,6-18-38,-19 27-122,24-44 69,-15 27-129,0 0 0,1 1 0,20-25 0,-30 41 40,1 0 0,0 0 0,-1 0 0,1 0 0,0 0 0,0 0 0,-1 1 0,1-1 0,0 0 0,0 0 0,0 1 0,0-1 0,0 0 0,0 1 0,0-1 0,1 1 0,-1 0 0,0-1 0,0 1 0,0 0 0,0-1 0,1 1 0,-1 0 0,0 0 0,2 0 0,-2 1 2,0 0-1,0 0 1,0 0 0,0 0-1,0 0 1,0 0 0,-1 0-1,1 0 1,0 0-1,-1 0 1,1 0 0,-1 0-1,1 1 1,-1-1 0,1 0-1,-1 0 1,0 1-1,0 1 1,2 6-281,-2 0 1,1 0-1,-1 0 1,-1 0-1,-2 14 1,3-23 279,0 0 0,0 1 0,0-1 0,0 0 0,0 0 0,0 1 0,0-1 1,0 0-1,0 0 0,-1 1 0,1-1 0,0 0 0,0 0 0,0 1 0,0-1 0,-1 0 1,1 0-1,0 0 0,0 0 0,0 1 0,-1-1 0,1 0 0,0 0 0,0 0 0,-1 0 1,1 0-1,0 1 0,0-1 0,-1 0 0,1 0 0,0 0 0,0 0 0,-1 0 0,1 0 1,0 0-1,-1 0 0,1 0 0,0 0 0,0 0 0,-1 0 0,1 0 0,0 0 0,0-1 1,-1 1-1,1 0 0,0 0 0,0 0 0,-1 0 0,1 0 0,0-1 0,0 1 0,0 0 1,-1 0-1,1 0 0,0 0 0,0-1 0,0 1 0,0 0 0,-1 0 0,1-1 0,0 1 1,0 0-1,0 0 0,0-1 0,-9-14-386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0.695"/>
    </inkml:context>
    <inkml:brush xml:id="br0">
      <inkml:brushProperty name="width" value="0.025" units="cm"/>
      <inkml:brushProperty name="height" value="0.025" units="cm"/>
      <inkml:brushProperty name="color" value="#E71224"/>
    </inkml:brush>
  </inkml:definitions>
  <inkml:trace contextRef="#ctx0" brushRef="#br0">5 280 18132,'-4'9'2549,"10"-11"-963,13-13 1100,3-8-1506,27-34 0,-42 48-1155,-1-1 1,0 0-1,0 1 1,-1-2-1,0 1 1,-1 0-1,5-18 1,-9 26-24,1 0 1,-1 0 0,0 0 0,0 0 0,0 0 0,0 0 0,0 0 0,0 0-1,0 0 1,-1 0 0,1 0 0,-1 0 0,1 0 0,-1 0 0,0 0 0,0 0-1,0 0 1,0 0 0,0 1 0,0-1 0,-2-2 0,2 3-2,0 1 0,1-1 1,-1 1-1,0-1 0,0 1 0,0-1 1,1 1-1,-1 0 0,0 0 0,0-1 0,0 1 1,0 0-1,0 0 0,0 0 0,1 0 1,-1 0-1,0 0 0,0 0 0,-2 0 1,2 1-2,-1-1 1,0 1-1,0 0 1,0 0-1,1 0 1,-1 0-1,1 0 1,-1 0-1,0 0 1,1 0-1,0 1 1,-3 2-1,-2 3 18,1 1 0,0-1 0,0 1 0,1 0-1,0 1 1,0-1 0,1 1 0,0 0 0,0 0 0,1 0-1,1 0 1,-1 0 0,1 0 0,1 0 0,0 1-1,0-1 1,1 0 0,3 17 0,-4-24-8,0-1-1,1 1 1,-1-1 0,1 1-1,-1-1 1,1 1 0,0-1 0,0 1-1,-1-1 1,1 0 0,0 1-1,0-1 1,0 0 0,0 0-1,1 0 1,-1 1 0,0-1-1,0-1 1,1 1 0,-1 0 0,1 0-1,-1 0 1,1-1 0,2 2-1,-2-2-1,1 0-1,0 0 1,0 0-1,0 0 1,-1-1-1,1 1 1,0-1-1,0 0 1,-1 1-1,1-1 1,-1 0-1,6-3 1,5-4-62,-1-1 0,1 1 0,-2-2 1,12-11-1,21-23-267,-30 27 168,2 1 1,0 1-1,0 1 0,1 0 1,24-14-1,-39 27 148,1 0-1,-1 0 1,0 0-1,1 0 1,-1 0-1,1 0 1,-1 0-1,1 1 1,-1 0 0,1-1-1,-1 1 1,5 0-1,-6 0 20,0 1-1,0-1 1,0 0-1,0 1 1,0-1-1,1 1 1,-1-1 0,0 1-1,0 0 1,0-1-1,0 1 1,0 0-1,-1 0 1,1 0 0,0 0-1,0 0 1,0 0-1,-1 0 1,1 1-1,2 4 120,0 1 0,-1 0 0,0 0 0,-1 0 0,0 0 0,0 1 0,0 6-1,5 27 564,-6-40-677,1-1 0,-1 1 0,0 0 0,1 0 0,-1 0 0,1 0 0,-1-1 0,1 1 0,0 0 0,-1 0 0,1-1 0,0 1 0,-1-1 0,1 1 0,0 0 0,0-1 0,0 1 0,-1-1 0,1 0 0,0 1 0,0-1 0,0 0 0,0 0 0,0 1 0,0-1 0,0 0 0,0 0 0,0 0 0,0 0 0,0 0 0,-1 0 0,1 0 0,0 0 0,0-1 0,0 1 0,0 0 0,0-1-1,0 1 1,0 0 0,0-1 0,-1 1 0,3-2 0,4-2 13,1-1 0,-1 0 0,11-9 0,-14 11-23,44-38-98,30-23-184,-69 57 211,1 1 0,-1 1-1,1-1 1,0 2 0,1-1-1,17-4 1,-26 8 68,0 1 1,-1 0-1,1-1 0,0 1 1,0 0-1,0 0 0,0 0 0,0 0 1,0 0-1,0 1 0,0-1 1,-1 1-1,1-1 0,0 1 0,0-1 1,0 1-1,-1 0 0,1 0 1,0 0-1,-1 0 0,1 0 0,-1 0 1,1 1-1,-1-1 0,0 0 1,1 1-1,-1-1 0,0 1 0,2 3 1,12 11 298,-15-16-294,1 1 1,-1-1 0,1 1-1,-1-1 1,1 1 0,-1-1-1,1 0 1,0 1 0,-1-1-1,1 0 1,0 1 0,-1-1-1,1 0 1,0 0 0,-1 0-1,1 0 1,0 0 0,0 0-1,-1 0 1,1 0 0,0 0-1,-1 0 1,1 0 0,0 0-1,-1 0 1,1-1 0,0 1-1,-1 0 1,2-1 0,15-15-960,-5 3-45,-9 13 590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1.344"/>
    </inkml:context>
    <inkml:brush xml:id="br0">
      <inkml:brushProperty name="width" value="0.025" units="cm"/>
      <inkml:brushProperty name="height" value="0.025" units="cm"/>
      <inkml:brushProperty name="color" value="#E71224"/>
    </inkml:brush>
  </inkml:definitions>
  <inkml:trace contextRef="#ctx0" brushRef="#br0">1 1 21477,'10'1'1864,"1"21"-1336,-2 11-240,2 14 848,2 6-431,2 9-297,0 2-80,0-5-328,-2-5-208,-3-12-416,-2-6-297,-8-10 449,-3-8 200,-12-12-192,-7-6-192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1.859"/>
    </inkml:context>
    <inkml:brush xml:id="br0">
      <inkml:brushProperty name="width" value="0.025" units="cm"/>
      <inkml:brushProperty name="height" value="0.025" units="cm"/>
      <inkml:brushProperty name="color" value="#E71224"/>
    </inkml:brush>
  </inkml:definitions>
  <inkml:trace contextRef="#ctx0" brushRef="#br0">0 273 17596,'4'-17'504,"0"0"1,1 1-1,0 0 1,2 0-1,0 0 1,0 1-1,2 0 1,0 1-1,0 0 1,13-14-1,-16 20-290,1 0-1,1 1 1,-1 0 0,1 1 0,0-1-1,1 1 1,-1 1 0,1 0 0,0 0-1,1 0 1,-1 1 0,1 1 0,0 0-1,0 0 1,0 1 0,0 0 0,19-1-1,-24 3-177,0 0 0,0 1 0,0-1 0,0 1 0,0 0 0,0 0 0,-1 1 0,1-1 0,0 1 0,-1 0 0,1 0 0,-1 1 0,1-1 0,-1 1 0,0 0 0,5 5 0,-5-3-9,1 0 0,-1 0 0,-1 1 1,1-1-1,-1 1 0,0 0 0,0 0 0,0 0 0,-1 1 0,3 12 1,-2-1 36,-1 0 1,0 0 0,-2 0 0,0 0 0,-1 0 0,-1-1-1,0 1 1,-6 21 0,-8 7 167,11-34-127,1 1 1,0-1 0,-3 23 0,7-34-112,0 0 0,0 0 1,0-1-1,0 1 0,0 0 0,0 0 1,1 0-1,-1 0 0,0-1 0,0 1 1,1 0-1,-1 0 0,0 0 0,1-1 1,-1 1-1,1 0 0,-1-1 0,1 1 1,-1 0-1,1-1 0,-1 1 0,1 0 1,0-1-1,-1 1 0,1-1 0,0 0 0,0 1 1,-1-1-1,1 1 0,0-1 0,0 0 1,0 0-1,-1 1 0,1-1 0,0 0 1,0 0-1,0 0 0,0 0 0,0 0 1,-1 0-1,1 0 0,0 0 0,0 0 1,1-1-1,6 0-373,0 0 0,0-1 0,13-4 0,-18 5 157,10-4-321,1 0-1,-1-1 0,-1-1 0,1 0 0,18-14 0,2-5-436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2.421"/>
    </inkml:context>
    <inkml:brush xml:id="br0">
      <inkml:brushProperty name="width" value="0.025" units="cm"/>
      <inkml:brushProperty name="height" value="0.025" units="cm"/>
      <inkml:brushProperty name="color" value="#E71224"/>
    </inkml:brush>
  </inkml:definitions>
  <inkml:trace contextRef="#ctx0" brushRef="#br0">0 324 16195,'1'2'141,"-1"0"0,1 0 0,0 0 0,0 0 0,0 0 0,0 0 0,0 0 0,1 0 0,-1-1 0,0 1 0,1 0 0,-1-1 0,1 0 0,0 1 0,0-1 0,-1 0 0,1 0 0,0 1 0,0-1 0,0-1 0,0 1 0,0 0 0,0 0 0,0-1 0,0 0 0,1 1 0,-1-1 0,0 0 0,0 0 0,0 0 0,0 0 0,1 0 0,-1 0 0,0-1 0,0 1 0,0-1 0,0 0 0,0 1 0,0-1 0,4-2 0,3-2 253,0-1-1,0 0 1,-1 0 0,0 0 0,0-1 0,0 0 0,7-10 0,-7 8-71,-1 0-1,0-1 1,-1 0 0,8-17 0,-11 22-206,-1-1 0,0 1 0,0-1 0,-1 0 0,0 0 0,0 1 0,0-1 1,0 0-1,-1 0 0,-1-11 0,1 16-101,0 0-1,0 0 1,0 0 0,0 0 0,0 0 0,0 0 0,0 0 0,-1 0 0,1 0 0,0 0 0,-1 0-1,1 0 1,-1 0 0,1 0 0,-1 0 0,1 0 0,-1 0 0,0 1 0,1-1 0,-1 0 0,0 0 0,1 1-1,-1-1 1,0 1 0,0-1 0,0 0 0,0 1 0,0 0 0,0-1 0,0 1 0,0-1 0,0 1-1,0 0 1,0 0 0,0 0 0,0 0 0,0-1 0,0 1 0,-1 1 0,0-1-5,0 1 0,-1 0 0,1 0-1,0 0 1,0 0 0,0 0 0,0 0 0,0 1 0,0-1 0,0 1 0,1-1 0,-1 1 0,0 0 0,1 0 0,-3 3-1,-4 10-10,1 0-1,0 0 0,1 0 0,1 1 0,1 0 0,0 0 0,1 0 0,0 1 0,2-1 0,0 1 0,0-1 0,3 19 0,-2-32-30,1 1 0,-1-1 0,1 1 0,0-1 0,0 0 0,0 1 0,0-1 0,0 0 0,1 0 0,0 1 0,-1-1 0,1-1 0,0 1 0,1 0 0,3 4 0,-4-6 1,0 0 1,0 0 0,0 0-1,1 0 1,-1 0-1,0 0 1,1 0 0,-1-1-1,0 0 1,1 1 0,-1-1-1,1 0 1,-1 0 0,1 0-1,-1 0 1,0-1-1,1 1 1,-1-1 0,0 1-1,1-1 1,-1 0 0,0 0-1,4-2 1,2-1-4,-1 0 0,0-1 0,0 1 0,0-1 0,0-1 0,-1 0 0,7-7 0,18-23-259</inkml:trace>
  <inkml:trace contextRef="#ctx0" brushRef="#br0" timeOffset="1">586 68 21845,'-2'-2'169,"1"0"0,-1 0 1,0 0-1,-1 1 0,1-1 1,0 1-1,0 0 0,-1-1 1,1 1-1,-1 0 0,1 1 1,-1-1-1,1 0 0,-1 1 1,1-1-1,-1 1 0,0 0 1,1 0-1,-1 0 0,0 0 1,1 0-1,-1 1 0,0-1 1,1 1-1,-1-1 0,1 1 1,-1 0-1,1 0 0,-4 3 1,0-1-18,0 1 1,1 0 0,0 0 0,-1 0-1,2 1 1,-1 0 0,1 0 0,-1 0-1,1 1 1,-5 9 0,5-6-136,0-1 1,0 0 0,1 1-1,0 0 1,1 0 0,-2 15-1,3-20-16,1-1 0,-1 0 1,1 1-1,0-1 0,0 1 0,1-1 0,-1 1 0,1-1 0,0 0 0,-1 1 0,2-1 0,-1 0 0,0 0 0,1 1 0,-1-1 0,1 0 0,0-1 0,0 1 0,0 0 0,4 4 0,-4-6 0,0 0 0,0 0 0,-1 0 0,1 0 0,0 0 0,0-1-1,0 1 1,0-1 0,0 0 0,0 1 0,0-1 0,0 0 0,0 0 0,0 0 0,0 0-1,-1 0 1,1-1 0,0 1 0,0-1 0,0 1 0,0-1 0,0 0 0,0 1 0,-1-1 0,1 0-1,0 0 1,1-2 0,5-2-2,-1 0-1,0 0 1,0-1-1,10-12 0,-4 2-17,0-1 0,-1 0 0,-1-1 0,-1 0-1,-1-1 1,0 0 0,-1 0 0,-1-1 0,8-41-1,-10 81-165,-3 2 129,-1 1-150,2-1 1,0 0-1,1 0 0,10 32 1,-13-53 188,-1 1-1,1 0 1,0 0 0,-1-1-1,1 1 1,0 0 0,0-1 0,0 1-1,0-1 1,0 1 0,0-1 0,1 1-1,-1-1 1,0 0 0,1 0-1,-1 0 1,1 0 0,0 0 0,-1 0-1,1 0 1,2 1 0,14-4-207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527"/>
    </inkml:context>
    <inkml:brush xml:id="br0">
      <inkml:brushProperty name="width" value="0.05" units="cm"/>
      <inkml:brushProperty name="height" value="0.05" units="cm"/>
    </inkml:brush>
  </inkml:definitions>
  <inkml:trace contextRef="#ctx0" brushRef="#br0">8 554 18708 0 0,'-1'-1'55'0'0,"0"-1"0"0"0,0 0 0 0 0,0 0 0 0 0,0 1 1 0 0,1-1-1 0 0,-1 0 0 0 0,1 0 0 0 0,-1 0 0 0 0,1 0 0 0 0,0 0 0 0 0,-1 1 0 0 0,1-1 1 0 0,0 0-1 0 0,0 0 0 0 0,0 0 0 0 0,1 0 0 0 0,-1 0 0 0 0,0 0 0 0 0,1 0 0 0 0,-1 0 0 0 0,1 1 1 0 0,0-1-1 0 0,0 0 0 0 0,1-3 0 0 0,3-6 126 0 0,1 1 0 0 0,11-16-1 0 0,0 3-68 0 0,0 2-1 0 0,2 0 0 0 0,1 1 0 0 0,0 1 0 0 0,1 1 0 0 0,25-16 1 0 0,149-84-499 0 0,-113 71-253 0 0,-39 22-345 0 0,102-63-7265 0 0,-112 65 5059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5.072"/>
    </inkml:context>
    <inkml:brush xml:id="br0">
      <inkml:brushProperty name="width" value="0.05" units="cm"/>
      <inkml:brushProperty name="height" value="0.05" units="cm"/>
    </inkml:brush>
  </inkml:definitions>
  <inkml:trace contextRef="#ctx0" brushRef="#br0">0 0 18900,'15'17'1232,"-7"-5"-1056,-1 4-320,-1 1 480,3 6-296,1 4-40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3.124"/>
    </inkml:context>
    <inkml:brush xml:id="br0">
      <inkml:brushProperty name="width" value="0.025" units="cm"/>
      <inkml:brushProperty name="height" value="0.025" units="cm"/>
      <inkml:brushProperty name="color" value="#E71224"/>
    </inkml:brush>
  </inkml:definitions>
  <inkml:trace contextRef="#ctx0" brushRef="#br0">1 1 19900,'3'0'1889,"4"20"-1185,1 7-280,4 16 912,1 4-216,1 11-463,5 2-193,-1 0-128,0-4-104,-1-10-112,-1-8-136,-2-12-400,-1-7-264,-3-18 1360,-6-6-768,-2-11-64,-4-6-24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3.622"/>
    </inkml:context>
    <inkml:brush xml:id="br0">
      <inkml:brushProperty name="width" value="0.025" units="cm"/>
      <inkml:brushProperty name="height" value="0.025" units="cm"/>
      <inkml:brushProperty name="color" value="#E71224"/>
    </inkml:brush>
  </inkml:definitions>
  <inkml:trace contextRef="#ctx0" brushRef="#br0">0 1 19444,'7'7'1865,"-2"9"-1177,0 7-296,2 10 1352,3 5-624,3 12-447,2 3-105,2 0-120,0-1-40,3-5-104,-3-4 32,1-8-280,-3-8-280,1-14-728,-2-9 1528,2-8-680,1-6-72,-2-12-48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4.038"/>
    </inkml:context>
    <inkml:brush xml:id="br0">
      <inkml:brushProperty name="width" value="0.025" units="cm"/>
      <inkml:brushProperty name="height" value="0.025" units="cm"/>
      <inkml:brushProperty name="color" value="#E71224"/>
    </inkml:brush>
  </inkml:definitions>
  <inkml:trace contextRef="#ctx0" brushRef="#br0">34 49 20756,'-5'15'696,"-3"9"314,-8 39-1,14-57-842,1 1 0,0 0-1,1 0 1,0-1 0,0 1 0,0 0-1,1 0 1,0-1 0,1 1 0,3 11-1,-5-16-142,1-1 0,-1 0 0,1 0 0,-1 0-1,1 0 1,-1 1 0,1-1 0,0 0 0,0 0-1,-1 0 1,1 0 0,0-1 0,0 1-1,0 0 1,0 0 0,0 0 0,0-1 0,0 1-1,0-1 1,0 1 0,1-1 0,-1 1 0,0-1-1,0 0 1,1 1 0,-1-1 0,0 0 0,0 0-1,1 0 1,-1 0 0,0 0 0,0 0-1,1 0 1,-1 0 0,0-1 0,0 1 0,0 0-1,1-1 1,-1 1 0,0-1 0,0 1 0,0-1-1,0 0 1,0 1 0,0-1 0,2-1 0,2-2 68,0 0-1,0-1 1,0 1 0,-1-1 0,0 0 0,1 0 0,5-11 0,-3 4 37,-2 1 1,0-1-1,0 0 1,-1-1-1,0 1 0,-1-1 1,-1 1-1,0-1 0,0 0 1,-1-20-1,-1 31-115,0-1 0,-1 1 0,1 0 0,0-1 0,-1 1 0,0 0 0,1 0-1,-1 0 1,0-1 0,0 1 0,0 0 0,-1 0 0,1 0 0,0 0 0,-1 1 0,-1-3 0,2 3-8,-1 0 0,1 0 1,0 1-1,-1-1 0,1 0 0,-1 1 1,1-1-1,-1 1 0,0-1 1,1 1-1,-1 0 0,1-1 1,-1 1-1,0 0 0,1 0 0,-1 0 1,-2 1-1,-2 0-100,1 1 0,0 0 0,0 0 0,0 0-1,0 0 1,1 1 0,-1 0 0,1 0 0,-1 0 0,1 0 0,0 1 0,-5 5 0,-9 19-1105,17-26 1155,0-1 0,1 1 0,-1 0 0,0-1 0,1 1-1,0 0 1,-1-1 0,1 1 0,0 0 0,0 0 0,0 0 0,0-1 0,0 1 0,0 0-1,1 0 1,0 1 0,8 8-559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4.932"/>
    </inkml:context>
    <inkml:brush xml:id="br0">
      <inkml:brushProperty name="width" value="0.025" units="cm"/>
      <inkml:brushProperty name="height" value="0.025" units="cm"/>
      <inkml:brushProperty name="color" value="#E71224"/>
    </inkml:brush>
  </inkml:definitions>
  <inkml:trace contextRef="#ctx0" brushRef="#br0">1 12 16572,'2'2'254,"1"1"1,-1-1 0,0 1 0,0 0 0,0-1-1,0 1 1,-1 0 0,1 0 0,-1 1 0,0-1 0,0 0-1,0 0 1,0 1 0,0 5 0,3 4 648,8 33-206,2-1 0,3 0 0,40 77 0,-56-119-662,1 0-1,0 0 1,0-1 0,1 1-1,-1 0 1,0-1 0,1 0-1,0 1 1,0-1 0,5 3-1,-8-5-26,1 1 0,-1-1 0,1 0 0,-1 0 0,1 0 0,-1 1 0,1-1 0,-1 0 0,1 0 0,-1 0 0,1 0 0,0 0 0,-1 0 0,1 0 0,-1 0 0,1-1 0,-1 1 0,1 0 0,-1 0 0,1 0 0,-1 0 0,0-1 0,1 1 0,-1 0 0,1 0 0,-1-1 0,1 0 0,0 0-5,0 0-1,0-1 1,-1 1-1,1-1 1,-1 1-1,1 0 1,-1-1-1,1 0 1,-1 1-1,0-1 1,0 1-1,0-1 1,0 1-1,0-3 1,0 0-38,0 0 1,-1 0-1,1 0 0,-1 0 1,0 0-1,0 0 0,-1 0 1,1 0-1,-1 0 1,0 0-1,0 1 0,0-1 1,-4-4-1,-4-8 21,9 14 88,0 0 1,0 0-1,0 0 0,1 0 1,-1 0-1,0 0 0,1 0 0,-1 0 1,1 0-1,0 0 0,0 0 1,0-1-1,0 1 0,0 0 0,0 0 1,1 0-1,-1 0 0,1 0 0,-1 0 1,1 0-1,0 0 0,0 0 1,0 0-1,0 0 0,0 0 0,2-2 1,4-4 117,0 0 1,1 0 0,-1 1 0,12-9 0,2-1-290,8-12 105,-16 16-10,-1 0 1,2 1-1,0 1 1,0 0-1,17-9 0,-30 19 3,0 1 0,-1-1-1,1 1 1,0 0-1,0-1 1,0 1-1,0 0 1,0 0-1,0 0 1,0 0-1,0 0 1,0 0-1,0 0 1,0 0-1,0 0 1,0 0-1,0 0 1,0 1 0,0-1-1,0 0 1,0 1-1,0-1 1,0 1-1,0-1 1,0 1-1,0-1 1,-1 1-1,1 0 1,0-1-1,0 1 1,-1 0-1,1 0 1,-1 0 0,1-1-1,0 1 1,-1 0-1,0 0 1,1 0-1,-1 0 1,1 1-1,2 6 19,0 1 0,-1-1 0,3 17-1,-3-13 10,3 13 64,-4-16-39,0-1 0,1 0-1,0 0 1,0 0 0,5 9 0,-7-16-49,0-1 0,0 0 0,1 0 0,-1 1 0,0-1 0,0 0 0,0 0 0,1 0 0,-1 0 0,0 1 1,0-1-1,0 0 0,1 0 0,-1 0 0,0 0 0,0 0 0,1 0 0,-1 0 0,0 0 0,0 0 0,1 0 0,-1 1 0,0-1 0,0 0 0,1 0 0,-1-1 0,0 1 0,0 0 0,1 0 1,-1 0-1,0 0 0,0 0 0,1 0 0,-1 0 0,0 0 0,0 0 0,1-1 0,-1 1 0,0 0 0,0 0 0,0 0 0,1 0 0,-1-1 0,0 1 0,0 0 0,0 0 0,0 0 1,0-1-1,1 1 0,-1 0 0,0 0 0,0-1 0,0 1 0,9-16 92,-8 16-92,25-68 158,-20 51-167,1 0 0,0 0-1,17-28 1,-24 44 1,1 0 1,-1 1-1,0-1 0,1 0 1,-1 1-1,1-1 0,-1 1 1,1-1-1,-1 1 0,1-1 1,-1 1-1,1-1 0,-1 1 0,1-1 1,0 1-1,-1 0 0,1-1 1,0 1-1,-1 0 0,1 0 1,0 0-1,0-1 0,-1 1 1,1 0-1,0 0 0,0 0 1,0 1-2,0-1 1,0 1-1,0-1 1,0 1-1,0-1 1,0 1 0,-1 0-1,1-1 1,0 1-1,-1 0 1,1 0-1,0 0 1,-1-1-1,1 1 1,-1 0 0,1 1-1,2 7-15,1-1 0,-2 1 1,3 10-1,-4-15 17,1 10-1,-1-9 14,0 1 0,0-1 0,1 0 0,-1 0 0,1 0 0,0 0 0,4 7 0,-6-12-24,0-1 1,0 1-1,0 0 1,0 0 0,0 0-1,0 0 1,0-1-1,0 1 1,0 0 0,0 0-1,0 0 1,0 0-1,0-1 1,0 1 0,1 0-1,-1 0 1,0 0-1,0 0 1,0 0 0,0 0-1,0-1 1,0 1-1,0 0 1,0 0 0,1 0-1,-1 0 1,0 0-1,0 0 1,0 0 0,0 0-1,0-1 1,1 1-1,-1 0 1,0 0 0,0 0-1,0 0 1,0 0-1,1 0 1,-1 0 0,0 0-1,0 0 1,0 0-1,0 0 1,0 0 0,1 0-1,-1 0 1,0 0-1,0 0 1,0 1 0,0-1-1,1 0 1,-1 0-1,0 0 1,0 0 0,0 0-1,0 0 1,0 0-1,0 0 1,1 0 0,-1 1-1,0-1 1,0 0-1,0 0 1,1-17-603,-1 15 672,1-10-329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1.639"/>
    </inkml:context>
    <inkml:brush xml:id="br0">
      <inkml:brushProperty name="width" value="0.025" units="cm"/>
      <inkml:brushProperty name="height" value="0.025" units="cm"/>
      <inkml:brushProperty name="color" value="#E71224"/>
    </inkml:brush>
  </inkml:definitions>
  <inkml:trace contextRef="#ctx0" brushRef="#br0">260 50 14035,'1'-13'1670,"-1"11"-1050,0 0 0,0 0 0,0 0 0,0-1 0,0 1 0,0 0 0,-1 0 1,1-1-1,-2-3 0,1 5-433,1 1 0,-1-1 0,0 0 0,0 0 0,0 0 0,0 1 0,0-1 0,0 0 0,0 1 0,0-1 0,0 1 0,0-1 0,0 1 0,0 0 0,-1-1 0,1 1 0,0 0 0,0 0 0,0 0 0,0 0 0,-1 0 0,1 0 0,-2 0 0,-5 1-37,0 0 0,0 0 0,0 1 0,0 0 0,1 0 0,-1 1 1,0 0-1,1 1 0,0-1 0,0 1 0,0 1 0,0-1 0,1 1 0,-1 0 1,1 1-1,1 0 0,-1 0 0,-6 8 0,1 1-139,1 0 0,0 0 1,1 1-1,0 0 0,1 1 0,1 0 0,-5 19 1,8-21 9,1 0 1,0 1-1,1 0 1,0-1-1,2 28 1,0-37-22,0 0 1,1 0 0,0 0 0,0 0 0,1 0 0,0 0-1,0 0 1,0 0 0,0 0 0,1-1 0,0 1 0,1-1-1,-1 0 1,1 0 0,0 0 0,0 0 0,6 5 0,-8-9-4,1 1 1,-1 0-1,1-1 1,-1 1-1,1-1 1,0 0 0,0 0-1,0 0 1,0 0-1,0-1 1,0 1-1,0-1 1,0 0 0,0 1-1,5-2 1,-2 0 2,1 0 1,-1 0-1,0-1 1,-1 0 0,1 0-1,0-1 1,7-3-1,3-4 26,-1-1-1,0 0 1,0-1-1,14-16 1,-18 17 59,0-1 0,-2 0 1,1-1-1,-2 0 0,1 0 0,7-19 0,-13 26-8,-1 0-1,1 0 0,-1-1 0,0 1 0,-1-1 0,1 1 1,-1-1-1,-1 0 0,1 0 0,-1 1 0,0-1 0,-1 0 0,0 0 1,0 1-1,0-1 0,-4-11 0,3 14-51,0 0-1,-1 1 1,1 0-1,0 0 1,-1-1-1,0 1 0,0 1 1,0-1-1,0 0 1,0 1-1,0 0 1,-1-1-1,1 1 1,-1 1-1,0-1 1,1 0-1,-1 1 1,0 0-1,0 0 1,0 0-1,0 0 1,0 1-1,0 0 1,0-1-1,-8 2 1,2-1-340,1 1 0,-1 0 0,0 1 1,0 0-1,0 1 0,1 0 0,-1 0 0,1 1 1,-12 6-1,9-1-225,7 1-171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4.219"/>
    </inkml:context>
    <inkml:brush xml:id="br0">
      <inkml:brushProperty name="width" value="0.025" units="cm"/>
      <inkml:brushProperty name="height" value="0.025" units="cm"/>
      <inkml:brushProperty name="color" value="#E71224"/>
    </inkml:brush>
  </inkml:definitions>
  <inkml:trace contextRef="#ctx0" brushRef="#br0">232 48 11378,'1'0'124,"-1"0"0,0 0 0,0 0 0,0-1 0,1 1 0,-1 0 1,0 0-1,0-1 0,0 1 0,0 0 0,1 0 0,-1-1 0,0 1 0,0 0 0,0-1 0,0 1 0,0 0 0,0 0 0,0-1 0,0 1 0,0 0 0,0-1 0,0 1 0,0 0 0,0-1 0,0 1 0,0 0 0,0 0 0,0-1 0,-1 1 0,1 0 0,0 0 0,0-1 0,0 1 0,0 0 0,-1 0 0,1-1 0,0 1 0,0 0 0,-1-1 0,-13 4 2289,-18 13-590,20-8-1532,1 1-1,0-1 1,0 2-1,1 0 1,0 0-1,0 1 1,2 0-1,-1 0 1,1 1-1,1 0 1,-8 18-1,2-1-206,2 0 1,1 1-1,1 0 0,-6 35 1,13-51-94,0 1-1,1 0 1,0 0 0,2 22 0,0-30-5,0 0 1,0 0-1,1 0 0,0 0 0,0-1 1,0 1-1,1 0 0,0-1 0,0 0 0,1 0 1,6 9-1,-9-14 11,0 1 0,0-1 0,1 1 0,-1-1 1,0 0-1,1 0 0,-1 0 0,1 0 0,0 0 0,-1 0 0,1 0 1,0 0-1,0 0 0,-1-1 0,1 1 0,0-1 0,0 1 0,0-1 0,0 0 1,-1 0-1,1 0 0,0 0 0,0 0 0,0 0 0,0 0 0,0-1 1,0 1-1,-1-1 0,1 1 0,0-1 0,0 0 0,-1 0 0,1 0 1,0 0-1,-1 0 0,1 0 0,-1 0 0,1 0 0,0-2 0,7-5 23,0-1 0,0-1-1,-1 1 1,10-18 0,-13 21-11,18-30 160,-1 0 0,-2-1 0,18-47 0,-28 57 106,-1 0-1,-1 0 0,-1-1 0,-2 0 1,4-47-1,-9 68-177,0 0 0,0 0 0,-1 0-1,0 1 1,0-1 0,0 0 0,-1 0 0,-3-7 0,4 12-83,1 1 0,-1-1 0,0 0 0,0 1 1,0 0-1,0-1 0,0 1 0,0 0 0,-1-1 1,1 1-1,0 0 0,-1 0 0,1 0 0,-1 0 1,1 0-1,-1 0 0,1 1 0,-1-1 0,1 0 1,-1 1-1,0-1 0,1 1 0,-1 0 0,0-1 1,0 1-1,1 0 0,-1 0 0,0 0 0,0 0 0,1 1 1,-1-1-1,0 0 0,0 1 0,1-1 0,-1 1 1,1-1-1,-4 3 0,-2 0-143,0 1 0,0 0 0,0 1 0,1 0 0,0 0 0,-1 0 0,2 1 0,-11 11 0,9-8-447,1 0 0,-1 0 0,2 0 0,-1 1 0,1-1 0,-3 12 0,7-20-204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7.308"/>
    </inkml:context>
    <inkml:brush xml:id="br0">
      <inkml:brushProperty name="width" value="0.025" units="cm"/>
      <inkml:brushProperty name="height" value="0.025" units="cm"/>
      <inkml:brushProperty name="color" value="#E71224"/>
    </inkml:brush>
  </inkml:definitions>
  <inkml:trace contextRef="#ctx0" brushRef="#br0">5 223 14283,'-1'4'309,"0"0"0,0 0 0,0 1 0,1-1 0,0 0 0,0 1 1,0-1-1,0 0 0,1 1 0,0-1 0,0 0 0,0 1 0,0-1 0,1 0 0,-1 0 0,1 0 0,0 0 0,1-1 0,-1 1 0,0 0 1,1-1-1,3 4 0,-3-5-198,0 1 1,0-1 0,0 0-1,0 0 1,0 0 0,0-1-1,1 1 1,-1-1 0,1 0-1,-1 1 1,1-2 0,0 1-1,-1 0 1,1-1 0,0 1-1,-1-1 1,1 0 0,0-1-1,-1 1 1,1-1 0,0 1-1,-1-1 1,1 0 0,-1 0-1,1-1 1,3-1 0,8-4 242,0-2 0,0 0 0,-1 0 0,0-2 0,-1 0 0,0 0 0,16-19 0,-20 20-164,0-1 0,0 0 0,-2-1-1,1 1 1,-1-2 0,-1 1 0,0-1-1,-1 1 1,6-25 0,-10 31-661,0-1 0,-1 1 0,0-1 0,0 1 0,-2-9 0,0-14-1621,2 11 1214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9.162"/>
    </inkml:context>
    <inkml:brush xml:id="br0">
      <inkml:brushProperty name="width" value="0.025" units="cm"/>
      <inkml:brushProperty name="height" value="0.025" units="cm"/>
      <inkml:brushProperty name="color" value="#E71224"/>
    </inkml:brush>
  </inkml:definitions>
  <inkml:trace contextRef="#ctx0" brushRef="#br0">194 0 15755,'-12'21'5429,"-10"25"-3222,-14 25-1970,20-37-4,12-25-94,0 0 0,0 0 1,-1-1-1,0 1 0,-11 11 0,14-21 167,1-7-178,3-8-29,2 1-28,6-23-12,25-62-1,-35 100-64,0 1-1,0-1 1,0 0-1,0 0 1,0 0-1,0 0 1,0 0-1,0 0 1,0 0-1,0 0 1,0 0-1,1 0 1,-1 0-1,0 1 0,0-1 1,0 0-1,0 0 1,0 0-1,0 0 1,0 0-1,0 0 1,0 0-1,1 0 1,-1 0-1,0 0 1,0 0-1,0 0 1,0 0-1,0 0 1,0 0-1,0 0 0,0 0 1,1 0-1,-1 0 1,0 0-1,0 0 1,0 0-1,0 0 1,0 0-1,0 0 1,0 0-1,0-1 1,1 1-1,-1 0 1,0 0-1,0 0 1,0 0-1,0 0 0,0 0 1,0 0-1,0 0 1,0 0-1,0 0 1,0-1-1,0 1 1,0 0-1,0 0 1,0 0-1,0 0 1,0 0-1,0 0 1,0 0-1,0 0 1,0-1-1,0 1 1,0 0-1,3 14-191,-1 17-12,-14 148-277,12-179 488,0 0 0,0 0 0,0 0-1,0 1 1,0-1 0,0 0 0,0 0 0,0 0-1,0 1 1,0-1 0,0 0 0,0 0 0,0 0-1,0 0 1,0 1 0,1-1 0,-1 0 0,0 0-1,0 0 1,0 0 0,0 0 0,0 1 0,1-1-1,-1 0 1,0 0 0,0 0 0,0 0 0,0 0-1,1 0 1,-1 0 0,0 0 0,0 0 0,0 0 0,0 0-1,1 0 1,-1 0 0,0 0 0,0 0 0,0 0-1,1 0 1,-1 0 0,0 0 0,0 0 0,0 0-1,1 0 1,-1 0 0,0 0 0,0 0 0,0 0-1,0 0 1,1 0 0,-1-1 0,0 1 0,0 0-1,0 0 1,0 0 0,0 0 0,0 0 0,1-1-1,-1 1 1,0 0 0,0 0 0,0 0 0,10-9 51,-5 1-26,10-12 25,0 0 0,15-30 0,-41 73-297,2 1 0,-9 30 0,18-56 282,-1 0-1,1-1 0,-1 1 1,0 0-1,0-1 0,0 1 1,0 0-1,-1 0 0,1 0 1,0 0-1,-3-3 0,-22-23-240,18 23 91,-1 0-1,1 0 1,-1 1-1,0 1 1,0-1-1,0 1 1,0 1-1,-1 0 1,1 0-1,-1 1 1,-11-1-1,86 12-385,-38-8 370,0-1 1,0-2-1,1 0 0,43-9 0,-71 10 103,0 0 0,1-1-1,-1 1 1,0 0 0,0 0 0,1 0 0,-1-1-1,0 1 1,1 0 0,-1 0 0,0-1 0,0 1 0,1 0-1,-1 0 1,0-1 0,0 1 0,0 0 0,0-1 0,1 1-1,-1 0 1,0-1 0,0 1 0,0 0 0,0-1 0,0 1-1,0 0 1,0-1 0,0 1 0,0 0 0,0-1-1,0 1 1,0-1 0,0 1 0,0 0 0,0-1 0,0 1-1,0 0 1,-1-1 0,1 1 0,0 0 0,0-1 0,0 1-1,-1 0 1,1 0 0,0-1 0,0 1 0,-1 0-1,1 0 1,0-1 0,0 1 0,-1 0 0,1 0 0,0 0-1,-1-1 1,1 1 0,0 0 0,-1 0 0,1 0 0,0 0-1,-1 0 1,-7-3-381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9.885"/>
    </inkml:context>
    <inkml:brush xml:id="br0">
      <inkml:brushProperty name="width" value="0.025" units="cm"/>
      <inkml:brushProperty name="height" value="0.025" units="cm"/>
      <inkml:brushProperty name="color" value="#E71224"/>
    </inkml:brush>
  </inkml:definitions>
  <inkml:trace contextRef="#ctx0" brushRef="#br0">6 1 13875,'-3'25'1272,"0"0"-912,3 5-152,0 1 649,0 7-361,2 0-232,1 0-88,-2-3-368,2-3-144,-2-6 296,-1-5-72,2-5-24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0.401"/>
    </inkml:context>
    <inkml:brush xml:id="br0">
      <inkml:brushProperty name="width" value="0.025" units="cm"/>
      <inkml:brushProperty name="height" value="0.025" units="cm"/>
      <inkml:brushProperty name="color" value="#E71224"/>
    </inkml:brush>
  </inkml:definitions>
  <inkml:trace contextRef="#ctx0" brushRef="#br0">5 1 16452,'-4'213'1613,"4"-212"-2098,0-1 0,0 1 0,0 0-1,0 0 1,0-1 0,1 1 0,-1-1 0,0 1 0,1 0-1,-1-1 1,0 1 0,1 0 0,-1-1 0,1 1-1,-1-1 1,2 1 0,6 13-1629,-4 7 1732,4 43 1,-6 69 4252,-3-48-1631,2-2-632,-2-61-1336</inkml:trace>
  <inkml:trace contextRef="#ctx0" brushRef="#br0" timeOffset="1">41 963 14155,'1'44'1224,"-1"0"-904,0-5-176,-1-6 208,1-1 489,-3-11-601,0-2-72,3-6-128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6.532"/>
    </inkml:context>
    <inkml:brush xml:id="br0">
      <inkml:brushProperty name="width" value="0.05" units="cm"/>
      <inkml:brushProperty name="height" value="0.05" units="cm"/>
    </inkml:brush>
  </inkml:definitions>
  <inkml:trace contextRef="#ctx0" brushRef="#br0">1 67 11779,'9'-21'3060,"4"-8"702,-13 28-3598,1-1 0,0 1 0,-1 0-1,1 0 1,0 0 0,0 0 0,0 0 0,0 0 0,0 0 0,0 0 0,0 1 0,0-1 0,0 0 0,0 1 0,0-1 0,1 0-1,-1 1 1,2-1 0,-3 1-142,1 0 0,0 0-1,-1 0 1,1 1-1,0-1 1,-1 0 0,1 0-1,0 0 1,-1 1-1,1-1 1,-1 0 0,1 1-1,-1-1 1,1 1-1,-1-1 1,1 0 0,-1 1-1,1-1 1,-1 1-1,1-1 1,-1 1 0,1 0-1,-1-1 1,0 1-1,0-1 1,1 1 0,-1 0-1,0-1 1,0 1 0,0 0-1,1-1 1,-1 1-1,0 0 1,0-1 0,0 1-1,0 0 1,-1 0-1,0 29 13,-2-13 6,-1 1-1,-8 21 0,8-28-6,0 0 0,1 0 0,0 1-1,1 0 1,0-1 0,1 1 0,0 21-1,1-32-19,1 1-1,-1 0 0,0 0 0,0 0 1,1-1-1,-1 1 0,1 0 0,0 0 1,-1-1-1,1 1 0,0-1 1,0 1-1,0-1 0,0 1 0,0-1 1,1 1-1,-1-1 0,0 0 0,1 0 1,-1 0-1,3 2 0,-2-2-42,0-1 0,0 1 0,0 0 0,1-1 0,-1 0 0,0 1 0,1-1 0,-1 0-1,1 0 1,-1 0 0,0 0 0,1-1 0,-1 1 0,3-2 0,2 0-151,0 0 1,-1-1-1,1 0 1,-1 0-1,0-1 0,0 0 1,0 0-1,0 0 1,9-10-1,2-6-190,-2-5-113</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2.521"/>
    </inkml:context>
    <inkml:brush xml:id="br0">
      <inkml:brushProperty name="width" value="0.025" units="cm"/>
      <inkml:brushProperty name="height" value="0.025" units="cm"/>
      <inkml:brushProperty name="color" value="#E71224"/>
    </inkml:brush>
  </inkml:definitions>
  <inkml:trace contextRef="#ctx0" brushRef="#br0">18 2 9122,'0'-1'169,"-1"1"0,1 0 1,0 0-1,0 0 0,-1 0 0,1 0 0,0 0 0,0 0 1,-1 0-1,1 0 0,0 0 0,-1 0 0,1 0 1,0 0-1,0 0 0,-1 0 0,1 0 0,0 0 1,-1 0-1,1 0 0,0 0 0,0 0 0,-1 0 0,1 1 1,0-1-1,0 0 0,-1 0 0,1 0 0,0 0 1,0 1-1,0-1 0,-1 0 0,1 1 0,-5 12 2069,2 22-1863,3-29 191,-1 46 1259,12 95 0,-1-40-1063,-1 3-326,38 183 0,-27-206-253,62 168 1,-72-235-128,0-1 0,1-1 1,21 26-1,15 26 89,-16-17-101,-6-11 44,34 78-1,-56-111-86,7 17 20,1-1 0,27 48 0,-18-33 31,-18-33-18,1 0 0,0 0 1,1 0-1,0-1 0,6 9 1,-1-3 59,-1-1 0,-1 1 1,9 16-1,-11-16-14,1-2-1,0 1 1,1-1-1,0 0 1,10 11-1,155 136 79,-152-138-4,2-2 1,0 0-1,0-1 1,2-1-1,38 17 1,61 31 194,-92-45-278,-22-12-75,0-1 1,1 0-1,0-1 0,10 4 0,-14-6 12,-1 0 0,0 0 0,0 0 0,-1 1 0,1 0 0,0 0 0,-1 0 0,0 0 0,0 1 0,7 6 0,-7-7-20,2 1 1,-1-1-1,0 0 0,1-1 1,-1 0-1,12 4 0,-12-5-53,-5-1 16,1 0 0,-1 0-1,0 0 1,0-1 0,1 1-1,-1 0 1,0 0 0,0-1-1,1 1 1,-1 0 0,0-1-1,0 1 1,0 0-1,0-1 1,0 1 0,1 0-1,-1 0 1,0-1 0,0 1-1,0-1 1,0 1 0,0 0-1,0-1 1,0 1 0,0 0-1,0-1 1,0 1-1,0 0 1,0-1 0,-1 1-1,0-13-649,1 13 696,0-6-392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3.344"/>
    </inkml:context>
    <inkml:brush xml:id="br0">
      <inkml:brushProperty name="width" value="0.025" units="cm"/>
      <inkml:brushProperty name="height" value="0.025" units="cm"/>
      <inkml:brushProperty name="color" value="#E71224"/>
    </inkml:brush>
  </inkml:definitions>
  <inkml:trace contextRef="#ctx0" brushRef="#br0">56 125 13579,'-2'1'405,"0"0"1,0 1-1,0-1 1,0 1-1,0-1 1,1 1-1,-1 0 0,1-1 1,-1 1-1,1 0 1,0 0-1,0 0 1,-1 0-1,1 0 1,1 1-1,-1-1 0,0 0 1,0 0-1,0 5 1,0-4-169,0 1 0,1 0 0,-1 0 0,1-1 0,0 1 1,0 0-1,0 0 0,1 0 0,-1-1 0,1 1 0,1 5 0,-2-9-222,0 0 0,0 1 1,0-1-1,0 0 0,0 0 0,0 1 0,0-1 0,1 0 0,-1 1 0,0-1 0,0 0 1,0 0-1,0 1 0,0-1 0,1 0 0,-1 0 0,0 1 0,0-1 0,1 0 0,-1 0 0,0 0 1,0 1-1,1-1 0,-1 0 0,0 0 0,0 0 0,1 0 0,-1 0 0,0 0 0,0 1 1,1-1-1,-1 0 0,0 0 0,1 0 0,-1 0 0,0 0 0,1 0 0,-1 0 0,6-12 262,0-18-12,-5 18-127,0 1-1,-1-1 0,0 1 1,-1-1-1,0 1 0,-1-1 1,0 1-1,-6-20 0,7 31-126,1-1 0,0 0 0,0 0 0,-1 1 0,1-1 0,0 0 0,-1 1 0,1-1 0,-1 0 0,1 1 0,-1-1 0,1 0 0,-1 1 0,0-1 0,1 1 0,-1-1 0,0 1 0,1 0 0,-1-1 0,0 1 0,1 0 0,-2-1 0,1 1-6,1 0-1,-1 0 0,0 1 1,1-1-1,-1 0 1,1 1-1,-1-1 0,1 0 1,-1 1-1,1-1 0,-1 0 1,1 1-1,-1-1 0,1 1 1,-1-1-1,1 1 1,0-1-1,-1 1 0,1-1 1,0 1-1,-1 0 0,-1 4-6,0-1 0,1 1-1,-1 0 1,1-1 0,-1 9-1,0-1-39,2 1-1,-1-1 1,1 0 0,1 1-1,0-1 1,1 1 0,0-1-1,5 14 1,-7-26 38,0 1 1,0-1 0,0 1 0,0-1 0,1 1-1,-1-1 1,0 1 0,0-1 0,1 1-1,-1-1 1,0 0 0,1 1 0,-1-1-1,0 1 1,1-1 0,-1 0 0,1 1-1,-1-1 1,0 0 0,1 1 0,-1-1-1,1 0 1,-1 0 0,2 1 0,5-9-28,1-21 49,-5 8 50,0 0 0,-2 0-1,0 0 1,-1 0 0,-1-1-1,-6-29 1,2 41 68,1 19-78,1 18-35,2 2-42,2 0 0,1 0 0,1-1 0,2 1 0,10 35 0,-9-53-16,-3-21 22,-1-20 10,-2 29 3,-1-40-245,-7-49 0,2 29-185,6 58 278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4.105"/>
    </inkml:context>
    <inkml:brush xml:id="br0">
      <inkml:brushProperty name="width" value="0.025" units="cm"/>
      <inkml:brushProperty name="height" value="0.025" units="cm"/>
      <inkml:brushProperty name="color" value="#E71224"/>
    </inkml:brush>
  </inkml:definitions>
  <inkml:trace contextRef="#ctx0" brushRef="#br0">0 1318 13163,'1'1'91,"-1"-1"0,1 0 0,-1 1-1,1-1 1,-1 0 0,1 0 0,-1 1 0,1-1 0,0 0 0,-1 0 0,1 0 0,-1 0 0,1 0 0,-1 0-1,1 0 1,0 0 0,-1 0 0,1 0 0,-1 0 0,1 0 0,0 0 0,-1 0 0,1-1 0,-1 1-1,1 0 1,-1 0 0,1-1 0,-1 1 0,1 0 0,-1-1 0,1 1 0,-1 0 0,1-1 0,-1 1 0,1-2-1,15-21 1423,-12 16-674,110-206 3172,28-126-2162,-86 180-1739,-8-3 1,33-200 0,-71 313-1016,-25 108-489,10-25 1159</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4.509"/>
    </inkml:context>
    <inkml:brush xml:id="br0">
      <inkml:brushProperty name="width" value="0.025" units="cm"/>
      <inkml:brushProperty name="height" value="0.025" units="cm"/>
      <inkml:brushProperty name="color" value="#E71224"/>
    </inkml:brush>
  </inkml:definitions>
  <inkml:trace contextRef="#ctx0" brushRef="#br0">0 0 17844,'4'5'293,"-1"1"0,0-1 0,-1 1 0,1-1 0,-1 1 0,0 0 0,-1 0 0,3 11 1,2 54 450,-4-34-324,2 68-91,-16 191 0,3-150-183,7-132-121,2-11-13,-1-1-1,1 1 0,0 0 1,0 0-1,0 0 1,0 0-1,0 0 1,1 0-1,-1 0 0,2 5 1,-1-8-7,-1 0-1,0 1 1,0-1 0,0 0-1,0 0 1,0 0 0,0 0 0,0 1-1,1-1 1,-1 0 0,0 0 0,0 0-1,0 0 1,0 0 0,1 1-1,-1-1 1,0 0 0,0 0 0,0 0-1,1 0 1,-1 0 0,0 0-1,0 0 1,0 0 0,1 0 0,-1 0-1,0 0 1,0 0 0,1 0 0,-1 0-1,0 0 1,0 0 0,0 0-1,1 0 1,-1 0 0,0 0 0,0 0-1,0 0 1,1-1 0,10-8 160,8-15 120,-19 24-276,25-35 297,4-8-58,2 1-1,1 2 1,72-68-1,-55 69-179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5.123"/>
    </inkml:context>
    <inkml:brush xml:id="br0">
      <inkml:brushProperty name="width" value="0.025" units="cm"/>
      <inkml:brushProperty name="height" value="0.025" units="cm"/>
      <inkml:brushProperty name="color" value="#E71224"/>
    </inkml:brush>
  </inkml:definitions>
  <inkml:trace contextRef="#ctx0" brushRef="#br0">0 0 14011,'0'5'1296,"2"2"-864,-1 3-200,1 4 553,-2 2-233,2 4-192,0 2-72,1 3-208,0 1-112,-2 1-296,1 3-88,-2-1 328,0-2-56,-3 1-56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5.728"/>
    </inkml:context>
    <inkml:brush xml:id="br0">
      <inkml:brushProperty name="width" value="0.025" units="cm"/>
      <inkml:brushProperty name="height" value="0.025" units="cm"/>
      <inkml:brushProperty name="color" value="#E71224"/>
    </inkml:brush>
  </inkml:definitions>
  <inkml:trace contextRef="#ctx0" brushRef="#br0">15 0 12291,'-7'80'602,"3"-42"-2201,1 66-1,14 47 3814,14 0-5472,4 8 6608,0 83-5341,-14 3-853,-8-84 4678,3 336 4569,-3-347-6698,-6-116 31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6.315"/>
    </inkml:context>
    <inkml:brush xml:id="br0">
      <inkml:brushProperty name="width" value="0.025" units="cm"/>
      <inkml:brushProperty name="height" value="0.025" units="cm"/>
      <inkml:brushProperty name="color" value="#E71224"/>
    </inkml:brush>
  </inkml:definitions>
  <inkml:trace contextRef="#ctx0" brushRef="#br0">8 0 10122,'0'45'1120,"0"-2"-768,0-6-159,0-1 751,0-3-664,0-3-128,0-5-560,0 4-600,-2-2 847,1 5-151,-3 2-144</inkml:trace>
  <inkml:trace contextRef="#ctx0" brushRef="#br0" timeOffset="1">19 932 14971,'6'54'1176,"-5"-4"-935,1-5-105,-1-4 336,2-5-152,0-1-120,-1-4-160,0-2-392,-2-1 680,-1 0-336,-2 0-32,0 1-16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1.156"/>
    </inkml:context>
    <inkml:brush xml:id="br0">
      <inkml:brushProperty name="width" value="0.025" units="cm"/>
      <inkml:brushProperty name="height" value="0.025" units="cm"/>
      <inkml:brushProperty name="color" value="#E71224"/>
    </inkml:brush>
  </inkml:definitions>
  <inkml:trace contextRef="#ctx0" brushRef="#br0">119 52 16884,'7'20'1622,"-1"1"0,6 31 0,5 94 1187,-13-99-2348,0-11-266,-1-19-545,-1 1-1,-1 0 0,-1-1 0,-2 29 0,2-46 259,0 1-1,0-1 1,0 1 0,0-1-1,0 1 1,-1-1-1,1 0 1,0 1 0,0-1-1,0 1 1,0-1 0,-1 0-1,1 1 1,0-1-1,0 1 1,-1-1 0,1 0-1,0 1 1,-1-1 0,1 0-1,0 0 1,-1 1-1,1-1 1,0 0 0,-1 0-1,1 0 1,0 1 0,-1-1-1,1 0 1,-1 0 0,0 0-1,-14-6-1312,-12-19-722,11 8 296,1-2 0,-22-35 1,29 39 2179,0 0 1,0-1 0,1 0 0,-7-27 0,12 34 33,0 0 0,0 0 0,1 0 0,0 0 0,0 0 1,1 0-1,0 0 0,1 0 0,0 0 0,1 0 0,-1 0 0,2 0 1,-1 1-1,1-1 0,0 1 0,1-1 0,0 1 0,1 0 0,-1 0 1,1 1-1,1 0 0,11-13 0,-9 13-194,-1 1 1,1-1-1,1 2 0,-1-1 1,1 1-1,0 1 0,0-1 0,0 2 1,0-1-1,1 1 0,0 0 1,-1 1-1,1 1 0,0-1 1,18 1-1,-23 1-166,0 0 1,0 0-1,0 1 1,0 0 0,0 0-1,0 0 1,0 1-1,-1 0 1,1 0-1,0 0 1,-1 0-1,1 1 1,-1-1 0,0 1-1,0 0 1,0 0-1,0 1 1,-1-1-1,1 1 1,-1 0-1,0 0 1,0 0 0,0 0-1,-1 1 1,1-1-1,-1 1 1,0 0-1,-1-1 1,1 1 0,-1 0-1,0 0 1,1 8-1,-1-2 33,0 0 0,0-1 0,-2 1-1,1 0 1,-1 0 0,-1-1 0,-4 16 0,-3 4 227,-16 34 1,-4 14 152,28-76-460,0 0 0,0 0 0,1 0 0,-1 0 0,1 0 0,0 1 0,-1-1 1,1 0-1,0 0 0,0 0 0,0 1 0,1-1 0,-1 0 0,1 0 0,-1 0 0,1 0 0,-1 1 0,1-1 0,0 0 1,0 0-1,0 0 0,0-1 0,1 1 0,-1 0 0,0 0 0,1-1 0,0 1 0,-1-1 0,1 1 0,0-1 1,-1 1-1,1-1 0,0 0 0,0 0 0,0 0 0,4 1 0,-1 0-12,1-1 0,-1 1 0,1-1 0,-1-1 0,1 1 0,0-1 0,-1 0 0,1 0 0,0-1-1,-1 1 1,1-1 0,-1 0 0,9-3 0,12-7-251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1.556"/>
    </inkml:context>
    <inkml:brush xml:id="br0">
      <inkml:brushProperty name="width" value="0.025" units="cm"/>
      <inkml:brushProperty name="height" value="0.025" units="cm"/>
      <inkml:brushProperty name="color" value="#E71224"/>
    </inkml:brush>
  </inkml:definitions>
  <inkml:trace contextRef="#ctx0" brushRef="#br0">0 76 14019,'2'3'326,"3"5"602,-1 0-1,2-1 1,-1 1 0,1-1-1,9 9 1,-14-15-834,0 0 1,1 0-1,-1 0 1,1 0-1,0 0 0,-1 0 1,1 0-1,0 0 1,0-1-1,0 1 0,-1-1 1,1 1-1,0-1 1,0 0-1,0 1 0,0-1 1,0 0-1,0 0 1,0 0-1,-1-1 0,1 1 1,0 0-1,0-1 1,0 0-1,0 1 0,-1-1 1,1 0-1,0 0 1,-1 0-1,1 0 0,0 0 1,1-1-1,1-2 42,1 0-1,-1 0 0,0 0 0,-1 0 1,1-1-1,-1 1 0,0-1 1,0 0-1,0 0 0,-1 0 1,0 0-1,0-1 0,0 1 0,0-1 1,-1 1-1,0-1 0,0 1 1,-1-1-1,1 0 0,-1 1 1,-1-7-1,1 11-119,0 0 0,0 1 0,0-1 0,0 0 0,-1 0 1,1 1-1,0-1 0,-1 0 0,1 0 0,0 1 0,-1-1 0,1 0 0,-1 1 0,1-1 0,-1 1 1,1-1-1,-1 0 0,1 1 0,-1-1 0,0 1 0,1 0 0,-1-1 0,0 1 0,1-1 1,-1 1-1,0 0 0,0 0 0,1-1 0,-1 1 0,0 0 0,0 0 0,1 0 0,-1 0 1,0 0-1,0 0 0,0 0 0,1 0 0,-1 0 0,0 0 0,0 1 0,1-1 0,-1 0 0,0 0 1,0 1-1,1-1 0,-1 0 0,0 1 0,1-1 0,-1 1 0,0-1 0,0 2 0,-4 1 16,0 1-1,1-1 0,0 1 1,-1 1-1,-3 4 0,0 2-30,-1 0 0,2 1 0,0 0 0,0 0 0,1 0-1,1 1 1,0 0 0,1 0 0,0 1 0,1-1-1,0 1 1,0 17 0,3-28-56,0-1 0,0 1 0,0-1 0,0 1 0,1-1 0,-1 1 0,1-1 1,-1 1-1,1-1 0,0 0 0,0 1 0,0-1 0,1 0 0,0 2 0,-1-3 17,0 0-1,1 0 1,-1 0-1,0 0 1,0 0 0,0 0-1,0-1 1,1 1 0,-1 0-1,0-1 1,0 1-1,1-1 1,-1 0 0,1 1-1,-1-1 1,0 0 0,1 0-1,-1 0 1,1 0-1,-1 0 1,0 0 0,1 0-1,-1-1 1,0 1-1,1 0 1,1-2 0,3 0-35,1-1 1,-1 0-1,0 0 1,-1-1-1,1 0 1,-1 0-1,9-8 1,20-18-410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1.965"/>
    </inkml:context>
    <inkml:brush xml:id="br0">
      <inkml:brushProperty name="width" value="0.025" units="cm"/>
      <inkml:brushProperty name="height" value="0.025" units="cm"/>
      <inkml:brushProperty name="color" value="#E71224"/>
    </inkml:brush>
  </inkml:definitions>
  <inkml:trace contextRef="#ctx0" brushRef="#br0">119 32 17820,'-16'18'949,"1"1"0,1 1 0,0 0 1,2 1-1,0 0 0,2 1 0,-12 33 0,21-53-919,0 1 0,1-1 0,-1 0 0,1 0-1,0 0 1,-1 1 0,1-1 0,0 0-1,0 0 1,1 0 0,-1 1 0,0-1-1,2 4 1,-2-6-26,0 0 0,0 0 0,0 1 0,1-1-1,-1 0 1,0 0 0,0 0 0,0 1 0,1-1-1,-1 0 1,0 0 0,0 0 0,1 0 0,-1 0-1,0 1 1,0-1 0,1 0 0,-1 0 0,0 0 0,1 0-1,-1 0 1,0 0 0,0 0 0,1 0 0,-1 0-1,0 0 1,1 0 0,-1 0 0,0 0 0,1 0-1,-1 0 1,0 0 0,1-1 0,15-12 38,-2-5-43,-1 0 0,0-1 0,16-33 1,22-67 5,-43 101 22,-4 11-33,-2 9 2,0 20 4,-5 34 13,1-35-26,-2 11 0,2 0 0,1 0-1,7 63 1,-5-93-39,-1 0 0,0 0 0,1 0 0,-1-1 0,1 1 0,0 0 1,0 0-1,0-1 0,0 1 0,0 0 0,2 2 0,-2-4 32,-1 0 0,1 1 1,-1-1-1,1 0 0,0 0 1,-1 1-1,1-1 0,-1 0 1,1 0-1,0 0 0,-1 0 1,1 1-1,0-1 0,-1 0 1,1 0-1,0-1 0,-1 1 1,1 0-1,0 0 0,-1 0 1,1 0-1,0 0 0,-1-1 0,1 1 1,0 0-1,-1-1 0,1 1 1,-1 0-1,1-1 0,-1 1 1,1-1-1,-1 1 0,1-1 1,-1 1-1,1-1 0,-1 1 1,0-1-1,1 0 0,17-26-206,3-11-80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033"/>
    </inkml:context>
    <inkml:brush xml:id="br0">
      <inkml:brushProperty name="width" value="0.05" units="cm"/>
      <inkml:brushProperty name="height" value="0.05" units="cm"/>
    </inkml:brush>
  </inkml:definitions>
  <inkml:trace contextRef="#ctx0" brushRef="#br0">9 0 17180,'1'11'2176,"-6"74"202,3-61-2249,0 0-1,1 1 1,2-1-1,4 34 1,1-43-447,-6-14 290,0-1 0,0 0 0,1 0 0,-1 0 0,0 0 1,0 1-1,0-1 0,0 0 0,1 0 0,-1 0 0,0 0 0,0 0 0,0 0 0,1 0 1,-1 1-1,0-1 0,0 0 0,0 0 0,1 0 0,-1 0 0,0 0 0,0 0 0,1 0 1,-1 0-1,0 0 0,0 0 0,0 0 0,1 0 0,-1-1 0,0 1 0,0 0 0,0 0 1,1 0-1,-1 0 0,1-1-49,0-1 1,1 1 0,-1 0-1,-1-1 1,1 1 0,0-1-1,0 1 1,0-1 0,-1 1-1,1-1 1,-1 0 0,1 1-1,-1-1 1,0-1 0,3-14-402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2.521"/>
    </inkml:context>
    <inkml:brush xml:id="br0">
      <inkml:brushProperty name="width" value="0.025" units="cm"/>
      <inkml:brushProperty name="height" value="0.025" units="cm"/>
      <inkml:brushProperty name="color" value="#E71224"/>
    </inkml:brush>
  </inkml:definitions>
  <inkml:trace contextRef="#ctx0" brushRef="#br0">4 58 20212,'1'0'61,"-1"0"0,0 0 0,0 0 1,1 0-1,-1 0 0,0 0 0,1 1 0,-1-1 0,0 0 0,0 0 0,1 0 0,-1 0 0,0 1 0,0-1 0,0 0 0,1 0 0,-1 0 0,0 1 0,0-1 0,0 0 0,1 0 0,-1 1 0,0-1 1,0 0-1,0 1 0,0-1 0,0 0 0,0 0 0,0 1 0,0-1 0,0 0 0,0 1 0,0-1 0,0 16 100,0-9 80,-4 93 1390,-1-4-1207,5 0 0,12 104 0,-10-189-415,5 31-30,-7-40-30,1 1 0,0-1 0,0 1 1,0-1-1,0 1 0,0-1 0,0 0 0,1 1 0,-1-1 1,1 0-1,0 0 0,2 3 0,-3-5-2,0 1 0,-1-1 1,1 0-1,0 1 0,-1-1 1,1 0-1,0 1 0,0-1 0,-1 0 1,1 0-1,0 0 0,0 0 0,-1 0 1,1 0-1,0 0 0,0 0 0,0 0 1,-1 0-1,1 0 0,0 0 0,0-1 1,-1 1-1,1 0 0,0 0 0,-1-1 1,1 1-1,0-1 0,-1 1 0,1 0 1,0-1-1,-1 1 0,1-1 0,0-1 1,15-21-561,-1-13 84,-2-15-179</inkml:trace>
  <inkml:trace contextRef="#ctx0" brushRef="#br0" timeOffset="1">206 3 17164,'0'-3'1768,"-2"18"-1112,-4 6-320,-3 15 1297,1 6-593,2 11-544,-1 1-200,4 1-104,1-1-32,2-7-32,2-4-88,-1-11-496,2-6-248,-3-13 576,0-11-104,3 11-136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2.927"/>
    </inkml:context>
    <inkml:brush xml:id="br0">
      <inkml:brushProperty name="width" value="0.025" units="cm"/>
      <inkml:brushProperty name="height" value="0.025" units="cm"/>
      <inkml:brushProperty name="color" value="#E71224"/>
    </inkml:brush>
  </inkml:definitions>
  <inkml:trace contextRef="#ctx0" brushRef="#br0">131 101 17604,'0'-2'127,"0"1"1,0 0-1,0 0 0,0 0 1,0 0-1,0-1 1,0 1-1,-1 0 1,1 0-1,0 0 0,-1 0 1,1 0-1,-1 0 1,1 0-1,-1 0 1,1 0-1,-1 0 0,0 0 1,0 0-1,1 0 1,-1 0-1,0 0 0,0 1 1,0-1-1,0 0 1,0 1-1,0-1 1,0 1-1,0-1 0,0 1 1,0-1-1,0 1 1,0 0-1,-1-1 1,1 1-1,0 0 0,0 0 1,0 0-1,0 0 1,0 0-1,-1 0 0,1 0 1,0 1-1,-2-1 1,-1 1 48,0 0 1,0 0 0,0 0-1,0 1 1,0 0 0,0 0-1,1 0 1,-1 0 0,1 0-1,-1 0 1,-3 5-1,1-1-132,2 0-1,-1 1 1,1-1-1,0 1 1,0 0-1,0 0 1,1 1-1,0-1 1,1 1-1,0-1 1,0 1-1,1 0 1,0 0-1,0 0 1,0 0-1,1 0 1,1 0-1,-1 0 1,1 0-1,0 0 1,1-1-1,3 10 1,-4-15-45,-1 0 1,1-1-1,0 1 1,0 0-1,0-1 1,0 1-1,0 0 1,0-1-1,1 1 1,-1-1-1,1 0 0,-1 1 1,1-1-1,-1 0 1,1 0-1,0 0 1,-1 0-1,1 0 1,0-1-1,3 2 1,-3-2 2,1 1-1,-1-1 1,1 0 0,-1-1 0,1 1-1,0 0 1,-1-1 0,1 1 0,-1-1-1,0 0 1,1 0 0,-1 0 0,5-2-1,0-1 14,0-1 0,-1 0 0,1 0 0,-1-1 0,0 0 0,0 0 0,-1 0 0,8-12 0,-5 5 41,-1 0 1,-1 0 0,-1-1 0,0 1-1,6-27 1,-9 33-20,-1 1-1,0-1 1,0 0-1,-1 0 1,0 0-1,0 0 1,0 1-1,-1-1 1,0 0-1,-1 0 1,1 1-1,-1-1 1,-1 1-1,-3-10 1,5 15-27,0-1 0,0 1 0,1 0 0,-1-1 1,0 1-1,0 0 0,0 0 0,-1 0 0,1-1 0,0 1 0,0 0 0,-1 1 1,1-1-1,0 0 0,-3-1 0,3 2-19,0 0 1,0 0-1,0 0 0,0 0 1,0 0-1,0 0 0,0 0 1,1 0-1,-1 0 0,0 1 1,0-1-1,0 0 0,0 1 1,0-1-1,0 0 0,0 1 1,1-1-1,-1 1 0,-1 0 1,-3 4-118,0 0 1,1 1 0,-1-1 0,1 1 0,-6 11 0,-3 3-167,6-14 34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3.671"/>
    </inkml:context>
    <inkml:brush xml:id="br0">
      <inkml:brushProperty name="width" value="0.025" units="cm"/>
      <inkml:brushProperty name="height" value="0.025" units="cm"/>
      <inkml:brushProperty name="color" value="#E71224"/>
    </inkml:brush>
  </inkml:definitions>
  <inkml:trace contextRef="#ctx0" brushRef="#br0">0 0 16948,'1'1'114,"-1"-1"1,0 0 0,1 1 0,-1-1 0,1 1-1,-1-1 1,0 1 0,1-1 0,-1 1 0,0-1-1,0 1 1,1-1 0,-1 1 0,0-1-1,0 1 1,0 0 0,0-1 0,0 1 0,0-1-1,1 1 1,-2 0 0,1-1 0,0 1 0,0 0-1,1 25 489,-1-20-55,2 173 2484,-4-91-2074,13 105 0,-10-189-924,7 35 214,-8-38-238,1 0 0,-1 0 0,0 0 0,0 0 0,1-1 0,-1 1 0,1 0 0,-1 0 0,1 0 0,-1-1 0,1 1 0,-1 0 0,1 0 0,0-1 0,-1 1 0,1-1 0,0 1 0,-1 0 0,1-1 0,0 1 0,0-1 0,0 0 0,0 1 0,0-1 0,-1 0 0,1 1 0,0-1 0,0 0 0,0 0 0,0 0 0,0 0 0,0 0 0,0 0 0,0 0 0,0 0 0,0 0 0,1-1 0,2-1 14,-1 0 0,1 0 0,-1 0 0,1-1 0,-1 0 0,0 1 0,0-1 0,0 0 0,0-1 1,2-3-1,28-42 152,-19 27-96,0 0-7,-11 16-58,1-1 0,0 1 1,0 0-1,1 0 0,-1 1 0,1-1 1,6-4-1,-11 10-15,1-1 1,-1 1 0,0 0-1,1 0 1,-1-1 0,1 1-1,-1 0 1,0 0 0,1 0-1,-1 0 1,1 0-1,-1-1 1,0 1 0,1 0-1,-1 0 1,1 0 0,-1 0-1,1 0 1,-1 0 0,0 0-1,1 1 1,-1-1-1,1 0 1,-1 0 0,1 0-1,-1 0 1,0 0 0,1 1-1,-1-1 1,0 0-1,1 0 1,-1 1 0,0-1-1,1 0 1,-1 0 0,0 1-1,1-1 1,-1 0 0,0 1-1,0-1 1,1 0-1,-1 1 1,0-1 0,0 1-1,0-1 1,0 0 0,0 1-1,1-1 1,-1 1-1,0 0 1,4 25 29,-3-24-28,0 47 21,-1-36-11,0-1-1,1 1 1,0-1-1,0 1 1,2-1-1,5 19 1,-8-31-10,0 0 0,0 1 0,0-1 0,0 1 0,0-1 0,1 0 0,-1 1 0,0-1 0,0 0 0,1 1 0,-1-1 0,0 0 0,0 1 0,1-1 0,-1 0 0,0 0 0,1 1 0,-1-1 0,0 0 0,1 0 0,-1 0 0,0 1 0,1-1 0,-1 0 0,1 0 0,-1 0 0,0 0 0,1 0 0,-1 0 0,1 0 0,-1 0 0,0 0 0,1 0 0,0 0 1,12-10 42,12-28 15,-22 32-44,12-21 22,-7 11-29,1 1 0,1 0-1,0 0 1,23-24-1,-32 38-12,-1 0 0,1 0 0,0 0 0,0 0 0,0 1-1,0-1 1,0 0 0,0 1 0,0-1 0,0 0 0,0 1-1,0 0 1,0-1 0,0 1 0,0-1 0,1 1 0,-1 0 0,0 0-1,0 0 1,0 0 0,0 0 0,1 0 0,-1 0 0,0 0 0,0 0-1,0 0 1,2 1 0,-2 0-4,1 1 0,0-1 0,-1 0 0,1 1 1,-1-1-1,1 1 0,-1 0 0,0-1 0,0 1 0,0 0 0,0 0 0,0 0 0,0 0 0,0 2 1,3 9-28,0 1 0,-1 0 0,2 19 0,-5-31 35,1 12-8,-2-11 16,1 1-1,0 0 0,1-1 1,-1 1-1,1-1 1,-1 1-1,1 0 1,0-1-1,1 0 1,-1 1-1,0-1 0,3 4 1,-3-7-2,-1 1-1,1-1 1,-1 0 0,1 0 0,-1 0 0,1 0-1,-1 0 1,1 0 0,-1 0 0,1 0 0,-1 0-1,1 0 1,-1 0 0,1 0 0,-1 0-1,1 0 1,-1-1 0,1 1 0,-1 0 0,1 0-1,-1 0 1,1-1 0,-1 1 0,0 0 0,1-1-1,-1 1 1,1 0 0,-1-1 0,0 1-1,1-1 1,-1 1 0,0 0 0,1-2 0,11-15 110,-11 16-104,8-15 67,-7 13-96,0-1 0,-1 1 0,1-1 0,0 1 0,1 0-1,-1 0 1,1 0 0,-1 0 0,1 0 0,0 1 0,0-1 0,0 1 0,0 0 0,4-3 0,-7 5-8,1 0 0,-1 0 0,0 0-1,1 0 1,-1 0 0,1 0 0,-1 0 0,0 0 0,1 0 0,-1 0 0,1 0 0,-1 0 0,0 0-1,1 0 1,-1 0 0,1 0 0,-1 0 0,0 0 0,1 0 0,-1 1 0,0-1 0,1 0-1,-1 0 1,0 0 0,1 1 0,-1-1 0,0 0 0,1 0 0,-1 1 0,0-1 0,0 0 0,1 1-1,-1 0 1,4 16-928,-9 18-51,-5-9 472,-3-1-94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3.377"/>
    </inkml:context>
    <inkml:brush xml:id="br0">
      <inkml:brushProperty name="width" value="0.025" units="cm"/>
      <inkml:brushProperty name="height" value="0.025" units="cm"/>
      <inkml:brushProperty name="color" value="#E71224"/>
    </inkml:brush>
  </inkml:definitions>
  <inkml:trace contextRef="#ctx0" brushRef="#br0">1 6 16748,'153'-5'6840,"100"4"-6962,-248 2-44,0-1-138,-1 0 0,0 0 1,1 1-1,-1-1 0,0 1 0,0 0 0,1 1 0,-1-1 0,0 1 0,4 2 1,-8-4 272,0 0 1,0 0-1,0 1 1,0-1-1,-1 0 1,1 0-1,0 0 1,0 1-1,0-1 1,0 0-1,0 0 1,0 0-1,0 1 1,0-1-1,-1 0 1,1 0-1,0 0 1,0 0-1,0 1 1,0-1-1,0 0 1,-1 0-1,1 0 1,0 0-1,0 0 1,0 0-1,-1 0 1,1 0-1,0 0 1,0 1-1,0-1 1,-1 0-1,1 0 1,0 0-1,0 0 1,-1 0-1,1 0 1,0 0-1,0 0 1,0-1-1,-1 1 1,1 0-1,0 0 1,0 0-1,-14 2-758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3.811"/>
    </inkml:context>
    <inkml:brush xml:id="br0">
      <inkml:brushProperty name="width" value="0.025" units="cm"/>
      <inkml:brushProperty name="height" value="0.025" units="cm"/>
      <inkml:brushProperty name="color" value="#E71224"/>
    </inkml:brush>
  </inkml:definitions>
  <inkml:trace contextRef="#ctx0" brushRef="#br0">18 7 15827,'-13'12'1593,"9"-5"-865,4-1-208,5-2 864,8-3-87,9-2-129,6-2-112,5-1-232,2 0-96,5-2-216,0 0-199,0 0-546,-1 1-247,-3 3-584,0 2-280,-5 3 904,-4 1-280,-7 1-193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4.324"/>
    </inkml:context>
    <inkml:brush xml:id="br0">
      <inkml:brushProperty name="width" value="0.025" units="cm"/>
      <inkml:brushProperty name="height" value="0.025" units="cm"/>
      <inkml:brushProperty name="color" value="#E71224"/>
    </inkml:brush>
  </inkml:definitions>
  <inkml:trace contextRef="#ctx0" brushRef="#br0">123 0 18380,'86'38'3479,"-74"-32"-3284,-1 0-1,-1 1 1,1 0 0,-1 0 0,12 13 0,-19-17-194,0 1 0,-1-1 0,1 1 0,-1-1 0,0 1 0,0 0 0,0 0 0,-1 0 0,1 0 0,-1 0 0,0 0 0,0 0 0,0 1 0,-1-1 0,1 0 0,-1 1 0,0-1 0,0 0 0,-1 0 0,1 1 0,-1-1 0,0 0 0,0 0 0,-1 0 0,1 0 0,-1 0 0,-2 5 0,-5 7-1,0 0 1,-2 0 0,1-1-1,-2-1 1,-12 14 0,14-17 106,-68 67-731,71-71 356,0-1 1,-1 0-1,0 0 1,0-1-1,-1 0 1,0-1-1,1 0 1,-19 6-1,24-10 217,1 1-1,-1-1 1,1 0-1,-1 0 1,1 1-1,-1-2 1,1 1 0,-4 0-1,-12-10-592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5.236"/>
    </inkml:context>
    <inkml:brush xml:id="br0">
      <inkml:brushProperty name="width" value="0.025" units="cm"/>
      <inkml:brushProperty name="height" value="0.025" units="cm"/>
      <inkml:brushProperty name="color" value="#E71224"/>
    </inkml:brush>
  </inkml:definitions>
  <inkml:trace contextRef="#ctx0" brushRef="#br0">1 4 19132,'0'-1'54,"1"1"-1,0-1 1,0 1 0,0 0-1,0-1 1,-1 1-1,1 0 1,0 0 0,0-1-1,0 1 1,0 0-1,0 0 1,0 0 0,0 0-1,0 0 1,0 0-1,0 0 1,0 1 0,0-1-1,0 0 1,-1 0 0,1 1-1,0-1 1,0 1-1,0-1 1,0 1 0,-1-1-1,1 1 1,0-1-1,0 1 1,-1 0 0,2 0-1,-1 2 41,1 1 0,-1-1-1,0 1 1,0-1-1,0 1 1,-1-1 0,1 6-1,0-2 92,6 48 668,-1 77 0,-6-131-844,0 0 1,0-1-1,0 1 1,0 0-1,0-1 1,0 1-1,0 0 1,0-1-1,0 1 1,0 0-1,0 0 0,0-1 1,1 1-1,-1 0 1,0-1-1,0 1 1,1-1-1,-1 1 1,1 0-1,-1-1 1,0 1-1,1-1 0,-1 1 1,1-1-1,-1 1 1,1-1-1,0 1 1,1-1 2,-1 0 0,0 0 0,1 0 0,-1 0 0,0 0 1,1 0-1,-1-1 0,0 1 0,0-1 0,1 1 0,-1-1 0,0 1 1,0-1-1,2-1 0,0 0-2,1 1 0,0-1 1,-1 0-1,1 1 0,0 0 1,0 0-1,0 0 0,0 0 0,0 1 1,0-1-1,0 1 0,0 0 1,0 0-1,0 1 0,0-1 0,0 1 1,-1 0-1,1 0 0,6 2 1,-6 0-7,0-1-1,0 0 1,0 1 0,0 0 0,0 0 0,-1 0 0,1 0 0,-1 1 0,0 0 0,0-1 0,0 1 0,-1 0 0,1 0 0,-1 0 0,0 1 0,2 5 0,1 6 28,0-1 1,-1 0-1,-1 1 0,-1 0 0,1 18 0,-3-24 69,0-1-1,0 1 0,-1-1 0,0 0 1,0 0-1,-1 1 0,-1-1 1,1 0-1,-2 0 0,-4 9 0,7-16-49,0 0 0,0 0 0,0-1-1,0 1 1,-1 0 0,1-1 0,-1 1-1,1-1 1,-1 1 0,0-1-1,1 0 1,-1 0 0,0 1 0,0-1-1,0-1 1,0 1 0,0 0 0,0 0-1,0-1 1,0 1 0,0-1-1,0 0 1,0 1 0,0-1 0,-1 0-1,1 0 1,0-1 0,0 1 0,0 0-1,0-1 1,0 1 0,0-1-1,0 0 1,0 1 0,-4-3 0,-5-3 119,0 0 1,1-1-1,-1 0 0,-15-14 1,24 19-161,-2-1-24,-5-4-262,0-1 0,1 1 1,-1-2-1,1 1 0,1-1 0,0 0 0,-8-13 1,15 22 203,0 0 1,0-1 0,0 1 0,0 0-1,0-1 1,0 1 0,0 0 0,0 0-1,0-1 1,1 1 0,-1 0 0,0-1-1,0 1 1,0 0 0,0 0 0,0-1-1,0 1 1,1 0 0,-1 0 0,0 0-1,0-1 1,0 1 0,0 0 0,1 0 0,-1 0-1,0-1 1,0 1 0,1 0 0,-1 0-1,0 0 1,0 0 0,1 0 0,-1 0-1,0 0 1,1-1 0,-1 1 0,0 0-1,0 0 1,1 0 0,-1 0 0,0 0-1,1 0 1,-1 0 0,0 0 0,0 0-1,1 1 1,-1-1 0,0 0 0,0 0-1,1 0 1,-1 0 0,0 0 0,1 1-1,22 3-371,-18-3-75,25 4-591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5.965"/>
    </inkml:context>
    <inkml:brush xml:id="br0">
      <inkml:brushProperty name="width" value="0.025" units="cm"/>
      <inkml:brushProperty name="height" value="0.025" units="cm"/>
      <inkml:brushProperty name="color" value="#E71224"/>
    </inkml:brush>
  </inkml:definitions>
  <inkml:trace contextRef="#ctx0" brushRef="#br0">10 359 17116,'1'0'182,"1"0"0,0 0-1,0 0 1,0-1 0,0 1 0,0-1 0,-1 1 0,1-1 0,0 0 0,0 1 0,-1-1 0,1 0 0,0 0 0,-1 0 0,1 0 0,-1 0-1,1-1 1,-1 1 0,0 0 0,0-1 0,1 1 0,-1-1 0,0 0 0,0 1 0,1-3 0,2-4 67,0 1 0,0-1 0,-1 0 0,3-10 1,-3 9-97,-1 0 0,0 0 0,-1 0 0,1-14 0,-2 20-120,0 0 0,0 0 0,0 0 0,-1 0-1,1 1 1,-1-1 0,0 0 0,1 0 0,-1 0-1,0 1 1,-1-1 0,1 0 0,0 1 0,-1-1-1,1 1 1,-1-1 0,-4-3 0,6 5-26,-1 1 1,1 0 0,-1-1-1,0 1 1,1-1-1,-1 1 1,0 0-1,1-1 1,-1 1-1,1 0 1,-1 0-1,0 0 1,0 0 0,1-1-1,-1 1 1,0 0-1,1 0 1,-1 0-1,0 0 1,1 1-1,-1-1 1,0 0 0,0 0-1,1 0 1,-2 1-1,1 0 3,-1 0 1,1-1-1,0 2 0,-1-1 0,1 0 0,0 0 1,0 0-1,0 0 0,0 1 0,-2 1 0,0 3 10,0 0 1,0 1-1,0-1 0,-2 11 0,1-1-7,1 1 0,1 0 0,-1 33 0,3-40-12,1 0-1,-1-1 1,2 1 0,-1 0 0,2-1 0,-1 1-1,1-1 1,6 12 0,-8-18-1,0-1 0,0 1 0,1-1 0,-1 0 1,1 0-1,0 0 0,0 0 0,0 0 0,0 0 0,0-1 0,0 1 0,0-1 0,0 1 0,1-1 1,-1 0-1,1 0 0,-1 0 0,1 0 0,4 1 0,-3-2 0,1 1 0,0-1 0,0 0-1,0 0 1,-1-1 0,1 0 0,0 0 0,-1 0-1,1 0 1,5-3 0,6-3-1,-1 0 0,0-2 0,-1 1 0,0-2-1,16-13 1,-10 5 16,0 0-1,-1-1 0,-1-1 0,0 0 0,22-36 1,-48 76 178,2 0 0,1 1 1,0-1-1,2 1 1,0 0-1,1 28 0,2-47-171,0 0-1,0 0 0,1 1 1,-1-1-1,0 0 0,1 0 1,0 0-1,0 0 0,-1 0 1,1 0-1,0 0 0,1-1 1,-1 1-1,0 0 0,0 0 1,1-1-1,-1 1 0,1-1 1,0 1-1,-1-1 0,4 2 1,-2-2 9,0 0 0,-1 0 0,1 0 0,0-1 0,0 1-1,0-1 1,0 0 0,0 0 0,0 0 0,0 0 0,0 0 0,-1-1 0,1 1 0,4-2 0,0 0-221,0 0 0,-1-1 0,1 0 0,0 0 0,-1-1 1,0 1-1,0-2 0,0 1 0,0 0 0,-1-1 0,0 0 0,7-8 0,-10-2-54,-11-46 166,-50-195-811,56 248 426,1-1-1,-1 1 0,-7-15 1,10 23 423,0 0 1,0 0-1,0 0 1,0 0-1,0-1 1,0 1 0,0 0-1,0 0 1,0 0-1,-1 0 1,1-1 0,0 1-1,0 0 1,0 0-1,0 0 1,0 0-1,0 0 1,0-1 0,-1 1-1,1 0 1,0 0-1,0 0 1,0 0 0,0 0-1,0 0 1,-1 0-1,1 0 1,0 0-1,0-1 1,0 1 0,0 0-1,-1 0 1,1 0-1,0 0 1,0 0-1,0 0 1,0 0 0,-1 0-1,1 0 1,0 0-1,0 0 1,0 0 0,0 1-1,-1-1 1,1 0-1,0 0 1,0 0-1,0 0 1,-1 0-77,7-11-868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6.824"/>
    </inkml:context>
    <inkml:brush xml:id="br0">
      <inkml:brushProperty name="width" value="0.025" units="cm"/>
      <inkml:brushProperty name="height" value="0.025" units="cm"/>
      <inkml:brushProperty name="color" value="#E71224"/>
    </inkml:brush>
  </inkml:definitions>
  <inkml:trace contextRef="#ctx0" brushRef="#br0">118 0 20132,'-25'36'2194,"4"-6"-915,-21 40 1,37-61-1316,1 1-1,0 0 0,0 0 1,1 0-1,1 1 1,-1-1-1,2 1 1,-2 18-1,3-28 18,0 0 0,0-1 0,0 1 0,0 0 0,0-1 0,0 1 0,0 0 0,0-1 0,1 1 0,-1 0 0,0-1 0,0 1 0,1 0 0,-1-1 1,0 1-1,1-1 0,-1 1 0,1 0 0,8-2-323,-7 0 285,0-1 1,0 0 0,0 0 0,0 0-1,0 0 1,0 0 0,2-3 0,19-45-395,-19 39 392,1 0-1,0 0 1,12-17 0,-17 27 56,0 1 0,0 0 1,1-1-1,-1 1 0,0 0 1,0-1-1,1 1 0,-1 0 1,0-1-1,0 1 0,1 0 1,-1 0-1,1-1 0,-1 1 1,0 0-1,1 0 0,-1 0 1,0-1-1,1 1 0,-1 0 1,1 0-1,-1 0 1,0 0-1,1 0 0,-1 0 1,1 0-1,-1 0 0,0 0 1,1 0-1,-1 0 0,1 0 1,-1 0-1,1 0 0,-1 1 1,0-1-1,1 0 0,0 0 1,11 18-54,3 29-9,-14-45 58,13 50-58,39 172 572,-47-192-135,-2 1 0,-1 0 1,-2 0-1,-5 62 1,3-89-264,0-1 1,0 1 0,-1-1-1,0 0 1,0 1 0,-5 9-1,7-14-86,-1 0-1,1 0 1,-1-1 0,1 1-1,-1 0 1,0 0-1,1-1 1,-1 1-1,0 0 1,0-1-1,0 1 1,1-1-1,-1 1 1,0-1-1,0 0 1,0 1-1,0-1 1,0 0-1,-1 1 1,1-1-6,0 0 0,-1-1-1,1 1 1,0 0 0,0-1 0,-1 1-1,1-1 1,0 1 0,0-1 0,0 1-1,0-1 1,0 0 0,0 0 0,0 1-1,0-1 1,0 0 0,0 0 0,1 0 0,-2-2-1,-5-6-4,1-1 0,0 0 0,1 0 0,0-1 0,0 1 0,1-1 0,1 0 0,0 0 0,0-1 0,1 1 0,1 0 0,0-1 0,0 0 0,1 1 0,1-1-1,-1 1 1,2-1 0,0 1 0,0 0 0,1-1 0,1 1 0,0 1 0,0-1 0,10-16 0,3 3-231,1 1 1,1 1-1,44-39 1,-32 32-118,28-33 0,-51 52 281,0-1 0,0 0 0,-1 0 0,-1-1 0,0 0 0,0 0 0,5-19 0,-9 24 83,-1 1 0,0-1 0,0 1 0,-1-1 1,0 0-1,0 0 0,0 1 0,-3-13 0,3 17-15,-1 1 1,1 0-1,0-1 1,-1 1-1,1-1 1,-1 1-1,1 0 1,-1-1-1,0 1 0,1 0 1,-1 0-1,0-1 1,0 1-1,0 0 1,0 0-1,0 0 1,0 0-1,0 0 1,-1 0-1,1 0 1,0 1-1,0-1 1,-1 0-1,1 1 1,0-1-1,-1 1 0,1-1 1,-1 1-1,1 0 1,0 0-1,-1-1 1,1 1-1,-1 0 1,1 0-1,-1 0 1,1 1-1,-1-1 1,1 0-1,-1 0 1,1 1-1,0-1 1,-1 1-1,1-1 1,0 1-1,-3 1 0,-1 1 10,1 0-1,-1 0 0,0 1 1,1-1-1,0 1 0,0 0 1,0 0-1,1 0 0,-1 1 1,1-1-1,0 1 0,0 0 0,1 0 1,-5 9-1,3-3-8,0 1-1,1-1 1,0 1-1,0 0 1,-1 22 0,4-28-54,0-1 1,0 1 0,0 0 0,1-1 0,0 1-1,0-1 1,1 1 0,-1-1 0,4 7 0,-4-10-32,0 1 0,0-1 1,1 0-1,-1 0 0,1 0 0,-1 0 1,1-1-1,0 1 0,0 0 0,0-1 1,0 1-1,0-1 0,0 0 0,0 1 1,0-1-1,0 0 0,1 0 0,-1 0 1,0-1-1,1 1 0,-1-1 0,1 1 1,3-1-1,1 0-13,0 0 1,0-1 0,-1 0-1,1 0 1,0 0 0,-1-1-1,8-3 1,23-11-461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7.304"/>
    </inkml:context>
    <inkml:brush xml:id="br0">
      <inkml:brushProperty name="width" value="0.025" units="cm"/>
      <inkml:brushProperty name="height" value="0.025" units="cm"/>
      <inkml:brushProperty name="color" value="#E71224"/>
    </inkml:brush>
  </inkml:definitions>
  <inkml:trace contextRef="#ctx0" brushRef="#br0">98 1 17036,'-4'3'499,"0"1"0,1 1-1,-1-1 1,1 0 0,0 1 0,0 0 0,0 0 0,1 0 0,-3 8 0,3-9-396,1 1 0,0 0 0,0-1 0,0 1-1,0 0 1,1 0 0,-1-1 0,1 1 0,1 0 0,-1 0 0,2 5 0,-2-9-122,1 1 1,0-1 0,-1 1-1,1-1 1,0 0 0,0 0-1,0 1 1,0-1-1,0 0 1,0 0 0,1 0-1,-1 0 1,0 0 0,0 0-1,1-1 1,-1 1 0,0 0-1,1-1 1,-1 1 0,3 0-1,35 8-189,-19-6 190,-16-2 17,1 1 0,0-1 0,-1 1 0,1 0 0,-1 0 0,1 0 0,-1 1 0,0 0 0,4 3 0,-7-5 20,0 0 0,0 0 0,1 1-1,-1-1 1,0 1 0,-1-1 0,1 1-1,0-1 1,0 1 0,-1-1 0,1 1-1,0 0 1,-1-1 0,0 1 0,1 0-1,-1-1 1,0 1 0,0 0 0,0 0-1,0-1 1,0 1 0,-1 0 0,1 0-1,0-1 1,-1 1 0,1 0 0,-1-1-1,0 1 1,0 1 0,-3 3 110,1 0 0,-1 0 0,0-1 0,0 1 0,-1-1 0,1 0 0,-1 0 0,0-1 0,0 1 0,-1-1 0,-10 6 0,8-5-67,0-1 0,-1-1 1,1 1-1,0-1 0,-1-1 1,0 1-1,0-2 0,-13 2 0,20-2-88,1-1 0,-1 0 0,1 0 0,-1 0 0,1 1 0,-1-2 0,0 1 0,1 0 0,-1 0 0,1 0-1,-1-1 1,1 1 0,-1-1 0,1 1 0,-1-1 0,1 0 0,-1 0 0,1 1 0,0-1 0,-1 0 0,1 0-1,0 0 1,0 0 0,0-1 0,0 1 0,0 0 0,0 0 0,0-1 0,0 1 0,0 0 0,0-3 0,1-15-292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491"/>
    </inkml:context>
    <inkml:brush xml:id="br0">
      <inkml:brushProperty name="width" value="0.05" units="cm"/>
      <inkml:brushProperty name="height" value="0.05" units="cm"/>
    </inkml:brush>
  </inkml:definitions>
  <inkml:trace contextRef="#ctx0" brushRef="#br0">0 140 14339,'5'3'1672,"0"-5"-999,4-5-113,1-4 1000,2-5-584,2-1-112,-1-2-143,-2 2-97,-1 1-184,-1 5-168,-2 2-400,-1 3-232,-2 6-512,-1 0-65,0-1 665,-2-2-224,-1-4-168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8.097"/>
    </inkml:context>
    <inkml:brush xml:id="br0">
      <inkml:brushProperty name="width" value="0.025" units="cm"/>
      <inkml:brushProperty name="height" value="0.025" units="cm"/>
      <inkml:brushProperty name="color" value="#E71224"/>
    </inkml:brush>
  </inkml:definitions>
  <inkml:trace contextRef="#ctx0" brushRef="#br0">0 9 16115,'0'-1'54,"0"1"-1,0-1 0,0 1 1,1 0-1,-1-1 1,0 1-1,0 0 0,0-1 1,0 1-1,1 0 0,-1-1 1,0 1-1,0 0 0,0-1 1,1 1-1,-1 0 0,0 0 1,1-1-1,-1 1 0,0 0 1,1 0-1,-1 0 0,0-1 1,1 1-1,-1 0 0,0 0 1,1 0-1,-1 0 0,0 0 1,1 0-1,-1 0 1,1 0-1,-1 0 0,0 0 1,1 0-1,-1 0 0,1 0 1,-1 0-1,0 0 0,1 0 1,-1 0-1,0 0 0,1 0 1,-1 1-1,0-1 0,1 0 1,-1 0-1,0 0 0,1 1 1,-1-1-1,0 0 0,1 0 1,-1 1-1,0-1 0,0 0 1,0 1-1,1-1 1,-1 0-1,0 1 0,0-1 1,0 0-1,0 1 0,1-1 1,-1 1-1,0-1 0,0 0 1,0 1-1,0 0 0,8 31 2224,20 223 1190,4 24-2984,-31-276-461,-1 1 1,1-1-1,0 1 1,0-1-1,0 0 0,1 1 1,-1-1-1,4 6 1,-5-9-19,1 0 1,-1 1 0,0-1 0,0 0 0,0 0 0,1 0 0,-1 0 0,0 1 0,0-1 0,0 0 0,1 0 0,-1 0-1,0 0 1,0 0 0,1 0 0,-1 0 0,0 0 0,1 0 0,-1 0 0,0 1 0,0-1 0,1-1 0,-1 1-1,0 0 1,0 0 0,1 0 0,-1 0 0,0 0 0,0 0 0,1 0 0,-1 0 0,0 0 0,0 0 0,1-1-1,-1 1 1,0 0 0,1 0 0,9-20 135,-3-3 2,-2-1 1,6-47-1,-4-52 138,-6 99-260,-1 1-20,0 17-21,1 19-10,1 17-4,1 1 1,1-1 0,13 45-1,-17-73 35,1 0 0,-1 0 0,1 0 0,0 1 0,0-1 0,0 0 0,0 0-1,0 0 1,0 0 0,1-1 0,-1 1 0,1 0 0,-1-1 0,1 1-1,0 0 1,0-1 0,-1 0 0,1 1 0,0-1 0,0 0 0,0 0 0,0 0-1,1-1 1,-1 1 0,0 0 0,0-1 0,0 1 0,1-1 0,-1 0-1,0 0 1,0 1 0,1-2 0,-1 1 0,0 0 0,0 0 0,1-1 0,-1 1-1,0-1 1,4-1 0,4-3 1,1 0 0,-1 0 1,-1-1-1,1 0 0,-1 0 0,0-1 0,9-9 0,2-4 4,30-37 0,-34 26-13,-21 42 6,1 0 0,0 1 1,0-1-1,1 1 0,1 0 0,-2 20 1,2-21 4,2-1 0,-1 1 0,1 0 0,0 0 0,4 19-1,-4-29-1,1 1 0,-1 0 0,1 0-1,-1 0 1,1 0 0,0 0-1,0-1 1,-1 1 0,1 0 0,1-1-1,-1 1 1,0 0 0,0-1-1,0 1 1,1-1 0,-1 0 0,1 0-1,-1 1 1,1-1 0,0 0-1,-1 0 1,1 0 0,0 0-1,0-1 1,-1 1 0,1-1 0,0 1-1,0-1 1,0 1 0,0-1-1,0 0 1,0 0 0,0 0 0,0 0-1,0 0 1,0 0 0,0-1-1,3 0 1,3-1 1,0-1-1,0 0 0,0 0 1,0-1-1,-1 0 0,1 0 1,-1-1-1,0 0 0,0 0 1,-1-1-1,0 0 1,0 0-1,0 0 0,0-1 1,-1 0-1,0 0 0,5-11 1,-6 10 3,0 0 0,0 0-1,-1 0 1,0 0 0,0 0 0,-1-1 0,-1 0 0,1 1 0,-1-1 0,0 0 0,-1 1 0,0-1 0,-1 0-1,0 0 1,0 1 0,-4-16 0,4 22-2,1 0-1,-1 1 1,0-1 0,0 0-1,1 1 1,-1-1-1,0 0 1,0 1 0,-1-1-1,1 1 1,0 0-1,-2-2 1,2 2-2,1 1-1,0 0 0,-1 0 1,1 0-1,-1-1 1,1 1-1,-1 0 1,0 0-1,1 0 1,-1 0-1,1 0 1,-1 0-1,1 0 1,-1 0-1,1 0 0,-1 0 1,1 0-1,-1 0 1,1 0-1,-1 0 1,1 1-1,-1-1 1,1 0-1,-1 0 1,1 0-1,-2 1 0,0 2 0,0-1 0,0 0 0,-1 1-1,1 0 1,1-1 0,-1 1-1,0 0 1,1 0 0,-1 0-1,1 0 1,-1 4 0,-2 5 0,1 1 1,1-1-1,0 1 0,0 0 1,2 0-1,0 15 1,0-21-14,1 0 0,-1 1 0,2-1-1,-1 0 1,1 0 0,0 0 0,0 0 0,1 0 0,0-1 0,0 1 0,0-1 0,7 8 0,-10-13-25,1 1 0,0-1 0,0 0 0,0 0 0,0 0-1,0 0 1,0 0 0,0 0 0,0 0 0,0-1 0,0 1 0,1 0 0,-1-1-1,0 1 1,0 0 0,1-1 0,-1 0 0,0 1 0,1-1 0,-1 0 0,1 0-1,-1 1 1,0-1 0,1 0 0,-1-1 0,1 1 0,-1 0 0,0 0 0,1 0 0,-1-1-1,0 1 1,1-1 0,-1 1 0,0-1 0,0 0 0,1 1 0,-1-1 0,0 0-1,0 0 1,0 0 0,0 0 0,0 0 0,0 0 0,1-1 0,2-3-71,0 0-1,-1-1 1,0 1 0,1-1 0,-2 1 0,1-1 0,-1 0-1,3-11 1,3-32-451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8.596"/>
    </inkml:context>
    <inkml:brush xml:id="br0">
      <inkml:brushProperty name="width" value="0.025" units="cm"/>
      <inkml:brushProperty name="height" value="0.025" units="cm"/>
      <inkml:brushProperty name="color" value="#E71224"/>
    </inkml:brush>
  </inkml:definitions>
  <inkml:trace contextRef="#ctx0" brushRef="#br0">19 0 17316,'-8'15'1904,"4"3"-1632,-2-2-496,6-3 2185,7-3-1497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9.437"/>
    </inkml:context>
    <inkml:brush xml:id="br0">
      <inkml:brushProperty name="width" value="0.025" units="cm"/>
      <inkml:brushProperty name="height" value="0.025" units="cm"/>
      <inkml:brushProperty name="color" value="#E71224"/>
    </inkml:brush>
  </inkml:definitions>
  <inkml:trace contextRef="#ctx0" brushRef="#br0">146 42 15499,'0'-2'159,"0"1"0,0-1 0,0 0-1,0 1 1,-1-1 0,1 0 0,0 1 0,-1-1-1,1 0 1,-1 1 0,0-1 0,0 1-1,1-1 1,-1 1 0,0 0 0,0-1-1,0 1 1,0 0 0,-1 0 0,1 0 0,0-1-1,0 1 1,-1 0 0,1 1 0,-1-1-1,1 0 1,-1 0 0,1 1 0,-1-1 0,1 1-1,-1-1 1,0 1 0,1-1 0,-1 1-1,1 0 1,-1 0 0,0 0 0,1 0 0,-1 0-1,0 0 1,1 1 0,-1-1 0,0 0-1,1 1 1,-1 0 0,1-1 0,-1 1-1,1 0 1,-1-1 0,1 1 0,-1 0 0,1 0-1,-2 2 1,-5 5-86,1 0 0,-1 1 0,1-1 0,1 2 0,0-1 0,0 1 0,1 0 0,0 0 0,1 0 0,0 1 0,0 0 0,2-1 0,-1 1 0,1 0 0,-1 16 0,3-27-79,0 1-1,0-1 0,0 1 0,0-1 0,0 1 0,-1-1 0,1 1 0,0-1 0,0 1 0,1-1 1,-1 1-1,0-1 0,0 1 0,0-1 0,0 1 0,0-1 0,1 1 0,-1-1 0,0 1 0,0-1 1,1 1-1,-1-1 0,0 0 0,0 1 0,1-1 0,-1 1 0,1-1 0,-1 0 0,0 1 0,1-1 1,-1 0-1,1 0 0,-1 1 0,1-1 0,-1 0 0,1 0 0,-1 0 0,1 1 0,-1-1 0,1 0 1,-1 0-1,1 0 0,-1 0 0,1 0 0,-1 0 0,1 0 0,-1 0 0,1 0 0,-1 0 0,1-1 1,-1 1-1,1 0 0,-1 0 0,1 0 0,0-1 0,5-2-52,1-1 0,-1 0-1,10-7 1,12-7-90,-26 18 146,1-1-1,-1 0 0,1 1 1,-1 0-1,1 0 0,-1-1 1,1 1-1,-1 1 0,1-1 1,-1 0-1,1 1 1,-1-1-1,1 1 0,-1 0 1,1 0-1,-1 0 0,0 0 1,3 1-1,-1 1-4,-1 0 1,1 0-1,0 0 1,-1 1-1,0-1 0,0 1 1,0 0-1,0 0 1,2 4-1,3 8-14,-1 0 0,0 1-1,-1 0 1,4 20 0,-6-21 65,-1-1 0,0 1-1,-1 0 1,0 0 0,-2 0 0,0-1 0,-1 1-1,0 0 1,-1 0 0,-1 0 0,-1-1-1,0 0 1,-8 21 0,10-33-5,1 0 1,-1-1-1,1 1 0,-1 0 1,0-1-1,0 1 0,0-1 1,-1 0-1,1 0 1,0 1-1,-1-2 0,1 1 1,-1 0-1,0 0 0,-4 1 1,5-2-20,1-1 1,-1 0 0,0 1 0,0-1-1,0 0 1,1 0 0,-1 0-1,0 0 1,0 0 0,1 0 0,-1-1-1,0 1 1,0-1 0,1 1 0,-1-1-1,0 1 1,1-1 0,-1 0 0,1 0-1,-1 0 1,1 0 0,-1 0-1,1 0 1,0 0 0,0-1 0,-1 1-1,1 0 1,0-1 0,-1-2 0,-1 0-14,0 0 0,1 0 0,0 0 0,0-1 1,0 1-1,1-1 0,-1 0 0,1 0 0,0 1 1,0-1-1,1 0 0,-1 0 0,1 0 0,0 0 1,1 0-1,-1 1 0,1-1 0,0 0 0,0 0 1,0 1-1,3-7 0,1 0-19,0 0 0,0 1 0,1 0 1,0 0-1,1 1 0,0 0 0,17-16 0,15-12-38,50-54-164,-80 80 186,0 0 0,-1 0 0,-1-1-1,0 0 1,-1-1 0,0 1 0,5-15 0,-10 20 26,1 0-1,-1 0 0,0 0 1,0-9-1,-1 15 9,1 0-1,-1-1 1,0 1-1,0 0 1,0 0-1,0 0 1,0 0-1,0 0 1,0-1-1,-1 1 1,1 0-1,0 0 1,-1 0-1,1 0 1,-1 0-1,1 0 1,-1 0-1,1 0 1,-1 0-1,0 0 1,1 0-1,-1 0 0,0 0 1,0 0-1,0 1 1,1-1-1,-1 0 1,0 1-1,0-1 1,0 1-1,0-1 1,0 1-1,-2-1 1,2 1 4,-1 0 0,0 1-1,1-1 1,-1 1 0,1-1 0,-1 1 0,1 0 0,0-1-1,-1 1 1,1 0 0,-1 0 0,1 0 0,0 0 0,0 0-1,0 1 1,0-1 0,0 0 0,0 0 0,0 1 0,0-1-1,0 1 1,1-1 0,-1 1 0,-1 2 0,-12 41 103,11-31-102,1 1 0,0-1 0,0 18 0,2-28-12,0 0 0,0 0 0,0 0-1,1 0 1,0 0 0,0 0 0,0 0 0,0 0-1,0 0 1,1 0 0,0 0 0,0 0 0,0-1-1,0 1 1,0-1 0,4 4 0,-5-6 0,0 0 0,1-1 1,0 1-1,-1 0 0,1 0 0,-1-1 1,1 1-1,0-1 0,-1 1 0,1-1 1,0 0-1,0 0 0,-1 0 0,1 0 1,0 0-1,0 0 0,-1 0 0,1 0 1,0-1-1,-1 1 0,1-1 0,0 1 1,-1-1-1,1 0 0,-1 0 0,1 1 1,-1-1-1,1 0 0,1-2 0,8-5-3,0 0 0,17-18-1,-19 17-4,0 1 9,0 0-13,-1 0-1,1 1 0,0 0 1,15-9-1,-23 15 11,0 0-1,1 1 1,-1-1 0,1 0-1,0 1 1,-1-1-1,1 1 1,-1-1-1,1 1 1,0 0-1,-1-1 1,1 1 0,0 0-1,-1 0 1,1 0-1,0 1 1,-1-1-1,1 0 1,0 1-1,-1-1 1,1 1 0,-1-1-1,1 1 1,0 0-1,-1 0 1,0-1-1,1 1 1,-1 0-1,0 0 1,1 0 0,-1 1-1,0-1 1,0 0-1,0 0 1,0 1-1,0-1 1,1 3 0,2 4-15,-1-1 1,0 1-1,-1-1 1,1 1-1,1 15 1,7 22 156,-11-45-132,0 0-1,0 0 0,1 0 0,-1 1 0,0-1 0,0 0 0,0 0 0,0 0 0,0 0 0,0 1 0,0-1 0,1 0 0,-1 0 0,0 0 1,0 0-1,0 1 0,0-1 0,1 0 0,-1 0 0,0 0 0,0 0 0,0 0 0,1 0 0,-1 0 0,0 0 0,0 0 0,0 0 0,1 0 1,-1 0-1,0 0 0,0 0 0,0 0 0,1 0 0,-1 0 0,0 0 0,0 0 0,1 0 0,-1 0 0,0 0 0,0 0 0,0 0 0,0 0 1,1 0-1,-1 0 0,0-1 0,0 1 0,12-12 147,8-21 35,-19 32-168,6-11 44,36-59 160,-39 66-231,1-1-1,-1 1 0,1 0 1,0 0-1,0 0 0,0 1 1,0 0-1,1 0 0,9-5 1,-14 9 0,0-1-1,0 1 1,0-1 0,1 1 0,-1-1 0,0 1 0,0 0 0,1-1-1,-1 1 1,0 0 0,1 0 0,-1 0 0,0 0 0,1 0 0,-1 1-1,0-1 1,0 0 0,1 0 0,-1 1 0,0-1 0,0 1 0,1-1-1,-1 1 1,2 1 0,-2 0-4,1-1 1,0 1-1,-1 0 0,1 0 1,-1 1-1,1-1 0,-1 0 0,0 0 1,0 1-1,0-1 0,1 5 0,1 5-24,-1 0-1,-1 1 1,1 23-1,-2-23 13,0 22 90,0-33-79,0 0 1,0 0-1,0 0 1,-1 0-1,1 0 0,-1 0 1,1 0-1,-1 0 1,0 0-1,1 0 1,-1-1-1,-2 4 1,3-5 9,0 0 1,-1 0 0,1 0 0,0 0 0,0 0 0,-1 0-1,1 0 1,0 1 0,-1-1 0,1 0 0,0 0 0,0 0-1,-1 0 1,1 0 0,0-1 0,0 1 0,-1 0 0,1 0-1,0 0 1,0 0 0,-1 0 0,1 0 0,0 0 0,0 0-1,-1-1 1,1 1 0,0 0 0,0 0 0,0 0 0,-1 0-1,1-1 1,0 1 0,0 0 0,0 0 0,0 0 0,-1-1-1,1 1 1,0 0 0,0 0 0,0-1 0,0 1 0,0 0-1,0-1 1,0 1 0,-9-16-48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0.294"/>
    </inkml:context>
    <inkml:brush xml:id="br0">
      <inkml:brushProperty name="width" value="0.025" units="cm"/>
      <inkml:brushProperty name="height" value="0.025" units="cm"/>
      <inkml:brushProperty name="color" value="#E71224"/>
    </inkml:brush>
  </inkml:definitions>
  <inkml:trace contextRef="#ctx0" brushRef="#br0">11 162 18388,'-1'1'153,"1"0"-1,1 0 1,-1 1 0,0-1-1,0 0 1,0 0 0,1 0 0,-1 0-1,0 1 1,1-1 0,-1 0-1,1 0 1,-1 0 0,1 0-1,0 0 1,-1 0 0,1 0-1,0 0 1,1 1 0,-1-2-60,0 0 0,-1 0 1,1 0-1,0 0 0,-1 0 1,1 0-1,0 0 0,-1 0 1,1-1-1,0 1 0,-1 0 1,1 0-1,-1-1 0,1 1 1,0 0-1,-1-1 0,1 1 1,-1 0-1,1-1 0,-1 1 0,1-1 1,-1 1-1,1-1 0,0 0 1,3-4 203,-1-1 1,1 1-1,-1-1 1,0 1 0,5-12-1,-4 2-33,0 1-1,3-21 1,-6 30-227,-1 0 0,1 0 1,-1-1-1,0 1 1,0 0-1,-1 0 0,0-1 1,1 1-1,-2 0 0,-1-5 1,3 9-36,0 1 1,0-1-1,0 1 0,-1 0 1,1-1-1,0 1 1,0-1-1,-1 1 1,1 0-1,0-1 1,-1 1-1,1 0 0,0-1 1,-1 1-1,1 0 1,0 0-1,-1-1 1,1 1-1,-1 0 0,1 0 1,-1 0-1,1 0 1,0-1-1,-1 1 1,1 0-1,-1 0 0,1 0 1,-1 0-1,1 0 1,-1 0-1,1 0 1,0 0-1,-1 0 1,1 0-1,-1 1 0,1-1 1,-1 0-1,1 0 1,-1 0-1,1 0 1,0 1-1,-1-1 0,1 0 1,0 0-1,-1 1 1,1-1-1,0 0 1,-1 1-1,-14 17 31,8-5-35,2 0 0,-1 0 1,2 1-1,0-1 0,0 1 0,2 0 1,-1 0-1,2 0 0,0 1 1,1-1-1,0 0 0,1 0 0,3 16 1,-4-29 0,0 0 0,0 1 0,1-1 0,-1 0 0,1 1-1,-1-1 1,1 0 0,-1 0 0,1 1 0,0-1 0,-1 0 0,1 0 0,0 0 0,0 0 0,0 0 0,0 0 0,0 0 0,0 0 0,0 0 0,0-1 0,1 1 0,-1 0 0,0-1 0,0 1 0,1 0 0,-1-1 0,0 0-1,1 1 1,-1-1 0,0 0 0,1 0 0,-1 0 0,0 0 0,1 0 0,-1 0 0,1 0 0,-1 0 0,0 0 0,1-1 0,-1 1 0,0-1 0,1 1 0,-1-1 0,1 0 0,8-3-2,0-1 1,0 0 0,-1-1-1,12-9 1,-18 13-1,35-28-42,-16 12-7,25-15 0,-41 29 25,0 0 1,1 1-1,0 0 0,-1 0 0,1 1 0,0 0 0,0 0 1,15-2-1,-19 4 14,0-1 1,0 1-1,0 1 1,0-1-1,0 0 1,0 1 0,0-1-1,0 1 1,-1 0-1,1 0 1,0 0-1,0 0 1,-1 1-1,1-1 1,-1 1 0,1-1-1,-1 1 1,0 0-1,1 0 1,-1 0-1,0 0 1,0 1 0,-1-1-1,4 5 1,0 4-18,1 0 0,-2 0 0,0 1 0,6 21 0,-8-21 112,2 0 1,-1-1-1,9 16 1,-12-27-73,0 1-1,0-1 1,0 0-1,0 0 1,0 1 0,1-1-1,-1 0 1,0 1 0,0-1-1,0 0 1,1 0-1,-1 0 1,0 1 0,0-1-1,1 0 1,-1 0 0,0 0-1,1 0 1,-1 1-1,0-1 1,0 0 0,1 0-1,-1 0 1,0 0 0,1 0-1,-1 0 1,0 0-1,1 0 1,-1 0 0,0 0-1,1 0 1,-1 0 0,1 0-1,9-9 214,9-22 44,-17 28-227,6-13 72,24-39 76,-30 52-202,0 0 0,0 0-1,1 0 1,-1 1-1,1-1 1,0 1 0,0-1-1,0 1 1,0 0-1,0 0 1,0 0 0,0 1-1,1-1 1,2 0-1,-5 1 4,0 1-1,0 0 0,0 0 0,0 0 1,0 0-1,0 0 0,0 0 0,0 0 1,0 0-1,0 1 0,0-1 0,0 0 1,0 1-1,0-1 0,0 0 0,-1 1 1,1-1-1,0 1 0,0 0 0,0-1 0,1 2 1,0 0-14,-1 0 1,1 1 0,0-1-1,-1 1 1,1-1 0,-1 1 0,2 3-1,1 4-29,-1 0-1,-1 0 0,2 11 0,2 15 59,-6-36-1,0 1 0,0-1-1,0 0 1,0 0-1,0 0 1,0 0 0,0 0-1,0 0 1,0 0 0,0 1-1,0-1 1,0 0-1,0 0 1,0 0 0,0 0-1,0 0 1,0 0 0,0 0-1,0 1 1,0-1-1,0 0 1,1 0 0,-1 0-1,0 0 1,0 0 0,0 0-1,0 0 1,0 0-1,0 0 1,0 0 0,0 0-1,0 1 1,1-1 0,-1 0-1,0 0 1,0 0-1,0 0 1,0 0 0,0 0-1,0 0 1,0 0 0,1 0-1,-1 0 1,0 0-1,0 0 1,0 0 0,0 0-1,0 0 1,0 0-1,0 0 1,1 0 0,-1 0-1,0 0 1,0-1 0,0 1-1,0 0 1,0 0-1,0 0 1,0 0 0,8-10 92,5-16 5,-12 23-85,4-7 22,29-55-19,-32 61-52,1 0 0,-1 0 0,1 0 0,0 1 0,0-1 0,1 1 0,-1 0 0,1 0 0,0 0 1,-1 0-1,1 0 0,5-1 0,-8 4 20,0-1-1,0 1 1,0 0 0,0 0 0,0 0 0,1 0 0,-1 0 0,0 0 0,0 0-1,0 0 1,0 0 0,0 0 0,1 1 0,-1-1 0,0 0 0,0 1 0,0-1 0,0 1-1,0-1 1,0 1 0,0 0 0,0-1 0,-1 1 0,1 0 0,0 0 0,0 0-1,0-1 1,-1 1 0,1 0 0,0 0 0,-1 0 0,1 0 0,-1 0 0,1 0 0,-1 1-1,1 1 1,2 4-26,-1 1-1,0 0 1,2 15 0,-1 6 160,-1-1 1,-1 1 0,-4 32-1,1-72-306,2-13 98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9.915"/>
    </inkml:context>
    <inkml:brush xml:id="br0">
      <inkml:brushProperty name="width" value="0.025" units="cm"/>
      <inkml:brushProperty name="height" value="0.025" units="cm"/>
      <inkml:brushProperty name="color" value="#E71224"/>
    </inkml:brush>
  </inkml:definitions>
  <inkml:trace contextRef="#ctx0" brushRef="#br0">326 85 16404,'5'-12'1214,"-3"8"-893,0 0 1,0 0 0,-1 0 0,0 0 0,1 0-1,-1-1 1,-1 1 0,1 0 0,-1-1-1,1 1 1,-1-1 0,-1-7 0,0 12-246,1-1 0,0 1 0,0-1 0,0 1 0,-1-1 0,1 1 0,0-1 0,0 1 0,-1-1 0,1 1 0,-1-1 1,1 1-1,0 0 0,-1-1 0,1 1 0,-1 0 0,1-1 0,-1 1 0,1 0 0,-1 0 0,1-1 0,-1 1 0,1 0 0,-1 0 1,1 0-1,-1 0 0,0 0 0,-17 4 980,-16 15-326,34-19-719,-24 18 73,1 1-1,1 0 1,1 2-1,1 1 1,0 0-1,2 1 1,-22 36-1,38-55-87,-1 0 0,1 0 0,0 0 0,1 0 0,-1 0 0,-1 9 0,3-13 2,-1 1 0,1-1 0,0 1 0,0 0-1,0-1 1,1 1 0,-1-1 0,0 1 0,0-1-1,0 1 1,0-1 0,0 1 0,1 0-1,-1-1 1,0 1 0,0-1 0,1 1 0,-1-1-1,0 0 1,1 1 0,-1-1 0,1 1 0,0 0-2,0-1 1,1 1 0,-1-1-1,0 1 1,0-1 0,0 0 0,1 1-1,-1-1 1,0 0 0,0 0-1,1 0 1,-1 0 0,0 0 0,2 0-1,13-2-15,0 1 1,0 1-1,0 0 0,-1 2 0,1-1 0,21 7 1,-31-7 14,0 1 1,-1 1-1,1-1 0,-1 1 1,1 0-1,-1 0 1,0 0-1,0 1 1,0 0-1,-1 0 1,0 0-1,1 0 0,-1 1 1,-1 0-1,1 0 1,-1 0-1,1 0 1,-2 0-1,5 11 1,-5-12 19,0 1 0,-1-1 0,0 1 0,0 0 1,0-1-1,0 1 0,-1 0 0,1 0 1,-1 0-1,-1-1 0,1 1 0,-1 0 0,1 0 1,-1-1-1,-1 1 0,1 0 0,-1-1 1,0 1-1,0-1 0,0 0 0,0 1 1,-1-1-1,-4 5 0,2-3 64,-1 0 0,1-1-1,-1 0 1,0 0 0,-1-1 0,1 0 0,-1 0 0,0 0 0,0-1-1,0 0 1,0 0 0,-1-1 0,1 0 0,-8 1 0,2 0-20,1-2 0,0 0 0,0 0 0,-1-1 1,1 0-1,0-1 0,-1-1 0,1 0 0,0 0 1,0-1-1,0-1 0,1 0 0,-19-10 0,15 2-716,15 12 629,0 0-1,0-1 1,-1 1-1,1 0 1,0 0-1,0 0 1,0-1-1,0 1 1,1 0-1,-1 0 1,0 0-1,0-1 1,0 1-1,0 0 1,0 0-1,0 0 1,0-1-1,0 1 1,0 0-1,0 0 1,1 0-1,-1-1 1,0 1-1,0 0 1,0 0-1,0 0 1,1 0-1,-1 0 1,0 0-1,0-1 0,0 1 1,0 0-1,1 0 1,-1 0-1,0 0 1,0 0-1,0 0 1,1 0-1,-1 0 1,0 0-1,1 0 1,36-2-2364,-15 1 1882,0-5-214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0.697"/>
    </inkml:context>
    <inkml:brush xml:id="br0">
      <inkml:brushProperty name="width" value="0.025" units="cm"/>
      <inkml:brushProperty name="height" value="0.025" units="cm"/>
      <inkml:brushProperty name="color" value="#E71224"/>
    </inkml:brush>
  </inkml:definitions>
  <inkml:trace contextRef="#ctx0" brushRef="#br0">14 0 19924,'-3'102'5818,"-2"36"-5896,12 45 188,-4-168-55,1-25-11,0-23 2,-4-39 28,-1 63-70,0 0 0,0 1 0,-1-1 0,0 0 0,0 1-1,-4-9 1,1 12-18,2 12-9,2 14-12,2-15 23,-1-1 1,1 1-1,0 0 0,1-1 1,-1 0-1,1 1 0,0-1 0,0 0 1,1 0-1,-1 0 0,1 0 0,7 8 1,-8-11 7,-1 0 0,2 0 0,-1-1 0,0 1 0,0-1 0,0 1 0,1-1 1,-1 0-1,1 0 0,-1 0 0,1 0 0,0 0 0,-1 0 0,1-1 0,0 1 0,-1-1 1,1 0-1,0 0 0,-1 0 0,1 0 0,0-1 0,0 1 0,-1 0 0,1-1 0,0 0 1,-1 0-1,1 0 0,2-1 0,7-5 1,1 0 0,-1 0 0,-1-2 0,1 1 0,-2-1 0,1-1 0,-1 0 0,0 0 0,-1-1 0,-1 0 0,1-1 0,-2 0 0,10-20 0,-11 11 25,-6 20-20,0 1-1,-1-1 1,1 1 0,0-1-1,0 1 1,0-1 0,0 1-1,0-1 1,0 1 0,-1-1-1,1 1 1,0-1 0,0 1-1,-1-1 1,1 1 0,0-1-1,-1 1 1,1 0 0,-1-1-1,1 1 1,0 0 0,-2-1-1,1 1 1,0-1 0,0 1-1,-1 0 1,1 0-1,0 0 1,-1 1-1,1-1 1,0 0-1,0 0 1,-1 1-1,1-1 1,0 0-1,0 1 1,0 0 0,-1-1-1,1 1 1,0 0-1,0-1 1,0 1-1,0 0 1,0 0-1,0 0 1,0 0-1,1 0 1,-2 1 0,-4 6-6,0 0 1,0 1 0,1-1 0,0 1 0,0 0 0,1 1 0,1-1 0,-1 1 0,2 0 0,-1-1 0,1 1 0,1 0 0,0 1 0,0-1 0,1 0 0,1 17-1,-1-26 3,0 1 0,1-1 0,-1 0-1,0 1 1,0-1 0,1 0 0,-1 1-1,0-1 1,1 0 0,0 0 0,-1 1-1,1-1 1,0 0 0,-1 0 0,1 0-1,0 0 1,0 0 0,0 0 0,0 0-1,0 0 1,0 0 0,0-1 0,0 1-1,0 0 1,1 0 0,-1-1 0,2 1-1,-1-1 3,0 0-1,0 0 1,1 0-1,-1 0 1,0-1-1,0 1 1,1-1-1,-1 0 0,0 0 1,0 1-1,0-1 1,0 0-1,0-1 1,3-1-1,7-6 9,-1 0 0,1-1 0,15-19 1,71-89 39,-97 116-50,0 1 0,0 0 0,0 0 0,0 0 0,0 0 1,0 0-1,0 1 0,0-1 0,0 0 0,0 0 0,1 1 0,-1-1 0,0 0 1,3 0-1,-4 1 0,1 0 0,-1 0-1,1 0 1,-1 0 0,1 1 0,-1-1 0,1 0 0,-1 0 0,1 0 0,-1 1 0,0-1 0,1 0 0,-1 0-1,1 1 1,-1-1 0,0 0 0,1 1 0,-1-1 0,0 0 0,1 1 0,-1-1 0,0 1 0,0-1-1,1 0 1,-1 1 0,0-1 0,0 1 0,2 6-11,0-1-1,-1 0 1,0 1 0,1 11-1,-2-10 8,3 56-16,-2-37 106,0 0 0,2 0 0,0-1 0,12 42 0,-15-67-74,0 0-1,1 0 0,-1 0 1,0 0-1,0 0 0,1-1 1,-1 1-1,1 0 0,-1 0 1,1 0-1,-1 0 0,1-1 1,-1 1-1,1 0 0,0 0 1,-1-1-1,1 1 0,0-1 1,0 1-1,-1-1 0,1 1 1,0-1-1,0 1 0,1 0 1,-1-2-6,0 1 0,-1 0 0,1-1 0,0 1 1,0 0-1,0-1 0,-1 1 0,1-1 0,0 1 0,0-1 1,-1 1-1,1-1 0,0 0 0,-1 1 0,1-1 0,-1 0 1,1 0-1,-1 1 0,1-3 0,4-5-178,-1 0 0,-1-1 0,4-11-1,-2-1-226,-1 0 0,0 0 0,0-34 0,-4 11-72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1.220"/>
    </inkml:context>
    <inkml:brush xml:id="br0">
      <inkml:brushProperty name="width" value="0.025" units="cm"/>
      <inkml:brushProperty name="height" value="0.025" units="cm"/>
      <inkml:brushProperty name="color" value="#E71224"/>
    </inkml:brush>
  </inkml:definitions>
  <inkml:trace contextRef="#ctx0" brushRef="#br0">3 0 19284,'-3'10'1448,"3"2"-1168,0 1-248,5-2 137,-1 2-562,6-3 337,3-1-152,8-4-136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1.647"/>
    </inkml:context>
    <inkml:brush xml:id="br0">
      <inkml:brushProperty name="width" value="0.025" units="cm"/>
      <inkml:brushProperty name="height" value="0.025" units="cm"/>
      <inkml:brushProperty name="color" value="#E71224"/>
    </inkml:brush>
  </inkml:definitions>
  <inkml:trace contextRef="#ctx0" brushRef="#br0">98 32 16444,'-7'12'785,"0"1"1,1 0-1,0 0 1,1 1-1,0-1 1,1 1-1,-3 21 1,5-23-647,1 0 0,0 0 0,0 1 0,1-1 0,1 0 0,0 0 1,1 0-1,6 24 0,-5-30-108,0 1 1,0-1 0,1 0-1,0 0 1,7 8 0,-6-8-3,-1 0 1,0 0 0,0 0-1,-1 0 1,4 9 0,-4-6 6,0 1 0,-1-1 0,-1 0 0,0 1 0,0 0 1,0-1-1,-2 10 0,1-15-7,-1 0 1,1 0-1,-1-1 1,0 1 0,0 0-1,-1-1 1,1 1-1,-1-1 1,-2 5-1,3-6 3,0-1 0,0 1 0,0-1 0,-1 0 0,1 1 0,-1-1 0,1 0 0,-1 0 0,1 0 0,-1 0 0,1 0 0,-1 0 0,0-1 0,0 1 0,1 0 0,-1-1 0,0 1 0,0-1 0,-3 0 0,3 0 1,-1 0 0,0 0-1,0-1 1,1 1 0,-1-1 0,0 1 0,1-1-1,-1 0 1,0 0 0,1-1 0,-1 1-1,1 0 1,0-1 0,0 0 0,-1 1 0,1-1-1,0 0 1,0 0 0,0 0 0,1 0-1,-1-1 1,1 1 0,-1 0 0,1-1-1,-1 1 1,1-1 0,0 1 0,-1-5 0,-1-3 6,0 1 1,1-1 0,0 1 0,0-1 0,1 0 0,0-19 0,1 18-43,2 0 0,-1 0 0,2 0-1,-1 0 1,1 0 0,1 0 0,0 0 0,1 1 0,0 0 0,9-14 0,5-3-36,1 1 1,28-28-1,-23 28-9,34-48 0,-57 71 51,1-1 0,-1 1 0,0-1-1,0 0 1,0 0 0,0 0 0,-1 0 0,0 0-1,1 0 1,0-6 0,-3 11-1,1-1-1,0 0 1,0 0 0,0 0 0,0 0-1,0 0 1,0 0 0,-1 0 0,1 0-1,0 0 1,0 0 0,0 0 0,0 0-1,-1 0 1,1 0 0,0 0-1,0 0 1,0 0 0,0 0 0,0 0-1,-1 0 1,1 0 0,0 0 0,0 0-1,0 0 1,0 0 0,0 0-1,-1 0 1,1 0 0,0 0 0,0 0-1,0 0 1,0-1 0,0 1 0,0 0-1,0 0 1,-1 0 0,1 0 0,0 0-1,0 0 1,0 0 0,0-1-1,0 1 1,0 0 0,0 0 0,0 0-1,0 0 1,0 0 0,0-1 0,0 1-1,0 0 1,0 0 0,0 0-1,0 0 1,0-1 0,0 1 0,0 0-1,0 0 1,0 0 0,0 0 0,0 0-1,0-1 1,0 1 0,0 0-1,0 0 1,-8 11 49,3 1-32,0 0 0,1 0 0,0 0 0,-2 14 0,5-18-16,0 0-1,0 0 0,0 0 1,1-1-1,0 1 0,1 0 0,2 14 1,-3-21-3,0 0 0,1-1 0,-1 1 0,0 0 0,0-1 0,0 1 0,1 0 0,-1-1 0,0 1 0,0-1 0,1 1 1,-1-1-1,1 1 0,-1-1 0,1 1 0,-1-1 0,1 1 0,-1-1 0,1 1 0,-1-1 0,1 0 0,-1 1 0,1-1 0,0 0 0,-1 1 1,1-1-1,-1 0 0,1 0 0,0 0 0,-1 1 0,1-1 0,0 0 0,-1 0 0,1 0 0,0 0 0,-1 0 0,1-1 0,0 1 0,-1 0 0,1 0 1,0 0-1,-1 0 0,2-1 0,2-1 7,0 0 0,0-1 0,0 1 0,0-1 0,4-4 0,-4 4-6,23-21 23,22-17-13,-45 38-11,0 0 1,0 0-1,1 1 1,-1 0-1,0 0 0,1 0 1,0 1-1,-1-1 0,1 1 1,6-1-1,-9 2 0,0 0 0,0 0 0,-1 0-1,1 1 1,0-1 0,0 0 0,0 1 0,0 0-1,0-1 1,-1 1 0,1 0 0,0 0 0,-1 0 0,1 0-1,0 0 1,-1 0 0,3 2 0,-2 0 3,1 0 0,0 0 0,-1 1 0,0-1-1,0 1 1,0-1 0,3 8 0,-1 0 27,-1 0-1,0 0 1,-1 1 0,2 21-1,0-4 164,-4-29-188,1 0 0,-1 0 0,0 0 0,0 1 0,0-1 0,0 0 0,0 0-1,0 0 1,0 0 0,0 1 0,1-1 0,-1 0 0,0 0 0,0 0-1,0 0 1,0 0 0,1 1 0,-1-1 0,0 0 0,0 0 0,0 0 0,0 0-1,1 0 1,-1 0 0,0 0 0,0 0 0,0 0 0,1 0 0,-1 0 0,0 0-1,0 0 1,1 0 0,-1 0 0,0 0 0,0 0 0,0 0 0,1 0 0,10-13 122,16-46 110,-20 43-216,0 1 0,0-1 0,2 1 0,0 1 0,0-1 0,13-12 0,-22 26-28,1 0 1,0 0 0,0 0-1,0 0 1,0 0 0,0 0 0,0 1-1,0-1 1,0 0 0,0 1-1,0-1 1,1 0 0,-1 1 0,0 0-1,0-1 1,1 1 0,-1 0-1,0-1 1,1 1 0,-1 0-1,0 0 1,3 0 0,-3 1-3,0-1 1,1 1 0,-1 0-1,0 0 1,0 0-1,1-1 1,-1 1-1,0 0 1,0 0-1,0 1 1,0-1 0,0 0-1,0 0 1,-1 0-1,1 1 1,1 1-1,2 6-29,-1 1 0,0-1-1,0 1 1,1 17 0,7 62-353,-1-115-531,-3 1 680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3.140"/>
    </inkml:context>
    <inkml:brush xml:id="br0">
      <inkml:brushProperty name="width" value="0.025" units="cm"/>
      <inkml:brushProperty name="height" value="0.025" units="cm"/>
      <inkml:brushProperty name="color" value="#E71224"/>
    </inkml:brush>
  </inkml:definitions>
  <inkml:trace contextRef="#ctx0" brushRef="#br0">163 217 11146,'2'-4'451,"0"0"0,0 0 0,0 0-1,-1 0 1,0 0 0,1 0 0,-1-1 0,-1 1-1,1 0 1,0-1 0,-1 1 0,0-1-1,0 1 1,-1 0 0,-1-9 0,2 11-274,-1 0 0,0-1 1,0 1-1,0-1 0,0 1 0,-1 0 1,1 0-1,0 0 0,-1 0 0,0 0 1,1 0-1,-1 0 0,0 0 1,0 1-1,0-1 0,0 1 0,-1-1 1,1 1-1,0 0 0,0 0 0,-1 0 1,1 0-1,-1 0 0,1 1 1,-1-1-1,1 1 0,-1 0 0,-3-1 1,1 1-96,1 0 1,-1 1 0,1-1-1,0 1 1,-1 0 0,1 0-1,0 0 1,0 1-1,0 0 1,0-1 0,0 1-1,0 1 1,0-1 0,0 0-1,1 1 1,-1 0 0,1 0-1,0 0 1,0 0 0,0 1-1,0-1 1,1 1 0,-1-1-1,-1 5 1,0-1-81,1 0 1,0-1-1,0 1 1,1 0 0,0 0-1,0 0 1,1 1-1,-1-1 1,2 0-1,-1 1 1,1-1-1,0 0 1,2 15-1,-2-21-7,0 0 0,1 0 0,-1 0 0,0 1 0,0-1 0,1 0 0,-1 0 0,0 0 0,1 0-1,0 0 1,-1 0 0,1 0 0,-1 0 0,1 0 0,0 0 0,0 0 0,0 0 0,-1 0 0,1 0-1,0-1 1,0 1 0,0 0 0,0-1 0,0 1 0,1-1 0,-1 1 0,0-1 0,0 1-1,0-1 1,0 0 0,0 0 0,1 0 0,-1 1 0,0-1 0,0 0 0,3-1 0,-1 1-7,1-1 1,0-1 0,-1 1 0,1 0-1,-1-1 1,0 0 0,1 0-1,-1 0 1,0 0 0,0 0 0,3-4-1,11-12 98,0 0 0,-2-2-1,0 1 1,-2-2-1,0 0 1,-1-1 0,-1 0-1,-1-1 1,-1 0-1,7-29 1,-14 42 168,-3 15-33,-4 17-85,3 11-136,2-1 0,1 0 0,1 0 0,2 0 1,2 0-1,14 49 0,-19-77-21,0-1 0,0 1 0,0-1 0,1 0 0,-1 0 0,1 1 0,0-1 0,0 0 0,0-1 0,0 1 0,1 0 1,4 3-1,-6-5-26,0 0 1,1-1 0,-1 1 0,0-1 0,1 1 0,-1-1 0,1 0 0,-1 1 0,1-1 0,-1 0 0,1 0 0,-1 0 0,1 0-1,-1 0 1,1-1 0,-1 1 0,1 0 0,-1-1 0,0 1 0,1-1 0,-1 1 0,0-1 0,1 0 0,-1 1 0,0-1 0,0 0 0,1 0-1,-1 0 1,0 0 0,0 0 0,0 0 0,0 0 0,1-2 0,45-57 21,-32 39-321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3.784"/>
    </inkml:context>
    <inkml:brush xml:id="br0">
      <inkml:brushProperty name="width" value="0.025" units="cm"/>
      <inkml:brushProperty name="height" value="0.025" units="cm"/>
      <inkml:brushProperty name="color" value="#E71224"/>
    </inkml:brush>
  </inkml:definitions>
  <inkml:trace contextRef="#ctx0" brushRef="#br0">40 129 14899,'25'12'3678,"-21"-10"-3328,-1 0-1,0-1 0,0 1 1,1-1-1,-1 0 1,0 0-1,1 0 0,4 0 1,-6-1-306,-1 0 0,1 0 1,-1-1-1,1 1 0,-1-1 0,1 1 0,-1-1 1,0 1-1,1-1 0,-1 0 0,1 0 1,-1 0-1,0 0 0,0 0 0,0 0 0,0 0 1,0 0-1,0 0 0,0 0 0,0-1 1,0 1-1,0 0 0,-1-1 0,2-1 1,2-5 188,0-1 1,0 0 0,2-10-1,-5 16-142,0 0 1,0-1-1,0 1 0,-1 0 0,1-1 0,-1 1 1,0-1-1,0 1 0,-1-1 0,1 1 1,-1 0-1,0-4 0,0 5-50,-1 0 0,1 0-1,0 0 1,-1 0 0,1 0 0,-1 0 0,0 1-1,0-1 1,1 1 0,-1-1 0,0 1 0,0 0-1,0 0 1,-1 0 0,1 0 0,0 0 0,-4-1-1,0 0 90,0 1 0,-1-1 0,1 1 0,-13 0 0,18 1-87,-18-3 180,16 6-214,0 0 0,0 0 0,0 0 1,1 0-1,-1 0 0,1 1 1,0-1-1,0 1 0,0-1 0,0 1 1,-1 4-1,-13 45 44,15-45-15,-1 1 0,1-1 1,0 1-1,1-1 0,0 1 0,1-1 1,-1 1-1,2 0 0,2 10 0,-3-16-33,-1-1 0,1 1-1,0-1 1,0 1-1,1-1 1,-1 0-1,0 1 1,1-1-1,-1 0 1,1 0 0,0 0-1,0 0 1,0 0-1,0-1 1,0 1-1,0 0 1,0-1-1,1 0 1,-1 1-1,0-1 1,1 0 0,-1 0-1,1 0 1,0-1-1,-1 1 1,1-1-1,-1 1 1,1-1-1,0 0 1,-1 0 0,1 0-1,0 0 1,4-2-1,-2 2-100,1-1 0,-1-1 0,1 1 0,-1-1 0,0 0-1,0 0 1,0-1 0,0 1 0,0-1 0,0 0 0,-1 0 0,1-1 0,7-7 0,1-7-189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938"/>
    </inkml:context>
    <inkml:brush xml:id="br0">
      <inkml:brushProperty name="width" value="0.05" units="cm"/>
      <inkml:brushProperty name="height" value="0.05" units="cm"/>
    </inkml:brush>
  </inkml:definitions>
  <inkml:trace contextRef="#ctx0" brushRef="#br0">40 7 12723,'1'-1'264,"0"0"-1,-1 1 1,1-1 0,0 1 0,0-1 0,0 1 0,0-1 0,-1 1 0,1 0 0,0 0 0,0-1-1,0 1 1,0 0 0,0 0 0,0 0 0,0 0 0,0 0 0,0 0 0,1 0 0,-1 1-100,0 0 0,0 0 1,0 0-1,-1 0 0,1 0 0,0 0 1,-1 0-1,1 0 0,0 0 1,-1 0-1,0 0 0,1 1 1,-1-1-1,0 0 0,1 2 1,5 26 248,-1 0 1,-1 0-1,-2 0 1,0 1-1,-5 41 1,-1-26-332,-3 0 0,-21 79 0,27-120-137,-1 3-11,1-1 0,-1 1 0,-1-1 0,1 0 0,-1 1 0,0-1 0,0 0 0,-1-1 1,0 1-1,-7 8 0,4-10-170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4.749"/>
    </inkml:context>
    <inkml:brush xml:id="br0">
      <inkml:brushProperty name="width" value="0.025" units="cm"/>
      <inkml:brushProperty name="height" value="0.025" units="cm"/>
      <inkml:brushProperty name="color" value="#E71224"/>
    </inkml:brush>
  </inkml:definitions>
  <inkml:trace contextRef="#ctx0" brushRef="#br0">152 120 18236,'0'0'121,"1"-1"0,-1 0 0,0 1 0,0-1 0,0 0 0,0 1 0,0-1 0,0 0 0,0 1 0,0-1 0,0 1 0,0-1 0,0 0 0,0 1 0,-1-1 0,1 0 0,0 1 0,0-1 0,-1 1 0,1-1 0,0 1 0,-1-1 0,1 1 1,-1-1-1,1 1 0,0-1 0,-2 0 0,1 0 53,0 1 1,-1 0-1,1-1 1,0 1 0,-1 0-1,1-1 1,0 1-1,-1 0 1,1 0-1,0 0 1,-1 0 0,-1 1-1,-3 0 134,1 0 1,0 0-1,0 1 0,0-1 1,0 1-1,-6 4 0,3 0-190,0 0 0,1 0 0,0 0-1,0 1 1,0 0 0,-8 13 0,12-16-112,-1 1 1,2 0 0,-1 0-1,1 0 1,-1 0-1,1 0 1,0 0-1,1 0 1,0 1-1,0-1 1,0 1-1,0 9 1,0-14-7,1-1 1,0 0 0,0 0-1,0 1 1,0-1 0,0 0-1,0 0 1,0 0 0,0 1-1,0-1 1,0 0-1,1 0 1,-1 1 0,0-1-1,0 0 1,0 0 0,0 0-1,0 1 1,0-1 0,0 0-1,0 0 1,1 0-1,-1 1 1,0-1 0,0 0-1,0 0 1,0 0 0,1 0-1,-1 0 1,0 1 0,0-1-1,0 0 1,1 0 0,-1 0-1,0 0 1,0 0-1,1 0 1,-1 0 0,0 0-1,0 0 1,0 0 0,1 0-1,-1 0 1,0 0 0,0 0-1,1 0 1,-1 0-1,0 0 1,15-10 25,9-18 35,-9 7 65,-1-2 0,-1 1 0,-1-2-1,-1 0 1,-1 0 0,-1-1-1,7-30 1,-19 83-113,2 0 1,1 0-1,2 0 0,0-1 1,13 55-1,-14-79-59,-1 0-1,1 0 1,0-1 0,1 1 0,-1 0-1,0-1 1,1 1 0,0-1-1,-1 1 1,1-1 0,2 2-1,-3-3-4,0 0 0,0-1 0,0 1 0,0-1-1,0 0 1,0 1 0,1-1 0,-1 0-1,0 0 1,0 1 0,0-1 0,0 0-1,0 0 1,0 0 0,1 0 0,-1-1-1,0 1 1,0 0 0,0 0 0,0-1 0,0 1-1,0-1 1,0 1 0,0-1 0,0 1-1,0-1 1,0 1 0,0-1 0,0 0-1,0 0 1,0 0 0,7-7-103,0 0 1,-1-1-1,0 0 1,-1 0-1,0 0 1,0-1 0,-1 0-1,7-16 1,-7 15-132,9-18-143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6.134"/>
    </inkml:context>
    <inkml:brush xml:id="br0">
      <inkml:brushProperty name="width" value="0.025" units="cm"/>
      <inkml:brushProperty name="height" value="0.025" units="cm"/>
      <inkml:brushProperty name="color" value="#E71224"/>
    </inkml:brush>
  </inkml:definitions>
  <inkml:trace contextRef="#ctx0" brushRef="#br0">111 253 16388,'1'-3'333,"-1"0"0,1 0 0,-1-1 1,0 1-1,0 0 0,-1 0 0,1 0 1,-1 0-1,1 0 0,-1 0 1,0 0-1,0 0 0,0 0 0,-1 0 1,1 1-1,-1-1 0,-2-4 1,3 6-207,0 0 0,0 1 0,0-1 1,0 0-1,0 0 0,0 1 1,0-1-1,0 0 0,0 1 1,0-1-1,0 1 0,0-1 1,-1 1-1,1 0 0,0-1 1,0 1-1,0 0 0,-2 0 1,1 0-39,-1 1 1,1-1 0,0 1 0,0-1 0,0 1 0,0 0 0,1-1 0,-1 1-1,0 0 1,0 1 0,0-1 0,1 0 0,-1 0 0,-2 3 0,0 0-36,0 1 0,0 0 1,0 1-1,1-1 1,0 0-1,0 1 0,0 0 1,0 0-1,1 0 1,0 0-1,0 0 0,-1 9 1,1-1-56,1 1 1,0-1 0,0 0-1,3 21 1,-2-32-4,0 0-1,1-1 1,-1 1-1,1 0 1,0-1-1,0 1 1,0 0-1,0-1 1,0 1-1,0-1 1,1 0-1,2 4 1,-3-5 2,0 0-1,0-1 1,0 1 0,-1 0-1,1-1 1,0 1 0,1-1-1,-1 0 1,0 1-1,0-1 1,0 0 0,0 0-1,0 1 1,0-1 0,0 0-1,0 0 1,0 0 0,1 0-1,-1-1 1,0 1 0,0 0-1,0 0 1,0-1 0,0 1-1,0 0 1,0-1 0,0 1-1,0-1 1,0 0 0,0 1-1,0-1 1,0 0 0,-1 1-1,2-2 1,9-7-6,-2 0-1,1-1 1,-1 0 0,-1-1-1,0 1 1,0-2 0,11-21-1,36-95 68,-42 94-7,34-108 180,-53 173-215,-4 32 1,5-23-36,-2 0 10,2 0 0,1 74 0,4-111 7,1 0-1,-1 0 1,0 0-1,1 0 1,0 0-1,0 0 0,0 0 1,0-1-1,0 1 1,0 0-1,1 0 1,2 3-1,-3-5 1,0 0 0,0 0 0,0-1 0,0 1 0,0 0 0,0-1 0,0 1 0,0-1-1,0 1 1,1-1 0,-1 1 0,0-1 0,0 0 0,0 1 0,1-1 0,-1 0 0,0 0 0,1 0 0,-1 0 0,0 0 0,0 0-1,1-1 1,-1 1 0,0 0 0,0-1 0,0 1 0,1-1 0,-1 1 0,0-1 0,0 1 0,2-2 0,5-4-3,1 1 1,-1-2 0,-1 1-1,1-1 1,-1 0 0,11-14-1,-6 6 6,0-2-1,13-25 1,-18 26-18,-12 22-50,-12 26-13,11-18 62,0 0 0,-6 29 0,11-39 16,0-1-1,0 1 0,1 0 0,-1 0 0,1 0 0,0 0 0,0 1 0,0-1 0,1 0 0,-1 0 0,1-1 1,0 1-1,0 0 0,1 0 0,-1 0 0,3 4 0,-2-6 1,0 0 0,0 0 1,0-1-1,0 1 0,0 0 0,1-1 1,-1 1-1,0-1 0,1 0 0,0 0 0,-1 0 1,1 0-1,-1 0 0,1-1 0,0 1 0,3 0 1,8-1-3,-1 1 1,16-2 0,-9 0 13,102 0 65,-122 1-72,1 0 0,-1 0-1,1 0 1,-1 0 0,1 0 0,-1 0 0,0 0 0,1 0 0,-1 0 0,1 0 0,-1-1 0,1 1-1,-1 0 1,0 0 0,1 0 0,-1-1 0,0 1 0,1 0 0,-1-1 0,0 1 0,1 0 0,-1-1-1,0 1 1,1 0 0,-1-1 0,0 1 0,0-1 0,0 1 0,1 0 0,-1-1 0,0 1 0,0-1-1,0 1 1,0-1 0,0 1 0,0-1 0,0 1 0,0-1 0,0 1 0,0 0 0,0-1 0,0 1 0,0-1-1,0 1 1,0-1 0,0 1 0,-1-1 0,-10-26 145,8 21-105,-65-148 1009,119 168-3676,16-3 1556,-26-8 351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6.852"/>
    </inkml:context>
    <inkml:brush xml:id="br0">
      <inkml:brushProperty name="width" value="0.025" units="cm"/>
      <inkml:brushProperty name="height" value="0.025" units="cm"/>
      <inkml:brushProperty name="color" value="#E71224"/>
    </inkml:brush>
  </inkml:definitions>
  <inkml:trace contextRef="#ctx0" brushRef="#br0">113 132 15099,'3'-15'986,"-1"-1"1,0 0-1,-1 1 0,-1-1 0,-3-29 0,-2 36 552,0 14-573,-3 14-243,1 16-339,2 1 0,-3 53 0,8 75-153,1-143-162,8 145 271,-6-133-239,2-1-1,2 0 1,11 33 0,-11-50-60,-7-15-39,0 0-1,0 0 1,1 0 0,-1 0 0,0 0 0,0 0 0,0 0-1,0 0 1,0 0 0,0-1 0,1 1 0,-1 0 0,0 0-1,0 0 1,0 0 0,0 0 0,0 0 0,0 0 0,1 0-1,-1 0 1,0 0 0,0 0 0,0 0 0,0-1 0,0 1-1,0 0 1,0 0 0,0 0 0,0 0 0,1 0 0,-1 0-1,0-1 1,0 1 0,0 0 0,0 0 0,0 0-1,0 0 1,0 0 0,0 0 0,0-1 0,0 1 0,0 0-1,0 0 1,0 0 0,0 0 0,0 0 0,0-1 0,-2-30 16,-8-9-132,-2 1 0,-2 0 0,-2 0 0,-1 2 0,-2 0 0,-25-37-1,99 106 366,-46-29-423,0 0 0,-1 0 0,1-1 1,0 0-1,0 0 0,1-1 0,-1 0 0,0-1 0,0 0 1,0-1-1,11-1 0,-5-1-220,1 0 1,-1-2-1,0 0 1,0 0-1,22-12 1,0-3-454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7.257"/>
    </inkml:context>
    <inkml:brush xml:id="br0">
      <inkml:brushProperty name="width" value="0.025" units="cm"/>
      <inkml:brushProperty name="height" value="0.025" units="cm"/>
      <inkml:brushProperty name="color" value="#E71224"/>
    </inkml:brush>
  </inkml:definitions>
  <inkml:trace contextRef="#ctx0" brushRef="#br0">95 91 15571,'-6'3'383,"0"0"-1,1 1 1,0 0-1,0 0 1,0 0 0,0 0-1,1 1 1,0 0-1,0 0 1,0 0-1,0 0 1,-3 8-1,2-4-68,0 1 1,1-1-1,0 1 0,1 0 0,0 0 0,-3 17 1,6-23-256,-1 0 1,1 0-1,0 0 1,0 0-1,1 0 1,-1 0 0,1 0-1,1 6 1,-1-9-50,-1-1 1,0 1-1,1 0 0,-1 0 1,1 0-1,-1 0 1,1 0-1,-1-1 0,1 1 1,0 0-1,-1 0 1,1-1-1,0 1 0,0-1 1,0 1-1,-1-1 1,1 1-1,0-1 0,0 1 1,0-1-1,0 0 1,0 1-1,0-1 0,0 0 1,0 0-1,0 1 1,0-1-1,0 0 0,0 0 1,0 0-1,0-1 1,0 1-1,0 0 0,-1 0 1,1 0-1,0-1 1,0 1-1,0 0 0,1-1 1,5-3 12,0 1-1,-1-1 1,1 0 0,-1 0 0,0-1-1,0 1 1,-1-1 0,1-1 0,-1 1 0,0-1-1,5-8 1,6-11 93,20-40-1,-34 61-92,10-19 173,-2 0 0,0 0 0,10-42 0,-18 63 185,0 6-275,0 10-39,-2 73 91,1 37-82,0-103-114,2 0 1,0 0-1,11 36 0,1-25-338,-15-31 339,1 0 0,-1 0 0,1-1 1,-1 1-1,1 0 0,-1-1 0,1 1 0,0 0 0,-1-1 0,1 1 0,0-1 1,-1 1-1,1-1 0,0 1 0,0-1 0,-1 1 0,1-1 0,0 0 0,0 0 1,0 1-1,0-1 0,0 0 0,-1 0 0,1 0 0,0 0 0,0 0 1,0 0-1,0 0 0,0 0 0,0 0 0,-1 0 0,1-1 0,0 1 0,0 0 1,0-1-1,1 0 0,1-1-64,-1 0-1,1-1 1,0 1 0,-1-1-1,1 0 1,-1 0 0,0 0 0,0 0-1,0 0 1,-1 0 0,3-6 0,13-40-97,-16 44 92,12-48-432,-3-7-16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7.707"/>
    </inkml:context>
    <inkml:brush xml:id="br0">
      <inkml:brushProperty name="width" value="0.025" units="cm"/>
      <inkml:brushProperty name="height" value="0.025" units="cm"/>
      <inkml:brushProperty name="color" value="#E71224"/>
    </inkml:brush>
  </inkml:definitions>
  <inkml:trace contextRef="#ctx0" brushRef="#br0">30 0 15707,'-2'45'1948,"-11"63"0,7-73-1096,2 0 1,1 1 0,2 47 0,1-82-832,0 1 0,0-1 0,0 0 0,0 1 0,0-1 0,1 0 0,-1 1 0,0-1 0,1 0 0,-1 0 0,1 1 0,-1-1 0,1 0 0,0 0 0,-1 0 0,1 0 0,2 2 0,-3-3-15,1 1 0,0-1 0,-1 0 0,1 0 0,-1 0 0,1 0-1,0 0 1,-1 0 0,1 0 0,-1 0 0,1 0 0,0 0 0,-1-1 0,1 1 0,-1 0 0,1 0-1,-1-1 1,1 1 0,-1 0 0,1 0 0,-1-1 0,1 1 0,-1-1 0,1 1 0,-1 0 0,1-2-1,4-3-6,-1 0 0,1 0 0,-1-1 0,-1 0 0,6-10 0,9-29 129,-2 0 1,-2-1-1,-2-1 0,6-54 1,-29 196-204,1 165 1,10-251-58,0-7 110,0 0-1,0 0 1,0 0 0,0 0-1,0-1 1,0 1-1,1 0 1,-1 0-1,1 0 1,-1 0-1,2 2 1,1-1-202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8.297"/>
    </inkml:context>
    <inkml:brush xml:id="br0">
      <inkml:brushProperty name="width" value="0.025" units="cm"/>
      <inkml:brushProperty name="height" value="0.025" units="cm"/>
      <inkml:brushProperty name="color" value="#E71224"/>
    </inkml:brush>
  </inkml:definitions>
  <inkml:trace contextRef="#ctx0" brushRef="#br0">1 138 17948,'3'3'249,"1"0"1,0 0 0,0-1-1,0 1 1,0-1-1,1 0 1,-1 0-1,0 0 1,1-1 0,0 1-1,-1-1 1,1 0-1,0-1 1,-1 1-1,1-1 1,0 0 0,0 0-1,0 0 1,-1-1-1,1 0 1,0 0-1,-1 0 1,1 0 0,-1-1-1,1 0 1,4-2-1,-4 1-178,0 0 0,-1 0-1,1 0 1,-1 0 0,0-1-1,0 1 1,0-1-1,-1 0 1,1 0 0,-1-1-1,0 1 1,0-1 0,-1 1-1,1-1 1,-1 0 0,0 0-1,0 0 1,-1 0-1,1 0 1,-1-1 0,0 1-1,-1 0 1,1-6 0,-1 9-64,0 1 0,0-1 0,0 1 0,0-1 0,0 0 0,0 1 1,0-1-1,0 1 0,-1-1 0,1 1 0,0-1 0,-1 1 0,0-1 0,1 1 1,-1-1-1,0 1 0,0 0 0,1-1 0,-1 1 0,0 0 0,-1 0 0,1 0 1,0 0-1,0 0 0,0 0 0,-1 0 0,1 0 0,0 0 0,-1 0 0,1 1 1,-1-1-1,1 0 0,-1 1 0,1 0 0,-1-1 0,1 1 0,-3 0 0,0 0-5,1 0-1,-1 1 1,1-1-1,0 1 0,-1 0 1,1 0-1,0 1 1,0-1-1,0 0 0,0 1 1,0 0-1,0 0 1,0 0-1,0 0 0,1 0 1,-1 1-1,-1 2 1,-3 3-10,2 0 0,-1 1 0,1-1 0,0 1 0,1 1 0,0-1 1,-5 18-1,7-20-3,0 0 0,1 0 0,0 1 0,0-1 0,0 1 0,1-1 0,0 1 0,1-1 0,0 1 0,0-1 0,2 9 0,-2-14 8,-1-1-1,1 1 1,0-1 0,-1 1-1,1-1 1,0 0-1,0 1 1,0-1 0,0 0-1,0 0 1,0 1 0,0-1-1,0 0 1,0 0 0,1 0-1,-1-1 1,0 1 0,1 0-1,-1 0 1,0-1-1,1 1 1,-1-1 0,1 1-1,0-1 1,-1 0 0,1 1-1,-1-1 1,1 0 0,-1 0-1,1 0 1,-1 0 0,1 0-1,0-1 1,-1 1-1,1 0 1,-1-1 0,1 1-1,-1-1 1,3-1 0,6-2-6,-1 0 1,0-2 0,0 1-1,13-11 1,36-34-17,-39 33 27,26-20 0,-44 36-3,1-1 0,0 1 0,0 0 0,0 0 0,0 0 1,0 0-1,0 0 0,0 0 0,0 1 0,1-1 0,-1 1 0,0-1 1,4 1-1,-5 0-1,0 0 1,0 1-1,0-1 1,0 0-1,0 1 1,0-1-1,0 0 1,0 1-1,0 0 1,0-1-1,0 1 1,0-1-1,0 1 1,0 0-1,-1 0 1,1 0-1,0-1 1,0 1-1,-1 0 1,1 1-1,2 5-9,0 1 0,0-1 0,-1 1 0,-1-1 0,1 1 0,0 10 0,3 15-14,-5-33 29,0 1 0,0-1 0,1 1 0,-1-1 0,0 1-1,0 0 1,0-1 0,0 1 0,1-1 0,-1 1 0,0-1 0,0 1-1,1-1 1,-1 1 0,0-1 0,1 1 0,-1-1 0,1 0-1,-1 1 1,1-1 0,-1 0 0,0 1 0,1-1 0,-1 0 0,1 1-1,0-1 1,-1 0 0,1 0 0,-1 0 0,1 1 0,-1-1 0,1 0-1,-1 0 1,1 0 0,0 0 0,-1 0 0,1 0 0,-1 0 0,1 0-1,-1 0 1,1-1 0,0 1 0,-1 0 0,1 0 0,-1 0 0,1-1-1,-1 1 1,1 0 0,-1-1 0,1 1 0,-1 0 0,1-1-1,0 0 1,24-25 227,-22 23-200,2-4 27,1 1 1,-1 0-1,1 0 1,1 1-1,12-9 1,-18 13-57,0 0 0,1 0 0,-1 0 0,1 1 0,-1-1-1,0 1 1,1-1 0,0 1 0,-1-1 0,1 1 0,-1 0 0,1 0 0,-1 0 0,1 0 0,0 0 0,-1 0 0,1 0 0,-1 0 0,1 1 0,0-1 0,-1 1 0,1-1 0,-1 1 0,1-1 0,-1 1 0,0 0 0,1 0 0,-1 0 0,0 0 0,0 0 0,1 0 0,-1 0 0,0 0 0,0 0 0,0 1 0,1 1 0,3 5-52,-1 1 0,0-1 0,0 1 1,-1 0-1,0 0 0,-1 0 0,3 16 1,-3-12-751,1-1 0,9 24 0,-12-35 765,0-1 0,0 0 0,0 1 0,0-1 0,0 0 0,0 1 0,1-1 0,-1 0 0,0 0 0,0 1 0,0-1 0,1 0 0,-1 0 0,0 1 1,0-1-1,1 0 0,-1 0 0,0 0 0,1 1 0,-1-1 0,0 0 0,0 0 0,1 0 0,-1 0 0,0 0 0,1 0 0,-1 0 0,0 0 0,1 0 0,-1 0 0,0 0 0,1 0 0,-1 0 0,0 0 0,1 0 0,-1 0 0,0 0 1,1 0-1,-1 0 0,0 0 0,1-1 0,-1 1 0,0 0 0,0 0 0,1 0 0,-1 0 0,0-1 0,0 1 0,1 0 0,-1 0 0,0-1 0,0 1 0,1-1 0,12-17-714,1-6-126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8.839"/>
    </inkml:context>
    <inkml:brush xml:id="br0">
      <inkml:brushProperty name="width" value="0.025" units="cm"/>
      <inkml:brushProperty name="height" value="0.025" units="cm"/>
      <inkml:brushProperty name="color" value="#E71224"/>
    </inkml:brush>
  </inkml:definitions>
  <inkml:trace contextRef="#ctx0" brushRef="#br0">62 198 13059,'-1'3'265,"0"0"0,1-1 0,-1 0 0,0 1 0,0-1 0,0 1 0,-1-1 0,1 0 1,0 0-1,-4 4 0,-5 10 1008,4-6-872,1 1 0,0 0 0,1 0 1,0 0-1,0 0 0,2 1 0,-4 22 1,6-33-381,0-1 0,0 1 0,0-1 1,0 1-1,0-1 0,0 1 0,0-1 0,0 1 0,0-1 1,0 1-1,0-1 0,0 1 0,0-1 0,1 1 1,-1-1-1,0 1 0,0-1 0,1 1 0,-1-1 1,0 1-1,0-1 0,1 0 0,-1 1 0,0-1 1,1 0-1,-1 1 0,1-1 0,-1 0 0,0 1 1,1-1-1,-1 0 0,1 0 0,-1 1 0,1-1 1,0 0-1,0 0 8,1 0 1,-1-1-1,1 1 0,-1 0 1,0-1-1,1 1 0,-1-1 1,1 0-1,-1 1 0,0-1 1,0 0-1,2-1 0,4-3 24,0-1-1,-1 0 1,10-11 0,-1-4 154,0-1 1,-2-1 0,0 0 0,-2-1 0,-1 0-1,0-1 1,-2 0 0,-1-1 0,-1 0 0,5-47-1,-11 73-195,0-1 0,1 0 0,-1 0 0,0 1 0,0-1 0,0 0 0,0 1 0,0-1 0,0 0 0,0 1 0,0-1 0,0 0-1,-1 0 1,1 1 0,0-1 0,0 0 0,-1 1 0,1-1 0,0 1 0,-1-2 0,-7 11 59,-7 26-63,2 7 100,1 0-1,3 0 1,2 1 0,-4 84 0,11-120-75,0-1 0,1 1 1,-1 0-1,2-1 0,-1 0 1,1 1-1,0-1 1,3 8-1,-4-13-23,-1 1 0,1 0-1,0-1 1,0 1 0,0-1 0,0 0 0,0 1 0,1-1 0,-1 0 0,0 0-1,1 0 1,-1 0 0,1 0 0,-1 0 0,1 0 0,-1 0 0,1 0-1,-1-1 1,1 1 0,0-1 0,-1 1 0,1-1 0,0 0 0,0 0-1,-1 1 1,1-1 0,0 0 0,0-1 0,-1 1 0,1 0 0,0 0 0,0-1-1,-1 1 1,4-2 0,5-2 11,1-1-1,0-1 1,-1 0-1,0 0 1,-1-1-1,1 0 1,14-15-1,-9 6 8,0 1 0,-2-2 0,17-25 0,-17 19 88,-13 22-104,1 0 1,0 0-1,-1 1 0,0-1 1,1 0-1,-1 0 0,1 0 1,-1 0-1,0 0 0,0 0 0,0 0 1,0 0-1,1 0 0,-1 0 1,0 0-1,-1 0 0,1 0 0,0 0 1,0 0-1,0 0 0,0 0 1,-1-1-1,0 3 1,0-1-1,0 0 1,1 0 0,-1 1-1,0-1 1,0 1 0,1-1 0,-1 0-1,0 1 1,1-1 0,-1 1-1,0 0 1,1-1 0,-1 1-1,1 0 1,-1-1 0,1 1 0,-1 0-1,1 1 1,-13 16 68,7-7-69,0 1-1,1 0 1,0 1 0,0-1 0,1 1 0,1 0-1,1 0 1,-1 0 0,2 0 0,0 1 0,1-1-1,0 0 1,3 21 0,-3-33-20,0 1 0,0 0 0,1 0 0,-1-1-1,0 1 1,1 0 0,-1-1 0,1 1 0,0-1 0,0 1 0,-1 0 0,1-1-1,0 0 1,0 1 0,1-1 0,-1 0 0,0 1 0,0-1 0,1 0 0,-1 0-1,0 0 1,1 0 0,-1 0 0,1 0 0,-1-1 0,1 1 0,0 0 0,-1-1-1,1 1 1,0-1 0,-1 0 0,1 1 0,0-1 0,0 0 0,-1 0 0,1 0-1,0 0 1,0-1 0,-1 1 0,1 0 0,0-1 0,-1 1 0,1-1 0,2 0-1,3-2-50,-1-1 0,1 1 0,-1-1 0,1 0-1,-1-1 1,-1 1 0,1-1 0,-1 0 0,6-7 0,12-19-134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6.871"/>
    </inkml:context>
    <inkml:brush xml:id="br0">
      <inkml:brushProperty name="width" value="0.025" units="cm"/>
      <inkml:brushProperty name="height" value="0.025" units="cm"/>
      <inkml:brushProperty name="color" value="#E71224"/>
    </inkml:brush>
  </inkml:definitions>
  <inkml:trace contextRef="#ctx0" brushRef="#br0">5 3 17636,'0'0'61,"0"0"1,0 0 0,1 0 0,-1 0-1,0-1 1,0 1 0,1 0-1,-1 0 1,0 0 0,0 0 0,1 0-1,-1 0 1,0 0 0,0 0-1,1 0 1,-1 0 0,0 0-1,1 0 1,-1 0 0,0 0 0,0 0-1,1 0 1,-1 1 0,0-1-1,0 0 1,1 0 0,-1 0-1,0 0 1,0 0 0,0 1 0,1-1-1,-1 0 1,0 0 0,0 1-1,4 11 860,-5 24-156,1-26-61,-8 120 1087,1 135-1179,7-264-611,0 1 1,0-1-1,0 1 0,0-1 0,0 1 1,0-1-1,0 0 0,1 1 1,-1-1-1,0 1 0,1-1 1,-1 0-1,1 1 0,0-1 1,-1 0-1,1 0 0,0 0 1,0 1-1,0-1 0,0 0 0,0 0 1,1 1-1,0-2 5,-1 0-1,1-1 1,-1 1-1,1 0 1,-1-1 0,1 1-1,-1-1 1,1 1-1,-1-1 1,0 0 0,1 1-1,-1-1 1,0 0-1,1 0 1,-1 0 0,0 0-1,0 0 1,0-1-1,0 1 1,0 0-1,0 0 1,1-3 0,34-45 256,-3-2 1,45-88-1,28-45 623,-102 177-842,-1 2 11,1 0 1,0 0-1,0 0 1,0 0-1,8-7 0,-12 12-53,1 0 0,-1 0-1,0 0 1,0 0-1,0-1 1,0 1 0,0 0-1,1 0 1,-1 0-1,0 0 1,0 0 0,0 0-1,0 0 1,1 0 0,-1 0-1,0 0 1,0 0-1,0 0 1,1 0 0,-1 0-1,0 0 1,0 0-1,0 0 1,1 0 0,-1 0-1,0 0 1,0 0-1,0 0 1,1 0 0,-1 0-1,0 0 1,0 0-1,0 0 1,0 1 0,0-1-1,1 0 1,-1 0 0,0 0-1,0 0 1,0 0-1,0 1 1,0-1 0,4 12-223,-3 17-791,-1-27 824,-2 33-1126,1-33 1262,1-1 0,-1 1-1,1 0 1,-1-1 0,0 1 0,1 0 0,-1-1-1,0 1 1,0-1 0,0 1 0,0-1 0,-1 0-1,1 1 1,0-1 0,-1 0 0,1 0-1,-3 2 1,-8 2-636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7.346"/>
    </inkml:context>
    <inkml:brush xml:id="br0">
      <inkml:brushProperty name="width" value="0.025" units="cm"/>
      <inkml:brushProperty name="height" value="0.025" units="cm"/>
      <inkml:brushProperty name="color" value="#E71224"/>
    </inkml:brush>
  </inkml:definitions>
  <inkml:trace contextRef="#ctx0" brushRef="#br0">0 0 17236,'16'32'1688,"-5"-5"-1048,2-3-256,6-2 745,5-5-209,-2-10-584,1 2-384,2-9-584,-2-3 592,3-4-208,-2-5-113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7.850"/>
    </inkml:context>
    <inkml:brush xml:id="br0">
      <inkml:brushProperty name="width" value="0.025" units="cm"/>
      <inkml:brushProperty name="height" value="0.025" units="cm"/>
      <inkml:brushProperty name="color" value="#E71224"/>
    </inkml:brush>
  </inkml:definitions>
  <inkml:trace contextRef="#ctx0" brushRef="#br0">190 41 14395,'1'-1'129,"0"1"0,-1-1 0,1 0 0,-1 1 0,1-1 0,-1 0 0,1 0 0,-1 0 0,1 1 0,-1-1 0,0 0 0,1 0 0,-1 0 0,0 0 0,0 0 0,0 0 0,0 1 0,0-1 0,0 0 0,0 0 0,0 0 0,0 0 0,0 0 0,-1 0 0,1 0 0,0 0-1,0 1 1,-1-1 0,1 0 0,-1 0 0,1 0 0,-1 1 0,1-1 0,-1 0 0,1 0 0,-1 1 0,0-1 0,1 1 0,-1-1 0,0 0 0,0 1 0,1-1 0,-1 1 0,0 0 0,0-1 0,0 1 0,0 0 0,1-1 0,-3 1 0,-1-1 226,0 0 0,0 0 0,0 0 0,-1 1 0,1 0 0,0 0 0,-1 0 0,1 0 1,-7 2-1,3 0-207,1 1 1,0 0 0,-1 1 0,1-1-1,0 1 1,0 0 0,1 1 0,0 0 0,-1 0-1,2 0 1,-11 12 0,11-12-151,1 0 1,1 1-1,-1-1 1,1 1-1,0 0 1,0 0-1,0 0 1,1 0-1,0 0 1,0 1 0,1-1-1,-1 1 1,2-1-1,-1 12 1,0-17-5,1 0 1,0 1-1,0-1 0,0 1 1,1-1-1,-1 0 1,0 1-1,0-1 1,1 1-1,-1-1 1,1 0-1,-1 1 1,1-1-1,0 0 1,-1 0-1,1 0 0,0 1 1,0-1-1,0 0 1,0 0-1,0 0 1,0 0-1,0 0 1,1 0-1,0 0-2,0-1-1,0 1 1,-1-1-1,1 0 1,0 0 0,0 0-1,0 0 1,0 0-1,-1 0 1,1 0-1,0-1 1,0 1 0,-1-1-1,1 1 1,3-3-1,4-1-16,0-1 0,0-1 0,0 1 0,-1-2 0,10-8 0,10-15-31,12-9 42,-40 38 14,0 1 1,1 0-1,-1 0 0,0 0 1,0-1-1,0 1 1,1 0-1,-1 0 0,0 0 1,0 0-1,0 0 0,1 0 1,-1 0-1,0 0 0,0-1 1,1 1-1,-1 0 0,0 0 1,0 0-1,0 0 0,1 0 1,-1 0-1,0 0 0,0 0 1,1 0-1,-1 0 0,0 1 1,0-1-1,1 0 0,-1 0 1,0 0-1,0 0 0,0 0 1,1 0-1,-1 0 0,0 1 1,0-1-1,0 0 0,1 0 1,-1 0-1,4 14 6,-3 24-8,-2-30-1,1 17 2,-1-17 2,0 1 1,1-1-1,1 1 0,-1-1 0,1 1 1,3 9-1,-4-18 1,0 0 0,0 1 0,1-1 0,-1 1 1,0-1-1,0 0 0,1 1 0,-1-1 0,0 0 0,0 0 0,1 1 1,-1-1-1,0 0 0,1 1 0,-1-1 0,1 0 0,-1 0 0,0 0 1,1 0-1,-1 1 0,1-1 0,-1 0 0,0 0 0,1 0 0,-1 0 1,1 0-1,-1 0 0,1 0 0,-1 0 0,0 0 0,1 0 0,-1 0 1,1 0-1,-1-1 0,0 1 0,1 0 0,-1 0 0,1 0 0,-1 0 1,0-1-1,1 1 0,-1 0 0,0 0 0,1-1 0,-1 1 0,0 0 1,1-1-1,-1 0 0,17-15 55,-17 15-52,35-44 105,-24 29-85,1 0 1,1 1-1,0 1 1,20-17-1,-32 30-28,0 0 1,0 0-1,1 0 1,-1 0-1,0 0 1,1 0-1,-1 0 0,1 1 1,-1-1-1,1 0 1,-1 1-1,1 0 1,-1-1-1,1 1 1,0 0-1,-1 0 1,1 0-1,0 0 0,-1 0 1,3 0-1,-3 1 0,0-1 0,1 1 0,-1 0 0,0 0 0,0 0 0,0-1 0,0 1 0,0 0 0,0 0 0,-1 1 0,1-1 0,0 0 0,0 0 0,-1 0 0,1 0 0,-1 1 0,1-1 0,-1 0 0,1 2 1,1 8-19,0 1 0,-1-1 1,0 0-1,-1 18 1,0-21 9,-2 79 39,2-87-22,-1 1-1,1-1 0,0 0 0,0 1 1,0-1-1,0 1 0,0-1 1,0 1-1,0-1 0,0 1 1,0-1-1,0 1 0,0-1 1,1 0-1,-1 1 0,0-1 1,0 1-1,0-1 0,0 1 1,1-1-1,-1 0 0,0 1 1,0-1-1,1 0 0,-1 1 1,0-1-1,1 0 0,-1 1 1,1-1-1,9-8 143,9-24 35,-19 31-182,6-10 56,33-60 217,-34 63-279,0 1 1,0-1-1,1 1 1,0 1-1,0-1 1,10-7-1,-15 13-1,-1 1 0,1-1 0,0 1 0,-1-1 0,1 1 0,0-1-1,-1 1 1,1 0 0,0-1 0,-1 1 0,1 0 0,0 0 0,0-1 0,-1 1 0,1 0 0,0 0 0,0 0-1,-1 0 1,1 0 0,0 0 0,0 0 0,-1 0 0,1 0 0,0 1 0,0-1 0,-1 0 0,1 0 0,0 1 0,-1-1-1,1 0 1,0 1 0,-1-1 0,1 1 0,0-1 0,-1 1 0,1-1 0,-1 1 0,1-1 0,-1 1 0,1 0 0,-1-1-1,1 1 1,-1 0 0,0-1 0,1 1 0,-1 0 0,0 0 0,2 4-25,0 0-1,-1 1 1,1-1 0,-1 0-1,0 7 1,1 10-87,-1 0 0,-2 0 0,0 0 0,-5 32 0,3-49-496,0-7 450,1-12 58,3-15-98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8.451"/>
    </inkml:context>
    <inkml:brush xml:id="br0">
      <inkml:brushProperty name="width" value="0.05" units="cm"/>
      <inkml:brushProperty name="height" value="0.05" units="cm"/>
    </inkml:brush>
  </inkml:definitions>
  <inkml:trace contextRef="#ctx0" brushRef="#br0">0 56 18492,'12'3'1488,"5"-4"-1112,2-5-152,9-3 545,1 1-233,5-2-464,1 0-288,-7 1-545,-5 5-159,-10 2 680,-6 2-208,-12 5-152</inkml:trace>
  <inkml:trace contextRef="#ctx0" brushRef="#br0" timeOffset="1">36 148 15899,'22'0'1561,"3"-3"-1161,1-4-472,3-3 2864,2-5-2440,-2 0 105,-3 0 31</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8.312"/>
    </inkml:context>
    <inkml:brush xml:id="br0">
      <inkml:brushProperty name="width" value="0.025" units="cm"/>
      <inkml:brushProperty name="height" value="0.025" units="cm"/>
      <inkml:brushProperty name="color" value="#E71224"/>
    </inkml:brush>
  </inkml:definitions>
  <inkml:trace contextRef="#ctx0" brushRef="#br0">0 20 16956,'1'-2'172,"0"0"1,0 1-1,0-1 1,0 1 0,0-1-1,0 1 1,0-1 0,0 1-1,1 0 1,-1 0-1,2-2 1,-3 3-131,1 0-1,-1 0 1,0 0 0,0 0-1,1 0 1,-1 0 0,0 0 0,1 0-1,-1 0 1,0 0 0,0 0-1,1 0 1,-1 0 0,0 0-1,0 0 1,1 1 0,-1-1-1,0 0 1,0 0 0,1 0 0,-1 0-1,0 0 1,0 1 0,0-1-1,1 0 1,-1 0 0,0 0-1,0 1 1,0-1 0,0 0 0,1 0-1,-1 1 1,0-1 0,0 0-1,0 0 1,0 1 0,0-1-1,0 1 1,2 5 266,-1-1-1,0 1 1,-1 0-1,1 0 1,-2 8-1,-15 220 1764,16-230-2031,0 0 0,0-1 1,0 1-1,0 0 0,1 0 0,-1 0 0,1 0 0,0 0 0,2 3 0,-3-6-30,0-1-1,1 1 0,-1-1 1,0 0-1,0 0 0,1 1 0,-1-1 1,0 0-1,0 1 0,1-1 1,-1 0-1,0 0 0,1 0 1,-1 1-1,0-1 0,1 0 0,-1 0 1,1 0-1,-1 0 0,0 0 1,1 0-1,-1 0 0,0 0 0,1 1 1,-1-1-1,1 0 0,-1-1 1,0 1-1,1 0 0,-1 0 0,1 0 1,1-1 15,0 0-1,0 0 1,-1 0 0,1 0 0,0-1-1,-1 1 1,1 0 0,-1-1 0,1 1-1,0-3 1,55-76 504,1-4-188,-56 81-342,1 1 0,-1-1 1,1 1-1,-1 0 0,1 0 0,0 0 1,0 0-1,0 0 0,4-2 1,-6 4-2,-1 0 0,1 0 1,0-1-1,0 1 0,-1 0 1,1 0-1,0 0 0,0 0 1,-1 0-1,1 0 0,0 1 1,0-1-1,-1 0 1,1 0-1,0 0 0,0 1 1,-1-1-1,1 0 0,0 1 1,-1-1-1,1 0 0,0 1 1,-1-1-1,1 1 0,-1-1 1,1 1-1,-1 0 1,1-1-1,-1 1 0,1-1 1,-1 1-1,0 0 0,1-1 1,-1 1-1,0 0 0,1 0 1,-1-1-1,0 1 0,0 0 1,0 0-1,0-1 1,0 1-1,0 0 0,0 0 1,0 0-1,2 11-69,-1 0 0,0 0 0,-1-1 0,0 1 0,-1 0 0,0 0 0,-1-1 0,-5 19 0,7-30 67,0 1-1,0-1 1,0 0 0,0 1-1,0-1 1,0 1 0,0-1-1,-1 1 1,1-1-1,0 0 1,0 1 0,-1-1-1,1 0 1,0 1 0,0-1-1,-1 0 1,1 1 0,0-1-1,-1 0 1,1 1-1,0-1 1,-1 0 0,1 0-1,-1 1 1,1-1 0,0 0-1,-1 0 1,1 0-1,-1 0 1,1 0 0,-1 0-1,1 0 1,0 1 0,-1-1-1,1 0 1,-1 0 0,1-1-1,-1 1 1,1 0-1,-1 0 1,1 0 0,0 0-1,-1 0 1,1 0 0,-1-1-1,0 1 1,-11-13-114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38.695"/>
    </inkml:context>
    <inkml:brush xml:id="br0">
      <inkml:brushProperty name="width" value="0.025" units="cm"/>
      <inkml:brushProperty name="height" value="0.025" units="cm"/>
      <inkml:brushProperty name="color" value="#E71224"/>
    </inkml:brush>
  </inkml:definitions>
  <inkml:trace contextRef="#ctx0" brushRef="#br0">3 33 16379,'-2'-5'3044,"2"7"-1047,1 20-275,6 32-1340,-5-41-296,7 29 101,-9-41-167,1 1-1,-1 0 1,1 0-1,0 0 1,-1-1-1,1 1 1,0 0-1,0-1 1,0 1-1,0-1 1,1 1-1,-1-1 1,0 1 0,1-1-1,-1 0 1,4 2-1,-4-2 1,0-1-1,1 0 0,-1 0 1,1 0-1,-1 1 0,0-2 1,1 1-1,-1 0 1,0 0-1,1 0 0,-1-1 1,1 1-1,-1 0 1,0-1-1,0 1 0,1-1 1,-1 0-1,0 1 0,0-1 1,0 0-1,0 0 1,1 0-1,-1 0 0,1-1 1,24-28 289,-24 26-276,88-128 989,-77 120-901,-13 11-118,1 1 0,-1 0 0,0 0 0,0 0 0,1 0 0,-1 0 0,0 0 0,0 0 0,1 0 0,-1 0 0,0 0 0,0 0 0,1 1 0,-1-1 0,0 0-1,0 0 1,0 0 0,1 0 0,-1 0 0,0 0 0,0 0 0,0 1 0,1-1 0,-1 0 0,0 0 0,0 0 0,0 0 0,0 1 0,1-1 0,-1 0 0,0 0 0,0 0 0,0 1 0,0-1 0,0 1 0,3 30 123,-3-22-120,1 21 24,-2-15-8,1 0-1,0 0 0,2 0 0,0-1 0,0 1 0,8 25 0,-9-40-15,-1 1-1,0 0 1,0-1 0,1 1-1,-1-1 1,1 1-1,-1-1 1,1 1-1,-1-1 1,1 1-1,-1-1 1,1 1 0,-1-1-1,1 1 1,-1-1-1,1 0 1,0 1-1,-1-1 1,1 0-1,-1 0 1,1 0 0,0 1-1,-1-1 1,1 0-1,0 0 1,0 0-1,-1 0 1,1 0-1,0 0 1,-1 0 0,1 0-1,0 0 1,-1-1-1,1 1 1,0 0-1,-1 0 1,1-1-1,-1 1 1,1 0 0,0-1-1,-1 1 1,1 0-1,-1-1 1,1 1-1,-1-1 1,2 0-1,27-29 247,-24 24-199,39-48 380,-26 30-150,22-22 1,-35 38-432,-9 5-342,-13 3-60,15 0 606,-11 3-272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39.688"/>
    </inkml:context>
    <inkml:brush xml:id="br0">
      <inkml:brushProperty name="width" value="0.025" units="cm"/>
      <inkml:brushProperty name="height" value="0.025" units="cm"/>
      <inkml:brushProperty name="color" value="#E71224"/>
    </inkml:brush>
  </inkml:definitions>
  <inkml:trace contextRef="#ctx0" brushRef="#br0">0 92 16796,'131'-40'7718,"4"8"-5273,-89 24-2521,1 2-1,-1 2 1,89 3 0,-119 3-1539,33 6 0,-48-9 1015,-1-6-123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0.511"/>
    </inkml:context>
    <inkml:brush xml:id="br0">
      <inkml:brushProperty name="width" value="0.025" units="cm"/>
      <inkml:brushProperty name="height" value="0.025" units="cm"/>
      <inkml:brushProperty name="color" value="#E71224"/>
    </inkml:brush>
  </inkml:definitions>
  <inkml:trace contextRef="#ctx0" brushRef="#br0">1 121 11210,'0'-14'1102,"0"2"237,0-1-1,1 1 1,0-1 0,3-13-1,-4 26-1301,0 0 0,0 1 0,0-1-1,0 0 1,0 0 0,0 0 0,0 0-1,0 0 1,0 1 0,1-1-1,-1 0 1,0 0 0,0 0 0,0 0-1,0 0 1,0 1 0,0-1 0,0 0-1,0 0 1,1 0 0,-1 0 0,0 0-1,0 0 1,0 0 0,0 0 0,0 0-1,1 1 1,-1-1 0,0 0 0,0 0-1,0 0 1,0 0 0,1 0-1,-1 0 1,0 0 0,0 0 0,0 0-1,0 0 1,0 0 0,1 0 0,-1 0-1,0 0 1,0 0 0,0-1 0,0 1-1,1 0 1,-1 0 0,0 0 0,0 0-1,0 0 1,0 0 0,0 0-1,0 0 1,1 0 0,-1-1 0,0 1-1,0 0 1,0 0 0,0 0 0,0 0-1,0 0 1,0-1 0,0 1 0,0 0-1,0 0 1,6 13 648,-1 17-61,-1 0 0,-1 0 0,-1 37 0,-10 92 203,6-132-718,-7 70 418,13-179 222,4 33-628,27-96 0,-30 127-115,2 1-1,0 0 0,1 0 0,0 1 0,1 0 0,1 1 0,1 0 0,22-25 0,-29 37-8,0-1-1,0 0 1,1 1-1,0 0 1,-1 0-1,1 0 1,0 1 0,0 0-1,1 0 1,-1 0-1,0 0 1,1 1-1,-1 0 1,1 0 0,-1 0-1,1 1 1,-1 0-1,11 1 1,-11 0-4,-1 0 0,1 0 0,0 0 0,-1 1 0,1-1 0,-1 1 0,1 1 0,-1-1 1,0 0-1,0 1 0,0 0 0,0 0 0,-1 0 0,1 0 0,-1 1 0,0 0 0,0-1 0,0 1 0,0 0 1,-1 0-1,4 8 0,-4-9 11,-1 1 0,0-1 1,0 0-1,0 0 0,-1 1 1,1-1-1,-1 0 0,1 1 1,-1-1-1,0 0 0,0 1 1,-1-1-1,1 0 0,-1 1 1,0-1-1,-1 4 0,0-2 19,0 0 0,-1 0 0,0 0-1,0 0 1,0-1 0,-1 1 0,1-1-1,-1 0 1,-4 4 0,-4 1 56,0 0-1,-1 0 1,1-1 0,-2-1 0,1 0-1,-20 7 1,20-10-18,0 0 0,-1-1-1,1 0 1,-17 0 0,25-2-116,-1-1 1,1 0-1,-1 0 0,1 0 1,-1-1-1,1 1 0,0-2 1,-1 1-1,1 0 0,0-1 1,0 0-1,0 0 0,-6-4 0,10 5-40,0 0 0,-1 0-1,1 0 1,0 0-1,0 0 1,0 0-1,0 0 1,0-1-1,0 1 1,1 0-1,-1-1 1,0 1 0,1-1-1,-1 1 1,1-1-1,-1 1 1,1-1-1,0 1 1,-1-1-1,1 1 1,0-1-1,0 1 1,0-3 0,1 1-18,-1 0 0,1 0 0,0 1 0,0-1 1,0 0-1,0 0 0,0 0 0,1 1 1,-1-1-1,4-4 0,13-12-707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1.029"/>
    </inkml:context>
    <inkml:brush xml:id="br0">
      <inkml:brushProperty name="width" value="0.025" units="cm"/>
      <inkml:brushProperty name="height" value="0.025" units="cm"/>
      <inkml:brushProperty name="color" value="#E71224"/>
    </inkml:brush>
  </inkml:definitions>
  <inkml:trace contextRef="#ctx0" brushRef="#br0">131 1 14715,'4'9'1347,"32"73"5663,-27-62-6655,0 1 1,-1 1-1,-1-1 1,-1 1-1,-1 0 1,-1 1 0,-2-1-1,0 1 1,-1-1-1,0 1 1,-2 0-1,-6 30 1,1-17-455,-1 0-1,-3-1 0,0 0 1,-3-1-1,0 0 1,-2-1-1,-20 31 1,27-50-135,0-2 0,-1 1 0,0-1 1,-1-1-1,-1 0 0,-19 17 0,7-12-286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1.528"/>
    </inkml:context>
    <inkml:brush xml:id="br0">
      <inkml:brushProperty name="width" value="0.025" units="cm"/>
      <inkml:brushProperty name="height" value="0.025" units="cm"/>
      <inkml:brushProperty name="color" value="#E71224"/>
    </inkml:brush>
  </inkml:definitions>
  <inkml:trace contextRef="#ctx0" brushRef="#br0">116 29 13131,'7'-24'2724,"-9"20"-832,-6 16 265,-6 19-1362,2 2 0,1-1-1,-9 48 1,19-73-726,-18 72 584,-14 143 0,31-193-601,1 0 1,1 0-1,2 0 0,1 0 0,1-1 0,1 1 1,2-1-1,14 41 0,-17-61-153,0 1 0,0-1 1,1 1-1,0-1 0,1 0 0,-1-1 1,1 0-1,11 10 0,-13-13 29,-1-1 1,1 0-1,1-1 1,-1 1-1,0-1 0,1 1 1,-1-1-1,1-1 0,0 1 1,0-1-1,0 1 0,-1-1 1,1-1-1,0 1 0,0-1 1,0 0-1,9-1 1,16-5-368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2.668"/>
    </inkml:context>
    <inkml:brush xml:id="br0">
      <inkml:brushProperty name="width" value="0.025" units="cm"/>
      <inkml:brushProperty name="height" value="0.025" units="cm"/>
      <inkml:brushProperty name="color" value="#E71224"/>
    </inkml:brush>
  </inkml:definitions>
  <inkml:trace contextRef="#ctx0" brushRef="#br0">81 64 15603,'-2'0'225,"0"0"-1,0-1 1,1 1 0,-1 1-1,0-1 1,0 0-1,1 0 1,-1 1-1,0-1 1,0 1 0,1-1-1,-1 1 1,1 0-1,-1 0 1,0 0-1,1 0 1,0 0 0,-1 0-1,1 0 1,0 0-1,-1 0 1,1 1-1,0-1 1,0 0-1,0 1 1,0-1 0,0 1-1,0 0 1,1-1-1,-2 3 1,-3 7 249,1 0 0,0 0 0,-3 14 0,6-20-343,-4 12 188,2 1-1,0 0 1,0 31 0,6-35-128,-3-14-185,0 0-1,0 0 0,0 1 1,0-1-1,1 0 1,-1 0-1,0 0 1,0 0-1,0 0 0,1 0 1,-1 0-1,0 1 1,0-1-1,0 0 0,1 0 1,-1 0-1,0 0 1,0 0-1,0 0 1,1 0-1,-1 0 0,0 0 1,0 0-1,1 0 1,-1 0-1,0 0 1,0-1-1,0 1 0,1 0 1,-1 0-1,0 0 1,0 0-1,2-1 15,0-1 1,-1 1-1,1-1 0,-1 1 1,1-1-1,-1 0 0,0 1 0,1-1 1,-1 0-1,1-2 0,10-23 155,0-1-1,-2-1 1,-1 0-1,-1 0 1,-2-1-1,5-49 1,-18 159 5,7-73-184,-1 15-7,2 0 1,0 0-1,8 36 0,-9-57 11,0 0 0,0 0-1,0 0 1,1 0 0,-1 0-1,0 0 1,1 0 0,-1 0-1,0 0 1,1 0 0,0 0-1,-1 0 1,1 0-1,-1 0 1,1-1 0,0 1-1,0 0 1,-1 0 0,1-1-1,0 1 1,0 0 0,0-1-1,0 1 1,0-1 0,0 1-1,2 0 1,-2-2 0,0 1 0,1 0 0,-1-1 0,0 1 0,1 0 0,-1-1 0,0 0-1,1 1 1,-1-1 0,0 0 0,0 0 0,0 1 0,0-1 0,0 0 0,0 0 0,0 0 0,0 0 0,0 0 0,0-1 0,1-1 0,8-13 2,-1-1-1,0 0 1,9-24 0,-12 24-13,1 1 0,1 0-1,17-25 1,-25 41 10,0 0-1,0 0 1,0 0-1,0 0 1,1-1-1,-1 1 1,0 0-1,0 0 1,0 0-1,0 0 1,0 0-1,1 0 1,-1 0-1,0 0 1,0 0-1,0 0 1,1 0-1,-1 0 1,0 0-1,0 0 1,0 0-1,0 0 1,1 0-1,-1 0 1,0 0-1,0 0 1,0 0-1,0 0 1,1 0-1,-1 0 1,0 0-1,0 0 1,0 0-1,0 0 1,1 0-1,-1 1 1,0-1-1,0 0 1,0 0-1,0 0 1,0 0-1,0 0 1,1 1-1,-1-1 1,0 0-1,0 0 1,0 0-1,0 0 1,0 1-1,0-1 1,0 0-1,0 0 1,0 0-1,0 0 1,0 1-1,0-1 1,0 0-1,0 0 1,0 0-1,0 0 1,0 1-1,0-1 1,0 0-1,2 14-20,-2-13 20,3 57-93,-4-42 86,2 0 0,0 0-1,0 0 1,5 15 0,-6-31 10,0 1 0,0-1 0,0 1 1,0-1-1,0 1 0,0-1 0,0 1 0,0-1 1,1 1-1,-1-1 0,0 0 0,0 1 0,0-1 0,1 1 1,-1-1-1,0 0 0,0 1 0,1-1 0,-1 0 1,0 1-1,1-1 0,-1 0 0,1 1 0,-1-1 0,0 0 1,1 0-1,-1 1 0,1-1 0,-1 0 0,0 0 1,1 0-1,-1 0 0,1 1 0,0-2 1,0 0 0,0 1 0,0-1-1,-1 1 1,1-1 0,0 0 0,-1 0-1,1 0 1,0 1 0,-1-1 0,1 0 0,-1 0-1,1 0 1,-1-1 0,16-41 44,-15 40-36,40-125 75,-41 128-85,0 0-1,0 1 1,0-1-1,0 0 1,0 0-1,0 0 1,0 0 0,1 0-1,-1 0 1,0 0-1,0 0 1,0 0 0,0 0-1,0 0 1,0 0-1,0 0 1,0 0-1,0 0 1,0 0 0,1 0-1,-1 0 1,0 0-1,0 0 1,0 0 0,0 0-1,0 0 1,0 0-1,0 0 1,0 0-1,0 0 1,1 0 0,-1 0-1,0 0 1,0 0-1,0 0 1,0 0 0,0 0-1,0 0 1,0 0-1,0 0 1,0 0-1,0 0 1,0-1 0,0 1-1,1 0 1,-1 0-1,0 0 1,0 0 0,0 0-1,0 0 1,0 0-1,0 0 1,0-1-1,2 18-10,-2 22 0,-14 104-1139,27-175-2123,-2 10 2520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3.057"/>
    </inkml:context>
    <inkml:brush xml:id="br0">
      <inkml:brushProperty name="width" value="0.025" units="cm"/>
      <inkml:brushProperty name="height" value="0.025" units="cm"/>
      <inkml:brushProperty name="color" value="#E71224"/>
    </inkml:brush>
  </inkml:definitions>
  <inkml:trace contextRef="#ctx0" brushRef="#br0">21 8 16299,'0'-1'76,"0"1"-1,0 0 0,0 0 0,0-1 1,0 1-1,0 0 0,0-1 0,0 1 0,0 0 1,0 0-1,-1-1 0,1 1 0,0 0 0,0 0 1,0-1-1,0 1 0,-1 0 0,1 0 0,0-1 1,0 1-1,-1 0 0,1 0 0,0 0 0,0 0 1,-1 0-1,1-1 0,0 1 0,-1 0 0,1 0 1,0 0-1,0 0 0,-1 0 0,1 0 0,0 0 1,-1 0-1,1 0 0,-1 0 0,-4 12 1760,0 22 26,5 79-872,19 151 1,-7-136-390,19 184 262,-33-287-793,-3-21-6,-3-13 7,0-5-48,1-1 0,1 0 0,0 0 0,1 0 0,1-1 0,0 0 1,-2-26-1,4 15 2,1-1 0,1 0 0,6-46 1,-4 63-42,0 0 1,1 0-1,0 1 0,1-1 1,0 1-1,0-1 0,2 1 1,-1 0-1,1 1 1,14-18-1,-3 3-34,0-5-23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3.681"/>
    </inkml:context>
    <inkml:brush xml:id="br0">
      <inkml:brushProperty name="width" value="0.025" units="cm"/>
      <inkml:brushProperty name="height" value="0.025" units="cm"/>
      <inkml:brushProperty name="color" value="#E71224"/>
    </inkml:brush>
  </inkml:definitions>
  <inkml:trace contextRef="#ctx0" brushRef="#br0">0 15 16323,'8'-9'2457,"-1"4"-1393,-4 6-384,0 9 2609,-1 11-2057,3 7-287,-1 12-353,2 7-144,1 9-152,-1 1-40,2-2-168,-1-4-224,2-8-808,-2-7 536,-7-11 232,-4-10-113,-5-19-151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6.705"/>
    </inkml:context>
    <inkml:brush xml:id="br0">
      <inkml:brushProperty name="width" value="0.025" units="cm"/>
      <inkml:brushProperty name="height" value="0.025" units="cm"/>
      <inkml:brushProperty name="color" value="#E71224"/>
    </inkml:brush>
  </inkml:definitions>
  <inkml:trace contextRef="#ctx0" brushRef="#br0">3 64 16404,'-1'-9'1396,"1"7"-1090,-1-1 0,1 0 0,0 0 0,0 0 0,0 1 0,0-1 0,1 0 0,-1 0 0,1 1 0,0-4 0,0 7-171,0 0 0,0 0 0,0 0 0,-1 0 1,1 0-1,0 0 0,-1 0 0,1 0 0,-1 0 0,1 0 0,-1 0 1,0 0-1,1 1 0,-1-1 0,0 0 0,0 1 0,2 3 56,22 89 504,-19-66-636,2-1 0,1-1 0,12 29 0,-20-54-43,1 1 0,0-1 0,-1 1-1,1-1 1,0 1 0,0-1 0,0 0-1,0 1 1,0-1 0,0 0 0,0 0 0,1 0-1,-1 0 1,0 0 0,1 0 0,-1 0-1,0 0 1,1-1 0,-1 1 0,4 0-1,-4-1 10,1 0 0,-1 0 0,1 0 0,0-1 0,-1 1-1,0 0 1,1-1 0,-1 1 0,1-1 0,-1 0-1,1 0 1,-1 1 0,0-1 0,0 0 0,1 0 0,-1 0-1,0 0 1,0 0 0,0-1 0,0 1 0,0 0-1,0 0 1,0-2 0,14-22 395,-1 0-1,16-40 1,-2 3 0,-28 61-412,1 0-1,-1-1 1,1 1-1,-1 0 1,1 0-1,0 0 1,-1 0-1,1 0 1,0 1 0,0-1-1,0 0 1,0 0-1,0 0 1,1 0-1,-2 1-6,1 0 0,-1 0 0,0 0 0,1 0 0,-1 0 0,0 0-1,0 0 1,1 0 0,-1 0 0,0 1 0,1-1 0,-1 0 0,0 0 0,0 0 0,1 1 0,-1-1 0,0 0-1,0 0 1,1 0 0,-1 1 0,0-1 0,0 0 0,0 1 0,0-1 0,1 0 0,-1 0 0,0 1-1,0-1 1,0 0 0,0 1 0,0-1 0,0 1 0,6 38-34,-5-29 35,1 4 8,6 41 8,-7-51-14,0-1 0,0 0 0,0 1 0,1-1-1,-1 0 1,1 0 0,-1 0 0,1 0 0,0 0 0,0 0 0,1 0 0,-1-1 0,3 3 0,-3-4 2,-1 0 0,0 0 0,0-1 1,1 1-1,-1-1 0,1 1 0,-1-1 1,0 1-1,1-1 0,-1 0 0,1 0 0,-1 0 1,1 0-1,-1 0 0,1 0 0,-1 0 0,0 0 1,1 0-1,-1-1 0,1 1 0,-1 0 0,1-1 1,-1 0-1,0 1 0,0-1 0,1 0 0,-1 1 1,0-1-1,0 0 0,0 0 0,0 0 0,1 0 1,-2 0-1,2-2 0,4-4 66,0 0 0,-1 0-1,0-1 1,5-7 0,-10 14-69,15-27 217,-1-1 0,-1 0 0,-2-1 0,14-57 0,-25 87-241,0 0 0,0 0 0,0 0 0,0 0 1,0 0-1,-1 0 0,1 0 0,0 0 0,0 0 0,0 0 1,0 0-1,0 0 0,0 0 0,0 0 0,0 0 0,-1 0 0,1 0 1,0 0-1,0 0 0,0 0 0,0 0 0,0 0 0,0 0 0,0 0 1,0 0-1,0 0 0,-1 0 0,1 0 0,0 0 0,0 0 0,0-1 1,0 1-1,0 0 0,0 0 0,0 0 0,0 0 0,0 0 1,0 0-1,0 0 0,0 0 0,0 0 0,0-1 0,0 1 0,0 0 1,0 0-1,0 0 0,0 0 0,0 0 0,0 0 0,0 0 0,0 0 1,0-1-1,-7 9 182,-8 37-420,6-15-37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5.738"/>
    </inkml:context>
    <inkml:brush xml:id="br0">
      <inkml:brushProperty name="width" value="0.05" units="cm"/>
      <inkml:brushProperty name="height" value="0.05" units="cm"/>
    </inkml:brush>
  </inkml:definitions>
  <inkml:trace contextRef="#ctx0" brushRef="#br0">1 39 14051,'0'-2'253,"-1"0"1,1 0-1,0 1 1,0-1-1,0 0 0,0 0 1,0 0-1,1 0 1,-1 0-1,1 0 0,-1 0 1,1 0-1,0 1 1,-1-1-1,3-2 1,-3 3-175,1 0 0,0 1 0,0-1 0,0 1 1,-1-1-1,1 1 0,0-1 0,0 1 0,0 0 1,0-1-1,0 1 0,0 0 0,0 0 1,0 0-1,0 0 0,0 0 0,0 0 0,0 0 1,0 0-1,0 0 0,0 0 0,0 0 0,0 0 1,0 1-1,0-1 0,0 1 0,-1-1 1,1 0-1,0 1 0,0-1 0,1 2 0,3 2 5,0-1-1,-1 1 0,1 0 1,-1 0-1,0 0 0,-1 0 1,1 1-1,-1 0 0,1 0 0,-1 0 1,-1 0-1,1 0 0,2 8 1,3 10-1,10 41 1,-18-64-84,8 42-215,-2-1 1,-2 1-1,-1-1 0,-2 1 0,-2 0 1,-2 0-1,-2 0 0,-1-1 1,-3 0-1,-1 0 0,-19 48 0,12-51-206,1-13-79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7.160"/>
    </inkml:context>
    <inkml:brush xml:id="br0">
      <inkml:brushProperty name="width" value="0.025" units="cm"/>
      <inkml:brushProperty name="height" value="0.025" units="cm"/>
      <inkml:brushProperty name="color" value="#E71224"/>
    </inkml:brush>
  </inkml:definitions>
  <inkml:trace contextRef="#ctx0" brushRef="#br0">0 174 18028,'15'0'2328,"3"-2"-1399,11-8-273,4-3 1624,9-5-1112,2-2-207,2-2-281,-2-1-152,-4 2-384,-5 2-224,-11 6-816,-4 3-449,-10 7 1073,-4 3-216,-2 2-232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7.555"/>
    </inkml:context>
    <inkml:brush xml:id="br0">
      <inkml:brushProperty name="width" value="0.025" units="cm"/>
      <inkml:brushProperty name="height" value="0.025" units="cm"/>
      <inkml:brushProperty name="color" value="#E71224"/>
    </inkml:brush>
  </inkml:definitions>
  <inkml:trace contextRef="#ctx0" brushRef="#br0">1 205 18972,'7'42'2170,"3"45"0,-7-50-1174,14 68 0,-16-101-1003,6 19 476,-2-18-75,1-13 0,64-196 871,-42 127-1192,48-93 0,-72 164-78,-1 0 1,1 0-1,-1 1 1,1-1-1,8-6 0,-12 11 3,1 1-1,0-1 1,-1 0-1,1 1 0,0-1 1,0 1-1,-1-1 0,1 1 1,0-1-1,0 1 1,0-1-1,0 1 0,0 0 1,-1 0-1,1-1 0,0 1 1,0 0-1,0 0 1,0 0-1,0 0 0,0 0 1,0 0-1,0 0 0,0 1 1,0-1-1,0 0 1,0 0-1,-1 1 0,1-1 1,0 0-1,0 1 0,0-1 1,0 1-1,-1-1 1,1 1-1,0 0 0,-1-1 1,1 1-1,0 0 0,-1-1 1,1 1-1,-1 0 0,1 0 1,-1 0-1,1 1 1,3 3 28,-1 0 0,0 1 0,-1 0 0,1 0 1,-1 0-1,0 0 0,-1 0 0,1 0 0,-1 0 0,0 0 1,-1 1-1,0-1 0,0 0 0,0 1 0,-1-1 1,1 0-1,-2 0 0,1 1 0,-1-1 0,0 0 1,0 0-1,0 0 0,-1-1 0,0 1 0,0-1 0,-1 1 1,1-1-1,-1 0 0,0 0 0,0-1 0,-1 1 1,0-1-1,1 0 0,-2 0 0,1-1 0,0 1 1,-1-1-1,1 0 0,-1-1 0,0 1 0,0-1 0,0 0 1,-10 1-1,10-2-74,-1 0 1,0-1-1,0 0 1,1 0-1,-1 0 1,0-1-1,0 0 1,-7-2-1,13 2-52,-1 0 0,0 1 0,0-1 0,0 0 0,1 0 0,-1 0 0,0 0 0,1 0 0,-1 0 0,1 0-1,-1 0 1,1-1 0,0 1 0,-1-1 0,1 1 0,0-1 0,0 1 0,0-1 0,0 0 0,0 1 0,1-1 0,-1 0 0,0 0-1,1 0 1,-1 0 0,1 1 0,0-1 0,0 0 0,0 0 0,0 0 0,0 0 0,0-3 0,7-15-579,11 0-228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8.060"/>
    </inkml:context>
    <inkml:brush xml:id="br0">
      <inkml:brushProperty name="width" value="0.025" units="cm"/>
      <inkml:brushProperty name="height" value="0.025" units="cm"/>
      <inkml:brushProperty name="color" value="#E71224"/>
    </inkml:brush>
  </inkml:definitions>
  <inkml:trace contextRef="#ctx0" brushRef="#br0">213 9 20612,'0'0'91,"0"-1"0,0 1 0,0-1 0,0 1-1,1 0 1,-1-1 0,0 1 0,0-1-1,1 1 1,-1 0 0,0-1 0,0 1 0,1 0-1,-1-1 1,0 1 0,1 0 0,-1-1 0,1 1-1,-1 0 1,0 0 0,1-1 0,-1 1 0,1 0-1,-1 0 1,1 0 0,-1 0 0,0 0-1,1 0 1,-1 0 0,1 0 0,-1 0 0,2 0-1,9 15 1927,-3 3-1846,0 0 0,0 1 0,-2 0 0,-1 0 0,0 1 0,-1 0-1,-1 0 1,-1-1 0,-1 2 0,-1-1 0,0 0 0,-6 33-1,0-15-247,-2-2 0,-2 1-1,-1-1 1,-2-1-1,-31 63 1,34-79-498,0-1 1,-2 0-1,0 0 1,-1-2-1,-1 1 1,0-2-1,-1 0 1,-1 0-1,-18 12 1,-3-4-603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8.570"/>
    </inkml:context>
    <inkml:brush xml:id="br0">
      <inkml:brushProperty name="width" value="0.025" units="cm"/>
      <inkml:brushProperty name="height" value="0.025" units="cm"/>
      <inkml:brushProperty name="color" value="#E71224"/>
    </inkml:brush>
  </inkml:definitions>
  <inkml:trace contextRef="#ctx0" brushRef="#br0">140 445 16604,'-2'0'86,"1"0"1,-1 1 0,0-1 0,1 1 0,-1-1 0,0 1-1,1 0 1,-1-1 0,1 1 0,-1 0 0,1 0 0,0 0 0,-1 0-1,1 0 1,0 1 0,0-1 0,0 0 0,0 0 0,0 1-1,-2 1 1,-17 37 104,16-30 10,-13 35 79,1 0 0,3 1 0,1 1-1,3 0 1,1 1 0,3-1 0,2 1 0,2 0 0,1 0 0,14 84 0,-11-114-255,0 0 0,2-1 0,0 1 1,1-1-1,0 0 0,11 18 0,-15-30-95,0-1-1,1 0 0,0-1 1,-1 1-1,1 0 1,1-1-1,-1 0 1,0 1-1,1-1 1,0-1-1,-1 1 1,1 0-1,0-1 0,1 0 1,-1 0-1,0 0 1,1 0-1,-1-1 1,1 0-1,-1 0 1,1 0-1,-1 0 1,1-1-1,0 0 0,-1 0 1,1 0-1,0 0 1,7-2-1,1-2-58,1-1-1,-1 0 1,0-1-1,0 0 1,16-11-1,-25 15 91,60-35-553</inkml:trace>
  <inkml:trace contextRef="#ctx0" brushRef="#br0" timeOffset="1">1288 1 17428,'-6'8'2088,"6"11"-1080,0 5-383,0 9 1623,-1 4-856,-1 11-536,-2-1-159,4 0-313,-1-2-176,-1-6-520,1-7-360,-1-9-337,2-5 769,5-8-176,2-3-168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9.330"/>
    </inkml:context>
    <inkml:brush xml:id="br0">
      <inkml:brushProperty name="width" value="0.025" units="cm"/>
      <inkml:brushProperty name="height" value="0.025" units="cm"/>
      <inkml:brushProperty name="color" value="#E71224"/>
    </inkml:brush>
  </inkml:definitions>
  <inkml:trace contextRef="#ctx0" brushRef="#br0">12 1 21269,'-1'0'99,"1"0"0,0 0 0,-1 0 0,1-1 1,0 1-1,-1 0 0,1 0 0,-1 0 0,1 0 1,0 0-1,-1 0 0,1 0 0,-1 0 0,1 1 1,0-1-1,-1 0 0,1 0 0,0 0 0,-1 0 1,1 0-1,0 1 0,-1-1 0,1 0 0,0 0 1,-1 1-1,1-1 0,0 0 0,0 0 0,-1 1 1,1-1-1,0 0 0,0 1 0,-1-1 0,10 10 1651,21 8-610,-13-13-1023,0 1-1,1-2 1,0 0-1,0-2 1,0 1-1,1-2 1,26-2-1,13-3-60,57-14 0,-50 7 12,-64 11-68,-1 0-1,1 0 0,0-1 1,0 1-1,0 0 0,0 0 1,0 0-1,0 0 0,0 0 0,0 0 1,0 0-1,0 0 0,0 1 1,0-1-1,0 0 0,0 1 1,0-1-1,0 0 0,0 1 1,-1-1-1,1 1 0,0-1 0,0 1 1,0 0-1,1 1 0,-2-1 0,0 0 0,1 0-1,-1 1 1,0-1 0,0 0-1,1 1 1,-1-1 0,0 0-1,0 0 1,-1 1 0,1-1-1,0 0 1,0 1 0,-1-1-1,1 0 1,-1 2 0,-3 6-1,0 0 0,-1 0 0,0-1 1,-6 9-1,-8 7 33,-1-1 0,-1 0 0,-1-2-1,-1 0 1,-30 20 0,9-11 51,-1-2 1,-56 26-1,75-41 0,14-7-710,30-17-994,-13 7 1471,0 1-1,0-1 1,-1 0 0,0 0 0,7-7 0,5-9-443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8.870"/>
    </inkml:context>
    <inkml:brush xml:id="br0">
      <inkml:brushProperty name="width" value="0.025" units="cm"/>
      <inkml:brushProperty name="height" value="0.025" units="cm"/>
      <inkml:brushProperty name="color" value="#E71224"/>
    </inkml:brush>
  </inkml:definitions>
  <inkml:trace contextRef="#ctx0" brushRef="#br0">20 14 18124,'-1'-13'1658,"0"17"-303,-4 26 126,-8 236 126,13-257-1551,3 30 102,-3-38-136,0 0-1,0 1 0,0-1 0,1 0 0,-1 1 0,0-1 1,1 0-1,-1 1 0,1-1 0,0 0 0,-1 0 1,1 0-1,0 0 0,0 1 0,0-1 0,0 0 0,0 0 1,0-1-1,0 1 0,0 0 0,2 1 0,-2-2 2,1 0-1,-1 0 1,1 0 0,-1 0-1,1-1 1,-1 1-1,1-1 1,-1 1-1,0-1 1,1 1-1,-1-1 1,0 0 0,1 1-1,-1-1 1,0 0-1,0 0 1,0 0-1,0 0 1,0 0-1,0 0 1,0-1 0,0 1-1,0 0 1,1-2-1,1-1 37,29-39 493,49-83 1,15-22-303,-93 147-1270,-3 5 20,-4 8-114,-2-5 565,0 1-102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9.413"/>
    </inkml:context>
    <inkml:brush xml:id="br0">
      <inkml:brushProperty name="width" value="0.025" units="cm"/>
      <inkml:brushProperty name="height" value="0.025" units="cm"/>
      <inkml:brushProperty name="color" value="#E71224"/>
    </inkml:brush>
  </inkml:definitions>
  <inkml:trace contextRef="#ctx0" brushRef="#br0">0 0 16804,'3'30'1800,"0"0"-1032,1 3-280,3-3 793,3 3-177,2-6-504,2-2-432,3-12-904,2-6-200,2-14 712,1-9-249,-1-10-167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9.912"/>
    </inkml:context>
    <inkml:brush xml:id="br0">
      <inkml:brushProperty name="width" value="0.025" units="cm"/>
      <inkml:brushProperty name="height" value="0.025" units="cm"/>
      <inkml:brushProperty name="color" value="#E71224"/>
    </inkml:brush>
  </inkml:definitions>
  <inkml:trace contextRef="#ctx0" brushRef="#br0">118 1 16051,'-7'0'2452,"2"2"-2185,1 0 1,-1 1 0,0-1 0,1 1-1,0 0 1,0 0 0,0 0 0,0 0-1,0 1 1,0 0 0,1 0 0,-5 6-1,-1 3 85,0 0 0,-12 28-1,8-4 159,13-37-495,0 1 1,0-1-1,0 1 0,-1-1 0,1 1 1,0-1-1,0 1 0,0-1 1,0 1-1,0-1 0,1 1 1,-1 0-1,0-1 0,0 1 1,0-1-1,0 1 0,1-1 1,-1 1-1,0-1 0,0 0 1,1 1-1,-1-1 0,0 1 0,1 0 1,0-1 3,0 0 1,0 0 0,0 0-1,0 0 1,0 0-1,0 0 1,0 0-1,0 0 1,0-1 0,-1 1-1,1 0 1,0 0-1,0-1 1,0 1 0,0-1-1,0 1 1,-1-1-1,1 1 1,1-2 0,36-25 231,-23 15-164,0 2-1,27-16 1,-38 24-81,0 0 1,0 1 0,0-1 0,0 1-1,0 0 1,1 0 0,-1 0 0,0 0-1,1 1 1,-1 0 0,1 0-1,-1 0 1,0 0 0,1 1 0,-1 0-1,6 1 1,-7-1-6,0 1 0,0-1 0,0 1 1,-1 0-1,1-1 0,0 1 0,-1 1 0,1-1 0,-1 0 0,0 1 0,0-1 1,1 1-1,-2 0 0,1-1 0,3 7 0,0 2 14,-1 1 0,6 21 0,-9-30-11,-1-2 5,0 0 0,0-1 1,0 1-1,1 0 1,-1 0-1,0 0 0,0-1 1,1 1-1,-1 0 1,1 0-1,-1-1 0,0 1 1,1 0-1,-1-1 0,1 1 1,0 0-1,-1-1 1,1 1-1,-1-1 0,1 1 1,0-1-1,0 1 1,1 0-1,-1-1 2,-1 0 1,1-1 0,0 1-1,0 0 1,0 0-1,0 0 1,-1-1-1,1 1 1,0 0-1,0-1 1,-1 1-1,1-1 1,0 1-1,-1-1 1,1 1-1,0-1 1,-1 0-1,2-1 1,3-5 67,1 0 0,-1-1-1,5-10 1,-9 15-62,6-10 48,0 1 0,1-1 0,0 1 0,1 0 0,0 1 0,22-20 0,-30 30-72,-1 0 1,1 1 0,0-1 0,-1 1-1,1-1 1,0 0 0,-1 1 0,1 0-1,0-1 1,0 1 0,0-1 0,-1 1 0,1 0-1,0 0 1,0-1 0,0 1 0,0 0-1,0 0 1,0 0 0,0 0 0,-1 0-1,1 0 1,0 0 0,0 0 0,0 1 0,0-1-1,0 0 1,0 0 0,-1 1 0,1-1-1,1 1 1,0 1-10,-1 0-1,1 0 0,-1 0 1,1-1-1,-1 1 1,0 1-1,0-1 1,0 0-1,0 0 1,-1 0-1,1 0 0,0 3 1,2 9-288,-2-1 0,1 1 0,-1 18 0,-2 11-573,1-43 873,0 0 0,0 0 0,0 0 0,-1 0-1,1 0 1,0 0 0,0 0 0,0 0 0,0 0-1,0 1 1,0-1 0,0 0 0,0 0-1,0 0 1,0 0 0,0 0 0,0 0 0,0 0-1,0 0 1,0 0 0,0 1 0,0-1 0,0 0-1,0 0 1,0 0 0,0 0 0,0 0 0,0 0-1,0 0 1,0 0 0,0 0 0,1 0-1,-1 1 1,0-1 0,0 0 0,0 0 0,0 0-1,0 0 1,0 0 0,0 0 0,0 0 0,0 0-1,0 0 1,0 0 0,0 0 0,1 0-1,-1 0 1,0 0 0,0 0 0,0 0 0,0 0-1,0 0 1,0 0 0,0 0 0,0 0 0,0 0-1,1 0 1,-1 0 0,0 0 0,0 0 0,0 0-1,0 0 1,0 0 0,0 0 0,0 0-1,0 0 1,0 0 0,0 0 0,1 0 0,4-13-355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0.440"/>
    </inkml:context>
    <inkml:brush xml:id="br0">
      <inkml:brushProperty name="width" value="0.025" units="cm"/>
      <inkml:brushProperty name="height" value="0.025" units="cm"/>
      <inkml:brushProperty name="color" value="#E71224"/>
    </inkml:brush>
  </inkml:definitions>
  <inkml:trace contextRef="#ctx0" brushRef="#br0">5 66 15195,'3'-6'699,"0"0"-1,1 0 1,-1 1-1,1-1 0,1 1 1,-1-1-1,1 1 1,5-4-1,-8 8-572,-1-1-1,1 1 1,0 0 0,0 0-1,-1 0 1,1 0 0,0 1-1,0-1 1,0 0 0,0 1-1,0-1 1,0 1-1,0 0 1,0 0 0,0 0-1,0 0 1,0 0 0,0 0-1,1 0 1,-1 1-1,0-1 1,0 1 0,-1-1-1,1 1 1,0 0 0,0 0-1,0 0 1,0 0 0,-1 0-1,1 0 1,2 2-1,0 1-67,-1 0-1,1 0 0,-1 1 0,0-1 0,0 1 1,0-1-1,0 1 0,-1 0 0,0 0 0,0 0 0,0 1 1,-1-1-1,1 0 0,-1 1 0,0-1 0,-1 6 1,1 5-25,0-1 0,-2 0 0,1 0 0,-6 24 0,1-15 95,-11 33 1,13-49-41,0 0 0,-1 0 0,0-1 0,0 1-1,0-1 1,-1 0 0,-9 11 0,15-16 254,8-2-204,15-5-121,-19 3 8,50-6-177,-40 6-327,1 0 0,0-1 0,-1 0 0,0-2 0,21-8 0,-35 13 411,0 0 0,1-1 0,-1 1 0,0-1 0,0 1 0,0-1 0,0 1 0,0-1 0,0 0 0,0 1 0,0-1 0,0 0 0,-1 0 0,1 0 0,0 0 1,0 0-1,-1 0 0,1 0 0,0 0 0,-1 0 0,1 0 0,-1 0 0,0 0 0,1-1 0,-1 1 0,0 0 0,0 0 0,1 0 0,-1-1 0,0 1 0,0 0 0,0 0 0,-1 0 0,1-1 1,0 1-1,0 0 0,-1 0 0,1 0 0,-1-2 0,-12-12-840</inkml:trace>
  <inkml:trace contextRef="#ctx0" brushRef="#br0" timeOffset="1">6 208 17788,'-6'6'1680,"9"-6"-1024,6 0-184,10-1 897,2-8-289,8 0-448,2-2-168,8-3-456,0-1-368,-2 5 1480,-8 0-1096,-6 3-24,-5 0-32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0.965"/>
    </inkml:context>
    <inkml:brush xml:id="br0">
      <inkml:brushProperty name="width" value="0.025" units="cm"/>
      <inkml:brushProperty name="height" value="0.025" units="cm"/>
      <inkml:brushProperty name="color" value="#E71224"/>
    </inkml:brush>
  </inkml:definitions>
  <inkml:trace contextRef="#ctx0" brushRef="#br0">1 188 12827,'5'1'360,"0"1"0,0-2 0,0 1 0,0 0 1,0-1-1,0 0 0,0 0 0,0-1 0,1 1 1,-1-1-1,0 0 0,0 0 0,0-1 0,-1 0 1,1 0-1,0 0 0,-1 0 0,1-1 0,-1 1 1,0-1-1,7-6 0,-1 2-20,-1-2-1,0 1 1,0-1 0,-1-1 0,0 0-1,0 0 1,11-20 0,-6-4 340,-12 33-643,-1 0-1,1-1 1,-1 1-1,0 0 1,1 0-1,-1 0 1,0-1-1,0 1 0,0 0 1,0-1-1,0 1 1,0 0-1,0 0 1,-1-1-1,1 1 1,0 0-1,-1 0 1,1 0-1,-1-1 1,1 1-1,-1 0 0,0 0 1,1 0-1,-1 0 1,-1-1-1,1 1-18,0 1-1,0 0 0,0-1 1,0 1-1,0 0 1,0 0-1,0 0 0,0 0 1,1 0-1,-1 0 0,0 0 1,0 0-1,0 0 1,0 0-1,0 1 0,0-1 1,0 0-1,0 1 0,0-1 1,0 0-1,1 1 1,-1-1-1,0 1 0,0 0 1,-1 0-1,-20 20 170,12-6-102,-1-1-1,2 1 1,0 1-1,1-1 1,1 1-1,0 1 1,1 0-1,1 0 1,0 0-1,2 0 1,0 1 0,-1 25-1,4-38-47,0-1 0,0 1 0,1-1-1,-1 0 1,1 1 0,0-1 0,1 0 0,-1 0 0,3 5-1,-4-8-31,1 1 0,0-1 0,0 0 0,-1 0 0,1 0 0,0 0 0,0 0 0,0-1 0,0 1 0,0 0-1,0 0 1,1 0 0,-1-1 0,0 1 0,0-1 0,0 1 0,1-1 0,-1 1 0,0-1 0,0 0-1,1 0 1,-1 1 0,0-1 0,1 0 0,-1 0 0,0 0 0,1-1 0,-1 1 0,0 0 0,1 0 0,-1-1-1,0 1 1,0-1 0,2 0 0,4-2-147,-1 0-1,1-1 1,-1 0-1,0 0 1,-1 0 0,1-1-1,-1 1 1,8-10-1,-1 0-50,0-1 0,10-18-1,1-7-178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6.319"/>
    </inkml:context>
    <inkml:brush xml:id="br0">
      <inkml:brushProperty name="width" value="0.05" units="cm"/>
      <inkml:brushProperty name="height" value="0.05" units="cm"/>
    </inkml:brush>
  </inkml:definitions>
  <inkml:trace contextRef="#ctx0" brushRef="#br0">0 286 17364,'10'-13'1344,"13"2"-960,6-4-112,15-2 392,9-1-232,9-4-32,4 1-23,3-1-113,-1 1-200,-2 1-320,-4-1-153,-16 6-415,-9 0-712,-15-2 1192,-10-1-288,-9-1-184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1.411"/>
    </inkml:context>
    <inkml:brush xml:id="br0">
      <inkml:brushProperty name="width" value="0.025" units="cm"/>
      <inkml:brushProperty name="height" value="0.025" units="cm"/>
      <inkml:brushProperty name="color" value="#E71224"/>
    </inkml:brush>
  </inkml:definitions>
  <inkml:trace contextRef="#ctx0" brushRef="#br0">56 1 17316,'1'0'77,"-1"0"0,1 0 0,0 0 0,-1 0 0,1-1 0,0 1 0,-1 0 0,1 0 0,-1 0 0,1 0 1,0 1-1,-1-1 0,1 0 0,0 0 0,-1 0 0,1 0 0,-1 1 0,1-1 0,0 0 0,-1 0 0,1 1 0,-1-1 0,1 1 0,-1-1 1,1 0-1,-1 1 0,1-1 0,-1 1 0,0-1 0,1 1 0,-1-1 0,0 1 0,1-1 0,-1 1 0,0 0 0,0-1 0,1 1 1,-1-1-1,0 1 0,0 0 0,0-1 0,0 1 0,0 0 0,0-1 0,0 2 0,0 37 1129,0-33-776,-27 252 3383,-2 44-3229,30-283-576,0-18-7,1-4-3,6-36-40,5-41-76,-3 9-52,4 0 0,2 1 1,27-71-1,-39 131 125,1 0 1,0 0 0,0 1-1,1-1 1,8-9 0,-13 18 31,0-1 1,1 1 0,-1-1 0,1 1-1,0-1 1,-1 1 0,1 0 0,0 0-1,0 0 1,0 0 0,-1 0 0,1 0 0,0 0-1,4 0 1,-4 1 5,-1 0-1,1 0 1,-1 0-1,1 1 1,-1-1 0,1 1-1,-1-1 1,1 1 0,-1-1-1,0 1 1,1 0-1,-1 0 1,0-1 0,1 1-1,-1 0 1,0 0-1,0 0 1,0 1 0,0-1-1,0 0 1,0 0 0,0 0-1,1 3 1,2 4-2,1 1 1,-1-1 0,0 1-1,-1 0 1,0 1 0,-1-1-1,0 0 1,0 1 0,-1-1-1,0 1 1,-1 0 0,0-1-1,-2 20 1,0-17 89,0 0-1,0 0 1,-1 0 0,-1 0-1,0 0 1,-1-1 0,0 0 0,0 0-1,-2 0 1,-10 15 0,15-23-61,-1 0 1,1 1-1,-1-2 1,0 1 0,0 0-1,0 0 1,0-1-1,-1 0 1,1 0 0,-1 0-1,1 0 1,-1 0-1,0-1 1,0 1-1,1-1 1,-1 0 0,0 0-1,0-1 1,0 1-1,0-1 1,0 0 0,0 0-1,-5 0 1,5-1-42,-1-1 1,0 1 0,1-1 0,0 0-1,-1 0 1,1-1 0,0 1-1,0-1 1,0 0 0,1 0-1,-1 0 1,1 0 0,-1-1-1,1 1 1,0-1 0,0 0 0,1 0-1,-1 0 1,-2-6 0,-2-5-38,2 0 0,-1 0 0,-6-31 0,5-2-214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2.002"/>
    </inkml:context>
    <inkml:brush xml:id="br0">
      <inkml:brushProperty name="width" value="0.025" units="cm"/>
      <inkml:brushProperty name="height" value="0.025" units="cm"/>
      <inkml:brushProperty name="color" value="#E71224"/>
    </inkml:brush>
  </inkml:definitions>
  <inkml:trace contextRef="#ctx0" brushRef="#br0">3 1 19796,'-1'122'4973,"-1"8"-3759,19 165 1,-11-272-1084,-6-22-128,0-1 0,0 0 0,0 0 0,0 0 0,0 0 0,0 0 0,0 1 0,0-1 0,0 0 0,0 0 0,0 0 0,0 0 0,0 0 0,0 0 0,0 1 0,0-1 0,0 0 0,1 0 0,-1 0 0,0 0 0,0 0 0,0 0 0,0 0 0,0 0 0,0 1 0,0-1 0,1 0 0,-1 0 0,0 0 0,0 0 0,0 0 0,0 0 0,0 0 0,1 0 0,-1 0 0,0 0 0,0 0 0,0 0-1,0 0 1,0 0 0,1 0 0,-1 0 0,0 0 0,0 0 0,0 0 0,0 0 0,0 0 0,1 0 0,-1 0 0,0-1 0,0 1 0,0 0 0,0 0 0,2-4 19,0 1 0,-1-1 1,1 0-1,-1 0 0,0 0 0,-1 0 0,2-6 0,3-35 20,-1-1 0,-2 1 0,-2 0 0,-9-64 0,1 85-132,3 21 16,0 12-20,3 3 48,1 0-1,0 1 1,1-1-1,0 0 1,4 22-1,-3-25 31,0-1 0,1 1 0,0-1 0,1 0 0,0 0 0,0 0 0,0 0 0,1-1 0,6 10 0,-9-16 16,1 1-1,-1-1 1,0 1-1,1-1 1,-1 0 0,1 1-1,-1-1 1,1 0-1,0 0 1,-1 0-1,1 0 1,0 0-1,0-1 1,0 1-1,-1 0 1,1-1-1,0 0 1,0 1-1,0-1 1,4 0-1,-2 0 4,-1-1 0,1 0-1,-1 0 1,1 0 0,-1 0 0,0 0-1,1-1 1,-1 0 0,0 1 0,5-5 0,3-3 14,-1 0 0,-1 0 1,1-1-1,-1 0 0,8-13 1,3-9 104,21-42 0,-41 74-122,0 0 0,0 0 0,0 0 0,0 0 0,0 0 0,0 0 0,0 0 0,0 0 0,0 0 0,0 0 0,0 0 1,0 0-1,0 0 0,0 1 0,0-1 0,0 0 0,0 0 0,0 0 0,0 0 0,0 0 0,0 0 0,0 0 0,0 0 0,1 0 1,-1 0-1,0 0 0,0 0 0,0 0 0,0 0 0,0 0 0,0 0 0,0 0 0,0 0 0,0 0 0,0 0 0,0 0 1,0 0-1,0 0 0,0 0 0,0 0 0,1 0 0,-1 0 0,0 0 0,0 0 0,0 0 0,0 0 0,0 0 0,0 0 0,0 0 1,0 0-1,0 0 0,0 0 0,0 0 0,0 0 0,0 0 0,0 0 0,0 0 0,2 11-3,-2 14-4,-1-7 9,-1 83-19,3-90 21,0-1 0,0 0 1,1 0-1,0 0 0,1 0 0,0 0 1,7 14-1,-9-22-11,0 0 0,0 0 0,0 0 1,0 0-1,0 0 0,1-1 0,-1 1 0,0 0 0,1-1 1,0 0-1,-1 1 0,1-1 0,0 0 0,-1 0 0,1 1 1,0-1-1,0-1 0,0 1 0,0 0 0,0 0 0,0-1 1,0 1-1,0-1 0,1 0 0,-1 0 0,0 0 0,0 0 1,0 0-1,0 0 0,0 0 0,0-1 0,1 1 0,-1-1 1,0 1-1,0-1 0,3-2 0,-1 1-111,0 0-1,0 0 1,0-1 0,-1 0-1,1 0 1,-1 0 0,1 0-1,-1-1 1,0 1 0,-1-1-1,1 1 1,-1-1 0,1 0-1,-1 0 1,0-1 0,2-5-1,1-14-257,-4-4-140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2.472"/>
    </inkml:context>
    <inkml:brush xml:id="br0">
      <inkml:brushProperty name="width" value="0.025" units="cm"/>
      <inkml:brushProperty name="height" value="0.025" units="cm"/>
      <inkml:brushProperty name="color" value="#E71224"/>
    </inkml:brush>
  </inkml:definitions>
  <inkml:trace contextRef="#ctx0" brushRef="#br0">10 8 20596,'0'-8'1985,"0"10"-1369,0-1-240,0 1 1160,3-1-879,-1 1-2514,-1 3 1769,-7 3-352,-4 0-168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2.966"/>
    </inkml:context>
    <inkml:brush xml:id="br0">
      <inkml:brushProperty name="width" value="0.025" units="cm"/>
      <inkml:brushProperty name="height" value="0.025" units="cm"/>
      <inkml:brushProperty name="color" value="#E71224"/>
    </inkml:brush>
  </inkml:definitions>
  <inkml:trace contextRef="#ctx0" brushRef="#br0">108 19 18564,'6'-15'2163,"-6"15"-2118,0 0 0,0 0 0,0 0 0,0 0 0,0 0 0,0-1 0,0 1 0,0 0 0,0 0 0,0 0 0,0 0 0,0 0 0,0 0 0,0 0 0,0-1 0,0 1 0,0 0 0,0 0 0,0 0 0,0 0 1,-1 0-1,1 0 0,0 0 0,0-1 0,0 1 0,0 0 0,0 0 0,0 0 0,0 0 0,0 0 0,-1 0 0,1 0 0,0 0 0,0 0 0,0 0 0,0 0 0,0 0 0,0 0 0,-1 0 0,1 0 0,0 0 0,0 0 0,0 0 0,0 0 0,0 0 0,0 0 0,-1 0 0,1 0 0,-2 1 120,0 0 0,1 0 0,-1 0 0,0 0 0,1 0 0,-1 0 0,1 0 0,-1 1 0,1-1 1,-1 1-1,1-1 0,-1 2 0,-10 14-100,2-1 1,-1 2-1,2-1 1,1 1 0,0 1-1,1-1 1,1 1-1,1 0 1,0 1 0,-1 24-1,6-44-65,0 0-1,-1 0 1,1 1 0,0-1-1,0 0 1,0 1-1,0-1 1,0 0-1,0 0 1,0 1 0,0-1-1,0 0 1,0 1-1,0-1 1,0 0-1,0 1 1,0-1 0,0 0-1,0 0 1,1 1-1,-1-1 1,0 0 0,0 1-1,0-1 1,0 0-1,0 0 1,1 0-1,-1 1 1,0-1 0,0 0-1,0 0 1,1 1-1,-1-1 1,0 0 0,0 0-1,1 0 1,-1 0-1,0 0 1,1 1-1,10-10-7,10-19 1,-1-6-18,16-24 44,-32 52-16,1 1-1,-1-1 1,1 1 0,0 0 0,0 0 0,10-7-1,-15 12-2,1-1 0,0 1 0,-1-1 0,1 1 1,0 0-1,0-1 0,-1 1 0,1 0 0,0-1 0,0 1 0,0 0 0,-1 0 0,1 0 0,0-1 0,0 1 0,0 0 0,0 0 0,-1 1 0,1-1 0,0 0 0,0 0 0,0 0 0,-1 0 0,1 1 0,0-1 0,0 0 0,0 1 0,-1-1 0,1 0 0,0 1 0,-1-1 0,1 1 0,0-1 0,-1 1 0,1 0 0,-1-1 0,1 1 0,-1 0 0,1-1 0,-1 1 0,1 0 0,-1-1 0,0 1 0,1 1 0,1 3-1,0 0 1,-1 1 0,1-1 0,-1 1-1,0 6 1,3 123 22,-4-133-18,0-1 1,0 0-1,0 0 1,1 0-1,-1 0 1,0 0-1,0 1 1,0-1-1,1 0 1,-1 0-1,1 0 1,-1 0-1,1 0 1,-1 0-1,1 0 1,0 0-1,-1 0 1,1 0 0,0-1-1,1 2 1,-1-2-1,-1 1 1,1-1-1,0 0 0,0 0 1,-1 0-1,1 0 1,0 0-1,0 0 1,0 0-1,-1 0 1,1-1-1,0 1 1,0 0-1,-1 0 1,1-1-1,0 1 0,0 0 1,-1-1-1,1 1 1,-1-1-1,1 1 1,0-1-1,7-6 39,-1 0 0,0 0 0,10-14-1,-9 12-12,16-21 50,-6 9-6,1 0 0,38-33 0,-56 52-74,1 1 1,0-1-1,1 1 0,-1-1 1,0 1-1,0 0 1,1 0-1,-1 0 1,0 0-1,1 1 0,-1-1 1,1 1-1,-1-1 1,1 1-1,2 0 1,-4 0-2,1 0-1,-1 1 1,0-1 0,1 1 0,-1-1 0,0 1 0,0 0 0,1-1 0,-1 1 0,0 0-1,0 0 1,0 0 0,0 0 0,0 0 0,0 0 0,0 0 0,0 0 0,-1 0-1,1 0 1,0 1 0,-1-1 0,1 0 0,-1 1 0,1-1 0,-1 0 0,1 1 0,-1-1-1,0 2 1,3 18 19,-1 1-1,-1-1 0,-1 0 1,-1 1-1,-1-1 0,-7 36 1,9-57-37,0 0 0,0 0 0,0 0 0,0 0-1,0 0 1,0 0 0,0-1 0,-1 1 0,1 0 0,0 0 0,0 0 0,0 0 0,0 0 0,0 0 0,0 0 0,0 0 0,0 0 0,0 0 0,0-1 0,0 1 0,-1 0 0,1 0 0,0 0 0,0 0 0,0 0 0,0 0 0,0 0 0,0 0 0,0 0 0,-1 0-1,1 0 1,0 0 0,0 0 0,0 0 0,0 0 0,0 0 0,0 0 0,0 0 0,0 0 0,-1 0 0,1 0 0,0 0 0,0 0 0,0 0 0,0 1 0,0-1 0,0 0 0,0 0 0,0 0 0,-1 0 0,1 0 0,0 0 0,0 0 0,0 0 0,0 0 0,0 0-1,0 0 1,0 1 0,0-1 0,0 0 0,0 0 0,0 0 0,0 0 0,0 0 0,0 0 0,0 0 0,0 1 0,-4-8-203,0-1-54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3.825"/>
    </inkml:context>
    <inkml:brush xml:id="br0">
      <inkml:brushProperty name="width" value="0.025" units="cm"/>
      <inkml:brushProperty name="height" value="0.025" units="cm"/>
      <inkml:brushProperty name="color" value="#E71224"/>
    </inkml:brush>
  </inkml:definitions>
  <inkml:trace contextRef="#ctx0" brushRef="#br0">6 428 13491,'0'6'1132,"0"0"-1,0 0 1,1 0 0,0 0-1,1 0 1,-1 0 0,3 6-1,-3-10-1046,-1-1 0,1 0 0,-1 1 0,1-1 0,0 0 0,0 0 0,-1 0 0,1 0 0,0 0 0,0 0 0,0 0 0,0 0 0,0 0 0,0 0 0,1 0 0,-1 0 0,0-1 0,0 1 0,1-1 0,-1 1 0,0-1 0,1 1 0,-1-1 0,0 0 0,1 1 0,-1-1 0,1 0 0,-1 0 0,0 0 0,1 0 0,-1 0 0,1-1 0,-1 1 0,0 0 0,1-1 0,1 0 0,3-2 2,-1 1-1,0-1 0,0-1 0,0 1 0,0-1 1,0 0-1,-1 0 0,1 0 0,-1 0 0,0-1 0,-1 0 1,1 0-1,3-6 0,-2 1-11,1 0 0,-2 0 0,1 0 0,-2 0 1,1-1-1,2-13 0,-6 21-63,1-1 0,-1 1 1,0 0-1,0 0 0,0-1 1,0 1-1,-1 0 0,1 0 0,-1 0 1,0-1-1,0 1 0,0 0 1,0 0-1,0 0 0,-1 0 1,-3-4-1,5 6-12,-1 0 0,0 0 0,0 0 1,0 1-1,0-1 0,0 0 0,1 1 1,-1-1-1,0 1 0,0-1 0,-1 1 0,1-1 1,0 1-1,0 0 0,0-1 0,0 1 1,0 0-1,0 0 0,-2 0 0,1 0 0,0 1-1,0-1 0,0 1 0,0-1 1,0 1-1,0 0 0,0 0 1,0 0-1,1 0 0,-1 0 0,0 0 1,1 1-1,-1-1 0,-1 2 1,-5 6-12,1 0 0,0 0 0,0 1 0,1 0 0,1 0 0,0 0 0,0 1 0,1-1 0,-4 14 0,-1 8-2,-8 64 0,15-79 15,0-11 1,1 1 0,0 0-1,0 0 1,1 0 0,0 0-1,0 0 1,1 0 0,0 0-1,0-1 1,3 12 0,-3-17-1,-1 0 1,1 0 0,-1 0 0,1 0 0,0 0 0,-1 0 0,1 0 0,0 0 0,0 0 0,0 0 0,0 0 0,0 0 0,0-1 0,0 1 0,0 0 0,0-1 0,0 1 0,0-1 0,1 1 0,-1-1 0,0 0 0,2 1 0,0-1 1,0 0 0,0 0 1,0 0-1,0 0 0,0-1 1,0 1-1,0-1 0,-1 0 1,5-2-1,5-2 3,0-1 0,-1 0 0,14-11 0,-24 16-6,33-24-15,-1-2 0,-1-1 1,-1-1-1,-1-2 0,48-67 0,-60 72 2,-1-1 0,-1-1-1,-2-1 1,-1 0 0,-1 0 0,-2-1 0,0-1-1,7-48 1,-16 70 12,0 1 0,-1-1 1,0 0-1,-1-10 0,1 18 0,0 0 1,-1-1 0,1 1-1,0 0 1,-1-1 0,1 1 0,-1 0-1,1 0 1,-1-1 0,1 1-1,-1 0 1,0 0 0,0 0-1,0 0 1,-1-1 0,2 1-1,-1 1 1,0 0 0,0 0-1,0-1 1,1 1 0,-1 0-1,0 0 1,0 0 0,0 0-1,1 0 1,-1 0 0,0 0-1,0 0 1,0 0 0,0 0-1,1 1 1,-1-1 0,0 0-1,0 0 1,0 1 0,1-1 0,-1 1-1,0-1 1,1 0 0,-1 1-1,0 0 1,0 0 0,-7 5-6,1 0 1,0 1-1,1 0 1,-1 1-1,1-1 1,-6 11-1,-31 57-27,31-54 23,-55 121-7,58-119 17,1 0 0,1 0 0,2 1 0,-5 35 0,9-52 1,1 0 0,0 1 1,0-1-1,1 0 0,0 0 0,0 0 1,0 1-1,1-1 0,0 0 0,5 10 1,-5-14-1,-1 0 1,1-1-1,0 1 1,0-1 0,0 1-1,0-1 1,0 0 0,0 0-1,1 0 1,-1 0-1,1 0 1,0 0 0,-1-1-1,1 1 1,0-1-1,0 0 1,0 0 0,0 0-1,0 0 1,0 0 0,0-1-1,1 1 1,-1-1-1,0 0 1,0 0 0,6-1-1,1 0 2,0-1 1,0-1-1,-1 0 0,1 0 1,-1-1-1,0 0 0,0 0 1,0-1-1,0 0 0,10-9 1,2-2 7,-1-2 0,30-32 1,-26 24-6,-2-1 0,-1-1 1,-1-1-1,-2 0 0,-1-2 0,-1 0 0,-1-1 1,10-35-1,-23 60-6,0-1 1,-1 1-1,0 0 1,0-1-1,-1 1 0,0 0 1,-1-13-1,0 19 0,1 0-1,0-1 0,0 1 0,-1 0 0,1 0 1,-1 0-1,1-1 0,-1 1 0,1 0 0,-1 0 1,0 0-1,0 0 0,1 0 0,-1 0 0,0 0 1,0 0-1,0 1 0,0-1 0,0 0 0,-2-1 1,1 2-3,0 0 1,0-1 0,1 1 0,-1 0-1,0 0 1,0 0 0,0 1 0,0-1-1,0 0 1,0 1 0,1-1 0,-1 1-1,0-1 1,0 1 0,0 0 0,1 0-1,-1 0 1,-2 1 0,-6 5-6,0 1 1,0 0-1,0 0 1,1 0-1,1 2 0,-1-1 1,2 1-1,-1 0 1,1 0-1,1 1 1,-8 16-1,6-10 13,1 1 0,1-1 0,0 1 0,1 1 0,1-1 0,1 0 0,0 20 0,2-27-10,1 0 0,0 0 0,1 0-1,1-1 1,0 1 0,0-1 0,7 20 0,-8-27-40,0 0 1,1 0 0,-1 0-1,1 0 1,0-1 0,-1 1-1,1 0 1,0-1 0,1 0-1,-1 1 1,0-1 0,1 0-1,-1 0 1,1 0 0,0 0-1,-1-1 1,1 1-1,0-1 1,0 0 0,0 0-1,0 0 1,0 0 0,1 0-1,-1 0 1,0-1 0,0 0-1,0 0 1,1 0 0,-1 0-1,4 0 1,23-8-207,-1-8-60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4.988"/>
    </inkml:context>
    <inkml:brush xml:id="br0">
      <inkml:brushProperty name="width" value="0.025" units="cm"/>
      <inkml:brushProperty name="height" value="0.025" units="cm"/>
      <inkml:brushProperty name="color" value="#E71224"/>
    </inkml:brush>
  </inkml:definitions>
  <inkml:trace contextRef="#ctx0" brushRef="#br0">1 197 14731,'0'1'161,"0"0"0,0 1 0,0-1 0,0 0 0,0 0 0,0 1 0,0-1 0,0 0 0,1 0 0,-1 0-1,0 1 1,1-1 0,-1 0 0,1 0 0,-1 0 0,1 0 0,0 0 0,0 0 0,-1 0 0,1 0 0,0 0 0,0 0 0,0 0 0,1 0 0,-1 0 17,1-1 1,-1 0 0,1 1-1,0-1 1,-1 0 0,1 0-1,-1 0 1,1 0 0,0 0-1,-1 0 1,1 0 0,-1-1-1,1 1 1,-1 0 0,4-2-1,2-1 125,-1-1 0,1 1-1,0-1 1,-1 0-1,0-1 1,8-7 0,-5 3-41,-1 0 0,0-1 0,0 0 1,11-22-1,-16 26-163,0 0 0,0 0 0,-1-1 0,0 1 1,0-1-1,0 1 0,-1-1 0,0 0 0,-1 1 0,1-12 1,-1 16-87,0 1 1,0 0 0,0-1 0,0 1 0,-1-1 0,1 1 0,0 0 0,0-1 0,-1 1 0,1 0 0,-1-1 0,1 1 0,-1 0-1,0 0 1,1-1 0,-1 1 0,0 0 0,0 0 0,0 0 0,0 0 0,0 0 0,0 0 0,0 0 0,0 0 0,0 1 0,0-1-1,-1 0 1,1 1 0,0-1 0,-1 1 0,1-1 0,0 1 0,-1-1 0,1 1 0,0 0 0,-1 0 0,1 0 0,-1 0 0,-1 0-1,0 0 1,-1 1-1,1 0 0,-1 0 0,1 0 0,0 1 0,-1-1 0,1 1 0,0 0 0,0 0 1,0 0-1,0 0 0,0 0 0,1 0 0,-4 4 0,0 2-12,0 1 0,0 0 0,1 0-1,0 0 1,0 1 0,1-1 0,1 1 0,-1 0 0,-2 19-1,1-3-13,2-1-1,0 49 0,3-64 11,1 0 1,0 1-1,0-1 1,1 0-1,5 14 1,-7-22 1,1 1 1,0-1-1,0 0 1,0 0-1,0 0 1,0 0-1,0 0 1,0 0-1,1 0 1,-1 0-1,1 0 1,-1-1-1,1 1 1,0-1-1,0 1 1,0-1 0,0 0-1,0 1 1,0-1-1,0 0 1,0 0-1,0-1 1,0 1-1,1 0 1,-1-1-1,0 1 1,0-1-1,1 0 1,4 0-1,0-1 3,0 0-1,0-1 0,-1 0 1,1 0-1,0-1 0,-1 0 1,0 0-1,1-1 0,-1 1 1,-1-1-1,7-5 0,12-12 8,25-26 0,-37 35 0,45-49 40,25-25-1,-81 84-48,0 1 0,0 0 0,1 1 0,-1-1 0,0 0 0,0 0 0,0 0 0,1 1 0,-1-1 0,0 0 0,1 1 0,-1 0 0,0-1 0,1 1 0,-1 0 0,3-1 0,-3 1-1,-1 1 1,1-1-1,0 0 1,-1 1-1,1-1 1,-1 0-1,1 1 1,0-1-1,-1 0 1,1 1-1,-1-1 1,1 1-1,-1-1 1,0 1-1,1-1 1,-1 1-1,0 0 1,1-1-1,-1 1 1,0 0-1,1-1 1,-1 1-1,0-1 1,0 2-1,2 6-7,-2 0-1,1 1 0,-1-1 1,-1 13-1,1-6-5,-1-6 9,2 0 1,-1-1 0,1 1-1,0 0 1,1-1 0,4 14-1,-5-20 6,0-1-1,-1 1 1,1-1-1,0 1 1,0-1 0,0 0-1,0 1 1,0-1-1,0 0 1,0 0-1,0 0 1,1 0 0,-1 0-1,0 0 1,1 0-1,-1 0 1,3 0-1,-2 0 3,0-1-1,0 0 1,1 0 0,-1 0-1,0 0 1,0 0-1,0 0 1,0 0-1,0-1 1,0 1-1,1-1 1,-1 0-1,0 0 1,0 0-1,-1 0 1,1 0 0,2-1-1,13-10 29,0 0 0,-1-1 0,24-25 0,-28 25-14,1 0 0,0 2 0,1-1 0,1 1 1,23-13-1,-37 24-16,0-1-1,0 0 1,0 1 0,0-1 0,0 1-1,0-1 1,0 1 0,0-1-1,1 1 1,-1 0 0,0 0 0,0-1-1,0 1 1,0 0 0,1 0 0,-1 0-1,0 0 1,0 1 0,0-1 0,0 0-1,1 0 1,-1 1 0,0-1 0,0 0-1,0 1 1,0-1 0,0 1 0,0 0-1,0-1 1,0 1 0,0 0 0,0 0-1,0-1 1,-1 1 0,1 0 0,0 0-1,0 0 1,-1 0 0,1 0 0,-1 0-1,1 0 1,-1 0 0,1 0 0,-1 1-1,0-1 1,1 1 0,1 7 4,-1 0 0,0 1 0,0-1 1,-2 18-1,0-13 2,1-9-11,0-2 18,0 0 0,0 0-1,0 0 1,1 0-1,-1 0 1,1 0 0,-1 0-1,2 3 1,-2-5-9,1-1 0,-1 1 0,0-1 0,1 0 0,-1 1 0,0-1 0,1 1 0,-1-1 0,0 0 0,1 1 0,-1-1 0,1 0 1,-1 0-1,1 1 0,-1-1 0,0 0 0,1 0 0,-1 0 0,1 0 0,-1 1 0,2-1 0,16-5 104,3-7 5,-1 0 1,33-28 0,-37 27-69,0 1 0,1 0-1,0 1 1,27-12 0,-42 22-48,1 0 1,-1 0-1,1 0 0,0 0 1,-1 1-1,1-1 0,0 1 1,-1-1-1,1 1 0,0 0 1,0 0-1,0 0 0,-1 0 1,1 1-1,0-1 0,0 1 0,-1 0 1,4 1-1,-3-1-1,-1 1 0,-1 0 1,1-1-1,0 1 0,0 0 0,-1 0 0,1 0 0,-1 0 0,1 1 0,-1-1 1,0 0-1,0 0 0,0 1 0,0-1 0,-1 1 0,1-1 0,0 1 0,-1-1 1,0 4-1,2 4 2,-2-1 1,0 1-1,-2 17 0,2-23-33,0-1 0,-1 0-1,1 1 1,-1-1 0,0 0-1,0 0 1,-1 1 0,1-1-1,-1 0 1,1 0 0,-1 0-1,0-1 1,0 1 0,-3 3-1,4-6 14,1 0 0,-1 1 0,1-1 0,-1 0 0,1 1 0,-1-1 0,0 0 0,1 0 0,-1 0 0,1 0 0,-1 0 0,0 0 0,1 1 0,-1-1 0,0-1 0,1 1 0,-1 0-1,1 0 1,-1 0 0,0 0 0,1 0 0,-1 0 0,1-1 0,-1 1 0,0-1 0,-15-10 321,11 7-430,-19-15-28,-2-3-36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5.446"/>
    </inkml:context>
    <inkml:brush xml:id="br0">
      <inkml:brushProperty name="width" value="0.025" units="cm"/>
      <inkml:brushProperty name="height" value="0.025" units="cm"/>
      <inkml:brushProperty name="color" value="#E71224"/>
    </inkml:brush>
  </inkml:definitions>
  <inkml:trace contextRef="#ctx0" brushRef="#br0">2 1 18500,'-2'11'2200,"2"2"-1327,0-6-361,2-1 2072,1-2-2072,1-2-232,2-2-200,-2-9-216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6.475"/>
    </inkml:context>
    <inkml:brush xml:id="br0">
      <inkml:brushProperty name="width" value="0.025" units="cm"/>
      <inkml:brushProperty name="height" value="0.025" units="cm"/>
      <inkml:brushProperty name="color" value="#E71224"/>
    </inkml:brush>
  </inkml:definitions>
  <inkml:trace contextRef="#ctx0" brushRef="#br0">49 158 15347,'-4'7'3457,"6"-6"-1069,18-9 48,28-18-912,-36 19-1380,0-1 0,-1-1 0,11-10 0,-20 17-128,1 0-1,-1 0 1,-1 0-1,1 0 1,0 0-1,0 0 1,-1 0-1,1-1 1,-1 1 0,0-1-1,0 1 1,0-1-1,0 0 1,0 1-1,0-1 1,-1 0 0,0 1-1,1-1 1,-1 0-1,0 0 1,0 0-1,0 1 1,-1-4 0,0 4-6,1 1 0,-1-1 0,0 1 0,0-1-1,1 1 1,-1 0 0,0-1 0,0 1 0,-1 0 0,1-1 0,0 1 0,0 0 0,-1 0 0,1 0 0,0 0 0,-1 0 0,1 1 0,-1-1 0,1 0 0,-1 1 0,1-1 0,-1 1 0,0-1 0,1 1 0,-1 0 0,0 0 0,1 0 0,-1 0 0,0 0 0,1 0 0,-1 0 0,0 0 0,1 1 0,-1-1 0,0 0 0,-1 2 0,-4 0 3,0 0 0,1 1 0,-1-1 0,1 2 0,-1-1 0,1 1 0,-7 5 0,5-2 31,1 1-1,-1 0 1,1 0 0,1 0-1,-1 1 1,2 0 0,-1 1-1,1-1 1,0 1 0,1 0-1,1 0 1,-1 1 0,1-1-1,1 1 1,0-1 0,1 1-1,0 0 1,0 18 0,1-26-31,0 0 0,1-1 0,-1 1 0,0 0 0,1 0 0,0-1 0,0 1 0,-1 0 0,2-1 0,-1 1 0,0-1 0,0 1 0,1-1 0,-1 1 0,1-1 0,0 0 0,0 0 0,0 0 0,0 0 0,0 0 0,0 0 0,1-1 0,-1 1 0,0-1 0,4 2 0,0-1-8,-1-1 0,0 1 0,0-1 0,1-1 0,-1 1 0,0-1 0,1 0 0,-1 0 0,1 0 0,-1-1 0,0 0 1,7-2-1,-8 2 16,67-19-1027,-64 17 840,0 0 0,0 0 0,0 0 1,-1-1-1,1 0 0,-1-1 0,9-7 0,-4-1-286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9.334"/>
    </inkml:context>
    <inkml:brush xml:id="br0">
      <inkml:brushProperty name="width" value="0.025" units="cm"/>
      <inkml:brushProperty name="height" value="0.025" units="cm"/>
      <inkml:brushProperty name="color" value="#E71224"/>
    </inkml:brush>
  </inkml:definitions>
  <inkml:trace contextRef="#ctx0" brushRef="#br0">98 1 16580,'2'11'676,"0"1"0,0-1 1,-1 1-1,-1 0 0,0-1 1,0 1-1,-2 0 1,-1 12-1,-2 19 338,1 48-712,3 0 0,14 111 0,-16-211-989,0-1 0,-1 1 1,0 0-1,-9-13 1,-30-48-294,10 27 226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9.830"/>
    </inkml:context>
    <inkml:brush xml:id="br0">
      <inkml:brushProperty name="width" value="0.025" units="cm"/>
      <inkml:brushProperty name="height" value="0.025" units="cm"/>
      <inkml:brushProperty name="color" value="#E71224"/>
    </inkml:brush>
  </inkml:definitions>
  <inkml:trace contextRef="#ctx0" brushRef="#br0">7 50 15867,'0'-12'1857,"8"14"-889,7 2-312,9 3 1497,7 2-593,14-5-432,4-1-208,8-3-231,2-3-73,-5-6-256,-2 1-168,-11-1-440,-6-1-368,-15 0-545,-10 3 913,-10 1-200,-4 2-160</inkml:trace>
  <inkml:trace contextRef="#ctx0" brushRef="#br0" timeOffset="1">1 308 16131,'20'0'2009,"6"-2"-1185,12-11-192,5-1 1177,9 0-745,1-2-160,0 0-544,-4 5-456,-9 5 1352,-9 3-1088,-6 10-152,-4 3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6.801"/>
    </inkml:context>
    <inkml:brush xml:id="br0">
      <inkml:brushProperty name="width" value="0.05" units="cm"/>
      <inkml:brushProperty name="height" value="0.05" units="cm"/>
    </inkml:brush>
  </inkml:definitions>
  <inkml:trace contextRef="#ctx0" brushRef="#br0">0 846 15171,'52'-15'1305,"11"-9"-1009,9-13-344,2-5 592,5-2-432,-2-5 16</inkml:trace>
  <inkml:trace contextRef="#ctx0" brushRef="#br0" timeOffset="1">829 30 14931,'34'-16'1585,"-1"8"-1009,-6 2-264,-1 6 1704,-1 4-1504,-3 11-312,-3 5-48,-2 16-40,-7 5-72,-10 16-32,-5 8 16,-23 10-24,-7 2-120,-14 5-424,-7-4 488,0-10-80,2-11-32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0.455"/>
    </inkml:context>
    <inkml:brush xml:id="br0">
      <inkml:brushProperty name="width" value="0.025" units="cm"/>
      <inkml:brushProperty name="height" value="0.025" units="cm"/>
      <inkml:brushProperty name="color" value="#E71224"/>
    </inkml:brush>
  </inkml:definitions>
  <inkml:trace contextRef="#ctx0" brushRef="#br0">0 94 18740,'0'8'344,"3"81"1372,-2-79-1606,1 0 1,0 0-1,0 0 1,1-1-1,0 1 0,7 13 1,-10-22-83,1 0 1,-1 0 0,0 0 0,1 0 0,-1 0 0,1 0-1,-1-1 1,1 1 0,0 0 0,-1 0 0,1-1 0,0 1-1,0 0 1,-1-1 0,1 1 0,0 0 0,0-1 0,0 1-1,0-1 1,0 0 0,0 1 0,0-1 0,0 0 0,0 1-1,1-1 1,-1 0 14,1-1 0,-1 1-1,0-1 1,0 1 0,1-1-1,-1 0 1,0 1 0,0-1-1,0 0 1,0 0 0,0 0 0,0 0-1,0 0 1,0 0 0,-1 0-1,2-1 1,3-7 192,0 1 0,0-1 0,5-17 0,-7 19-116,18-59 650,-20 59-691,1 0-1,-1 1 0,0-1 1,-1 0-1,0 0 0,0 0 0,-2-13 1,2 20-68,0-1 0,0 0 0,0 0 1,-1 0-1,1 0 0,0 0 0,0 1 0,-1-1 0,1 0 1,-1 0-1,1 0 0,0 1 0,-1-1 0,1 0 1,-1 1-1,0-1 0,1 0 0,-1 1 0,0-1 1,1 1-1,-1-1 0,0 1 0,-1-1 0,1 0 1,1 1 0,-1 0 0,0 1 0,0-1 0,0 0 0,0 0 0,0 0 0,1 0 0,-1 1 0,0-1 0,0 0 0,0 1 0,1-1-1,-1 1 1,0-1 0,0 1 0,1-1 0,-2 2 0,-1 1 11,0 0 0,0 1 0,0-1 0,0 1 0,1 0 0,-1-1 0,-3 10 0,5-10-25,0 0 1,0 0-1,1 0 0,-1 1 1,0-1-1,1 0 1,0 1-1,0-1 0,0 0 1,0 1-1,1-1 0,-1 0 1,1 0-1,1 5 1,-1-6 0,0-1 1,0 1-1,0-1 1,0 0 0,0 0-1,0 1 1,0-1-1,0 0 1,0 0 0,1 0-1,-1 0 1,0 0-1,1-1 1,-1 1 0,1 0-1,-1-1 1,1 1-1,-1-1 1,1 1 0,-1-1-1,1 0 1,-1 1-1,1-1 1,0 0 0,-1 0-1,1 0 1,-1 0-1,1-1 1,0 1 0,-1 0-1,3-2 1,13-2 7,-1-1-1,-1 0 1,1-1-1,-1-1 1,22-13 0,70-53 55,-77 52-63,11-12-41,-35 28-50,-7 6-91,-6 7 156,0 1 0,1 0 0,0 0 0,1 0 0,0 1 0,0-1 0,1 1 0,0 1 0,1-1 0,0 0 0,1 1 0,0 0 0,-1 19 0,2-27 27,1 1 1,0-1-1,0 0 0,0 0 0,1 0 1,-1 0-1,1 0 0,0 0 0,0 0 1,0 0-1,0 0 0,0 0 0,1 0 1,-1 0-1,1 0 0,3 3 0,-4-4 3,1-1 0,0 0 0,0 0 0,-1 0 0,1 0 0,0 0 0,0-1 0,0 1 0,0-1 0,0 1 0,0-1 0,0 0 0,0 1 0,0-1 0,0 0 0,0 0 0,0 0 0,0-1 0,0 1 0,0 0 0,0-1 0,0 0 0,-1 1 0,1-1 0,0 0 0,0 0 0,3-2 0,6-3 14,-1 0-1,1-1 1,-1-1 0,0 0-1,0 0 1,16-19 0,43-66 62,-42 56-29,-26 38-59,-2 9 8,-4 12 6,0 2 1,0 0 0,2 0 0,1 0-1,1 49 1,1-70 5,0 0-1,1-1 1,-1 1-1,1 0 1,0 0-1,0 0 1,0-1-1,0 1 1,0-1-1,0 1 1,1 0-1,-1-1 0,1 0 1,2 4-1,-3-5-41,0-1 0,1 1 0,-1 0 0,0-1 0,0 1 0,0-1 0,0 1 0,1-1 0,-1 1 0,0-1 0,0 0 0,1 0-1,-1 1 1,0-1 0,1 0 0,-1 0 0,0 0 0,1 0 0,-1-1 0,0 1 0,0 0 0,1-1 0,-1 1 0,0-1 0,0 1 0,1-1-1,-1 1 1,0-1 0,0 0 0,0 1 0,0-1 0,0 0 0,1-2 0,6-3-432,-1-2-1,0 1 1,-1-1 0,0 0-1,10-17 1,-3 1-257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0.997"/>
    </inkml:context>
    <inkml:brush xml:id="br0">
      <inkml:brushProperty name="width" value="0.025" units="cm"/>
      <inkml:brushProperty name="height" value="0.025" units="cm"/>
      <inkml:brushProperty name="color" value="#E71224"/>
    </inkml:brush>
  </inkml:definitions>
  <inkml:trace contextRef="#ctx0" brushRef="#br0">15 3 21285,'-10'-3'1688,"7"4"-1712,2 2 336,1-1 96,9 1-488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1.542"/>
    </inkml:context>
    <inkml:brush xml:id="br0">
      <inkml:brushProperty name="width" value="0.025" units="cm"/>
      <inkml:brushProperty name="height" value="0.025" units="cm"/>
      <inkml:brushProperty name="color" value="#E71224"/>
    </inkml:brush>
  </inkml:definitions>
  <inkml:trace contextRef="#ctx0" brushRef="#br0">1 94 14403,'4'-7'732,"0"0"0,0 0 0,1 1-1,0 0 1,0-1 0,0 2 0,1-1 0,0 1 0,0-1-1,1 2 1,7-5 0,-10 6-551,1 0-1,0 1 1,0 0 0,0 0-1,0 0 1,0 1-1,0 0 1,0 0 0,0 0-1,1 1 1,-1-1 0,0 1-1,1 0 1,-1 1-1,0-1 1,0 1 0,9 3-1,-11-4-153,0 1 0,-1 1 0,1-1 0,-1 0 0,1 0 0,-1 1 0,1 0 0,-1-1 0,0 1 0,0 0-1,0 0 1,0 0 0,0 0 0,0 1 0,-1-1 0,1 0 0,1 4 0,-2-2-11,1 0 1,-1 0-1,0 0 0,0 1 1,0-1-1,-1 0 1,1 1-1,-1-1 0,0 1 1,-1 4-1,-1 5-1,-1 0-1,-1 0 1,0 0-1,0 0 1,-12 21-1,-14 19 27,22-42-44,1 0-1,0 1 1,0-1 0,1 1-1,1 0 1,1 1 0,0-1-1,-3 18 1,6-30-2,1 1 1,0-1-1,0 1 0,0-1 0,0 1 1,1 0-1,-1-1 0,0 1 0,1-1 1,-1 1-1,1-1 0,-1 1 0,1-1 1,0 0-1,0 1 0,-1-1 0,1 0 1,0 1-1,0-1 0,0 0 0,3 2 1,-2-1-4,0-1 1,1 0 0,-1 0-1,1 1 1,0-1 0,-1-1-1,1 1 1,0 0 0,0-1-1,-1 1 1,5-1 0,4 0-45,1-1 0,-1 0 1,0 0-1,0-2 0,13-3 0,-13 3-301,1 0-1,-1-1 1,0-1-1,0 0 0,0 0 1,-1-1-1,18-14 1,-27 20 329,0 0 0,-1-1 0,0 1 0,1-1 0,-1 1-1,1-1 1,-1 1 0,1 0 0,-1-1 0,0 0 0,1 1 0,-1-1 0,0 1 0,0-1 0,1 1 0,-1-1 0,0 0 0,0 1 0,0-1 0,0 1 0,0-1 0,0 0 0,0 1 0,0-1 0,0 0 0,0 1 0,0-1-1,0 1 1,0-1 0,-1 0 0,1 1 0,0-2 0,-9-8-541</inkml:trace>
  <inkml:trace contextRef="#ctx0" brushRef="#br0" timeOffset="1">5 230 15491,'10'3'1393,"6"-1"-769,5-1-208,8-1 616,3-1-200,6-4-272,2 0-280,-1-1 793,-4-3-793,2 5-96,-6 0-24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1.960"/>
    </inkml:context>
    <inkml:brush xml:id="br0">
      <inkml:brushProperty name="width" value="0.025" units="cm"/>
      <inkml:brushProperty name="height" value="0.025" units="cm"/>
      <inkml:brushProperty name="color" value="#E71224"/>
    </inkml:brush>
  </inkml:definitions>
  <inkml:trace contextRef="#ctx0" brushRef="#br0">1 288 17188,'0'1'113,"1"-1"0,0 1 0,0-1 0,0 0 0,0 1 0,-1-1 0,1 0 0,0 1 0,0-1 0,0 0 1,0 0-1,0 0 0,0 0 0,0 0 0,0 0 0,0 0 0,0 0 0,0 0 0,-1 0 0,1-1 0,0 1 0,0 0 1,0 0-1,0-1 0,0 1 0,0-1 0,1 0 0,24-18 999,-23 16-753,16-12 70,-2-1 1,0-1 0,0-1-1,-2 0 1,0-1 0,-1 0-1,-1-2 1,-1 1 0,-1-2-1,9-22 1,-19 42-417,-1 0 1,1 1-1,-1-1 0,1 1 1,-1-1-1,0 0 0,1 0 1,-1 1-1,0-1 0,0 0 0,0 1 1,-1-1-1,1 0 0,0 1 1,-1-1-1,1 0 0,-1-1 1,0 3-14,1-1 0,0 1 0,0 0 0,-1-1 1,1 1-1,0 0 0,-1-1 0,1 1 1,0 0-1,-1 0 0,1 0 0,-1-1 0,1 1 1,0 0-1,-1 0 0,1 0 0,-1 0 0,1 0 1,0 0-1,-1 0 0,1 0 0,-1 0 0,1 0 1,-1 0-1,-16 9-81,8-1 29,1 0-1,0 0 1,1 1-1,0 0 0,1 0 1,0 1-1,0-1 1,1 2-1,-8 18 1,7-12-6,1 1 0,0 0 0,1 0 1,1 0-1,-1 24 0,3-38 48,1 1 0,0-1 1,0 0-1,1 1 0,-1-1 1,1 1-1,0-1 0,3 7 0,-4-10 8,1 0-1,0 1 1,-1-1-1,1 0 1,0 0-1,0 0 0,0 0 1,0-1-1,0 1 1,0 0-1,0 0 1,0 0-1,0-1 0,0 1 1,1-1-1,-1 1 1,0-1-1,0 1 1,1-1-1,-1 0 1,0 1-1,1-1 0,-1 0 1,0 0-1,0 0 1,1 0-1,-1 0 1,0 0-1,1 0 0,-1-1 1,0 1-1,2-1 1,5-2-9,0 1 0,-1-1 0,1-1 0,-1 1 0,0-1 0,0-1 0,11-8 0,43-43-34,-54 50 42,130-141 17,-137 147-14,0 1-1,0-1 0,0 0 0,0 0 0,0 0 0,0 0 0,0 1 0,0-1 1,0 0-1,0 0 0,0 0 0,0 0 0,0 1 0,0-1 0,0 0 0,0 0 1,0 0-1,0 0 0,0 0 0,0 1 0,1-1 0,-1 0 0,0 0 0,0 0 1,0 0-1,0 0 0,0 0 0,0 1 0,0-1 0,1 0 0,-1 0 0,0 0 1,0 0-1,0 0 0,0 0 0,0 0 0,1 0 0,-1 0 0,0 0 0,0 0 1,0 0-1,0 0 0,1 0 0,-1 0 0,0 0 0,0 0 0,0 0 0,0 0 1,0 0-1,1 0 0,-1 0 0,0 0 0,0 0 0,0 0 0,0 0 0,1 0 1,-1 0-1,0 0 0,-3 16-8,-1-5-3,-33 108-77,32-101 101,2-1-1,0 1 1,1 0 0,0 33 0,2-49-3,0 1 1,1-1 0,-1 1 0,0-1-1,1 0 1,-1 1 0,1-1-1,0 1 1,0-1 0,0 0-1,0 0 1,0 1 0,1-1-1,-1 0 1,0 0 0,1 0 0,3 3-1,-4-4 2,1-1 0,0 1 0,-1 0 0,1-1 0,0 1 0,-1-1 1,1 0-1,0 1 0,0-1 0,-1 0 0,1 0 0,0 0 0,0 0 0,-1 0 0,1-1 0,0 1 0,0-1 0,-1 1 0,1-1 0,0 1 0,-1-1 0,1 0 0,-1 0 0,1 0 0,2-2 0,8-5 34,-1-1 1,0 0-1,-1 0 0,0-1 0,0-1 0,-1 0 0,12-18 1,-7 7-320,-1 0 0,-2-1 0,13-31 1,-21 47 197,-1-1 1,1 1 0,-1 0-1,0-1 1,-1 1-1,0-1 1,0 1 0,0-1-1,-1 0 1,-1 1-1,1-1 1,-3-13 0,-3 1-323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2.466"/>
    </inkml:context>
    <inkml:brush xml:id="br0">
      <inkml:brushProperty name="width" value="0.025" units="cm"/>
      <inkml:brushProperty name="height" value="0.025" units="cm"/>
      <inkml:brushProperty name="color" value="#E71224"/>
    </inkml:brush>
  </inkml:definitions>
  <inkml:trace contextRef="#ctx0" brushRef="#br0">205 1 15779,'-14'160'2744,"4"-71"-1681,10-86-1030,-6 61 1366,4 107 0,2-170-1382,0 1 15,0 1-1,0 0 1,0 0 0,0-1 0,1 1-1,-1 0 1,1-1 0,0 1 0,0-1 0,0 1-1,0-1 1,0 1 0,1-1 0,-1 0-1,2 3 1,-3-5-37,1 0 0,-1 0 1,0 0-1,1 0 0,-1 0 0,0 0 0,0 0 0,1 0 0,-1 0 0,0 0 1,1 0-1,-1 0 0,0 0 0,0 0 0,1 0 0,-1 0 0,0 0 0,1 0 1,-1-1-1,0 1 0,0 0 0,1 0 0,-1 0 0,0 0 0,0-1 0,0 1 1,1 0-1,-1 0 0,0 0 0,0-1 0,0 1 0,1 0 0,-1 0 0,0-1 1,0 1-1,0 0 0,0 0 0,0-1 0,0 1 0,0 0 0,0-1 0,0 1 1,0 0-1,0-1 0,0 1 0,0 0 0,0 0 0,0-1 0,0 1 0,0 0 1,0-1-1,0 1 0,-1-18-609,-1 14 374,0-1 0,0 1 0,0-1 0,0 1 0,-1 0-1,0 0 1,1 0 0,-2 0 0,1 0 0,-6-4 0,-40-32-1428,48 39 1645,-24-16-799</inkml:trace>
  <inkml:trace contextRef="#ctx0" brushRef="#br0" timeOffset="1">0 342 14803,'3'-1'1841,"8"1"-737,4 0-360,8 3 1240,2-3-303,4 0-433,1 0-208,-1 0-248,-2-2-191,-5-1-633,-2 2-465,-12-5 449,-5-1-96,-1 1-128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3.057"/>
    </inkml:context>
    <inkml:brush xml:id="br0">
      <inkml:brushProperty name="width" value="0.025" units="cm"/>
      <inkml:brushProperty name="height" value="0.025" units="cm"/>
      <inkml:brushProperty name="color" value="#E71224"/>
    </inkml:brush>
  </inkml:definitions>
  <inkml:trace contextRef="#ctx0" brushRef="#br0">22 0 19460,'7'2'2201,"-1"2"-1561,-7 3-312,-2 6 1672,-1 3-2000,1 2-200,-5-5 136,1-3-136,-1-5-168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8.922"/>
    </inkml:context>
    <inkml:brush xml:id="br0">
      <inkml:brushProperty name="width" value="0.025" units="cm"/>
      <inkml:brushProperty name="height" value="0.025" units="cm"/>
      <inkml:brushProperty name="color" value="#E71224"/>
    </inkml:brush>
  </inkml:definitions>
  <inkml:trace contextRef="#ctx0" brushRef="#br0">1 40 12411,'17'-37'5648,"-14"35"-3193,0 8-1518,1 7-418,-2 13-70,-2-1-1,-2 31 1,-1 6 353,4-67-684,1 0-1,-1-1 1,1 1-1,0 0 1,0 0-1,0 0 0,1 0 1,4-6-1,3-7 80,-8 14-165,0 1-1,0-1 0,0 1 1,1 0-1,-1 0 1,1 0-1,4-5 1,-6 8-29,-1 0 1,1-1-1,-1 1 0,1 0 1,-1-1-1,1 1 1,-1 0-1,1-1 1,0 1-1,-1 0 0,1 0 1,-1 0-1,1 0 1,0 0-1,-1 0 1,1 0-1,0 0 1,-1 0-1,1 0 0,-1 0 1,2 0-1,-1 1-4,0-1 0,-1 1 0,1-1-1,0 1 1,0 0 0,-1 0 0,1-1 0,0 1-1,-1 0 1,1 0 0,0 0 0,-1 0 0,0 0-1,1 0 1,-1-1 0,1 1 0,-1 2-1,4 11-48,-1-1-1,-1 1 0,0 0 0,-1 0 0,-1 14 0,0-27-625,-4-15-938,1 7 1129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0.253"/>
    </inkml:context>
    <inkml:brush xml:id="br0">
      <inkml:brushProperty name="width" value="0.025" units="cm"/>
      <inkml:brushProperty name="height" value="0.025" units="cm"/>
      <inkml:brushProperty name="color" value="#E71224"/>
    </inkml:brush>
  </inkml:definitions>
  <inkml:trace contextRef="#ctx0" brushRef="#br0">88 13 16283,'0'-1'98,"1"1"0,-1 0 0,0-1 0,0 1 0,0-1 0,0 1 0,0 0-1,0-1 1,0 1 0,0-1 0,-1 1 0,1-1 0,0 1 0,0 0-1,0-1 1,0 1 0,0-1 0,-1 1 0,1 0 0,0-1 0,0 1-1,-1 0 1,1-1 0,0 1 0,-1 0 0,1-1 0,0 1 0,-1 0-1,1 0 1,0 0 0,-1-1 0,0 1 0,-12 5 1993,-11 18-409,17-13-1437,1 0 0,-1 0 0,-7 20 0,12-26-225,0 0 0,1 0-1,-1 0 1,1 0 0,0 0 0,1 1-1,-1-1 1,1 0 0,-1 1 0,1-1-1,1 0 1,-1 1 0,2 7 0,-2-12-18,0 0 1,0 1-1,0-1 1,1 1 0,-1-1-1,0 1 1,0-1 0,0 0-1,1 1 1,-1-1-1,0 1 1,1-1 0,-1 0-1,0 1 1,1-1-1,-1 0 1,0 1 0,1-1-1,-1 0 1,0 0 0,1 1-1,-1-1 1,1 0-1,-1 0 1,1 0 0,-1 0-1,0 0 1,1 1-1,-1-1 1,1 0 0,-1 0-1,2 0 1,14-9 47,11-22 12,-18 18-46,-1 3 19,-1-1-1,-1 1 1,1-1 0,-2 0 0,0-1-1,0 1 1,5-20 0,-9 75 147,-2-30-202,0 0-28,0 1 0,1-1 0,0 1 0,1-1-1,0 0 1,7 28 0,-7-42 3,-1 1-1,0 0 1,0-1 0,0 1-1,1 0 1,-1-1-1,0 1 1,1-1 0,-1 1-1,0-1 1,1 1 0,-1-1-1,1 1 1,-1-1-1,1 1 1,-1-1 0,1 0-1,-1 1 1,1-1 0,-1 0-1,1 1 1,-1-1 0,1 0-1,0 0 1,-1 0-1,1 1 1,0-1 0,-1 0-1,1 0 1,-1 0 0,1 0-1,0 0 1,0 0 0,21-10-615,-2-1 159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0.779"/>
    </inkml:context>
    <inkml:brush xml:id="br0">
      <inkml:brushProperty name="width" value="0.025" units="cm"/>
      <inkml:brushProperty name="height" value="0.025" units="cm"/>
      <inkml:brushProperty name="color" value="#E71224"/>
    </inkml:brush>
  </inkml:definitions>
  <inkml:trace contextRef="#ctx0" brushRef="#br0">103 194 19356,'-1'0'120,"1"-1"-1,-1 0 1,0 0 0,1 1-1,-1-1 1,0 0-1,0 1 1,1-1 0,-1 1-1,0-1 1,0 1-1,0-1 1,0 1-1,0 0 1,1-1 0,-1 1-1,0 0 1,0 0-1,0-1 1,0 1 0,0 0-1,0 0 1,0 0-1,0 0 1,-2 1 0,1 0 52,0-1 0,0 1 0,0 0 0,0 0 0,0 1 0,0-1 0,0 0 0,0 1 0,0-1 0,-2 4 0,-2 1 40,1 1 1,0 0-1,0 0 0,1 1 1,-4 7-1,3-4-171,1 0 0,0 1 0,-2 13 0,5-21-39,1 0 0,-1 0-1,1 0 1,-1 0 0,1 0 0,0 0 0,1 0 0,-1 0-1,1 0 1,0 0 0,0 0 0,0-1 0,2 6 0,-3-8-2,1 0-1,-1-1 1,1 1 0,-1 0 0,1-1 0,-1 1 0,1 0 0,-1-1 0,1 1 0,0 0 0,0-1 0,-1 1 0,1-1 0,0 0 0,0 1 0,-1-1 0,1 1 0,0-1 0,0 0 0,0 0 0,0 0 0,-1 1 0,1-1 0,0 0 0,0 0 0,0 0 0,1 0 0,1-1 0,-1 0-1,1 0 1,-1 0-1,0 0 1,0 0-1,1 0 1,-1 0-1,0-1 1,4-3 0,1-2 8,1-1 1,-1 0 0,12-16 0,-6 2 38,0-1 0,-1 1 0,12-38 0,-18 43 32,-1 0 0,0 0 1,-2 0-1,0 0 0,-1-1 0,0-18 0,-2 32-34,-1-1 1,1 0-1,-1 1 1,0-1-1,0 0 1,-4-8-1,5 12-37,0 0-1,-1 1 1,1-1-1,0 0 1,-1 1 0,1-1-1,-1 0 1,1 1-1,-1-1 1,1 1-1,-1-1 1,1 1 0,-1-1-1,0 1 1,1-1-1,-1 1 1,0-1 0,1 1-1,-1 0 1,0-1-1,0 1 1,1 0-1,-1 0 1,0 0 0,0 0-1,1-1 1,-1 1-1,0 0 1,0 0 0,1 0-1,-1 1 1,0-1-1,0 0 1,0 0-1,1 0 1,-1 0 0,0 1-1,1-1 1,-1 0-1,0 1 1,1-1 0,-1 1-1,0-1 1,1 1-1,-1-1 1,0 1-1,1-1 1,-1 1 0,0 1-1,-6 5 17,0 0 0,1 1 0,0 0 0,0 1 0,1-1 0,0 1 0,-7 19 0,2-2-41,-11 45 0,19-44-10,2-27 26,0 0 1,0 0-1,0 0 0,0 1 1,0-1-1,0 0 1,0 0-1,0 0 0,0 0 1,0 1-1,0-1 1,1 0-1,-1 0 0,0 0 1,0 0-1,0 1 1,0-1-1,0 0 0,1 0 1,-1 0-1,0 0 1,0 0-1,0 0 0,0 1 1,1-1-1,-1 0 1,0 0-1,0 0 0,0 0 1,1 0-1,-1 0 1,0 0-1,0 0 0,1 0 1,11-8-12,-8 4 14,5-4-17,-1-1 1,2 2-1,-1-1 0,21-10 1,-28 16 7,0 1-1,0 0 1,0 1 0,0-1 0,0 0 0,0 0 0,0 1 0,1 0 0,-1-1 0,0 1 0,1 0 0,-1 0 0,0 0 0,0 0 0,1 0 0,-1 1-1,0-1 1,0 1 0,1 0 0,-1-1 0,0 1 0,0 0 0,0 0 0,0 0 0,0 1 0,0-1 0,0 0 0,-1 1 0,1-1 0,0 1 0,-1 0-1,3 3 1,3 5-37,-2 1-1,0 0 0,0 0 0,-1 1 0,0-1 0,0 1 0,-2 0 0,0 0 0,0 0 0,-1 0 1,0 0-1,-1 0 0,0 1 0,-3 15 0,3-27 46,0 0 0,0 0 1,-1 0-1,1-1 0,0 1 0,0 0 0,0 0 0,0 0 1,-1-1-1,1 1 0,0 0 0,-1 0 0,1-1 1,-1 1-1,1 0 0,-1-1 0,1 1 0,-1 0 0,1-1 1,-1 1-1,0-1 0,1 1 0,-1-1 0,0 1 1,1-1-1,-3 1 0,-4-1-70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1.682"/>
    </inkml:context>
    <inkml:brush xml:id="br0">
      <inkml:brushProperty name="width" value="0.025" units="cm"/>
      <inkml:brushProperty name="height" value="0.025" units="cm"/>
      <inkml:brushProperty name="color" value="#E71224"/>
    </inkml:brush>
  </inkml:definitions>
  <inkml:trace contextRef="#ctx0" brushRef="#br0">76 60 15931,'-4'-9'1112,"-15"-25"612,18 33-1603,1 0 1,-1-1 0,0 1-1,0 0 1,0 0-1,0 0 1,0 0 0,-1 0-1,1 0 1,0 0-1,0 1 1,-1-1 0,1 0-1,0 1 1,-1-1-1,1 1 1,-1-1 0,1 1-1,-1 0 1,-2-1 0,3 1-60,0 1 0,0-1 1,0 0-1,0 1 1,1-1-1,-1 1 0,0-1 1,0 1-1,0-1 1,1 1-1,-1-1 0,0 1 1,0 0-1,1 0 1,-1-1-1,1 1 1,-1 0-1,1 0 0,-1 0 1,1-1-1,-1 1 1,1 0-1,0 0 0,-1 0 1,1 0-1,0 0 1,0 1-1,-5 31 393,5-27-342,-2 75 41,3 0 0,4-1 1,21 111-1,-25-185-145,0-1-3,-1 1 1,1-1-1,0 0 0,1-1 1,-1 1-1,1 0 0,0 0 1,0-1-1,4 6 0,-6-10-6,0 0 1,0 1-1,0-1 0,1 0 0,-1 1 1,0-1-1,1 0 0,-1 0 0,0 1 1,1-1-1,-1 0 0,0 0 0,1 0 1,-1 1-1,0-1 0,1 0 0,-1 0 1,1 0-1,-1 0 0,0 0 0,1 0 1,-1 0-1,0 0 0,1 0 0,-1 0 1,1 0-1,-1 0 0,0 0 0,1 0 1,-1 0-1,1-1 0,-1 1 0,0 0 1,1 0-1,-1 0 0,0 0 0,1-1 1,-1 1-1,0 0 0,1 0 0,-1-1 1,0 1-1,0 0 0,1-1 0,-1 1 1,0 0-1,0-1 0,0 1 0,1 0 1,-1-1-1,11-23 11,-9 21-11,11-36 8,-11 30-4,1 0-1,0 1 1,0-1 0,0 1-1,1 0 1,1 0 0,-1 0-1,1 1 1,1-1 0,5-6-1,-10 13-1,0 0-1,0 1 1,-1-1 0,1 1-1,0-1 1,0 1-1,0-1 1,0 1 0,-1-1-1,1 1 1,0 0 0,0 0-1,0-1 1,0 1-1,0 0 1,0 0 0,0 0-1,0 0 1,0 0-1,0 0 1,0 0 0,0 1-1,0-1 1,0 0-1,0 0 1,-1 1 0,3 0-1,-1 0 2,0 1 1,0-1-1,0 1 0,0 0 1,0 0-1,-1 0 0,1 0 1,0 0-1,-1 0 0,2 3 0,2 5 9,0 1 0,0 0 0,4 18-1,-7-23 0,-1 0 0,0 1 0,0-1 0,0 8 0,-11-29 300,-34-131 934,31 98-701,15 54-548,1 0 1,-1 0-1,1-1 0,0 1 0,0-1 0,1 0 0,-1 0 0,1 0 0,9 8 0,-11-11-177,1 0 0,-1 1 0,1-1 0,0 0 0,0-1 0,-1 1 0,1 0 0,1-1 0,-1 0 0,0 1 0,0-1 0,0 0 0,1-1 0,-1 1 0,0-1 0,1 1 0,-1-1 0,0 0 0,1 0 0,-1-1 0,0 1 0,6-2 0,29-14-1313,-19 7 554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8.647"/>
    </inkml:context>
    <inkml:brush xml:id="br0">
      <inkml:brushProperty name="width" value="0.05" units="cm"/>
      <inkml:brushProperty name="height" value="0.05" units="cm"/>
    </inkml:brush>
  </inkml:definitions>
  <inkml:trace contextRef="#ctx0" brushRef="#br0">1196 94 10938,'-9'-9'174,"0"1"0,0-1 0,-1 1 0,0 1 0,-1 0 0,1 0 0,-1 1 0,-1 1 0,1 0 0,-1 0 0,0 1 0,0 0 0,0 1 0,0 1 0,-1 0 0,-14-1 0,4 3-167,0 1 1,1 0-1,-1 2 0,1 0 0,-37 12 0,-108 45 19,33-10-19,53-26-1,32-11 0,1 3-1,-87 40 1,122-47-4,0-1 0,1 2 0,0-1 0,0 2 0,1-1 0,1 2 0,0-1 0,0 2 0,1-1 0,1 1 0,0 0 0,1 1 0,0 0 0,-7 24 0,1 0 18,3 1 0,1 1 0,2-1-1,-3 59 1,8-52-5,1 0 0,3 0 0,8 53 0,-6-71-13,2 0-1,1-1 1,2 0 0,0 0 0,2-1 0,19 35-1,-19-45 8,0 0-1,1-1 1,1 0-1,0-1 0,1 0 1,1-1-1,0-1 1,0-1-1,1 0 1,1-1-1,0 0 0,28 10 1,0-2 25,2-2 0,0-3 0,88 15 0,-65-19 4,0-3 1,0-3 0,0-3-1,0-4 1,0-2 0,0-3-1,-1-4 1,86-26 0,-75 15 118,-1-4-1,-2-3 1,139-79 0,-193 97-128,140-93 431,-141 90-234,0-1 0,-1-2 0,-1 0 0,33-41 0,-48 54-133,-1-1 1,1 0-1,-1 0 0,-1 0 1,1-1-1,-1 1 1,-1-1-1,1 0 1,1-9-1,-4 12-42,1 0 0,-1-1-1,0 1 1,0 0 0,-1-1 0,0 1 0,0 0-1,0 0 1,0 0 0,-1 0 0,0 0 0,0 0-1,0 0 1,0 1 0,-5-7 0,-14-17-4,-3 1 1,0 1 0,-1 1 0,-31-24-1,-1-1-209,0-4-588,3-2-1,2-2 1,-69-102 0,83 101 215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2.510"/>
    </inkml:context>
    <inkml:brush xml:id="br0">
      <inkml:brushProperty name="width" value="0.025" units="cm"/>
      <inkml:brushProperty name="height" value="0.025" units="cm"/>
      <inkml:brushProperty name="color" value="#E71224"/>
    </inkml:brush>
  </inkml:definitions>
  <inkml:trace contextRef="#ctx0" brushRef="#br0">46 9 20396,'-4'5'191,"-1"0"0,1 0 0,0 1 0,0-1 0,1 1 0,0 0 0,0 0-1,0 0 1,0 0 0,1 0 0,0 0 0,1 1 0,-1-1 0,1 1 0,0 0 0,1-1-1,0 1 1,0-1 0,0 1 0,1 0 0,1 7 0,-2-14-187,0 1 0,0 0 0,1 0-1,-1 0 1,0-1 0,0 1 0,0 0 0,1 0 0,-1-1 0,0 1 0,1 0-1,-1-1 1,0 1 0,1 0 0,-1-1 0,1 1 0,-1-1 0,1 1 0,0 0-1,-1-1 1,1 0 0,0 1 0,-1-1 0,1 1 0,0-1 0,-1 0-1,1 1 1,0-1 0,0 0 0,-1 0 0,1 1 0,0-1 0,0 0 0,0 0-1,-1 0 1,1 0 0,0 0 0,0 0 0,-1 0 0,1-1 0,0 1 0,0 0-1,-1 0 1,1-1 0,0 1 0,0 0 0,-1-1 0,1 1 0,0 0 0,-1-1-1,1 1 1,0-1 0,-1 1 0,1-1 0,0-1 0,4-2 28,1-1-1,-2 0 1,1-1 0,7-10 0,6-14 212,19-46 1,-28 57-123,-9 19-118,0 0 0,0 0 1,0 0-1,0 0 0,0 1 0,0-1 1,0 0-1,0 0 0,0 0 0,0 0 1,0 0-1,0 0 0,0 0 0,0 0 1,0 0-1,0 0 0,0 0 0,0 0 1,0 1-1,0-1 0,0 0 0,0 0 1,0 0-1,0 0 0,0 0 1,0 0-1,0 0 0,0 0 0,1 0 1,-1 0-1,0 0 0,0 0 0,0 0 1,0 0-1,0 0 0,0 0 0,0 0 1,0 0-1,0 0 0,0 0 0,0 0 1,0 0-1,1 0 0,-1 0 0,0 0 1,0 0-1,0 0 0,0 0 0,0 0 1,0 0-1,1 15 44,-3 21-58,-2-5 12,1-4-4,1-1 0,1 36 0,1-61-4,0-1 0,0 1 0,0-1 0,0 1 0,0-1 1,0 1-1,0-1 0,0 1 0,0-1 0,0 1 0,0-1 1,0 1-1,0-1 0,1 1 0,-1-1 0,0 1 1,0-1-1,0 1 0,1-1 0,-1 1 0,0-1 0,1 0 1,-1 1-1,0-1 0,1 1 0,-1-1 0,1 0 1,-1 1-1,1-1 0,0 1 0,0-2-17,0 1-1,-1-1 1,1 1 0,0-1-1,0 1 1,0-1-1,-1 1 1,1-1 0,0 1-1,-1-1 1,1 0-1,0 0 1,-1 1 0,1-1-1,0-1 1,19-35-872,-19 36 860,15-34-1572,23-38 0,-39 73 1549,1-1 0,-1 0-1,1 0 1,-1 0 0,1 0-1,0 1 1,-1-1 0,1 0-1,0 1 1,-1-1 0,1 0 0,0 1-1,0-1 1,-1 1 0,1-1-1,0 1 1,2-1 0,-3 1 42,1 0 1,-1 0-1,0 0 1,1 1-1,-1-1 1,0 0-1,1 0 1,-1 0-1,0 1 1,1-1-1,-1 0 1,0 1-1,1-1 1,-1 0 0,0 1-1,0-1 1,1 0-1,-1 1 1,0-1-1,0 0 1,0 1-1,1-1 1,-1 1-1,0-1 1,0 1-1,0 0 1,4 38 134,-4-33-63,2 31 377,25 302 4139,-20-295-4297,8 75 226,-15-117-487,1-1 1,-1 1-1,0-1 0,0 1 1,0-1-1,0 1 0,-1-1 1,1 1-1,0-1 0,-1 0 1,1 1-1,-1-1 0,0 3 1,1-4-7,-1 0 1,1 0-1,0 1 1,-1-1-1,1 0 1,0 0-1,-1 0 1,1 1-1,0-1 1,-1 0-1,1 0 1,0 0-1,-1 0 1,1 0-1,0 0 1,-1 0-1,1 0 1,-1 0-1,1 0 1,0 0-1,-1 0 1,1 0-1,-1 0 1,1 0-1,0 0 1,-1 0-1,1 0 1,0 0-1,-1-1 1,0 1-1,-2-2 35,0-1-1,0 1 1,0-1 0,0 1 0,0-1-1,0 0 1,-3-6 0,-3-4 10,2-1 1,0 1 0,0-1 0,2-1-1,-1 1 1,2-1 0,-5-23-1,5 13-50,1-1 0,1 1-1,2-46 1,1 57-21,1 0 0,1 0 0,0 1 0,0-1 0,1 1 0,1 0 0,0 0 0,8-13 0,1 3-65,0 1 0,1 1 0,25-27 0,-31 39 39,-2-2 0,1 1 0,-1-1-1,-1 0 1,9-20 0,-17 63 21,2-15-7,-1-15 69,1 5-233,-1 1-1,1 0 1,0 0 0,1 0 0,1 10-1,-1-16 110,-1 0-1,1 0 0,0 0 1,-1-1-1,1 1 0,0 0 1,0-1-1,0 1 0,0-1 1,1 1-1,-1-1 0,0 1 1,1-1-1,-1 0 0,0 1 1,1-1-1,0 0 0,-1 0 1,1 0-1,0-1 0,-1 1 1,1 0-1,0 0 0,0-1 1,0 1-1,-1-1 0,5 1 1,13-1-539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3.631"/>
    </inkml:context>
    <inkml:brush xml:id="br0">
      <inkml:brushProperty name="width" value="0.025" units="cm"/>
      <inkml:brushProperty name="height" value="0.025" units="cm"/>
      <inkml:brushProperty name="color" value="#E71224"/>
    </inkml:brush>
  </inkml:definitions>
  <inkml:trace contextRef="#ctx0" brushRef="#br0">82 32 16556,'0'-3'384,"-1"1"0,1-1 0,0 0 0,0 1 0,-1-1 0,0 1 0,1-1 1,-2-2-1,2 5-321,-1-1 1,1 1 0,0 0 0,0-1-1,0 1 1,-1 0 0,1 0 0,0-1-1,-1 1 1,1 0 0,0-1-1,0 1 1,-1 0 0,1 0 0,-1 0-1,1 0 1,0-1 0,-1 1-1,1 0 1,0 0 0,-1 0 0,1 0-1,-1 0 1,0 0 39,0 0 0,0 0 0,0 1 0,0-1-1,0 0 1,1 1 0,-1-1 0,0 1 0,0-1 0,0 1 0,1-1-1,-1 1 1,0 0 0,-1 1 0,-4 5 25,0 1 1,0 1-1,1-1 1,0 1-1,1 0 1,-1 0-1,2 1 0,-1-1 1,1 1-1,1-1 1,0 1-1,0 0 1,1 0-1,0 0 1,1 15-1,0-23-128,0-1 1,0 1-1,0 0 0,1-1 0,-1 1 1,0 0-1,1-1 0,-1 1 1,1-1-1,0 1 0,-1-1 0,1 1 1,0-1-1,0 1 0,0-1 0,2 2 1,-3-2 1,1-1 1,0 1-1,0-1 1,0 0-1,-1 1 1,1-1-1,0 0 1,0 0-1,0 0 1,0 1-1,-1-1 1,1 0-1,0 0 1,0 0-1,0-1 1,0 1-1,0 0 1,-1 0-1,1 0 1,0-1-1,0 1 1,1-1-1,3-1 21,-1-1 0,0 0 1,1 0-1,-1 0 0,0-1 0,0 0 0,-1 1 1,6-8-1,2-4 165,0-1-1,11-24 1,-18 32-85,-1 1 0,0-1-1,0 0 1,0 0-1,-1 0 1,-1 0 0,1 0-1,-1-9 1,-1 16-91,1 1 1,-1-1-1,0 1 1,0-1 0,0 1-1,0 0 1,0-1-1,0 1 1,0-1-1,0 1 1,0-1-1,0 1 1,-1-1 0,1 1-1,0-1 1,0 1-1,0-1 1,0 1-1,-1 0 1,1-1-1,0 1 1,-1-1 0,1 1-1,0 0 1,-1-1-1,1 1 1,-1-1-1,-9 8 48,-6 20-346,1 24-948,14-48 1016,0-1 0,1 1 0,-1 0 1,1 0-1,0 0 0,0 0 0,0 0 1,0 0-1,1 0 0,-1 0 0,1 0 1,0 0-1,0 0 0,0 0 1,1 2-1,-1-4 163,-1 0 0,1-1 0,0 1 0,-1-1 0,1 1 0,0-1 0,0 1 0,-1-1 0,1 0 0,0 1 0,0-1 0,0 0 0,0 0 0,-1 0 0,1 1 0,0-1 0,0 0 0,0 0 0,0 0 1,0 0-1,-1 0 0,1-1 0,0 1 0,0 0 0,0 0 0,0 0 0,0-1 0,18-9-859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4.283"/>
    </inkml:context>
    <inkml:brush xml:id="br0">
      <inkml:brushProperty name="width" value="0.025" units="cm"/>
      <inkml:brushProperty name="height" value="0.025" units="cm"/>
      <inkml:brushProperty name="color" value="#E71224"/>
    </inkml:brush>
  </inkml:definitions>
  <inkml:trace contextRef="#ctx0" brushRef="#br0">91 105 16812,'-3'2'214,"1"-1"0,-1 1 0,1 0 0,0 0 0,-1 0 0,1 0 0,0 0 0,0 1 0,0-1 0,1 1 0,-2 2 1,0-1 82,-5 7-5,1 1 1,0 0 0,1 0-1,0 0 1,1 1 0,0 0-1,1 0 1,0 0 0,1 0-1,1 1 1,0-1 0,1 26-1,1-38-278,0 0 0,0 1-1,0-1 1,0 0 0,1 1-1,-1-1 1,0 0-1,1 0 1,-1 1 0,1-1-1,-1 0 1,1 0 0,0 0-1,0 0 1,1 2 0,-1-2-4,-1-1 1,1 1 0,0-1-1,0 0 1,-1 1 0,1-1-1,0 0 1,0 0 0,-1 1-1,1-1 1,0 0 0,0 0-1,0 0 1,-1 0 0,1 0 0,0 0-1,0 0 1,0 0 0,1-1-1,1 0 16,0 0 1,1-1-1,-1 0 0,0 1 0,0-1 1,0 0-1,0-1 0,0 1 0,-1 0 0,5-5 1,7-11 89,0 0 0,-1-1 0,-1-1 0,-1 0 0,13-30 0,-13 21 118,0-1 0,-2 0 0,7-45 0,-14 59-50,-6 20 25,-5 27-107,-16 132-37,22-128-46,2 0-1,4 59 1,-3-89-18,1 0-1,0-1 1,0 1 0,0-1 0,0 1-1,1-1 1,0 0 0,0 0-1,0 1 1,4 5 0,-5-9-1,0 0-1,0 0 1,1 0 0,-1 0 0,0 0 0,0 0 0,1 0 0,-1 0-1,1-1 1,-1 1 0,1 0 0,-1-1 0,1 1 0,-1-1 0,1 0-1,-1 0 1,1 1 0,-1-1 0,1 0 0,0 0 0,-1 0-1,1 0 1,-1-1 0,1 1 0,-1 0 0,1-1 0,-1 1 0,1-1-1,-1 1 1,1-1 0,-1 0 0,1 0 0,1-1 0,6-4-3,-1 0 1,1-1-1,-1 0 1,-1 0 0,1 0-1,-1-1 1,0-1-1,10-17 1,1-4 10,20-44 0,-33 63-9,0-1 1,0 1-1,-1-1 0,-1-1 0,4-21 0,-8 32-79,-1 5 23,-7 16-8,-8 28-20,14-38 68,-3 8 22,0 0 0,2 1 0,0 0 0,1 0 0,1 0 0,0 24 0,2-41-2,0-1 0,0 1 0,0-1-1,0 1 1,0-1 0,0 1 0,0-1 0,0 0 0,0 1 0,0-1 0,0 1 0,1-1 0,-1 1 0,0-1 0,0 0 0,0 1 0,1-1 0,-1 0 0,0 1 0,1-1 0,-1 0 0,0 1 0,1-1 0,-1 0 0,0 0 0,1 1 0,-1-1 0,1 0 0,-1 0 0,0 0 0,1 1 0,-1-1 0,1 0 0,-1 0 0,1 0 0,-1 0 0,0 0 0,1 0 0,-1 0-1,1 0 1,-1 0 0,1 0 0,-1 0 0,1 0 0,-1 0 0,0-1 0,1 1 0,-1 0 0,1 0 0,-1 0 0,0-1 0,1 1 0,0-1 0,22-16 91,-20 15-82,2-2 12,10-9 23,28-18 0,-40 29-57,0 0 1,1 0-1,-1 0 1,1 0-1,0 1 1,0-1 0,-1 1-1,1 0 1,0 0-1,0 1 1,0-1 0,0 1-1,0 0 1,0 0-1,4 0 1,-7 0 9,-1 0 1,0 0-1,1 0 0,-1 0 1,0 0-1,1 0 0,-1 0 1,0 0-1,1 0 0,-1 0 1,0 0-1,1 0 0,-1 0 1,0 0-1,1 1 0,-1-1 1,0 0-1,1 0 0,-1 0 1,0 0-1,0 1 0,1-1 1,-1 0-1,0 0 0,0 0 1,1 1-1,-1-1 0,0 0 1,0 1-1,0-1 1,1 0-1,-1 0 0,0 1 1,0-1-1,0 0 0,0 1 1,0-1-1,0 0 0,0 1 1,0-1-1,0 0 0,0 1 1,0-1-1,0 0 0,0 1 1,0-1-1,0 0 0,0 1 1,0-1-1,0 0 0,0 1 1,0-1-1,-1 1 0,0-1 12,1 1 0,-1-1 0,0 0 0,1 1 0,-1-1 0,0 0 0,0 0 0,1 1 0,-1-1 0,0 0 0,0 0 0,1 0 0,-1 0 0,0 0 0,0 0 0,0 0 0,1 0 0,-1 0 0,0 0 0,0-1 0,1 1 0,-1 0 0,0 0 0,0-1-1,1 1 1,-2-1 0,-32-23 371,31 22-507,0 0-1,1-1 1,0 1 0,0 0-1,-1-1 1,1 1-1,1-1 1,-1 0 0,0 1-1,-1-6 1,3 8 114,0 0 0,0-1 1,0 1-1,0 0 0,0 0 0,0 0 1,0 0-1,0-1 0,0 1 0,0 0 1,0 0-1,0 0 0,0 0 1,0 0-1,0-1 0,0 1 0,0 0 1,0 0-1,0 0 0,1 0 0,-1 0 1,0-1-1,0 1 0,0 0 0,0 0 1,0 0-1,0 0 0,1 0 0,-1 0 1,0 0-1,0 0 0,0 0 0,0 0 1,1-1-1,-1 1 0,0 0 1,0 0-1,0 0 0,0 0 0,1 0 1,-1 0-1,0 0 0,0 0 0,0 0 1,0 1-1,1-1 0,-1 0 0,0 0 1,0 0-1,0 0 0,0 0 0,1 0 1,-1 0-1,0 0 0,0 0 0,1 1-60,13 1-360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6.965"/>
    </inkml:context>
    <inkml:brush xml:id="br0">
      <inkml:brushProperty name="width" value="0.025" units="cm"/>
      <inkml:brushProperty name="height" value="0.025" units="cm"/>
      <inkml:brushProperty name="color" value="#E71224"/>
    </inkml:brush>
  </inkml:definitions>
  <inkml:trace contextRef="#ctx0" brushRef="#br0">17 60 13443,'0'0'115,"0"0"0,-1 0 1,1 0-1,-1-1 0,1 1 1,0 0-1,-1 0 0,1 0 0,-1 0 1,1 0-1,0 0 0,-1 0 1,1 0-1,-1 0 0,1 0 0,0 0 1,-1 0-1,1 0 0,-1 1 1,1-1-1,0 0 0,-1 0 0,1 0 1,0 0-1,-1 1 0,1-1 1,0 0-1,-1 0 0,1 1 0,0-1 1,0 0-1,-1 1 0,1-1 1,0 0-1,-1 1 0,-3 19 2051,9 23-415,-5-42-1669,2 10 143,1-1 1,0 0 0,6 11-1,-9-20-202,1 1-1,0-1 1,0 0-1,0 1 1,0-1-1,0 0 1,0 1-1,0-1 0,0 0 1,0 0-1,0 0 1,3 2-1,-3-3-10,0 0-1,0 0 0,-1 0 0,1 0 1,0 0-1,0 0 0,-1 0 1,1 0-1,0 0 0,0 0 0,-1 0 1,1 0-1,0 0 0,0-1 0,-1 1 1,1 0-1,0-1 0,-1 1 0,1 0 1,0-1-1,-1 1 0,1-1 0,-1 1 1,1-1-1,0 1 0,-1-1 0,1 1 1,0-2-1,5-8 108,1 0 1,-1 0-1,-1-1 1,0 0-1,-1 0 1,0 0-1,0-1 1,2-17-1,11-28 516,-17 56-609,1 0-1,-1 0 1,0 0 0,1-1 0,-1 1 0,1 0 0,0 0 0,-1 0 0,1 0 0,0 0-1,0 0 1,0 0 0,0 0 0,-1 0 0,3-1 0,-3 2-18,1 0 1,-1 0-1,1 0 0,-1 1 1,0-1-1,1 0 0,-1 0 1,0 0-1,1 0 0,-1 0 1,0 1-1,1-1 0,-1 0 1,0 0-1,1 1 0,-1-1 1,0 0-1,1 0 0,-1 1 1,0-1-1,0 0 0,0 1 1,1-1-1,-1 0 0,0 1 1,0-1-1,0 0 1,0 1-1,1-1 0,-1 1 1,9 43 180,-7-38-185,1 14 3,21 95 16,-24-114-20,0 0 1,0 0 0,0 0 0,0 0-1,1 0 1,-1 0 0,0 0-1,1-1 1,-1 1 0,1 0-1,-1 0 1,1 0 0,-1 0-1,1 0 1,0-1 0,-1 1-1,1 0 1,0 0 0,0-1-1,0 1 1,-1-1 0,1 1-1,0-1 1,0 1 0,0-1-1,0 1 1,0-1 0,1 1-1,0-2 10,-1 1-1,1-1 1,-1 0 0,0 1-1,1-1 1,-1 0-1,0 0 1,1 0 0,-1 0-1,0 0 1,0 0-1,0 0 1,0 0-1,0 0 1,0 0 0,0-1-1,0 1 1,1-3-1,26-54 312,-22 44-254,0 0 0,1 1 0,1 0-1,0 0 1,11-13 0,-18 24-69,0 1 1,1 0-1,-1 0 0,0-1 1,0 1-1,1 0 0,-1 0 1,0 0-1,1 1 0,-1-1 1,1 0-1,-1 1 0,1-1 1,-1 0-1,1 1 0,0 0 1,-1-1-1,1 1 0,-1 0 0,1 0 1,0 0-1,2 0 0,-2 1-5,1 0 0,-1 0-1,0 0 1,0 0-1,0 0 1,1 1 0,-1-1-1,-1 0 1,1 1-1,0 0 1,0-1 0,-1 1-1,3 3 1,4 6-27,-1 1 0,-1 0 0,0-1 1,5 18-1,-2-2-17,5 17 10,-13-42 40,1 1 0,-1 0 0,0-1 0,1 1 0,-1-1 0,1 0 0,0 1 0,-1-1 0,1 0 0,0 0 0,3 3 0,-4-5 2,0 0 0,-1 0 0,1 1-1,0-1 1,-1 0 0,1 0-1,0 0 1,-1 0 0,1 0 0,0 0-1,-1 0 1,1 0 0,0 0-1,-1 0 1,1 0 0,0 0 0,-1 0-1,1-1 1,0 1 0,-1 0-1,1-1 1,-1 1 0,1 0 0,0-1-1,-1 1 1,1 0 0,-1-1 0,1 1-1,-1-1 1,1 1 0,0-2-1,13-18 73,-13 17-63,18-33 68,-13 25-50,-1-1-1,2 1 0,-1 1 0,1-1 0,1 1 1,0 0-1,11-10 0,-18 19-33,0 0 0,0 0 0,1 0 0,-1 0 0,0 1-1,0-1 1,0 1 0,1-1 0,-1 1 0,0-1 0,1 1 0,-1 0 0,1-1 0,-1 1-1,0 0 1,1 0 0,-1 0 0,1 0 0,-1 0 0,0 0 0,1 1 0,-1-1-1,0 0 1,1 1 0,-1-1 0,0 1 0,1-1 0,-1 1 0,0 0 0,0-1 0,0 1-1,0 0 1,1 0 0,-1 0 0,0 0 0,0 0 0,-1 0 0,1 0 0,0 0 0,0 1-1,1 1 1,3 7-33,0-1 0,-1 1 0,0 0 0,4 15 0,-5-15 22,-2-7 13,0-1 1,0 1 0,0-1 0,0 1 0,0-1-1,0 0 1,3 4 0,-3-5 1,-1-1 1,0 0-1,0 0 1,0 0-1,1 0 0,-1 0 1,0 1-1,0-1 1,0 0-1,1 0 1,-1 0-1,0 0 0,0 0 1,1 0-1,-1 0 1,0 0-1,0 0 1,1 0-1,-1 0 0,0 0 1,0 0-1,1 0 1,-1 0-1,0 0 0,0 0 1,1 0-1,-1 0 1,0 0-1,0-1 1,1 1-1,8-13 27,-8 12-100,16-29 248,-17 29-293,1 0 0,-1 0-1,1 0 1,-1 0-1,1 0 1,0 0-1,-1 0 1,1 1 0,0-1-1,0 0 1,0 0-1,0 1 1,-1-1 0,1 0-1,0 1 1,0-1-1,0 1 1,0 0 0,0-1-1,0 1 1,1 0-1,-1-1 1,0 1 0,2 0-1,-2 0 62,0 1 1,-1 0-1,1-1 0,0 1 0,-1 0 0,1-1 1,0 1-1,-1 0 0,1 0 0,-1-1 0,1 1 1,-1 0-1,1 0 0,-1 0 0,0 0 0,1 0 1,-1 1-1,2 1-151,4 13-534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7.774"/>
    </inkml:context>
    <inkml:brush xml:id="br0">
      <inkml:brushProperty name="width" value="0.025" units="cm"/>
      <inkml:brushProperty name="height" value="0.025" units="cm"/>
      <inkml:brushProperty name="color" value="#E71224"/>
    </inkml:brush>
  </inkml:definitions>
  <inkml:trace contextRef="#ctx0" brushRef="#br0">4 111 14835,'-3'2'2457,"2"-9"-1111,4-10 420,-3 17-1734,19-50 3020,-17 47-2939,-1 0 1,0 0-1,1 0 1,0 1 0,0-1-1,0 0 1,0 1 0,0 0-1,0-1 1,0 1 0,1 0-1,-1 0 1,1 0-1,3-1 1,-4 2-97,-1 1-1,1 0 1,-1 0-1,1 0 1,-1 0-1,1 0 1,-1 1-1,1-1 1,-1 0-1,1 1 1,-1-1-1,0 1 1,1-1-1,-1 1 1,0 0-1,1-1 1,-1 1 0,0 0-1,0 0 1,0 0-1,0 0 1,1 0-1,-2 0 1,1 0-1,0 0 1,0 1-1,0-1 1,0 0-1,0 2 1,5 7-131,-1 0 0,7 18-1,-10-22 23,11 35-1804,-14-39 1057,-2-5 294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8.971"/>
    </inkml:context>
    <inkml:brush xml:id="br0">
      <inkml:brushProperty name="width" value="0.025" units="cm"/>
      <inkml:brushProperty name="height" value="0.025" units="cm"/>
      <inkml:brushProperty name="color" value="#E71224"/>
    </inkml:brush>
  </inkml:definitions>
  <inkml:trace contextRef="#ctx0" brushRef="#br0">88 152 16668,'0'-3'228,"0"0"0,0 0 0,-1 1 0,1-1 1,-1 0-1,0 1 0,0-1 0,0 1 0,0-1 1,0 1-1,0-1 0,-1 1 0,1 0 1,-1 0-1,1 0 0,-1-1 0,0 2 0,0-1 1,0 0-1,0 0 0,0 1 0,-3-2 0,4 2-156,-1 0 0,1 1 0,-1-1 0,1 1 0,-1-1 0,1 1 0,-1 0 0,0 0-1,1 0 1,-1 0 0,1 0 0,-1 0 0,1 0 0,-1 0 0,1 1 0,-1-1 0,0 1-1,1-1 1,0 1 0,-1-1 0,1 1 0,-1 0 0,1 0 0,0-1 0,-1 1-1,1 0 1,0 0 0,0 1 0,0-1 0,0 0 0,0 0 0,0 0 0,0 1 0,0-1-1,1 0 1,-1 1 0,0-1 0,0 4 0,0-2-85,0 0 1,0 1-1,0-1 0,0 1 0,1-1 1,-1 0-1,1 1 0,0-1 1,0 1-1,1-1 0,-1 1 0,1-1 1,0 5-1,0-7-4,-1 0 0,0 0 0,0 0 0,1 0 0,-1 0 0,0 0 0,1-1 0,-1 1 0,1 0 0,-1 0 0,1 0 0,0-1 0,-1 1 0,1 0 0,0-1 0,0 1 0,-1 0 0,1-1 0,0 1 0,0-1 0,0 1 0,0-1 0,-1 0 0,1 1 0,0-1 0,0 0 0,0 0 0,0 1 0,0-1 0,0 0 0,0 0 0,0 0 0,0 0 0,0 0 0,0 0 0,0-1 0,0 1 0,0 0 0,0 0 0,0-1 0,-1 1 0,1 0 0,0-1 0,0 1 0,0-1 0,0 1 0,-1-1 0,1 0 0,1 0 0,-1-1 8,1 1 1,0-1 0,-1 1-1,1 0 1,0 0-1,0 0 1,0 0 0,0 0-1,0 0 1,0 1-1,0-1 1,0 1 0,0-1-1,0 1 1,0 0-1,0 0 1,0 0 0,0 0-1,1 0 1,-1 0-1,0 1 1,0-1 0,0 1-1,0-1 1,0 1-1,0 0 1,0-1 0,0 1-1,-1 0 1,1 1-1,0-1 1,0 0 0,-1 0-1,1 1 1,-1-1-1,3 4 1,5 4 0,-1 1 0,0 1-1,-1 0 1,0 0 0,10 22 0,-4-3-17,10 37 0,-19-54 62,0 1 0,-1-1 0,-1 1-1,0-1 1,-1 1 0,0 0 0,-1 0-1,-2 14 1,2-27-20,0 0 0,0 0-1,0 0 1,0 0 0,0 0 0,-1 0 0,1 0 0,0 0-1,-1 0 1,1-1 0,-1 1 0,1 0 0,-1 0-1,1 0 1,-1-1 0,0 1 0,1 0 0,-1-1-1,0 1 1,1-1 0,-1 1 0,0 0 0,0-1-1,0 0 1,-1 1 0,1-1 5,0 0-1,0 0 1,0 0-1,-1 0 1,1 0-1,0-1 1,0 1-1,0 0 1,-1-1-1,1 1 1,0-1-1,0 1 1,0-1-1,0 1 1,0-1 0,-1-1-1,-3-2 60,0-1 1,0 0-1,0 0 0,1 0 1,-6-10-1,5 7-43,0 0-1,1-1 1,0 0-1,1 0 1,0 0 0,0-1-1,1 1 1,0-1-1,1 1 1,-1-15 0,2 19-49,0-1 1,1 1 0,0-1-1,0 1 1,0 0-1,1-1 1,0 1 0,0 0-1,0 0 1,0 0 0,1 0-1,0 1 1,0-1 0,0 1-1,1 0 1,-1 0 0,1 0-1,0 0 1,8-6 0,6-1-278,36-19 0,-38 23 82,-1-1 1,0-1-1,0 0 0,18-15 1,-29 20 193,0 1 1,-1-1-1,0 0 1,0 0-1,0 0 0,0-1 1,0 1-1,-1-1 1,0 1-1,0-1 1,0 0-1,0 0 1,-1 0-1,0 0 0,0 0 1,0 0-1,-1 0 1,0 0-1,0-7 1,0 8 79,-1-1 1,0 0-1,0 1 1,0-1 0,-1 1-1,1-1 1,-1 1 0,0 0-1,0 0 1,-5-7-1,6 10-40,1 0 0,-1 0-1,0 0 1,0 0-1,0 0 1,0 0 0,0 0-1,-1 0 1,1 0-1,0 0 1,0 0 0,0 1-1,-1-1 1,1 1-1,0-1 1,-1 1 0,1-1-1,-1 1 1,1 0-1,0 0 1,-1 0 0,1-1-1,-1 1 1,1 1-1,-1-1 1,1 0 0,0 0-1,-1 0 1,1 1-1,-1-1 1,1 1 0,0-1-1,-1 1 1,1 0-1,0-1 1,0 1 0,-1 0-1,-1 1 1,1 2-26,-1-1 1,1 0-1,-1 0 0,1 1 1,0 0-1,0-1 1,0 1-1,1 0 0,0 0 1,-1 0-1,1 0 1,1 0-1,-1 0 0,0 0 1,1 0-1,0 0 1,0 5-1,0-5-142,0 0-1,0 0 1,0-1 0,1 1-1,-1 0 1,1-1 0,0 1-1,0 0 1,0-1 0,0 1-1,1-1 1,-1 0 0,1 1-1,0-1 1,0 0 0,0 0-1,1 0 1,-1 0 0,4 3-1,-5-6 98,0 1 0,0-1 0,0 0 0,1 1 0,-1-1 0,0 0 0,0 0 0,0 1 0,0-1 0,0 0-1,1 0 1,-1 0 0,0-1 0,0 1 0,0 0 0,0 0 0,0-1 0,1 1 0,-1 0 0,0-1 0,0 1 0,0-1-1,0 0 1,0 1 0,1-2 0,14-18-688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9.460"/>
    </inkml:context>
    <inkml:brush xml:id="br0">
      <inkml:brushProperty name="width" value="0.025" units="cm"/>
      <inkml:brushProperty name="height" value="0.025" units="cm"/>
      <inkml:brushProperty name="color" value="#E71224"/>
    </inkml:brush>
  </inkml:definitions>
  <inkml:trace contextRef="#ctx0" brushRef="#br0">5 22 13619,'-1'-22'3399,"-1"28"-2685,0 12 269,2 17 46,3 148 1368,0-140-2094,2 0 0,12 51 0,-8-72 53,-8-21-342,-1-1 1,0 0-1,0 0 1,1 1-1,-1-1 1,0 0-1,0 0 1,1 0-1,-1 1 1,0-1-1,1 0 1,-1 0-1,0 0 1,1 0-1,-1 0 1,0 1-1,1-1 1,-1 0-1,0 0 1,1 0-1,-1 0 1,0 0-1,1 0 1,0 0-1,9-11 395,-4 0-249,-1 0 0,0-1 0,-1 1 0,0-1 0,2-14 0,9-69 527,-10 57-391,9-65-256,-13 163-3516,-11 4 2489,3-32 431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9.953"/>
    </inkml:context>
    <inkml:brush xml:id="br0">
      <inkml:brushProperty name="width" value="0.025" units="cm"/>
      <inkml:brushProperty name="height" value="0.025" units="cm"/>
      <inkml:brushProperty name="color" value="#E71224"/>
    </inkml:brush>
  </inkml:definitions>
  <inkml:trace contextRef="#ctx0" brushRef="#br0">0 1 15955,'9'24'1449,"0"2"-985,-1 0-224,1-2 712,-1-4-408,2-3-672,-1-5 264,-3-9-160,0-3-48</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0.502"/>
    </inkml:context>
    <inkml:brush xml:id="br0">
      <inkml:brushProperty name="width" value="0.025" units="cm"/>
      <inkml:brushProperty name="height" value="0.025" units="cm"/>
      <inkml:brushProperty name="color" value="#E71224"/>
    </inkml:brush>
  </inkml:definitions>
  <inkml:trace contextRef="#ctx0" brushRef="#br0">0 481 16003,'2'1'171,"-1"0"0,0 0 0,1 0-1,-1 0 1,0 0 0,1 0-1,-1-1 1,1 1 0,0-1-1,-1 1 1,1-1 0,-1 0 0,1 0-1,0 1 1,-1-1 0,1 0-1,0-1 1,-1 1 0,1 0 0,3-1-1,-3 0-31,0 0 0,1 0 0,-1-1 0,0 1 0,0-1 0,0 1 0,0-1 0,0 0 0,0 1 0,0-1 0,0 0 0,1-3 0,0 0 27,0 1 0,0-1-1,-1 0 1,1 0 0,-1 0-1,0 0 1,-1-1 0,1 1-1,-1 0 1,0-1 0,0 1-1,-1-7 1,0 10-110,0 1-1,0-1 1,0 1-1,0-1 1,-1 1-1,1-1 1,-1 1 0,1-1-1,-1 1 1,1-1-1,-1 1 1,0 0-1,0-1 1,0 1 0,0 0-1,0-1 1,0 1-1,0 0 1,0 0-1,0 0 1,-3-2 0,3 3-39,0 0 1,0 0 0,0 0 0,0 0 0,0-1 0,0 1 0,0 1 0,0-1 0,0 0 0,0 0 0,0 0 0,0 0 0,0 1 0,0-1 0,0 1 0,0-1 0,0 0 0,0 1 0,0 0 0,0-1 0,0 1 0,0 0 0,1-1-1,-1 1 1,0 0 0,0 0 0,1-1 0,-1 1 0,1 0 0,-1 0 0,1 0 0,-1 2 0,-4 5-26,1 1 1,0 1-1,1-1 0,0 1 1,0-1-1,1 1 0,1 0 1,0 0-1,0 0 0,0-1 1,2 1-1,-1 0 0,1 0 0,0 0 1,1 0-1,6 17 0,-8-26 2,0 1 0,1-1 0,-1 0 0,1 1-1,0-1 1,-1 0 0,1 0 0,0 0 0,0 0 0,0 1-1,0-1 1,0 0 0,0 0 0,0-1 0,0 1 0,0 0-1,0 0 1,1 0 0,-1-1 0,0 1 0,0-1-1,1 1 1,-1-1 0,0 1 0,2-1 0,0 0 0,-1 0 1,0-1 0,1 1-1,-1-1 1,0 1 0,1-1 0,-1 0-1,0 0 1,0 0 0,0 0-1,0 0 1,0-1 0,3-1-1,6-7-54,-1 0-1,0 0 1,15-21-1,3-9-374,-21 28-2,1 0-1,0 1 1,20-21-1,-27 31 368,0 0 0,-1 0 0,1 1 0,0-1 0,0 0 0,0 1 0,0-1 0,0 0 0,0 1 0,0-1 0,0 1 0,0 0 0,0-1 0,0 1 0,0 0-1,0 0 1,0-1 0,0 1 0,0 0 0,0 0 0,0 0 0,0 0 0,2 1 0,-1 0-136,0 0 1,0 0-1,0 0 1,0 1-1,0-1 0,-1 1 1,1 0-1,0-1 1,1 3-1,-1-1 84,-2-3 91,1 1 0,-1-1 0,1 1-1,-1-1 1,1 1 0,-1-1 0,1 1 0,-1-1 0,1 0-1,-1 1 1,1-1 0,0 0 0,-1 1 0,1-1 0,0 0 0,-1 0-1,1 0 1,0 1 0,-1-1 0,1 0 0,0 0 0,0 0-1,-1 0 1,1 0 0,0 0 0,0-1 0,0 1 9,1-1 1,-1 0-1,0 1 1,0-1-1,0 0 0,0 0 1,0 0-1,0 0 1,0 0-1,0 0 0,0 0 1,-1 0-1,2-1 1,2-7 44,0 0 1,0 0 0,3-11-1,-4 13-17,13-47 765,-1-1 0,-3-1 0,-3 0 1,3-59-1,-11 102-405,-2 19-174,0 26-153,-1 76-82,-1-47 174,3 0-1,3 0 1,11 65 0,-14-124-116,0 0 0,0 0 1,1 0-1,-1 0 0,1 0 0,0-1 0,0 1 0,-1 0 0,1 0 1,0 0-1,0-1 0,1 1 0,-1-1 0,0 1 0,1-1 0,-1 1 1,0-1-1,1 0 0,0 0 0,-1 1 0,1-1 0,0 0 0,2 1 1,-2-2-14,-1 0 1,1 0-1,-1 0 1,1 0-1,-1 0 1,1-1-1,-1 1 1,1 0 0,-1-1-1,1 1 1,-1-1-1,1 0 1,-1 1-1,1-1 1,-1 0-1,0 0 1,1 0 0,-1 0-1,0 0 1,0 0-1,0 0 1,0 0-1,0-1 1,0 1-1,0 0 1,0-1 0,-1 1-1,1 0 1,0-3-1,0 4-13,-1-1 0,0 1 1,0 0-1,1-1 0,-1 1 0,0 0 0,0-1 0,0 1 0,0-1 0,1 1 1,-1-1-1,0 1 0,0-1 0,0 1 0,0 0 0,0-1 0,0 1 0,0-1 1,0 1-1,-1-1 0,1 1 0,0-1 0,0 1 0,0 0 0,0-1 0,-1 1 0,1-1 1,0 1-1,0 0 0,-1-1 0,1 1 0,0 0 0,0-1 0,-1 1 0,1 0 1,0-1-1,-1 1 0,1 0 0,-1 0 0,1-1 0,-1 1 0,-24-6-274,4 1 170,6-2 254,1 0 1,0-1-1,1 0 1,0-2-1,0 1 1,1-2 0,1 1-1,-1-2 1,2 1-1,-18-25 1,27 35-80,0-1 1,0 1-1,1 0 0,-1 0 1,0-1-1,1 1 1,-1-1-1,1 1 0,0 0 1,-1-1-1,1 1 1,0-1-1,0 1 0,0-1 1,0 1-1,0-3 1,0 3-15,1 0 1,-1 0-1,1 1 1,-1-1 0,1 0-1,-1 0 1,1 0-1,-1 0 1,1 1-1,0-1 1,0 0 0,-1 1-1,1-1 1,0 1-1,0-1 1,0 0-1,-1 1 1,3-1 0,4-1 82,0 0 1,1 0-1,-1 1 1,1 0-1,10 0 1,-1 0-343,-9 0 217,1 0 1,0 0-1,-1-1 0,0 0 0,1-1 0,-1 0 0,0 0 0,0 0 0,0-1 0,8-6 1,3-6-73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2.999"/>
    </inkml:context>
    <inkml:brush xml:id="br0">
      <inkml:brushProperty name="width" value="0.025" units="cm"/>
      <inkml:brushProperty name="height" value="0.025" units="cm"/>
      <inkml:brushProperty name="color" value="#E71224"/>
    </inkml:brush>
  </inkml:definitions>
  <inkml:trace contextRef="#ctx0" brushRef="#br0">66 226 20548,'0'3'1555,"-35"216"1621,5 4-3106,43-335-475,43-169 0,-53 271 402,-2 4 1,1 1 1,-1 0 0,1 0-1,0 0 1,0 0 0,1 0 0,3-6-1,-6 11 2,0-1 0,0 1 0,1 0 1,-1 0-1,0-1 0,0 1 0,1 0 0,-1-1 0,0 1 0,0 0 0,1 0 0,-1-1 0,0 1 0,1 0 0,-1 0 1,0 0-1,1 0 0,-1-1 0,0 1 0,1 0 0,-1 0 0,0 0 0,1 0 0,-1 0 0,1 0 0,-1 0 0,0 0 1,1 0-1,-1 0 0,0 0 0,1 0 0,-1 0 0,0 0 0,1 0 0,-1 0 0,1 1 0,-1-1 0,0 0 0,1 0 1,-1 0-1,0 1 0,0-1 0,1 0 0,-1 0 0,0 1 0,0-1 0,1 0 0,-1 0 0,0 1 0,0-1 0,1 0 0,-1 1 1,0-1-1,0 0 0,0 1 0,0-1 0,0 1 0,0-1 0,0 0 0,1 1 0,6 28 13,-6-27-12,29 261 70,-10-59-170,-12-165-367,-8-39 447,0 0 0,0 0-1,0 0 1,0 0-1,0 0 1,0 0-1,0 0 1,0 0 0,0 0-1,0 0 1,0 0-1,0 0 1,1 0-1,-1 0 1,0 0 0,0 0-1,0 0 1,0 0-1,0 0 1,0 0-1,0 0 1,0 0-1,0 0 1,0 0 0,0 0-1,0 0 1,0 0-1,0 0 1,0 0-1,0 0 1,0 0 0,1 0-1,-1 0 1,0 0-1,0 0 1,0 0-1,0 0 1,0 0 0,0 0-1,0 0 1,0 0-1,0 0 1,0 0-1,0 1 1,0-12-599,-3-16-206,-3 5 556,-1-1 1,-2 1-1,0 0 1,-2 1-1,0 0 1,-1 1-1,-24-31 1,35 50 357,0-1 0,-1 1 1,1 0-1,0 0 0,-1 0 1,1 0-1,-1 0 0,1 0 1,-1 0-1,-2 0 0,2 2 987,9 4-96,-5-4-870,1 0 1,-1 0-1,1 0 0,0-1 1,-1 1-1,1 0 1,0-1-1,0 0 0,0 0 1,-1 0-1,1 0 0,0 0 1,0-1-1,0 1 1,-1-1-1,1 1 0,3-3 1,7-2 154,1 0 1,15-10-1,0 0 128,-25 13-373,1 0 0,-1 1 1,0-1-1,1 1 0,-1 0 1,1 0-1,-1 1 0,1-1 0,0 1 1,-1 0-1,1 0 0,-1 1 1,1 0-1,0-1 0,-1 1 0,7 3 1,-6-2-28,0 1 1,-1-1-1,0 1 1,0 0-1,1 1 1,-2-1 0,1 1-1,0-1 1,-1 1-1,0 0 1,0 1-1,0-1 1,0 0-1,3 9 1,0-2-7,-1 1-1,-1 0 1,0 0 0,0 1 0,-1-1-1,-1 1 1,0 0 0,-1 0-1,0 16 1,-1-29 15,0 1 0,1-1 0,-1 0 0,0 0 0,0 0 0,0 0 0,0 0 0,0 1 0,0-1 0,0 0 0,0 0 0,0 0 0,0 0 0,0 0 0,0 1 0,0-1 0,0 0 0,0 0 0,0 0 0,0 0 1,0 1-1,0-1 0,0 0 0,0 0 0,0 0 0,0 0 0,0 0 0,0 1 0,-1-1 0,1 0 0,0 0 0,0 0 0,0 0 0,0 0 0,0 0 0,0 1 0,0-1 0,-1 0 0,1 0 0,0 0 0,0 0 0,0 0 0,0 0 0,0 0 0,-1 0 0,1 0 0,0 0 0,0 0 0,0 0 0,0 0 0,-1 0 0,1 0 0,0 0 0,0 0 0,0 0 0,0 0 0,0 0 0,-1 0 0,1 0 0,0 0 0,-9-12 153,-6-20 74,8 14-115,-8-15 96,2-1 0,1 0 0,-10-53 0,21 86-213,1 1 0,0-1 1,0 1-1,0-1 1,0 1-1,0-1 1,0 0-1,0 1 0,0-1 1,0 1-1,0-1 1,0 1-1,0-1 1,0 1-1,0-1 0,0 1 1,0-1-1,1 1 1,-1-1-1,0 1 1,0-1-1,1 1 0,-1-1 1,1 0-1,0 1-2,-1 0 0,1 0-1,-1 0 1,1 0 0,-1 0 0,1 0-1,0 0 1,-1 0 0,1 0-1,-1 0 1,1 1 0,-1-1-1,1 0 1,-1 0 0,1 0 0,-1 1-1,1-1 1,-1 0 0,1 1-1,31 26-224,-23-18 138,-4-4 55,0-1 1,0-1-1,0 1 0,1-1 0,-1 0 0,1 0 0,0-1 1,0 0-1,0 0 0,0 0 0,0 0 0,0-1 1,9 1-1,-10-3 27,-1 1 0,1 0 0,-1-1 0,1 0 0,-1 0 0,1 0 0,-1 0 0,0-1 0,1 0 0,-1 0 0,0 0 1,0 0-1,-1-1 0,1 1 0,0-1 0,-1 0 0,1 0 0,-1 0 0,4-7 0,3-2 62,-1-2 1,-1 1-1,0-1 1,-1-1-1,-1 1 1,0-1-1,-1 0 0,-1-1 1,0 1-1,-1-1 1,0 1-1,-2-1 1,0 0-1,-2-28 0,1 39-32,-1 0-1,0 0 1,0 0-1,0 1 1,-1-1-1,-3-6 1,5 10-21,0 1 1,-1-1-1,1 0 1,0 0-1,-1 1 1,1-1-1,-1 0 1,1 1-1,-1-1 1,1 0-1,-1 1 0,1-1 1,-1 1-1,0-1 1,1 1-1,-1-1 1,0 1-1,1-1 1,-1 1-1,0 0 1,1-1-1,-1 1 1,0 0-1,0 0 1,0 0-1,1 0 1,-1-1-1,0 1 1,0 0-1,0 0 1,0 0-1,1 1 1,-1-1-1,0 0 1,0 0-1,1 0 1,-1 1-1,0-1 0,0 0 1,1 1-1,-1-1 1,0 0-1,0 1 1,1-1-1,-2 2 1,0 0-11,-1 1 1,0 0 0,1 0-1,0 0 1,0 1 0,0-1-1,0 0 1,1 1 0,-1-1-1,1 1 1,0 0-1,0-1 1,-1 7 0,-5 55-72,7-52 66,-2 14-38,5 51 0,-2-67 43,1 0 1,0-1 0,0 0 0,1 1 0,0-1-1,1 0 1,10 18 0,-14-27 8,1 0-1,0 0 1,-1 0-1,1 0 1,0 0-1,0 0 1,-1 0 0,1 0-1,0 0 1,0 0-1,0 0 1,0 0-1,0-1 1,1 1 0,-1 0-1,0-1 1,0 1-1,0-1 1,1 1-1,-1-1 1,0 0-1,0 1 1,1-1 0,-1 0-1,0 0 1,3 0-1,-2-1 1,0 1-1,0-1 1,0 0-1,-1 0 0,1 0 1,0 0-1,0 0 1,-1-1-1,1 1 1,-1 0-1,1-1 1,-1 1-1,1-1 0,-1 0 1,0 1-1,2-4 1,3-6 9,0-1 1,-1 1 0,0-1-1,-1 0 1,0-1 0,-1 1-1,0-1 1,-1 1 0,-1-1-1,0 0 1,0 0 0,-2 0-1,-1-13 1,2 26-9,0 0-1,0 0 0,0 0 1,0 0-1,0 0 1,0 0-1,0 0 1,0 0-1,0 0 0,0 0 1,0 0-1,0 0 1,0 0-1,0 0 1,0 0-1,0 0 0,0 0 1,0 0-1,0 0 1,0 0-1,-1 0 1,1 0-1,0 0 1,0 0-1,0 0 0,0 0 1,0 0-1,0 0 1,0 0-1,0 0 1,0 0-1,0 0 0,0 0 1,0 0-1,0 0 1,0 0-1,0 0 1,0 0-1,0 0 0,0 0 1,0 0-1,0 0 1,0 0-1,0 0 1,-2 9-17,0 14-5,9 45-34,-6-60 45,1-1 1,0 1-1,0-1 1,1 0 0,-1 0-1,9 14 1,-11-21 10,0 1 0,1 0 0,-1-1 0,0 1 0,1-1 0,-1 1 0,1 0 0,-1-1 0,1 1 0,-1-1 0,1 1 0,0-1 0,-1 0 0,1 1 0,-1-1 0,1 1 0,0-1 0,-1 0-1,1 0 1,0 1 0,0-1 0,-1 0 0,1 0 0,0 0 0,0 0 0,-1 0 0,1 0 0,0 0 0,-1 0 0,1 0 0,0 0 0,0 0 0,-1 0 0,1-1 0,0 1 0,0 0 0,-1-1 0,1 1 0,-1 0 0,1-1 0,0 1 0,-1-1 0,1 1 0,-1-1 0,1 1 0,-1-1 0,1 1 0,-1-1 0,1 1 0,-1-1 0,1 0 0,-1 1 0,1-2 0,3-5 6,0 0 0,0-1 0,4-11 0,-7 18-5,28-95 57,-22 67-95,-4 97-182,-4-46 187,3 49-9,-2-65 38,1 0 1,0 0-1,0 0 1,1 0-1,-1 0 1,1-1-1,1 1 1,-1 0-1,4 5 1,-6-11 2,1 1 0,-1-1 1,0 1-1,1-1 0,-1 1 0,0-1 1,1 1-1,-1-1 0,1 0 0,-1 1 1,1-1-1,-1 1 0,1-1 1,0 0-1,-1 0 0,1 1 0,-1-1 1,1 0-1,0 0 0,-1 0 1,1 0-1,0 0 0,-1 1 0,1-1 1,-1 0-1,2-1 0,0 1 1,-1-1-1,0 1 0,1-1 1,-1 0-1,0 1 0,1-1 0,-1 0 1,0 0-1,0 0 0,0 0 1,2-1-1,22-34-1,-25 35 1,20-37 26,21-59 1,-17 39-13,-24 58-15,0 0 1,0 0-1,0 0 1,0 1-1,0-1 0,0 0 1,1 0-1,-1 0 1,0 0-1,0 0 0,0 0 1,0 0-1,0 0 1,0 1-1,0-1 0,0 0 1,0 0-1,0 0 1,0 0-1,1 0 1,-1 0-1,0 0 0,0 0 1,0 0-1,0 0 1,0 0-1,0 0 0,0 0 1,1 0-1,-1 0 1,0 0-1,0 0 0,0 0 1,0 0-1,0 0 1,0 0-1,1 0 0,-1 0 1,0 0-1,0 0 1,0 0-1,0 0 0,0 0 1,0 0-1,0 0 1,0 0-1,1 0 0,-1 0 1,0 0-1,0-1 1,2 26-31,-2 31-35,0-47 49,-1 1 4,0-1 1,1 1-1,1 0 1,0-1 0,0 1-1,0-1 1,1 1 0,1-1-1,5 13 1,-8-21 7,0 0 0,0-1 1,1 1-1,-1 0 0,1-1 1,-1 1-1,1-1 0,-1 1 0,1-1 1,-1 1-1,1-1 0,-1 1 0,1-1 1,0 1-1,-1-1 0,1 0 0,0 1 1,-1-1-1,1 0 0,0 0 0,0 1 1,-1-1-1,1 0 0,0 0 1,0 0-1,-1 0 0,1 0 0,0 0 1,0 0-1,-1 0 0,1 0 0,0 0 1,0-1-1,-1 1 0,1 0 0,0 0 1,-1-1-1,1 1 0,0 0 0,-1-1 1,1 1-1,0-1 0,-1 1 0,1-1 1,-1 1-1,2-2 0,2-2-84,-1 0-1,1 0 1,-1 0-1,0-1 0,3-4 1,11-22-794,-1-1 1,-2-1 0,-2 0-1,11-43 1,-9 16-584,10-98 0,-22 129 1950,-3 24 198,-2 18-93,-5 53 1101,0 79 1,9-108-1251,1 0 1,2 0-1,14 61 0,-17-90-373,0-7-53,-1 1 1,0-1 0,0 1-1,1-1 1,-1 1 0,1-1-1,-1 1 1,1-1 0,0 0-1,-1 1 1,1-1 0,2 2-1,-3-13 59,-3-7-44,-7-5-38,-1 0 0,-1 0 0,-14-20 0,17 30-8,0 0 0,-1 1 1,0 0-1,-1 0 1,0 1-1,-16-11 1,15 14 75,15 9 192,0-1-193,0 1 0,1 0-1,-1-1 1,1 1 0,-1-1 0,5 1 0,2-1 43,1 0 0,-1-1 0,1 0 0,-1-1 0,18-3 0,-23 3-202,-1 1 1,0-1-1,-1-1 0,1 1 1,0-1-1,0 1 0,0-1 1,-1 0-1,1 0 0,-1-1 1,0 1-1,1-1 0,-1 1 1,0-1-1,0 0 0,-1 0 1,4-5-1,-5 6 27,-1 0 0,1 0-1,-1 0 1,1 0 0,-1 0 0,0 1 0,0-1-1,0 0 1,0 0 0,0 0 0,0 0 0,-1 0-1,1 0 1,-1 0 0,1 1 0,-1-1 0,0 0 0,1 0-1,-1 1 1,0-1 0,0 0 0,0 1 0,-1-1-1,1 1 1,0-1 0,-1 1 0,1 0 0,0 0-1,-3-2 1,-23-16-735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38:09.153"/>
    </inkml:context>
    <inkml:brush xml:id="br0">
      <inkml:brushProperty name="width" value="0.05" units="cm"/>
      <inkml:brushProperty name="height" value="0.05" units="cm"/>
    </inkml:brush>
  </inkml:definitions>
  <inkml:trace contextRef="#ctx0" brushRef="#br0">19 7 17236,'-3'-5'1016,"-1"4"-1392,-4 1-72,4 1 672,4 1-296,3-2-152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6.221"/>
    </inkml:context>
    <inkml:brush xml:id="br0">
      <inkml:brushProperty name="width" value="0.05" units="cm"/>
      <inkml:brushProperty name="height" value="0.05" units="cm"/>
    </inkml:brush>
  </inkml:definitions>
  <inkml:trace contextRef="#ctx0" brushRef="#br0">1 122 13227,'37'-8'992,"19"-4"-768,4-3-104,9-4 136,1 0-256,-5 2 96,-8 0-16,-13 3-104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3.500"/>
    </inkml:context>
    <inkml:brush xml:id="br0">
      <inkml:brushProperty name="width" value="0.025" units="cm"/>
      <inkml:brushProperty name="height" value="0.025" units="cm"/>
      <inkml:brushProperty name="color" value="#E71224"/>
    </inkml:brush>
  </inkml:definitions>
  <inkml:trace contextRef="#ctx0" brushRef="#br0">1 1 16772,'1'8'2176,"6"2"-1408,6 2-352,6 2 1833,5-2-1353,4 1-432,4-2-816,1-1-376,0-3 584,-1-1-96,-1-2-144</inkml:trace>
  <inkml:trace contextRef="#ctx0" brushRef="#br0" timeOffset="1">447 151 17660,'-1'13'818,"0"0"1,-1-1 0,-1 1-1,1-1 1,-2 0 0,0 1-1,-9 17 1,13-30-806,1-1-27,-1 0 0,1 0 0,-1 0 0,1 0 0,0 0 0,-1 0 0,1 0 0,0 0 0,0 0 0,0 1 0,0-1 0,-1 0 0,1 0 0,0 1 0,0-1 0,0 1 0,0-1 0,1 1 1,-1-1-1,0 1 0,0 0 0,0-1 0,0 1 0,0 0 0,1 0 0,-1 0 0,0 0 0,0 0 0,0 0 0,0 0 0,0 0 0,1 1 0,-1-1 0,1 1 0,2 1-66,0 0 0,0 1 0,0-1 0,-1 1 1,1 0-1,-1 0 0,1 1 0,-1-1 0,0 0 0,-1 1 0,1 0 0,-1 0 0,1 0 1,-1 0-1,0 0 0,2 8 0,-2-6 98,0 0 1,0 0 0,-1 0-1,0 0 1,0 0-1,0 1 1,-1-1 0,0 1-1,0-1 1,0 0 0,-3 9-1,2-12-8,0 0-1,0 0 1,0 0 0,-1 0-1,1 0 1,-1-1 0,0 1-1,1 0 1,-1-1-1,-1 0 1,1 1 0,0-1-1,-1 0 1,1 0 0,-1 0-1,1-1 1,-1 1-1,0-1 1,0 1 0,0-1-1,1 0 1,-2 0 0,1 0-1,0 0 1,0-1-1,0 1 1,0-1 0,0 0-1,0 0 1,0 0 0,-1 0-1,1-1 1,0 1-1,0-1 1,0 0 0,0 0-1,0 0 1,0 0 0,0 0-1,0-1 1,1 1-1,-1-1 1,0 0 0,1 0-1,-5-4 1,-6-12-246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4.569"/>
    </inkml:context>
    <inkml:brush xml:id="br0">
      <inkml:brushProperty name="width" value="0.025" units="cm"/>
      <inkml:brushProperty name="height" value="0.025" units="cm"/>
      <inkml:brushProperty name="color" value="#E71224"/>
    </inkml:brush>
  </inkml:definitions>
  <inkml:trace contextRef="#ctx0" brushRef="#br0">188 64 15659,'0'-2'315,"1"-1"0,-1 0 0,0 0 0,0 0 0,0 0 0,0 0 0,0 0 0,0 0 0,-1 1 0,0-1 0,1 0 0,-1 0-1,-2-4 1,2 5-186,0 1 0,0 0-1,0-1 1,0 1 0,0 0-1,-1 0 1,1 0 0,0 0-1,0 0 1,-1 0 0,1 0-1,-1 0 1,1 0 0,-1 1-1,1-1 1,-1 1 0,1-1-1,-1 1 1,1-1 0,-1 1-1,0 0 1,1 0 0,-1 0-1,0 0 1,1 0 0,-3 1-1,-2 0-24,0 0 0,1 1-1,-1 0 1,1 0 0,0 1-1,0-1 1,0 1 0,0 0-1,0 1 1,1-1 0,-1 1-1,1 0 1,0 0 0,0 0-1,0 1 1,1-1 0,-6 10-1,1-1-87,1 0-1,0 1 0,1-1 1,1 1-1,-8 27 0,11-31-19,0-1 0,1 1 0,0 18 0,0-26 3,2-1 1,-1 1-1,0-1 1,0 1-1,0-1 1,1 1-1,-1-1 1,1 1-1,-1-1 1,1 0-1,-1 1 1,1-1 0,0 0-1,0 1 1,1 1-1,-1-3 1,0 1 0,0-1 0,0 0 0,0 1 0,0-1-1,0 0 1,0 1 0,0-1 0,0 0 0,0 0 0,0 0 0,0 0 0,0 0 0,0 0 0,0 0 0,0 0-1,0 0 1,0-1 0,0 1 0,0 0 0,0-1 0,-1 1 0,1-1 0,0 1 0,0-1 0,1 0-1,9-5 10,-1-1 0,0 0-1,0-1 1,-1 0-1,0-1 1,9-10 0,47-63 90,-51 64-73,-4 4 0,-3 4-3,0 0 0,0 1 0,1 0 1,0 0-1,18-13 0,-25 21-22,-1 1-1,0 0 0,1-1 1,-1 1-1,1 0 1,-1 0-1,1-1 0,-1 1 1,1 0-1,-1 0 1,1 0-1,-1 0 0,1 0 1,0 0-1,-1 0 1,1 0-1,-1 0 0,1 0 1,-1 0-1,1 0 1,-1 0-1,1 0 0,-1 0 1,1 0-1,-1 1 1,1-1-1,-1 0 0,1 0 1,-1 1-1,1-1 1,-1 0-1,0 1 0,1-1 1,-1 0-1,1 1 1,-1-1-1,0 1 0,1-1 1,-1 1-1,0-1 1,0 1-1,1-1 0,-1 0 1,0 1-1,0 0 1,0-1-1,1 1 0,3 25 8,-4-26-8,4 86-2,-3-39 9,12 78 0,-12-122 2,-1 0 1,1 0-1,0 0 1,0-1-1,0 1 1,0 0-1,2 2 1,-2-4-5,-1-1 0,0 1 0,1-1-1,-1 1 1,0-1 0,1 0 0,-1 1 0,1-1 0,-1 0 0,1 1 0,-1-1-1,1 0 1,-1 0 0,1 1 0,0-1 0,-1 0 0,1 0 0,-1 0 0,1 0 0,-1 0-1,1 0 1,0 0 0,-1 0 0,1 0 0,-1 0 0,1 0 0,-1 0 0,1 0-1,0 0 1,-1 0 0,1-1 0,-1 1 0,1 0 0,-1 0 0,1-1 0,-1 1-1,1 0 1,-1-1 0,1 1 0,-1-1 0,0 1 0,1 0 0,0-1 0,7-9 49,0 0 0,-1-1-1,0 0 1,0 0 0,-1 0 0,-1-1 0,6-17 0,4-6 52,-6 17-52,-4 5-30,1 1 0,0 0 0,0 1 1,16-20-1,-22 30-26,1 0 1,-1 1-1,1-1 0,-1 1 1,0-1-1,1 1 1,-1-1-1,1 1 0,-1-1 1,1 1-1,0 0 1,-1-1-1,1 1 1,-1 0-1,1-1 0,0 1 1,-1 0-1,1 0 1,0-1-1,-1 1 1,1 0-1,0 0 0,-1 0 1,1 0-1,0 0 1,-1 0-1,1 0 0,0 0 1,-1 0-1,2 1 1,-1 0-3,0 0 1,0-1-1,0 1 1,0 1 0,0-1-1,0 0 1,-1 0-1,1 0 1,0 0-1,-1 0 1,1 1 0,0-1-1,0 3 1,2 8-24,0 0 0,1 19 0,-3-26 18,2 36-37,-3-29 48,1 0 0,0 0-1,0 0 1,6 18 0,-7-30 0,0 0 0,0 1 0,0-1 0,0 0 0,0 1 0,1-1 1,-1 0-1,0 0 0,0 1 0,0-1 0,0 0 0,0 0 0,0 1 0,0-1 1,1 0-1,-1 0 0,0 1 0,0-1 0,0 0 0,1 0 0,-1 1 0,0-1 1,0 0-1,1 0 0,-1 0 0,0 0 0,0 0 0,1 1 0,-1-1 0,0 0 1,1 0-1,-1 0 0,0 0 0,0 0 0,1 0 0,-1 0 0,0 0 1,1 0-1,-1 0 0,0 0 0,1 0 0,-1 0 0,0 0 0,0 0 0,1 0 1,-1-1-1,0 1 0,1 0 0,-1 0 0,0 0 0,0 0 0,1 0 0,-1-1 1,0 1-1,0 0 0,0 0 0,1-1 0,-1 1 0,0 0 0,0 0 0,0-1 1,1 1-1,8-18 77,8-28 73,10-24 29,-24 63-183,1 0-1,-1 0 1,1 1-1,1 0 1,-1-1-1,1 2 1,6-7-1,-11 11-1,1 1-1,-1-1 0,1 1 0,-1-1 0,1 1 0,0-1 0,-1 1 0,1 0 0,0-1 1,-1 1-1,1-1 0,0 1 0,-1 0 0,1 0 0,0 0 0,-1-1 0,1 1 0,0 0 1,0 0-1,-1 0 0,1 0 0,0 0 0,0 0 0,-1 0 0,1 0 0,0 1 0,0-1 1,-1 0-1,2 1 0,-1 0-8,0 0 0,0 0 0,0 0 0,0 0 1,0 0-1,0 1 0,0-1 0,0 0 0,-1 1 0,1-1 0,0 0 1,-1 1-1,1 1 0,2 6-170,-2 0 0,1 0 1,0 15-1,-2 26-337,0-46 517,0 0 0,-1-1 0,1 1 0,-1 0 0,0 0 0,0-1 0,-1 1 0,1 0 0,-1-1-1,-3 6 1,0-7-205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5.550"/>
    </inkml:context>
    <inkml:brush xml:id="br0">
      <inkml:brushProperty name="width" value="0.025" units="cm"/>
      <inkml:brushProperty name="height" value="0.025" units="cm"/>
      <inkml:brushProperty name="color" value="#E71224"/>
    </inkml:brush>
  </inkml:definitions>
  <inkml:trace contextRef="#ctx0" brushRef="#br0">158 18 14555,'0'-1'111,"0"0"-1,0 1 1,0-1-1,0 0 0,0 1 1,0-1-1,0 1 1,0-1-1,0 0 1,-1 1-1,1-1 1,0 0-1,0 1 1,-1-1-1,1 0 1,0 1-1,-1-1 1,1 1-1,0-1 1,-1 1-1,1-1 0,-1 1 1,1-1-1,-1 1 1,1 0-1,-1-1 1,1 1-1,-1-1 1,0 1-1,0 0 1,-1-1 71,1 1 0,-1 0 1,1 0-1,-1 0 0,0 0 1,1 1-1,-1-1 0,1 0 1,-1 1-1,0-1 1,1 1-1,-2 0 0,-4 2 240,1 0 0,0 1 0,0-1 0,-10 10-1,7-4-327,0 0 0,1 0 0,1 1 0,0 0 0,0 1 0,1-1 0,0 1 0,1 0 0,0 1 0,0 0 0,2-1 0,-4 17 0,7-27-97,0-1 0,-1 1 0,1 0 1,0-1-1,0 1 0,0 0 0,0-1 0,0 1 0,0 0 0,0-1 0,0 1 0,1 0 1,-1-1-1,0 1 0,0 0 0,0-1 0,1 1 0,-1-1 0,0 1 0,1-1 0,0 2 1,-1-2-2,1 0 1,-1 0 0,1 0 0,-1 1 0,1-1 0,-1 0 0,1 0 0,-1 0 0,1 0-1,-1 0 1,1 0 0,-1-1 0,1 1 0,-1 0 0,1 0 0,-1 0 0,1 0-1,-1 0 1,1-1 0,-1 1 0,1-1 0,24-20-81,8-24 19,-26 35 60,-1 0-1,1 0 1,1 1 0,-1 1 0,2-1 0,14-12 0,-22 21 5,0-1 0,0 0 0,0 1 0,0-1 0,0 1 0,0-1 0,0 1 0,0 0 0,0-1 0,0 1 0,0 0 0,0 0 0,0 0 0,0 0 0,0 0 0,0 0 0,1 0 0,-1 0 1,0 0-1,0 0 0,0 1 0,0-1 0,2 1 0,-2 0 0,1 1 0,0-1 0,-1 0 0,1 1 0,-1-1 0,0 1 0,1 0 0,-1-1 0,0 1 0,0 0 0,2 3 0,1 6 0,0 0 0,-1 0-1,3 18 1,-5-24 0,9 49 140,-3-1 1,-3 1 0,-1 0 0,-3 0 0,-3 0-1,-9 57 1,12-108-126,-3 15 116,0-1-1,-1 0 1,0 0 0,-2-1-1,-10 24 1,16-39-126,-1 0 0,1 0-1,0 0 1,-1 0 0,1-1 0,-1 1-1,1 0 1,-1 0 0,1-1 0,-1 1-1,0-1 1,1 1 0,-1 0 0,0-1-1,1 1 1,-1-1 0,0 1 0,0-1-1,1 0 1,-1 1 0,0-1-1,0 0 1,0 1 0,-1-1 0,1 0-3,0-1 0,0 1 0,0-1 0,1 1 0,-1-1 0,0 1 0,0-1 0,1 0 0,-1 1 0,1-1 0,-1 0 0,0 1 0,1-1 0,-1 0 0,1 0 0,0 0 0,-1 0 0,1 1 0,-1-2 0,-1-6-2,0 1 0,0 0 0,0-1 1,0-12-1,1-10-1,2 1 0,1-1 0,2 1-1,0 0 1,16-51 0,61-137-32,-22 65-144,-50 115 31,-9 37 140,0-1 1,1 1 0,-1-1-1,0 1 1,0-1 0,0 1-1,0-1 1,0 1 0,0-1-1,0 1 1,-1-1 0,1 1-1,0-1 1,0 1-1,0-1 1,0 1 0,-1-1-1,1 1 1,0 0 0,0-1-1,-1 1 1,1-1 0,-1 1-1,0 0 1,1 0 0,-1 0-1,0 0 1,0 0 0,0 0-1,1 1 1,-1-1 0,0 0-1,0 1 1,0-1 0,1 0-1,-1 1 1,0-1-1,1 1 1,-1-1 0,1 1-1,-1 0 1,0-1 0,1 1-1,-1 1 1,-5 4-7,1 0 0,1 1 0,-1 0-1,1 0 1,0 0 0,1 1 0,0-1 0,0 1 0,1 0 0,-3 11-1,3-8 15,0 0 0,1-1-1,0 1 1,0 0 0,2 0 0,-1 0-1,4 15 1,-4-24-19,0 0-1,0 0 1,1 0-1,-1 0 1,1 0 0,0 0-1,-1 0 1,1-1-1,0 1 1,0 0 0,0 0-1,0-1 1,0 1-1,1-1 1,-1 1 0,0-1-1,1 0 1,-1 1 0,1-1-1,0 0 1,-1 0-1,1 0 1,0 0 0,-1 0-1,1-1 1,0 1-1,0 0 1,0-1 0,0 1-1,0-1 1,0 0-1,0 0 1,0 1 0,0-2-1,0 1 1,0 0-1,-1 0 1,1 0 0,0-1-1,0 1 1,0-1 0,0 0-1,0 1 1,0-1-1,-1 0 1,1 0 0,0 0-1,-1 0 1,1 0-1,1-3 1,6-3 103,-1 0 0,0-1-1,0 0 1,-1 0 0,0-1-1,8-13 1,3-7-178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6.049"/>
    </inkml:context>
    <inkml:brush xml:id="br0">
      <inkml:brushProperty name="width" value="0.025" units="cm"/>
      <inkml:brushProperty name="height" value="0.025" units="cm"/>
      <inkml:brushProperty name="color" value="#E71224"/>
    </inkml:brush>
  </inkml:definitions>
  <inkml:trace contextRef="#ctx0" brushRef="#br0">23 0 15315,'-18'152'5486,"15"-114"-4958,2 0 1,4 38-1,-3-74-519,6 31 187,-5-32-190,-1-1 0,0 1 0,0-1 0,1 1 0,-1 0 1,0-1-1,1 1 0,-1-1 0,0 1 0,1-1 0,-1 1 0,1-1 1,-1 0-1,1 1 0,-1-1 0,1 1 0,-1-1 0,1 0 1,-1 0-1,1 1 0,0-1 0,-1 0 0,1 0 0,-1 0 0,1 1 1,0-1-1,-1 0 0,1 0 0,0 0 0,-1 0 0,1 0 0,-1 0 1,1 0-1,0-1 0,-1 1 0,1 0 0,0 0 0,-1 0 0,1-1 1,-1 1-1,1 0 0,-1-1 0,1 1 0,-1 0 0,1-1 0,0 0 1,26-21 107,-20 16-101,0 0 0,0 0 0,0 1 1,0 0-1,1 0 0,9-4 0,-15 9-14,0-1 0,-1 1 0,1-1 0,0 1-1,0-1 1,0 1 0,0 0 0,0 0 0,1 0 0,-1 1-1,0-1 1,0 0 0,-1 1 0,1-1 0,0 1 0,0-1-1,0 1 1,0 0 0,0 0 0,-1 0 0,1 0 0,0 0-1,-1 1 1,1-1 0,-1 0 0,1 1 0,-1-1-1,0 1 1,1-1 0,-1 1 0,0 0 0,1 3 0,3 3 92,-1 0 1,0 0 0,0 1 0,-1-1-1,0 1 1,0 0 0,-1 0 0,-1 0-1,1 0 1,-2 0 0,1 1 0,-1-1-1,0 0 1,-1 0 0,0 0 0,-1 1-1,0-1 1,0-1 0,-7 18 0,8-25-25,1 1 1,-1 0-1,0-1 1,0 1-1,0-1 1,0 1-1,0-1 1,-1 0-1,1 1 1,0-1-1,0 0 1,-1 0-1,1 0 1,-1 0-1,1 0 1,-1 0-1,0 0 1,1 0-1,-1-1 0,0 1 1,1-1-1,-4 1 1,2-1-5,0 0-1,0 0 1,0-1 0,0 1-1,0-1 1,0 0 0,0 0-1,0 0 1,0 0 0,0 0-1,1-1 1,-4-2 0,-6-4-294,1-1 1,0 0-1,1 0 1,-15-19 0,-10-17-3395,34 42 2894,7 2 33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6.704"/>
    </inkml:context>
    <inkml:brush xml:id="br0">
      <inkml:brushProperty name="width" value="0.025" units="cm"/>
      <inkml:brushProperty name="height" value="0.025" units="cm"/>
      <inkml:brushProperty name="color" value="#E71224"/>
    </inkml:brush>
  </inkml:definitions>
  <inkml:trace contextRef="#ctx0" brushRef="#br0">162 434 18628,'-1'-2'134,"-1"0"0,1 0 0,-1 0-1,0 0 1,0 1 0,0-1 0,0 0 0,0 1 0,0 0-1,0-1 1,-1 1 0,1 0 0,0 0 0,-1 0 0,1 0 0,-1 1-1,1-1 1,-1 1 0,1-1 0,-1 1 0,1 0 0,-1 0-1,0 0 1,1 0 0,-1 1 0,1-1 0,-1 1 0,1-1 0,-1 1-1,1 0 1,-1 0 0,1 0 0,0 0 0,0 1 0,-1-1-1,1 1 1,-3 2 0,-2 2-36,1 0 0,0 0 0,0 1 0,0 0 0,1 0 0,0 1 0,1-1-1,-1 1 1,-5 15 0,7-14-72,1-1 0,-1 1 0,2 0 0,-1 0 0,1 0 0,0 15 0,1-22-21,0 0-1,1-1 1,-1 1 0,0 0-1,1 0 1,-1 0-1,1 0 1,-1-1 0,1 1-1,0 0 1,0-1 0,0 1-1,0 0 1,0-1-1,0 1 1,2 1 0,-2-3-1,0 1 0,1 0-1,-1 0 1,1-1 0,-1 1 0,1-1 0,-1 1 0,1-1 0,0 0 0,-1 0 0,1 0 0,-1 1 0,1-2 0,-1 1 0,1 0 0,0 0-1,-1 0 1,1-1 0,-1 1 0,1-1 0,-1 1 0,3-2 0,3-1 6,0-1 0,0 0-1,0 0 1,-1-1 0,0 0 0,0 0 0,0 0-1,0-1 1,9-11 0,-2-1 14,0-1 0,13-25-1,-18 28-39,0-1 0,0 0 0,8-31 0,-17 59-36,1 1 0,0-1 0,0 1 0,2-1 0,-1 0 0,1 1 0,1-1 0,4 12 0,-7-22 56,1 0 0,-1 0 0,0-1 0,0 1 0,1 0 0,-1 0 0,0-1 0,1 1 0,-1 0 0,1-1 0,-1 1 0,1-1 0,-1 1 0,1 0 0,0-1 0,-1 1 0,1-1 0,0 0 0,-1 1 0,1-1 0,0 1 0,0-1 0,-1 0 0,1 0 0,0 1 0,0-1 0,-1 0 0,1 0 0,0 0 0,0 0 0,0 0 0,-1 0 0,1 0-1,0 0 1,0 0 0,0 0 0,-1-1 0,1 1 0,0 0 0,0 0 0,-1-1 0,1 1 0,1-1 0,2-2 32,-1 0 1,0 0-1,1 0 0,-1 0 0,-1 0 0,1-1 0,3-4 0,11-20 204,-2 0 0,-1 0 0,-1-2 0,14-48 0,21-130 649,-45 193-840,-1 7-14,-1 0 1,1 0-1,-2 0 1,1-14 0,-1 21-36,0 1 1,0 0-1,0 0 0,0 0 1,0 0-1,0-1 1,0 1-1,0 0 1,0 0-1,0 0 1,0 0-1,0-1 1,0 1-1,0 0 1,0 0-1,0 0 1,0-1-1,0 1 1,0 0-1,0 0 1,0 0-1,0 0 1,0-1-1,0 1 1,0 0-1,0 0 1,0 0-1,-1 0 1,1-1-1,0 1 0,0 0 1,0 0-1,0 0 1,0 0-1,0 0 1,-1 0-1,1 0 1,0-1-1,0 1 1,0 0-1,0 0 1,-1 0-1,1 0 1,0 0-1,0 0 1,0 0-1,0 0 1,-1 0-1,1 0 1,-6 10-13,-6 24-39,-2 26 53,2 0-1,2 1 1,4 0 0,2 0 0,5 87 0,0-138 10,0 1 0,1 0 0,4 11 0,-6-20-14,1 0 0,-1-1 0,0 1 0,1-1 0,-1 1 0,1-1 0,0 1-1,0-1 1,-1 0 0,1 1 0,0-1 0,0 0 0,0 0 0,0 1 0,1-1 0,-1 0 0,0 0 0,0 0 0,1 0 0,-1-1 0,0 1 0,1 0 0,-1 0 0,1-1 0,-1 1 0,1-1 0,-1 0 0,1 1 0,0-1 0,1 0 0,-2 0-14,1 0 0,-1 0 1,0-1-1,0 1 0,0 0 0,0-1 1,0 1-1,0-1 0,0 1 1,0-1-1,0 1 0,-1-1 0,1 0 1,0 0-1,0 1 0,0-1 0,-1 0 1,1 0-1,0 0 0,-1 0 0,2-1 1,-1-1-29,0 0-1,0 0 1,0 0 0,0 0 0,-1 0 0,1 0 0,0-5 0,-1-1-83,0-1 0,-1 1 1,0 0-1,-3-13 1,-1 7 75,0 1 0,-2 0 0,1 0 0,-2 0 0,0 1 0,0 0 1,-1 1-1,-1 0 0,0 0 0,-1 1 0,0 0 0,0 1 0,-1 0 1,-25-15-1,59 24 323,-1-1 1,27-6-1,-39 7-384,-1-1 0,1 0-1,-1-1 1,1 0 0,-1 0-1,0-1 1,0 0 0,10-8-1,1-7-179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9.542"/>
    </inkml:context>
    <inkml:brush xml:id="br0">
      <inkml:brushProperty name="width" value="0.025" units="cm"/>
      <inkml:brushProperty name="height" value="0.025" units="cm"/>
      <inkml:brushProperty name="color" value="#E71224"/>
    </inkml:brush>
  </inkml:definitions>
  <inkml:trace contextRef="#ctx0" brushRef="#br0">3 324 17820,'82'308'5806,"-83"-346"-4777,-6 6-681,-1 0 0,-1 1 0,-2-1 0,-23-47 0,23 66-185,11 13-161,0 0 0,0 0 0,-1 0 0,1 0 0,0 0 0,0 0 0,0 0 0,0 0 0,-1 0 0,1 1 1,0-1-1,0 0 0,0 0 0,0 0 0,0 0 0,0 0 0,-1 0 0,1 1 0,0-1 0,0 0 0,0 0 0,0 0 0,0 0 0,0 0 0,0 1 0,0-1 0,0 0 0,0 0 0,0 0 0,0 0 0,-1 1 0,1-1 0,0 0 0,0 0 0,1 0 0,-1 1 1,0-1-1,0 0 0,0 0 0,0 0 0,0 1 0,5 29 46,-1-21-39,27 69 1,-27-69-15,1 1 0,1-1 0,0 0 0,0 0-1,12 13 1,-17-21 7,0 0 0,1 1 0,-1-1 0,0 0 0,1 0-1,-1 0 1,1 0 0,-1 0 0,1-1 0,-1 1-1,1 0 1,0-1 0,0 1 0,-1-1 0,1 1 0,0-1-1,-1 0 1,1 0 0,0 0 0,0 0 0,0 0 0,3-1-1,-2 0 6,0 0 0,0 0 0,0-1 0,0 0 0,0 1 0,0-1 0,0 0 0,-1-1 0,1 1 0,-1 0 0,3-4 0,6-7 35,-2 0 1,1-1-1,11-26 0,-20 38-38,70-165 191,-78 200-226,2 1-1,2 1 1,1-1 0,2 38 0,0-68 36,0-1 0,1 0 0,-1 0 0,0 1 0,1-1 0,0 0 0,0 0 0,0 0 0,0 0 0,0 0 0,4 5 0,-4-7-3,0 0 1,0 0 0,1 0-1,-1 0 1,1 0 0,-1 0-1,0 0 1,1-1 0,-1 1-1,1 0 1,0-1 0,-1 0-1,1 1 1,-1-1 0,1 0-1,0 0 1,-1 1 0,1-1-1,0-1 1,-1 1 0,1 0-1,0 0 1,2-2 0,15-2 4,21-2-102,-38 6 88,0 0 1,0 1-1,1-1 1,-1 0-1,0 1 1,0-1 0,0 1-1,0 0 1,0-1-1,0 1 1,0 0 0,-1 0-1,1 0 1,0 1-1,0-1 1,2 3-1,-4-4 4,1 1 0,-1 0 0,1-1 0,0 1 0,-1 0 0,1-1-1,0 1 1,-1-1 0,1 1 0,0-1 0,0 1 0,0-1 0,-1 0-1,1 1 1,0-1 0,0 0 0,0 0 0,0 1 0,0-1 0,0 0-1,0 0 1,-1 0 0,1 0 0,0 0 0,0 0 0,0-1 0,0 1 0,0 0-1,0 0 1,0-1 0,-1 1 0,1 0 0,0-1 0,0 1 0,0-1-1,-1 1 1,1-1 0,0 1 0,-1-1 0,1 0 0,0 1 0,-1-1-1,1 0 1,0-1 0,3-4-7,0-1-1,-1 1 1,0-1 0,4-11-1,-5 13-2,30-93 163,-5-2 0,17-120 0,-41 207-121,-1 4-5,-1 0-1,0-1 1,0 1 0,0-1-1,-3-16 1,2 26-23,0-1-1,0 1 1,0-1-1,0 0 1,0 1-1,0-1 0,0 1 1,0-1-1,0 1 1,0-1-1,0 1 1,-1-1-1,1 1 1,0-1-1,0 1 1,-1-1-1,1 1 1,0 0-1,-1-1 1,1 1-1,0-1 1,-1 1-1,1 0 1,-1-1-1,1 1 0,0 0 1,-1-1-1,1 1 1,-1 0-1,1 0 1,-1 0-1,1-1 1,-1 1-1,1 0 1,-2 0-1,1 0-1,-1 1-1,1-1 1,-1 1 0,1 0-1,-1-1 1,1 1 0,0 0-1,-1 0 1,1 0-1,0 0 1,0 0 0,-2 1-1,-27 36-22,2 10 16,26-44 3,0 0-1,1-1 0,-1 1 1,1 0-1,0 0 1,0 0-1,1 0 1,-1 0-1,1 0 0,0 0 1,0 7-1,0-10 5,0-1 0,0 0 0,0 0 0,0 1 0,0-1 0,0 0 0,0 0 0,0 0 0,0 1-1,0-1 1,0 0 0,0 0 0,0 0 0,0 1 0,1-1 0,-1 0 0,0 0 0,0 0 0,0 1 0,0-1 0,0 0 0,0 0 0,1 0 0,-1 0-1,0 0 1,0 1 0,0-1 0,0 0 0,1 0 0,-1 0 0,0 0 0,0 0 0,0 0 0,1 0 0,-1 0 0,0 0 0,0 0 0,1 0-1,-1 0 1,0 0 0,0 0 0,0 0 0,1 0 0,-1 0 0,0 0 0,0 0 0,0 0 0,1 0 0,-1 0 0,0 0 0,0 0 0,0 0 0,1-1-1,-1 1 1,0 0 0,0 0 0,0 0-17,1 0 0,-1 0 0,0-1 0,0 1 0,0 0 0,0 0 0,0 0 0,1 0 0,-1 0-1,0 0 1,0 0 0,0 0 0,0 0 0,0 0 0,1 0 0,-1 0 0,0 0 0,0 0 0,0 0 0,0 0 0,1 0 0,-1 0-1,0 0 1,0 0 0,0 0 0,0 0 0,0 0 0,1 0 0,-1 0 0,0 0 0,0 0 0,0 0 0,0 0 0,0 0 0,1 1-1,-1-1 1,0 0 0,0 0 0,0 0 0,0 0 0,0 0 0,0 0 0,0 1 0,0-1 0,1 0 0,-1 0 0,0 0-1,0 0 1,0 0 0,0 1 0,0-1 0,0 0 0,0 0 0,0 0 0,0 0 0,0 1 0,0-1 0,0 0 0,0 0 0,0 0-1,0 0 1,0 1 0,0-1 0,0 0 0,-1 0 0,1 0 0,0 0 0,0 1 0,1 4-773,2-5 426,4-10 489,1 0 465,-14 1 544,6 9-1158,0 0-1,0 0 0,0-1 0,-1 1 0,1 0 0,0 0 0,-1 0 0,1-1 0,0 1 1,0 0-1,-1 0 0,1 0 0,0 0 0,-1 0 0,1 0 0,0 0 0,-1 0 1,1 0-1,0 0 0,-1 0 0,1 0 0,0 0 0,-1 0 0,1 0 0,0 0 0,-1 0 1,1 0-1,0 0 0,-1 0 0,1 0 0,0 1 0,-1-1 0,1 0 0,0 0 1,0 0-1,-1 1 0,1-1 0,0 0 0,0 0 0,-1 1 0,1-1 0,0 0 0,0 0 1,0 1-1,-1 0 0,-8 10 18,5-10-254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0.071"/>
    </inkml:context>
    <inkml:brush xml:id="br0">
      <inkml:brushProperty name="width" value="0.025" units="cm"/>
      <inkml:brushProperty name="height" value="0.025" units="cm"/>
      <inkml:brushProperty name="color" value="#E71224"/>
    </inkml:brush>
  </inkml:definitions>
  <inkml:trace contextRef="#ctx0" brushRef="#br0">114 31 13435,'1'-1'347,"0"1"0,0-1 0,0 1 0,0-1 0,-1 0 0,1 0 1,0 1-1,0-1 0,0 0 0,0 0 0,-1 0 0,1 0 0,0 0 0,-1 0 0,1 0 0,-1 0 1,1 0-1,-1 0 0,0 0 0,1 0 0,-1-1 0,0 1 0,0 0 0,0-1 0,0 1-182,0 1-1,0 0 1,0-1 0,0 1-1,0 0 1,-1-1-1,1 1 1,0 0-1,0-1 1,0 1-1,-1 0 1,1 0 0,0-1-1,0 1 1,-1 0-1,1 0 1,0-1-1,-1 1 1,1 0-1,0 0 1,-1 0-1,1 0 1,0-1 0,-1 1-1,1 0 1,-1 0-1,-17 4 1064,12-1-1174,1 1-1,-1 0 0,1 0 1,0 0-1,0 1 0,1 0 1,-1 0-1,1 0 0,0 0 0,0 1 1,0-1-1,1 1 0,-3 6 1,-1 4-63,1 0-1,0 0 1,-6 32 0,10-38 9,0 0 0,1 0 0,0 0 0,1 0 0,1 14 0,-1-22-2,0 1 0,0-1 1,1 0-1,-1 0 1,1 1-1,0-1 0,0 0 1,-1 0-1,1 0 0,1 0 1,-1 0-1,0 0 0,0 0 1,1 0-1,-1-1 0,1 1 1,0 0-1,-1-1 1,1 1-1,0-1 0,0 0 1,0 1-1,0-1 0,0 0 1,0 0-1,0 0 0,0-1 1,1 1-1,1 0 0,11 1-59,1-1-1,24-2 1,-28 1-3,0-1 1,1 1 0,-1 1-1,0 1 1,22 4 0,-31-5 47,0 0 1,0 1 0,1-1-1,-1 1 1,0 0 0,0 0-1,-1 0 1,1 0 0,0 1-1,-1-1 1,1 1 0,-1-1-1,0 1 1,0 0 0,0 0-1,0 0 1,0 0 0,-1 0-1,1 1 1,-1-1 0,0 0-1,0 1 1,0-1 0,0 7-1,1-4 33,-2 1 0,1 0 0,-1-1 0,0 1-1,0-1 1,-1 1 0,0 0 0,0-1 0,0 1 0,-1-1 0,0 0-1,-1 1 1,1-1 0,-1 0 0,-5 7 0,5-8 33,0 0 0,-1-1 0,0 0 0,0 0 0,0 0 0,0-1 1,0 1-1,-1-1 0,0 0 0,1 0 0,-1-1 0,0 1 0,-1-1 0,1 0 0,0 0 0,-1-1 1,1 0-1,-10 1 0,6-1-47,1 0-1,0-1 1,-1 0 0,1-1 0,-1 0-1,1 0 1,0-1 0,-1 0 0,1 0-1,0-1 1,0 0 0,1 0 0,-9-6-1,15 9-31,0 0-1,1-1 0,-1 1 0,0-1 0,0 1 0,1-1 0,-1 1 0,1-1 0,-1 0 0,0 1 0,1-1 0,-1 1 0,1-1 0,-1 0 0,1 0 0,0 1 0,-1-1 0,1 0 0,0 0 0,-1-1 0,2 2-33,-1 0-1,0-1 1,0 1-1,1-1 1,-1 1-1,0-1 1,0 1-1,1 0 1,-1-1-1,1 1 1,-1 0-1,0-1 1,1 1-1,-1 0 1,1 0-1,-1-1 1,1 1-1,-1 0 1,0 0-1,1 0 1,-1 0-1,1-1 1,0 1-1,39-3-2837,-35 3 2725,4 0-176,0-1 0,-1 0 0,13-3 0,1-4-504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0.927"/>
    </inkml:context>
    <inkml:brush xml:id="br0">
      <inkml:brushProperty name="width" value="0.025" units="cm"/>
      <inkml:brushProperty name="height" value="0.025" units="cm"/>
      <inkml:brushProperty name="color" value="#E71224"/>
    </inkml:brush>
  </inkml:definitions>
  <inkml:trace contextRef="#ctx0" brushRef="#br0">1 291 17460,'3'74'5375,"1"-11"-4551,19 83 1,-23-144-797,0 0 1,1 0-1,-1 0 0,1 0 0,-1-1 1,1 1-1,0 0 0,0 0 1,-1 0-1,2-1 0,-1 1 1,2 3-1,-2-5-13,-1 0 0,0 0-1,1 0 1,-1 0 0,1 0 0,-1 0 0,1 0 0,-1 0-1,0 0 1,1 0 0,-1 0 0,0 0 0,1-1-1,-1 1 1,1 0 0,-1 0 0,0 0 0,1 0 0,-1-1-1,0 1 1,1 0 0,-1 0 0,0-1 0,0 1 0,1 0-1,-1-1 1,0 1 0,0 0 0,1-1 0,-1 1-1,0 0 1,0-1 0,0 1 0,0 0 0,1-1 0,2-8 155,1 1 0,-1-1 1,3-17-1,12-82 590,5-25-180,-23 133-580,0 0 1,0 1-1,0-1 0,0 0 0,0 0 0,0 0 1,0 0-1,0 0 0,1 0 0,-1 0 0,0 0 1,0 1-1,0-1 0,0 0 0,0 0 0,0 0 1,1 0-1,-1 0 0,0 0 0,0 0 0,0 0 1,0 0-1,0 0 0,1 0 0,-1 0 0,0 0 1,0 0-1,0 0 0,0 0 0,0 0 0,1 0 1,-1 0-1,0 0 0,0 0 0,0 0 0,0 0 1,0 0-1,1 0 0,-1 0 0,0-1 0,0 1 1,0 0-1,0 0 0,0 0 0,0 0 0,0 0 1,1 0-1,-1 0 0,0-1 0,0 1 0,0 0 1,4 15-12,4 81-78,-7-65 79,2 0 1,1 0-1,1 0 0,10 32 1,-15-62 9,1 0 0,-1 0-1,0-1 1,0 1 0,1 0 0,-1 0 0,0 0 0,1-1 0,-1 1 0,1 0-1,-1 0 1,1-1 0,-1 1 0,1 0 0,0-1 0,-1 1 0,1-1 0,0 1 0,-1-1-1,1 1 1,0-1 0,1 1 0,-1-1 0,0 0 1,-1 0-1,1 0 0,0-1 1,0 1-1,0 0 0,-1 0 0,1-1 1,0 1-1,-1-1 0,1 1 1,0 0-1,-1-1 0,1 1 1,0-1-1,-1 0 0,1 1 0,-1-1 1,1-1-1,5-5 5,-1-1 0,-1 0 0,6-11 0,-9 15-3,44-98 159,-4-1-1,40-160 1,-81 262-161,4-16 29,0 0 0,2-25-1,-9 28-25,-3 14-12,-10 15-11,6 3 4,0 0 1,2 0-1,0 0 1,-7 27 0,-16 79-19,16-31 18,13-79 11,1 0 0,1-1 0,0 1 1,4 23-1,-3-35 4,-1 0 0,0 0 0,1 0 0,-1 0 0,1 0 0,0 0 0,0-1 0,0 1 0,0 0 0,0 0 0,0 0 0,0-1 0,1 1 0,-1-1 1,0 1-1,1-1 0,0 1 0,-1-1 0,1 0 0,0 0 0,-1 0 0,4 1 0,-2-1 0,1 0 0,-1 0 0,1-1 0,-1 1 0,0-1 0,1 0 0,-1 0 0,1-1 0,-1 1 1,0-1-1,1 1 0,4-3 0,0 1 0,-1-1 1,0 0-1,0 0 0,0-1 1,0 0-1,-1 0 1,1-1-1,-1 0 0,0 0 1,-1 0-1,9-10 1,-8 3-12,0-2 0,0 1 0,-1 0 1,-1-1-1,0 0 0,-1 0 1,0 0-1,0-16 0,1 35-36,7 59-15,-7-40 36,8 33 0,-11-52 20,4 11-2,0 0-1,9 17 1,-13-30 10,0 0 0,1 0 0,0 0 1,-1 0-1,1 0 0,0-1 0,0 1 0,0-1 1,1 1-1,-1-1 0,1 0 0,-1 0 1,1 0-1,0 0 0,0 0 0,0-1 0,-1 1 1,5 0-1,-5-2 1,0 0 1,0 0-1,0 0 1,0 0-1,1 0 0,-1-1 1,0 1-1,0-1 1,0 1-1,0-1 0,0 0 1,-1 0-1,1 0 1,0 0-1,0 0 1,0 0-1,-1 0 0,1-1 1,-1 1-1,1 0 1,-1-1-1,1 0 0,-1 1 1,0-1-1,2-3 1,3-5 12,0 0 0,-1 0 0,5-14 0,-9 21-10,7-21 57,0 0-1,-2 0 1,-1 0 0,-1-1 0,-1 0-1,0-32 1,-3 57-60,0 0-1,0 0 1,0 0 0,0 0 0,0 0-1,-1 0 1,1 0 0,0 0-1,0 0 1,0 0 0,0 0-1,0 1 1,0-1 0,-1 0 0,1 0-1,0 0 1,0 0 0,0 0-1,0 0 1,0 0 0,0-1 0,-1 1-1,1 0 1,0 0 0,0 0-1,0 0 1,0 0 0,0 0 0,0 0-1,-1 0 1,1 0 0,0 0-1,0 0 1,0 0 0,0 0 0,0-1-1,0 1 1,0 0 0,0 0-1,0 0 1,-1 0 0,1 0 0,0 0-1,0 0 1,0-1 0,0 1-1,0 0 1,0 0 0,0 0 0,0 0-1,0 0 1,0 0 0,0-1-1,0 1 1,0 0 0,0 0-1,0 0 1,0 0 0,0 0 0,0-1-1,0 1 1,0 0 0,0 0-1,1 0 1,-7 8 32,1 7-177,1 0 0,0 0 0,1 0 0,1 0 0,-1 24-1,3-38 4,4-8-74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1.465"/>
    </inkml:context>
    <inkml:brush xml:id="br0">
      <inkml:brushProperty name="width" value="0.025" units="cm"/>
      <inkml:brushProperty name="height" value="0.025" units="cm"/>
      <inkml:brushProperty name="color" value="#E71224"/>
    </inkml:brush>
  </inkml:definitions>
  <inkml:trace contextRef="#ctx0" brushRef="#br0">3 1 18092,'0'0'2144,"3"3"-1464,-3 1-303,-1 2 1735,-1 1-2024,-1-1-1872,5-1 1560,1 0-297,2-2-231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4.242"/>
    </inkml:context>
    <inkml:brush xml:id="br0">
      <inkml:brushProperty name="width" value="0.025" units="cm"/>
      <inkml:brushProperty name="height" value="0.025" units="cm"/>
      <inkml:brushProperty name="color" value="#E71224"/>
    </inkml:brush>
  </inkml:definitions>
  <inkml:trace contextRef="#ctx0" brushRef="#br0">71 65 13283,'7'-56'3372,"-7"47"1226,-14 53-3434,-15 84 1,5 49-141,23-171-959,-9 113 597,10-101-575,1-1 0,0 0 0,1 1 0,7 29 0,-9-46-82,0 0-1,1 0 0,-1 1 1,0-1-1,1 0 0,-1 1 1,1-1-1,-1 0 0,1 0 1,0 0-1,-1 0 0,1 0 1,0 1-1,0-1 1,0-1-1,0 1 0,0 0 1,0 0-1,0 0 0,0 0 1,0-1-1,1 2 0,-1-2 3,0 0-1,0-1 1,0 1-1,0 0 1,0 0-1,0-1 1,0 1-1,0 0 1,0-1-1,0 1 1,0-1-1,0 1 1,0-1-1,0 0 1,-1 1-1,1-1 1,0 0-1,0 1 1,-1-1-1,1 0 1,0-1-1,4-5 43,0 0 0,-1-1-1,0 1 1,0-1-1,3-10 1,5-28 358,14-90 1,-16 179-504,-7-28 75,0 9 21,2 0 1,0-1-1,2 0 0,12 31 0,-19-53 0,0 0 1,1 0-1,-1 0 0,1 0 1,-1 0-1,1-1 0,-1 1 1,1 0-1,0 0 1,-1 0-1,1 0 0,0-1 1,0 1-1,-1 0 1,1 0-1,0-1 0,0 1 1,0-1-1,0 1 0,0-1 1,0 1-1,0-1 1,0 0-1,0 0 0,0 1 1,2-1-1,-2 0 0,1-1 0,0 1-1,-1-1 1,1 0 0,-1 1-1,1-1 1,-1 0 0,0 0-1,1 0 1,-1 0 0,0 0-1,0 0 1,0 0 0,1-1-1,0-1 1,4-6 1,0 0 1,0-1-1,8-19 0,-1 0 57,-2-1-1,-1-1 0,-1 0 0,-2 0 0,6-58 0,-14 84 89,-4 18-90,-3 19-24,5-9-34,0 0 1,2 0 0,1 0 0,0 0 0,7 41 0,-6-61 2,-1-1 1,1 0-1,-1 1 1,1-1-1,0 0 1,0 0-1,0 0 1,0 0-1,0 0 1,0 0-1,1 0 1,-1 0-1,1 0 1,-1-1-1,1 1 1,0-1-1,0 1 1,0-1-1,0 1 1,0-1-1,0 0 1,0 0-1,0 0 1,2 1-1,-1-2-1,0 0 0,-1 0 0,1 1 0,-1-1 0,1-1 0,0 1 1,-1 0-1,1-1 0,-1 1 0,1-1 0,-1 0 0,1 0 0,-1 0 0,0 0 0,1 0 0,-1 0 0,0-1 0,0 1 0,0-1 0,0 1 0,3-4 1,2-2-6,-1-1 1,0 1 0,0-1 0,0-1-1,-1 1 1,-1-1 0,1 0-1,-1 0 1,-1 0 0,0-1 0,3-12-1,-4 9 3,0 0 0,0 0 0,-1 0 0,-1-1 0,0 1 0,-1 0 0,-4-26 0,5 38 2,0 1 1,0-1 0,0 0 0,-1 0 0,1 0 0,0 0-1,0 0 1,-1 0 0,1 0 0,0 0 0,-1 1-1,1-1 1,-1 0 0,1 0 0,-1 1 0,1-1 0,-1 0-1,0 0 1,0 0 0,0 1-1,1 1 1,-1-1-1,1 0 0,-1 1 0,1-1 1,-1 1-1,1-1 0,0 0 0,-1 1 1,1-1-1,0 1 0,-1-1 0,1 1 0,0-1 1,0 1-1,-1 0 0,1-1 0,0 1 1,0-1-1,0 1 0,0 0 0,-8 41-3,7-15-12,4 43-1,-2-60-5,0 0-1,1-1 0,1 1 0,-1-1 0,1 1 0,1-1 0,8 17 0,-11-25 11,1 1 1,-1 0 0,0-1 0,1 1-1,-1-1 1,1 1 0,-1-1 0,1 1-1,0-1 1,-1 0 0,1 0 0,0 0-1,0 0 1,0 0 0,0-1 0,0 1 0,0 0-1,0-1 1,0 0 0,0 1 0,0-1-1,0 0 1,0 0 0,0 0 0,0 0-1,0-1 1,0 1 0,0 0 0,4-2-1,5-2-31,-1 0 0,0 0 0,1-1 1,12-8-1,-8 4 24,2-1-2,-9 5 16,0 0 0,1 1 0,-1 0 0,1 0 0,0 1 0,12-3 0,-21 6 3,1 0 1,-1 0 0,1 0-1,-1 0 1,1 0 0,-1 0-1,1 0 1,-1 0 0,1 0-1,-1 0 1,1 0 0,-1 1-1,1-1 1,-1 0 0,1 0-1,-1 0 1,1 1 0,-1-1-1,0 0 1,1 1 0,-1-1-1,1 0 1,-1 1 0,0 1 7,-4-6 31,-24-33 268,16 19-28,-24-26 0,32 42-152,6 8-94,8 9-26,-7-11-10,-1-1 0,1 0 0,0 1 0,0-1 0,0 0 0,1-1 1,-1 1-1,1-1 0,-1 1 0,1-1 0,0 0 0,0 0 0,0-1 1,0 1-1,0-1 0,0 0 0,1 0 0,-1 0 0,0-1 0,0 1 0,1-1 1,-1 0-1,0 0 0,1-1 0,-1 1 0,0-1 0,1 0 0,-1 0 1,0 0-1,0-1 0,0 0 0,0 1 0,0-1 0,-1-1 0,1 1 1,0-1-1,-1 1 0,5-5 0,5-6-12,-2-1 0,1 0 1,-1-1-1,12-23 0,-22 37 13,-1 1 0,1-1 0,-1 0 1,1 0-1,-1 0 0,1 0 0,0 0 0,0 0 0,-1 1 0,1-1 0,0 0 0,0 1 0,0-1 0,0 0 0,0 1 0,1-1 0,-2 1 2,1 0 0,-1 0 0,0 0 0,1 0 0,-1 0 0,1 0 0,-1 1 0,0-1 0,1 0 0,-1 0-1,0 1 1,1-1 0,-1 0 0,0 0 0,0 1 0,1-1 0,-1 0 0,0 0 0,0 1 0,1-1 0,-1 1 0,0-1-1,0 0 1,0 1 0,0-1 0,1 0 0,-1 1 0,0 0 0,5 39-36,-4-32 27,1 24-13,-1-16 17,0 0 0,0 0-1,2 0 1,0 0 0,0 0 0,9 20 0,-12-35 8,0-1 0,0 1 0,1-1 1,-1 0-1,0 1 0,0-1 1,1 1-1,-1-1 0,0 0 1,0 1-1,1-1 0,-1 0 0,0 1 1,1-1-1,-1 0 0,1 0 1,-1 1-1,0-1 0,1 0 1,-1 0-1,1 0 0,-1 0 0,0 1 1,1-1-1,-1 0 0,1 0 1,-1 0-1,1 0 0,-1 0 1,1 0-1,-1 0 0,1 0 1,-1 0-1,0 0 0,1-1 0,-1 1 1,1 0-1,-1 0 0,1 0 1,-1 0-1,0-1 0,1 1 1,-1 0-1,0 0 0,1-1 0,-1 1 1,0 0-1,1-1 0,-1 1 1,1-1-1,13-19 80,-14 20-79,31-63 166,-24 46-140,1 0 1,1 0-1,1 1 0,16-22 0,-25 36-33,0 1-1,0 0 1,0-1-1,0 1 1,0 0 0,1 0-1,-1 0 1,0 0-1,1 0 1,-1 0 0,0 0-1,1 0 1,-1 1 0,1-1-1,0 0 1,-1 1-1,1 0 1,-1-1 0,1 1-1,0 0 1,-1 0-1,3 0 1,-3 0-2,1 1 0,-1-1-1,1 1 1,-1 0 0,1 0-1,-1 0 1,0 0 0,1 0 0,-1 0-1,0 0 1,0 0 0,0 1-1,0-1 1,0 0 0,0 1 0,0-1-1,1 4 1,3 7-26,0 0 1,-1 0-1,-1 1 0,3 15 0,-6-24 29,5 37-7,-4-32 25,-1 0-1,2 1 1,-1-1-1,1 0 0,1 0 1,-1 0-1,6 11 0,-8-19-9,1 0-1,-1-1 0,0 1 0,1-1 1,-1 1-1,1 0 0,-1-1 1,1 1-1,-1-1 0,1 0 1,-1 1-1,1-1 0,-1 1 0,1-1 1,0 0-1,-1 1 0,1-1 1,0 0-1,-1 0 0,1 0 1,0 1-1,-1-1 0,1 0 0,0 0 1,-1 0-1,1 0 0,0 0 1,-1 0-1,1 0 0,0 0 1,-1-1-1,1 1 0,0 0 0,-1 0 1,1 0-1,0-1 0,-1 1 1,1 0-1,-1-1 0,1 1 0,0-1 1,-1 1-1,1 0 0,0-2 1,20-23 82,-20 24-86,7-10-270,-1-1 1,0 0 0,9-21-1,-15 29 152,1 0 0,-1 0 0,0 1 0,0-1-1,-1 0 1,1 0 0,-1 0 0,1 0-1,-1 0 1,-1 0 0,1 1 0,0-1-1,-1 0 1,0 0 0,0 0 0,0 0-1,0 1 1,-3-5 0,-11-12-550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6.719"/>
    </inkml:context>
    <inkml:brush xml:id="br0">
      <inkml:brushProperty name="width" value="0.05" units="cm"/>
      <inkml:brushProperty name="height" value="0.05" units="cm"/>
    </inkml:brush>
  </inkml:definitions>
  <inkml:trace contextRef="#ctx0" brushRef="#br0">322 1 16059,'-1'1'167,"1"1"-1,-1-1 1,1 1-1,-1-1 0,1 1 1,0 0-1,0-1 0,0 1 1,0 0-1,0-1 1,0 1-1,0 0 0,0-1 1,1 1-1,-1-1 1,1 1-1,-1-1 0,1 1 1,-1 0-1,1-1 0,0 0 1,1 3-1,6 18 423,-6-10-536,-2 0 1,1-1-1,-1 1 0,-1 0 1,0-1-1,-1 1 1,0-1-1,0 1 0,-6 13 1,2-10-19,-1 0 1,0 0 0,-1-1 0,-1 0 0,-18 24 0,-8-1-7,-1-1 1,-2-1-1,-51 35 1,49-39 34,38-29-62,0-1 0,0 0 0,0 1 0,1 0 0,-1-1 1,1 1-1,-1 0 0,1 0 0,-2 3 0,3-5-1,-1 1-1,1-1 1,0 0-1,0 0 1,0 1-1,0-1 1,0 0-1,0 0 1,0 1-1,0-1 1,0 0 0,0 0-1,1 1 1,-1-1-1,0 0 1,0 0-1,0 1 1,0-1-1,0 0 1,0 0-1,1 0 1,-1 1-1,0-1 1,0 0 0,0 0-1,0 0 1,1 1-1,-1-1 1,0 0-1,0 0 1,1 0-1,16 4 3,34-6-414,-1-2-1,79-16 1,-15 1-10,-55 13 97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4.630"/>
    </inkml:context>
    <inkml:brush xml:id="br0">
      <inkml:brushProperty name="width" value="0.025" units="cm"/>
      <inkml:brushProperty name="height" value="0.025" units="cm"/>
      <inkml:brushProperty name="color" value="#E71224"/>
    </inkml:brush>
  </inkml:definitions>
  <inkml:trace contextRef="#ctx0" brushRef="#br0">0 2 21637,'8'-1'2272,"-4"1"-1656,-1 4-480,1 3 1945,2-1-1033,-2-2-840,-5 6-192,-4-1 32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0.908"/>
    </inkml:context>
    <inkml:brush xml:id="br0">
      <inkml:brushProperty name="width" value="0.025" units="cm"/>
      <inkml:brushProperty name="height" value="0.025" units="cm"/>
      <inkml:brushProperty name="color" value="#E71224"/>
    </inkml:brush>
  </inkml:definitions>
  <inkml:trace contextRef="#ctx0" brushRef="#br0">17 0 11875,'0'50'944,"-1"-4"-760,-2-1-176,-1-8 504,-1-3-216,1-8-240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1.377"/>
    </inkml:context>
    <inkml:brush xml:id="br0">
      <inkml:brushProperty name="width" value="0.025" units="cm"/>
      <inkml:brushProperty name="height" value="0.025" units="cm"/>
      <inkml:brushProperty name="color" value="#E71224"/>
    </inkml:brush>
  </inkml:definitions>
  <inkml:trace contextRef="#ctx0" brushRef="#br0">6 1 11066,'5'66'3242,"-5"86"0,-5-106-4409,2-29 630,1 0 0,1 19 0,10 100-2367,8 0 5514,-11-96-1454,-1-13 54,-1 0 0,-2 1 0,0-1 0,-4 40 1,-3-21-1057,4-47-1271,-2-5 735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7.594"/>
    </inkml:context>
    <inkml:brush xml:id="br0">
      <inkml:brushProperty name="width" value="0.025" units="cm"/>
      <inkml:brushProperty name="height" value="0.025" units="cm"/>
      <inkml:brushProperty name="color" value="#E71224"/>
    </inkml:brush>
  </inkml:definitions>
  <inkml:trace contextRef="#ctx0" brushRef="#br0">0 59 18076,'0'1'210,"1"0"1,-1-1-1,0 1 0,1-1 1,-1 1-1,1 0 0,-1-1 1,0 1-1,1-1 0,-1 1 1,1-1-1,0 1 0,-1-1 1,1 1-1,-1-1 0,1 0 1,0 1-1,-1-1 0,1 0 1,0 1-1,-1-1 0,1 0 1,0 0-1,0 0 0,-1 0 1,1 0-1,0 0 0,0 0 1,-1 0-1,1 0 0,0 0 1,0 0-1,-1 0 0,1 0 1,1-1-1,37-9 1017,-18 4-740,29-2 15,53-3 0,2 6-2873,-104 5 2357,0 0-1,0 0 1,0 0 0,0 0 0,0 0-1,0 0 1,0 0 0,0 0 0,0 0-1,0 0 1,0-1 0,0 1 0,0 0-1,0-1 1,0 1 0,0-1 0,0 1-1,0-1 1,0 0 0,-1 1 0,1-1-1,0 0 1,0 1 0,-1-1 0,1 0-1,0 0 1,-1 0 0,1 0 0,-1 0-1,1 0 1,0-1 0,-2-11-520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8.072"/>
    </inkml:context>
    <inkml:brush xml:id="br0">
      <inkml:brushProperty name="width" value="0.025" units="cm"/>
      <inkml:brushProperty name="height" value="0.025" units="cm"/>
      <inkml:brushProperty name="color" value="#E71224"/>
    </inkml:brush>
  </inkml:definitions>
  <inkml:trace contextRef="#ctx0" brushRef="#br0">0 0 16179,'54'14'4504,"-41"-12"-4094,0 1-1,0 1 1,13 5-1,-21-7-382,0 0 0,-1 1 0,1 0 0,-1 0 0,0 0 1,0 0-1,0 1 0,0-1 0,-1 1 0,1 0 0,4 7 0,-4-3 22,1 1-1,-2-1 1,1 1-1,-1 0 1,0 0-1,-1 0 1,0 0 0,-1 0-1,1 0 1,-1 17-1,-2-6 74,0-1 0,-1 1 0,-1-1 0,-6 21 0,-5-1-135,14-38 49,-1 1-1,0-1 0,0 1 0,0-1 1,1 1-1,-2-1 0,1 0 1,0 1-1,0-1 0,0 0 0,0 0 1,-1 0-1,1 0 0,0 0 0,-1 0 1,1 0-1,-1-1 0,1 1 0,-1 0 1,0-1-1,-1 1 0,-7-4 51,1-7 40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9.415"/>
    </inkml:context>
    <inkml:brush xml:id="br0">
      <inkml:brushProperty name="width" value="0.025" units="cm"/>
      <inkml:brushProperty name="height" value="0.025" units="cm"/>
      <inkml:brushProperty name="color" value="#E71224"/>
    </inkml:brush>
  </inkml:definitions>
  <inkml:trace contextRef="#ctx0" brushRef="#br0">59 67 15131,'2'-5'631,"0"0"0,1 0 0,-2 0 0,1 0 0,0 0 0,-1-1 1,0 1-1,0-1 0,-1 1 0,0-10 0,0 16-598,0-1 0,0 0 0,0 0 1,0 0-1,0 0 0,0 0 0,0 0 0,0 0 1,0 0-1,0 0 0,0 0 0,0 0 0,0 0 1,0 0-1,0 0 0,0 0 0,0 1 0,-1-1 1,1 0-1,0 0 0,0 0 0,0 0 1,0 0-1,0 0 0,0 0 0,0 0 0,0 0 1,0 0-1,0 0 0,0 0 0,0 0 0,-1 0 1,1 0-1,0 0 0,0 0 0,0 0 0,0 0 1,0 0-1,0 0 0,0 0 0,0 0 0,0-1 1,0 1-1,0 0 0,0 0 0,0 0 0,-1 0 1,1 0-1,0 0 0,0 0 0,0 0 1,0 0-1,0 0 0,0 0 0,0 0 0,0 0 1,0 0-1,0 0 0,-4 7 423,1 11-264,1-1 1,1 0-1,0 0 1,1 1-1,1-1 0,4 23 1,28 101 128,-20-99 1,1-2-1,3 0 0,1-1 1,1 0-1,26 36 1,-85-105-1556,-91-79-4455,82 70 4470,49 39 1270,0 0-1,0 0 1,-1 0-1,1-1 1,0 1 0,-1 0-1,1 0 1,0-1 0,0 1-1,-1 0 1,1-1-1,0 1 1,0 0 0,0-1-1,-1 1 1,1 0 0,0-1-1,0 1 1,0 0-1,0-1 1,0 1 0,0-1-1,0 1 1,0 0-1,0-1 1,0 1 0,0 0-1,0-1 1,0 0 0,10-7 1109,27-5 307,-23 9-1023,-3-1-422,0 0 0,-1 0-1,1-1 1,-1-1 0,0 0-1,12-11 1,-17 13-177,-1 1 0,1-1-1,-1 0 1,0-1 0,0 1 0,-1-1 0,1 0 0,-1 0 0,-1 0-1,1 0 1,-1 0 0,0-1 0,1-6 0,0-13-497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0.062"/>
    </inkml:context>
    <inkml:brush xml:id="br0">
      <inkml:brushProperty name="width" value="0.025" units="cm"/>
      <inkml:brushProperty name="height" value="0.025" units="cm"/>
      <inkml:brushProperty name="color" value="#E71224"/>
    </inkml:brush>
  </inkml:definitions>
  <inkml:trace contextRef="#ctx0" brushRef="#br0">127 2 18724,'0'0'109,"0"0"-1,1 0 1,-1-1 0,0 1-1,0 0 1,1 0 0,-1 0-1,0 0 1,1 0 0,-1 0-1,0-1 1,1 1 0,-1 0-1,1 0 1,-1 0 0,0 0-1,1 0 1,-1 0-1,0 0 1,1 0 0,-1 1-1,0-1 1,1 0 0,-1 0-1,0 0 1,1 0 0,-1 0-1,0 0 1,1 1 0,-1-1-1,7 13 1698,0 25-646,-5-28-875,5 47-69,-3 1 0,-1-1 0,-9 85 0,1-108 25,2-31-60,0-8-135,-2-13-63,2 1 0,-4-31-1,2 9-119,-16-100-986,26 164 1103,1-1 0,2 0 0,0 0 0,1-1 0,2 0 1,0-1-1,2 0 0,15 21 0,-23-38 72,-1 0 1,0-1-1,1 1 0,0-1 0,10 6 0,-39-29 385,-188-77-420,203 88-31,13 3 14,14 0 5,-18 5-5,93-22-203,-32 6-999,-60 16 1176,1 0-19,0 0-1,1-1 1,-1 0-1,0 1 1,0-1-1,0 0 1,0 0-1,0 0 1,0 0-1,0 0 1,3-3-1,0-5-314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2.402"/>
    </inkml:context>
    <inkml:brush xml:id="br0">
      <inkml:brushProperty name="width" value="0.025" units="cm"/>
      <inkml:brushProperty name="height" value="0.025" units="cm"/>
      <inkml:brushProperty name="color" value="#E71224"/>
    </inkml:brush>
  </inkml:definitions>
  <inkml:trace contextRef="#ctx0" brushRef="#br0">9 35 13571,'-3'-12'598,"-3"-11"5163,14 45-1867,12 36-3141,31 63 0,-38-93-678,2-2 0,0 0 0,2 0-1,27 30 1,-38-52 120,-7-13-80,-10-15 21,-28-37-508,-3 3 1,-53-60 0,131 173-44,-28-45 393,20 26 4,2 0 0,39 35 0,-70-85 140,-9-8-73,-2 0 0,-1 1 0,-19-24 0,9 12-57,-2 2-268,25 31 267,0 0 0,0 1 0,0-1 0,0 0 0,0 0 0,0 0 0,0 0 0,0 0 0,0 0 0,0 1 0,0-1 0,0 0 0,0 0 0,0 0 0,0 0 0,0 0 0,0 0 0,0 1 0,-1-1 0,1 0 0,0 0 0,0 0 0,0 0 0,0 0 0,0 0 0,0 0 0,0 0 0,-1 0 0,1 0 0,0 0 0,0 0 0,0 0 0,0 1 0,0-1 0,-1 0 1,1 0-1,0 0 0,0 0 0,0 0 0,0 0 0,0-1 0,0 1 0,-1 0 0,1 0 0,0 0 0,0 0 0,0 0 0,0 0 0,0 0 0,0 0 0,-1 0 0,1 0 0,0 0 0,0 0 0,0 0 0,0-1 0,0 1 0,0 0 0,0 0 0,-1 0 0,4 12-354,58 91-1968,-46-81 1950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8:16.667"/>
    </inkml:context>
    <inkml:brush xml:id="br0">
      <inkml:brushProperty name="width" value="0.025" units="cm"/>
      <inkml:brushProperty name="height" value="0.025" units="cm"/>
      <inkml:brushProperty name="color" value="#E71224"/>
    </inkml:brush>
  </inkml:definitions>
  <inkml:trace contextRef="#ctx0" brushRef="#br0">477 31 9770,'0'-2'128,"0"1"-1,-1-1 1,0 0-1,1 1 0,-1-1 1,0 1-1,0-1 1,0 1-1,0 0 1,0-1-1,0 1 1,0 0-1,0 0 1,-1 0-1,1 0 1,0 0-1,-1 0 1,1 0-1,-1 0 1,1 0-1,-1 1 1,1-1-1,-1 0 1,0 1-1,1 0 0,-1-1 1,0 1-1,-1 0 1,0 0 27,0 1 1,0 0-1,0 0 1,1 0-1,-1 1 1,0-1-1,1 1 0,-1-1 1,1 1-1,-1 0 1,1 0-1,0 0 1,0 0-1,0 0 1,-3 4-1,-219 317 947,209-301-1162,-8 18 42,1 2 0,2 1 0,1 1 0,3 0 0,2 1 1,1 1-1,3 0 0,2 0 0,1 1 0,3 0 0,2 0 0,4 49 1,1-56 13,3-1 1,1 1 0,2-1 0,1 0 0,2-1 0,25 52 0,1-12-34,92 137 1,-117-195 93,1-1 0,0 0 0,29 27 0,-37-41 12,0 0 1,0 0-1,0-1 0,0 1 0,1-2 0,0 1 0,0-1 1,0 0-1,0 0 0,1-1 0,-1 0 0,1 0 0,-1-1 1,1 0-1,9 0 0,9-2 23,-1-2 0,0-1 1,0 0-1,0-2 0,0-1 1,-1-1-1,0-1 0,-1-1 1,0-1-1,0-2 0,-1 0 1,-1-1-1,24-20 0,-32 22-65,-1-1 0,0-1 0,-1 0-1,-1 0 1,0-1 0,-1-1 0,-1 1 0,0-1 0,-1-1 0,0 0-1,5-24 1,2-22 321,12-115 0,-23 152-280,10-111 318,-5-1-1,-15-196 1,2 283-456,-1 1 0,-3 0 0,-16-53 0,20 86-77,-1 0 0,0 1 0,-1 0 0,-1 0 0,-1 1 1,0 0-1,-1 0 0,0 1 0,-1 1 0,-1 0 0,0 0 0,-22-17 0,28 26 10,0 0 0,0 0-1,0 1 1,0 0-1,-1 0 1,0 0 0,1 1-1,-1 0 1,0 0-1,0 1 1,0 0 0,0 0-1,0 1 1,-14 0-1,13 1 29,0 1-1,0 0 0,0 0 1,0 0-1,0 1 0,1 1 0,-1-1 1,1 1-1,0 1 0,0-1 0,0 1 1,-8 8-1,-21 24-421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6.750"/>
    </inkml:context>
    <inkml:brush xml:id="br0">
      <inkml:brushProperty name="width" value="0.025" units="cm"/>
      <inkml:brushProperty name="height" value="0.025" units="cm"/>
      <inkml:brushProperty name="color" value="#E71224"/>
    </inkml:brush>
  </inkml:definitions>
  <inkml:trace contextRef="#ctx0" brushRef="#br0">0 1 8282,'6'74'-2047,"27"125"1,-21-141 2783,-2 1-1,4 74 1,-10 120 4876,-4-201-4297,2-21-1539,0 0-1,9 32 1,-6-39 111,-1 1 1,-1 0-1,-2 0 1,-1 34-1,-15 48 1201,8-69-414,1-1 0,3 1 1,1 39-1,10-24 1260,-5-40-1394,-1-1 0,1 24 0,-2-32-382,-1-4-177,0 1-1,0-1 0,0 0 0,0 0 1,0 1-1,1-1 0,-1 0 1,0 0-1,0 1 0,0-1 1,0 0-1,0 0 0,0 1 1,0-1-1,0 0 0,0 1 1,0-1-1,0 0 0,-1 0 1,1 1-1,0-1 0,0 0 1,0 0-1,0 1 0,0-1 1,0 0-1,-1 0 0,1 0 0,0 1 1,0-1-1,0 0 0,0 0 1,-1 0-1,1 1 0,0-1 1,0 0-1,-1 0 0,1 0 1,0 0-1,0 0 0,-1 0 1,1 1-1,-8-3-301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7.288"/>
    </inkml:context>
    <inkml:brush xml:id="br0">
      <inkml:brushProperty name="width" value="0.05" units="cm"/>
      <inkml:brushProperty name="height" value="0.05" units="cm"/>
    </inkml:brush>
  </inkml:definitions>
  <inkml:trace contextRef="#ctx0" brushRef="#br0">6 67 17836,'1'1'114,"0"1"1,-1-1 0,1 1-1,-1-1 1,0 1 0,0 0-1,0-1 1,0 1 0,0 0-1,0-1 1,0 1-1,0 0 1,0-1 0,-2 4-1,2 1 103,-5 54 192,3 0 0,3-1 0,2 1 0,14 76 0,-15-127-347,0-1 0,1 0 1,-1 0-1,6 11 1,-7-17-36,0 0 0,0-1 0,0 1 0,0 0 1,0 0-1,1-1 0,-1 1 0,1-1 0,-1 1 1,1-1-1,-1 0 0,1 0 0,0 0 1,-1 0-1,1 0 0,0 0 0,0 0 0,0 0 1,0 0-1,0-1 0,0 1 0,0-1 0,0 0 1,3 1-1,0-2 23,-1 0 0,1 0-1,-1 0 1,0 0 0,1-1 0,-1 1 0,0-1-1,0 0 1,0 0 0,0-1 0,-1 1 0,1-1 0,4-4-1,6-6 161,22-26 0,-29 31-150,24-30-26,-1-1 0,-2-1 0,-2-1 0,-2-1 0,-1-2 0,-3 0-1,17-50 1,-35 86-108,9-31-751,-11 37 752,1 0 0,-1 0 0,0 0 1,0 0-1,0 0 0,0 0 1,0 0-1,0 0 0,0 0 0,-1 0 1,1 0-1,-1 0 0,1 0 1,-1 0-1,-2-3 0,-5 2-396,1 7-163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7.511"/>
    </inkml:context>
    <inkml:brush xml:id="br0">
      <inkml:brushProperty name="width" value="0.025" units="cm"/>
      <inkml:brushProperty name="height" value="0.025" units="cm"/>
      <inkml:brushProperty name="color" value="#E71224"/>
    </inkml:brush>
  </inkml:definitions>
  <inkml:trace contextRef="#ctx0" brushRef="#br0">1 0 16892,'0'1'286,"1"0"1,-1-1 0,1 1-1,-1 0 1,1-1 0,-1 1 0,1 0-1,-1-1 1,1 1 0,0-1 0,-1 1-1,1-1 1,0 0 0,0 1-1,-1-1 1,1 0 0,0 1 0,0-1-1,-1 0 1,2 0 0,24 9 1904,-20-8-1812,19 7 351,78 21 775,-90-26-1686,0-1 1,0 0 0,0-1 0,1-1 0,24-2-1,-38 2 123,0 1 0,0-1 1,0 0-1,1 0 0,-1 0 0,0 0 0,0 0 0,1 0 0,-1 0 0,0 0 0,0 0 0,1 0 0,-1 0 0,0 0 0,0-1 0,1 1 0,-1 0 0,0 0 0,0 0 0,0 0 0,1 0 0,-1 0 0,0 0 1,0-1-1,0 1 0,1 0 0,-1 0 0,0 0 0,0-1 0,0 1 0,0 0 0,0 0 0,1 0 0,-1-1 0,0 1 0,0 0 0,0-1 0,-9-4-1285,-18-4 15,26 9 1250,-18-6-827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7.993"/>
    </inkml:context>
    <inkml:brush xml:id="br0">
      <inkml:brushProperty name="width" value="0.025" units="cm"/>
      <inkml:brushProperty name="height" value="0.025" units="cm"/>
      <inkml:brushProperty name="color" value="#E71224"/>
    </inkml:brush>
  </inkml:definitions>
  <inkml:trace contextRef="#ctx0" brushRef="#br0">184 289 13707,'0'3'467,"0"1"-1,0 0 1,0 0 0,1-1 0,0 1-1,0-1 1,1 5 0,-2-7-258,1 0 0,-1 0 0,1 0 1,0 0-1,-1 0 0,1-1 0,0 1 0,-1 0 0,1 0 0,0 0 0,0 0 1,0-1-1,0 1 0,0 0 0,0-1 0,0 1 0,0-1 0,0 1 1,0-1-1,0 0 0,0 1 0,0-1 0,0 0 0,0 0 0,1 0 0,1 0 1,-3 0-117,1 0 0,-1 0 0,1 0 0,0-1-1,-1 1 1,0 0 0,1-1 0,-1 1 0,1 0 0,-1-1 0,1 1 0,-1-1 0,0 1 0,1-1 0,-1 1 0,0-1 0,1 1 0,-1-1 0,0 1 0,0-1 0,1 1 0,-1-1 0,0 1 0,0-1 0,0 0 0,0 1 0,0-1 0,0 1 0,0-1 0,0 0 0,0 1 0,0-1 0,0 1 0,0-1 0,-1 1 0,1-1 0,0 0 0,-6-25 865,6 24-850,-8-22 60,-1 1 0,-1 0 0,-1 0 0,-1 1 0,-1 0 0,-1 1 0,-1 1 1,-1 0-1,0 1 0,-1 1 0,-29-24 0,24 29-165,14 11-21,13 10-51,6 1-85,1 0 1,-1 0 0,1-1 0,1-1 0,0 0 0,0-1-1,0 0 1,0-1 0,1 0 0,0-1 0,0-1 0,0 0-1,29 1 1,-38-4 115,0 0 1,0-1-1,0 1 0,0-1 1,-1 0-1,1 0 0,0-1 0,0 0 1,-1 1-1,1-2 0,-1 1 0,0 0 1,1-1-1,-1 0 0,0 0 0,-1 0 1,1 0-1,0-1 0,3-5 0,13-21-388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9.195"/>
    </inkml:context>
    <inkml:brush xml:id="br0">
      <inkml:brushProperty name="width" value="0.025" units="cm"/>
      <inkml:brushProperty name="height" value="0.025" units="cm"/>
      <inkml:brushProperty name="color" value="#E71224"/>
    </inkml:brush>
  </inkml:definitions>
  <inkml:trace contextRef="#ctx0" brushRef="#br0">40 172 10858,'2'-4'217,"36"-71"4424,-35 68-3904,-1 1 1,1-1-1,-1 0 0,-1 0 0,1 0 1,-1 0-1,0 0 0,-1-1 1,0-8-1,0 15-681,0 1 1,0-1-1,0 1 1,0-1-1,0 1 1,0-1-1,0 1 0,0-1 1,0 1-1,0-1 1,0 1-1,0-1 1,-1 1-1,1 0 0,0-1 1,0 1-1,0-1 1,-1 1-1,1 0 1,0-1-1,-1 1 1,1-1-1,0 1 0,-1 0 1,1 0-1,0-1 1,-1 1-1,1 0 1,-1 0-1,1-1 0,-1 1 1,1 0-1,-1 0 1,1 0-1,0 0 1,-1-1-1,1 1 0,-1 0 1,1 0-1,-1 0 1,1 0-1,-1 0 1,1 0-1,-1 1 1,1-1-1,-1 0 0,1 0 1,-1 0-1,1 0 1,-1 0-1,0 1 1,-1 0 19,1 0 1,-1 0 0,0 1 0,0-1 0,0 1 0,1-1 0,-1 1 0,1 0 0,-3 3-1,-5 10-23,1 1 0,1 0 0,1 0 0,0 1 0,1 0-1,1 0 1,-3 31 0,3-9-15,2 1 1,4 53-1,1-53 73,2 0 0,18 66 0,-17-83-70,1-1 1,2-1-1,0 1 0,1-1 0,1-1 0,15 21 0,-24-38-129,1 0 0,-1 0 0,1 0 0,-1-1 0,1 1 0,0-1 0,4 3 0,-13-17-2220,-7 2 1801,-1 0-128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9.692"/>
    </inkml:context>
    <inkml:brush xml:id="br0">
      <inkml:brushProperty name="width" value="0.025" units="cm"/>
      <inkml:brushProperty name="height" value="0.025" units="cm"/>
      <inkml:brushProperty name="color" value="#E71224"/>
    </inkml:brush>
  </inkml:definitions>
  <inkml:trace contextRef="#ctx0" brushRef="#br0">1 190 18372,'3'-12'2080,"4"1"-1359,3-4-345,3 1 1152,3-3-672,1-3-240,3 0-664,1 0-368,1 4-528,-3 2 752,-8-2-152,-1 2-160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20.157"/>
    </inkml:context>
    <inkml:brush xml:id="br0">
      <inkml:brushProperty name="width" value="0.025" units="cm"/>
      <inkml:brushProperty name="height" value="0.025" units="cm"/>
      <inkml:brushProperty name="color" value="#E71224"/>
    </inkml:brush>
  </inkml:definitions>
  <inkml:trace contextRef="#ctx0" brushRef="#br0">76 0 18828,'1'1'134,"0"-1"1,0 1-1,1 0 0,-1-1 1,0 1-1,0 0 1,0-1-1,0 1 0,0 0 1,0 0-1,0 0 0,0 0 1,-1 0-1,1 0 0,0 0 1,0 1-1,-1-1 1,1 0-1,-1 0 0,1 0 1,-1 1-1,1-1 0,-1 0 1,0 1-1,0-1 0,0 0 1,0 3-1,6 49 698,-5-38-632,1 11-89,8 101 254,-10-103-174,-1 0-1,0 0 1,-6 28-1,7-51-166,0 1-1,-1-1 1,1 0 0,0 0 0,0 0-1,-1 0 1,1 1 0,-1-1 0,1 0-1,-1 0 1,1 0 0,-1 0 0,0 0-1,1 0 1,-1 0 0,0 0 0,-1 0-1,2 0-12,-1-1 0,1 0-1,-1-1 1,1 1 0,-1 0-1,1 0 1,-1 0 0,1 0-1,0 0 1,-1 0 0,1-1 0,-1 1-1,1 0 1,-1 0 0,1-1-1,0 1 1,-1 0 0,1 0-1,0-1 1,-1 1 0,1 0-1,0-1 1,-1 1 0,1-1-1,0 1 1,0-1 0,-1 0-1,-4-8 63,1 0-1,-7-17 0,8 18-96,-57-170-748,60 178 764,0 0 0,0 0 0,-1-1 0,1 1 0,0 0 0,0 0 0,0 0 0,0 0 0,0-1 0,0 1 0,0 0 1,0 0-1,-1 0 0,1-1 0,0 1 0,0 0 0,0 0 0,0 0 0,0-1 0,0 1 0,0 0 0,0 0 0,0-1 0,0 1 1,0 0-1,0 0 0,1 0 0,-1-1 0,0 1 0,0 0 0,0 0 0,0 0 0,0 0 0,0-1 0,0 1 0,0 0 0,1 0 1,-1 0-1,0 0 0,0-1 0,0 1 0,1 0 0,8 8-149,19 25 84,-19-22 13,29 33 62,1 0 0,60 49 1,-194-147 802,88 50-782,-32-20 93,-39-30 1,78 54-116,0 0 1,0 0-1,0 0 0,0 0 0,0 0 1,0 0-1,0 0 0,0 0 0,0 0 1,-1 0-1,1 0 0,0 0 1,0 0-1,0-1 0,0 1 0,0 0 1,0 0-1,0 0 0,0 0 0,0 0 1,0 0-1,0 0 0,0 0 1,0 0-1,0 0 0,0 0 0,0 0 1,0 0-1,0 0 0,0 0 0,0 0 1,0-1-1,0 1 0,0 0 0,0 0 1,0 0-1,0 0 0,0 0 1,0 0-1,0 0 0,0 0 0,0 0 1,0 0-1,0 0 0,0 0 0,0 0 1,0 0-1,0-1 0,0 1 0,0 0 1,0 0-1,0 0 0,0 0 1,0 0-1,0 0 0,1 0 0,-1 0 1,0 0-1,0 0 0,0 0 0,0 0 1,0 0-1,0 0 0,0 0 0,0 0 1,0 0-1,0 0 0,9-1 53,19 4-7,-17-2-30,16 1-10,48 1-990,-67-3 995,0 0 1,0-1-1,0 0 0,0-1 1,-1 1-1,14-6 1,-7-2-181,-7-2-42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20.602"/>
    </inkml:context>
    <inkml:brush xml:id="br0">
      <inkml:brushProperty name="width" value="0.025" units="cm"/>
      <inkml:brushProperty name="height" value="0.025" units="cm"/>
      <inkml:brushProperty name="color" value="#E71224"/>
    </inkml:brush>
  </inkml:definitions>
  <inkml:trace contextRef="#ctx0" brushRef="#br0">0 61 15811,'7'13'1310,"0"0"-1,6 18 0,-9-20-734,1 0 0,0-1 0,0 1 0,12 16 0,-13-23-536,-1 0 0,1 0 0,-1 0 0,1 0 0,0-1 0,1 0 0,-1 0 0,1 0 0,-1 0 0,7 2 0,-9-4-88,-1-1 0,1 1 0,-1-1 0,1 0 0,-1 0 0,1 0 0,0 0 0,-1 0 1,1 0-1,-1 0 0,1 0 0,-1 0 0,1-1 0,-1 1 0,1-1 0,-1 1 0,1-1 0,-1 0 0,1 1 0,-1-1 0,0 0 0,1 0 0,-1 0 0,0 0 0,0 0 0,0 0 0,0 0 0,0-1 0,0 1 0,0 0 1,0 0-1,0-1 0,0 1 0,-1-1 0,1 1 0,-1-1 0,1 1 0,0-3 0,1-5-392,1 0 1,-1-1-1,-1 1 0,0-1 1,0 0-1,-1 1 0,-1-11 1,-9-67-2554,8 65 2429,4 18 709,6 13 426,0 8 307,-1 0-1,0 1 1,6 29-1,2 3 498,-7-27-754,-7-16-492,1 0 1,0 0-1,0-1 1,1 1 0,0-1-1,0 0 1,0 0-1,1 0 1,0 0-1,6 7 1,-10-13-124,1 0 0,-1 0 0,1 1 1,-1-1-1,1 0 0,-1 0 0,1 0 0,-1 0 1,1 0-1,-1 0 0,1 0 0,-1 0 0,0 0 0,1 0 1,-1 0-1,1 0 0,-1 0 0,1 0 0,-1 0 0,1 0 1,-1 0-1,1-1 0,-1 1 0,0 0 0,1 0 1,-1-1-1,1 1 0,-1 0 0,0 0 0,1-1 0,-1 1 1,0 0-1,1-1 0,-1 1 0,0-1 0,0 1 0,1 0 1,-1-1-1,0 1 0,0-1 0,1 0 0,2-16-71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8:25.777"/>
    </inkml:context>
    <inkml:brush xml:id="br0">
      <inkml:brushProperty name="width" value="0.025" units="cm"/>
      <inkml:brushProperty name="height" value="0.025" units="cm"/>
      <inkml:brushProperty name="color" value="#E71224"/>
    </inkml:brush>
  </inkml:definitions>
  <inkml:trace contextRef="#ctx0" brushRef="#br0">436 43 11314,'-20'10'509,"1"1"0,0 1-1,0 0 1,1 2 0,0 0-1,-22 24 1,-83 109 1217,103-120-1632,2 1 0,1 0 0,1 2 0,1 0 0,2 1 0,1 0 0,-14 56 0,18-48-85,2 0 1,1 1-1,3 0 1,1 0 0,1 0-1,8 45 1,7 32 228,6-2 0,4-1-1,6 0 1,63 155 0,-84-246-198,1-1-1,1 0 1,0 0-1,2-1 1,23 28-1,-30-42-47,0 1 0,0-1 0,1-1 0,0 0 0,0 0 0,0 0 0,1-1 0,-1 0 0,1-1 0,0 0 0,1 0 0,-1-1 0,1 0-1,0-1 1,-1 0 0,17 1 0,-3-3-7,0-1-1,0-1 1,-1-1-1,1-1 0,-1 0 1,1-2-1,30-13 1,-25 7 3,0-1 0,-1-1 0,-1-1 0,0-2 0,27-22 0,-39 26 5,0-1 0,0 0 0,-2-1 0,0-1 0,0 0 0,-2-1 0,0 0 0,-1 0 0,0-1 0,-2 0 0,0-1 0,-1 1 0,4-22 0,1-20 7,-2 0 0,1-119 0,-12-10 172,-9 0 0,-50-281 0,59 461-160,-31-137 214,29 130-188,-2 0-1,0 0 1,-1 1 0,0 0-1,-1 1 1,-18-25-1,23 35-45,-1 0 1,0-1-1,0 2 0,0-1 0,-1 0 1,1 1-1,-1 0 0,0 0 0,0 0 1,0 0-1,0 1 0,0 0 0,-1 0 1,1 1-1,-6-2 0,3 2-56,0 1-1,0-1 1,-1 2 0,1-1-1,0 1 1,0 0-1,0 0 1,0 1 0,-11 5-1,-1 1-75,0 1-1,1 1 0,1 1 0,0 1 1,0 0-1,1 1 0,-16 16 0,-9 15-225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1:44.323"/>
    </inkml:context>
    <inkml:brush xml:id="br0">
      <inkml:brushProperty name="width" value="0.025" units="cm"/>
      <inkml:brushProperty name="height" value="0.025" units="cm"/>
      <inkml:brushProperty name="color" value="#E71224"/>
    </inkml:brush>
  </inkml:definitions>
  <inkml:trace contextRef="#ctx0" brushRef="#br0">52 55 17124,'-10'9'1024,"-3"-2"-1184,-3-7-120,8-4 472,3-7-1040,10-4 544,3-4-193,2-2-63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0:26.139"/>
    </inkml:context>
    <inkml:brush xml:id="br0">
      <inkml:brushProperty name="width" value="0.025" units="cm"/>
      <inkml:brushProperty name="height" value="0.025" units="cm"/>
    </inkml:brush>
  </inkml:definitions>
  <inkml:trace contextRef="#ctx0" brushRef="#br0">12954 64 8906,'0'-1'198,"0"1"1,0-1-1,0 0 0,0 0 1,-1 0-1,1 0 1,0 0-1,-1 0 0,1 0 1,-1 0-1,1 0 0,-1 1 1,1-1-1,-1 0 0,1 0 1,-1 1-1,0-1 1,1 0-1,-1 1 0,-1-2 1,-23-9 1801,-35 1-1059,50 9-756,-41-5-209,-1 1 1,0 3-1,1 3 0,-1 1 0,-77 14 0,-150 55 314,68-16-264,-232 29-139,-142-26-351,180-49-1008,114-6 772,-451 76 984,31 25 50,500-85-278,-336-12 0,378-17-84,-676-32-84,174 14 100,390 15-9,-325 16-14,-1 38 71,329-21-5,-474 48 199,119-10 163,-30-31-232,105-8-119,-422 26-22,875-43-30,-182 9-54,232-6 55,0 2 1,0 3-1,-56 18 1,95-23 19,2 1 1,-1 0 0,1 1 0,0 1-1,0 0 1,1 1 0,0 0 0,0 1 0,-19 20-1,18-14 9,1 0 0,0 1 0,2 1 0,0 0 0,0 0 0,-11 32 0,5-2-10,3 2 0,2 0 0,2 0 0,2 1 0,-2 63 0,9-50-16,2-1 0,3 0 0,3 0 0,3-1 0,2 0 1,3-1-1,2 0 0,3-1 0,3-1 0,3-1 0,32 54 0,-41-84 4,0 0 0,2-2 0,40 44 0,-45-56 1,2 0 0,-1-1 0,2 0 0,0-1 0,0-1 0,1-1 0,21 9 0,0-4-6,1-2 0,0-1 0,62 9 0,128 3-27,615-9 30,-481-16-10,851-36 148,607-29-64,-1382 60-58,1930-13-52,-1769 29 59,70 1-36,943-37-13,-1105 14 50,117 22-24,-62 2-17,-529-12 15,135-8-13,-152 6 12,0-1 1,0-1 0,-1 0-1,1-1 1,-1-1 0,0-1-1,18-10 1,-28 13 6,0-1 0,-1 0 0,1-1 0,-1 0 0,0 0-1,0 0 1,-1 0 0,0-1 0,0 0 0,-1 0 0,1-1 0,-2 1 0,1-1 0,3-11 0,2-11 5,-1 0 0,5-50 0,-8 47-8,37-414-48,-32-4-16,-5 172 34,-5 270 32,1-349-73,-5 279 7,-3 0-1,-26-116 0,29 176 82,-2 1-1,1 1 0,-2-1 0,-13-25 1,17 38 30,-1 0 1,1 0-1,0 0 1,-1 1-1,0 0 1,0 0-1,-1 0 1,-5-5-1,7 7 13,0 1 0,0-1-1,0 1 1,0-1 0,0 1-1,-1 0 1,1 1 0,0-1-1,0 0 1,-1 1 0,1 0-1,0-1 1,0 2 0,-1-1-1,-5 1 1,5 0 101,0 0-1,0 1 0,0-1 1,1 1-1,-1 0 1,0 0-1,1 0 1,0 0-1,-1 1 1,1-1-1,0 1 0,0 0 1,0 0-1,1 0 1,-1 0-1,1 1 1,-3 3-1,-4 11 467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0:30.256"/>
    </inkml:context>
    <inkml:brush xml:id="br0">
      <inkml:brushProperty name="width" value="0.025" units="cm"/>
      <inkml:brushProperty name="height" value="0.025" units="cm"/>
    </inkml:brush>
  </inkml:definitions>
  <inkml:trace contextRef="#ctx0" brushRef="#br0">2815 395 9346,'-17'-6'316,"1"0"-1,1-1 1,-1 0-1,1-1 1,0-1-1,1-1 1,0 0 0,1 0-1,0-1 1,-19-22-1,19 18-298,0-1 0,-1 1 0,-1 1 0,0 1 0,-1 0 0,0 1 0,-1 0 0,0 2-1,-1 0 1,0 1 0,-36-13 0,-172-34 810,143 38-547,23 4-233,-1 3 1,-1 3-1,0 2 1,0 3-1,0 2 1,-83 11-1,74 1-27,-127 40 0,-60 45-43,61-24-7,28-11 38,124-41 0,2 1-1,0 2 1,1 3 0,-42 33 0,-145 135-90,207-172 77,0 0 0,1 2 0,1 0 0,1 2 0,-29 53 0,39-62-6,0 1 0,2 0 0,0 1 0,1-1 0,1 1 0,1 1-1,1-1 1,0 0 0,2 1 0,0 33 0,3-38-1,1 1 1,1-1-1,0 1 1,1-1-1,1-1 1,0 1-1,1-1 0,0 0 1,1 0-1,1-1 1,0 0-1,17 18 1,-2-6-10,1 0 0,1-2 0,1-1 0,48 30 0,-30-26 9,0-3 0,2-1 0,0-3 1,1-2-1,98 22 0,-44-21-17,201 11 0,-160-28 28,-1-6-1,204-33 1,273-93-3,40-81 4,-451 119-28,-180 78 22,-1-2 0,0-1-1,-1-1 1,-1-1 0,22-23 0,-38 34 15,-1 0 0,-1 0 0,0 0 1,0-1-1,-1 0 0,0-1 0,0 1 0,-1-1 1,-1 0-1,0 0 0,0-1 0,-1 1 1,-1-1-1,0 0 0,0 1 0,-1-1 1,-1 0-1,0 0 0,-1 0 0,0 0 0,0 0 1,-2 1-1,1-1 0,-1 1 0,-7-17 1,-1 7 65,-1 0-1,0 1 1,-2 0 0,0 1 0,-1 0 0,-25-24 0,-115-90 442,112 99-422,-1 3 0,-1 1 0,-50-23 0,68 40-67,-1 2 0,-1 0 0,1 2-1,-1 1 1,-1 1 0,0 2 0,-35-2 0,28 6-18,-70 8 0,-49 18-1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7.824"/>
    </inkml:context>
    <inkml:brush xml:id="br0">
      <inkml:brushProperty name="width" value="0.05" units="cm"/>
      <inkml:brushProperty name="height" value="0.05" units="cm"/>
    </inkml:brush>
  </inkml:definitions>
  <inkml:trace contextRef="#ctx0" brushRef="#br0">92 187 17228,'-2'-47'3401,"1"28"-2184,0-1 0,-5-23 0,6 43-1205,0-1 1,0 1-1,0-1 0,0 0 1,0 1-1,0-1 0,0 1 1,0-1-1,-1 0 0,1 1 1,0-1-1,0 1 0,-1-1 1,1 1-1,0-1 1,-1 1-1,1-1 0,0 1 1,-1-1-1,1 1 0,-1 0 1,1-1-1,-1 1 0,1 0 1,-1-1-1,1 1 0,-1 0 1,1-1-1,-1 1 1,1 0-1,-1 0 0,0 0 1,0 0-11,-1 0 1,1 1 0,0 0 0,0-1 0,0 1 0,0 0 0,0-1 0,0 1 0,0 0 0,0 0 0,0 0 0,1 0 0,-1 0-1,-1 1 1,-21 40-118,17-29 84,1 0 0,0 1 0,1 0 0,0-1 0,1 2 0,1-1 0,0 0 0,1 0 0,1 16 1,0-27 25,0-1-1,0 0 1,1 1 0,-1-1 0,1 0 0,-1 1 0,1-1 0,0 0 0,0 0 0,0 1 0,0-1 0,0 0 0,0 0 0,1 0 0,-1 0 0,1-1 0,-1 1 0,1 0 0,0-1 0,0 1 0,-1-1 0,4 2 0,-1-1 0,-1-1 0,1 0-1,-1 0 1,1 0 0,0-1 0,0 1 0,-1-1-1,1 0 1,0 0 0,0 0 0,-1 0 0,8-2-1,6-3-1,0 0-1,0-1 0,0-1 1,27-15-1,40-28 20,27-15 40,-113 66-8,-1-1-1,1 0 0,0 0 1,-1 0-1,1 0 1,0 0-1,0 0 1,-1-1-1,1 1 0,0-1 1,0 0-1,-1 0 1,1 1-1,0-1 1,0-1-1,0 1 0,0 0 1,0 0-1,0-1 1,1 1-1,-1-1 1,-2-2-1,-3-2 108,1 0 0,1 0 0,-1 0 0,1-1 0,-7-12 0,10 15-106,0 1 0,0-1 1,1 0-1,0 0 0,0 0 1,0 0-1,0 0 0,0-5 1,1 8-84,0-1 0,0 1 0,0 0 1,0 0-1,0-1 0,1 1 1,-1 0-1,0 0 0,1 0 0,-1-1 1,1 1-1,-1 0 0,1 0 1,-1 0-1,1 0 0,0 0 0,0 0 1,-1 0-1,1 0 0,0 0 1,0 0-1,0 1 0,0-1 0,0 0 1,0 1-1,0-1 0,0 1 1,1-1-1,-1 1 0,0-1 0,2 0 1,11-1-101,1 0 1,0 1 0,-1 0-1,22 3 1,0-2-290,10 0-53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0:55.523"/>
    </inkml:context>
    <inkml:brush xml:id="br0">
      <inkml:brushProperty name="width" value="0.025" units="cm"/>
      <inkml:brushProperty name="height" value="0.025" units="cm"/>
    </inkml:brush>
  </inkml:definitions>
  <inkml:trace contextRef="#ctx0" brushRef="#br0">557 500 1136,'10'-2'1136,"-10"2"-1007,0 0-1,1-1 1,-1 1-1,0 0 0,0 0 1,1 0-1,-1 0 0,0-1 1,1 1-1,-1 0 1,0 0-1,1 0 0,-1 0 1,0 0-1,1 0 0,-1 0 1,0 0-1,1 0 1,-1 0-1,0 0 0,1 0 1,-1 0-1,0 0 0,0 0 1,1 1-1,-1-1 1,0 0-1,1 0 0,-1 0 1,0 0-1,1 0 0,-1 1 1,0-1-1,0 0 1,0 0-1,1 1 0,-1-1 1,0 0-1,0 0 0,0 1 1,1-1-1,-1 0 0,0 1 1,0-1-1,0 0 1,0 0-1,0 1 0,0-1 1,0 0-1,0 1 0,0-1 1,0 0-1,0 1 1,0-1-1,0 0 0,0 1 1,0-1-1,2 113 2699,-14 59-2743,6-112 98,-22 180-88,0-5 4,23-161 78,4 87 0,1-158-166,0 1-6,0 1 0,0-1 0,1 0 0,-1 0 0,1 0 0,0 0 0,0 0 0,4 8 1,-3-11-9,1 1 1,0-1-1,-1 0 1,1 0 0,0 0-1,0-1 1,0 1-1,0-1 1,0 1 0,0-1-1,0 0 1,0 0-1,5-1 1,0 0-4,18 0-2,0-2-1,41-9 1,-7 1-2,-13 4 12,1 2 0,-1 2 1,1 3-1,0 1 0,78 13 0,-57-4-5,0-4 0,82-1 1,141-19-19,17 0 8,-17 16 24,339-6 19,-593 3-28,724-50 11,-328 2-289,181-26-145,-491 56 392,1 5 0,144 2 0,-209 17 27,-49-3 1,0 0 0,0-1 0,1 0 0,-1-1 1,0-1-1,0 1 0,0-2 0,0 1 0,16-6 0,-3-1-186,0 0 0,1 1 0,0 2-1,0 1 1,35-2 0,-15 2 66,56-12 1,-56 7 178,53-2 1,-88 11-31,-7 0-9,1 0 1,-1 0 0,1 0 0,-1 0-1,1-1 1,-1 1 0,0-1 0,1 0 0,3-1-1,-6-1-19,1 0-1,-1 0 0,0 0 1,0 0-1,0 0 0,0-1 1,-1 1-1,1 0 0,-1 0 0,0-1 1,0-4-1,1-2-34,18-343-365,-10 130 268,-3 139 41,5-114-271,-11 149 202,-12-98 0,10 136 171,0 0 0,0 0-1,-2 0 1,1 0 0,-10-19-1,11 25 30,-1 1 0,0 0 0,0 0 0,0 0-1,0 0 1,-1 1 0,0-1 0,0 1 0,1 0-1,-2 0 1,1 0 0,0 0 0,-1 1 0,1 0 0,-8-3-1,-10-1 126,-1 0 0,0 1 0,-1 1 0,-42-1 0,-97 9 256,115-2-313,-1177 23 852,785-22-1024,-552 75 1,747-40 13,-392 114 0,72-5 238,486-128-143,-563 93 453,589-104-430,-576 50-1334,591-57 994,8-3-112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1:32.043"/>
    </inkml:context>
    <inkml:brush xml:id="br0">
      <inkml:brushProperty name="width" value="0.025" units="cm"/>
      <inkml:brushProperty name="height" value="0.025" units="cm"/>
    </inkml:brush>
  </inkml:definitions>
  <inkml:trace contextRef="#ctx0" brushRef="#br0">303 150 9866,'0'-9'224,"0"-6"84,0 1 0,-1-1 0,0 1 0,-6-25 0,6 37-255,1 0 0,-1 0 0,0-1 1,1 1-1,-1 0 0,0 0 0,0 0 1,0 0-1,0 0 0,-1 0 0,1 1 1,-1-1-1,1 0 0,-1 1 1,1-1-1,-1 1 0,0-1 0,0 1 1,0 0-1,0 0 0,0-1 0,0 2 1,0-1-1,0 0 0,0 0 0,0 1 1,0-1-1,-1 1 0,1-1 1,0 1-1,0 0 0,-1 0 0,1 0 1,0 0-1,0 1 0,-1-1 0,1 1 1,-3 0-1,-5 2 37,1 1-1,0 0 1,0 1-1,0 0 1,1 0-1,-1 1 1,1 0 0,0 0-1,1 1 1,0 0-1,-11 13 1,6-5-18,0 1-1,2 0 1,0 0 0,0 1 0,-8 22 0,9-11-22,0 1 0,2 0 0,1 0 0,1 0 0,2 1 0,1-1 0,1 1 1,2 0-1,4 32 0,2-7 2,4 0-1,1-1 1,39 103 0,-41-131-46,1 0 0,1-1 1,2 0-1,0-1 0,2-1 1,0 0-1,25 25 0,-34-41-8,0-1 0,0 1 0,1-1 1,0-1-1,1 1 0,-1-1 0,1-1 0,0 0 0,0 0 0,13 3 0,-14-5 0,0-1-1,0 0 1,0 0 0,0-1-1,0 0 1,0-1-1,0 0 1,-1 0 0,1 0-1,0-1 1,0-1-1,-1 1 1,1-1-1,9-5 1,0-2-4,-1 0 1,0-1-1,-1 0 1,-1-1-1,0-1 0,0-1 1,17-21-1,-11 8-2,0 0 1,-2-1-1,21-44 0,-29 49 16,-1-1-1,-1 0 1,-1 0-1,-1 0 1,-1-1 0,-1 0-1,-2 0 1,0 0-1,-1-1 1,-2 1 0,-1 0-1,-6-35 1,3 37 0,-1 0 0,0 0 0,-2 0 1,-1 1-1,0 0 0,-2 1 0,-1 0 0,0 0 0,-2 2 1,0-1-1,-1 2 0,-1 0 0,-21-19 0,28 30 2,0 0-1,-1 0 1,1 1 0,-2 0-1,1 0 1,-1 1-1,1 1 1,-2 0-1,1 0 1,0 1-1,0 1 1,-18-2-1,23 3-56,-1 1 1,1 0-1,0 0 0,-1 1 0,1-1 0,0 1 0,-1 1 1,1-1-1,0 1 0,0 0 0,0 1 0,1-1 1,-1 1-1,0 0 0,1 1 0,0-1 0,0 1 0,0 0 1,0 1-1,1-1 0,-1 1 0,1 0 0,0 0 0,-3 5 1,0 7-140,4-3-78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1:30.612"/>
    </inkml:context>
    <inkml:brush xml:id="br0">
      <inkml:brushProperty name="width" value="0.025" units="cm"/>
      <inkml:brushProperty name="height" value="0.025" units="cm"/>
    </inkml:brush>
  </inkml:definitions>
  <inkml:trace contextRef="#ctx0" brushRef="#br0">1027 69 6897,'-9'-7'677,"-1"1"0,0 0 0,0 1 0,-1 0-1,0 1 1,0 0 0,-22-5 0,-83-8 1583,92 14-2005,-1 1 0,0 2-1,-27 2 1,42-1-247,1 1 1,0 0 0,0 1 0,0-1-1,0 2 1,0-1 0,0 1-1,1 0 1,0 1 0,0 0 0,-11 9-1,-36 37-3,-65 76 0,16-16 133,70-77-63,2 2 0,-34 48 0,51-60-63,0 0-1,2 0 1,0 2 0,2 0-1,-10 33 1,2 12-11,4 2 1,2 0-1,4 1 0,3 0 1,3 0-1,10 111 0,-2-137-1,2-1-1,2 0 1,2 0-1,2-1 1,33 76-1,-34-96 12,1 0 1,2-1-1,0 0 0,2-2 0,0 0 0,2 0 1,0-2-1,2-1 0,0 0 0,41 29 0,-48-41-4,0 0 0,0-1 0,1 0-1,0-1 1,0-1 0,1 0-1,-1-1 1,1 0 0,0-2-1,0 0 1,0-1 0,0 0-1,0-1 1,0-1 0,24-4-1,-19 1-2,-1-1 0,1-1 0,-1-1 0,0-1 0,-1 0 0,1-2 0,-2 0 0,0-1 0,0-1 0,-1-1 0,20-18 0,-10 5 20,-2-2-1,33-45 1,35-68 60,-3 4-20,-40 68-23,1 2-91,-4-3 0,50-97 1,-86 144 6,0-2 0,-2 1-1,0-2 1,-2 1 0,-1-1 0,-1 0-1,-1 0 1,-2 0 0,0-1 0,-2 1-1,-4-43 1,-1 39 75,-2 1 0,0 0 0,-2 0 0,-2 1 0,0 0 0,-2 1 1,0 0-1,-2 1 0,-2 1 0,0 0 0,-1 1 0,-1 1 0,-1 1 0,-2 0 0,0 2 0,-1 1 0,-1 0 0,0 2 0,-1 1 0,-1 1 0,-1 1 0,0 1 0,-1 1 1,-33-8-1,9 10 10,39 8-165,-1 0 1,1-1 0,-23-8 0,34 10 105,-1-1 1,1 1-1,-1 0 0,1-1 1,-1 0-1,1 0 0,0 1 1,0-1-1,0 0 1,0-1-1,0 1 0,1 0 1,-1 0-1,-2-6 0,1-15-147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1:33.465"/>
    </inkml:context>
    <inkml:brush xml:id="br0">
      <inkml:brushProperty name="width" value="0.025" units="cm"/>
      <inkml:brushProperty name="height" value="0.025" units="cm"/>
    </inkml:brush>
  </inkml:definitions>
  <inkml:trace contextRef="#ctx0" brushRef="#br0">624 81 8786,'-150'7'3575,"11"-2"-2255,114-3-1217,-1 2-1,1 1 1,-33 10-1,50-12-94,0 1-1,-1 0 1,1 0 0,1 1 0,-1 0-1,1 1 1,0-1 0,0 1 0,1 1-1,-1-1 1,1 1 0,1 0 0,-1 1-1,1-1 1,1 1 0,0 0 0,0 0-1,0 0 1,-2 10 0,-5 18-26,1 0 0,2 0-1,-4 50 1,7-51 27,-10 93 28,6 1 0,5 1 0,6-1 0,5 1 0,6-2 1,39 167-1,-45-262-34,1 0 1,3-1 0,0-1-1,2 0 1,27 48-1,-34-69-2,1-1 0,0 0 0,1 0 0,-1-1 0,2 0 0,-1 0 0,1-1 0,15 10 0,-16-13-1,0 0 0,0 0 1,0-1-1,1 0 0,0 0 0,-1-1 1,1 0-1,0-1 0,0 0 0,0 0 1,0-1-1,10-1 0,-3-1 0,-1-1 0,0 0 0,0-1 0,0-1 0,0 0 0,-1-1 0,1-1 0,-2 0 0,1-1 0,20-15 0,1-5 0,-1-1 1,44-48-1,86-112 47,-21 23-10,-95 113-32,-1-2 0,-3-2 0,53-91 0,-83 124 32,-2-1 0,-1 0 0,-1-1 0,-1 0 0,-1 0 0,-1-1 1,-2 0-1,-1 0 0,-1 0 0,-1-1 0,-1 1 0,-4-35 0,0 42 27,-1 0 1,-1 1-1,-1 0 1,0 0-1,-2 0 1,0 1-1,-1 0 1,-1 0 0,0 1-1,-2 0 1,-20-22-1,-6-3 227,-2 2-1,-81-63 1,74 67-34,-2 1 0,-60-31 1,83 53-359,0 1 1,-1 1-1,0 1 0,0 1 1,-1 2-1,-47-7 1,42 10-70,0 0-65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1:48.321"/>
    </inkml:context>
    <inkml:brush xml:id="br0">
      <inkml:brushProperty name="width" value="0.025" units="cm"/>
      <inkml:brushProperty name="height" value="0.025" units="cm"/>
    </inkml:brush>
  </inkml:definitions>
  <inkml:trace contextRef="#ctx0" brushRef="#br0">103 7 9794,'1'6'228,"0"0"0,1 0 0,0 0 0,0-1 0,0 1 0,0-1 0,1 1 0,4 5 0,1 4 118,14 31-20,48 88 133,-58-114-426,0-1-1,2-1 0,0 0 1,25 24-1,-29-35 19,-9-12 101,-10-15 93,-164-250 881,158 245-1091,5 12-12,11 22-43,12 23-32,5 0 37,2 0 0,1-1-1,2-1 1,1-1 0,1-1 0,47 40-1,-83-78 70,1-1-1,-10-13 1,-2-3-21,-25-27 78,-80-117 1,122 159-113,1 6-22,5 10-27,42 93-54,55 91-1,-98-187 109,1 0 1,0-1 0,-1 1-1,1 0 1,-1 0 0,1 0-1,-1 0 1,0-1 0,1 1-1,-1 0 1,0 0 0,0 0-1,1 0 1,-1 0 0,0 0-1,0 0 1,0 0 0,0 1-1,-13-9 89,-21-26 97,33 32-177,-34-39 401,-50-75 1,52 69-220,47 80-376,57 85-32,-58-100 206,0-1 1,1 0-1,1-2 1,19 18-1,-17-24 8,-17-10 0,0 0-1,0 0 0,0 0 0,1 0 0,-1 0 0,0-1 0,0 1 0,1 0 1,-1 0-1,0 0 0,0 0 0,1 0 0,-1 0 0,0 0 0,0 0 0,0-1 1,0 1-1,1 0 0,-1 0 0,0 0 0,0 0 0,0-1 0,0 1 0,1 0 0,-1 0 1,0 0-1,0-1 0,0 1 0,0 0 0,0 0 0,0-1 0,0 1 0,0 0 1,0 0-1,0-1 0,0 1 0,0-3 1,0 0 0,0 1 1,-1-1-1,1 0 0,-1 1 0,0-1 0,1 0 0,-1 1 1,-2-4-1,-17-29 30,-2 0 0,-2 1 0,-1 1 1,-47-47-1,67 75-31,-16-16-1,21 20-1,-1 1-1,0-1 1,0 0-1,0 0 0,0 1 1,0-1-1,0 0 1,-1 1-1,1-1 1,0 1-1,0-1 0,0 1 1,0 0-1,-1 0 1,1-1-1,0 1 1,-2 0-1,2 1-1,1 0 1,-1 0-1,1 0 0,0 0 1,0 0-1,0 0 0,0 0 1,-1 0-1,1 0 0,0-1 1,1 1-1,-1 0 0,0 0 1,0 0-1,0 0 0,0 0 1,1 0-1,-1 0 0,0 0 1,1 0-1,-1 0 0,2 1 1,-2-1-6,9 18-15,1-1 1,0 0 0,1-1 0,1 0 0,1-1-1,0 0 1,1-1 0,1 0 0,17 13 0,-28-25 20,0 0 1,0 0-1,1 0 1,-1 0-1,8 3 1,-12-6 2,0 0 1,1 0-1,-1 0 0,0 0 0,0 0 1,0-1-1,0 1 0,1 0 0,-1 0 1,0 0-1,0 0 0,0 0 1,0 0-1,0 0 0,0 0 0,1-1 1,-1 1-1,0 0 0,0 0 0,0 0 1,0 0-1,0 0 0,0 0 1,0-1-1,0 1 0,0 0 0,0 0 1,0 0-1,0 0 0,0-1 0,0 1 1,0 0-1,0 0 0,0 0 1,0 0-1,0-1 0,0 1 0,0 0 1,0 0-1,0 0 0,0 0 0,0 0 1,0-1-1,0 1 0,0 0 1,0 0-1,0 0 0,0 0 0,-1 0 1,1-1-1,0 1 0,0 0 0,0 0 1,0 0-1,-5-11 21,-30-43 24,-110-162 27,139 210-122,5 6 12,6 16-15,14 24-55,-4-11-10,58 120-1103,-60-115 997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0:59.746"/>
    </inkml:context>
    <inkml:brush xml:id="br0">
      <inkml:brushProperty name="width" value="0.025" units="cm"/>
      <inkml:brushProperty name="height" value="0.025" units="cm"/>
    </inkml:brush>
  </inkml:definitions>
  <inkml:trace contextRef="#ctx0" brushRef="#br0">1177 2 7394,'-171'-1'3063,"146"3"-2278,0 1 1,-28 8-1,-30 3-187,7-7-465,-67 7 49,121-11-139,-1 2-1,1 1 1,0 0-1,-24 11 1,31-9-20,0 1-1,1 0 1,0 1 0,1 0 0,0 1 0,0 1-1,1 0 1,-17 22 0,-6 13 50,-31 57 1,61-97-66,-40 69 62,-57 130-1,87-169-59,2 0 0,1 1 0,2 0 0,2 1-1,2 0 1,-2 41 0,6-47-3,2-1-1,1 1 0,1-1 1,2 0-1,9 36 1,12 21-18,3-1 0,5-1 1,78 147-1,-102-217 6,2-1-1,0-1 1,0 1-1,2-2 1,0 0 0,0 0-1,1-1 1,1-1-1,0-1 1,1 0 0,0 0-1,0-2 1,1 0-1,1-1 1,-1-1-1,31 8 1,28 4-27,1-5 0,1-2 0,139 2 0,-179-13-74,1-2 0,-1-2-1,0-1 1,0-3 0,0 0 0,-1-2-1,0-2 1,-1-2 0,0-1 0,-1-2-1,0-1 1,-2-1 0,0-2 0,45-37-1,2-18-455,93-110-1,-74 74-240,-55 64 639,-3 1-63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1:00.182"/>
    </inkml:context>
    <inkml:brush xml:id="br0">
      <inkml:brushProperty name="width" value="0.025" units="cm"/>
      <inkml:brushProperty name="height" value="0.025" units="cm"/>
    </inkml:brush>
  </inkml:definitions>
  <inkml:trace contextRef="#ctx0" brushRef="#br0">920 855 5945,'11'-52'391,"-4"0"1,3-61-1,-10 90-242,0 1 0,-2 0 0,0 0 0,-1-1 0,-2 2 0,0-1 0,-14-35 0,13 43 125,-2 1-1,0 0 1,0 0-1,-1 1 1,-1 0 0,0 1-1,0 0 1,-2 0-1,-19-14 1,-12-6 528,-67-34 1,81 49-748,-261-137 2036,277 148-2082,1 1 0,0 0 0,-1 0 0,0 1 0,0 1 0,-19-1 0,-80 3-857,70 2 841,-24-2-300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1:55.112"/>
    </inkml:context>
    <inkml:brush xml:id="br0">
      <inkml:brushProperty name="width" value="0.025" units="cm"/>
      <inkml:brushProperty name="height" value="0.025" units="cm"/>
    </inkml:brush>
  </inkml:definitions>
  <inkml:trace contextRef="#ctx0" brushRef="#br0">857 320 8506,'-253'90'4056,"187"-61"-3676,-107 64 0,151-78-322,2 1 1,0 0 0,1 1 0,0 2 0,2 0 0,0 0 0,1 2 0,1 0 0,1 1 0,-14 28 0,5 0 186,1 2 0,3 0 0,-21 93 0,22-60 29,3 0 0,5 0-1,0 98 1,10-126-190,3-1-1,2 1 0,3 0 0,2-1 1,31 94-1,-31-123-65,1 0 0,1 0 0,2-1-1,27 40 1,-31-52-11,1-1-1,0 0 1,1 0-1,0-1 0,1-1 1,1 0-1,0-1 0,0-1 1,21 11-1,-12-10 1,0-2 0,1 0-1,0-2 1,0 0 0,0-2-1,1-1 1,-1 0 0,1-2 0,0-1-1,-1-1 1,1-2 0,37-7-1,-11-1-4,0-3-1,-1-2 0,-1-3 0,88-45 1,-100 42-11,0-1 1,-1-2-1,-1-2 1,-2-1-1,-1-2 1,-1-1-1,-1-1 1,-2-2-1,-2-1 1,-1 0-1,-1-2 1,-3-1-1,0-1 1,-3-1-1,-1 0 1,-3-2-1,-1 1 1,15-84-1,-18 44 11,-3-1 0,-4 0-1,-3 0 1,-4 0 0,-4 1-1,-3-1 1,-36-130 0,31 157-9,-3 0 0,-3 1 0,-1 1 1,-42-67-1,49 95 3,0 0 1,-2 2-1,0 0 0,-2 1 1,0 1-1,-2 1 1,0 1-1,-1 0 0,-1 2 1,-39-21-1,42 28 1,0 2 0,-1 1 0,1 0 0,-2 2 0,1 0 0,-1 2 0,1 0 0,-1 2 1,0 0-1,0 1 0,0 2 0,1 0 0,-1 2 0,1 0 0,-28 10 0,26-7-12,0 2 0,1 0 0,0 2-1,0 1 1,1 0 0,1 2 0,0 0 0,1 2 0,1 0 0,0 1 0,1 1 0,1 0 0,-22 33-1,32-42-36,2 0 0,-1 1 0,2 0 0,-1 0-1,1 0 1,1 1 0,0 0 0,0-1 0,1 1-1,0 0 1,1 0 0,0 17 0,4 9-90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2:10.152"/>
    </inkml:context>
    <inkml:brush xml:id="br0">
      <inkml:brushProperty name="width" value="0.025" units="cm"/>
      <inkml:brushProperty name="height" value="0.025" units="cm"/>
    </inkml:brush>
  </inkml:definitions>
  <inkml:trace contextRef="#ctx0" brushRef="#br0">0 2393 12155,'25'-47'1137,"63"-85"0,45-34-674,-62 79-344,357-475 76,-372 488-116,103-151 221,102-129 317,-204 284-473,42-52-39,124-115 0,-172 186-307,-3-2 0,-1-2 0,57-90 1,-94 132-130,-17 28 175,-17 16 57,-19 14-5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2:11.458"/>
    </inkml:context>
    <inkml:brush xml:id="br0">
      <inkml:brushProperty name="width" value="0.025" units="cm"/>
      <inkml:brushProperty name="height" value="0.025" units="cm"/>
    </inkml:brush>
  </inkml:definitions>
  <inkml:trace contextRef="#ctx0" brushRef="#br0">168 33 12827,'4'-6'234,"-3"3"-172,0 1 1,0 0-1,1-1 1,-1 1-1,1 0 1,-1 0-1,1 0 1,0 0-1,0 1 1,3-3-1,-5 3-58,0 1 0,0 0-1,1 0 1,-1 0 0,0 0 0,0 0-1,0 0 1,1 0 0,-1 0 0,0 0-1,0 0 1,0 0 0,0 0-1,1 0 1,-1 0 0,0 0 0,0 0-1,0 0 1,1 0 0,-1 0 0,0 0-1,0 0 1,0 0 0,1 0 0,-1 0-1,0 0 1,0 0 0,0 0-1,0 1 1,1-1 0,-1 0 0,0 0-1,0 0 1,0 0 0,0 0 0,0 1-1,1-1 1,-1 0 0,3 12 134,-2 15 44,-4 37 60,-4 0 1,-25 112 0,-53 124 433,27-103-336,54-186-326,1 0-2,0 0-1,1 0 1,0 0-1,-1 20 1,3-29-7,0 0-1,0 0 1,0 0 0,0 0 0,0 0 0,1 1 0,-1-1-1,1 0 1,0 0 0,0 0 0,-1-1 0,1 1 0,0 0 0,1 0-1,-1 0 1,0-1 0,0 1 0,1 0 0,-1-1 0,1 1-1,-1-1 1,1 0 0,0 0 0,0 1 0,-1-1 0,1 0 0,0 0-1,0-1 1,0 1 0,0 0 0,4 0 0,4 1 19,0-2-1,0 1 1,0-1 0,0 0 0,0-1 0,-1-1 0,19-3-1,68-25 137,-92 28-153,52-20 66,76-41 1,46-40-63,-100 57 5,-36 20-22,-6 4-106,47-21-1,-67 39-1,-16 4 110,0 0 1,0 0-1,0 0 0,0 0 1,0 0-1,1 0 0,-1 0 1,0 1-1,0-1 0,0 0 1,0 0-1,0 0 1,0 0-1,0 0 0,1 0 1,-1 0-1,0 1 0,0-1 1,0 0-1,0 0 0,0 0 1,0 0-1,0 1 1,0-1-1,0 0 0,0 0 1,0 0-1,0 0 0,0 0 1,0 1-1,0-1 0,0 0 1,0 0-1,0 0 1,0 0-1,0 1 0,0-1 1,0 0-1,0 0 0,0 0 1,0 0-1,-1 1 0,0 1-12,0 0 0,-1 1 0,1-1 0,-1 0 0,1 0 0,-1 0 0,0 0 0,-3 2 0,-3 2 30,0-1-1,0 1 1,-1-2 0,0 1-1,0-1 1,0 0 0,-1-1-1,-12 3 1,-84 10 239,27-4-137,52-6-116,1 1 0,0 1 0,0 1 0,1 2 0,0 1 0,1 0 0,0 2 0,1 1 0,1 1 0,-25 22 0,42-33-26,0-1 0,-1 0 0,0 0 1,0 0-1,0-1 0,-12 5 0,17-7 22,-1-1-1,1 1 1,-1-1 0,1 1 0,-1-1 0,1 0 0,0 0-1,-1 0 1,1 0 0,-1 0 0,1 0 0,-1 0 0,1-1-1,-1 1 1,1 0 0,0-1 0,-1 1 0,1-1 0,0 1-1,-1-1 1,1 0 0,0 0 0,0 1 0,-1-1 0,1 0-1,0 0 1,0 0 0,0 0 0,0-1 0,0 1-1,1 0 1,-1 0 0,0 0 0,0-1 0,1 1 0,-1 0-1,1-1 1,-1-2 0,-2-4-6,1 0 0,1-1 0,0 1 0,0-1-1,0 1 1,2-15 0,8-53-29,-7 60 25,33-190-232,12-97-199,-43 266 405,1 5-8,-1-55-1,-7 80 0,-2 11 15,-3 13-8,-120 374-228,75-158 282,47-195-29,3 1 0,0-1 1,3 1-1,5 44 0,-4-74 4,0-1-1,1 0 1,0 0 0,0 0-1,1-1 1,-1 1-1,2 0 1,4 8-1,-7-14 11,1-1-1,-1 1 0,0-1 0,0 1 0,1-1 0,-1 0 0,0 0 0,1 0 0,-1 0 1,1 0-1,0 0 0,-1 0 0,1 0 0,0 0 0,-1-1 0,4 2 0,-2-2 3,-1 0-1,1 0 0,-1-1 0,1 1 1,-1 0-1,0-1 0,1 0 1,-1 1-1,0-1 0,0 0 0,1 0 1,-1 0-1,0 0 0,0-1 1,0 1-1,2-3 0,17-14 18,-2-2 0,-1 0 0,0-1 0,21-33 0,6-7 43,-26 38-59,1 0-1,37-33 1,-47 49-12,-1 0 0,1 0 0,0 0 0,0 2 0,0-1 0,1 1 0,0 1 0,0 0 0,21-5-1,-5 6-32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8.289"/>
    </inkml:context>
    <inkml:brush xml:id="br0">
      <inkml:brushProperty name="width" value="0.05" units="cm"/>
      <inkml:brushProperty name="height" value="0.05" units="cm"/>
    </inkml:brush>
  </inkml:definitions>
  <inkml:trace contextRef="#ctx0" brushRef="#br0">99 308 15067,'-8'4'319,"0"-1"-1,0 2 1,0-1-1,1 1 0,-1 0 1,1 1-1,1-1 1,-7 8-1,10-10-251,0 0-1,1 0 1,0 1 0,0-1-1,0 1 1,0-1-1,0 1 1,1 0 0,-1-1-1,1 1 1,0 0 0,0 0-1,0 0 1,1 0-1,0 0 1,0 0 0,0 0-1,0 0 1,1 7-1,-1-9-50,1-1 0,-1 0 0,0 1 0,1-1 0,-1 0 0,1 0 0,-1 1 0,1-1 0,-1 0 0,1 0 0,0 0 0,0 0 0,0 0 0,-1 0 0,1 0-1,0 0 1,0 0 0,0 0 0,1 0 0,-1-1 0,2 2 0,-1-1 5,0-1 0,0 1 0,0-1-1,1 0 1,-1 1 0,0-1 0,0 0 0,0 0-1,0-1 1,1 1 0,-1 0 0,3-2 0,3 0 28,0-1 0,0-1 0,-1 1 0,1-1 0,-1-1 0,8-5 0,4-6 85,0-2 1,-1 0 0,0-1-1,-2-1 1,0 0 0,-2-1 0,0-1-1,-1-1 1,-1 1 0,-2-2-1,0 0 1,-1 0 0,9-43-1,-16 59-50,0-1-1,-1 1 0,0-1 0,-1 0 1,0 1-1,-1-17 0,1 24-72,0 0-1,0 0 1,0 1 0,-1-1-1,1 0 1,0 0 0,0 1-1,0-1 1,-1 0 0,1 0-1,0 1 1,-1-1-1,1 0 1,0 0 0,-1 1-1,1-1 1,-1 1 0,1-1-1,-1 0 1,0 1 0,1-1-1,-1 1 1,1-1-1,-1 1 1,0 0 0,1-1-1,-1 1 1,-1-1 0,1 1 1,0 1-1,-1-1 1,1 0 0,0 1 0,0-1 0,0 1 0,0-1 0,0 1-1,0 0 1,0-1 0,0 1 0,0 0 0,0 0 0,0-1 0,1 1-1,-2 2 1,-4 4 22,1 0-1,0 0 1,1 1-1,-6 10 1,5-3-37,0 0 0,0 0 0,1 1 0,1-1 0,1 1 0,0 0 0,1 29 0,1-35-104,1 1-1,0 0 1,1-1-1,0 1 1,1-1-1,0 0 1,0 0 0,1 0-1,1 0 1,0 0-1,0-1 1,10 14-1,-12-19 71,1 0 1,0 0-1,-1 0 0,1-1 0,0 0 0,1 1 0,-1-1 0,1-1 1,-1 1-1,1-1 0,0 0 0,0 0 0,9 2 0,28 5-358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2:22.554"/>
    </inkml:context>
    <inkml:brush xml:id="br0">
      <inkml:brushProperty name="width" value="0.025" units="cm"/>
      <inkml:brushProperty name="height" value="0.025" units="cm"/>
    </inkml:brush>
  </inkml:definitions>
  <inkml:trace contextRef="#ctx0" brushRef="#br0">511 173 9314,'-2'-1'93,"-1"0"0,1 0 0,0 0 1,-1 0-1,1 0 0,-1 1 0,1-1 0,-1 1 0,1 0 0,-1 0 1,1 0-1,-1 0 0,1 0 0,-1 0 0,-4 2 0,2-1 40,0 1-1,0 0 0,1 0 1,-1 0-1,1 1 0,-1 0 1,-5 4-1,-2 4 207,1 0-1,-1 1 1,-18 25-1,18-18-150,0 0-1,1 1 0,1 0 0,-12 37 0,-21 90 366,37-123-468,-14 66 122,4 0-1,3 1 0,1 97 1,11-60-105,26 207 0,0-182-14,-19-129-38,0 0 1,2 0-1,0-1 0,15 26 1,-21-45-37,0 1 0,0-1-1,1 0 1,0 0 0,0 0 0,0 0 0,0-1 0,1 1 0,-1-1 0,1 0 0,0 0 0,0 0-1,0 0 1,0-1 0,0 1 0,1-1 0,-1 0 0,1-1 0,-1 1 0,1-1 0,0 0 0,0 0-1,0 0 1,-1-1 0,1 1 0,0-1 0,0 0 0,0-1 0,0 1 0,0-1 0,-1 0 0,1 0-1,0-1 1,0 1 0,-1-1 0,0 0 0,9-5 0,4-4 9,1-1-1,-2 0 1,1-2 0,-2 0-1,0 0 1,0-1 0,13-20 0,-1-1 4,-2-2 1,27-53 0,-21 26-4,-3-2 0,-3-2 0,24-107 1,-22 47-10,9-140 1,-18-10-49,-18 231-1,-3 0 0,-1 0 0,-19-85 0,20 119 25,-1 1-1,-1 0 1,0 0 0,-1 0-1,0 1 1,-1-1 0,-1 1 0,-14-18-1,15 23 9,0-1-1,0 2 0,0-1 1,-1 1-1,0 1 0,-1-1 1,1 1-1,-1 1 0,0-1 1,0 1-1,0 1 1,0 0-1,-12-2 0,5 3 13,0 0-1,0 1 0,0 1 1,0 0-1,-1 2 0,1 0 1,0 0-1,0 1 1,1 1-1,-1 1 0,1 0 1,0 1-1,0 1 0,-21 13 1,5-1 12,0 2 1,2 0 0,1 2-1,1 2 1,-35 38 0,34-30-174,2 1 0,1 2 1,2 0-1,2 1 0,1 1 1,1 1-1,3 1 0,-16 56 1,30-90 102,1 0 0,0-1 0,0 1 1,0 0-1,0 0 0,1 0 0,0 0 0,1 0 1,-1 0-1,1 0 0,0 0 0,4 11 1,-4-15 0,1 1 0,-1-1 0,1 0 0,0 0 0,0 1 0,0-1 0,4 3 0,-6-4 36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2:29.328"/>
    </inkml:context>
    <inkml:brush xml:id="br0">
      <inkml:brushProperty name="width" value="0.025" units="cm"/>
      <inkml:brushProperty name="height" value="0.025" units="cm"/>
    </inkml:brush>
  </inkml:definitions>
  <inkml:trace contextRef="#ctx0" brushRef="#br0">106 939 9722,'-1'13'1045,"1"-11"-848,0 0 1,-1 0-1,1 0 1,0 0-1,-1 0 1,1-1-1,-1 1 1,1 0-1,-2 3 0,1-5-151,1 0 0,0 0-1,0 0 1,-1 0 0,1 0-1,0 0 1,-1 0 0,1 0-1,0 0 1,0 0-1,-1 0 1,1-1 0,0 1-1,0 0 1,0 0 0,-1 0-1,1 0 1,0 0 0,0 0-1,-1 0 1,1-1 0,0 1-1,0 0 1,0 0-1,-1 0 1,1-1 0,0 1-1,0 0 1,0 0 0,0 0-1,0-1 1,0 1 0,-1 0-1,1 0 1,0-1-1,-6-10 437,-1-8-203,2 0 0,0-1 0,0 0 0,2 0 0,-1-20 0,1-106 0,4 127-225,0-99 35,-2-233 7,0 338-90,1-7 12,-1 0-1,-1 0 1,-1 0 0,-1 1-1,0-1 1,-8-18 0,12 37-16,-1 0 1,1 0 0,-1 0-1,1 0 1,-1 0 0,1 0-1,-1 0 1,0 0 0,1 0-1,-1 0 1,0 0-1,0 1 1,1-1 0,-1 0-1,0 1 1,-1-2 0,1 2-2,1 0 0,-1 0 0,1 0 0,0 0 0,-1 0 1,1 1-1,0-1 0,-1 0 0,1 0 0,-1 0 0,1 0 1,0 0-1,-1 1 0,1-1 0,0 0 0,-1 0 0,1 1 0,0-1 1,0 0-1,-1 0 0,1 1 0,0-1 0,0 0 0,0 1 0,-1-1 1,1 0-1,0 1 0,0-1 0,0 1 0,-2 2-39,1 0 1,0 0-1,1 1 0,-1-1 0,0 0 0,1 0 0,0 1 1,0-1-1,0 4 0,3 12-135,-2-18 61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2:29.825"/>
    </inkml:context>
    <inkml:brush xml:id="br0">
      <inkml:brushProperty name="width" value="0.025" units="cm"/>
      <inkml:brushProperty name="height" value="0.025" units="cm"/>
    </inkml:brush>
  </inkml:definitions>
  <inkml:trace contextRef="#ctx0" brushRef="#br0">0 530 12011,'40'-89'2086,"28"-95"0,24-55-1579,-92 238-506,1 0 0,-1 0 0,0 0-1,1 0 1,-1 0 0,1 0 0,-1 0-1,1 1 1,-1-1 0,1 0 0,0 0 0,-1 1-1,1-1 1,0 0 0,0 1 0,-1-1-1,1 0 1,0 1 0,0-1 0,0 1 0,0 0-1,0-1 1,0 1 0,-1 0 0,3-1-1,-2 2 0,0-1 0,1 1 0,-1-1 0,0 1 0,1 0-1,-1-1 1,0 1 0,0 0 0,0 0 0,0 0 0,0 0 0,0 0-1,0 0 1,0 0 0,0 1 0,0-1 0,0 2 0,28 44 7,37 85 0,-40-79 5,46 120-719,-61-151 587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2:31.073"/>
    </inkml:context>
    <inkml:brush xml:id="br0">
      <inkml:brushProperty name="width" value="0.025" units="cm"/>
      <inkml:brushProperty name="height" value="0.025" units="cm"/>
    </inkml:brush>
  </inkml:definitions>
  <inkml:trace contextRef="#ctx0" brushRef="#br0">19 173 13003,'-4'10'151,"1"0"1,0 0-1,0 0 1,1 0 0,1 0-1,0 0 1,0 14-1,1-17-112,0 0 0,1 0 1,0 1-1,0-1 0,1 0 0,0 0 0,0 0 0,0-1 0,1 1 0,0 0 0,5 7 0,-7-14-23,-1 1-1,1 0 1,-1 0-1,1 0 1,-1-1-1,1 1 1,-1 0-1,1-1 0,0 1 1,0-1-1,-1 1 1,1 0-1,0-1 1,0 0-1,0 1 1,-1-1-1,1 1 0,0-1 1,0 0-1,2 1 1,-3-2 7,1 1 1,0 0-1,0 0 1,-1 0-1,1-1 1,0 1-1,0 0 1,-1-1-1,1 1 1,0-1-1,-1 1 1,1-1-1,-1 1 0,1-1 1,-1 1-1,1-1 1,-1 0-1,1 1 1,0-2-1,1-2 90,0-1 1,0 1-1,0-1 0,0 1 0,-1-1 0,2-9 0,0-8 224,-2-1-1,0 1 1,-3-23 0,1 32-189,0 1 1,-1 0-1,-1 0 1,0 0 0,0 0-1,-2 0 1,-4-11-1,8 22-129,0-1-1,1 1 1,-1 0-1,0 0 1,0-1-1,0 1 1,0 0-1,0 0 1,0 0-1,0 0 1,0 0-1,-2-1 1,3 2-11,-1 0 1,1 0-1,-1 0 1,1 0-1,0 0 1,-1 0-1,1-1 1,-1 1-1,1 0 1,-1 0-1,1 0 1,-1 1-1,1-1 1,0 0-1,-1 0 1,1 0-1,-1 0 1,1 0-1,0 0 1,-1 1-1,1-1 1,-1 0-1,1 0 1,0 1-1,-1-1 1,-1 2 7,0 1 1,1-1 0,0 0-1,-1 0 1,1 0-1,0 1 1,0-1-1,0 1 1,0-1-1,1 1 1,-1 4-1,-2 8-16,1 1-1,1-1 0,1 1 0,0-1 0,1 0 0,1 1 0,0-1 0,1 0 0,1 0 0,10 28 0,-14-41-2,1-1 0,0 1 0,0-1 1,0 1-1,0-1 0,0 1 0,0-1 0,1 1 0,-1-1 1,0 0-1,1 0 0,-1 0 0,1 0 0,3 2 1,-4-3 0,0 0 1,0 0-1,0 0 1,0 0 0,0 0-1,0 0 1,0 0-1,0 0 1,0 0 0,0 0-1,0-1 1,-1 1 0,1 0-1,0-1 1,0 1-1,0-1 1,0 1 0,0-1-1,0 1 1,-1-1-1,1 0 1,0 1 0,0-1-1,-1 0 1,1 0-1,0 0 1,-1 1 0,1-1-1,-1 0 1,1-2-1,5-8 6,0 0-1,-1-1 0,0 0 0,-1 0 1,-1-1-1,0 1 0,2-18 0,-1 4 42,-2-1-1,-2-43 0,-1 60-8,-1 0 0,0-1 0,0 1 0,-6-16-1,8 25-28,-1 0-1,1 0 1,0 0-1,-1 0 1,1 0-1,-1 0 0,1 0 1,-1 0-1,0 1 1,1-1-1,-1 0 1,0 0-1,1 1 0,-1-1 1,0 0-1,0 1 1,0-1-1,1 1 1,-1-1-1,0 1 0,0-1 1,-2 0-1,2 2 1,-1-1-1,1 1 0,0 0 0,-1 0 0,1-1 1,0 1-1,-1 0 0,1 0 0,0 0 1,0 0-1,0 0 0,0 1 0,0-1 0,0 0 1,0 0-1,1 1 0,-1-1 0,0 0 1,1 1-1,-1-1 0,0 3 0,-4 10 15,-1 0 0,2 0 1,0 0-1,1 1 0,-2 21 0,2-5-15,3 50 0,0-79-7,0 2-3,0 1 0,1-1 0,-1 1 0,1-1 0,0 1 0,0-1 0,0 0 0,0 1 0,1-1 0,3 6 0,-5-10 3,0 0 0,0 1 0,1-1 0,-1 1 0,0-1 1,0 0-1,1 1 0,-1-1 0,0 0 0,0 0 0,1 1 1,-1-1-1,0 0 0,1 0 0,-1 1 0,1-1 0,-1 0 1,0 0-1,1 0 0,-1 0 0,1 1 0,-1-1 0,0 0 1,1 0-1,-1 0 0,1 0 0,-1 0 0,0 0 1,1 0-1,-1 0 0,1 0 0,-1 0 0,1-1 0,-1 1 1,0 0-1,1 0 0,-1 0 0,0 0 0,1-1 0,1 0 0,0-1-1,-1 0 1,1 1-1,-1-1 1,0 0-1,1 0 1,-1 0-1,1-3 0,15-41-6,-10 18 13,3-29 0,-9 50 2,0 1 0,0-1-1,-1 0 1,0 0 0,-1 0-1,1 0 1,-2 1 0,1-1-1,0 0 1,-4-7 0,5 13-8,0 1 0,0-1 1,-1 1-1,1-1 0,0 1 1,0-1-1,0 1 0,-1-1 1,1 1-1,0 0 0,-1-1 1,1 1-1,0-1 0,-1 1 1,1 0-1,0-1 1,-1 1-1,1 0 0,-1-1 1,1 1-1,-1 0 0,1 0 1,-1-1-1,1 1 0,-1 0 1,1 0-1,-1 0 0,1 0 1,-1 0-1,1 0 0,-1 0 1,1 0-1,-1 0 0,1 0 1,-1 0-1,1 0 0,-1 0 1,1 0-1,-1 0 0,1 0 1,-1 1-1,1-1 1,-1 0-1,1 0 0,-1 1 1,1-1-1,-1 0 0,1 1 1,0-1-1,-1 1 0,-1 1-21,0 0 0,0 0 1,1 0-1,-1 0 0,1 1 0,-1-1 0,1 1 0,-2 2 0,0 8-221,-1 1 1,2-1 0,0 1-1,0-1 1,1 1-1,1 0 1,0 0-1,1-1 1,4 21-1,-1-15-131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2:50.709"/>
    </inkml:context>
    <inkml:brush xml:id="br0">
      <inkml:brushProperty name="width" value="0.025" units="cm"/>
      <inkml:brushProperty name="height" value="0.025" units="cm"/>
    </inkml:brush>
  </inkml:definitions>
  <inkml:trace contextRef="#ctx0" brushRef="#br0">5 507 15907,'1'6'194,"-1"0"-1,1 0 0,0 0 1,0 1-1,4 7 0,-5-13-183,1 0 0,-1 0 0,1 0 1,-1 0-1,1 1 0,-1-1 0,1 0 0,0-1 0,-1 1 0,1 0 0,0 0 0,0 0 1,0 0-1,0-1 0,0 1 0,0 0 0,0-1 0,0 1 0,0 0 0,0-1 1,0 0-1,0 1 0,0-1 0,1 0 0,-1 1 0,0-1 0,0 0 0,0 0 0,1 0 1,-1 0-1,0 0 0,0 0 0,0-1 0,3 1 0,1-3 82,1 1-1,-1-1 1,0 1 0,0-2-1,0 1 1,0 0 0,0-1-1,-1 0 1,0 0-1,0 0 1,0-1 0,0 1-1,0-1 1,4-9 0,-3 5 156,0 0 0,0 0 0,-1 0 1,-1-1-1,0 1 0,0-1 1,3-19-1,-6 26-186,1 0 1,-1-1-1,0 1 1,0 0-1,-1 0 1,1 0-1,-1-1 1,1 1-1,-1 0 1,0 0-1,0 0 1,0 0-1,0 0 1,-1 0 0,1 1-1,-1-1 1,0 0-1,0 1 1,0-1-1,0 1 1,0 0-1,-1-1 1,1 1-1,-1 0 1,1 0-1,-1 1 1,0-1-1,1 1 1,-1-1-1,0 1 1,0 0-1,0 0 1,0 0-1,0 0 1,-1 1-1,1-1 1,0 1-1,0 0 1,0 0-1,0 0 1,-1 0 0,1 0-1,0 1 1,0 0-1,0-1 1,0 1-1,0 0 1,-4 2-1,6-3-63,0 1-1,0-1 1,1 0-1,-1 1 1,0-1-1,0 1 1,0-1-1,0 1 1,0-1-1,1 1 1,-1-1-1,0 1 1,0 0-1,1 0 1,-1-1 0,1 1-1,-1 0 1,0 0-1,1 0 1,0 0-1,-1 0 1,1 0-1,-1-1 1,1 1-1,0 0 1,0 0-1,0 0 1,-1 0-1,1 0 1,0 0-1,0 0 1,1 2-1,-1-3-3,0 1 0,0-1 0,1 0 0,-1 1 0,0-1 0,1 1 0,-1-1 0,0 0 0,1 0 0,-1 1 0,1-1 0,-1 0 0,0 1 0,1-1 0,-1 0 0,1 0 0,-1 0 0,1 0 0,-1 1 0,1-1 0,-1 0 0,1 0 0,0 0 0,1 0-2,-1 0-1,1-1 1,0 1-1,-1 0 1,1-1-1,-1 1 1,1-1-1,0 1 1,-1-1-1,1 0 1,0 0-1,6-4-14,-1 0 0,0 0 0,-1-1-1,0 1 1,0-1 0,0-1-1,0 1 1,7-13 0,-10 14 31,1-1 0,-2 1 0,1 0 0,-1-1 0,1 0 0,-2 1 0,1-1 0,0 0 0,-1 0 0,0 0 0,-1 0 0,0 0 0,0-7 0,0 12 0,0-1 0,0 0 0,0 0 0,0 1 0,-1-1 0,1 0 0,-1 1 0,1-1 0,-1 0 0,0 1 0,1-1 0,-1 1 0,0-1 1,0 1-1,0-1 0,0 1 0,-1 0 0,1-1 0,0 1 0,0 0 0,-3-2 0,2 3 2,1-1 0,-1 1 0,0-1 0,0 1 0,0 0-1,0 0 1,1 0 0,-1 0 0,0 0 0,0 0 0,0 0 0,0 0 0,0 1 0,1-1-1,-1 1 1,-3 1 0,-2 1 15,1 0-1,-1 1 1,1 0 0,-1 0-1,1 1 1,1 0-1,-1 0 1,-9 11-1,10-8-23,0-1 0,0 1 0,1 0-1,-6 12 1,9-17-9,0-1 0,0 0 1,0 1-1,1-1 0,-1 1 0,1 0 0,-1-1 0,1 1 1,0 0-1,0-1 0,0 1 0,0-1 0,1 1 0,-1 0 1,1-1-1,-1 1 0,1-1 0,0 1 0,1 2 0,-1-4 4,-1 0 0,1 0-1,-1-1 1,1 1-1,0-1 1,-1 1-1,1-1 1,0 1 0,-1-1-1,1 1 1,0-1-1,0 1 1,-1-1-1,1 0 1,0 0-1,0 1 1,0-1 0,-1 0-1,1 0 1,0 0-1,0 0 1,0 0-1,0 0 1,0 0-1,2 0-3,0-1-1,-1 0 1,1 0-1,-1 1 0,1-1 1,-1-1-1,5-1 1,1-3-17,1 0 0,14-15 0,-16 15 51,-1-1 0,1 0 1,-1 0-1,-1 0 0,0-1 0,0 0 1,0 0-1,-1 0 0,0 0 1,-1-1-1,0 0 0,4-15 0,-7 23-13,0 0 0,1-1 0,-1 1-1,0-1 1,0 1 0,0 0-1,0-1 1,0 1 0,-1-1-1,1 1 1,0 0 0,-1-1-1,1 1 1,-1 0 0,1-1 0,-1 1-1,-1-2 1,2 2-2,-1 1 1,0-1-1,1 1 0,-1-1 1,0 1-1,0-1 0,1 1 1,-1-1-1,0 1 0,0 0 1,0 0-1,0-1 0,0 1 1,0 0-1,1 0 1,-1 0-1,0 0 0,0 0 1,0 0-1,-1 0 0,-2 1 16,1-1-1,-1 1 1,1 0-1,-1 1 1,1-1-1,0 1 1,-1-1 0,1 1-1,0 0 1,0 0-1,-5 5 1,1 0-25,0 0 1,1 1-1,0-1 1,0 1-1,1 1 0,0-1 1,0 1-1,1 0 1,-5 12-1,9-20-5,0-1-1,-1 0 1,1 1-1,0-1 0,0 0 1,0 1-1,0-1 1,-1 0-1,1 1 0,0-1 1,0 1-1,0-1 0,0 0 1,0 1-1,0-1 1,0 1-1,0-1 0,0 0 1,0 1-1,0-1 1,0 1-1,0-1 0,1 0 1,-1 1-1,0-1 1,0 0-1,0 1 0,0-1 1,1 0-1,-1 1 1,0-1-1,0 0 0,1 1 1,-1-1-1,0 0 1,1 0-1,-1 1 0,0-1 1,1 0-1,-1 0 1,0 0-1,1 1 0,-1-1 1,0 0-1,1 0 1,-1 0-1,1 0 0,-1 0 1,0 0-1,1 0 1,-1 0-1,1 0 0,0 0 1,19-9-76,-4-6 56,0 0 0,-1-1 0,-1-1 0,0-1 0,-1 0 0,20-38 0,-30 50 41,0-1-1,0 1 0,0-1 0,-1 0 1,0 0-1,1-8 0,-3 14-15,0 1-1,1 0 1,-1-1-1,0 1 1,0-1 0,0 1-1,0-1 1,0 1-1,0 0 1,0-1-1,0 1 1,0-1-1,0 1 1,0-1 0,0 1-1,0 0 1,0-1-1,0 1 1,-1-1-1,1 1 1,0-1-1,0 1 1,0 0 0,-1-1-1,1 1 1,0 0-1,0-1 1,-1 1-1,1 0 1,0-1-1,-1 1 1,-11 7 25,-9 20-19,16-17-22,0 0 0,1 0 0,0 1 0,0 0 1,1-1-1,1 1 0,0 0 0,-2 18 0,4-29 10,0 1 0,0 0-1,0 0 1,0-1 0,0 1 0,0 0 0,1 0 0,-1-1 0,0 1-1,0 0 1,0-1 0,1 1 0,-1 0 0,0-1 0,1 1-1,-1 0 1,1-1 0,-1 1 0,1 0 0,-1-1 0,1 1-1,-1-1 1,1 1 0,-1-1 0,1 0 0,0 1 0,-1-1-1,1 1 1,0-1 0,-1 0 0,1 0 0,0 1 0,-1-1 0,1 0-1,0 0 1,0 0 0,-1 0 0,1 0 0,0 0 0,0 0-1,-1 0 1,1 0 0,0 0 0,0 0 0,-1 0 0,1-1-1,0 1 1,0 0 0,-1-1 0,1 1 0,-1 0 0,1-1-1,0 0 1,5-1-10,-1-1-1,0 0 1,0-1-1,0 1 0,5-7 1,1 0 7,-1-1 0,0-1-1,-1 0 1,-1 0 0,1-1 0,-2 0 0,0 0-1,-1 0 1,0-1 0,6-23 0,-12 36 7,1-1 0,-1 1 0,0 0 0,0 0 0,0 0 0,0-1 0,0 1 0,0 0 0,0 0 0,0 0 0,0-1 0,-1 1 0,1 0 0,-1 0 0,0-2 0,1 3-1,0 0 1,-1-1-1,1 1 0,0 0 1,-1 0-1,1-1 1,0 1-1,-1 0 1,1 0-1,-1 0 0,1-1 1,-1 1-1,1 0 1,0 0-1,-1 0 0,1 0 1,-1 0-1,1 0 1,-1 0-1,1 0 1,-1 0-1,1 0 0,0 0 1,-1 0-1,1 0 1,-1 1-1,-3 0 0,1 0-1,1 1 1,-1-1 0,0 1-1,0 0 1,1 0 0,-1 0 0,1 0-1,-5 4 1,-4 8-72,0 0 0,0 0 0,2 1 0,-1 0 0,2 1 1,0 0-1,1 0 0,1 1 0,-6 24 0,12-41 66,0 0 0,-1 1 1,1-1-1,0 0 0,0 0 0,0 0 0,0 0 0,0 0 0,0 0 1,0 0-1,0 0 0,0 1 0,0-1 0,0 0 0,0 0 0,0 0 1,0 0-1,0 0 0,0 0 0,0 0 0,0 1 0,0-1 0,0 0 1,0 0-1,0 0 0,0 0 0,0 0 0,0 0 0,0 0 0,0 0 1,0 1-1,0-1 0,0 0 0,0 0 0,0 0 0,1 0 0,-1 0 1,0 0-1,0 0 0,0 0 0,0 0 0,0 0 0,0 1 0,0-1 1,0 0-1,0 0 0,1 0 0,-1 0 0,0 0 0,0 0 0,0 0 1,0 0-1,0 0 0,7-6-204,7-11-92,-8 7 160,0 0 0,-1 0 0,0 0-1,0-1 1,-1 0 0,3-14 0,-7 25 131,0 0 0,0 0 0,0 0 0,0 0 0,0 0 0,0 0-1,0 0 1,-1 0 0,1 0 0,0 0 0,0 0 0,0 0 0,0 0 0,0 0 0,0 0 0,0 0 0,0 0 0,0 0 0,0 0-1,0 0 1,0 0 0,0 0 0,0 0 0,0 0 0,0 0 0,-1 0 0,1 0 0,0 0 0,0 0 0,0 0 0,0 0 0,0 0-1,0 0 1,0 0 0,0 0 0,0 0 0,0 0 0,0 0 0,0 0 0,0 0 0,0 0 0,0 0 0,0 0 0,0-1 0,0 1-1,0 0 1,0 0 0,0 0 0,-7 10-283,-6 15-208,10-18 315,-3 10-88,-1 0-1,0 0 0,-13 19 0,3-10-137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3:19.498"/>
    </inkml:context>
    <inkml:brush xml:id="br0">
      <inkml:brushProperty name="width" value="0.025" units="cm"/>
      <inkml:brushProperty name="height" value="0.025" units="cm"/>
    </inkml:brush>
  </inkml:definitions>
  <inkml:trace contextRef="#ctx0" brushRef="#br0">158 115 14619,'-5'-2'609,"-12"-4"517,17 6-1081,-1 0 0,1 0-1,-1 0 1,1 0 0,0 0 0,-1 0-1,1 0 1,-1 0 0,1 0 0,-1 0 0,1 0-1,-1 0 1,1 0 0,0 0 0,-1 0-1,1 1 1,-1-1 0,1 0 0,0 0 0,-1 0-1,1 1 1,0-1 0,-1 0 0,1 1-1,0-1 1,-1 0 0,1 1 0,0-1 0,0 0-1,-1 1 1,1-1 0,0 0 0,0 1-1,-1 0 1,1-1-29,1 0-1,-1 0 1,0 0-1,0 0 1,0 1-1,0-1 1,1 0-1,-1 0 1,0 0 0,0 0-1,0 0 1,0 0-1,1 0 1,-1 0-1,0 0 1,0 0-1,0 0 1,1 0-1,-1 0 1,0 0-1,0 0 1,0 0 0,1 0-1,-1 0 1,0 0-1,0 0 1,0 0-1,1 0 1,-1 0-1,0 0 1,0 0-1,0 0 1,0 0-1,1 0 1,-1 0 0,0-1-1,0 1 1,0 0-1,0 0 1,0 0-1,1 0 1,-1-1-1,0 1 1,0 0-1,0 0 1,0 0-1,0-1 1,11-6 329,-8 3-193,-1 0 1,1 0-1,-1 0 0,0-1 0,0 1 1,0-1-1,-1 1 0,0-1 0,2-8 1,-3 12-121,0 0 0,1 0 0,-1 0 1,0 0-1,0-1 0,0 1 0,0 0 1,0 0-1,0 0 0,0 0 1,0-1-1,-1 1 0,1 0 0,0 0 1,-1 0-1,1 0 0,0 0 0,-1 0 1,1 0-1,-1 0 0,0 0 0,1 0 1,-1 0-1,0 0 0,0 1 0,0-1 1,1 0-1,-1 0 0,0 1 0,0-1 1,0 0-1,0 1 0,0-1 0,0 1 1,0-1-1,0 1 0,-1 0 0,1 0 1,0-1-1,0 1 0,0 0 0,0 0 1,0 0-1,-2 0 0,0 1-11,0-1 1,0 1-1,1 0 0,-1 0 0,0 0 1,1 0-1,-1 1 0,1-1 1,-1 1-1,1-1 0,0 1 0,0 0 1,0 0-1,0 0 0,-3 4 1,3-4-22,0 0 0,1 0 0,0 0 0,-1 0 0,1 0 0,0 0 0,0 0 0,0 0 1,0 0-1,1 1 0,-1-1 0,0 0 0,1 1 0,0-1 0,0 1 0,-1-1 1,1 0-1,1 5 0,-1-7 0,0 1 0,0-1-1,0 0 1,1 1 0,-1-1 0,0 1 0,0-1 0,0 0 0,1 1 0,-1-1 0,0 0 0,1 0 0,-1 1-1,0-1 1,1 0 0,-1 1 0,0-1 0,1 0 0,-1 0 0,0 0 0,1 1 0,-1-1 0,1 0 0,-1 0-1,0 0 1,1 0 0,-1 0 0,1 0 0,-1 0 0,0 0 0,1 0 0,-1 0 0,1 0 0,-1 0-1,0 0 1,1 0 0,-1 0 0,1 0 0,-1-1 0,0 1 0,1 0 0,-1 0 0,1 0 0,-1-1 0,0 1-1,1 0 1,-1 0 0,0-1 0,0 1 0,1 0 0,-1-1 0,1 1 0,14-18 13,-14 17-9,0 0 0,-1-1 0,1 1 0,-1 0 1,1 0-1,-1-1 0,0 1 0,1 0 0,-1-1 0,0 1 0,0-1 1,0 1-1,0 0 0,0-1 0,-1 1 0,1 0 0,0-2 1,-1 2-2,1 0 0,-1 1 0,1-1 0,-1 0 0,1 1 0,-1-1 0,0 0 0,1 1 0,-1-1 0,0 1 0,1-1 1,-1 1-1,0-1 0,0 1 0,1-1 0,-1 1 0,0 0 0,0-1 0,0 1 0,0 0 0,-2-1 4,0 1-1,0 0 1,1 0-1,-1 0 1,0 0-1,0 1 1,0-1 0,1 1-1,-1-1 1,0 1-1,1 0 1,-1 0-1,1 0 1,-1 0-1,-3 3 1,0 0 2,1 1 0,-1 0 1,1 0-1,0 1 0,-8 10 0,12-14-9,-1 0-1,1-1 0,0 1 1,0 0-1,0-1 0,0 1 1,0 0-1,0 0 0,1 0 1,-1 0-1,1 0 1,-1 0-1,1 0 0,0 0 1,0 0-1,0 0 0,0 0 1,0 0-1,0 0 0,0 0 1,1 0-1,-1 0 0,1 0 1,-1 0-1,2 3 0,-1-4 0,0-1 0,-1 1 0,1-1 0,0 1 0,-1 0-1,1-1 1,0 1 0,0-1 0,0 0 0,-1 1 0,1-1-1,0 0 1,0 1 0,0-1 0,0 0 0,0 0 0,0 0-1,-1 0 1,1 0 0,0 0 0,0 0 0,0 0 0,0 0-1,0 0 1,0 0 0,0 0 0,0-1 0,-1 1 0,1 0-1,0-1 1,1 0 0,26-17-31,-19 9 40,0 0-1,0-1 1,13-19 0,-21 26 5,-10 19-4,1 1 1,0-1-1,1 1 1,1 1-1,-8 35 0,20-74 9,-3 11-8,0 1 0,-1-1 0,0 0 0,0 1 0,-1-1 0,0 0 0,-1 0 0,-1-19 0,1 29-10,0 0 1,0-1-1,0 1 0,0 0 0,0 0 1,-1-1-1,1 1 0,0 0 0,0 0 0,0-1 1,0 1-1,0 0 0,0 0 0,-1-1 1,1 1-1,0 0 0,0 0 0,0-1 1,-1 1-1,1 0 0,0 0 0,0 0 0,0 0 1,-1-1-1,1 1 0,0 0 0,0 0 1,-1 0-1,1 0 0,0 0 0,-1 0 0,1 0 1,0 0-1,0 0 0,-1 0 0,1 0 1,0 0-1,-1 0 0,1 0 0,0 0 0,0 0 1,-1 0-1,1 0 0,0 0 0,0 0 1,-1 0-1,1 1 0,0-1 0,0 0 1,-1 0-1,1 0 0,0 0 0,0 1 0,-1-1 1,1 0-1,0 0 0,0 0 0,0 1 1,0-1-1,-1 0 0,1 0 0,0 1 0,0-1 1,-11 18 0,9-13 1,-1 1 0,2 0 0,-1 0-1,1 1 1,0-1 0,0 0 0,1 0 0,0 0 0,0 1-1,1 7 1,-1-13-2,0-1-1,0 1 1,1-1-1,-1 0 1,0 1 0,0-1-1,0 0 1,0 1-1,1-1 1,-1 0-1,0 1 1,0-1 0,1 0-1,-1 1 1,0-1-1,1 0 1,-1 0-1,0 0 1,1 1 0,-1-1-1,0 0 1,1 0-1,-1 0 1,1 0-1,-1 1 1,0-1-1,1 0 1,-1 0 0,1 0-1,-1 0 1,0 0-1,1 0 1,-1 0-1,1 0 1,-1 0 0,0 0-1,1-1 1,-1 1-1,1 0 1,-1 0-1,0 0 1,1 0 0,-1-1-1,0 1 1,1 0-1,-1 0 1,0-1-1,1 1 1,-1 0 0,0 0-1,1-1 1,-1 1-1,0 0 1,0-1-1,0 1 1,1-1-1,16-20-7,-17 21 8,5-8-2,-1 0-1,1-1 1,-1 1 0,-1-1 0,0 1-1,0-1 1,-1 0 0,0-1 0,0 1-1,-1 0 1,0 0 0,-1-15 0,0 23 2,0 0 1,0 0 0,0 1 0,0-1 0,0 0 0,0 0 0,-1 0 0,1 1 0,0-1 0,0 0-1,-1 0 1,1 1 0,0-1 0,-1 0 0,1 1 0,-1-1 0,1 0 0,-1 1 0,1-1 0,-1 0 0,1 1-1,-1-1 1,0 1 0,1-1 0,-1 1 0,0 0 0,1-1 0,-1 1 0,0 0 0,1-1 0,-1 1 0,0 0-1,0 0 1,0 0 0,1-1 0,-1 1 0,0 0 0,0 0 0,0 0 0,1 0 0,-1 1 0,0-1-1,0 0 1,0 0 0,1 0 0,-1 1 0,0-1 0,0 0 0,1 1 0,-1-1 0,-1 1 0,-2 2 7,0-1 0,-1 1-1,1 0 1,0 0 0,0 0 0,-6 8 0,6-7-9,0 0 0,1 0-1,-1 1 1,1 0 0,0 0-1,1 0 1,-1 0 0,1 0-1,0 0 1,0 1 0,-1 10-1,3-16-5,0 0 1,0 0-1,0 0 0,0 1 1,0-1-1,0 0 0,0 0 0,0 1 1,0-1-1,0 0 0,0 0 0,0 0 1,0 1-1,1-1 0,-1 0 0,0 0 1,0 0-1,0 0 0,0 1 0,0-1 1,1 0-1,-1 0 0,0 0 0,0 0 1,0 0-1,0 0 0,1 1 0,-1-1 1,0 0-1,0 0 0,1 0 0,-1 0 1,0 0-1,0 0 0,0 0 0,1 0 1,-1 0-1,0 0 0,0 0 1,0 0-1,1 0 0,-1 0 0,0 0 1,0 0-1,1 0 0,-1 0 0,0 0 1,0-1-1,0 1 0,1 0 0,-1 0 1,0 0-1,0 0 0,0 0 0,0-1 1,1 1-1,-1 0 0,0 0 0,0 0 1,0 0-1,0-1 0,0 1 0,12-10-487,27-43-741,-29 34 855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3:21.398"/>
    </inkml:context>
    <inkml:brush xml:id="br0">
      <inkml:brushProperty name="width" value="0.025" units="cm"/>
      <inkml:brushProperty name="height" value="0.025" units="cm"/>
    </inkml:brush>
  </inkml:definitions>
  <inkml:trace contextRef="#ctx0" brushRef="#br0">58 132 12411,'-1'2'449,"-1"1"1,0-1 0,1 0-1,0 1 1,0-1-1,0 1 1,0-1 0,-1 3-1,2-1 1087,7-18-677,-5 6-661,0 0 0,0 0 1,0 0-1,-1 0 0,0-1 0,0-11 1,-1 15-89,0 0 0,-1 1 0,1-1 0,-1 0 1,0 0-1,-1 0 0,1 1 0,-1-1 1,0 1-1,0-1 0,0 1 0,-3-5 1,4 8-92,1 1 1,0-1 0,-1 0 0,1 0-1,-1 1 1,1-1 0,-1 1 0,0-1-1,1 0 1,-1 1 0,0-1 0,1 1-1,-1-1 1,0 1 0,0-1 0,1 1-1,-1 0 1,0 0 0,0-1 0,0 1-1,0 0 1,1 0 0,-1 0 0,0 0-1,0 0 1,0 0 0,0 0 0,0 0-1,1 0 1,-1 0 0,0 0 0,0 0-1,0 1 1,0-1 0,1 0 0,-1 1-1,0-1 1,0 0 0,1 1 0,-1-1-1,-1 2 1,1-1-25,-1 1 1,1-1-1,0 1 0,0 0 0,0-1 1,0 1-1,0 0 0,0-1 0,1 1 1,-1 0-1,1 0 0,-1 0 0,1 0 1,-1 0-1,1-1 0,0 1 1,0 4-1,0-5-18,0 1 1,1 0-1,-1 0 1,0 0-1,1-1 1,-1 1-1,1 0 1,0 0 0,-1-1-1,1 1 1,0-1-1,0 1 1,0-1-1,0 1 1,0-1-1,0 1 1,1-1-1,-1 0 1,0 0-1,1 0 1,-1 0-1,1 0 1,-1 0-1,1 0 1,0 0-1,-1 0 1,1-1-1,0 1 1,0-1 0,-1 1-1,1-1 1,0 0-1,2 1 1,25-4-186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04.589"/>
    </inkml:context>
    <inkml:brush xml:id="br0">
      <inkml:brushProperty name="width" value="0.025" units="cm"/>
      <inkml:brushProperty name="height" value="0.025" units="cm"/>
      <inkml:brushProperty name="color" value="#E71224"/>
    </inkml:brush>
  </inkml:definitions>
  <inkml:trace contextRef="#ctx0" brushRef="#br0">0 391 14163,'4'6'44,"1"0"0,-1-1 0,1 0 0,-1 0 0,2 0 0,-1-1 1,0 1-1,1-1 0,0 0 0,0-1 0,0 0 0,0 0 0,0 0 0,1 0 0,0-1 0,-1 0 0,1-1 0,0 1 0,0-1 1,12 0-1,12-1-271,0-1 0,-1-1 1,44-9-1,-32 4 155,5 0 40,1 2 0,0 3 0,0 1 0,0 3 0,57 8 0,169 31 555,-185-32-412,97-4 0,322-45-58,63-1-55,-115 45-15,277-3 4,-539-5 18,721-6 14,76-20-20,-32-29 168,-433 24-138,336-12 23,-351 43-43,870-27 30,-1164 18-37,919-51 20,-516 27-7,550-19-28,776 59 49,-349 5-10,-985-20-19,78 0 6,884-4 53,7 43-96,957 21 76,-1685-75 26,-252 4-62,-533 20 10,174 3 692,-354 12 2869,80-12-3469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1.484"/>
    </inkml:context>
    <inkml:brush xml:id="br0">
      <inkml:brushProperty name="width" value="0.025" units="cm"/>
      <inkml:brushProperty name="height" value="0.025" units="cm"/>
      <inkml:brushProperty name="color" value="#E71224"/>
    </inkml:brush>
  </inkml:definitions>
  <inkml:trace contextRef="#ctx0" brushRef="#br0">3 186 10626,'-3'2'2198,"4"-1"-895,4 1-1184,13 7 62,1-2 0,0 0 1,0-2-1,0 0 0,23 3 1,103 5-127,-31-5 695,-31 2-423,0-4-1,0-4 0,1-4 0,101-14 0,72-3-297,-70 9-18,344-66-282,-68 8 53,-275 44 202,418-27-51,-541 51 58,223-4-30,-225 5-1064,-61-1 891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4.682"/>
    </inkml:context>
    <inkml:brush xml:id="br0">
      <inkml:brushProperty name="width" value="0.025" units="cm"/>
      <inkml:brushProperty name="height" value="0.025" units="cm"/>
      <inkml:brushProperty name="color" value="#E71224"/>
    </inkml:brush>
  </inkml:definitions>
  <inkml:trace contextRef="#ctx0" brushRef="#br0">896 135 12219,'-2'-10'192,"0"-1"0,-1 1-1,1 0 1,-2 0 0,0 0 0,0 0 0,-7-10 0,9 17-133,0-1-1,-1 1 1,0 0 0,0 0-1,0 0 1,0 0-1,0 1 1,-1-1-1,1 1 1,-1 0 0,1 0-1,-1 0 1,0 0-1,0 1 1,0-1 0,0 1-1,0 0 1,0 1-1,0-1 1,-8 0 0,1 2 1,1-1 0,0 2 0,-1-1 1,1 2-1,0-1 0,0 1 0,0 1 1,1 0-1,-1 0 0,1 1 0,0 0 1,0 1-1,1-1 0,-15 14 0,3-1 5,0 1 0,2 1-1,0 1 1,-22 34-1,-78 152 80,74-125-122,-21 40 11,5 3 0,6 3 0,-39 139 0,73-195-19,3 1 1,3 1 0,3 0-1,4 0 1,3 1 0,3 0 0,12 100-1,-3-124-16,2-1-1,2-1 0,3 0 0,1 0 1,3-2-1,26 48 0,-23-54-14,2-2 0,1-1-1,2-1 1,2-1 0,1-1-1,68 59 1,-85-83 7,1 0 1,0-2-1,1 1 0,0-2 1,1 0-1,0-1 0,0-1 1,0 0-1,25 5 0,-26-9 1,0 0 0,-1-1 0,1 0 0,0-1 0,0-1 0,0 0 0,0-1 0,-1-1 0,1 0 0,-1-1 0,20-7 0,-10-1 17,0 0 1,-1-1-1,0-1 0,-1-2 1,-1 0-1,-1-1 0,0-1 1,32-38-1,-22 18 42,-1 0-1,-2-3 1,-2 0-1,21-47 1,-8 0 141,44-149 1,2-99 153,-5-102-50,-65 325-301,-4-215 1,-12 281-97,-2 0 0,-12-58 0,12 90 17,0 1 1,0-1-1,-1 0 0,-1 1 1,0 0-1,-1 1 0,-1-1 0,0 1 1,-1 1-1,-16-19 0,19 25 2,0 0-1,-1 1 0,1 0 1,-1 1-1,0 0 1,0 0-1,0 0 1,-1 1-1,1 0 1,-1 0-1,-14-3 0,8 4-27,-1 0 0,0 1 0,0 1 0,-1 0 0,-18 3-1,-15 4-217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8.756"/>
    </inkml:context>
    <inkml:brush xml:id="br0">
      <inkml:brushProperty name="width" value="0.05" units="cm"/>
      <inkml:brushProperty name="height" value="0.05" units="cm"/>
    </inkml:brush>
  </inkml:definitions>
  <inkml:trace contextRef="#ctx0" brushRef="#br0">91 36 16436,'-53'60'2358,"48"-53"-2122,0 0 1,1 0-1,-1 0 1,1 1-1,1 0 1,0-1-1,-3 11 1,5-16-195,1-1 0,0 0 0,-1 0 0,1 1 0,0-1 0,0 0 0,0 1 0,0-1 0,0 0 0,0 1 0,0-1 0,0 0 0,1 0 0,-1 1 0,1-1 0,-1 0 0,1 0 1,-1 1-1,1-1 0,-1 0 0,1 0 0,0 0 0,0 0 0,0 0 0,-1 0 0,1 0 0,0 0 0,0 0 0,1 0 0,-1-1 0,0 1 0,0 0 0,0-1 0,0 1 0,0-1 0,1 1 0,-1-1 0,0 0 0,1 1 0,-1-1 0,0 0 1,1 0-1,1 0 0,5 0-8,-1 1 0,0-2 0,0 1 0,0-1 0,0 0 0,12-4 0,-11 2-75,0 0 0,0-1-1,0 1 1,-1-2 0,0 1-1,0-1 1,0 0 0,0 0 0,-1-1-1,1 0 1,-2 0 0,1-1-1,-1 1 1,0-1 0,0 0 0,0-1-1,-1 1 1,0-1 0,-1 0-1,0 0 1,0 0 0,-1 0 0,0 0-1,1-10 1,-3 17-64,0-1 1,0 0-1,0 1 1,0-1-1,0 1 1,0-1-1,-1 1 1,1-1-1,0 1 1,-1-1-1,1 1 1,-1 0-1,0-1 1,0 1-1,1 0 0,-1-1 1,0 1-1,0 0 1,0 0-1,0 0 1,0 0-1,-3-2 1,3 3 19,0-1 0,0 1 0,1 0 0,-1-1 0,0 1 0,0 0 0,0 0 1,0 0-1,0 0 0,0 0 0,0 0 0,0 0 0,0 0 0,1 0 0,-1 1 0,0-1 0,0 0 1,0 1-1,0-1 0,0 0 0,1 1 0,-1-1 0,0 1 0,0-1 0,1 1 0,-1-1 0,0 1 1,1 0-1,-1-1 0,0 1 0,1 0 0,-1 0 0,1-1 0,-1 1 0,1 0 0,0 0 0,-1 1 0,-4 10-607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5.228"/>
    </inkml:context>
    <inkml:brush xml:id="br0">
      <inkml:brushProperty name="width" value="0.025" units="cm"/>
      <inkml:brushProperty name="height" value="0.025" units="cm"/>
      <inkml:brushProperty name="color" value="#E71224"/>
    </inkml:brush>
  </inkml:definitions>
  <inkml:trace contextRef="#ctx0" brushRef="#br0">0 2105 11947,'37'-41'1328,"-2"-2"1,43-66 0,-45 59-1053,567-851 1300,-117 218-1641,-356 539-153,-106 123 83,0 2 0,2 1 0,1 0 0,32-17 1,-50 31 28,1 1 0,0 0 1,0 0-1,0 0 0,13-2 0,-18 5 85,-1-1-1,1 1 0,-1 0 0,1 0 0,-1 0 0,1 0 0,-1 0 0,0 0 0,1 0 0,-1 1 0,1-1 0,-1 0 0,0 1 0,1-1 0,-1 1 0,0-1 0,1 1 0,-1 0 0,0 0 0,0 0 0,1-1 0,-1 1 0,0 0 0,0 0 0,0 0 0,0 1 0,0-1 0,-1 0 1,1 0-1,0 0 0,0 1 0,0 2 0,3 16-268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6.327"/>
    </inkml:context>
    <inkml:brush xml:id="br0">
      <inkml:brushProperty name="width" value="0.025" units="cm"/>
      <inkml:brushProperty name="height" value="0.025" units="cm"/>
      <inkml:brushProperty name="color" value="#E71224"/>
    </inkml:brush>
  </inkml:definitions>
  <inkml:trace contextRef="#ctx0" brushRef="#br0">343 1 13731,'-13'1'266,"0"2"0,0-1 0,0 2-1,0 0 1,1 0 0,0 1 0,0 0 0,0 1 0,0 1 0,1 0 0,0 0 0,1 1-1,-16 15 1,9-6 79,0 0 0,2 1 0,0 1 0,1 1-1,1 0 1,-18 37 0,24-41-211,1 0 0,0 0-1,1 1 1,1-1 0,1 1 0,0 0 0,1 0 0,1 0 0,1 0-1,2 22 1,-2-30-112,2 0-1,-1 1 0,2-1 1,-1 0-1,1 0 0,0 0 1,1 0-1,0 0 0,0-1 1,1 0-1,0 0 0,1 0 1,0-1-1,0 1 0,0-1 1,1-1-1,0 1 0,0-1 1,16 10-1,-17-14-15,-1 1-1,1-1 1,0 0 0,0 0 0,0-1-1,0 1 1,0-2 0,1 1 0,-1 0-1,0-1 1,0 0 0,1-1 0,-1 0-1,0 1 1,0-2 0,0 1-1,0-1 1,0 0 0,0 0 0,0-1-1,-1 1 1,1-1 0,-1-1 0,0 1-1,0-1 1,0 0 0,0 0 0,-1 0-1,1-1 1,-1 0 0,0 1-1,-1-1 1,1-1 0,-1 1 0,0 0-1,0-1 1,-1 0 0,1 0 0,2-10-1,-5 15 11,1-1 0,-1 0 0,0 1 0,1-1-1,-1 0 1,0 1 0,0-1 0,0 0 0,0 1-1,0-1 1,0 0 0,-1 1 0,1-1 0,0 0-1,-1 1 1,1-1 0,-1 0 0,0 1 0,0-1-1,1 1 1,-1 0 0,0-1 0,0 1 0,0-1-1,-1 1 1,1 0 0,0 0 0,0 0 0,-1 0-1,1 0 1,0 0 0,-3-1 0,2 1 10,-1 1 1,0-1 0,0 0-1,0 1 1,0 0 0,0 0-1,0 0 1,0 0 0,0 0-1,0 1 1,0-1 0,0 1 0,1 0-1,-1-1 1,0 1 0,0 1-1,-4 2 1,-1 0 14,0 1 0,1 0 0,-1 1 0,-7 8 0,13-12-40,0-1 0,0 1 0,0 0 0,1 0-1,-1 0 1,1 0 0,-1 1 0,1-1 0,0 0-1,0 1 1,0-1 0,0 0 0,0 1 0,0-1-1,1 1 1,-1 0 0,1-1 0,0 1-1,0 4 1,0-7-2,0 1 1,0-1-1,0 1 0,1-1 0,-1 1 0,0-1 0,0 1 0,1-1 0,-1 0 0,0 1 0,1-1 1,-1 0-1,0 1 0,1-1 0,-1 1 0,0-1 0,1 0 0,-1 0 0,1 1 0,-1-1 1,1 0-1,-1 0 0,1 0 0,-1 1 0,1-1 0,-1 0 0,1 0 0,-1 0 0,1 0 1,-1 0-1,1 0 0,-1 0 0,1 0 0,-1 0 0,1 0 0,-1 0 0,1-1 0,-1 1 1,1 0-1,-1 0 0,1-1 0,22-10-23,-4-4-21,-1-1-1,0-1 1,21-25-1,21-21-124,-58 61 162,0 1 0,0-1 0,0 1 0,0-1 0,0 1 0,0 0-1,1 0 1,-1 0 0,3-1 0,-4 2 3,0-1 0,-1 1 0,1 0 0,0 0 0,0 0 0,0 0 0,0 0 0,-1 0 0,1 0 0,0 1 0,0-1 0,0 0 0,-1 0 0,1 1 0,0-1 0,0 0 0,-1 1 0,1-1 0,1 1 0,0 2-4,0-1-1,0 1 1,0 0 0,-1 0-1,1 0 1,0 0-1,-1 0 1,0 0 0,0 0-1,0 0 1,1 6-1,7 37-29,-7-29-28,2 0 1,0-1-1,9 25 1,-4-29-507,-8-12 556,-1 0-1,0 0 0,0 0 0,1 0 1,-1 0-1,0 0 0,1 0 1,-1 0-1,0 0 0,0 0 0,1 0 1,-1 0-1,0 0 0,1 0 0,-1 0 1,0 0-1,0 0 0,1 0 1,-1-1-1,0 1 0,0 0 0,0 0 1,1 0-1,-1 0 0,0-1 1,0 1-1,0 0 0,1 0 0,-1-1 1,1-1-28,0 0 0,0 0 1,0 0-1,0 0 1,0 0-1,-1 0 0,1 0 1,-1 0-1,1-1 1,-1-1-1,1-20-290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7.093"/>
    </inkml:context>
    <inkml:brush xml:id="br0">
      <inkml:brushProperty name="width" value="0.025" units="cm"/>
      <inkml:brushProperty name="height" value="0.025" units="cm"/>
      <inkml:brushProperty name="color" value="#E71224"/>
    </inkml:brush>
  </inkml:definitions>
  <inkml:trace contextRef="#ctx0" brushRef="#br0">0 0 17772,'2'5'216,"0"-1"0,-1 1 0,0 0 0,0-1 1,0 1-1,0 0 0,-1 0 0,0 0 0,0 5 0,1 22 402,2-12-432,1 0 0,1 0 0,1 0 0,0 0-1,2-1 1,0 0 0,13 20 0,-21-38-186,0 0 1,1-1-1,-1 1 0,0-1 1,1 1-1,-1 0 0,1-1 1,-1 1-1,1-1 0,-1 1 1,1-1-1,-1 1 0,1-1 1,0 1-1,-1-1 0,1 0 0,0 1 1,-1-1-1,1 0 0,0 1 1,0-2-1,-1 1 0,1 0 1,-1 0-1,0-1 0,1 1 1,-1 0-1,0 0 0,0-1 0,1 1 1,-1-1-1,0 1 0,0 0 1,1-1-1,-1 1 0,0 0 1,0-1-1,0 1 0,0-1 1,0 1-1,0-1 0,0 1 0,0 0 1,0-1-1,1-32 9,-1 33-9,-1-12-1,0 1 0,-1-1-1,0 1 1,0-1 0,-1 1 0,-1 0 0,0 0 0,0 1 0,-1-1 0,-8-11 0,6 16-19,5 10-12,7 13-26,-3-12 50,0-1 0,1 0 0,0-1-1,0 1 1,0 0 0,1-1 0,-1 1-1,1-1 1,-1 0 0,1 0 0,0-1-1,0 1 1,1-1 0,-1 0-1,0 0 1,1 0 0,-1-1 0,1 1-1,-1-1 1,1 0 0,0-1 0,0 1-1,-1-1 1,1 0 0,0 0 0,0 0-1,8-2 1,-4 0 5,0 0-1,0-1 1,0 0-1,0 0 1,-1-1-1,1 0 1,-1-1-1,0 1 1,0-2-1,-1 1 1,1-1-1,-1 0 1,8-10-1,1-5-24,20-32-1,-27 38 16,-5 13-26,-2 7 20,-2 9 5,-3 5 29,-7 84 104,9-89-92,1 0 0,1 1 0,0-1 0,1 0 0,3 15 0,-4-27-21,-1-1 1,0 1-1,1 0 1,0 0-1,-1-1 1,1 1-1,0 0 1,0-1-1,0 1 1,0 0-1,0-1 1,0 0-1,0 1 1,0-1-1,1 0 1,-1 1-1,0-1 1,1 0-1,-1 0 1,1 0-1,2 1 1,-2-2-4,-1 0 1,1 1-1,0-1 1,0 0-1,0-1 1,-1 1-1,1 0 1,0 0-1,0-1 0,-1 1 1,1-1-1,0 0 1,-1 1-1,1-1 1,0 0-1,-1 0 1,3-1-1,5-6-3,0 1 1,0-1-1,-1-1 1,0 0-1,7-9 1,32-56-16,-32 48-12,22-28-1,-37 53 29,0 1 1,1-1-1,-1 1 0,0 0 0,0-1 0,0 1 0,1-1 0,-1 1 0,0 0 0,1-1 1,-1 1-1,0 0 0,1-1 0,-1 1 0,0 0 0,1-1 0,-1 1 0,0 0 0,1 0 1,-1-1-1,1 1 0,-1 0 0,1 0 0,-1 0 0,0 0 0,1 0 0,-1 0 0,1 0 1,-1 0-1,1 0 0,-1 0 0,1 0 0,-1 0 0,1 0 0,-1 0 0,1 0 0,-1 0 1,0 0-1,1 0 0,0 1 0,7 18 138,-3-5-65,-4-11-49,0 1 0,1-1 0,-1 0 1,1 0-1,0 0 0,0-1 0,0 1 0,1 0 0,-1-1 0,1 1 0,-1-1 0,1 0 1,0 0-1,4 3 0,-4-4-18,0 0 0,0 0 0,0-1 1,0 0-1,0 1 0,0-1 0,-1 0 0,1 0 1,0 0-1,0-1 0,0 1 0,0-1 0,0 0 1,0 1-1,0-1 0,-1 0 0,1-1 0,3-1 1,3-2-115,-1 0 0,1-1 0,15-14 0,-17 14-29,1 0-1,0 0 1,0 0-1,12-5 1,-20 10 129,1 1-1,-1 0 1,1 0 0,-1-1-1,1 1 1,0 0 0,-1 0-1,1-1 1,-1 1 0,1 0 0,0 0-1,-1 0 1,1 0 0,0 0-1,-1 0 1,1 0 0,-1 0-1,1 0 1,0 0 0,-1 0-1,1 1 1,-1-1 0,1 0 0,0 0-1,-1 1 1,1-1 0,-1 0-1,1 1 1,-1-1 0,1 0-1,-1 1 1,1-1 0,-1 1-1,0-1 1,1 1 0,-1-1-1,1 1 1,-1-1 0,0 1 0,0-1-1,1 1 1,-1-1 0,0 1-1,0 0 1,0-1 0,1 1-1,-1 0 1,1 5 52,-1 0 0,1 0-1,-1 0 1,-1 8 0,0-2 49,0 13 157,1 27-178,0-48 52,0 0-1,0 0 0,1 0 1,0 0-1,0 0 0,0 0 1,0 0-1,1-1 1,2 6-1,-3-8-111,-1-1-1,0 0 1,1 1-1,-1-1 1,1 0-1,-1 0 1,1 0 0,-1 1-1,1-1 1,-1 0-1,1 0 1,-1 0-1,1 0 1,-1 0 0,1 0-1,-1 0 1,1 0-1,-1 0 1,1 0-1,-1 0 1,0 0 0,1-1-1,-1 1 1,1 0-1,-1 0 1,1 0-1,-1-1 1,1 1 0,-1 0-1,0 0 1,1-1-1,-1 1 1,1 0 0,-1-1-1,1 0 1,0 1 33,14-12 175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7.589"/>
    </inkml:context>
    <inkml:brush xml:id="br0">
      <inkml:brushProperty name="width" value="0.025" units="cm"/>
      <inkml:brushProperty name="height" value="0.025" units="cm"/>
      <inkml:brushProperty name="color" value="#E71224"/>
    </inkml:brush>
  </inkml:definitions>
  <inkml:trace contextRef="#ctx0" brushRef="#br0">3 17 14675,'3'-2'232,"0"0"-1,0 0 1,1 0-1,-1 0 1,0 1 0,1 0-1,-1 0 1,1 0-1,-1 0 1,1 0-1,0 1 1,5-1-1,-8 1-138,1 1-1,0-1 0,-1 0 0,1 1 0,0-1 0,-1 1 0,1 0 0,0-1 0,-1 1 0,1 0 1,-1 0-1,0 0 0,1 0 0,-1 0 0,0 1 0,0-1 0,1 0 0,-1 1 0,0-1 0,0 0 1,0 1-1,-1-1 0,1 1 0,0-1 0,-1 1 0,1 0 0,0-1 0,-1 3 0,2 5 92,0 0-1,-1 0 1,0 0-1,-1 0 1,0 0-1,-1 0 1,0 0-1,0 0 1,-3 12-1,-29 81 821,22-72-653,-1 3-38,5-17-166,1 0 0,1 0 0,1 1 0,-4 28 1,7-44-141,1-1 1,0 1 0,0 0 0,0 0 0,0 0 0,0 0 0,0 0 0,0 0-1,0 0 1,1-1 0,-1 1 0,0 0 0,0 0 0,1 0 0,-1 0 0,1-1-1,-1 1 1,1 0 0,-1 0 0,1-1 0,-1 1 0,1 0 0,-1-1-1,1 1 1,1 0 0,-1 0-1,0-1 1,1 0-1,-1 1 0,0-1 0,1 0 0,-1 0 1,0 0-1,1 0 0,-1 0 0,1 0 0,-1 0 0,0 0 1,1-1-1,1 0 0,7-3-5,0 0 0,-1 0 0,13-9 0,-19 11-10,16-10-383,0 0 1,-1-1-1,0-1 1,-1 0 0,-1-1-1,0-1 1,14-20-1,-19 14-135,-10 2-215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8.022"/>
    </inkml:context>
    <inkml:brush xml:id="br0">
      <inkml:brushProperty name="width" value="0.025" units="cm"/>
      <inkml:brushProperty name="height" value="0.025" units="cm"/>
      <inkml:brushProperty name="color" value="#E71224"/>
    </inkml:brush>
  </inkml:definitions>
  <inkml:trace contextRef="#ctx0" brushRef="#br0">27 106 15011,'-16'4'1809,"6"1"-857,18-5 624,20-7-776,7-3-192,14-6-688,3-3 1649,7 2-1425,-1-2 120,-2-8 56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8.493"/>
    </inkml:context>
    <inkml:brush xml:id="br0">
      <inkml:brushProperty name="width" value="0.025" units="cm"/>
      <inkml:brushProperty name="height" value="0.025" units="cm"/>
      <inkml:brushProperty name="color" value="#E71224"/>
    </inkml:brush>
  </inkml:definitions>
  <inkml:trace contextRef="#ctx0" brushRef="#br0">0 0 15211,'23'45'2459,"19"49"-1,2 4-737,-31-79-1433,-6-18-147,-3-13-60,-4-10-42,-1 1 0,-1-1 0,-1 1 0,-1-1 0,0 1 0,-11-27 0,-1 13-34,23 64-184,-5-24 5,1-1 0,-1 1 0,1-1 0,0 0 0,0 0 0,1 0 0,6 6 0,-9-9 125,1 0 1,-1 0-1,0 0 1,1 0-1,-1 0 0,1 0 1,-1-1-1,1 1 0,0 0 1,-1-1-1,1 0 1,0 1-1,-1-1 0,1 0 1,0 0-1,0 1 1,-1-1-1,1-1 0,0 1 1,-1 0-1,1 0 1,0-1-1,-1 1 0,1-1 1,0 1-1,2-2 1,15-11-431,2-4-136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9.127"/>
    </inkml:context>
    <inkml:brush xml:id="br0">
      <inkml:brushProperty name="width" value="0.025" units="cm"/>
      <inkml:brushProperty name="height" value="0.025" units="cm"/>
      <inkml:brushProperty name="color" value="#E71224"/>
    </inkml:brush>
  </inkml:definitions>
  <inkml:trace contextRef="#ctx0" brushRef="#br0">55 342 15315,'-22'54'2171,"17"-43"-1865,0 1 0,0-1 1,1 1-1,1 0 0,0 0 0,0 0 0,1 0 0,0 20 1,2-31-295,-1 0 1,1 0-1,0-1 1,0 1-1,0 0 1,0 0-1,0 0 1,0-1-1,1 1 1,-1 0-1,0 0 1,0 0-1,0-1 1,1 1-1,-1 0 1,0-1-1,1 1 1,-1 0-1,1 0 1,-1-1-1,1 1 0,-1-1 1,1 1-1,-1 0 1,1-1-1,1 1 1,-1-1-4,0 0-1,-1 0 1,1 0-1,0-1 1,0 1 0,0 0-1,0-1 1,0 1-1,0-1 1,-1 1 0,1-1-1,0 1 1,0-1-1,-1 1 1,1-1-1,0 0 1,-1 1 0,2-2-1,3-4 6,0-1-1,-1 1 1,1-1-1,3-8 1,1-12-31,-1 0 0,7-46 0,-15 86 0,0 1 0,1-1 0,1 1 0,0-1 0,5 17 0,-5-22 12,1 1 0,0-1-1,1-1 1,-1 1 0,1 0-1,1-1 1,-1 0 0,1 0 0,9 10-1,-12-15 16,0 0-1,1 0 0,-1 0 0,1-1 1,-1 1-1,1 0 0,-1-1 0,1 0 0,0 1 1,0-1-1,0 0 0,-1 0 0,1-1 1,0 1-1,0-1 0,0 1 0,0-1 1,0 0-1,0 0 0,1 0 0,-1-1 0,0 1 1,-1-1-1,1 0 0,0 0 0,0 0 1,0 0-1,0 0 0,-1 0 0,1-1 0,0 1 1,-1-1-1,1 0 0,-1 0 0,3-3 1,4-3 45,-1 0 0,0 0 1,-1-1-1,0 0 1,-1-1-1,1 1 0,-2-1 1,6-13-1,-2-1 76,0 0-1,-2-1 1,-1 1-1,-1-2 1,3-40 0,-6 30-5,-2-1 0,-2 0 0,-7-47 1,9 81-120,-1-3 10,0 1 0,0-1 0,0 0-1,-1 1 1,1-1 0,-1 0 0,-1 1 0,1 0 0,-5-7 0,7 12-17,0-1 1,0 1 0,0 0-1,0-1 1,0 1 0,-1 0-1,1 0 1,0-1 0,0 1-1,0 0 1,-1 0 0,1-1 0,0 1-1,-1 0 1,1 0 0,0 0-1,0 0 1,-1-1 0,1 1-1,0 0 1,-1 0 0,1 0-1,0 0 1,-1 0 0,1 0 0,0 0-1,-1 0 1,1 0 0,0 0-1,-1 0 1,1 0 0,0 0-1,-1 0 1,1 0 0,0 0-1,-6 12 9,5 23-14,3-6-1,1 0-1,1 0 1,2-1 0,1 0 0,1 0 0,14 34 0,-13-42-22,0-1-1,1 0 0,1-1 0,1 0 1,0-1-1,2 0 0,-1-1 1,2 0-1,21 17 0,-34-32 13,0 1 1,0 0-1,0-1 0,1 0 0,-1 1 0,1-1 1,4 1-1,0-4-26,-8-12 81,-27-41 233,20 42-181,1 0 0,-8-21 0,15 33-89,-1 1 0,1-1-1,0 1 1,0 0 0,0-1 0,-1 1-1,1-1 1,0 1 0,0 0 0,0-1-1,0 1 1,0-1 0,0 1 0,0-1-1,0 1 1,0 0 0,0-1-1,0 1 1,0-1 0,0 1 0,0-1-1,0 1 1,0 0 0,0-1 0,1 1-1,-1-1 1,0 1 0,0 0-1,0-1 1,1 1 0,-1-1 0,0 1-1,1 0 1,-1 0 0,0-1 0,1 1-1,-1 0 1,0-1 0,1 1 0,-1 0-1,1 0 1,-1 0 0,0-1-1,1 1 1,-1 0 0,1 0 0,-1 0-1,0 0 1,1 0 0,-1 0 0,1 0-1,-1 0 1,1 0 0,-1 0 0,1 0-1,0 0 1,29 9 28,-24-7-17,4 1-10,1 0 1,-1-1 0,1-1 0,-1 1-1,1-2 1,-1 1 0,1-2 0,17-1 0,-23 1-1,-1 0 1,0 0 0,1 0 0,-1 0 0,0 0 0,0-1 0,0 0-1,0 0 1,0 0 0,0-1 0,0 1 0,-1-1 0,1 0 0,-1 0-1,0 0 1,0 0 0,0 0 0,0-1 0,0 0 0,-1 1 0,0-1-1,4-8 1,-5 11-1,-1-1 0,1 1 0,-1 0 0,1-1 0,-1 1 0,0-1 0,1 1 0,-1-1 0,0 1 0,0 0 0,0-1 0,0 1 0,0-1 0,0 1 0,-1-1 0,1 1 0,0 0 0,-1-1 0,1 1 0,-1 0 0,1-1 0,-1 1 0,0 0 0,0-1 0,0 1 0,1 0 0,-1 0 0,0 0 0,0 0 0,0 0 0,-2-1 0,1 1-1,1 1 0,0-1 0,-1 1 0,1 0 0,0 0 0,-1 0 1,1 0-1,-1 0 0,1 0 0,0 0 0,-1 0 0,1 0 0,0 1 0,-1-1 1,1 0-1,0 1 0,-1-1 0,1 1 0,0 0 0,0-1 0,0 1 0,0 0 1,-1 0-1,1 0 0,0-1 0,0 1 0,1 0 0,-1 1 0,0-1 0,0 0 0,0 0 1,-1 3-1,-1 0-25,0 1 0,1 0 1,-1 0-1,1 0 0,0 0 1,0 0-1,1 0 0,-1 1 1,1-1-1,0 0 0,1 1 1,-1-1-1,1 1 0,0-1 1,0 1-1,1-1 0,0 1 1,0-1-1,0 1 0,0-1 1,1 0-1,0 0 0,0 0 1,1 0-1,-1 0 0,1 0 1,0 0-1,0-1 0,1 0 1,-1 1-1,1-1 0,0 0 1,0-1-1,1 1 0,-1-1 1,1 0-1,-1 0 0,1 0 0,0-1 1,5 3-1,2-2-64,0 0 0,0 0 0,0-1 0,0 0 0,1-1 0,-1-1 0,0 0 1,0 0-1,13-3 0,26-11-233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0.091"/>
    </inkml:context>
    <inkml:brush xml:id="br0">
      <inkml:brushProperty name="width" value="0.025" units="cm"/>
      <inkml:brushProperty name="height" value="0.025" units="cm"/>
      <inkml:brushProperty name="color" value="#E71224"/>
    </inkml:brush>
  </inkml:definitions>
  <inkml:trace contextRef="#ctx0" brushRef="#br0">95 114 14067,'1'-3'324,"-1"0"1,1 0-1,0-1 0,-1 1 0,0-1 1,0 1-1,0-6 0,0 8-268,-1 1-1,1-1 1,0 0-1,0 1 1,0-1-1,-1 0 1,1 1-1,0-1 1,-1 1-1,1-1 1,-1 0-1,1 1 1,-1-1 0,1 1-1,-1-1 1,1 1-1,-1 0 1,1-1-1,-1 1 1,1-1-1,-1 1 1,0 0-1,1-1 1,-1 1-1,0 0 1,1 0-1,-1 0 1,0 0 0,1-1-1,-1 1 1,0 0-1,1 0 1,-1 0-1,0 0 1,0 0-1,1 1 1,-1-1-1,0 0 1,1 0-1,-1 0 1,0 1-1,1-1 1,-1 0 0,0 1-1,-2 1 34,-1-1 0,1 1 0,0 0 1,0 0-1,0 0 0,1 1 0,-1-1 0,0 1 0,1-1 0,0 1 1,-1 0-1,1 0 0,0 0 0,1 0 0,-1 0 0,-1 5 0,-2 4-39,0 0 0,1 0 0,-3 16 0,5-15-37,0 0 1,-1 21-1,3-31-13,0 1 1,0 0 0,0 0 0,1-1-1,-1 1 1,1 0 0,0-1-1,0 1 1,0 0 0,1-1-1,-1 0 1,1 1 0,3 3-1,-5-6 1,1 0-1,0 0 0,0 0 0,-1-1 0,1 1 0,0 0 0,0-1 0,0 1 0,0 0 0,0-1 1,0 0-1,0 1 0,0-1 0,0 1 0,0-1 0,1 0 0,-1 0 0,0 0 0,0 0 0,0 0 1,2 0-1,-1 0 0,1-1 1,-1 0-1,1 1 1,-1-1-1,1 0 1,-1 0-1,0-1 1,1 1-1,1-2 1,4-3 2,0-1-1,0 0 1,11-14 0,3-9 18,-1-1 0,-2-1 0,-1-1 0,-1-1 0,19-55 0,-34 84-16,-1 6-6,-1 8-3,-2 43-9,0 105 14,3-141 10,0 1 1,2 0 0,0-1-1,1 0 1,0 0 0,1 0-1,9 17 1,-13-29-5,1 0 0,1-1 0,-1 1 0,0-1 0,1 0 0,0 0 0,0 0 0,0 0 0,0 0 0,0 0 0,0-1 0,1 0 0,-1 0 0,1 0 0,0 0 0,5 2-1,-6-3 1,0-1-1,-1 1 0,1-1 0,0 0 0,0 1 0,0-1 0,0 0 0,0-1 0,0 1 0,-1-1 0,1 1 0,0-1 1,0 0-1,-1 0 0,1 0 0,0 0 0,-1 0 0,1-1 0,-1 1 0,1-1 0,-1 0 0,0 0 0,0 0 0,3-3 1,1-2 10,-1-1 1,1 1 0,-2-1 0,1 0 0,-1 0-1,-1-1 1,0 1 0,0-1 0,0 0 0,-1 0-1,0 0 1,-1 0 0,0 0 0,0 0 0,-1 0 0,-2-14-1,2 21-13,0 0 0,-1 0 0,1 0 0,-1 0 0,1 0 0,-1 0 0,0 0 0,0 0 0,0 0 0,0 1-1,0-1 1,0 0 0,-1 1 0,-1-3 0,2 3-3,1 1-1,0 0 0,0 0 1,-1 0-1,1 0 1,0-1-1,0 1 0,-1 0 1,1 0-1,0 0 1,-1 0-1,1 0 1,0 0-1,-1 0 0,1 0 1,0 0-1,0 0 1,-1 0-1,1 0 1,0 0-1,-1 0 0,1 0 1,0 0-1,-1 0 1,1 0-1,0 0 0,-1 0 1,1 1-1,0-1 1,0 0-1,-1 0 1,1 1-1,-1 0-1,0 0 0,1 0 0,-1 0 0,0 0 1,1 0-1,-1 1 0,1-1 0,-1 0 0,1 0 0,0 1 0,0-1 1,-1 3-1,0 4-8,1 0 1,-1 0 0,1 0-1,1 1 1,-1-1-1,2 0 1,-1 0 0,5 13-1,-5-18 8,0 0 1,0 0-1,0 0 0,1 0 0,0 0 0,0 0 0,0 0 0,0 0 1,0-1-1,0 1 0,0-1 0,1 1 0,0-1 0,-1 0 0,1 0 1,0 0-1,0-1 0,0 1 0,0-1 0,0 1 0,0-1 0,1 0 1,3 1-1,9-1-74,0 0 0,0-1 0,0-1 1,0 0-1,0-2 0,-1 1 0,23-8 0,41-6-68,-79 16 168,0 0 0,1 0 0,-1 0 0,0 0-1,1 0 1,-1 0 0,0 0 0,1 0 0,-1 0 0,0 0-1,1-1 1,-1 1 0,0 0 0,0 0 0,1 0 0,-1-1 0,0 1-1,0 0 1,1 0 0,-1-1 0,0 1 0,0 0 0,0 0-1,1-1 1,-1 1 0,0 0 0,0-1 0,0 1 0,0 0-1,0-1 1,0 1 0,0 0 0,0-1 0,0 1 0,0 0 0,0-1-1,0 1 1,0 0 0,0-1 0,0 1 0,0 0 0,0-1-1,0 1 1,0 0 0,0 0 0,0-1 0,-1 1 0,1 0 0,0-1-1,0 1 1,0 0 0,-1-1 0,-12-17 777,11 14-647,-10-12 333,-20-29 199,30 41-700,0 0 1,0 0-1,0 0 1,0 0 0,1 0-1,0 0 1,0-1 0,0 1-1,-1-8 1,2 11-38,1 0 1,-1 0-1,1-1 0,-1 1 1,1 0-1,-1 0 1,1 0-1,-1 0 0,1 0 1,0-1-1,0 1 0,0 1 1,-1-1-1,1 0 1,0 0-1,0 0 0,0 0 1,0 1-1,1-1 1,-1 0-1,0 1 0,0-1 1,0 1-1,0-1 1,1 1-1,1-1 0,41-9-391,-32 8 328,31-6-268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0.730"/>
    </inkml:context>
    <inkml:brush xml:id="br0">
      <inkml:brushProperty name="width" value="0.025" units="cm"/>
      <inkml:brushProperty name="height" value="0.025" units="cm"/>
      <inkml:brushProperty name="color" value="#E71224"/>
    </inkml:brush>
  </inkml:definitions>
  <inkml:trace contextRef="#ctx0" brushRef="#br0">149 2 16468,'-1'0'107,"0"-1"1,-1 1 0,1 0-1,0-1 1,0 1 0,0 0-1,-1 0 1,1 0 0,0 0-1,0 1 1,-1-1 0,1 0 0,0 0-1,0 1 1,0-1 0,0 0-1,0 1 1,-1 0 0,1-1-1,0 1 1,0-1 0,0 1 0,0 0-1,0 0 1,1 0 0,-1-1-1,0 1 1,0 0 0,0 0-1,1 0 1,-2 2 0,-21 34 1004,13-16-1022,2 0 0,0 1 1,1 0-1,1 0 0,2 0 1,0 1-1,1 0 0,1 0 0,3 43 1,-1-63-94,0-1 1,0 0-1,0 1 0,1-1 1,-1 0-1,1 0 1,-1 1-1,1-1 1,0 0-1,0 0 1,0 0-1,0 0 1,1 0-1,-1 0 0,1 0 1,-1 0-1,1 0 1,-1-1-1,1 1 1,0-1-1,0 1 1,0-1-1,0 0 0,0 1 1,0-1-1,4 1 1,2 0-21,0-1 0,0 0 1,0 0-1,0-1 1,0 0-1,12-1 0,-11 0-7,1 1 1,0 0-1,16 2 0,-25-2 28,-1 0-1,1 0 1,0 0 0,0 0 0,0 0-1,0 1 1,0-1 0,0 0 0,0 1-1,-1-1 1,1 0 0,0 1-1,0-1 1,0 1 0,-1-1 0,1 1-1,0 0 1,-1-1 0,1 1 0,0 0-1,-1-1 1,1 1 0,-1 0 0,1 0-1,-1 0 1,0-1 0,1 1 0,-1 1-1,0 0 8,0-1-1,0 1 1,0-1-1,-1 1 1,1-1-1,-1 1 1,1-1 0,-1 0-1,0 1 1,0-1-1,1 0 1,-1 1-1,0-1 1,0 0-1,-1 1 1,-5 6 72,0-2 0,-1 1 0,1-1 0,-10 6 0,1-3 106,1 0-1,-1 0 1,-1-2-1,0 0 1,0-1-1,0-1 1,-29 6-1,46-11-200,0 0 0,0 0-1,0-1 1,0 1 0,1 0 0,-1 0-1,0 0 1,0 0 0,0 0-1,0 0 1,0 0 0,0-1-1,0 1 1,0 0 0,0 0 0,0 0-1,0 0 1,0 0 0,0 0-1,0-1 1,0 1 0,0 0-1,0 0 1,0 0 0,0 0 0,0 0-1,0 0 1,0 0 0,0-1-1,0 1 1,-1 0 0,1 0 0,0 0-1,0 0 1,0 0 0,0 0-1,0 0 1,0 0 0,0 0-1,0 0 1,0-1 0,-1 1 0,1 0-1,0 0 1,0 0 0,0 0-1,0 0 1,0 0 0,0 0-1,0 0 1,-1 0 0,1 0 0,0 0-1,11-7-612,136-61-2839,-97 43 2697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1.177"/>
    </inkml:context>
    <inkml:brush xml:id="br0">
      <inkml:brushProperty name="width" value="0.025" units="cm"/>
      <inkml:brushProperty name="height" value="0.025" units="cm"/>
      <inkml:brushProperty name="color" value="#E71224"/>
    </inkml:brush>
  </inkml:definitions>
  <inkml:trace contextRef="#ctx0" brushRef="#br0">31 1 14819,'0'7'490,"-1"-1"0,0 1 0,-1 0 0,0-1 0,-4 11 1,-4 16 1002,7-18-810,1-1 0,-1 22-1,3-33-622,0-1-1,0 1 0,0 0 0,0 0 0,1-1 1,-1 1-1,1 0 0,-1-1 0,1 1 0,0 0 1,0-1-1,0 1 0,0-1 0,1 0 1,-1 1-1,1-1 0,-1 0 0,1 0 0,0 0 1,4 4-1,-5-5-43,1-1 0,-1 1 0,1-1 0,0 1 0,-1-1 0,1 0 0,-1 0 0,1 1 0,0-1 1,-1 0-1,1 0 0,0-1 0,-1 1 0,1 0 0,-1-1 0,1 1 0,-1 0 0,1-1 0,0 0 0,-1 1 0,0-1 0,1 0 0,-1 0 0,1 0 1,-1 0-1,2-2 0,3-2-4,0 0 1,-1-1 0,1 0 0,4-7-1,1-4 8,-1-1 1,0-1-1,-2 1 0,13-40 0,-18 51-15,-3 7-5,0 0 0,0 0 1,0 0-1,0 0 1,0 1-1,0-1 0,0 0 1,0 0-1,0 0 1,0 0-1,1 0 0,-1 0 1,0 0-1,0 0 1,0 0-1,0 0 1,0 0-1,0 0 0,0 0 1,0 0-1,0 0 1,0 0-1,0 0 0,1 0 1,-1 0-1,0 0 1,0 0-1,0 0 0,0 0 1,0 0-1,0 0 1,0 0-1,0 0 0,0 0 1,0 0-1,1 0 1,-1 0-1,0 0 0,0 0 1,0 0-1,0 0 1,0 0-1,0-1 0,0 1 1,0 0-1,0 0 1,0 0-1,0 0 1,0 0-1,0 0 0,0 0 1,0 0-1,0 0 1,0 0-1,0 0 0,0 0 1,0-1-1,0 1 1,0 0-1,0 0 0,0 0 1,0 0-1,0 0 1,0 0-1,4 13 10,2 33-20,-2-18-3,-3-18-15,10 43 66,-10-49-99,0-1 0,1 1 0,-1 0 0,1 0 0,0 0 0,0-1 1,0 1-1,1-1 0,-1 0 0,5 4 0,-6-6 34,-1 0 0,1-1 0,0 1 1,0 0-1,0-1 0,-1 1 0,1-1 0,0 1 1,0-1-1,0 0 0,0 1 0,0-1 0,0 0 1,0 0-1,0 0 0,0 0 0,0 0 0,0 0 1,0 0-1,0 0 0,0 0 0,0 0 1,0 0-1,0-1 0,0 1 0,0 0 0,0-1 1,0 1-1,0 0 0,-1-1 0,1 0 0,0 1 1,0-1-1,0 1 0,-1-1 0,1 0 0,0 0 1,-1 1-1,2-3 0,2-1-37,-1-1 0,0 0 0,0 0 0,0 0 0,3-9-1,6-22-343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9.268"/>
    </inkml:context>
    <inkml:brush xml:id="br0">
      <inkml:brushProperty name="width" value="0.05" units="cm"/>
      <inkml:brushProperty name="height" value="0.05" units="cm"/>
    </inkml:brush>
  </inkml:definitions>
  <inkml:trace contextRef="#ctx0" brushRef="#br0">20 0 17068,'-1'16'790,"0"-1"0,-6 23 0,-2 19-133,8 14-333,15 131 1,-2-74-89,-12-125-38,-1-4-63,-2-10 3,-2-21 0,-2-31 66,4-88 1,4 132-227,0 1-1,2-1 1,0 0 0,1 1-1,1 0 1,0 0-1,1 0 1,1 1-1,13-23 1,-17 36 21,1 0 1,-1 0-1,0 0 1,1 1-1,0 0 1,0 0-1,0 0 1,0 0-1,0 0 0,1 1 1,-1 0-1,1 0 1,-1 0-1,1 1 1,0-1-1,0 1 1,0 0-1,0 0 1,0 1-1,0 0 0,0 0 1,0 0-1,-1 0 1,1 1-1,0-1 1,0 1-1,0 1 1,0-1-1,0 1 0,-1 0 1,1 0-1,-1 0 1,1 0-1,-1 1 1,0 0-1,0 0 1,0 0-1,0 0 1,-1 1-1,1-1 0,-1 1 1,0 0-1,0 0 1,0 0-1,3 9 1,-5-11 5,0 0 0,0 1 0,-1-1 0,1 1 0,-1-1 0,1 1 0,-1 0 0,0-1 0,0 1 0,0-1 0,0 1 0,-1-1 0,1 1 0,-1-1 0,0 1 0,1-1 0,-3 5 0,0-3 16,1 1 0,-1-1 0,0 0 0,0 0 0,-1 0 1,1-1-1,-1 1 0,-6 4 0,-1 0 9,0-1-1,0-1 0,-1 0 1,1 0-1,-1-1 1,-18 5-1,26-9-94,1-1 0,0 1-1,-1-1 1,1 1-1,-1-1 1,1 0 0,-1 0-1,1 0 1,-4-1-1,6 0 51,1 1-1,-1 0 1,1 0-1,-1 0 1,1-1-1,-1 1 1,1 0-1,-1 0 1,1-1 0,-1 1-1,1 0 1,-1-1-1,1 1 1,0-1-1,-1 1 1,1 0-1,0-1 1,-1 1-1,1-1 1,0 1-1,0-1 1,-1 0-1,1-1 8,0 1 0,0 0 0,0 0 0,0 0 0,0-1 0,0 1 1,1 0-1,-1 0 0,0 0 0,1 0 0,-1 0 0,1 0 0,-1-1 0,1 1 0,1-1 0,19-22-302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1.597"/>
    </inkml:context>
    <inkml:brush xml:id="br0">
      <inkml:brushProperty name="width" value="0.025" units="cm"/>
      <inkml:brushProperty name="height" value="0.025" units="cm"/>
      <inkml:brushProperty name="color" value="#E71224"/>
    </inkml:brush>
  </inkml:definitions>
  <inkml:trace contextRef="#ctx0" brushRef="#br0">22 0 12003,'2'13'637,"-2"0"1,0 0 0,0-1-1,-1 1 1,-5 23 0,1 0 938,4-25-1234,-9 100 1815,10-93-1817,0 0 0,1 0 0,6 35 1,-7-52-346,0 0 1,0 0 0,0 0 0,0 0-1,0 0 1,1 0 0,-1 0 0,0 0 0,1 0-1,-1 0 1,1 0 0,-1 0 0,1 0-1,-1 0 1,1-1 0,0 1 0,-1 0-1,1 0 1,0 0 0,0-1 0,-1 1 0,1 0-1,0-1 1,0 1 0,0-1 0,0 1-1,0-1 1,0 1 0,0-1 0,0 0 0,0 0-1,0 1 1,0-1 0,0 0 0,0 0-1,0 0 1,0 0 0,0 0 0,0 0-1,1 0 1,-1-1 0,0 1 0,0 0 0,0-1-1,0 1 1,0 0 0,0-1 0,1 0-1,6-4-197,-1 0-1,1 0 1,-1-1-1,10-11 0,-8 9 42,-3 2 24,1 1 0,-1 0 0,1 0 0,1 1 0,-1-1 0,1 2 0,-1-1 0,13-3 0,-18 6 132,0 1 0,1-1-1,-1 1 1,0-1 0,1 1-1,-1 0 1,0 0 0,1 0-1,-1 0 1,0 0 0,1 1 0,-1-1-1,0 1 1,0 0 0,1-1-1,-1 1 1,0 0 0,0 0-1,0 0 1,0 1 0,0-1-1,0 0 1,0 1 0,0-1-1,-1 1 1,1 0 0,-1 0-1,1-1 1,-1 1 0,0 0-1,1 0 1,-1 0 0,0 1-1,1 2 1,0 0 121,-1 1 1,1-1-1,-1 0 1,0 0-1,0 1 1,-1-1-1,0 0 1,1 1-1,-2-1 1,1 0-1,-1 1 1,0-1-1,0 0 1,0 1-1,-1-1 1,0 0-1,0 0 1,0 0-1,0-1 1,-1 1-1,0 0 1,0-1-1,0 0 1,-8 8-1,8-8-51,-1-1-1,0 1 1,0-1-1,-1 1 0,1-1 1,-1-1-1,1 1 1,-1-1-1,0 1 1,0-1-1,0-1 0,0 1 1,0-1-1,-1 0 1,1 0-1,0 0 1,-1-1-1,1 0 1,0 0-1,-1 0 0,1-1 1,0 0-1,-1 0 1,1 0-1,-6-2 1,8 2-96,1-1 1,-1 1-1,0-1 1,1 1 0,-1-1-1,1 0 1,-1 0 0,-3-4-1,-1-4-206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3.340"/>
    </inkml:context>
    <inkml:brush xml:id="br0">
      <inkml:brushProperty name="width" value="0.025" units="cm"/>
      <inkml:brushProperty name="height" value="0.025" units="cm"/>
      <inkml:brushProperty name="color" value="#E71224"/>
    </inkml:brush>
  </inkml:definitions>
  <inkml:trace contextRef="#ctx0" brushRef="#br0">13 0 16484,'0'81'2947,"1"125"-1265,2-144-1643,15 86 0,-13-128-11,-5-20-27,0 1-1,0-1 1,0 0 0,0 0-1,0 0 1,0 0 0,0 0-1,0 0 1,0 0 0,0 0-1,0 0 1,0 1-1,0-1 1,0 0 0,0 0-1,0 0 1,0 0 0,0 0-1,0 0 1,0 0 0,0 0-1,0 0 1,0 0-1,1 0 1,-1 1 0,0-1-1,0 0 1,0 0 0,0 0-1,0 0 1,0 0 0,0 0-1,0 0 1,0 0-1,0 0 1,0 0 0,0 0-1,1 0 1,-1 0 0,0 0-1,0 0 1,0 0-1,0 0 1,0 0 0,0 0-1,0 0 1,0 0 0,0 0-1,0 0 1,1 0 0,-1 0-1,0 0 1,0 0-1,0 0 1,0 0 0,0 0-1,0 0 1,0 0 0,0 0-1,0 0 1,0 0 0,0 0-1,1 0 1,1-9 18,-1-12 1,-3-14 3,-2 0 0,-1 0 0,-2 1 0,-15-47 0,15 70-25,7 23-7,7 26-7,-4-27 10,1 0 1,0-1-1,0 1 0,1-1 0,1 0 0,0 0 0,0-1 0,12 14 1,-16-20 4,1 0 0,0-1 0,-1 1 1,1-1-1,0 0 0,0 0 0,0 0 1,1-1-1,-1 1 0,0-1 0,1 1 1,-1-1-1,1 0 0,-1 0 0,1-1 1,0 1-1,-1-1 0,1 0 0,-1 0 1,1 0-1,0 0 0,-1-1 0,1 1 0,0-1 1,-1 0-1,1 0 0,-1 0 0,0-1 1,1 1-1,3-3 0,-1 0 11,1 0-1,-1 0 0,-1-1 0,1 0 1,-1 0-1,0 0 0,0-1 1,0 0-1,-1 0 0,1 0 1,2-7-1,-2 4 23,-1 0 0,0 0 1,0 0-1,-1-1 0,-1 1 0,1-1 0,1-15 1,-5 12 39,-3 14-9,3 1-57,-1 0-1,1 0 1,1 0 0,-1 1-1,0-1 1,0 0 0,1 0 0,-1 4-1,0 8 16,1 0 0,0-1 0,1 1 0,0-1 0,1 1 0,1-1-1,0 1 1,1-1 0,0 0 0,1-1 0,1 1 0,0-1 0,10 16-1,-15-26-25,1 0 0,-1 1 0,1-1 0,0 0 0,0 0-1,0-1 1,0 1 0,0 0 0,0-1 0,1 1 0,-1-1-1,0 0 1,1 0 0,-1 0 0,1 0 0,-1 0 0,1 0-1,-1-1 1,1 1 0,0-1 0,-1 0 0,1 1 0,0-2-1,-1 1 1,1 0 0,0 0 0,-1-1 0,1 1 0,0-1-1,-1 0 1,1 0 0,-1 0 0,1 0 0,-1 0 0,0 0-1,1-1 1,3-3 0,-2 2-183,0-1 0,-1 1-1,1-1 1,-1 0 0,0 0 0,0-1 0,0 1-1,0-1 1,-1 1 0,1-1 0,-1 0-1,-1 0 1,1 0 0,-1 0 0,0 0-1,0 0 1,0-1 0,-1 1 0,1-6 0,-9-30-517,-5-4-241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3.789"/>
    </inkml:context>
    <inkml:brush xml:id="br0">
      <inkml:brushProperty name="width" value="0.025" units="cm"/>
      <inkml:brushProperty name="height" value="0.025" units="cm"/>
      <inkml:brushProperty name="color" value="#E71224"/>
    </inkml:brush>
  </inkml:definitions>
  <inkml:trace contextRef="#ctx0" brushRef="#br0">9 0 15891,'-2'9'1953,"0"1"-1089,-3-3-368,5 3 1377,6-3-737,1-3-816,5-1-544,2-4 264,-5-6-144,1-3-144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4.384"/>
    </inkml:context>
    <inkml:brush xml:id="br0">
      <inkml:brushProperty name="width" value="0.025" units="cm"/>
      <inkml:brushProperty name="height" value="0.025" units="cm"/>
      <inkml:brushProperty name="color" value="#E71224"/>
    </inkml:brush>
  </inkml:definitions>
  <inkml:trace contextRef="#ctx0" brushRef="#br0">133 23 11923,'0'-1'199,"0"0"1,-1 0 0,1-1 0,0 1-1,-1 0 1,1 0 0,0 0 0,-1 0-1,1 0 1,-1 0 0,0 0 0,1 0 0,-1 0-1,0 0 1,0 0 0,1 0 0,-1 0-1,0 1 1,-1-2 0,1 2-52,0 0-1,0-1 1,0 1 0,1 0 0,-1 0-1,0 0 1,0 0 0,0 0 0,0 0-1,0 0 1,0 0 0,1 0 0,-1 1-1,0-1 1,0 0 0,0 0 0,1 1-1,-1-1 1,-1 1 0,-2 2 97,0 0 0,0 0-1,1 0 1,0 0 0,-1 0 0,1 1 0,1-1 0,-4 6-1,-7 12 109,1 1-1,-16 39 0,25-52-316,0 0-1,0 1 0,1-1 0,0 1 0,0-1 0,1 1 0,1 0 1,-1-1-1,3 18 0,-2-26-29,0 0 1,0 0 0,0 0-1,0 0 1,1-1 0,-1 1-1,0 0 1,0 0 0,1 0-1,-1-1 1,0 1 0,1 0-1,-1 0 1,1-1 0,-1 1-1,1 0 1,-1-1 0,1 1 0,-1-1-1,1 1 1,0 0 0,-1-1-1,1 1 1,0-1 0,-1 0-1,1 1 1,0-1 0,0 0-1,0 1 1,0-1 0,1 0 0,0 0 0,0-1 0,-1 1 0,1 0 0,0-1 0,0 1 0,-1-1 1,1 0-1,-1 0 0,1 0 0,-1 0 0,1 0 0,1-1 0,6-6-7,0 0 0,-1 0-1,9-11 1,19-27-57,-21 25-6,0 1 0,2 0 0,35-31 0,-50 50 56,-1 0 1,0 0 0,0 0-1,1 0 1,-1 0-1,0 0 1,1 0 0,-1 1-1,1-1 1,-1 1-1,1-1 1,-1 1 0,1 0-1,-1-1 1,1 1-1,-1 0 1,1 0 0,0 0-1,2 0 1,-3 1 5,1 0 1,-1-1-1,0 1 1,0 0-1,1 0 1,-1 0-1,0-1 1,0 1-1,0 0 1,0 1-1,0-1 1,0 0-1,-1 0 1,1 0-1,0 1 1,0-1-1,0 2 1,3 8 29,-1 0 1,-1-1 0,0 1 0,2 18-1,-2-12 17,-2-15-38,0-1-1,0 1 1,0-1 0,0 1-1,1-1 1,-1 1-1,1-1 1,-1 1 0,1-1-1,-1 1 1,1-1-1,0 0 1,-1 1 0,1-1-1,0 0 1,0 0-1,0 0 1,0 0 0,0 0-1,2 2 1,-1-3-3,-1 0 1,0 0 0,1-1-1,-1 1 1,1 0 0,-1 0-1,0-1 1,1 1 0,-1-1-1,0 1 1,0-1-1,1 0 1,-1 1 0,0-1-1,0 0 1,0 0 0,0 0-1,0 0 1,0 0 0,0 0-1,0 0 1,1-2 0,11-10 9,-5 3-25,1 1-1,0 0 1,0 1-1,1 0 1,12-7 0,-19 13 5,0 1 0,0-1 0,0 1 0,0 0 0,1 0-1,-1 0 1,0 0 0,1 0 0,-1 1 0,1 0 0,-1-1 0,1 1 0,-1 1 0,1-1 0,-1 0 0,0 1 0,1 0 0,-1 0 0,0 0 0,1 0 0,-1 0 0,0 1 0,5 2 0,23 21 94,-26-20-51,1 0-1,-1-1 0,1 1 0,0-1 1,7 3-1,-11-6-24,0 0 0,0-1 0,0 1 0,0-1-1,0 1 1,0-1 0,0 0 0,0 0 0,0 1 0,0-1 0,0-1-1,0 1 1,0 0 0,0 0 0,0-1 0,0 0 0,-1 1 0,1-1 0,0 0-1,0 0 1,0 0 0,2-1 0,2-3-6,0 0-1,0 0 1,-1 0-1,7-9 1,-7 9-43,-1 0 0,0 0 0,1 1 0,9-7 0,-14 11 32,0-1 0,1 1-1,-1 0 1,0 0 0,1 0 0,-1 0-1,0 0 1,1 0 0,-1 0 0,1 0-1,-1 0 1,0 1 0,1-1 0,-1 0-1,0 0 1,1 0 0,-1 0 0,0 0-1,1 1 1,-1-1 0,0 0-1,1 0 1,-1 0 0,0 1 0,0-1-1,1 0 1,-1 0 0,0 1 0,0-1-1,0 0 1,1 1 0,-1-1 0,0 0-1,0 1 1,0-1 0,0 0 0,0 1-1,0-1 1,1 0 0,-1 1-1,0-1 1,0 1 0,4 15-73,-4-16 76,2 38-117,-2-30 105,1 0 0,-1-1 0,1 1 0,0 0 0,1-1 0,2 9 0,-4-16 15,1 1 0,-1-1 1,0 0-1,0 1 0,0-1 1,1 0-1,-1 1 1,0-1-1,0 0 0,1 1 1,-1-1-1,0 0 1,1 1-1,-1-1 0,1 0 1,-1 0-1,0 1 1,1-1-1,-1 0 0,1 0 1,-1 0-1,0 0 1,1 1-1,-1-1 0,1 0 1,-1 0-1,1 0 1,-1 0-1,0 0 0,1 0 1,-1 0-1,1 0 1,-1 0-1,1-1 0,-1 1 1,0 0-1,1 0 1,-1 0-1,1 0 0,-1-1 1,0 1-1,1 0 0,0-1 1,10-14-3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6.931"/>
    </inkml:context>
    <inkml:brush xml:id="br0">
      <inkml:brushProperty name="width" value="0.025" units="cm"/>
      <inkml:brushProperty name="height" value="0.025" units="cm"/>
      <inkml:brushProperty name="color" value="#E71224"/>
    </inkml:brush>
  </inkml:definitions>
  <inkml:trace contextRef="#ctx0" brushRef="#br0">421 101 13035,'-10'1'223,"0"0"-1,-1 1 1,1 0 0,0 1 0,0 0-1,0 0 1,0 1 0,1 0 0,-13 8-1,9-3-11,0 0-1,0 1 0,1 0 0,1 1 0,-17 19 1,8-4-71,1 1 0,1 0 1,2 2-1,1 0 1,-16 42-1,9-12-86,3 2 0,3 0-1,2 1 1,3 1 0,2 0-1,4 0 1,2 1 0,10 117-1,-4-156-37,1 0-1,1 0 1,1-1-1,2 1 1,0-1-1,1-1 0,22 39 1,-25-52-13,1 1 0,0-1 0,1 0 0,0-1 0,1 0 0,0 0 0,0-1 0,1 0 0,0 0 0,0-1 0,1-1 0,0 0 0,0 0 0,0-1 0,1 0 0,0-1 0,18 4 0,-18-5 1,0-2 0,1 1 0,-1-1 0,0-1 0,1 0 0,-1-1 0,0 0 1,1-1-1,-1-1 0,0 0 0,0 0 0,-1-1 0,1 0 0,-1-1 1,0-1-1,0 0 0,0 0 0,-1-1 0,13-11 0,-5 1 18,0-2-1,-2 0 1,0-1-1,-1 0 0,-2-1 1,0-1-1,-1 0 1,-1-1-1,14-41 1,-8 10 62,-2-1 0,-3-1 0,6-71 0,-11 52 57,-4 0 0,-6-77 0,-1 100-13,-3 1 1,-2 1-1,-27-92 0,28 120-88,-1 0 1,0 1-1,-1 0 0,-2 0 1,0 2-1,-1-1 0,-1 1 1,-20-21-1,26 33-44,0 0 0,0 0 0,0 1 0,-1-1 0,0 2 0,0 0 0,-1 0 0,-17-6 0,19 8-32,0 1 1,-1 1-1,1-1 0,0 1 1,-1 1-1,1 0 0,-1 0 0,1 1 1,-1-1-1,1 2 0,0-1 1,-10 4-1,4 0-51,0 1 1,0 0-1,1 1 1,0 0-1,0 1 1,1 1-1,0 0 0,0 0 1,-16 18-1,-2 11-182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40.210"/>
    </inkml:context>
    <inkml:brush xml:id="br0">
      <inkml:brushProperty name="width" value="0.025" units="cm"/>
      <inkml:brushProperty name="height" value="0.025" units="cm"/>
      <inkml:brushProperty name="color" value="#E71224"/>
    </inkml:brush>
  </inkml:definitions>
  <inkml:trace contextRef="#ctx0" brushRef="#br0">2 45 11234,'0'0'40,"0"0"0,0 0 0,0 0 0,-1 0-1,1 1 1,0-1 0,0 0 0,0 0-1,0 0 1,0 0 0,0 0 0,0 1 0,0-1-1,0 0 1,0 0 0,0 0 0,0 0-1,0 0 1,0 1 0,0-1 0,0 0 0,0 0-1,0 0 1,0 0 0,0 1 0,0-1-1,0 0 1,0 0 0,0 0 0,1 0 0,-1 0-1,0 0 1,0 1 0,0-1 0,0 0 0,0 0-1,0 0 1,0 0 0,1 0 0,-1 0-1,0 0 1,0 0 0,0 1 0,12-1 774,23-9-645,-10 3 13,67-5-49,0 4 0,96 5 1,-30 1-49,-14-2 434,237 26 0,-127 6-236,-182-24-203,112-8-1,8-16 46,188-7 13,-172 35-126,117-3 48,-278-9-51,113-6 15,175 11-1,-259 5 12,108 4-67,-154-11 14,0-2 0,-1-1 0,1-1 0,34-10 1,-1-7-7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47.236"/>
    </inkml:context>
    <inkml:brush xml:id="br0">
      <inkml:brushProperty name="width" value="0.025" units="cm"/>
      <inkml:brushProperty name="height" value="0.025" units="cm"/>
      <inkml:brushProperty name="color" value="#E71224"/>
    </inkml:brush>
  </inkml:definitions>
  <inkml:trace contextRef="#ctx0" brushRef="#br0">0 3 10602,'149'-3'2498,"113"3"-2394,169 17 115,-103-6-208,386 10-42,-408-15 23,469-11 36,-255-3 2,-1 22-16,-389-5-15,273 13 3,2-27-10,-218-9-20,302-16 115,2 28-499,-415 5 362,-3-1-36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04.997"/>
    </inkml:context>
    <inkml:brush xml:id="br0">
      <inkml:brushProperty name="width" value="0.025" units="cm"/>
      <inkml:brushProperty name="height" value="0.025" units="cm"/>
      <inkml:brushProperty name="color" value="#E71224"/>
    </inkml:brush>
  </inkml:definitions>
  <inkml:trace contextRef="#ctx0" brushRef="#br0">0 1 11602,'0'3'100,"1"0"0,0 0 0,-1 0-1,1 0 1,0-1 0,0 1-1,1 0 1,-1 0 0,1-1 0,-1 1-1,1-1 1,0 1 0,0-1-1,3 4 1,0-2-13,-1-1-1,1 1 1,0-1-1,0 0 1,0 0-1,0-1 1,7 3-1,1-1-8,1 0 0,-1-1 0,1 0 0,0-2 0,24 2 0,-14-4-13,-5 1 8,0 0 0,-1 1-1,33 6 1,96 38 233,12 2 163,-139-43-369,-1-1 1,0-1-1,1-1 0,0-1 1,-1 0-1,33-5 0,39-16 235,-57 12-251,1 2-1,36-4 1,-38 10-63,1 1-1,0 2 1,-1 1-1,37 8 1,130 39 33,-33-6-30,-127-36-18,1-1 1,48 1-1,210-18 26,-57-1-32,-119 15 12,67-2 5,-160-7-5,-25 4 68,1 0-1,-1 0 1,1 0-1,0 1 1,-1 0-1,1 0 1,9 1-1,-2 11 280,0 2-1008,-13-14 639,0 1 0,0-1 0,0 0 0,0 0 0,1 0 0,-1 1 0,0-1 0,0 0 0,0 0 0,0 0-1,1 0 1,-1 1 0,0-1 0,0 0 0,0 0 0,1 0 0,-1 0 0,0 0 0,0 0 0,1 0 0,-1 0 0,0 1 0,0-1 0,1 0 0,-1 0-1,0 0 1,0 0 0,1 0 0,-1 0 0,0-1 0,0 1 0,1 0 0,-1 0 0,0 0 0,0 0 0,1 0 0,-1 0 0,0 0 0,5-21-242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08.323"/>
    </inkml:context>
    <inkml:brush xml:id="br0">
      <inkml:brushProperty name="width" value="0.025" units="cm"/>
      <inkml:brushProperty name="height" value="0.025" units="cm"/>
      <inkml:brushProperty name="color" value="#E71224"/>
    </inkml:brush>
  </inkml:definitions>
  <inkml:trace contextRef="#ctx0" brushRef="#br0">0 23 12523,'3'0'93,"1"-1"1,-1 1 0,0 0-1,0-1 1,1 1 0,-1 1-1,0-1 1,1 0 0,-1 1 0,0 0-1,0 0 1,0 0 0,0 0-1,6 3 1,21 5 258,-6-7-179,-1-1 0,1-1-1,0-1 1,-1-1-1,1-1 1,40-11-1,42-6 284,-90 19-387,0 0 1,-1 1-1,1 0 0,30 5 0,100 30 422,-95-20-221,1-3 1,99 10-1,-73-21 35,110-15 0,31 0-40,-142 16-200,90 15 1,76 24-3,102 13-12,244-28-43,-24-2 27,-142 9-10,2-22-34,130-29 29,-143 3 30,-342 12-41,-24 1 30,61 3 0,-94 3 515,-19 2-371,3-5-220,1 0-1,-1 0 1,0-1-1,1 1 1,-1 0-1,0-1 1,0 0 0,-4 0-1,-4-3-166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28.255"/>
    </inkml:context>
    <inkml:brush xml:id="br0">
      <inkml:brushProperty name="width" value="0.025" units="cm"/>
      <inkml:brushProperty name="height" value="0.025" units="cm"/>
      <inkml:brushProperty name="color" value="#E71224"/>
    </inkml:brush>
  </inkml:definitions>
  <inkml:trace contextRef="#ctx0" brushRef="#br0">29 10 8930,'-18'1'1752,"9"-3"-782,9 2-935,0 0 0,0 0 0,0 0 0,0 0-1,0 0 1,0 0 0,0 0 0,0 0 0,0 0 0,0 0 0,-1 0 0,1-1-1,0 1 1,0 0 0,0 0 0,0 0 0,0 0 0,0 0 0,0 0 0,0 0-1,0 0 1,0-1 0,0 1 0,0 0 0,0 0 0,0 0 0,0 0-1,0 0 1,0 0 0,0 0 0,0 0 0,0-1 0,0 1 0,0 0 0,0 0-1,0 0 1,0 0 0,0 0 0,0 0 0,0 0 0,0 0 0,0-1 0,0 1-1,1 0 1,-1 0 0,0 0 0,0 0 0,0 0 0,0 0 0,0 0-1,0 0 1,0 0 0,1-1 30,0 1 0,0-1 0,0 1 0,-1-1 0,1 1 0,0 0 0,0 0-1,0-1 1,0 1 0,0 0 0,0 0 0,0 0 0,0 0 0,0 0 0,-1 0 0,1 0 0,0 0-1,0 0 1,0 1 0,0-1 0,0 0 0,1 1 0,22 10 347,-18-8-255,40 22 417,-23-13-451,0 0 0,1-1 0,47 14 0,106 8 187,-117-24-190,0 3-1,74 23 1,-57-7-76,-24-7-19,1-2 1,0-3-1,103 16 0,-106-28-14,0-2-1,61-7 0,102-21 1,62-3-13,248 45 70,-515-16-66,336 17 69,-1-27-81,-203-4 1,108-7 3,348-46-4,-554 59 18,0 1 1,1 3-1,0 1 1,63 5-1,-102-2 129,5 1-524,-10-1 378,1 0 0,-1 0 0,0-1 0,0 1 0,0 0 0,0 0 0,0 0 1,0-1-1,0 1 0,0 0 0,0 0 0,0 0 0,0-1 0,1 1 0,-1 0 0,0 0 1,0 0-1,-1-1 0,1 1 0,0 0 0,0 0 0,0-1 0,0 1 0,0 0 0,0 0 1,0 0-1,0 0 0,0-1 0,0 1 0,0 0 0,-1 0 0,1 0 0,0-1 0,0 1 1,0 0-1,0 0 0,-1 0 0,1 0 0,0 0 0,0 0 0,0 0 0,0-1 0,-1 1 1,1 0-1,0 0 0,0 0 0,-1 0 0,-12-11-140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9.748"/>
    </inkml:context>
    <inkml:brush xml:id="br0">
      <inkml:brushProperty name="width" value="0.05" units="cm"/>
      <inkml:brushProperty name="height" value="0.05" units="cm"/>
    </inkml:brush>
  </inkml:definitions>
  <inkml:trace contextRef="#ctx0" brushRef="#br0">65 5 16764,'-10'35'986,"-5"15"155,2 1 1,3 0-1,-6 68 0,19 5-209,0-63-847,-3-46-63,0-15-22,0 0-1,0 0 1,0 0-1,0 0 0,0 0 1,0-1-1,0 1 0,0 0 1,0 0-1,0 0 1,0 0-1,0 0 0,0 0 1,0 0-1,0 0 1,0 0-1,0 0 0,-1 0 1,1 0-1,0 0 0,0 0 1,0 0-1,0 0 1,0 0-1,0 0 0,0 0 1,0 0-1,0 0 0,0 0 1,0 0-1,0 0 1,0 0-1,0 0 0,0 0 1,0 0-1,0 0 0,-1 0 1,1 0-1,0 0 1,0 0-1,0 0 0,0 0 1,0 0-1,0 0 0,0 0 1,0 0-1,0 0 1,0 0-1,0 0 0,0 0 1,0 0-1,0 0 0,0 0 1,-4-28-176,10-181-1511,-2 173 1399,2 0 0,1 1 0,21-64 0,-26 94 298,1-1 0,-1 1 0,0-1 0,1 1 0,0 0 0,1 0 0,-1 0 0,8-7 0,-9 10 4,-1 1 0,1 0 1,0 0-1,0 0 0,0 0 1,0 0-1,0 0 0,0 0 1,0 1-1,0-1 0,0 1 0,0-1 1,0 1-1,0 0 0,0 0 1,0 0-1,0 0 0,0 0 1,1 0-1,-1 1 0,0-1 1,0 1-1,0-1 0,0 1 1,0 0-1,0 0 0,2 1 0,1 1-8,1 0 0,-1 1-1,1 0 1,-1 0 0,0 0-1,-1 0 1,1 1 0,-1-1-1,0 1 1,0 0 0,0 1-1,-1-1 1,1 1 0,3 10 0,-5-13 18,-1 1 0,0 0 0,0-1 0,0 1 0,0 0 0,-1 0 0,0 0 0,1 0 0,-1 0 0,-1 0 0,1-1 0,-1 1 0,1 0 0,-1 0 1,0 0-1,0-1 0,-1 1 0,1 0 0,-1-1 0,0 1 0,0-1 0,0 0 0,0 0 0,0 1 0,-4 2 0,2-1 16,-1-1 0,0 1 0,0-1 0,-1 0 0,1 0-1,-1 0 1,0-1 0,0 0 0,0 0 0,0-1 0,-1 0-1,1 0 1,-1 0 0,1-1 0,-1 1 0,-13-1 0,12-4 6,7-3-40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39.494"/>
    </inkml:context>
    <inkml:brush xml:id="br0">
      <inkml:brushProperty name="width" value="0.025" units="cm"/>
      <inkml:brushProperty name="height" value="0.025" units="cm"/>
      <inkml:brushProperty name="color" value="#E71224"/>
    </inkml:brush>
  </inkml:definitions>
  <inkml:trace contextRef="#ctx0" brushRef="#br0">1 1 11578,'0'0'36,"0"0"0,0 0 0,0 0-1,-1 0 1,1 0 0,0 1-1,0-1 1,0 0 0,0 0 0,0 0-1,0 1 1,0-1 0,0 0-1,0 0 1,0 0 0,0 0 0,1 1-1,-1-1 1,0 0 0,0 0-1,0 0 1,0 0 0,0 0-1,0 1 1,0-1 0,0 0 0,0 0-1,1 0 1,-1 0 0,0 0-1,0 1 1,0-1 0,0 0 0,0 0-1,1 0 1,-1 0 0,0 0-1,0 0 1,0 0 0,0 0-1,1 0 1,-1 0 0,0 0 0,16 6 546,18 3-233,-33-8-290,178 46 1387,-80-20-1333,126 19 1,555 17-52,-523-73-54,15 1 23,34 30-36,-53-2-30,354 0 64,1-33-41,-42-11 25,68-6-19,-189 18 14,1-1 1,119-16-31,-99 22 79,-98 41 66,-209-13-89,207 49-18,-305-56 13,-1-3 0,118 3 0,-146-13-29,0-1 0,0-2 0,0-1 0,-1-2 1,0 0-1,0-3 0,0 0 0,-1-2 0,0-2 0,-1 0 0,-1-2 0,0-1 0,-1-1 0,30-26 0,-55 42 6,-1 0-1,1 0 0,0 0 0,-1-1 0,0 1 0,1-1 0,-1 1 0,0-1 0,0 1 0,0-1 0,0 0 0,0 0 0,0 1 0,0-1 0,0-4 0,-1 6 0,0 0 0,0-1 0,0 1 0,0-1 0,0 1 1,0-1-1,-1 1 0,1 0 0,0-1 0,0 1 0,0-1 0,-1 1 0,1 0 0,0-1 0,0 1 0,-1 0 0,1-1 0,0 1 0,-1 0 0,1 0 0,0-1 0,-1 1 0,1 0 1,-1-1-1,-20-2 18,-18 9-359,10 0 204,9-5-23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4:01.588"/>
    </inkml:context>
    <inkml:brush xml:id="br0">
      <inkml:brushProperty name="width" value="0.025" units="cm"/>
      <inkml:brushProperty name="height" value="0.025" units="cm"/>
      <inkml:brushProperty name="color" value="#E71224"/>
    </inkml:brush>
  </inkml:definitions>
  <inkml:trace contextRef="#ctx0" brushRef="#br0">8 136 10818,'-1'-1'45,"0"1"0,1-1 0,-1 1 0,1-1 0,-1 1 0,1-1 0,-1 0 1,1 1-1,0-1 0,-1 0 0,1 1 0,0-1 0,0 0 0,-1 1 0,1-1 0,0 0 0,0 0 0,0 1 0,0-1 0,0 0 0,0 0 0,0 1 0,0-1 0,0-1 0,11-21 344,20-15 9,-26 34-339,1 1 0,-1 0 0,0 0 0,1 0 0,0 1 0,0 0 0,-1 0 0,1 0 0,0 1 0,1 0 0,-1 0 0,6 0 0,29-7 189,-36 7-226,14-5 122,39-6-1,-52 11-119,0 0 0,0 1 0,0 0-1,1 1 1,-1-1 0,0 1-1,0 0 1,0 1 0,0-1 0,11 6-1,38 15 81,1-2-1,110 23 0,-86-24-55,378 55-19,-235-45-12,-136-18-10,-1-5 0,1-3-1,0-4 1,143-20 0,43-1 2,-30 5 7,128-19 3,2 36-69,-22 15 80,-40-3-44,-12-1 15,81 5 42,419 26-80,-768-41 37,458-6 7,-16-1-7,-30 26-15,214 6-16,-40-18 87,-54-12-73,-309 18 20,-198-9-7,-6-1 14,0-1 0,0-3-1,1-2 1,98-16 0,36-35 100,-170 49-113,0 1 0,0 1 0,0 0 1,26 1-1,22-3 18,45-5-26,-45 5-2,-56 4-19,10-1 101,-16 0-14,-11-1-14,-7-1-21,-4-1 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22.441"/>
    </inkml:context>
    <inkml:brush xml:id="br0">
      <inkml:brushProperty name="width" value="0.025" units="cm"/>
      <inkml:brushProperty name="height" value="0.025" units="cm"/>
      <inkml:brushProperty name="color" value="#E71224"/>
    </inkml:brush>
  </inkml:definitions>
  <inkml:trace contextRef="#ctx0" brushRef="#br0">534 616 5089,'-13'0'334,"0"1"0,0 0 0,0 1 0,1 0 0,-1 2 0,1-1 0,-1 1 0,1 1 0,0 0 0,0 1 0,-12 8 0,1 2-13,1 1 1,0 1-1,1 1 0,-20 24 1,19-18-203,-21 21 70,-58 79 0,91-111-114,1 1 0,0 0 0,1 1 0,1 0-1,0 0 1,1 0 0,1 1 0,0 0-1,1 0 1,-2 26 0,6-37-59,0 0 0,0-1 0,1 1-1,0 0 1,0-1 0,0 1 0,1-1 0,0 1 0,0-1 0,0 0-1,0 0 1,1 0 0,0 0 0,0 0 0,0 0 0,1-1 0,0 0-1,0 0 1,0 0 0,0 0 0,8 5 0,7 4-23,1-2 0,1 0 1,0-1-1,23 8 0,1 0 12,120 65 10,-98-47 147,93 35 0,46-2 77,18 6-120,122 42-45,-246-90-31,157 23-1,427-2 126,0-68-117,-31-13-10,-45 24-17,12-1-1,580-34 1,-908 36-27,209-11-1,1413-124 222,-1532 107-168,418-23 34,-773 58-80,399-19 24,-340 11-22,0-4-1,159-45 0,-227 53-1,-1-1-1,-1-1 1,1 0-1,-1-1 1,16-11 0,-28 17 0,0-1 1,-1 0-1,1 0 1,-1 0-1,0 0 1,0 0-1,0-1 1,0 0-1,0 1 1,-1-1-1,1 0 1,-1 0 0,0 0-1,-1-1 1,1 1-1,-1 0 1,0-1-1,0 1 1,0-1-1,0 1 1,-1-1-1,0 0 1,0 1-1,-1-10 1,-2 1 12,0 0-1,-1 1 1,-1 0 0,0-1-1,0 2 1,-1-1-1,-1 0 1,-10-13 0,-1 1 14,-1 2 1,-36-35-1,27 33-18,-2 0 0,-1 2 0,-50-27 0,-108-44 19,160 80-27,-288-127-22,-7 13-1,-463-116 0,58 88-121,-46 62-91,-1 31 191,-148 28 25,-1 38 70,-188-3 334,1022-2-328,-1054-3 480,796 19-468,-441 75 0,622-57-135,3 6 0,1 9-1,2 6 1,-167 81-1,231-90 13,-4-5-19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25.863"/>
    </inkml:context>
    <inkml:brush xml:id="br0">
      <inkml:brushProperty name="width" value="0.025" units="cm"/>
      <inkml:brushProperty name="height" value="0.025" units="cm"/>
      <inkml:brushProperty name="color" value="#E71224"/>
    </inkml:brush>
  </inkml:definitions>
  <inkml:trace contextRef="#ctx0" brushRef="#br0">2026 1 12283,'0'0'79,"1"0"1,-1 0 0,1 0-1,0 0 1,-1 0-1,1 0 1,0 0 0,-1 0-1,1 0 1,-1 1 0,1-1-1,0 0 1,-1 0 0,1 1-1,-1-1 1,1 0-1,-1 1 1,1-1 0,-1 1-1,1-1 1,-1 1 0,0-1-1,1 1 1,-1-1 0,0 1-1,1-1 1,-1 1-1,0-1 1,1 1 0,-1 0-1,-10 18 1744,6-12-1989,-63 95 873,-83 118 36,97-148-571,-88 112 280,105-142-203,-1-2-1,-53 43 0,-347 241 1220,397-296-1403,-74 50 72,-132 119 0,227-180-151,-55 52 137,-97 69 1,144-119 3,-1-1 0,-1-1 0,-1-2 0,0-1 0,-1-1 0,0-2 0,-53 12 0,33-13-1942,51-10 1766,-1 0 0,1-1 0,-1 1 0,1 0 0,-1 0 0,1 0 0,-1 0 0,1-1 0,-1 1 0,1 0-1,-1-1 1,1 1 0,0 0 0,-1 0 0,1-1 0,-1 1 0,1-1 0,0 1 0,0 0 0,-1-1 0,1 1 0,0-1-1,0 1 1,-1-1 0,1 1 0,0-1 0,0 1 0,0-1 0,0 1 0,0-1 0,-1 1 0,1-1 0,0 1 0,0-1-1,1 0 1,-2-11-536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26.314"/>
    </inkml:context>
    <inkml:brush xml:id="br0">
      <inkml:brushProperty name="width" value="0.025" units="cm"/>
      <inkml:brushProperty name="height" value="0.025" units="cm"/>
      <inkml:brushProperty name="color" value="#E71224"/>
    </inkml:brush>
  </inkml:definitions>
  <inkml:trace contextRef="#ctx0" brushRef="#br0">228 14 12067,'2'-13'1912,"-5"15"112,-4 23-763,-10 35-618,-44 109-1,32-95-398,13-33-107,-8 18 133,2 2 0,4 1 1,-13 68-1,30-124-250,1 0 0,-1 0 0,1 0 0,0 0 0,1 7 0,0-12-19,-1 0 0,0 0 0,0 0 0,0 0 0,1-1 0,-1 1 0,0 0 0,1 0-1,-1-1 1,1 1 0,-1 0 0,0-1 0,1 1 0,0 0 0,-1-1 0,1 1 0,-1-1 0,1 1 0,1 0-1,-1-1 0,0 0-1,0 1 0,0-1 0,0 0 1,0 0-1,0 0 0,0 0 0,0 0 1,0-1-1,0 1 0,0 0 0,0 0 1,0-1-1,0 1 0,0-1 0,0 1 1,0-1-1,0 1 0,0-1 0,1 0 1,18-13-22,23-21 1,8-6-194,-3 8 67,1 3 0,78-37 0,-81 47-8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6.983"/>
    </inkml:context>
    <inkml:brush xml:id="br0">
      <inkml:brushProperty name="width" value="0.025" units="cm"/>
      <inkml:brushProperty name="height" value="0.025" units="cm"/>
      <inkml:brushProperty name="color" value="#E71224"/>
    </inkml:brush>
  </inkml:definitions>
  <inkml:trace contextRef="#ctx0" brushRef="#br0">116 96 16868,'-6'1'224,"0"0"0,1 1 0,-1 0 1,1 0-1,0 0 0,-1 0 1,1 1-1,0 0 0,0 1 0,1-1 1,-1 1-1,1-1 0,-1 1 1,1 1-1,0-1 0,1 0 0,-1 1 1,1 0-1,0 0 0,0 0 1,-2 6-1,2-3-153,0-1 0,1 1-1,0 0 1,0 0 0,1 0 0,0 0 0,1 0 0,-1 1 0,2-1 0,-1 0-1,1 0 1,0 0 0,1 0 0,3 12 0,-5-18-58,1-1 1,-1 0-1,1 1 0,-1-1 1,1 1-1,-1-1 0,1 0 1,-1 0-1,1 1 0,0-1 1,0 0-1,0 0 0,0 0 1,0 0-1,0 0 0,0 0 1,0 0-1,0 0 0,0 0 1,1-1-1,-1 1 0,0 0 1,1-1-1,-1 1 1,0-1-1,1 1 0,-1-1 1,0 0-1,3 1 0,-2-2-1,0 1 0,0-1 0,-1 1 0,1-1 0,0 0 0,0 0 0,-1 0 0,1 0 0,0 0 0,-1 0-1,1 0 1,-1-1 0,1 1 0,-1 0 0,0-1 0,0 1 0,1-1 0,-1 0 0,0 1 0,1-4 0,7-15 100,-1-1 0,-1 1 0,-1-1 0,-1 0 1,-1-1-1,-1 1 0,0-1 0,-2-32 0,0 74 297,1 1 0,5 23 0,-5-34-399,0 0 1,1 0-1,0 0 1,0-1-1,1 1 1,1-1 0,8 14-1,-13-23-10,0 1 0,1-1 0,-1 1 0,1 0 0,-1-1 0,1 1-1,-1-1 1,1 1 0,-1-1 0,1 1 0,0-1 0,-1 1 0,1-1 0,0 0 0,-1 1 0,1-1-1,0 0 1,-1 0 0,1 0 0,0 1 0,0-1 0,-1 0 0,1 0 0,0 0 0,0 0 0,-1 0-1,1 0 1,0 0 0,0-1 0,-1 1 0,1 0 0,0 0 0,-1 0 0,1-1 0,0 1 0,-1 0 0,1-1-1,0 1 1,-1-1 0,1 1 0,-1-1 0,1 1 0,0-1 0,-1 1 0,0-1 0,1 1 0,-1-1-1,1 0 1,0-1 0,2-3-1,0 0 0,0 0 0,0-1 0,-1 1-1,3-7 1,2-15 24,6-44-1,-9 44 8,13-45 1,-17 72-30,0-1 1,0 1-1,0 0 1,0 0-1,0-1 1,0 1-1,1 0 1,-1 0-1,0 0 1,0-1-1,0 1 1,0 0-1,0 0 1,0 0-1,0-1 1,0 1-1,1 0 1,-1 0-1,0 0 1,0 0-1,0-1 1,0 1-1,1 0 1,-1 0-1,0 0 1,0 0 0,0 0-1,1 0 1,-1 0-1,0 0 1,0 0-1,0-1 1,1 1-1,-1 0 1,0 0-1,0 0 1,1 0-1,6 8 44,4 21 18,-9-24-48,4 11 18,22 48 85,-26-59-104,1 1 0,1-1 0,-1 0 0,0 0 0,1 0 0,0-1 0,0 1 0,8 6 0,-10-11-11,-1 1 0,0 0 0,0-1 0,0 1 0,1-1 0,-1 1 0,0-1 0,0 1 0,1-1 0,-1 0 0,0 0 0,1 1 0,-1-1 0,1 0 0,-1 0 0,0 0 0,1-1 0,-1 1 0,0 0 0,1-1 0,-1 1 0,0 0 0,0-1 0,1 1 0,-1-1 0,0 0 0,0 1 0,0-1 0,0 0 0,0 0 0,0 0 0,0 0 0,0 0 0,0 0 0,0 0 0,0 0 0,0 0 0,-1 0 0,1-1 0,0 0 0,3-5 11,0-1-1,-1 1 1,1-1 0,-2 0 0,3-9-1,0-7 44,-1 0-1,1-41 1,-6 65-55,1-1 0,0 1 0,0-1 0,0 1-1,0-1 1,0 1 0,0-1 0,0 1 0,0-1 0,0 1 0,1 0 0,-1-1 0,0 1 0,0-1 0,0 1 0,0-1 0,1 1 0,-1 0 0,0-1 0,0 1 0,1-1 0,-1 1 0,0 0 0,1-1 0,6 8 26,9 29-4,-12-27-16,6 16 6,-6-14-10,1-1 0,-1 1 0,2-1 0,-1 1 0,1-2 0,1 1 1,0-1-1,13 14 0,-19-22-32,-1 0-1,1-1 1,0 1 0,0-1 0,0 1 0,0-1 0,0 1 0,0-1-1,0 0 1,-1 0 0,1 1 0,0-1 0,0 0 0,0 0 0,0 0-1,1 0 1,-1 0 0,0 0 0,0 0 0,0 0 0,0 0 0,-1-1-1,1 1 1,0 0 0,0-1 0,0 1 0,0-1 0,0 1 0,0-1 0,0 1-1,0-1 1,-1 0 0,1 1 0,0-1 0,-1 0 0,1 1 0,0-1-1,-1 0 1,1 0 0,-1 0 0,1 0 0,-1 0 0,1 0 0,0-1-1,3-8-522,0 0 0,0 0 0,3-15 0,-4 14 410,6-18-455,-1 0-185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7.451"/>
    </inkml:context>
    <inkml:brush xml:id="br0">
      <inkml:brushProperty name="width" value="0.025" units="cm"/>
      <inkml:brushProperty name="height" value="0.025" units="cm"/>
      <inkml:brushProperty name="color" value="#E71224"/>
    </inkml:brush>
  </inkml:definitions>
  <inkml:trace contextRef="#ctx0" brushRef="#br0">15 0 18028,'0'4'626,"-1"0"-1,0 1 1,1-1 0,-2 0-1,-2 7 1,-2 16 2548,7-25-3195,1-1 0,-1 0 1,1 0-1,0 0 0,0 0 0,-1-1 0,1 1 1,0 0-1,0-1 0,0 0 0,0 1 0,0-1 1,2 0-1,4 2-73,1 1 46,0 0 0,0 0 0,0 2 0,0-1 0,0 1 1,-1 0-1,9 7 0,-14-9 109,-1-1 0,1 0 0,-1 1-1,0-1 1,1 1 0,-1 0 0,-1 0 0,1-1 0,0 1 0,-1 1-1,1-1 1,-1 0 0,0 0 0,0 0 0,0 1 0,-1-1 0,1 0-1,-1 1 1,0-1 0,0 1 0,0-1 0,0 0 0,0 1 0,-2 4 0,2-6-37,-1-1 0,1 1 0,-1 0 0,1-1 0,-1 1 0,0-1 0,0 1 0,0-1 0,0 1 0,0-1 0,0 1 0,0-1 0,-1 0 0,1 0 0,0 0 0,-1 0 0,1 0 0,-1 0 0,1 0 0,-1 0 0,1 0 0,-1-1 0,0 1 0,1 0 0,-1-1 0,0 0 0,0 1 0,1-1 0,-1 0 0,0 0 0,0 0 0,1 0 0,-1 0 0,0 0 0,0-1 0,1 1 0,-1-1 1,0 1-1,1-1 0,-1 1 0,0-1 0,1 0 0,-1 0 0,1 0 0,-1 0 0,1 0 0,0 0 0,-1 0 0,1-1 0,0 1 0,0 0 0,0-1 0,0 1 0,0-1 0,0 1 0,0-1 0,0 1 0,1-1 0,-1 0 0,1 1 0,-1-3 0,-3-14-197,3-1-63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8.555"/>
    </inkml:context>
    <inkml:brush xml:id="br0">
      <inkml:brushProperty name="width" value="0.025" units="cm"/>
      <inkml:brushProperty name="height" value="0.025" units="cm"/>
      <inkml:brushProperty name="color" value="#E71224"/>
    </inkml:brush>
  </inkml:definitions>
  <inkml:trace contextRef="#ctx0" brushRef="#br0">66 311 16708,'0'-1'103,"-1"0"0,0 0 0,1 1 0,-1-1 0,0 1 0,1-1 0,-1 0 1,0 1-1,0-1 0,0 1 0,0 0 0,0-1 0,1 1 0,-1 0 0,0-1 1,0 1-1,0 0 0,0 0 0,0 0 0,0 0 0,0 0 0,0 0 0,0 0 0,0 0 1,-1 1-1,0-1 31,1 1-1,-1 0 1,1 0 0,-1 0 0,1 0 0,0 0-1,-1 1 1,1-1 0,0 0 0,0 1 0,0-1-1,-2 4 1,0 1 125,0 1 1,0-1-1,0 1 0,1 0 0,-3 12 1,3-9-209,1 0 1,0 0 0,1 1 0,0-1 0,0 0 0,1 0 0,1 1 0,0-1 0,0 0 0,1 0-1,5 14 1,-8-23-48,1 0 0,-1 0-1,0-1 1,1 1 0,-1 0-1,1 0 1,-1 0 0,1-1-1,-1 1 1,1 0 0,0 0-1,-1-1 1,1 1 0,0-1-1,-1 1 1,1 0 0,0-1-1,0 1 1,-1-1 0,1 0-1,0 1 1,0-1 0,0 0-1,0 1 1,0-1 0,0 0-1,0 0 1,1 0 0,0 0 1,-1-1-1,1 0 1,-1 0 0,1 1 0,-1-1 0,1 0 0,-1 0 0,0 0 0,1-1 0,-1 1-1,0 0 1,0 0 0,0-1 0,1-1 0,5-7 10,-1-1 0,-1 0 0,7-17 0,5-28 17,-2 0-1,-3-2 0,-2 0 1,-3 0-1,0-104 0,-6 202-11,2-1-1,1 0 0,2 0 1,2 0-1,2 0 0,1-2 1,27 63-1,-34-91-7,1-1 0,0 0 0,0-1-1,0 1 1,1-1 0,0 0 0,9 7 0,-14-12-8,1-1 1,0 1-1,0-1 1,-1 0 0,1 0-1,0 0 1,0 0-1,0 0 1,0 0-1,0 0 1,0 0 0,1-1-1,-1 0 1,0 1-1,0-1 1,0 0-1,0 0 1,1 0 0,-1 0-1,0 0 1,0 0-1,0-1 1,0 1 0,1-1-1,-1 0 1,0 1-1,0-1 1,0 0-1,0 0 1,0 0 0,-1-1-1,1 1 1,0 0-1,0-1 1,-1 1 0,2-3-1,3-2 7,-1-1 0,0 0 0,0 0 0,-1-1 0,0 1 0,-1-1 0,1 0 0,-1 0 0,-1-1 0,1 1 0,0-9 0,1-8 21,-1 1 0,0-39 0,-4 39-16,1 10 130,2 33-33,2 17-20,1-1 0,1 1 0,18 54 0,-23-87-86,0 0 0,1 0 0,-1 0 0,1 0 1,0 0-1,-1 0 0,1 0 0,1-1 0,-1 1 0,5 4 0,-6-7-4,0 1 0,0 0 0,0-1 1,0 1-1,0-1 0,0 0 0,0 1 0,1-1 0,-1 0 0,0 1 0,0-1 0,0 0 0,0 0 0,1 0 0,-1 0 0,0 0 0,0-1 1,0 1-1,1 0 0,-1 0 0,0-1 0,0 1 0,0-1 0,0 1 0,0-1 0,0 1 0,0-1 0,0 0 0,0 1 0,0-1 0,0 0 1,0 0-1,1-1 0,5-7 1,1 1-1,-1-1 1,-1-1 0,0 1 0,0-1 0,-1-1 0,0 1-1,-1 0 1,0-1 0,3-12 0,0-5 23,-2-1 0,4-50 1,-9 47 86,-2 28 43,1 21-39,1 0-72,0-1 0,1 0 0,1 0-1,1 0 1,8 29 0,-9-38-41,1 0 0,0-1-1,0 1 1,0-1 0,1 0 0,0 0 0,5 6-1,-7-10 1,1 1-1,0 0 1,0-1-1,0 1 1,0-1-1,0 0 1,0 0-1,1 0 1,-1-1-1,0 1 0,1-1 1,0 0-1,-1 0 1,5 1-1,-7-2-23,0 1 0,0-1-1,1 0 1,-1 0-1,0 0 1,0 0 0,0 0-1,0 0 1,0 0 0,0 0-1,1 0 1,-1 0 0,0-1-1,0 1 1,0 0 0,0-1-1,0 1 1,0-1-1,0 1 1,0-1 0,0 1-1,0-1 1,-1 0 0,1 0-1,0 1 1,0-1 0,0 0-1,-1 0 1,1 0 0,-1 0-1,1 0 1,0 0-1,-1 0 1,0 0 0,1 0-1,-1 0 1,0 0 0,1 0-1,-1 0 1,0 0 0,0-1-1,0 1 1,0 0 0,0 0-1,0 0 1,0-1-1,-1-5-88,0 1 0,0 0 0,0 0 1,-1 0-1,0 0 0,0 0 0,-3-6 0,-30-50-311,12 27-16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9.037"/>
    </inkml:context>
    <inkml:brush xml:id="br0">
      <inkml:brushProperty name="width" value="0.025" units="cm"/>
      <inkml:brushProperty name="height" value="0.025" units="cm"/>
      <inkml:brushProperty name="color" value="#E71224"/>
    </inkml:brush>
  </inkml:definitions>
  <inkml:trace contextRef="#ctx0" brushRef="#br0">9 12 18532,'-4'-5'2168,"1"1"-1431,1 3-369,4 1 1160,2 0-600,0 0-456,7 0-1064,0 0-448,5 0 840,1 0-232,3-2-112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9.493"/>
    </inkml:context>
    <inkml:brush xml:id="br0">
      <inkml:brushProperty name="width" value="0.025" units="cm"/>
      <inkml:brushProperty name="height" value="0.025" units="cm"/>
      <inkml:brushProperty name="color" value="#E71224"/>
    </inkml:brush>
  </inkml:definitions>
  <inkml:trace contextRef="#ctx0" brushRef="#br0">51 152 17252,'-1'7'418,"0"-1"1,0 1-1,-1-1 1,0 0-1,0 0 1,0 1-1,-1-1 1,-3 5-1,-9 24 1143,2 15-520,12-45-1005,1-1-1,-1 0 0,1 1 1,0-1-1,0 1 1,0-1-1,1 0 1,0 1-1,2 7 0,-3-12-44,1 1-1,-1 0 0,1 0 0,-1-1 0,1 1 0,-1-1 0,1 1 0,0 0 0,-1-1 0,1 1 0,0-1 1,0 0-1,-1 1 0,1-1 0,0 1 0,0-1 0,0 0 0,-1 0 0,1 0 0,0 1 0,0-1 0,0 0 0,0 0 1,0 0-1,-1 0 0,1 0 0,0-1 0,0 1 0,0 0 0,0 0 0,-1 0 0,1-1 0,0 1 0,1-1 1,33-15-466,-27 12 340,8-4-69,-1 1-1,1 1 1,1 0-1,-1 1 0,28-5 1,-40 10 216,-1-1 0,0 1 0,1 0 0,-1 0 0,0 0 0,1 0 0,-1 0 0,0 1 1,1-1-1,-1 1 0,0 0 0,0 0 0,1 0 0,-1 1 0,0-1 0,0 1 0,-1 0 0,1-1 0,0 1 1,0 0-1,-1 1 0,0-1 0,1 0 0,-1 1 0,0 0 0,0-1 0,0 1 0,0 0 0,-1 0 0,1 0 1,-1 0-1,0 0 0,0 0 0,0 0 0,0 1 0,0 3 0,0 1 142,0-1 0,-1 1 0,0-1 0,-1 1 0,1-1 0,-2 0 0,1 1 0,-1-1 0,0 0 0,0 0 0,-5 9 0,5-12-33,0 0 1,0 0-1,-1 0 1,1 0-1,-1 0 0,0-1 1,0 1-1,-7 4 1,8-6-70,0-1 0,0 1 0,0-1 1,0 0-1,0 0 0,-1 0 1,1 0-1,0 0 0,-1-1 1,1 1-1,0-1 0,-1 0 1,1 1-1,-1-1 0,1 0 1,-1 0-1,-2-1 0,5 1-50,-1 0 1,1 0-1,-1 0 0,1 0 0,-1 0 0,1 0 1,-1 0-1,1 0 0,-1 0 0,1 0 0,-1-1 1,1 1-1,0 0 0,-1 0 0,1-1 0,-1 1 1,1 0-1,0 0 0,-1-1 0,1 1 0,0 0 1,-1-1-1,1 1 0,0 0 0,-1-1 0,1 1 1,0-1-1,0 1 0,-1-1 0,1 1 0,0 0 0,0-1 1,0 1-1,0-1 0,0 1 0,0-1 0,0 1 1,0-1-1,0 1 0,0-1 0,0 1 0,0-1 1,0 1-1,0-1 0,0 1 0,0-1 0,0 1 1,1 0-1,-1-1 0,0 1 0,1-1 0,0-1-9,0-1-1,1 2 1,-1-1-1,1 0 1,-1 0-1,1 0 1,0 1-1,0-1 0,2-1 1,30-18-77,79-55-212,-100 65 260,0 0 1,-1-1-1,0 0 0,-1-1 1,-1 0-1,12-19 0,-15 20 55,0-1-1,-1 0 1,0-1-1,-1 1 1,-1-1-1,6-27 1,-14 66 50,2 0 0,2 46 1,1-62-66,0 1-1,0 0 1,1 0 0,0-1 0,1 0-1,0 1 1,0-1 0,1 0 0,0 0-1,8 12 1,-9-18 5,0 1 0,-1-1 0,1 0 0,1 0-1,-1 0 1,0-1 0,1 1 0,-1-1 0,1 0 0,0 1 0,-1-2-1,1 1 1,0 0 0,0-1 0,0 0 0,1 0 0,-1 0-1,0 0 1,0-1 0,1 0 0,-1 0 0,0 0 0,0 0-1,1-1 1,-1 1 0,0-1 0,0 0 0,0 0 0,0-1 0,0 1-1,0-1 1,0 0 0,0 0 0,-1 0 0,1-1 0,-1 1-1,1-1 1,-1 0 0,0 0 0,0 0 0,0 0 0,-1 0 0,1-1-1,-1 0 1,0 1 0,1-1 0,-2 0 0,3-4 0,-2 2 39,0 1-1,-1 0 1,0-1 0,1 1 0,-2-1 0,1 1 0,-1-1 0,0 1 0,0-1-1,0 1 1,-1-1 0,0 1 0,0-1 0,0 1 0,-1 0 0,1-1 0,-1 1 0,-5-9-1,3 8-4,0 1-1,0 0 1,-1 0-1,0 0 1,0 0-1,0 0 1,0 1-1,-1 0 1,1 0-1,-1 1 1,0 0-1,0 0 1,-1 0-1,1 0 1,-8-1-1,14 4-40,-1 0 0,1 0 0,-1 0 0,0 0 0,1 0-1,-1-1 1,1 1 0,-1 0 0,1 0 0,-1-1 0,1 1 0,-1 0-1,1-1 1,-1 1 0,1-1 0,-1 1 0,1-1 0,-1 1 0,1 0-1,0-1 1,-1 1 0,1-1 0,0 0 0,-1 1 0,1-1 0,0 1-1,0-2 1,0 1-10,0 0 0,0 0 0,1 0 0,-1 0 0,0 0 0,1 0 0,-1 0 0,1 0 0,-1 1 0,1-1 0,0 0 0,-1 0 0,1 0 0,0 1 0,0-2 0,8-5-243,0 0 0,16-8 0,-15 8-159,27-19-571,37-35 1,-36 25 406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0.197"/>
    </inkml:context>
    <inkml:brush xml:id="br0">
      <inkml:brushProperty name="width" value="0.05" units="cm"/>
      <inkml:brushProperty name="height" value="0.05" units="cm"/>
    </inkml:brush>
  </inkml:definitions>
  <inkml:trace contextRef="#ctx0" brushRef="#br0">51 6 16027,'0'-1'51,"0"1"-1,0 0 0,0 0 0,0-1 0,-1 1 1,1 0-1,0 0 0,0-1 0,0 1 0,0 0 0,0 0 1,-1-1-1,1 1 0,0 0 0,0 0 0,0 0 1,-1 0-1,1-1 0,0 1 0,0 0 0,-1 0 0,1 0 1,0 0-1,0 0 0,-1 0 0,1 0 0,0 0 1,-1-1-1,1 1 0,0 0 0,0 0 0,-1 0 0,1 0 1,0 1-1,0-1 0,-1 0 0,1 0 0,0 0 1,-1 0-1,1 0 0,0 0 0,0 0 0,0 0 0,-1 0 1,1 1-1,0-1 0,0 0 0,-1 0 0,1 0 1,0 1-1,0-1 0,0 0 0,0 0 0,-1 0 0,1 1 1,0-1-1,0 0 0,0 0 0,0 1 0,0-1 1,0 0-1,0 1 0,0-1 0,-1 0 0,1 0 0,0 1 1,0-1-1,0 1 0,-5 24 962,5-23-775,-9 58 848,-11 117-147,18-143-813,0 49 165,3-72-242,-1-1 1,2 0-1,-1 1 1,2-1-1,4 16 1,-6-23-38,0-1-1,0 0 1,0 0 0,0 0 0,0 1 0,1-1 0,-1 0-1,0 0 1,1-1 0,0 1 0,-1 0 0,1 0 0,0-1 0,0 1-1,0-1 1,0 0 0,0 1 0,0-1 0,0 0 0,4 1 0,-3-2 0,0 1 0,1-1 0,-1 0 1,0 0-1,0 0 0,0-1 0,1 1 1,-1-1-1,0 1 0,0-1 0,0 0 1,0 0-1,4-3 0,5-2 24,-2-1-1,1 0 1,-1-1-1,0 0 1,-1 0-1,15-16 0,-19 17-13,23-27 78,-26 32-96,0-1-1,0 1 0,-1-1 0,1 0 0,-1 1 1,0-1-1,0 0 0,0 0 0,0 0 0,1-5 1,-16 41-96,12-27 81,1 1-1,0 0 0,0 0 0,0 0 0,1 0 0,0 0 0,0 0 0,1 0 0,0 0 0,2 9 1,-2-14 15,0 1 0,0-1 0,0 1 1,0-1-1,1 0 0,-1 1 0,0-1 1,1 0-1,0 0 0,-1 0 0,1 0 1,0 0-1,0-1 0,0 1 0,0-1 0,1 1 1,-1-1-1,0 0 0,1 1 0,-1-1 1,1 0-1,-1-1 0,1 1 0,-1 0 1,1-1-1,-1 1 0,1-1 0,0 0 1,-1 0-1,4 0 0,3-1 25,0 0 0,0-1 0,0 0-1,0 0 1,0-1 0,-1 0 0,1-1 0,-1 1 0,0-2-1,0 1 1,0-1 0,12-11 0,4-5 55,0-1 1,24-31-1,-48 53-85,0 0-1,0 0 1,0-1-1,0 1 1,0 0-1,0 0 1,1 0-1,-1-1 1,0 1-1,0 0 1,0 0-1,0 0 1,1 0-1,-1 0 1,0-1-1,0 1 1,0 0-1,1 0 1,-1 0-1,0 0 1,0 0-1,0 0 1,1 0-1,-1 0 1,0 0-1,0 0 1,1 0-1,-1 0 1,0 0-1,0 0 1,0 0-1,1 0 1,-1 0-1,0 0 1,0 0-1,1 0 1,-1 0-1,0 0 1,0 0-1,0 0 1,1 0-1,-1 1 1,0-1-1,0 0 1,0 0-1,0 0 1,1 0-1,-1 1 1,0-1-1,0 0 1,0 0-1,0 0 1,0 0-1,0 1 1,0-1-1,1 0 1,3 18-208,-2-10-38,-1-6 168,-1 0-1,1-1 1,0 1-1,0 0 1,0-1-1,0 1 1,0-1-1,0 0 1,0 1-1,0-1 1,1 0-1,-1 0 1,0 0 0,1 0-1,-1 0 1,1 0-1,-1 0 1,1 0-1,0 0 1,1 0-1,0-1-86,1 1 0,-1-1-1,1 1 1,-1-1 0,0 0-1,1 0 1,-1-1 0,0 1-1,1-1 1,2-1 0,7-2-291,-1-1 1,0 0 0,0-1-1,16-10 1,9-9-238,1-5 78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0.690"/>
    </inkml:context>
    <inkml:brush xml:id="br0">
      <inkml:brushProperty name="width" value="0.025" units="cm"/>
      <inkml:brushProperty name="height" value="0.025" units="cm"/>
      <inkml:brushProperty name="color" value="#E71224"/>
    </inkml:brush>
  </inkml:definitions>
  <inkml:trace contextRef="#ctx0" brushRef="#br0">1 37 16764,'6'-14'1483,"-1"12"59,-4 4-1328,0 0-1,0 1 0,0-1 0,0 0 1,0 1-1,-1-1 0,1 1 0,0 3 1,22 158 1784,8 33-1404,-24-171-474,-1-18-69,-6-8-50,0-1 0,1 1-1,-1 0 1,0 0 0,1 0-1,-1 0 1,0 0 0,0-1 0,1 1-1,-1 0 1,0 0 0,0-1-1,1 1 1,-1 0 0,0 0-1,0-1 1,0 1 0,1 0 0,-1 0-1,0-1 1,0 1 0,0 0-1,0-1 1,0 1 0,0 0-1,0-1 1,0 1 0,0 0 0,0-1-1,4-20-99,-1 1-1,-1-1 0,-1 0 1,-2-29-1,1 7-83,-4-141-655,1 117 410,4 61 297,1 8 53,5 18 30,7 32 42,47 150 47,-51-175 7,2 0 1,1 0 0,1-1 0,1-1 0,22 26 0,-28-40-13,9 11 0,-18-22-25,1 1 1,0 0-1,-1 0 0,1 0 0,-1 0 1,1 0-1,-1 0 0,1 1 0,-1-1 1,0 0-1,0 0 0,1 0 0,-1 0 1,0 0-1,0 0 0,0 1 0,0 0 1,-1-1 3,1 0 0,0-1 0,-1 1 0,1-1 0,-1 1 0,1-1 0,-1 1 0,1-1 0,-1 1 1,1-1-1,-1 1 0,1-1 0,-1 0 0,0 1 0,1-1 0,-1 0 0,0 1 0,1-1 0,-1 0 1,0 0-1,1 0 0,-1 0 0,0 1 0,1-1 0,-1 0 0,0 0 0,1 0 0,-1-1 1,0 1-1,0 0 0,1 0 0,-1 0 0,0 0 0,1-1 0,-2 1 0,-24-11 316,14 5-221,1-1 0,1 0 0,-1 0 0,2-1 0,-1 0 0,1-1 0,-11-12 0,15 15-77,1 0 1,-1 0-1,1 0 1,1 0 0,-1 0-1,1-1 1,0 0-1,1 0 1,-1 1-1,1-1 1,1-1 0,-1 1-1,1 0 1,0-9-1,1 12-20,1 1-1,-1-1 1,1 0-1,0 1 1,0-1 0,0 1-1,0-1 1,0 1-1,1-1 1,0 1-1,0 0 1,0 0-1,0 0 1,0 0-1,3-3 1,0 2-3,0-1 0,0 1 0,0 0 0,1 0 0,-1 1 1,1 0-1,0 0 0,7-3 0,-4 3-17,1 0-1,-1 0 1,1 1 0,0 0-1,0 1 1,-1 0 0,1 0 0,0 1-1,0 0 1,0 1 0,14 3-1,-18-2 1,0 0-1,0 0 0,-1 1 1,1 0-1,-1 0 0,0 0 0,0 1 1,0-1-1,0 1 0,0 0 1,-1 1-1,0-1 0,0 1 0,0 0 1,-1 0-1,1 0 0,-1 0 1,0 1-1,-1-1 0,1 1 0,-1 0 1,2 9-1,1-34 29,-5 19-20,2-19-6,8-31 1,-9 45-2,0 1-1,1-1 1,0 1-1,0-1 1,0 1-1,0 0 1,0 0 0,1 0-1,0 0 1,0 1-1,0-1 1,6-5-1,-8 8 4,1 1-1,-1-1 1,1 0-1,-1 0 1,0 1-1,1-1 1,-1 1-1,1-1 1,0 1-1,-1 0 1,1 0-1,-1-1 0,1 1 1,0 0-1,-1 1 1,1-1-1,-1 0 1,1 0-1,0 1 1,-1-1-1,1 0 1,-1 1-1,1 0 1,-1-1-1,0 1 1,1 0-1,-1 0 0,0 0 1,1 0-1,-1 0 1,0 0-1,0 0 1,2 2-1,4 5 8,0 0 0,0 1 0,10 17 0,-12-17 18,11 24 62,-14-26-39,1-1-1,0 1 1,0-1 0,5 8 0,-8-14-79,1 0-1,-1-1 1,0 1 0,0 0 0,0 0-1,1 0 1,-1 0 0,0 0 0,0 0 0,0 0-1,0 0 1,0-1 0,1 1 0,-1 0-1,0 0 1,0 0 0,0 0 0,0-1 0,0 1-1,0 0 1,0 0 0,1 0 0,-1 0-1,0-1 1,0 1 0,0 0 0,0 0 0,0 0-1,0-1 1,0 1 0,0 0 0,0 0-1,0 0 1,0-1 0,0 1 0,0 0 0,0 0-1,0 0 1,0-1 0,-1 1 0,1 0-1,0 0 1,0 0 0,0 0 0,0-1 0,0-18-1738,0 13 1556,0-3-484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1.137"/>
    </inkml:context>
    <inkml:brush xml:id="br0">
      <inkml:brushProperty name="width" value="0.025" units="cm"/>
      <inkml:brushProperty name="height" value="0.025" units="cm"/>
      <inkml:brushProperty name="color" value="#E71224"/>
    </inkml:brush>
  </inkml:definitions>
  <inkml:trace contextRef="#ctx0" brushRef="#br0">0 12 14883,'3'-5'883,"2"-1"1630,2 17-121,24 58 502,-22-45-2656,2 0 0,0-1-1,19 27 1,-30-49-232,1 0 0,-1 1 0,1-1-1,0 0 1,-1 0 0,1 0 0,0-1 0,0 1 0,0 0 0,-1 0 0,1 0-1,0-1 1,0 1 0,0 0 0,1-1 0,-1 1 0,0-1 0,0 1 0,0-1-1,0 1 1,0-1 0,1 0 0,-1 0 0,0 0 0,0 0 0,0 1 0,1-2-1,-1 1 1,0 0 0,0 0 0,1 0 0,-1 0 0,0-1 0,0 1 0,0-1-1,0 1 1,0-1 0,0 1 0,1-1 0,-1 0 0,0 1 0,-1-1 0,1 0-1,0 0 1,0 0 0,0 0 0,0 0 0,-1 1 0,1-2 0,1 0 0,5-9-14,-1 1 0,0-1 0,0 0 0,4-12 0,-6 12-21,7-16-37,-7 16 13,0 0 1,1 0 0,0 0 0,1 1 0,0 0 0,13-16 0,-18 26 48,-1-1 0,1 0 0,0 1 0,-1-1 1,1 0-1,0 1 0,-1-1 0,1 1 0,0 0 0,0-1 1,0 1-1,-1 0 0,1-1 0,0 1 0,0 0 0,0 0 0,0 0 1,0-1-1,0 1 0,0 0 0,-1 0 0,1 0 0,0 1 1,0-1-1,0 0 0,0 0 0,0 0 0,0 1 0,-1-1 0,1 0 1,0 1-1,0-1 0,0 1 0,-1-1 0,1 1 0,0-1 1,-1 1-1,1 0 0,0-1 0,-1 1 0,1 0 0,-1-1 0,1 1 1,-1 0-1,1 0 0,-1 0 0,0-1 0,1 3 0,4 5 9,-1 1 0,-1 0-1,5 15 1,-6-18 7,9 31-100,6 42 0,-15-77 42,3-2-29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1.697"/>
    </inkml:context>
    <inkml:brush xml:id="br0">
      <inkml:brushProperty name="width" value="0.025" units="cm"/>
      <inkml:brushProperty name="height" value="0.025" units="cm"/>
      <inkml:brushProperty name="color" value="#E71224"/>
    </inkml:brush>
  </inkml:definitions>
  <inkml:trace contextRef="#ctx0" brushRef="#br0">95 66 18436,'-5'2'266,"0"-1"1,-1 2-1,1-1 0,0 0 1,1 1-1,-1 0 1,0 0-1,1 1 0,-1-1 1,1 1-1,0 0 0,0 0 1,-6 9-1,7-8-223,0 0 0,0 0 0,1 0 0,0 1 0,0-1 0,0 1 0,0-1 0,1 1 0,0 0 0,0-1 0,0 1 0,1 0 0,0 0 0,0 0 0,1-1 0,-1 1 0,1 0 0,0 0 0,1-1 0,3 11 0,-4-14-43,-1-1 1,1 1-1,0-1 1,-1 1-1,1-1 1,0 1 0,0-1-1,0 0 1,0 1-1,0-1 1,0 0 0,0 0-1,0 0 1,1 0-1,-1 0 1,0 0-1,1 0 1,-1 0 0,1 0-1,-1-1 1,1 1-1,2 0 1,-2-1 0,0 0 1,0 0-1,0 0 1,0-1-1,0 1 1,0-1-1,0 1 0,0-1 1,0 0-1,0 0 1,0 0-1,0 0 1,-1 0-1,1 0 1,2-2-1,3-3 7,0-1 1,-1 1-1,0-1 1,0 0-1,-1-1 1,0 1-1,5-10 1,-2-1 10,-1 1 0,-1-1 0,6-24 0,-10 32 15,0-1-1,0 0 1,-1 1 0,-1-1-1,0 0 1,0 0-1,-3-13 1,6 37 107,9 40-6,-10-47-124,38 90 108,-35-85-130,1 0 0,0-1-1,1 1 1,0-1 0,0-1-1,11 12 1,-17-20-5,1 0-1,-1 0 1,0 1 0,1-1 0,-1 0 0,1 0 0,-1 0 0,1-1 0,0 1-1,-1 0 1,1 0 0,0-1 0,-1 1 0,1-1 0,0 0 0,0 1-1,2-1 1,-3 0-35,0-1-1,1 1 1,-1 0-1,0-1 1,0 1 0,0-1-1,0 1 1,1-1-1,-1 0 1,0 1-1,0-1 1,0 0-1,0 0 1,0 0-1,0 0 1,-1 0-1,1 0 1,1-1 0,1-3-103,-1 0 0,1-1 1,-1 1-1,0 0 0,0-1 1,-1 0-1,0 1 0,1-10 1,1-22-304,-5-7-115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2.439"/>
    </inkml:context>
    <inkml:brush xml:id="br0">
      <inkml:brushProperty name="width" value="0.025" units="cm"/>
      <inkml:brushProperty name="height" value="0.025" units="cm"/>
      <inkml:brushProperty name="color" value="#E71224"/>
    </inkml:brush>
  </inkml:definitions>
  <inkml:trace contextRef="#ctx0" brushRef="#br0">1 1 18324,'7'55'2687,"-6"-41"-2327,0-1 0,1 0 0,1 0 0,0 0 1,0 0-1,2 0 0,9 21 0,-8-24-304,0 1 0,1-1 0,0-1 0,11 13 0,-17-21-58,0 1 0,0-1 0,1 0 0,-1 0 0,0 0 0,0 0 0,1 0 0,-1 0 0,1 0 0,-1 0 0,1 0 0,-1-1-1,1 1 1,0 0 0,-1-1 0,1 0 0,-1 1 0,1-1 0,0 0 0,0 0 0,-1 0 0,1 0 0,0 0 0,-1 0 0,1 0 0,0-1 0,-1 1 0,1-1 0,0 1 0,-1-1 0,1 0 0,-1 1 0,1-1 0,-1 0 0,1 0 0,-1 0 0,0 0 0,0 0 0,1 0 0,1-3 0,1-1-18,-1-1-1,1 1 1,-1-1 0,0 0-1,4-11 1,-4 10-7,-1 1 0,1-1 1,1 1-1,5-8 0,-9 13 29,0 1-1,1-1 1,-1 1 0,1-1 0,-1 1-1,1 0 1,-1-1 0,1 1-1,-1-1 1,1 1 0,0 0-1,-1 0 1,1-1 0,-1 1 0,1 0-1,0 0 1,-1 0 0,1 0-1,0 0 1,-1-1 0,1 1-1,0 0 1,-1 1 0,1-1-1,0 0 1,-1 0 0,1 0 0,-1 0-1,1 0 1,0 1 0,-1-1-1,1 0 1,-1 1 0,1-1-1,0 0 1,-1 1 0,1-1 0,-1 0-1,1 1 1,-1-1 0,0 1-1,1-1 1,-1 1 0,1-1-1,-1 1 1,1 0 0,18 30 214,-18-27-191,5 9 67,10 17 92,-16-28-166,1 0 1,0-1-1,0 1 0,1-1 0,-1 1 1,0-1-1,0 0 0,1 1 0,-1-1 0,0 0 1,1 0-1,-1 0 0,3 1 0,-3-2-14,0 0 0,-1 0 0,1 0 0,0 0 0,-1 0 0,1 0 1,0 0-1,-1 0 0,1-1 0,0 1 0,-1 0 0,1 0 0,0-1 0,-1 1 0,1-1 0,0 1 0,-1 0 0,1-1 0,-1 1 0,1-1 0,-1 1 0,1-1 0,-1 1 0,0-1 0,1 0 0,-1 1 0,0-1 0,1-1 0,10-22 20,-9 18-13,12-33-16,-11 29-31,0 0-1,1-1 1,0 1 0,0 0-1,1 1 1,1-1 0,0 1 0,11-14-1,-16 22 28,-1 1 0,1-1 0,0 0 0,0 0 0,0 1 0,0-1 0,0 0 0,0 1-1,0-1 1,0 1 0,0-1 0,1 1 0,-1 0 0,0-1 0,0 1 0,0 0 0,0 0 0,1 0 0,-1 0 0,0 0-1,0 0 1,0 0 0,0 0 0,2 1 0,-1 0 0,0 0-1,0 0 1,0 0-1,0 0 0,0 0 1,-1 1-1,1-1 1,0 1-1,-1 0 1,1-1-1,2 5 1,3 5 28,-1 0 1,0 0-1,7 20 1,-10-24 27,23 57 545,-26-64-584,0 0-1,0 1 0,0-1 0,0 0 1,0 0-1,0 1 0,0-1 1,0 0-1,0 0 0,0 1 0,1-1 1,-1 0-1,0 0 0,0 0 1,0 1-1,0-1 0,0 0 1,1 0-1,-1 0 0,0 0 0,0 1 1,0-1-1,1 0 0,-1 0 1,0 0-1,0 0 0,1 0 0,-1 0 1,0 0-1,0 0 0,0 0 1,1 0-1,-1 0 0,0 0 0,0 0 1,1 0-1,-1 0 0,0 0 1,0 0-1,1 0 0,-1 0 0,0 0 1,0 0-1,1 0 0,-1 0 1,0 0-1,0 0 0,0-1 0,1 1 1,-1 0-1,0 0 0,0 0 1,0 0-1,1-1 0,-1 1 0,0 0 1,0-1-1,7-12 113,-7 11-103,9-22 76,-2 3-73,14-28 0,-19 44-40,1 0 0,0 0 0,0 1 0,0-1 0,1 1 0,-1 0 0,1 0 0,0 0 0,0 0 1,0 1-1,5-3 0,-7 5 11,0 0 0,0 0 0,0 0 1,0 0-1,0 1 0,0-1 0,0 1 0,1 0 1,-1-1-1,0 1 0,0 0 0,0 0 0,0 0 1,0 1-1,0-1 0,1 0 0,-1 1 0,0 0 1,0-1-1,0 1 0,0 0 0,0 0 0,-1 0 1,1 0-1,0 0 0,0 1 0,-1-1 0,1 0 1,0 1-1,-1-1 0,0 1 0,3 3 1,4 6 18,0 0 1,-1 1-1,0 0 1,5 13 0,-5-10 38,-7-15-48,13 22 150,-5-21-61,0-11-27,11-48-82,-15 43-29,1 1 0,-1 0 0,2 1-1,10-20 1,-15 32 42,-1 0-1,1 0 1,-1 0 0,1 0 0,-1 1-1,1-1 1,0 0 0,-1 0 0,1 1-1,0-1 1,-1 1 0,1-1-1,0 0 1,0 1 0,0-1 0,0 1-1,0 0 1,-1-1 0,1 1 0,0 0-1,0-1 1,1 1 0,-1 0 1,0 1 1,0-1-1,-1 0 1,1 1 0,0-1-1,0 0 1,-1 1-1,1-1 1,0 1-1,-1-1 1,1 1 0,0-1-1,-1 1 1,1 0-1,-1-1 1,1 1-1,-1 0 1,1-1-1,0 2 1,1 4-8,0-1 0,1 1 0,-2 0 1,1-1-1,1 9 0,1 35-2349,-4-52 1927</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3.196"/>
    </inkml:context>
    <inkml:brush xml:id="br0">
      <inkml:brushProperty name="width" value="0.025" units="cm"/>
      <inkml:brushProperty name="height" value="0.025" units="cm"/>
      <inkml:brushProperty name="color" value="#E71224"/>
    </inkml:brush>
  </inkml:definitions>
  <inkml:trace contextRef="#ctx0" brushRef="#br0">1 277 12003,'3'2'211,"0"-1"1,1 0-1,-1 0 1,1 0-1,0-1 1,-1 1-1,1-1 1,0 0-1,-1 0 1,1 0-1,0 0 1,-1-1-1,1 1 1,-1-1-1,1 0 1,0 0 0,-1-1-1,0 1 1,1-1-1,4-3 1,6-3 279,0 0 1,-1-2-1,15-13 1,-17 13-235,0-1 1,-1 0-1,0-1 0,15-23 1,-21 28-129,0 1 1,0-1-1,-1-1 0,0 1 1,0 0-1,-1-1 0,0 1 1,0-1-1,-1 0 0,1-14 1,-2 20-73,0-1 1,0 1-1,0 0 1,0 0-1,0 0 1,-1 0-1,0-1 1,1 1-1,-1 0 1,0 0-1,0 0 1,0 0-1,0 0 1,0 0-1,0 1 1,-3-4 0,2 4-9,1 0 1,0 0-1,-1 0 1,1 0-1,-1 1 1,1-1-1,-1 1 1,1-1-1,-1 1 1,1-1 0,-1 1-1,1 0 1,-1 0-1,0-1 1,1 1-1,-1 0 1,-2 1-1,-1 0 23,1 0-1,-1 0 0,1 1 1,0-1-1,0 1 0,0 0 0,0 0 1,0 1-1,0-1 0,1 1 1,-1 0-1,1 0 0,-1 0 1,-4 7-1,3-2-31,0 0 1,0 1-1,1 0 1,0 0-1,1 0 1,0 1 0,0-1-1,1 1 1,1-1-1,-1 1 1,2 0-1,-1 0 1,2 16-1,0-20-35,0 1-1,0 0 1,0-1-1,1 1 1,0-1-1,0 0 1,1 0-1,0 0 1,5 8-1,-6-10 1,1 0 0,0-1-1,0 0 1,0 1 0,0-1-1,1-1 1,-1 1 0,1 0-1,0-1 1,0 1 0,0-1 0,0 0-1,0-1 1,8 3 0,-6-3-49,-1 0 0,0-1 0,1 1 0,-1-1-1,1 0 1,-1-1 0,0 0 0,1 0 0,-1 0 0,0 0 0,1-1 0,-1 1 0,0-2 0,0 1 0,0 0 0,-1-1 0,7-4 0,8-7-187,-2 0 1,29-29-1,-44 41 235,34-36-277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4.335"/>
    </inkml:context>
    <inkml:brush xml:id="br0">
      <inkml:brushProperty name="width" value="0.025" units="cm"/>
      <inkml:brushProperty name="height" value="0.025" units="cm"/>
      <inkml:brushProperty name="color" value="#E71224"/>
    </inkml:brush>
  </inkml:definitions>
  <inkml:trace contextRef="#ctx0" brushRef="#br0">18 61 12667,'-10'-34'1867,"3"12"-701,6 17 121,3 8 817,126 244 1677,-72-145-3103,-44-81-565,26 51 393,56 78 1,-82-136-467,-12-14-42,0 0 1,1 0 0,-1 0-1,0 0 1,0 0 0,0 0-1,0 0 1,0 0-1,0 0 1,0 0 0,0 0-1,0 0 1,0 0 0,1 0-1,-1 0 1,0 0 0,0 0-1,0 1 1,0-1-1,0 0 1,0 0 0,0 0-1,0 0 1,1 0 0,-1 0-1,0-1 1,0 1 0,0 0-1,0 0 1,0 0-1,0 0 1,0 0 0,0 0-1,0 0 1,1 0 0,-1 0-1,0 0 1,0 0-1,0 0 1,0 0 0,0 0-1,0 0 1,0 0 0,0 0-1,0-1 1,0 1 0,0 0-1,0 0 1,0 0-1,0 0 1,0 0 0,0 0-1,0 0 1,1 0 0,-1 0-1,0-1 1,0 1-1,0 0 1,0 0 0,0 0-1,0 0 1,-1 0 0,1-3-37,-1 0 0,1 1-1,-1-1 1,0 0 0,0 1 0,-1-1 0,1 1 0,0-1 0,-3-2 0,-25-31-603,-1 2-1,-1 0 1,-2 2-1,-1 2 1,-44-30-1,81 62 706,0-1-1,0 0 0,0-1 0,0 1 0,0 0 0,0-1 0,0 0 0,0 1 1,1-1-1,-1-1 0,0 1 0,6-1 0,-2-1-37,1 1 0,0-1 0,-1 0 0,14-6 0,-12 2-147,1 0 1,-1-1-1,-1-1 0,1 1 0,-1-1 0,-1-1 0,0 1 1,0-1-1,9-16 0,4-8-170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5.017"/>
    </inkml:context>
    <inkml:brush xml:id="br0">
      <inkml:brushProperty name="width" value="0.025" units="cm"/>
      <inkml:brushProperty name="height" value="0.025" units="cm"/>
      <inkml:brushProperty name="color" value="#E71224"/>
    </inkml:brush>
  </inkml:definitions>
  <inkml:trace contextRef="#ctx0" brushRef="#br0">83 430 18772,'-2'-1'176,"-1"0"1,1 0-1,0 1 1,-1 0-1,1-1 1,-1 1-1,1 0 1,-1 0-1,1 0 0,-1 1 1,1-1-1,-1 0 1,1 1-1,0 0 1,-1-1-1,1 1 0,0 0 1,0 0-1,-1 1 1,1-1-1,0 0 1,-2 3-1,1-2-78,1 1 0,-1 0-1,1 0 1,0 0 0,0 1-1,0-1 1,0 0 0,1 1-1,-1-1 1,1 1 0,0 0 0,0-1-1,0 6 1,0-2-98,0-1 0,1 1 1,0-1-1,0 1 0,1-1 0,0 0 0,0 1 1,2 6-1,-2-10-3,0 1 0,0-1 0,1 1 0,-1-1 0,1 0 1,0 0-1,0 1 0,0-1 0,0-1 0,0 1 0,1 0 1,0 0-1,4 3 0,-5-5 2,-1 0 0,0-1 1,0 1-1,0 0 0,1-1 0,-1 0 1,0 1-1,1-1 0,-1 0 0,0 1 1,1-1-1,-1 0 0,1 0 0,-1 0 1,0 0-1,1 0 0,-1 0 0,0-1 1,1 1-1,-1 0 0,3-2 0,-1 1-1,0-1 0,-1 0 0,1 0-1,0 0 1,-1 0 0,1 0 0,-1-1-1,4-4 1,2-3-4,-2-1 0,1 1 0,8-24-1,-6 13 53,-2 0-1,-1-1 1,0-1-1,-2 1 0,0 0 1,-2-1-1,0 0 0,-2 0 1,-3-34-1,-5 32 106,3 22-55,3 17-31,2-2-55,0 1 0,1-1 0,1 1 0,3 13 0,-4-21-9,0-1 0,0 1 1,1 0-1,-1-1 0,1 1 0,0-1 0,1 0 1,-1 1-1,1-1 0,0 0 0,0 0 0,0-1 0,6 6 1,-8-8 1,0-1 1,0 1 0,0-1-1,0 1 1,0-1 0,0 0-1,0 0 1,0 1 0,0-1-1,1 0 1,-1 0 0,0 0-1,0 0 1,0 0 0,0 0-1,0-1 1,0 1 0,0 0-1,0 0 1,0-1-1,0 1 1,0-1 0,0 1-1,0-1 1,0 1 0,0-1-1,0 0 1,0 1 0,0-1-1,-1 0 1,1 0 0,0 0-1,0 1 1,-1-1 0,1 0-1,-1 0 1,1 0 0,0-2-1,3-5 33,0 1-1,0-1 0,4-14 1,0-2 35,-2 0 1,0-1-1,-2 1 1,0-1-1,-2 0 1,-1-1-1,-1 1 1,-1 0-1,-1 0 1,-8-34 0,3 40-37,7 19-34,0 0 0,-1-1 0,1 1 0,0 0 0,0 0 0,0-1 0,-1 1 0,1 0 0,0 0 0,0 0 1,-1-1-1,1 1 0,0 0 0,-1 0 0,1 0 0,0 0 0,0 0 0,-1 0 0,1-1 0,0 1 0,-1 0 0,1 0 0,0 0 1,-1 0-1,1 0 0,0 0 0,-1 0 0,1 1 0,-2 0 0,1 0 0,0 0 0,0 0-1,0 0 1,1 0 0,-1 0 0,0 1 0,0-1 0,1 0 0,-1 1 0,0-1-1,1 0 1,-1 1 0,1-1 0,0 1 0,0-1 0,-1 1 0,1-1 0,0 2 0,-3 30 0,2-1 1,0 0-1,3 1 1,0-1-1,14 62 1,-15-90-9,0 1 0,0 0 0,1-1 1,0 1-1,0-1 0,0 0 0,0 0 0,1 0 0,-1 0 0,1 0 1,6 6-1,-7-8-32,0-1 0,0 1 0,1-1-1,-1 0 1,1 0 0,-1 0 0,1 0 0,-1 0 0,1 0 0,0-1 0,-1 1 0,1-1 0,0 1 0,0-1 0,-1 0 0,1-1 0,0 1 0,0 0 0,-1-1 0,1 1-1,4-3 1,4 0-427,14-3-993,-7 4-2952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5.752"/>
    </inkml:context>
    <inkml:brush xml:id="br0">
      <inkml:brushProperty name="width" value="0.025" units="cm"/>
      <inkml:brushProperty name="height" value="0.025" units="cm"/>
      <inkml:brushProperty name="color" value="#E71224"/>
    </inkml:brush>
  </inkml:definitions>
  <inkml:trace contextRef="#ctx0" brushRef="#br0">42 284 15251,'0'-1'163,"-1"0"0,1-1 0,0 1-1,-1 0 1,1 0 0,-1 0 0,1 0 0,-1 0-1,0 0 1,1 0 0,-1 0 0,0 0-1,0 0 1,1 0 0,-1 1 0,0-1 0,0 0-1,0 0 1,0 1 0,0-1 0,0 1-1,0-1 1,0 1 0,-1-1 0,1 1 0,0 0-1,0-1 1,-1 1 0,0 0-75,1 1 0,0 0 0,0-1 0,0 1 0,0 0 0,0-1 0,0 1 0,0 0 0,1 0 0,-1 0 0,0 0 0,0 0 0,1 0 0,-1 0 0,0 0 0,1 0 0,-1 0 0,1 0 0,0 1 0,-1-1 0,1 0 0,0 0 0,0 0 0,-1 1 0,1-1 0,0 0 0,0 0 0,1 2-1,-2 10-37,1 0-1,1-1 0,0 1 0,1 0 1,0-1-1,1 1 0,5 13 1,-6-18-79,1-1 0,0 0 1,0-1-1,1 1 0,0 0 1,0-1-1,1 0 1,0 0-1,0 0 0,0-1 1,1 0-1,-1 0 0,11 7 1,-16-12 26,13 7-302,-1 1 0,1 1 0,14 14 0,-23-20 233,-1 1 0,0 0 0,0 0 0,0 0 0,0 0 0,0 0 0,-1 1 0,0-1 0,0 1 0,0 0 0,-1 0 0,0-1 0,0 1 0,1 6 0,-1 42 5,-1-49 72,-1 0 0,1 0 0,-1 0 0,0 0 0,0 0 0,0-1 0,-1 1 0,1 0 0,-1 0 0,-4 6 0,6-10-6,0 0 1,0 1-1,-1-1 1,1 0-1,0 0 1,0 1-1,0-1 1,0 0-1,-1 0 0,1 0 1,0 0-1,0 1 1,0-1-1,-1 0 1,1 0-1,0 0 1,0 0-1,-1 0 1,1 0-1,0 0 1,0 1-1,-1-1 1,1 0-1,0 0 1,-1 0-1,1 0 1,0 0-1,0 0 1,-1 0-1,1 0 1,0-1-1,0 1 1,-1 0-1,1 0 0,0 0 1,0 0-1,-1 0 1,1 0-1,0 0 1,0-1-1,-1 1 1,1 0-1,0 0 1,0 0-1,0 0 1,0-1-1,-1 1 1,1 0-1,0 0 1,0-1-1,0 1 1,0 0-1,0 0 1,-1 0-1,1-1 1,0 1-1,0 0 1,0-1-1,0 1 0,0 0 1,-5-21 12,-2-45-23,3 1-1,6-79 0,0 59 7,-2 46 16,1-33 184,-14-133-1,7 186-39,6 19-151,0 0 0,0-1 0,0 1 0,0 0 0,0 0 0,-1 0 0,1 0 0,0 0 0,0 0 0,0 0 0,0 0 0,0 0 0,-1 0 0,1 0 0,0 0 0,0 0 0,0 0 0,0 0 0,0 0 0,-1 0 0,1 0 0,0 0 0,0 1 0,0-1 0,0 0 0,0 0 0,-1 0 0,1 0 0,0 0 0,0 0 0,0 0 0,0 0 0,0 1 0,0-1 0,0 0 0,0 0 0,-1 0 0,1 0 0,0 0 0,0 0 0,0 1 0,0-1 0,0 0 0,0 0 0,0 0 0,0 0 0,0 0 0,0 1 0,0-1 0,0 0 0,0 0 0,-6 36 311,5-8-160,2 1 0,0-1 0,2 0 0,1 0 0,1 0 0,2-1 0,12 36 1,-15-57-113,-1 1 1,1 0 0,0-1 0,0 1 0,1-1 0,9 9 0,-12-12-48,0-1 1,1 0-1,-1 0 1,1 0 0,0 0-1,-1 0 1,1-1 0,0 1-1,0-1 1,0 0 0,0 0-1,0 0 1,0 0 0,1 0-1,-1-1 1,0 1 0,0-1-1,5 0 1,-8 0-7,1 0 0,0 0 0,-1 0 1,1 0-1,-1 0 0,1 0 0,0 0 0,-1 0 0,1-1 1,-1 1-1,1 0 0,-1 0 0,1-1 0,-1 1 1,1 0-1,-1-1 0,1 1 0,-1 0 0,1-1 0,-1 1 1,0-1-1,1 1 0,-1 0 0,0-1 0,1 1 1,-1-1-1,0 0 0,1 1 0,-1-1 0,0 0 0,0 0-19,0 0-1,0-1 1,0 1-1,-1 0 1,1-1-1,0 1 1,-1 0-1,1 0 1,-1 0-1,1-1 1,-1 1-1,0 0 1,0-1-1,-28-31-635,29 33 654,-14-13 163,0 1-1,-1 1 1,0 0 0,-1 1-1,-25-13 1,52 23 251,0 0-1,0-1 1,21-5 0,-20 4-653,14-3-478,-9 1 462,-1 1 0,20 0 0,-3 4-204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6.235"/>
    </inkml:context>
    <inkml:brush xml:id="br0">
      <inkml:brushProperty name="width" value="0.025" units="cm"/>
      <inkml:brushProperty name="height" value="0.025" units="cm"/>
      <inkml:brushProperty name="color" value="#E71224"/>
    </inkml:brush>
  </inkml:definitions>
  <inkml:trace contextRef="#ctx0" brushRef="#br0">1 0 18036,'7'26'1760,"3"0"-1200,2-2-216,0-1 281,1-3 1399,5-11-1568,-3-9-48,2-7-168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6.704"/>
    </inkml:context>
    <inkml:brush xml:id="br0">
      <inkml:brushProperty name="width" value="0.025" units="cm"/>
      <inkml:brushProperty name="height" value="0.025" units="cm"/>
      <inkml:brushProperty name="color" value="#E71224"/>
    </inkml:brush>
  </inkml:definitions>
  <inkml:trace contextRef="#ctx0" brushRef="#br0">91 195 17876,'-3'1'109,"-1"-1"1,1 1-1,-1 0 1,1 0-1,0 0 1,-1 0-1,1 1 1,0-1-1,0 1 1,0 0 0,0 0-1,0 0 1,0 0-1,1 1 1,-1-1-1,1 1 1,-1-1-1,1 1 1,0 0-1,0 0 1,0 0-1,0 0 1,-1 5-1,-1 0-34,0 1-1,1-1 0,0 1 1,1 0-1,0-1 1,0 1-1,1 0 0,0 10 1,1-14-61,0 0 0,0-1 0,1 1 0,0-1 0,0 1 0,0-1 0,1 0 0,-1 0 0,1 1 0,4 5 0,-6-9-8,1 0 1,0 0-1,-1 0 0,1 0 0,0-1 1,0 1-1,0 0 0,0 0 1,-1-1-1,1 1 0,0 0 0,0-1 1,1 1-1,-1-1 0,0 0 1,0 1-1,0-1 0,2 1 0,-2-1 2,1-1 0,-1 1 0,1 0 0,-1 0 0,1-1-1,-1 1 1,1-1 0,-1 1 0,1-1 0,-1 0 0,1 0 0,-1 0-1,0 1 1,0-1 0,1 0 0,-1 0 0,1-2 0,5-5 23,0 0 1,-1 0 0,-1 0-1,0-1 1,0 1 0,0-1 0,-1 0-1,0-1 1,-1 1 0,3-12 0,2-14 263,4-52 1,-7 44 483,-2-74-1,4 165-469,2 1 0,2-1 0,34 90-1,-44-135-315,20 44-33,-19-43 2,0 0-1,0-1 0,0 1 0,1-1 1,-1 0-1,1 0 0,0 0 0,0 0 0,0-1 1,4 3-1,-6-4 9,0-1 1,0 1-1,0-1 0,0 1 0,0-1 1,0 0-1,0 1 0,0-1 1,0 0-1,1 0 0,-1 0 0,0 0 1,0 0-1,0 0 0,0 0 0,0 0 1,0 0-1,0 0 0,0-1 1,0 1-1,0 0 0,0-1 0,0 1 1,0-1-1,0 1 0,0-1 1,0 0-1,0 1 0,0-1 0,0 0 1,0 0-1,-1 1 0,1-1 1,0 0-1,-1 0 0,1 0 0,-1 0 1,1 0-1,-1 0 0,1-2 0,3-5 24,-1 1-1,0-1 1,-1 0 0,2-10-1,3-23-292,-1-6-34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0.652"/>
    </inkml:context>
    <inkml:brush xml:id="br0">
      <inkml:brushProperty name="width" value="0.05" units="cm"/>
      <inkml:brushProperty name="height" value="0.05" units="cm"/>
    </inkml:brush>
  </inkml:definitions>
  <inkml:trace contextRef="#ctx0" brushRef="#br0">66 0 15107,'-8'10'725,"0"1"-1,1-1 0,0 2 1,1-1-1,0 0 0,0 1 1,2 0-1,-5 14 1,8-18-665,-1-1 1,2 1-1,-1-1 1,1 1-1,0 0 1,0-1-1,1 1 1,0 0-1,0-1 1,1 1-1,0-1 1,0 0-1,1 1 1,6 12-1,33 50-312,9 18-230,-46-77 404,1 1 0,-2 0 0,0 0 0,0 0-1,3 22 1,-6-25 89,-1 0 0,0-1 0,-1 1 0,0 0 0,0-1 0,-1 1 0,0-1-1,0 1 1,-5 10 0,5-15 75,1-1-1,-1 1 0,0 0 1,0-1-1,0 1 0,0-1 1,-1 1-1,1-1 1,-1 0-1,0 0 0,0 0 1,0 0-1,0-1 0,-1 0 1,1 1-1,-1-1 0,1 0 1,-1 0-1,0-1 1,0 1-1,-5 0 0,8-1-40,-1-1 0,1 0 0,0 0 0,0 0-1,-1 0 1,1-1 0,0 1 0,-1 0 0,1 0 0,0-1-1,0 1 1,-1-1 0,1 1 0,0-1 0,0 0 0,0 1-1,0-1 1,0 0 0,0 0 0,0 0 0,0 1 0,0-1 0,0 0-1,0 0 1,1-1 0,-1 1 0,0 0 0,1 0 0,-1 0-1,1 0 1,-1-1 0,1 1 0,-1 0 0,1-2 0,-2-5 104,0 0 1,1 0 0,0-1 0,1-8 0,-1 15-130,2-21-21,0-1 0,1 2 0,1-1 0,1 0 0,2 1 0,0-1 0,14-33 0,-1 13-683,2 1 0,47-69 0,-35 63 156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7.121"/>
    </inkml:context>
    <inkml:brush xml:id="br0">
      <inkml:brushProperty name="width" value="0.025" units="cm"/>
      <inkml:brushProperty name="height" value="0.025" units="cm"/>
      <inkml:brushProperty name="color" value="#E71224"/>
    </inkml:brush>
  </inkml:definitions>
  <inkml:trace contextRef="#ctx0" brushRef="#br0">11 77 15755,'-5'86'2626,"2"-54"-1163,1 45 0,2-76-1421,0 0 1,0 0-1,0-1 0,0 1 0,0 0 1,0 0-1,0 0 0,1 0 0,-1 0 1,0-1-1,0 1 0,1 0 0,-1 0 1,0 0-1,1-1 0,-1 1 0,2 1 1,-2-2-20,0 0 1,1 0 0,-1-1 0,1 1 0,-1 0 0,0 0 0,1 0 0,-1-1 0,0 1 0,1 0 0,-1 0 0,0 0 0,1-1 0,-1 1 0,0 0 0,0-1 0,1 1 0,-1 0 0,0-1 0,0 1 0,0 0 0,1-1 0,-1 1-1,0-1 1,13-33 284,-1-20-496,8-74-1,-14 78-5,-2 36 42,1 19 39,3 24 62,10 79 247,-13-69 352,19 76 1,-20-107-718,-1-7 98,2-16 129,-3-24 177,-3 8-356,0-7-34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7.557"/>
    </inkml:context>
    <inkml:brush xml:id="br0">
      <inkml:brushProperty name="width" value="0.025" units="cm"/>
      <inkml:brushProperty name="height" value="0.025" units="cm"/>
      <inkml:brushProperty name="color" value="#E71224"/>
    </inkml:brush>
  </inkml:definitions>
  <inkml:trace contextRef="#ctx0" brushRef="#br0">1 151 15627,'6'21'1600,"0"1"0,4 33 0,-1-5-458,7 21 76,44 122 0,-53-179-965,-7-14-248,0 0-1,1 0 1,-1 0 0,0 0 0,0 0 0,0 0 0,0 0 0,0 0 0,0 0 0,0 0 0,0 0 0,0 1 0,1-1 0,-1 0 0,0 0 0,0 0 0,0 0 0,0 0 0,0 0 0,0 0 0,0 0 0,1 0 0,-1 0 0,0 0 0,0 0 0,0 0 0,0 0 0,0 0 0,0 0 0,0 0 0,1-1 0,-1 1 0,0 0 0,0 0 0,0 0-1,0 0 1,0 0 0,0 0 0,0 0 0,0 0 0,0 0 0,0 0 0,1 0 0,-1 0 0,0-1 0,0 1 0,0 0 0,0 0 0,0 0 0,0 0 0,0 0 0,0 0 0,2-28 166,-23-129-202,0 1-234,20 136 223,-2-17-109,1 0 1,5-50-1,-2 83 130,-1 0 0,1 1-1,0-1 1,0 0 0,0 0-1,0 1 1,1-1 0,0 1-1,-1-1 1,5-4-1,-5 7 18,-1 0-1,1 0 1,0 1-1,0-1 0,0 0 1,0 1-1,0-1 1,0 1-1,0-1 0,0 1 1,0-1-1,0 1 1,0 0-1,0 0 0,0-1 1,0 1-1,0 0 0,0 0 1,0 0-1,1 0 1,-1 0-1,0 0 0,0 1 1,0-1-1,0 0 1,0 1-1,0-1 0,0 0 1,0 1-1,0-1 0,0 1 1,0-1-1,0 1 1,0 0-1,0 0 0,-1-1 1,1 1-1,0 0 1,0 0-1,0 1 0,4 2-4,-1 1 0,0 0 0,0 0 0,-1 0 0,1 1-1,-1-1 1,0 1 0,4 10 0,11 51 60,-10-33 59,-8-34-118,0 0 0,1 1 0,-1-1-1,0 1 1,0-1 0,1 0 0,-1 1 0,0-1 0,1 0-1,-1 0 1,0 1 0,1-1 0,-1 0 0,0 0 0,1 1-1,-1-1 1,1 0 0,-1 0 0,0 0 0,1 0 0,-1 0-1,1 0 1,-1 0 0,0 0 0,1 1 0,-1-2 0,1 1 0,-1 0-1,1 0 1,-1 0 0,0 0 0,1 0 0,-1 0 0,1 0-1,-1 0 1,0-1 0,1 1 0,-1 0 0,0 0 0,1 0-1,0-1 1,23-13-472,-9 6 148,-13 7 308,0 0 0,0 0 0,0 0-1,0 0 1,1 1 0,-1-1 0,0 1 0,0 0-1,1-1 1,-1 1 0,0 0 0,1 0 0,-1 1-1,0-1 1,1 0 0,-1 1 0,0-1 0,0 1-1,0 0 1,0 0 0,1 0 0,-1 0 0,0 0-1,0 0 1,-1 1 0,1-1 0,0 1 0,0-1-1,-1 1 1,1-1 0,-1 1 0,1 0-1,-1 0 1,0 0 0,2 2 0,-1 1 100,-1-1 1,1 1 0,-1-1-1,0 1 1,0 0-1,0-1 1,-1 1 0,1 0-1,-1 0 1,0-1-1,-1 1 1,1 0 0,-1 0-1,0-1 1,0 1-1,-3 6 1,0-1 106,0-1 1,-1 0-1,0 0 1,-1-1 0,0 0-1,0 0 1,-1 0-1,0-1 1,0 1-1,-1-2 1,-10 8-1,14-11-175,0 0 0,-1 0 0,0 0 0,1-1 0,-1 0 0,0 0-1,0 0 1,-1-1 0,1 0 0,0 0 0,0 0 0,-1 0 0,1-1-1,0 0 1,-1 0 0,1 0 0,0-1 0,-1 0 0,1 0 0,0 0-1,0-1 1,0 1 0,-6-4 0,-18-14-155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8.510"/>
    </inkml:context>
    <inkml:brush xml:id="br0">
      <inkml:brushProperty name="width" value="0.025" units="cm"/>
      <inkml:brushProperty name="height" value="0.025" units="cm"/>
      <inkml:brushProperty name="color" value="#E71224"/>
    </inkml:brush>
  </inkml:definitions>
  <inkml:trace contextRef="#ctx0" brushRef="#br0">97 159 17588,'-3'0'133,"-1"1"0,1-1 1,-1 1-1,1 0 0,-1 0 1,1 1-1,0-1 0,0 0 0,-1 1 1,1 0-1,0 0 0,1 0 1,-1 0-1,0 0 0,1 1 1,-1-1-1,1 1 0,-1 0 0,1-1 1,0 1-1,0 0 0,1 0 1,-3 5-1,-1 2 14,1 0 0,0 0 0,1 1 0,0-1 0,0 1 1,-1 15-1,3-15-85,1 0 1,0 1-1,1 11 1,0-19-62,-1-1 0,1 1 0,-1-1 0,1 1 0,0-1 0,0 1 0,1-1 0,-1 1 0,1-1 0,0 0 0,0 0 0,0 0 0,2 3 0,-3-6-3,-1 1 0,1-1 0,-1 0 0,1 1 0,-1-1 0,1 0 0,-1 0 0,1 1 0,-1-1 1,1 0-1,-1 0 0,1 0 0,-1 0 0,1 0 0,-1 0 0,1 0 0,0 0 0,-1 0 0,1 0 0,-1 0 0,1 0 1,-1 0-1,1 0 0,-1-1 0,1 1 0,-1 0 0,1 0 0,-1-1 0,1 1 0,-1 0 0,1 0 0,-1-1 0,1 1 1,-1-1-1,0 1 0,1 0 0,-1-1 0,0 1 0,1-1 0,-1 1 0,0-1 0,1 1 0,-1-1 0,0 1 1,0-1-1,0 0 0,11-25-67,-5 1 33,-1-1 0,-1 0 0,-1 0 0,-1-48 0,-16-104 409,13 164-315,1 12 107,2 5-56,5 11-15,7 19-40,50 107 160,-53-120-174,0-1 1,1 0-1,1-1 0,30 31 0,-40-46-75,0 0 0,0 0 0,0 0 0,1-1 0,-1 0 0,1 1 0,-1-1 0,1-1 0,0 1 0,5 1 0,-7-3 18,-1 1-1,1-1 0,-1 0 0,1 0 0,-1 0 0,1 0 0,-1 0 0,0-1 0,1 1 0,-1 0 0,1-1 0,-1 1 0,1-1 0,-1 1 0,0-1 0,1 0 0,-1 1 1,0-1-1,0 0 0,0 0 0,0 0 0,1 0 0,-1 0 0,0 0 0,-1 0 0,1-1 0,0 1 0,0 0 0,0 0 0,-1-1 0,2-1 0,0-4-20,1 1 0,-1-1 0,-1 1 0,1-1 0,-1 0 0,0 1 0,0-12 0,-1-23-248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8.949"/>
    </inkml:context>
    <inkml:brush xml:id="br0">
      <inkml:brushProperty name="width" value="0.025" units="cm"/>
      <inkml:brushProperty name="height" value="0.025" units="cm"/>
      <inkml:brushProperty name="color" value="#E71224"/>
    </inkml:brush>
  </inkml:definitions>
  <inkml:trace contextRef="#ctx0" brushRef="#br0">1 1 16027,'7'31'1037,"0"1"-1,-2 0 0,-2 1 0,-1-1 0,-2 38 1,0-66-893,10-189 823,-10 184-973,0 0 0,0 0 1,0 0-1,0 0 0,0 0 1,0 0-1,1 1 0,-1-1 1,0 0-1,0 0 0,1 0 1,-1 0-1,1 0 0,-1 0 0,1 0 1,0-1-1,0 2 3,-1 0 1,1 1-1,-1-1 1,0 0-1,1 0 0,-1 0 1,1 0-1,-1 0 0,0 1 1,1-1-1,-1 0 1,0 0-1,1 0 0,-1 1 1,0-1-1,0 0 0,1 1 1,-1-1-1,0 0 0,0 1 1,1-1-1,-1 0 1,0 1-1,0-1 0,0 0 1,1 1-1,14 38-54,-14-35 60,10 29-12,-3-8 79,1 0-1,1 0 1,18 30 0,-27-54-65,-1 0 0,1 1 0,0-1 0,0 0 0,-1 0 0,1 0 0,0 0-1,0 0 1,0 0 0,0 0 0,1-1 0,-1 1 0,0 0 0,0 0 0,0-1 0,1 1 0,-1-1 0,2 1 0,-2-1-26,0 0-1,-1 0 1,1-1-1,0 1 1,0 0-1,-1 0 1,1-1-1,0 1 1,0-1-1,-1 1 1,1-1-1,0 1 1,-1-1-1,1 1 1,-1-1-1,1 1 1,-1-1-1,1 0 1,-1 1-1,1-1 1,-1 0-1,0 1 1,1-1-1,-1 0 1,0 0-1,1 0 1,-1 1-1,0-1 1,0 0-1,0-1 1,3-12-369,-1 0 0,1-24 0,-2 22 190,2-16-210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9.366"/>
    </inkml:context>
    <inkml:brush xml:id="br0">
      <inkml:brushProperty name="width" value="0.025" units="cm"/>
      <inkml:brushProperty name="height" value="0.025" units="cm"/>
      <inkml:brushProperty name="color" value="#E71224"/>
    </inkml:brush>
  </inkml:definitions>
  <inkml:trace contextRef="#ctx0" brushRef="#br0">5 1 15931,'1'3'753,"-1"-2"-613,0-1 0,0 1 0,0-1 0,0 1 0,0-1 0,0 1 0,1-1 0,-1 1 0,0-1 0,0 1 0,0-1 0,1 1 0,-1-1 0,0 1 0,1-1 0,-1 1 0,0-1 0,1 0 0,-1 1 0,0-1 0,1 0 0,-1 1 0,1-1 0,-1 0 0,1 1 0,0-1 0,9 7-381,32 18 99,-22-13 292,26 20 0,-41-28-23,-1-1 0,1 2 0,-1-1 0,0 1 0,0-1-1,0 1 1,-1 0 0,1 0 0,-1 1 0,3 6 0,-6-10-33,1 0 0,0 1 0,0-1 0,-1 0 0,1 0 0,-1 1 0,0-1 0,0 0 0,0 1 0,0-1 0,0 1 0,0-1 0,-1 0 0,1 0 0,-1 1 0,1-1 0,-1 0-1,0 0 1,0 1 0,0-1 0,-2 3 0,0-2 39,0 0-1,1-1 0,-1 1 0,0 0 0,0-1 0,0 0 0,0 0 0,-1 0 0,1 0 0,-1-1 1,1 1-1,-6 1 0,3-1-141,1-1 1,-1 0 0,1 0 0,-1 0-1,0 0 1,1-1 0,-1 0-1,0 0 1,1 0 0,-1-1-1,0 0 1,1 0 0,-1-1 0,1 1-1,0-1 1,-1 0 0,1 0-1,-6-5 1,10 6-25,-1 1 1,1-1-1,0-1 0,0 1 0,0 0 1,0 0-1,0 0 0,0 0 0,1-1 1,-1 1-1,0 0 0,1-1 0,-1 1 0,1-1 1,-2-2-1,2-6-370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1.151"/>
    </inkml:context>
    <inkml:brush xml:id="br0">
      <inkml:brushProperty name="width" value="0.025" units="cm"/>
      <inkml:brushProperty name="height" value="0.025" units="cm"/>
      <inkml:brushProperty name="color" value="#E71224"/>
    </inkml:brush>
  </inkml:definitions>
  <inkml:trace contextRef="#ctx0" brushRef="#br0">0 343 14947,'10'37'1947,"-2"0"-1,-1 1 1,2 42 0,-1-5-1491,14 79-169,-17-191-832,-10-194-1395,0 115 1026,7 95 849,3 30 118,7 37 98,-11-41-154,10 43 150,10 44 1019,52 141 0,-72-229-1091,0-2-42,-1 0-1,1 0 1,-1 0 0,1 0-1,0-1 1,0 1 0,0 0 0,0 0-1,0-1 1,0 1 0,0-1 0,1 1-1,-1-1 1,0 1 0,3 1 0,-3-3-33,-1-1 0,0 1 0,0 0 0,1 0 1,-1-1-1,0 1 0,0 0 0,0-1 0,0 1 1,0 0-1,1 0 0,-1-1 0,0 1 0,0 0 0,0-1 1,0 1-1,0 0 0,0-1 0,0 1 0,0-1 1,0 1-1,0 0 0,0-1 0,0 1 0,-1 0 1,1 0-1,0-1 0,0 1 0,0 0 0,0-1 1,-1 1-1,-3-13-26,4 13 23,-3-9-104,0 0-1,1 0 1,0 0 0,0 0 0,1 0-1,0 0 1,0 0 0,2-11 0,-1 16 67,0 0 1,1 1-1,0-1 1,-1 0-1,1 0 1,0 1-1,1-1 1,-1 1-1,1-1 1,-1 1-1,1 0 1,0-1 0,1 1-1,-1 0 1,0 0-1,1 1 1,0-1-1,-1 0 1,1 1-1,0 0 1,7-4-1,-9 5 39,0 0 0,0 1 0,1-1 0,-1 1 0,0-1 0,1 1 0,-1 0 0,0 0 0,1 0 0,-1-1 0,1 1 0,-1 0 0,0 1 0,1-1 0,-1 0 0,1 0 0,-1 1-1,0-1 1,1 0 0,-1 1 0,0 0 0,0-1 0,2 2 0,0 0 8,0 0 0,-1 1 0,1-1 0,-1 1 1,0 0-1,1-1 0,-1 1 0,0 0 0,1 4 0,4 6 107,-1 1 1,-1 0 0,4 18-1,-9-31-102,0 4 362,-5-10-227,-6-14-9,-15-32 116,13 28-295,1-1-1,-17-47 1,29 71 35,0 0 1,0 0 0,0-1-1,0 1 1,0 0 0,0 0-1,0 0 1,0 0 0,0-1 0,0 1-1,0 0 1,0 0 0,0 0-1,0-1 1,0 1 0,0 0-1,0 0 1,0 0 0,0 0 0,0-1-1,0 1 1,0 0 0,0 0-1,0 0 1,1 0 0,-1 0-1,0-1 1,0 1 0,0 0-1,0 0 1,0 0 0,0 0 0,1 0-1,-1 0 1,0 0 0,0-1-1,0 1 1,0 0 0,1 0-1,-1 0 1,0 0 0,0 0 0,13 1-138,20 10-8,-23-7 80,-6-3 64,0 0 0,0 0 0,0 0-1,0-1 1,0 0 0,0 1 0,0-2-1,0 1 1,0 0 0,0-1 0,0 1-1,0-1 1,0 0 0,0-1 0,0 1-1,4-3 1,-3 1 3,0-1 0,0 1 0,0-1 0,-1 0 0,0 0 0,0 0 0,0-1 0,0 0 0,-1 1 0,4-8 0,0-1 5,0 0 1,-2 0-1,0-1 1,0 0-1,-1 0 0,-1-1 1,-1 1-1,2-19 1,-4 27-6,0-50 31,0 54-32,0-1-1,0 0 1,-1 0 0,1 1 0,-1-1 0,0 0-1,0 1 1,0-1 0,0 1 0,0-1 0,0 1-1,-1 0 1,1-1 0,-1 1 0,0 0 0,-3-3-1,5 5 3,0 0 0,0-1-1,-1 1 1,1 0 0,0 0-1,-1 0 1,1-1-1,-1 1 1,1 0 0,0 0-1,-1 0 1,1 0 0,0 0-1,-1-1 1,1 1 0,-1 0-1,1 0 1,0 0-1,-1 0 1,1 0 0,-1 0-1,1 1 1,0-1 0,-1 0-1,1 0 1,-1 0-1,1 0 1,0 0 0,-1 0-1,1 1 1,0-1 0,-1 0-1,1 0 1,-1 1 0,-6 16-82,2 22-25,5-13 135,2-1-1,0 1 0,2 0 0,1-1 1,1 0-1,1 0 0,1 0 0,1-1 1,16 29-1,-22-47 4,0-1 0,0 0 0,1 0 1,-1 0-1,1 0 0,0-1 0,1 1 0,-1-1 0,7 5 1,-10-9-20,0 1 0,0 0 0,1 0 0,-1-1 1,0 1-1,1-1 0,-1 0 0,0 1 1,1-1-1,-1 0 0,1 0 0,-1 1 0,0-1 1,1 0-1,-1-1 0,1 1 0,-1 0 0,2-1 1,-1 1-3,0-1 0,0-1 1,0 1-1,-1 0 1,1 0-1,0-1 1,-1 1-1,1 0 0,-1-1 1,0 0-1,1 1 1,-1-1-1,0 0 1,0 0-1,0 0 0,1-2 1,3-9 5,0-1 0,-1 0 0,0-1 0,-1 1 1,-1-1-1,0 1 0,-1-1 0,-1 0 0,0 1 0,-1-1 0,0 0 1,-1 1-1,-5-18 0,6 30-7,0-1 1,0 0-1,0 1 1,0-1-1,-1 1 1,1-1-1,-4-3 1,5 5-6,0 1 0,-1 0 1,1 0-1,0 0 0,0-1 0,0 1 1,-1 0-1,1 0 0,0 0 1,0 0-1,-1-1 0,1 1 1,0 0-1,0 0 0,-1 0 0,1 0 1,0 0-1,0 0 0,-1 0 1,1 0-1,0 0 0,-1 0 1,1 0-1,0 0 0,0 0 0,-1 0 1,1 0-1,0 0 0,-1 0 1,-4 14 22,3 1 14,2 0 1,0 0 0,0 1 0,2-1-1,0 0 1,0 0 0,1 0 0,1 0 0,1-1-1,0 1 1,12 21 0,-16-34-21,0 0 0,0 0 1,1 0-1,-1 0 0,0 0 0,1 0 0,0-1 0,-1 1 1,1 0-1,0-1 0,0 0 0,0 1 0,0-1 1,0 0-1,5 2 0,-6-3-5,1 0 0,-1 0 0,1 0 0,-1 0 0,1 0 0,-1 0 0,0-1 0,1 1 0,-1-1 0,1 1 0,-1-1 0,1 1-1,-1-1 1,0 0 0,0 1 0,1-1 0,-1 0 0,0 0 0,0 0 0,0 0 0,0 0 0,0 0 0,0 0 0,0-1 0,1-1 0,5-6 17,-1-1 0,-1 0 1,0 0-1,0 0 0,-1-1 0,0 0 0,-1 0 0,4-18 1,-3 0-91,-1 0 0,-1-34 0,-1 73-8,1 0-1,0 0 1,1-1 0,0 1-1,7 14 1,-2-4 59,-4-7 58,2 1-1,0-1 0,1 0 1,9 13-1,-14-23-24,-1 0-1,1-1 1,1 0-1,-1 1 1,0-1-1,0 0 1,1 0-1,-1-1 1,1 1-1,0 0 1,4 1-1,-6-2-8,1-1 0,0 0 0,-1 1 0,1-1 0,0 0 0,-1 0 0,1 0 0,0 0 0,0 0-1,-1-1 1,1 1 0,0 0 0,-1-1 0,1 1 0,-1-1 0,1 0 0,0 0 0,-1 1 0,0-1-1,1 0 1,-1 0 0,3-2 0,1-3 4,1 1-1,-1-1 1,0-1 0,0 1-1,-1-1 1,0 0 0,0 0-1,-1 0 1,1 0-1,-2 0 1,3-9 0,3-14-241,6-43-1,-12 65 157,3-33-584,-5 41 636,0 0 1,1 0-1,-1 0 1,0 0 0,0 0-1,0 1 1,0-1-1,0 0 1,0 0-1,0 0 1,1 0 0,-1 0-1,0 0 1,0 0-1,0 0 1,0 0 0,0 0-1,1 0 1,-1 0-1,0 0 1,0 0-1,0 0 1,0 0 0,0 0-1,0 0 1,1 0-1,-1 0 1,0 0-1,0 0 1,0 0 0,0 0-1,0 0 1,1 0-1,-1 0 1,0 0 0,0 0-1,0 0 1,0-1-1,0 1 1,0 0-1,0 0 1,0 0 0,1 0-1,-1 0 1,0 0-1,0 0 1,0-1-1,0 1 1,0 0 0,0 0-1,0 0 1,0 0-1,0 0 1,0 0-1,0-1 1,0 1 0,0 0-1,0 0 1,7 12-158,3 19 20,-3-4 293,2 0-1,1-1 1,2 0-1,0-1 1,17 26 0,-28-49-117,1 0 0,-1-1 0,0 1 0,1 0 0,-1-1 0,1 1 0,-1-1 0,1 0 0,0 1 0,-1-1 0,1 0 0,0 0 0,0 0 0,0 0 0,0 0 0,0-1 0,0 1 0,2 0 0,-2-1-23,-1-1 1,1 1-1,-1 0 0,0-1 1,1 0-1,-1 1 0,0-1 1,0 0-1,1 1 0,-1-1 0,0 0 1,0 0-1,0 0 0,0 0 1,0 0-1,0 0 0,0 0 1,-1-1-1,1 1 0,0 0 1,0 0-1,-1-1 0,1 1 0,-1 0 1,1-1-1,-1 1 0,0-2 1,7-19-369,-2 0 0,-1 0 0,-1 0 1,0-1-1,-2-44 0,-18-117-2405,12 149 2160,5 31 541,-19-121-1820,15 115 1824,3 14 160,1 16 216,25 151 2515,-20-148-2322,1 0-1,1-1 1,1 0-1,1 0 0,15 28 1,-22-46-427,1 0 0,0 1 1,0-1-1,0 0 0,0-1 1,1 1-1,-1-1 0,1 1 1,0-1-1,0 0 0,0 0 1,8 3-1,-67-15 264,35 4-314,3 1-25,1 0 1,0-1-1,1-1 1,-25-13-1,40 19 0,0 0-1,-1 0 1,1 0 0,0 0-1,0-1 1,-1 1-1,1 0 1,0 0-1,0-1 1,0 1-1,0 0 1,-1 0-1,1-1 1,0 1-1,0 0 1,0-1-1,0 1 1,0 0 0,0-1-1,0 1 1,0 0-1,0-1 1,0 1-1,0 0 1,0 0-1,0-1 1,0 1-1,0 0 1,0-1-1,0 1 1,0 0-1,0-1 1,0 1 0,1 0-1,-1 0 1,0-1-1,0 1 1,0 0-1,1 0 1,-1-1-1,0 1 1,0 0-1,0 0 1,1 0-1,-1-1 1,0 1-1,1 0 1,-1 0 0,0 0-1,1 0 1,15-11 19,-14 10-14,1 0-16,12-8 44,1 0-1,27-23 1,-40 30-129,1-1 1,-1-1-1,0 1 0,0 0 1,0-1-1,-1 1 1,1-1-1,-1 0 0,0 0 1,0 0-1,0 0 0,-1 0 1,1-1-1,-1 1 0,0 0 1,0-1-1,0-6 0,-1 8 0,0 1 0,0 0-1,-1 0 1,1 0-1,-1 0 1,1 0-1,-1 0 1,0 1 0,0-1-1,0 0 1,0 0-1,0 0 1,0 1 0,0-1-1,-1 1 1,1-1-1,0 1 1,-3-2-1,0-1-57,-1 1 0,0 0 0,0 0 0,0 0 0,-7-2 0,-15-5-511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1.664"/>
    </inkml:context>
    <inkml:brush xml:id="br0">
      <inkml:brushProperty name="width" value="0.025" units="cm"/>
      <inkml:brushProperty name="height" value="0.025" units="cm"/>
      <inkml:brushProperty name="color" value="#E71224"/>
    </inkml:brush>
  </inkml:definitions>
  <inkml:trace contextRef="#ctx0" brushRef="#br0">4 24 17412,'-3'4'1656,"6"-2"-1128,8-1-216,4-2 736,5-4-383,1 0-1041,-1-4 504,7 3-176,4 2-144</inkml:trace>
  <inkml:trace contextRef="#ctx0" brushRef="#br0" timeOffset="1">341 52 16323,'-18'25'1840,"15"-22"-1622,0 1 0,0-1 1,0 1-1,1 0 0,-1 0 1,1 0-1,-2 7 1,4-11-214,0 0 0,0 1 0,0-1 1,0 1-1,0-1 0,0 0 1,1 1-1,-1-1 0,0 1 1,0-1-1,1 0 0,-1 1 0,0-1 1,0 0-1,1 0 0,-1 1 1,0-1-1,1 0 0,-1 0 1,0 1-1,1-1 0,-1 0 0,1 0 1,-1 0-1,0 0 0,1 1 1,-1-1-1,1 0 0,-1 0 0,0 0 1,1 0-1,-1 0 0,1 0 1,-1 0-1,1 0 0,-1 0 1,0 0-1,1-1 0,21 0-166,-19 1 170,23-3-47,-11 0 58,1 2 1,-1 0-1,1 0 1,29 4-1,-42-3 46,0 1 0,0 0 0,0-1 1,0 1-1,0 0 0,0 1 0,0-1 0,-1 0 0,1 1 0,0-1 0,-1 1 1,1 0-1,-1 0 0,0 0 0,1 0 0,-1 1 0,0-1 0,0 0 1,-1 1-1,1 0 0,0-1 0,-1 1 0,0 0 0,1 0 0,-1-1 0,0 1 1,-1 0-1,1 0 0,0 0 0,-1 6 0,0-4 63,0 0 1,0 0-1,-1-1 1,1 1-1,-1 0 0,-1 0 1,1-1-1,-1 1 1,1-1-1,-1 1 0,0-1 1,-1 0-1,1 1 1,-1-1-1,0-1 0,0 1 1,0 0-1,-7 5 0,7-6-131,0 0 0,-1 0-1,1-1 1,-1 1-1,1-1 1,-1 0-1,0 0 1,0 0-1,0-1 1,0 1 0,-1-1-1,1 0 1,0 0-1,0-1 1,-1 1-1,1-1 1,-1 0-1,1 0 1,0 0-1,-1-1 1,-4 0 0,-13-8-228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2.475"/>
    </inkml:context>
    <inkml:brush xml:id="br0">
      <inkml:brushProperty name="width" value="0.025" units="cm"/>
      <inkml:brushProperty name="height" value="0.025" units="cm"/>
      <inkml:brushProperty name="color" value="#E71224"/>
    </inkml:brush>
  </inkml:definitions>
  <inkml:trace contextRef="#ctx0" brushRef="#br0">108 114 17516,'-2'-2'137,"0"1"-1,0 0 1,0 0 0,0 0 0,0 0-1,0 0 1,0 1 0,0-1 0,0 1-1,-1-1 1,1 1 0,0 0 0,0 0-1,-1 0 1,1 0 0,0 0 0,-1 1-1,1-1 1,0 0 0,0 1 0,0 0-1,0 0 1,0-1 0,-1 1 0,1 0 0,1 1-1,-1-1 1,0 0 0,0 1 0,0-1-1,1 1 1,-1-1 0,0 1 0,1 0-1,0-1 1,-1 1 0,0 3 0,-3 2-26,1 1 0,0-1 1,1 1-1,0-1 1,0 1-1,1 0 0,0 0 1,0 0-1,0 9 0,1-7-93,1 1 0,0-1 0,3 20 0,-2-26-15,-1 1 0,2-1 0,-1 0-1,0 1 1,1-1 0,0 0 0,0 0 0,0 0-1,1 0 1,-1-1 0,4 5 0,-5-7-3,-1 0 1,1-1-1,0 1 0,-1 0 1,1-1-1,0 1 0,0 0 1,0-1-1,-1 1 0,1-1 1,0 1-1,0-1 1,0 0-1,0 1 0,0-1 1,0 0-1,0 0 0,0 0 1,0 1-1,0-1 1,0 0-1,0 0 0,0 0 1,0-1-1,2 1 0,-2-1 1,1 0 0,0 0 0,-1 0-1,1 0 1,-1 0 0,0 0 0,1-1-1,-1 1 1,0 0 0,0-1 0,1 1-1,0-4 1,4-5 5,-1 0-1,-1 0 1,5-17 0,-8 24-4,22-90 7,-10 36-45,-13 57 34,6-19-25,-6 18 25,0 1 1,0 0-1,0 0 1,1-1 0,-1 1-1,0 0 1,0 0 0,0-1-1,0 1 1,0 0-1,0 0 1,1-1 0,-1 1-1,0 0 1,0 0 0,0 0-1,0-1 1,1 1-1,-1 0 1,0 0 0,0 0-1,1 0 1,-1-1 0,0 1-1,0 0 1,0 0 0,1 0-1,-1 0 1,0 0-1,1 0 1,-1 0 0,0 0-1,0 0 1,1 0 0,-1 0-1,0 0 1,0 0-1,1 0 1,-1 0 0,0 0-1,0 0 1,1 0 0,-1 0-1,0 0 1,0 1-1,1-1 1,-1 0 0,0 0-1,0 0 1,1 0 0,-1 1-1,0-1 1,0 0-1,0 0 1,0 0 0,1 1-1,-1-1 1,0 0 0,0 0-1,0 1 1,0-1 0,0 0-1,0 0 1,0 1-1,1-1 1,7 17-36,-1 1 1,9 32-1,-12-37 56,0 0 0,0 0-1,1-1 1,0 1 0,1-1 0,1 0-1,14 19 1,-21-30-9,1 0-1,0 0 1,0 0-1,0 0 1,-1 0-1,1-1 1,0 1-1,0 0 1,0 0-1,1-1 1,-1 1-1,0-1 1,0 1-1,0-1 1,0 1-1,1-1 1,-1 0-1,0 1 1,0-1-1,0 0 1,1 0-1,-1 0 1,0 0-1,3 0 1,-2-1 3,-1 0 1,1 0-1,0 0 1,0 0-1,-1 0 1,1 0-1,0-1 1,-1 1 0,1-1-1,-1 1 1,0-1-1,1 1 1,1-4-1,4-7 39,-1 0-1,-1 0 1,8-22-1,-11 28-44,4-13 18,-4 11-45,1-1 0,-1 1 0,2 0 0,-1-1 0,1 2 0,0-1 0,1 0 0,0 1 0,8-11 1,-12 18 10,-1-1 0,1 1 0,0-1 1,0 1-1,-1-1 0,1 1 1,0 0-1,0-1 0,-1 1 0,1 0 1,0 0-1,0-1 0,0 1 1,0 0-1,0 0 0,-1 0 0,1 0 1,0 0-1,0 0 0,0 0 1,0 0-1,0 1 0,0-1 0,1 1-5,0 0-1,0 0 0,0 0 1,0 0-1,-1 1 0,1-1 1,-1 0-1,1 1 0,2 2 0,2 5-37,1 1 0,9 19 0,-12-20 32,-3-7 19,1 1 0,-1-1-1,0 0 1,1 0-1,0 1 1,-1-1 0,1 0-1,2 1 1,-3-2-10,-1-1 1,1 0-1,-1 0 0,1 0 1,0 1-1,-1-1 0,1 0 1,-1 0-1,1 0 0,0 0 1,-1 0-1,1 0 0,-1 0 1,1 0-1,0 0 0,-1-1 1,1 1-1,-1 0 0,1 0 1,-1 0-1,1-1 0,0 1 1,-1 0-1,1-1 0,-1 1 1,0 0-1,1-1 1,-1 1-1,1-1 0,-1 1 1,1-1-1,-1 1 0,0-1 1,1 1-1,-1-1 0,0 1 1,0-1-1,1 1 0,-1-1 1,0 0-1,10-18-906,-1 1 1,11-36-1,3-7-86,-8 30 231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2.990"/>
    </inkml:context>
    <inkml:brush xml:id="br0">
      <inkml:brushProperty name="width" value="0.025" units="cm"/>
      <inkml:brushProperty name="height" value="0.025" units="cm"/>
      <inkml:brushProperty name="color" value="#E71224"/>
    </inkml:brush>
  </inkml:definitions>
  <inkml:trace contextRef="#ctx0" brushRef="#br0">0 68 13363,'2'10'710,"0"1"0,-1-1 0,-1 1 0,0 15 0,-1-4 852,2-19-1490,-1-1 1,1 1-1,-1-1 1,1 1 0,0-1-1,0 1 1,0-1-1,0 0 1,0 1-1,0-1 1,1 0 0,-1 0-1,1 0 1,2 3-1,31 26-73,-24-23 45,-3-1-57,26 20 118,-2 1 1,36 41-1,-59-58 72,0-1 0,-1 2 0,-1-1-1,0 1 1,0 0 0,-2 1-1,1 0 1,-1-1 0,-1 2 0,-1-1-1,4 18 1,-7-27-90,5 52 913,-5-52-910,0 0 0,0-1-1,-1 1 1,1 0 0,-1 0 0,0-1-1,0 1 1,0-1 0,-1 1 0,1-1-1,-1 1 1,-2 3 0,3-6-78,0 0 1,1-1-1,-1 1 1,0 0-1,0-1 0,0 1 1,1-1-1,-1 1 1,0-1-1,0 0 0,0 1 1,0-1-1,0 0 1,0 1-1,0-1 1,0 0-1,0 0 0,0 0 1,0 0-1,0 0 1,0 0-1,0 0 1,0 0-1,1-1 0,-1 1 1,0 0-1,0 0 1,0-1-1,0 1 0,0-1 1,0 1-1,0-1 1,1 1-1,-1-1 1,0 1-1,0-1 0,1 0 1,-1 0-1,0 1 1,0-2-1,-4-4-83,0 1-1,0-1 1,0 0-1,-4-7 1,0-5-201,0 0 1,0-1-1,2 0 0,0 0 0,2-1 1,0 1-1,1-1 0,1 0 1,0-1-1,1-29 0,4 4-5,1 0-1,3 0 0,17-68 0,-21 105 301,2-5 91,-1 1 0,-1-1-1,0 1 1,-1-1 0,0-16 0,-13 79 1011,10-31-867,1 1 0,3 31-1,-2-44-225,1 0 0,0 0 1,0-1-1,0 1 0,1-1 0,0 1 0,0-1 0,0 0 1,1 0-1,-1 0 0,1 0 0,1 0 0,3 4 0,-7-8-68,1 0 0,0 0-1,0 0 1,0-1-1,-1 1 1,1 0 0,0-1-1,0 1 1,0-1-1,0 1 1,0-1 0,0 1-1,0-1 1,0 0 0,0 0-1,0 1 1,0-1-1,0 0 1,1 0 0,-1 0-1,0 0 1,0 0-1,2-1 1,-1 1-21,-1-1 0,1 0 0,0 0 0,-1 0 0,1 0 0,-1 0 0,0 0 0,1 0 0,-1-1 0,0 1 0,0-1 0,1 1 0,0-2 0,2-5-110,1-1-1,-1 1 0,0-1 0,4-14 0,2-20-388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3.408"/>
    </inkml:context>
    <inkml:brush xml:id="br0">
      <inkml:brushProperty name="width" value="0.025" units="cm"/>
      <inkml:brushProperty name="height" value="0.025" units="cm"/>
      <inkml:brushProperty name="color" value="#E71224"/>
    </inkml:brush>
  </inkml:definitions>
  <inkml:trace contextRef="#ctx0" brushRef="#br0">1 1 16251,'0'18'798,"0"27"1330,5 47 1,-3-80-1902,0 1-1,1 0 1,0-1 0,1 0 0,0 1 0,1-1 0,0-1 0,9 16 0,-13-26-215,0 1 0,0-1 1,0 0-1,0 1 0,0-1 1,0 0-1,0 0 1,0 0-1,0 0 0,0 0 1,1 0-1,-1 0 0,1 0 1,-1 0-1,0-1 0,1 1 1,-1 0-1,1-1 0,0 0 1,-1 1-1,1-1 1,-1 0-1,1 0 0,-1 1 1,1-1-1,0-1 0,-1 1 1,1 0-1,0 0 0,-1 0 1,1-1-1,-1 1 0,1-1 1,-1 1-1,1-1 1,-1 0-1,1 0 0,-1 0 1,3-1-1,4-5-146,1 0-1,-1-1 1,0 0 0,11-15 0,-8 10-65,-3 3-7,1 1 0,0 0 0,0 1 1,1-1-1,17-10 0,-25 18 203,0 0 0,0 0 1,-1 0-1,1 0 0,0 0 0,0 0 0,0 0 0,0 1 0,0-1 0,0 1 1,0 0-1,1-1 0,-1 1 0,0 0 0,0 0 0,0 0 0,0 1 1,0-1-1,0 0 0,0 1 0,0 0 0,0-1 0,0 1 0,0 0 0,0 0 1,0 0-1,0 0 0,-1 0 0,1 0 0,0 1 0,-1-1 0,1 1 1,-1-1-1,1 1 0,-1-1 0,0 1 0,0 0 0,0 0 0,0-1 1,0 1-1,0 0 0,1 3 0,0 2 205,0 1 0,0-1 0,0 1 0,-1 0 0,0 0 0,-1 0 0,0 0 0,0 0 0,0-1 0,-1 1 0,-1 0 0,1 0 0,-1 0 0,-5 13 0,5-17-88,0 0 0,1-1 0,-1 1 1,-1 0-1,1-1 0,0 1 0,-1-1 0,0 0 0,0 0 0,0 0 0,0 0 1,-6 4-1,6-5-95,0-1 0,1 0 0,-1 0 1,0 0-1,0 0 0,0-1 0,1 1 0,-1-1 1,0 0-1,0 0 0,0 0 0,0 0 0,0 0 1,0 0-1,0-1 0,1 1 0,-1-1 0,0 0 1,0 0-1,-3-2 0,1 0-251,-1 0 0,1 0 0,0 0 0,0-1 0,1 0 0,-7-6 0,9 8-19,0 0 1,0 0-1,0-1 0,0 1 0,1-1 0,-1 1 0,0-1 0,1 0 0,0 1 0,0-1 0,0 0 0,0 0 0,0 0 0,0-4 0,1 6 144,0 0-1,0 1 1,0-1-1,1 0 1,-1 0 0,0 0-1,1 1 1,-1-1-1,0 0 1,1 1-1,-1-1 1,1 0-1,-1 1 1,1-1 0,0 0-1,-1 1 1,1-1-1,0 1 1,-1-1-1,1 1 1,0-1-1,-1 1 1,1 0 0,0-1-1,0 1 1,-1 0-1,1-1 1,0 1-1,0 0 1,1 0-1,32-3-1376,-24 3 806,-4 0 524,10-1-381,33-6 0,-10-6 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3:31.495"/>
    </inkml:context>
    <inkml:brush xml:id="br0">
      <inkml:brushProperty name="width" value="0.025" units="cm"/>
      <inkml:brushProperty name="height" value="0.025" units="cm"/>
    </inkml:brush>
  </inkml:definitions>
  <inkml:trace contextRef="#ctx0" brushRef="#br0">1 3 16788,'0'0'64,"1"0"1,0-1 0,-1 1 0,1 0 0,0-1 0,-1 1-1,1 0 1,0 0 0,0-1 0,-1 1 0,1 0-1,0 0 1,0 0 0,-1 0 0,1 0 0,0 0 0,0 0-1,-1 1 1,1-1 0,0 0 0,0 0 0,-1 0 0,1 1-1,0-1 1,-1 0 0,1 1 0,0-1 0,-1 1-1,1-1 1,0 1 0,-1-1 0,1 1 0,-1-1 0,1 1-1,0 1 1,17 30 209,-10-16 137,28 41 164,2-1 1,3-2-1,69 72 1,162 131-92,-207-197-443,-51-48-66,4 3-278,-1 1 0,-1 1 0,0 0 0,17 25 0,-30-33 21,-10-10-37,-8-10-97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1.148"/>
    </inkml:context>
    <inkml:brush xml:id="br0">
      <inkml:brushProperty name="width" value="0.05" units="cm"/>
      <inkml:brushProperty name="height" value="0.05" units="cm"/>
    </inkml:brush>
  </inkml:definitions>
  <inkml:trace contextRef="#ctx0" brushRef="#br0">54 196 14763,'-4'-2'218,"1"0"0,-1 0 0,1 0 0,0 0 0,0-1 0,0 1 0,0-1 0,0 0 0,0 0 0,1 0 0,-1 0 0,1 0 0,0-1 0,0 1 0,0-1 0,0 1-1,1-1 1,-1 0 0,0-4 0,1 3-36,1 1 0,-1-1 0,1 1 0,1-1 0,-1 1 0,0-1 1,1 1-1,0-1 0,0 1 0,1 0 0,-1-1 0,1 1 0,0 0 0,0 0 0,0 0 0,5-7 0,-4 7-78,0 0 0,0 0 0,1 0 0,-1 1 0,1-1 0,0 1 0,0 0 0,0 0 0,1 0 0,-1 1 0,1-1 0,-1 1 0,1 0 0,0 0 0,0 1 0,0 0 0,0-1 0,0 2 0,8-2 0,-10 2-86,1 1 1,-1-1-1,0 1 0,1-1 0,-1 1 0,0 0 0,0 0 0,0 0 0,0 1 0,1-1 1,-2 1-1,1 0 0,0 0 0,0 0 0,0 0 0,-1 0 0,0 0 0,1 1 0,-1-1 0,0 1 1,0 0-1,0 0 0,0-1 0,-1 1 0,1 0 0,-1 1 0,0-1 0,0 0 0,0 0 1,1 5-1,0 1-19,0 0 0,-1 0 1,0 0-1,-1 0 0,0 0 1,0 0-1,-3 14 1,-2 1-4,-11 33 0,-4 19 31,19-73-54,0 0 0,1-1 1,-1 1-1,1 0 0,0-1 0,0 1 0,0 0 0,0 0 0,1-1 0,-1 1 0,1 0 0,-1-1 0,1 1 0,0 0 0,0-1 1,0 1-1,0-1 0,1 0 0,-1 1 0,1-1 0,-1 0 0,1 0 0,0 0 0,0 0 0,0 0 0,0 0 0,0 0 0,0-1 1,1 1-1,-1-1 0,0 0 0,1 1 0,-1-1 0,1 0 0,0 0 0,-1-1 0,1 1 0,0-1 0,-1 1 0,1-1 0,0 0 0,-1 0 1,1 0-1,0 0 0,0 0 0,-1-1 0,1 1 0,0-1 0,-1 0 0,1 0 0,-1 0 0,4-1 0,-4 1 40,-1 0-1,1 0 0,-1 0 1,1 0-1,-1 0 0,1 0 0,-1 0 1,0 0-1,1 0 0,-1-1 1,0 1-1,0 0 0,0-1 0,0 1 1,0-1-1,0 1 0,-1-1 1,1 0-1,0 1 0,-1-1 1,1 0-1,-1 0 0,0 1 0,1-1 1,-1 0-1,0 0 0,0 1 1,0-1-1,-1 0 0,1 0 0,-1-1 1,-6-18-216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4.031"/>
    </inkml:context>
    <inkml:brush xml:id="br0">
      <inkml:brushProperty name="width" value="0.025" units="cm"/>
      <inkml:brushProperty name="height" value="0.025" units="cm"/>
      <inkml:brushProperty name="color" value="#E71224"/>
    </inkml:brush>
  </inkml:definitions>
  <inkml:trace contextRef="#ctx0" brushRef="#br0">105 359 11642,'-3'0'259,"0"-1"0,1 1 0,-1 0 0,0 0 0,0 0-1,0 0 1,1 0 0,-1 1 0,0-1 0,0 1 0,1-1-1,-1 1 1,0 0 0,1 0 0,-1 1 0,1-1 0,-4 3-1,2-1 51,-1 0 0,1 1 0,1 0 0,-1-1 0,1 1 0,-1 0 0,1 1 0,0-1 0,-3 7 0,4-6-112,0 0 0,0 0 1,0 0-1,0 0 1,1 1-1,0-1 0,0 0 1,1 1-1,-1 5 0,1-8-124,0 0 0,1 0 0,-1 0 0,0 0 0,1-1 0,0 1 0,0 0 0,0 0 0,0-1 0,0 1-1,0-1 1,1 1 0,-1-1 0,1 1 0,0-1 0,0 0 0,2 2 0,-3-3-54,1 0 1,-1 0-1,0 0 1,1 0-1,-1-1 1,0 1-1,1-1 1,-1 1-1,1-1 1,-1 1-1,1-1 1,-1 0-1,1 0 1,-1 0-1,1 0 1,-1 0-1,1 0 1,0 0-1,-1 0 1,1-1-1,-1 1 1,1-1-1,-1 1 1,0-1-1,1 1 1,-1-1-1,1 0 1,-1 0-1,0 0 1,0 1 0,1-1-1,-1-1 1,1 0-1,4-4-55,0 0 0,0 0 0,-1 0 0,8-13 0,-3 1-166,-1 0 1,-1 0 0,0 0-1,-2-1 1,7-27-1,-6 19-163,-7 30 429,0 0 1,0 1-1,0-1 0,0 1 1,1-1-1,-1 0 0,1 1 1,0-1-1,0 0 0,0 0 1,2 4-1,-2-6-51,-1-1 0,1 0 1,-1 0-1,0 0 0,1 0 0,-1 0 0,1 0 0,-1 0 0,1 0 1,-1 0-1,0 0 0,1 0 0,-1-1 0,1 1 0,-1 0 1,0 0-1,1 0 0,-1-1 0,1 1 0,-1 0 0,0 0 0,1-1 1,-1 1-1,0 0 0,1 0 0,-1-1 0,0 1 0,0 0 0,1-1 1,-1 1-1,0-1 0,0 1 0,1-1 0,7-16 173,-7 15-160,13-38 89,-2 0-1,-2-1 1,-2 0 0,-1-1-1,1-61 1,-7 82-47,-3 25 62,0 35 64,2-12 15,1 0 1,2 0-1,1 0 0,0-1 0,3 1 1,0-1-1,1-1 0,1 1 0,21 37 1,-26-57-113,0 1 0,1-1 0,10 11 1,-14-16-92,0 0 0,-1 0-1,1 0 1,0 0 0,0-1 0,0 1 0,0 0 0,0 0 0,0-1 0,1 1 0,-1 0 0,0-1 0,0 1 0,0-1 0,0 0 0,1 1 0,-1-1 0,0 0 0,1 0 0,-1 1 0,0-1-1,0 0 1,1-1 0,-1 1 0,0 0 0,1 0 0,-1 0 0,0-1 0,0 1 0,3-1 0,-4 0-23,1 0 0,0 0 0,-1 0 0,1-1 0,0 1 0,-1 0 0,1 0 0,-1 0 0,0 0 0,1 0 0,-1-1 1,0 1-1,0 0 0,0 0 0,0 0 0,0-1 0,0 1 0,0 0 0,0 0 0,0-1 0,0 1 0,-1 0 0,1 0 0,0 0 0,-1 0 0,1 0 0,-1-1 0,0 0 0,-20-33-567,11 24 280,-1 0 0,0 0 0,0 1-1,-1 1 1,-23-15 0,1 5-122,-36-16-1,69 35 447,1 0 1,0-1-1,0 1 1,-1 0-1,1 0 1,0 0-1,-1-1 1,1 1-1,0 0 1,0 0-1,0 0 1,-1-1 0,1 1-1,0 0 1,0-1-1,0 1 1,-1 0-1,1 0 1,0-1-1,0 1 1,0 0-1,0-1 1,0 1-1,0 0 1,0-1-1,0 1 1,0 0-1,0-1 1,0 1-1,0 0 1,0-1-1,0 1 1,0 0-1,0-1 1,0 1-1,0 0 1,1-1-1,-1 1 1,0 0-1,0 0 1,0-1-1,0 1 1,1 0-1,-1 0 1,0-1-1,0 1 1,1 0-1,-1 0 1,0-1-1,0 1 1,1 0-1,-1 0 1,0 0-1,1 0 1,-1 0-1,0-1 1,1 1-1,-1 0 1,25-14 465,-20 11-351,18-9-943,-1-1 0,0-2-1,-1 0 1,33-32 0,-32 18-11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5.617"/>
    </inkml:context>
    <inkml:brush xml:id="br0">
      <inkml:brushProperty name="width" value="0.025" units="cm"/>
      <inkml:brushProperty name="height" value="0.025" units="cm"/>
      <inkml:brushProperty name="color" value="#E71224"/>
    </inkml:brush>
  </inkml:definitions>
  <inkml:trace contextRef="#ctx0" brushRef="#br0">1 508 17132,'3'36'5379,"17"85"-4364,-20-120-1013,0 0 0,0-1 0,0 1 0,0 0 0,0-1 0,0 1 0,0 0 0,0-1 0,0 1 1,1-1-1,-1 1 0,0 0 0,0-1 0,1 1 0,-1-1 0,0 1 0,1-1 0,-1 1 0,1-1 0,-1 1 0,1-1 0,-1 1 0,1-1 0,-1 1 0,1-1 0,-1 0 0,1 1 0,-1-1 0,2 0 0,-2 0-1,1-1 0,0 1 0,0-1 0,0 0 1,-1 1-1,1-1 0,0 0 0,-1 1 0,1-1 0,0 0 1,-1 0-1,1 0 0,-1 0 0,1 0 0,0-1 1,14-43-3,-3-11 1,-9 35-11,2 1-1,1-1 1,10-26 0,-16 46 10,0 1 1,0 0 0,0 0-1,0-1 1,0 1-1,0 0 1,0-1 0,0 1-1,0 0 1,1 0 0,-1-1-1,0 1 1,0 0 0,0 0-1,0-1 1,0 1-1,1 0 1,-1 0 0,0-1-1,0 1 1,0 0 0,1 0-1,-1 0 1,0 0-1,0-1 1,1 1 0,-1 0-1,0 0 1,0 0 0,1 0-1,-1 0 1,0 0 0,1 0-1,-1 0 1,0 0-1,0 0 1,1 0 0,-1 0-1,0 0 1,1 0 0,-1 0-1,0 0 1,0 0-1,1 0 1,-1 0 0,0 0-1,1 0 1,-1 0 0,0 0-1,0 1 1,1-1 0,-1 0-1,0 0 1,0 0-1,1 1 1,7 15-3,-7-14 1,16 44-3,12 31 1,-25-70 9,0 1 1,0-1-1,0 0 0,1 0 0,0-1 0,0 0 0,10 9 0,-14-14-1,0 0-1,0 0 1,0 0-1,0 0 0,1 0 1,-1 0-1,0 0 1,1-1-1,-1 1 1,0 0-1,1-1 0,-1 0 1,1 1-1,-1-1 1,1 0-1,-1 1 1,1-1-1,-1 0 0,1 0 1,0 0-1,-1 0 1,1-1-1,-1 1 1,3-1-1,-1 0 2,-1-1-1,0 1 1,0-1 0,0 1 0,0-1-1,0 0 1,0 0 0,-1 0 0,1 0-1,-1 0 1,1 0 0,-1-1 0,2-2-1,2-7 18,-1 1-1,0-1 0,0-1 1,3-22-1,-4 15-92,-1 0-1,-1-1 1,-1 1 0,0-1-1,-6-35 1,5 82-612,5-6 628,1 0 0,0 0 0,2-1 0,0 0 0,1-1 0,1 1 0,13 19 0,-20-36 70,0 1-1,-1-1 1,1 0-1,0 0 1,0 0 0,1 0-1,-1 0 1,0 0-1,1-1 1,-1 1 0,1-1-1,-1 0 1,6 2-1,-6-2-3,-1-1 0,1 0 0,-1 0 1,1 0-1,-1 0 0,1 0 0,-1 0 0,0 0 0,1 0 0,-1-1 0,1 1 0,-1-1 0,1 1 0,-1-1 0,0 1 1,0-1-1,1 0 0,-1 1 0,0-1 0,0 0 0,0 0 0,1 0 0,-1 0 0,0 0 0,-1 0 0,1 0 0,0-1 0,1-1 1,3-6 43,0-1 0,0 0 0,-1 0 0,0-1 0,-1 1 0,-1-1 0,3-19 0,-1-4-191,-2-39 0,18 125-1218,-17-39 1302,1-1 0,0 1 0,0-1 1,1 0-1,1 0 0,10 16 0,-16-28 55,0 1 0,1-1-1,-1 1 1,0 0 0,1-1 0,-1 1-1,1-1 1,-1 1 0,1-1-1,0 0 1,-1 1 0,1-1 0,-1 1-1,1-1 1,0 0 0,-1 0-1,1 1 1,0-1 0,-1 0 0,1 0-1,0 0 1,-1 0 0,1 0-1,0 0 1,-1 0 0,1 0 0,0 0-1,0 0 1,-1 0 0,1 0-1,0 0 1,-1-1 0,1 1 0,0 0-1,-1 0 1,1-1 0,-1 1-1,1-1 1,0 1 0,-1 0 0,1-1-1,-1 1 1,1-1 0,-1 1-1,1-1 1,0 0 0,2-4 12,0 1 0,0-1 0,0 0 0,3-10 0,9-23 27,-3-1 0,0 0 0,10-77 1,-15 50-34,-1-110 1,-6 167-17,0 5 1,0-1-1,0 1 1,-1-1-1,1 0 1,-3-7 0,1 29-56,4 17 48,3-8 70,1 1 0,1-1 0,2-1 0,0 1 0,2-1 0,0-1 0,2 0 0,1-1 0,0 0 0,2-1 0,1-1 0,35 36 0,-86-96-2058,7 18 1410,-2 2 0,0 1-1,-52-24 1,64 33 1309,17 9-672,-1 0 1,1 0 0,-1 0 0,1-1-1,-1 1 1,1 0 0,0 0 0,-1 0 0,1-1-1,-1 1 1,1 0 0,0-1 0,-1 1-1,1 0 1,0-1 0,-1 1 0,1 0-1,0-1 1,-1 1 0,1-1 0,0 1-1,0 0 1,0-1 0,-1 1 0,1-1 0,0 1-1,0-1 1,0 1 0,0-1 0,0 1-1,0-1 1,0 1 0,0-1 0,0 1-1,0 0 1,0-1 0,0 1 0,0-1 0,0 1-1,1-1 1,-1 1 0,0-1 0,0 1-1,0 0 1,1-1 0,-1 1 0,0-1-1,1 1 1,-1 0 0,0-1 0,1 1-1,-1 0 1,0-1 0,1 1 0,-1 0 0,1 0-1,-1-1 1,0 1 0,1 0 0,0 0-1,32-17 782,-28 15-742,26-10 131,-23 10-404,1-1 1,-1 0-1,0-1 1,-1 1-1,1-2 1,-1 1-1,1-1 0,9-9 1,-9 1-103,-6-1-130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6.067"/>
    </inkml:context>
    <inkml:brush xml:id="br0">
      <inkml:brushProperty name="width" value="0.025" units="cm"/>
      <inkml:brushProperty name="height" value="0.025" units="cm"/>
      <inkml:brushProperty name="color" value="#E71224"/>
    </inkml:brush>
  </inkml:definitions>
  <inkml:trace contextRef="#ctx0" brushRef="#br0">3 9 17428,'-2'13'1584,"7"-4"-1216,2-5-408,-1-4-1424,7-7 1824,0-6-560,1-2-312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6.990"/>
    </inkml:context>
    <inkml:brush xml:id="br0">
      <inkml:brushProperty name="width" value="0.025" units="cm"/>
      <inkml:brushProperty name="height" value="0.025" units="cm"/>
      <inkml:brushProperty name="color" value="#E71224"/>
    </inkml:brush>
  </inkml:definitions>
  <inkml:trace contextRef="#ctx0" brushRef="#br0">116 56 13451,'2'-2'394,"0"-1"0,-1 1 0,0-1-1,1 1 1,-1-1 0,0 1 0,0-1 0,0 1 0,-1-1 0,2-5 0,-2 7-272,0 0 1,0 1-1,0-1 1,0 0 0,0 0-1,0 0 1,0 1-1,0-1 1,0 0-1,0 0 1,0 1 0,-1-1-1,1 0 1,0 0-1,-1 1 1,1-1-1,0 0 1,-1 1 0,1-1-1,-1 0 1,1 1-1,-1-1 1,1 0-1,-1 1 1,1-1-1,-1 1 1,0-1 0,1 1-1,-1 0 1,0-1-1,1 1 1,-1 0-1,0-1 1,0 1 0,1 0-1,-1 0 1,0-1-1,0 1 1,0 0-1,1 0 1,-3 0 0,1 1-14,0-1 1,0 1-1,0 0 1,0-1 0,0 1-1,0 0 1,0 0-1,0 1 1,0-1 0,0 0-1,1 1 1,-1-1 0,0 1-1,1-1 1,-1 1-1,1 0 1,-2 3 0,-21 35 286,23-39-373,-10 21 17,-14 39 1,22-51-141,0 1 0,0-1 0,1 1 0,0-1 0,1 1 0,0 14 0,1-24 87,0-1-1,0 0 1,0 1-1,0-1 0,0 0 1,0 1-1,0-1 1,0 1-1,0-1 1,0 0-1,0 1 1,0-1-1,0 0 0,1 1 1,-1-1-1,0 0 1,0 1-1,0-1 1,0 0-1,1 1 0,-1-1 1,0 0-1,0 1 1,1-1-1,-1 0 1,0 0-1,0 1 1,1-1-1,-1 0 0,0 0 1,1 0-1,-1 1 1,0-1-1,1 0 1,-1 0-1,0 0 0,1 0 1,-1 0-1,0 0 1,1 0-1,-1 0 1,1 0-1,-1 0 1,0 0-1,1 0 0,-1 0 1,0 0-1,1 0 1,-1 0-1,1 0 1,-1 0-1,0 0 0,1-1 1,-1 1-1,0 0 1,1 0-1,-1-1 1,24-17-467,-13 9 351,0 2 73,-1 1 0,1 0 0,1 1 0,-1 1 0,1-1-1,0 2 1,0 0 0,0 0 0,1 1 0,-1 0 0,0 1-1,1 1 1,14 1 0,-20-1 52,1 1-1,-1 1 1,0-1 0,1 1-1,-1 1 1,0-1 0,0 1 0,0 0-1,0 1 1,6 4 0,-8-4 25,0 0 1,-1 0 0,0 0-1,0 0 1,0 0 0,-1 1 0,1 0-1,-1 0 1,0 0 0,0 0-1,-1 0 1,1 1 0,-1-1-1,1 8 1,-1-5 65,-1 1 0,0-1 0,-1 0 0,0 0 0,0 0 0,-1 1 0,0-1 0,0 0 0,-1 0 0,0 0 0,0 0 0,-1 0 0,0-1 0,0 1 0,-1-1 0,0 0 0,0 0 1,-6 7-1,4-6-20,-1 0 1,0 0 0,0 0-1,0-1 1,-1 0 0,0-1-1,0 0 1,-1 0 0,0 0-1,0-1 1,0-1 0,-1 0-1,1 0 1,-11 2 0,17-5-131,0 0 1,-1 0 0,1-1-1,-1 0 1,1 1-1,0-1 1,-1 0 0,1-1-1,0 1 1,-1-1 0,1 1-1,0-1 1,0 0-1,-1 0 1,1-1 0,0 1-1,-4-3 1,3 1-92,1 1 1,0-1 0,0 0-1,1 0 1,-1-1-1,0 1 1,1 0 0,0-1-1,0 0 1,0 1-1,0-1 1,-1-5 0,-2-8-320,1 0 1,1-1 0,1 1 0,0 0-1,2-26 1,1-10-508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7.686"/>
    </inkml:context>
    <inkml:brush xml:id="br0">
      <inkml:brushProperty name="width" value="0.025" units="cm"/>
      <inkml:brushProperty name="height" value="0.025" units="cm"/>
      <inkml:brushProperty name="color" value="#E71224"/>
    </inkml:brush>
  </inkml:definitions>
  <inkml:trace contextRef="#ctx0" brushRef="#br0">1 21 14347,'1'-3'289,"10"-13"1230,-11 16-1485,0 0 0,1 0 1,-1 0-1,0-1 0,1 1 1,-1 0-1,0 0 0,1 0 1,-1 0-1,0 0 0,1-1 1,-1 1-1,0 0 0,1 0 1,-1 0-1,1 0 0,-1 0 1,0 0-1,1 0 0,-1 0 1,0 1-1,1-1 0,-1 0 1,0 0-1,1 0 0,-1 0 1,1 0-1,-1 1 0,0-1 1,0 0-1,1 0 0,-1 0 1,0 1-1,1-1 0,-1 0 1,0 1-1,0-1 0,0 0 1,1 0-1,-1 1 0,0-1 1,0 0-1,0 1 0,0-1 0,1 1 1,-1-1-1,0 1 0,12 25 1825,13 38-1,-2-4-984,6 7-176,2-1 1,79 120-1,-108-184-682,-1 1 0,1-1 1,0 0-1,0 0 0,0 0 0,0 0 1,1-1-1,-1 1 0,4 2 0,-5-4-12,-1 0-1,0 0 0,1 0 0,-1 1 1,1-1-1,-1 0 0,1 0 0,-1 0 0,1 0 1,-1 0-1,1 0 0,-1 0 0,1 0 1,-1 0-1,1 0 0,-1 0 0,1-1 0,-1 1 1,1 0-1,-1 0 0,2-1 0,-2 0 0,1 1-1,0-1 1,-1 0-1,1 0 0,-1 1 1,1-1-1,-1 0 1,1 0-1,-1 0 0,0 0 1,1 0-1,-1 0 1,0 0-1,0 0 1,1-1-1,-1-9 6,1 0 0,-1 0 0,-1 0 0,0 1-1,-1-1 1,0 0 0,0 1 0,-1-1 0,-1 1 0,0 0 0,0 0 0,-1 0 0,-11-16 0,16 25-14,-1-1 0,1 1 1,-1 0-1,0 0 1,0 1-1,1-1 0,-1 0 1,0 0-1,0 0 0,0 0 1,0 1-1,0-1 1,0 1-1,0-1 0,0 0 1,0 1-1,-1 0 0,1-1 1,0 1-1,0 0 1,0-1-1,-1 1 0,1 0 1,-1 0-1,1 1-5,0-1-1,1 1 1,-1 0 0,0 0-1,1-1 1,-1 1-1,1 0 1,-1 0 0,1 0-1,-1 0 1,1 0 0,0-1-1,-1 1 1,1 0-1,0 0 1,0 0 0,0 0-1,0 0 1,0 0-1,0 0 1,0 0 0,0 0-1,0 0 1,0 0 0,0 0-1,1 0 1,-1 0-1,0 0 1,1 0 0,0 1-1,1 5-58,1 0-1,-1 0 1,1-1 0,1 1-1,-1-1 1,1 1-1,1-1 1,7 9-1,-10-13 47,-1 0 0,1-1 1,0 1-1,0-1 0,0 0 0,0 1 0,0-1 0,0 0 0,0 0 0,0 0 0,0 0 0,1-1 0,2 2 0,-3-2 12,0 0 0,-1 0-1,1 0 1,0-1 0,-1 1 0,1 0 0,0-1-1,-1 1 1,1-1 0,-1 0 0,1 1 0,-1-1-1,1 0 1,-1 0 0,0 0 0,1 0 0,-1 0-1,0 0 1,0 0 0,1-1 0,0-1 0,4-6-21,0 0 1,0 0 0,-1-1 0,0 0 0,-1 0-1,0 0 1,-1 0 0,0-1 0,3-15-1,-3 4 26,-1 0-1,0 1 0,-3-39 0,-6 31 42,1 23-15,0 18-8,3 10-11,1-1 0,1 1 0,1-1-1,1 1 1,1-1 0,8 37 0,-9-54 1,2 12 19,9 30 0,-12-43-15,1 0-1,0 0 0,1 0 1,-1 0-1,0-1 0,1 1 0,-1 0 1,1-1-1,0 0 0,0 1 1,0-1-1,0 0 0,0 0 0,0 0 1,1 0-1,-1 0 0,6 2 1,-7-3-3,1-1 0,0 0 1,-1 0-1,1 0 1,-1 0-1,1 0 0,0 0 1,-1 0-1,1-1 1,-1 1-1,1 0 0,-1-1 1,1 1-1,-1-1 1,1 0-1,-1 1 0,0-1 1,1 0-1,-1 0 1,0 0-1,1 0 1,-1 0-1,0 0 0,0 0 1,0-1-1,0 1 1,0 0-1,1-3 0,3-5-1,0 0 0,0 0 0,4-12 0,-7 17-4,9-30-5,-1 0 1,-2 0-1,7-65 0,-7 49-7,-3 33-15,-5 17 29,0 0 0,1 0 0,-1 0 0,0 0 0,0 0 0,0 0 0,0-1 0,1 1 0,-1 0 0,0 0 0,0 0 0,0 0 0,1 0 0,-1 0 0,0 0 0,0 0 0,0 0 0,1 0 0,-1 0 0,0 0 0,0 0 0,0 0 0,1 0 0,-1 0 0,0 1 0,0-1 0,0 0 0,1 0 0,-1 0 0,0 0 0,0 0 0,0 0 0,0 0 0,1 1 0,-1-1 0,0 0 0,0 0 0,0 1 0,15 26-48,38 93 62,-45-107 29,-1 1-1,2-1 0,0-1 1,0 1-1,1-1 1,16 14-1,-24-24-25,-1-1-1,1 1 1,0-1 0,0 1 0,0-1 0,1 0-1,-1 0 1,0 0 0,0 0 0,1 0-1,-1 0 1,1 0 0,-1-1 0,1 0-1,-1 1 1,1-1 0,-1 0 0,1 0 0,-1 0-1,3-1 1,-3 0-28,0 1-1,0-1 0,0 0 1,0-1-1,0 1 1,-1 0-1,1 0 1,0-1-1,-1 1 1,1-1-1,-1 1 0,0-1 1,1 0-1,-1 1 1,0-1-1,0 0 1,0 0-1,0 0 1,0 0-1,-1 0 1,1 0-1,-1 0 0,1 0 1,-1-3-1,1-3-303,0-1 0,0 0 0,-1 0 0,-1 0 0,0 1 0,0-1 0,-1 0 0,1 1 0,-2-1 0,1 1 0,-2 0-1,1-1 1,-1 1 0,-5-7 0,-16-26-677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8.169"/>
    </inkml:context>
    <inkml:brush xml:id="br0">
      <inkml:brushProperty name="width" value="0.025" units="cm"/>
      <inkml:brushProperty name="height" value="0.025" units="cm"/>
      <inkml:brushProperty name="color" value="#E71224"/>
    </inkml:brush>
  </inkml:definitions>
  <inkml:trace contextRef="#ctx0" brushRef="#br0">2 1 15203,'-2'10'2017,"2"1"-1297,0-1-312,0 0 2040,6-1-2151,3-3-546,4-3 249,1-2-144,6-1-144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8.618"/>
    </inkml:context>
    <inkml:brush xml:id="br0">
      <inkml:brushProperty name="width" value="0.025" units="cm"/>
      <inkml:brushProperty name="height" value="0.025" units="cm"/>
      <inkml:brushProperty name="color" value="#E71224"/>
    </inkml:brush>
  </inkml:definitions>
  <inkml:trace contextRef="#ctx0" brushRef="#br0">38 17 12611,'-6'23'1033,"-5"19"1572,-7 56 0,17-87-2334,0 0 0,1 0 0,0 0 0,0 0 0,1 0 0,1 0 0,0 0 0,0 0 0,1 0 0,6 14 0,-8-22-248,1 0-1,0 0 0,0 0 0,0 0 1,0 0-1,0-1 0,0 1 0,1-1 1,-1 1-1,1-1 0,0 0 1,-1 0-1,1 0 0,0-1 0,0 1 1,0-1-1,6 2 0,2 0-57,0-1 0,-1 0-1,2-1 1,11 0 0,-13-1 2,0 1 0,0 0 0,-1 0 0,1 1 0,0 0 0,10 4 0,-15-3 36,0-1 0,-1 1-1,1 0 1,-1 0 0,0 1 0,0-1 0,0 1 0,0 0 0,-1 0 0,1 0 0,-1 0 0,0 1 0,0 0-1,-1-1 1,1 1 0,-1 0 0,0 0 0,-1 0 0,3 10 0,-3-10 24,0 0 0,-1 0 0,1-1 0,-1 1 0,0 0 1,-1 0-1,1 0 0,-1-1 0,0 1 0,0 0 0,0-1 0,-1 1 0,0-1 0,1 1 0,-2-1 0,1 0 1,0 0-1,-1 0 0,0 0 0,0 0 0,0 0 0,-6 4 0,7-6-25,0 0 0,1 0 0,-2-1 0,1 1 0,0-1 0,0 0 0,0 1 0,-1-1 0,1 0 0,0-1 1,-1 1-1,1 0 0,-1-1 0,1 1 0,-1-1 0,1 0 0,-1 1 0,1-1 0,-1-1 0,0 1 0,1 0 0,-1-1 0,1 1 0,-1-1 0,1 0 0,0 1 0,-1-1 0,1 0 0,0-1 0,-1 1 0,1 0 0,0-1 0,0 1 0,0-1 0,0 0 0,1 1 0,-1-1 0,-2-4 1,-2-1-101,0-1 0,1 0 0,0 0 0,1-1 0,0 1 1,0-1-1,1 0 0,0 0 0,-2-13 0,2 4-75,1 0 0,1 0 0,1-1 0,1 1 1,4-29-1,26-89 41,-19 94 524,11-85 0,-11 220-141,-12-88-250,11 47 35,-10-49-33,0 0 0,0 0 0,0 0 0,0 0 0,1 0 0,-1 0-1,1-1 1,-1 1 0,1-1 0,0 1 0,0-1 0,1 0 0,-1 0 0,3 3 0,-4-5-2,1 1 1,-1-1-1,0 0 1,1 1-1,-1-1 1,1 0-1,-1 0 1,1 0-1,-1 0 1,0 0-1,1 0 1,-1 0-1,1 0 1,-1-1-1,1 1 1,-1 0-1,0-1 1,1 1-1,-1-1 1,0 0-1,0 1 1,1-1-1,-1 0 1,0 0-1,2-2 1,29-29 6,-26 25-10,12-14-3,33-34-13,-46 50 16,0 1 1,0 0-1,0 0 1,0 0-1,1 0 1,-1 1-1,1 0 0,10-3 1,-14 5 3,0 1 0,0-1 0,1 1 0,-1 0 0,0-1 0,0 1 0,1 0 0,-1 1 0,0-1 0,0 0 1,1 1-1,-1-1 0,0 1 0,0-1 0,0 1 0,0 0 0,0 0 0,0 0 0,0 0 0,0 1 0,0-1 0,0 0 0,3 4 0,0 1 30,1 1 0,-1 0 0,-1 0 0,8 15 0,-5-10 19,-4-10 68,0-8-124,0-13-212,-2 16 127,-1-2-62,1-3-15,1-1 0,-1 1-1,1-1 1,1 1 0,-1 0 0,1 0-1,1 0 1,-1 1 0,2-1 0,4-6 0,2 4-327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9.286"/>
    </inkml:context>
    <inkml:brush xml:id="br0">
      <inkml:brushProperty name="width" value="0.025" units="cm"/>
      <inkml:brushProperty name="height" value="0.025" units="cm"/>
      <inkml:brushProperty name="color" value="#E71224"/>
    </inkml:brush>
  </inkml:definitions>
  <inkml:trace contextRef="#ctx0" brushRef="#br0">38 122 12947,'-5'7'3927,"-8"20"-2280,8-11-1313,1 1 0,0 0 1,1 0-1,1 0 0,1 0 0,0 0 0,4 32 0,-3-47-308,0-1 0,0 1 0,1-1 0,-1 1 0,0-1 0,1 1-1,-1-1 1,1 1 0,-1-1 0,1 0 0,0 1 0,-1-1 0,2 2 0,-2-3-18,1 0 1,-1 0-1,0 0 1,1 0-1,-1 0 0,0 0 1,0 0-1,1 0 0,-1 0 1,0 0-1,1 0 1,-1 0-1,0 0 0,1 0 1,-1 0-1,0 0 0,1 0 1,-1 0-1,0 0 1,0 0-1,1-1 0,-1 1 1,0 0-1,0 0 0,1 0 1,-1 0-1,0-1 1,0 1-1,1 0 0,-1 0 1,0-1-1,0 1 0,0 0 1,0 0-1,1-1 0,-1 1 1,3-5-9,-1 1 1,1-1 0,-1 0-1,0 1 1,0-1 0,1-7-1,7-36-340,-3 0-1,-1-1 0,-2-94 0,-5 131 332,-1 13 155,0 21 107,1 9 157,1-1 0,1 1 1,2-1-1,1 1 0,15 52 1,-18-79-351,0-1 0,0 1 0,1-1 0,-1 0 0,1 0 0,0 1 1,0-1-1,0-1 0,0 1 0,5 4 0,-6-6-45,0-1-1,0 1 0,0 0 1,0-1-1,0 0 1,0 1-1,0-1 0,0 0 1,0 1-1,0-1 1,1 0-1,-1 0 1,0 0-1,0 0 0,0 0 1,0 0-1,0 0 1,1 0-1,-1-1 0,0 1 1,0 0-1,0-1 1,0 1-1,0-1 1,0 1-1,0-1 0,0 1 1,0-1-1,0 0 1,0 1-1,0-1 1,-1 0-1,1 0 0,0 0 1,0 0-1,0-1 1,7-8-53,0 0 1,0-1 0,-1 0 0,-1 0-1,0-1 1,-1 0 0,7-19 0,-5 10-156,-2-1 0,0 1 0,2-37 0,-7 45-6,-3 10 43,2 4 152,0 0 0,1 0 0,-1 1 1,0-1-1,1 0 0,-1 1 0,1-1 0,0 0 0,-1 1 0,1-1 0,0 1 0,-1 1 1,-1 21 160,0 47 1,2-61-82,1 1 0,0-1 1,1 0-1,0 0 0,0 0 1,1 0-1,6 12 0,-9-22-63,0 1 0,1 0 0,-1 0 0,1 0 0,-1 0 0,1 0 0,-1-1 0,1 1 0,0 0 0,-1 0 0,1-1 0,0 1 0,-1-1 0,1 1 1,0-1-1,0 1 0,0-1 0,0 1 0,0-1 0,-1 1 0,1-1 0,0 0 0,0 0 0,2 1 0,-2-2-4,1 1 0,-1 0 0,1 0 0,-1-1 0,1 1 1,-1-1-1,1 0 0,-1 1 0,1-1 0,-1 0 0,0 0 0,1 0 0,1-1 1,5-6-46,-1 0 1,0 0-1,10-14 0,-12 14-40,6-6-57,2-5-190,27-27-1,-37 42 258,1 1-1,0-1 1,1 0 0,-1 1-1,1 0 1,-1 0-1,1 0 1,0 1 0,0 0-1,0 0 1,1 0-1,6-1 1,-9 2 57,0 2-1,0-1 1,0 0 0,0 1-1,0-1 1,0 1 0,0 0-1,0 0 1,-1 0 0,1 0-1,0 1 1,-1-1 0,1 1-1,-1-1 1,1 1 0,-1 0-1,0 0 1,0 0 0,0 0-1,0 1 1,3 4 0,5 6 208,-1 0 1,11 25 0,-17-32-127,3 8 126,13 24 326,-19-37-493,1 0 1,0 0-1,-1 0 1,1 1-1,0-1 0,0 0 1,0 0-1,0 0 1,-1 0-1,1-1 0,0 1 1,1 0-1,-1 0 1,0-1-1,0 1 0,0 0 1,0-1-1,1 1 1,-1-1-1,0 0 0,0 1 1,3-1-1,-3 0-14,0 0-1,0-1 0,0 1 1,0-1-1,0 1 1,0-1-1,0 0 0,0 1 1,0-1-1,0 0 1,0 1-1,-1-1 0,1 0 1,0 0-1,0 0 1,-1 0-1,1 0 0,0-1 1,10-23-52,-6 14-40,5-13-214,18-36-657,-25 55 810,-1 1 1,1 0-1,0 0 1,0 0-1,0 1 1,1-1-1,-1 1 1,1 0-1,0-1 1,8-3-1,-10 6 102,-1 0 0,0 1 0,1-1 0,-1 1 0,0-1 0,1 1 1,-1 0-1,1 0 0,-1 0 0,0 0 0,1 0 0,-1 0 0,1 0 0,-1 0 0,1 0 0,-1 0 0,0 1 0,1-1 0,-1 1 0,0-1 0,3 2 0,-1 0 42,0 0 0,-1 0 0,1 1 1,-1-1-1,1 1 0,-1-1 0,0 1 0,4 5 1,0 4 337,0 0 1,0 0 0,6 21 0,-9-24-849,-6-17-530,-1-10 655,-2-6-120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9.844"/>
    </inkml:context>
    <inkml:brush xml:id="br0">
      <inkml:brushProperty name="width" value="0.025" units="cm"/>
      <inkml:brushProperty name="height" value="0.025" units="cm"/>
      <inkml:brushProperty name="color" value="#E71224"/>
    </inkml:brush>
  </inkml:definitions>
  <inkml:trace contextRef="#ctx0" brushRef="#br0">1 1 17524,'4'23'1872,"0"11"-1344,5 11-248,-1 3 1473,5 6-1273,3-1-120,0-6-192,1-7-48,-3-11-72,1-4-48,-8-10-248,-6-14-288,-2 3-464,-9-12-217,-6-6 873,-5-5-240,-8-5-192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0.395"/>
    </inkml:context>
    <inkml:brush xml:id="br0">
      <inkml:brushProperty name="width" value="0.025" units="cm"/>
      <inkml:brushProperty name="height" value="0.025" units="cm"/>
      <inkml:brushProperty name="color" value="#E71224"/>
    </inkml:brush>
  </inkml:definitions>
  <inkml:trace contextRef="#ctx0" brushRef="#br0">1 212 14075,'1'-14'514,"1"0"0,0 1 0,1-1-1,0 1 1,2-1 0,-1 1 0,12-22 0,-13 30-361,0-1 1,0 1-1,0-1 0,1 1 1,0 0-1,0 1 0,0-1 1,1 1-1,-1-1 0,1 1 1,0 1-1,0-1 0,1 1 1,-1 0-1,1 0 0,0 0 1,-1 1-1,1 0 0,8-2 1,-10 4-126,0 0 1,0 0-1,0 0 1,0 1-1,0 0 1,0-1 0,0 1-1,-1 1 1,1-1-1,0 1 1,-1-1 0,1 1-1,-1 0 1,1 0-1,-1 0 1,0 1-1,0-1 1,0 1 0,0 0-1,-1 0 1,1 0-1,-1 0 1,4 5 0,0 1 2,0 1 0,-1-1 1,0 1-1,-1 0 1,1 0-1,-2 1 1,4 15-1,-3 6 196,-1 0 0,-2 0 0,-1 1-1,-5 32 1,1 8 318,4-72-544,0 0 0,-1 0 0,1 1 0,0-1 0,0 0 0,0 1 0,0-1-1,0 0 1,0 0 0,1 1 0,-1-1 0,0 0 0,1 0 0,-1 0 0,1 1 0,-1-1 0,1 0 0,0 0-1,-1 0 1,1 0 0,0 0 0,0 0 0,0 0 0,0 0 0,0 0 0,0 0 0,1 0 0,0 0-56,0-1 1,1 0-1,-1 0 1,0 0 0,1 0-1,-1 0 1,0-1-1,0 1 1,1-1-1,-1 1 1,0-1 0,0 0-1,0 0 1,3-2-1,10-4-345,0-2-1,19-13 1,-15 9 166,17-10-204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1.578"/>
    </inkml:context>
    <inkml:brush xml:id="br0">
      <inkml:brushProperty name="width" value="0.05" units="cm"/>
      <inkml:brushProperty name="height" value="0.05" units="cm"/>
    </inkml:brush>
  </inkml:definitions>
  <inkml:trace contextRef="#ctx0" brushRef="#br0">2 450 13331,'-2'2'1776,"4"0"-1048,13 3-272,7-5 2049,12 0-2041,4 0 480,10-3-744,4-9 88,1-5-48</inkml:trace>
  <inkml:trace contextRef="#ctx0" brushRef="#br0" timeOffset="1">472 390 17460,'-5'33'1640,"3"-3"-1088,2-11-344,4-7 616,4-4-920,5-8 280,2-8-56,0-10-352</inkml:trace>
  <inkml:trace contextRef="#ctx0" brushRef="#br0" timeOffset="2">505 0 15699,'-3'24'1353,"4"9"-929,5 0-216,4 6 560,2 1-400,2 0-440,2-4-256,-3-3-344,-1-3 536,-7-7-224,-5-4-88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0.901"/>
    </inkml:context>
    <inkml:brush xml:id="br0">
      <inkml:brushProperty name="width" value="0.025" units="cm"/>
      <inkml:brushProperty name="height" value="0.025" units="cm"/>
      <inkml:brushProperty name="color" value="#E71224"/>
    </inkml:brush>
  </inkml:definitions>
  <inkml:trace contextRef="#ctx0" brushRef="#br0">66 230 15395,'-1'1'131,"0"5"357,0 0-1,0 1 0,1-1 1,0 8-1,0-13-436,-1 0-1,2 0 1,-1 0 0,0 0-1,0-1 1,0 1 0,0 0 0,0 0-1,1 0 1,-1-1 0,0 1 0,1 0-1,-1 0 1,0-1 0,1 1 0,-1 0-1,1-1 1,-1 1 0,1 0-1,-1-1 1,1 1 0,0-1 0,-1 1-1,1-1 1,0 1 0,0-1 0,-1 1-1,1-1 1,0 0 0,0 1 0,-1-1-1,1 0 1,0 0 0,0 0-1,0 0 1,0 1 0,-1-1 0,1 0-1,0 0 1,0-1 0,0 1 0,1 0-1,0-1 26,0 0 0,1 0 0,-1 0 0,0 0 0,0-1 0,-1 1 0,1 0 0,0-1 0,0 0 0,-1 1 0,1-1 0,-1 0 0,1 0 0,-1 0 0,0 0 0,1 0 0,-1 0 0,0 0 0,-1 0 0,2-3 0,1-3 175,0-1-1,-1 0 1,3-18-1,-5 21-118,1-1 0,-1 0 0,-1 0 0,1 1 0,-1-1 0,0 0 0,-3-7 0,4 12-112,-1 1 0,1 0 1,0-1-1,-1 1 0,1 0 1,-1 0-1,0-1 1,1 1-1,-1 0 0,0 0 1,0 0-1,0 0 0,0 0 1,0 0-1,0 0 0,0 0 1,0 0-1,0 0 1,0 1-1,0-1 0,-1 0 1,1 1-1,0-1 0,0 1 1,-1-1-1,1 1 0,0 0 1,-1-1-1,1 1 1,-1 0-1,1 0 0,0 0 1,-1 0-1,1 0 0,0 1 1,-1-1-1,1 0 0,-1 0 1,1 1-1,0-1 1,0 1-1,-2 0 0,-2 2 1,1 0-1,0 0 0,0 0 0,0 1 1,0 0-1,0-1 0,1 1 1,-1 0-1,1 1 0,0-1 0,1 0 1,-1 1-1,1 0 0,0-1 1,-2 7-1,-1 4-13,0 1 0,1 0 0,-4 26 1,7-32 13,0 1 1,1-1 0,0 0 0,3 21-1,-3-28-35,1-1-1,-1 1 1,1-1-1,0 0 0,0 0 1,0 0-1,0 1 0,0-1 1,1 0-1,-1 0 0,0 0 1,3 2-1,-3-3-27,0-1-1,1 1 1,-1 0 0,0 0-1,0-1 1,1 1-1,-1-1 1,0 1 0,1-1-1,-1 0 1,1 1 0,-1-1-1,0 0 1,1 0-1,-1 0 1,1 0 0,-1 0-1,1 0 1,-1-1 0,0 1-1,1 0 1,1-1-1,5-3-113,-1 1-1,0-1 1,0 0-1,0 0 0,0-1 1,-1 0-1,1 0 0,-1-1 1,-1 1-1,8-10 0,17-20-389</inkml:trace>
  <inkml:trace contextRef="#ctx0" brushRef="#br0" timeOffset="1">299 56 15387,'-10'17'692,"1"0"0,1 1 0,0 0-1,2 0 1,0 1 0,1 0 0,1 0 0,0 1-1,2-1 1,-1 22 0,3-37-593,0 0 0,1 0 0,0 0 0,-1 0 0,1 0 1,3 7-1,-4-11-82,1 1 0,-1 0 0,0-1 0,1 1 0,-1-1 0,0 1 0,1-1 0,-1 1 0,1-1 0,-1 1 1,1-1-1,-1 1 0,1-1 0,-1 0 0,1 1 0,-1-1 0,1 0 0,0 0 0,-1 1 0,2-1 0,-2 0-3,1 0 0,0 0 0,0 0 0,0-1 0,0 1 0,0 0 0,0 0 0,-1-1 0,1 1 0,0 0-1,0-1 1,-1 1 0,1-1 0,0 1 0,0-1 0,-1 0 0,1 1 0,-1-1 0,2-1 0,3-4-1,0-1 0,-1 1 1,0-1-1,0 0 0,-1-1 0,1 1 1,-2-1-1,5-15 0,10-67 49,-17 85-62,4-61-27,-3 46 0,4-36 0,-5 61 16,1-1 0,-1 0 0,1 0 0,0 0-1,0 0 1,1 5 0,2 3 5,1 10 6,23 82 133,-25-94-107,1 0 1,0-1-1,1 1 1,0-1 0,1 0-1,-1 0 1,15 15-1,-19-23-59,1 1 0,-1-1 0,1 1 0,-1-1 0,1 0-1,-1 1 1,1-1 0,0 0 0,-1 0 0,1-1 0,0 1 0,0 0-1,0 0 1,0-1 0,0 1 0,-1-1 0,1 0 0,0 1 0,0-1-1,0 0 1,0 0 0,0 0 0,0-1 0,0 1 0,0 0-1,0-1 1,0 1 0,0-1 0,0 0 0,0 0 0,-1 1 0,1-1-1,0 0 1,0-1 0,-1 1 0,1 0 0,-1 0 0,1-1 0,-1 1-1,0-1 1,1 1 0,1-4 0,3-3-96,-1 0 1,0-1-1,0 0 0,-1 0 0,0 0 1,0 0-1,3-13 0,3-26-388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1.427"/>
    </inkml:context>
    <inkml:brush xml:id="br0">
      <inkml:brushProperty name="width" value="0.025" units="cm"/>
      <inkml:brushProperty name="height" value="0.025" units="cm"/>
      <inkml:brushProperty name="color" value="#E71224"/>
    </inkml:brush>
  </inkml:definitions>
  <inkml:trace contextRef="#ctx0" brushRef="#br0">2 135 15611,'0'0'132,"-1"-1"-1,1 1 1,0-1-1,0 0 0,0 1 1,0-1-1,0 0 1,0 1-1,0-1 1,0 0-1,0 1 0,0-1 1,0 0-1,0 1 1,1-1-1,-1 1 1,0-1-1,0 0 0,1 0 1,7 5 1749,11 21 320,73 161 1764,-5-10-2948,-83-170-1122,13 20-141,-17-24 145,1-1 1,0 0-1,0 0 0,1 0 0,-1 0 0,0 0 1,0 0-1,0 0 0,1 0 0,-1 0 1,0-1-1,1 1 0,-1 0 0,1-1 1,-1 1-1,2-1 0,-2 0 52,-1 0 0,1 0 0,-1 0 0,1 0 0,-1 0-1,0 0 1,1-1 0,-1 1 0,1 0 0,-1 0 0,0 0 0,1-1 0,-1 1 0,0 0 0,1-1-1,-1 1 1,0 0 0,1-1 0,-1 1 0,0 0 0,0-1 0,1 1 0,-1 0 0,0-1 0,0 1 0,0-1-1,0 1 1,1-1 0,-1 1 0,0 0 0,0-1 0,0 1 0,0-1 0,0 1 0,0-1 0,0 1-1,0-1 1,-2-24-500,1 21 290,-4-28-614</inkml:trace>
  <inkml:trace contextRef="#ctx0" brushRef="#br0" timeOffset="1">251 1 18740,'2'11'1512,"-1"15"-1024,0 7-192,4 8 849,6 4-265,4 2-264,0 2-56,5-6-32,-2-4-48,-3-8-96,1-5-119,-3-9-409,-3-5-281,-4-11-527,0-1-336,-5-9 928,2-2-240,-2-3-264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1.829"/>
    </inkml:context>
    <inkml:brush xml:id="br0">
      <inkml:brushProperty name="width" value="0.025" units="cm"/>
      <inkml:brushProperty name="height" value="0.025" units="cm"/>
      <inkml:brushProperty name="color" value="#E71224"/>
    </inkml:brush>
  </inkml:definitions>
  <inkml:trace contextRef="#ctx0" brushRef="#br0">39 89 13355,'7'-22'2933,"-7"22"-2868,0 0 1,0 1-1,-1-1 1,1 0 0,0 0-1,0 1 1,0-1-1,-1 0 1,1 0 0,0 0-1,0 0 1,-1 1-1,1-1 1,0 0 0,-1 0-1,1 0 1,0 0-1,0 0 1,-1 0-1,1 1 1,0-1 0,-1 0-1,1 0 1,0 0-1,-1 0 1,1 0 0,0 0-1,-1 0 1,1-1-1,0 1 1,0 0 0,-1 0-1,1 0 1,0 0-1,-1 0 1,1 0 0,0 0-1,0-1 1,-1 1-1,1 0 1,0 0-1,0 0 1,-1-1 0,1 1-1,0 0 1,0 0-1,0-1 1,-1 1 0,1 0-1,0-1 1,0 1-1,0 0 1,0 0 0,0-1-1,0 1 1,0 0-1,0-1 1,0 1 0,0 0-1,0-1 1,0 1-1,0 0 1,0-1 0,0 1-1,0 0 1,0 0-1,0-1 1,0 1-1,0-1 1,-2 3 137,-1 1 0,1-1 0,0 1-1,0 0 1,0-1 0,0 1 0,0 0 0,1 0 0,-1 0-1,1 0 1,0 0 0,0 1 0,0-1 0,-1 7 0,0 3 42,0 1 1,0 16 0,1-22-193,1-1 0,0 1 1,1-1-1,-1 1 1,2-1-1,-1 1 1,1-1-1,0 0 1,0 0-1,1 0 0,0 0 1,0 0-1,8 11 1,-11-18-42,1 1 0,0 0 0,0 0 0,-1 0 0,1 0 0,0-1 1,0 1-1,0 0 0,0-1 0,0 1 0,0-1 0,0 1 0,0-1 0,0 1 1,0-1-1,0 0 0,0 0 0,1 1 0,-1-1 0,0 0 0,0 0 0,0 0 0,2-1 1,-1 1 0,0-1 1,0 0-1,0 1 1,-1-1-1,1 0 1,0 0-1,-1-1 1,1 1 0,0 0-1,-1 0 1,0-1-1,3-2 1,1-3 12,0 0 0,0 0 0,-1-1 0,0 0 0,4-10 0,-2 2 9,-1 0 0,-1 0 1,5-29-1,-8 36-42,-1 1 0,1-1-1,-1 1 1,-1-1-1,1 1 1,-1-1 0,-1 1-1,0 0 1,-4-11 0,6 17-5,-1 0 0,0 0 0,1 1 1,-1-1-1,0 0 0,0 1 0,-1-1 1,1 1-1,0-1 0,0 1 1,-1-1-1,1 1 0,-1 0 0,1 0 1,-1 0-1,0 0 0,1 0 0,-1 0 1,0 0-1,0 0 0,1 1 1,-1-1-1,-3 0 0,3 1-2,0 0-1,0 1 1,0-1 0,0 0-1,1 1 1,-1-1-1,0 1 1,0 0 0,0-1-1,0 1 1,1 0-1,-1 0 1,0 0 0,1 0-1,-1 1 1,1-1-1,-1 0 1,1 1 0,0-1-1,0 1 1,-1-1 0,1 1-1,-1 2 1,-1 2-27,0-1 0,0 1 0,1-1 0,-1 1-1,2 0 1,-1 0 0,0 0 0,1 0 0,0 0 0,1 0 0,0 0 0,-1 0 0,2 0 0,-1 0 0,1 0 0,0 0 0,0 0 0,3 8 0,-4-13 7,0-1 1,0 1-1,1 0 1,-1-1-1,0 1 1,1-1-1,-1 1 1,0 0-1,1-1 1,-1 1 0,0-1-1,1 1 1,-1-1-1,1 1 1,-1-1-1,1 0 1,-1 1-1,1-1 1,0 0-1,-1 1 1,1-1-1,-1 0 1,1 0 0,0 1-1,-1-1 1,1 0-1,0 0 1,-1 0-1,2 0 1,-1 0 38,1-1 0,-1 1 1,0-1-1,0 0 0,0 0 1,-1 1-1,1-1 0,0 0 1,0 0-1,0 0 0,0 0 1,-1 0-1,1 0 0,1-2 1,2-5-6,-1 0 0,1-1 0,2-12 1,3-16-284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2.234"/>
    </inkml:context>
    <inkml:brush xml:id="br0">
      <inkml:brushProperty name="width" value="0.025" units="cm"/>
      <inkml:brushProperty name="height" value="0.025" units="cm"/>
      <inkml:brushProperty name="color" value="#E71224"/>
    </inkml:brush>
  </inkml:definitions>
  <inkml:trace contextRef="#ctx0" brushRef="#br0">0 0 16379,'0'27'931,"6"130"3131,-4-139-3648,0-1 0,2 1 0,0 0 0,1-1 0,1 0 0,11 25 1,-15-39-368,-1 0 1,1 0 0,0 0 0,-1-1-1,1 1 1,0 0 0,0-1 0,1 1-1,-1-1 1,1 0 0,-1 0 0,1 0 0,0 0-1,-1 0 1,1-1 0,0 1 0,0-1-1,4 2 1,-4-3-41,0 0 1,0 0-1,0 0 0,0 0 0,-1 0 1,1-1-1,0 0 0,0 1 0,-1-1 1,1 0-1,0 0 0,-1 0 0,1-1 0,-1 1 1,1-1-1,-1 1 0,0-1 0,0 0 1,0 0-1,0 0 0,2-2 0,14-17-27,-14 14 5,1 1 0,1 0 0,-1 0 0,8-6 0,-12 11 19,0 0-1,1 0 1,-1 0 0,0 1-1,1-1 1,-1 0 0,1 1 0,-1-1-1,1 0 1,0 1 0,-1 0-1,1-1 1,0 1 0,-1 0 0,1 0-1,0 0 1,-1 0 0,1 0-1,0 0 1,-1 1 0,1-1 0,-1 0-1,1 1 1,2 1 0,26 18 157,-25-16-103,1 0-1,-1 0 1,1 0 0,9 4 0,-13-8-46,0 1 0,-1-1-1,1 1 1,0-1 0,0 0 0,0 1 0,0-1 0,-1 0 0,1 0 0,0 0 0,0 0 0,0-1 0,-1 1 0,1 0-1,0-1 1,0 0 0,0 1 0,-1-1 0,1 0 0,-1 0 0,3-1 0,2-3-81,1-1 1,-1 1-1,0-2 0,0 1 1,-1 0-1,7-11 0,-9 11-33,1 1 0,0-1 0,0 1 0,1 0-1,0 0 1,-1 0 0,2 0 0,-1 1 0,0 0 0,10-5 0,-14 8 75,1 1 0,-1-1 1,1 1-1,-1-1 1,1 1-1,-1 0 1,1 0-1,-1 0 0,1 0 1,0 0-1,-1 0 1,1 0-1,-1 0 1,1 0-1,-1 1 0,1-1 1,-1 1-1,1-1 1,-1 1-1,3 1 1,-1 0 34,-1 0 1,0 0-1,1 0 1,-1 0-1,0 0 1,0 1-1,0 0 1,0-1-1,2 6 1,2 4 214,-1 0 1,0 0-1,4 23 1,-9-35-223,18 66 1274,-18-66-1280,0 0-1,0 0 1,0 1-1,0-1 1,0 0-1,0 0 1,-1 0-1,1 0 0,0 1 1,0-1-1,0 0 1,1 0-1,-1 0 1,0 0-1,0 1 1,0-1-1,0 0 1,0 0-1,0 0 1,0 0-1,0 0 0,0 1 1,0-1-1,0 0 1,0 0-1,0 0 1,1 0-1,-1 0 1,0 0-1,0 0 1,0 1-1,0-1 1,0 0-1,0 0 1,1 0-1,-1 0 0,0 0 1,0 0-1,0 0 1,0 0-1,1 0 1,-1 0-1,0 0 1,0 0-1,0 0 1,0 0-1,1 0 1,-1 0-1,0 0 1,0 0-1,2-11-442,-2-18-59,0 29 515,0-21-346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2.905"/>
    </inkml:context>
    <inkml:brush xml:id="br0">
      <inkml:brushProperty name="width" value="0.025" units="cm"/>
      <inkml:brushProperty name="height" value="0.025" units="cm"/>
      <inkml:brushProperty name="color" value="#E71224"/>
    </inkml:brush>
  </inkml:definitions>
  <inkml:trace contextRef="#ctx0" brushRef="#br0">1 313 14459,'1'2'238,"0"1"1,0 0-1,0 0 0,1-1 0,0 1 1,-1-1-1,1 1 0,0-1 0,3 4 1,-4-6-171,0 1 0,0-1 1,-1 1-1,1-1 0,0 1 1,0-1-1,0 0 0,0 1 1,-1-1-1,1 0 0,0 0 1,0 1-1,0-1 0,0 0 1,0 0-1,0 0 0,0 0 0,0 0 1,-1 0-1,1-1 0,0 1 1,0 0-1,0 0 0,0-1 1,0 1-1,0 0 0,-1-1 1,1 1-1,0-1 0,0 1 1,-1-1-1,1 1 0,0-1 1,-1 0-1,1 1 0,1-3 0,3-4 246,1 0-1,-1 0 0,-1-1 0,1 1 0,-1-1 0,-1-1 0,1 1 1,2-11-1,0-6 460,7-41 0,-12 60-670,6-65 720,-7 64-744,1 0 1,-2 0-1,1 0 0,-1 1 1,0-1-1,-1 0 0,-4-13 1,6 19-73,-1 0 1,1-1-1,-1 1 1,1 0-1,-1 0 1,0 0-1,0 0 0,0-1 1,0 1-1,1 0 1,-1 0-1,-1 0 1,1 1-1,0-1 1,0 0-1,0 0 1,0 1-1,-1-1 1,0 0-1,1 1-7,0 0 0,-1 0-1,1 0 1,0 0 0,0 0-1,0 0 1,0 0 0,0 0 0,0 1-1,-1-1 1,1 0 0,0 1 0,0-1-1,0 1 1,0-1 0,0 1 0,0 0-1,-1 0 1,-1 2-19,-1 1 0,0 0 0,1-1-1,0 1 1,0 1 0,0-1 0,0 0 0,-3 10 0,-1 5-46,0 0 0,2 1 0,0 0 0,1 0 0,1 1 0,0 35 0,3-39 48,1 0-1,0 0 0,1-1 1,1 1-1,1-1 0,0 1 1,2-1-1,10 24 0,-14-35 19,0-1 0,1 0 0,-1 1 0,1-1 0,0 0 0,1-1 0,-1 1 0,0 0 0,1-1 0,0 0 0,0 0 0,0 0 0,0 0 0,6 2 0,-8-4-21,1 0-1,-1-1 0,1 1 1,0-1-1,0 0 0,-1 0 1,1 0-1,0 0 0,-1 0 1,1 0-1,0-1 0,-1 1 1,1-1-1,-1 0 0,1 1 1,0-1-1,-1-1 0,0 1 1,1 0-1,-1-1 0,0 1 1,0-1-1,1 1 0,-1-1 1,-1 0-1,1 0 0,0 0 1,2-3-1,3-4-232,0-1-1,-1 1 1,0-1-1,0-1 1,-1 1-1,5-16 1,-2 1-189,9-47 0,-9 16-165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3.331"/>
    </inkml:context>
    <inkml:brush xml:id="br0">
      <inkml:brushProperty name="width" value="0.025" units="cm"/>
      <inkml:brushProperty name="height" value="0.025" units="cm"/>
      <inkml:brushProperty name="color" value="#E71224"/>
    </inkml:brush>
  </inkml:definitions>
  <inkml:trace contextRef="#ctx0" brushRef="#br0">0 1 16219,'19'97'2110,"-8"-29"-871,3-2-1,3 1 0,29 72 0,-45-136-1167,1 0 1,-1 0-1,1 1 0,0-1 0,0 0 0,0-1 0,0 1 1,0 0-1,6 4 0,-8-7-59,0 1 1,1-1-1,-1 0 1,1 0-1,-1 1 0,1-1 1,-1 0-1,1 0 1,-1 0-1,1 0 0,-1 0 1,1 1-1,-1-1 1,1 0-1,-1 0 0,1 0 1,-1-1-1,1 1 1,-1 0-1,1 0 1,-1 0-1,1 0 0,-1 0 1,1-1-1,0 1 1,0-1-2,0 0 0,0 0 0,0 0 0,0 0 0,0-1 0,0 1 0,0 0 1,0 0-1,-1-1 0,1 1 0,0 0 0,0-3 0,4-12-23,-1 1-1,3-25 1,-5 26-72,0 1 0,1 0 0,0 0 0,9-20 0,-12 31 66,1 1 1,-1 0-1,1 0 1,0-1-1,-1 1 1,1 0-1,0 0 1,0 0-1,0 0 1,0 0-1,0 0 1,0 0-1,0 0 1,0 1-1,0-1 1,0 0-1,0 0 1,1 1-1,-1-1 1,0 1-1,1-1 1,-1 1-1,2-1 1,-1 2-3,-1-1 1,1 0-1,0 0 1,0 1-1,0-1 1,0 1-1,-1 0 1,1-1-1,0 1 1,-1 0-1,1 0 1,0 0-1,-1 0 1,3 2-1,3 4-11,0 0 1,0 0-1,-1 1 0,0 0 0,5 10 0,-5-9 133,-1 0-1,0 1 0,-1 0 1,0 0-1,0 0 0,-1 0 1,-1 1-1,0-1 0,0 1 1,0 21-1,-2-27-33,-1 0-1,1 0 1,-1 0 0,0-1-1,0 1 1,-1 0 0,1-1-1,-1 1 1,0-1 0,0 1-1,0-1 1,-1 0 0,0 0 0,0 0-1,0 0 1,0 0 0,0-1-1,-1 1 1,0-1 0,1 0-1,-1 0 1,0-1 0,-1 1-1,1-1 1,0 0 0,-8 3-1,7-3-196,0-1-1,0 1 1,-1-1-1,1 0 1,-1-1 0,1 1-1,-1-1 1,1 0-1,-1 0 1,1-1-1,-9-2 1,10 2-39,0 0 0,1 0-1,-1 0 1,1-1 0,-1 1 0,1-1 0,0 0 0,0 0 0,0 0 0,0 0-1,0-1 1,0 0 0,0 1 0,1-1 0,0 0 0,-1 0 0,-2-5 0,-1-8-785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3.838"/>
    </inkml:context>
    <inkml:brush xml:id="br0">
      <inkml:brushProperty name="width" value="0.025" units="cm"/>
      <inkml:brushProperty name="height" value="0.025" units="cm"/>
      <inkml:brushProperty name="color" value="#E71224"/>
    </inkml:brush>
  </inkml:definitions>
  <inkml:trace contextRef="#ctx0" brushRef="#br0">29 257 14843,'4'-2'302,"0"0"-1,0 0 1,0 0 0,-1 0-1,1 0 1,-1-1-1,0 0 1,1 0 0,-1 1-1,0-2 1,-1 1 0,1 0-1,-1-1 1,5-6-1,-4 3 52,0-1 0,-1 1 0,1-1 0,-1 0 0,-1 1 0,0-1 0,1-10 0,-2 8-136,0 0 0,0 0-1,-4-19 1,4 25-170,-1 0 0,0 0 0,0 1 0,-1-1 0,1 0-1,-1 0 1,0 1 0,0-1 0,0 1 0,0 0 0,-1-1 0,-3-2 0,6 5-36,-1 0 0,0 0 0,0 1 0,1-1 0,-1 1 0,0-1 0,0 1-1,0-1 1,0 1 0,0-1 0,0 1 0,0 0 0,0-1 0,0 1 0,0 0 0,0 0 0,0 0 0,0 0 0,0 0 0,0 0 0,0 0 0,0 0 0,0 1 0,0-1 0,0 0 0,0 0 0,0 1 0,0-1 0,0 1 0,0-1 0,0 1 0,0-1 0,0 1 0,1 0 0,-1-1 0,0 1-1,0 0 1,1-1 0,-2 3 0,-1 1 21,0 0 0,0 0 0,0 1 0,1-1 0,0 1-1,-3 9 1,1-2-15,2 0 0,0 0 0,0 1 0,1-1 0,0 0 0,3 23 0,-2-28-17,1 0 1,0-1-1,0 1 1,1 0-1,0-1 1,0 1-1,1-1 1,-1 0-1,1 0 1,1 0-1,-1 0 1,1 0-1,8 8 1,-11-13-1,0 0 1,0 0 0,0 0 0,0 0-1,0 0 1,0-1 0,1 1 0,-1 0 0,0-1-1,0 1 1,1-1 0,-1 1 0,0-1 0,0 0-1,1 0 1,-1 1 0,1-1 0,-1 0 0,0 0-1,1 0 1,-1-1 0,0 1 0,1 0-1,-1 0 1,0-1 0,1 1 0,-1-1 0,0 1-1,0-1 1,0 1 0,1-1 0,-1 0 0,0 0-1,0 1 1,0-1 0,0 0 0,0 0-1,0 0 1,0 0 0,1-3 0,4-3-29,-1-1 0,0 0 0,0 0-1,5-13 1,-9 19 13,18-45-180,-12 29 54,0 0 0,14-22 0,-21 39 136,1 0 0,-1 0 1,0 0-1,1 0 0,-1 1 0,1-1 0,-1 0 1,1 0-1,0 0 0,-1 1 0,1-1 0,0 0 1,-1 1-1,1-1 0,0 1 0,0-1 0,-1 1 1,1-1-1,0 1 0,0-1 0,0 1 0,0 0 1,0 0-1,-1-1 0,1 1 0,0 0 1,0 0-1,0 0 0,0 0 0,0 0 0,0 0 1,0 0-1,0 0 0,0 0 0,0 1 0,0-1 1,0 0-1,-1 1 0,1-1 0,0 0 0,0 1 1,0-1-1,0 1 0,-1-1 0,1 1 0,0 0 1,-1-1-1,1 1 0,1 1 0,3 4 79,0 1 0,0 0-1,-1 1 1,6 12 0,-4-9 40,-2-3 3,15 26 268,-18-32-356,-1-1 1,1 0 0,0 0 0,0 0-1,-1 0 1,1 0 0,0 0 0,0 0-1,0 0 1,1 0 0,-1 0 0,0 0-1,0-1 1,0 1 0,1 0 0,-1-1-1,0 1 1,0-1 0,1 0 0,-1 1-1,2-1 1,-1 0-5,0-1-1,-1 0 1,1 1 0,-1-1 0,1 0-1,-1 0 1,0 0 0,1 0-1,-1 0 1,0 0 0,0-1 0,1 1-1,-1 0 1,0-1 0,0 1-1,-1-1 1,1 1 0,0-1 0,0-1-1,15-38 136,-12 28-124,2-4-8,0-2-33,14-28 0,-18 44-11,0-1-1,-1 1 1,2 0 0,-1-1-1,0 1 1,1 0 0,-1 0-1,1 0 1,0 1 0,0-1-1,0 1 1,0 0 0,1-1-1,4-1 1,-7 4 6,1-1 0,0 1 1,-1 0-1,1 0 0,0 0 0,-1 0 0,1 0 1,0 0-1,-1 1 0,1-1 0,0 0 1,-1 1-1,1-1 0,-1 1 0,1 0 1,-1 0-1,1-1 0,-1 1 0,1 0 1,-1 0-1,0 0 0,1 0 0,-1 1 1,0-1-1,0 0 0,0 0 0,0 1 0,0-1 1,0 1-1,1 1 0,2 5-140,1 0 0,-2 0 0,1 1 1,3 10-1,-2 8-602,-5-26 731,0 0-1,0 1 0,0-1 1,0 0-1,-1 0 0,1 0 1,0 0-1,0 0 0,-1 0 1,1 0-1,0 0 0,-1 0 1,1 0-1,-1 0 0,0 0 1,1 0-1,-1 0 0,0 0 1,1 0-1,-1-1 0,0 1 1,-1 1-1,-13 1-334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5.194"/>
    </inkml:context>
    <inkml:brush xml:id="br0">
      <inkml:brushProperty name="width" value="0.025" units="cm"/>
      <inkml:brushProperty name="height" value="0.025" units="cm"/>
      <inkml:brushProperty name="color" value="#E71224"/>
    </inkml:brush>
  </inkml:definitions>
  <inkml:trace contextRef="#ctx0" brushRef="#br0">1 323 17620,'12'25'866,"0"0"1,12 39-1,-4-12 34,173 375 3676,-186-413-4450,-4-9-72,-1 0 1,1 0 0,0-1-1,0 1 1,6 7-1,-44-69-220,-59-53-937,-20-26-1034,111 127 1781,9 10 217,13 10 166,13 14 145,29 19 207,-54-39-351,0-2 0,0 1 1,0-1-1,1 0 1,-1 0-1,1-1 0,8 2 1,-13-3-81,1-1 1,-1 0 0,0 0-1,1-1 1,-1 1 0,1-1 0,-1 1-1,0-1 1,1 0 0,-1 0-1,0 0 1,0-1 0,0 1 0,0-1-1,0 0 1,0 0 0,0 0-1,-1 0 1,1 0 0,-1-1-1,1 1 1,-1-1 0,0 1 0,0-1-1,2-3 1,3-6-325,-1 1 0,0-1 0,-1 0 1,0 0-1,3-15 0,-3 10-78,-1-1 1,-1 1-1,0 0 1,-2-1-1,0 0 1,0 0-1,-2 1 0,0-1 1,-1 0-1,-5-17 1,7 33 456,0 1 0,-1-1 0,1 0 0,-1 1 0,1-1 0,-1 1 0,0-1 0,0 1 0,1-1 1,-1 1-1,0-1 0,0 1 0,0 0 0,-2-2 0,3 3 17,-1 0 0,1 0 0,-1 0 0,1 0 1,0 0-1,-1 0 0,1 0 0,-1 0 0,1 0 0,0 0 0,-1 0 0,1 0 0,-1 0 1,1 1-1,0-1 0,-1 0 0,1 0 0,-1 0 0,1 1 0,0-1 0,-1 0 0,1 0 1,0 1-1,0-1 0,-1 0 0,1 0 0,0 1 0,0-1 0,-1 0 0,1 1 0,0-1 1,0 1-1,-1-1 0,-1 5 189,0 1 0,-1-1 0,2 0-1,-1 0 1,1 1 0,-2 7 0,0 14 489,2-1 1,0 0-1,2 0 0,0 1 0,2-1 0,1 0 0,12 40 0,-4-43 49,-12-23-727,1 1-1,-1-1 0,0 0 1,1 1-1,-1-1 1,1 0-1,-1 1 1,1-1-1,-1 0 1,1 0-1,-1 0 0,1 1 1,-1-1-1,1 0 1,-1 0-1,1 0 1,-1 0-1,1 0 1,-1 0-1,1 0 0,-1 0 1,1 0-1,-1 0 1,1 0-1,-1 0 1,1-1-1,-1 1 1,1 0-1,-1 0 1,1 0-1,-1-1 0,0 1 1,1 0-1,-1-1 1,1 1-1,-1 0 1,0-1-1,1 1 1,-1 0-1,0-1 0,1 1 1,-1-1-1,0 1 1,0-1-1,1 1 1,-1 0-1,0-1 1,0 1-1,0-2 0,4-5 52,0-1-1,-1 0 0,0-1 0,0 1 0,-1 0 0,0-1 0,1-9 0,3-66 71,-6 84-138,2-49-86,-2 1 1,-8-52 0,13 123-30,2 0 0,0 0 0,1 0 0,1-1 0,1 0 0,21 32 0,-30-51 115,1-1 1,0 0-1,-1 1 1,1-1 0,0 0-1,0 0 1,0 0-1,0-1 1,1 1-1,-1 0 1,0-1 0,1 0-1,-1 1 1,6 1-1,-7-3 1,1 0 0,-1 0 0,1 0-1,-1 0 1,1 0 0,-1 0 0,1-1-1,-1 1 1,1 0 0,-1-1 0,0 1-1,1-1 1,-1 0 0,1 1 0,-1-1 0,0 0-1,0 0 1,1 0 0,-1 0 0,0 0-1,0 0 1,0 0 0,0 0 0,0 0-1,0 0 1,-1-1 0,1 1 0,1-2-1,5-11 15,-1 1 0,0-1 0,0 0 0,-1-1 0,-1 1 0,4-28 0,-4 6 38,1-60 1,-5 68-81,-1 0 0,-1 0 0,-2 1-1,-1-1 1,-1 1 0,-10-29 0,16 54 9,-1 0-1,0-1 1,0 1 0,0 0 0,0 0 0,0 0 0,-1 0-1,1 0 1,-1 1 0,1-1 0,-1 0 0,0 1-1,1-1 1,-4-1 0,4 2 10,1 1 0,0 0 0,-1 0-1,1 0 1,0 0 0,-1 0 0,1 0 0,0 0 0,-1 0-1,1 0 1,0 0 0,-1 0 0,1 0 0,0 0-1,-1 0 1,1 0 0,0 1 0,0-1 0,-1 0 0,1 0-1,0 0 1,-1 0 0,1 1 0,0-1 0,0 0 0,-1 0-1,1 1 1,0-1 0,0 0 0,0 0 0,-1 1-1,1-1 1,-5 23-126,5-4 106,1 0 0,1 1 1,0-1-1,8 27 0,1-9 200,19 48 1,-27-76-115,1 1-1,0-1 1,0 0 0,1-1-1,0 1 1,1-1 0,-1 0-1,2-1 1,12 14 0,-18-20-51,0 0 1,0-1-1,0 1 1,0-1-1,0 1 1,0 0 0,0-1-1,1 0 1,-1 1-1,0-1 1,0 0-1,0 1 1,0-1-1,1 0 1,-1 0-1,0 0 1,0 0-1,0 0 1,1 0-1,-1-1 1,0 1-1,0 0 1,0-1-1,0 1 1,1-1-1,-1 1 1,0-1 0,0 1-1,0-1 1,0 0-1,0 1 1,0-1-1,0 0 1,-1 0-1,1 0 1,0 0-1,0 1 1,0-3-1,3-2 4,-1 0 1,0-1-1,0 1 0,-1-1 0,0 0 0,2-6 0,2-9-2,-2-1 0,0 0 0,-2 0-1,0-44 1,-3 32-74,-2 1 0,-12-54 1,14 78 4,-2 1 1,1-1 0,-1 0-1,-7-13 1,10 22 50,0-1-1,0 1 1,0 0 0,0-1-1,-1 1 1,1 0-1,0 0 1,0-1 0,0 1-1,-1 0 1,1 0-1,0-1 1,0 1 0,0 0-1,-1 0 1,1 0-1,0-1 1,0 1 0,-1 0-1,1 0 1,0 0-1,-1 0 1,1 0-1,0 0 1,-1-1 0,1 1-1,0 0 1,0 0-1,-1 0 1,1 0 0,0 0-1,-1 0 1,-4 9-111,2 14 1,3 3 177,2-1 0,0 0 1,2 0-1,1 0 0,1 0 0,0 0 0,2-1 1,19 39-1,-23-56-1,-1-1 1,1 0 0,0 1-1,1-2 1,-1 1-1,10 9 1,-12-14-48,-1 0 0,1 0 0,-1 0 0,1 0 0,-1 0 0,1 0 0,0 0 0,-1 0 1,1-1-1,0 1 0,0 0 0,-1-1 0,1 0 0,0 1 0,0-1 0,0 0 0,0 0 0,-1 0 1,1 0-1,0 0 0,0-1 0,0 1 0,0-1 0,-1 1 0,1-1 0,0 1 0,-1-1 0,1 0 0,0 0 1,-1 0-1,4-2 0,-1-1-158,0 0 0,0-1 1,0 0-1,0 0 1,0 0-1,-1 0 0,0-1 1,0 1-1,-1-1 0,0 1 1,0-1-1,0 0 1,0 0-1,-1 0 0,1-8 1,0 3-119,-1 8-258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5.641"/>
    </inkml:context>
    <inkml:brush xml:id="br0">
      <inkml:brushProperty name="width" value="0.025" units="cm"/>
      <inkml:brushProperty name="height" value="0.025" units="cm"/>
      <inkml:brushProperty name="color" value="#E71224"/>
    </inkml:brush>
  </inkml:definitions>
  <inkml:trace contextRef="#ctx0" brushRef="#br0">10 56 15635,'1'-11'1247,"-1"-29"1931,-1 36-1115,0 4-716,-2 10-196,0 14-824,2-9-272,0 1 1,1-1-1,0 0 0,1 0 1,6 28-1,-7-42-63,0-1 0,1 1 0,-1 0 1,0 0-1,0-1 0,1 1 0,-1 0 0,0-1 0,1 1 0,-1 0 0,1-1 0,-1 1 1,1 0-1,-1-1 0,1 1 0,-1-1 0,1 1 0,0-1 0,-1 1 0,1-1 0,0 0 1,-1 1-1,1-1 0,0 0 0,0 0 0,-1 1 0,1-1 0,0 0 0,0 0 0,-1 0 1,1 0-1,0 0 0,0 0 0,0 0 0,-1 0 0,1 0 0,0 0 0,0 0 0,-1-1 1,1 1-1,1-1 0,4-1-114,-1-1 0,0 0 0,0-1-1,8-5 1,1-1-111,-5 5-1,0 0 0,0 1 0,0 0 1,0 0-1,15-3 0,-21 7 181,-1-1 0,1 1 0,-1 0 0,1 0 1,0 0-1,-1 0 0,1 0 0,0 1 0,-1-1 0,1 1 1,3 1-1,-4-2 53,-1 1 0,0 0-1,1 0 1,-1 0 0,0 0 0,0 0 0,0 0 0,0 0 0,0 0 0,0 0 0,0 0 0,0 1 0,0-1 0,0 0 0,-1 1-1,1-1 1,0 1 0,-1-1 0,0 1 0,1-1 0,-1 2 0,1 2 71,-1-1 0,0 1 0,0-1-1,-1 1 1,1-1 0,-1 1 0,0-1 0,0 1 0,-1-1-1,1 0 1,-1 0 0,0 0 0,0 0 0,0 0 0,-6 6-1,2-1 25,0-1-1,-1 0 0,-1 0 1,1 0-1,-15 9 0,19-14-133,0-1 0,0 0-1,0 0 1,0 0 0,-1 0 0,1 0-1,-1-1 1,0 0 0,1 1-1,-1-1 1,0-1 0,1 1 0,-1 0-1,0-1 1,-8 0 0,-3-6-189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6.214"/>
    </inkml:context>
    <inkml:brush xml:id="br0">
      <inkml:brushProperty name="width" value="0.025" units="cm"/>
      <inkml:brushProperty name="height" value="0.025" units="cm"/>
      <inkml:brushProperty name="color" value="#E71224"/>
    </inkml:brush>
  </inkml:definitions>
  <inkml:trace contextRef="#ctx0" brushRef="#br0">107 0 20020,'-10'11'493,"0"0"1,1 1-1,1-1 0,0 2 0,0-1 0,-6 16 0,7-10-441,0 1-1,0 1 1,2-1-1,0 1 1,2 0 0,-3 34-1,6-49-163,0 0-1,0 0 0,1 0 1,0 0-1,0 0 1,2 8-1,-3-12 79,0-1 0,0 1 0,1-1 0,-1 1 0,0 0 0,1-1 0,-1 1 0,0-1 0,1 1 0,-1-1 0,1 1 0,-1-1 0,1 1 0,-1-1 0,1 0 0,-1 1 0,1-1 0,-1 0 0,1 1 0,-1-1 0,1 0 0,0 1 0,0-1-11,0-1 0,0 1 0,0 0 0,0 0 1,0-1-1,0 1 0,0 0 0,0-1 0,0 1 0,0-1 0,0 1 0,-1-1 0,1 0 0,0 1 0,0-1 0,-1 0 0,1 0 0,0 1 1,0-3-1,19-23-881,-10 13 588,-1 1 0,21-21 0,-27 31 323,-1-1 1,1 1 0,-1 0 0,1 0-1,0 1 1,0-1 0,0 0-1,0 1 1,0 0 0,0 0-1,0 0 1,0 0 0,0 0 0,0 1-1,1-1 1,-1 1 0,0 0-1,1 0 1,2 0 0,-3 1 58,-1 0 0,1 0 0,-1 0 0,1 0 0,-1 0 0,0 0 0,1 1 0,-1-1 0,0 1 0,0-1 0,0 1 0,0 0 1,-1 0-1,1 0 0,0 0 0,-1 0 0,1 1 0,-1-1 0,0 0 0,0 1 0,0-1 0,0 0 0,0 1 0,0 3 0,2 4 182,-2-1 0,1 0 0,-1 1 0,-1-1 1,0 14-1,-1-10 37,-1 0 1,0 0-1,0 0 1,-2 0-1,1-1 1,-7 13 0,7-18-217,0-1 1,0 0 0,-1 0 0,0 0-1,0 0 1,0 0 0,-1-1 0,0 0-1,0 0 1,0 0 0,0 0 0,-11 5-1,15-9-32,-1 1 0,0-1 0,0-1 0,0 1 0,0 0-1,0 0 1,-1-1 0,1 1 0,0-1 0,0 0 0,0 0-1,0 0 1,0 0 0,-1 0 0,1 0 0,0 0 0,0-1-1,0 1 1,0-1 0,0 1 0,0-1 0,0 0 0,0 0-1,0 0 1,0 0 0,0 0 0,0-1 0,1 1-1,-1 0 1,0-1 0,1 1 0,-1-1 0,1 0 0,0 1-1,0-1 1,-1 0 0,1 0 0,0 0 0,0 0 0,1 0-1,-2-2 1,-7-30-15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2.047"/>
    </inkml:context>
    <inkml:brush xml:id="br0">
      <inkml:brushProperty name="width" value="0.05" units="cm"/>
      <inkml:brushProperty name="height" value="0.05" units="cm"/>
    </inkml:brush>
  </inkml:definitions>
  <inkml:trace contextRef="#ctx0" brushRef="#br0">8 232 16532,'-1'-5'176,"-1"0"0,1 0 1,-1-1-1,1 1 0,1-1 1,-1 1-1,1-1 0,0 1 1,0 0-1,1-1 0,0 1 1,0-1-1,0 1 1,0 0-1,1 0 0,0-1 1,0 1-1,0 0 0,1 1 1,0-1-1,0 0 0,0 1 1,0-1-1,1 1 1,-1 0-1,1 0 0,0 1 1,6-5-1,3-2 39,0 1-1,1 0 1,0 0 0,0 2-1,1 0 1,0 0 0,0 2-1,18-5 1,-20 6-182,0 2-1,1-1 0,-1 2 1,1 0-1,-1 0 1,1 2-1,-1-1 0,1 2 1,-1 0-1,16 4 0,-24-5-36,-1 1 0,1-1-1,0 1 1,-1 1 0,0-1 0,1 1-1,-1-1 1,0 1 0,0 0-1,0 1 1,-1-1 0,5 6-1,-6-7 4,0 1-1,-1 0 0,1-1 1,-1 1-1,0 0 0,0 0 0,0 0 1,0 0-1,0 0 0,0 0 1,-1 0-1,0 0 0,0 0 1,0 0-1,0 0 0,0 0 1,0 0-1,-1 0 0,1 0 0,-1 0 1,-2 5-1,-5 10 84,-1-1 0,-1 0-1,-1-1 1,0 0 0,-23 24-1,10-10 131,-34 45-136,57-75-96,1 0 1,0 0 0,0 0 0,0 0 0,0 0 0,0 0 0,0 0 0,0 0-1,0 0 1,-1 0 0,1 0 0,0 0 0,0 0 0,0 0 0,0 0-1,0 0 1,0 1 0,0-1 0,0 0 0,0 0 0,0 0 0,0 0 0,0 0-1,0 0 1,-1 0 0,1 0 0,0 0 0,0 0 0,0 1 0,0-1-1,0 0 1,0 0 0,0 0 0,0 0 0,0 0 0,0 0 0,0 0-1,0 0 1,0 1 0,0-1 0,0 0 0,0 0 0,0 0 0,0 0 0,0 0-1,1 0 1,-1 0 0,0 0 0,0 0 0,0 0 0,0 1 0,0-1-1,0 0 1,0 0 0,0 0 0,0 0 0,0 0 0,0 0 0,0 0 0,0 0-1,1 0 1,-1 0 0,0 0 0,0 0 0,0 0 0,0 0 0,0 0-1,0 0 1,1 0 0,9-3-958,13-10-554,11-13 176,-16 11 735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6.933"/>
    </inkml:context>
    <inkml:brush xml:id="br0">
      <inkml:brushProperty name="width" value="0.025" units="cm"/>
      <inkml:brushProperty name="height" value="0.025" units="cm"/>
      <inkml:brushProperty name="color" value="#E71224"/>
    </inkml:brush>
  </inkml:definitions>
  <inkml:trace contextRef="#ctx0" brushRef="#br0">1 1 18892,'6'20'751,"0"1"-1,4 28 1,4 18 6,50 121 865,-49-152-1421,2-1 1,2-1 0,24 35-1,-41-66-178,0-1 0,0 1 1,0 0-1,1-1 0,-1 1 0,1-1 0,0 0 0,4 3 0,-7-5-20,0 0 1,1 1-1,-1-1 0,0 0 0,0 0 0,1 0 0,-1 0 1,0 0-1,1 0 0,-1 0 0,0 0 0,0 0 0,1 0 1,-1 0-1,0 0 0,1 0 0,-1 0 0,0 0 0,1 0 1,-1 0-1,0 0 0,0 0 0,1 0 0,-1 0 0,0-1 1,1 1-1,-1 0 0,0 0 0,0 0 0,0-1 0,1 1 1,-1 0-1,0 0 0,1-2 1,-1 1-1,1 0 1,-1-1 0,0 1 0,0 0-1,1-1 1,-1 1 0,0 0-1,0-1 1,0 1 0,0 0 0,-1-3-1,-2-15-23,-1 0-1,-1 0 0,0 1 0,-10-22 1,-37-70-317,29 72 32,35 62 54,2-6 229,1-1-1,22 20 1,-33-33 31,0 0-1,0-1 1,0 0 0,1 0-1,0 0 1,-1 0 0,1-1-1,0 0 1,0 0 0,1 0 0,-1 0-1,0-1 1,0 0 0,1 0-1,7 0 1,-9-2 9,0 1-1,0-1 1,0 0-1,-1-1 1,1 1-1,0 0 1,-1-1-1,0 0 1,1 0-1,-1 0 1,0 0-1,0-1 1,0 1-1,0-1 1,0 0-1,0 0 1,-1 0-1,0 0 1,1 0-1,-1 0 1,0-1-1,-1 1 1,3-7-1,1-1 20,-1 0 0,-1 0 1,0 0-1,0 0 0,-1-1 0,0-18 0,-1 28-31,-2-58 126,1 56-130,-1 0 1,1 0 0,-1 0-1,0-1 1,0 1 0,-1 0-1,1 0 1,-1 0 0,0 1-1,1-1 1,-5-5 0,6 9-4,0 0 0,-1-1-1,1 1 1,0-1 0,0 1 0,-1 0 0,1 0 0,0-1 0,-1 1 0,1 0 0,0-1 0,-1 1 0,1 0 0,0 0 0,-1 0 0,1-1 0,0 1 0,-1 0 0,1 0 0,-1 0 0,1 0 0,-1 0 0,1 0 0,0 0 0,-1 0 0,1 0 0,-1 0 0,1 0 0,-1 0-1,1 0 1,0 0 0,-1 0 0,0 0 0,-7 15-25,4 22-6,6-18 54,0-1 0,1 0 0,1 0 0,0 0 0,2-1 0,0 0 0,1 0 0,18 32 0,-23-46 0,0 0 1,0 0 0,1 0 0,0 0 0,0 0 0,0 0 0,0-1 0,0 1-1,6 2 1,-8-4-13,0-1-1,0 1 1,0-1-1,0 1 1,0-1 0,1 0-1,-1 1 1,0-1-1,0 0 1,0 0-1,1 0 1,-1 0-1,0 0 1,0 0 0,1 0-1,-1-1 1,0 1-1,0 0 1,0-1-1,0 1 1,0-1-1,1 1 1,-1-1 0,0 0-1,0 1 1,0-1-1,0 0 1,-1 0-1,1 1 1,0-1-1,0 0 1,0 0 0,0-2-1,5-6 23,0 0-1,-2-1 1,1 1-1,-1-1 1,0 0 0,-1-1-1,0 1 1,1-14-1,7-89 77,-10 101-101,1-61-85,1 104 137,1 0 0,2 0 0,1-1 0,1 0 0,19 43 0,-25-69-40,12 23 145,-13-26-157,0 0-1,-1 0 1,1 0 0,0 0-1,0 0 1,-1 0 0,1-1-1,0 1 1,0 0 0,0 0-1,0-1 1,0 1-1,0 0 1,0-1 0,1 1-1,-1-1 1,0 0 0,0 1-1,2-1 1,-2 0-34,0 0 1,0 0-1,-1-1 1,1 1-1,0 0 1,-1-1-1,1 1 1,0-1-1,-1 1 0,1-1 1,0 1-1,-1-1 1,1 1-1,-1-1 1,1 1-1,-1-1 1,1 0-1,-1 1 0,1-1 1,-1 0-1,0 0 1,1 1-1,-1-1 1,0 0-1,0 0 1,0 0-1,1 1 1,-1-1-1,0-1 0,2-26-792,-3 13 783,-1 1 0,0-1 0,-1 0 0,0 1 1,-11-28-1,-5-8-395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7.790"/>
    </inkml:context>
    <inkml:brush xml:id="br0">
      <inkml:brushProperty name="width" value="0.025" units="cm"/>
      <inkml:brushProperty name="height" value="0.025" units="cm"/>
      <inkml:brushProperty name="color" value="#E71224"/>
    </inkml:brush>
  </inkml:definitions>
  <inkml:trace contextRef="#ctx0" brushRef="#br0">0 359 15611,'4'10'358,"0"0"-1,1 0 0,0 0 1,0 0-1,1-1 1,0 0-1,10 11 0,-14-19-447,-1 1 0,1 0-1,0-1 1,0 1-1,0-1 1,1 1 0,-1-1-1,0 0 1,0 0-1,1 0 1,-1 0-1,1-1 1,-1 1 0,0-1-1,5 1 1,-5-1-172,1 0 1,0-1 0,0 0-1,0 1 1,0-1-1,-1 0 1,1 0 0,0 0-1,-1-1 1,1 1-1,-1-1 1,1 1 0,-1-1-1,0 0 1,0 0-1,4-3 1,-3 1 162,1-1-1,-1 1 1,1 0-1,-1-1 1,0 0-1,-1 1 1,1-1 0,1-6-1,-2 38 5328,0-15-4391,1 20 666,1 0-1,16 53 1,-16-70-1208,1 0-1,1 1 1,1-2-1,0 1 1,1-1-1,1 0 1,13 17 0,-13-22-203,1 0 1,0 0 0,1-1 0,0 0-1,0-1 1,16 8 0,-18-11-101,1 1 0,-1 0 0,0 1 0,-1 0-1,0 0 1,0 1 0,0 0 0,0 0 0,-1 1 0,-1 0 0,10 13 0,-12-13 4,-1 0 0,0 0 0,-1 0 0,0 0 0,0 0 0,0 0 0,-1 0-1,0 1 1,-1-1 0,0 11 0,0-16 6,0-1 0,0 1 0,-1 0 0,1 0 0,-1-1 0,1 1 0,-1 0 0,0 0 0,0-1 1,0 1-1,-1-1 0,1 1 0,0-1 0,-1 0 0,0 1 0,1-1 0,-1 0 0,0 0 0,0 0 0,0 0 0,-1 0 0,1-1 0,0 1 0,-1-1 0,1 1 0,-1-1 0,1 0 0,-1 0 0,1 0 0,-1 0 0,0-1 0,0 1 0,-4 0 0,2-1-25,1-1 0,-1 0 1,1 1-1,0-2 1,-1 1-1,1 0 0,0-1 1,0 0-1,0 0 1,0 0-1,0 0 0,0 0 1,1-1-1,-1 0 0,1 0 1,0 0-1,0 0 1,-4-5-1,-2-2-95,1-1 0,1 0-1,0 0 1,1 0 0,-6-13 0,4 3-41,1-1 0,1 0 1,1 0-1,1 0 0,1 0 1,1-1-1,1 0 0,2-22 1,4-31 12,17-76 0,-16 114 213,6-34 84,1-1 221,-3-1 0,1-86 0,-11 149-278,0 9-70,0 0-1,1 0 1,-1 0 0,0 0-1,0 0 1,0 0 0,-1 0-1,1 0 1,0 0 0,-1 1-1,1-1 1,-1 0 0,0 0-1,1 0 1,-1 0 0,0 0-1,0 1 1,0-1 0,-2-2-1,3 4-16,-1 0 1,1 0-1,0 0 0,0 0 0,-1-1 0,1 1 1,0 0-1,-1 0 0,1 0 0,0 0 0,0 0 1,-1 0-1,1 0 0,0 0 0,-1 0 0,1 0 1,0 0-1,0 0 0,-1 0 0,1 0 0,0 0 1,-1 0-1,1 0 0,0 0 0,0 1 0,-1-1 1,1 0-1,0 0 0,0 0 0,-1 0 0,1 1 1,0-1-1,0 0 0,-1 0 0,-7 14 119,-1 16 19,6-9-62,1 0 1,1 0-1,1 1 0,1-1 0,1 0 1,0 0-1,2 0 0,11 36 0,-1-13 105,2-1 0,44 81-1,-58-120-176,46 77 184,-42-73-209,-1-1 1,1 1-1,1-1 0,-1 0 0,1 0 1,1-1-1,11 8 0,-15-12-198,-3-3 39,-9-10-84,-19-14-130,-30-15 525,-2 3 0,-2 3 0,-78-33 0,180 55 1381,-19 5-1658,0-1 1,0-1-1,-1-1 1,0-1 0,0 0-1,-2-2 1,1 0-1,-2-2 1,0 0-1,24-25 1,-35 32-40,-1 0-1,0 0 1,0 0 0,-1-1-1,0 1 1,-1-1 0,1-1-1,-2 1 1,1 0 0,-1-1 0,-1 0-1,3-16 1,-6-17-606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8.283"/>
    </inkml:context>
    <inkml:brush xml:id="br0">
      <inkml:brushProperty name="width" value="0.025" units="cm"/>
      <inkml:brushProperty name="height" value="0.025" units="cm"/>
      <inkml:brushProperty name="color" value="#E71224"/>
    </inkml:brush>
  </inkml:definitions>
  <inkml:trace contextRef="#ctx0" brushRef="#br0">1 1 18908,'13'18'2080,"0"5"-1431,1 3-209,2 3 1016,3 7-600,1 1-120,0 2-680,1-2-432,-4-3 400,3-5-72,-1-8-168</inkml:trace>
  <inkml:trace contextRef="#ctx0" brushRef="#br0" timeOffset="1">365 687 18508,'16'36'2336,"0"-4"-1495,-6-11-377,1-4 1952,-2-7-1512,-2-2-487,-6-11-3210,-4 1 2657,-5-5-384,-4-4-224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4:51.701"/>
    </inkml:context>
    <inkml:brush xml:id="br0">
      <inkml:brushProperty name="width" value="0.025" units="cm"/>
      <inkml:brushProperty name="height" value="0.025" units="cm"/>
    </inkml:brush>
  </inkml:definitions>
  <inkml:trace contextRef="#ctx0" brushRef="#br0">667 146 9058,'-9'2'415,"-13"3"1089,-38 12 0,59-17-1481,1 0 1,0 1-1,-1-1 0,1 0 0,-1 0 0,1 0 0,0 1 0,-1-1 0,1 0 0,0 1 0,-1-1 1,1 0-1,0 1 0,0-1 0,-1 0 0,1 1 0,0-1 0,0 0 0,0 1 0,-1-1 0,1 1 1,0-1-1,0 0 0,0 1 0,0-1 0,0 1 0,0-1 0,0 1 0,0-1 0,0 1 0,0-1 1,0 0-1,0 1 0,0-1 0,0 1 0,0-1 0,0 0 0,1 1 0,-1-1 0,0 1 0,0-1 1,0 0-1,1 1 0,-1-1 0,0 0 0,1 1 0,-1-1 0,0 0 0,1 1 0,-1-1 0,0 0 1,1 0-1,-1 1 0,1-1 0,26 21 199,-20-17-130,1 3-72,-1-1 0,1 2 1,-1-1-1,-1 1 0,1 0 1,-2 0-1,1 1 0,-1-1 0,0 1 1,-1 1-1,0-1 0,0 1 1,-1-1-1,0 1 0,-1 0 1,0 0-1,1 19 0,-2 10 145,-1 0 0,-2 0 0,-10 51-1,7-55 61,-5 42 161,4 0 0,4 1 0,2-1 0,4 1 0,26 140-1,-28-209-379,18 114 21,-18-109-22,-2 1 1,0 0-1,-1 0 1,0 0-1,-1 0 1,-5 18-1,-29 63 82,22-62 14,14-33-97,0-1-1,0 1 0,0-1 1,1 0-1,-1 1 0,0-1 1,0 1-1,0-1 1,1 0-1,-1 1 0,0-1 1,0 0-1,1 1 1,-1-1-1,0 0 0,1 1 1,-1-1-1,0 0 0,1 0 1,-1 0-1,0 1 1,1-1-1,-1 0 0,1 0 1,-1 0-1,0 0 0,1 1 1,-1-1-1,1 0 1,0 0-1,17 5 28,-14-5-29,38 12-64,87 20-282,-111-29 298,0-1 0,1-1 1,-1 0-1,1-2 0,24-3 0,118-24-183,-67 9-7,130-7 0,248 32 89,-93 3 303,150-28 122,97 0-125,-84 29-134,172-2-7,-624-10-11,623 0-8,1026 12-50,-1598-11 0,273 33 1,-242-5 75,240 8 0,-166-47 21,-230 10-36,1 1 0,28 1 0,-40 0-1,0 1 1,-1 0-1,1 0 1,0 0-1,-1 0 1,1 1-1,-1 0 1,0 0-1,0 0 0,1 0 1,-1 1-1,-1-1 1,8 7-1,-7-5-15,0-1 0,0 0 0,0 0-1,1 0 1,-1-1 0,1 0 0,-1 1-1,1-2 1,0 1 0,0 0 0,0-1 0,0 0-1,0 0 1,0-1 0,0 1 0,1-1-1,-1 0 1,0 0 0,0-1 0,0 0-1,0 0 1,6-2 0,11-2 30,39-6 0,-42 9-16,-1-1 1,1-1-1,29-10 0,5-10-25,69-43 0,5-3-1,29 3 2,50-27 373,-205 94-318,0 0 0,0-1 0,0 1-1,0-1 1,0 0 0,-1 1 0,1-1 0,0 0 0,0 1-1,0-1 1,-1 0 0,1 0 0,0 0 0,-1 0 0,1 0-1,-1 0 1,1 0 0,-1 0 0,1 0 0,-1 0 0,0 0-1,0 0 1,1 0 0,-1-1 0,0-1-10,-1-1-1,0 1 1,1 0-1,-1 0 1,0 0-1,-3-6 1,3 8-55,-41-96-140,-27-72 177,61 144 21,1-1 1,1 0-1,1 0 1,-3-49-1,10 13-139,2 0 0,19-93-1,-11 93-479,-4-1 0,2-80 0,-11 132 475,0 0 1,0-1-1,-1 1 0,0 0 1,-1-1-1,0 1 1,-1 1-1,-6-15 0,2 11 69,-1 0 0,0 0-1,0 0 1,-2 2-1,-13-15 1,17 19 46,0 0 0,0-1-1,0 1 1,1-2 0,1 1 0,-1-1-1,2 0 1,-8-20 0,-2 6 30,12 21 249,13 8-72,-10-4-199,5 2 40,16 9 145,-22-12-163,0 0 0,1 0 1,-1 0-1,0 0 0,0 0 0,0 0 1,1 1-1,-1-1 0,0 0 1,0 0-1,0 0 0,1 1 0,-1-1 1,0 0-1,0 0 0,0 0 1,0 1-1,0-1 0,1 0 0,-1 0 1,0 1-1,0-1 0,0 0 1,0 0-1,0 1 0,0-1 0,0 0 1,0 0-1,0 1 0,0-1 1,0 0-1,0 0 0,0 1 0,0-1 1,0 0-1,0 0 0,0 1 1,0-1-1,-1 0 0,1 0 0,0 1 1,0-1-1,0 0 0,0 0 1,0 0-1,-1 1 0,1-1 0,0 0 1,0 0-1,0 0 0,-1 0 1,1 0-1,0 1 0,0-1 1,-1 0-1,1 0 0,0 0 0,0 0 1,-1 0-1,1 0 0,0 0 1,0 0-1,-1 0 0,1 0 0,0 0 1,-1 0-1,-22 6-183,0-1 0,0-1 0,-44 1 0,8 0 151,-679 73 958,165-48-699,-3-35-92,-488 8-200,26 1-353,420-22 157,-307-5 2,0 41 195,-825 112 769,921-37-1141,669-70 306,-10-1-22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07.651"/>
    </inkml:context>
    <inkml:brush xml:id="br0">
      <inkml:brushProperty name="width" value="0.025" units="cm"/>
      <inkml:brushProperty name="height" value="0.025" units="cm"/>
    </inkml:brush>
  </inkml:definitions>
  <inkml:trace contextRef="#ctx0" brushRef="#br0">35 3296 10442,'-1'-16'714,"-1"0"-1,0 0 0,-1 1 1,-6-18-1,4 17-446,1 1-1,1-1 1,1 0-1,-1-19 1,9-138 1026,48-283 0,-25 291-1268,19-139 43,-9 16 121,-24 207-89,38-119-1,-11 100-72,-7 18-20,52-151 89,-46 132-13,92-164 0,-93 195-80,2 2 0,71-86 0,-87 123-10,2 1 0,0 2 1,2 0-1,2 2 0,0 2 0,57-34 1,113-57-41,-194 111 53,1 0 1,-1 1-1,1 1 1,0-1-1,0 1 1,1 1 0,-1 0-1,0 0 1,0 1-1,14 1 1,11 3 14,49 11 1,-51-8-21,538 132 203,-539-128-202,0 0-1,0 2 1,-1 1-1,-1 2 1,-1 1 0,0 1-1,-1 1 1,-1 2-1,24 24 1,2 7 18,-12-12-27,1-1 1,56 40-1,-46-43 8,131 96-26,-146-102 1,-1 1-1,56 65 1,23 55 15,-1-2 53,-82-113-41,68 63 0,-45-53-7,18 14 6,-4 2-1,65 77 0,-97-95 3,2-1-1,2-3 0,1-1 1,88 63-1,14-13 5,112 82 7,-174-107-6,4-4 0,1-4 0,130 64 0,21-22 102,-178-78-76,1-3 0,69 10 0,26-8 29,-127-18-57,-1-1-1,1-1 1,45-8 0,-15 2-78,-57 6 51,0 0 0,0 0 1,0 0-1,0 0 0,0 0 0,0 0 0,0 0 0,0 0 0,0 0 1,0 0-1,0-1 0,-1 1 0,1 0 0,-1 0 0,1-1 1,0-2-1,3-13-51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4:58.859"/>
    </inkml:context>
    <inkml:brush xml:id="br0">
      <inkml:brushProperty name="width" value="0.025" units="cm"/>
      <inkml:brushProperty name="height" value="0.025" units="cm"/>
    </inkml:brush>
  </inkml:definitions>
  <inkml:trace contextRef="#ctx0" brushRef="#br0">57 1 15371,'-16'59'427,"2"0"-1,3 1 1,3 1-1,2-1 1,4 119-1,56 307-284,-19-231-42,-18-58-73,-11 271 0,-48 200 228,-3 108 216,70 42 37,-15-604-445,9 114-8,-15-288-69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4:59.451"/>
    </inkml:context>
    <inkml:brush xml:id="br0">
      <inkml:brushProperty name="width" value="0.025" units="cm"/>
      <inkml:brushProperty name="height" value="0.025" units="cm"/>
    </inkml:brush>
  </inkml:definitions>
  <inkml:trace contextRef="#ctx0" brushRef="#br0">143 645 11458,'-15'-2'481,"-50"-8"321,60 9-633,-1-1 0,1 1 0,0-1 0,-1 0 0,1-1 0,0 1 0,0-1 0,1 0 0,-6-5 0,9 8-136,1 0 0,0 0 0,-1-1 1,1 1-1,-1-1 0,1 1 0,0 0 0,-1-1 0,1 1 0,0-1 0,-1 1 0,1-1 1,0 1-1,0-1 0,0 1 0,-1-1 0,1 1 0,0-1 0,0 1 0,0-1 0,0 1 1,0-1-1,0 1 0,0-1 0,0 1 0,0-1 0,0 1 0,0-1 0,0 1 0,1-2 1,0 1 2,0 0 0,0 0 0,-1 0 0,1 0 1,1 0-1,-1 0 0,0 0 0,0 1 1,0-1-1,0 0 0,3 0 0,38-12 232,-40 12-227,326-47 444,-229 37-447,683-92 219,-194 24-18,-176 37 75,684 18 0,-1062 25-286,615 13 492,1-39-63,69-68-267,-569 71-166,271-15-46,-77 9-882,-328 26 824,15-1-242,-1-1 0,0-2 0,-1 0 0,32-12 1,-60 17 299,0 1 1,1-1-1,-1 1 1,0-1 0,1 0-1,-1 1 1,0-1-1,0 0 1,0 0 0,0 0-1,0 0 1,0 0-1,0 0 1,0 0 0,0 0-1,0 0 1,-1-1-1,1 1 1,0 0 0,-1 0-1,1-2 1,-6-5-165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4:59.947"/>
    </inkml:context>
    <inkml:brush xml:id="br0">
      <inkml:brushProperty name="width" value="0.025" units="cm"/>
      <inkml:brushProperty name="height" value="0.025" units="cm"/>
    </inkml:brush>
  </inkml:definitions>
  <inkml:trace contextRef="#ctx0" brushRef="#br0">26 27 15187,'-26'-22'2551,"26"22"-2527,0 0 0,0-1 0,0 1 0,0 0 0,0 0 0,0 0 0,0 0 0,0 0 0,0-1 0,0 1 0,0 0 0,1 0 0,-1 0 0,0 0 0,0 0 0,0-1 0,0 1 0,0 0 0,0 0 0,0 0 0,0 0 0,0 0 0,1 0 0,-1-1 0,0 1 0,0 0 0,0 0 0,0 0 0,0 0 0,0 0 0,1 0 0,-1 0 0,0 0 0,0 0 0,0 0 0,0 0 0,0 0 0,1 0 0,-1 0 0,0 0 0,0 0 0,0 0 0,0 0 0,1 0 0,-1 0 0,0 0 0,0 0 0,0 0 0,0 0 0,0 0 0,1 0 0,-1 0 0,0 0 0,0 0 0,0 1 0,0-1 0,17 1 262,-14-1-198,520 38 259,-463-34-294,-43-4-56,6 1-12,-1 1-1,36 7 1,-57-8 14,1-1 0,0 1 1,0-1-1,0 1 0,-1 0 0,1-1 0,0 1 1,-1 0-1,1 0 0,-1 1 0,1-1 0,1 2 1,-2-2 2,-1 0 0,1 0 0,-1 0-1,1 0 1,-1 0 0,0 0 0,0 0 0,1 0 0,-1 0 0,0 0 0,0 0 0,0 0 0,0 0 0,0 1 0,-1-1 0,1 0 0,0 0 0,0 0 0,-1 0 0,1 0 0,0-1 0,-1 1 0,1 0 0,-2 2 0,-8 11 48,0-1 0,-1 1 1,0-2-1,-1 1 1,-14 10-1,19-17-27,-244 208 870,-75 72 74,315-275-794,4-5-35,1 0 0,1 0 0,-1 0 1,1 1-1,0 0 0,0 0 0,-4 9 0,6 0 34,11-12 24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00.583"/>
    </inkml:context>
    <inkml:brush xml:id="br0">
      <inkml:brushProperty name="width" value="0.025" units="cm"/>
      <inkml:brushProperty name="height" value="0.025" units="cm"/>
    </inkml:brush>
  </inkml:definitions>
  <inkml:trace contextRef="#ctx0" brushRef="#br0">58 973 10466,'-55'28'3209,"55"-28"-3167,0 0 1,0 0-1,0 0 1,0 0-1,0 0 0,0 0 1,0 0-1,0 0 1,0-1-1,0 1 1,0 0-1,0 0 0,0 0 1,0 0-1,0 0 1,0 0-1,0 0 1,0 0-1,0 0 0,0 0 1,0-1-1,0 1 1,0 0-1,0 0 1,0 0-1,0 0 0,0 0 1,0 0-1,0 0 1,0 0-1,0 0 1,0 0-1,0 0 0,0 0 1,0-1-1,0 1 1,0 0-1,0 0 1,0 0-1,-1 0 0,1 0 1,0 0-1,0 0 1,0 0-1,0 0 1,0 0-1,0 0 0,0 0 1,0 0-1,0 0 1,0 0-1,0 0 1,-1 0-1,1 0 0,0 0 1,0 0-1,0 0 1,0 0-1,0 0 1,0 0-1,0 0 0,0 0 1,0 0-1,0 0 1,0 0-1,-1 0 1,7-11 1104,11-13-367,171-191 1405,-22 27-1868,-57 53-269,163-270 0,-260 388-66,-12 17 17,0 0 1,0 0-1,0 0 1,0-1-1,0 1 1,0 0-1,0 0 1,0 0-1,1 0 1,-1 0 0,0 0-1,0 0 1,0 0-1,0 0 1,0-1-1,0 1 1,0 0-1,0 0 1,1 0-1,-1 0 1,0 0-1,0 0 1,0 0-1,0 0 1,0 0-1,0 0 1,1 0-1,-1 0 1,0 0-1,0 0 1,0 0-1,0 0 1,0 0-1,0 0 1,0 0-1,1 0 1,-1 0-1,0 0 1,0 0-1,0 0 1,0 0-1,0 0 1,0 0-1,0 1 1,1-1-1,-1 0 1,0 0-1,0 0 1,0 0-1,0 0 1,0 0-1,0 0 1,0 1-1,0 29-57,-1-11 41,-1 26-34,2 1 1,2 0-1,2-1 0,2 0 0,17 68 1,-14-83-18,1 0 0,1-2 1,2 1-1,1-1 0,1-1 0,1-1 1,1 0-1,2-1 0,24 26 1,-20-27 1,33 26 1,29 8-86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01.378"/>
    </inkml:context>
    <inkml:brush xml:id="br0">
      <inkml:brushProperty name="width" value="0.025" units="cm"/>
      <inkml:brushProperty name="height" value="0.025" units="cm"/>
    </inkml:brush>
  </inkml:definitions>
  <inkml:trace contextRef="#ctx0" brushRef="#br0">76 0 19996,'-18'33'1233,"3"7"-1153,-1 3-64,4 13 144,2 4-48,6 9-112,4 1-8,4-8-72,6-5-64,2-8-249,1-4-135,-6-25-112,-3-12 448,-4-28-136,-4-13-128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2.545"/>
    </inkml:context>
    <inkml:brush xml:id="br0">
      <inkml:brushProperty name="width" value="0.05" units="cm"/>
      <inkml:brushProperty name="height" value="0.05" units="cm"/>
    </inkml:brush>
  </inkml:definitions>
  <inkml:trace contextRef="#ctx0" brushRef="#br0">219 156 10386,'-6'-2'229,"0"-1"0,0 0 0,0 0-1,1-1 1,-1 0 0,1 0 0,-9-9-1,-14-10 1610,27 23-1769,1 0 0,0-1 0,0 1 0,-1-1 0,1 1 0,0 0 1,0-1-1,0 1 0,0-1 0,-1 1 0,1-1 0,0 1 0,0-1 0,0 1 1,0-1-1,0 1 0,0-1 0,0 1 0,0 0 0,0-1 0,1 1 0,-1-1 0,0 1 1,0-1-1,0 1 0,0-1 0,1 1 0,-1 0 0,0-1 0,1 1 0,-1-1 1,1 0-1,9-12 1196,-1 5-1019,-1 1 0,1 1 0,0-1 0,0 2-1,1-1 1,0 1 0,0 1 0,0 0 0,1 0 0,-1 1 0,1 0 0,0 1 0,-1 0 0,1 1 0,0 0 0,0 1 0,0 0 0,16 2 0,-25-2-243,1 1 1,-1-1-1,1 0 1,-1 1-1,0 0 1,1-1 0,-1 1-1,0 0 1,1 0-1,-1 0 1,0 1-1,0-1 1,0 0-1,0 1 1,0-1-1,-1 1 1,1 0-1,0 0 1,-1 0-1,1 0 1,-1 0 0,0 0-1,1 0 1,-1 0-1,0 0 1,0 0-1,-1 1 1,1-1-1,0 0 1,-1 1-1,1-1 1,-1 1-1,0-1 1,0 1-1,0-1 1,0 0 0,0 1-1,-1-1 1,1 1-1,-1 1 1,-2 5 51,0 0 1,0 0 0,-1 0-1,0-1 1,0 0 0,-1 0-1,0 0 1,0 0 0,-10 10-1,0-4 193,0 0 0,-1 0 0,0-2 0,-1 0 0,0-1 0,0 0 0,-2-2 0,1 0 0,-1-1 0,0 0 0,-1-2 0,0-1 0,0 0 0,-33 3 0,48-8-235,0 0 1,0 0 0,-1-1-1,1 1 1,0-1 0,-7-2 0,11 3-47,1-1 0,-1 1 0,0 0 0,0-1 0,1 1 1,-1 0-1,0-1 0,1 1 0,-1-1 0,1 1 0,-1-1 0,1 1 1,-1-1-1,1 0 0,-1 1 0,1-1 0,-1 0 0,1 1 1,-1-2-1,1 1-45,0 0 1,0 0 0,0 0-1,0 0 1,0 0-1,1 0 1,-1 0 0,0 0-1,1 0 1,-1 0 0,0 0-1,1 0 1,-1 0-1,1 0 1,-1 0 0,1 0-1,0 1 1,-1-1 0,2-1-1,5-5-410,0 1-1,1-1 0,12-8 1,3-1-137,7-10-264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01.930"/>
    </inkml:context>
    <inkml:brush xml:id="br0">
      <inkml:brushProperty name="width" value="0.025" units="cm"/>
      <inkml:brushProperty name="height" value="0.025" units="cm"/>
    </inkml:brush>
  </inkml:definitions>
  <inkml:trace contextRef="#ctx0" brushRef="#br0">1 64 17532,'11'-1'1184,"11"-2"-952,6-2-72,11-2 352,7-1-184,8 0-152,8 1 16,-5-1-16,-1 2-16,-13 2-280,-7 1-272,-15 3 8,-18 0 280,-1-2-64,-22 1-88</inkml:trace>
  <inkml:trace contextRef="#ctx0" brushRef="#br0" timeOffset="1">75 341 13995,'-1'8'1264,"16"-5"-640,6-3-160,10-3 569,6-1-209,9 0-168,0-1-32,3 2-224,-3 2-272,-12 4-712,-10 3-752,-16 4 1096,-11 3-208,-14 7-192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02.345"/>
    </inkml:context>
    <inkml:brush xml:id="br0">
      <inkml:brushProperty name="width" value="0.025" units="cm"/>
      <inkml:brushProperty name="height" value="0.025" units="cm"/>
    </inkml:brush>
  </inkml:definitions>
  <inkml:trace contextRef="#ctx0" brushRef="#br0">0 134 14315,'14'13'1472,"19"-13"-799,10-6-257,16-5 624,7-3-200,12-4-792,0-7 360,4-10-200,-5-2-112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0.860"/>
    </inkml:context>
    <inkml:brush xml:id="br0">
      <inkml:brushProperty name="width" value="0.025" units="cm"/>
      <inkml:brushProperty name="height" value="0.025" units="cm"/>
    </inkml:brush>
  </inkml:definitions>
  <inkml:trace contextRef="#ctx0" brushRef="#br0">179 0 13387,'-14'36'1032,"-2"10"-824,-2 3-112,-5 5 672,-2 8-800,1-3-128,5-4-32,2-13-120,3-9-264,8-23 400,3-11-112,11-21 64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1.388"/>
    </inkml:context>
    <inkml:brush xml:id="br0">
      <inkml:brushProperty name="width" value="0.025" units="cm"/>
      <inkml:brushProperty name="height" value="0.025" units="cm"/>
    </inkml:brush>
  </inkml:definitions>
  <inkml:trace contextRef="#ctx0" brushRef="#br0">141 0 13499,'4'2'1176,"-8"27"-856,-9 9-136,-3 17 816,1 8-583,3 7-249,2 0 8,7-2-40,5-5-112,2-12 1976,3-6-1808,-1-15 168,-2-4 88</inkml:trace>
  <inkml:trace contextRef="#ctx0" brushRef="#br0" timeOffset="1">1 554 16700,'0'-6'177,"1"0"1,0 0 0,1 1 0,-1-1-1,1 0 1,1 1 0,-1 0 0,1-1-1,-1 1 1,1 0 0,1 0 0,-1 1-1,1-1 1,0 1 0,0-1 0,7-5-1,10-7 173,0 1 0,29-17 0,-41 27-229,2-1-34,78-46 314,-79 48-388,0 1 0,0 0-1,0 1 1,0 0 0,1 0 0,-1 1 0,16-1 0,-24 2-14,1 1 0,-1 0-1,1 0 1,-1 0 0,0 0 0,1 1-1,-1-1 1,0 1 0,1-1-1,-1 1 1,0 0 0,0 0-1,0 0 1,1 0 0,-1 0 0,0 1-1,0-1 1,-1 1 0,1-1-1,0 1 1,0-1 0,2 4 0,-3-2-2,1 1 0,-1-1 0,1 1 0,-1-1 0,0 1 0,-1-1 0,1 1 0,0 0 0,-1-1 0,0 1 0,0 0 0,0-1 1,-1 8-1,-13 45-29,10-44 42,0 1 0,-3 22 0,7-34-8,0-1-1,0 1 1,0-1-1,0 0 1,0 1-1,0-1 1,0 0-1,0 1 1,0-1-1,0 1 1,0-1-1,0 0 1,0 1-1,0-1 1,0 1-1,0-1 1,0 0-1,1 1 1,-1-1-1,0 0 1,0 1-1,0-1 1,1 0-1,-1 1 1,0-1-1,0 0 1,1 0-1,-1 1 1,0-1-1,1 0 1,-1 0-1,0 1 0,1-1 1,-1 0-1,0 0 1,1 0-1,-1 0 1,0 0-1,1 1 1,19-8 42,17-18 12,62-65 2,-98 89-62,0 0-1,0 0 1,0 0 0,1 0 0,-1 0 0,0 0 0,1 1 0,-1-1 0,1 0 0,-1 1 0,1-1 0,-1 1 0,1 0-1,-1 0 1,3-1 0,-3 2 1,0-1-1,-1 0 0,1 1 1,0-1-1,0 1 1,-1-1-1,1 1 0,0-1 1,-1 1-1,1-1 0,-1 1 1,1 0-1,-1-1 1,1 1-1,-1 0 0,1 0 1,-1-1-1,1 1 1,-1 0-1,0 0 0,0 0 1,1 0-1,-1-1 0,0 1 1,0 0-1,0 0 1,0 1-1,2 18-69,-2-14-41,1-1-1,-1 0 1,1 0 0,0 0 0,1 0-1,-1 0 1,1 0 0,2 6-1,-3-11 99,-1 0-1,0 0 1,0 1-1,0-1 1,0 0-1,0 0 1,1 1-1,-1-1 1,0 0-1,0 0 1,1 0-1,-1 1 1,0-1-1,0 0 1,1 0-1,-1 0 1,0 0-1,0 1 1,1-1-1,-1 0 1,0 0-1,1 0 1,-1 0-1,0 0 1,1 0-1,-1 0 1,0 0-1,1 0 1,-1 0-1,0 0 1,0 0-1,1 0 1,-1 0-1,0 0 1,1 0-1,-1-1 1,0 1-1,0 0 0,1 0 1,-1 0-1,0 0 1,0-1-1,1 1 1,-1 0-1,0 0 1,0 0-1,1-1 1,-1 1-1,0 0 1,0 0-1,0-1 1,1 0-1,9-17-273,1-8-101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1.885"/>
    </inkml:context>
    <inkml:brush xml:id="br0">
      <inkml:brushProperty name="width" value="0.025" units="cm"/>
      <inkml:brushProperty name="height" value="0.025" units="cm"/>
    </inkml:brush>
  </inkml:definitions>
  <inkml:trace contextRef="#ctx0" brushRef="#br0">6 17 15315,'8'-4'370,"-1"2"0,1-1 0,0 1 0,0 0 0,0 1 0,0-1-1,0 2 1,9-1 0,-14 1-291,-1 0 0,1 1 1,0-1-1,0 1 0,0-1 0,0 1 0,-1 0 0,1 0 0,0 0 0,-1 0 0,1 1 0,-1-1 0,1 1 0,-1-1 1,1 1-1,-1 0 0,0 0 0,0 0 0,0 0 0,0 1 0,-1-1 0,1 0 0,0 1 0,-1-1 0,3 6 0,-2 0-30,0 0 0,0 0 0,-1 0-1,0 1 1,0-1 0,-1 0 0,0 1-1,0-1 1,-1 0 0,-2 12 0,-4 11-14,-13 40 0,15-58-17,1 0-10,-6 18 14,-10 52 1,20-82-27,-1 1 0,1 0 0,0 0 1,0 0-1,0-1 0,0 1 0,0 0 0,0 0 1,1 0-1,-1-1 0,0 1 0,1 0 0,0 0 1,-1-1-1,2 3 0,-1-3-24,-1-1 0,1 1 0,-1 0 0,1-1 1,0 1-1,-1-1 0,1 1 0,0-1 0,-1 0 0,1 1 0,0-1 0,0 0 1,-1 1-1,1-1 0,0 0 0,0 0 0,0 0 0,-1 0 0,1 0 0,0 0 1,0 0-1,0 0 0,1 0 0,0-1-75,1 1 1,-1-1-1,0 0 1,1 0-1,-1 0 1,0 0-1,0 0 1,0-1-1,0 1 1,0-1-1,0 1 1,0-1-1,-1 0 1,1 0-1,0 0 0,-1 0 1,1 0-1,-1 0 1,2-4-1,-2 2 20,0 0-1,0 1 1,0-1-1,0 0 0,-1 0 1,1 0-1,-1 0 1,0 0-1,0 0 1,-1 0-1,0-4 0,-9-20-530</inkml:trace>
  <inkml:trace contextRef="#ctx0" brushRef="#br0" timeOffset="1">12 222 13291,'-11'0'1552,"21"-2"-1296,13-4 456,8-2-152,9-5-680,0-6 257,8-4-49,-1-5-88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2.388"/>
    </inkml:context>
    <inkml:brush xml:id="br0">
      <inkml:brushProperty name="width" value="0.025" units="cm"/>
      <inkml:brushProperty name="height" value="0.025" units="cm"/>
    </inkml:brush>
  </inkml:definitions>
  <inkml:trace contextRef="#ctx0" brushRef="#br0">53 339 15107,'-10'19'768,"0"1"-1,-9 25 0,16-36-580,0 1-1,1-1 0,0 0 1,1 1-1,0-1 0,0 1 1,1 14-1,0-22-158,0 0 0,0 0 1,0 0-1,1-1 0,-1 1 0,0 0 0,1 0 1,0 0-1,-1-1 0,1 1 0,0 0 0,0-1 0,0 1 1,0-1-1,0 1 0,0-1 0,0 1 0,1-1 1,-1 0-1,0 1 0,1-1 0,-1 0 0,1 0 0,-1 0 1,1 0-1,0 0 0,-1-1 0,1 1 0,0 0 1,0-1-1,-1 1 0,3-1 0,0 0-12,-1 0-1,1 0 1,-1 0-1,1-1 1,-1 0-1,1 0 1,-1 0-1,0 0 1,1 0-1,-1 0 1,0-1-1,0 0 1,0 0 0,0 0-1,0 0 1,-1 0-1,4-3 1,3-5 15,0 0 0,0 0 0,-1-1 1,-1 0-1,0-1 0,0 0 0,-1 0 0,-1 0 1,0-1-1,0 1 0,-1-1 0,-1-1 1,0 1-1,-1 0 0,-1-1 0,0-21 0,-3 23 0,-3 20-19,-2 20-23,4-5-71,1 35-1,2-50 10,0 0-1,1 1 1,0-1-1,1 0 1,0 0-1,0-1 0,6 15 1,-8-22 56,0 1-1,0 0 1,1-1-1,-1 1 1,0 0 0,1 0-1,-1-1 1,1 1 0,-1 0-1,0-1 1,1 1 0,-1-1-1,1 1 1,0-1-1,-1 1 1,1-1 0,-1 1-1,1-1 1,0 1 0,-1-1-1,1 0 1,0 1 0,0-1-1,-1 0 1,1 0-1,0 0 1,0 1 0,-1-1-1,1 0 1,0 0 0,0 0-1,-1 0 1,1 0 0,0 0-1,0-1 1,-1 1 0,1 0-1,0 0 1,0 0-1,-1-1 1,1 1 0,0 0-1,-1-1 1,1 1 0,0-1-1,-1 1 1,1-1 0,-1 1-1,1-1 1,0 0-1,3-3-129,0-1 0,0 1-1,-1-1 1,0 0 0,5-9-1,6-15-461,-1-1-1,15-55 1,7-69-760,-24 105 1049,-6 23 346,4-38-1,-9 63 1,0-1 0,0 1 0,1 0 0,-1-1 0,0 1 0,-1 0 0,1-1 0,0 1 0,0 0 0,-1-1 0,1 1 0,0 0 0,-1-1 0,0 0 0,0 2-7,1-1 0,0 1 0,-1 0 0,1 0 0,0 0 1,-1 0-1,1 0 0,0 0 0,-1 0 0,1 0 1,0 0-1,-1 0 0,1 0 0,0 1 0,-1-1 1,1 0-1,0 0 0,0 0 0,-1 0 0,1 0 0,0 1 1,-1-1-1,1 0 0,0 0 0,0 0 0,-1 1 1,1-1-1,0 0 0,0 1 0,0-1 0,-1 0 1,1 1-1,-4 4 208,0 1-1,1-1 1,0 1 0,-4 8 0,-1 7 200,1 0 0,1 1 0,-4 25 0,9-37-323,-1 0 1,2 0 0,-1-1-1,1 1 1,1 0-1,0 0 1,0 0-1,1-1 1,5 19 0,-5-24-84,-1-1 0,1 1 1,0-1-1,0 1 1,0-1-1,1 0 0,-1 1 1,1-1-1,-1 0 1,1-1-1,0 1 0,0 0 1,0-1-1,1 0 1,-1 0-1,5 3 0,-3-4-35,0 1 0,0-1-1,0 1 1,0-1-1,0-1 1,1 1-1,-1-1 1,0 0-1,0 0 1,11-2-1,0-2-125,0 0 0,0-1-1,0-1 1,-1 0 0,0-1-1,24-15 1,-22 14-43,-17 8 184,0 0 0,0 0 0,1 0 0,-1 0 0,0 1 1,0-1-1,1 0 0,-1 0 0,0 0 0,0 0 0,0 0 0,1 0 0,-1 0 0,0 0 0,0 0 0,0 1 1,1-1-1,-1 0 0,0 0 0,0 0 0,0 0 0,0 1 0,1-1 0,-1 0 0,0 0 0,0 0 0,0 1 0,0-1 1,0 0-1,0 0 0,0 0 0,0 1 0,0-1 0,0 0 0,0 0 0,0 1 0,0 3 61,0 0-1,-1 0 0,0 0 0,0 0 1,-3 6-1,1 0 31,-1 2 85,0 0 0,1 0-1,0 0 1,1 0-1,0 0 1,1 25 0,0-36-187,1-1 0,0 1 0,0-1 0,0 1 0,0-1 0,0 1 0,0-1 1,0 1-1,0 0 0,0-1 0,1 1 0,-1-1 0,0 1 0,0-1 0,0 1 0,1-1 0,-1 1 1,0-1-1,0 0 0,1 1 0,-1-1 0,0 1 0,1-1 0,-1 1 0,1-1 0,-1 0 1,0 1-1,1-1 0,-1 0 0,1 0 0,-1 1 0,1-1 0,-1 0 0,1 0 0,-1 0 0,1 0 1,-1 1-1,1-1 0,-1 0 0,1 0 0,0 0 0,-1 0 0,1 0 0,-1 0 0,1 0 1,-1-1-1,1 1 0,-1 0 0,1 0 0,-1 0 0,1 0 0,-1-1 0,1 1 0,-1 0 1,1-1-1,-1 1 0,1-1 0,2-1-275,0 0 0,0-1 0,0 1 0,-1-1 1,1 0-1,-1 0 0,3-4 0,20-48-765,-17 34 704,13-30-524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2.885"/>
    </inkml:context>
    <inkml:brush xml:id="br0">
      <inkml:brushProperty name="width" value="0.025" units="cm"/>
      <inkml:brushProperty name="height" value="0.025" units="cm"/>
    </inkml:brush>
  </inkml:definitions>
  <inkml:trace contextRef="#ctx0" brushRef="#br0">32 1 15387,'-7'51'1585,"-2"13"-905,1 1-192,3 7 600,3 1-96,4-3-200,6-5-135,6-12-505,2-6-360,2-15 256,1-8-104,-3-11-80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7.726"/>
    </inkml:context>
    <inkml:brush xml:id="br0">
      <inkml:brushProperty name="width" value="0.025" units="cm"/>
      <inkml:brushProperty name="height" value="0.025" units="cm"/>
    </inkml:brush>
  </inkml:definitions>
  <inkml:trace contextRef="#ctx0" brushRef="#br0">211 53 10994,'-32'-51'5807,"32"51"-5762,0 0-1,-1 0 1,1-1 0,0 1-1,-1 0 1,1 0 0,0 0-1,-1 0 1,1-1 0,0 1-1,-1 0 1,1 0 0,0 0-1,-1 0 1,1 0 0,0 0-1,-1 0 1,1 0 0,0 0-1,-1 0 1,1 0 0,0 0-1,-1 1 1,1-1 0,0 0-1,-1 0 1,1 0 0,0 0-1,-1 0 1,1 1 0,0-1 0,0 0-1,-1 0 1,1 1 0,0-1-1,0 0 1,-1 0 0,1 1-1,0-1 1,0 1 0,-10 15 591,9-15-550,-9 20 278,1-1 0,2 1 0,-10 38 0,-7 72 81,20-110-379,-46 486 436,38 7-398,8-216-122,-4-41-56,-3 203-473,33-3-999,-17-412 916,2 0-1,17 62 1,-9-72-343,-15-35 939,1 1 1,-1-1-1,0 1 1,1-1 0,-1 0-1,0 1 1,1-1 0,-1 1-1,1-1 1,-1 0-1,0 1 1,1-1 0,-1 0-1,1 1 1,-1-1 0,1 0-1,0 0 1,-1 1 0,1-1-1,0 0 13,0-1 0,-1 1 0,0 0 1,1 0-1,-1-1 0,1 1 0,-1 0 0,1-1 0,-1 1 0,0-1 0,1 1 0,-1-1 0,0 1 1,1 0-1,-1-1 0,0 1 0,1-1 0,-1 1 0,0-1 0,0 0 0,0 1 0,0-1 0,0 1 1,1-2-1,4-29-423,0-17-86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8.219"/>
    </inkml:context>
    <inkml:brush xml:id="br0">
      <inkml:brushProperty name="width" value="0.025" units="cm"/>
      <inkml:brushProperty name="height" value="0.025" units="cm"/>
    </inkml:brush>
  </inkml:definitions>
  <inkml:trace contextRef="#ctx0" brushRef="#br0">253 40 14091,'5'-19'948,"2"-1"-216,-5 19-154,-3 14 321,-84 464 1493,67-394-2281,7-27-79,-31 137-775,30-146 103,-3-1-1,-20 46 0,11-51 183,0-13-167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8.718"/>
    </inkml:context>
    <inkml:brush xml:id="br0">
      <inkml:brushProperty name="width" value="0.025" units="cm"/>
      <inkml:brushProperty name="height" value="0.025" units="cm"/>
    </inkml:brush>
  </inkml:definitions>
  <inkml:trace contextRef="#ctx0" brushRef="#br0">76 1 14971,'-4'3'106,"1"0"0,0 0 1,0 1-1,0-1 0,0 1 0,0 0 0,1 0 0,-1 0 1,1 0-1,0 0 0,0 1 0,1-1 0,-2 6 0,0-2 38,-6 19-37,2 0 0,1 0-1,1 1 1,1 0 0,1 0 0,2 0 0,1 1 0,1-1 0,1 0 0,1 0-1,2 0 1,1-1 0,1 1 0,14 33 0,-16-50-91,0 0 0,0 0 0,1-1-1,0 0 1,1 0 0,0-1 0,13 13 0,-17-19-12,0 0-1,0-1 0,0 1 1,0-1-1,0 0 1,1 0-1,-1 0 1,1 0-1,0-1 0,-1 0 1,1 1-1,0-1 1,0-1-1,0 1 1,0 0-1,0-1 1,0 0-1,0 0 0,-1 0 1,1-1-1,0 1 1,0-1-1,0 0 1,0 0-1,0 0 0,5-3 1,3-2 5,0 0 0,-1-2 0,1 1-1,-2-1 1,1-1 0,13-13 0,52-66-17,-68 78-2,150-206-166,-106 143 160,16-21-40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3.010"/>
    </inkml:context>
    <inkml:brush xml:id="br0">
      <inkml:brushProperty name="width" value="0.05" units="cm"/>
      <inkml:brushProperty name="height" value="0.05" units="cm"/>
    </inkml:brush>
  </inkml:definitions>
  <inkml:trace contextRef="#ctx0" brushRef="#br0">7 8 18388,'-7'11'2128,"7"-2"-1279,0-2-377,1-3 1496,1-1-1568,5-7 0,5-12-64,2-6-432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9.217"/>
    </inkml:context>
    <inkml:brush xml:id="br0">
      <inkml:brushProperty name="width" value="0.025" units="cm"/>
      <inkml:brushProperty name="height" value="0.025" units="cm"/>
    </inkml:brush>
  </inkml:definitions>
  <inkml:trace contextRef="#ctx0" brushRef="#br0">0 86 15115,'22'-21'1745,"-4"-1"-753,1 1-280,-3 8 712,-3 4-95,-8 17-169,-5 10-152,-5 24-352,-4 9-184,-2 18-456,-1 6-232,3 4-528,2-5-192,4-9-352,2-10-473,-3-22 1153,-1-8-392,-2-25-80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19.714"/>
    </inkml:context>
    <inkml:brush xml:id="br0">
      <inkml:brushProperty name="width" value="0.025" units="cm"/>
      <inkml:brushProperty name="height" value="0.025" units="cm"/>
    </inkml:brush>
  </inkml:definitions>
  <inkml:trace contextRef="#ctx0" brushRef="#br0">0 212 13795,'7'-13'298,"0"-1"1,0 2-1,1-1 1,1 1-1,0 0 1,1 1-1,0 0 1,1 1-1,0 0 1,0 0-1,26-15 1,-22 16-36,0 1-1,0 1 1,1 0 0,0 1 0,1 1 0,-1 0 0,1 2 0,0 0 0,0 0-1,20 1 1,-30 1-161,0 2 0,0-1 0,0 1 0,-1 0 0,11 3 0,-15-4-82,0 1 0,0-1 0,-1 1 0,1 0 0,0 0 0,0 0 0,-1 0 0,1 0 0,-1 0 0,1 0 0,-1 1 0,1-1 0,-1 1 0,0-1 0,1 1 0,-1-1 0,0 1 1,0 0-1,0-1 0,-1 1 0,1 0 0,0 0 0,-1 0 0,1 2 0,0 0-6,-1 0 0,0 0 0,0 0 0,-1 0 0,1 1 0,-1-1 0,0 0 1,0 0-1,0-1 0,-1 1 0,1 0 0,-4 5 0,-29 44 61,26-41-59,-48 62 64,-30 43 17,78-105-89,2-1 0,0 2 0,0-1 0,1 0 0,1 1 0,0 0 0,1 0 1,-3 18-1,6-26-49,-1 0 1,1 0 0,0 0-1,0 0 1,1 0 0,0 0 0,0 0-1,0 0 1,0 0 0,1 0-1,0-1 1,0 1 0,0-1-1,0 1 1,1-1 0,0 0-1,0 0 1,0 0 0,0 0-1,1 0 1,-1-1 0,1 1-1,0-1 1,8 5 0,-1-2-84,1 0 1,0-1-1,1 0 0,-1-1 1,1 0-1,0-1 0,0 0 1,17 0-1,30 1-288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0.305"/>
    </inkml:context>
    <inkml:brush xml:id="br0">
      <inkml:brushProperty name="width" value="0.025" units="cm"/>
      <inkml:brushProperty name="height" value="0.025" units="cm"/>
    </inkml:brush>
  </inkml:definitions>
  <inkml:trace contextRef="#ctx0" brushRef="#br0">409 68 12283,'-3'-6'145,"-1"1"0,0 0 0,0 1 1,0-1-1,0 1 0,-1 0 1,0 0-1,0 0 0,0 0 0,0 1 1,0 0-1,-1 0 0,0 1 1,1-1-1,-1 1 0,0 0 0,0 1 1,0 0-1,0 0 0,0 0 1,0 0-1,-1 1 0,1 0 0,0 0 1,0 1-1,0 0 0,0 0 1,0 0-1,0 1 0,0 0 0,0 0 1,0 0-1,-7 5 0,3-1 10,0 0-1,0 0 0,0 1 0,1 0 0,0 1 0,-9 10 1,16-16-131,1 0 0,-1 0 1,0 0-1,0 1 0,1-1 1,-1 0-1,1 1 1,0-1-1,0 1 0,0-1 1,0 1-1,0 0 0,1-1 1,-1 1-1,1 0 0,-1 0 1,1-1-1,0 1 1,0 0-1,1 0 0,-1-1 1,0 1-1,1 0 0,0 0 1,-1-1-1,1 1 1,0-1-1,0 1 0,1-1 1,-1 1-1,3 2 0,49 58 108,-35-45-125,-1 1 0,-1 1 0,16 28 0,-28-42 26,-1 0 0,0 0 0,-1 0 0,1 1 0,-1-1 0,0 1 0,-1-1 0,1 1 0,-1 0 0,-1 0 0,1 0 0,-1 0 0,-1-1 0,1 1 0,-1 0 0,-3 12 0,2-14 23,0 0 1,-1 0 0,1 0 0,-1 0-1,-1 0 1,1 0 0,0-1-1,-1 0 1,0 1 0,0-1 0,-1-1-1,1 1 1,-1-1 0,1 1 0,-1-1-1,0-1 1,0 1 0,-1-1 0,-10 4-1,1-1 88,-1-1 0,-1 0-1,1-2 1,0 1-1,-29-1 1,39-2-165,0 0-1,0-1 1,0 1-1,0-1 1,0 0 0,1-1-1,-9-2 1,13 3-30,0 1 0,0-1 1,0 0-1,0 1 0,0-1 0,-1 0 1,2 0-1,-1 0 0,0 0 0,0 0 1,0 0-1,0 0 0,0 0 1,1 0-1,-1 0 0,0 0 0,1 0 1,-1 0-1,1-1 0,0 1 0,-1 0 1,1 0-1,0-1 0,0 1 1,0 0-1,0-1 0,0 1 0,0 0 1,0-1-1,0 1 0,0 0 0,0 0 1,1-1-1,-1 1 0,1 0 1,-1 0-1,1-1 0,-1 1 0,1 0 1,0 0-1,1-1 0,8-15-482,1 1 0,0 1 0,2 0-1,18-18 1,-23 25 332,35-39-769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0.789"/>
    </inkml:context>
    <inkml:brush xml:id="br0">
      <inkml:brushProperty name="width" value="0.025" units="cm"/>
      <inkml:brushProperty name="height" value="0.025" units="cm"/>
    </inkml:brush>
  </inkml:definitions>
  <inkml:trace contextRef="#ctx0" brushRef="#br0">57 1 15123,'-8'13'269,"1"0"0,0 1 0,0 0-1,2 0 1,0 1 0,0-1 0,1 1 0,1 0 0,1 0-1,0 0 1,1 1 0,0-1 0,1 0 0,1 1-1,3 16 1,-3-27-161,1 0 0,-1 1 1,1-1-1,0 0 0,0 0 0,5 7 0,-7-11-80,1 0-1,-1 1 1,1-1 0,-1-1 0,1 1-1,0 0 1,0 0 0,-1 0-1,1 0 1,0 0 0,0-1-1,0 1 1,0 0 0,0-1 0,0 1-1,0-1 1,0 1 0,0-1-1,0 1 1,0-1 0,0 0-1,0 1 1,1-1 0,-1 0 0,0 0-1,0 0 1,0 0 0,0 0-1,1 0 1,-1 0 0,0-1-1,0 1 1,0 0 0,0 0-1,0-1 1,2 0 0,1-2 41,0 0 0,0 0 0,-1-1 1,1 1-1,-1-1 0,0 0 0,0 0 1,0 0-1,-1 0 0,5-9 0,18-49 374,-23 56-403,9-30 101,12-57 0,-26 111-122,2 0 1,0-1-1,2 31 1,0-40-70,0 0 0,0 0 0,0 0 0,1 0 0,0 0 0,1 0 0,0-1 0,0 1 0,1-1 0,-1 0 0,8 10 0,-10-15-21,1-1-1,-1 1 1,0-1 0,1 1-1,0-1 1,-1 0-1,1 0 1,-1 0 0,1 0-1,0 0 1,0 0 0,0 0-1,0 0 1,0-1 0,0 1-1,0-1 1,-1 0-1,2 1 1,-1-1 0,0 0-1,3 0 1,-2-1-68,1 0 0,-1 0 0,1 0 0,-1 0 0,1-1 0,-1 0 0,0 1 0,0-1 0,0 0 0,0 0 0,3-3 0,5-5-261,-1-1 1,0 0-1,-1-1 1,14-21-1,2-7-491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1.378"/>
    </inkml:context>
    <inkml:brush xml:id="br0">
      <inkml:brushProperty name="width" value="0.025" units="cm"/>
      <inkml:brushProperty name="height" value="0.025" units="cm"/>
    </inkml:brush>
  </inkml:definitions>
  <inkml:trace contextRef="#ctx0" brushRef="#br0">104 192 14091,'-17'34'453,"1"-1"0,1 2 0,2 0 0,1 0 0,-7 43-1,14-52-204,2 0-1,0 1 1,2-1-1,1 1 0,2-1 1,0 1-1,1-1 0,8 27 1,-3-96 1580,4-21-1647,2 2 0,3 0 0,3 1-1,50-104 1,-68 162-192,3-9-1,2 0-1,0 0 1,15-20 0,-20 30-2,-1 0 1,1 0 0,1 0 0,-1 0 0,0 1-1,0-1 1,1 1 0,-1-1 0,1 1 0,4-2 0,-6 2-7,1 1 1,0 0-1,-1 0 1,1 0 0,-1 0-1,1 0 1,-1 0-1,1 0 1,-1 0-1,1 1 1,-1-1 0,1 0-1,-1 1 1,1-1-1,-1 1 1,1 0 0,-1 0-1,0-1 1,1 1-1,1 2 1,-1-1-19,0 0 1,0 0-1,0 0 0,-1 0 1,1 1-1,-1-1 1,1 0-1,-1 1 1,0-1-1,0 1 0,0 0 1,0-1-1,0 1 1,-1 0-1,1-1 0,-1 1 1,0 0-1,1 0 1,-2-1-1,1 1 0,0 0 1,0 0-1,-1 0 1,1-1-1,-1 1 0,0 0 1,-2 3-1,-1 4-32,0 0 0,-1 0 0,0 0 0,-1-1-1,-10 14 1,-123 134 230,129-140-257,10-9-416,1-8 441,1-1 0,-1 1-1,1 0 1,-1 0 0,1 0 0,-1-1-1,0 1 1,1-1 0,-1 1-1,1-1 1,-1 0 0,0 1 0,0-1-1,0 0 1,1 0 0,-1 0-1,2-2 1,16-12-940,-1-2 0,0 0 0,-1-1 0,-1 0 0,-1-2 0,18-27 0,-23 29 899,-1 0-1,10-25 1,-15 28 278,-3 12 480,0-1-1,0 0 1,0 1 0,0-1 0,1 1-1,3-7 1,-5 10-556,1-1 0,-1 1-1,0 0 1,1-1 0,-1 1 0,0 0 0,1 0 0,-1-1 0,1 1-1,-1 0 1,0 0 0,1-1 0,-1 1 0,1 0 0,-1 0-1,1 0 1,-1 0 0,1 0 0,-1 0 0,1 0 0,-1 0 0,1 0-1,0 0 1,0 0-46,0 1 0,0-1-1,1 1 1,-1-1 0,0 1-1,0 0 1,0-1 0,0 1 0,0 0-1,0 0 1,0 0 0,1 1-1,2 3-3,0 1-1,-1-1 0,0 0 0,0 1 0,0 0 0,-1 0 0,1 0 0,-1 0 0,2 12 1,6 61 120,-9-68-91,0 12 42,-2-18-41,1 1-1,0 0 0,0-1 1,1 1-1,0-1 0,0 1 1,0-1-1,0 0 0,1 1 1,0-1-1,3 6 0,-4-11-45,-1 1-1,0-1 1,1 0-1,-1 0 0,1 0 1,-1 1-1,0-1 0,1 0 1,-1 0-1,1 0 1,-1 0-1,0 0 0,1 0 1,-1 0-1,1 0 1,-1 0-1,0 0 0,1 0 1,-1 0-1,1 0 0,-1-1 1,0 1-1,1 0 1,-1 0-1,1 0 0,-1-1 1,0 1-1,1 0 0,-1 0 1,0-1-1,1 1 1,-1 0-1,0 0 0,0-1 1,1 1-1,-1 0 0,0-1 1,0 1-1,0-1 1,1 1-1,-1 0 0,0-1 1,0 1-1,0-1 0,0 1 1,0-1-1,9-20 524,-8 20-511,5-21 375,0 0 1,-1-1-1,-1 0 1,-2 1-1,0-1 1,-2-42-1,-5 6 211,-17-81-1,21 137-642,0 0 1,1 1-1,0-1 0,-1 0 1,1 0-1,0 0 0,1-5 1,-1 8-6,1-1 1,-1 1 0,0-1-1,0 1 1,1-1 0,-1 1-1,0-1 1,1 1-1,-1-1 1,1 1 0,-1 0-1,1-1 1,-1 1 0,1 0-1,-1-1 1,1 1-1,-1 0 1,1 0 0,-1-1-1,1 1 1,-1 0 0,1 0-1,-1 0 1,1 0-1,0 0 1,-1 0 0,1 0-1,-1 0 1,1 0 0,0 0-1,-1 0 1,1 0-1,-1 0 1,1 0 0,-1 0-1,1 1 1,-1-1 0,1 0-1,0 1 1,18 6-1070,0 2 0,25 14 0,-42-22 1034,16 9-680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1.953"/>
    </inkml:context>
    <inkml:brush xml:id="br0">
      <inkml:brushProperty name="width" value="0.025" units="cm"/>
      <inkml:brushProperty name="height" value="0.025" units="cm"/>
    </inkml:brush>
  </inkml:definitions>
  <inkml:trace contextRef="#ctx0" brushRef="#br0">167 5 13555,'-8'-1'350,"-24"-2"611,30 3-908,0 0-1,1 0 0,-1 1 1,0-1-1,0 0 1,1 1-1,-1-1 0,1 1 1,-1 0-1,0-1 0,1 1 1,-1 0-1,1 0 1,0 0-1,-1 0 0,-2 3 1,-1 4 222,0 1 0,1 0 0,0 0 0,0 1 0,0-1 0,2 1 0,-4 17 1,1-8-15,-13 54 164,4 1 0,2 0 1,4 0-1,3 137 1,6-190-512,1-1 0,1 1 1,1-1-1,1 0 1,0 0-1,2-1 0,17 38 1,-19-47-35,1-1 0,0 1 1,1-1-1,-1-1 0,2 1 0,-1-1 1,1 0-1,1-1 0,-1 0 0,1 0 1,1-1-1,-1 0 0,1 0 0,0-1 1,0-1-1,14 5 0,-9-5 1,1-1 0,0-1 0,0 0 0,0-1-1,0-1 1,0 0 0,0-1 0,23-5 0,53-17-527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2.470"/>
    </inkml:context>
    <inkml:brush xml:id="br0">
      <inkml:brushProperty name="width" value="0.025" units="cm"/>
      <inkml:brushProperty name="height" value="0.025" units="cm"/>
    </inkml:brush>
  </inkml:definitions>
  <inkml:trace contextRef="#ctx0" brushRef="#br0">240 1 15587,'82'251'3285,"-70"-209"-3032,2 4-79,-3 0-1,-1 1 0,4 64 1,-13-88-142,-1 0 0,0 0 1,-2 1-1,-1-1 0,-1-1 1,0 1-1,-2 0 0,-17 42 1,11-40-221,0-1 0,-2-1 0,0 0 0,-2 0 0,0-2 0,-2 0 1,0-1-1,-1-1 0,-1 0 0,-1-2 0,0 0 0,-2-2 0,1 0 1,-34 15-1,17-13-372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2.967"/>
    </inkml:context>
    <inkml:brush xml:id="br0">
      <inkml:brushProperty name="width" value="0.025" units="cm"/>
      <inkml:brushProperty name="height" value="0.025" units="cm"/>
    </inkml:brush>
  </inkml:definitions>
  <inkml:trace contextRef="#ctx0" brushRef="#br0">1 525 13491,'0'0'53,"0"1"0,0 0 0,-1-1 0,1 1 0,0 0 0,0-1 0,0 1 0,0 0 0,1 0 0,-1-1 0,0 1 0,0 0 0,0-1 0,0 1 0,1 0 0,-1-1 0,0 1 0,1-1 0,-1 1 0,0 0 0,1-1 0,-1 1 0,1-1 1,-1 1-1,1-1 0,-1 1 0,1-1 0,-1 0 0,1 1 0,0-1 0,0 1 0,1-1 21,0 0 0,0 1 1,-1-1-1,1 0 0,0 0 1,0 0-1,0-1 1,0 1-1,0 0 0,-1-1 1,4 0-1,5-3 214,-1 0-1,0 0 1,16-11-1,-10 4-125,-1-1 0,0 0 0,0-1 0,-1-1 0,-1 0 0,0-1 0,-1 0 0,-1-1 0,0 0 0,-2 0 0,1-1 0,-2 0 0,0-1 0,-1 0 0,5-27 0,-10 42-127,-1-1 1,0 1 0,0 0-1,0-1 1,0 1 0,0 0-1,-1 0 1,1-1-1,-2-3 1,2 7-28,-1-1 1,1 1-1,0 0 1,0-1-1,0 1 0,0 0 1,0-1-1,-1 1 0,1 0 1,0 0-1,0-1 0,-1 1 1,1 0-1,0 0 0,0 0 1,-1-1-1,1 1 1,0 0-1,-1 0 0,1 0 1,0 0-1,-1-1 0,1 1 1,0 0-1,-1 0 0,1 0 1,0 0-1,-1 0 0,1 0 1,0 0-1,-1 0 0,-1 1 5,1-1-1,0 1 0,0 0 0,0 0 0,0-1 1,-1 1-1,1 0 0,0 0 0,0 0 1,1 0-1,-1 0 0,0 0 0,-1 2 0,-5 9 39,0 0 1,1 0-1,1 0 0,0 1 0,0-1 0,-4 25 0,4-16-9,2 1 0,1 0 1,0 32-1,2-46-26,0 0 0,1 0 0,1 0-1,-1 0 1,1-1 0,0 1 0,1 0 0,4 8-1,-6-13-7,1 0 0,-1 0 0,1-1 0,0 1 0,0 0 0,1-1-1,-1 0 1,0 1 0,1-1 0,-1 0 0,1 0 0,0-1-1,-1 1 1,1 0 0,0-1 0,0 0 0,0 1 0,1-1 0,-1-1-1,0 1 1,0 0 0,5 0 0,1-1 5,0-1-1,-1 0 1,1 0 0,0-1-1,-1 0 1,0 0 0,1-1-1,-1 0 1,0-1 0,0 1 0,-1-1-1,1-1 1,-1 0 0,10-7-1,4-6 21,-1-1 0,0 0 0,21-28-1,-26 29-21,-2 0 0,18-32-1,-27 43-11,0 0 1,-1 0-1,0-1 0,-1 0 0,1 1 0,-1-1 0,-1 0 0,1 0 1,-1 0-1,-1-13 0,0 19 0,0 1 0,0 0 0,0-1 0,0 1 1,0-1-1,-1 1 0,1 0 0,0-1 0,-1 1 0,1 0 0,-1 0 0,0-1 0,1 1 0,-1 0 1,0 0-1,0 0 0,-1-2 0,1 3-1,1 0 0,-1-1 0,0 1 0,0 0 0,1-1 0,-1 1 1,0 0-1,0 0 0,0 0 0,1 0 0,-1 0 0,0 0 0,0 0 0,0 0 0,1 0 0,-1 0 0,0 0 1,0 0-1,0 0 0,1 1 0,-2 0 0,-2 1-4,0 0 0,0 0 0,1 0 0,-1 1 0,1 0 0,0 0 0,-1 0 0,1 0 1,-3 5-1,-2 4-22,0-1 0,1 1 0,1 0 0,0 1 1,-5 17-1,8-24-79,1 1 1,0 0-1,1 0 1,0 0-1,0 0 0,0 1 1,1-1-1,0 0 1,1 0-1,0 0 1,2 12-1,-3-18 93,0 0-1,1 0 1,-1 0-1,0 0 1,1 0 0,-1 0-1,1 0 1,-1 0 0,1 0-1,-1 0 1,1 0-1,0-1 1,-1 1 0,1 0-1,0 0 1,0-1-1,-1 1 1,1 0 0,0-1-1,0 1 1,0-1 0,0 1-1,0-1 1,0 1-1,0-1 1,0 0 0,0 1-1,0-1 1,0 0 0,0 0-1,0 0 1,1 0-1,-1 0 1,0 0 0,0 0-1,2-1 1,19-13-337</inkml:trace>
  <inkml:trace contextRef="#ctx0" brushRef="#br0" timeOffset="1">607 10 14163,'-17'-10'1592,"6"13"-992,5 8-439,10 8 1847,8 4-1600,9 1-232,9 2-176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3.465"/>
    </inkml:context>
    <inkml:brush xml:id="br0">
      <inkml:brushProperty name="width" value="0.025" units="cm"/>
      <inkml:brushProperty name="height" value="0.025" units="cm"/>
    </inkml:brush>
  </inkml:definitions>
  <inkml:trace contextRef="#ctx0" brushRef="#br0">53 546 16460,'-2'4'238,"-5"7"74,0 0 0,0 0-1,2 1 1,-1 0 0,1 0 0,1 0-1,-5 22 1,9-33-269,0 0 0,0 0-1,0 0 1,0 0 0,0 0 0,0 0-1,0 0 1,0 0 0,0 0 0,0 0-1,0 0 1,1 0 0,-1 0 0,0 0-1,1 0 1,-1 0 0,1-1 0,0 2-1,0-1-15,-1-1-1,1 0 1,-1 1-1,1-1 0,-1 0 1,1 0-1,-1 1 1,1-1-1,0 0 0,-1 0 1,1 0-1,0 0 1,-1 0-1,1 0 0,-1 0 1,1 0-1,0 0 0,-1 0 1,1 0-1,0 0 1,0 0-1,2-1 27,1-1 0,-1 1 0,1-1 0,-1 0 0,0 0 0,1 0 0,-1 0 0,3-3 0,9-10 91,0 0 1,-2-1 0,23-34-1,29-60 146,-54 91-279,10-20-119,-2-1 1,-2 0 0,-1-1 0,-2-1-1,-2-1 1,8-52 0,-18 84 87,-1 0 1,-1 0 0,0 0-1,-1-14 1,1 23 16,-1 0 0,1 0-1,-1 0 1,1 0 0,-1 0 0,0 0 0,1 0 0,-1 0 0,0 0 0,0 0 0,-1 1 0,-1-4-1,2 4 7,0 1 0,0-1-1,0 1 1,0-1 0,0 1-1,0-1 1,0 1-1,0-1 1,0 1 0,0 0-1,-1 0 1,1 0-1,0 0 1,0-1 0,0 1-1,0 1 1,0-1 0,0 0-1,0 0 1,-1 0-1,1 1 1,0-1 0,0 0-1,0 1 1,-1 0 0,-3 1 20,1 0 1,0 1 0,0-1 0,1 1-1,-1 0 1,0 0 0,1 0 0,0 1 0,-6 7-1,-22 39 156,24-37-138,-6 9-36,1 1 0,2 1 1,0 0-1,-9 39 0,16-50-84,0 0 0,1 0 0,1 0-1,0 1 1,1-1 0,0 1 0,1-1 0,1 0 0,0 1 0,7 20 0,-1-8-408,2-1 0,1 0 0,0 0 1,2-1-1,1-1 0,29 37 0,-41-57 452,0-1 0,0 1-1,0-1 1,1 1-1,-1-1 1,1 0-1,0 0 1,0 0-1,-1 0 1,1 0 0,0-1-1,1 1 1,-1-1-1,0 0 1,0 0-1,1 0 1,-1-1 0,0 1-1,1-1 1,4 1-1,18-7-279</inkml:trace>
  <inkml:trace contextRef="#ctx0" brushRef="#br0" timeOffset="1">549 419 16251,'1'-4'436,"0"3"-359,-1 0 0,1 0 0,-1 0 1,0 1-1,0-1 0,1 0 0,-1 0 0,0 0 0,0 0 0,0 1 0,0-1 0,0 0 0,0 0 0,0 0 1,0 0-1,-1 0 0,1 1 0,0-1 0,0 0 0,-1 0 0,1 0 0,0 1 0,-2-2 0,2 2-52,0 0 0,0 0 1,-1 0-1,1 0 0,0 0 0,0 0 0,-1 0 0,1 0 0,0 0 0,0 0 0,0 0 0,-1 0 0,1 0 0,0 0 0,0 0 1,-1 1-1,1-1 0,0 0 0,0 0 0,0 0 0,-1 0 0,1 1 0,0-1 0,0 0 0,0 0 0,0 0 0,0 1 1,0-1-1,-1 0 0,1 0 0,0 1 0,0-1 0,0 0 0,0 0 0,0 0 0,0 1 0,0-1 0,0 1 0,-3 10 626,1-2-510,1 0 0,0-1 0,1 1 0,0 0 0,0 0 0,1 0 0,0-1 0,0 1 0,1 0 0,0-1 0,1 1 0,0-1 0,0 0 1,1 0-1,0 0 0,0 0 0,10 12 0,-10-15-147,0-1 1,0 1 0,0-1-1,1 0 1,0 0 0,0 0-1,0-1 1,0 0 0,1 0-1,-1 0 1,1 0 0,-1-1-1,1 0 1,0 0 0,0-1-1,0 0 1,0 0 0,1 0-1,-1 0 1,0-1 0,0 0-1,0-1 1,0 1 0,1-1 0,9-3-1,-7 1-17,-1 0 0,0 0 0,0-1 0,-1 1 0,15-11 0,-18 11 11,0 1-1,-1-1 1,1 0 0,-1-1-1,0 1 1,0-1-1,0 1 1,0-1 0,-1 0-1,1 0 1,-1 0 0,3-7-1,-5 11 13,0 0 0,0 0 0,0 0 0,0 0 0,0 0-1,0 0 1,0 0 0,-1 0 0,1 0 0,0 0 0,0 0-1,0 0 1,0 0 0,0 0 0,0 0 0,0 0-1,0 0 1,0 0 0,0 0 0,0 0 0,0 0 0,0 0-1,0 0 1,-1 0 0,1 0 0,0 0 0,0 0 0,0 0-1,0 0 1,0 0 0,0 0 0,0 0 0,0 0 0,0 0-1,0 0 1,0 0 0,0 0 0,0 0 0,0 0-1,0 0 1,0 0 0,-1 0 0,1 0 0,0 0 0,0 0-1,0 0 1,0 0 0,0-1 0,0 1 0,0 0 0,0 0-1,0 0 1,0 0 0,0 0 0,0 0 0,0 0 0,0 0-1,0 0 1,0 0 0,0 0 0,0 0 0,0 0-1,0 0 1,0-1 0,-6 6 18,1 3-2,-1 0 0,1 0 0,0 1 0,0-1 0,1 1-1,1 0 1,-1 0 0,1 1 0,1-1 0,-2 14 0,3-18-4,0 0 1,0 0 0,1 0-1,0 1 1,0-1-1,0 0 1,0 0-1,1 0 1,0 1 0,0-1-1,1 0 1,-1 0-1,1 0 1,0 0-1,1-1 1,-1 1 0,1-1-1,0 1 1,0-1-1,6 7 1,1-8-20,-1-6-14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4.919"/>
    </inkml:context>
    <inkml:brush xml:id="br0">
      <inkml:brushProperty name="width" value="0.025" units="cm"/>
      <inkml:brushProperty name="height" value="0.025" units="cm"/>
    </inkml:brush>
  </inkml:definitions>
  <inkml:trace contextRef="#ctx0" brushRef="#br0">49 275 12003,'0'-44'1028,"1"-26"1625,-11-91 0,17 225-1622,-2 73 0,-10 68-550,3-159-290,-4 115 116,-15 894 273,61-119-583,-3-148-203,-43 1-613,-22 97 416,28-861 348,0-1-282,-3 40-1,2-58 277,0 1 0,-1 0 0,0-1-1,0 1 1,0-1 0,-1 1 0,1-1 0,-2 0-1,1 0 1,-6 8 0,-9 9-466,9-10 190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4.603"/>
    </inkml:context>
    <inkml:brush xml:id="br0">
      <inkml:brushProperty name="width" value="0.05" units="cm"/>
      <inkml:brushProperty name="height" value="0.05" units="cm"/>
    </inkml:brush>
  </inkml:definitions>
  <inkml:trace contextRef="#ctx0" brushRef="#br0">302 208 7282,'0'0'394,"1"-1"1,-1 1-1,0-1 1,1 0-1,-1 1 1,0-1-1,1 0 1,-1 1-1,0-1 1,0 0-1,0 1 1,0-1 0,0 0-1,0 1 1,0-1-1,0 0 1,0 1-1,0-1 1,0 0-1,0 1 1,0-1-1,0 0 1,-1 1 0,1-1-1,0 0 1,-1 1-1,1-2 1,-1 2-151,0-1 0,0 0 0,0 1-1,-1-1 1,1 1 0,0 0 0,0-1 0,0 1 0,0 0 0,0-1 0,0 1 0,-1 0 0,1 0 0,0 0 0,-1 0 0,-9 1-412,0 1 0,-20 4 0,21-3 851,-2-1-654,0 2 0,0 0-1,1 0 1,-1 1 0,1 1-1,0 0 1,1 0 0,-1 1-1,1 0 1,0 1 0,1 0-1,0 1 1,0 0-1,1 0 1,0 1 0,1 0-1,0 0 1,0 1 0,1 0-1,1 0 1,0 0 0,0 1-1,1 0 1,-3 16 0,6-25-27,1 0 0,-1 0 0,1 1 0,0-1 0,0 0 0,0 0 0,0 1 0,1-1 0,-1 0 0,1 0 0,0 0 0,0 1 0,0-1 1,0 0-1,2 3 0,-1-5 0,-1 1 0,0-1 0,1 0 0,-1 1 0,1-1 0,0 0 0,-1 0 0,1 0 0,0 0 0,-1 0 0,1 0 0,0-1 0,0 1 0,0-1 0,0 1 0,0-1 0,0 0 0,0 0 0,0 1 0,0-1 0,0-1 0,0 1 0,0 0 1,0 0-1,-1-1 0,5-1 0,7-2 13,0 0 0,0-1 0,0-1 0,-1 0 1,0-1-1,22-15 0,63-60 71,-68 55 68,-1-1 0,-1-1 0,-2-2 0,-1 0 1,-1-2-1,-2 0 0,30-64 0,-50 95-110,0 0-1,0-1 0,-1 1 1,1-1-1,0 0 1,-1 1-1,0-1 0,0 1 1,1-1-1,-2-5 0,1 8-35,0 0 0,0-1-1,0 1 1,0 0-1,0 0 1,0 0-1,0-1 1,0 1-1,-1 0 1,1 0 0,0 0-1,0-1 1,0 1-1,0 0 1,0 0-1,-1 0 1,1 0 0,0 0-1,0-1 1,0 1-1,-1 0 1,1 0-1,0 0 1,0 0 0,0 0-1,-1 0 1,1 0-1,0 0 1,0 0-1,0 0 1,-1 0-1,1 0 1,0 0 0,0 0-1,-1 0 1,1 0-1,0 0 1,-1 0-1,-13 12 176,4 1-174,0 1-1,2 0 1,0 1-1,0 0 1,2 1-1,0-1 1,0 1-1,2 0 1,0 0-1,1 1 1,0-1-1,0 29 1,3-39-20,0 0 0,0 0 0,1-1 0,0 1 1,0 0-1,1-1 0,-1 1 0,1-1 0,0 1 1,1-1-1,3 7 0,-5-10 6,1 0-1,-1 0 1,1 0 0,0-1 0,-1 1-1,1 0 1,0-1 0,0 1 0,0-1 0,0 0-1,0 0 1,0 0 0,0 0 0,0 0-1,0 0 1,1 0 0,-1-1 0,0 1 0,1-1-1,-1 1 1,0-1 0,1 0 0,-1 0-1,1 0 1,-1-1 0,0 1 0,1 0 0,-1-1-1,4-1 1,1-1 0,0 0 0,-1 0 0,1-1 0,-1 0 0,1 0 0,-1 0 0,0-1 0,-1 0 0,1 0 0,-1-1 0,0 1 0,5-10 0,-1 3 35,-1 0-1,-1 0 0,0-1 0,-1-1 1,7-19-1,-13 30-26,1 1 0,0-1 0,-1 1 0,1-1 0,-1 1 0,0-1 0,0 1 0,0-1 1,0 1-1,0-1 0,0 1 0,-1-1 0,1 1 0,-1-1 0,-1-2 0,2 5-4,0-1-1,-1 1 1,1-1 0,0 1-1,-1-1 1,1 1-1,-1-1 1,1 1 0,-1 0-1,1-1 1,-1 1 0,1 0-1,-1-1 1,1 1-1,-1 0 1,1 0 0,-1-1-1,1 1 1,-1 0-1,0 0 1,1 0 0,-1 0-1,1 0 1,-2 0-1,0 0-1,1 0-1,-1 1 0,0-1 0,0 1 1,0 0-1,1-1 0,-1 1 0,0 0 0,1 0 1,-1 0-1,-2 2 0,-1 2-16,0 0-1,0 0 0,0 0 1,1 0-1,0 1 1,0 0-1,0 0 1,1 0-1,0 0 1,0 1-1,-2 9 0,3-13 14,2-1 0,-1 1-1,0 0 1,0 0-1,1-1 1,0 1 0,-1 0-1,1 0 1,0 0-1,0 0 1,1 0 0,-1-1-1,1 1 1,-1 0-1,1 0 1,0 0 0,0-1-1,0 1 1,0-1-1,1 1 1,-1-1 0,1 1-1,-1-1 1,1 0-1,0 1 1,0-1 0,0 0-1,0 0 1,0-1-1,3 3 1,4 0-23,-1 0 1,1-1-1,0 0 1,0 0-1,1-1 1,-1 0-1,1 0 1,-1-1-1,18-1 1,10-1-245,43-8 0,-68 8 202,-4 0 28,-1 0 9,0 1 1,-1-1-1,1-1 1,0 1-1,0-1 1,-1 0-1,1-1 1,10-5-1,-16 7 38,-1 1 0,1 0-1,-1-1 1,0 1 0,1 0-1,-1-1 1,0 1-1,1-1 1,-1 1 0,0-1-1,1 1 1,-1-1-1,0 1 1,0-1 0,0 1-1,1-1 1,-1 1 0,0-1-1,0 1 1,0-1-1,0 1 1,0-1 0,0 1-1,0-1 1,0 1 0,0-1-1,0 0 1,0 1-1,0-1 1,-1 1 0,1-1-1,0 1 1,0-1-1,-1 1 1,1-1 0,0 1-1,-1-1 1,-17-17 266,12 12-164,-11-9 80,11 10-220,-1-1 1,1 0-1,0 0 1,0 0 0,0-1-1,1 0 1,-8-14-1,13 20-6,0 1-1,-1-1 0,1 1 1,0-1-1,0 0 0,0 1 1,0-1-1,-1 0 0,1 1 1,0-1-1,0 0 1,0 1-1,0-1 0,0 0 1,1 0-1,-1 1 0,0-1 1,0 0-1,0 1 0,1-1 1,-1 1-1,0-1 1,0 0-1,1 1 0,-1-1 1,1 1-1,-1-1 0,0 1 1,1-1-1,-1 1 0,1-1 1,-1 1-1,1-1 0,0 1 1,-1 0-1,1-1 1,-1 1-1,1 0 0,0 0 1,-1-1-1,1 1 0,0 0 1,32-4-560,-33 4 596,36 0-627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6.084"/>
    </inkml:context>
    <inkml:brush xml:id="br0">
      <inkml:brushProperty name="width" value="0.025" units="cm"/>
      <inkml:brushProperty name="height" value="0.025" units="cm"/>
    </inkml:brush>
  </inkml:definitions>
  <inkml:trace contextRef="#ctx0" brushRef="#br0">74 199 10090,'3'-27'1918,"-1"18"-689,-2 15 1851,-26 135 89,7-41-2628,11-52-401,-17 136 113,25-184-250,0 0-1,0 0 0,0 0 1,0 0-1,0 0 0,0 0 1,0-1-1,0 1 0,0 0 1,0 0-1,0 0 0,0 0 1,0 0-1,0 0 0,0 0 1,1 0-1,-1 0 0,0 0 1,0 0-1,0 0 0,0 0 1,0 0-1,0 0 0,0 0 1,0 0-1,0 0 0,0 0 1,0 0-1,0 0 0,0 0 1,0 0-1,0 0 0,1 0 1,-1 0-1,0 0 0,0 0 1,0 0-1,0 0 0,0 0 1,0 1-1,0-1 0,0 0 1,6-12 36,5-19 3,5-30-11,-1-1 0,-4 0-1,-2 0 1,-4-1 0,-1-81 0,-2 150-42,1 0 0,-1 0 0,2 0 0,-1 0-1,1 0 1,-1 0 0,8 6 0,-4-2 6,1-1 0,1 0 0,0 0 1,14 10-1,-20-16 12,0-1 1,1 0-1,0 0 1,-1-1-1,1 1 0,0-1 1,0 0-1,0 0 1,0 0-1,0 0 1,0-1-1,0 1 1,0-1-1,1 0 1,-1-1-1,6 0 0,-4 0 11,0-1-1,0 0 0,0-1 0,-1 1 0,1-1 0,-1 0 0,1-1 0,-1 1 0,9-9 0,0-2 45,-1-1 0,0 0 0,-1-1-1,0-1 1,15-29 0,-14 22 27,-2-1 1,12-33-1,-23 53-67,-7 14-1,-8 23 3,5-2-162,2 1 0,1 0 0,2 1 0,1 0 0,1 0 0,2 0 0,1 0 0,6 43 0,-5-68 85,0-1 0,0 1 0,1 0 0,0-1 0,0 0 0,0 1 0,1-1 0,5 9 0,-8-14 37,1-1 0,-1 1 1,1-1-1,-1 1 0,1-1 1,0 1-1,-1-1 0,1 0 0,0 1 1,-1-1-1,1 0 0,0 0 1,-1 1-1,1-1 0,0 0 1,1 0-1,0 0-31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6.567"/>
    </inkml:context>
    <inkml:brush xml:id="br0">
      <inkml:brushProperty name="width" value="0.025" units="cm"/>
      <inkml:brushProperty name="height" value="0.025" units="cm"/>
    </inkml:brush>
  </inkml:definitions>
  <inkml:trace contextRef="#ctx0" brushRef="#br0">1 144 16019,'5'0'283,"1"0"-1,-1 0 0,1-1 1,0 1-1,-1-1 0,1 0 0,10-4 1,4-1 222,-11 4-329,21-4 339,34-12 1,-57 16-475,0-1 1,-1 0 0,1 0-1,0 0 1,-1-1 0,0 0 0,0 0-1,0-1 1,-1 0 0,10-10-1,-14 15-37,0-1 0,-1 0 0,1 0-1,0 0 1,0 0 0,-1 0 0,1 0-1,-1 0 1,1 0 0,-1 0-1,0 0 1,1-1 0,-1 1 0,0 0-1,0 0 1,0 0 0,0 0 0,0-1-1,0 1 1,0 0 0,0 0 0,0 0-1,0 0 1,-1 0 0,1-1 0,0 1-1,-1 0 1,1 0 0,-1 0-1,1 0 1,-1 0 0,0 0 0,1 0-1,-1 0 1,0 0 0,0 1 0,0-1-1,-1-1 1,0 0 3,-1 1 0,1 0 0,-1-1 0,0 1 0,1 0 0,-1 0-1,0 0 1,0 1 0,1-1 0,-1 1 0,0-1 0,0 1 0,0 0 0,-6 1 0,3 0-13,-1 1 1,1 0 0,0 0-1,-1 1 1,1 0 0,0 0-1,0 0 1,1 1 0,-1 0-1,1 0 1,0 0 0,0 1-1,0-1 1,0 1-1,1 1 1,0-1 0,0 1-1,-4 6 1,1 1-9,0 0-1,0 1 1,2 0-1,-1 0 1,2 0-1,0 1 1,-3 18-1,6-22 12,0 0 0,1 0-1,0 1 1,0-1-1,1 0 1,1 0-1,0 0 1,0 0 0,1 0-1,1 0 1,7 17-1,-8-23-15,0 1-1,0-1 0,0 0 1,1-1-1,0 1 1,-1-1-1,2 1 0,-1-1 1,0 0-1,1-1 0,0 1 1,0-1-1,0 0 1,0 0-1,0 0 0,1-1 1,-1 0-1,1 0 0,0 0 1,-1-1-1,1 0 1,0 0-1,11 0 0,-11-1-1,0 0-1,1-1 1,-1 0-1,0 0 0,0 0 1,-1-1-1,1 0 1,0 0-1,0-1 0,9-5 1,-4 1-7,-1 0 1,-1-1-1,1 0 1,11-13 0,22-27-131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7.083"/>
    </inkml:context>
    <inkml:brush xml:id="br0">
      <inkml:brushProperty name="width" value="0.025" units="cm"/>
      <inkml:brushProperty name="height" value="0.025" units="cm"/>
    </inkml:brush>
  </inkml:definitions>
  <inkml:trace contextRef="#ctx0" brushRef="#br0">59 190 12443,'-7'7'406,"1"1"1,0 1 0,1-1-1,-1 1 1,2 0 0,-1 0-1,2 1 1,-1-1 0,1 1-1,-3 19 1,4-20-328,1 0 1,0 0-1,1-1 1,0 1-1,1 0 0,0 0 1,0-1-1,1 1 0,0 0 1,0-1-1,1 0 0,7 16 1,-9-22-60,-1 0 0,1-1 0,0 1 0,0 0 0,0-1 0,0 1 0,0-1 0,1 0 0,-1 1 0,0-1 0,1 0 0,-1 0-1,1 0 1,-1 0 0,1 0 0,-1 0 0,1 0 0,0 0 0,-1-1 0,1 1 0,0 0 0,0-1 0,0 0 0,-1 1 0,1-1 0,0 0 0,0 0 0,0 0 0,0 0 0,-1-1 0,1 1 0,0 0 0,0-1 0,0 1 0,-1-1 0,1 1 0,0-1 0,-1 0 0,3-1 0,4-3 74,-1 0 0,1-1 0,-1 0-1,0 0 1,0-1 0,9-12 0,11-15 264,-2-2-1,29-51 1,-41 63-236,-1-1 0,-2 0-1,0 0 1,11-52 0,-20 72-92,0-1 0,0 1 0,-1-1 0,0 1 0,0-1 0,0 0 0,-2-9 0,2 14-24,-1 1 0,1-1 0,0 0 0,0 0 0,-1 0 0,1 1-1,-1-1 1,1 0 0,-1 1 0,1-1 0,-1 0 0,1 1 0,-1-1 0,1 1-1,-1-1 1,0 0 0,1 1 0,-1 0 0,0-1 0,0 1 0,-1-1-1,1 1 0,-1 0 0,1 0 0,-1 0 0,0 0 0,1 0 0,-1 0 0,1 1 0,-1-1 0,1 0 0,-1 1 0,1-1 0,0 1 0,-1 0-1,1 0 1,-1-1 0,0 3 0,-5 1 0,2 1-1,-1 0 0,0 1 0,1 0 1,0 0-1,0 0 0,1 0 1,0 1-1,0-1 0,-6 15 0,3-3 1,0 0-1,1 1 0,-4 25 0,7-27-6,1-1-1,1 1 1,0 0-1,1-1 1,1 1-1,6 30 1,-6-41-1,0-1 1,1 1-1,0-1 1,0 1-1,1-1 1,0 0-1,0 0 1,0 0-1,0 0 1,6 5-1,-7-7 2,1-1-1,0 1 1,0-1 0,0 0-1,1 0 1,-1 0-1,0 0 1,1-1-1,-1 0 1,1 1 0,0-1-1,-1 0 1,1-1-1,0 1 1,0-1-1,-1 1 1,6-1 0,-2-1-2,1-1 1,-1 1 0,0-1 0,0 0-1,0-1 1,-1 1 0,1-1 0,-1-1 0,1 1-1,-1-1 1,0 0 0,0-1 0,-1 1-1,1-1 1,5-7 0,7-7-15,-2-1 0,0 0 1,12-23-1,40-81-135,-76 150 122,2 0 0,-3 31 1,9-53 29,-7 68 54,7-66-52,0-1 0,0 1 1,1 0-1,-1-1 0,1 1 0,1 0 0,-1-1 1,1 1-1,0-1 0,4 7 0,-6-11-19,1 0-1,-1 0 1,1 0-1,0 0 0,0 0 1,-1 0-1,1 0 1,0 0-1,0 0 1,0 0-1,0 0 0,0-1 1,0 1-1,0 0 1,1-1-1,-1 1 1,0-1-1,0 1 1,0-1-1,1 1 0,-1-1 1,0 0-1,0 0 1,2 0-1,-1 0-47,0 0 1,0-1-1,0 1 0,0-1 0,0 0 0,0 0 1,0 0-1,-1 0 0,1 0 0,0 0 0,-1 0 1,1-1-1,2-1 0,2-4-121,1-1-1,-2 1 1,1-1-1,-1 0 1,5-10 0,7-23-230,-5-7-135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7.515"/>
    </inkml:context>
    <inkml:brush xml:id="br0">
      <inkml:brushProperty name="width" value="0.025" units="cm"/>
      <inkml:brushProperty name="height" value="0.025" units="cm"/>
    </inkml:brush>
  </inkml:definitions>
  <inkml:trace contextRef="#ctx0" brushRef="#br0">6 1 15419,'-4'4'1137,"2"10"-913,4 5-160,5 1 32,4 0 200,9 0-272,5-1-96</inkml:trace>
  <inkml:trace contextRef="#ctx0" brushRef="#br0" timeOffset="1">283 163 14107,'-14'16'949,"5"-6"-610,0 1 1,0 0 0,1 1-1,0 0 1,1 0-1,-5 13 1,11-24-317,1 0 1,-1 0-1,1 0 0,-1 0 1,1 0-1,0 0 0,0 0 1,-1 0-1,1 0 0,0 0 1,0 0-1,0 0 0,0 0 1,0 0-1,0 0 0,0 0 0,1 0 1,-1 0-1,0 0 0,0 0 1,1 0-1,-1 0 0,1 0 1,-1-1-1,1 1 0,-1 0 1,1 0-1,-1 0 0,1-1 1,0 1-1,-1 0 0,1 0 1,0-1-1,0 1 0,0-1 1,-1 1-1,1-1 0,0 1 1,0-1-1,0 1 0,0-1 0,0 0 1,0 1-1,2-1 0,2 1 17,1-1-1,-1 0 1,1 0-1,-1 0 0,1-1 1,-1 0-1,8-1 0,16-7-2,0-2-1,-1-1 0,0-1 1,32-20-1,8-4 21,-68 37-52,0 0 0,0 0 0,1 0 0,-1 0 0,0 0 0,0 0 0,1 0 0,-1 0 0,0 0-1,0 0 1,1 0 0,-1 0 0,0 0 0,0 0 0,1 0 0,-1 0 0,0 0 0,0 1 0,0-1 0,1 0 0,-1 0 0,0 0 0,0 0 0,0 0 0,0 1-1,1-1 1,-1 0 0,0 0 0,0 0 0,0 1 0,0-1 0,0 0 0,1 0 0,-1 0 0,0 1 0,0-1 0,0 0 0,0 0 0,0 1 0,0-1 0,0 0-1,0 0 1,0 1 0,0-1 0,0 0 0,0 0 0,0 0 0,0 1 0,0-1 0,0 0 0,0 0 0,-1 1 0,1-1 0,-2 19 167,2-16-104,-1 1-15,1 0 1,0 0-1,-1 0 1,2 0-1,-1 0 1,0 0 0,1 0-1,0 0 1,0 0-1,3 6 1,-3-8-50,0-1 1,0 1 0,0-1 0,0 1 0,0-1 0,1 0 0,-1 1 0,1-1 0,-1 0 0,1 0-1,-1 0 1,1 0 0,0 0 0,-1-1 0,1 1 0,0 0 0,0-1 0,0 0 0,-1 1 0,1-1-1,0 0 1,0 0 0,0 0 0,0 0 0,3 0 0,5-2-217,1 1 0,0-2 0,0 0 0,-1 0 0,1-1 0,16-8 0,-5 2 64,8-2-211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8.298"/>
    </inkml:context>
    <inkml:brush xml:id="br0">
      <inkml:brushProperty name="width" value="0.025" units="cm"/>
      <inkml:brushProperty name="height" value="0.025" units="cm"/>
    </inkml:brush>
  </inkml:definitions>
  <inkml:trace contextRef="#ctx0" brushRef="#br0">0 291 16075,'14'-1'437,"0"-2"-1,0 1 1,-1-2-1,1 0 1,-1 0-1,23-11 1,-14 3 278,1-1-1,35-27 1,-50 34-513,0-1 0,-1 0 0,0 0 0,-1-1-1,1 0 1,-2 0 0,10-17 0,-14 22-149,1 0 0,-1 0 0,0 0 0,0 0 0,0 0 0,-1-1-1,1 1 1,-1 0 0,1 0 0,-1-1 0,0 1 0,-1-4 0,0 5-27,1 0 0,-1 0 0,0-1 1,0 1-1,0 0 0,0 0 0,0 1 0,0-1 0,0 0 1,-1 0-1,1 1 0,-1-1 0,1 0 0,-1 1 0,0 0 1,0-1-1,0 1 0,1 0 0,-5-2 0,2 1-22,0 1 1,0 0-1,-1 0 0,1 0 0,0 0 1,0 1-1,0-1 0,-1 1 0,1 0 1,0 1-1,0-1 0,-1 1 1,1 0-1,0 0 0,0 0 0,0 0 1,0 1-1,0-1 0,0 1 0,0 0 1,1 0-1,-1 1 0,1-1 0,-1 1 1,-3 3-1,2-1-15,-1 0 1,1 1-1,-1-1 0,2 1 1,-1 0-1,1 1 0,0-1 1,0 1-1,0 0 0,1 0 1,0 0-1,1 0 0,-3 10 0,4-13-3,0 1-1,1-1 0,0 0 0,0 0 1,0 0-1,0 1 0,1-1 0,-1 0 0,1 0 1,0 0-1,0 0 0,1 0 0,-1 0 1,1 0-1,0 0 0,0-1 0,0 1 0,0 0 1,1-1-1,3 4 0,-3-4-3,1 0 0,0 0 1,0 0-1,0-1 0,1 1 0,-1-1 0,1 0 1,-1 0-1,1-1 0,-1 1 0,1-1 0,0 0 1,0 0-1,0-1 0,0 0 0,-1 1 0,9-2 1,-3-1 14,0 0 0,0 0 1,0-1-1,0-1 0,-1 1 1,0-1-1,1-1 0,-1 0 1,-1 0-1,1-1 0,-1 0 1,0-1-1,0 1 0,-1-1 1,0-1-1,0 0 0,-1 0 1,0 0-1,0 0 0,-1-1 1,0 0-1,-1 0 0,1-1 1,2-11-1,-7 7 50,-1 14-44,1 0-1,0-1 1,0 1-1,0 0 0,-1 0 1,1 0-1,0 0 1,0-1-1,-1 1 1,1 0-1,0 0 0,0 0 1,-1 0-1,1 0 1,0 0-1,-1 0 1,1 0-1,0 0 0,0 0 1,-1 0-1,1 0 1,0 0-1,-1 0 1,1 0-1,0 0 0,0 0 1,-1 0-1,1 1 1,-2-1 4,0 1-1,1 0 1,-1 0 0,1 0 0,-1 0 0,1 0 0,0 1 0,-1-1-1,1 0 1,0 1 0,-2 2 0,1-1-3,0 1 1,0 0-1,1-1 0,-1 1 1,1 0-1,0 0 0,0 0 1,1 0-1,-1 0 0,1 0 1,0 7-1,0-10-4,0 1 1,1-1-1,-1 1 0,0-1 1,1 0-1,-1 1 1,1-1-1,-1 0 0,1 1 1,0-1-1,0 0 0,-1 0 1,1 0-1,0 1 1,0-1-1,0 0 0,0 0 1,0 0-1,1-1 0,-1 1 1,0 0-1,0 0 1,1-1-1,-1 1 0,0-1 1,1 1-1,-1-1 0,0 1 1,1-1-1,-1 0 1,1 0-1,-1 1 0,1-1 1,-1 0-1,2-1 0,4 1 2,0-2 0,0 1-1,0-1 1,0 0-1,0 0 1,0 0-1,-1-1 1,0-1 0,1 1-1,-1-1 1,0 0-1,-1 0 1,1 0-1,5-7 1,-2 4-8,-1-2-1,0 1 1,-1-1-1,0 0 1,-1 0-1,1-1 1,-2 0-1,6-12 1,-10 18-6,1 0 0,-1 0-1,0 0 1,-1-1 0,1 1 0,-1-6 0,1 9 9,-1 1 0,0-1-1,-1 0 1,1 1 0,0-1 0,0 1 0,0-1-1,0 0 1,0 1 0,-1-1 0,1 0-1,0 1 1,-1-1 0,1 1 0,0-1-1,-1 1 1,1-1 0,-1 1 0,1-1 0,-1 0-1,0 1 2,0 0 0,1 0 0,-1 0-1,0-1 1,0 1 0,0 0 0,1 0 0,-1 0-1,0 0 1,0 1 0,0-1 0,1 0-1,-1 0 1,0 0 0,0 1 0,1-1-1,-1 0 1,0 1 0,0-1 0,1 0 0,-2 1-1,-2 3-6,0-1-1,0 0 1,0 1-1,1-1 1,-1 1-1,1 0 1,0 0-1,0 1 1,1-1-1,-1 0 0,1 1 1,0 0-1,0-1 1,0 1-1,-1 8 1,1-7-3,0 1 1,1 1-1,0-1 1,0 0-1,1 0 1,0 0 0,0 0-1,1 1 1,0-1-1,3 11 1,-4-16 5,1 0 1,-1 0-1,1 0 1,0 0 0,0 0-1,0-1 1,0 1-1,0 0 1,1-1 0,-1 1-1,0-1 1,1 1-1,-1-1 1,1 0-1,0 1 1,-1-1 0,1 0-1,0 0 1,3 1-1,-2-1 3,0 0-1,1-1 1,-1 1 0,0-1-1,1 0 1,-1 0-1,0 0 1,0 0-1,1-1 1,-1 0-1,4 0 1,8-4 4,0-1 0,-1-1 0,0 0 0,15-9 0,-25 13 0,42-26 3,-30 18-6,1-1 1,1 2-1,0 1 0,1 0 0,-1 1 0,26-7 1,-43 15-3,0 0 1,-1 0-1,1 0 1,0 0 0,0 0-1,-1 0 1,1 0 0,0 0-1,-1 0 1,1 0-1,0 1 1,-1-1 0,1 0-1,0 1 1,-1-1-1,1 0 1,0 1 0,-1-1-1,1 1 1,-1-1 0,1 1-1,-1-1 1,1 1-1,-1-1 1,1 1 0,-1-1-1,0 1 1,1 0-1,-1 1 1,9 24-71,-5-12-26,-3-12 66,-1-1 0,1 1 0,0-1 0,0 1 0,0-1 0,0 1 0,0-1 0,0 0 0,0 0 1,0 1-1,1-1 0,-1 0 0,0 0 0,1 0 0,-1 0 0,1-1 0,-1 1 0,1 0 0,-1-1 1,1 1-1,0 0 0,-1-1 0,1 0 0,3 1 0,-3-1 10,0-1 0,1 1 1,-1 0-1,0-1 0,0 0 0,1 1 0,-1-1 0,0 0 1,0 0-1,0 0 0,0-1 0,0 1 0,0 0 1,0-1-1,-1 1 0,1-1 0,2-2 0,9-10-214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8.761"/>
    </inkml:context>
    <inkml:brush xml:id="br0">
      <inkml:brushProperty name="width" value="0.025" units="cm"/>
      <inkml:brushProperty name="height" value="0.025" units="cm"/>
    </inkml:brush>
  </inkml:definitions>
  <inkml:trace contextRef="#ctx0" brushRef="#br0">15 161 17540,'-10'-8'1624,"6"8"-1104,4 1-248,0 13 776,4 2-343,8 4-1049,1 2-409,4-5 625,1-4-160,5-13-160</inkml:trace>
  <inkml:trace contextRef="#ctx0" brushRef="#br0" timeOffset="1">270 1 16267,'-7'11'464,"0"0"-1,0 1 1,1 0-1,0 0 1,1 1-1,0 0 0,-2 13 1,-16 95 912,21-107-1226,-5 30 133,1 0 0,3 0 0,1 1 0,6 57 0,-4-99-269,0 1 1,1-1-1,0 0 1,0 0-1,0 0 1,2 5-1,-2-8-6,-1 1 0,0 0 0,1-1-1,-1 1 1,1-1 0,-1 1 0,1-1 0,-1 1 0,1-1-1,-1 1 1,1-1 0,-1 0 0,1 1 0,0-1 0,-1 0-1,1 1 1,0-1 0,-1 0 0,1 0 0,0 0 0,-1 0-1,1 1 1,0-1 0,-1 0 0,1 0 0,0 0 0,-1-1-1,1 1 1,0 0 0,0 0 0,-1 0 0,1 0-1,0-1 1,-1 1 0,1 0 0,-1-1 0,1 1 0,0 0-1,0-1 1,11-8 117,0 0-1,-1 0 1,18-20-1,-3 4 14,261-223-1298,-284 246 1143,7-6-125,-1 1 0,1-1 0,13-16 0,-12 8-322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29.260"/>
    </inkml:context>
    <inkml:brush xml:id="br0">
      <inkml:brushProperty name="width" value="0.025" units="cm"/>
      <inkml:brushProperty name="height" value="0.025" units="cm"/>
    </inkml:brush>
  </inkml:definitions>
  <inkml:trace contextRef="#ctx0" brushRef="#br0">10 1 17260,'-10'53'1568,"10"-3"-1080,6 0-208,10-6 616,4-1-528,1-10 401,6-2-577,4-11-144,0-5-16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0.102"/>
    </inkml:context>
    <inkml:brush xml:id="br0">
      <inkml:brushProperty name="width" value="0.025" units="cm"/>
      <inkml:brushProperty name="height" value="0.025" units="cm"/>
    </inkml:brush>
  </inkml:definitions>
  <inkml:trace contextRef="#ctx0" brushRef="#br0">1495 190 14075,'-18'-18'211,"-1"1"0,0 0 0,-1 2 0,-1 0-1,-1 2 1,0 0 0,-1 1 0,-33-12 0,24 13-98,0 2 1,-1 1-1,0 2 1,0 1-1,-61-2 0,37 9-70,1 2 0,-1 2 0,2 3 0,-1 3-1,1 1 1,1 3 0,-72 32 0,74-25-10,1 2 1,1 2-1,-73 54 1,102-65-27,0 0 0,2 2 1,0 0-1,1 1 0,1 1 0,1 1 0,0 0 0,2 1 1,0 1-1,-10 25 0,19-35-8,0 1 0,1 0-1,0 0 1,1 1 0,1-1 0,0 1-1,1 0 1,0-1 0,1 1 0,1 0 0,3 14-1,-1-12-17,2 1 1,0-1-1,1 0 0,1 0 0,0 0 0,1-1 0,1-1 0,12 18 0,-2-8-19,1-2-1,1 0 1,1-1-1,0-1 1,2-1-1,1-2 1,0 0-1,1-1 1,1-2-1,34 15 1,-30-18 62,0 0-1,1-3 1,1 0 0,-1-2 0,1-2-1,0-1 1,0-1 0,1-2 0,-1-1-1,1-2 1,-1-1 0,0-1-1,0-2 1,33-11 0,-9 0 206,-1-3 1,-1-2-1,-1-2 0,53-33 0,-68 32 25,0-1 0,-2-2-1,-1-2 1,-2-1 0,52-59-1,-63 62-87,-1-2 0,-1 0-1,-1-1 1,-2 0 0,-1-2 0,13-37-1,-25 55-117,-1 1-1,0-1 0,-1 0 0,-1 0 0,0 0 1,-1-1-1,-2-21 0,0 26-41,0 1 1,-1 0-1,-1 0 1,1 0-1,-2 0 0,1 0 1,-2 0-1,1 1 1,-1 0-1,-1 0 0,-12-16 1,11 17-1,-1 0 1,0 1-1,0 0 1,-1 0-1,0 1 0,-1 0 1,1 1-1,-1 0 1,0 0-1,0 1 0,0 1 1,-1 0-1,1 0 1,-1 1-1,-15-2 0,0 2 112,-1 0-1,1 2 0,-1 1 1,1 1-1,-34 8 0,-8 5-27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4.700"/>
    </inkml:context>
    <inkml:brush xml:id="br0">
      <inkml:brushProperty name="width" value="0.025" units="cm"/>
      <inkml:brushProperty name="height" value="0.025" units="cm"/>
    </inkml:brush>
  </inkml:definitions>
  <inkml:trace contextRef="#ctx0" brushRef="#br0">565 133 15027,'-9'-14'457,"-35"-50"500,39 57-854,0 1 0,0 0 0,-1 0 1,0 1-1,-1 0 0,1 0 0,-9-5 0,13 9-72,-1 1 0,1-1 0,0 0 0,-1 1 0,1-1 0,-1 1 0,1 0-1,0 0 1,-1 0 0,1 0 0,-1 0 0,1 1 0,-1-1 0,1 1 0,0 0-1,-1-1 1,1 1 0,0 0 0,0 0 0,-1 0 0,1 1 0,0-1 0,0 0 0,0 1-1,1 0 1,-1-1 0,0 1 0,-2 3 0,-7 7 19,1 0 0,1 1 0,-11 17 0,16-22-9,-24 40 52,3 1 0,1 1 0,-23 75 1,-33 165 113,34-75-118,10 3 0,-14 330 0,78 445-506,91 114-413,-75-833 926,-27-193-89,36 102 0,-50-175-28,0 0-1,0 0 1,1 0-1,8 13 0,-11-20 25,-1-1 0,1 1-1,0 0 1,-1 0 0,1 0 0,0-1-1,-1 1 1,1 0 0,0-1-1,0 1 1,0 0 0,0-1-1,0 1 1,-1-1 0,1 1-1,0-1 1,0 0 0,0 1 0,0-1-1,0 0 1,0 0 0,0 0-1,1 0 1,-1 0 0,0 0-1,0 0 1,0 0 0,0 0-1,0 0 1,0-1 0,0 1-1,0 0 1,0-1 0,0 1 0,0-1-1,-1 1 1,1-1 0,0 1-1,0-1 1,0 1 0,0-1-1,-1 0 1,1 0 0,0 1-1,-1-1 1,1 0 0,0 0-1,-1 0 1,1 0 0,-1-1 0,13-17 187,-1-1 1,-1-1 0,-1 0 0,11-33-1,-6 14 23,302-817 2047,-264 681-2232,-8-2-1,41-361 0,-70 224-285,-35-475 0,18 787 259,-26-306 201,16 234-16,-2 1 1,-25-76-1,29 121-57,-2 1 1,0 0 0,-26-42-1,31 60-86,0 0 0,-1 0 0,-1 1 0,1 0 0,-2 0 0,1 1 0,-1 0 1,0 0-1,-1 1 0,1 0 0,-18-8 0,19 12-139,0 0 0,-1 1 1,1 0-1,0 0 1,-1 1-1,1 0 0,-1 0 1,1 1-1,-1 0 1,1 1-1,-1 0 0,-10 2 1,5 0-184,0 1 0,0 1 1,0 0-1,1 1 0,0 1 0,-15 8 1,-3 6-368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5.383"/>
    </inkml:context>
    <inkml:brush xml:id="br0">
      <inkml:brushProperty name="width" value="0.025" units="cm"/>
      <inkml:brushProperty name="height" value="0.025" units="cm"/>
    </inkml:brush>
  </inkml:definitions>
  <inkml:trace contextRef="#ctx0" brushRef="#br0">257 0 17572,'4'52'704,"-2"0"1,-8 83-1,-24 100-295,-75 277 68,8-49-2507,97-460 2012,-9 38-1332,9-42 1337,0 1 0,0 0 0,0 0 0,0 0 0,0 0 0,0 0 0,0 0 0,0 0 0,0 0 0,0 0 0,0-1 0,0 1 0,-1 0 0,1 0 0,0 0 0,0 0 0,0 0 1,0 0-1,0 0 0,0 0 0,0 0 0,0 0 0,0 0 0,-1 0 0,1 0 0,0 0 0,0 0 0,0 0 0,0 0 0,0 0 0,0 0 0,0 0 0,-1 0 0,1 0 0,0 0 0,0 0 0,0 0 0,0 0 1,0 0-1,0 0 0,0 0 0,0 0 0,-1 0 0,1 0 0,0 0 0,0 0 0,0 1 0,0-1 0,0 0 0,0 0 0,0 0 0,0 0 0,0 0 0,0 0 0,0 0 0,0 0 0,0 0 0,0 1 0,0-1 0,0 0 1,0 0-1,0 0 0,0 0 0,0 0 0,0 0 0,0 0 0,0 1 0,0-1 0,0 0 0,-5-23-623,-2-23-7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6.134"/>
    </inkml:context>
    <inkml:brush xml:id="br0">
      <inkml:brushProperty name="width" value="0.05" units="cm"/>
      <inkml:brushProperty name="height" value="0.05" units="cm"/>
    </inkml:brush>
  </inkml:definitions>
  <inkml:trace contextRef="#ctx0" brushRef="#br0">245 15 16420,'-1'-1'152,"-1"-1"1,0 1 0,1 0-1,-1 0 1,0-1 0,0 1-1,1 0 1,-1 1 0,0-1 0,0 0-1,0 0 1,0 1 0,-1-1-1,1 1 1,0 0 0,0 0-1,0 0 1,0 0 0,0 0 0,0 0-1,0 0 1,-1 1 0,1-1-1,0 1 1,0-1 0,-2 2 0,-4 1 150,0 0 0,-1 0 1,1 1-1,-14 10 0,16-10-237,-1 1-1,1 0 0,1 0 0,-1 1 0,1 0 0,0 0 1,0 0-1,-4 8 0,8-13-65,0 1-1,1-1 1,-1 1 0,0-1-1,1 1 1,-1-1 0,1 1-1,0 0 1,-1-1 0,1 1-1,0 0 1,0-1 0,0 1-1,0 0 1,1-1 0,-1 1-1,1 2 1,0-2-9,0 0 1,0-1-1,0 1 0,0-1 1,1 1-1,-1-1 1,0 0-1,1 0 0,-1 1 1,1-1-1,-1 0 0,1 0 1,0 0-1,-1-1 1,1 1-1,0 0 0,0-1 1,0 1-1,2 0 0,10 2-38,-5-1-8,0 0 0,0 1 1,-1 0-1,1 1 0,11 5 0,-19-8 57,0 0-1,1 0 1,-1 0 0,0 0 0,0 0 0,0 0 0,0 0-1,0 0 1,0 0 0,0 0 0,0 1 0,-1-1 0,1 0-1,0 1 1,-1-1 0,1 0 0,-1 1 0,1-1 0,-1 1-1,0-1 1,0 1 0,0-1 0,1 0 0,-1 1 0,-1-1 0,1 1-1,0-1 1,0 1 0,0-1 0,-1 1 0,1-1 0,-1 1-1,1-1 1,-1 0 0,0 1 0,1-1 0,-1 0 0,0 0-1,0 1 1,-2 1 0,-7 9 292,0-1 0,-1 0 0,-1 0 0,0-1 0,0 0 0,-1-1-1,0-1 1,-1 0 0,0-1 0,0 0 0,0-1 0,-20 5 0,34-10-313,0-1 0,-1 0 0,1 0 0,0 0 0,0 0 1,-1 1-1,1-1 0,0 0 0,-1 0 0,1 0 0,0 0 0,-1 0 0,1 0 1,-1 0-1,1 0 0,0 0 0,-1 0 0,1 0 0,0 0 0,-1 0 0,1 0 1,0-1-1,-1 1 0,1 0 0,0 0 0,0 0 0,-1 0 0,1-1 0,0 1 0,-1 0 1,1-1-1,4-9-832,15-10-528,39-21 191,-18 13 388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5.836"/>
    </inkml:context>
    <inkml:brush xml:id="br0">
      <inkml:brushProperty name="width" value="0.025" units="cm"/>
      <inkml:brushProperty name="height" value="0.025" units="cm"/>
    </inkml:brush>
  </inkml:definitions>
  <inkml:trace contextRef="#ctx0" brushRef="#br0">17 879 16420,'-5'-19'452,"1"1"1,1-1 0,-1-28-1,4 40-342,0 0 0,0-1 0,1 1-1,1 0 1,-1 0 0,1 0 0,0 0 0,0 0-1,1 0 1,0 1 0,1-1 0,4-7 0,31-37 777,52-53 0,24-29-424,-81 85-328,-2-2 1,-2-1-1,-2-2 0,-2-1 0,20-64 0,-38 103-48,-8 15-85,0 0 0,0 0 0,0 0-1,0 0 1,1 0 0,-1 0 0,0 0-1,0 0 1,0 0 0,0 0 0,0 0-1,1 0 1,-1 0 0,0 0 0,0 0-1,0 0 1,0 0 0,1 0 0,-1 0-1,0 0 1,0 0 0,0 0 0,0 0-1,0 0 1,1 0 0,-1 0 0,0 0-1,0 0 1,0 1 0,0-1 0,0 0-1,0 0 1,1 0 0,-1 0 0,0 0-1,0 0 1,0 0 0,0 1 0,0-1-1,0 0 1,0 0 0,0 0 0,0 1-1,8 25 90,-7-20-87,22 99-435,4 0 0,6-2 1,57 127-1,-43-136-281,-39-70 258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6.791"/>
    </inkml:context>
    <inkml:brush xml:id="br0">
      <inkml:brushProperty name="width" value="0.025" units="cm"/>
      <inkml:brushProperty name="height" value="0.025" units="cm"/>
    </inkml:brush>
  </inkml:definitions>
  <inkml:trace contextRef="#ctx0" brushRef="#br0">88 393 19132,'0'0'69,"1"0"1,-1 1-1,1 0 0,-1-1 0,1 1 1,-1-1-1,1 1 0,-1 0 0,0-1 1,1 1-1,-1 0 0,0-1 0,1 1 1,-1 0-1,0-1 0,0 1 0,0 0 1,1 0-1,-1-1 0,0 1 0,0 0 1,0 0-1,-1-1 0,1 1 0,0 0 1,0 0-1,-1 1 0,-4 28 28,3-23 169,-40 271 1567,19-107-1172,12-128 177,11-43-825,0 1-1,0-1 1,0 0 0,0 0-1,0 0 1,0 0 0,0 1 0,0-1-1,0 0 1,0 0 0,0 0 0,0 0-1,0 1 1,0-1 0,0 0-1,0 0 1,0 0 0,0 0 0,0 0-1,-1 1 1,1-1 0,0 0 0,0 0-1,0 0 1,0 0 0,0 0-1,0 0 1,0 0 0,-1 0 0,1 1-1,0-1 1,0 0 0,0 0-1,0 0 1,0 0 0,-1 0 0,1 0-1,0 0 1,0 0 0,0 0 0,0 0-1,-1 0 1,1 0 0,0 0-1,0 0 1,0 0 0,0 0 0,-1 0-1,1 0 1,0 0 0,0 0 0,0 0-1,0-1 1,0 1 0,-1 0-1,1 0 1,-3-24 547,12-322 1104,-8 339-1668,-1-1-16,1 1 0,0-1 0,0 1 0,0-1 0,6-12 0,-7 19 17,0 1 0,0-1 0,1 1 0,-1-1 0,0 1-1,0 0 1,1-1 0,-1 1 0,0-1 0,0 1 0,1 0 0,-1-1 0,0 1 0,1 0-1,-1 0 1,1-1 0,-1 1 0,0 0 0,1 0 0,-1-1 0,1 1 0,-1 0-1,1 0 1,-1 0 0,1 0 0,-1 0 0,1 0 0,-1 0 0,0 0 0,1 0-1,-1 0 1,1 0 0,-1 0 0,1 0 0,-1 0 0,1 0 0,-1 0 0,1 1-1,-1-1 1,0 0 0,1 0 0,-1 1 0,1-1 0,15 15-85,-15-13 76,9 10-60,0-1-1,1 0 1,0-1 0,0 0-1,1-1 1,15 9 0,-22-15 54,1 0 0,0 0 0,-1-1 0,1 0 0,0 0 0,0-1 0,0 1 0,1-1 0,-1-1 0,0 1 0,0-1 0,1 0 0,-1-1 0,0 1 0,0-1 0,0 0 0,10-4 0,-6 1 10,0 0 0,0-1-1,-1 0 1,0 0 0,0-1-1,0-1 1,-1 0 0,0 0-1,14-15 1,-16 14 30,0 1-1,0-1 1,-1 0-1,0 0 1,0 0-1,-1-1 1,0 1-1,-1-1 1,1 0-1,-2 0 1,3-14-1,-5 10 21,-5 15-47,-6 19-39,6-2-7,1-1-1,1 1 0,1-1 1,-1 29-1,3-35 11,1 1 0,0-1-1,1 0 1,0 1 0,0-1 0,2 0-1,7 20 1,-9-29 33,-1 0-1,1 0 1,-1 0-1,1 0 1,0 0-1,0-1 0,0 1 1,0-1-1,1 0 1,-1 1-1,1-1 1,-1 0-1,1 0 1,0-1-1,0 1 1,0 0-1,-1-1 1,2 0-1,-1 0 0,0 0 1,0 0-1,0 0 1,0-1-1,1 1 1,-1-1-1,0 0 1,1 0-1,-1 0 1,0 0-1,1-1 1,-1 1-1,0-1 0,0 0 1,4-1-1,5-3-1,0 0 0,0 0 0,-1-1 0,0-1 0,0 0 0,-1 0 0,17-16 1,-8 4 28,0-1 0,-1-2 0,-1 1 0,-1-2 0,-1 0 0,-1-1 0,10-26 0,-8 14 13,-2 0-1,-2-1 0,-1-1 1,8-53-1,-15 61-16,1-37 1,-5 57-13,0 0 1,-1 0 0,0 0-1,0 0 1,-1 1 0,-1-1-1,-4-12 1,6 20-6,1 0 0,-1 1 0,1-1 0,-1 1 0,0-1 0,0 1 0,0 0-1,0-1 1,0 1 0,0 0 0,0-1 0,0 1 0,-1 0 0,1 0 0,0 0 0,-1 0 0,1 0 0,0 1 0,-1-1 0,0 0 0,1 1 0,-1-1 0,-2 0 0,2 1-2,0 0 0,0 1 0,0-1 0,0 1 0,0-1 1,-1 1-1,1-1 0,0 1 0,0 0 0,0 0 0,1 0 0,-1 1 1,0-1-1,0 0 0,-2 3 0,-5 5-10,1 0 0,0 0 0,0 1-1,1 0 1,-7 13 0,-7 15 8,3 1 0,1 0 1,2 1-1,2 1 0,1 0 0,2 1 1,3 0-1,0 1 0,0 74 1,8-100-64,0-1 1,1 1 0,0-1 0,1 0 0,1 0 0,0 0 0,10 20 0,-12-31 7,0 0 0,1-1-1,-1 1 1,1 0 0,0-1-1,1 0 1,-1 1 0,1-2-1,0 1 1,0 0-1,0-1 1,0 1 0,0-1-1,1 0 1,0-1 0,0 1-1,-1-1 1,1 0 0,1 0-1,-1 0 1,0-1 0,0 0-1,1 0 1,-1 0 0,9 0-1,32-6-331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7.918"/>
    </inkml:context>
    <inkml:brush xml:id="br0">
      <inkml:brushProperty name="width" value="0.025" units="cm"/>
      <inkml:brushProperty name="height" value="0.025" units="cm"/>
    </inkml:brush>
  </inkml:definitions>
  <inkml:trace contextRef="#ctx0" brushRef="#br0">141 498 13947,'0'0'67,"0"0"-1,0-1 1,0 1 0,-1 0-1,1 0 1,0 0 0,0 0-1,0 0 1,-1 0 0,1 0-1,0-1 1,0 1 0,-1 0-1,1 0 1,0 0 0,0 0-1,0 0 1,-1 0 0,1 0-1,0 0 1,0 0 0,-1 0 0,1 0-1,0 1 1,0-1 0,-1 0-1,1 0 1,0 0 0,0 0-1,0 0 1,-1 0 0,1 0-1,0 1 1,0-1 0,0 0-1,0 0 1,-1 0 0,1 0-1,0 1 1,0-1 0,0 0-1,0 0 1,0 0 0,0 1-1,-1-1 1,-11 11 952,-1 3-470,1 1 0,0 0 1,1 1-1,0 1 0,2 0 0,0 0 0,1 0 0,0 1 0,2 1 1,0-1-1,1 1 0,-4 30 0,9-47-497,-1 1 0,1-1-1,0 1 1,0 0 0,1-1 0,-1 1 0,1-1-1,-1 1 1,1-1 0,0 1 0,0-1-1,0 1 1,2 3 0,-2-5-35,0 0 1,0 0-1,0 0 1,0 0-1,0 0 1,1 0-1,-1-1 1,0 1-1,1 0 1,-1-1-1,0 1 0,1-1 1,-1 1-1,0-1 1,1 0-1,-1 0 1,1 0-1,-1 1 1,1-1-1,-1-1 0,1 1 1,-1 0-1,0 0 1,1 0-1,-1-1 1,1 1-1,1-1 1,8-3 5,-1 0 0,1-1 0,-1 0 0,0-1 0,0 0 1,-1 0-1,1-1 0,9-10 0,7-7 49,31-39 0,-34 35 32,25-41 0,-39 55-46,0-1-1,-2 0 0,0-1 0,10-31 0,-17 45-52,1 0-1,-1 0 0,1 0 0,-1 0 0,0 0 0,0 0 0,0 0 0,0 0 0,-1-4 0,1 5-4,0 1 1,0-1 0,-1 1 0,1-1-1,0 1 1,0 0 0,0-1 0,-1 1-1,1-1 1,0 1 0,-1 0-1,1-1 1,0 1 0,-1 0 0,1-1-1,-1 1 1,1 0 0,0-1 0,-1 1-1,1 0 1,-1 0 0,1 0-1,-1-1 1,1 1 0,-2 0 0,0 0-4,1 0 1,-1 1 0,0-1 0,0 1-1,0-1 1,0 1 0,0 0-1,0 0 1,1-1 0,-1 1 0,0 0-1,1 1 1,-1-1 0,1 0 0,-1 0-1,1 1 1,-1-1 0,0 2-1,-4 5-81,0 0-1,0 0 1,1 0-1,0 0 0,1 1 1,0 0-1,0 0 0,0 0 1,2 0-1,-1 1 0,1-1 1,0 1-1,1-1 1,0 13-1,1-19 25,0-1-1,0 0 1,0 0 0,0 0 0,0 1 0,1-1-1,-1 0 1,1 0 0,0 0 0,-1 0 0,1 0-1,0 0 1,0 0 0,0 0 0,1 0-1,-1 0 1,0 0 0,1-1 0,-1 1 0,1 0-1,3 1 1,-3-1-19,1-1-1,0 0 1,0 0-1,-1 0 1,1-1 0,0 1-1,0-1 1,0 1-1,0-1 1,0 0 0,0 0-1,0 0 1,0-1-1,3 0 1,7-2-212,0 0 0,0-1 0,0-1 0,-1 0 0,23-14 0,-10 3 26,-1-2 0,-1 0 1,-1-2-1,0 0 1,-2-2-1,0 0 0,20-30 1,-10 6 61,-1 0 1,44-101-1,-70 142 193,28-75-15,-28 71 81,-1 0 0,0 0 0,0 0-1,-1 0 1,0 0 0,-1-16 0,0 25-47,1-1-1,-1 1 0,0 0 1,0-1-1,0 1 1,0 0-1,0-1 1,0 1-1,0 0 1,0-1-1,0 1 1,0 0-1,0-1 0,0 1 1,0 0-1,0-1 1,-1 1-1,1 0 1,0 0-1,0-1 1,0 1-1,0 0 1,-1-1-1,1 1 0,0 0 1,0 0-1,0-1 1,-1 1-1,1 0 1,0 0-1,0 0 1,-1-1-1,1 1 0,0 0 1,-1 0-1,1 0 1,0 0-1,0 0 1,-1 0-1,1-1 1,0 1-1,-1 0 1,1 0-1,0 0 0,-1 0 1,1 0-1,0 0 1,-1 0-1,1 0 1,0 1-1,-1-1 1,-13 12 334,1 8 2,1 0-1,0 1 1,-14 36 0,-21 75 883,15 2-282,29-112-783,0 0 0,1 0 0,2 0 0,2 24 0,-2-44-148,0 1 1,0-1-1,0 0 1,1 0-1,-1 0 1,1 1-1,0-1 1,-1 0 0,1 0-1,0 0 1,0 0-1,1 0 1,-1 0-1,0-1 1,1 1 0,-1 0-1,1-1 1,-1 1-1,1-1 1,2 2-1,-3-2-12,1-1 1,-1 1-1,0-1 0,1 0 0,-1 0 0,1 0 0,-1 0 0,1 0 0,-1 0 0,0 0 0,1 0 0,-1 0 1,1-1-1,-1 1 0,0-1 0,1 1 0,-1-1 0,0 1 0,1-1 0,-1 0 0,0 0 0,0 1 1,0-1-1,0 0 0,0 0 0,0 0 0,0 0 0,0-1 0,0 1 0,1-1 0,3-7 3,0 1 0,-1-1 0,1 1-1,-2-1 1,1 0 0,-1-1-1,-1 1 1,0 0 0,0-1 0,-1 0-1,0 1 1,0-1 0,-1 0-1,-1 1 1,0-1 0,-3-15 0,4 24-7,0 0 0,0 0 0,0 0-1,-1 0 1,1 0 0,0 0 0,-1 0 0,1 0 0,-1 0 0,1 0 0,-1 1 0,1-1 0,-1 0 0,1 0 0,-1 0 0,0 1 0,0-1 0,1 0 0,-1 1 0,0-1-1,0 1 1,0-1 0,0 1 0,0-1 0,0 1 0,0 0 0,0-1 0,0 1 0,0 0 0,0 0 0,0-1 0,0 1 0,0 0 0,0 0 0,0 0 0,-1 1-1,0-1 0,0 1 0,0 0 0,0 0-1,0 0 1,0 1 0,0-1-1,1 0 1,-1 1 0,0-1-1,1 1 1,-1-1 0,1 1-1,-1 0 1,1 0 0,0 0-1,-2 3 1,0 1-6,1 1-1,-1 1 1,1-1 0,0 0-1,1 0 1,-1 1-1,2-1 1,-1 1 0,1-1-1,0 1 1,2 10 0,-2-14 7,0-1 1,1 0 0,-1 1 0,1-1-1,0 0 1,0 0 0,1 0-1,-1 0 1,1 0 0,-1 0 0,1 0-1,0 0 1,0 0 0,0-1 0,1 1-1,-1-1 1,0 1 0,1-1-1,0 0 1,-1 0 0,1 0 0,0-1-1,0 1 1,0-1 0,0 1 0,0-1-1,5 1 1,1-1 8,0 0-1,0-1 1,0 0 0,0-1 0,0 0-1,0 0 1,-1-1 0,1 0 0,0 0-1,-1-1 1,1 0 0,-1-1 0,0 0-1,11-8 1,-1 1 3,-2 0 0,1-2 0,-2 0 0,1-1-1,14-18 1,-28 31-16,-1 0-1,0-1 1,0 1 0,0 0-1,0-1 1,0 1-1,0-1 1,0 1-1,0-1 1,-1 1 0,1-1-1,0 0 1,-1 1-1,1-4 1,-7 6-47,-7 12 51,12-12 3,-15 17 102,-18 26-1,31-40-65,0 1-1,0 0 1,0 0-1,1 0 0,0 0 1,0 0-1,0 0 1,0 1-1,1-1 1,0 0-1,0 1 0,0 6 1,1-11-25,0 0 1,0 0-1,1 0 1,-1 0-1,0 0 0,1 1 1,-1-1-1,0 0 1,1 0-1,-1 0 1,1 0-1,0 0 1,-1 0-1,1-1 0,0 1 1,-1 0-1,1 0 1,0 0-1,0 0 1,0-1-1,0 1 1,1 0-1,1 1 8,0-1 0,-1 0 0,1-1 0,0 1 0,0-1 0,0 1 0,-1-1 0,1 0 0,3 0 0,7-1 12,1 0 0,-1-1 0,13-5 0,-24 7-35,96-31-534,-66 20-81,0 1-1,49-9 1,-79 19 553,0-1-1,1 1 1,-1 0 0,0 0 0,0 0 0,0 0 0,1 0 0,-1 1-1,0-1 1,0 1 0,0-1 0,1 1 0,2 2 0,-4-3 34,0 1 0,0 0 0,1 0 0,-1 0 0,0 0 0,0 0 0,-1 1 0,1-1 0,0 0 0,0 0 0,-1 1 0,1-1 0,0 0 0,-1 1 0,1-1 1,-1 2-1,1 5 32,0 0 1,-1 0 0,0 0 0,0 0 0,-1 0 0,-3 10-1,0 14 506,4-31-469,0 1 1,0-1 0,0 1 0,0 0 0,0-1 0,0 1 0,0-1-1,1 1 1,-1-1 0,1 1 0,-1-1 0,1 1 0,-1-1 0,1 0 0,0 1-1,0-1 1,-1 0 0,3 3 0,-2-4-2,0 1-1,0-1 1,-1 0 0,1 1-1,0-1 1,0 0 0,0 1 0,0-1-1,0 0 1,0 0 0,0 0-1,0 0 1,0 0 0,0 0 0,0 0-1,0 0 1,0 0 0,0 0-1,0-1 1,2 0 0,3-2 81,1 0 1,-1 0-1,0-1 1,-1 1-1,1-1 1,8-8-1,-3 1-74,0 0-1,-1-1 0,0 0 0,-1 0 0,-1-1 0,0-1 0,0 1 0,-1-1 0,-1 0 1,0-1-1,-1 1 0,3-20 0,-7 33-52,-1 0 0,0 0 0,0 0 0,1 0 0,-1 0-1,0 0 1,0 0 0,0 0 0,0 0 0,0 0 0,-1 0 0,1 0 0,0 0 0,0 0 0,-1 0 0,1 0 0,0 1 0,-1-1 0,1 0 0,-1 0 0,1 0-1,-1 0 1,0 1 0,0-2 0,0 2-1,0 0 0,1 0 0,-1 0 0,0 0 0,0 1 0,1-1 0,-1 0 0,0 0 0,0 1 0,1-1 0,-1 0 0,0 1 0,1-1 0,-1 0-1,0 1 1,1-1 0,-1 1 0,0-1 0,1 1 0,-1 0 0,1-1 0,-1 1 0,1-1 0,0 1 0,-1 0 0,1 0 0,-1-1 0,1 2 0,-4 5-22,1-1 0,0 1 0,1 0 0,0 0 0,0 0 0,0 0 0,0 13 1,1-17 12,1-1 0,-1 1 0,1-1 0,0 1 0,0-1 0,0 1 0,0-1 0,1 1 0,-1-1 0,1 0 1,-1 1-1,1-1 0,0 1 0,0-1 0,0 0 0,0 0 0,0 0 0,1 1 0,-1-1 0,1 0 0,-1-1 1,1 1-1,0 0 0,-1 0 0,1-1 0,2 2 0,-2-2-50,-1-1 0,0 1 0,0-1 0,1 1 0,-1-1 0,0 0 0,1 1 0,-1-1 0,1 0 0,-1 0 0,0 0 0,1 0 0,-1-1 1,0 1-1,1 0 0,-1 0 0,0-1 0,1 1 0,-1-1 0,0 1 0,2-2 0,0 0-38,-1 0 1,1 0-1,-1 0 1,0 0-1,0-1 1,0 1-1,0-1 0,-1 1 1,3-5-1,1-3-97,0-1-1,-1 0 0,-1 0 1,4-16-1,1-27-487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8.413"/>
    </inkml:context>
    <inkml:brush xml:id="br0">
      <inkml:brushProperty name="width" value="0.025" units="cm"/>
      <inkml:brushProperty name="height" value="0.025" units="cm"/>
    </inkml:brush>
  </inkml:definitions>
  <inkml:trace contextRef="#ctx0" brushRef="#br0">58 36 19204,'-22'-27'1736,"5"20"-1335,3 5-537,10 6 1160,4 4-88,7-4-792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39.762"/>
    </inkml:context>
    <inkml:brush xml:id="br0">
      <inkml:brushProperty name="width" value="0.025" units="cm"/>
      <inkml:brushProperty name="height" value="0.025" units="cm"/>
    </inkml:brush>
  </inkml:definitions>
  <inkml:trace contextRef="#ctx0" brushRef="#br0">1 604 14075,'3'-14'787,"1"1"0,0 0 0,1 1 0,1-1-1,0 1 1,0 0 0,10-13 0,-12 19-444,1-1 1,0 1-1,0 0 0,1 0 1,-1 1-1,1-1 0,1 1 0,-1 0 1,1 1-1,-1 0 0,1 0 0,1 0 1,9-3-1,-15 7-318,-1-1 0,1 0 0,0 1 0,-1 0 0,1-1 0,0 1 0,-1 0-1,1 0 1,0 0 0,-1 0 0,1 0 0,0 0 0,0 1 0,-1-1 0,1 0 0,-1 1 0,1-1 0,0 1 0,-1 0 0,1 0 0,-1-1-1,1 1 1,-1 0 0,0 0 0,1 0 0,-1 1 0,0-1 0,0 0 0,0 0 0,0 1 0,0-1 0,0 1 0,0-1 0,0 1-1,0-1 1,-1 1 0,1-1 0,-1 1 0,1-1 0,-1 1 0,1 0 0,-1 0 0,0-1 0,0 3 0,1 6-27,-1-1 1,0 1 0,-1-1-1,0 1 1,0-1 0,-6 18-1,-2-2 35,-1-1-1,-26 45 1,8-17-16,28-52-19,-1 1 0,1-1 0,-1 1 0,1 0 0,-1-1 1,1 1-1,0-1 0,0 1 0,-1 0 0,1-1 0,0 1 0,0 0 0,-1-1 0,1 1 0,0 0 0,0-1 0,0 1 1,0 0-1,0-1 0,0 1 0,0 0 0,0 0 0,0-1 0,1 1 0,-1 0 0,0-1 0,0 1 0,1 1 1,0-2-2,0 0 0,0 0 1,1 0-1,-1 0 0,0 0 1,0 0-1,0-1 0,0 1 1,0 0-1,0 0 0,0-1 1,0 1-1,0-1 0,0 1 1,1-2-1,42-26-28,7-14 145,-2-1 1,48-54 0,-97 97-116,0 0 1,0 0 0,1 0-1,-1 0 1,0 0 0,0 0-1,0-1 1,0 1 0,0 0-1,0 0 1,0 0 0,1 0-1,-1 0 1,0 0 0,0 0-1,0 0 1,0 0 0,0 0-1,0 0 1,1 0 0,-1 0-1,0 0 1,0 0 0,0 0-1,0 0 1,0 0 0,0 0-1,1 0 1,-1 0 0,0 0-1,0 0 1,0 0 0,0 0-1,0 0 1,0 0 0,1 0-1,-1 0 1,0 0 0,0 1-1,0-1 1,0 0 0,0 0-1,0 0 1,0 0 0,0 0-1,1 0 1,-1 0 0,0 0-1,0 1 1,0-1 0,0 0-1,0 0 1,0 0 0,0 0-1,0 0 1,0 0 0,0 1-1,0-1 1,0 0 0,0 0-1,0 0 1,0 0 0,0 0-1,0 1 1,0-1 0,0 0-1,1 12-15,-1-11 11,0 4-13,0 1 0,1-1 0,0 1 0,0-1 0,0 0 0,1 1 0,-1-1 0,1 0 1,1 0-1,-1 0 0,1-1 0,0 1 0,0 0 0,0-1 0,0 0 0,6 5 0,-6-6 37,0-1 0,0 0-1,0 0 1,1 0 0,-1-1-1,0 1 1,1-1 0,0 1-1,-1-1 1,1-1 0,0 1 0,-1 0-1,1-1 1,0 0 0,0 1-1,0-2 1,-1 1 0,1 0-1,0-1 1,0 0 0,-1 1-1,1-2 1,-1 1 0,6-2-1,0-2 92,0 1-1,-1-2 1,1 1-1,-1-1 1,0 0-1,0-1 0,-1 0 1,0 0-1,0-1 1,0 0-1,7-11 1,-6 6-4,0 0 0,-1 0 0,-1-1 0,0 0 0,0 0 1,5-27-1,-22 59-985,5-3 676,0 0 1,1 1-1,1 0 1,0 0-1,1 0 1,1 1-1,0 29 1,2-44 192,0-1 1,0 1 0,0-1 0,0 1-1,0-1 1,1 1 0,-1-1 0,1 1-1,-1-1 1,1 0 0,-1 1-1,1-1 1,0 0 0,0 1 0,0-1-1,0 0 1,0 0 0,0 0 0,0 0-1,0 0 1,0 0 0,0 0 0,0 0-1,1 0 1,-1-1 0,0 1 0,1 0-1,-1-1 1,1 1 0,-1-1 0,1 1-1,-1-1 1,0 0 0,1 0-1,-1 0 1,1 1 0,0-2 0,-1 1-1,1 0 1,-1 0 0,1 0 0,-1-1-1,0 1 1,1 0 0,1-2 0,7-1-36,0-1 1,0 0-1,-1-1 1,18-11-1,-4 1-77,0-2-1,-2 0 0,0-2 0,-1 0 0,-1-2 0,33-43 0,-71 93-175,-22 47 0,34-62 301,1 1 0,1-1-1,0 1 1,1 0 0,1 0 0,-3 25 0,6-38 6,0 0 0,0 1 0,0-1 0,0 0 0,0 1-1,1-1 1,-1 0 0,1 1 0,-1-1 0,1 0 0,0 0 0,0 0 0,0 0 0,0 1-1,0-1 1,0 0 0,1-1 0,-1 1 0,1 0 0,2 3 0,-1-4 7,-1 0 1,1 1 0,-1-1-1,1 0 1,0 0 0,-1-1 0,1 1-1,0-1 1,0 1 0,-1-1-1,1 0 1,0 0 0,0 0-1,0 0 1,0 0 0,-1-1-1,5 0 1,6-3 28,1 0 0,-1-1 0,0-1 0,0 0 0,-1 0 1,1-1-1,-2-1 0,1 0 0,-1-1 0,0 0 0,15-17 0,-5 4-79,-2-2 0,-1 0 0,0-1 0,18-36 0,-31 51-93,0 0 0,0 0 1,-1-1-1,4-18 0,-8 15-207,0 13 324,0 1 0,0 0 0,0 0 1,0 0-1,-1 0 0,1 0 0,0-1 1,0 1-1,0 0 0,0 0 0,-1 0 1,1 0-1,0 0 0,0 0 0,0 0 1,0-1-1,-1 1 0,1 0 0,0 0 1,0 0-1,0 0 0,-1 0 0,1 0 1,0 0-1,0 0 0,0 0 0,0 0 1,-1 0-1,1 0 0,0 0 0,0 0 1,0 0-1,-1 1 0,1-1 0,0 0 1,-18 15-439,3 7 329,1 0 1,1 1 0,0 0 0,2 1-1,-14 46 1,23-66 120,1-1 1,0 1-1,1 0 0,-1-1 0,0 1 1,1 0-1,0 0 0,0-1 1,0 1-1,2 6 0,-2-9 0,1 0-1,-1 0 1,1 1-1,0-1 1,-1 0-1,1 0 1,0 0-1,0 0 1,0 0-1,0 0 1,0 0-1,0-1 1,0 1-1,0 0 1,0 0-1,0-1 1,1 1-1,-1-1 1,0 1-1,0-1 1,0 1-1,1-1 1,-1 0-1,0 0 1,1 1-1,-1-1 1,0 0-1,1 0 1,-1-1-1,0 1 1,1 0-1,1-1 1,8-1-42,0 0 0,0-1 0,0 0 1,-1-1-1,1 0 0,-1-1 0,15-8 1,68-52-169,-30 15 543,-2-2-1,-3-4 0,-2-1 1,-3-3-1,90-133 0,-121 152 149,-21 41-467,-1-1 0,1 0 1,-1 0-1,0 1 0,1-1 0,-1 0 0,0 0 0,0 0 1,0 0-1,0 1 0,1-1 0,-1 0 0,0 0 1,-1 0-1,1 0 0,0 0 0,0 1 0,0-1 1,0 0-1,-1 0 0,1 0 0,-1-1 0,1 2-5,-1 0 0,0-1 0,1 1 0,-1-1 0,0 1 0,1 0 0,-1-1 0,0 1 0,1 0 0,-1 0 0,0 0 0,0 0 0,1-1 0,-1 1 0,0 0 0,0 0 0,1 0 0,-1 1 0,-1-1-1,-3 1 19,-1 0 0,1 1 0,-1-1 0,-8 5 0,0 2-3,0 0 0,1 1 1,0 1-1,1 0 0,0 0 0,-13 16 0,-59 77 32,65-76-41,0 1-1,2 0 1,-21 49-1,33-66-42,0 0 0,2 1 1,-1-1-1,1 1 0,1-1 1,0 1-1,1 0 0,0 0 0,1 0 1,0 0-1,1 0 0,1 0 0,3 17 1,-4-26-18,0 1 1,0-1 0,1 1-1,-1-1 1,1 1 0,0-1-1,0 0 1,0 0 0,0 0-1,1 0 1,-1 0 0,1-1-1,0 1 1,0-1 0,0 1-1,0-1 1,0 0 0,6 3-1,-4-3-18,-1-1 0,1 0 1,-1 0-1,1 0 0,-1-1 0,1 1 0,0-1 0,-1 0 0,1 0 0,0-1 0,-1 1 0,1-1 0,7-2 0,-6 1 95,-1 0 1,1 0-1,-1-1 0,1 1 0,-1-1 0,0 0 0,0 0 0,0-1 1,-1 1-1,1-1 0,-1 0 0,0-1 0,0 1 0,0-1 0,-1 1 0,1-1 1,-1 0-1,0-1 0,-1 1 0,1 0 0,-1-1 0,0 1 0,-1-1 0,2-7 1,-4-12 492,1 21-424,-1 0 1,1 0 0,0 0-1,0 0 1,2-7 0,-2 10-172,1 0 1,-1 0 0,0 0 0,1 0-1,-1 0 1,1 0 0,0 0 0,-1 0 0,1 0-1,0 0 1,-1 0 0,1 1 0,0-1-1,0 0 1,0 1 0,0-1 0,0 0 0,-1 1-1,1-1 1,0 1 0,0 0 0,1-1-1,-1 1 1,0 0 0,2-1 0,-3 1 64,0 0 1,0 0 0,0 0-1,1 0 1,-1 0-1,0 0 1,0 0 0,0 0-1,1 0 1,-1 0 0,0-1-1,0 1 1,0 0-1,1 0 1,-1 0 0,0 0-1,0-1 1,0 1-1,0 0 1,0 0 0,1 0-1,-1 0 1,0-1 0,0 1-1,0 0 1,0 0-1,0 0 1,0-1 0,0 1-1,0 0 1,0 0-1,0-1 1,0 1 0,0 0-1,0 0 1,0 0-1,0-1 1,0 1 0,0 0-1,0 0 1,0-1 0,0 1-1,0 0 1,0 0-1,0 0 1,-1-1 0,1 1-1,0 0 1,0 0-1,0 0 1,0 0 0,0-1-1,-1 1 1,1 0 0,0 0-1,0 0 1,0 0-1,0 0 1,-1-1 0,1 1-1,0 0 1,0 0-1,-1 0 1,1 0 0,0 0-1,0 0 1,-1 0-1,1 0 25,-1-1 0,0 1 0,1 0 0,-1-1-1,0 1 1,1 0 0,-1 0 0,0-1 0,1 1-1,-1 0 1,0 0 0,0 0 0,1 0-1,-1 0 1,0 0 0,1 0 0,-1 0 0,0 0-1,0 0 1,1 1 0,-1-1 0,0 0-1,1 0 1,-1 1 0,0-1 0,1 0 0,-1 1-1,0 0 1,-1 2-169,0 0 0,0 0 0,1 1 0,0-1 0,-1 1 0,1-1 0,0 1 0,1-1 0,-1 1 0,1-1 0,-1 1 0,1-1 0,0 1-1,1 5 1,-16-54-479,4 11 182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0.307"/>
    </inkml:context>
    <inkml:brush xml:id="br0">
      <inkml:brushProperty name="width" value="0.025" units="cm"/>
      <inkml:brushProperty name="height" value="0.025" units="cm"/>
    </inkml:brush>
  </inkml:definitions>
  <inkml:trace contextRef="#ctx0" brushRef="#br0">0 0 21493,'3'0'1368,"4"0"-1984,1 3 608,-4 1 480,-3 1-232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0.865"/>
    </inkml:context>
    <inkml:brush xml:id="br0">
      <inkml:brushProperty name="width" value="0.025" units="cm"/>
      <inkml:brushProperty name="height" value="0.025" units="cm"/>
    </inkml:brush>
  </inkml:definitions>
  <inkml:trace contextRef="#ctx0" brushRef="#br0">1 458 19556,'2'0'217,"1"-1"1,0-1-1,0 1 0,-1 0 0,1-1 1,-1 1-1,1-1 0,-1 0 0,1 0 1,3-4-1,6-4 132,0 1 21,162-122 2531,-142 104-2593,-1-2 1,-2-1 0,31-39-1,-53 59-214,0 0-1,-1 0 1,10-22-1,-15 30-87,0 0-1,0 0 1,0-1-1,0 1 1,0-1-1,-1 1 1,1 0-1,-1-1 1,1 1-1,-1-1 1,0 1 0,0-1-1,0 1 1,-1-1-1,1 1 1,0-1-1,-1 1 1,0-1-1,0 1 1,1 0-1,-1-1 1,-1 1-1,1 0 1,-3-4 0,4 5-9,-1 0 0,0 1 0,0-1 1,0 0-1,0 1 0,0-1 0,0 1 1,0-1-1,0 1 0,0-1 0,0 1 1,0 0-1,0 0 0,0-1 0,0 1 1,0 0-1,0 0 0,0 0 1,0 0-1,0 0 0,-2 1 0,0-1-6,1 1 0,-1 0 0,1 0 0,-1 0 0,1 0 0,0 1 0,-1-1 0,-2 3-1,-3 3-27,0 1-1,1-1 0,-11 15 0,10-10-23,0 0-1,1 1 0,0-1 1,1 2-1,1-1 1,0 1-1,0-1 1,-2 20-1,6-27 29,0 0-1,0 1 1,1-1 0,0 1-1,1-1 1,-1 0 0,1 1-1,0-1 1,3 9-1,-2-11 58,-1-1 0,1 1 0,0-1 0,0 1 0,0-1-1,0 0 1,1 0 0,-1 0 0,1 0 0,0 0-1,0 0 1,0-1 0,0 0 0,0 1 0,0-1 0,6 2-1,-5-2-26,0-1-1,0 0 0,0 1 0,-1-2 0,1 1 0,5 0 1,27-1-21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1.584"/>
    </inkml:context>
    <inkml:brush xml:id="br0">
      <inkml:brushProperty name="width" value="0.025" units="cm"/>
      <inkml:brushProperty name="height" value="0.025" units="cm"/>
    </inkml:brush>
  </inkml:definitions>
  <inkml:trace contextRef="#ctx0" brushRef="#br0">8 9 17100,'12'-8'1325,"-8"10"-402,-7 20 253,-1-6-603,1 3-113,-9 58 473,11-68-872,0 0-1,1 0 1,1 0-1,-1 1 1,1-1 0,3 10-1,-4-19-57,0 1-1,0-1 0,0 1 1,0 0-1,1-1 0,-1 1 1,0-1-1,0 1 0,0-1 1,1 1-1,-1-1 0,0 1 1,1-1-1,-1 1 0,0-1 1,1 1-1,-1-1 0,1 0 1,-1 1-1,0-1 0,1 0 1,-1 1-1,1-1 0,-1 0 1,1 1-1,0-1 0,-1 0 1,1 0-1,0 1 1,0-2-3,0 1 0,0 0 0,0-1 1,0 1-1,0 0 0,0-1 1,0 1-1,-1-1 0,1 0 1,0 1-1,0-1 0,0 0 1,-1 1-1,2-3 0,21-31-68,-8 1-50,13-41 1,-13 32-131,-14 86-315,-2-25 295,2 62-388,-1-74 607,1 1 0,0 0 0,1-1 0,-1 1 0,2-1 0,-1 0 0,7 14 0,2-6-186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2.566"/>
    </inkml:context>
    <inkml:brush xml:id="br0">
      <inkml:brushProperty name="width" value="0.025" units="cm"/>
      <inkml:brushProperty name="height" value="0.025" units="cm"/>
    </inkml:brush>
  </inkml:definitions>
  <inkml:trace contextRef="#ctx0" brushRef="#br0">247 50 16516,'1'-2'94,"-1"1"0,1-1 0,-1 0 0,0 1 1,0-1-1,0 0 0,0 1 0,0-1 0,0 0 0,-1 1 1,1-1-1,0 1 0,-1-1 0,1 0 0,-1 1 1,0-1-1,1 1 0,-1 0 0,0-1 0,0 1 1,0-1-1,0 1 0,0 0 0,0 0 0,0 0 1,-1 0-1,1-1 0,0 2 0,-1-1 0,1 0 1,-1 0-1,1 0 0,-1 1 0,1-1 0,-1 1 1,1-1-1,-1 1 0,0-1 0,1 1 0,-1 0 1,1 0-1,-4 0 0,-1 0 102,-1 0 1,0 1-1,1 0 0,-1 0 0,1 0 1,-1 1-1,1 0 0,0 0 1,-10 5-1,6-1-57,-1 1 1,2 0 0,-1 0-1,1 1 1,0 1-1,0-1 1,1 1 0,0 1-1,-7 12 1,10-15-113,0 0-1,1 1 1,0 0 0,1 0 0,0 0 0,0 0-1,1 0 1,0 1 0,0-1 0,1 1-1,0-1 1,0 1 0,2 14 0,-1-20-21,0 0 0,1-1 1,-1 1-1,1-1 0,-1 1 0,1-1 1,0 1-1,0-1 0,0 1 0,0-1 1,1 0-1,-1 0 0,0 1 1,1-1-1,0 0 0,-1 0 0,1-1 1,0 1-1,0 0 0,3 1 0,-2-2 4,-1 1 0,1-1-1,1 0 1,-1-1-1,0 1 1,0 0 0,0-1-1,0 0 1,0 0 0,0 0-1,1 0 1,-1 0-1,0-1 1,4 0 0,5-2 22,0-1 0,-1-1 0,1 0 0,-1 0 0,0-1 0,-1 0 0,15-11 0,-4 0 59,0-2-1,-1 0 1,-1-1 0,0-1-1,29-45 1,-50 69-89,-40 74-7,38-69 3,0 0-1,0 1 1,2 0 0,-1 0 0,1 0 0,0 0 0,1 0 0,-1 13-1,2-21 4,0 0 0,0 0-1,0 0 1,1 0 0,-1 0-1,0-1 1,0 1 0,1 0-1,-1 0 1,1 0 0,-1 0-1,1-1 1,-1 1 0,1 0-1,-1 0 1,1-1 0,0 1-1,-1 0 1,1-1 0,0 1-1,-1-1 1,1 1-1,0-1 1,0 1 0,0-1-1,0 0 1,-1 1 0,1-1-1,0 0 1,0 0 0,0 1-1,0-1 1,0 0 0,0 0-1,0 0 1,0 0 0,0 0-1,-1-1 1,1 1 0,0 0-1,0 0 1,0 0 0,1-1-1,6-1-11,0 0 0,-1-1 0,13-5-1,38-21-78,-36 17 17,1 1 0,-1 1 0,47-13 0,-68 22 68,1 1 1,-1 0 0,0-1-1,1 1 1,-1 0 0,1 0-1,-1 0 1,0 0 0,1 0-1,-1 0 1,1 1 0,-1-1-1,0 0 1,1 1 0,-1-1-1,0 1 1,0-1 0,1 1-1,-1 0 1,0 0 0,1 0-1,12 7-7,-14-8 24,1 0 0,0 0 0,0 0 0,0 0 0,0 0 0,-1 0 0,1 0 0,0-1 0,0 1 1,0 0-1,-1 0 0,1-1 0,0 1 0,0 0 0,-1-1 0,1 1 0,0-1 0,-1 1 0,1-1 0,0 1 1,-1-1-1,1 0 0,-1 1 0,1-1 0,-1 0 0,1 0 0,15-23 208,-12 17-156,1-1-7,1 0 0,1 0 0,-1 0 0,1 1-1,0 0 1,1 0 0,11-7 0,-17 12-67,0 1 1,1-1-1,-1 1 1,0 0-1,1 0 1,-1 0-1,0 0 1,1 1-1,-1-1 1,1 1-1,0-1 1,-1 1 0,1 0-1,-1 0 1,1 0-1,-1 0 1,1 1-1,0-1 1,-1 0-1,1 1 1,-1 0-1,1 0 1,-1 0-1,0 0 1,1 0-1,-1 0 1,0 1-1,0-1 1,0 1-1,0-1 1,0 1-1,0 0 1,2 2-1,19 32-187,-18-28 158,-1-1 0,1 1-1,8 8 1,-11-14 37,-1 0 0,1-1 0,0 1 0,0-1 1,0 1-1,0-1 0,0 0 0,0 0 0,0 0 0,0 0 0,0 0 0,0 0 0,0-1 0,1 1 0,-1-1 0,0 0 0,4 1 0,2-2 7,0 1 0,-1-1 1,1-1-1,0 0 0,-1 0 0,1 0 0,9-5 1,52-30-78,-3 2-235,-59 32 254,-1 0 1,0 1 0,1 0 0,0 0 0,-1 1-1,11-1 1,-16 1 41,0 1 0,1 1 0,-1-1 0,1 0-1,-1 0 1,1 0 0,-1 1 0,1-1 0,-1 1 0,0-1 0,1 1-1,-1 0 1,0-1 0,1 1 0,-1 0 0,0 0 0,0 0 0,0 0-1,0 0 1,0 0 0,0 0 0,0 0 0,0 0 0,0 1-1,-1-1 1,1 0 0,0 1 0,-1-1 0,1 0 0,-1 1 0,1-1-1,-1 1 1,0-1 0,0 1 0,1 1 0,-1 3 45,0 0 0,0 0 0,0 0 0,-1 0 0,-1 7 0,-2 21 561,4-34-581,0 0-1,0 1 1,0-1 0,0 0 0,0 1 0,0-1 0,0 0 0,1 1 0,-1-1 0,0 0 0,0 0 0,0 1-1,0-1 1,0 0 0,1 0 0,-1 1 0,0-1 0,0 0 0,1 0 0,-1 1 0,0-1 0,0 0 0,1 0-1,-1 0 1,0 1 0,0-1 0,1 0 0,-1 0 0,0 0 0,1 0 0,-1 0 0,0 0 0,1 0 0,-1 0-1,0 0 1,0 0 0,1 0 0,-1 0 0,0 0 0,1 0 0,-1 0 0,0 0 0,1 0 0,-1 0 0,0 0-1,1 0 1,-1 0 0,0-1 0,1 1 0,14-8 303,41-42 253,-43 38-581,0-1 0,1 2 1,27-18-1,-40 29-4,0-1 1,0 0-1,0 0 1,1 1-1,-1-1 0,0 1 1,1-1-1,-1 1 1,0-1-1,1 1 1,-1 0-1,0 0 1,1 0-1,-1 0 1,1 0-1,-1 0 1,0 0-1,2 0 1,-2 1 4,0-1 0,-1 1 0,1-1 0,0 1 1,-1-1-1,1 1 0,-1 0 0,1-1 0,-1 1 1,1 0-1,-1-1 0,1 1 0,-1 0 0,0 0 1,1-1-1,-1 1 0,0 0 0,0 0 0,1 0 1,-1 0-1,0-1 0,0 2 0,0 8-41,-1-1 0,1 1 0,-2-1 0,-2 14-1,0-2 41,3-20-16,1 0-1,0-1 1,0 1-1,0 0 1,0 0-1,0 0 1,0-1-1,0 1 1,0 0-1,0 0 0,0 0 1,1-1-1,-1 1 1,0 0-1,1 0 1,-1-1-1,0 1 1,1 0-1,-1-1 1,1 1-1,-1 0 0,1-1 1,-1 1-1,1 0 1,-1-1-1,1 1 1,0-1-1,-1 0 1,1 1-1,0-1 0,-1 1 1,1-1-1,0 0 1,0 1-1,-1-1 1,1 0-1,0 0 1,0 0-1,-1 0 1,1 1-1,0-1 0,0 0 1,0-1-1,-1 1 1,1 0-1,0 0 1,0 0-1,1-1 1,5 0-213,1-1 0,0 0 0,0-1 0,7-4 0,-4 3 257,20-7-513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3.066"/>
    </inkml:context>
    <inkml:brush xml:id="br0">
      <inkml:brushProperty name="width" value="0.025" units="cm"/>
      <inkml:brushProperty name="height" value="0.025" units="cm"/>
    </inkml:brush>
  </inkml:definitions>
  <inkml:trace contextRef="#ctx0" brushRef="#br0">28 233 17444,'20'-14'3492,"-7"3"-2328,-1-1-1,11-14 0,-19 22-1097,-1 0 0,0 0 0,-1 0 0,1 0 0,-1-1 0,0 0 0,0 1 1,0-1-1,-1 0 0,1 0 0,0-7 0,-2 11-61,1 0 0,-1 0 0,0-1 1,0 1-1,0 0 0,0 0 0,0 0 1,0 0-1,0 0 0,0 0 0,-1-1 1,1 1-1,0 0 0,-1 0 0,1 0 1,-1 0-1,1 0 0,-1 0 0,1 0 1,-1 0-1,0 0 0,1 0 0,-1 1 1,0-1-1,0 0 0,0 0 0,0 1 1,0-1-1,0 0 0,0 1 0,0-1 1,0 1-1,0-1 0,0 1 0,0 0 1,0-1-1,0 1 0,0 0 0,0 0 1,0 0-1,-1 0 0,1 0 0,0 0 1,0 0-1,0 0 0,0 0 0,0 0 1,0 1-1,-2 0 0,-2 0-6,0 0 0,0 1 0,0 0-1,1 0 1,-1 0 0,1 1 0,-1-1 0,1 1 0,-8 6-1,9-5-16,-1 1-1,1-1 0,0 1 1,0-1-1,0 1 0,0 0 0,1 0 1,0 0-1,0 1 0,0-1 0,1 0 1,0 1-1,0-1 0,-1 7 0,2-9 11,0-1-1,0 0 0,0 1 1,1-1-1,-1 1 0,1-1 1,-1 0-1,1 1 0,0-1 1,0 0-1,0 0 1,0 0-1,0 1 0,0-1 1,1 0-1,-1-1 0,1 1 1,-1 0-1,1 0 0,0-1 1,0 1-1,-1 0 0,1-1 1,0 0-1,0 0 0,1 1 1,-1-1-1,0 0 0,0-1 1,1 1-1,-1 0 0,0-1 1,1 1-1,3-1 0,6 2-85,0-1 0,0-1 0,0 0 0,1-1 0,19-4-1,62-19-943,-62 14 219,34-5-1,-59 14 1085,-9 0 717,1 1-852,0-1 1,0 1 0,0-1-1,-1 1 1,1-1 0,0 1-1,0-1 1,0 1-1,0-1 1,0 0 0,0 0-1,-1-1 1,0-2 9,0 1-1,0-1 1,1 0 0,-1 0 0,1-1 0,0 1-1,0 0 1,0 0 0,0-1 0,1 1-1,0 0 1,0-1 0,0 1 0,1-7-1,1-1-176,0-1 0,1 1 0,8-21 0,-11 30-38,1 1 0,0-1 0,1 1 0,-1 0 0,0-1-1,1 1 1,-1 0 0,1 0 0,0 0 0,0 0 0,0 0 0,-1 1-1,2-1 1,-1 1 0,0-1 0,0 1 0,0 0 0,1-1-1,-1 1 1,1 0 0,-1 1 0,1-1 0,3 0 0,4 0-826,0 0 1,0 1 0,0 0 0,19 4-1,-17-2 138,1-1 0,17 0 1,-1-4-577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6.595"/>
    </inkml:context>
    <inkml:brush xml:id="br0">
      <inkml:brushProperty name="width" value="0.05" units="cm"/>
      <inkml:brushProperty name="height" value="0.05" units="cm"/>
    </inkml:brush>
  </inkml:definitions>
  <inkml:trace contextRef="#ctx0" brushRef="#br0">39 1 19908,'-1'4'1761,"-6"8"-1409,-5 9-184,4 2 896,2 7-784,3 5-40,2 2-192,1 2-16,5 1-128,2-2-184,2-5-392,0-1-296,-2-6 784,3-3-192,-7-9-121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3.736"/>
    </inkml:context>
    <inkml:brush xml:id="br0">
      <inkml:brushProperty name="width" value="0.025" units="cm"/>
      <inkml:brushProperty name="height" value="0.025" units="cm"/>
    </inkml:brush>
  </inkml:definitions>
  <inkml:trace contextRef="#ctx0" brushRef="#br0">0 344 14219,'16'-7'555,"-1"0"1,-1-2-1,0 1 0,0-2 1,0 0-1,-1 0 0,-1-1 1,0-1-1,0 0 0,-1-1 1,-1 0-1,0 0 0,-1-1 1,-1 0-1,0-1 0,0 0 0,-2 0 1,0-1-1,8-32 0,-13 44-425,-1 0-1,1 0 0,-1 0 0,0 0 0,0-1 0,0 1 1,-1 0-1,1 0 0,-1 0 0,0-1 0,0 1 0,-2-4 0,2 7-100,1 0 0,-1 0 0,1 0 0,-1 1 0,1-1 0,-1 0 0,0 0 0,1 1 0,-1-1 0,0 0 0,0 1 0,0-1 0,1 1 0,-1-1 0,0 1 0,0-1 0,0 1 0,0-1 0,0 1 0,0 0 0,-1-1 0,0 1-12,0 1-1,0-1 0,0 0 0,0 1 0,0-1 1,0 1-1,0-1 0,1 1 0,-1 0 1,0 0-1,0 0 0,1 0 0,-1 0 0,0 0 1,-1 2-1,-6 4-28,1 1 0,0 0 0,0 1-1,1 0 1,0 0 0,1 1 0,0 0 0,0 0 0,1 0 0,1 1-1,-1 0 1,2 0 0,-1 0 0,2 0 0,-1 0 0,2 1 0,-1-1 0,2 1-1,0 17 1,0-26 7,0-1 1,0 1-1,0-1 0,1 1 0,-1-1 0,1 1 0,0-1 0,0 1 0,0-1 1,0 0-1,0 1 0,0-1 0,0 0 0,1 0 0,-1 0 0,1 0 0,0 0 1,-1 0-1,1-1 0,0 1 0,0 0 0,0-1 0,0 1 0,1-1 0,-1 0 1,0 0-1,1 0 0,-1 0 0,0 0 0,1-1 0,-1 1 0,1 0 1,-1-1-1,1 0 0,-1 0 0,1 0 0,3 0 0,4-1-20,0-1 1,0-1-1,0 1 0,0-1 1,0-1-1,-1 0 0,18-10 0,-10 3-162,0-1 0,16-14-1,3-1-1239,-36 26 1414,0 1-20,1 0 1,-1-1-1,0 1 1,1-1-1,-1 1 1,1 0-1,-1-1 0,1 1 1,-1 0-1,1-1 1,0 1-1,-1 0 1,1 0-1,-1 0 1,1-1-1,0 1 1,-1 0-1,1 0 0,-1 0 1,1 0-1,0 0 1,0 1-1,1 3-439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4.260"/>
    </inkml:context>
    <inkml:brush xml:id="br0">
      <inkml:brushProperty name="width" value="0.025" units="cm"/>
      <inkml:brushProperty name="height" value="0.025" units="cm"/>
    </inkml:brush>
  </inkml:definitions>
  <inkml:trace contextRef="#ctx0" brushRef="#br0">1 0 18492,'0'10'365,"1"1"-1,1-1 1,-1 0 0,2 0 0,-1 0 0,1-1-1,1 1 1,4 10 0,-6-17-314,0 0 1,0 0-1,1 0 1,-1 0-1,0-1 1,1 1-1,0-1 1,0 1 0,-1-1-1,1 0 1,1 0-1,-1 0 1,0 0-1,0-1 1,1 1-1,-1-1 1,1 0-1,-1 0 1,1 0-1,-1 0 1,1-1-1,0 0 1,-1 0-1,1 0 1,6 0-1,-1-2 49,1 1-1,-1-1 1,0-1-1,0 0 1,0 0-1,0-1 0,0 0 1,-1 0-1,1-1 1,-1 0-1,0-1 1,-1 0-1,1 0 1,-1-1-1,-1 1 0,1-2 1,-1 1-1,0-1 1,-1 1-1,9-18 1,-11 15 58,-6 10-110,-6 16-392,-6 58 455,9-43-314,2-5 147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6.492"/>
    </inkml:context>
    <inkml:brush xml:id="br0">
      <inkml:brushProperty name="width" value="0.025" units="cm"/>
      <inkml:brushProperty name="height" value="0.025" units="cm"/>
    </inkml:brush>
  </inkml:definitions>
  <inkml:trace contextRef="#ctx0" brushRef="#br0">25 91 20060,'2'5'215,"-1"1"0,1 0 0,-1 0 0,0 0 0,-1 0-1,1 0 1,-1 0 0,-1 0 0,1 0 0,-1 0 0,0-1 0,-2 8 0,-1 14 335,-18 486 991,22-504-1532,0-2 31,0 0-1,1 1 1,0-1 0,0 0-1,3 11 1,-4-18-34,0 0 1,0 1-1,0-1 0,0 0 0,0 1 1,0-1-1,0 0 0,0 1 0,0-1 0,1 0 1,-1 0-1,0 1 0,0-1 0,0 0 1,0 1-1,0-1 0,1 0 0,-1 0 1,0 0-1,0 1 0,0-1 0,1 0 1,-1 0-1,0 0 0,0 1 0,1-1 1,-1 0-1,0 0 0,0 0 0,1 0 1,-1 0-1,0 0 0,1 1 0,-1-1 1,0 0-1,1 0 0,-1 0 0,0 0 1,1 0-1,-1 0 0,0 0 0,0 0 1,1 0-1,-1-1 0,0 1 0,1 0 1,-1 0-1,0 0 0,0 0 0,1 0 0,-1 0 1,0-1-1,0 1 0,1 0 0,-1 0 1,0 0-1,0-1 0,1 1 0,-1 0 1,0 0-1,0-1 0,0 1 0,0 0 1,1 0-1,-1-1 0,0 0 0,11-23 231,11-54-35,-4-1 0,11-102 1,-25 151-250,29-265-851,-29 260 546,-4 35 342,0 0-1,0-1 1,0 1-1,0 0 1,0-1-1,0 1 1,0 0-1,0-1 1,0 1-1,0 0 1,0-1-1,0 1 1,1 0-1,-1-1 1,0 1-1,0 0 1,0 0-1,0-1 1,1 1-1,-1 0 1,0-1-1,0 1 1,1 0-1,-1 0 1,0 0-1,0-1 1,1 1-1,-1 0 1,0 0-1,1 0 1,-1 0-1,0-1 1,0 1-1,1 0 1,-1 0-1,0 0 1,1 0-1,-1 0 1,0 0-1,1 0 1,-1 0-1,0 0 1,1 0-1,-1 0 1,0 0-1,1 0 1,-1 0-1,0 1 1,1-1-1,-1 0 1,0 0-1,1 0 1,-1 0-1,0 1 1,1-1-1,12 14-270,-12-13 253,4 6-29,0-1 1,0 0-1,1-1 1,0 0-1,0 1 0,0-2 1,0 1-1,1-1 1,0 0-1,0 0 1,0-1-1,0 0 1,11 3-1,-12-5 79,0 0 0,0-1 1,0 1-1,0-1 0,0 0 0,0-1 0,0 1 1,1-1-1,-2 0 0,1-1 0,0 0 0,0 1 1,0-2-1,-1 1 0,1-1 0,-1 0 1,10-7-1,-3 0 74,-1 0 1,0-1-1,0 0 1,-1-1-1,-1 0 1,0-1-1,8-15 1,-16 36-269,-27 229-548,24-188 639,3 0 0,12 92 0,-12-131 27,2 6-153,0-1 0,7 23-1,-9-35 183,0-1 0,0 1 0,0-1 0,0 1 0,0-1 0,0 0-1,1 1 1,-1-1 0,1 0 0,-1 0 0,1 0 0,0 0 0,0-1 0,0 1-1,0 0 1,0-1 0,0 1 0,1-1 0,-1 0 0,0 0 0,1 0 0,2 1-1,11-4-212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7.008"/>
    </inkml:context>
    <inkml:brush xml:id="br0">
      <inkml:brushProperty name="width" value="0.025" units="cm"/>
      <inkml:brushProperty name="height" value="0.025" units="cm"/>
    </inkml:brush>
  </inkml:definitions>
  <inkml:trace contextRef="#ctx0" brushRef="#br0">1 241 17724,'1'4'347,"-1"0"-63,1-1 0,-1 1-1,1-1 1,0 0 0,0 0 0,3 7 0,-3-9-219,0-1 0,-1 1 0,1 0 1,0 0-1,0-1 0,0 1 0,-1 0 0,1-1 0,0 1 0,0-1 1,0 1-1,0-1 0,0 1 0,0-1 0,0 0 0,0 1 0,0-1 1,0 0-1,1 0 0,-1 0 0,0 0 0,0 0 0,0 0 0,0 0 1,0 0-1,0 0 0,1-1 0,6-1 145,0 0 1,-1-1-1,1 0 1,-1-1-1,0 0 0,0 0 1,0 0-1,0-1 0,-1 0 1,12-11-1,2-4 109,30-40-1,-43 50-296,1 1 0,-2-1 0,1-1 0,-1 1 0,-1-1 0,0 0-1,0 0 1,-1 0 0,2-13 0,-5 23-24,-1-1 1,0 1-1,0-1 0,0 1 0,0-1 1,0 1-1,0-1 0,0 1 0,0 0 1,-1-1-1,1 1 0,0-1 1,-1 1-1,1 0 0,-1-1 0,0 1 1,1 0-1,-2-2 0,1 2-2,0 0 0,0 1 0,0-1 0,0 1-1,0-1 1,0 1 0,0 0 0,0-1 0,0 1 0,0 0-1,0 0 1,0 0 0,0 0 0,0 0 0,0 0 0,0 0 0,0 0-1,0 0 1,0 0 0,0 1 0,0-1 0,0 0 0,0 1 0,0-1-1,0 1 1,0-1 0,0 1 0,0-1 0,-1 2 0,-5 3-24,0 0 0,-1 1 0,2 0 0,-1 0 0,1 1 0,0 0 0,0 0 0,1 0 0,0 1 0,0-1 0,-5 13 0,2-3-17,1 1 0,0 1 0,1-1-1,-5 28 1,10-39 36,0 0-1,0 0 1,1 0-1,0 0 0,0 0 1,0 0-1,1 0 1,0 0-1,1 0 1,2 8-1,-2-12 9,-1 1 1,1-1-1,-1 0 0,1 0 1,0 0-1,0 0 0,1 0 1,-1 0-1,1-1 0,-1 1 1,1-1-1,0 0 0,0 1 1,0-1-1,0-1 0,0 1 1,0 0-1,0-1 0,1 1 1,-1-1-1,6 1 0,0-1 0,0 0 0,0 0 0,1-1 0,-1 0 0,0-1 0,1 0 0,-1-1 0,0 0 0,0 0 0,0-1 0,0 0 0,-1 0 0,9-5 0,12-7-5,-1-1 0,34-27 0,12-18-55,-21 14 6,-53 47 55,0 0 0,1-1 1,-1 1-1,0 0 0,0 0 0,0 0 0,0-1 0,1 1 1,-1 0-1,0 0 0,0 0 0,0-1 0,1 1 0,-1 0 1,0 0-1,0 0 0,1 0 0,-1 0 0,0 0 0,0-1 1,1 1-1,-1 0 0,0 0 0,0 0 0,1 0 0,-1 0 1,0 0-1,1 0 0,-1 0 0,0 0 0,0 0 0,1 0 0,-1 1 1,0-1-1,0 0 0,1 0 0,-1 0 0,0 0 0,0 0 1,1 0-1,-1 1 0,0-1 0,0 0 0,0 0 0,1 0 1,-1 0-1,0 1 0,0-1 0,0 0 0,0 0 0,1 1 1,-1-1-1,0 0 0,0 0 0,0 1 0,0-1 0,0 0 1,0 0-1,0 1 0,0-1 0,0 0 0,0 1 0,0-1 1,0 0-1,0 0 0,0 1 0,-2 17 18,2-17-18,-6 23 39,-5 29 82,10-50-105,1-1-1,0 1 1,0 0 0,0 0-1,0 0 1,0 0-1,1 0 1,-1 0-1,1-1 1,0 1 0,0 0-1,0 0 1,0-1-1,2 4 1,-2-4-6,1-1-1,0 0 1,-1 1 0,1-1-1,0 0 1,0 0 0,0 0-1,0 0 1,0 0 0,0 0-1,0-1 1,0 1 0,0-1-1,0 1 1,0-1 0,0 0-1,0 0 1,0 0 0,1 0 0,-1 0-1,0 0 1,0-1 0,4 0-1,7-2-22,0-1 0,19-7 0,-28 9-1,50-23-1017,-1-2 1,77-53-1,-89 54 174,-27 17 223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7.441"/>
    </inkml:context>
    <inkml:brush xml:id="br0">
      <inkml:brushProperty name="width" value="0.025" units="cm"/>
      <inkml:brushProperty name="height" value="0.025" units="cm"/>
    </inkml:brush>
  </inkml:definitions>
  <inkml:trace contextRef="#ctx0" brushRef="#br0">126 0 14667,'-9'2'304,"0"0"-1,1 0 0,-1 0 1,1 1-1,-1 1 1,1-1-1,0 1 1,-14 9-1,20-11-268,-1-1 1,1 1-1,-1 0 1,1 0-1,0 0 1,0 0-1,0 0 1,0 1-1,0-1 1,0 0-1,1 1 1,-1 0-1,1-1 1,0 1-1,-1 0 1,1-1-1,1 1 1,-1 0-1,0 0 1,1 0-1,-1 0 1,1 0-1,0 0 1,0 0-1,0 0 1,0 0-1,1 0 1,-1 0-1,2 5 1,0-5-91,-1 0 0,1 0 0,0-1 1,0 1-1,0-1 0,0 1 0,0-1 1,0 0-1,0 0 0,1 0 1,-1 0-1,5 2 0,39 19-1285,-21-11 186,-1 1 36,39 23-878,-57-32 1923,0 0 0,-1 1 0,0 0 0,0-1 1,0 2-1,0-1 0,7 11 0,-11-15 125,0 1 1,0 0-1,0 0 1,-1-1-1,1 1 0,0 0 1,-1 0-1,1 0 1,-1 0-1,1 0 1,-1 0-1,0 0 1,0 0-1,0 0 0,0 0 1,0 0-1,-1 0 1,1 0-1,-2 3 1,1-2 116,0-1 0,-1 1 0,1-1 0,-1 1 0,0-1 0,0 0 0,0 0 0,0 0 1,0 0-1,0 0 0,-6 3 0,-2 1 382,0-1-1,-1 0 1,0 0 0,0-1 0,-17 3 0,21-5-409,0 0 1,0-1 0,-1 0-1,1-1 1,0 0 0,-11-1 0,16 1-124,0 0 0,0 0 0,0-1 0,0 1 1,0-1-1,0 0 0,0 1 0,1-1 0,-1 0 1,0 0-1,0 0 0,1 0 0,-1-1 0,1 1 1,-1 0-1,1-1 0,-1 1 0,1-1 0,0 1 1,0-1-1,0 0 0,0 1 0,0-1 0,0 0 1,0 0-1,1 0 0,-1 1 0,0-1 0,1-2 0,0-35 148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7.878"/>
    </inkml:context>
    <inkml:brush xml:id="br0">
      <inkml:brushProperty name="width" value="0.025" units="cm"/>
      <inkml:brushProperty name="height" value="0.025" units="cm"/>
    </inkml:brush>
  </inkml:definitions>
  <inkml:trace contextRef="#ctx0" brushRef="#br0">97 471 18060,'-15'15'764,"2"1"-1,0 0 1,-15 25 0,24-34-578,0 0 0,1 0 0,0 0 1,0 0-1,1 0 0,-1 0 0,2 1 1,-1-1-1,1 1 0,0 0 0,1-1 0,0 10 1,0-14-126,0 1 1,1-1 0,0 0-1,-1 0 1,1 0 0,0 0-1,0 0 1,1-1 0,-1 1-1,1 0 1,-1 0 0,1-1-1,0 1 1,0-1 0,0 0-1,0 1 1,0-1 0,1 0-1,-1 0 1,1 0-1,-1-1 1,1 1 0,0-1-1,0 1 1,-1-1 0,1 0-1,0 0 1,0 0 0,0 0-1,0-1 1,4 1 0,2 0-17,0-1 0,0 0 1,0 0-1,0-1 0,0 0 0,-1 0 1,1-1-1,0 0 0,14-7 1,-6 1-41,0 0 1,-1-2 0,0 0 0,-1-1-1,0-1 1,-1 0 0,0-1 0,-1 0-1,0-1 1,-1 0 0,-1-1 0,0-1-1,-1 0 1,-1 0 0,0-1 0,8-23 0,-9 18-86,-1 0 1,-1 0 0,0-1 0,-2 0 0,-1 0 0,-1 0 0,0 0-1,-2-1 1,-1 1 0,-1 0 0,0 0 0,-12-41 0,12 54 26,-1 1 1,-1 0 0,1 0 0,-1 1-1,-1-1 1,0 1 0,0 0-1,-1 0 1,1 1 0,-15-14 0,17 18 39,-1 0 0,0 0 0,0 1 0,0-1 0,0 1 0,-1 0 0,1 0 0,-1 1 0,1-1 0,-1 1 0,1 0 0,-1 0 0,0 1 0,0-1 0,1 1 0,-1 0 0,0 0 0,0 1 0,1-1 0,-1 1 0,0 0 0,1 0 0,-9 4 0,5-1 28,0 0 1,1 0-1,-1 1 1,1-1-1,0 2 1,0-1-1,1 1 1,-1 0-1,1 1 1,1-1-1,-10 14 1,11-13 3,-1 0 0,1 0 0,1 1 0,-1-1 0,1 1 1,0-1-1,1 1 0,0 0 0,0 0 0,1 0 0,0 0 0,0 14 1,2-18-27,-1-1 0,1 0 0,0 1 1,0-1-1,0 0 0,1 0 1,-1 0-1,1 0 0,0 0 1,-1 0-1,1 0 0,0-1 0,1 1 1,-1-1-1,0 1 0,1-1 1,0 0-1,-1 0 0,1 0 0,0 0 1,0 0-1,0-1 0,6 3 1,5 1-210,0 0 1,1-2 0,-1 1-1,19 1 1,110 2-2127,-59-6 947,-76-1 1304,-1 1 0,1 0 0,-1 0 1,0 0-1,14 6 0,-19-7 136,0 1-1,-1 0 1,1 0 0,0 0 0,0 0-1,-1 0 1,1 1 0,-1-1 0,1 0 0,-1 1-1,1-1 1,-1 1 0,0 0 0,0-1-1,0 1 1,0 0 0,0 0 0,0 0 0,0 0-1,-1-1 1,1 1 0,-1 0 0,1 0-1,-1 0 1,0 4 0,0 16 887,-1 0 1,-1-1-1,-9 39 1,6-41-719,2 1 1,0 0-1,1 0 1,1 32-1,4-38-265,-3-14 50,0 1-1,0-1 0,0 0 1,0 0-1,0 1 0,0-1 1,1 0-1,-1 0 1,0 1-1,0-1 0,0 0 1,0 0-1,0 1 0,1-1 1,-1 0-1,0 0 0,0 0 1,0 1-1,1-1 1,-1 0-1,0 0 0,0 0 1,1 0-1,-1 0 0,0 1 1,0-1-1,1 0 1,-1 0-1,0 0 0,0 0 1,1 0-1,-1 0 0,0 0 1,0 0-1,1 0 0,-1 0 1,0 0-1,1 0 1,-1 0-1,0 0 0,0 0 1,1-1-1,9-9-161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8.409"/>
    </inkml:context>
    <inkml:brush xml:id="br0">
      <inkml:brushProperty name="width" value="0.025" units="cm"/>
      <inkml:brushProperty name="height" value="0.025" units="cm"/>
    </inkml:brush>
  </inkml:definitions>
  <inkml:trace contextRef="#ctx0" brushRef="#br0">34 141 20012,'-1'3'262,"0"0"-1,1 0 0,-1 1 1,1-1-1,0 0 1,0 0-1,0 0 0,0 0 1,1 0-1,-1 1 1,1-1-1,0 0 0,1 4 1,-1-6-198,0 0 0,-1-1 0,1 1 0,-1 0 0,1 0 0,0-1 0,0 1 0,-1-1 0,1 1 0,0 0 0,0-1 0,0 1 0,0-1 0,0 0 0,0 1 0,0-1 0,1 1 0,1-1 32,0 0 0,-1 0 0,1 0 0,0 0 0,-1 0 0,1-1 0,0 1 0,-1-1 0,4 0 0,2-3-18,0 1-1,0-1 1,0 0-1,-1-1 1,0 0-1,0 0 1,0 0-1,0-1 1,-1 0 0,10-11-1,-13 13-96,0 1 0,-1 0 0,1-1 0,-1 0 0,1 1 0,-1-1 0,0 0 0,-1 0 0,1 0 0,-1 0 0,1-1 0,-1 1 0,0 0 0,-1-1 0,1 1 0,-1 0 0,0-1 0,0 1 0,0-1 0,-1 1 0,1 0 0,-3-8 0,2 10-14,-1 0-1,1 0 0,0 0 0,-1 0 1,1 0-1,-1 0 0,0 0 1,1 0-1,-1 1 0,0-1 0,0 1 1,0 0-1,0-1 0,-1 1 1,1 0-1,0 0 0,0 0 0,-1 1 1,1-1-1,0 0 0,-1 1 0,1 0 1,-1-1-1,1 1 0,-1 0 1,1 0-1,-5 1 0,1 0-32,1-1 0,-1 1-1,0 1 1,0-1 0,0 1-1,1 0 1,-1 0 0,1 1-1,-1 0 1,-6 5 0,6-4 35,1 1 0,-1 1 1,1-1-1,0 0 0,1 1 1,0 0-1,0 0 0,0 1 1,0-1-1,1 1 0,0 0 1,1 0-1,-1 0 0,1 0 1,1 0-1,-1 0 0,0 11 1,2-13 29,0-1 0,0 1 1,0 0-1,1 0 0,-1 0 0,1 0 1,0-1-1,1 1 0,-1 0 0,1-1 0,0 1 1,0-1-1,0 1 0,1-1 0,-1 0 1,1 0-1,0 0 0,1-1 0,-1 1 1,0-1-1,1 1 0,0-1 0,0 0 1,0 0-1,0-1 0,7 4 0,0-2 1,-1-1 0,0 0 0,1 0 0,0-1 0,0-1 0,0 0-1,0 0 1,0-1 0,0-1 0,0 1 0,-1-2 0,1 0-1,0 0 1,0-1 0,-1 0 0,14-6 0,6-4 42,0-2 1,-2 0-1,0-2 0,30-23 1,-58 39-36,9-4 101,-1-1-1,-1 0 1,1 0 0,-1-1 0,0 0 0,-1 0 0,0-1 0,6-8-1,-11 10 557,-10 15-231,-13 16-15,16-14-355,0-1 0,1 1 1,0 0-1,1 1 0,0-1 0,1 1 0,-2 14 0,4-21-260,0-1 0,1 1 0,-1 0 0,1-1 0,0 1 0,1 0 0,-1-1 1,1 1-1,0 0 0,0-1 0,0 1 0,0-1 0,1 0 0,0 1 0,0-1 0,0 0 0,1 0 0,-1 0 1,1 0-1,0-1 0,4 5 0,-6-7 111,0-1 1,0 1-1,0 0 0,0 0 1,0-1-1,1 1 0,-1-1 1,0 1-1,0-1 0,1 1 1,-1-1-1,0 0 0,1 1 1,-1-1-1,0 0 0,1 0 0,-1 0 1,1 0-1,-1-1 0,3 1 1,10-6-1005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8.891"/>
    </inkml:context>
    <inkml:brush xml:id="br0">
      <inkml:brushProperty name="width" value="0.025" units="cm"/>
      <inkml:brushProperty name="height" value="0.025" units="cm"/>
    </inkml:brush>
  </inkml:definitions>
  <inkml:trace contextRef="#ctx0" brushRef="#br0">0 0 20268,'6'13'2305,"0"10"-1529,-5 6-376,3 7 1993,3 5-1609,3 4-376,6-2-264,1-3-232,2-10-624,-2-6-345,-2-12-727,-5-6 1384,-13-8-336,-10-5-320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9.402"/>
    </inkml:context>
    <inkml:brush xml:id="br0">
      <inkml:brushProperty name="width" value="0.025" units="cm"/>
      <inkml:brushProperty name="height" value="0.025" units="cm"/>
    </inkml:brush>
  </inkml:definitions>
  <inkml:trace contextRef="#ctx0" brushRef="#br0">0 31 16091,'16'-6'329,"1"0"0,-1 1 0,1 1-1,0 1 1,0 0 0,0 1 0,0 1-1,0 0 1,30 4 0,-20 0-81,0 2 0,0 0 1,-1 2-1,0 1 0,35 15 0,-47-17-172,-1 1-1,1 0 1,-1 1-1,-1 1 1,19 16-1,-27-21-38,0 0-1,0 0 1,-1 0-1,1 0 1,-1 1-1,-1 0 1,1-1-1,3 9 1,-5-10-1,0 0-1,-1 0 1,1 0 0,0 0-1,-1 1 1,0-1 0,0 0-1,0 1 1,0-1 0,0 0-1,-1 0 1,0 1 0,1-1-1,-1 0 1,-2 4 0,-1 1 87,0 1-1,-1-1 1,0 0 0,-1-1 0,0 1 0,0-1 0,0 0 0,-11 9-1,1-4 101,0 1 0,-34 18-1,21-18-375,28-12 149,0-1 0,0 0-1,0 1 1,0-1 0,1 0 0,-1 0 0,0 1 0,0-1 0,0 0 0,0 0 0,0 0 0,0 0 0,0 0 0,0 0 0,0 0-1,0-1 1,0 1 0,0 0 0,0 0 0,1-1 0,-1 1 0,0-1 0,0 1 0,0-1 0,0 1 0,1-1 0,-1 1 0,0-1 0,1 0-1,-2 0 1,-3-17-177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49.894"/>
    </inkml:context>
    <inkml:brush xml:id="br0">
      <inkml:brushProperty name="width" value="0.025" units="cm"/>
      <inkml:brushProperty name="height" value="0.025" units="cm"/>
    </inkml:brush>
  </inkml:definitions>
  <inkml:trace contextRef="#ctx0" brushRef="#br0">23 238 16716,'-5'16'1201,"2"-8"-775,0 0-1,0 0 1,1 0-1,0 0 0,0 1 1,1-1-1,0 0 1,1 12-1,0-20-393,0 1 1,0-1-1,0 0 0,0 0 0,0 1 1,0-1-1,0 0 0,0 0 1,0 1-1,0-1 0,0 0 1,0 0-1,0 0 0,1 1 1,-1-1-1,0 0 0,0 0 0,0 1 1,0-1-1,0 0 0,1 0 1,-1 0-1,0 0 0,0 1 1,0-1-1,1 0 0,-1 0 0,0 0 1,0 0-1,1 0 0,-1 0 1,0 1-1,0-1 0,1 0 1,-1 0-1,0 0 0,1 0 0,7-7 528,5-14-177,-8 7-323,-1-1 0,0 1 1,3-17-1,11 20-232,0 1 278,-1-1 0,18-14 0,-7 3 7,-7 7 30,30-28 0,-45 38-82,0-2 1,0 1-1,0-1 1,-1 1-1,0-1 0,-1-1 1,0 1-1,6-13 1,-10 19-49,1 0 0,-1 0 0,0 0 0,1 1 0,-1-1 0,0 0 0,0 0 0,0 0 0,1 0 0,-1 0 0,0 0 0,0 0 0,0 0 0,0 0 0,0 1 0,-1-1 0,1 0 0,0 0 0,0 0 0,-1 0 0,1 0 0,0 0 0,-1 1 0,1-1 0,-1 0 0,1 0 0,-1 0 0,1 1 0,-1-1 0,0 0 0,1 1 0,-1-1 0,0 1 0,0-1 0,1 1 0,-1-1 1,0 1-1,0-1 0,0 1 0,1 0 0,-1-1 0,0 1 0,-1 0 0,-2-1 18,1 1-1,-1 0 1,1 0 0,0 0 0,-1 0 0,1 1 0,-1-1-1,1 1 1,0 0 0,-7 2 0,-1 3 31,1-1 1,-1 2 0,1 0-1,0 0 1,1 0-1,0 1 1,-14 15-1,10-7-5,1-1-1,0 2 0,-18 32 0,25-41-32,2 1-1,-1-1 0,1 1 0,0 0 0,1 0 1,-3 14-1,5-21-21,0 0 0,-1 0 0,1 0-1,0 0 1,0 0 0,1 0 0,-1 0 0,0 0 0,0 0 0,1 0 0,0 0 0,-1-1 0,1 1-1,0 0 1,0 0 0,0-1 0,0 1 0,0 0 0,0-1 0,0 1 0,0-1 0,1 1 0,-1-1-1,1 0 1,-1 1 0,1-1 0,0 0 0,-1 0 0,1 0 0,0 0 0,0-1 0,-1 1 0,1 0-1,0-1 1,0 1 0,0-1 0,3 1 0,7 0-133,0 0-1,1-1 1,-1-1-1,0 0 1,24-4-1,61-23-687,-63 18 337,37-8 0,-62 17 355,1-1 0,0 1 0,0 1 0,0 0 0,0 0 0,19 4 0,-25-4 125,0 1-1,0 1 1,0-1-1,-1 1 1,1-1-1,-1 1 1,1 0-1,-1 0 1,0 1 0,1-1-1,-1 1 1,0-1-1,-1 1 1,1 0-1,0 0 1,-1 0-1,0 1 1,0-1-1,4 7 1,25 88 1118,-31-98-1092,0 1 1,0 0-1,0-1 0,1 1 0,-1-1 0,0 1 0,0 0 0,1-1 0,-1 1 0,0-1 1,1 1-1,-1-1 0,1 1 0,-1-1 0,0 1 0,1-1 0,-1 1 0,1-1 0,-1 0 1,1 1-1,0-1 0,-1 0 0,1 1 0,-1-1 0,1 0 0,0 0 0,-1 0 0,1 0 1,-1 1-1,1-1 0,0 0 0,-1 0 0,1 0 0,0 0 0,-1 0 0,1 0 1,0-1-1,-1 1 0,1 0 0,-1 0 0,1 0 0,0-1 0,-1 1 0,1 0 0,-1 0 1,1-1-1,-1 1 0,1-1 0,-1 1 0,1 0 0,-1-1 0,1 1 0,-1-1 0,0 1 1,1-1-1,0 0 0,1-3 83,1 0 0,0 0 0,-1 0 0,0 0 0,0 0 1,3-8-1,0-11-423,-1-1 1,-1 1-1,-1-1 0,0 0 1,-2 0-1,-4-29 1,2-57-5647,5 88 4603,4 7-358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7.061"/>
    </inkml:context>
    <inkml:brush xml:id="br0">
      <inkml:brushProperty name="width" value="0.05" units="cm"/>
      <inkml:brushProperty name="height" value="0.05" units="cm"/>
    </inkml:brush>
  </inkml:definitions>
  <inkml:trace contextRef="#ctx0" brushRef="#br0">17 561 17964,'-3'0'1640,"8"-6"-1176,8-4-152,14-1 697,7-2-177,9-3-296,6-2-168,4 0-368,2 0-256,-7 1-400,-3-1-232,-18 1 704,-4 0-217,-13 4-167</inkml:trace>
  <inkml:trace contextRef="#ctx0" brushRef="#br0" timeOffset="1">0 82 16532,'0'-1'1400,"10"0"-928,12 1-104,15-5 680,5 2-128,11-2-359,2-1-257,6 2-568,-3-3 1824,-5-6-1336,-7-5 0,-13 0-56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50.402"/>
    </inkml:context>
    <inkml:brush xml:id="br0">
      <inkml:brushProperty name="width" value="0.025" units="cm"/>
      <inkml:brushProperty name="height" value="0.025" units="cm"/>
    </inkml:brush>
  </inkml:definitions>
  <inkml:trace contextRef="#ctx0" brushRef="#br0">183 15 13507,'-1'-1'119,"0"0"0,0 0 0,1 0 0,-1 0 1,0 0-1,0 0 0,0 1 0,0-1 0,0 0 0,0 0 0,0 1 1,0-1-1,0 0 0,-1 1 0,1-1 0,0 1 0,0 0 0,-1-1 1,1 1-1,0 0 0,0 0 0,-1 0 0,1 0 0,0 0 0,0 0 1,-1 0-1,1 0 0,0 0 0,-2 1 0,-4 0 360,1 1 0,-1-1 0,1 1 0,-10 4 0,8-2-218,1 0-1,-1 1 1,1 0-1,0 1 1,0-1-1,1 2 1,0-1-1,0 0 1,0 1-1,1 0 1,0 1-1,0-1 1,-4 10-1,7-12-208,-1 0 0,2 0 0,-1 0 0,1 0 0,-1 1 0,1-1 0,1 0 0,-1 0 0,1 1 0,0 6 0,1-8-38,-1-1 0,1 1-1,0 0 1,0-1 0,0 0 0,1 1 0,-1-1 0,1 0 0,0 1-1,0-1 1,0 0 0,0 0 0,0-1 0,1 1 0,-1 0 0,5 2-1,-2-1-136,0-1-1,1 1 0,-1-1 1,1 0-1,0-1 0,0 1 1,0-1-1,12 2 0,56 6-1567,-36-6 680,-26-3 649,38 8-1082,-48-9 1398,1 1 0,-1 0 0,0-1 1,1 1-1,-1 0 0,0 0 0,0 1 0,0-1 1,0 0-1,0 1 0,0-1 0,0 1 1,-1 0-1,1-1 0,0 1 0,1 3 0,-2-3 96,-1-1 0,0 1-1,0-1 1,0 1-1,1-1 1,-1 1-1,-1-1 1,1 0 0,0 1-1,0-1 1,0 1-1,-1-1 1,1 1-1,-1-1 1,1 0 0,-1 1-1,0-1 1,0 0-1,1 1 1,-1-1 0,0 0-1,0 0 1,0 0-1,0 0 1,0 0-1,0 0 1,-1 0 0,-1 1-1,-4 4 423,-1-1 0,0 0 0,-10 5 0,3-2 877,-33 10 0,43-16-1207,0-1 0,-1 0-1,1 0 1,0 0 0,-1 0 0,1-1-1,0 0 1,-1 0 0,1-1 0,-9-1-1,14 2-149,-1 0 0,0 0 0,1 0-1,-1-1 1,1 1 0,-1 0 0,0 0-1,1-1 1,-1 1 0,1 0 0,-1-1 0,1 1-1,-1-1 1,1 1 0,-1-1 0,1 1-1,0-1 1,-1 1 0,1-1 0,0 1-1,-1-1 1,1 0 0,0 1 0,-1-1 0,1 1-1,0-1 1,0 0 0,0 1 0,0-1-1,0 0 1,0 1 0,0-1 0,0 0-1,0-2-9,1 0 0,0 0 0,0 0 0,0 1 0,0-1 0,0 0 0,2-2 0,16-25-298</inkml:trace>
  <inkml:trace contextRef="#ctx0" brushRef="#br0" timeOffset="1">456 67 19316,'-14'20'1761,"1"3"-1097,-1 1-264,5 3 736,3-1-256,6-4-344,5-5-24,6-13-320,4-4-232,3-5-536,1-7-136,-2-8-360,0-4-152,-5-8 784,-2-1-345,-5 3-111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51.083"/>
    </inkml:context>
    <inkml:brush xml:id="br0">
      <inkml:brushProperty name="width" value="0.025" units="cm"/>
      <inkml:brushProperty name="height" value="0.025" units="cm"/>
    </inkml:brush>
  </inkml:definitions>
  <inkml:trace contextRef="#ctx0" brushRef="#br0">127 93 16035,'-2'1'271,"0"-1"0,1 0-1,-1 1 1,0-1-1,0 1 1,1 0 0,-1 0-1,0 0 1,1-1-1,-1 2 1,1-1 0,-1 0-1,1 0 1,0 0-1,-1 1 1,1-1-1,0 0 1,0 1 0,-1 1-1,-21 37 1466,16-26-1167,-8 15 313,-17 47 1,28-65-746,0 0-1,1 1 1,1 0 0,0 0 0,0 0 0,1 0-1,1 18 1,0-28-121,0-1-1,0 0 1,0 0 0,0 1-1,0-1 1,1 0 0,-1 0-1,0 0 1,1 1-1,-1-1 1,1 0 0,0 0-1,-1 0 1,1 0 0,0 0-1,-1 0 1,1 0 0,0 0-1,2 1 1,-2-1-14,0-1-1,0 1 1,0-1 0,0 0 0,0 0-1,0 0 1,0 0 0,0 1 0,0-1 0,0-1-1,0 1 1,0 0 0,0 0 0,0 0-1,0 0 1,0-1 0,0 1 0,1-1-1,3-2-38,0 0-1,0 0 1,0 0 0,-1 0-1,1-1 1,-1 0-1,4-4 1,17-24-417,-2 0 1,27-48 0,5-7-24,-55 86 479,1 0 0,0-1 0,0 1-1,0 0 1,0 0 0,0 0 0,0 0 0,0 0-1,1 0 1,-1 0 0,2-1 0,-3 2 3,1 0 0,-1 0 0,0 0 0,1 0 0,-1 0 0,0 0 0,1 0 0,-1 0-1,0 0 1,0 0 0,1 0 0,-1 0 0,0 0 0,1 0 0,-1 0 0,0 0 0,1 1 0,-1-1 0,0 0 0,0 0 0,1 0 0,-1 0 0,0 1 0,0-1 0,1 0 0,-1 0 0,0 1 0,0-1 0,0 0 0,1 0 0,-1 1 0,2 3 45,-1 0 0,0 0 1,0 0-1,0 0 0,0 0 0,0 4 1,0 1-25,0-1-25,1 1-1,0-1 1,0 1-1,1-1 1,0 0 0,0 0-1,1 0 1,7 10-1,-9-15-17,0 0 1,1-1-1,-1 1 0,1 0 1,0-1-1,0 0 0,0 0 0,0 1 1,0-2-1,0 1 0,1 0 1,-1-1-1,1 1 0,-1-1 0,1 0 1,-1 0-1,1-1 0,0 1 0,-1-1 1,1 1-1,7-2 0,-1 0-70,0 0-1,0-1 1,0 0-1,0-1 0,-1 0 1,1 0-1,-1-1 1,0-1-1,0 1 0,0-1 1,9-7-1,-1-2-134,0 0 0,-1 0 1,0-2-1,14-18 0,-27 30 167,17-23-297,-19 26 330,0 0 0,-1 0-1,1 0 1,0 0 0,-1-1 0,1 1-1,-1 0 1,0 0 0,1-1 0,-1 1 0,0 0-1,0-1 1,1 1 0,-1 0 0,0-1-1,-1 1 1,1 0 0,0-1 0,0 1 0,-1-2-1,1 2 26,-1 1 0,1 0 0,-1-1 0,1 1-1,-1 0 1,1-1 0,-1 1 0,1 0 0,-1 0 0,1-1-1,-1 1 1,1 0 0,-1 0 0,1 0 0,-1 0 0,1 0-1,-1 0 1,1 0 0,-1 0 0,0 0 0,1 0 0,-1 0-1,1 0 1,-1 0 0,1 0 0,-1 0 0,1 1-1,-1-1 1,1 0 0,-1 0 0,1 1 0,-1-1 0,1 0-1,-1 1 1,1-1 0,0 0 0,-1 1 0,0 0 0,-16 14 182,13-10-116,0 1 0,0-1 0,1 1 0,-1 0 0,1 0 0,1 0-1,-1 1 1,-2 9 0,5-15-52,-1 1 1,1-1-1,-1 1 0,1-1 1,0 0-1,0 1 0,0-1 1,0 1-1,0-1 0,0 0 1,0 1-1,0-1 0,0 1 1,1-1-1,-1 0 0,0 1 1,1-1-1,-1 0 0,1 1 1,0-1-1,-1 0 0,1 0 0,0 1 1,0-1-1,0 0 0,0 0 1,0 0-1,0 0 0,0 0 1,0 0-1,0-1 0,1 1 1,-1 0-1,0-1 0,0 1 1,1 0-1,-1-1 0,0 0 1,1 1-1,-1-1 0,1 0 0,-1 1 1,0-1-1,3 0 0,3 0-13,1-1 0,-1 0 0,0 0 0,0 0 0,1-1 0,-1 0 0,0 0 0,9-5 0,54-29-340,-61 30 295,55-35-1038,100-84 0,-172 133 1356,0 0-1,0 0 1,1 1-1,0 0 1,1 1-1,0-1 1,1 1-1,0 1 1,0-1-1,1 1 1,-3 12-1,6-21-239,1-1 1,-1 1-1,1-1 0,0 1 0,0-1 0,0 1 0,0 0 0,0-1 1,0 1-1,0-1 0,1 1 0,-1-1 0,0 1 0,1-1 0,-1 1 0,1-1 1,0 0-1,-1 1 0,1-1 0,0 0 0,0 1 0,0-1 0,0 0 1,0 0-1,2 2 0,-1-2-24,1 0 1,-1 0-1,1 0 1,-1 0-1,1 0 1,0-1-1,-1 1 1,1-1-1,0 0 0,-1 0 1,1 1-1,0-2 1,3 1-1,8-2-129,1-1-1,-1-1 1,0 0 0,16-7-1,101-54-1348,-33 14-333,-97 50 1773,0 1-1,1-1 1,-1 1 0,0-1 0,0 1-1,0-1 1,0 1 0,0 0 0,0 0-1,1 0 1,-1 0 0,0 0-1,0 0 1,2 0 0,-2 0 23,-1 1 0,1-1-1,-1 0 1,1 0 0,-1 1 0,0-1 0,1 0 0,-1 1-1,0-1 1,1 0 0,-1 1 0,0-1 0,1 1 0,-1-1-1,0 0 1,0 1 0,0-1 0,1 1 0,-1-1 0,0 1-1,0-1 1,0 1 0,0-1 0,0 1 0,0 5 18,0-1 1,-1 0-1,0 0 1,0 0 0,-2 8-1,-1 3-234,2 5-152,2-15 335,0-1-1,-1 1 1,0 0-1,0-1 1,-3 9-1,-5-3-207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5:51.598"/>
    </inkml:context>
    <inkml:brush xml:id="br0">
      <inkml:brushProperty name="width" value="0.025" units="cm"/>
      <inkml:brushProperty name="height" value="0.025" units="cm"/>
    </inkml:brush>
  </inkml:definitions>
  <inkml:trace contextRef="#ctx0" brushRef="#br0">0 549 19340,'259'-79'3101,"83"-22"-1235,1229-215 2304,-1399 292-5103,202-4 0,-355 27 424,1 1-1,-1 1 1,0 0 0,1 2 0,-1 0-1,0 1 1,32 12 0,-47-15-471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25.909"/>
    </inkml:context>
    <inkml:brush xml:id="br0">
      <inkml:brushProperty name="width" value="0.025" units="cm"/>
      <inkml:brushProperty name="height" value="0.025" units="cm"/>
    </inkml:brush>
  </inkml:definitions>
  <inkml:trace contextRef="#ctx0" brushRef="#br0">52 87 15587,'-19'-74'2233,"19"73"-2217,0 1 1,0-1-1,0 1 1,0 0-1,0-1 0,0 1 1,0-1-1,0 1 1,-1-1-1,1 1 1,0-1-1,0 1 0,0-1 1,-1 1-1,1 0 1,0-1-1,0 1 1,-1-1-1,1 1 0,0 0 1,-1-1-1,1 1 1,-1 0-1,1 0 1,0-1-1,-1 1 0,1 0 1,-1 0-1,1 0 1,-1-1-1,1 1 1,0 0-1,-1 0 0,1 0 1,-1 0-1,1 0 1,-1 0-1,0 1 55,0 0 1,0 0-1,0 0 0,0 0 0,1 0 1,-1 0-1,0 0 0,1 1 0,-1-1 1,1 0-1,-1 0 0,1 1 0,0 1 0,-5 24 208,1 1-1,1 0 1,2 47-1,1-41-173,40 777 626,-21-557-521,-8-92-108,57 562 144,-35-553-164,-24-134-275,2-2 0,23 55 1,-34-86-522,-5-7 617,-11-10-114,-4-7-96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26.301"/>
    </inkml:context>
    <inkml:brush xml:id="br0">
      <inkml:brushProperty name="width" value="0.025" units="cm"/>
      <inkml:brushProperty name="height" value="0.025" units="cm"/>
    </inkml:brush>
  </inkml:definitions>
  <inkml:trace contextRef="#ctx0" brushRef="#br0">14 102 16532,'-1'1'74,"0"-1"0,0 1 1,0 0-1,0-1 0,0 1 1,1 0-1,-1 0 0,0 0 1,0 0-1,1-1 0,-1 1 1,1 0-1,-1 0 0,1 0 1,-1 1-1,1-1 0,0 0 1,-1 0-1,1 0 0,0 0 1,0 0-1,0 0 0,0 0 1,0 1-1,0-1 0,0 0 1,0 0-1,0 0 0,0 0 1,1 0-1,-1 0 0,0 0 1,1 0-1,-1 0 0,1 0 1,0 0-1,-1 0 0,1 0 1,0 0-1,-1 0 0,1 0 1,0 0-1,0-1 0,0 1 1,1 1-1,4 2 119,1 1 0,0-1 0,0-1 1,0 1-1,10 3 0,14 3-36,-1-1 0,1-2 0,1 0 0,0-3 0,-1 0 0,65-2 0,195-34-68,-39 2 261,270 41 522,-293 1-664,-122-10-167,-1-5 0,-1-5 0,140-27 0,-32-11-16,91-16 20,-230 51-35,1 3 0,84 2 0,67 22 174,16 0-1893,-242-16 1721,0 0 0,0 0-1,0 0 1,0 0 0,0 0-1,0 0 1,0 0-1,0 0 1,0 0 0,0 0-1,0 0 1,0 0 0,0 0-1,0 0 1,0 0-1,0 0 1,0 0 0,0-1-1,0 1 1,0 0-1,0 0 1,0 0 0,0 0-1,0 0 1,0 0 0,0 0-1,0 0 1,0 0-1,0 0 1,0 0 0,0 0-1,0 0 1,0 0 0,0 0-1,0 0 1,0 0-1,0 0 1,0 0 0,0 0-1,0 0 1,0-1 0,0 1-1,0 0 1,0 0-1,0 0 1,0 0 0,0 0-1,1 0 1,-1 0-1,0 0 1,0 0 0,0 0-1,0 0 1,0 0 0,0 0-1,-6-3-227,5 2 231,-9-7-263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26.733"/>
    </inkml:context>
    <inkml:brush xml:id="br0">
      <inkml:brushProperty name="width" value="0.025" units="cm"/>
      <inkml:brushProperty name="height" value="0.025" units="cm"/>
    </inkml:brush>
  </inkml:definitions>
  <inkml:trace contextRef="#ctx0" brushRef="#br0">10 1 17420,'-10'-1'1838,"17"8"-1274,19 8-43,22 0-146,0-1 0,1-3-1,78 8 1,-7-11-250,-75-6-85,89 15 0,-127-15-35,-1-1 0,0 1-1,0 1 1,0-1-1,0 1 1,0 0 0,0 0-1,-1 1 1,11 7 0,-13-7 3,0-1 0,1 1 1,-1 0-1,-1 0 1,1 0-1,0 0 1,-1 1-1,0-1 1,0 0-1,0 1 1,-1 0-1,1-1 1,-1 1-1,0 5 1,1 10 25,-1 0 0,-1 1 0,-1-1 0,-1 0 0,-1 0 0,0 0 0,-9 25 0,-52 131 126,57-159-195,4-8-36,0 0 0,0-1 0,-1 1 0,-1-1-1,0 0 1,0 0 0,0 0 0,-1-1 0,0 0 0,-9 8-1,15-14 65,-1-1 0,0 1 0,1 0 0,-1-1 0,0 1 1,1-1-1,-1 0 0,0 1 0,1-1 0,-1 1 0,0-1 0,0 0 0,0 0 0,1 1 0,-1-1 0,0 0 0,0 0 0,0 0 0,0 0 0,1 0 0,-2 0 0,0-1-10,1-1 1,-1 1 0,1 0-1,0-1 1,-1 1-1,1-1 1,0 1-1,0-1 1,0 0-1,-1-2 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27.278"/>
    </inkml:context>
    <inkml:brush xml:id="br0">
      <inkml:brushProperty name="width" value="0.025" units="cm"/>
      <inkml:brushProperty name="height" value="0.025" units="cm"/>
    </inkml:brush>
  </inkml:definitions>
  <inkml:trace contextRef="#ctx0" brushRef="#br0">33 735 14547,'-31'50'3018,"31"-50"-2990,0 0 1,0 0-1,0 0 0,0 0 1,0 0-1,-1 1 0,1-1 1,0 0-1,0 0 0,0 0 1,0 0-1,0 0 0,0 1 1,0-1-1,0 0 0,0 0 1,0 0-1,0 0 0,0 0 1,0 1-1,0-1 0,0 0 0,0 0 1,0 0-1,0 0 0,0 0 1,0 1-1,0-1 0,0 0 1,0 0-1,0 0 0,0 0 1,1 0-1,-1 0 0,0 1 1,0-1-1,0 0 0,0 0 1,0 0-1,0 0 0,0 0 1,1 0-1,-1 0 0,0 0 1,0 1-1,10-1 578,10-6-124,-3-1-287,-1-2 0,0 0 0,-1-1 0,0 0 0,0-2 0,18-17 0,1-6 152,36-47-1,-29 26-205,-3-1 0,-2-2 1,-3-1-1,-2-2 0,-3-1 0,-3-1 0,19-74 1,-38 119-147,-6 18 5,0 1 0,0 0-1,0 0 1,0 0 0,0 0 0,0 0 0,0 0 0,0-1-1,0 1 1,1 0 0,-1 0 0,0 0 0,0 0-1,0 0 1,0 0 0,0 0 0,0 0 0,0-1-1,0 1 1,0 0 0,0 0 0,0 0 0,0 0-1,1 0 1,-1 0 0,0 0 0,0 0 0,0 0 0,0 0-1,0 0 1,0 0 0,0 0 0,1 0 0,-1 0-1,0 0 1,0 0 0,0 0 0,0 0 0,0 0-1,0 0 1,1 0 0,-1 0 0,0 0 0,0 0 0,0 0-1,0 0 1,0 0 0,0 0 0,0 0 0,1 0-1,-1 0 1,0 0 0,0 0 0,0 0 0,7 35-31,4 49-147,35 129-1,-38-184 63,2-1 1,1 0-1,0-1 0,3 0 0,0-1 1,1-1-1,2 0 0,24 28 0,-31-41 67,1-1 0,1-1 0,20 15 0,-18-16-40,1-1 0,25 9 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28.572"/>
    </inkml:context>
    <inkml:brush xml:id="br0">
      <inkml:brushProperty name="width" value="0.025" units="cm"/>
      <inkml:brushProperty name="height" value="0.025" units="cm"/>
    </inkml:brush>
  </inkml:definitions>
  <inkml:trace contextRef="#ctx0" brushRef="#br0">44 1920 13203,'0'0'75,"-29"30"1567,28-28-1509,-1-1 0,1 1 1,-1 1-1,1-1 0,0 0 0,0 0 0,0 0 0,0 0 0,0 1 0,0-1 0,1 1 1,-1-1-1,1 0 0,0 4 0,0-6-82,0 1 0,0-1 0,0 1 0,0-1 0,0 1 0,0-1 0,0 0 0,0 1 0,1-1 0,-1 1 0,0-1 0,0 1 0,1-1 0,-1 0 0,0 1 0,0-1 0,1 1 0,-1-1 0,1 0 0,-1 1 0,0-1 0,1 0 0,-1 0 0,1 1 0,-1-1 0,0 0 0,1 0 1,0 1-1,18-2 876,17-11 12,13-13-414,-2-2-1,-1-2 1,45-36 0,-50 35-366,178-138 200,-7-11-1,265-288 1,276-372-144,-730 812-201,-5 7 49,0-2 0,27-43-1,-40 50 18,-5 14-76,0 1 0,0 0 0,0 0 0,0-1 0,0 1 0,0 0 0,-1 0 1,1 0-1,0-1 0,0 1 0,0 0 0,0 0 0,0 0 0,-1-1 0,1 1 0,0 0 0,0 0 0,0 0 0,0 0 1,-1 0-1,1-1 0,0 1 0,0 0 0,-1 0 0,1 0 0,0 0 0,0 0 0,0 0 0,-1 0 0,1 0 0,0 0 1,0 0-1,-1 0 0,-26 7 264,17-4-230,2-1-391,0 0-1,0 0 1,-15 1 0,27-3 56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29.615"/>
    </inkml:context>
    <inkml:brush xml:id="br0">
      <inkml:brushProperty name="width" value="0.025" units="cm"/>
      <inkml:brushProperty name="height" value="0.025" units="cm"/>
    </inkml:brush>
  </inkml:definitions>
  <inkml:trace contextRef="#ctx0" brushRef="#br0">16 216 19436,'-1'-4'276,"-2"-6"205,0 1 0,0 0 0,1-1 0,1 0 0,-1-13 0,2 23-448,0 0-1,0 0 0,0 1 1,0-1-1,0 0 1,1 0-1,-1 0 1,0 0-1,0 1 1,0-1-1,0 0 0,0 0 1,0 0-1,1 0 1,-1 0-1,0 1 1,0-1-1,0 0 0,1 0 1,-1 0-1,0 0 1,0 0-1,0 0 1,1 0-1,-1 0 1,0 0-1,0 0 0,0 0 1,1 0-1,-1 0 1,0 0-1,0 0 1,0 0-1,1 0 0,-1 0 1,0 0-1,0 0 1,0 0-1,1 0 1,-1 0-1,0 0 1,0-1-1,0 1 0,0 0 1,1 0-1,-1 0 1,0 0-1,0 0 1,0 0-1,0-1 0,0 1 1,0 0-1,1 0 1,-1 0-1,0-1 1,0 1-1,0 0 0,0 0 1,0 0-1,0 0 1,0-1-1,0 1 1,0 0-1,0 0 1,0-1-1,0 1 0,10 13 482,16 39 23,-16-30-520,1 0 0,2 0 0,28 37 0,-40-57-15,0 0 0,0-1 0,1 0 0,-1 1 0,1-1 0,0 0 0,-1 1 0,1-1 0,0 0 0,-1 0 1,1 0-1,0-1 0,0 1 0,0 0 0,0-1 0,0 1 0,0-1 0,0 0 0,0 1 0,3-1 0,-3-1 2,0 1 0,0-1 0,1 0 0,-1 1 0,0-1 0,0 0 0,0-1 0,0 1 0,0 0 0,0 0 0,-1-1 0,1 1 0,0-1 0,-1 0-1,1 1 1,-1-1 0,1 0 0,0-2 0,14-23 109,-2 0-1,-1 0 1,15-47 0,-17 42 147,1 2 1,26-48 0,-38 78-248,0-1 1,1 0-1,-1 1 1,0-1-1,1 1 1,-1-1-1,1 0 1,-1 1-1,1-1 1,-1 1-1,1-1 1,-1 1-1,1-1 1,-1 1-1,1 0 1,0-1 0,-1 1-1,1 0 1,-1-1-1,2 1 1,-1 0-7,-1 0 0,1 0 1,-1 1-1,1-1 1,-1 0-1,0 1 0,1-1 1,-1 0-1,0 1 0,1-1 1,-1 0-1,0 1 0,0-1 1,1 0-1,-1 1 1,0-1-1,0 1 0,0-1 1,1 1-1,-1-1 0,0 1 1,0 0-1,4 36 130,-4-31-118,1 11-5,3 34-6,-3-47-5,-1 0-1,1 0 1,0 1-1,1-1 1,-1 0 0,1 0-1,0 0 1,3 5-1,-5-8 0,0-1-1,1 1 1,-1-1-1,0 1 0,1-1 1,-1 0-1,1 1 1,-1-1-1,1 1 0,-1-1 1,1 0-1,-1 1 1,1-1-1,0 0 0,-1 0 1,1 1-1,-1-1 1,1 0-1,0 0 1,-1 0-1,1 0 0,0 0 1,-1 0-1,1 0 1,-1 0-1,1 0 0,0 0 1,1-1 1,0 1-1,-1-1 1,1 0 0,-1 0-1,1 0 1,-1 1 0,0-2 0,1 1-1,-1 0 1,2-2 0,22-33 33,-24 35-35,64-125-433,-55 115-441,-10 11 856,0 0 0,0 0 0,0 0 0,0 0 0,1 0 0,-1 0 0,0 0 0,0 0 0,0 0 0,0 0 1,0 1-1,1-1 0,-1 0 0,0 0 0,0 0 0,0 0 0,0 0 0,0 1 0,0-1 0,0 0 0,0 0 0,1 0 0,-1 0 0,0 0 0,0 1 1,0-1-1,0 0 0,0 0 0,0 0 0,0 0 0,0 1 0,0-1 0,0 0 0,0 0 0,0 0 0,0 1 0,0-1 0,0 0 0,0 0 0,-5 27-638,-4-5 128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30.125"/>
    </inkml:context>
    <inkml:brush xml:id="br0">
      <inkml:brushProperty name="width" value="0.025" units="cm"/>
      <inkml:brushProperty name="height" value="0.025" units="cm"/>
    </inkml:brush>
  </inkml:definitions>
  <inkml:trace contextRef="#ctx0" brushRef="#br0">1 495 16748,'4'-11'2064,"5"-4"-1224,8-9-232,7-3 1121,15-8-489,8-5-160,12-3-336,5 0-160,5-1-175,0-1-121,-6 7-296,-4 2-160,-16 7-369,-9 5-231,-19 5-544,-10 5 992,-12 8-240,-7 5-216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7.554"/>
    </inkml:context>
    <inkml:brush xml:id="br0">
      <inkml:brushProperty name="width" value="0.05" units="cm"/>
      <inkml:brushProperty name="height" value="0.05" units="cm"/>
    </inkml:brush>
  </inkml:definitions>
  <inkml:trace contextRef="#ctx0" brushRef="#br0">13 29 15363,'-3'10'700,"1"-1"-261,0-1 1,0 0 0,0 1-1,1 13 1,1-21-368,0 0-1,0 0 1,0 1 0,0-1-1,0 0 1,0 0-1,0 0 1,1 1 0,-1-1-1,1 0 1,-1 0-1,0 0 1,1 0 0,0 0-1,-1 1 1,1-1-1,0 0 1,0-1 0,-1 1-1,1 0 1,0 0 0,0 0-1,0 0 1,0-1-1,0 1 1,0 0 0,0-1-1,1 1 1,-1-1-1,0 1 1,0-1 0,0 0-1,0 1 1,1-1-1,-1 0 1,0 0 0,0 0-1,3 0 1,6-1 54,0 0 0,0-1 1,0 0-1,0 0 0,-1-1 0,1-1 1,-1 1-1,14-8 0,67-45 394,-31 15-282,-57 42-223,-5 5-11,-4 10-8,5-14 6,-1 4-1,-1 0 0,1 1 0,-1-1 0,1 1 0,0 0 0,1 0 0,0 0 0,0 0 0,0 0 0,1 0 0,0 9 0,1-16-4,0 1-1,0 0 1,1 0 0,-1-1 0,0 1-1,1 0 1,-1 0 0,0-1 0,1 1 0,-1-1-1,1 1 1,-1 0 0,1-1 0,0 1-1,-1-1 1,1 1 0,-1-1 0,1 1-1,0-1 1,-1 0 0,1 1 0,0-1-1,0 0 1,-1 0 0,1 1 0,0-1 0,0 0-1,0 0 1,-1 0 0,1 0 0,0 0-1,0 0 1,-1 0 0,1 0 0,0 0-1,0 0 1,0-1 0,0 1 0,32-10-578,-16 2 430,26-16 1,-7 0-54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30.623"/>
    </inkml:context>
    <inkml:brush xml:id="br0">
      <inkml:brushProperty name="width" value="0.025" units="cm"/>
      <inkml:brushProperty name="height" value="0.025" units="cm"/>
    </inkml:brush>
  </inkml:definitions>
  <inkml:trace contextRef="#ctx0" brushRef="#br0">0 210 18284,'8'47'1362,"2"0"0,21 60 0,-21-79-944,2-1 1,0 0-1,2-1 0,33 48 0,-48-78-253,-1 1 0,1 0-1,0-1 1,0 1 0,0-1 0,-1-4-1,-1-6 80,-8-31 199,1-1 0,-4-63 0,11 80-424,3 0 0,0-1 1,2 1-1,11-56 0,-10 72-30,0 1-1,2 0 1,-1 0 0,1 0-1,1 1 1,10-16 0,-14 23-6,1 0 1,-1 1 0,1 0 0,0 0-1,0 0 1,0 0 0,0 0-1,0 0 1,1 1 0,-1 0-1,1-1 1,0 1 0,-1 1-1,1-1 1,0 0 0,0 1 0,0 0-1,1 0 1,-1 0 0,0 1-1,0-1 1,0 1 0,6 0-1,-9 0 9,1 0 0,-1 0-1,1 1 1,-1-1 0,1 0-1,-1 1 1,0-1-1,1 1 1,-1-1 0,1 1-1,-1 0 1,0-1 0,0 1-1,1 0 1,-1 0-1,0 0 1,0 0 0,0 0-1,0 0 1,0 0 0,0 1-1,0-1 1,-1 0-1,1 0 1,0 1 0,-1-1-1,1 0 1,0 1 0,-1-1-1,0 1 1,1-1-1,-1 1 1,0-1 0,0 1-1,0-1 1,0 1 0,0 2-1,-1 2-1,0-1-1,0 0 1,0 1-1,-1-1 1,0 0-1,0 0 1,0 0 0,-1 0-1,-4 7 1,-8 9-90,-1 0 0,-2 0 1,0-2-1,-1 0 1,-36 27-1,35-36-668,20-10 758,0 0 0,0 0 0,-1 0 0,1 0 0,0 0 0,0 0 0,-1 0 0,1 0 0,0 0 0,0 0 0,0 0 0,-1 0 0,1 0 0,0 0 0,0 0 0,0 0 0,-1 0 0,1 0 0,0 0 0,0-1 0,0 1 0,-1 0 0,1 0 0,0 0 0,0 0 0,0 0 0,0 0 0,-1-1 0,1 1 0,0 0 0,0 0 0,0-1 0,2-13-224,15-18-133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31.151"/>
    </inkml:context>
    <inkml:brush xml:id="br0">
      <inkml:brushProperty name="width" value="0.025" units="cm"/>
      <inkml:brushProperty name="height" value="0.025" units="cm"/>
    </inkml:brush>
  </inkml:definitions>
  <inkml:trace contextRef="#ctx0" brushRef="#br0">987 5 18580,'0'-1'69,"-1"1"0,1-1 1,-1 1-1,1 0 0,0 0 0,-1-1 0,1 1 0,-1 0 1,1 0-1,-1-1 0,1 1 0,-1 0 0,1 0 1,-1 0-1,1 0 0,-1 0 0,1 0 0,-1 0 0,1 0 1,-1 0-1,1 0 0,-1 0 0,1 0 0,-1 0 1,1 0-1,-1 0 0,1 0 0,-1 1 0,1-1 0,0 0 1,-1 0-1,1 1 0,-1-1 0,1 0 0,-1 1 1,1-1-1,-1 1 0,1 0 31,-1 1 0,1-1 0,-1 1 0,1 0 0,-1-1 0,1 1 0,0 0 0,0 0 0,0-1 0,0 1 0,0 2 0,10 44 277,8 7-349,-3-13 118,-2 0 0,-1 2 0,7 62 0,-15-63-151,-3-1-1,-1 1 0,-2-1 0,-2 1 0,-2-1 1,-2-1-1,-1 1 0,-3-1 0,-1-1 1,-2 0-1,-21 41 0,30-68-79,-1-2 0,0 1-1,-1-1 1,0 0 0,-1 0 0,0-1 0,0 0 0,-1-1-1,0 0 1,-1 0 0,0-1 0,-1-1 0,1 1-1,-1-2 1,-15 6 0,12-7-62,-1-2 0,-20 3 0</inkml:trace>
  <inkml:trace contextRef="#ctx0" brushRef="#br0" timeOffset="1">57 6 17012,'10'-3'1456,"-12"17"-1056,-3 14-136,-8 25 656,1 14-88,-1 26-215,0 12-137,8 20-80,2 5-8,13-3-16,8-2-16,18-13-360,4-9-336,13-24 312,6-15-96,4-35-40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33.655"/>
    </inkml:context>
    <inkml:brush xml:id="br0">
      <inkml:brushProperty name="width" value="0.025" units="cm"/>
      <inkml:brushProperty name="height" value="0.025" units="cm"/>
    </inkml:brush>
  </inkml:definitions>
  <inkml:trace contextRef="#ctx0" brushRef="#br0">0 98 19716,'1'-17'1100,"0"2"-218,1 1 0,5-28 0,-7 42-800,0 0-1,1-1 1,-1 1 0,0-1-1,0 1 1,0-1-1,0 1 1,0-1-1,0 1 1,1 0-1,-1-1 1,0 1-1,0-1 1,1 1 0,-1 0-1,0-1 1,0 1-1,1 0 1,-1-1-1,0 1 1,1 0-1,-1 0 1,1-1 0,-1 1-1,0 0 1,1 0-1,0-1 1,6 9 961,3 21-326,-4 2-576,-1 0-1,-2 0 1,-1 51 0,-14 93 1,3-78 156,8-87-258,0 0 0,1-1 1,1 1-1,-1 0 0,2-1 0,-1 1 0,4 9 1,-4-17-30,-1 1 0,1-1 0,0 1 0,1-1-1,-1 0 1,0 1 0,1-1 0,-1 0 0,1 0 0,0 0 0,0 0 0,0-1 0,0 1 0,0 0 0,0-1 0,0 1 0,0-1 0,1 0 0,-1 0 0,1 0 0,-1 0 0,0 0 0,1 0 0,0-1 0,-1 1-1,1-1 1,-1 0 0,1 1 0,0-1 0,3-1 0,5 0-7,0-1-1,0 0 1,0-1 0,-1 0-1,1 0 1,-1-1-1,14-8 1,-4 2-323,-1-2 1,30-24-1,-45 33 238,0 0-1,0 0 0,-1 0 0,0-1 0,1 0 1,-1 1-1,-1-1 0,1-1 0,0 1 0,-1 0 1,0 0-1,0-1 0,0 1 0,-1-1 0,0 0 1,0 0-1,0 1 0,0-1 0,0 0 0,-1-7 1,-4-22-415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31.757"/>
    </inkml:context>
    <inkml:brush xml:id="br0">
      <inkml:brushProperty name="width" value="0.025" units="cm"/>
      <inkml:brushProperty name="height" value="0.025" units="cm"/>
    </inkml:brush>
  </inkml:definitions>
  <inkml:trace contextRef="#ctx0" brushRef="#br0">57 0 20516,'-5'178'3585,"-41"231"-2298,45-398-1235,-1-3 50,1 0-1,0 0 1,1 0 0,-1 0 0,3 11-1,-2-18-75,0 1 0,0-1 0,1 1 0,-1-1 0,0 0 0,1 1 0,0-1 0,-1 0 0,1 0 0,0 1 0,0-1 0,-1 0 0,1 0 0,0 0 0,0 0 0,0 0 0,0 0 0,0 0 0,1 0 0,-1 0 0,0-1 0,0 1 0,1 0 0,-1-1 0,0 1 0,1-1 0,-1 0 0,0 1 0,1-1 0,-1 0 0,1 0 0,-1 0 0,0 0 0,1 0 0,-1 0 0,1 0 0,1 0 0,13-4-112,1 0 0,-1 0 0,1-2 0,-1 0 0,-1-1 0,1 0 0,-1-1 0,-1-1 0,15-11 0,-19 12 72,0-1 0,0 0 1,-1-1-1,0 0 0,-1 0 1,0-1-1,9-17 0,2-8-377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32.289"/>
    </inkml:context>
    <inkml:brush xml:id="br0">
      <inkml:brushProperty name="width" value="0.025" units="cm"/>
      <inkml:brushProperty name="height" value="0.025" units="cm"/>
    </inkml:brush>
  </inkml:definitions>
  <inkml:trace contextRef="#ctx0" brushRef="#br0">141 0 17436,'-4'3'705,"-1"0"1,0-1-1,-1 1 1,1-1-1,0-1 0,-1 1 1,1-1-1,-1 0 1,-9 1-1,9-1-452,-1-1-1,1 2 1,0-1 0,0 1-1,0 0 1,-11 5-1,15-6-251,0 0-1,0 1 0,0 0 1,1-1-1,-1 1 0,1 0 1,-1 0-1,1 0 0,-1 0 0,1 0 1,0 0-1,0 0 0,0 0 1,0 0-1,1 0 0,-1 1 1,0-1-1,1 0 0,0 1 0,-1-1 1,1 1-1,0-1 0,0 3 1,1-2-10,-1-1 1,0 1 0,1-1 0,-1 1 0,1-1 0,0 0 0,0 1 0,0-1-1,0 0 1,0 1 0,0-1 0,0 0 0,1 0 0,-1 0 0,1 0 0,0 0-1,0-1 1,-1 1 0,1 0 0,0-1 0,1 1 0,-1-1 0,0 0 0,0 0-1,0 0 1,1 0 0,-1 0 0,0 0 0,5 0 0,7 2-20,1 0 0,0-1 0,27 1 0,-26-3 18,10 1-4,40 4-52,-61-4 81,-1 0 0,1 0-1,0 0 1,0 1 0,0-1-1,-1 1 1,1 0 0,-1 1-1,1-1 1,3 4 0,-7-5 11,0 0 0,0 0 0,0 0 1,0 0-1,0 0 0,-1 0 1,1 0-1,0 0 0,-1 1 1,1-1-1,-1 0 0,1 0 1,-1 1-1,0-1 0,1 0 0,-1 1 1,0-1-1,0 0 0,0 1 1,0-1-1,0 0 0,0 1 1,-1-1-1,1 0 0,0 1 1,-1-1-1,1 0 0,-1 0 0,1 1 1,-1-1-1,0 0 0,1 0 1,-1 0-1,0 0 0,0 0 1,-1 2-1,-4 3 160,1 0 0,-1 0 1,0 0-1,-10 6 0,1-1 49,-1-1 0,0-1 0,0 0 0,-1-1 0,0-1 0,0 0 0,-1-2 0,0 0 0,-27 4 0,36-10-846,9-2-4,11-7-179,-8 8 777,11-10-472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6:55.062"/>
    </inkml:context>
    <inkml:brush xml:id="br0">
      <inkml:brushProperty name="width" value="0.025" units="cm"/>
      <inkml:brushProperty name="height" value="0.025" units="cm"/>
    </inkml:brush>
  </inkml:definitions>
  <inkml:trace contextRef="#ctx0" brushRef="#br0">501 454 15235,'-28'41'722,"16"-25"-616,1 1-1,1-1 0,-10 24 1,17-33-90,1 0 0,0 0 0,0 0 0,1 1 0,-1-1 0,2 0 0,-1 1 0,1-1-1,0 1 1,1-1 0,-1 0 0,4 11 0,18 54 105,-14-52-79,-2 1 1,6 28-1,-9-25-12,-1 1 0,-1-1 0,-1 1 0,-2-1 0,-8 48 0,-41 117 291,4-16 190,43-151-440,1-1 0,1 1 0,1 0 0,1 0 0,0 0 0,2 0 0,1 0 0,1 0 0,0-1 0,2 1 0,0-1 0,18 37 0,-16-42-69,0 0 0,2-1 0,-1 0 0,2-1 0,0 0 0,1-1 0,0 0 0,1-1 0,0 0 0,1-1 0,0 0 0,1-1 0,0-1 0,1-1 0,0 0 0,21 7 0,-14-7-32,0-1 0,1-2 1,0 0-1,0-2 0,0 0 0,0-2 1,0-1-1,0 0 0,0-2 1,45-9-1,74-20-19,-41 7 55,199-20 0,8 46 40,2 25-31,40 1-32,308-17-19,148 8 21,-543 2-16,473 23-285,-18-54-305,308 8 153,-633 25 443,748 24 24,-905-48 27,440-57-1,-532 35-18,175-31 10,-277 44-25,-1-1-1,0-2 1,-1-3 0,0-1-1,52-30 1,-23 5-22,124-100-1,-155 110 29,36-38 0,-64 59 14,-1-1 0,0 0 0,-1 0 0,-1-1 0,0 0 0,0-1 0,9-26 0,-14 31 19,-1 0 0,0-1 0,-1 1 1,0-1-1,-1 0 0,0 1 0,-1-1 0,1 0 0,-2 1 0,1-1 0,-2 1 0,1-1 0,-1 1 0,0 0 0,-1 0 0,0 0 0,-9-12 0,-3-6 46,-2 2 0,-2 0 0,0 1 0,-26-24 1,-28-23 31,31 32-17,-50-61 0,80 85-72,1-2 0,1 1-1,1-2 1,0 1-1,1-1 1,1-1 0,-10-34-1,7 3-47,3 0 0,3-1 0,-1-54 0,5 51-109,-3-1 0,-15-74-1,16 119 120,1 1 1,-1-1-1,-1 1 0,0 0 1,0 0-1,-1 0 0,0 1 0,-10-14 1,10 17 37,0 0 0,0 0 0,0 0 0,-1 1 0,0-1 0,0 1 0,0 1 0,0-1 0,0 1 0,-1 0 0,0 1 0,-11-4 1,-77-10 400,29 6-196,3 0-124,0 3-1,0 3 1,-1 3-1,-66 6 1,-253 53 56,-435 62-139,-8-49-120,-444-34-1054,296-16-425,-197 48 200,-220 8 256,-69-66 1770,881-14 427,352 6-726,189-5-253,13-7-16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41.769"/>
    </inkml:context>
    <inkml:brush xml:id="br0">
      <inkml:brushProperty name="width" value="0.025" units="cm"/>
      <inkml:brushProperty name="height" value="0.025" units="cm"/>
    </inkml:brush>
  </inkml:definitions>
  <inkml:trace contextRef="#ctx0" brushRef="#br0">1310 142 7730,'-15'-15'569,"-1"1"0,0 1 0,-1 0 0,0 1 0,-1 1 0,0 1 0,-34-14 0,32 17-413,0 1 0,0 1-1,-1 1 1,0 0-1,0 2 1,0 0-1,-36 3 1,26 2 24,-1 1-1,1 1 1,0 2-1,1 2 1,0 0 0,0 2-1,1 1 1,0 2 0,-33 21-1,-194 133 1206,211-134-1225,2 2 1,2 2-1,-52 61 0,77-79-124,2 1 0,1 0 0,0 1 0,1 0 0,2 1 0,0 1 0,1-1 0,2 1-1,0 1 1,2-1 0,1 1 0,0 0 0,2 0 0,1 35 0,3-26-12,1 0 0,2-1 0,1 0 0,2 0-1,1 0 1,1-1 0,2 0 0,1-1 0,1 0 0,22 32 0,-1-10-3,1-2 1,3-1 0,80 77 0,-83-93-21,2-2 0,1-2 0,1-2 1,2-1-1,59 29 0,-74-44-19,0-1-1,0-2 0,1 0 0,0-2 1,1-1-1,0-2 0,0 0 0,0-2 1,40-2-1,-43-2-2,0-2 1,0 0-1,-1-2 1,1 0-1,-1-2 1,0-1-1,-1-1 0,0-1 1,-1-1-1,36-24 1,-18 6 22,-2-2 0,-1-2 0,-1-2 0,-2-1 0,-1-2 0,-3-1 1,-1-1-1,-2-2 0,-1-1 0,-3 0 0,26-68 0,-38 75 2,-1 0 0,-1-1-1,-3 0 1,-1-1 0,-2 0-1,-1 0 1,-4-49 0,-2 43-78,-2 1 1,-1-1 0,-3 1-1,-2 0 1,-32-83-1,28 93-100,-2 0 0,0 1 0,-3 1 0,-34-45 0,42 62 92,-1 1-1,-1 0 1,0 1 0,0 0-1,-1 1 1,-1 1 0,0 0-1,0 1 1,-1 1-1,-28-12 1,28 16-49,-36-6 0,43 10 94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48.315"/>
    </inkml:context>
    <inkml:brush xml:id="br0">
      <inkml:brushProperty name="width" value="0.025" units="cm"/>
      <inkml:brushProperty name="height" value="0.025" units="cm"/>
    </inkml:brush>
  </inkml:definitions>
  <inkml:trace contextRef="#ctx0" brushRef="#br0">879 104 12659,'-1'-3'100,"-1"0"1,1-1-1,-1 1 0,0 0 1,0 0-1,0 0 1,-1 0-1,1 0 0,-1 0 1,0 1-1,1-1 1,-1 1-1,0 0 1,-5-3-1,6 4-56,-1 0 0,0 0 0,0 0 0,0 0 0,-1 1 0,1 0 0,0-1 0,0 1 0,0 0 0,0 0 0,0 1 0,0-1 0,0 1 0,0-1 0,-1 1 0,2 0 0,-6 2 0,-33 17 106,0 1 0,-51 35 0,43-25-72,-9 4-24,2 3 1,1 3 0,3 2-1,1 2 1,-45 52-1,75-72-15,1 0-1,1 1 0,1 0 0,2 2 0,0 0 1,2 1-1,2 0 0,0 1 0,2 0 0,1 1 0,2 0 1,-7 59-1,13-60-15,1 0 0,2 1 0,1-1 0,1 0 1,2-1-1,0 1 0,22 56 0,-14-52-7,2 0 1,1 0-1,2-2 0,1 0 0,1-1 0,28 30 1,-25-35-24,1-1 0,1-1 0,2-2 1,0-1-1,1 0 0,1-3 0,1 0 1,0-2-1,1-1 0,1-2 1,57 15-1,-63-21-2,0-2-1,0-1 1,0-1-1,1-1 1,0-1 0,-1-2-1,1-1 1,-1 0-1,1-3 1,-1 0 0,0-2-1,-1 0 1,0-2 0,0-1-1,35-19 1,-29 8 53,0 0 0,-1-3 0,-1 0 1,-2-2-1,0-1 0,-2-1 0,-1-2 0,-1 0 1,-2-1-1,25-46 0,-9 5 226,-3-2 0,-4-1 1,41-148-1,-56 163-168,-3-1-1,-2 0 1,4-83 0,-15 115-94,0 0 0,-2 0 1,0 0-1,-3 0 0,0 0 0,-2 1 1,-1 0-1,-1 0 0,-16-35 0,16 47-48,-1 1-1,0 0 0,-1 0 0,0 1 0,-2 0 1,1 1-1,-1 1 0,-1 0 0,0 0 1,-1 2-1,0-1 0,-1 2 0,0 0 1,-1 1-1,1 1 0,-1 1 0,-20-6 0,15 7-63,0 0-1,-1 0 0,1 2 1,-1 1-1,0 1 0,0 1 1,0 1-1,0 1 0,1 1 1,-1 1-1,1 1 0,0 1 1,-27 11-1,36-12 51,1 1 0,-20 15-1,-17 16-141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29.860"/>
    </inkml:context>
    <inkml:brush xml:id="br0">
      <inkml:brushProperty name="width" value="0.025" units="cm"/>
      <inkml:brushProperty name="height" value="0.025" units="cm"/>
    </inkml:brush>
  </inkml:definitions>
  <inkml:trace contextRef="#ctx0" brushRef="#br0">1 61 6065,'13'-3'447,"0"0"-1,0 1 0,1 0 1,-1 1-1,1 1 1,-1 0-1,1 1 0,-1 1 1,1 0-1,20 6 1,1 4-133,1-2-1,0-1 1,1-2 0,0-2 0,0-1 0,0-1 0,40-4 0,33-6-131,152-5 54,-1-10-23,-22 2-165,186 27 286,-79 0-93,-41-4-224,272-5 28,-406 1-45,220 26 1,298 9 27,-689-34-29,501-1-11,-189-2 7,-98 1 11,251 5-5,324 6 3,-527-11 6,602-19-5,123-41-6,-276 68 0,-444 4 2,-19-1 4,89 2-15,-45-1 15,183-1-35,-184-42-106,-128 10-75,298-17-206,-354 37 405,0 4 1,140 20 0,-137-9 71,119-4 1,-99-6-2,7 1 234,-138-2-228,-1 0 0,1 0 0,-1-1 0,1 1 1,-1 0-1,1-1 0,-1 1 0,0-1 0,1 0 0,-1 1 0,0-1 0,1 0 0,-1 0 0,0 0 0,1 0 0,-1-1 0,0 1 0,1 0 0,-1-1 0,0 1 0,1-1 0,-1 1 0,1-1 0,-1 0 0,1 0 0,-1 1 0,-1-3 0,-1-2 23,0-2 33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4.365"/>
    </inkml:context>
    <inkml:brush xml:id="br0">
      <inkml:brushProperty name="width" value="0.025" units="cm"/>
      <inkml:brushProperty name="height" value="0.025" units="cm"/>
    </inkml:brush>
  </inkml:definitions>
  <inkml:trace contextRef="#ctx0" brushRef="#br0">1 82 12683,'9'-5'423,"0"1"1,1 0-1,0 0 0,0 1 1,0 0-1,0 1 1,0 0-1,12-1 0,86 2 459,-71 2-603,424-15 246,-353 6-513,138 7 0,-232 2-43,-10 0-22,0 0 0,-1-1-1,1 0 1,0 0-1,-1 0 1,1 0 0,0-1-1,-1 1 1,6-3-1,-9 3 48,1 0 0,-1 0 0,0-1 0,0 1 0,1-1 0,-1 1 0,0 0 0,0-1 0,0 1 0,1-1-1,-1 1 1,0 0 0,0-1 0,0 1 0,0-1 0,0 1 0,0-1 0,0 1 0,0 0 0,0-1 0,0 1 0,0-1-1,0 1 1,0-1 0,0 1 0,-1 0 0,1-1 0,0 1 0,0-1 0,0 1 0,-1 0 0,1-1 0,0 1-1,0 0 1,-1-1 0,1 1 0,0 0 0,-1-1 0,-11-11-167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3:31.883"/>
    </inkml:context>
    <inkml:brush xml:id="br0">
      <inkml:brushProperty name="width" value="0.025" units="cm"/>
      <inkml:brushProperty name="height" value="0.025" units="cm"/>
    </inkml:brush>
  </inkml:definitions>
  <inkml:trace contextRef="#ctx0" brushRef="#br0">147 448 16323,'-19'1'2209,"-24"12"-1457,-37 21-3937,76-38 4370,22-17-193,14-8-104,16-11-40,8-5-72,12-9-263,2-3-81,2 5-472,-1 0-464,-19 5 512,-8-2-104,-12 4-137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8.610"/>
    </inkml:context>
    <inkml:brush xml:id="br0">
      <inkml:brushProperty name="width" value="0.05" units="cm"/>
      <inkml:brushProperty name="height" value="0.05" units="cm"/>
    </inkml:brush>
  </inkml:definitions>
  <inkml:trace contextRef="#ctx0" brushRef="#br0">16 148 15819,'0'0'156,"-1"0"1,0 0-1,0 0 0,1 0 0,-1 0 0,0 0 0,0 0 0,1 0 0,-1 0 0,0 0 1,0 0-1,1-1 0,-1 1 0,0 0 0,1 0 0,-1-1 0,0 1 0,1-1 0,-1 1 1,0-1-1,0 0 0,1 1-49,0-1 0,0 1-1,0-1 1,0 1 0,0-1 0,0 1 0,0-1 0,0 1 0,1 0 0,-1-1-1,0 1 1,0-1 0,0 1 0,1-1 0,-1 1 0,0-1 0,0 1 0,1 0-1,-1-1 1,0 1 0,1 0 0,-1-1 0,1 1 0,2-4 257,1 1 0,0 0 0,0 0 0,0 1 0,5-4-1,-2 3-224,1 0 0,0 0-1,-1 1 1,1 0-1,0 0 1,0 1 0,0-1-1,0 2 1,1-1-1,-1 1 1,0 1 0,9 1-1,-13-1-128,1 0 1,-1 0-1,0 0 0,0 1 1,0 0-1,0 0 0,0 0 1,0 0-1,-1 1 1,1-1-1,-1 1 0,1 0 1,-1 0-1,0 0 0,0 0 1,-1 1-1,1-1 0,-1 1 1,1 0-1,-1 0 0,0-1 1,-1 2-1,3 7 0,-1 0 3,0 1 0,-1 0 0,-1 0 0,0 0 0,-1 0 0,-1 0 0,0 0 0,0 0 0,-5 17 0,13-69 414,-1 0 0,-2 0 0,-2 0 0,-1 0-1,-8-65 1,7 104-434,-1-1-1,1 1 0,0-1 0,0 1 1,0-1-1,0 1 0,0 0 0,0-1 0,0 1 1,0-1-1,0 1 0,0-1 0,0 1 1,0-1-1,0 1 0,0-1 0,1 1 0,-1-1 1,0 1-1,0-1 0,0 1 0,1 0 1,-1-1-1,0 1 0,0 0 0,1-1 0,-1 1 1,0-1-1,1 1 0,-1 0 0,1 0 0,-1-1 1,0 1-1,1 0 0,-1 0 0,1-1 1,-1 1-1,1 0 0,-1 0 0,1 0 0,-1 0 1,1 0-1,23 4-958,-8-1 286,5-2-1,0-1 0,21-3 0,-36 3 548,30-4-561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4.841"/>
    </inkml:context>
    <inkml:brush xml:id="br0">
      <inkml:brushProperty name="width" value="0.025" units="cm"/>
      <inkml:brushProperty name="height" value="0.025" units="cm"/>
    </inkml:brush>
  </inkml:definitions>
  <inkml:trace contextRef="#ctx0" brushRef="#br0">358 9 12979,'-11'-4'2599,"11"3"-2518,0 1 0,-1 0 0,1-1 0,0 1 0,-1 0 0,1 0-1,0-1 1,-1 1 0,1 0 0,0 0 0,-1 0 0,1-1-1,-1 1 1,1 0 0,0 0 0,-1 0 0,1 0 0,-1 0-1,1 0 1,0 0 0,-1 0 0,1 0 0,-1 0 0,1 0 0,-1 0-1,1 0 1,0 0 0,-1 1 0,1-1 0,0 0 0,-1 0-1,1 0 1,-1 0 0,0 1 0,-9 8 321,-1 1 1,1-1-1,-11 16 1,-10 9-55,-13 5 178,-67 46 1,27-22 52,83-63-576,0 1-1,1-1 1,-1 1-1,0-1 1,1 1-1,-1-1 1,1 1-1,-1-1 1,1 1-1,-1-1 1,1 1-1,-1-1 1,1 1-1,0 0 1,-1-1-1,1 1 1,0 0-1,0-1 1,-1 1-1,1 0 1,0 0-1,0-1 1,0 2-1,0-1-2,1-1 0,-1 1 0,0-1 0,1 1 0,-1-1 0,1 1 0,-1-1 0,1 1 0,-1-1-1,1 1 1,0-1 0,-1 0 0,1 1 0,-1-1 0,1 0 0,0 0 0,-1 1 0,1-1 0,1 0 0,42 4-46,-42-4 46,173-2-263,43 2-1183,-176 2 1108,1 2 0,0 2 0,42 12-1,-12 5-118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7.373"/>
    </inkml:context>
    <inkml:brush xml:id="br0">
      <inkml:brushProperty name="width" value="0.025" units="cm"/>
      <inkml:brushProperty name="height" value="0.025" units="cm"/>
    </inkml:brush>
  </inkml:definitions>
  <inkml:trace contextRef="#ctx0" brushRef="#br0">138 207 15771,'5'-17'1729,"-6"29"-653,-6 34-77,-81 343 622,48-223-1267,33-137-265,8-20-20,5-16-44,8-24-21,-1 1 0,-1-2 1,11-48-1,-17 58-4,48-189-21,-42 151 121,8-97 0,-40 377 145,20-99-236,18 147-1,-16-252-3,2 39 10,-4-51-13,0-1-1,0 1 1,-1 0-1,0 0 1,1 0-1,-1-1 0,0 1 1,-1 0-1,1-1 1,-1 1-1,-1 3 1,2-7-2,1 0 0,0 1 0,0-1 0,0 0 0,0 0 0,0 0 0,0 1 0,0-1 0,0 0 0,-1 0 0,1 0 0,0 0 1,0 1-1,0-1 0,0 0 0,-1 0 0,1 0 0,0 0 0,0 0 0,0 0 0,-1 1 0,1-1 0,0 0 0,0 0 0,0 0 0,-1 0 0,1 0 0,0 0 0,0 0 1,-1 0-1,1 0 0,0 0 0,0 0 0,0 0 0,-1 0 0,1 0 0,0 0 0,0 0 0,0 0 0,-1-1 0,1 1 0,0 0 0,0 0 0,0 0 0,-1 0 0,1 0 1,0 0-1,0-1 0,0 1 0,-1 0 0,-5-16-9,0-22-43,6 17 12,1 1-1,0 0 1,2-1 0,7-32-1,-6 40 22,-1 1 0,2 0 0,0-1-1,0 1 1,1 1 0,1-1 0,-1 1 0,13-14 0,-16 22 15,0 0 0,0 0 0,0 0 0,1 0 0,0 0 0,-1 1 0,1-1 0,0 1 1,0 0-1,0 1 0,0-1 0,1 1 0,4-2 0,-7 3 3,0 0 0,0-1 0,1 1 0,-1 0 0,0 0 0,0 1 0,1-1 0,-1 0 0,0 1-1,0-1 1,0 1 0,0 0 0,0 0 0,0 0 0,0 0 0,0 0 0,0 0 0,0 1 0,0-1 0,-1 0 0,1 1 0,0 0 0,-1-1 0,0 1 0,1 0-1,-1 0 1,0-1 0,2 4 0,0 2-5,0 0-1,-1 0 0,0 0 1,0 0-1,0 0 0,-1 1 0,0-1 1,0 1-1,-1 14 0,-1-11 11,0 0-1,0 0 1,-1 0-1,0 0 0,-8 21 1,9-32-1,1 1 0,0 0 0,0 0 0,-1-1 0,1 1 0,0 0 0,-1-1 0,1 1 0,0 0 0,-1-1 0,1 1 0,-1-1 0,1 1 0,-1-1 0,1 1 0,-1-1 0,0 1 0,1-1 0,-1 1 0,0-1 0,0 0 0,1 0 0,-1 0-1,1 0 1,0 0 0,-1-1-1,1 1 1,-1 0 0,1 0-1,0 0 1,-1-1 0,1 1 0,0 0-1,-1-1 1,1 1 0,0 0-1,-1-1 1,1 1 0,0 0-1,0-1 1,-1 1 0,1 0 0,0-1-1,0 0 1,-9-32 86,2-10 13,3-1 0,1 0 0,6-79 0,-3 121-95,0 0 0,0 1 0,0-1 0,0 0 0,0 0 0,1 1 0,-1-1-1,1 1 1,-1-1 0,1 0 0,-1 1 0,1-1 0,0 1 0,0-1 0,0 1 0,0 0 0,0-1 0,0 1 0,0 0-1,0 0 1,1 0 0,-1-1 0,0 1 0,1 1 0,-1-1 0,1 0 0,-1 0 0,4-1 0,-1 2 5,-1 0 1,1 0-1,0 1 0,0-1 1,0 1-1,0-1 1,0 1-1,-1 1 0,1-1 1,0 0-1,4 3 1,4 2-10,1-1 1,0 0 0,0-1 0,26 4 0,-32-7-6,0-1 0,-1 0 1,1 0-1,0 0 0,0-1 1,-1 0-1,1 0 0,0-1 1,-1 0-1,0 0 0,1 0 1,5-4-1,-1-1 2,-1 0 1,0 0 0,0-1-1,0 0 1,-1 0-1,-1-1 1,0 0-1,0-1 1,-1 0-1,0 0 1,0-1-1,8-20 1,-7 15 14,-2-1 0,0 0-1,-1-1 1,-1 1 0,0-1 0,-1 0-1,-1 0 1,-1-21 0,-5 1 36,3 37-50,1 0 1,0 0-1,0 0 0,0 0 1,0 0-1,-1 0 1,1 0-1,0 1 0,-1-1 1,1 0-1,-1 0 1,1 0-1,-1 1 0,1-1 1,-1 0-1,0 0 0,1 1 1,-1-1-1,0 1 1,1-1-1,-1 1 0,0-1 1,0 1-1,0-1 1,0 1-1,1-1 0,-1 1 1,0 0-1,0 0 1,0-1-1,0 1 0,0 0 1,0 0-1,0 0 1,0 0-1,0 0 0,1 0 1,-1 0-1,-1 1 1,-1 0-1,0 1 1,1-1 0,-1 1 0,1-1 0,-1 1 0,1 0 0,0 0 0,0 0-1,0 0 1,0 1 0,0-1 0,0 1 0,0-1 0,-2 6 0,-17 43 4,18-43-6,-9 28 7,1 0-1,-11 70 1,20-90-1,0 1 1,1 1-1,1-1 1,0 0 0,2 0-1,0 0 1,1-1-1,8 29 1,-9-40-12,0 0 1,0 0-1,0-1 0,1 1 0,0-1 1,-1 1-1,2-1 0,-1 0 1,1 0-1,-1-1 0,1 1 1,0-1-1,0 1 0,0-1 0,1-1 1,-1 1-1,1 0 0,9 3 1,-10-5-5,0-1-1,-1 1 1,1 0 0,0-1 0,0 0 0,0 0 0,0 0 0,0 0-1,-1 0 1,1-1 0,0 0 0,0 0 0,0 0 0,-1 0 0,1 0-1,-1-1 1,1 0 0,-1 0 0,0 0 0,1 0 0,-1 0 0,0-1-1,0 1 1,-1-1 0,1 0 0,3-3 0,-2-1 31,0-1 0,0 1 1,0-1-1,-1 1 0,0-1 1,0 0-1,-1 0 0,0-1 1,0 1-1,-1 0 0,0 0 1,-1-1-1,0 1 0,0-1 1,-1 1-1,0 0 0,0-1 1,-3-8-1,4 16-14,0 0 1,-1 0 0,1 0-1,0 0 1,-1 0-1,1 0 1,-1 0-1,1 0 1,0 0-1,-1 1 1,0-1-1,1 0 1,-1 0-1,0 1 1,1-1 0,-1 0-1,-1 0 1,1 1-5,1 0 1,-1 0-1,1 0 1,-1 0 0,1 0-1,0 0 1,-1 0 0,1 0-1,-1 0 1,1 0-1,0 1 1,-1-1 0,1 0-1,-1 0 1,1 0 0,0 1-1,-1-1 1,1 0-1,0 1 1,-1-1 0,1 0-1,0 1 1,0-1 0,-1 0-1,1 1 1,0 0 0,-2 2 9,0 1 0,0 0 0,0 0 1,1 0-1,0 0 0,-1 5 1,0-1-10,1-1 0,1 1 0,0 0 1,0-1-1,0 1 0,3 12 1,-3-18-7,0-1 1,1 1 0,-1-1 0,1 1-1,-1 0 1,1-1 0,0 1 0,0-1 0,0 0-1,-1 1 1,1-1 0,1 1 0,-1-1 0,0 0-1,0 0 1,0 0 0,1 0 0,-1 0 0,0 0-1,1 0 1,-1 0 0,1 0 0,-1-1 0,1 1-1,-1-1 1,1 1 0,0-1 0,-1 1-1,1-1 1,0 0 0,-1 0 0,1 0 0,0 0-1,-1 0 1,4-1 0,2 0-1,0-1-1,0 0 1,0-1 0,-1 0 0,1 0-1,-1 0 1,1-1 0,-1 1-1,0-2 1,0 1 0,-1-1-1,10-9 1,-3 1 2,0 0 0,-1-2 0,18-29 0,-25 37 2,0 0 1,0 0-1,-1-1 0,0 1 1,0-1-1,-1 1 1,0-1-1,1-13 0,-5 12-11,-4 11-6,-6 12-6,6-2 7,1 0 1,0 0 0,1 0 0,0 0-1,1 1 1,-1 14 0,2-20 9,1 1 1,1 0-1,0 0 1,0 0-1,0 0 1,1 0-1,0 0 1,1 0-1,0-1 1,0 1-1,4 8 1,-5-14 3,0 0 1,0 0-1,1 1 1,-1-1-1,1 0 1,-1-1-1,1 1 1,0 0-1,0 0 1,0-1-1,0 1 1,0-1-1,0 1 1,0-1-1,1 0 1,-1 0-1,0 0 1,3 1-1,0-1 3,-1-1-1,1 1 1,0-1-1,-1 0 1,1 0-1,-1 0 1,1-1-1,-1 1 1,7-3-1,2-1 5,0 0 0,-1-2 0,1 1 0,-1-1 0,-1-1 0,12-8-1,-9 4-44,-1-1 0,-1-1 0,1 0 0,-2 0 0,0-1 0,-1-1 0,0 0 0,11-24 0,-18 34-12,-5 14-40,0 0 1,0 0-1,1 0 0,0 0 1,1 12-1,0-8 36,-1-4 31,2 0 0,-1 0-1,4 17 1,-4-25 26,0 1 0,1-1 0,-1 0-1,0 1 1,1-1 0,0 0 0,-1 1 0,1-1 0,0 0 0,0 0-1,-1 0 1,1 0 0,0 0 0,2 2 0,-2-3 1,-1 1 0,1-1 1,0 0-1,0 0 0,0 0 0,-1 0 0,1 0 1,0 0-1,0 0 0,0 0 0,0 0 1,-1 0-1,1 0 0,0 0 0,0 0 1,-1-1-1,1 1 0,0 0 0,0-1 0,-1 1 1,1-1-1,0 1 0,-1 0 0,1-1 1,0 0-1,-1 1 0,1-1 0,0 0 0,5-5 22,-1 0 0,1 0 0,-1-1 0,-1 1 0,1-1 0,-1 0 0,6-15 0,17-57 115,-15 28-121,-2-1 0,-3-1-1,-2 1 1,-3-95 0,-2 143-33,0-3-30,0-1-1,0 1 0,-1 0 0,-3-12 1,4 19 38,0 0 1,0 1 0,0-1 0,0 0 0,0 0 0,0 0-1,0 0 1,0 0 0,0 0 0,0 0 0,-1 0 0,1 0 0,0 0-1,0 0 1,0 0 0,0 0 0,0 0 0,0 0 0,0 0-1,0 0 1,0 0 0,0 0 0,0 0 0,0 0 0,0 0 0,0 0-1,-1 0 1,1 0 0,0 0 0,0 0 0,0 0 0,0 0-1,0 0 1,0 0 0,0 0 0,0 0 0,0 0 0,0 0 0,0 0-1,0 0 1,0 0 0,0 0 0,0 0 0,0 0 0,-1 0-1,1 0 1,0 0 0,0 0 0,0-1 0,0 1 0,0 0 0,0 0-1,0 0 1,0 0 0,0 0 0,0 0 0,0 0 0,-3 11-92,0 18 3,3-11 60,-2 41 75,13 114 1,-9-157-20,0 0 1,2 0-1,0 0 1,1 0 0,0-1-1,2 1 1,-1-1 0,2-1-1,0 1 1,1-1 0,0-1-1,12 13 1,-18-23-24,-2-1 4,0-1 1,0 1 0,0-1 0,1 0-1,-1 1 1,1-1 0,-1 0 0,1 0-1,-1 0 1,1 0 0,0 0 0,0 0-1,2 0 1,-19-22 41,13 19-43,-178-213 1,180 214-5,-3-3 12,0 0-1,0 0 1,0 0 0,1-1 0,0 1 0,-3-9-1,5 12-6,-1 0 0,1 0 0,0 0 0,0 0 0,1 0 0,-1 0 0,0 0 0,0 0 0,0 0 0,1 0 0,-1 0 0,0 0 0,1 0 0,-1 0 0,1 0 0,-1 0 0,1 1 0,-1-1 0,1 0 0,0 0 0,-1 0 0,1 1 0,0-1 0,0 0 0,0 1 0,0-1 0,-1 1 0,1-1 0,0 1 0,0-1 0,0 1 0,0 0 0,0-1 0,0 1 0,0 0 0,0 0 0,2-1 0,47-8 64,12-3-811,-57 11 609,1-1 0,-1 0 0,0 0 1,0 0-1,0-1 0,0 1 0,0-1 1,6-5-1,-2-7-182,-6-2-124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7.903"/>
    </inkml:context>
    <inkml:brush xml:id="br0">
      <inkml:brushProperty name="width" value="0.025" units="cm"/>
      <inkml:brushProperty name="height" value="0.025" units="cm"/>
    </inkml:brush>
  </inkml:definitions>
  <inkml:trace contextRef="#ctx0" brushRef="#br0">10 0 15699,'-10'2'1553,"15"5"-1041,5 2-192,11-2 664,8-2-800,5 1 48,1-1-80,9 2-240</inkml:trace>
  <inkml:trace contextRef="#ctx0" brushRef="#br0" timeOffset="1">604 168 18108,'-2'5'251,"0"0"0,-1-1 0,1 1 0,-1-1 0,0 1 0,0-1 0,0 0 0,-1 0 0,1 0 0,-1-1 0,0 1 0,-8 5 1,-17 17 1085,26-22-1327,0-1 1,0 0 0,1 1-1,-1 0 1,1 0-1,0 0 1,0 0-1,0 0 1,0 0-1,-2 9 1,4-13-44,0 1 0,0-1 0,0 1 0,0-1 0,0 1 0,0-1 0,1 1 0,-1-1 0,0 1 0,0-1 0,0 1 0,0-1 0,1 1 0,-1-1 0,0 1 0,0-1 0,1 0 0,-1 1 0,0-1 0,1 1 0,-1-1 0,0 0 0,1 1 0,-1-1 0,1 0 0,-1 1 0,0-1 0,2 1 0,18 2-772,20-8-463,14-13 228,-42 13 957,1 0-1,0 1 1,1 1-1,-1 0 1,0 0-1,15 0 1,-27 3 103,-1 0 0,1 0 0,0 0 0,-1 0 0,1 0 0,0 0 0,-1 0 0,1 0 0,-1 0 1,1 0-1,0 0 0,-1 0 0,1 1 0,-1-1 0,1 0 0,0 0 0,-1 1 0,1-1 0,-1 0 0,1 1 1,-1-1-1,1 1 0,-1-1 0,1 0 0,-1 1 0,0-1 0,1 1 0,-1-1 0,0 1 0,1 0 1,-1-1-1,0 1 0,1-1 0,-1 1 0,0-1 0,0 1 0,0 0 0,0-1 0,0 1 0,0 0 1,0-1-1,0 1 0,0-1 0,0 1 0,0 0 0,0-1 0,0 1 0,-1 0 0,0 3 94,0 0 0,-1-1-1,1 1 1,-1-1-1,0 1 1,0-1 0,-3 3-1,-8 11 56,-1-2 0,-1 0 0,0-1 0,-1 0 0,-1-1 0,0-1 0,0-1 0,-1 0 0,-36 15 0,19-18-241,3-7-93</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8.682"/>
    </inkml:context>
    <inkml:brush xml:id="br0">
      <inkml:brushProperty name="width" value="0.025" units="cm"/>
      <inkml:brushProperty name="height" value="0.025" units="cm"/>
    </inkml:brush>
  </inkml:definitions>
  <inkml:trace contextRef="#ctx0" brushRef="#br0">2 0 16740,'-1'33'2604,"6"38"-862,27 120 0,-32-187-1714,2 4 32,0 0 0,0-1 0,1 1 0,5 10-1,-8-17-49,0-1 0,1 1-1,-1 0 1,0 0 0,1 0-1,0 0 1,-1 0 0,1-1 0,-1 1-1,1 0 1,0-1 0,-1 1-1,1 0 1,0-1 0,0 1-1,0-1 1,0 1 0,-1-1-1,1 1 1,0-1 0,0 0-1,0 1 1,0-1 0,0 0-1,0 0 1,0 0 0,0 0-1,0 0 1,0 0 0,0 0-1,0 0 1,0 0 0,0 0 0,0 0-1,0-1 1,0 1 0,-1 0-1,1-1 1,0 1 0,0-1-1,0 1 1,0-1 0,0 1-1,-1-1 1,1 0 0,1 0-1,4-6 24,1 1 0,-1-1-1,-1 0 1,1 0 0,-1-1-1,6-12 1,25-56 93,-24 48-73,6-17 16,-13 31-57,0 1-1,1-1 0,0 1 1,1 0-1,1 1 0,13-19 1,-21 31-12,0 0 0,0-1 0,1 1 0,-1 0 1,0 0-1,1-1 0,-1 1 0,0 0 0,0 0 1,1-1-1,-1 1 0,0 0 0,1 0 0,-1 0 1,1 0-1,-1-1 0,0 1 0,1 0 0,-1 0 1,0 0-1,1 0 0,-1 0 0,1 0 0,-1 0 1,0 0-1,1 0 0,-1 0 0,0 0 0,1 0 1,-1 0-1,1 0 0,-1 1 0,0-1 0,1 0 1,-1 0-1,0 0 0,1 1 0,-1-1 0,0 0 1,1 0-1,-1 1 0,0-1 0,0 0 0,1 0 1,-1 1-1,0-1 0,0 0 0,0 1 0,1-1 1,-1 0-1,0 1 0,0-1 0,0 1 0,0-1 1,6 24 12,-5-22-11,5 51-3,-4-34 3,1 1 0,0-1 0,11 34 0,-14-52 0,0 0 1,1 0-1,-1 0 1,1 0-1,-1 0 1,0 0-1,1 0 1,-1-1-1,1 1 0,0 0 1,-1 0-1,1-1 1,0 1-1,-1 0 1,1-1-1,0 1 1,0-1-1,0 1 1,-1-1-1,1 1 1,0-1-1,0 1 0,0-1 1,0 0-1,0 0 1,0 1-1,0-1 1,0 0-1,0 0 1,0 0-1,0 0 1,0 0-1,0 0 1,0 0-1,0-1 1,0 1-1,-1 0 0,1 0 1,0-1-1,0 1 1,0-1-1,2 0 1,2-2 7,0 0-1,-1-1 1,1 0 0,0 0 0,-1 0 0,4-5 0,51-68 93,-41 51-108,39-42 0,-56 67-3,0 0 1,1-1 0,-1 1-1,0 0 1,1 0-1,0-1 1,-1 1-1,1 0 1,0 1 0,-1-1-1,1 0 1,0 0-1,0 1 1,0-1-1,-1 1 1,5-1 0,-5 1 2,0 1 0,-1-1 0,1 0 0,0 1 0,0-1 0,0 1 0,0-1 0,0 1 0,0 0 0,-1-1 1,1 1-1,0 0 0,0-1 0,-1 1 0,1 0 0,-1 0 0,1 0 0,-1 0 0,1-1 0,-1 1 0,1 0 0,-1 0 1,0 0-1,1 0 0,-1 0 0,0 0 0,0 0 0,0 0 0,0 0 0,0 2 0,2 48-91,-3-39-36,1-1 0,1 0 0,3 18 0,-4-29 110,0 0-1,0 0 1,0 0-1,0 0 1,0 0-1,0 0 1,0 0-1,0 0 1,0 0-1,0 1 1,0-1-1,0 0 1,0 0-1,0 0 1,0 0-1,0 0 1,0 0-1,0 0 1,0 0 0,0 0-1,0 0 1,0 1-1,1-1 1,-1 0-1,0 0 1,0 0-1,0 0 1,0 0-1,0 0 1,0 0-1,0 0 1,0 0-1,0 0 1,0 0-1,1 0 1,-1 0-1,0 0 1,0 0-1,0 0 1,0 0 0,0 0-1,0 0 1,0 0-1,0 0 1,1 0-1,-1 0 1,0 0-1,0 0 1,0 0-1,0 0 1,0 0-1,0 0 1,0 0-1,0 0 1,1-1-1,4-6-479,4-9 251,1-10-151,3-6-145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9.200"/>
    </inkml:context>
    <inkml:brush xml:id="br0">
      <inkml:brushProperty name="width" value="0.025" units="cm"/>
      <inkml:brushProperty name="height" value="0.025" units="cm"/>
    </inkml:brush>
  </inkml:definitions>
  <inkml:trace contextRef="#ctx0" brushRef="#br0">104 181 17500,'-37'78'3068,"25"-55"-2449,1 0 1,1 1 0,0 1-1,2 0 1,-7 37-1,15-61-605,-1 0 0,1 0 1,0 0-1,0-1 0,0 1 0,0 0 0,0 0 0,0 0 0,0 0 0,0 0 1,0-1-1,1 1 0,-1 0 0,0 0 0,0 0 0,1-1 0,-1 1 1,1 1-1,0-1-12,-1-1 1,1 0 0,-1 0 0,1 0 0,-1 0 0,1 1-1,-1-1 1,1 0 0,-1 0 0,1 0 0,-1 0 0,1 0-1,-1 0 1,0 0 0,1-1 0,-1 1 0,1 0 0,-1 0-1,1 0 1,-1 0 0,1-1 0,-1 1 0,0 0-1,1-1 1,32-25-191,-22 16 75,3-2-126,2 1 1,-1 0 0,1 1 0,22-9 0,-34 17 178,1 0 0,-1 1 0,1 0-1,-1 0 1,1 0 0,0 0 0,0 1-1,-1-1 1,11 2 0,-12-1 39,-1 1 0,1 0 0,0 0 0,0 0 0,0 0 0,-1 0 0,1 1 0,-1-1 0,1 1 0,-1-1 0,1 1 0,-1 0 0,0 0-1,0 0 1,0 0 0,0 1 0,3 3 0,0 14 121,-5-14 27,-2-13 123,-1-11-353,0 0 1,2-1-1,0 0 1,1 1 0,0-1-1,2 0 1,0 1-1,1-1 1,1 1 0,1 0-1,1 0 1,10-23 0,-11 33-275,0 0 1,1 0 0,1 0 0,-1 1-1,1 0 1,0 0 0,1 0 0,0 1-1,0 0 1,14-7 0,23-18-1024,-21 10 749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9.666"/>
    </inkml:context>
    <inkml:brush xml:id="br0">
      <inkml:brushProperty name="width" value="0.025" units="cm"/>
      <inkml:brushProperty name="height" value="0.025" units="cm"/>
    </inkml:brush>
  </inkml:definitions>
  <inkml:trace contextRef="#ctx0" brushRef="#br0">68 92 12315,'-12'27'381,"1"0"1,1 0 0,1 1 0,2 0 0,1 1-1,1 0 1,1-1 0,2 1 0,1 1-1,3 29 1,-2-53-284,1 1-1,1 0 0,-1-1 1,1 1-1,1-1 0,-1 1 1,1-1-1,6 12 0,-7-17-78,-1 1 0,0 0-1,1-1 1,-1 1 0,0-1-1,1 1 1,0-1 0,-1 0-1,1 0 1,0 0 0,0 0-1,0 0 1,-1 0 0,1 0-1,0 0 1,0-1 0,0 1-1,0-1 1,1 1 0,-1-1-1,0 0 1,0 0 0,0 0-1,0 0 1,0 0 0,0-1 0,0 1-1,0-1 1,0 1 0,0-1-1,0 0 1,0 1 0,2-3-1,4-1-21,-1 0 1,0-1-1,0 0 0,0-1 1,-1 1-1,0-1 0,0 0 0,-1-1 1,1 1-1,-1-1 0,-1 0 1,1-1-1,-1 1 0,4-12 0,5-12 12,-2-2 0,8-39-1,-18 66-2,30-177 312,-22 118 69,-5 42-108,-2 21 264,0 8-317,1 12 24,-1 22 183,2 0 0,1 0 0,12 43 0,-13-69-393,1 0 1,0 0-1,1-1 0,0 1 1,1-1-1,0 0 0,1-1 1,1 0-1,0 0 1,1-1-1,20 19 0,-23-24-21,-6-4-9,0-1 0,1 1 0,-1-1 0,0 1 0,1-1 0,0 0 0,-1 0 0,1 0 0,0 0 0,0 0 0,2 1 0,-13-3-83,0 0 0,0-1-1,1 0 1,-1 0 0,0-1-1,1 0 1,0 0 0,-9-6 0,-64-39-315,75 44 512,0 0-1,0-1 1,1 0-1,-1 0 1,1 0-1,-8-11 1,12 15-76,0-1 1,0 1 0,1 0 0,-1 0-1,1-1 1,-1 1 0,1 0-1,-1-1 1,1 1 0,0-1-1,0 1 1,-1 0 0,1-1 0,0 1-1,0-1 1,1 1 0,-1-1-1,0 1 1,0 0 0,1-1-1,-1 1 1,1-1 0,-1 1 0,1 0-1,-1 0 1,1-1 0,0 1-1,0 0 1,-1 0 0,1 0-1,0 0 1,0 0 0,0 0 0,1 0-1,-1 0 1,0 0 0,0 0-1,0 1 1,1-1 0,-1 0-1,2 0 1,30-16 61,1 2 0,71-21 0,-100 34-221,-2 1 83,1 0 0,-1 0 0,0 0 1,0 0-1,0 0 0,-1-1 0,1 0 0,0 1 1,-1-1-1,1 0 0,-1 0 0,1 0 0,3-6 0,6-11-225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1.940"/>
    </inkml:context>
    <inkml:brush xml:id="br0">
      <inkml:brushProperty name="width" value="0.025" units="cm"/>
      <inkml:brushProperty name="height" value="0.025" units="cm"/>
    </inkml:brush>
  </inkml:definitions>
  <inkml:trace contextRef="#ctx0" brushRef="#br0">185 334 13075,'-1'-3'189,"1"0"0,-1 0 0,0 1 0,1-1 0,-1 0 1,-1 0-1,1 1 0,0-1 0,-1 1 0,1-1 0,-1 1 0,-2-3 1,3 4-90,-1 0 1,1 0 0,-1 0 0,1 0 0,-1 0 0,1 1-1,-1-1 1,0 1 0,1-1 0,-1 1 0,0-1 0,1 1 0,-1 0-1,0 0 1,0 0 0,1 0 0,-1 0 0,0 0 0,0 0 0,1 1-1,-1-1 1,-2 1 0,-2 1 39,0 1 1,0 0-1,0 0 0,0 0 0,0 1 0,1 0 0,-1 0 1,1 0-1,0 1 0,1-1 0,-1 1 0,1 0 0,0 1 1,-6 9-1,3-4-89,1 0 0,1 0 1,0 0-1,0 0 0,1 1 0,1 0 0,-3 14 1,5-22-49,0 1 1,1 0-1,-1-1 0,1 1 1,1-1-1,-1 1 1,0 0-1,1-1 0,0 1 1,0-1-1,0 1 1,4 7-1,-3-10-6,-1 1 1,1-1-1,0 0 1,0 0-1,0 0 0,0 0 1,0 0-1,1 0 0,-1 0 1,0-1-1,1 1 1,0-1-1,-1 0 0,1 1 1,0-1-1,-1-1 0,1 1 1,0 0-1,0-1 1,0 1-1,3-1 0,41 2-74,-35-2 46,1 0 0,-1 1 0,21 4 1,-28-4 26,-1 0 0,0 1 1,0-1-1,0 1 0,0 0 0,-1 0 1,1 0-1,-1 1 0,1-1 1,-1 1-1,0 0 0,0 0 1,0 0-1,5 7 0,-1 2 2,0 0-1,-1 0 1,-1 1-1,0 0 0,0 0 1,-1 0-1,-1 1 1,2 17-1,6 113 28,-11-139-21,1 21 202,0 0 1,-2-1 0,-1 1-1,-2 0 1,0-1 0,-12 41 0,15-64-135,-1 1 1,1 0 0,0 0-1,-1-1 1,1 1 0,-1 0-1,0-1 1,0 0 0,0 1-1,0-1 1,0 0 0,0 0-1,-5 3 1,6-5-40,0 1 0,0-1 0,0 0-1,-1 1 1,1-1 0,0 0 0,0 0 0,-1 0-1,1 0 1,0 0 0,0 0 0,0 0 0,-1 0-1,1-1 1,0 1 0,0 0 0,0-1 0,0 1-1,-1-1 1,1 1 0,0-1 0,0 1 0,0-1-1,0 0 1,0 0 0,0 1 0,1-1 0,-1 0-1,0 0 1,0 0 0,0 0 0,1 0 0,-1 0-1,1 0 1,-1 0 0,0-2 0,-4-8 28,0 1 0,0-1 0,2 0 1,-1 0-1,1-1 0,1 1 0,0 0 1,-1-19-1,4-101-85,0 120 24,5-71-153,4 0 1,25-103 0,65-157-436,-87 306 516,-7 22 23,-1-1-1,0 1 1,-1-1 0,0 0-1,-1-1 1,-1 1 0,1-16 0,-3 30 45,0 1 0,0 0 1,0-1-1,0 1 1,0-1-1,0 1 0,0 0 1,0-1-1,0 1 1,0-1-1,0 1 0,0 0 1,-1-1-1,1 1 1,0-1-1,0 1 0,0 0 1,0-1-1,-1 1 1,1 0-1,0-1 0,0 1 1,-1 0-1,1 0 1,0-1-1,-1 1 0,1 0 1,0 0-1,-1-1 1,1 1-1,0 0 0,-1 0 1,1 0-1,0 0 1,-1-1-1,1 1 0,0 0 1,-1 0-1,1 0 1,-1 0-1,1 0 0,0 0 1,-1 0-1,1 0 1,-1 0-1,0 0 0,0 1 0,-1 0-1,0 0 1,1 0-1,-1 0 0,1 0 1,-1 0-1,1 1 0,-1-1 1,1 0-1,-1 2 0,-9 11-4,2 0 0,0 1 0,1 0 0,0 0 0,-6 18 0,2 3 5,-11 46 0,18-62 7,0 1 0,2-1 0,0 1 0,1 0 1,2 0-1,0 0 0,5 36 0,-5-54-7,1 0 0,0 0-1,-1 0 1,2 0 0,-1 0-1,0 0 1,0 0 0,1 0-1,0 0 1,0-1 0,-1 1-1,1-1 1,1 1 0,-1-1-1,0 0 1,1 0 0,-1 0 0,1 0-1,-1 0 1,1-1 0,0 1-1,0-1 1,0 1 0,0-1-1,0 0 1,0 0 0,0-1-1,0 1 1,0-1 0,0 1 0,1-1-1,-1 0 1,0 0 0,0 0-1,5-2 1,3 1-24,0-2-1,0 1 1,-1-2 0,1 1-1,-1-2 1,0 1-1,0-1 1,0-1 0,9-6-1,-8 4 16,-1 0 0,0-1 0,0 0 0,-1 0 0,0-1-1,-1 0 1,0-1 0,-1 0 0,0 0 0,0 0 0,-1-1-1,-1 0 1,0 0 0,3-14 0,-7 24 28,-1-1-1,1 0 1,-1 0-1,0 1 1,0-1-1,0 0 1,-1 0 0,1 1-1,0-1 1,-1 0-1,-1-2 1,2 4-10,0 1 1,0-1-1,0 1 1,-1 0-1,1-1 1,0 1-1,0 0 1,-1-1-1,1 1 1,0 0-1,0-1 1,-1 1-1,1 0 1,-1-1-1,1 1 1,0 0-1,-1 0 1,1 0-1,0-1 1,-1 1-1,1 0 1,-1 0-1,1 0 1,-1 0-1,1 0 1,-1 0-1,0 0 4,0 0-1,-1 1 1,1-1 0,0 1-1,0-1 1,0 1-1,0-1 1,0 1 0,0 0-1,0-1 1,0 1-1,0 0 1,0 0 0,-1 2-1,-4 5 21,-1 1-1,1 0 0,1 0 1,0 0-1,0 1 1,1 0-1,0-1 1,0 2-1,1-1 1,1 0-1,0 1 1,0-1-1,1 1 0,0 11 1,1-20-28,0 0-1,0-1 1,0 1 0,0 0-1,0-1 1,0 1 0,1 0 0,-1 0-1,0-1 1,1 1 0,0-1 0,-1 1-1,1 0 1,0-1 0,0 1-1,0-1 1,-1 0 0,2 1 0,-1-1-1,0 0 1,0 1 0,0-1-1,1 0 1,-1 0 0,0 0 0,1 0-1,-1 0 1,1-1 0,-1 1 0,1 0-1,0-1 1,-1 1 0,1-1-1,0 1 1,-1-1 0,1 0 0,0 0-1,-1 1 1,1-1 0,0-1-1,-1 1 1,1 0 0,0 0 0,2-1-1,4-1 2,0-1-1,0 1 1,0-1-1,0-1 1,0 0-1,0 0 0,10-8 1,8-9-22,-1-1 1,-1-1-1,-1-1 1,-1-1-1,-1-1 1,-1-1-1,-2-1 0,23-45 1,-41 73 18,0 0 0,0 0 0,0 0 0,0 0 0,0 0 0,0 0 0,0-1 1,0 1-1,0 0 0,0 0 0,0 0 0,0 0 0,0 0 0,0-1 0,0 1 0,0 0 0,0 0 0,0 0 1,0 0-1,0 0 0,0 0 0,1-1 0,-1 1 0,0 0 0,0 0 0,0 0 0,0 0 0,0 0 0,0 0 1,0 0-1,0 0 0,1 0 0,-1 0 0,0 0 0,0-1 0,0 1 0,0 0 0,0 0 0,0 0 0,1 0 1,-1 0-1,0 0 0,0 0 0,0 0 0,0 0 0,0 0 0,1 0 0,-1 0 0,0 0 0,0 0 0,0 0 1,0 1-1,0-1 0,0 0 0,1 0 0,-1 0 0,0 0 0,0 0 0,2 12-9,-4 23 38,2-33-27,-3 31 50,-3 52 112,5-74-112,2 0-1,-1 0 0,2 0 1,-1 0-1,6 15 0,-7-25-51,0 0 1,0 1-1,1-1 0,-1 0 0,1 0 0,-1 1 0,1-1 1,0 0-1,-1 0 0,1 0 0,0 0 0,0 0 1,0 0-1,0 0 0,0 0 0,0 0 0,0 0 0,0-1 1,0 1-1,0 0 0,0-1 0,0 1 0,1-1 0,-1 1 1,0-1-1,0 1 0,1-1 0,-1 0 0,0 0 1,1 0-1,-1 0 0,0 0 0,0 0 0,1 0 0,-1 0 1,0 0-1,1 0 0,-1-1 0,0 1 0,0-1 0,1 1 1,-1-1-1,0 1 0,0-1 0,0 0 0,0 1 1,0-1-1,0 0 0,0 0 0,0 0 0,0 0 0,0 0 1,0 0-1,1-2 0,2-2-71,-1-1-1,1 0 1,-1 0 0,0 0 0,-1-1 0,0 1-1,1-1 1,-2 1 0,1-1 0,-1 0-1,1-12 1,1-25-189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2.425"/>
    </inkml:context>
    <inkml:brush xml:id="br0">
      <inkml:brushProperty name="width" value="0.025" units="cm"/>
      <inkml:brushProperty name="height" value="0.025" units="cm"/>
    </inkml:brush>
  </inkml:definitions>
  <inkml:trace contextRef="#ctx0" brushRef="#br0">3 0 17220,'-3'10'1232,"5"0"-1224,1-1-192,8-3-176,6-2 456,5-3-192,1-1-176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2.921"/>
    </inkml:context>
    <inkml:brush xml:id="br0">
      <inkml:brushProperty name="width" value="0.025" units="cm"/>
      <inkml:brushProperty name="height" value="0.025" units="cm"/>
    </inkml:brush>
  </inkml:definitions>
  <inkml:trace contextRef="#ctx0" brushRef="#br0">116 403 15259,'-47'104'2558,"34"-81"-1980,2 1 0,0 0 0,2 1 0,1 0 1,-7 33-1,14-54-499,1-1-1,-1 0 1,1 0 0,0 1-1,1-1 1,-1 0 0,0 0 0,2 5-1,-2-8-61,1 1 1,-1 0-1,0 0 0,1-1 0,-1 1 0,1 0 0,-1 0 0,1-1 0,-1 1 1,1-1-1,-1 1 0,1 0 0,0-1 0,-1 1 0,1-1 0,0 1 0,0-1 1,-1 0-1,1 1 0,0-1 0,0 0 0,0 0 0,-1 1 0,1-1 0,0 0 1,0 0-1,0 0 0,0 0 0,-1 0 0,1 0 0,0 0 0,0 0 0,0 0 1,0 0-1,-1-1 0,1 1 0,0 0 0,1-1 0,4-2-1,0 0 0,-1 0 0,1 0 0,-1 0 0,0-1 0,0 0 0,0 0 0,0-1-1,-1 1 1,1-1 0,-1 0 0,3-6 0,7-10 5,21-40-1,-16 18-7,-2-2 0,-1 0 0,-3 0 0,-1-1 0,-3-1 0,-1 0 1,-3 0-1,-1-95 0,-4 134-5,-1 0 0,0 0 0,0 0 0,0 1 1,-1-1-1,-3-9 0,4 16-5,1 0-1,-1-1 1,1 1 0,-1 0-1,1 0 1,-1 0 0,0 0-1,0 0 1,1 0 0,-1 0-1,0 0 1,0 0 0,0 1-1,0-1 1,0 0 0,0 1-1,0-1 1,0 0 0,0 1-1,0-1 1,-1 1 0,1 0-1,0-1 1,0 1 0,-1 0-1,1 0 1,0-1 0,0 1-1,0 0 1,-1 1 0,1-1-1,0 0 1,0 0 0,-1 0-1,1 1 1,0-1 0,0 0-1,0 1 1,-1-1 0,1 1-1,0 0 1,0-1 0,0 1-1,0 0 1,-1 1 0,-9 5 13,1 2 0,0-1 1,1 1-1,0 0 0,-14 19 1,-34 56 51,56-82-67,-35 59 16,33-55-38,0 1 0,1-1-1,-1 1 1,1-1-1,1 1 1,-1 0-1,0 11 1,2-17-11,0 1 0,0 0 0,0 0 0,1 0 1,-1 0-1,0 0 0,1-1 0,0 1 0,-1 0 0,1 0 0,0-1 0,0 1 1,0 0-1,0-1 0,0 1 0,0-1 0,1 0 0,-1 1 0,0-1 0,1 0 1,-1 0-1,1 1 0,-1-1 0,1-1 0,0 1 0,-1 0 0,1 0 0,0 0 1,0-1-1,3 1 0,5 2-206,0-2 0,0 1 0,0-1 0,14-1 0,-17 0 98,74-4-1235,-61 2 1036,-1 0 0,0 1 0,1 1 0,-1 1 0,1 1 1,27 6-1,-42-6 341,0 0 0,0 1 0,0-1 0,-1 1 1,1 0-1,-1 0 0,0 0 0,1 1 0,-1 0 0,-1-1 1,1 1-1,-1 1 0,1-1 0,-1 0 0,-1 1 1,1 0-1,-1-1 0,1 1 0,-1 0 0,-1 1 0,1-1 1,1 6-1,-1 1 52,0-1 1,0 1 0,-2 0 0,1-1-1,-1 1 1,-1 0 0,0 0 0,-1-1-1,-3 14 1,1-12 12,4-16-75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3.983"/>
    </inkml:context>
    <inkml:brush xml:id="br0">
      <inkml:brushProperty name="width" value="0.025" units="cm"/>
      <inkml:brushProperty name="height" value="0.025" units="cm"/>
    </inkml:brush>
  </inkml:definitions>
  <inkml:trace contextRef="#ctx0" brushRef="#br0">181 241 16620,'-4'-3'250,"0"1"0,0 0 0,-1 0 0,1 1 0,0-1 0,0 1 0,-1 0 0,1 0 0,-1 0 0,1 1 1,-1-1-1,1 1 0,-1 0 0,0 0 0,1 1 0,-1 0 0,1-1 0,-1 2 0,1-1 0,0 0 1,0 1-1,-1 0 0,1 0 0,0 0 0,0 0 0,1 1 0,-7 4 0,5-3-204,1 0 0,-1 0-1,1 0 1,0 0 0,0 1-1,1 0 1,0 0 0,-1 0-1,1 0 1,1 0 0,-1 0-1,1 1 1,0-1 0,0 1-1,1 0 1,0 0 0,0-1-1,0 1 1,1 0 0,0 11-1,0-16-61,0 1-1,0-1 1,1 0-1,-1 0 1,0 0-1,1 0 1,-1 0-1,1 0 0,-1 0 1,1 0-1,0 0 1,-1-1-1,1 1 1,0 0-1,0 0 1,0 0-1,-1-1 1,1 1-1,0 0 1,0-1-1,0 1 0,0-1 1,0 1-1,0-1 1,0 0-1,0 1 1,0-1-1,1 0 1,-1 0-1,0 1 1,0-1-1,0 0 1,0 0-1,0 0 1,0-1-1,1 1 0,8-1-193,-1 0 0,0-1 0,15-5 0,-2 2-202,-19 4 356,1 1-1,0 0 1,-1 0 0,1 0-1,0 0 1,-1 0 0,1 1-1,-1 0 1,1 0 0,-1 0-1,1 0 1,-1 0 0,0 1-1,1-1 1,-1 1 0,3 2-1,-1 0 12,-1 0 0,1 0 0,-1 0 0,0 1-1,0 0 1,-1-1 0,1 2 0,4 9 0,1 6 21,-1 0 0,-1 1 0,-1-1 0,3 24 0,2 12 228,-3 1 0,1 115 0,-10-134 122,-2 0 0,-2 0 0,-1 0 0,-2-1 0,-18 51 0,24-82-227,-1 1 1,-1-1-1,0 0 0,-7 11 1,10-17-84,1 0 0,-1 0 0,0 0 1,0 0-1,0 0 0,0 0 0,0 0 0,0 0 1,-1-1-1,1 1 0,0 0 0,0-1 1,-1 1-1,-1 0 0,2-1-12,0 0-1,0 0 1,0 0 0,0 0-1,0-1 1,0 1 0,0 0 0,1 0-1,-1-1 1,0 1 0,0-1-1,0 1 1,0-1 0,1 1 0,-1-1-1,0 1 1,1-1 0,-1 0-1,0 1 1,1-1 0,-1 0-1,1 1 1,-1-1 0,1 0 0,-1-1-1,-3-5-28,1 0-1,0-1 1,0 1 0,0-1-1,1 1 1,1-1 0,-1 0-1,1 0 1,0-15-1,6-77-336,-4 87 323,6-43-242,2 1 0,34-107 0,54-101-145,-20 60 414,-69 173 16,-8 30-4,0 0 0,0 0 0,-1 1 0,1-1-1,0 0 1,0 0 0,-1 0 0,1 1 0,0-1 0,0 0 0,0 0-1,-1 0 1,1 0 0,0 0 0,-1 0 0,1 1 0,0-1 0,0 0-1,-1 0 1,1 0 0,0 0 0,-1 0 0,1 0 0,0 0 0,0 0-1,-1 0 1,1 0 0,0 0 0,-1 0 0,1 0 0,0-1 0,0 1-1,-1 0 1,1 0 0,0 0 0,0 0 0,-1 0 0,1-1-1,0 1 1,0 0 0,0 0 0,-1 0 0,1-1 0,0 1 0,0 0-1,0 0 1,-1-1 0,1 1 0,0 0 0,0 0 0,0-1 0,0 1-1,0 0 1,0 0 0,0-1 0,0 1 0,0 0 0,0-1 0,0 1-1,0 0 1,0 0 0,0-1 0,0 1 0,0 0 0,0-1 0,-6 6 1,0 1 0,1 0 1,0 0-1,0 0 1,0 1-1,1 0 0,-7 14 1,-21 55 60,31-75-61,-7 22 38,0 0 0,-4 27 0,10-41-18,1 1-1,0-1 0,0 1 0,1 0 0,1 0 0,-1-1 1,1 1-1,3 11 0,-3-18-15,-1-1-1,1 0 1,0 0 0,0 0-1,0 0 1,0 0 0,0 0-1,0 0 1,0 0 0,0 0 0,1 0-1,-1 0 1,1-1 0,-1 1-1,1-1 1,0 1 0,0-1-1,0 0 1,0 1 0,0-1-1,0 0 1,0 0 0,0-1-1,0 1 1,0 0 0,0-1 0,3 1-1,-1-1-4,1 0 1,-1 0-1,0 0 0,0-1 0,0 0 1,0 0-1,0 0 0,0 0 0,0-1 0,0 1 1,-1-1-1,1 0 0,-1 0 0,6-5 1,7-6-28,-1 0 1,-1-1-1,0-1 1,-1-1-1,0 1 1,-1-2-1,13-24 1,-6 4-37,-1 0 0,20-64 1,-33 87 49,1-3 20,-1 1 0,-1-1-1,5-30 1,-9 47-6,0 0 0,0 0-1,0 0 1,0 0 0,0 0-1,0 0 1,0 0 0,0 0-1,0-1 1,0 1 0,0 0 0,1 0-1,-1 0 1,0 0 0,0 0-1,0 0 1,0-1 0,0 1-1,0 0 1,0 0 0,0 0-1,0 0 1,0 0 0,0 0-1,0-1 1,0 1 0,-1 0 0,1 0-1,0 0 1,0 0 0,0 0-1,0 0 1,0 0 0,0-1-1,0 1 1,0 0 0,0 0-1,0 0 1,0 0 0,0 0 0,-1 0-1,1 0 1,0 0 0,0 0-1,0 0 1,0 0 0,0 0-1,0-1 1,-1 1 0,1 0-1,0 0 1,0 0 0,0 0 0,0 0-1,0 0 1,0 0 0,-1 0-1,1 0 1,0 0 0,0 0-1,0 0 1,0 0 0,0 1-1,0-1 1,0 0 0,-1 0 0,1 0-1,-6 7 36,0 6 29,1-1 0,0 1 0,1 0 0,1 0 0,-4 20 0,3 2 150,-1 34 0,5-58-135,0 1-1,0-1 1,1 1-1,5 20 1,-5-30-62,-1 0 0,1 1 0,0-2 1,0 1-1,0 0 0,0 0 0,0 0 1,0 0-1,0 0 0,1-1 0,-1 1 1,1-1-1,-1 1 0,4 1 1,-4-2-7,1 0 0,0-1 0,-1 1 0,1-1 0,-1 0 0,1 1 1,0-1-1,0 0 0,-1 0 0,1 0 0,0 0 0,-1 0 1,1 0-1,0-1 0,-1 1 0,1-1 0,0 1 0,-1-1 0,1 1 1,-1-1-1,3-1 0,5-4 0,-1 1 1,0-1-1,0-1 1,-1 1-1,0-1 0,0-1 1,0 1-1,-1-1 1,9-16-1,43-83 17,-57 106-29,6-15-5,2-1-33,-1-1 1,-1 0-1,10-36 0,-23 63-105,-4 12 90,2 8 21,1 0 0,-5 43 0,11-60 48,0 0 1,0 1-1,2-1 0,-1 0 1,2 0-1,-1 0 0,2 0 1,6 23-1,-8-33-9,1 1 0,-1 0 0,0 0 0,1-1 0,-1 1 0,1-1 0,0 1 0,0-1 0,0 0 0,0 0 0,0 0 0,0 0 0,1 0 0,-1 0 0,1 0 0,2 0 0,-2-1 0,-1 0 0,0 0 1,1-1-1,0 1 0,-1-1 0,1 0 1,-1 0-1,1 0 0,-1 0 1,1 0-1,-1-1 0,1 1 0,-1-1 1,1 1-1,2-2 0,3-2 6,0 0 0,0-1-1,-1 1 1,1-1 0,-1-1 0,-1 1-1,1-1 1,-1-1 0,9-10 0,-3 0 2,0 0 1,-1-1 0,-1 0-1,14-34 1,-18 39-11,-2-1 1,0 0-1,0 0 0,-1 0 1,-1 0-1,-1 0 1,0-27-1,0 40-5,-1 0 1,0 0-1,0 0 0,-1 0 1,1 0-1,0-1 1,0 1-1,0 0 0,-1 0 1,1 0-1,0 0 0,-1 0 1,1 0-1,-1 0 0,0 0 1,1 1-1,-1-1 1,0 0-1,0-1 0,0 2 0,0 0 1,1-1-1,-1 1 0,1 0 0,-1 0 1,0 0-1,1 0 0,-1 0 0,1 0 0,-1 1 1,0-1-1,1 0 0,-1 0 0,1 0 0,-1 0 1,0 1-1,1-1 0,-1 0 0,1 1 0,-1-1 1,1 0-1,-1 1 0,1-1 0,-1 1 1,-2 2 2,0 0 0,0 1 0,0-1 0,1 0 1,-1 1-1,1 0 0,0 0 0,-2 4 0,3-6 0,0 1 0,0-1 0,1 1-1,-1-1 1,1 1 0,0 0 0,-1-1-1,1 1 1,1 3 0,-1-5-1,0 0 0,0 0 1,1 0-1,-1 0 0,0 0 0,1 0 1,-1 0-1,0-1 0,1 1 0,0 0 1,-1 0-1,1 0 0,-1 0 0,1-1 1,0 1-1,0 0 0,1 0 0,0 0 2,0 0-1,0 0 0,1-1 0,-1 1 1,0-1-1,1 1 0,-1-1 1,0 0-1,1 0 0,-1 0 0,0-1 1,1 1-1,-1 0 0,0-1 0,1 1 1,-1-1-1,0 0 0,0 0 0,3-2 1,7-3-4,-1-1 1,0 0 0,0-1-1,-1 0 1,0-1-1,-1 0 1,1-1 0,-2 0-1,9-12 1,-5 7 11,-1-2 1,-1 1-1,-1-1 0,8-19 1,-26 62 149,1 1 1,-5 30-1,11-44-69,1 1 0,-1-1 0,2 1 0,0-1 1,1 1-1,3 19 0,-4-31-85,0-1 1,1 1-1,-1-1 1,0 1-1,1-1 0,0 0 1,-1 1-1,1-1 1,-1 0-1,1 0 1,0 1-1,0-1 1,0 0-1,0 0 1,0 0-1,0 0 1,0 0-1,0 0 1,0 0-1,1 0 1,-1-1-1,0 1 0,0 0 1,1-1-1,-1 1 1,1-1-1,-1 1 1,0-1-1,1 0 1,-1 0-1,1 0 1,-1 1-1,1-1 1,-1 0-1,0-1 1,1 1-1,-1 0 1,1 0-1,-1-1 0,1 1 1,-1-1-1,2 0 1,5-2-39,-1 0 0,0 0 0,-1-1 0,1 0 0,-1 0 0,12-10 0,-6 3-168,-1 0-1,-1-1 0,0 0 0,0-1 1,10-18-1,-16 23 17,0 0 0,0 0 0,0-1 1,-1 1-1,0-1 0,0 0 0,-1 1 0,-1-1 0,1 0 1,-1-16-1,-1 25 173,0-1 0,0 1 0,0 0 1,1 0-1,-1-1 0,0 1 0,0 0 1,0 0-1,0-1 0,0 1 0,0 0 0,0 0 1,0-1-1,-1 1 0,1 0 0,0 0 1,0-1-1,0 1 0,0 0 0,0 0 1,0 0-1,0-1 0,0 1 0,-1 0 1,1 0-1,0 0 0,0-1 0,0 1 0,-1 0 1,1 0-1,0 0 0,0 0 0,0 0 1,-1-1-1,1 1 0,0 0 0,0 0 1,-1 0-1,1 0 0,0 0 0,0 0 1,-1 0-1,1 0 0,0 0 0,0 0 0,-1 0 1,-11 10-141,-9 20-227,20-29 316,-1 2 269,2-1-157,-1-1-1,0 1 1,0 0-1,0-1 1,0 1 0,-1-1-1,1 1 1,0-1 0,-1 1-1,1-1 1,-1 0 0,1 0-1,-1 0 1,1 0 0,-4 2-1,-3-7 80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9.353"/>
    </inkml:context>
    <inkml:brush xml:id="br0">
      <inkml:brushProperty name="width" value="0.05" units="cm"/>
      <inkml:brushProperty name="height" value="0.05" units="cm"/>
    </inkml:brush>
  </inkml:definitions>
  <inkml:trace contextRef="#ctx0" brushRef="#br0">9 88 15835,'-4'-15'4587,"6"40"-1816,0 1-2215,-10 395 1186,32-514-577,10-94-634,8-32-491,-42 216-68,1-1 0,0 0 1,1 1-1,-1-1 0,0 1 0,1-1 0,0 1 0,4-6 1,-5 8 8,0 0 0,0 0 1,0 0-1,0 1 0,0-1 1,0 1-1,0-1 0,0 1 1,0-1-1,0 1 1,1-1-1,-1 1 0,0 0 1,0 0-1,0 0 0,0-1 1,1 1-1,-1 0 1,0 1-1,0-1 0,0 0 1,1 0-1,-1 0 0,0 1 1,0-1-1,0 0 1,0 1-1,0 0 0,1-1 1,0 1-1,1 1-43,1 0 1,-1 0-1,0 1 1,1-1-1,-1 0 0,0 1 1,0 0-1,-1 0 1,1 0-1,-1 0 0,1 0 1,-1 1-1,0-1 0,0 0 1,0 1-1,-1 0 1,1 0-1,-1-1 0,0 1 1,0 0-1,0 0 1,0 6-1,-1-4 12,0 0 0,0 0-1,0 0 1,-1 0 0,0 0 0,0 0 0,-1 0 0,0-1-1,0 1 1,0 0 0,0-1 0,-1 1 0,0-1-1,-4 6 1,-1 0-101,-1 0 1,0-1-1,0 0 0,-1-1 0,0 0 0,0 0 0,-1-1 1,0-1-1,-19 10 0,25-16-39,1-4-80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4.481"/>
    </inkml:context>
    <inkml:brush xml:id="br0">
      <inkml:brushProperty name="width" value="0.025" units="cm"/>
      <inkml:brushProperty name="height" value="0.025" units="cm"/>
    </inkml:brush>
  </inkml:definitions>
  <inkml:trace contextRef="#ctx0" brushRef="#br0">7 1 20988,'-4'13'1449,"3"2"-1273,-1 1-72,5 0 168,3-2-520,4 1 544,0-4-312,0-1-40,1-4-88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5.043"/>
    </inkml:context>
    <inkml:brush xml:id="br0">
      <inkml:brushProperty name="width" value="0.025" units="cm"/>
      <inkml:brushProperty name="height" value="0.025" units="cm"/>
    </inkml:brush>
  </inkml:definitions>
  <inkml:trace contextRef="#ctx0" brushRef="#br0">200 386 17908,'-5'1'239,"0"0"0,0 0 0,0 0 1,0 0-1,0 1 0,0 0 0,0 0 1,1 0-1,-1 1 0,1 0 0,-1-1 0,1 1 1,0 1-1,0-1 0,-4 6 0,-5 5 257,0 0 0,-17 28-1,19-25-229,1 0 0,1 0 0,-12 34-1,18-42-171,0 0 0,0 1 0,1 0 0,1-1 0,0 1 0,0 0-1,0 0 1,2 0 0,1 13 0,-2-21-72,0 0-1,0 0 1,1 1 0,0-1 0,-1 0-1,1 0 1,0 0 0,0 0-1,0 0 1,0 0 0,0-1 0,1 1-1,-1 0 1,0 0 0,1-1-1,-1 1 1,1-1 0,0 0-1,-1 1 1,1-1 0,3 2 0,-2-2-14,0 0 1,0-1-1,0 1 1,0-1-1,0 1 1,0-1 0,0 0-1,1 0 1,-1-1-1,0 1 1,0 0 0,0-1-1,4-1 1,3-2-47,0 0 0,0 0 0,0-1 0,-1 0 0,1-1 0,-1 0-1,13-11 1,-8 2-51,0-1 0,0-1 0,-2 0-1,0 0 1,-1-1 0,-1-1 0,0 1-1,9-29 1,-2-3-131,-2-1-1,9-60 1,-20 90 167,1 2 14,-2 0-1,0 0 1,-1 0-1,-1 0 1,-3-36 0,2 54 36,0-1 1,0 1-1,0 0 1,0-1 0,-1 1-1,1 0 1,0 0-1,-1-1 1,1 1-1,-1 0 1,1 0 0,-1 0-1,1 0 1,-1 0-1,0 0 1,0 0 0,0 0-1,1 0 1,-1 0-1,0 0 1,0 0-1,-2-1 1,2 2 0,0 0 1,0 0-1,0 0 1,0 0-1,0 0 1,0 0-1,0 1 0,0-1 1,0 0-1,0 1 1,0-1-1,0 0 1,0 1-1,0-1 0,0 1 1,0 0-1,0-1 1,0 1-1,1 0 1,-2 0-1,-5 6 10,0 1-1,1-1 1,0 1-1,-8 13 1,-2 5 74,2 0-1,0 1 1,2 0 0,1 1-1,1 1 1,2-1 0,0 2-1,-5 46 1,13-69-71,-1-1 1,1 0 0,1 1-1,-1-1 1,1 0 0,0 1-1,0-1 1,1 0-1,4 11 1,-5-14-40,1-1-1,-1 0 1,1 1 0,-1-1 0,1 0-1,0 0 1,0-1 0,0 1 0,0 0-1,0 0 1,0-1 0,0 0 0,1 1-1,-1-1 1,1 0 0,-1 0-1,0 0 1,1 0 0,0-1 0,-1 1-1,1-1 1,0 1 0,-1-1 0,1 0-1,4 0 1,2-1-197,0 0-1,0 0 1,0-1-1,-1 0 0,1-1 1,0 0-1,-1 0 1,0-1-1,13-7 1,6-7-715,35-28 1,4-4 231,-63 48 795,-1 1 0,1-1 0,0 0 1,0 1-1,-1 0 0,1 0 0,0-1 0,0 2 1,5-2-1,-7 2-13,0 0 0,0 0 0,0 1 1,-1-1-1,1 0 0,0 1 0,0-1 1,0 1-1,0-1 0,-1 1 0,1-1 0,0 1 1,0-1-1,-1 1 0,1 0 0,0 0 0,-1-1 1,1 1-1,-1 0 0,1 0 0,-1 0 1,1-1-1,-1 1 0,0 0 0,1 0 0,-1 0 1,0 0-1,0 0 0,0 0 0,0 0 0,0 0 1,0 0-1,0 1 0,0-1-19,0 0 0,1 0 0,-1 1-1,0-1 1,0 0 0,1 0 0,-1 0 0,0 1 0,1-1-1,-1 0 1,1 0 0,0 0 0,-1 0 0,1 0 0,0 0-1,0 0 1,0 0 0,-1 0 0,1-1 0,0 1 0,0 0 0,2 1-1,-2-2-34,1 0 0,-1 0 0,1 0 1,-1 0-1,0 0 0,1 0 0,-1 0 0,0 0 0,1 0 0,-1-1 0,0 1 0,1-1 0,-1 1 0,0-1 0,0 1 0,1-1 0,0 0 0,6-5-62,0 0 0,0 0-1,-1-1 1,11-11 0,5-10-214,0-1 0,-2-1 0,-1-2 0,-2 1 0,-1-2 0,-1 0 0,-2-1 0,-1-1 0,13-61 0,-22 74 82,-4 16 98,-4 12 20,-4 18 163,1 1 0,1 0 0,2-1 0,0 2-1,1-1 1,2 0 0,1 27 0,2-20 83,1 0 0,1-1 0,2 1 0,2-1 0,12 35 0,-9-40-433,1-1 0,1-1 0,31 45 0,-109-156-1960,-32-39 953,69 93 1124,-80-105 1625,107 137-1488,-14-29 903,15 29-869,-1 0 0,1 0 0,0 0 0,0 0 0,-1 0 0,1 0 0,0 0 0,0 0 0,0 0 0,0 0 0,0 0 0,1 0 0,-1 1 0,0-1 0,0 0 0,1 0 0,-1 0 0,0 0 0,1 0 0,-1 0 0,1 1 0,-1-1 0,1 0 0,-1 0 0,1 1 0,0-1 0,-1 0 0,1 1 0,0-1 0,0 0 0,-1 1 0,1-1 0,0 1 0,1-1 0,11-3 156,1 1-1,-1 1 1,1 0-1,-1 0 1,1 2-1,-1-1 1,17 3-1,15-1-318,64-4-25,-61 0 19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46.024"/>
    </inkml:context>
    <inkml:brush xml:id="br0">
      <inkml:brushProperty name="width" value="0.025" units="cm"/>
      <inkml:brushProperty name="height" value="0.025" units="cm"/>
    </inkml:brush>
  </inkml:definitions>
  <inkml:trace contextRef="#ctx0" brushRef="#br0">1 234 9842,'3'-3'259,"1"1"-1,0-1 1,-1 1-1,1 0 1,0 1-1,6-3 1,-3 1-23,23-8-21,1 0 1,0 2-1,0 2 0,1 1 1,46-4-1,-6 0-186,78-23-1,-104 22-5,127-26 57,1 9-1,1 7 0,195 1 1,522 39 26,-541 0-85,220 19-2,428 20-19,-588-42-1,16 8 9,419 13 16,612 60-16,-164 11 160,4-117-24,-538-37-107,194-9-17,-509 34-17,494-16 1,-619 29-7,139 0-5,1 27 4,-209 4 81,277 23 244,31-39 41,-476-9-291,473-16 229,-531 17-274,2 0 203,42-7 0,-68 7-170,-1 1 0,0-1 0,1 0 0,-1 1-1,0-1 1,0 0 0,1 1 0,-1-1 0,0 0 0,0 1-1,0-1 1,0 0 0,0 1 0,0-1 0,0 0 0,0 1-1,0-1 1,0 0 0,0 1 0,-1-1 0,1 0-1,0 1 1,0-1 0,-1 0 0,1 1 0,0-1 0,-1 1-1,1-1 1,-1 0 0,1 1 0,-1-1 0,0-1-191,0 0 0,0 0 0,-1 0 0,1 0 0,0 0 0,-1 1 0,1-1 0,-1 1 0,1-1 0,-3-1 0,1 3-211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48.447"/>
    </inkml:context>
    <inkml:brush xml:id="br0">
      <inkml:brushProperty name="width" value="0.025" units="cm"/>
      <inkml:brushProperty name="height" value="0.025" units="cm"/>
    </inkml:brush>
  </inkml:definitions>
  <inkml:trace contextRef="#ctx0" brushRef="#br0">16463 1136 9794,'-4'10'2216,"4"-9"-2156,0-1 0,1 0-1,-1 1 1,0-1 0,0 1 0,-1-1 0,1 0 0,0 1 0,0-1 0,0 1 0,0-1 0,0 0 0,0 1 0,0-1 0,-1 0 0,1 1 0,0-1 0,0 0 0,-1 1 0,1-1 0,0 0 0,0 1 0,-1-1 0,1 0 0,0 0 0,-1 1 0,1-1 0,0 0 0,-1 0 0,1 0 0,-1 0 0,1 1 0,0-1 0,-1 0 0,1 0 0,0 0-1,-1 0 1,1 0 0,-1 0 0,-1-2-10,1 1 1,0-1-1,1 1 0,-1-1 0,0 0 0,0 0 0,1 1 0,-1-1 0,1 0 0,-1-3 0,-8-65 70,4-1 0,6-121-1,0 163-90,2-50-6,1-200 82,-13 8-43,10 270-59,-1 0 0,0 0 1,0 0-1,0 0 1,0 0-1,0 0 1,0 1-1,0-1 0,0 0 1,0 0-1,0 0 1,-1 0-1,1 0 0,0 0 1,-1 0-1,1 0 1,0 1-1,-1-1 0,1 0 1,-1 0-1,1 0 1,-1 1-1,0-1 0,1 0 1,-1 1-1,0-1 1,1 1-1,-1-1 1,0 0-1,0 1 0,0 0 1,0-1-1,1 1 1,-3-1-1,0 1 17,-1 0-1,1 1 1,-1-1-1,1 1 1,0 0 0,0 0-1,-1 0 1,-2 2-1,-19 4-102,-4-5 9,0-3 0,0 0 0,-40-7 0,-49-2 30,53 13-62,-115 21 1,83-8 72,-768 65 215,-155-95-271,502-13 83,-445-29-104,-1426-19 127,-2 131-74,1886-40-23,-417-6 39,0-22 139,1-1 196,-469-35 120,728-5-615,34 31 184,-1 50 95,-202 50 308,792-74-261,24-3-52,0 0 0,0 1-1,0 0 1,1 2 0,-15 4-1,28-8-73,1 1 0,-1-1 0,1 0 1,-1 1-1,1-1 0,0 0 0,-1 1 0,1-1 0,-1 1 0,1-1 0,0 0 0,-1 1 0,1-1 0,0 1 0,0-1 1,0 1-1,-1 0 0,1-1 0,0 1 0,0-1 0,0 1 0,0-1 0,0 1 0,0-1 0,0 1 0,0 0 0,0-1 1,0 1-1,0-1 0,0 1 0,0-1 0,0 1 0,1 0 0,8 22-245,-5-14 192,4 16 33,-2 0-1,0 1 0,-2 0 0,-1 0 1,-1 0-1,-1 0 0,-4 42 0,-7 14-69,-21 85-1,16-97 77,10-44 12,1-14-5,1 1 0,1-1 1,0 1-1,1-1 0,0 1 1,2 22-1,3-26-14,-1-1-1,1 0 1,1 0 0,0 0 0,0-1-1,0 0 1,1 0 0,11 11-1,-4-4-117,1-2 54,-14-12 84,1 1 0,-1-1-1,1 0 1,-1 0 0,1 1 0,-1-1 0,0 0-1,1 0 1,-1 0 0,1 0 0,-1 0 0,1 0-1,-1 0 1,1 0 0,-1 0 0,1 0 0,-1 0-1,1 0 1,-1 0 0,1 0 0,-1 0 0,1 0-1,-1 0 1,0-1 0,1 1 0,-1 0-1,1 0 1,-1-1 0,1 1 0,-1 0 0,0 0-1,1-1 1,-1 1 0,0-1 0,1 1 0,-1 0-1,0-1 1,6-14-86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0.081"/>
    </inkml:context>
    <inkml:brush xml:id="br0">
      <inkml:brushProperty name="width" value="0.025" units="cm"/>
      <inkml:brushProperty name="height" value="0.025" units="cm"/>
    </inkml:brush>
  </inkml:definitions>
  <inkml:trace contextRef="#ctx0" brushRef="#br0">470 0 12683,'-24'0'423,"-1"1"0,1 2 1,-1 0-1,1 1 1,0 1-1,-30 11 0,40-10-332,0 0-1,1 0 1,0 1-1,1 1 0,-1 0 1,1 1-1,1 1 1,0-1-1,0 2 1,1-1-1,-16 23 1,12-12-70,0 0 0,2 2 0,0-1 1,2 2-1,0-1 0,2 1 1,1 1-1,-6 34 0,8-27-13,2 0-1,1 0 1,2 0-1,1 1 1,2-1-1,7 37 1,0-27-2,1 0 0,2-1 1,2-1-1,1 0 0,2-1 1,2 0-1,2-2 0,1-1 0,2-1 1,38 43-1,-45-59-6,0-2-1,1 0 1,1-1 0,0-1-1,1-1 1,1-1-1,0-1 1,1-1 0,0-1-1,0 0 1,1-2 0,0-1-1,27 4 1,-35-8-8,1-1-1,-1-1 1,1 0 0,-1-1 0,1-1-1,0-1 1,-1 0 0,0-1-1,0-1 1,0 0 0,0-1 0,0-1-1,-1 0 1,0-1 0,0-1 0,-1 0-1,0-2 1,0 1 0,-1-1 0,21-22-1,-16 11 32,-1 0-1,-2-1 0,0-1 1,-1-1-1,-1 0 1,-1 0-1,-2-1 0,0-1 1,11-48-1,-9 17 132,-3-1 0,-2 0-1,0-89 1,-8 95 61,-9-71 0,7 103-167,-1-1 0,-1 1 1,-1 0-1,0 1 1,-1 0-1,-13-24 0,18 38-70,-1 1 0,1 0 0,-1 0-1,0 0 1,1 1 0,-2-1 0,1 1-1,0-1 1,-1 1 0,1 0 0,-1 0-1,0 1 1,0-1 0,0 1 0,-1 0-1,1 0 1,0 0 0,-1 0 0,0 1-1,1 0 1,-1 0 0,1 0 0,-1 0-1,0 1 1,0 0 0,1 0 0,-1 0-1,0 1 1,0-1 0,1 1 0,-1 0-1,0 1 1,1-1 0,-1 1 0,1 0-1,0 0 1,-8 5 0,-23 12-132,-4-2-12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2.138"/>
    </inkml:context>
    <inkml:brush xml:id="br0">
      <inkml:brushProperty name="width" value="0.025" units="cm"/>
      <inkml:brushProperty name="height" value="0.025" units="cm"/>
    </inkml:brush>
  </inkml:definitions>
  <inkml:trace contextRef="#ctx0" brushRef="#br0">0 5380 12083,'9'-38'365,"1"1"1,2 1-1,1 0 1,2 1-1,22-38 1,9-5-65,56-72 0,-70 110-263,2 0 1,1 2 0,2 2-1,2 1 1,60-42 0,-40 37-10,2 4 1,1 2 0,96-38 0,-115 56 44,1 3 0,0 2 0,66-9 0,140-2 191,-214 20-245,50-3 24,371-39 63,-41-40-100,-5 1-4,731-92 35,-440 86-42,560-55-14,-1110 131 17,642-59-27,-7-47 3,51-66 24,-279 58-9,264-75 5,-640 146-7,-3-9 0,242-122 0,115-109-19,-403 211-23,227-186 0,-244 168 46,-5-5 0,139-172 0,-190 196 54,-4-2 0,76-154 1,-116 205-33,-2 0 1,-2-2 0,-1 1-1,-2-1 1,-1-1 0,-2 0-1,3-54 1,-9 57 33,-2 1 0,-1-1 0,-1 1 0,-3-1-1,0 1 1,-2 1 0,-2-1 0,-19-45 0,-77-127 316,31 68-87,70 127-308,1 0 0,0-1 0,-3-17 0,-4-10-198,11 38 225,-1 0 1,1 0-1,0 1 1,-1-1-1,1 0 1,-1 0-1,1 0 0,-1 0 1,0 1-1,1-1 1,-1 0-1,0 1 1,1-1-1,-2 0 1,-3-1-81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2.714"/>
    </inkml:context>
    <inkml:brush xml:id="br0">
      <inkml:brushProperty name="width" value="0.025" units="cm"/>
      <inkml:brushProperty name="height" value="0.025" units="cm"/>
    </inkml:brush>
  </inkml:definitions>
  <inkml:trace contextRef="#ctx0" brushRef="#br0">1 920 8402,'16'1'4400,"-14"-13"-1242,-1-1-3101,47-251 3179,-13 88-2843,8-99-221,-42 267-193,1 0 1,0 0 0,0 0-1,0 0 1,1 1 0,1-1 0,-1 1-1,1-1 1,0 1 0,1 1-1,0-1 1,0 0 0,0 1-1,1 0 1,0 0 0,0 1 0,0 0-1,1 0 1,0 0 0,0 1-1,0 0 1,9-4 0,-7 3-9,0 1 0,1-1 0,0 1 0,0 1 0,0 0 0,17-2 0,-23 4 22,0 1 1,0 0-1,-1 0 1,1 0-1,0 1 0,0 0 1,0-1-1,0 1 1,-1 1-1,1-1 0,0 0 1,-1 1-1,1 0 1,-1 0-1,1 0 0,-1 0 1,0 0-1,0 1 1,0 0-1,0-1 0,2 5 1,13 17-10,-1 1 0,-1 0 1,-2 2-1,19 44 0,22 42-207,-45-97 119,0 0-1,18 22 0,-24-34 93,0 0-1,0 0 1,0 0 0,1-1-1,-1 1 1,1-1 0,0 0-1,0 0 1,0-1 0,0 0-1,0 1 1,9 1 0,32 1-107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9.897"/>
    </inkml:context>
    <inkml:brush xml:id="br0">
      <inkml:brushProperty name="width" value="0.025" units="cm"/>
      <inkml:brushProperty name="height" value="0.025" units="cm"/>
    </inkml:brush>
  </inkml:definitions>
  <inkml:trace contextRef="#ctx0" brushRef="#br0">1 20 14491,'14'-16'2761,"-15"28"-390,-3 10-1783,-1 20-88,2 0 0,1 0 0,2 0-1,12 82 1,-11-117-475,1 1-1,0 0 1,0-1-1,1 1 0,0-1 1,1 0-1,-1 0 1,1 0-1,6 7 1,-9-12-13,1 0 0,0-1 0,-1 1 0,1-1 0,0 1 0,0-1 0,0 1 0,0-1 0,0 0 0,0 0 0,0 0 0,0 0 0,1-1 0,-1 1 0,0 0 0,1-1 0,-1 0 0,0 1 0,1-1 0,-1 0 0,0 0 0,1 0 0,-1-1-1,0 1 1,1-1 0,-1 1 0,0-1 0,1 0 0,-1 0 0,0 0 0,0 0 0,0 0 0,0 0 0,0 0 0,2-2 0,7-6 73,0 1 0,-1-1-1,0-1 1,-1 0-1,0 0 1,0-1 0,-1 0-1,0-1 1,10-21-1,-7 9 91,0 0 0,-2 0 0,-1-1 0,7-32 0,-5-9 158,-9 61-291,-1-1-1,0 1 0,0-1 0,0 0 0,-1 1 0,0-1 1,0 1-1,0-1 0,-3-6 0,3 11-39,1 0-1,0 1 1,0-1-1,-1 0 1,1 1 0,0-1-1,-1 1 1,1-1-1,-1 0 1,1 1-1,-1-1 1,1 1-1,-1-1 1,1 1 0,-1-1-1,1 1 1,-1 0-1,0-1 1,1 1-1,-1 0 1,1-1 0,-1 1-1,0 0 1,0 0-1,1-1 1,-1 1-1,0 0 1,1 0-1,-1 0 1,0 0 0,0 0-1,1 0 1,-1 0-1,0 0 1,1 1-1,-1-1 1,0 0-1,1 0 1,-1 1 0,0-1-1,1 0 1,-1 1-1,0-1 1,1 0-1,-1 1 1,1-1 0,-1 1-1,1-1 1,-1 1-1,1-1 1,-1 1-1,1-1 1,-1 1-1,1 0 1,0-1 0,-1 1-1,1 0 1,0 0-1,0 0-41,0-1-1,0 0 1,0 0 0,0 1-1,0-1 1,0 0-1,0 0 1,1 0 0,-1 1-1,0-1 1,0 0-1,0 0 1,0 0-1,1 0 1,-1 1 0,0-1-1,0 0 1,0 0-1,1 0 1,-1 0 0,0 0-1,0 0 1,1 0-1,-1 0 1,0 1 0,0-1-1,1 0 1,-1 0-1,0 0 1,0 0-1,1 0 1,-1 0 0,0 0-1,0-1 1,1 1-1,-1 0 1,0 0 0,0 0-1,1 0 1,-1 0-1,0 0 1,0 0 0,0 0-1,1-1 1,-1 1-1,0 0 1,0 0 0,18-7-810,-14 6 713,10-3-444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0.583"/>
    </inkml:context>
    <inkml:brush xml:id="br0">
      <inkml:brushProperty name="width" value="0.025" units="cm"/>
      <inkml:brushProperty name="height" value="0.025" units="cm"/>
    </inkml:brush>
  </inkml:definitions>
  <inkml:trace contextRef="#ctx0" brushRef="#br0">110 202 18236,'-1'-1'77,"1"0"-1,-1 0 1,0 0-1,1 0 1,-1 0 0,0 1-1,0-1 1,1 0 0,-1 1-1,0-1 1,0 0 0,0 1-1,0-1 1,0 1 0,0-1-1,0 1 1,0 0-1,0-1 1,0 1 0,0 0-1,0 0 1,0 0 0,-2 0-1,1 0 0,0 0 0,0 1 1,0 0-1,0-1 0,0 1 0,0 0 0,0 0 0,0 0 0,0 0 0,1 0 0,-4 3 0,0 0-1,1 1-1,-1 0 0,1 0 1,0 1-1,0-1 1,0 1-1,-3 6 0,2-1-52,1 1 0,0 0 0,-3 18 0,5-24-20,2-1-1,-1 1 0,1 0 0,-1 0 0,1 0 0,1 0 0,-1-1 0,1 1 0,3 10 0,-4-15 1,1 0 0,0 0-1,-1 1 1,1-1 0,0 0 0,-1 0-1,1 0 1,0 0 0,0 1 0,0-2 0,0 1-1,0 0 1,0 0 0,1 0 0,-1 0 0,0-1-1,0 1 1,0 0 0,1-1 0,-1 1 0,0-1-1,1 1 1,-1-1 0,1 0 0,-1 0-1,0 0 1,1 0 0,-1 0 0,1 0 0,1 0-1,6-1 14,0-1-1,0 0 1,18-6-1,-21 5 0,0 1 0,0 0 0,1 1 0,12-2 0,-16 3-6,1 1 0,0 0 1,-1 0-1,1 0 1,-1 0-1,0 1 0,1-1 1,-1 1-1,0 0 0,0 0 1,0 0-1,0 0 1,0 1-1,-1-1 0,1 1 1,-1 0-1,1 0 0,-1 0 1,0 0-1,0 0 0,0 0 1,-1 0-1,2 5 1,5 10 51,-1 0 0,-1 1-1,4 19 1,-8-30-35,33 167 364,-32-145-250,-1 0-1,-1 0 1,-7 59-1,5-79-95,-2-1 1,1 1 0,-1-1-1,-1 1 1,0-1-1,0 0 1,-10 15-1,11-21-20,1 0 0,-1 1 0,1-1-1,-1 0 1,0-1 0,0 1 0,-1 0 0,1-1 0,-6 4-1,7-5-8,-1 0 0,1-1 0,0 1 0,0 0 0,-1-1 0,1 0 0,0 1 0,-1-1 0,1 0 0,0 0 0,-1 0 0,1 0 0,0-1 0,0 1 0,-1-1 0,1 1 0,0-1 0,-3-1-1,2 0-6,0 0 0,0 0-1,0 0 1,1 0-1,-1-1 1,0 1-1,1-1 1,0 0-1,-1 0 1,1 0-1,0 0 1,1 0 0,-1 0-1,1 0 1,-1-1-1,1 1 1,0-1-1,0 1 1,0-1-1,1 1 1,-1-5-1,-1-10-6,0-1 0,3-32 0,-1 51 1,3-33-15,2 0 1,1 0 0,1 1-1,2-1 1,1 2 0,2-1-1,1 2 1,1 0 0,19-31-1,27-32 0,95-115 0,-142 193 23,-10 10-4,8-8 5,0-1 1,-1-1 0,10-20 0,-18 32 0,0-1 0,-1 0 0,1 0 0,-1 0 0,0 0 0,0 0 0,0 0 0,-1 0 0,1 0 0,-1 0 0,0 0 0,0 0 0,-1 0 0,1 0 0,-1 0 0,0 0 1,0 0-1,0 0 0,-3-6 0,3 8-1,0 0 0,0 1 1,0-1-1,-1 1 1,1-1-1,-1 1 0,1 0 1,-1-1-1,1 1 1,-1 0-1,0 0 0,1 0 1,-1 0-1,0 0 1,0 1-1,0-1 0,0 0 1,0 1-1,0 0 1,0-1-1,0 1 0,0 0 1,0 0-1,0 0 1,0 0-1,0 0 0,0 1 1,0-1-1,1 0 1,-1 1-1,0 0 0,0-1 1,-2 2-1,-5 2 37,0 0-1,0 0 1,0 1 0,1 0-1,-12 10 1,8-5 17,0 1-1,1 1 1,0 0-1,1 0 1,1 1-1,-10 15 1,15-21-37,0 1 0,0-1 0,0 1 0,1 0-1,0 0 1,1 0 0,0 1 0,0-1 0,1 1 0,0-1 0,0 1 0,1-1 0,0 10 0,2-12-58,0 0 0,0 0 0,0 0 1,0-1-1,1 1 0,0-1 1,0 1-1,0-1 0,1 0 1,0 0-1,0-1 0,0 1 1,1-1-1,-1 0 0,1 0 1,0 0-1,0-1 0,1 1 1,-1-1-1,6 2 0,4 2-348,1-1-1,-1 0 1,1-1-1,0-1 1,0 0-1,22 1 1,-3-3-203,-3-4-208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1.079"/>
    </inkml:context>
    <inkml:brush xml:id="br0">
      <inkml:brushProperty name="width" value="0.025" units="cm"/>
      <inkml:brushProperty name="height" value="0.025" units="cm"/>
    </inkml:brush>
  </inkml:definitions>
  <inkml:trace contextRef="#ctx0" brushRef="#br0">0 0 13859,'4'0'1816,"-2"3"-951,1 1-337,-3 2 2096,2 0-1496,0 1-479,2 0-153,1-3-256,0 1-360,0-10 224,-4 0-56,0-2-112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0.023"/>
    </inkml:context>
    <inkml:brush xml:id="br0">
      <inkml:brushProperty name="width" value="0.05" units="cm"/>
      <inkml:brushProperty name="height" value="0.05" units="cm"/>
    </inkml:brush>
  </inkml:definitions>
  <inkml:trace contextRef="#ctx0" brushRef="#br0">65 354 15819,'-18'39'1816,"6"-15"-403,-12 37 0,21-54-1191,1 1 1,0 0-1,1 0 0,0 0 0,0 0 0,1-1 0,0 1 0,0 0 0,2 11 0,-2-18-186,0 1-1,1-1 1,-1 1-1,0-1 1,1 1-1,-1-1 1,1 1-1,0-1 1,-1 1-1,1-1 1,0 0-1,0 1 1,0-1-1,0 0 1,0 0-1,0 1 1,0-1-1,0 0 1,0 0-1,1 0 1,-1-1-1,0 1 1,2 1-1,0-2 2,-1 1 0,0-1 0,0 0 0,0 0-1,0 0 1,1 0 0,-1 0 0,0 0 0,0-1 0,0 1 0,0-1 0,0 0-1,1 1 1,2-3 0,3-1 45,1-1 0,-1-1 0,0 1 0,0-1 0,0-1 0,7-8 0,-3 2 5,-1 0 0,-1-1 0,0-1 0,-1 0 0,-1 0 0,0-1 0,-1 0 0,0 0 0,-2 0 0,6-27-1,-10 32-126,-4 18-36,-4 20-36,5-12 69,0-1-1,1 0 1,1 1-1,0-1 0,1 1 1,2 14-1,-2-28 42,-1 0 0,0 0 0,0 0-1,0 0 1,1 0 0,-1 0 0,0 0 0,1 0 0,-1 0-1,1 0 1,-1 0 0,1 0 0,0 0 0,-1 0 0,1-1-1,0 1 1,0 0 0,-1-1 0,1 1 0,0 0 0,0-1-1,0 1 1,0-1 0,0 1 0,0-1 0,0 1-1,0-1 1,0 0 0,0 0 0,0 1 0,0-1 0,0 0-1,0 0 1,0 0 0,0 0 0,0 0 0,1 0 0,-1 0-1,0-1 1,0 1 0,0 0 0,2-1 0,2-2-3,0 1 1,0-1 0,-1 1-1,1-1 1,0-1 0,-1 1-1,6-6 1,9-11 7,0-1-1,-1-1 1,-1-1 0,21-37-1,-17 21 80,-2 0 1,18-51-1,-30 69-19,-1-1 0,0 1 1,-1-1-1,2-29 0,-7 49-59,0 1 0,0 0 0,0-1 0,0 1 0,0-1 0,0 1 0,0 0-1,0-1 1,0 1 0,-1 0 0,1-1 0,-1 1 0,1 0 0,-1-1 0,1 1 0,-1 0 0,0 0 0,1 0-1,-1-1 1,0 1 0,0 0 0,0 0 0,0 0 0,-1 0 0,1 0-4,0 1 1,-1 0 0,1 0-1,0 0 1,0 0-1,0 1 1,0-1-1,0 0 1,0 0-1,0 1 1,0-1-1,-1 0 1,1 1-1,0-1 1,0 1-1,0 0 1,1-1-1,-1 1 1,0 0-1,0 0 1,0-1-1,0 1 1,1 0-1,-1 0 1,0 0-1,1 0 1,-1 0-1,1 0 1,-2 1-1,-5 12-7,0-1-1,0 1 0,1 1 0,1-1 0,0 1 0,1 0 0,-4 26 1,4-7-6,1 0 1,3 49-1,1-54-10,8 40 0,-7-59-211,0 0 1,0 0 0,2 0 0,-1-1 0,1 1-1,0-1 1,9 14 0,-20-61-2930,-56-122-1093,9 61 5783,54 99-1484,0 0 0,0 0 1,-1 0-1,1-1 0,0 1 0,0 0 0,0 0 0,-1-1 1,1 1-1,0 0 0,0 0 0,0-1 0,0 1 0,0 0 1,0-1-1,-1 1 0,1 0 0,0-1 0,0 1 0,0 0 1,0-1-1,0 1 0,0 0 0,0 0 0,0-1 0,0 1 1,1 0-1,-1-1 0,0 1 0,0 0 0,0-1 0,0 1 0,0 0 1,0 0-1,1-1 0,-1 1 0,0 0 0,0 0 0,0-1 1,1 1-1,-1 0 0,0 0 0,0 0 0,1-1 0,-1 1 1,0 0-1,1 0 0,-1 0 0,0 0 0,0 0 0,1 0 1,-1-1-1,0 1 0,1 0 0,-1 0 0,0 0 0,1 0 1,-1 0-1,0 0 0,1 0 0,-1 0 0,0 1 0,0-1 1,1 0-1,29 5 672,-17-3-479,11 0-423,1-1-1,0-1 1,-1-1-1,1-1 1,35-8 0,-2-4-39</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1.545"/>
    </inkml:context>
    <inkml:brush xml:id="br0">
      <inkml:brushProperty name="width" value="0.025" units="cm"/>
      <inkml:brushProperty name="height" value="0.025" units="cm"/>
    </inkml:brush>
  </inkml:definitions>
  <inkml:trace contextRef="#ctx0" brushRef="#br0">135 0 16500,'1'0'51,"-1"0"0,1 0 1,-1 0-1,1 0 0,-1 0 1,0 0-1,1 0 1,-1 0-1,1 0 0,-1 1 1,1-1-1,-1 0 0,1 0 1,-1 0-1,0 0 1,1 1-1,-1-1 0,0 0 1,1 1-1,-1-1 1,0 0-1,1 1 0,-1-1 1,0 0-1,1 1 0,-1-1 1,0 0-1,0 1 1,1-1-1,-1 1 0,0-1 1,0 0-1,0 1 0,0-1 1,0 1-1,0 0 1,-2 21 529,0-14-380,-60 254 3641,-13 74-1979,73-324-1787,0-1 0,1 1 0,1-1-1,1 21 1,-1-31-63,0 1 0,0 0-1,1-1 1,-1 1 0,0-1 0,1 1-1,-1-1 1,1 1 0,-1-1-1,1 1 1,0-1 0,0 1-1,-1-1 1,1 0 0,0 0 0,0 1-1,1-1 1,-1 0 0,0 0-1,0 0 1,0 0 0,1 0-1,-1 0 1,0-1 0,1 1 0,-1 0-1,1-1 1,-1 1 0,1-1-1,-1 1 1,1-1 0,-1 0-1,1 1 1,0-1 0,-1 0 0,1 0-1,-1 0 1,1 0 0,0-1-1,-1 1 1,1 0 0,-1-1-1,1 1 1,2-2 0,7-2 42,-1 0-1,0-1 1,1 0 0,17-13 0,39-34-557,-44 33-90,48-43-1139,-54 47 1136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1.999"/>
    </inkml:context>
    <inkml:brush xml:id="br0">
      <inkml:brushProperty name="width" value="0.025" units="cm"/>
      <inkml:brushProperty name="height" value="0.025" units="cm"/>
    </inkml:brush>
  </inkml:definitions>
  <inkml:trace contextRef="#ctx0" brushRef="#br0">106 6 18388,'-2'1'176,"0"0"1,0 1 0,-1-1-1,1 0 1,0 1-1,0-1 1,0 1-1,0 0 1,1-1-1,-1 1 1,0 0-1,-1 3 1,-18 29 472,18-29-351,-6 10-45,2 1 0,0 0 0,0 0 0,1 1 0,1 0 0,1 0 0,1 0 0,0 0 0,0 29 0,2-45-246,1 0 0,0 0 0,0-1 0,0 1 0,0 0 1,0 0-1,0 0 0,0 0 0,1 0 0,-1-1 0,0 1 0,0 0 0,1 0 1,-1 0-1,0-1 0,1 1 0,-1 0 0,1 0 0,-1-1 0,1 1 0,-1 0 1,1-1-1,0 1 0,-1-1 0,2 2 0,-1-2-2,0 0 0,0 0 0,0 0 0,0 0 0,0-1 0,0 1 0,0 0 0,0 0 0,0-1 0,-1 1 0,1 0 0,0-1 0,0 1 0,0-1 0,0 1 0,-1-1 0,1 0 0,1 0 0,5-6 12,-1 1-1,1-1 1,7-12 0,15-25 53,39-80 0,-73 136-63,1 1 1,0-1 0,1 1-1,0 0 1,1 0 0,0 0-1,1 16 1,1-28-4,0 0 0,0 1 0,0-1 0,0 0-1,0 0 1,0 1 0,1-1 0,-1 0 0,0 1 0,1-1 0,-1 0 0,1 0 0,-1 0-1,1 1 1,0-1 0,-1 0 0,1 0 0,0 0 0,0 0 0,0 0 0,0 0-1,0 0 1,0-1 0,0 1 0,0 0 0,0 0 0,0-1 0,1 1 0,-1-1 0,0 1-1,0-1 1,1 1 0,-1-1 0,0 0 0,1 0 0,-1 0 0,0 1 0,0-1 0,1 0-1,-1-1 1,0 1 0,2 0 0,7-2 17,0 0 1,-1 0-1,1-1 0,13-5 0,73-37 47,-72 32-97,1 1 1,0 0 0,1 3-1,32-9 1,-56 17 19,0 1 0,0-1 1,0 1-1,0 0 1,0 0-1,0 0 0,0 0 1,0 0-1,0 0 0,0 0 1,0 1-1,0-1 1,0 1-1,0-1 0,0 1 1,3 1-1,-4 0 3,0-1 0,0 0-1,0 1 1,0-1 0,0 0 0,0 1-1,0 0 1,0-1 0,0 1 0,-1-1-1,1 1 1,-1 0 0,1-1 0,-1 1-1,0 0 1,0 0 0,1-1 0,-1 3-1,-1-3-11,1 0-1,0-1 0,0 1 1,0 0-1,0-1 1,0 1-1,0 0 1,0-1-1,0 1 0,0-1 1,1 1-1,-1 0 1,0-1-1,0 1 0,1 0 1,-1-1-1,0 1 1,1-1-1,-1 1 1,0-1-1,1 1 0,-1-1 1,1 1-1,-1-1 1,1 1-1,-1-1 0,1 0 1,-1 1-1,1-1 1,0 1-1,1-1-41,-1-1-1,0 1 1,0 0 0,0-1-1,0 1 1,0 0 0,0-1-1,1 0 1,-1 1 0,0-1-1,-1 0 1,1 1 0,0-1-1,0 0 1,1-1 0,30-37-1069,-32 39 1145,44-63-881,-21 29 219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2.498"/>
    </inkml:context>
    <inkml:brush xml:id="br0">
      <inkml:brushProperty name="width" value="0.025" units="cm"/>
      <inkml:brushProperty name="height" value="0.025" units="cm"/>
    </inkml:brush>
  </inkml:definitions>
  <inkml:trace contextRef="#ctx0" brushRef="#br0">119 0 12979,'-9'33'950,"3"-12"46,1-1 0,-5 37-1,10-50-837,0 0-1,0 0 1,0 0-1,1 0 0,0 0 1,0 0-1,1 0 1,0-1-1,0 1 0,0 0 1,1-1-1,5 8 1,2 5-124,0-1 1,-1 2 0,-1-1 0,-1 1-1,-1 0 1,0 0 0,3 32 0,-7-36 112,-1 0 1,-1-1 0,0 1 0,-1-1-1,-1 1 1,-1-1 0,0 1 0,0-1-1,-2 0 1,-11 27 0,7-23 521,-19 30 1,25-45-543,1 0 1,-1 0 0,0 0 0,-1-1-1,1 1 1,-1-1 0,1 1 0,-1-1-1,0 0 1,0-1 0,-1 1 0,1-1-1,-7 3 1,10-5-107,0 1 1,-1-1-1,1 0 0,0 0 0,-1 0 0,1 0 1,0 0-1,0 0 0,-1 0 0,1 0 0,0 0 1,-1-1-1,1 1 0,0-1 0,0 1 0,0-1 1,-1 1-1,1-1 0,0 0 0,0 1 0,0-1 0,0 0 1,0 0-1,0 0 0,0 0 0,0 0 0,1 0 1,-1 0-1,0 0 0,1 0 0,-1 0 0,0 0 1,0-2-1,-1-4-16,-1 1 0,1-1 1,1 0-1,-1 0 0,0-8 0,0-20-604,1-1 1,2 1-1,1-1 0,2 1 0,2 0 1,1 0-1,1 1 0,2 0 0,17-39 0,-7 28-450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3.166"/>
    </inkml:context>
    <inkml:brush xml:id="br0">
      <inkml:brushProperty name="width" value="0.025" units="cm"/>
      <inkml:brushProperty name="height" value="0.025" units="cm"/>
    </inkml:brush>
  </inkml:definitions>
  <inkml:trace contextRef="#ctx0" brushRef="#br0">121 0 13459,'-5'5'422,"-1"1"1,1-1 0,0 1-1,0 0 1,0 0-1,1 0 1,0 1-1,1-1 1,-1 1 0,1 0-1,0 0 1,1 1-1,-3 10 1,-2 12 719,-4 58-1,10-84-1069,-5 115 1638,13 159 0,-1 37-650,-7-284-872,-1 0 0,-1 0 0,-2 0 0,-1 0 0,-17 49 0,17-70 24,3-12 12,2-21 33,7-22-214,2 1 0,1 0 0,16-45 0,55-126-480,-27 92-149,-45 108 419,1-1-1,0 1 1,1 1-1,1 0 0,16-17 1,-26 29 135,1 0-1,0 1 1,-1-1 0,1 1 0,0 0-1,0-1 1,0 1 0,0 0 0,0 0-1,0 0 1,0 0 0,0 1 0,4-2-1,-5 2 11,0 0-1,0 0 1,0 0 0,0 0-1,0 1 1,0-1-1,0 0 1,0 0-1,0 1 1,0-1-1,-1 1 1,1-1 0,0 1-1,0-1 1,0 1-1,-1-1 1,1 1-1,0-1 1,-1 1 0,1 0-1,0 0 1,0 1-1,1 2-10,0 0-1,0 0 1,-1 1-1,1-1 1,-1 1-1,0-1 1,0 1-1,-1 0 1,1-1-1,-2 10 1,0-2 108,0 0 0,-1 0 1,-5 14-1,-1 12 417,26-67 43,58-176-1213,-41 101-120,-41 155 1035,0-17 151,1 0 0,0 56 0,5-88-361,0 0 1,0 1-1,0-1 0,1 0 0,-1 0 0,1 1 1,-1-1-1,1 0 0,0 0 0,-1 1 0,1-1 0,0 0 1,1 0-1,-1 0 0,0 0 0,3 3 0,-2-4-14,-1-1 0,0 1 0,1 0-1,-1-1 1,1 1 0,-1-1 0,1 1-1,-1-1 1,1 0 0,0 1 0,-1-1-1,1 0 1,-1 0 0,1 0 0,0 0-1,-1-1 1,1 1 0,-1 0 0,1-1-1,-1 1 1,1-1 0,-1 1 0,1-1-1,-1 0 1,2-1 0,8-4 8,0 0-1,-1-2 1,0 1 0,0-1 0,-1 0 0,16-19 0,45-63-50,-67 85 28,31-48-63,-25 38 20,-7 13 17,-3 4-1,-12 22 158,2-1-1,1 1 1,1 1-1,1 0 1,1 0-1,-6 43 1,13-62-106,0-1 1,0 0-1,1 1 1,0-1-1,0 0 1,0 1-1,0-1 0,1 0 1,3 8-1,-5-12-50,1 0 0,0 0 0,-1 0-1,1 0 1,0 0 0,0 0 0,0 0-1,0 0 1,-1 0 0,1 0 0,1 0 0,-1 0-1,0-1 1,0 1 0,0 0 0,0-1-1,0 1 1,2 0 0,-2-1-57,1 0 0,0 0-1,-1-1 1,1 1 0,-1 0 0,1 0 0,-1-1-1,1 1 1,-1-1 0,0 1 0,1-1 0,-1 1 0,0-1-1,1 0 1,-1 0 0,0 0 0,0 0 0,1 0-1,0-2 1,1 1 33,-1-1 0,0 1 1,0-1-1,0 0 0,-1 1 0,1-1 0,-1 0 0,1 0 0,-1 0 1,0-1-1,0 1 0,1-5 0,2-43-473,-4 48 474,-1-51-570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3.616"/>
    </inkml:context>
    <inkml:brush xml:id="br0">
      <inkml:brushProperty name="width" value="0.025" units="cm"/>
      <inkml:brushProperty name="height" value="0.025" units="cm"/>
    </inkml:brush>
  </inkml:definitions>
  <inkml:trace contextRef="#ctx0" brushRef="#br0">0 1 20036,'0'3'1593,"0"5"-1265,2 1-136,6 1 688,8 3-576,9-2-936,3 2-344,8-1 784,1-4-200,1 1-113</inkml:trace>
  <inkml:trace contextRef="#ctx0" brushRef="#br0" timeOffset="1">280 137 17020,'-16'24'1654,"3"-5"19,-17 35-1,27-49-1524,1 0 1,0 0 0,0 0 0,0 1 0,1-1 0,0 1 0,0-1 0,1 1 0,-1-1 0,1 1 0,0-1 0,2 8-1,-2-10-125,1-1-1,0 0 0,0 1 0,0-1 0,0 0 0,0 0 0,0 0 0,1 0 0,-1 0 0,1 0 0,0 0 1,-1 0-1,5 2 0,29 19 16,-9-7-32,-22-13 1,0 0 1,0 0-1,0 0 0,-1 1 1,1 0-1,-1-1 0,0 1 1,0 0-1,0 1 0,0-1 1,-1 0-1,0 1 0,0-1 1,0 1-1,0 0 0,-1 0 1,0 0-1,0-1 0,0 1 1,0 0-1,-1 0 0,0 0 1,0 1-1,-1-1 0,1 0 1,-1-1-1,0 1 0,0 0 1,-4 9-1,1-5 98,0-1 0,0 1 0,-1-1 0,-1 0 0,0 0 0,-7 8 0,11-13-62,-1 0 1,1 0-1,-1-1 1,0 1 0,0-1-1,0 0 1,0 0-1,0 0 1,0 0 0,-1 0-1,1-1 1,-1 1-1,1-1 1,-1 0 0,1 0-1,-1-1 1,0 1-1,-7 0 1,10-2-92,-1 1 0,0-1 0,0 1 0,0-1 0,0 0-1,0 1 1,1-1 0,-1 0 0,0 0 0,1 0 0,-1-1 0,1 1 0,-1 0 0,1-1 0,-1 1 0,1 0 0,0-1 0,0 0 0,0 1-1,0-1 1,0 0 0,0 0 0,0 1 0,1-1 0,-1 0 0,0 0 0,1 0 0,-1-2 0,-1-8-548,1 0-1,0 0 1,1-20 0,0 28 450,3-39-747,12-66-1,3 22-297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4.148"/>
    </inkml:context>
    <inkml:brush xml:id="br0">
      <inkml:brushProperty name="width" value="0.025" units="cm"/>
      <inkml:brushProperty name="height" value="0.025" units="cm"/>
    </inkml:brush>
  </inkml:definitions>
  <inkml:trace contextRef="#ctx0" brushRef="#br0">78 0 17124,'0'14'500,"0"-1"1,-2 0 0,1 1 0,-2-1 0,1 0-1,-6 14 1,-4 19 563,-32 220 2009,40-226-2853,3 0 1,0 0-1,3 0 1,11 67-1,-11-100-203,-1-1 0,1 0 1,0 1-1,4 6 0,-6-12-15,0 0 1,1-1-1,-1 1 1,0 0 0,0-1-1,1 1 1,-1-1-1,1 1 1,-1-1-1,0 1 1,1 0-1,-1-1 1,1 0-1,-1 1 1,1-1-1,-1 1 1,1-1-1,0 0 1,-1 1 0,1-1-1,-1 0 1,1 0-1,0 1 1,-1-1-1,1 0 1,0 0-1,-1 0 1,1 0-1,0 0 1,-1 0-1,1 0 1,0 0 0,-1 0-1,1 0 1,0 0-1,-1 0 1,1-1-1,0 1 1,-1 0-1,1 0 1,0-1-1,-1 1 1,1 0-1,-1-1 1,1 1 0,-1-1-1,1 1 1,-1-1-1,1 1 1,-1-1-1,1 1 1,-1-1-1,4-4 14,-1 1-1,0-1 0,0 1 0,0-1 1,-1 0-1,0 0 0,3-10 0,9-42 80,-8 31-68,21-119 104,-28 151-113,-6 119 218,7-111-205,0 0 1,1 1 0,1-1-1,0 0 1,1 0-1,1 0 1,7 19 0,-10-31-26,0 1 0,0-1 0,0 0-1,0 0 1,0 0 0,1 0 0,-1 0 0,1-1 0,-1 1 0,1 0 0,0-1 0,0 1 0,0-1 0,0 0 0,0 1 0,0-1-1,0 0 1,0 0 0,0 0 0,0 0 0,4 0 0,-3-1-1,1 0 1,-1 0-1,1 0 0,-1-1 0,1 1 1,-1-1-1,0 0 0,1 0 1,-1 0-1,0 0 0,0-1 0,0 1 1,4-3-1,5-4 8,-1-1-1,0 0 1,0-1 0,-1 0-1,18-22 1,-9 7-38,-1 0 0,-1-2 0,-1 0 0,-1-1 0,21-57 0,-32 69-43,-8 22 12,-10 28 64,2-4 150,1 1-1,2 0 1,1 0-1,-6 61 0,13-87-127,1 0-1,1-1 0,-1 1 1,1 0-1,0 0 0,0 0 1,0-1-1,0 1 1,1 0-1,0-1 0,0 1 1,5 6-1,-6-9-51,0 0 0,1-1 0,-1 1 0,1-1 0,0 1 1,-1-1-1,1 1 0,0-1 0,0 0 0,0 0 0,0 0 0,0 0 0,0 0 0,0-1 0,0 1 0,0-1 1,0 1-1,0-1 0,1 0 0,-1 0 0,0 0 0,0 0 0,0 0 0,0 0 0,1 0 0,-1-1 1,0 1-1,0-1 0,0 0 0,2 0 0,0-1-102,-1 1 0,0-1 1,0 0-1,0 0 0,0 0 0,0 0 1,-1 0-1,1 0 0,-1-1 0,1 1 1,-1-1-1,0 0 0,0 0 0,0 0 1,2-4-1,0-3-106,0 0 1,0 0-1,4-19 1,3-18-486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4.633"/>
    </inkml:context>
    <inkml:brush xml:id="br0">
      <inkml:brushProperty name="width" value="0.025" units="cm"/>
      <inkml:brushProperty name="height" value="0.025" units="cm"/>
    </inkml:brush>
  </inkml:definitions>
  <inkml:trace contextRef="#ctx0" brushRef="#br0">7 1 19148,'-6'5'1512,"6"5"-1184,3 2-159,4 1 679,3 0-624,9-2-880,2 1 608,5-5-152,1-2-73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5.150"/>
    </inkml:context>
    <inkml:brush xml:id="br0">
      <inkml:brushProperty name="width" value="0.025" units="cm"/>
      <inkml:brushProperty name="height" value="0.025" units="cm"/>
    </inkml:brush>
  </inkml:definitions>
  <inkml:trace contextRef="#ctx0" brushRef="#br0">153 1 16259,'-16'83'2643,"-11"64"1019,25-122-3328,0-1 0,2 1-1,0 0 1,5 27 0,13 45-18,-9-54-273,-1 0-1,2 69 0,-9-99 23,-2 0 1,0-1-1,0 1 0,-1 0 0,-1-1 1,0 1-1,-1-1 0,0 0 0,0 0 1,-2 0-1,1-1 0,-2 0 0,-9 14 0,15-23-30,0-1-1,0 1 1,0-1-1,-1 1 0,1-1 1,0 0-1,-1 1 0,1-1 1,-1 0-1,0 0 1,1 0-1,-1 0 0,0-1 1,1 1-1,-1 0 0,0-1 1,0 1-1,0-1 1,0 1-1,0-1 0,-3 0 1,4 0-8,-1-1 0,0 1 0,0-1 1,1 0-1,-1 0 0,0 1 0,1-1 1,-1 0-1,1 0 0,-1-1 0,1 1 1,-1 0-1,1 0 0,0-1 0,0 1 1,-1-1-1,1 1 0,0-1 0,0 1 1,1-1-1,-1 0 0,-1-2 0,-4-14 10,0 0 0,1 0 0,1 0 0,0 0 0,2-1 0,0 1 0,1-1 0,2-20 0,0 14-272,2 1 0,1-1 0,0 1 0,2 0 0,14-38 0,-15 50 66,1 1 0,0-1-1,0 1 1,1 1 0,0-1 0,1 1 0,0 0 0,1 1 0,0 0-1,0 1 1,18-13 0,-1 6-179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5.598"/>
    </inkml:context>
    <inkml:brush xml:id="br0">
      <inkml:brushProperty name="width" value="0.025" units="cm"/>
      <inkml:brushProperty name="height" value="0.025" units="cm"/>
    </inkml:brush>
  </inkml:definitions>
  <inkml:trace contextRef="#ctx0" brushRef="#br0">3 559 18788,'0'1'87,"-1"0"0,1-1-1,0 1 1,0-1 0,-1 1 0,1-1 0,0 1-1,0 0 1,0-1 0,0 1 0,0-1 0,0 1-1,0 0 1,0-1 0,0 1 0,0-1 0,0 1-1,1 0 1,-1-1 0,0 1 0,0-1-1,0 1 1,1-1 0,-1 1 0,0-1 0,1 1-1,-1-1 1,1 1 0,-1-1 0,0 1 0,1-1-1,0 1 1,1-1 59,0 1 0,0-1-1,0 0 1,0 0-1,0 0 1,0-1 0,0 1-1,-1 0 1,1-1 0,3 0-1,12-5 228,0-1 0,0 0 0,-1-2 0,0 0 0,0 0 0,-1-1 0,26-23 0,-10 5-177,-2-2 0,35-44 0,-41 43-147,-1-1 1,26-50-1,-39 66-57,-2-1 0,0 1 0,-1-2 0,0 1 0,-2-1 0,0 1 0,2-25 0,-5 40 5,-1 0 0,0 0 0,0 1 0,0-1 0,0 0 0,0 0-1,0 0 1,0 0 0,0 1 0,-1-1 0,1 0 0,-1 0 0,0 1 0,1-1 0,-1 0 0,0 1 0,0-1 0,0 0 0,0 1 0,0 0 0,0-1 0,0 1 0,-1-1 0,1 1 0,0 0 0,-1 0 0,-1-1 0,1 1-3,-1 1 1,1 0-1,-1-1 0,1 1 1,-1 0-1,1 1 1,0-1-1,-1 0 1,1 1-1,-1-1 1,1 1-1,0-1 1,-1 1-1,1 0 0,0 0 1,0 0-1,0 1 1,-1-1-1,-2 4 1,-13 8 2,1 2 1,1 1 0,0 0 0,1 0-1,1 2 1,0 0 0,2 0 0,0 1-1,-18 41 1,27-53 13,0 1 0,1 0 0,-1 0 0,2 0 0,-1 0 0,1 1 0,0-1 0,1 0 0,1 15 0,-1-19-37,1-1 0,-1 1-1,1-1 1,0 0 0,0 0 0,0 1 0,1-1 0,-1 0 0,1 0-1,-1 0 1,1 0 0,0-1 0,0 1 0,1 0 0,-1-1 0,0 0-1,1 1 1,-1-1 0,1 0 0,0 0 0,0 0 0,0-1-1,0 1 1,0-1 0,0 1 0,5 0 0,-2 0-45,1-1 0,-1-1 1,1 1-1,-1-1 0,1 0 0,-1 0 1,1-1-1,-1 1 0,1-2 0,-1 1 1,0-1-1,0 0 0,1 0 0,-1 0 1,-1-1-1,1 0 0,6-5 0,31-22-305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6.102"/>
    </inkml:context>
    <inkml:brush xml:id="br0">
      <inkml:brushProperty name="width" value="0.025" units="cm"/>
      <inkml:brushProperty name="height" value="0.025" units="cm"/>
    </inkml:brush>
  </inkml:definitions>
  <inkml:trace contextRef="#ctx0" brushRef="#br0">231 74 16139,'22'-70'2458,"-44"155"-349,-60 154-1,-64 68-800,143-300-1933,10-14 194,11-19-265,27-47-2631,41-93 0,-55 103 2153,101-222-2142,-121 266 3507,-11 19-167,1 0 0,-1 0 0,0 0 0,0-1 0,0 1-1,0 0 1,0 0 0,0 0 0,0 0 0,0 0 0,1 0 0,-1 0 0,0-1-1,0 1 1,0 0 0,0 0 0,0 0 0,0 0 0,1 0 0,-1 0-1,0 0 1,0 0 0,0 0 0,0 0 0,1 0 0,-1 0 0,0 0 0,0 0-1,0 0 1,0 0 0,1 0 0,-1 0 0,0 0 0,0 0 0,0 0 0,0 0-1,0 0 1,1 0 0,-1 0 0,0 0 0,0 1 0,0-1 0,0 0 0,0 0-1,0 0 1,1 0 0,-1 0 0,0 0 0,0 1 0,1 2 307,0 1 1,-1 0-1,0 0 0,1 0 1,-1 0-1,0 0 1,-1 5-1,-24 200 4070,-2 59-1546,28-120-3383,-4-145-523,-3-7 725,-5-11 27,-5-14-339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0.518"/>
    </inkml:context>
    <inkml:brush xml:id="br0">
      <inkml:brushProperty name="width" value="0.05" units="cm"/>
      <inkml:brushProperty name="height" value="0.05" units="cm"/>
    </inkml:brush>
  </inkml:definitions>
  <inkml:trace contextRef="#ctx0" brushRef="#br0">77 0 17148,'-5'3'176,"0"0"0,1 0 0,-1 0 0,1 0 0,0 1 0,0-1 1,0 1-1,1 0 0,-1 1 0,1-1 0,0 1 0,0-1 0,0 1 1,1 0-1,-1 0 0,1 0 0,1 0 0,-1 0 0,-1 11 0,-1 2 62,2 1-1,0 0 0,1 0 0,1 27 1,9 30 167,3-1 0,25 87 0,-12-56-264,-23-100-14,-1-8-26,-3-20 40,-4-34 45,-14-44 118,9 51-271,-5-61-1,15 109-73,1 0 1,0 0-1,0 0 0,0 0 0,1 0 0,-1 0 1,0 0-1,0 0 0,0 0 0,1 0 1,-1 0-1,1 0 0,-1 0 0,0 0 0,1 0 1,0 0-1,-1 1 0,1-1 0,-1 0 0,1 0 1,0 1-1,0-1 0,-1 0 0,1 1 0,0-1 1,0 1-1,0-1 0,0 1 0,0-1 1,0 1-1,0 0 0,1-1 0,4 0-323,1-1 0,-1 2-1,0-1 1,10 1 0,3 0-344,53-12-715,-31 4 708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6.506"/>
    </inkml:context>
    <inkml:brush xml:id="br0">
      <inkml:brushProperty name="width" value="0.025" units="cm"/>
      <inkml:brushProperty name="height" value="0.025" units="cm"/>
    </inkml:brush>
  </inkml:definitions>
  <inkml:trace contextRef="#ctx0" brushRef="#br0">1 502 18884,'8'0'1536,"2"4"-1128,3 2-184,12 1 729,3-1-289,12-5-720,9-2-352,7-8-2177,3-10 2337,2-11-336,2-8-248</inkml:trace>
  <inkml:trace contextRef="#ctx0" brushRef="#br0" timeOffset="1">666 0 16996,'-1'1'100,"0"-1"1,0 0-1,0 1 0,1-1 1,-1 1-1,0-1 1,1 1-1,-1 0 1,0-1-1,1 1 1,-1 0-1,1-1 0,-1 1 1,1 0-1,-1 0 1,1 0-1,-1 0 1,1-1-1,0 1 1,-1 1-1,-2 4 163,-30 50 1703,-32 58 219,57-97-1999,1 1-1,0 0 0,1 0 0,-7 34 0,13-49-194,-1 0 1,1 0-1,-1 1 0,1-1 1,0 0-1,0 1 0,1-1 0,-1 0 1,1 0-1,-1 1 0,1-1 0,0 0 1,0 0-1,0 0 0,1 0 0,-1 0 1,1 0-1,0-1 0,0 1 0,0 0 1,0-1-1,0 1 0,0-1 1,1 0-1,2 3 0,3-1-98,0 1-1,0-1 1,1-1-1,-1 1 1,1-2-1,0 1 1,16 2-1,8 0-209,-23-5 249,0 2 1,0-1 0,-1 1-1,1 0 1,-1 1 0,1 0-1,-1 1 1,0 0 0,15 9-1,-23-12 85,0-1 0,0 1 0,0 0-1,0 0 1,-1 0 0,1 0-1,0 0 1,0 0 0,0 0 0,-1 0-1,1 0 1,-1 0 0,1 0-1,-1 0 1,1 0 0,-1 1 0,0-1-1,1 0 1,-1 0 0,0 1-1,0-1 1,0 0 0,0 0 0,0 1-1,-1 0 1,1 1 31,-1-1-1,0 0 1,0 1 0,-1-1 0,1 0-1,0 0 1,-1 1 0,0-1 0,1 0-1,-1 0 1,-3 2 0,-5 4 199,0 0 0,-1-1 0,-20 11 0,10-8 193,-33 13 1,49-21-534,-1 0-1,0 0 1,0-1-1,0 0 1,0 0-1,0 0 1,0-1-1,0 0 1,0 0-1,-1 0 1,-5-2-1,11 2 10,0 0 0,0-1 1,1 1-1,-1 0 0,0-1 0,0 1 0,1 0 0,-1-1 0,0 1 0,1-1 0,-1 1 0,0-1 0,1 1 0,-1-1 0,1 1 0,-1-1 0,1 0 0,-1 1 0,1-1 0,-1 0 0,1 1 0,0-1 0,-1 0 0,1 0 0,0 1 0,0-1 0,-1 0 0,1 0 0,0 0 0,0 1 0,0-1 0,0-1 0,1-1 12,-1 1 0,1 0-1,-1 0 1,1 0 0,0-1 0,0 1 0,0 0 0,0 0 0,0 0 0,2-2 0,15-17-858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6.908"/>
    </inkml:context>
    <inkml:brush xml:id="br0">
      <inkml:brushProperty name="width" value="0.025" units="cm"/>
      <inkml:brushProperty name="height" value="0.025" units="cm"/>
    </inkml:brush>
  </inkml:definitions>
  <inkml:trace contextRef="#ctx0" brushRef="#br0">0 145 16692,'31'-1'2360,"-9"1"-1232,-6 0-464,-4 0 2537,2-2-1801,7-2-679,2-6-353,9-6-1024,2-4 1472,6-10-808,-2-2-40,-1 2-16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7.378"/>
    </inkml:context>
    <inkml:brush xml:id="br0">
      <inkml:brushProperty name="width" value="0.025" units="cm"/>
      <inkml:brushProperty name="height" value="0.025" units="cm"/>
    </inkml:brush>
  </inkml:definitions>
  <inkml:trace contextRef="#ctx0" brushRef="#br0">87 0 16259,'-1'12'715,"0"0"0,-1-1-1,0 1 1,-7 21 0,-2 8 983,-10 63-520,4 0 0,5 2 0,2 158 0,10-258-1143,0 0-1,1 0 1,-1 0 0,1-1-1,0 1 1,1 0 0,1 5-1,-3-11-28,1 1-1,-1-1 0,0 1 0,0-1 1,1 0-1,-1 1 0,0-1 0,1 0 1,-1 1-1,0-1 0,1 0 0,-1 1 1,0-1-1,1 0 0,-1 1 0,1-1 1,-1 0-1,1 0 0,-1 0 1,0 0-1,1 1 0,-1-1 0,1 0 1,-1 0-1,1 0 0,-1 0 0,1 0 1,-1 0-1,1 0 0,-1 0 0,1 0 1,1-1 5,0 0 1,0-1-1,0 1 1,0 0-1,0 0 1,0-1-1,-1 1 1,1-1-1,0 0 1,-1 1 0,2-4-1,27-36 119,-3-3 0,34-69 0,-33 58-54,6-9-30,136-273-501,-169 336 355,0-1 1,0 1-1,-1 0 0,1-1 0,-1 1 0,1 0 0,-1-1 0,1 1 0,-1-1 0,0 1 0,0-1 0,0-1 0,-1 3 59,1 0-1,-1 0 1,0 0 0,0 0-1,1 0 1,-1 0-1,0 1 1,0-1 0,1 0-1,-1 1 1,0-1-1,1 0 1,-1 1 0,0-1-1,1 0 1,-1 1 0,1-1-1,-1 1 1,1 0-1,-1-1 1,1 1 0,-1 0-1,-20 16-466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7.832"/>
    </inkml:context>
    <inkml:brush xml:id="br0">
      <inkml:brushProperty name="width" value="0.025" units="cm"/>
      <inkml:brushProperty name="height" value="0.025" units="cm"/>
    </inkml:brush>
  </inkml:definitions>
  <inkml:trace contextRef="#ctx0" brushRef="#br0">3 0 18900,'0'45'1944,"-1"-1"-1383,-1-1-265,4-1 1048,13-6-712,3-8-128,9-9-384,2-8-216,3-5-368,-1-3-224,-3-6-368,-2-4-129,-7-2-575,-4-2-480,-5-3 1391,-1-2-335,-5-7 48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9.003"/>
    </inkml:context>
    <inkml:brush xml:id="br0">
      <inkml:brushProperty name="width" value="0.025" units="cm"/>
      <inkml:brushProperty name="height" value="0.025" units="cm"/>
    </inkml:brush>
  </inkml:definitions>
  <inkml:trace contextRef="#ctx0" brushRef="#br0">36 142 17524,'-1'11'907,"0"1"0,-1-1-1,-6 21 1,-2 8 376,7-22-856,-7 56 773,10-67-1093,0 1 1,0-1-1,0 1 0,1-1 1,0 0-1,0 1 1,4 10-1,-5-17-97,1 0 1,-1 0-1,1 0 1,-1 0-1,1 0 0,-1 0 1,1 0-1,-1 0 1,1-1-1,0 1 1,-1 0-1,1 0 0,0-1 1,0 1-1,0 0 1,-1-1-1,1 1 0,0-1 1,0 1-1,0-1 1,0 1-1,0-1 0,0 0 1,2 1-1,-1-1-1,0 0 0,0 0 0,0-1-1,0 1 1,0 0 0,0-1 0,0 0-1,0 1 1,0-1 0,0 0 0,3-2-1,4-2 6,-1-1-1,-1 0 0,1 0 1,9-10-1,1-4-47,0 0-1,-2-1 1,0-1 0,-2 0-1,0-1 1,-2-1-1,0 0 1,13-41 0,-23 52-32,-8 15 24,-8 21 68,-3 15 161,-16 58 0,28-79-125,1 0 1,1 1-1,1 0 0,0-1 0,1 1 1,2 18-1,-1-32-52,1 1-1,-1-1 1,1 1 0,0-1 0,0 0 0,1 0 0,-1 0-1,1 0 1,0 0 0,0 0 0,0 0 0,1 0-1,-1-1 1,1 1 0,0-1 0,0 0 0,0 0 0,0 0-1,1 0 1,-1 0 0,1-1 0,8 5 0,-7-5-10,0 0 0,1-1 0,-1 1 0,1-1 1,0 0-1,-1 0 0,1-1 0,0 0 0,0 0 1,0 0-1,-1 0 0,1-1 0,0 0 0,-1-1 1,1 1-1,-1-1 0,7-3 0,-5 2 5,0-1 1,0 0-1,-1 0 0,1-1 0,-1 0 1,0 0-1,0-1 0,-1 1 0,1-1 1,-1-1-1,-1 1 0,1-1 0,-1 1 1,0-1-1,-1 0 0,5-13 0,2-10 17,-2 1-1,9-63 0,-9 44 5,-7 43-26,2-12 78,-1 31-32,-3-1-45,0-1 1,-5 20-1,4-25 0,1 0 1,-1 0-1,1-1 1,0 1-1,1 0 0,0 0 1,0 0-1,0 0 1,1 0-1,0 0 1,0-1-1,4 11 1,-1-5-4,0 0 1,-1 0 0,0 0-1,-1 0 1,0 1-1,0 18 1,1 9 19,-1-27-7,1-1 0,8 23 0,-8-25 20,-2-9-19,-2-4 3,0 1 1,0-1 0,1 0 0,-1 0 0,1 1-1,-1-1 1,1 0 0,0 0 0,0 0 0,1-4-1,0-4 22,-1 2-9,1-45 330,-3 0 0,-16-102 0,18 156-350,0 0 0,0-1 1,0 1-1,0 0 0,0 0 0,0-1 0,0 1 1,0 0-1,0-1 0,0 1 0,0 0 0,0-1 1,0 1-1,-1 0 0,1 0 0,0-1 0,0 1 1,0 0-1,0-1 0,-1 1 0,1 0 0,0 0 1,0 0-1,-1-1 0,1 1 0,0 0 0,0 0 1,-1 0-1,1 0 0,-1-1 0,-2 8 30,7 2-96,-3-9 57,-1 0-1,1 1 1,-1-1 0,1 0-1,0 0 1,-1 0-1,1 0 1,0 0-1,-1 0 1,1 0 0,-1 0-1,1 0 1,0 0-1,-1-1 1,1 1-1,0 0 1,-1 0-1,1 0 1,-1-1 0,1 1-1,-1 0 1,2-1-1,54-37-166,-45 30 125,0 0-1,0 0 0,1 1 0,1 0 0,-1 1 0,1 0 0,17-4 1,-28 9 36,-1 1 1,1 0 0,-1-1 0,0 1 0,1 0 0,-1 0 0,1 0-1,-1 0 1,0 1 0,1-1 0,-1 0 0,1 1 0,-1-1 0,0 0 0,1 1-1,-1 0 1,0-1 0,0 1 0,1 0 0,-1 0 0,2 1 0,-1 0-2,-1 0 1,1 0-1,-1 1 1,1-1 0,-1 0-1,0 1 1,0-1-1,0 0 1,0 1 0,-1 0-1,2 2 1,-1 8-12,1 1 1,-2-1 0,-1 24 0,1-30 16,-19 150 43,18-157-39,1 1 0,0 0 0,0 0-1,0-1 1,0 1 0,0 0 0,0 0-1,0 0 1,0-1 0,0 1 0,0 0 0,0 0-1,0-1 1,1 1 0,-1 0 0,0-1 0,1 1-1,-1 0 1,0-1 0,1 1 0,-1 0 0,1-1-1,0 2 1,-1-3 0,1 1-1,0 0 1,-1 0-1,1 0 1,-1 0 0,1-1-1,0 1 1,-1 0-1,1-1 1,-1 1-1,1 0 1,-1-1-1,1 1 1,-1-1 0,1 1-1,-1-1 1,1 1-1,-1-1 1,1 0-1,21-34 49,-10 6-34,-2 0 0,0-1 0,-2 0 0,-2-1 0,0 0 0,-2 1 0,0-39 0,-7 53 28,3 16-43,0 0 0,0 0 1,-1 0-1,1 0 0,0 0 1,0 0-1,0 0 0,-1 0 1,1 0-1,0 0 0,0 0 0,-1 0 1,1 0-1,0 0 0,0 0 1,0 0-1,0 0 0,-1 0 1,1 0-1,0 0 0,0 0 1,0 1-1,-1-1 0,1 0 0,0 0 1,0 0-1,0 0 0,0 0 1,0 1-1,-1-1 0,1 0 1,0 0-1,0 0 0,0 1 1,0-1-1,0 0 0,0 0 0,-2 4 12,0 0 0,0 0 0,0 0-1,1 0 1,-2 8 0,1-1 2,0 0 1,1 0 0,0 0-1,1 0 1,2 18 0,-2-26-13,0-1 1,0 1 0,1-1-1,0 1 1,-1-1-1,1 0 1,0 1 0,0-1-1,0 0 1,0 0-1,1 0 1,-1 0 0,0 0-1,1 0 1,0 0-1,-1 0 1,1 0 0,0-1-1,0 1 1,0-1-1,0 1 1,0-1 0,0 0-1,1 0 1,-1 0-1,0 0 1,1 0 0,-1 0-1,0-1 1,1 1-1,3-1 1,4 0 2,1 0 1,-1-1 0,0-1-1,1 0 1,-1 0-1,0-1 1,0 0-1,0-1 1,-1 0-1,1 0 1,16-11-1,2-4 19,0-1 0,32-30 0,-46 37-12,0 0-1,15-20 1,-26 30-7,0-1 1,-1 0 0,1 0-1,-1 0 1,0 0 0,0 0-1,0 0 1,0 0 0,-1-1-1,0 1 1,0-1 0,0 1-1,0-1 1,-1 1 0,1-7-1,-1 10-2,0 0-1,-1-1 0,1 1 0,0 0 1,-1-1-1,1 1 0,-1 0 0,1 0 1,-1 0-1,1-1 0,-1 1 0,0 0 1,1 0-1,-1 0 0,0 0 0,0 0 1,0 0-1,0 0 0,0 1 0,0-1 1,0 0-1,-2-1 0,0 1 1,1 1 0,0-1 1,-1 1-1,1-1 0,-1 1 0,1 0 0,0 0 0,-1 0 1,1 0-1,-1 0 0,-3 1 0,-1 1 3,1 0-1,-1 0 1,1 0-1,-1 1 1,1 0 0,0 0-1,0 1 1,-6 4-1,5-1 0,1 0 0,-1 0 0,1 1-1,1 0 1,-1 0 0,1 1-1,1-1 1,0 1 0,0 0 0,0 0-1,1 1 1,1-1 0,0 1 0,0-1-1,0 1 1,1 0 0,1-1-1,0 1 1,0 0 0,1 0 0,2 11-1,-2-14-5,1 0-1,0-1 1,0 1-1,0 0 1,1-1-1,0 0 1,0 1-1,1-1 1,0 0-1,0-1 1,0 1-1,1-1 1,5 6-1,-5-7-20,0-1 0,0 1-1,0-1 1,0 0 0,1-1 0,-1 1-1,1-1 1,0 0 0,-1 0 0,1-1-1,0 0 1,0 0 0,0 0-1,0-1 1,0 0 0,0 0 0,7-1-1,-5 0-149,1 0 0,-1-1 1,0 0-1,0 0 0,0-1 0,0 0 0,0 0 0,0-1 0,-1 0 0,0-1 0,0 1 0,0-1 0,0-1 0,-1 1 0,0-1 1,0 0-1,9-13 0,7-15-487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9.705"/>
    </inkml:context>
    <inkml:brush xml:id="br0">
      <inkml:brushProperty name="width" value="0.025" units="cm"/>
      <inkml:brushProperty name="height" value="0.025" units="cm"/>
    </inkml:brush>
  </inkml:definitions>
  <inkml:trace contextRef="#ctx0" brushRef="#br0">1 915 16107,'7'-5'888,"0"1"0,0 0 0,1 1 0,13-5 0,127-33 859,197-28-1,157 7-2480,-98 14-422,476-121-838,-12-55 2816,-309 81 957,-290 75-812,-223 59-864,8-2-1220,-58 3 1275,-27-12-44,5 1-131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10.312"/>
    </inkml:context>
    <inkml:brush xml:id="br0">
      <inkml:brushProperty name="width" value="0.025" units="cm"/>
      <inkml:brushProperty name="height" value="0.025" units="cm"/>
    </inkml:brush>
  </inkml:definitions>
  <inkml:trace contextRef="#ctx0" brushRef="#br0">1 46 18556,'18'-27'1864,"-6"10"-1360,-5 15-231,1 12 863,-2 20-368,-1 9-128,-3 14-280,1 9-104,0 14-32,0-2-40,3 1-272,1-6-232,0-5-632,0-4-2033,0-7 2537,2-5-408,-3-17-328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10.839"/>
    </inkml:context>
    <inkml:brush xml:id="br0">
      <inkml:brushProperty name="width" value="0.025" units="cm"/>
      <inkml:brushProperty name="height" value="0.025" units="cm"/>
    </inkml:brush>
  </inkml:definitions>
  <inkml:trace contextRef="#ctx0" brushRef="#br0">14 0 19620,'-6'15'1529,"2"-2"-1233,4-2-120,-3-2 432,3-5-496,3-8 64,7-3-96,-2-9-96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9:16.375"/>
    </inkml:context>
    <inkml:brush xml:id="br0">
      <inkml:brushProperty name="width" value="0.025" units="cm"/>
      <inkml:brushProperty name="height" value="0.025" units="cm"/>
    </inkml:brush>
  </inkml:definitions>
  <inkml:trace contextRef="#ctx0" brushRef="#br0">0 8 4249,'6'-5'448,"0"4"-248,1 0-104,1 3 528,2 1-472,2 4-40,1-1-8,3 4-48,1-1-16,3-1-208,0 1 168,1-2-32,5 0 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9:17.119"/>
    </inkml:context>
    <inkml:brush xml:id="br0">
      <inkml:brushProperty name="width" value="0.025" units="cm"/>
      <inkml:brushProperty name="height" value="0.025" units="cm"/>
    </inkml:brush>
  </inkml:definitions>
  <inkml:trace contextRef="#ctx0" brushRef="#br0">0 1 10114,'5'0'600,"-1"4"-824,-1 0-424,0 6 1088,-3 0-664,-2 3-96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1.013"/>
    </inkml:context>
    <inkml:brush xml:id="br0">
      <inkml:brushProperty name="width" value="0.05" units="cm"/>
      <inkml:brushProperty name="height" value="0.05" units="cm"/>
    </inkml:brush>
  </inkml:definitions>
  <inkml:trace contextRef="#ctx0" brushRef="#br0">124 333 15107,'-7'3'195,"-1"1"0,1 0 0,-1 0 0,1 0 0,0 1-1,1 0 1,-1 0 0,1 0 0,0 1 0,1 0 0,-1 1 0,1-1-1,0 1 1,1 0 0,-1 0 0,1 0 0,1 1 0,0-1 0,0 1-1,0 0 1,1 0 0,0 0 0,0 0 0,1 0 0,0 9 0,1-15-161,-1 0 0,1 0 0,0-1 0,0 1 0,0 0 0,1-1 0,-1 1 0,0 0 1,1 0-1,-1-1 0,1 1 0,0 0 0,-1-1 0,1 1 0,0-1 0,0 1 0,0-1 1,0 0-1,0 1 0,0-1 0,0 0 0,1 1 0,-1-1 0,0 0 0,1 0 0,-1 0 1,1 0-1,-1-1 0,1 1 0,-1 0 0,1 0 0,0-1 0,-1 1 0,1-1 0,0 0 0,0 0 1,-1 1-1,3-1 0,3-1 35,-1 1 1,1-2-1,-1 1 1,0 0-1,1-1 0,-1 0 1,0-1-1,11-5 1,4-4 9,-1-1 1,0 0 0,-1-1-1,0-2 1,-1 0-1,-1 0 1,0-2 0,-2 0-1,25-36 1,-39 53-96,0-1 0,0 1 0,-1 0 0,1-1 0,0 1 0,-1 0 0,1-1 0,-1 1 0,0-1 0,1 1 0,-1 0 0,0-1 1,0 1-1,0-1 0,0 1 0,0-1 0,0 1 0,0-2 0,-1 2 7,1 1 0,0 0 0,0 0 1,0-1-1,-1 1 0,1 0 0,0 0 1,0 0-1,-1-1 0,1 1 0,0 0 0,0 0 1,-1 0-1,1 0 0,0 0 0,-1 0 0,1-1 1,0 1-1,-1 0 0,1 0 0,0 0 0,0 0 1,-1 0-1,1 0 0,0 0 0,-1 0 1,0 1-1,-15 7-165,11-4 103,0 0 0,0 1 1,0 0-1,0 0 0,1 0 0,0 0 0,0 1 1,1 0-1,-1 0 0,1 0 0,0 0 0,1 0 1,-1 1-1,1-1 0,1 1 0,-1-1 0,1 1 1,0 0-1,1 0 0,0 9 0,0-15 22,0 1 0,0 0 0,0-1 0,1 1 0,-1 0 0,1-1 1,-1 1-1,1 0 0,0-1 0,0 1 0,0-1 0,-1 0 0,1 1 0,0-1 0,1 1 0,-1-1 0,0 0 0,0 0 0,1 0 0,-1 0 0,0 0 1,1 0-1,-1 0 0,1 0 0,-1-1 0,1 1 0,0 0 0,-1-1 0,1 1 0,0-1 0,-1 0 0,1 0 0,0 1 0,-1-1 0,1 0 0,0 0 0,-1-1 1,1 1-1,2-1 0,3 0-159,0 0 1,1-1-1,-1-1 0,0 1 1,0-1-1,0 0 1,10-6-1,-6 0 70,0 0 1,0 0 0,-1 0-1,0-2 1,0 1-1,-2-1 1,1-1-1,-1 1 1,-1-1-1,0-1 1,0 1-1,-2-1 1,6-15-1,-3 1 226,0 0 0,-2 0 0,-1 0 0,-1 0-1,0-50 1,-4 67 75,0 1-1,0-1 1,-1 0-1,-1 1 1,-2-12-1,-4 8 213,8 13-362,0 0 1,0 0-1,-1 0 1,1 0-1,0 0 0,0 0 1,-1 0-1,1 0 1,0 0-1,-1 0 0,1 0 1,0 0-1,0 0 0,-1 0 1,1 0-1,0 0 1,0 0-1,-1 1 0,1-1 1,0 0-1,0 0 1,0 0-1,-1 0 0,1 0 1,0 1-1,0-1 1,0 0-1,-1 0 0,1 0 1,0 1-1,-2 1 74,0 1 0,1 0 0,-1 0-1,1 0 1,0 0 0,0 0 0,-1 3 0,-7 35 216,2 0 1,1 1-1,3-1 1,1 1-1,2 0 1,8 61-1,-8-99-377,1 1-77,-1 0 0,0 0 1,1 1-1,0-1 1,0 0-1,1 0 0,-1 0 1,1 0-1,0 0 0,1 0 1,-1-1-1,7 9 1,-2-9-369</inkml:trace>
  <inkml:trace contextRef="#ctx0" brushRef="#br0" timeOffset="1">547 406 11682,'10'-12'1161,"2"0"-761,-1 2-152,1-1 288,0 1 424,0-1-648,-1-1 0,4-4-120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9:17.600"/>
    </inkml:context>
    <inkml:brush xml:id="br0">
      <inkml:brushProperty name="width" value="0.025" units="cm"/>
      <inkml:brushProperty name="height" value="0.025" units="cm"/>
    </inkml:brush>
  </inkml:definitions>
  <inkml:trace contextRef="#ctx0" brushRef="#br0">3 17 10922,'2'-4'608,"-1"3"-680,0-2-88,2 0-288,0 0-304,-16 0-64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7:04.071"/>
    </inkml:context>
    <inkml:brush xml:id="br0">
      <inkml:brushProperty name="width" value="0.025" units="cm"/>
      <inkml:brushProperty name="height" value="0.025" units="cm"/>
    </inkml:brush>
  </inkml:definitions>
  <inkml:trace contextRef="#ctx0" brushRef="#br0">611 165 12427,'-26'6'139,"0"2"1,1 1 0,1 2 0,-1 0 0,2 1-1,0 2 1,0 0 0,1 1 0,-22 21 0,15-10-48,1 1 0,1 1 0,2 2-1,1 1 1,-34 56 0,34-42 9,2 2-1,2 0 1,2 1 0,2 0-1,-18 94 1,23-66-1,2 0-1,4 0 1,6 98 0,2-126-59,1-1 0,3 1 0,2-1 1,14 45-1,-17-73-43,0-1 1,1-1 0,1 1 0,1-2-1,0 1 1,1-1 0,1 0 0,1-1 0,0 0-1,1-1 1,0-1 0,29 23 0,-34-30-8,0-1 0,0 0 0,0-1 1,1 0-1,0 0 0,0-1 0,0 0 0,0 0 1,1-1-1,-1-1 0,1 1 0,-1-1 0,1-1 1,14-1-1,-9-1-8,1-1 1,-1 0 0,0-2 0,-1 1-1,1-2 1,-1 0 0,0-1-1,22-14 1,5-7-16,-1-1-1,-2-3 1,-1-1-1,-1-1 1,-2-2 0,-2-2-1,32-47 1,-11 5-72,-4-2 0,70-160 0,-82 152-160,42-151 0,-69 199 181,-1 0 0,-2-1 0,-2 0 0,-3-1 0,0 1 0,-6-47 0,1 67 53,-1 0 0,-1 0 1,-1 0-1,-1 1 0,-1 0 1,-1 0-1,-1 1 1,0 0-1,-23-32 0,24 41 55,-1-1 1,0 1-1,-1 1 0,0-1 0,-1 2 0,0 0 0,-1 0 0,0 1 0,0 1 0,-1 0 0,0 1 1,-1 1-1,1 0 0,-1 1 0,-21-5 0,17 7 38,0 1 1,0 1-1,0 0 1,0 1-1,0 2 0,0 0 1,0 1-1,1 0 1,-1 2-1,-28 10 0,18-3-8,1 1 0,0 1-1,1 1 1,1 1 0,-44 36-1,11-2-14,9-19-33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7:06.221"/>
    </inkml:context>
    <inkml:brush xml:id="br0">
      <inkml:brushProperty name="width" value="0.025" units="cm"/>
      <inkml:brushProperty name="height" value="0.025" units="cm"/>
    </inkml:brush>
  </inkml:definitions>
  <inkml:trace contextRef="#ctx0" brushRef="#br0">760 93 12483,'-4'-7'104,"-1"1"0,0-1 0,0 1 1,-1 0-1,0 0 0,0 0 1,0 1-1,-1 0 0,1 0 0,-1 1 1,-1 0-1,1 0 0,0 1 1,-1 0-1,0 0 0,1 0 0,-1 1 1,0 0-1,0 1 0,-10-1 0,-5 0-43,0 2 0,-1 0 0,1 1 0,0 2-1,0 0 1,0 2 0,0 0 0,1 1-1,0 2 1,0 0 0,1 1 0,0 2-1,0 0 1,-24 18 0,25-15-51,1 1 0,0 0 0,1 2 0,1 0 0,1 1 0,0 0 0,1 2 0,1 0 0,1 0 0,1 1 1,1 1-1,1 0 0,-13 41 0,14-26 9,2 0 0,2 0 0,1 0 0,2 1 0,2-1 0,1 1 1,2-1-1,2 0 0,1 0 0,2 0 0,22 64 0,-21-77-13,1-2 0,1 0 0,1 0 0,1-1 0,1 0 1,1-1-1,0-1 0,2-1 0,0 0 0,1-1 0,1 0 0,0-2 0,1 0 0,1-2 0,0 0 0,1-1 0,0-1 1,1-1-1,0-1 0,0-2 0,1 0 0,0-1 0,1-1 0,24 1 0,-9-4-9,0-2-1,0-2 1,0-1 0,0-2-1,-1-2 1,0-1-1,62-23 1,-68 18 13,0-1 1,-2-2-1,0-1 1,0-1-1,-2-1 1,0-2-1,-2-1 0,48-50 1,-62 58 67,0 0 0,-2-1 0,0-1 0,-1 0 0,0-1 0,-2 0 0,0 0 0,0 0 0,-2-1 0,0-1 0,-1 1 0,-1-1 0,-1 1 0,-1-1 0,0 0 0,-1 0 0,-1 0 0,-1 0 0,-1 0 0,0 0 0,-2 0 0,0 1 0,-1-1 0,-1 1 0,-13-29 0,5 19 52,-2 1 0,-1 1 0,-1 0-1,-2 2 1,0 0 0,-42-38 0,25 30-89,-1 2 0,-2 2-1,-72-40 1,77 51-181,-1 1-1,0 2 0,-1 1 0,-1 2 0,-59-9 0,42 12-73,-1 3 1,0 3-1,-68 5 0,35 7-115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37:08.360"/>
    </inkml:context>
    <inkml:brush xml:id="br0">
      <inkml:brushProperty name="width" value="0.025" units="cm"/>
      <inkml:brushProperty name="height" value="0.025" units="cm"/>
    </inkml:brush>
  </inkml:definitions>
  <inkml:trace contextRef="#ctx0" brushRef="#br0">836 14 12963,'-13'-4'159,"0"1"1,0 1-1,0 0 1,-1 1-1,1 0 1,-1 1-1,1 0 1,0 2-1,-1-1 1,1 1-1,0 1 1,0 1-1,0 0 0,0 0 1,-23 13-1,9-2-152,0 1-1,1 1 1,0 1-1,2 2 0,-39 38 1,33-25-3,2 1 0,1 1 0,-43 75 0,-44 128-22,83-157 24,-42 164 1,61-187 3,2 1 0,3 1 0,1 98 1,6-143-6,1 1 1,0-1-1,1 0 1,1 0-1,1-1 0,0 1 1,1 0-1,8 16 1,-10-24-4,1-1-1,0 0 1,0 0 0,1 0 0,0 0-1,0-1 1,0 0 0,1 0 0,-1 0 0,1-1-1,0 1 1,1-1 0,-1-1 0,1 1-1,-1-1 1,1-1 0,0 1 0,11 2-1,-1-2 2,-1-1-1,1-1 1,-1 0-1,1-1 0,0-1 1,-1 0-1,1-2 1,-1 0-1,1 0 1,-1-2-1,0 0 0,24-11 1,-4-1 1,-1-2 0,0-1-1,-2-2 1,37-30 0,-28 18 8,-2-2 0,-1-2 0,-2-1 0,-1-2 0,-3-1 0,-1-2 0,-2-1 0,-3-2 0,-1-1 0,25-65 0,-44 94 26,-1 0 1,-1-1-1,0 0 1,-2 1-1,0-1 0,-1-31 1,-2 39 3,-1 1 1,0-1-1,-1 0 1,0 1-1,-1 0 1,0-1-1,-1 1 1,0 0-1,-1 1 1,0-1 0,-1 1-1,-10-15 1,4 11-28,0 0 0,-1 1 0,-1 0 0,0 2 0,0-1 0,-2 2 1,1 0-1,-1 0 0,-24-9 0,16 9-63,-1 1 0,1 1 0,-1 1 0,-1 1 0,1 2 0,-29-2 1,-15 2-146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46.353"/>
    </inkml:context>
    <inkml:brush xml:id="br0">
      <inkml:brushProperty name="width" value="0.025" units="cm"/>
      <inkml:brushProperty name="height" value="0.025" units="cm"/>
    </inkml:brush>
  </inkml:definitions>
  <inkml:trace contextRef="#ctx0" brushRef="#br0">1 221 11987,'56'12'1960,"-40"-10"-1814,0-1 0,0-1 0,0 0 1,0-1-1,19-5 0,78-22 203,-79 18-268,-1 1 1,59-7 0,594-23 320,-470 29-356,-113 9-2,113 15 0,-17-1 45,527 4-31,-461-5-43,308 7 10,571-58-23,-1122 37-4,669-69-41,-339 28 28,152 9 46,-456 33-21,93 1-4,200 24 1,-332-23 34,0 0 1,0 1-1,-1 0 0,11 5 1,-17-6-134,1 0 0,-1 0 0,0 0 0,0 1 0,0-1 0,0 1 0,0 0 0,0-1 0,0 1 0,0 0 0,-1 0 0,1 0 0,-1 0 0,0 0 0,1 1 0,-1-1 0,0 0 0,0 1 0,1 2 0,-2-5 77,0 1-1,0-1 1,0 0-1,0 0 0,0 0 1,0 1-1,0-1 0,0 0 1,1 0-1,-1 1 0,0-1 1,0 0-1,0 0 1,0 0-1,0 1 0,0-1 1,0 0-1,0 0 0,-1 1 1,1-1-1,0 0 0,0 0 1,0 0-1,0 1 1,0-1-1,0 0 0,0 0 1,0 0-1,-1 1 0,1-1 1,0 0-1,0 0 0,0 0 1,0 0-1,0 1 0,-1-1 1,1 0-1,0 0 1,0 0-1,0 0 0,-1 0 1,1 0-1,0 0 0,0 0 1,-1 1-1,1-1 0,0 0 1,0 0-1,0 0 1,-1 0-1,-8-1-416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0:42.701"/>
    </inkml:context>
    <inkml:brush xml:id="br0">
      <inkml:brushProperty name="width" value="0.025" units="cm"/>
      <inkml:brushProperty name="height" value="0.025" units="cm"/>
    </inkml:brush>
  </inkml:definitions>
  <inkml:trace contextRef="#ctx0" brushRef="#br0">23 111 8898,'-4'7'519,"0"0"0,1 1 0,0-1 0,-4 15 0,7-21-444,-1 0 1,1 1-1,0-1 0,-1 1 0,1-1 0,0 0 0,0 1 0,0-1 0,0 1 1,0-1-1,1 0 0,-1 1 0,0-1 0,1 1 0,-1-1 0,1 0 0,-1 0 0,1 1 1,-1-1-1,1 0 0,0 0 0,0 0 0,0 1 0,0-1 0,0 0 0,0 0 1,0 0-1,0-1 0,0 1 0,0 0 0,0 0 0,0 0 0,1-1 0,-1 1 1,2 0-1,7 1 43,1 0 0,-1 0 1,0-1-1,0 0 0,1-1 1,-1 0-1,0-1 0,15-2 0,83-24 30,-76 18-97,-8 3-27,158-39 97,-144 38-71,0 1 1,73 0-1,-96 6-36,104 3 48,126-15-1,-115-3-35,240 2 0,832 110 41,-413-57-113,-628-39-7,358-7-133,-349-3 155,175-33-1,-27-21-14,96-16 72,-402 78-88,3-2 493,-27 9 28,5-3-427,6-2-100,-1 0-1,0-1 1,0 1 0,0 0-1,-1-1 1,1 1 0,0-1 0,0 1-1,0-1 1,0 0 0,0 0-1,0 0 1,-4-1 0,1-1-182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0:51.949"/>
    </inkml:context>
    <inkml:brush xml:id="br0">
      <inkml:brushProperty name="width" value="0.025" units="cm"/>
      <inkml:brushProperty name="height" value="0.025" units="cm"/>
    </inkml:brush>
  </inkml:definitions>
  <inkml:trace contextRef="#ctx0" brushRef="#br0">1 121 11370,'1'4'106,"1"-1"0,0 1-1,0-1 1,0 1-1,1-1 1,-1 0-1,1 0 1,0 0-1,0 0 1,0-1 0,0 1-1,0-1 1,1 1-1,-1-1 1,1 0-1,0-1 1,-1 1 0,1-1-1,0 1 1,0-1-1,5 1 1,9 1-173,-1 0 1,1-1-1,24 0 1,4-4 45,-1-2 1,0-2-1,66-18 0,-62 13 126,1 1 0,76-4 0,186 32 467,-220-8-452,173-4 0,-173-17-104,142-35 0,-7 0 9,-184 40 6,0 2 1,1 1-1,57 6 1,-23 7 178,0 5-1,108 33 1,5 2 122,-144-40-272,-1-3-1,58 2 1,21-10-37,163-24-1,106-2-19,-157 38-10,6 0 2,406-10-14,-1-39-7,334-8-14,-22 19 18,-933 26 22,540 0 334,-557 3-318,1-2 1,-1 1 0,0-1-1,0-1 1,0 0 0,0 0-1,0-1 1,0 0 0,0-1-1,-1 0 1,16-8 0,-21 10 43,-1 0 0,1 0 0,0 0 0,-1 1 0,1-1-1,0 1 1,-1 0 0,1 0 0,0 0 0,0 1 0,-1-1 0,1 1 0,5 1 0,-6-1 4,1 0 1,-1 0-1,0 0 1,1-1-1,-1 1 1,1-1-1,-1 0 0,1 0 1,-1-1-1,1 1 1,-1-1-1,0 1 1,1-1-1,5-2 1,-2-5 203,-3-3 85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6.616"/>
    </inkml:context>
    <inkml:brush xml:id="br0">
      <inkml:brushProperty name="width" value="0.025" units="cm"/>
      <inkml:brushProperty name="height" value="0.025" units="cm"/>
    </inkml:brush>
  </inkml:definitions>
  <inkml:trace contextRef="#ctx0" brushRef="#br0">1 6560 11979,'5'-3'161,"1"0"0,-1 0 1,0-1-1,0 0 1,-1 0-1,1 0 1,-1-1-1,8-8 1,27-47 406,-24 34-180,109-179 1349,25-40-766,170-291-521,-20-13-448,-260 476 12,443-725-28,-394 670 13,401-542-14,-293 434-72,249-228 0,-241 287-309,283-189 0,-315 245 158,203-136-197,-95 74 250,256-157 78,12 24 77,-473 276 30,893-502-93,-711 384-56,-214 131 119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7.266"/>
    </inkml:context>
    <inkml:brush xml:id="br0">
      <inkml:brushProperty name="width" value="0.025" units="cm"/>
      <inkml:brushProperty name="height" value="0.025" units="cm"/>
    </inkml:brush>
  </inkml:definitions>
  <inkml:trace contextRef="#ctx0" brushRef="#br0">79 1 12627,'0'14'123,"-1"0"1,0 0 0,-1 0 0,0-1 0,-1 1-1,-9 23 1,0 7 43,5-17-37,-23 108 749,26-113-584,2 0 1,0 0 0,1 0 0,3 24-1,-2-43-256,0 0 0,0 0 0,1 0 0,-1 0-1,1 0 1,0 0 0,0-1 0,0 1-1,0 0 1,0-1 0,0 1 0,1-1 0,-1 1-1,1-1 1,0 1 0,-1-1 0,1 0-1,0 0 1,0 0 0,1 0 0,-1 0 0,0-1-1,1 1 1,-1-1 0,1 1 0,-1-1-1,1 0 1,0 0 0,0 0 0,-1 0 0,1-1-1,0 1 1,0-1 0,0 0 0,0 1-1,0-1 1,-1-1 0,6 1 0,14-5 29,1 0 0,-1-2 1,0 0-1,-1-1 0,0-2 1,21-11-1,5-2 7,281-108-243,-151 64 98,-59 18-29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8.169"/>
    </inkml:context>
    <inkml:brush xml:id="br0">
      <inkml:brushProperty name="width" value="0.025" units="cm"/>
      <inkml:brushProperty name="height" value="0.025" units="cm"/>
    </inkml:brush>
  </inkml:definitions>
  <inkml:trace contextRef="#ctx0" brushRef="#br0">12 13 20284,'0'-1'40,"0"1"0,0 0 0,0 0 0,0 0 0,0-1 0,0 1 0,0 0 0,0 0 0,0-1 0,0 1 0,0 0 0,0 0 0,0-1 0,0 1 0,-1 0 0,1 0 0,0 0-1,0-1 1,0 1 0,0 0 0,0 0 0,-1 0 0,1-1 0,0 1 0,0 0 0,0 0 0,-1 0 0,1 0 0,0 0 0,0 0 0,0-1 0,-1 1 0,1 0 0,0 0 0,0 0 0,-1 0 0,1 0 0,0 0-1,0 0 1,-1 0 0,-2 12 498,1 23 54,4-4-419,1 1 1,2-1 0,1 0 0,2 0 0,1-1 0,1 0 0,25 52 0,-31-76-145,-1 1 1,1-1-1,1 0 0,-1-1 1,1 1-1,0-1 1,10 9-1,-13-13-8,-1 0-1,1 0 0,-1 0 0,1 0 0,0 0 1,0-1-1,-1 1 0,1 0 0,0-1 0,0 0 0,0 1 1,-1-1-1,1 0 0,0 0 0,0 0 0,0 0 1,0 0-1,0-1 0,-1 1 0,1 0 0,0-1 1,0 1-1,0-1 0,-1 0 0,1 0 0,0 0 1,-1 0-1,1 0 0,-1 0 0,1 0 0,-1 0 0,0 0 1,1-1-1,-1 1 0,0 0 0,1-3 0,5-5 121,-1 0 0,0 0-1,-1-1 1,0 0 0,0 0-1,-1-1 1,0 1 0,-1-1-1,0 0 1,2-21 0,-2-3 267,-1 1 0,-3-42 0,1 68-356,0 0-2,0 0 0,0 0 1,-1 0-1,0 0 0,-1 0 1,1 0-1,-2 0 0,1 0 1,-1 0-1,-6-11 0,9 19-50,0-1-1,0 1 1,-1-1 0,1 0-1,0 1 1,0-1 0,-1 1-1,1-1 1,0 1-1,-1-1 1,1 1 0,-1-1-1,1 1 1,0 0 0,-1-1-1,1 1 1,-1-1-1,1 1 1,-1 0 0,0 0-1,1-1 1,-1 1 0,1 0-1,-1 0 1,1 0-1,-1-1 1,0 1 0,1 0-1,-1 0 1,1 0 0,-1 0-1,0 0 1,1 0-1,-1 0 1,1 1 0,-1-1-1,0 0 1,1 0 0,-1 0-1,1 0 1,-1 1-1,1-1 1,-1 0 0,0 1-1,1-1 1,0 0 0,-1 1-1,1-1 1,-1 1 0,-1 2-60,0-1 0,1 1 0,0-1 1,-1 1-1,1-1 0,0 1 0,0 0 1,1-1-1,-2 6 0,1-1-326,0 0-1,1 0 1,0 1 0,0-1-1,0 0 1,3 12 0,-2-17 301,-1 0 1,1 0-1,-1 0 0,1 0 1,0 0-1,0 0 0,0-1 1,0 1-1,0 0 0,0 0 1,0-1-1,1 1 0,-1 0 1,0-1-1,1 1 0,0-1 1,-1 0-1,1 0 0,0 1 1,0-1-1,0 0 1,-1-1-1,1 1 0,0 0 1,0 0-1,0-1 0,3 1 1,26-2-919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1.507"/>
    </inkml:context>
    <inkml:brush xml:id="br0">
      <inkml:brushProperty name="width" value="0.05" units="cm"/>
      <inkml:brushProperty name="height" value="0.05" units="cm"/>
    </inkml:brush>
  </inkml:definitions>
  <inkml:trace contextRef="#ctx0" brushRef="#br0">108 1 14963,'0'0'38,"0"0"-1,0-1 1,0 1-1,-1 0 1,1 0-1,0 0 1,0 0-1,-1 0 0,1 0 1,0 0-1,0 0 1,0 0-1,-1 0 1,1 0-1,0 0 1,0 0-1,0 0 1,-1 0-1,1 1 1,0-1-1,0 0 1,0 0-1,-1 0 1,1 0-1,0 0 1,0 0-1,0 0 0,0 1 1,-1-1-1,1 0 1,0 0-1,0 0 1,0 0-1,0 1 1,0-1-1,0 0 1,0 0-1,-1 0 1,1 1-1,0-1 1,0 0-1,0 0 1,0 0-1,0 1 1,0-1-1,0 0 0,-5 16 157,4-14-76,-9 34 244,2 0 0,2 0 1,1 1-1,1 0 0,2 0 1,2 0-1,2 0 1,1 0-1,1-1 0,3 1 1,0-1-1,3 0 0,18 46 1,-26-76-357,1 1 0,0-1 0,0-1 0,0 1 0,1 0 0,0-1 0,8 9 0,-10-15-99,-3-6 37,-3-8-23,-3 1 6,-1-1 1,0 1-1,-1 1 1,-1-1-1,-14-14 0,1 2 260,-39-30-1,72 65-378,1-1 0,0 0 0,0-1 0,0 0 1,1-1-1,0 0 0,1-1 0,-1 0 0,1-1 0,0-1 0,0 0 0,0 0 1,1-1-1,-1-1 0,0 0 0,25-3 0,0-5-520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8.857"/>
    </inkml:context>
    <inkml:brush xml:id="br0">
      <inkml:brushProperty name="width" value="0.025" units="cm"/>
      <inkml:brushProperty name="height" value="0.025" units="cm"/>
    </inkml:brush>
  </inkml:definitions>
  <inkml:trace contextRef="#ctx0" brushRef="#br0">165 213 20020,'-13'11'587,"-14"15"882,-41 45-1,62-62-1298,-1 0 1,1 0-1,0 1 0,1 0 0,0 0 1,0 0-1,1 0 0,1 1 0,-5 21 1,8-30-150,-1 0 1,1 1-1,0-1 0,-1 0 1,1 1-1,0-1 0,1 1 1,-1-1-1,0 0 1,1 1-1,-1-1 0,1 0 1,0 1-1,2 3 0,-2-5-13,-1 0-1,1 0 0,0-1 1,0 1-1,0 0 0,0 0 1,0-1-1,0 1 1,0 0-1,0-1 0,0 1 1,0-1-1,0 1 0,0-1 1,0 0-1,1 1 0,-1-1 1,0 0-1,0 0 0,0 0 1,2 0-1,2-1-2,0 1 0,0-1 0,0-1 0,0 1 0,0-1 0,0 0 0,0 0 0,0 0 0,-1-1 0,1 0 0,6-5 1,1-3-1,0 0 0,-1 0 1,0-1-1,-1-1 1,0 0-1,10-17 1,-3-1 21,23-58 1,-31 72-77,-9 17 47,1 0 0,-1 0 0,0 0 1,0 0-1,0 0 0,1 0 0,-1 0 0,0 0 0,0 0 0,0 1 0,0-1 1,1 0-1,-1 0 0,0 0 0,0 0 0,0 0 0,0 0 0,0 1 1,0-1-1,1 0 0,-1 0 0,0 0 0,0 0 0,0 1 0,0-1 1,0 0-1,0 0 0,0 0 0,0 1 0,0-1 0,0 0 0,0 0 1,0 0-1,0 1 0,0-1 0,0 0 0,0 0 0,0 0 0,0 1 1,0-1-1,0 0 0,0 0 0,-3 42-146,2-30 131,-2 42-79,7 87 0,-2-117 103,2 0 0,1-1 0,0 0 1,2 0-1,0 0 0,14 26 0,-11-27-6,-1 1-1,0 0 1,-2 1 0,0-1 0,4 36-1,-10-46 34,1 0-1,-2-1 0,0 1 1,0 0-1,-1-1 0,-1 1 0,0 0 1,0-1-1,-2 0 0,1 0 1,-1 0-1,-8 14 0,12-25-19,-1 0 0,1 1 0,-1-1 0,0 0 0,0 0 0,0 0-1,0 0 1,1 0 0,-1 0 0,-1 0 0,1 0 0,0 0 0,0 0 0,0 0 0,-2 0 0,2-1-6,0 0 0,1 0 0,-1 1 0,0-1 1,1 0-1,-1-1 0,0 1 0,1 0 1,-1 0-1,0 0 0,1 0 0,-1 0 0,0-1 1,1 1-1,-1 0 0,1-1 0,-1 1 1,0 0-1,1-1 0,-1 1 0,1-1 0,-2 0 1,0-2 9,-1-1 1,1 1-1,0-1 1,0 1 0,0-1-1,0 0 1,1 0-1,-1 0 1,0-4 0,-4-21-24,1-1 0,1 1 1,2-1-1,1 0 1,1 0-1,6-41 0,1 25-47,2 0-1,1 0 1,24-60-1,6 10 44,57-98 1,-34 74 66,-56 107-57,11-23 11,-17 34-13,0 0-1,0-1 1,0 1-1,-1 0 1,1 0-1,-1 0 1,1 0-1,-1-1 1,0 1-1,0 0 1,0 0-1,0 0 1,-1-3-1,1 4 1,-1 1 0,1-1-1,-1 1 1,1-1 0,-1 1-1,1-1 1,-1 1 0,0 0-1,1-1 1,-1 1-1,0 0 1,0 0 0,1 0-1,-1-1 1,0 1 0,1 0-1,-1 0 1,0 0 0,0 0-1,1 0 1,-1 0 0,0 0-1,0 0 1,1 1 0,-1-1-1,0 0 1,1 0 0,-1 0-1,0 1 1,1-1 0,-1 0-1,0 1 1,1-1 0,-1 1-1,0 0 1,-24 14-27,14-6 26,1 1 1,1-1-1,-1 2 0,1-1 0,1 1 0,0 1 0,1-1 0,0 2 0,1-1 1,-7 18-1,9-20 21,1 0 1,0 0-1,0 0 1,1 1-1,0-1 1,1 1-1,0 0 1,1-1-1,0 1 0,1 0 1,0-1-1,0 1 1,6 19-1,-4-24-50,-1-1-1,1 1 0,0-1 1,0 0-1,0 0 0,1 0 1,0 0-1,-1-1 0,2 1 0,-1-1 1,1 0-1,-1 0 0,1-1 1,0 1-1,0-1 0,9 4 1,-8-5-195,0 1 0,1-1 0,-1 0 0,1-1 0,-1 0 0,1 0 0,0 0-1,-1 0 1,1-1 0,0-1 0,0 1 0,-1-1 0,1 0 0,0 0 0,-1-1 0,0 0 0,1 0 0,-1-1 0,0 1 0,0-1 0,0-1 0,10-6 0,11-13-841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9.293"/>
    </inkml:context>
    <inkml:brush xml:id="br0">
      <inkml:brushProperty name="width" value="0.025" units="cm"/>
      <inkml:brushProperty name="height" value="0.025" units="cm"/>
    </inkml:brush>
  </inkml:definitions>
  <inkml:trace contextRef="#ctx0" brushRef="#br0">6 1 19492,'-1'23'2161,"-1"-6"-1353,2-7-360,-1-4 1312,-1-3-1504,5-13 64,2-9-208,-1-11-288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0.383"/>
    </inkml:context>
    <inkml:brush xml:id="br0">
      <inkml:brushProperty name="width" value="0.025" units="cm"/>
      <inkml:brushProperty name="height" value="0.025" units="cm"/>
    </inkml:brush>
  </inkml:definitions>
  <inkml:trace contextRef="#ctx0" brushRef="#br0">1 4 17092,'1'1'88,"-1"-1"0,1 1 1,0 0-1,0-1 1,0 1-1,-1 0 0,1 0 1,0-1-1,-1 1 0,1 0 1,0 0-1,-1 0 1,1 0-1,-1 0 0,0 0 1,1 0-1,-1 0 0,0 0 1,1 2-1,2 24-29,-3-20 138,1 2-46,18 177 1155,-13-153-1207,1 0 1,1-1-1,20 49 1,-27-76-25,1-1 1,1 0 0,-1 0 0,0 1-1,1-1 1,0-1 0,0 1-1,6 6 1,-8-10-35,0 1-1,0 0 1,0-1-1,0 1 1,0 0 0,0-1-1,1 1 1,-1-1-1,0 0 1,0 1 0,1-1-1,-1 0 1,0 0-1,0 0 1,1 0 0,-1 0-1,0 0 1,0 0 0,1 0-1,-1 0 1,0-1-1,0 1 1,1 0 0,-1-1-1,0 1 1,0-1-1,0 0 1,0 1 0,0-1-1,0 0 1,0 0-1,0 1 1,0-1 0,0 0-1,1-2 1,5-4 194,0-1 1,-1 0-1,-1 0 0,1 0 1,-1-1-1,6-15 0,20-59 764,-25 66-820,7-22-123,-2-1 1,-1 0-1,-2-1 1,5-60-1,-16 75-1062,3 26 993,0-1 1,0 1-1,0 0 1,0-1-1,0 1 1,0 0-1,0-1 1,0 1 0,0 0-1,-1-1 1,1 1-1,0 0 1,0-1-1,0 1 1,0 0 0,0-1-1,-1 1 1,1 0-1,0 0 1,0-1-1,-1 1 1,1 0-1,0 0 1,0 0 0,-1-1-1,1 1 1,0 0-1,-1 0 1,1 0-1,0 0 1,-1 0-1,1-1 1,0 1 0,-1 0-1,1 0 1,0 0-1,-1 0 1,1 0-1,0 0 1,-1 0-1,1 0 1,0 0 0,-1 0-1,1 0 1,0 1-1,-1-1 1,1 0-1,0 0 1,-1 0-1,1 0 1,0 0 0,0 1-1,-1-1 1,1 0-1,0 0 1,0 0-1,-1 1 1,-9 11-475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1.085"/>
    </inkml:context>
    <inkml:brush xml:id="br0">
      <inkml:brushProperty name="width" value="0.025" units="cm"/>
      <inkml:brushProperty name="height" value="0.025" units="cm"/>
    </inkml:brush>
  </inkml:definitions>
  <inkml:trace contextRef="#ctx0" brushRef="#br0">0 247 16347,'10'-2'523,"-1"-1"-1,0-1 1,-1 1-1,1-2 1,-1 1-1,1-1 1,-1 0-1,-1-1 0,13-10 1,-8 6 177,0 1 1,21-12-1,-30 19-636,1 0 0,-1 0 0,1 1 0,0-1 0,0 1 0,0 0 0,0 0-1,0 1 1,0-1 0,0 1 0,0 0 0,0 0 0,8 1 0,-10-1-57,1 1-1,-1 0 1,0 0 0,1 1 0,-1-1-1,0 0 1,1 1 0,-1-1 0,0 1-1,0 0 1,0-1 0,-1 1-1,1 0 1,0 0 0,-1 1 0,1-1-1,-1 0 1,0 0 0,1 1-1,-1-1 1,0 1 0,0 2 0,3 9 17,0 0 0,-1 1 0,-1 0 0,0-1 0,-1 26 0,-10-227 1723,10 193-1760,0 0 1,1-1-1,0 1 1,0 0 0,0-1-1,1 1 1,0-1-1,0 0 1,0 0-1,1 0 1,0-1 0,8 9-1,-10-11 7,0 0 0,0-1 0,1 1 0,-1-1 0,0 0 0,1 0 0,-1 0 0,1 0 0,0 0 0,-1 0 0,1-1 0,0 1 0,-1-1 0,1 0 1,0 0-1,-1 0 0,1 0 0,0 0 0,-1-1 0,1 1 0,0-1 0,-1 1 0,1-1 0,-1 0 0,1 0 0,-1 0 0,1-1 0,-1 1 0,0-1 0,3-1 0,2-3 24,0 0 0,0-1 1,-1 0-1,0 1 0,-1-2 0,0 1 1,0-1-1,0 0 0,-1 0 0,0 0 0,0 0 1,-1-1-1,-1 0 0,1 0 0,-1 1 1,-1-1-1,1 0 0,-2-1 0,1 1 0,-2-10 1,1 20-18,0-1 1,0 0 0,0 0 0,0 0-1,0 1 1,0-1 0,0 0-1,0 0 1,-1 0 0,1 0 0,0 1-1,0-1 1,0 0 0,0 0-1,-1 0 1,1 0 0,0 0 0,0 1-1,0-1 1,-1 0 0,1 0-1,0 0 1,0 0 0,0 0 0,-1 0-1,1 0 1,0 0 0,0 0-1,0 0 1,-1 0 0,1 0 0,0 0-1,0 0 1,-1 0 0,1 0-1,0 0 1,0 0 0,0 0 0,-1 0-1,1-1 1,0 1 0,0 0-1,0 0 1,-1 0 0,1 0 0,0 0-1,0-1 1,0 1 0,0 0-1,0 0 1,-1 0 0,1 0 0,0-1-1,0 1 1,0 0 0,0 0-1,0 0 1,0-1 0,0 1 0,0 0-1,0 0 1,0 0 0,0-1-1,0 1 1,-9 16 27,5-1-31,1 1-1,0-1 1,1 0 0,1 1 0,1-1 0,0 1-1,1-1 1,1 1 0,0-1 0,5 18 0,-6-30 1,0 0 1,0 0-1,0 0 1,0 0-1,1 0 1,-1 0-1,1 0 1,0-1-1,0 1 1,0-1-1,0 1 1,0-1-1,0 0 1,1 0-1,-1 0 1,1 0-1,-1 0 1,1-1-1,0 1 0,0-1 1,0 0-1,0 1 1,0-1-1,0 0 1,0-1-1,0 1 1,0-1-1,0 1 1,6-1-1,-2-1 1,0 0 0,0 0 0,0-1-1,0 0 1,-1 0 0,1 0 0,-1-1-1,1 0 1,-1 0 0,0-1 0,0 0-1,9-7 1,-3 0 15,-1 0-1,0 0 1,0-1-1,-1-1 1,-1 0 0,0 0-1,0-1 1,-2 0-1,1 0 1,-2-1-1,0 0 1,-1 0 0,-1-1-1,5-26 1,-10 41-19,-2 8-5,-4 12 0,2 2 2,-3 41-1,7-53 6,1 1-1,0-1 1,0 0-1,1 1 1,1-1 0,-1 0-1,4 10 1,-5-17-67,1-1-1,-1 1 1,1-1 0,-1 1 0,1 0 0,0-1-1,0 0 1,0 1 0,-1-1 0,1 1 0,0-1-1,1 0 1,-1 0 0,0 0 0,0 1 0,0-1-1,1 0 1,-1-1 0,1 1 0,-1 0 0,0 0-1,1 0 1,0-1 0,-1 1 0,1-1 0,-1 0-1,1 1 1,0-1 0,-1 0 0,1 0 0,-1 0-1,1 0 1,0 0 0,-1 0 0,1 0 0,0-1-1,-1 1 1,1 0 0,-1-1 0,4-1-1,-2 0-120,0 1 0,0-1-1,0 0 1,0 0-1,-1-1 1,1 1-1,-1 0 1,1-1-1,-1 0 1,0 1-1,0-1 1,0 0-1,0 0 1,-1 0-1,1 0 1,-1-1-1,0 1 1,0 0-1,1-6 1,-1-2-307,0 0 0,-1 0-1,-1 0 1,-3-19 0,-6-18-941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1.543"/>
    </inkml:context>
    <inkml:brush xml:id="br0">
      <inkml:brushProperty name="width" value="0.025" units="cm"/>
      <inkml:brushProperty name="height" value="0.025" units="cm"/>
    </inkml:brush>
  </inkml:definitions>
  <inkml:trace contextRef="#ctx0" brushRef="#br0">11 1 21109,'-4'1'1760,"1"3"-1320,0 2-208,3 1 384,0-1-528,1-9 64,2-4-200,0-4-168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1.974"/>
    </inkml:context>
    <inkml:brush xml:id="br0">
      <inkml:brushProperty name="width" value="0.025" units="cm"/>
      <inkml:brushProperty name="height" value="0.025" units="cm"/>
    </inkml:brush>
  </inkml:definitions>
  <inkml:trace contextRef="#ctx0" brushRef="#br0">175 1 18716,'-9'2'540,"1"0"1,-1 1-1,1 0 0,0 0 1,0 1-1,0 0 1,0 1-1,0-1 0,1 1 1,-12 11-1,10-8-403,0 1 0,1 0 0,0 0-1,0 1 1,1 0 0,0 0 0,-6 14 0,12-22-147,0-1-1,1 1 1,-1 0 0,0 0 0,1 0 0,-1-1 0,1 1-1,-1 0 1,1 0 0,0 0 0,0 0 0,0 3 0,1-5-1,-1 1 1,0 0 0,1-1 0,-1 1 0,1 0 0,-1-1 0,1 1 0,-1 0 0,1-1 0,-1 1 0,1-1 0,0 1 0,-1-1 0,1 1 0,0-1 0,-1 0 0,1 1 0,0-1 0,0 0 0,-1 0 0,1 1 0,0-1 0,0 0 0,-1 0 0,1 0 0,0 0 0,0 0 0,0 0-1,-1 0 1,1 0 0,1-1 0,16 0-194,0-2 0,18-4 0,-26 4 142,0 0 0,0 1-1,0 0 1,0 1 0,1 1-1,-1-1 1,1 1 0,-1 1-1,0 0 1,12 3 0,-20-4 57,0 1 0,-1-1 0,1 1-1,0-1 1,-1 1 0,1 0 0,0-1 0,-1 1 0,1 0 0,-1 0 0,0 0 0,1 1 0,-1-1 0,0 0 0,1 0-1,-1 1 1,0-1 0,0 1 0,0-1 0,0 1 0,-1-1 0,1 1 0,0-1 0,-1 1 0,1 0 0,-1-1-1,1 1 1,-1 0 0,0 0 0,0-1 0,0 1 0,0 0 0,0 2 0,-1 0 23,0 0 0,0 0 0,0-1 0,-1 1 0,0 0 0,0-1 0,0 1 0,0-1 0,0 0 1,-1 0-1,1 0 0,-1 0 0,-5 5 0,-9 5 185,0 0 0,-36 20 0,44-29-281,0 1 1,0-1-1,0-1 0,-1 0 0,1 0 0,-1-1 1,0 0-1,-15 1 0,24-3 41,0 0 0,0 0 0,1 0 0,-1 0 0,0-1-1,0 1 1,0 0 0,1 0 0,-1-1 0,0 1 0,0-1 0,1 1 0,-1-1-1,0 1 1,1-1 0,-1 1 0,0-1 0,1 1 0,-1-1 0,1 0 0,-1 1 0,1-1-1,-1 0 1,1 0 0,0 1 0,-1-1 0,1 0 0,0 0 0,0 1 0,-1-1-1,1 0 1,0 0 0,0 0 0,0 0 0,0 1 0,0-1 0,0 0 0,0 0-1,0 0 1,1 0 0,-1-1 0,2-13-440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2.475"/>
    </inkml:context>
    <inkml:brush xml:id="br0">
      <inkml:brushProperty name="width" value="0.025" units="cm"/>
      <inkml:brushProperty name="height" value="0.025" units="cm"/>
    </inkml:brush>
  </inkml:definitions>
  <inkml:trace contextRef="#ctx0" brushRef="#br0">29 2 18820,'0'0'52,"0"0"0,0 0 1,0 0-1,0 0 0,0-1 0,0 1 0,0 0 1,-1 0-1,1 0 0,0 0 0,0 0 0,0 0 1,0 0-1,0 0 0,-1-1 0,1 1 0,0 0 1,0 0-1,0 0 0,0 0 0,-1 0 0,1 0 0,0 0 1,0 0-1,0 0 0,0 0 0,-1 0 0,1 0 1,0 0-1,0 0 0,0 0 0,0 0 0,0 1 1,-1-1-1,1 0 0,0 0 0,0 0 0,0 0 1,0 0-1,0 0 0,-1 0 0,1 0 0,0 1 1,0-1-1,0 0 0,0 0 0,0 0 0,-7 13 1030,-1 16 559,4 6-1336,2 1 0,1 0 0,2 0 1,1-1-1,2 1 0,9 39 0,6 2-312,-16-69-86,0-1 0,0 1-1,1 0 1,-1-1 0,2 1 0,-1-1 0,8 8 0,-11-14 29,-1 0 0,1 0 0,0 0 0,0 0 0,0 0 0,0 0 0,0-1 1,0 1-1,0 0 0,0-1 0,1 1 0,-1-1 0,0 1 0,0-1 0,0 1 0,1-1 0,-1 0 0,0 0 0,0 0 0,1 0 0,-1 0 0,0 0 0,0 0 0,3 0 1,-2-1 1,-1 0 0,1 0 0,0 0 1,-1 0-1,1 0 0,-1 0 1,0 0-1,1 0 0,-1-1 1,0 1-1,0 0 0,1-1 1,-1 1-1,0-1 0,-1 1 1,3-4-1,6-19-574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2.927"/>
    </inkml:context>
    <inkml:brush xml:id="br0">
      <inkml:brushProperty name="width" value="0.025" units="cm"/>
      <inkml:brushProperty name="height" value="0.025" units="cm"/>
    </inkml:brush>
  </inkml:definitions>
  <inkml:trace contextRef="#ctx0" brushRef="#br0">19 98 17500,'-9'38'2503,"7"-33"-2212,0 0-1,1 0 0,0 1 0,-1-1 0,2 1 0,-1-1 0,1 1 0,0 5 0,0-11-286,0 0 1,0 0-1,0 0 0,0 0 0,0 1 1,1-1-1,-1 0 0,0 0 1,0 0-1,0 0 0,0 0 0,0 0 1,0 0-1,1 0 0,-1 0 0,0 0 1,0 0-1,0 0 0,0 0 0,0 0 1,1 0-1,-1 0 0,0 0 0,0 0 1,0 0-1,0 0 0,1 0 0,-1 0 1,0 0-1,0 0 0,0 0 1,0 0-1,0 0 0,1 0 0,-1 0 1,0 0-1,0 0 0,0 0 0,0 0 1,0-1-1,0 1 0,0 0 0,1 0 1,-1 0-1,0 0 0,0 0 0,0 0 1,0 0-1,0-1 0,0 1 1,0 0-1,0 0 0,0 0 0,0 0 1,0 0-1,0-1 0,7-7 33,-2-3 13,0-1-1,-1 0 0,0-1 1,0 1-1,-1-1 0,-1 1 1,1-20-1,-2 26-25,0-7-13,-3 14-9,-2 11-7,2 5-8,1 0 1,0 0-1,2 19 0,0-29 28,-1 0-1,1 0 1,1 0 0,-1 0-1,1 0 1,0-1-1,1 1 1,0-1-1,0 1 1,5 7-1,-7-12 4,1-1-1,-1 1 0,1 0 0,-1-1 0,1 1 1,0-1-1,-1 0 0,1 0 0,0 1 0,0-1 0,0 0 1,0-1-1,0 1 0,0 0 0,0-1 0,1 1 1,-1-1-1,4 1 0,-2-1 15,0 0 0,0-1 1,-1 1-1,1-1 0,0 0 0,0 0 1,-1-1-1,1 1 0,-1-1 0,4-1 0,4-4 69,-1 0 0,0 0 0,0-1-1,0-1 1,13-15 0,-14 14-26,0-1 1,-1 0-1,0-1 1,0 0-1,-1 0 0,-1-1 1,0 0-1,-1 0 1,0 0-1,5-27 0,-10 39-71,0 1 0,0-1 0,1 1 0,-1-1 0,0 1 0,0-1 0,0 1 0,0-1 0,0 1 0,0-1 0,0 1 0,0-1 0,0 1 0,0-1 0,-1 1 0,1-1 0,0 1 0,0-1 0,0 1 0,0-1 0,-1 1 0,0-1 0,-6 6 40,-8 19-18,9-10-22,0-1 0,1 1-1,1 0 1,0 0 0,1 0 0,0 0 0,1 1 0,0 20 0,2-35-3,0 1 1,0 0 0,0 0 0,0 0 0,0-1 0,0 1 0,0 0 0,0 0 0,0-1 0,0 1 0,0 0 0,1 0 0,-1-1 0,0 1 0,1 0 0,-1 0 0,0-1 0,1 1-1,-1-1 1,1 1 0,-1 0 0,1-1 0,0 1 0,-1-1 0,1 1 0,-1-1 0,1 1 0,0-1 0,-1 0 0,1 1 0,0-1 0,0 0 0,-1 1 0,1-1 0,0 0 0,0 0 0,-1 0-1,1 0 1,0 0 0,0 0 0,0 0 0,-1 0 0,1 0 0,0 0 0,0 0 0,-1 0 0,1-1 0,0 1 0,0 0 0,-1 0 0,1-1 0,0 1 0,-1-1 0,1 1 0,1-1 0,4-3 12,1 0 0,-1-1 0,0 0 0,7-7 1,1-3 16,-1 0-1,-1-1 1,-1-1 0,14-26 0,7-10-40,-32 53 6,0 0 0,0 0 0,1-1 0,-1 1 0,0 0 0,0 0 0,0-1 0,0 1 0,0 0 0,1 0 0,-1-1 0,0 1 0,0 0 0,0 0-1,1 0 1,-1-1 0,0 1 0,0 0 0,0 0 0,1 0 0,-1 0 0,0 0 0,0 0 0,1-1 0,-1 1 0,0 0 0,1 0 0,-1 0 0,0 0 0,0 0 0,1 0 0,-1 0 0,0 0 0,1 0 0,3 11-64,-4 23-2,0-28 54,0 5-22,0 1 38,0-1 0,0 1-1,1-1 1,1 1-1,4 16 1,-6-26 6,1 0 1,0 0-1,-1 0 0,1 0 0,0-1 1,0 1-1,1 0 0,-1 0 1,0-1-1,0 1 0,1-1 0,-1 1 1,1-1-1,0 1 0,-1-1 0,1 0 1,0 0-1,0 0 0,-1 0 1,1 0-1,0 0 0,0-1 0,0 1 1,0-1-1,0 1 0,0-1 1,0 0-1,1 1 0,-1-1 0,0 0 1,0-1-1,0 1 0,0 0 0,0 0 1,0-1-1,0 1 0,2-2 1,6-1-190,-1-1 0,0 1 0,-1-2 0,1 1 0,14-11 0,-11 7 44,-4 2-97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3.352"/>
    </inkml:context>
    <inkml:brush xml:id="br0">
      <inkml:brushProperty name="width" value="0.025" units="cm"/>
      <inkml:brushProperty name="height" value="0.025" units="cm"/>
    </inkml:brush>
  </inkml:definitions>
  <inkml:trace contextRef="#ctx0" brushRef="#br0">5 15 15123,'-1'0'157,"1"-1"0,0 1 0,0-1 0,0 0 0,0 1 0,0-1 0,0 1 0,0-1 0,0 0 0,0 1 0,0-1 0,0 1 0,0-1 0,0 0 0,0 1 0,0-1 0,1 1 0,-1-1 1,0 1-1,0-1 0,1 1 0,-1-1 0,1 0 0,5 24 2382,26 199 1255,-1 0-2691,-2-88-651,-23-109-371,2-1 1,0-1-1,18 33 1,-23-52-3,-2-7-51,-4-9-3,-67-126-52,47 96-100,-36-86 1,59 127 117,0 1 0,-1-1 0,1 0 0,0 0 1,0 1-1,-1-1 0,1 0 0,0 0 0,0 0 1,0 1-1,0-1 0,0 0 0,0 0 0,0 0 0,0 1 1,1-1-1,-1 0 0,0 0 0,0 1 0,1-1 1,-1 0-1,0 0 0,1 1 0,-1-1 0,1 0 0,-1 1 1,1-1-1,-1 1 0,1-2 0,23-7-188,0 1 243,1-12-138,1-5-24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4.241"/>
    </inkml:context>
    <inkml:brush xml:id="br0">
      <inkml:brushProperty name="width" value="0.025" units="cm"/>
      <inkml:brushProperty name="height" value="0.025" units="cm"/>
    </inkml:brush>
  </inkml:definitions>
  <inkml:trace contextRef="#ctx0" brushRef="#br0">182 67 14579,'1'-5'446,"0"1"1,0-1-1,-1 1 0,1-1 0,-1 1 0,0-1 1,0 1-1,-1-1 0,-1-5 0,2 9-333,0 0 0,-1 0 0,1 0 0,0 1 0,-1-1 0,1 0 0,-1 0 0,1 1 0,-1-1 0,0 0 0,1 1 0,-1-1-1,0 0 1,1 1 0,-1-1 0,0 1 0,0-1 0,1 1 0,-3-1 0,2 0-18,-1 1 0,0 0 0,1 0 0,-1 0 0,0 0 0,1 0 0,-1 0 0,0 0 0,1 1 0,-1-1 0,1 1 0,-1-1 0,0 1 0,-2 1 0,-5 3 55,1 0-1,-1 0 1,1 1 0,0 0 0,1 1-1,-1 0 1,1 0 0,1 1 0,-1-1-1,-8 16 1,7-10-88,1 0 0,0 0 0,1 1 0,0 0 0,1 0-1,-5 23 1,10-35-54,-1 1-1,1-1 1,0 1 0,0-1-1,-1 1 1,2-1-1,-1 1 1,0-1-1,0 1 1,1-1 0,0 1-1,-1-1 1,1 1-1,0-1 1,0 1-1,0-1 1,3 4 0,-3-5-5,0 0 1,1 0 0,-1 0 0,0 0-1,1 0 1,-1-1 0,0 1 0,1 0 0,-1-1-1,1 1 1,-1-1 0,1 0 0,-1 1 0,1-1-1,-1 0 1,1 0 0,-1 0 0,1 0-1,-1 0 1,1 0 0,0 0 0,-1-1 0,1 1-1,-1-1 1,1 1 0,-1-1 0,0 1 0,1-1-1,-1 0 1,0 0 0,2 0 0,8-6 20,-1 0 0,0 0 1,-1-1-1,1 0 1,-1 0-1,14-19 0,-9 9 39,-1 0-1,20-39 0,-31 52-42,1 0 23,0 0 0,0-1-1,-1 1 1,0-1 0,0 1-1,-1-1 1,1 0 0,0-9-1,-2 15-36,0-1 0,0 1 0,0 0-1,0 0 1,0 0 0,0-1 0,0 1 0,1 0-1,-1 0 1,0 0 0,0-1 0,0 1 0,0 0-1,0 0 1,-1-1 0,1 1 0,0 0 0,0 0-1,0 0 1,0-1 0,0 1 0,0 0 0,0 0-1,0 0 1,0 0 0,0-1 0,-1 1 0,1 0-1,0 0 1,0 0 0,0 0 0,0-1 0,-1 1-1,1 0 1,0 0 0,0 0 0,0 0 0,0 0-1,-1 0 1,1 0 0,0 0 0,-8 7 167,-5 15 8,6-8-128,1-1 0,1 1-1,0 0 1,1 0 0,1 0 0,0 0 0,1 1 0,0-1 0,1 21 0,1-33-40,0 0 0,1-1 1,-1 1-1,0 0 0,1-1 0,-1 1 0,1 0 1,-1-1-1,1 1 0,0-1 0,0 1 0,0-1 0,0 1 1,0-1-1,0 0 0,0 1 0,0-1 0,1 0 1,-1 0-1,0 0 0,1 0 0,-1 0 0,1 0 0,-1 0 1,1 0-1,-1-1 0,1 1 0,0-1 0,-1 1 1,1-1-1,0 1 0,-1-1 0,1 0 0,0 0 1,0 0-1,-1 0 0,3 0 0,7-2-774,1 1 1,-1-2-1,0 1 1,18-7-1,-13 3-2592,-9 4 2037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2.063"/>
    </inkml:context>
    <inkml:brush xml:id="br0">
      <inkml:brushProperty name="width" value="0.05" units="cm"/>
      <inkml:brushProperty name="height" value="0.05" units="cm"/>
    </inkml:brush>
  </inkml:definitions>
  <inkml:trace contextRef="#ctx0" brushRef="#br0">60 161 14859,'-1'0'100,"0"-1"-1,0 0 1,1 1-1,-1-1 1,0 1 0,0-1-1,0 1 1,0 0-1,0-1 1,0 1-1,0 0 1,1-1 0,-1 1-1,0 0 1,0 0-1,0 0 1,0 0-1,0 0 1,0 0-1,0 0 1,0 0 0,0 1-1,0-1 1,-1 0-1,0 1 44,0 0 1,1 0-1,-1 0 0,1 1 0,0-1 0,-1 0 0,1 1 1,0-1-1,0 0 0,-1 1 0,1-1 0,-1 3 0,0 1 150,-1 0 0,1 0 0,0 1 0,0-1 0,1 1 0,-1-1 0,0 10 0,2-12-273,-1 0 0,1 0 1,0 0-1,0 0 0,0-1 1,1 1-1,-1 0 0,1 0 1,-1 0-1,1-1 0,0 1 1,0 0-1,0-1 1,1 1-1,-1-1 0,1 1 1,-1-1-1,1 1 0,0-1 1,0 0-1,0 0 0,0 0 1,0 0-1,0 0 0,0-1 1,1 1-1,-1-1 0,1 1 1,-1-1-1,1 0 1,0 0-1,-1 0 0,1 0 1,0-1-1,0 1 0,0-1 1,-1 1-1,1-1 0,0 0 1,0 0-1,3-1 0,102-11-1317,-108 12 1302,0 0 0,1 0 1,-1 0-1,0 0 0,0 0 0,0 0 0,1 0 1,-1 0-1,0 0 0,0 0 0,0 0 1,1 0-1,-1 0 0,0 0 0,0 0 1,0 0-1,0 0 0,1 0 0,-1 0 1,0 0-1,0 0 0,0 0 0,0 1 1,1-1-1,-1 0 0,0 0 0,0 0 0,0 0 1,0 0-1,0 1 0,0-1 0,1 0 1,-1 0-1,0 0 0,0 0 0,0 1 1,0-1-1,0 0 0,0 0 0,0 0 1,0 0-1,0 1 0,0-1 0,0 0 0,0 0 1,0 0-1,0 1 0,-7 7 967,7-7-916,-1-1-1,1 0 0,0 1 1,-1-1-1,1 0 0,-1 0 1,1 0-1,-1 1 0,1-1 0,-1 0 1,1 0-1,0 0 0,-1 0 1,1 0-1,-1 0 0,1 0 1,-1 0-1,1 0 0,-1 0 1,0 0-1,0-1-24,1 1 1,0 0 0,-1-1-1,1 1 1,-1-1-1,1 1 1,0-1-1,-1 1 1,1-1-1,0 1 1,0-1-1,0 1 1,-1-1-1,1 1 1,0-1-1,0 1 1,0-1-1,0 0 1,0 1-1,0-1 1,0 1-1,0-1 1,0 1 0,0-1-1,0 0 1,1-15 268,1 0 0,0 0 0,1 1 0,1-1 0,0 1 0,12-28 0,-15 41-295,1 0 1,-1 1-1,0-1 1,1 0-1,-1 0 0,1 1 1,0-1-1,0 1 0,-1-1 1,1 1-1,0 0 1,0 0-1,0 0 0,0 0 1,1 0-1,-1 0 1,0 1-1,0-1 0,3 0 1,5 0-23,0 0 1,0 1 0,12 0-1,-5 0-18,14 1-72,4-1-102,61-6 0,-87 5 172,0-1 0,0 0 0,0 0 0,0-1 0,0 0 0,-1 0-1,0-1 1,1-1 0,-1 1 0,-1-1 0,13-10 0,-18 14 37,-1 0 0,1-1-1,-1 1 1,0 0 0,0 0-1,1-1 1,-1 1 0,0-1-1,0 1 1,-1-1 0,1 1 0,0-1-1,0 0 1,-1 1 0,1-1-1,-1 0 1,1 1 0,-1-1 0,0 0-1,0 0 1,0 0 0,0 1-1,0-1 1,0 0 0,0 0 0,-1 1-1,1-1 1,-1 0 0,1 0-1,-1 1 1,1-1 0,-2-2 0,0 3 5,1-1 1,-1 1-1,1-1 1,-1 1 0,0-1-1,0 1 1,0 0-1,0 0 1,0-1 0,0 2-1,0-1 1,0 0-1,0 0 1,0 1 0,0-1-1,0 1 1,-1-1-1,1 1 1,0 0 0,0 0-1,-1 0 1,1 0-1,0 1 1,0-1 0,-4 1-1,0 2 10,-1-1 1,1 1-1,0 0 0,0 0 0,0 1 0,0 0 0,0 0 1,1 0-1,0 1 0,0 0 0,0 0 0,-5 7 0,8-10-3,0 1-1,0 0 0,0 0 0,1 0 0,-1 0 0,1 0 0,0 1 0,0-1 0,0 0 0,0 0 0,0 7 0,1-8-1,0 1 0,0-1 0,0 0 0,1 0 0,-1 0 0,1 0 1,-1 0-1,1 0 0,0 0 0,0 0 0,0 0 0,0 0 0,0-1 0,1 1 0,-1 0 0,0-1 0,1 1 0,-1-1 0,1 1 1,2 1-1,2 0 7,-1 0 1,1 0 0,0 0-1,0-1 1,0 0 0,0 0-1,0-1 1,1 0 0,-1 0-1,0 0 1,1-1 0,-1 1 0,0-2-1,12-1 1,7-1 16,0-2 0,31-10 1,-3-3-48,78-41 1,-121 55-3,-9 3 13,0 1 1,-1-1-1,1 1 0,0-1 1,-1 1-1,1 0 1,0-1-1,0 1 1,-1 0-1,1 0 1,0-1-1,0 1 1,0 0-1,0 0 0,-1 0 1,1 0-1,0 0 1,0 0-1,0 0 1,0 1-1,-1-1 1,1 0-1,0 0 0,0 1 1,-1-1-1,1 0 1,1 1-1,-1 0 1,-1 1-1,1-1 1,0 1-1,-1-1 1,1 1-1,-1-1 0,1 1 1,-1 0-1,0-1 1,1 4-1,3 15 17,-2-18-36,-1 1 1,0 0-1,1-1 0,-1 1 0,1-1 0,0 0 0,0 1 0,0-1 0,0 0 1,0 0-1,1 0 0,-1-1 0,1 1 0,2 2 0,-3-4-10,0 1 0,-1 0 0,1 0 0,0-1 0,0 1 0,-1-1-1,1 0 1,0 1 0,0-1 0,0 0 0,-1 0 0,1 0 0,0 0 0,0 0 0,0-1-1,-1 1 1,1 0 0,0-1 0,0 1 0,-1-1 0,1 0 0,0 0 0,-1 1 0,3-3-1,13-18-133,-2-6-82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4.775"/>
    </inkml:context>
    <inkml:brush xml:id="br0">
      <inkml:brushProperty name="width" value="0.025" units="cm"/>
      <inkml:brushProperty name="height" value="0.025" units="cm"/>
    </inkml:brush>
  </inkml:definitions>
  <inkml:trace contextRef="#ctx0" brushRef="#br0">107 36 18780,'26'-35'3198,"-26"35"-3162,0 0 0,0 0 0,0 0 0,1 0-1,-1 0 1,0 0 0,0 0 0,0 0 0,0-1 0,0 1 0,0 0 0,0 0 0,1 0 0,-1 0-1,0 0 1,0 0 0,0 0 0,0 0 0,0 0 0,0 0 0,1 0 0,-1 0 0,0 0-1,0 0 1,0 0 0,0 1 0,0-1 0,0 0 0,0 0 0,1 0 0,-1 0 0,0 0-1,0 0 1,0 0 0,0 0 0,0 0 0,0 0 0,0 0 0,0 1 0,0-1 0,0 0-1,1 0 1,-1 0 0,0 0 0,0 0 0,0 0 0,0 0 0,0 1 0,3 9 628,-2 10-250,-3 10-377,-1 0 0,-2 0 0,0 0 0,-3 0 0,0-1 0,-2 0 0,-1-1 0,-17 31 0,23-48-117,4-7 48,-1-1-1,0 1 0,0 0 1,0-1-1,0 1 0,0-1 1,-1 1-1,1-1 1,-1 0-1,0 0 0,0 0 1,-6 4-1,8-7 31,1 0 0,-1 0 1,1 0-1,-1 0 0,1 0 0,-1 0 1,1 0-1,-1 0 0,1 0 0,-1 0 1,1-1-1,-1 1 0,1 0 0,-1 0 1,1-1-1,-1 1 0,1 0 0,-1 0 1,1-1-1,-1 1 0,1 0 0,0-1 1,-1 1-1,1-1 0,0 1 0,-1-1 1,1 1-1,0 0 0,0-1 0,-1 1 1,1-1-1,0 1 0,0-1 0,0 1 0,0-1 1,0 1-1,0-1 0,0 1 0,0-1 1,0 0-1,-1 0-3,-5-20-197</inkml:trace>
  <inkml:trace contextRef="#ctx0" brushRef="#br0" timeOffset="1">15 101 15883,'8'3'1881,"2"9"-1025,0 2-312,5 3 1288,6 3-655,5-1-417,1 0-168,6-4-672,2-2-328,2-4-504,-1-6-185,-5-5 793,-3-5-288,-3-9-224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5.259"/>
    </inkml:context>
    <inkml:brush xml:id="br0">
      <inkml:brushProperty name="width" value="0.025" units="cm"/>
      <inkml:brushProperty name="height" value="0.025" units="cm"/>
    </inkml:brush>
  </inkml:definitions>
  <inkml:trace contextRef="#ctx0" brushRef="#br0">17 1 17092,'-6'23'1775,"-3"30"0,8-46-1499,0-1 0,1 0 0,0 1 0,1-1-1,-1 0 1,1 0 0,0 1 0,0-1 0,5 12 0,-5-16-233,0-1 0,0 1 0,-1 0 0,1-1 0,0 1 0,1-1 0,-1 1 0,0-1 0,0 1 0,1-1 0,-1 0 0,1 0 0,-1 0 0,1 0 0,-1 0 0,1 0 0,0 0 0,-1 0 0,1 0 0,0-1 0,3 1 0,-1 0-15,-1-1 1,0 0 0,1-1 0,-1 1-1,0-1 1,1 1 0,-1-1-1,0 0 1,0 0 0,1 0 0,3-3-1,5-3 8,1-1 0,-1 0-1,-1-1 1,16-15-1,-5 3 23,-17 14-39,1 0 1,1 1-1,-1 0 0,1 0 0,0 1 1,1 0-1,13-7 0,-20 11-14,-1 1 0,1 0 1,0 0-1,0-1 0,0 1 0,-1 0 0,1 0 0,0 0 0,0 0 0,0 0 0,0 0 0,-1 0 0,1 0 0,0 1 0,0-1 0,0 0 0,-1 0 0,1 1 0,0-1 0,0 0 0,-1 1 0,1-1 0,0 1 1,0-1-1,-1 1 0,1-1 0,-1 1 0,1 0 0,-1-1 0,1 1 0,-1 0 0,1-1 0,-1 1 0,1 0 0,-1 0 0,1 0 0,7 33 176,-7-29-150,1 17 101,-1-13-52,0 0-1,0 0 1,1 0 0,5 17 0,-7-25-66,1 1-1,-1-1 1,1 1 0,0-1-1,0 0 1,-1 1 0,1-1-1,0 0 1,0 0 0,0 0-1,0 0 1,1 0 0,-1 0-1,0 0 1,0 0 0,1 0-1,-1 0 1,0 0 0,1-1 0,-1 1-1,1-1 1,-1 1 0,1-1-1,-1 0 1,1 1 0,-1-1-1,1 0 1,-1 0 0,1 0-1,-1 0 1,1 0 0,0 0-1,-1-1 1,3 0 0,9-4 16,0-1 0,0 0 0,-1-1 0,1 0 0,-2-1-1,1-1 1,15-14 0,-7 6-88,4-3-31,28-20-187,-48 37 227,1 0 0,0 0 0,1 0 0,-1 1 0,0 0-1,1 0 1,-1 0 0,9-1 0,-12 3 33,-1 0 1,1 0-1,0 0 0,-1 0 1,1 0-1,0 0 0,-1 1 0,1-1 1,0 1-1,-1-1 0,1 1 0,-1 0 1,1-1-1,-1 1 0,1 0 0,-1 0 1,0 0-1,1 0 0,-1 0 0,0 1 1,0-1-1,0 0 0,0 1 0,0-1 1,0 0-1,0 1 0,0-1 1,-1 1-1,1-1 0,0 1 0,0 2 1,2 5 29,-1 1-1,0-1 1,0 1 0,-1 10 0,0-13 31,0 9 57,-1-11-31,0 0 0,0 0 0,1 0 0,0 0 0,0 0 0,0 0 0,3 9 1,-3-14-59,-1 0 0,0 1 0,1-1 0,-1 0 0,1 0 0,-1 1 1,1-1-1,-1 0 0,0 0 0,1 0 0,-1 1 0,1-1 0,-1 0 1,1 0-1,-1 0 0,1 0 0,-1 0 0,1 0 0,-1 0 0,1 0 1,-1 0-1,1 0 0,-1 0 0,1-1 0,-1 1 0,1 0 0,-1 0 1,0 0-1,1 0 0,-1-1 0,1 1 0,-1 0 0,0-1 0,1 1 1,0-1-1,15-12 147,-14 12-131,31-32 118,-19 18-214,1 1 0,28-22 0,-39 33 34,0 1 1,0-1 0,0 1-1,0 0 1,1 0 0,-1 0 0,0 1-1,1-1 1,0 1 0,-1 0-1,1 1 1,-1-1 0,1 1-1,0 0 1,-1 0 0,1 0 0,6 2-1,-8-2 18,-1 1-1,1 0 1,0 0-1,0 0 0,0 1 1,-1-1-1,1 1 1,-1-1-1,1 1 0,-1 0 1,0 0-1,1 0 1,-1 0-1,0 1 1,0-1-1,2 5 0,1 2 36,-1 0 0,0 0 0,5 17 0,-7-17 78,1 0 0,1 0 0,6 14 0,-10-23-103,0 0 0,0 0-1,0 1 1,0-1 0,1 0 0,-1 0 0,0 0-1,0 1 1,0-1 0,0 0 0,0 0 0,0 1-1,1-1 1,-1 0 0,0 0 0,0 0 0,0 0-1,1 1 1,-1-1 0,0 0 0,0 0 0,0 0-1,1 0 1,-1 0 0,0 0 0,0 1 0,1-1-1,-1 0 1,0 0 0,0 0 0,1 0 0,-1 0 0,0 0-1,0 0 1,1 0 0,-1 0 0,0 0 0,0 0-1,1 0 1,-1-1 0,0 1 0,0 0 0,1 0-1,-1 0 1,0 0 0,6-15-810,-2-21-185,-9 5 636,-6-3-136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5.786"/>
    </inkml:context>
    <inkml:brush xml:id="br0">
      <inkml:brushProperty name="width" value="0.025" units="cm"/>
      <inkml:brushProperty name="height" value="0.025" units="cm"/>
    </inkml:brush>
  </inkml:definitions>
  <inkml:trace contextRef="#ctx0" brushRef="#br0">17 26 23389,'-9'-3'2304,"3"3"-1719,5-3-497,1 1 1192,3-4-2400,3 1 1328,1 1-504,0 1-216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7.047"/>
    </inkml:context>
    <inkml:brush xml:id="br0">
      <inkml:brushProperty name="width" value="0.025" units="cm"/>
      <inkml:brushProperty name="height" value="0.025" units="cm"/>
    </inkml:brush>
  </inkml:definitions>
  <inkml:trace contextRef="#ctx0" brushRef="#br0">66 78 14211,'0'-1'96,"0"0"0,0-1 1,0 1-1,0 0 0,0 0 0,0 0 0,0 0 1,0 0-1,-1 0 0,1 0 0,0 0 0,-1 0 0,1 0 1,-1 0-1,1 0 0,-1 0 0,0 0 0,1 0 1,-1 1-1,0-1 0,0 0 0,1 0 0,-1 1 0,0-1 1,0 0-1,0 1 0,0-1 0,0 1 0,0-1 1,0 1-1,0 0 0,0-1 0,0 1 0,0 0 0,0 0 1,0-1-1,0 1 0,0 0 0,0 0 0,0 0 1,0 1-1,-1-1 0,1 0 0,0 0 0,0 0 1,0 1-1,0-1 0,0 1 0,0-1 0,0 1 0,0-1 1,1 1-1,-1-1 0,0 1 0,0 0 0,0-1 1,0 1-1,1 0 0,-1 0 0,0 0 0,1 0 0,-1-1 1,1 1-1,-1 2 0,-2 2-54,0 1-1,1 0 1,-1 0-1,2 0 1,-1 1-1,1-1 1,-1 0-1,2 0 1,-1 1 0,1-1-1,0 1 1,1 6-1,-1-12-33,0 0-1,0 0 1,0-1 0,0 1-1,0 0 1,0 0 0,0-1-1,0 1 1,1 0 0,-1-1-1,0 1 1,0 0 0,1-1-1,-1 1 1,0 0-1,1-1 1,-1 1 0,1 0-1,-1-1 1,1 1 0,-1-1-1,1 1 1,-1-1 0,1 1-1,1 0 1,-2-1 7,1 0 0,0 0 0,0-1 0,0 1 0,0 0 0,-1 0 1,1 0-1,0-1 0,0 1 0,0 0 0,-1-1 0,1 1 0,0-1 0,-1 1 0,1-1 0,0 1 0,-1-1 1,2 0-1,3-4 100,0-1 0,-1 1 1,8-12-1,-2 0 104,0 0 0,-1-1 0,-1-1 0,11-34 0,-18 47-258,-3 6 134,-5 11 304,-8 19-123,8-6-207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7.955"/>
    </inkml:context>
    <inkml:brush xml:id="br0">
      <inkml:brushProperty name="width" value="0.025" units="cm"/>
      <inkml:brushProperty name="height" value="0.025" units="cm"/>
    </inkml:brush>
  </inkml:definitions>
  <inkml:trace contextRef="#ctx0" brushRef="#br0">1 0 16556,'3'6'465,"0"1"1,-1-1-1,1 1 1,-1-1 0,-1 1-1,1 0 1,-1 0-1,0 0 1,-1 8 0,1-4-195,0-1 0,5 21 0,-5-28-249,1 1 0,-1 0 1,1 0-1,-1-1 0,1 1 1,0-1-1,0 0 0,1 1 1,-1-1-1,1 0 0,5 5 1,-6-7-10,-1 0 1,1 0 0,0 0-1,0 0 1,0 0-1,0-1 1,0 1 0,0-1-1,0 1 1,0-1-1,0 0 1,0 0 0,0 0-1,0 0 1,1 0-1,-1 0 1,0 0 0,0-1-1,0 1 1,0-1-1,0 0 1,0 1 0,-1-1-1,5-2 1,7-5 67,-1 0 0,0-1 1,0 0-1,19-20 0,17-13 197,-47 40-268,1 1 0,-1 0 0,0 0 0,0 0 0,1 1 1,-1-1-1,0 0 0,1 0 0,-1 1 0,1-1 0,-1 1 0,1-1 0,-1 1 0,1 0 0,-1 0 0,1-1 0,-1 1 1,1 0-1,0 0 0,-1 1 0,1-1 0,-1 0 0,1 0 0,-1 1 0,1-1 0,-1 1 0,1-1 0,-1 1 0,1 0 1,-1-1-1,0 1 0,0 0 0,1 0 0,-1 0 0,0 0 0,0 0 0,0 0 0,0 1 0,0-1 0,0 0 1,0 0-1,0 1 0,0-1 0,-1 1 0,1 1 0,5 8 80,-2 1-1,0 0 1,0 1-1,2 19 1,-2-16 2,-3-11-24,0 1-1,1 0 1,-1-1-1,1 0 1,1 1-1,5 8 1,-8-13-51,1 0 0,-1 0 0,1-1 1,0 1-1,-1 0 0,1-1 0,0 1 1,-1-1-1,1 1 0,0-1 1,0 1-1,0-1 0,0 0 0,-1 1 1,1-1-1,0 0 0,0 0 0,0 1 1,0-1-1,1 0 0,0 0 3,0-1 0,-1 1 0,1-1 0,0 1 0,0-1 0,-1 0 0,1 0-1,0 1 1,-1-1 0,1 0 0,0 0 0,-1-1 0,0 1 0,2-2 0,14-13 214,24-33 0,-32 37-191,0 0 0,0 1 0,1 0 0,1 0 0,0 1 0,1 1 0,22-16 0,-32 24-42,-1 1-1,1-1 1,-1 0-1,1 0 1,0 1 0,-1-1-1,1 1 1,0 0 0,-1-1-1,1 1 1,0 0 0,0 0-1,-1 0 1,1 0-1,0 0 1,0 0 0,-1 1-1,1-1 1,0 1 0,-1-1-1,1 1 1,0-1 0,-1 1-1,1 0 1,-1 0 0,1 0-1,-1 0 1,1 0-1,-1 0 1,0 0 0,0 1-1,1-1 1,-1 0 0,0 1-1,0-1 1,0 1 0,0-1-1,1 4 1,2 5 9,0 0-1,-1 1 1,0-1 0,3 23 0,-4-23-3,0 5-10,-1-8 17,0-1 1,0 1-1,1-1 1,-1 1-1,6 11 1,-6-17-14,-1 0 1,1 0-1,0 0 1,-1 0 0,1 0-1,0 0 1,0 0-1,0-1 1,0 1 0,0 0-1,0 0 1,0-1-1,0 1 1,0-1-1,0 1 1,0-1 0,0 1-1,0-1 1,1 0-1,-1 1 1,0-1 0,0 0-1,0 0 1,1 0-1,-1 0 1,0 0 0,0 0-1,0 0 1,1 0-1,-1-1 1,0 1 0,0 0-1,0-1 1,0 1-1,0-1 1,1 1 0,-1-1-1,1-1 1,36-22 5,-27 17-72,-1 0 0,1 1 1,0 0-1,0 0 0,14-4 1,-23 9 37,1 1 0,-1-1 1,1 1-1,-1-1 0,1 1 0,0 0 0,-1 0 1,1 0-1,0 0 0,-1 1 0,1-1 0,0 1 1,-1-1-1,1 1 0,-1 0 0,1 0 1,-1 0-1,0 0 0,1 1 0,-1-1 0,0 0 1,0 1-1,0 0 0,0-1 0,0 1 1,0 0-1,0 0 0,-1 0 0,3 3 0,-1 1-81,0-1-1,-1 0 0,1 1 0,-1-1 1,2 7-1,-1 3-3465,-3-30 2987,1-10-193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8.470"/>
    </inkml:context>
    <inkml:brush xml:id="br0">
      <inkml:brushProperty name="width" value="0.025" units="cm"/>
      <inkml:brushProperty name="height" value="0.025" units="cm"/>
    </inkml:brush>
  </inkml:definitions>
  <inkml:trace contextRef="#ctx0" brushRef="#br0">23 0 20684,'-5'0'1601,"-3"5"-1769,3-4 720,2 5 200,1 0-232,8-1-320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8.926"/>
    </inkml:context>
    <inkml:brush xml:id="br0">
      <inkml:brushProperty name="width" value="0.025" units="cm"/>
      <inkml:brushProperty name="height" value="0.025" units="cm"/>
    </inkml:brush>
  </inkml:definitions>
  <inkml:trace contextRef="#ctx0" brushRef="#br0">39 31 18692,'-1'1'123,"0"-1"0,1 1-1,-1 0 1,0 0 0,1-1 0,-1 1 0,0 0-1,1 0 1,-1 0 0,1 0 0,-1 0 0,1 0-1,0 0 1,-1 0 0,1 0 0,0 0 0,0 0-1,-1 0 1,1 0 0,0 0 0,0 2 0,0 1 244,-11 53 195,2 0 1,3 0-1,3 1 1,4 64-1,-1-120-561,1 8 5,0 1 0,0-1-1,1 1 1,4 9-1,-6-18-1,0-1 0,0 0 0,1 1 0,-1-1 0,1 0-1,-1 0 1,1 1 0,0-1 0,-1 0 0,1 0 0,0 0 0,0 0-1,0 0 1,-1 0 0,1 0 0,0 0 0,0 0 0,1 0-1,-1-1 1,0 1 0,0 0 0,0-1 0,0 1 0,1-1 0,-1 1-1,0-1 1,1 0 0,-1 1 0,0-1 0,1 0 0,-1 0-1,0 0 1,1 0 0,-1 0 0,0 0 0,1 0 0,-1-1 0,0 1-1,0 0 1,1-1 0,1 0 0,2-2 12,1 0 0,-1-1 0,0 1 0,0-1 0,0 0 1,-1-1-1,1 1 0,-1-1 0,0 0 0,0 0 0,3-6 0,8-13 107,12-31 0,-18 37-41,14-28 380,-2 0 0,28-94 0,-46 129-162,-5 27-84,0-4-173,-3 27-33,1-1 0,1 1 1,6 74-1,-2-108-12,0 0 1,0 1-1,0-1 0,1 0 1,-1 0-1,1 0 0,0 0 0,1 0 1,-1 0-1,1-1 0,0 1 0,4 4 1,-5-8 6,-1 0 0,1 1 1,0-1-1,0 0 0,-1 0 0,1 0 1,0 0-1,0 0 0,0 0 1,0-1-1,0 1 0,0-1 0,0 1 1,0-1-1,0 0 0,1 0 1,-1 1-1,0-2 0,0 1 0,0 0 1,0 0-1,0-1 0,0 1 1,0-1-1,0 0 0,0 1 0,0-1 1,0 0-1,0 0 0,0 0 1,-1-1-1,1 1 0,3-3 1,7-6 71,0 0 0,0-1 1,-1-1-1,-1 0 0,1-1 1,-2 0-1,0 0 0,-1-1 1,11-23-1,-6 8 32,-2 0 0,-1-1 0,-2 0 0,6-32 0,-13 54-128,1 3-55,-1-1 1,0 0 0,0 0-1,0 0 1,-1 0-1,0 0 1,0 0 0,-1 0-1,1 0 1,-1 0 0,-1 0-1,-1-6 1,3 11 17,-1 1 1,1-1-1,0 1 1,0-1-1,-1 1 1,1 0-1,0-1 0,-1 1 1,1-1-1,0 1 1,-1 0-1,1-1 1,-1 1-1,1 0 0,-1-1 1,1 1-1,-1 0 1,1 0-1,-1-1 1,1 1-1,-1 0 1,1 0-1,-1 0 0,1 0 1,-1 0-1,1 0 1,-1 0-1,1 0 1,-1 0-1,0 0 0,1 0 1,-1 0-1,1 0 1,-1 0-1,1 0 1,-1 1-1,1-1 0,-1 0 1,1 0-1,-1 1 1,1-1-1,-1 0 1,1 0-1,0 1 1,-1-1-1,1 1 0,-1-1 1,1 0-1,0 1 1,-1-1-1,1 1 1,-16 25-937,8-4 184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0.049"/>
    </inkml:context>
    <inkml:brush xml:id="br0">
      <inkml:brushProperty name="width" value="0.025" units="cm"/>
      <inkml:brushProperty name="height" value="0.025" units="cm"/>
    </inkml:brush>
  </inkml:definitions>
  <inkml:trace contextRef="#ctx0" brushRef="#br0">82 310 13899,'-2'-6'657,"-4"-8"3767,2 14-2200,-2 7-1006,-39 97 14,46-125-1060,3 5-118,17-56 56,-20 71-126,-3-32 849,1 43-656,0 0 0,-1 0 0,-4 13 1,0 1-87,3-11-44,-4 20 128,0 0 0,2 0 0,-1 63 0,6-93-157,1 0 1,-1-1 0,0 1-1,1-1 1,-1 1 0,1-1 0,0 0-1,0 1 1,0-1 0,0 0-1,2 3 1,-2-4-14,-1 0 0,1-1 0,-1 1 0,1-1-1,-1 1 1,1-1 0,0 0 0,-1 1 0,1-1 0,0 0 0,-1 1 0,1-1-1,0 0 1,0 0 0,-1 0 0,1 1 0,0-1 0,0 0 0,-1 0 0,1 0 0,0 0-1,0 0 1,-1 0 0,1-1 0,0 1 0,0 0 0,-1 0 0,1-1 0,0 1-1,-1 0 1,1-1 0,0 1 0,-1 0 0,1-1 0,0 1 0,-1-1 0,1 1 0,0-2-1,10-8 29,0-2 0,-1 1 0,-1-1-1,0-1 1,0 1 0,-1-2-1,8-19 1,14-20-5,-27 49-21,1-3-12,0 1 0,0 0 1,0 1-1,10-10 0,-14 14 2,1 1-1,-1-1 1,1 1-1,0-1 1,-1 1-1,1-1 1,0 1-1,0-1 1,-1 1-1,1 0 1,0-1-1,0 1 1,0 0-1,0 0 1,-1-1-1,1 1 1,0 0-1,0 0 1,0 0-1,0 0 1,0 0-1,-1 0 1,1 0-1,0 1 1,0-1-1,0 0 1,0 0-1,-1 1 1,1-1-1,0 0 1,0 1 0,-1-1-1,1 1 1,0-1-1,0 1 1,-1-1-1,1 1 1,-1 0-1,1-1 1,-1 1-1,1 0 1,-1-1-1,1 1 1,-1 0-1,1 0 1,-1 0-1,0-1 1,1 1-1,-1 0 1,0 1-1,4 7-30,-1 0-1,0 0 0,0 1 1,-1-1-1,1 19 1,0 51-42,-3-68 84,0-24-133,-1-3-18,2 1 0,3-25-1,-3 34 98,1 0-1,-1 0 0,2 0 1,-1 0-1,0 0 0,1 1 1,0-1-1,1 1 0,-1 0 1,5-6-1,7-5-432,1 1 1,1 0-1,21-14 0,17-14-803,-25 16-36,44-52-1,-63 66 1111,-1 0-1,0-1 0,-2 0 0,1 0 0,-2-1 0,11-31 0,-15 23 483,-6 15 158,-6 14 122,3 2-350,1 0-1,0 0 1,0 1 0,1 0-1,0-1 1,-5 19-1,-12 58 418,16-63-528,1 1 1,1 0-1,2 1 1,0-1-1,1 0 1,1 0-1,2 1 1,0-1-1,10 37 1,-12-57-85,0 1 1,0-1-1,0 0 1,1 0-1,-1 1 1,1-1-1,0 0 1,0-1-1,0 1 1,0 0-1,0 0 1,1-1-1,-1 0 1,5 5-1,-6-7-5,-1 0-1,0 0 1,0 0-1,0 0 0,1 0 1,-1 0-1,0 0 1,0 0-1,1 0 0,-1 0 1,0 0-1,0 0 1,0 0-1,1 0 0,-1 0 1,0 0-1,0 0 1,1 0-1,-1 0 0,0 0 1,0 0-1,0 0 1,1 0-1,-1 0 0,0-1 1,0 1-1,0 0 0,1 0 1,-1 0-1,0 0 1,0 0-1,0-1 0,0 1 1,0 0-1,1 0 1,-1 0-1,0-1 0,3-11 108,-5-16 63,2 26-150,-2-12 50,0 0 0,-2 1 0,1 0 0,-2 0-1,1 0 1,-2 0 0,0 1 0,-12-20 0,6 14 118,-1 1 0,0 0 0,-2 1-1,-28-26 1,43 42-178,-1 0 0,1 0 0,0-1 0,-1 1 0,1 0 0,0 0 0,-1 0 0,1-1 0,0 1 0,-1 0 0,1-1 0,0 1 0,0 0 0,-1-1 0,1 1 0,0 0 0,0-1 0,0 1 0,0 0 0,-1-1-1,1 1 1,0 0 0,0-1 0,0 1 0,0-1 0,0 1 0,0 0 0,0-1 0,0 1 0,0-1 0,0 0 0,13-2 178,32 8-175,-34-3-10,9 0-87,-6 1-296,0-1 0,1-1 0,-1 0 0,0-1 0,1-1 1,26-4-1,-40 5 349,-1 0 1,1 0 0,0 0-1,-1-1 1,1 1-1,-1 0 1,1 0-1,0 0 1,-1-1 0,1 1-1,-1 0 1,1 0-1,0-1 1,-1 1-1,1-1 1,-1 1 0,0 0-1,1-1 1,-1 1-1,1-1 1,-1 1-1,1-1 1,-1 0 0,0 1-1,0-1 1,1 1-1,-1-1 1,0 1-1,0-1 1,0 0 0,1 1-1,-1-1 1,0 0-1,0 1 1,0-1-1,0 0 1,0 0 0,-3-12-659</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0.512"/>
    </inkml:context>
    <inkml:brush xml:id="br0">
      <inkml:brushProperty name="width" value="0.025" units="cm"/>
      <inkml:brushProperty name="height" value="0.025" units="cm"/>
    </inkml:brush>
  </inkml:definitions>
  <inkml:trace contextRef="#ctx0" brushRef="#br0">32 7 18180,'-20'-5'1704,"13"4"-1248,3 1-200,12 1 577,8 2-465,8 3-872,5 0 816,7 1-448,4 3-144,3 1-57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1.022"/>
    </inkml:context>
    <inkml:brush xml:id="br0">
      <inkml:brushProperty name="width" value="0.025" units="cm"/>
      <inkml:brushProperty name="height" value="0.025" units="cm"/>
    </inkml:brush>
  </inkml:definitions>
  <inkml:trace contextRef="#ctx0" brushRef="#br0">98 181 15603,'7'-4'1846,"-8"3"527,-13 7 251,5 2-2378,1 0 0,0 1 1,0 1-1,0-1 0,1 1 0,-7 13 0,10-15-254,0-1 0,1 0 0,-1 1 0,2 0 0,-1-1 0,1 1 0,0 0 0,1 1 0,0-1 0,-1 9 0,2-16-5,1-1 0,-1 1 1,0 0-1,0 0 0,0 0 0,1-1 0,-1 1 0,0 0 1,0 0-1,1-1 0,-1 1 0,1 0 0,-1-1 0,1 1 1,-1 0-1,1-1 0,-1 1 0,1-1 0,0 1 0,-1-1 1,1 1-1,0-1 0,-1 0 0,1 1 0,0-1 0,0 0 1,-1 1-1,1-1 0,0 0 0,0 0 0,0 0 0,-1 1 1,1-1-1,0 0 0,0 0 0,0 0 0,-1-1 0,1 1 1,0 0-1,0 0 0,1-1 0,38-11-663,-33 10 515,-6 1 139,54-16-958,-49 16 901,-1-1 1,0 2-1,1-1 0,-1 0 0,0 1 0,1 0 0,-1 0 1,9 2-1,-13-2 91,0 0-1,-1 1 1,1-1 0,0 0 0,0 0-1,0 1 1,0-1 0,-1 1-1,1-1 1,0 1 0,0-1 0,-1 1-1,1-1 1,0 1 0,-1-1 0,1 1-1,0 0 1,-1 0 0,1-1 0,-1 1-1,1 0 1,-1 0 0,0-1 0,1 1-1,-1 0 1,0 0 0,1 1 0,-1 1 32,0-1 1,0 0 0,-1 0-1,1 0 1,-1 0 0,1 0-1,-1 0 1,1 0 0,-1 0-1,0-1 1,-2 4 0,-3 4 231,0 0 0,-1-1-1,-11 12 1,11-12-124,-1 0-1,1-1 0,-2 1 1,1-2-1,-1 1 0,0-1 1,0 0-1,-1-1 1,0 0-1,0-1 0,-14 5 1,23-9-192,1 0 1,-1 1-1,0-1 1,0 0-1,0 1 1,0-1-1,0 0 1,0 0 0,0 0-1,0 0 1,0 0-1,0 0 1,0 0-1,0 0 1,0-1-1,0 1 1,0 0-1,0-1 1,0 1 0,0 0-1,0-1 1,0 1-1,0-1 1,0 1-1,1-1 1,-1 0-1,0 1 1,0-1 0,1 0-1,-1 0 1,0 1-1,1-1 1,-1 0-1,1 0 1,-1 0-1,1 0 1,-1 0-1,1 0 1,0 0 0,0 0-1,-1-1 1,1-2-74,0 1 1,0-1 0,0 0-1,1 1 1,-1-1 0,1 1-1,0-1 1,0 1 0,0-1-1,3-5 1,12-19-601</inkml:trace>
  <inkml:trace contextRef="#ctx0" brushRef="#br0" timeOffset="1">462 184 16131,'0'-1'60,"1"1"0,-1 0-1,0 0 1,0 0-1,1 0 1,-1 0-1,0 0 1,0 0-1,1 0 1,-1 0 0,0 0-1,0 0 1,1 0-1,-1 0 1,0 0-1,0 0 1,1 0-1,-1 0 1,0 0 0,0 0-1,1 0 1,-1 0-1,0 0 1,0 0-1,1 1 1,-1-1-1,0 0 1,0 0 0,0 0-1,1 0 1,-1 1-1,0-1 1,0 0-1,0 0 1,1 1-1,-6 10 1317,-22 22 150,11-15-593,2-1-339,2 2-1,-20 36 1,28-45-485,-1 0 1,1 0-1,1 1 1,0-1-1,1 0 1,0 1-1,-2 21 1,4-30-89,0 1 0,0-1 0,0 0 0,1 0 0,-1 0 0,0 1 0,1-1 1,-1 0-1,1 0 0,0 0 0,0 0 0,0 0 0,0 0 0,0 0 0,0 0 1,1 0-1,-1-1 0,0 1 0,1 0 0,3 2 0,-3-3-10,0 0 0,0 0 0,0 0 0,0-1 0,0 1 0,1-1 0,-1 1 0,0-1 0,0 0 0,1 0 0,-1 0 0,0 0 0,0 0-1,1 0 1,-1-1 0,0 1 0,0-1 0,0 1 0,1-1 0,2-1 0,3-3 10,1 1 0,-1-1 1,-1 0-1,1-1 0,-1 0 0,0 0 0,0-1 1,0 0-1,-1 0 0,0 0 0,5-9 0,5-8 59,-2-2 1,15-33-1,-17 30 10,-1 0-1,9-36 1,-16 49-58,-1 1 0,-1-1 0,0 0 0,-1 0-1,-1 0 1,-2-18 0,2 32-27,0 0 1,0-1-1,-1 1 1,1 0-1,-1 0 1,0 0-1,1 0 1,-1 0-1,0 0 1,0 0-1,0 0 1,-1 0-1,1 0 1,0 0-1,-1 1 1,1-1-1,-1 1 0,0-1 1,1 1-1,-4-2 1,3 2-5,0 0 0,-1 0 0,1 0 0,-1 1 0,1-1 0,-1 1 1,1 0-1,-1 0 0,1 0 0,-1 0 0,1 0 0,-1 0 0,1 1 0,-1-1 0,1 1 0,0 0 1,-5 2-1,-5 2 3,1 2-1,0-1 1,0 1 0,1 1 0,-1 0 0,2 0 0,-1 1 0,1 1 0,1-1 0,0 1 0,0 1-1,-9 15 1,16-24-7,-1 1 1,1-1-1,0 1 0,0 0 0,0-1 0,0 1 0,0 0 0,1 0 0,-1 0 0,1 0 1,-1 5-1,1-7-7,1 0-1,-1 0 1,0 0 0,1 0 0,-1 0 0,1 0 0,-1 0 0,1 0 0,0 0-1,-1 0 1,1 0 0,0 0 0,-1 0 0,1-1 0,0 1 0,0 0 0,0-1-1,0 1 1,0 0 0,0-1 0,0 1 0,0-1 0,0 1 0,0-1 0,0 0 0,0 0-1,0 1 1,0-1 0,0 0 0,0 0 0,0 0 0,1 0 0,0 0 0,13-1-293,-1 1 1,1-2 0,0 0-1,24-7 1,-26 5 62,1 1 1,-1 0-1,0 1 1,1 1-1,-1 0 1,16 1-1,-26 1 217,1-1-1,-1 1 1,0 0 0,0 0-1,0 0 1,0 0 0,0 1 0,0-1-1,0 1 1,-1 0 0,1 0-1,0 0 1,-1 0 0,0 0 0,1 0-1,-1 1 1,0-1 0,0 1-1,0 0 1,-1-1 0,1 1-1,-1 0 1,1 0 0,-1 0 0,0 0-1,0 0 1,0 0 0,-1 1-1,1 3 1,1 4 50,-1 0 0,-1 0 1,0 1-1,0-1 0,-1 0 0,-1 0 0,-2 12 0,-2-5 70,2-14-32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3.282"/>
    </inkml:context>
    <inkml:brush xml:id="br0">
      <inkml:brushProperty name="width" value="0.05" units="cm"/>
      <inkml:brushProperty name="height" value="0.05" units="cm"/>
    </inkml:brush>
  </inkml:definitions>
  <inkml:trace contextRef="#ctx0" brushRef="#br0">19 15 15251,'0'-1'138,"-1"0"1,1 0-1,-1 0 0,1 0 0,-1 0 0,1 0 0,-1 0 0,1 1 1,-1-1-1,0 0 0,0 0 0,1 0 0,-1 1 0,0-1 0,-1 0 1,2 1-88,-1 0 0,1 0 0,0 0 1,-1 1-1,1-1 0,0 0 0,0 0 1,-1 0-1,1 0 0,0 1 0,0-1 1,-1 0-1,1 0 0,0 1 0,0-1 1,0 0-1,-1 1 0,1-1 1,0 0-1,0 0 0,0 1 0,0-1 1,0 0-1,0 1 0,-1-1 0,1 0 1,0 1-1,0-1 0,0 0 0,0 1 1,-1 41 1659,11 140 517,51 278-1,-59-445-2129,6 25 85,-8-38-168,1 0 0,0 1-1,0-1 1,0 0-1,0 1 1,0-1 0,0 0-1,0 0 1,1 0-1,-1 0 1,4 3-1,-5-4-8,0-1 0,1 0 0,-1 0 0,0 1 0,1-1 0,-1 0-1,0 0 1,1 0 0,-1 0 0,0 0 0,1 1 0,-1-1 0,0 0-1,1 0 1,-1 0 0,0 0 0,1 0 0,-1 0 0,1 0 0,-1 0-1,0 0 1,1 0 0,-1 0 0,0-1 0,1 1 0,-1 0 0,0 0-1,1 0 1,-1 0 0,0-1 0,1 1 0,8-12 115,-1-17 21,-8 29-142,6-28 81,-3-1 0,0-1-1,-1 1 1,-5-45 0,-23-116-38,22 173-70,3 6-21,-1-1 0,0 1 0,-1 0 0,-1-1-1,0 1 1,0 1 0,-10-17 0,14 27 45,0 0 0,0 0 0,1 0 0,-1 1 0,0-1 0,0 0 0,0 0 1,0 0-1,0 0 0,0 0 0,0 1 0,0-1 0,0 0 0,0 0 0,0 0 0,0 0 0,-1 1 0,1-1 0,0 0 0,0 0 0,0 0 1,0 0-1,0 0 0,0 0 0,0 1 0,0-1 0,0 0 0,0 0 0,-1 0 0,1 0 0,0 0 0,0 0 0,0 0 0,0 0 1,0 1-1,-1-1 0,1 0 0,0 0 0,0 0 0,0 0 0,0 0 0,0 0 0,-1 0 0,1 0 0,0 0 0,0 0 0,0 0 0,0 0 1,-1 0-1,1 0 0,0 0 0,0 0 0,0 0 0,0 0 0,0 0 0,-1 0 0,1-1 0,0 1 0,0 0 0,0 0 0,0 0 1,0 0-1,0 0 0,-1 0 0,1 0 0,0 0 0,0-1 0,0 1 0,-1 15-66,4-1 25,0 1 0,0-1 0,1 1 0,1-1 0,0-1-1,12 22 1,-13-27 39,1 1-1,1-1 0,0 1 1,0-1-1,0-1 1,1 1-1,0-1 0,1-1 1,-1 1-1,15 8 0,-17-12 24,-1-1 0,1 0 0,0 0 0,0 0 0,0-1 0,0 1-1,0-1 1,0-1 0,0 1 0,0 0 0,0-1 0,0 0 0,0-1-1,0 1 1,9-3 0,-7 1 12,0-1 1,0 1-1,0-1 0,-1-1 1,1 0-1,-1 1 0,0-2 0,0 1 1,-1-1-1,6-5 0,2-4 43,-1-1 0,-1 0 0,0 0 0,-1-1-1,-1-1 1,0 1 0,10-31 0,-1-15-85,-16 56-25,-1 1 1,0-1-1,-1 0 0,1 0 0,-1 0 0,0 0 0,-1 0 0,-1-7 0,2 13 33,0 0 0,0 0 1,0-1-1,0 1 0,0 0 0,0 0 0,0 0 1,0 0-1,0 0 0,0-1 0,0 1 0,0 0 1,0 0-1,0 0 0,0 0 0,0 0 1,0-1-1,-1 1 0,1 0 0,0 0 0,0 0 1,0 0-1,0 0 0,0 0 0,0 0 0,0 0 1,-1 0-1,1-1 0,0 1 0,0 0 0,0 0 1,0 0-1,0 0 0,0 0 0,-1 0 1,1 0-1,0 0 0,0 0 0,0 0 0,0 0 1,0 0-1,-1 0 0,1 0 0,0 0 0,0 0 1,0 0-1,0 0 0,0 0 0,-1 1 0,1-1 1,0 0-1,0 0 0,0 0 0,-6 7-123,3 1 74,0 0 0,0 0-1,1 0 1,0 1 0,0-1 0,1 1 0,0 8 0,0 0 10,1 0 1,4 30 0,-4-44 49,1 1 0,0 0-1,0 0 1,0-1 0,0 1 0,1 0 0,0-1 0,-1 1 0,1-1 0,0 0 0,4 5-1,-5-7 4,0 0 0,0 0-1,1 0 1,-1 0-1,0 0 1,0 0 0,1-1-1,-1 1 1,1 0-1,-1-1 1,1 1 0,-1-1-1,1 1 1,-1-1-1,1 0 1,-1 0 0,1 0-1,-1 1 1,1-2-1,0 1 1,-1 0 0,1 0-1,-1 0 1,1-1-1,-1 1 1,1-1 0,-1 1-1,1-1 1,2-1 0,4-3 41,0 0 0,-1 0 1,1-1-1,-1 0 0,0-1 1,-1 0-1,0 0 0,11-15 1,-1-2 131,19-42 1,-22 39-158,14-51 0,-28 85-154,0 0-1,1 1 1,0-1-1,0 1 1,0-1-1,1 1 1,0-1-1,0 1 1,1-1 0,0 0-1,4 9 1,-5-14 15,0 1 1,0-1 0,0 1-1,1-1 1,-1 1 0,1-1 0,0 0-1,-1 0 1,1 0 0,0 0-1,0 0 1,0 0 0,1 0 0,3 1-1,-5-2 45,1 0 0,0-1 0,0 1 0,0-1 0,0 0 0,0 0 0,0 0 0,0 0 0,0 0 0,0 0 0,0 0 0,0-1 0,0 1 0,-1-1 0,1 1 0,0-1 0,0 0 0,0 0 0,-1 0 0,1 0 0,0 0 0,-1 0 0,3-2 0,17-14-748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2.540"/>
    </inkml:context>
    <inkml:brush xml:id="br0">
      <inkml:brushProperty name="width" value="0.025" units="cm"/>
      <inkml:brushProperty name="height" value="0.025" units="cm"/>
    </inkml:brush>
  </inkml:definitions>
  <inkml:trace contextRef="#ctx0" brushRef="#br0">245 370 16844,'0'-3'121,"0"1"1,0 0 0,-1 0-1,1-1 1,0 1-1,-1 0 1,0 0 0,0 0-1,1 0 1,-1 0 0,0 0-1,0 0 1,-1 0 0,1 0-1,0 0 1,-1 0 0,1 1-1,-1-1 1,0 1-1,1-1 1,-1 1 0,0-1-1,0 1 1,0 0 0,0 0-1,0 0 1,0 0 0,0 0-1,0 1 1,0-1 0,0 1-1,-3-1 1,0 0 63,-1 1 1,1-1-1,0 1 1,-1 0-1,1 0 1,0 1-1,-1 0 1,1 0-1,0 0 1,-1 0-1,1 1 0,-8 4 1,3-1-32,1 1-1,0 1 1,0 0 0,0 0-1,1 0 1,0 1 0,-13 18 0,16-20-147,1 0 1,0 0 0,0 1 0,1-1 0,0 1-1,0 0 1,0 0 0,1 0 0,0 0 0,0 1-1,1-1 1,-1 14 0,2-20-8,0 0-1,0 0 1,0 0 0,0 0-1,0 0 1,0 0 0,0 0-1,0 0 1,1 0 0,-1 0-1,0 0 1,1 0 0,-1 0-1,0-1 1,1 1 0,-1 0-1,1 0 1,0 0 0,-1-1-1,1 1 1,0 0 0,-1 0-1,1-1 1,0 1 0,0-1-1,-1 1 1,1-1 0,0 1-1,0-1 1,0 1 0,0-1-1,0 0 1,0 1 0,0-1-1,0 0 1,0 0 0,0 0-1,0 0 1,0 0 0,0 0-1,0 0 1,0 0 0,0 0-1,0 0 1,0 0 0,1-1-1,3-1 0,1 0-1,0 0 1,-1 0 0,1-1-1,-1 0 1,8-5 0,18-17 29,-1-1 0,-1-2 0,39-47 0,-40 44-55,-16 19-99,-12 12 119,1 0 0,-1 0 0,0 0 0,0 0 0,0 0 0,1 0 0,-1 0 0,0-1-1,0 1 1,0 0 0,1 0 0,-1 0 0,0 0 0,0 0 0,0 0 0,1 0 0,-1 0 0,0 0-1,0 0 1,1 0 0,-1 1 0,0-1 0,0 0 0,0 0 0,1 0 0,-1 0 0,0 0-1,0 0 1,0 0 0,0 0 0,1 1 0,-1-1 0,0 0 0,0 0 0,1 2-23,-1 1-1,1-1 1,-1 0 0,1 0 0,-1 1-1,0-1 1,0 0 0,0 0 0,-1 1-1,1 2 1,-5 36-207,0 2 79,1 0 1,4 80 0,1-119 155,-1-1 0,1 1 0,0 0 0,0 0 1,3 7-1,-3-10 3,-1-1 0,0 1 0,1 0-1,-1-1 1,0 1 0,1-1 0,-1 1 0,1 0 0,-1-1 0,1 1 0,-1-1-1,1 1 1,-1-1 0,1 0 0,0 1 0,-1-1 0,1 0 0,-1 1 0,1-1 0,0 0-1,-1 0 1,1 1 0,0-1 0,0 0 0,-1 0 0,1 0 0,0 0 0,-1 0-1,1 0 1,0 0 0,0 0 0,-1 0 0,1 0 0,0-1 0,-1 1 0,1 0-1,0 0 1,-1-1 0,1 1 0,0 0 0,-1-1 0,1 1 0,0-1 0,6-5 11,0 0 1,-1 0-1,0 0 1,0-1-1,-1 0 1,1 0-1,6-12 1,30-63 89,-37 71-83,16-36-94,-2-2 0,-2 0-1,-2-1 1,9-55 0,-23 91-221,-4 17-18,-5 21 8,-6 24 301,3 0 0,1 0 0,3 1 0,2 0 0,2 0 0,2 1 1,3-1-1,12 80 0,-8-111-118,-6-18 122,0 0 1,0 0-1,0 0 0,0 0 0,0 1 0,0-1 1,0 0-1,0 0 0,1 0 0,-1 0 0,0 0 1,0 0-1,0 0 0,0 0 0,0 1 1,1-1-1,-1 0 0,0 0 0,0 0 0,0 0 1,0 0-1,1 0 0,-1 0 0,0 0 0,0 0 1,0 0-1,1 0 0,-1 0 0,0 0 1,0 0-1,0 0 0,0 0 0,1 0 0,-1-1 1,0 1-1,0 0 0,0 0 0,0 0 0,0 0 1,1 0-1,-1 0 0,0 0 0,0 0 1,0-1-1,2-2 12,0 0 1,0-1-1,0 1 0,-1-1 1,1 1-1,-1-1 1,1-4-1,2-5 22,208-646 1532,-204 645-1565,-10 34-20,-33 115-24,-10 45 57,36-129 10,2 0 0,-1 82 0,9-127-20,-2-4-2,1 0 0,0 0 0,0-1 1,0 1-1,1 0 0,-1-1 0,0 1 1,1 0-1,-1-1 0,1 1 1,-1 0-1,1-1 0,1 3 0,-1-6 3,0-1-1,0 1 1,0 0-1,0 0 1,-1-1-1,1 1 1,-1 0 0,1-1-1,-1 1 1,0-4-1,3-39 222,-2 0 0,-1-1-1,-3 1 1,-2 1 0,-12-51-1,17 95-229,0-1 0,0 1-1,0 0 1,0 0 0,0 0 0,0-1-1,0 1 1,0 0 0,-1 0-1,1-1 1,0 1 0,0 0-1,0 0 1,0 0 0,0-1-1,0 1 1,0 0 0,1 0 0,-1-1-1,0 1 1,0 0 0,0 0-1,0 0 1,0-1 0,0 1-1,0 0 1,0 0 0,0 0-1,1-1 1,-1 1 0,0 0-1,0 0 1,0 0 0,0 0 0,1 0-1,-1-1 1,0 1 0,0 0-1,0 0 1,1 0 0,-1 0-1,0 0 1,0 0 0,0 0-1,1 0 1,-1 0 0,0 0 0,0 0-1,1 0 1,-1 0 0,0 0-1,0 0 1,0 0 0,1 0-1,-1 0 1,0 0 0,0 0-1,0 0 1,1 0 0,-1 0 0,0 0-1,0 0 1,0 0 0,1 1-1,-1-1 1,20 10-1058,-12-6 515,13 3-428,1-2 1,-1 0-1,1-2 1,0 0-1,-1-1 1,1-2-1,0 0 1,0-1-1,0-1 1,0-2-1,-1 0 1,26-8-1,-34 6 2397,-16 4 1182,-25 6 866,14 2-2654,0 0 0,0 0 0,-16 11 0,24-14-741,1 1 0,0-1 0,0 1 0,1 0-1,-1 0 1,1 1 0,0-1 0,0 1-1,0 0 1,1 0 0,-4 7 0,7-12-79,-1 1 1,1 0 0,-1 0-1,1 0 1,0 0-1,0-1 1,-1 1 0,1 0-1,0 0 1,0 0-1,0 0 1,0 0 0,0 0-1,0 0 1,0 0-1,0-1 1,0 1 0,0 0-1,1 0 1,-1 0-1,0 0 1,1 0 0,-1 0-1,0-1 1,1 1 0,-1 0-1,1 0 1,-1-1-1,1 1 1,0 0 0,-1-1-1,1 1 1,0 0-1,-1-1 1,1 1 0,0-1-1,0 1 1,0-1-1,-1 0 1,1 1 0,0-1-1,0 0 1,1 1 0,5 0-112,-1 1 0,1-1 1,0-1-1,12 1 0,-5-1-67,-3 1 3,0 1 0,0 0-1,0 1 1,0 0 0,-1 0 0,15 7 0,-23-9 165,0 0 0,1 1 1,-1-1-1,0 1 0,0-1 1,0 1-1,0 0 0,0 0 1,-1-1-1,1 1 0,0 0 1,-1 1-1,0-1 0,2 3 1,-2-3 28,-1 0-1,1 0 1,-1 0 0,0 0 0,0 0 0,0 0-1,0-1 1,0 1 0,-1 0 0,1 0 0,0 0-1,-1 0 1,1 0 0,-1 0 0,0 0-1,0-1 1,0 1 0,0 0 0,0-1 0,0 1-1,-2 2 1,-1 0 4,0 1 1,1-1-1,-1-1 0,-1 1 0,1-1 1,-1 1-1,1-1 0,-1-1 0,0 1 1,0 0-1,0-1 0,0 0 0,0-1 0,-1 1 1,1-1-1,-1 0 0,1 0 0,-1-1 1,1 1-1,-1-1 0,1 0 0,-1-1 0,1 1 1,-1-1-1,1 0 0,-10-4 0,-21-10-50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3.071"/>
    </inkml:context>
    <inkml:brush xml:id="br0">
      <inkml:brushProperty name="width" value="0.025" units="cm"/>
      <inkml:brushProperty name="height" value="0.025" units="cm"/>
    </inkml:brush>
  </inkml:definitions>
  <inkml:trace contextRef="#ctx0" brushRef="#br0">13 0 19380,'1'2'141,"0"-1"1,0 1-1,0 0 0,-1-1 0,1 1 1,-1 0-1,1 0 0,-1-1 0,0 1 1,0 0-1,0 0 0,0 0 0,0 0 1,0-1-1,0 1 0,-1 3 0,0 1 151,-7 101 1873,2-41-1967,3 0-1,6 67 1,-3-129-173,0-1 0,1 1 1,-1 0-1,1-1 0,0 1 1,0 0-1,0-1 0,1 1 1,-1-1-1,5 7 0,-6-10-12,1 1-1,-1-1 1,1 1-1,-1-1 0,1 1 1,0-1-1,-1 1 1,1-1-1,0 0 1,-1 1-1,1-1 0,0 0 1,-1 0-1,1 1 1,0-1-1,-1 0 0,1 0 1,0 0-1,0 0 1,-1 0-1,1 0 1,1 0-1,0-1 10,0 1 1,0-1-1,0 0 1,-1 0-1,1 0 1,0 0-1,0 0 0,0 0 1,-1-1-1,1 1 1,1-2-1,13-14 156,-1 1-1,-1-2 0,-1 0 1,15-26-1,40-86 486,-46 86-536,-14 28-178,-1 2-221,-1 1 0,0-1 0,6-20 0,-17 36-2990,-4 9 2483,-25 45-1122,12-18 741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3.713"/>
    </inkml:context>
    <inkml:brush xml:id="br0">
      <inkml:brushProperty name="width" value="0.025" units="cm"/>
      <inkml:brushProperty name="height" value="0.025" units="cm"/>
    </inkml:brush>
  </inkml:definitions>
  <inkml:trace contextRef="#ctx0" brushRef="#br0">1 304 12891,'5'1'228,"1"0"1,-1 0 0,1-1-1,-1 0 1,0 0 0,1 0-1,-1-1 1,1 0 0,-1 0-1,8-2 1,8-4 831,26-13 0,-3 1 926,-38 16-1572,0 1 0,1 0 1,-1 1-1,12-2 0,-17 3-370,0 0 0,0 0 1,-1 0-1,1 0 0,0 0 0,0 0 1,0 0-1,-1 0 0,1 0 0,0 0 1,0 1-1,0-1 0,-1 0 0,1 0 1,0 1-1,0-1 0,-1 1 0,1-1 1,0 0-1,-1 1 0,1 0 0,-1-1 1,1 1-1,0-1 0,-1 1 0,1 0 1,-1-1-1,0 1 0,1 0 0,-1-1 1,1 1-1,-1 0 0,0 0 0,0-1 1,1 1-1,-1 0 0,0 0 1,0 0-1,0-1 0,0 1 0,0 0 1,0 0-1,0 0 0,0 0 0,0-1 1,-1 1-1,1 0 0,0 0 0,0-1 1,-1 2-1,1-2-32,0 1 0,0-1 0,0 1 0,0-1 0,0 1 1,0-1-1,0 1 0,0-1 0,0 0 0,0 1 0,-1-1 0,1 1 1,0-1-1,0 1 0,0-1 0,0 0 0,-1 1 0,1-1 0,0 0 0,-1 1 1,1-1-1,0 0 0,-1 1 0,1-1 0,0 0 0,-1 0 0,1 1 1,0-1-1,-1 0 0,1 0 0,-1 0 0,0 1 0,-6-13 188,-3-23-11,8 27-146,-2-9 42,1 0 0,0 0 0,2-1 0,0-27 0,1 44-84,0 1 0,0-1-1,0 1 1,0-1-1,0 1 1,0 0 0,0-1-1,0 1 1,0-1 0,0 1-1,1-1 1,-1 1-1,0-1 1,0 1 0,1-1-1,-1 1 1,0 0 0,0-1-1,1 1 1,-1 0-1,0-1 1,1 1 0,-1 0-1,0-1 1,1 1 0,-1 0-1,1 0 1,-1-1-1,1 1 1,-1 0 0,0 0-1,1 0 1,-1 0 0,1-1-1,-1 1 1,1 0-1,-1 0 1,1 0 0,-1 0-1,1 0 1,-1 0 0,1 0-1,-1 1 1,1-1-1,-1 0 1,1 0 0,-1 0-1,0 0 1,1 0 0,-1 1-1,1-1 1,-1 0-1,1 1 1,26 18-82,-21-14 43,-1-1 13,-1-1-1,1 0 1,0 0 0,1 0 0,-1-1-1,0 0 1,1 0 0,-1 0-1,1-1 1,0 1 0,-1-1 0,1-1-1,0 1 1,0-1 0,0 0-1,10-1 1,-10-1 24,-1 1 0,0-1 0,0 0 0,0 0 0,-1 0 0,1-1-1,-1 1 1,1-1 0,-1 0 0,0-1 0,0 1 0,0-1 0,0 0 0,-1 0 0,1 0 0,-1 0-1,0-1 1,4-8 0,5-20 147,-12 17-71,0 16-74,0 0 1,0-1-1,0 1 0,0 0 0,0-1 1,-1 1-1,1 0 0,0 0 1,0 0-1,0-1 0,-1 1 1,1 0-1,0 0 0,0 0 1,-1 0-1,1-1 0,0 1 1,0 0-1,-1 0 0,1 0 1,0 0-1,0 0 0,-1 0 1,1 0-1,0 0 0,-1 0 1,1 0-1,0 0 0,0 0 0,-1 0 1,1 0-1,0 0 0,-1 0 1,1 0-1,0 0 0,0 0 1,-1 0-1,1 0 0,0 0 1,0 1-1,-1-1 0,-1 1-2,0 0 0,0 1 0,0-1-1,0 1 1,1-1 0,-1 1-1,0 0 1,1 0 0,0-1 0,-1 1-1,1 0 1,0 0 0,0 1 0,-1 1-1,-12 34-42,13-35 42,-2 5 0,1 0 0,1 0 0,-1 0 0,1 0 0,1 1 0,0-1 0,0 0 0,1 8 0,-1-14 5,1-1 0,-1 1 1,0-1-1,1 1 0,-1-1 0,1 1 0,0-1 0,-1 1 0,1-1 1,0 0-1,0 1 0,0-1 0,0 0 0,0 0 0,0 0 0,0 1 0,0-1 1,0 0-1,2 1 0,-1-2 2,0 1 0,0-1 0,0 0 0,0 1 0,0-1 0,0 0 0,0 0 1,0 0-1,0-1 0,0 1 0,0 0 0,0-1 0,0 1 0,0-1 0,0 0 0,0 0 0,0 1 0,0-1 1,2-2-1,18-11 38,-1-1 0,0-1 1,-1-1-1,0-1 0,26-32 1,26-22-62,-72 72 12,0-1 0,1 1 0,-1 0 0,0-1 0,1 1-1,-1-1 1,1 1 0,-1 0 0,1 0 0,-1-1 0,1 1-1,-1 0 1,1 0 0,-1-1 0,1 1 0,-1 0 0,1 0-1,-1 0 1,1 0 0,0 0 0,-1 0 0,1 0 0,1 9-92,-10 26-11,6-28 84,-6 22 5,-3 34 1,9-55-60,2 0 0,-1 0 1,1 0-1,0 0 1,1-1-1,0 1 0,0 0 1,1 0-1,4 13 0,-6-21 36,0 1-1,0 0 1,0-1-1,0 1 0,1-1 1,-1 1-1,0-1 0,0 1 1,1 0-1,-1-1 1,0 1-1,1-1 0,-1 1 1,0-1-1,1 1 0,-1-1 1,1 0-1,-1 1 1,1-1-1,-1 1 0,1-1 1,-1 0-1,1 0 0,-1 1 1,1-1-1,-1 0 1,1 0-1,-1 1 0,1-1 1,0 0-1,-1 0 0,1 0 1,-1 0-1,1 0 1,0 0-1,-1 0 0,1 0 1,0 0-1,-1 0 0,1 0 1,-1-1-1,1 1 1,0 0-1,1-2-47,-1 1 0,1-1 0,-1 1 1,1-1-1,-1 0 0,0 1 0,0-1 0,0 0 0,0 0 0,0 0 1,0 0-1,1-2 0,5-18-655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4.214"/>
    </inkml:context>
    <inkml:brush xml:id="br0">
      <inkml:brushProperty name="width" value="0.025" units="cm"/>
      <inkml:brushProperty name="height" value="0.025" units="cm"/>
    </inkml:brush>
  </inkml:definitions>
  <inkml:trace contextRef="#ctx0" brushRef="#br0">2 0 17148,'-1'0'2008,"1"3"-1376,0 4-296,2 0 1897,4 3-1969,1 0-552,1-1 224,-4 1-128,4-1-80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4.689"/>
    </inkml:context>
    <inkml:brush xml:id="br0">
      <inkml:brushProperty name="width" value="0.025" units="cm"/>
      <inkml:brushProperty name="height" value="0.025" units="cm"/>
    </inkml:brush>
  </inkml:definitions>
  <inkml:trace contextRef="#ctx0" brushRef="#br0">154 2 16588,'-4'0'181,"-1"-1"0,1 1 1,-1 0-1,1 0 0,-1 0 1,1 0-1,-1 1 1,1 0-1,0 0 0,-1 0 1,1 0-1,0 1 0,0 0 1,0 0-1,0 0 0,0 0 1,0 1-1,1-1 1,-1 1-1,1 0 0,-1 0 1,1 0-1,0 0 0,1 1 1,-1 0-1,0-1 1,1 1-1,0 0 0,0 0 1,0 0-1,0 0 0,1 0 1,-1 1-1,1-1 1,0 0-1,0 8 0,1-10-202,0 0-1,0 0 0,0-1 0,0 1 0,0 0 0,1 0 1,-1-1-1,0 1 0,1 0 0,0-1 0,-1 1 1,1 0-1,0-1 0,0 1 0,0-1 0,0 1 1,0-1-1,0 0 0,0 1 0,0-1 0,3 2 1,-1-1-78,1 0 0,-1-1 0,0 0 0,0 1 0,1-1 0,-1 0 0,1 0 0,-1-1 0,0 1 1,6-1-1,5 1-280,0-2 1,0 0 0,0-1-1,20-5 1,-27 5 190,17-2-746,-24 4 928,0 0 0,0 0 0,0 0 0,0 0 0,1 0 0,-1 0 0,0 1 0,0-1 0,0 0 0,0 0 0,0 0-1,1 0 1,-1 0 0,0 0 0,0 0 0,0 0 0,0 0 0,0 0 0,0 1 0,1-1 0,-1 0 0,0 0 0,0 0 0,0 0-1,0 0 1,0 0 0,0 1 0,0-1 0,0 0 0,0 0 0,0 0 0,0 0 0,0 1 0,0-1 0,0 0 0,0 0 0,0 0-1,0 0 1,0 0 0,0 1 0,-8 12 206,-14 13 229,-1-1 0,-1-1-1,-48 36 1,69-58-424,0 0 0,0 0 0,0-1 0,0 0 0,0 1 0,0-1 0,0 0 0,0-1 0,0 1 1,-1 0-1,1-1 0,0 0 0,-4 0 0,-11-4-63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5.144"/>
    </inkml:context>
    <inkml:brush xml:id="br0">
      <inkml:brushProperty name="width" value="0.025" units="cm"/>
      <inkml:brushProperty name="height" value="0.025" units="cm"/>
    </inkml:brush>
  </inkml:definitions>
  <inkml:trace contextRef="#ctx0" brushRef="#br0">0 7 18204,'5'-7'1182,"-2"8"-396,1 18 25,4 189 2277,10 130-2480,-14-317-1067,-4-21 440,0 0 0,0 1 1,0-1-1,0 0 0,0 0 1,0 0-1,0 0 0,0 1 1,0-1-1,0 0 0,0 0 1,0 0-1,0 0 0,0 0 0,0 1 1,0-1-1,0 0 0,0 0 1,1 0-1,-1 0 0,0 0 1,0 0-1,0 1 0,0-1 1,0 0-1,0 0 0,1 0 1,-1 0-1,0 0 0,0 0 0,0 0 1,0 0-1,0 0 0,1 0 1,-1 0-1,0 0 0,0 0 1,0 0-1,0 0 0,1 0 1,-1 0-1,0 0 0,0 0 0,0 0 1,5-7-241,1-12 71,0-7-195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5.596"/>
    </inkml:context>
    <inkml:brush xml:id="br0">
      <inkml:brushProperty name="width" value="0.025" units="cm"/>
      <inkml:brushProperty name="height" value="0.025" units="cm"/>
    </inkml:brush>
  </inkml:definitions>
  <inkml:trace contextRef="#ctx0" brushRef="#br0">150 62 18260,'-35'7'2151,"24"-6"-1602,-1 1 0,0 1 0,0 0 0,-19 8 0,29-10-531,0 0 1,-1 1 0,1-1 0,0 1-1,0-1 1,0 1 0,0 0-1,0-1 1,0 1 0,0 0 0,1 0-1,-1 1 1,1-1 0,-1 0-1,1 0 1,0 1 0,0-1 0,0 1-1,0-1 1,0 1 0,1-1-1,-1 1 1,1 0 0,-1-1 0,1 1-1,0 4 1,0-5-20,1-1 0,-1 1-1,0 0 1,0 0 0,1 0-1,-1 0 1,1 0 0,-1-1 0,1 1-1,0 0 1,0-1 0,0 1 0,0 0-1,0-1 1,0 1 0,0-1 0,1 1-1,-1-1 1,0 0 0,1 0-1,-1 1 1,1-1 0,-1 0 0,1 0-1,0-1 1,-1 1 0,1 0 0,0 0-1,0-1 1,0 1 0,-1-1 0,1 0-1,0 1 1,0-1 0,0 0-1,2 0 1,3 0-9,0-1 1,0 1-1,0-1 0,0 0 0,-1-1 1,1 0-1,0 0 0,10-5 0,-3 0-10,-1-1 0,1-1 0,-1 0 0,22-20 0,-32 26 19,1-1-1,0 1 1,-1-1-1,0 0 1,1 0-1,-2 0 1,1 0-1,0 0 1,-1-1 0,0 0-1,0 1 1,0-1-1,-1 0 1,1 0-1,-1 0 1,0 0-1,-1 0 1,1-9-1,-1 13 3,0 1-1,0 0 0,0-1 0,0 1 1,0 0-1,0-1 0,0 1 0,0 0 1,-1-1-1,1 1 0,0 0 0,0-1 1,0 1-1,0 0 0,-1-1 0,1 1 1,0 0-1,0-1 0,-1 1 0,1 0 1,0 0-1,-1-1 0,1 1 0,0 0 1,0 0-1,-1 0 0,1 0 0,-1-1 1,1 1-1,0 0 0,-1 0 0,1 0 1,-14 4 4,-10 15-7,19-13 1,1 1 0,-1 0 0,1 0 0,1 0 0,0 1 0,0-1 0,0 1-1,-2 12 1,3-14 7,1 0 1,0 0-1,0 0 0,1-1 0,0 1 0,0 0 0,0 0 0,1 0 0,0 0 0,0-1 0,1 1 1,2 9-1,-3-14 1,0 1 1,0-1 0,0 0 0,0 1-1,0-1 1,0 0 0,0 1 0,0-1-1,0 0 1,0 0 0,1 0 0,-1 0-1,0 0 1,1-1 0,-1 1-1,1 0 1,-1 0 0,1-1 0,0 1-1,-1-1 1,1 0 0,-1 1 0,1-1-1,0 0 1,-1 0 0,1 0 0,0 0-1,-1 0 1,1 0 0,-1-1-1,1 1 1,0-1 0,-1 1 0,1-1-1,2-1 1,3-1 27,0 0 0,0-1 0,0 0 1,0-1-1,-1 1 0,6-7 0,2-2 37,-1-1 0,-1 0-1,0-1 1,-1 0 0,-1-1 0,0 0 0,-1-1 0,8-20 0,-14 27-34,-5 13-1,-7 18-18,5-11 17,1-1 0,1 1-1,-1-1 1,2 1 0,-1 0 0,1 0-1,1 0 1,1 18 0,-1-27-26,0-1 0,0 1 0,0-1 1,0 1-1,0-1 0,1 1 0,-1-1 0,0 0 1,0 1-1,0-1 0,1 1 0,-1-1 1,0 1-1,1-1 0,-1 0 0,0 1 0,1-1 1,-1 0-1,0 1 0,1-1 0,-1 0 0,1 0 1,-1 1-1,1-1 0,-1 0 0,1 0 1,-1 0-1,1 1 0,-1-1 0,1 0 0,-1 0 1,2 0-1,-1 0 14,1-1 1,0 1-1,0-1 1,-1 1-1,1-1 1,0 0-1,-1 1 1,1-1-1,2-2 1,30-26 292,-7-1-319,40-60 0,-74 104-25,0-1 0,0 1 0,2 0 0,0 0 0,0 1 0,-4 24 1,9-38 27,0-1 1,0 1 0,-1 0-1,1 0 1,0-1 0,0 1 0,0 0-1,0-1 1,0 1 0,0 0-1,0-1 1,0 1 0,0 0 0,0-1-1,0 1 1,1 0 0,-1-1 0,0 1-1,0 0 1,1-1 0,-1 1-1,0 0 1,1-1 0,-1 1 0,1-1-1,-1 1 1,1-1 0,-1 1-1,1-1 1,-1 1 0,1-1 0,-1 0-1,1 1 1,0-1 0,-1 0 0,1 1-1,-1-1 1,1 0 0,0 0-1,0 1 1,-1-1 0,1 0 0,0 0-1,-1 0 1,1 0 0,0 0-1,-1 0 1,1 0 0,0 0 0,-1 0-1,1-1 1,0 1 0,-1 0 0,1 0-1,0-1 1,-1 1 0,1 0-1,0-1 1,0 0 0,5-1-109,0-1 1,-1-1-1,1 1 1,9-9-1,-8 6-175,-1 0 0,0 0 0,0 0 0,0-1-1,-1 0 1,0 0 0,0-1 0,4-9 0,-2 1-302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7.014"/>
    </inkml:context>
    <inkml:brush xml:id="br0">
      <inkml:brushProperty name="width" value="0.025" units="cm"/>
      <inkml:brushProperty name="height" value="0.025" units="cm"/>
    </inkml:brush>
  </inkml:definitions>
  <inkml:trace contextRef="#ctx0" brushRef="#br0">223 83 11811,'1'-5'359,"6"-35"1224,-7 38-1427,1 0 0,-1 0 0,0 0 0,0 0 0,0 0 0,0 0 0,-1 0 1,1 1-1,0-1 0,-1 0 0,1 0 0,-1 0 0,0 0 0,0 0 0,0 0 0,-1-2 0,1 4-98,1-1-1,0 1 1,0 0-1,-1 0 1,1 0-1,0-1 1,-1 1 0,1 0-1,0 0 1,0 0-1,-1 0 1,1-1-1,-1 1 1,1 0-1,0 0 1,-1 0 0,1 0-1,0 0 1,-1 0-1,1 0 1,0 0-1,-1 0 1,1 0-1,0 0 1,-1 0 0,1 0-1,0 1 1,-1-1-1,1 0 1,0 0-1,-1 0 1,1 1-1,-11 11 904,-3 17-180,7-6-526,1-1 1,1 1-1,1 0 0,-2 25 1,2 95 727,3-112-748,4 58 320,3 0 0,4-1 1,31 130-1,-101-294-119,25 26-523,4 9-127,-44-82 0,73 119 214,0 0 0,0 0 0,1 0 0,-1 0 0,1 0 0,0-1 0,0 1 0,0 0 0,1-1 0,-1-6 0,2 9 6,-1 0 1,1 0-1,-1 0 1,1 0-1,0 0 1,0 0-1,0 0 1,0 0-1,0 0 1,1 1-1,-1-1 1,1 0-1,-1 1 1,1-1 0,-1 1-1,1 0 1,0-1-1,-1 1 1,1 0-1,0 0 1,0 0-1,0 0 1,0 1-1,2-2 1,19-6 6,-1 1 0,1 1 0,1 1 0,26-2 0,97 0-688,-108 7 523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7.507"/>
    </inkml:context>
    <inkml:brush xml:id="br0">
      <inkml:brushProperty name="width" value="0.025" units="cm"/>
      <inkml:brushProperty name="height" value="0.025" units="cm"/>
    </inkml:brush>
  </inkml:definitions>
  <inkml:trace contextRef="#ctx0" brushRef="#br0">29 2 21061,'-10'-2'2000,"5"7"-1328,-2 0-336,2 2 1304,4-1-703,1 0-945,0-2-648,4 2 584,2 1-113,0-1-143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4.984"/>
    </inkml:context>
    <inkml:brush xml:id="br0">
      <inkml:brushProperty name="width" value="0.025" units="cm"/>
      <inkml:brushProperty name="height" value="0.025" units="cm"/>
    </inkml:brush>
  </inkml:definitions>
  <inkml:trace contextRef="#ctx0" brushRef="#br0">69 588 16604,'0'-10'591,"-1"-31"868,1 39-1377,0-1 0,-1 1 0,1 0 1,-1 0-1,1 0 0,-1 0 0,0 0 0,0 0 1,0 0-1,0 0 0,0 0 0,0 0 0,-1 1 1,-2-4-1,4 5-31,0-1 1,-1 1-1,1 0 1,0 0-1,-1-1 1,1 1-1,0 0 1,-1 0-1,1 0 1,-1 0-1,1-1 1,0 1-1,-1 0 1,1 0-1,-1 0 0,1 0 1,-1 0-1,1 0 1,0 0-1,-1 0 1,1 0-1,-1 0 1,1 0-1,0 1 1,-1-1-1,1 0 1,-1 0-1,1 0 1,0 1-1,-1-1 1,-10 14 749,1 17-167,3-4-532,2 1-1,2 0 0,0 0 1,2 0-1,0 0 0,2 0 1,9 49-1,-8-69-116,0 1 1,1-1-1,1 0 0,-1 0 1,1 0-1,0 0 0,1 0 1,0-1-1,0 0 0,1 0 1,-1-1-1,2 1 0,-1-1 1,13 9-1,-8-5 5,-1 0-1,0 0 1,-1 1 0,0 1-1,0-1 1,-2 1 0,1 1-1,-1-1 1,-1 1 0,0 1-1,-1-1 1,-1 1 0,0 0-1,-1 0 1,0 0 0,-1 0-1,0 1 1,-2-1 0,1 1-1,-2-1 1,0 0 0,-1 1-1,-5 21 1,5-30 66,1-1 0,-2 1 1,1-1-1,-1 1 0,1-1 0,-8 10 1,9-14-38,1 0 1,-1 0 0,0 0 0,0 0 0,0-1 0,0 1-1,0 0 1,0 0 0,0-1 0,0 1 0,0 0 0,0-1-1,0 1 1,0-1 0,-1 1 0,1-1 0,0 0 0,0 1-1,-1-1 1,1 0 0,0 0 0,0 0 0,-1 0 0,1 0-1,0 0 1,0 0 0,-1-1 0,1 1 0,0 0-1,0-1 1,0 1 0,-1-1 0,1 1 0,0-1 0,0 0-1,0 1 1,0-1 0,-1-1 0,-3-3 41,0 1 0,1-2-1,-1 1 1,1-1 0,1 1 0,-1-1 0,1 0-1,0 0 1,0-1 0,0 1 0,1 0 0,-3-13 0,0-6 49,1 0 0,-1-29 0,3 9-22,2 0 1,1-1-1,3 2 0,14-66 0,-11 80-13,1 0 0,2 0 0,1 1 0,1 0 0,1 1 0,2 1 0,24-36 0,-17 38-34,-25 32-71,0 1 0,0 0 0,0-1 0,1 1 0,1 0 0,-1 1 0,1-1 0,0 0 0,1 0-1,0 1 1,0-1 0,3 10 0,-3-17 28,0 0 1,0 0-1,0 0 0,0-1 0,0 1 1,0 0-1,0 0 0,0 0 0,1 0 0,-1-1 1,0 1-1,1 0 0,-1 0 0,0-1 0,1 1 1,-1 0-1,1-1 0,-1 1 0,1 0 0,0-1 1,-1 1-1,1-1 0,0 1 0,-1-1 0,1 1 1,0-1-1,-1 0 0,1 1 0,0-1 1,0 0-1,-1 1 0,1-1 0,0 0 0,0 0 1,0 0-1,0 0 0,-1 0 0,1 0 0,0 0 1,0 0-1,0 0 0,0 0 0,-1 0 0,1-1 1,0 1-1,0 0 0,-1 0 0,1-1 1,0 1-1,1-1 0,2-2-8,1 0 0,-1-1-1,0 1 1,0-1 0,0 1 0,5-9 0,8-10 65,-1-1 1,-1-1-1,-2 0 1,0-1 0,-2-1-1,0 1 1,-2-2-1,-1 0 1,-1 0 0,-1 0-1,-2 0 1,2-49-1,-5 69-46,-1 1 0,0-1-1,0 1 1,-1-1 0,1 1-1,-1-1 1,-1 1 0,1 0-1,-1-1 1,-1 1 0,-3-8-1,6 13-8,0 1 0,-1 0-1,1-1 1,0 1-1,0-1 1,0 1-1,-1 0 1,1-1-1,0 1 1,0 0-1,-1-1 1,1 1 0,0 0-1,-1 0 1,1-1-1,0 1 1,-1 0-1,1 0 1,-1 0-1,1 0 1,0-1-1,-1 1 1,1 0 0,-1 0-1,1 0 1,0 0-1,-1 0 1,1 0-1,-1 0 1,-7 10-24,-1 21-13,7-14 31,0 1 1,1-1 0,0 1 0,2-1-1,3 29 1,-2-38 2,-1 0-1,2 1 1,-1-1 0,1 0 0,0 0-1,0 0 1,1-1 0,0 1 0,0-1-1,1 0 1,0 0 0,1-1 0,9 11-1,-13-15-1,0-1 0,0 1 0,0 0 0,0-1-1,0 1 1,1-1 0,-1 1 0,0-1 0,1 0 0,-1 0-1,1 0 1,-1-1 0,1 1 0,0-1 0,-1 1 0,1-1-1,0 0 1,-1 0 0,1 0 0,0 0 0,-1 0-1,1-1 1,-1 1 0,1-1 0,0 0 0,-1 0 0,1 0-1,-1 0 1,0 0 0,1 0 0,-1-1 0,0 1-1,0-1 1,0 1 0,0-1 0,0 0 0,2-3 0,3-2-6,-1-1 0,-1 1 0,0-1 0,0-1 0,0 1 0,-1-1 0,0 0 0,-1 0 0,4-13 0,2-18 20,-2 0 0,3-50 0,-9 64-6,-1 0 1,-1 0 0,-1 0 0,-10-42 0,5 44-12,1 17-8,2 13 6,1 13-3,3-19 12,0 32 0,0 0-1,3 0 0,0 0 1,2-1-1,1 1 1,2-1-1,1 0 0,17 39 1,-24-66 3,0 0-1,0 0 1,0-1 0,1 1 0,-1-1 0,1 0 0,0 1 0,5 4 0,-7-8 0,0 1 1,0 0 0,0-1-1,0 1 1,0-1-1,-1 1 1,1-1-1,0 0 1,0 1 0,0-1-1,0 0 1,0 0-1,0 0 1,0 0-1,0 0 1,1 0 0,-1 0-1,0 0 1,0 0-1,0 0 1,0 0 0,0-1-1,0 1 1,0 0-1,-1-1 1,1 1-1,0-1 1,0 1 0,0-1-1,0 1 1,0-1-1,-1 0 1,1 0-1,0 1 1,0-1 0,-1 0-1,1 0 1,-1 0-1,1 1 1,-1-1 0,1 0-1,0-2 1,2-3 26,0-1 1,0 0-1,-1 0 0,1-1 1,-2 1-1,1 0 1,-1-1-1,0 1 1,0-10-1,-1-8 95,-4-36 0,-6 3 4,10 55-123,-1 0 0,0 0 0,0 0-1,0 0 1,0 0 0,0 0 0,-1 0 0,1 0 0,-1 0 0,0 1-1,0-1 1,0 1 0,0 0 0,0-1 0,-5-3 0,7 6-7,-1 0 0,0 0 0,1 0 0,-1 0 0,0 0-1,1 0 1,-1 0 0,1 1 0,-1-1 0,0 0 0,1 0 0,-1 0 0,1 1 0,-1-1 0,1 0 0,-1 1 0,1-1 0,-1 0 0,1 1 0,-1-1 0,1 1 0,-1-1-1,1 1 1,-1-1 0,1 1 0,0-1 0,-1 1 0,1-1 0,0 1 0,0-1 0,-1 1 0,1 0 0,0-1 0,0 1 0,0 0 0,-8 27-46,5-9 28,1 1 0,1-1 0,2 39 0,0-47 14,0 0 0,1 1 0,0-1 0,1 0 0,0 0 0,1 0 0,0-1 0,8 14 0,-10-21-3,1 1 1,0-1 0,0 0 0,0-1-1,0 1 1,0 0 0,0-1-1,1 0 1,5 3 0,-8-4 4,0 0 1,0-1-1,0 1 1,0-1-1,0 1 1,0-1-1,0 0 1,0 1-1,0-1 0,0 0 1,0 0-1,0 0 1,0 0-1,1 0 1,-1 0-1,0 0 1,0 0-1,0 0 0,0 0 1,0 0-1,0-1 1,0 1-1,0-1 1,0 1-1,0-1 1,0 1-1,0-1 0,0 1 1,0-1-1,0 0 1,0 0-1,0 1 1,0-1-1,-1 0 1,1 0-1,0 0 0,-1 0 1,2-2-1,-2 1-3,1 1 0,-1-1 0,0 0 0,1 0-1,-1 0 1,0 0 0,0 0 0,-1 0 0,1 0-1,0 0 1,0 0 0,-1 0 0,0 1 0,1-1-1,-1 0 1,0 0 0,0 0 0,0 1 0,-1-3-1,-25-33-294,20 29 146,-7-10-589,-12-16-5128,19 27 4893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3.950"/>
    </inkml:context>
    <inkml:brush xml:id="br0">
      <inkml:brushProperty name="width" value="0.05" units="cm"/>
      <inkml:brushProperty name="height" value="0.05" units="cm"/>
    </inkml:brush>
  </inkml:definitions>
  <inkml:trace contextRef="#ctx0" brushRef="#br0">21 211 17348,'-1'1'50,"-6"34"951,2 0 0,-2 54 0,7-80-860,0 0 1,0 0 0,1 0-1,1 0 1,-1 0 0,1 0-1,1 0 1,0-1 0,0 1-1,1-1 1,0 0 0,0 0-1,1 0 1,0 0 0,7 8 0,-9-12-109,0-1 0,1-1 0,-1 1 1,0 0-1,1-1 0,0 0 1,-1 0-1,1 0 0,0 0 1,0-1-1,0 1 0,0-1 1,0 0-1,1 0 0,-1-1 0,0 1 1,0-1-1,1 0 0,-1 0 1,0 0-1,0-1 0,1 1 1,-1-1-1,0 0 0,0 0 1,0-1-1,0 1 0,0-1 0,4-2 1,4-3-98,0 0 1,-1 0-1,0-1 1,-1 0-1,0-1 0,0 0 1,16-20-1,0-3-595,-29 38 496,2 0 0,-1-1 0,1 1 0,0 0 0,0 0 0,0 0 0,1 0 0,1 6 0,-1-9 199,0 0 1,0-1-1,0 1 1,1 0 0,0 0-1,-1-1 1,1 1-1,0-1 1,0 1-1,1-1 1,1 3-1,-3-4-8,1 0 1,0 0-1,0 0 0,0 0 0,0 0 0,0 0 0,0-1 0,1 1 1,-1 0-1,0-1 0,0 1 0,0-1 0,1 1 0,-1-1 1,0 0-1,0 1 0,1-1 0,-1 0 0,0 0 0,1 0 0,-1 0 1,0 0-1,1 0 0,2-1 0,1-1 62,1 1-1,0-1 1,-1-1-1,1 1 1,-1-1-1,0 0 1,0 0-1,0 0 1,0-1-1,-1 0 1,1 0-1,-1 0 1,7-9-1,1-3 114,0 0 0,16-32 0,-14 18-333,-2 1 1,-1-1-1,-1-1 1,-1 0-1,-2-1 1,-2 1-1,4-56 1,-9 78 55,1 1 0,-1-1 0,-1 0 0,1 0-1,-2 1 1,1-1 0,-3-8 0,4 16 61,-1 1 0,1-1 0,0 0 0,0 1 0,-1-1 0,1 0 0,0 1 0,-1-1 0,1 0 0,-1 1 0,1-1 0,-1 1 0,1-1 0,-1 1 0,1-1 0,-1 1 0,1-1 0,-1 1 0,1 0 0,-1-1 0,-1 1 0,2 0 5,-1 0 0,1 0 0,-1 0 0,1 0 0,-1 0 0,1 0 0,-1 1 0,1-1 0,0 0 0,-1 0 0,1 1 0,-1-1 0,1 0 0,-1 1 0,1-1-1,0 0 1,-1 1 0,1-1 0,0 0 0,-1 1 0,1 0 0,-12 26-25,7-5 131,1-1-1,0 1 1,2-1-1,1 1 0,0 0 1,2-1-1,4 32 1,-3-40-58,1 0 1,0-1 0,0 1 0,1-1-1,1 0 1,0 0 0,0 0-1,1-1 1,1 0 0,0 0 0,0-1-1,1 1 1,18 16 0,-25-26-42,0 0-10,1 1-1,0 0 0,0-1 1,0 1-1,0-1 0,0 0 1,0 1-1,0-1 0,0 0 1,1 0-1,-1 0 0,0-1 1,4 1-1,-7-3-103,0 0 0,-1 0 0,1 0 0,-1 0-1,1 0 1,-1 0 0,1 0 0,-1 0 0,-3-2 0,-67-50-1986,38 29 1586,-34-31 0,51 35 1150,17 21-612,0 0 0,0-1 0,0 1 0,-1 0 0,1-1-1,0 1 1,0-1 0,0 1 0,0 0 0,0-1 0,0 1 0,0-1 0,0 1-1,0 0 1,0-1 0,0 1 0,0-1 0,0 1 0,0 0 0,0-1 0,0 1-1,1-1 1,-1 1 0,0 0 0,0-1 0,0 1 0,1 0 0,-1-1 0,0 1-1,0 0 1,1-1 0,-1 1 0,0 0 0,1 0 0,-1-1 0,0 1 0,1 0-1,-1 0 1,0 0 0,1-1 0,-1 1 0,1 0 0,-1 0 0,0 0 0,1 0-1,-1 0 1,1 0 0,-1 0 0,0 0 0,1 0 0,-1 0 0,1 0 0,-1 0 0,1 0-1,11 0-44,0 1 0,-1 0 0,1 1 0,0 0 0,18 6 0,-2-1-335,-10-2 114,-10 3-65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5.434"/>
    </inkml:context>
    <inkml:brush xml:id="br0">
      <inkml:brushProperty name="width" value="0.025" units="cm"/>
      <inkml:brushProperty name="height" value="0.025" units="cm"/>
    </inkml:brush>
  </inkml:definitions>
  <inkml:trace contextRef="#ctx0" brushRef="#br0">17 8 18652,'-8'-4'1920,"2"1"-1151,3 3-345,5 0 944,2 4-216,4 0-568,1 1-584,-2-4 88,2-2-64,-6-11-128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6.107"/>
    </inkml:context>
    <inkml:brush xml:id="br0">
      <inkml:brushProperty name="width" value="0.025" units="cm"/>
      <inkml:brushProperty name="height" value="0.025" units="cm"/>
    </inkml:brush>
  </inkml:definitions>
  <inkml:trace contextRef="#ctx0" brushRef="#br0">1 2 15187,'0'-1'37,"0"1"-1,0 0 0,0 0 0,0 0 1,0 0-1,0 0 0,0 0 1,0 0-1,0 0 0,0 0 1,0 0-1,0 0 0,0 0 0,0 0 1,0 0-1,0-1 0,0 1 1,1 0-1,-1 0 0,0 0 1,0 0-1,0 0 0,0 0 1,0 0-1,0 0 0,0 0 0,0 0 1,0 0-1,0 0 0,0 0 1,0 0-1,1 0 0,-1 0 1,0 0-1,0 0 0,0 0 0,0 0 1,0 0-1,0 0 0,0 0 1,0 0-1,0 0 0,0 0 1,0 0-1,0 0 0,1 0 1,-1 0-1,0 1 0,0-1 0,0 0 1,0 0-1,0 0 0,0 0 1,0 0-1,0 0 0,0 0 1,0 0-1,0 0 0,0 0 0,0 0 1,0 0-1,0 0 0,0 1 1,0-1-1,0 0 0,0 0 1,0 0-1,0 0 0,5 11 921,2 12 109,20 144 2588,-19-105-3001,18 72 0,-25-129-617,0 0 0,1-1 0,0 1-1,0 0 1,0-1 0,0 1 0,4 4 0,-5-8-29,0 0 0,0-1-1,-1 1 1,1 0 0,0 0-1,0 0 1,0-1 0,0 1-1,0-1 1,0 1 0,0-1-1,1 1 1,-1-1 0,0 1 0,0-1-1,0 0 1,0 0 0,1 1-1,-1-1 1,0 0 0,0 0-1,0 0 1,0-1 0,1 1-1,-1 0 1,0 0 0,0-1-1,0 1 1,0 0 0,1-1-1,-1 1 1,0-1 0,0 0-1,1 0 1,8-6 13,0-1 0,0 0 0,-1 0 0,-1-1 0,10-11 0,-12 12-16,0 1 0,1 0 0,-1 0 0,2 0-1,-1 1 1,1 0 0,0 1 0,0 0 0,15-8 0,-22 13-6,1-1 1,0 1 0,0-1-1,0 1 1,0-1 0,0 1-1,-1 0 1,1 0 0,0 0-1,0 0 1,0 0-1,0 1 1,0-1 0,0 0-1,0 1 1,0 0 0,-1-1-1,1 1 1,2 1 0,-1 0 0,-1 0 0,0 0 0,1 0 0,-1 0 0,0 1 0,0-1 0,0 1 0,0-1 0,-1 1 0,4 5 0,-1 2 19,-1 0 1,0 1-1,0-1 0,0 1 0,1 20 1,-3-19 75,-1-1 1,0 1-1,0 0 1,-1 0-1,-1 0 1,0-1-1,-6 20 1,6-26-38,1-1 1,-1 0-1,-1 1 0,1-1 0,0 0 1,-1 0-1,0 0 0,0 0 1,0-1-1,-1 1 0,1-1 0,-1 0 1,0 0-1,0 0 0,0-1 1,0 1-1,0-1 0,-1 0 0,1 0 1,-1 0-1,-8 2 0,3-3-63,0 1 0,0-1-1,0-1 1,0 0 0,-1 0-1,1-1 1,0 0 0,0-1-1,0 0 1,0-1 0,-15-6-1,18 6-168,0 0-1,-1 0 0,1-1 0,1 0 0,-1-1 1,0 1-1,1-1 0,0-1 0,0 1 0,1-1 1,0 0-1,-1 0 0,2 0 0,-1-1 0,-4-9 1,0-14-431,12 1-170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7.008"/>
    </inkml:context>
    <inkml:brush xml:id="br0">
      <inkml:brushProperty name="width" value="0.025" units="cm"/>
      <inkml:brushProperty name="height" value="0.025" units="cm"/>
    </inkml:brush>
  </inkml:definitions>
  <inkml:trace contextRef="#ctx0" brushRef="#br0">47 308 16868,'0'-1'215,"-1"0"1,1 0-1,0 0 1,0 0-1,-1 0 1,1 0-1,-1 0 0,1 0 1,-1 0-1,1 0 1,-1 0-1,1 0 1,-1 0-1,0 0 1,1 0-1,-1 1 1,0-1-1,0 0 1,0 1-1,0-1 1,-1 0-1,2 1-172,0 0-1,0-1 0,0 1 0,0 0 0,0 0 1,0 0-1,0 0 0,0 0 0,0 0 1,0 0-1,0 0 0,0 0 0,0 0 1,0 0-1,0 0 0,0 0 0,0-1 0,0 1 1,0 0-1,0 0 0,0 0 0,0 0 1,0 0-1,0 0 0,0 0 0,0 0 0,0 0 1,0 0-1,0 0 0,0 0 0,0-1 1,0 1-1,0 0 0,0 0 0,0 0 1,0 0-1,0 0 0,0 0 0,0 0 0,0 0 1,0 0-1,0 0 0,0 0 0,-1 0 1,1 0-1,0 0 0,0 0 0,0 0 1,0 0-1,0 0 0,0 0 0,0 0 0,0 0 1,0 0-1,0 0 0,2-1-33,0 0-1,-1 0 1,1 0-1,0 0 1,0 0 0,0 0-1,-1 0 1,1 0-1,0-1 1,-1 1 0,1-1-1,-1 1 1,0-1-1,1 0 1,-1 0 0,2-3-1,16-34 119,-17 34-100,-13 33 348,1 1 0,2 0-1,1 0 1,-6 53 0,12-82-352,1 1 1,0-1-1,0 1 1,0-1-1,0 1 0,0-1 1,0 0-1,0 1 1,0-1-1,0 1 0,0-1 1,0 1-1,0-1 1,0 1-1,0-1 1,1 0-1,-1 1 0,0-1 1,0 1-1,0-1 1,1 0-1,-1 1 0,0-1 1,1 1-1,-1-1 1,0 0-1,0 1 1,1-1-1,-1 0 0,1 0 1,-1 1-1,0-1 1,1 0-1,1 0 10,-1 0 0,0 0 0,0 0 0,0-1 0,0 1 0,0 0 0,0-1 0,0 1 0,0-1 0,0 1 0,0-1 0,0 1 0,1-2 0,28-26 339,44-62-41,-65 77-338,0 0-1,-2-1 0,1 1 0,-2-1 1,8-23-1,-14 36 23,1-1 1,-1 1-1,0 0 0,0-1 1,0 1-1,0-1 0,0 1 0,0 0 1,0-1-1,-1 1 0,1 0 1,-1-1-1,1 1 0,0 0 1,-1-1-1,0 1 0,1 0 1,-1 0-1,0 0 0,0-1 0,0 1 1,0 0-1,0 0 0,0 0 1,0 0-1,0 1 0,0-1 1,0 0-1,0 0 0,0 1 1,-1-1-1,0 0 0,-3-1 40,-1-1 0,1 2 0,0-1 0,0 0 0,-1 1 0,-8-1 0,10 2-48,1 0 1,-1 0 0,1 0 0,-1 1 0,0-1 0,1 1 0,-1 0 0,1 0 0,0 0 0,-1 0 0,1 1 0,0-1 0,0 1 0,-1 0 0,-4 4 0,3-1-9,0-1 1,0 2 0,0-1-1,1 0 1,0 1-1,0 0 1,-5 10-1,1 2-15,1 0-1,1 0 1,0 1 0,1 0-1,-2 21 1,5-30 10,1 1 1,0-1-1,1 1 1,0-1-1,0 1 1,3 15-1,-2-23 4,0 0-1,0-1 1,-1 1-1,2 0 1,-1-1-1,0 1 0,0-1 1,1 1-1,0-1 1,-1 0-1,1 0 1,0 1-1,0-1 1,0-1-1,0 1 1,0 0-1,1 0 1,-1-1-1,1 1 1,-1-1-1,1 0 0,-1 0 1,1 0-1,0 0 1,-1 0-1,1-1 1,0 1-1,0-1 1,3 1-1,5-1-9,0 0-1,0-1 0,-1 0 1,1-1-1,-1 0 1,1 0-1,-1-1 1,0-1-1,1 0 1,-2 0-1,1-1 0,0 0 1,-1-1-1,0 0 1,-1 0-1,10-9 1,-1-1-3,0 0 1,-1-1 0,0-1 0,-2-1-1,0 0 1,14-28 0,-11 16 20,-1 0-1,-2-2 1,-1 0 0,-2-1 0,12-56-1,-22 70 20,-1 20-25,0 0 1,0 0-1,-1 0 0,1-1 1,0 1-1,0 0 0,0 0 1,0 0-1,0 0 0,0 0 1,-1 0-1,1 0 0,0 0 0,0 0 1,0 0-1,0 0 0,0 0 1,-1 0-1,1 0 0,0 0 1,0 0-1,0 0 0,0 0 1,0 0-1,-1 0 0,1 0 1,0 0-1,0 0 0,0 0 1,0 0-1,0 1 0,0-1 1,-1 0-1,1 0 0,0 0 1,0 0-1,0 0 0,0 0 1,0 0-1,0 0 0,0 1 1,0-1-1,0 0 0,0 0 1,0 0-1,-1 0 0,1 0 1,0 1-1,0-1 0,0 0 0,0 0 1,0 0-1,-15 34 5,6-1-17,-10 64 1,17-78 8,1-1-1,0 1 1,1 0 0,1 0 0,4 20-1,-5-36-3,1-1 0,-1 0 1,0 0-1,1 1 0,-1-1 0,1 0 0,0 0 0,0 0 0,0 0 0,0 0 0,0 0 0,0 0 0,1 0 0,-1 0 0,1 0 0,-1-1 0,1 1 0,0-1 0,-1 1 0,1-1 0,0 0 0,0 1 0,0-1 0,0 0 0,0 0 0,4 1 0,-3-2-64,-1 0 1,1-1-1,-1 1 0,0-1 0,1 1 0,-1-1 0,0 0 0,0 0 0,1 0 0,-1 0 0,0 0 0,0-1 0,0 1 0,0 0 0,-1-1 0,1 0 0,0 1 0,-1-1 1,1 0-1,-1 0 0,1 0 0,-1 0 0,0 0 0,0 0 0,2-4 0,2-4-62,-1 0-1,0-1 1,-1 0 0,0 1-1,2-13 1,1-32-393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9.508"/>
    </inkml:context>
    <inkml:brush xml:id="br0">
      <inkml:brushProperty name="width" value="0.025" units="cm"/>
      <inkml:brushProperty name="height" value="0.025" units="cm"/>
    </inkml:brush>
  </inkml:definitions>
  <inkml:trace contextRef="#ctx0" brushRef="#br0">1 41 16956,'4'-5'442,"0"0"0,0 0 0,1 0 0,0 0 1,6-4-1,-10 9-371,0-1-1,-1 0 1,1 1 0,0-1-1,0 1 1,0-1 0,0 1 0,0-1-1,0 1 1,0 0 0,0-1 0,0 1-1,0 0 1,0 0 0,0 0 0,0 0-1,0 0 1,0 0 0,0 0-1,0 0 1,0 0 0,0 0 0,1 1-1,-1-1 1,0 0 0,-1 1 0,1-1-1,0 1 1,0-1 0,0 1 0,0-1-1,0 1 1,0 0 0,-1 0-1,1-1 1,0 1 0,0 0 0,-1 0-1,1 0 1,0 1 0,4 8-30,-1-1 1,0 1-1,0 0 1,-1 0-1,-1 0 1,1 0-1,-2 1 1,1-1-1,-2 0 0,1 1 1,-2 13-1,-2 9-95,-1-1 0,-11 42 0,3-31 6,7-27 75,0 0 0,-2 25 0,6-41-15,1 1 0,0-1 1,0 1-1,0-1 0,0 1 1,0-1-1,0 1 0,0-1 1,0 1-1,0-1 0,0 1 0,0-1 1,0 1-1,0-1 0,1 1 1,-1-1-1,0 1 0,0-1 0,0 1 1,1-1-1,-1 1 0,0-1 1,1 0-1,-1 1 0,0-1 1,1 0-1,-1 1 0,0-1 0,1 0 1,-1 1-1,1-1 0,-1 0 1,1 0-1,-1 1 0,1-1 0,-1 0 1,0 0-1,1 0 0,-1 0 1,1 0-1,-1 0 0,1 0 0,-1 0 1,1 0-1,0 0 0,-1 0 1,1 0-1,-1 0 0,1 0 1,28-10 490,-25 7-437,30-12 326,8-3-288,0-1-1,49-33 1,-68 32-933,-23 19 804,1 1 1,0-1-1,-1 0 0,1 0 0,0 1 1,-1-1-1,1 0 0,-1 0 0,1 0 1,-1 0-1,0 0 0,1 0 0,-1 0 1,0 0-1,0 0 0,0 0 0,1 0 1,-1 0-1,0 0 0,0 0 0,0 0 1,-1 0-1,1 0 0,0 0 1,0 0-1,-1 0 0,1-1 0,-14-11-460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0.104"/>
    </inkml:context>
    <inkml:brush xml:id="br0">
      <inkml:brushProperty name="width" value="0.025" units="cm"/>
      <inkml:brushProperty name="height" value="0.025" units="cm"/>
    </inkml:brush>
  </inkml:definitions>
  <inkml:trace contextRef="#ctx0" brushRef="#br0">1 591 16956,'27'6'1328,"6"-5"-1368,1-1 1816,9-1-1160,3-3 57,-1-1-169</inkml:trace>
  <inkml:trace contextRef="#ctx0" brushRef="#br0" timeOffset="1">475 608 19428,'2'16'1729,"-2"-2"-1649,-2-4-577,2-5 1138,0-11-545,2-4-48</inkml:trace>
  <inkml:trace contextRef="#ctx0" brushRef="#br0" timeOffset="2">614 1 16932,'10'30'1904,"-4"4"-1328,3 6-256,-1 5 1169,9 1-1121,-1-2-464,3-2 208,-3-5-96,-5-9-184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0.551"/>
    </inkml:context>
    <inkml:brush xml:id="br0">
      <inkml:brushProperty name="width" value="0.025" units="cm"/>
      <inkml:brushProperty name="height" value="0.025" units="cm"/>
    </inkml:brush>
  </inkml:definitions>
  <inkml:trace contextRef="#ctx0" brushRef="#br0">1 246 21197,'3'-12'306,"2"1"0,-1 0 1,1 0-1,1 0 0,0 1 1,1 0-1,-1 0 0,2 1 0,0-1 1,0 2-1,0-1 0,19-13 1,-8 8-49,0 0 1,1 2-1,0 0 1,0 2-1,38-14 1,-47 20-214,0 1-1,0 1 1,0-1 0,1 2 0,-1 0 0,0 0 0,1 1 0,17 2 0,-27-2-48,1 0 0,0 1 0,0-1 0,-1 1 0,1 0 0,0 0 0,-1 0 0,1 0 0,-1 0 0,1 1 0,-1-1 0,0 1 1,1-1-1,-1 1 0,0 0 0,0 0 0,0 0 0,0 0 0,-1 0 0,1 0 0,0 1 0,-1-1 0,0 1 0,0-1 0,1 1 0,-1-1 1,-1 1-1,1 0 0,0-1 0,-1 1 0,1 0 0,-1 0 0,0-1 0,0 1 0,0 0 0,0 0 0,0 0 0,-1-1 0,0 5 0,-2 4-15,1 0-1,-2 0 0,0 0 1,0 0-1,0-1 0,-10 15 1,-42 56-175,20-30-325,49-62-301,2 0 1,0 1-1,20-10 1,-28 16 554,1 0 0,0 0 1,0 1-1,0 0 0,0 1 1,0 0-1,16-2 0,-20 4 190,0 0 0,-1 0 0,1 0 0,-1 0 0,1 1 0,-1 0 0,1 0 0,-1 0-1,1 0 1,-1 0 0,0 1 0,1 0 0,-1-1 0,0 1 0,0 0 0,0 1 0,-1-1 0,1 0 0,0 1 0,-1 0 0,3 2-1,1 4 120,-1 0 1,0 0-1,0 0 0,-1 1 0,0-1 0,-1 1 0,0 0 0,0 0 0,-1 0 0,0 1 0,-1-1 0,0 0 0,-1 1 0,0-1 0,-3 18 0,2-17 224,-1 0 0,0 0 0,-1 0 0,0 0 0,-1-1 0,0 1 0,-1-1-1,0 0 1,0 0 0,-1-1 0,0 1 0,-1-1 0,0-1 0,-12 12 0,15-16-167,-1 0 1,0-1-1,-1 0 1,1 0-1,0 0 1,-1 0-1,0-1 1,1 0-1,-1 0 1,0-1-1,0 0 1,-11 2-1,14-3-113,1 0 0,-1 0-1,1 0 1,-1-1 0,0 1 0,1 0 0,-1-1-1,1 0 1,-1 1 0,1-1 0,-1 0 0,1-1-1,0 1 1,0 0 0,-1-1 0,1 1 0,0-1-1,0 1 1,0-1 0,0 0 0,1 0-1,-1 0 1,1 0 0,-1 0 0,1 0 0,-1-1-1,1 1 1,0 0 0,0-1 0,0 1 0,0-4-1,-4-26-224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1.031"/>
    </inkml:context>
    <inkml:brush xml:id="br0">
      <inkml:brushProperty name="width" value="0.025" units="cm"/>
      <inkml:brushProperty name="height" value="0.025" units="cm"/>
    </inkml:brush>
  </inkml:definitions>
  <inkml:trace contextRef="#ctx0" brushRef="#br0">6 73 22749,'1'10'2120,"2"-5"-1680,-3-7-416,0-1 1161,0-8-201,-1-3-768,-4-14-176,1-2 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1.497"/>
    </inkml:context>
    <inkml:brush xml:id="br0">
      <inkml:brushProperty name="width" value="0.025" units="cm"/>
      <inkml:brushProperty name="height" value="0.025" units="cm"/>
    </inkml:brush>
  </inkml:definitions>
  <inkml:trace contextRef="#ctx0" brushRef="#br0">48 120 19340,'0'0'47,"0"0"1,0-1-1,0 1 0,0 0 0,0 0 1,0 0-1,0 0 0,0-1 0,0 1 1,0 0-1,0 0 0,0 0 0,0 0 0,0 0 1,0-1-1,-1 1 0,1 0 0,0 0 1,0 0-1,0 0 0,0 0 0,0-1 1,0 1-1,0 0 0,-1 0 0,1 0 1,0 0-1,0 0 0,0 0 0,0 0 1,0 0-1,-1 0 0,1 0 0,0 0 0,0-1 1,0 1-1,0 0 0,-1 0 0,1 0 1,0 0-1,0 0 0,0 0 0,0 0 1,0 0-1,-1 0 0,1 1 0,0-1 1,0 0-1,0 0 0,0 0 0,-1 0 1,1 0-1,0 0 0,-7 12 979,-3 19 511,9-30-1383,-6 27 754,-6 31 1,12-49-948,0 1 0,0-1 0,1 0 0,0 0 0,1 0 0,3 17 0,-4-26 15,0 1-1,1-1 1,-1 0-1,1 0 1,-1 1-1,1-1 1,0 0-1,-1 0 1,1 0-1,0 1 0,0-1 1,0 0-1,0 0 1,0 0-1,0-1 1,0 1-1,0 0 1,0 0-1,0 0 1,0-1-1,1 1 1,-1-1-1,0 1 1,0-1-1,1 1 1,-1-1-1,0 0 1,1 1-1,-1-1 0,0 0 1,1 0-1,-1 0 1,1 0-1,-1-1 1,0 1-1,2 0 1,6-2-105,-1-1-1,1 1 1,-1-1 0,13-7 0,-6 4-34,-10 4 126,0 0 0,0 0 0,0 1 0,0-1 0,1 2 0,-1-1 0,0 0 1,1 1-1,-1 0 0,0 0 0,1 1 0,-1-1 0,7 3 0,-9-2 27,0 0 0,0 0 0,-1 1-1,1-1 1,-1 1 0,1 0 0,-1 0 0,1 0 0,-1 0-1,0 0 1,0 1 0,0-1 0,0 1 0,-1-1 0,1 1-1,-1 0 1,1-1 0,-1 1 0,0 0 0,0 0 0,0 0 0,0 0-1,-1 0 1,1 5 0,0 0-5,-1 0 0,0 0 0,0 0 1,-1 1-1,0-1 0,-1 0 0,1 0 0,-1 0 0,-1 0 0,0-1 0,0 1 1,0-1-1,-1 1 0,-9 12 0,10-16-18,0 1 0,0-1 0,-1 0 1,1 0-1,-1 0 0,0-1 0,0 1 0,0-1 1,0 0-1,-1 0 0,1 0 0,-1-1 0,0 0 0,0 0 1,0 0-1,0 0 0,0-1 0,0 0 0,0 0 0,0 0 1,-1 0-1,1-1 0,-10-1 0,-16-7-160</inkml:trace>
  <inkml:trace contextRef="#ctx0" brushRef="#br0" timeOffset="1">56 94 17780,'21'-3'2240,"4"-1"-1456,1-2-335,4 1 1807,9-6-1520,1 1-616,-1-7 0,-8 0-96,-11-3-144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2.089"/>
    </inkml:context>
    <inkml:brush xml:id="br0">
      <inkml:brushProperty name="width" value="0.025" units="cm"/>
      <inkml:brushProperty name="height" value="0.025" units="cm"/>
    </inkml:brush>
  </inkml:definitions>
  <inkml:trace contextRef="#ctx0" brushRef="#br0">0 100 18532,'0'0'42,"0"0"1,0 0-1,0-1 0,0 1 1,0 0-1,0 0 1,0-1-1,0 1 0,0 0 1,1 0-1,-1-1 1,0 1-1,0 0 0,0 0 1,0 0-1,0-1 0,0 1 1,1 0-1,-1 0 1,0 0-1,0 0 0,0-1 1,0 1-1,1 0 1,-1 0-1,0 0 0,0 0 1,0 0-1,1 0 0,-1 0 1,0-1-1,0 1 1,1 0-1,-1 0 0,0 0 1,0 0-1,1 0 1,-1 0-1,0 0 0,0 0 1,0 0-1,1 0 0,-1 0 1,0 0-1,0 1 1,1-1-1,-1 0 0,0 0 1,0 0-1,0 0 1,1 0-1,5 19 833,24 198 2410,-15-84-3028,-6-72-202,1-5-66,-4 0 0,0 70 0,-9-112-98,2-13 106,1-1 0,0 0 0,0 0-1,-1 0 1,1 0 0,0 0 0,0 0 0,-1 0 0,1 0 0,0 0-1,0 0 1,-1-1 0,1 1 0,0 0 0,0 0 0,-1 0-1,1 0 1,0 0 0,0 0 0,0 0 0,-1-1 0,1 1-1,0 0 1,0 0 0,0 0 0,-1 0 0,1-1 0,0 1 0,0 0-1,0 0 1,0-1 0,0 1 0,-14-28-119,5-11 47,0-1 0,3 0 0,-2-57 0,10-123 140,-2 218-62,11-139 180,-9 126-143,1 0 0,0 0-1,1 0 1,1 0 0,0 0 0,14-25-1,-18 37-25,0 1 0,1-1 0,0 1 0,0-1 0,0 1 0,0 0 0,0 0 0,0 0-1,1 0 1,-1 0 0,1 0 0,-1 0 0,1 1 0,0-1 0,-1 1 0,5-1 0,-4 1-9,-1 1 0,1 0 1,-1-1-1,1 1 1,-1 1-1,0-1 1,1 0-1,-1 0 0,1 1 1,-1 0-1,0-1 1,1 1-1,-1 0 0,0 0 1,0 0-1,4 2 1,-2 0-10,0 1-1,1-1 1,-1 1 0,-1 0 0,1 0 0,0 0-1,-1 1 1,0-1 0,0 1 0,0 0 0,-1 0 0,0 0-1,0 0 1,0 0 0,0 0 0,1 10 0,-3-7 5,0 0 0,0 0 0,0 0 0,-1 0 1,-1 0-1,0-1 0,0 1 0,0 0 0,-1-1 0,0 1 1,0-1-1,-1 0 0,-4 7 0,4-7-77,0-1 0,-1 0 0,0 0 0,0 0 0,0 0 0,0-1 0,-1 0 0,0 0 1,0-1-1,0 1 0,-1-1 0,0-1 0,-12 6 0,18-9 57,0 1 0,0-1 1,0 0-1,0 1 0,0-1 1,0 0-1,0 0 0,0 0 1,0 0-1,0 0 0,0 0 0,0 0 1,0 0-1,0 0 0,0-1 1,0 1-1,0 0 0,0-1 0,0 1 1,0 0-1,0-1 0,0 0 1,0 1-1,0-1 0,0 1 1,0-1-1,1 0 0,-1 0 0,0 1 1,1-1-1,-1 0 0,0 0 1,0-1-1,0-1 2,0 0-1,0 0 1,0 0 0,0 0-1,1 0 1,0 0-1,-1 0 1,1 0 0,0 0-1,1-5 1,4-18-367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2.883"/>
    </inkml:context>
    <inkml:brush xml:id="br0">
      <inkml:brushProperty name="width" value="0.025" units="cm"/>
      <inkml:brushProperty name="height" value="0.025" units="cm"/>
    </inkml:brush>
  </inkml:definitions>
  <inkml:trace contextRef="#ctx0" brushRef="#br0">38 511 18228,'2'-5'1440,"-5"6"-716,-6 8-156,5-1-315,0 1 0,0-1 0,1 1 0,0-1 0,1 1 0,0 0 0,0 0 0,1 0 0,-1 12 0,2-13-245,0-1-1,0 1 1,0-1 0,1 1 0,0-1 0,1 1 0,0-1-1,0 0 1,1 1 0,-1-1 0,7 10 0,-8-15 6,-1-1 0,1 0 0,0 0 0,0 0 0,0 1 0,0-1 0,0 0 0,0 0 0,0 0 1,0 0-1,0-1 0,0 1 0,1 0 0,-1 0 0,0-1 0,0 1 0,1-1 0,-1 1 0,1-1 0,-1 1 0,0-1 0,1 0 1,-1 0-1,1 0 0,-1 0 0,3 0 0,-2-1 25,1 1 1,0-2-1,-1 1 1,1 0-1,-1 0 1,1-1-1,-1 0 0,1 1 1,-1-1-1,0 0 1,0 0-1,3-3 1,3-6 146,0 1 0,0-1 1,-2-1-1,11-21 0,-8 11-8,-2-1 0,0 0 0,-1-1 0,-2 1 0,0-1 0,-2 0-1,0 0 1,-2 0 0,-4-40 0,4 64-178,-4-27 19,4 26-21,0 0-1,0 1 1,0-1 0,0 0-1,0 1 1,0-1-1,-1 1 1,1-1 0,0 0-1,0 1 1,0-1 0,-1 0-1,1 1 1,0-1 0,-1 1-1,1-1 1,0 1-1,-1-1 1,1 1 0,-1-1-1,1 1 1,-1-1 0,1 1-1,-1 0 1,1-1-1,-1 1 1,1 0 0,-1-1-1,0 1 1,1 0 0,-1 0-1,1 0 1,-1-1 0,-1 1-1,2 1-3,-1-1-1,0 1 0,1 0 1,-1-1-1,1 1 1,-1 0-1,1 0 1,-1-1-1,1 1 0,0 0 1,-1 0-1,1 0 1,0 0-1,0 0 1,-1-1-1,1 1 0,0 0 1,0 0-1,0 0 1,0 0-1,1 1 1,1 26-93,-1-21 63,0 4-9,1 0-1,0 0 1,0 0-1,7 16 1,-8-25 38,0 0 1,0 0 0,0 0-1,0 0 1,0-1 0,0 1-1,1 0 1,-1-1 0,0 1-1,1-1 1,0 1 0,-1-1-1,4 2 1,-4-2 5,0-1 0,1 1 0,-1-1 0,0 0 0,1 0-1,-1 1 1,1-1 0,-1 0 0,0 0 0,1-1 0,-1 1 0,0 0 0,1 0 0,-1 0 0,0-1-1,1 1 1,-1-1 0,0 1 0,1-1 0,-1 0 0,0 1 0,0-1 0,2-1 0,3-4 22,0 1 1,-1-1 0,1 0 0,-1-1-1,0 1 1,-1-1 0,1 0 0,-1-1-1,-1 1 1,5-12 0,-3 8 17,6-15 44,-1 0-1,-1-1 0,-2 0 0,0 0 0,-2 0 0,-1-1 0,-1 0 1,-1 0-1,-4-40 0,-3 35-108,5 32 21,0 0 0,0 0 0,-1 0 0,1 0 0,0 1 0,0-1 0,-1 0 0,1 0 0,-1 0 0,1 0-1,-1 0 1,1 1 0,-1-1 0,1 0 0,-1 0 0,0 1 0,1-1 0,-1 1 0,0-1 0,0 0 0,1 1 0,-1-1 0,0 1 0,0 0 0,0-1 0,0 1 0,1 0 0,-3-1 0,2 1-2,0 1 1,1-1 0,-1 1-1,0-1 1,0 1-1,0-1 1,0 1 0,1 0-1,-1-1 1,0 1-1,1 0 1,-1-1 0,1 1-1,-1 0 1,0 0-1,1 0 1,0-1 0,-1 1-1,1 0 1,-1 0-1,1 0 1,0 0 0,0 2-1,-7 29-63,6-24 40,-7 44-57,-2 52-1,9-83 77,1 1-1,1 0 0,1-1 1,1 1-1,7 26 0,-8-40-35,1-1-1,0 1 1,1-1 0,0 1-1,0-1 1,0-1 0,10 12-1,-12-15 20,-1-1 0,1 0 0,0 0 0,0 0 0,0 0 0,1-1 0,-1 1 0,0 0 0,1-1 0,-1 0 0,1 0 0,-1 1 0,1-1 0,-1-1 0,1 1 0,0 0 0,0-1 0,-1 1 0,1-1 0,0 0 0,0 0 0,0 0 0,-1 0 0,1 0 0,0-1 0,3 0 0,-4 0 15,1-1-1,-1 1 0,0-1 1,0 1-1,1-1 1,-1 0-1,0 0 0,0 0 1,-1 0-1,1 0 0,0 0 1,-1 0-1,1-1 1,-1 1-1,0-1 0,0 1 1,2-6-1,1-5 82,0 0 0,2-18 0,-5 23-33,5-21 227,-2-1 0,-1 0 0,-1 0 0,-3-32 0,-3 132-31,6-38-243,6 33-1,-6-53 9,1 0 0,0 0-1,1 0 1,0 0 0,9 17-1,-13-28 5,1 1-1,0-1 0,0 1 0,-1-1 0,1 1 0,0-1 0,0 0 1,1 1-1,-1-1 0,0 0 0,0 0 0,0 0 0,1 0 0,-1 0 0,1 0 1,-1 0-1,1 0 0,-1-1 0,1 1 0,-1-1 0,1 1 0,0-1 1,-1 1-1,1-1 0,0 0 0,-1 0 0,1 0 0,0 0 0,-1 0 0,1 0 1,0 0-1,-1-1 0,1 1 0,0 0 0,1-2 0,0 1-53,1-1-1,-1 0 1,0-1-1,1 1 1,-1-1 0,-1 1-1,1-1 1,0 0-1,-1 0 1,1 0-1,-1 0 1,0-1-1,4-6 1,-2 0-199,-1 0-1,0 0 1,0 0 0,-1 0 0,-1 0-1,0-1 1,0 1 0,0-1 0,-2 1-1,-2-21 1,-3-11-411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4.435"/>
    </inkml:context>
    <inkml:brush xml:id="br0">
      <inkml:brushProperty name="width" value="0.05" units="cm"/>
      <inkml:brushProperty name="height" value="0.05" units="cm"/>
    </inkml:brush>
  </inkml:definitions>
  <inkml:trace contextRef="#ctx0" brushRef="#br0">1 65 16956,'17'-9'1648,"13"1"-1224,15-2-176,6 1 392,7-1-384,2 1-8,-4-1 32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3.320"/>
    </inkml:context>
    <inkml:brush xml:id="br0">
      <inkml:brushProperty name="width" value="0.025" units="cm"/>
      <inkml:brushProperty name="height" value="0.025" units="cm"/>
    </inkml:brush>
  </inkml:definitions>
  <inkml:trace contextRef="#ctx0" brushRef="#br0">0 0 17348,'0'10'1816,"0"3"-1336,2 0-184,3-1 1353,4-1-1577,2-2-472,4-6 344,-1-3-64,3-2-121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3.725"/>
    </inkml:context>
    <inkml:brush xml:id="br0">
      <inkml:brushProperty name="width" value="0.025" units="cm"/>
      <inkml:brushProperty name="height" value="0.025" units="cm"/>
    </inkml:brush>
  </inkml:definitions>
  <inkml:trace contextRef="#ctx0" brushRef="#br0">59 1 14523,'-7'41'1435,"1"1"-1,1 50 0,5-78-1183,0 1-1,2-1 1,0 0-1,0 0 0,2 0 1,-1 0-1,2-1 0,0 1 1,0-1-1,10 16 1,32 38 268,-30-44-489,-1-1 0,15 30 0,-27-45-30,-1 0 0,0 1 0,0 0 0,-1-1 0,0 1 0,0 0 0,-1 0 0,0 0 0,0 0 0,-1 0 0,-1 15 0,1-20 38,0 0-1,-1 0 0,1 0 1,-1 0-1,0-1 1,0 1-1,0 0 1,0-1-1,0 1 0,-1 0 1,1-1-1,-1 0 1,0 1-1,0-1 1,1 0-1,-2 0 0,1 0 1,0 0-1,0 0 1,0-1-1,-1 1 1,-3 1-1,3-2 25,1 0 1,-1 0-1,0-1 1,0 1-1,0-1 0,0 0 1,0 0-1,0 0 1,0 0-1,0-1 0,0 1 1,0-1-1,0 0 1,1 1-1,-1-1 0,0-1 1,0 1-1,1 0 1,-1-1-1,1 1 0,-5-4 1,-1-2 51,1 0 0,-1 0 0,1-1 0,0 0 0,1 0 0,0-1 0,0 1 0,1-1 0,0-1 0,0 1 0,-3-11 0,0-3 20,1 0 1,1-1-1,-4-39 1,8 48-155,1-1 0,0 1 1,1 0-1,1 0 0,1-1 1,0 1-1,1 0 0,0 1 1,1-1-1,1 0 1,7-14-1,-7 18-86,2 1 0,-1-1-1,1 1 1,1 0 0,0 1 0,0-1 0,0 2-1,2-1 1,-1 1 0,1 0 0,0 1 0,0 1 0,1-1-1,11-4 1,30-12-294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8.098"/>
    </inkml:context>
    <inkml:brush xml:id="br0">
      <inkml:brushProperty name="width" value="0.025" units="cm"/>
      <inkml:brushProperty name="height" value="0.025" units="cm"/>
    </inkml:brush>
  </inkml:definitions>
  <inkml:trace contextRef="#ctx0" brushRef="#br0">0 51 19500,'8'-51'3309,"-4"60"-647,0 6-2194,2 71 647,-5-47-975,2 0-1,2 0 1,13 47 0,-17-80-131,1 0 1,0-1 0,1 1 0,-1-1-1,1 1 1,0-1 0,1 0 0,-1 0 0,7 6-1,-8-9-8,0 0-1,0 0 1,1 0-1,-1 0 1,1-1-1,-1 1 1,1-1-1,0 0 1,0 0-1,-1 0 1,1 0-1,0 0 1,0-1-1,0 1 1,0-1-1,0 0 1,0 0-1,0 0 1,0 0-1,6-1 1,0-2-93,1 0 1,-1 0 0,0-1 0,0 0-1,0-1 1,-1 1 0,1-2 0,-1 1-1,0-1 1,9-10 0,1-1-480,-2 0-1,0-1 1,16-25 0,-23 30 479,-1-1 0,0 0 0,-1 0 0,-1-1 0,0 0 0,-1 0 0,4-21 0,-3-2-463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8.595"/>
    </inkml:context>
    <inkml:brush xml:id="br0">
      <inkml:brushProperty name="width" value="0.025" units="cm"/>
      <inkml:brushProperty name="height" value="0.025" units="cm"/>
    </inkml:brush>
  </inkml:definitions>
  <inkml:trace contextRef="#ctx0" brushRef="#br0">29 1 14259,'-8'4'1784,"1"12"-863,1 4-329,3 11 1416,-1 6-544,4 8-399,6 4-201,-1 2-272,5 1-64,3-5-464,-1-5-392,3-11-392,3-6 640,-1-20-224,0-12-96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9.188"/>
    </inkml:context>
    <inkml:brush xml:id="br0">
      <inkml:brushProperty name="width" value="0.025" units="cm"/>
      <inkml:brushProperty name="height" value="0.025" units="cm"/>
    </inkml:brush>
  </inkml:definitions>
  <inkml:trace contextRef="#ctx0" brushRef="#br0">1 111 17812,'1'2'268,"-1"1"1,1-1-1,-1 1 1,1-1-1,-1 1 0,0-1 1,1 1-1,-1-1 1,-1 1-1,1 3 1,0-1 160,12 187 4055,-3-132-4476,2 0 0,35 103-1,-43-147-232,-3-16 220,0 0 1,0 0-1,0 1 0,-1-1 0,1 0 1,0 0-1,0 0 0,0 0 0,0 0 1,-1 0-1,1 0 0,0 0 0,0 0 1,0 0-1,-1 0 0,1 0 0,0 0 1,0 0-1,0 0 0,-1 0 0,1 0 1,0 0-1,0 0 0,0 0 0,0 0 1,-1-1-1,1 1 0,0 0 0,0 0 1,0 0-1,0 0 0,0 0 0,-1 0 1,1-1-1,0 1 0,0 0 0,0 0 1,0 0-1,0-1 0,-20-23-13,12 6 62,1 0 0,0 0 1,1-1-1,1 1 0,0-1 0,2 0 0,-2-23 1,3 4 28,2-1-1,6-61 1,-1 68 1,15-59 0,-16 77-45,0 0 0,2 0-1,0 1 1,0-1 0,1 2 0,13-19 0,-18 29-24,0 0 0,-1-1 0,1 1 0,0 0 0,0 0 0,0 1 0,0-1 0,1 0 0,-1 1 0,0-1 0,1 1 0,-1 0 0,1 0 0,-1 0 0,1 0 0,0 0 0,0 0 0,-1 1 0,1 0 0,0-1 0,5 1 0,-6 1-8,1-1 0,-1 1 0,0 0 0,1 0 1,-1 0-1,0 0 0,1 1 0,-1-1 0,0 1 1,0-1-1,0 1 0,0 0 0,-1-1 0,1 1 1,0 0-1,-1 0 0,1 0 0,-1 1 0,0-1 0,1 0 1,-1 1-1,0-1 0,1 4 0,0 4 14,1-1 1,-2 1-1,1-1 0,-1 1 0,-1 0 0,1-1 0,-2 1 0,1 0 0,-2 0 1,1-1-1,-1 1 0,0-1 0,-1 1 0,-5 11 0,5-14 11,0 0-1,-1 1 1,1-2 0,-1 1-1,-1 0 1,1-1-1,-1 0 1,0 0 0,0 0-1,-1 0 1,0-1-1,0 0 1,0 0 0,-1-1-1,1 0 1,-1 0 0,0 0-1,-9 2 1,13-5-82,1 0 0,0-1 0,0 1 0,0-1 0,0 1 0,-1-1 1,1 0-1,0 0 0,0 0 0,0 0 0,-1-1 0,1 1 0,0-1 1,-3 0-1,4 0-34,0 1 0,0-1 1,0 0-1,0 1 1,0-1-1,0 0 0,0 0 1,1 0-1,-1 1 1,0-1-1,1 0 0,-1 0 1,0 0-1,1 0 1,-1 0-1,1 0 0,-1-1 1,1 1-1,0 0 0,-1-1 1,1-3-92,0 1 0,0 0 0,0 0 0,1 0 0,-1-1 0,1 1 0,0 0-1,0 0 1,1 0 0,-1 0 0,1 0 0,0 0 0,3-5 0,17-20-854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0.090"/>
    </inkml:context>
    <inkml:brush xml:id="br0">
      <inkml:brushProperty name="width" value="0.025" units="cm"/>
      <inkml:brushProperty name="height" value="0.025" units="cm"/>
    </inkml:brush>
  </inkml:definitions>
  <inkml:trace contextRef="#ctx0" brushRef="#br0">1 460 14683,'8'-6'432,"-8"5"-219,1 0 0,0 0 0,1 0 0,-1 0 0,0 0 0,0 1 0,0-1 0,0 0 0,1 1 0,-1-1 0,0 1 0,3-1 0,-4 2-95,1-1 1,-1 1-1,1 0 0,-1 0 1,1 0-1,-1 0 0,0 0 1,1 0-1,-1 0 0,0 0 1,0 0-1,0 0 0,0 0 1,0 0-1,0 0 0,0 0 0,0 1 1,-1-1-1,1 0 0,0 0 1,-1 1-1,-8 90 2297,8-80-2248,1 1 0,1-1 0,0 1 1,0-1-1,5 16 0,-6-26-136,1-1 0,-1 0-1,0 0 1,1 1 0,-1-1 0,1 0-1,-1 0 1,1 0 0,-1 1-1,1-1 1,0 0 0,0 0 0,0 0-1,-1 0 1,1 0 0,0 0 0,0-1-1,0 1 1,3 1 0,-3-2-6,-1 0 0,1 0 0,0 0 0,0 0 1,0 0-1,0 0 0,-1 0 0,1 0 0,0-1 0,0 1 1,0 0-1,-1-1 0,1 1 0,0 0 0,0-1 0,-1 1 1,1-1-1,0 1 0,-1-1 0,1 0 0,-1 1 0,2-2 1,2-3 92,1-1 1,-1 0-1,-1 0 1,1 0-1,3-10 1,2-6 59,-1 0 1,-1-1-1,-1 0 1,-1 0-1,-1 0 1,-1-1 0,-1 1-1,-2-1 1,-2-30-1,2 50-166,-1 1 0,0-1 0,1 1 0,-2-1 1,1 1-1,0-1 0,-1 1 0,1 0 0,-1 0 0,-4-5 0,6 8-12,0-1 0,-1 1 0,1-1 0,0 1 0,-1 0 0,1-1 0,0 1 0,-1 0 0,1-1 0,-1 1 0,1 0 0,-1 0 0,1 0 0,-1-1 0,1 1 0,-1 0 0,1 0 0,-1 0 0,1 0 0,-1 0 0,1 0 0,-1 0 0,1 0 0,-1 0 0,1 0 0,-1 0 0,0 0 0,0 1-3,-1 0 0,1 0 0,0 0 0,0 0 0,0 0 0,1 0 1,-1 0-1,0 1 0,0-1 0,0 0 0,1 0 0,-1 1 0,1-1 1,-1 0-1,0 3 0,-2 5-24,1 1 0,0 0 0,1-1 1,-1 18-1,2-22 14,0 0-1,0 0 1,0 1 0,1-1 0,0 0 0,0 0 0,0 0 0,1 0-1,-1 0 1,5 7 0,-6-11 11,1 0-1,-1 0 1,1-1-1,0 1 1,-1 0-1,1 0 1,0-1-1,0 1 1,-1-1-1,1 1 0,0 0 1,0-1-1,0 1 1,0-1-1,0 0 1,0 1-1,0-1 1,0 0-1,0 0 1,0 1-1,0-1 1,0 0-1,0 0 1,0 0-1,0 0 1,0 0-1,0 0 1,0-1-1,0 1 1,0 0-1,0 0 1,0-1-1,0 1 1,0-1-1,-1 1 0,1-1 1,0 1-1,0-1 1,0 1-1,0-1 1,1-1-1,4-3-6,0-1 0,-1 0 0,1 0 0,4-7 0,-9 11 9,16-20 3,-2-1 0,-1 0-1,-1-1 1,-1 0 0,-1-1-1,-1-1 1,-1 0 0,-1 0-1,-2 0 1,0-1 0,3-48-1,-9 67-5,0-1 0,-1 1 0,0-1 0,-2-8 0,3 15-1,-1 0 0,1 0 0,-1 0 0,0 1 1,0-1-1,0 0 0,0 0 0,0 0 0,-2-2 1,2 3 0,0 1 0,1-1 1,-1 1-1,0-1 0,1 1 1,-1-1-1,0 1 0,1 0 1,-1-1-1,0 1 0,0 0 1,0-1-1,1 1 1,-1 0-1,0 0 0,0 0 1,0 0-1,0 0 0,1 0 1,-1 0-1,0 0 0,0 0 1,0 1-1,0-1 0,-2 1-3,1 1 0,-1-1-1,1 0 1,0 1 0,-1 0-1,1 0 1,0-1 0,0 1-1,0 1 1,1-1 0,-1 0 0,0 0-1,1 1 1,-1-1 0,1 0-1,0 1 1,0 0 0,-1 2-1,-3 11-26,-7 29 0,10-35 25,-5 21-5,2-1 0,-3 51-1,8-69 15,0 0 0,0 0 0,1 0 0,1 0 0,0 0 0,1 0-1,0-1 1,0 1 0,10 20 0,-11-29-2,0 0-1,0 0 1,0 0 0,1 0 0,-1 0-1,0 0 1,1 0 0,0-1-1,0 1 1,0-1 0,0 0 0,0 0-1,0 0 1,1 0 0,-1-1-1,0 1 1,1-1 0,-1 0-1,1 0 1,0 0 0,-1 0 0,1-1-1,0 0 1,0 1 0,-1-1-1,1-1 1,0 1 0,0 0 0,-1-1-1,1 0 1,0 0 0,-1 0-1,1 0 1,-1-1 0,6-2-1,-3 1 0,0-1 0,0 1-1,0-1 1,-1 0-1,1 0 1,-1-1 0,0 1-1,0-1 1,-1-1-1,0 1 1,0 0 0,0-1-1,0 0 1,-1 0-1,0 0 1,0 0 0,-1-1-1,1 1 1,0-8-1,-2 7 4,-1 0-1,0-1 1,0 1-1,0 0 0,-1 0 1,0 0-1,-3-9 1,3 13-3,1 0 1,-1 0 0,0 0-1,0 1 1,-1-1 0,1 0 0,0 1-1,-1-1 1,1 1 0,-1 0-1,0-1 1,0 1 0,0 0-1,0 0 1,0 0 0,-1 0 0,1 1-1,0-1 1,-1 0 0,-2 0-1,4 2 0,0-1 0,0 1 0,0 0 0,1 0-1,-1 0 1,0 0 0,0 0 0,0 0 0,0 0-1,0 0 1,1 0 0,-1 0 0,0 1 0,0-1 0,0 0-1,0 1 1,1-1 0,-1 0 0,0 1 0,0-1-1,1 1 1,-1-1 0,0 1 0,-1 1-3,0 0-1,1 0 1,-1 0 0,1 1 0,-1-1-1,1 0 1,-2 5 0,0 1-3,0 1 0,1 0 0,-3 12 0,5-20 8,-2 25-2,1-24 4,1-1 0,0 0 0,0 0 0,0 1 0,0-1 0,0 0 0,0 0 0,0 1 0,0-1 0,1 0 0,-1 0 0,0 0 0,1 0 0,-1 1 0,1-1 0,0 0 0,0 1 0,-1-2 0,1 0 1,-1 0-1,1 0 0,-1 0 0,1 0 0,-1 0 0,1 0 0,-1 0 0,1 0 0,-1 0 0,1-1 0,-1 1 1,0 0-1,1 0 0,-1 0 0,1-1 0,-1 1 0,0 0 0,1-1 0,-1 1 0,1 0 0,-1-1 0,0 1 1,0 0-1,1-1 0,-1 1 0,0-1 0,0 1 0,1 0 0,-1-1 0,0 1 0,0-1 0,0 1 0,0-1 1,0 1-1,1-1 0,6-23 32,-6 19-19,1-5-13,0 0-1,0 0 1,-1 0-1,-1-17 1,-1 26-13,-1 0 19,1 1-1,-1-1 0,0 1 0,0-1 0,0 1 1,-1 0-1,1 0 0,0 0 0,0 0 0,0 0 1,0 0-1,0 1 0,0-1 0,0 1 0,0-1 1,0 1-1,1 0 0,-1 0 0,0 0 0,0 0 1,0 0-1,1 0 0,-1 0 0,1 1 0,-1-1 1,1 0-1,-1 1 0,1 0 0,0-1 0,0 1 1,-1 0-1,1-1 0,1 1 0,-1 0 0,0 0 1,-1 3-1,-1 4 15,0 1-1,0 0 1,1 0 0,0 0 0,0 14 0,2-15-17,0 1-1,0-1 1,1 1 0,0-1 0,1 0-1,0 0 1,0 0 0,5 12 0,-6-19-3,-1 0 1,1 0 0,0 0-1,0 0 1,0-1 0,0 1-1,0 0 1,0-1 0,1 1-1,-1 0 1,1-1 0,-1 1-1,1-1 1,-1 0 0,1 0-1,0 1 1,-1-1 0,1 0-1,0-1 1,0 1 0,0 0-1,0 0 1,0-1 0,0 1-1,0-1 1,0 0 0,0 1-1,0-1 1,0 0 0,0 0-1,0 0 1,0-1 0,0 1-1,1 0 1,-1-1 0,-1 1-1,1-1 1,0 0 0,0 0-1,0 0 1,0 0 0,3-2-1,4-3 12,1-1 0,-1 0 0,-1-1 1,1 0-1,-1 0 0,-1-1 0,11-15 0,0-2 32,21-44 1,-20 25-1,-13 30-47,0 2 1,15-27 0,-17 38-15,-1 10-10,-1 13-27,-2-19 47,-1 25-32,0-20 41,1 0 0,-1 0 1,2 0-1,-1 0 0,1 0 0,0 0 0,0 0 1,3 7-1,-4-14-1,0 1 0,0-1 0,0 0 1,0 0-1,1 1 0,-1-1 0,0 0 0,0 0 1,0 1-1,0-1 0,1 0 0,-1 0 1,0 0-1,0 0 0,1 1 0,-1-1 0,0 0 1,0 0-1,1 0 0,-1 0 0,0 0 0,0 0 1,1 0-1,-1 0 0,0 0 0,1 0 0,-1 0 1,0 0-1,0 0 0,1 0 0,-1 0 0,0 0 1,1 0-1,11-8 78,9-16 17,-18 21-86,22-30 70,-17 22-73,0 0 0,1 1-1,0 0 1,0 0-1,1 1 1,12-9 0,-22 17-12,1 1 1,0-1-1,0 0 1,0 1-1,1-1 1,-1 1-1,0-1 1,0 1-1,0 0 1,0-1 0,0 1-1,1 0 1,-1 0-1,0 0 1,0 0-1,0 0 1,1 0-1,-1 0 1,0 0-1,0 0 1,0 1-1,0-1 1,2 1 0,-2 0-1,1 0 0,-1 0 0,0 0 1,0 0-1,0 0 0,0 1 0,0-1 0,0 0 1,0 1-1,0-1 0,0 1 0,-1-1 1,1 1-1,0 2 0,2 6 0,-1 0-1,-1 0 1,0 1 0,0 10-1,-1-17 7,1 41-247,-4-48 100,3-7 56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6.243"/>
    </inkml:context>
    <inkml:brush xml:id="br0">
      <inkml:brushProperty name="width" value="0.025" units="cm"/>
      <inkml:brushProperty name="height" value="0.025" units="cm"/>
    </inkml:brush>
  </inkml:definitions>
  <inkml:trace contextRef="#ctx0" brushRef="#br0">1 1 15075,'0'-1'1685,"2"5"-526,4 15-5,8 32-638,-12-44-286,28 111 752,23 78 590,-52-191-1503,1-1 0,-1 1-1,1-1 1,0 0 0,0 0 0,1 0 0,-1 0 0,5 4 0,-7-8-56,0 1 1,1-1 0,-1 0-1,1 0 1,-1 1-1,0-1 1,1 0 0,-1 0-1,1 1 1,-1-1-1,1 0 1,-1 0 0,0 0-1,1 0 1,-1 0-1,1 0 1,-1 0 0,1 0-1,-1 0 1,1 0 0,-1 0-1,1 0 1,-1 0-1,1 0 1,-1 0 0,0-1-1,1 1 1,-1 0-1,1 0 1,1-2 11,-1 1 0,1-1 1,-1 1-1,0-1 0,0 1 0,1-1 1,-1 0-1,0 1 0,0-1 0,-1 0 1,2-2-1,9-28 228,-2-1 0,-1-1 0,-1 1 1,3-58-1,-5 49-46,2 60 27,6 29-270,-5-19 33,-7-25 1,10 29-11,-10-31 13,-1 0 0,0-1 1,0 1-1,1-1 1,-1 1-1,0 0 0,1-1 1,-1 1-1,1-1 0,-1 1 1,0-1-1,1 1 0,-1-1 1,1 0-1,0 1 0,-1-1 1,1 1-1,-1-1 0,1 0 1,-1 0-1,1 1 0,0-1 1,-1 0-1,1 0 0,0 0 1,-1 1-1,1-1 1,0 0-1,-1 0 0,1 0 1,0 0-1,-1 0 0,1-1 1,0 1-1,-1 0 0,1 0 1,0 0-1,-1-1 0,1 1 1,0 0-1,-1 0 0,1-1 1,0 0-1,5-6 20,0 0 1,-1 0-1,0 0 0,0-1 1,-1 0-1,0 0 0,-1 0 1,5-15-1,0 3 33,-2 4-9,0 1 19,1 0 0,13-22-1,-20 36-60,0 1 0,0-1 0,1 1-1,-1-1 1,0 1 0,0-1 0,1 1-1,-1-1 1,0 1 0,1-1 0,-1 1 0,1 0-1,-1-1 1,0 1 0,1-1 0,-1 1-1,1 0 1,-1 0 0,1-1 0,-1 1 0,1 0-1,-1 0 1,1 0 0,0-1 0,-1 1-1,1 0 1,-1 0 0,1 0 0,-1 0 0,1 0-1,0 0 1,-1 0 0,1 0 0,-1 0-1,1 0 1,-1 1 0,1-1 0,-1 0 0,1 0-1,-1 0 1,1 1 0,-1-1 0,1 0-1,-1 1 1,1-1 0,-1 0 0,1 1-1,-1-1 1,1 1 0,-1-1 0,0 1 0,1-1-1,-1 0 1,0 1 0,0-1 0,1 1-1,-1 0 1,0-1 0,0 1 0,0-1 0,1 2-1,13 42 5,-12-37-8,2 8-6,10 33 0,-13-45 12,0 1 0,1 0 0,0-1 0,-1 0 0,1 0 0,1 1 1,-1-1-1,0 0 0,5 4 0,-5-6 0,-1 0 0,0-1 0,0 1-1,0-1 1,1 1 0,-1-1 0,0 1 0,0-1 0,1 0 0,-1 0 0,0 0-1,1 0 1,-1 0 0,0 0 0,1 0 0,-1 0 0,0 0 0,0 0 0,1-1-1,-1 1 1,0-1 0,0 1 0,1-1 0,-1 1 0,0-1 0,0 0 0,0 1-1,0-1 1,2-2 0,4-2 27,-1-1 0,0-1 0,8-9 0,-10 11-8,30-41 102,-28 36-100,1-1 0,0 1 0,1 1 0,0-1 0,0 1 0,1 1 0,14-11 0,-22 18-26,0 1 0,-1-1 1,1 1-1,0-1 0,0 1 0,0-1 1,0 1-1,0 0 0,0-1 0,0 1 1,0 0-1,0 0 0,0 0 0,1 0 1,-1 0-1,0 0 0,0 0 0,0 0 0,0 0 1,0 0-1,0 1 0,0-1 0,0 0 1,0 1-1,0-1 0,0 1 0,0-1 1,0 1-1,-1 0 0,1-1 0,0 1 1,0 0-1,0-1 0,-1 1 0,1 0 1,0 0-1,-1 0 0,1 0 0,-1 0 0,1-1 1,-1 1-1,1 0 0,-1 0 0,0 0 1,1 2-1,2 6-81,-1 0 1,1 0-1,-2 0 1,2 11-1,-2-11-130,-1-7 190,3 30-1099,-6-20 343,3-12 763,0 0 0,-1 0 0,1 0 0,0 1 0,0-1 0,-1 0 0,1 0 0,0 0 0,0 0 0,-1 0 0,1 0 0,0 0 0,0 0 0,-1 0 0,1 0 0,0 0 0,0 0-1,-1 0 1,1 0 0,0 0 0,0 0 0,-1 0 0,1 0 0,0-1 0,0 1 0,-1 0 0,1 0 0,0 0 0,0 0 0,0 0 0,-1-1 0,1 1 0,0 0 0,0 0 0,0 0 0,-1-1 0,1 1 0,0 0 0,-11-12-553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6.755"/>
    </inkml:context>
    <inkml:brush xml:id="br0">
      <inkml:brushProperty name="width" value="0.025" units="cm"/>
      <inkml:brushProperty name="height" value="0.025" units="cm"/>
    </inkml:brush>
  </inkml:definitions>
  <inkml:trace contextRef="#ctx0" brushRef="#br0">0 0 19748,'3'2'1809,"-1"3"-1441,3 7-176,5 1 1008,8 0-1024,0 1-432,5 2-1496,-1-6 1536,1-3-201,1 0-159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7.158"/>
    </inkml:context>
    <inkml:brush xml:id="br0">
      <inkml:brushProperty name="width" value="0.025" units="cm"/>
      <inkml:brushProperty name="height" value="0.025" units="cm"/>
    </inkml:brush>
  </inkml:definitions>
  <inkml:trace contextRef="#ctx0" brushRef="#br0">49 390 15795,'1'0'99,"0"0"0,-1 0 0,1-1-1,0 1 1,-1 0 0,1 0 0,0-1-1,-1 1 1,1 0 0,0-1 0,-1 1-1,1-1 1,-1 1 0,1-1 0,-1 1-1,1-1 1,-1 1 0,1-1 0,-1 0 0,0 1-1,1-1 1,-1 0 0,8-18 304,-7 17-244,4-16 361,-1 1 0,0-1 0,-1 0-1,-1 0 1,-1 0 0,0 0 0,-2 0-1,0 0 1,0 0 0,-5-18 0,4 32-427,1-1 1,0 1-1,-1 0 1,0 0 0,0 0-1,0 0 1,-4-5 0,5 9-83,1-1 0,-1 0 1,1 1-1,-1-1 0,1 0 1,-1 1-1,0-1 1,1 1-1,-1-1 0,0 1 1,1 0-1,-1-1 0,0 1 1,0 0-1,1-1 1,-1 1-1,0 0 0,0 0 1,0 0-1,1 0 0,-1-1 1,0 1-1,0 0 1,0 1-1,0-1 0,1 0 1,-1 0-1,0 0 0,0 0 1,0 1-1,1-1 1,-1 0-1,0 1 0,0-1 1,1 0-1,-1 1 0,0-1 1,1 1-1,-1-1 1,0 1-1,1 0 0,-1-1 1,1 1-1,-1 0 0,0 1 1,-3 3-14,1 1 0,-1 0 0,1 0 0,0 1 0,1-1 0,0 1 0,0-1 0,0 1 0,1 0 0,-2 13 0,2 4-26,1 45 0,1-60 21,0-1 0,0 1 0,1 0 0,0 0 0,1-1-1,0 1 1,5 11 0,-7-19 6,0 1-1,0 0 1,0-1 0,0 1-1,1 0 1,-1-1 0,0 0 0,1 1-1,-1-1 1,1 0 0,0 1-1,-1-1 1,1 0 0,0 0-1,0-1 1,1 2 0,0-2 0,-1 1 1,0-1-1,0 0 1,0 0-1,1 0 1,-1-1-1,0 1 1,0 0-1,0-1 1,0 0-1,1 1 1,-1-1-1,0 0 1,0 0-1,0 0 1,-1 0-1,1 0 1,2-2-1,5-4 3,-1 0-1,0-1 1,0 0 0,-1 0-1,0-1 1,0 0 0,-1 0-1,8-17 1,-2 3 13,-2 0 1,13-41-1,-19 46 1,6-14-14,-10 90-54,-1-44 51,1 30-25,0-41 31,0 0 0,1-1 0,-1 1 0,1-1 0,-1 1-1,1-1 1,0 1 0,0-1 0,0 1 0,0-1 0,0 0-1,1 0 1,1 3 0,-3-4 0,1-1-1,-1 0 1,1 1-1,0-1 1,-1 1-1,1-1 1,-1 0-1,1 0 0,0 1 1,-1-1-1,1 0 1,0 0-1,-1 0 1,1 0-1,0 0 1,-1 0-1,1 0 1,0 0-1,0 0 1,-1 0-1,1 0 1,0 0-1,-1 0 1,1 0-1,0-1 1,-1 1-1,1 0 1,-1 0-1,1-1 1,0 1-1,-1-1 1,1 1-1,0-1 1,17-18 107,-17 18-106,25-36 200,36-67 0,-32 49-126,-29 54-83,0-1-1,-1 1 1,1 0 0,0-1-1,0 1 1,0 0 0,0 0 0,0-1-1,0 1 1,0 0 0,1 0-1,-1 0 1,0 1 0,1-1 0,1-1-1,-2 2 2,0 0 0,0 0 0,-1 1 0,1-1 0,0 0-1,-1 0 1,1 1 0,0-1 0,-1 1 0,1-1 0,0 0 0,-1 1-1,1-1 1,-1 1 0,1 0 0,-1-1 0,1 1 0,-1-1 0,0 1-1,1 0 1,-1-1 0,0 1 0,1 0 0,-1-1 0,0 1 0,0 0 0,1 0-1,-1-1 1,0 1 0,0 0 0,0 0 0,0-1 0,0 2 0,2 15-39,1 30 0,-3-35 37,1 0 1,0 0 0,0 0 0,1-1-1,7 23 1,-9-34-4,0 0 0,0 0 0,0 0 0,0 1 0,0-1 0,0 0 0,0 0 0,0 0 0,0 0 0,0 1 0,0-1 0,0 0 0,0 0 0,0 0 0,1 0 0,-1 0 0,0 1 0,0-1 0,0 0 0,0 0 0,0 0 0,0 0 0,0 0 0,1 0 0,-1 0 1,0 0-1,0 1 0,0-1 0,0 0 0,1 0 0,-1 0 0,0 0 0,0 0 0,0 0 0,0 0 0,1 0 0,-1 0 0,0 0 0,0 0 0,0 0 0,0 0 0,1 0 0,-1 0 0,0 0 0,0 0 0,0 0 0,0-1 0,1 1 0,5-10-563,5-20-392,-10 27 916,6-22 55,-2-1 1,5-46-1,-10 70-17,5-53-407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8.439"/>
    </inkml:context>
    <inkml:brush xml:id="br0">
      <inkml:brushProperty name="width" value="0.025" units="cm"/>
      <inkml:brushProperty name="height" value="0.025" units="cm"/>
    </inkml:brush>
  </inkml:definitions>
  <inkml:trace contextRef="#ctx0" brushRef="#br0">31 24 15539,'0'0'148,"0"-1"-1,-1 1 1,1-1-1,0 1 0,0-1 1,0 1-1,-1 0 1,1-1-1,0 1 1,0-1-1,-1 1 0,1 0 1,0-1-1,-1 1 1,1 0-1,0-1 1,-1 1-1,1 0 0,0 0 1,-1-1-1,1 1 1,-1 0-1,1 0 1,-1 0-1,1-1 0,-1 1 1,1 0-83,-1 0 0,1 0 1,0 0-1,-1 1 0,1-1 1,0 0-1,0 0 0,-1 0 0,1 0 1,0 0-1,0 1 0,0-1 0,-1 0 1,1 0-1,0 0 0,0 1 0,0-1 1,-1 0-1,1 0 0,0 1 0,0-1 1,0 0-1,0 0 0,0 1 1,0-1-1,0 0 0,-1 0 0,1 1 1,0-1-1,0 0 0,0 1 0,0-1 1,0 0-1,0 0 0,0 1 0,1-1 1,-1 0-1,0 1 0,0-1 0,0 0 1,0 0-1,0 1 0,0-1 1,1 1-1,2 17-166,0 0 1,-1 0-1,0 34 1,-2-32-150,4 34 0,36 122-109,-5-29 698,-35-146-339,0 0 43,0 0 0,0 0-1,0 0 1,0 0 0,0 0-1,1 0 1,-1 0 0,0 0-1,1 0 1,-1 0 0,0-1-1,1 1 1,-1 0 0,1 0-1,0 0 1,-1-1 0,1 1-1,-1 0 1,1-1 0,0 1-1,0 0 1,1 0 0,-2-4 197,0 0-1,0 0 1,-1 1 0,1-1-1,-1 0 1,1 0 0,-1 0-1,-1-3 1,-2-9-195,-2-26-437,0 0-984,-1 0 1,-16-50-1,15 72 1191,2-1 0,0 0-1,1 0 1,1-1-1,-2-41 1,6 51 740,0-1 1,-1 1-1,-1 0 0,0-1 0,-4-13 0,6 25-542,0 0-1,0 1 1,0-1-1,0 0 0,0 0 1,0 0-1,0 0 0,0 1 1,0-1-1,0 0 0,0 0 1,0 0-1,0 0 0,0 1 1,0-1-1,-1 0 1,1 0-1,0 0 0,0 0 1,0 0-1,0 1 0,0-1 1,0 0-1,-1 0 0,1 0 1,0 0-1,0 0 0,0 0 1,0 0-1,-1 0 1,1 0-1,0 1 0,0-1 1,0 0-1,0 0 0,-1 0 1,1 0-1,0 0 0,0 0 1,0 0-1,-1 0 0,1 0 1,0 0-1,0-1 1,0 1-1,0 0 0,-1 0 1,1 0-1,0 0 0,0 0 1,0 0-1,0 0 0,0 0 1,-1 0-1,1 0 0,0-1 1,0 1-1,0 0 1,0 0-1,0 0 0,0 0 1,-1 0-1,1-1 0,0 1 1,0 0-1,0 0 0,-5 13 94,2 8 73,0 0 1,2 0-1,0 0 0,1 1 1,6 32-1,24 105 743,-25-138-818,16 67 253,39 99 1,-42-140-226,2 0 0,3-2 1,46 70-1,-67-114-163,-2-9-45,-5-11-108,-60-148-982,13 41 429,51 124 725,0-1-1,0 1 1,1-1-1,-1 1 0,0-1 1,1 1-1,0-1 1,0 0-1,-1 1 1,2-4-1,-1 5 13,0 0 0,1 0 1,-1 1-1,1-1 0,-1 0 0,1 0 0,0 1 0,-1-1 0,1 0 1,-1 1-1,1-1 0,0 0 0,0 1 0,-1-1 0,1 1 1,0-1-1,0 1 0,0 0 0,0-1 0,0 1 0,-1 0 1,1 0-1,0-1 0,0 1 0,0 0 0,0 0 0,0 0 1,0 0-1,1 1 0,3-2 19,0 0 0,-1 0 0,1-1 1,-1 1-1,0-1 0,0 0 0,1 0 0,-1 0 0,0-1 0,-1 1 1,1-1-1,0 0 0,-1 0 0,1 0 0,-1-1 0,0 1 1,0-1-1,-1 0 0,1 0 0,2-5 0,6-12 134,0 0 0,12-39 0,-19 50-98,6-20 141,-1-1 1,-2 0-1,5-42 1,-10 51-98,0 0 0,-2 0 0,-1 0 0,0 0 0,-8-37 0,9 58-93,-12-37 121,11 36-124,1 1 0,-1-1 0,0 1 1,1-1-1,-1 1 0,0 0 0,0-1 0,0 1 0,0 0 0,-1 0 0,1-1 0,0 1 0,0 0 0,-1 0 1,1 1-1,0-1 0,-1 0 0,1 0 0,-4 0 0,5 1-3,-1 0 0,0-1-1,0 1 1,1 0 0,-1 1 0,0-1-1,0 0 1,1 0 0,-1 0 0,0 0-1,0 1 1,1-1 0,-1 0 0,0 0-1,0 1 1,1-1 0,-1 1-1,1-1 1,-1 1 0,0-1 0,1 1-1,-2 0 1,-10 21-17,0 32-14,10-48 30,-1 15 3,0 0 0,1-1 0,1 1 0,0 0 0,2 0 0,3 22-1,-3-36-1,1-1 0,0 1 0,0-1 0,0 0 0,1 0 0,-1 0 0,2 0 0,-1 0 0,1 0 0,4 5 0,-5-8-4,0 1 1,1-1-1,-1 0 1,1-1-1,0 1 1,0-1-1,0 1 1,0-1-1,0 0 0,0-1 1,1 1-1,-1-1 1,1 0-1,-1 0 1,1 0-1,5 0 0,2-3 5,-12 2-2,0 0 0,0 0 1,0 0-1,0 0 0,-1 0 0,1 0 0,0 0 1,0 1-1,0-1 0,0 0 0,0 0 0,0 0 0,0 0 1,0 0-1,0 1 0,0-1 0,0 0 0,0 0 0,0 0 1,0 0-1,0 0 0,0 1 0,0-1 0,0 0 1,0 0-1,1 0 0,-1 0 0,0 0 0,0 0 0,0 1 1,0-1-1,0 0 0,0 0 0,0 0 0,0 0 0,0 0 1,1 0-1,-1 0 0,0 0 0,0 0 0,0 0 0,0 0 1,0 1-1,0-1 0,1 0 0,-1 0 0,0 0 1,0 0-1,0 0 0,0 0 0,0 0 0,1 0 0,-1 0 1,0 0-1,0 0 0,0 0 0,0 0 0,0 0 0,1 0 1,-1-1-1,0 1 0,0 0 0,0 0 0,-1 8-3,0 0-1,1 0 1,-1 1 0,2-1-1,-1 0 1,1 0-1,0 0 1,1 0-1,0 0 1,0 0-1,1 0 1,0-1 0,0 1-1,1-1 1,0 0-1,0 0 1,9 11-1,-12-17 6,-1-1 0,1 1-1,-1 0 1,1 0 0,-1-1 0,1 1-1,0-1 1,-1 1 0,1 0-1,0-1 1,0 1 0,0-1-1,-1 0 1,1 1 0,0-1-1,0 0 1,0 1 0,0-1 0,0 0-1,-1 0 1,1 0 0,0 0-1,0 1 1,0-2 0,0 1-1,0 0 1,0 0 0,0 0-1,0 0 1,0 0 0,-1-1 0,1 1-1,0 0 1,0-1 0,0 1-1,-1-1 1,1 1 0,0-1-1,0 1 1,-1-1 0,1 0-1,0 1 1,-1-1 0,1 0 0,-1 1-1,1-1 1,-1 0 0,1 0-1,-1 1 1,1-1 0,0-2-1,1-1-125,0-1-1,-1 1 1,1-1-1,-1 0 1,0 1-1,0-1 1,0 0-1,0-9 1,-8-22-338,2 20 172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9:14.200"/>
    </inkml:context>
    <inkml:brush xml:id="br0">
      <inkml:brushProperty name="width" value="0.05" units="cm"/>
      <inkml:brushProperty name="height" value="0.05" units="cm"/>
    </inkml:brush>
  </inkml:definitions>
  <inkml:trace contextRef="#ctx0" brushRef="#br0">1 244 9922,'0'0'46,"0"-1"-1,1 1 0,-1 0 1,0 0-1,1 0 1,-1 0-1,0 0 1,0-1-1,1 1 1,-1 0-1,0 0 1,0 0-1,1-1 1,-1 1-1,0 0 0,0 0 1,0-1-1,0 1 1,1 0-1,-1-1 1,0 1-1,0 0 1,0-1-1,0 1 1,0 0-1,0 0 1,0-1-1,0 1 0,0 0 1,0-1-1,0 1 1,0 0-1,0-1 1,0 1-1,0 0 1,0-1-1,0 1 1,0 0-1,0-1 1,-1 1-1,1 0 0,0 0 1,0-1-1,0 1 1,0 0-1,-1 0 1,1-1-1,0 1 1,0 0-1,-1 0 1,1 0-1,0-1 0,0 1 1,-1 0-1,1 0 1,-1 0-1,170-27 309,62-7-370,-71 26 24,256 20 0,537 52 41,-524-33-41,380 16 65,795-11 2,-938-24-76,1-28-3,-584 11 0,550-40-139,-562 38 245,833-75-4346,4 45 1469,250-2 3806,-130-88-437,-1007 124 4010,-36 2-4103,-1 0-717,7 1 30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4.946"/>
    </inkml:context>
    <inkml:brush xml:id="br0">
      <inkml:brushProperty name="width" value="0.05" units="cm"/>
      <inkml:brushProperty name="height" value="0.05" units="cm"/>
    </inkml:brush>
  </inkml:definitions>
  <inkml:trace contextRef="#ctx0" brushRef="#br0">0 171 18924,'15'-37'3794,"-15"35"-3651,1 0 1,0 1-1,1-1 0,-1 0 1,0 1-1,0-1 0,1 0 1,-1 1-1,1 0 0,-1-1 1,1 1-1,-1 0 0,1 0 1,0 0-1,0 0 0,2-1 1,-3 2-130,0 0 1,-1 0-1,1 0 1,-1 0 0,1 0-1,0 0 1,-1 0-1,1 0 1,-1 1 0,1-1-1,-1 0 1,1 0-1,0 1 1,-1-1 0,1 0-1,-1 1 1,1-1-1,-1 0 1,0 1-1,1-1 1,-1 1 0,1-1-1,-1 1 1,0-1-1,1 1 1,-1-1 0,0 1-1,0-1 1,1 1-1,-1-1 1,0 1 0,0 0-1,0-1 1,0 1-1,0-1 1,0 1-1,0 0 1,0-1 0,0 1-1,2 28-164,-3-26 150,-14 136-788,15-137 774,0 0 0,0-1 0,0 1 0,0 0 0,0-1 1,0 1-1,1 0 0,-1 0 0,1-1 0,-1 1 0,1-1 0,-1 1 0,1 0 0,0-1 0,0 1 0,0-1 1,0 0-1,0 1 0,0-1 0,0 0 0,2 2 0,-1-2 0,0 0 0,0 0 0,0-1 0,-1 1 0,1 0 0,1-1 0,-1 0 0,0 1 0,0-1 0,0 0-1,0 0 1,0 0 0,0 0 0,0 0 0,0-1 0,0 1 0,3-1 0,8-3-27,0-1 0,0 0 0,-1-1 0,0 0 0,0-1-1,0 0 1,-1-1 0,11-10 0,0-1-20,-2-1-1,33-40 0,-47 52 53,27-36-6,-31 40 8,0 1-1,0-1 1,0 1-1,0-1 1,-1 0-1,1 0 1,-1 0 0,0 0-1,1-8 1,-19 42-95,15-25 90,-16 60-145,17-60 152,0 1 0,1-1 0,-1 0 0,1 0 1,0 0-1,1 1 0,-1-1 0,1 0 0,0 0 0,2 8 1,-2-12 13,-1 0 1,1 1-1,-1-1 1,1 0-1,-1 0 1,1 0-1,0 0 1,0 0 0,0 0-1,-1 0 1,1 0-1,0 0 1,0 0-1,0-1 1,1 1-1,-1 0 1,0-1 0,0 1-1,0 0 1,0-1-1,1 0 1,-1 1-1,0-1 1,0 0-1,1 1 1,-1-1-1,0 0 1,1 0 0,-1 0-1,0 0 1,0 0-1,1-1 1,-1 1-1,0 0 1,1 0-1,-1-1 1,0 1-1,0-1 1,0 1 0,1-1-1,-1 0 1,0 1-1,1-2 1,5-3 61,0 1 1,0-2-1,0 1 1,-1-1 0,8-8-1,4-8 82,0 0-1,-2-2 1,0 0 0,-2 0-1,-1-2 1,17-43-1,-35 89-184,1 0 0,1 1-1,1-1 1,0 0-1,2 1 1,2 30 0,-1-46 3,0 0 0,0 0 0,0 0 0,1 0 0,-1 0 0,1-1 0,1 1 0,-1 0 0,0-1 0,1 0 0,5 7 0,-7-9 11,1-1 1,-1 0 0,0 0 0,1 0-1,-1 0 1,1 0 0,-1 0 0,1-1-1,-1 1 1,1 0 0,-1-1 0,1 1-1,0-1 1,-1 1 0,1-1 0,0 0 0,0 0-1,-1 0 1,1 0 0,0 0 0,-1 0-1,1 0 1,0-1 0,0 1 0,-1 0-1,1-1 1,-1 0 0,1 1 0,0-1 0,-1 0-1,1 0 1,-1 0 0,0 0 0,1 0-1,-1 0 1,0 0 0,1 0 0,0-2-1,23-24-183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8.904"/>
    </inkml:context>
    <inkml:brush xml:id="br0">
      <inkml:brushProperty name="width" value="0.025" units="cm"/>
      <inkml:brushProperty name="height" value="0.025" units="cm"/>
    </inkml:brush>
  </inkml:definitions>
  <inkml:trace contextRef="#ctx0" brushRef="#br0">67 38 21909,'-6'7'2152,"0"-4"-1432,-2-3-312,2-3 1321,2-1-769,-1-2-928,1 0-792,-2-3 680,-2-1-160,-5 0-136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9.406"/>
    </inkml:context>
    <inkml:brush xml:id="br0">
      <inkml:brushProperty name="width" value="0.025" units="cm"/>
      <inkml:brushProperty name="height" value="0.025" units="cm"/>
    </inkml:brush>
  </inkml:definitions>
  <inkml:trace contextRef="#ctx0" brushRef="#br0">156 46 16612,'-1'-3'270,"1"0"0,-1 0 0,-1 0 0,1 0 0,0 0 0,-1 0 0,1 0 0,-1 1 0,0-1 0,0 1 0,0-1 0,-4-3 0,5 5-169,0 1 1,-1-1-1,1 0 1,0 1-1,-1-1 1,1 1-1,-1-1 1,1 1-1,-1 0 1,1 0 0,-1-1-1,1 1 1,-1 0-1,1 0 1,-1 0-1,1 1 1,-1-1-1,1 0 1,-1 1-1,1-1 1,-1 1-1,1-1 1,0 1-1,-1-1 1,1 1 0,0 0-1,0 0 1,-1 0-1,0 1 1,-5 3 35,1 1 0,0 0 1,1 0-1,-1 1 0,1-1 1,0 1-1,1 0 1,0 0-1,-6 13 0,4-4-110,0 0 0,1 0-1,-7 31 1,11-42-47,1 0 1,-1 0-1,1 0 1,0 0-1,0 0 1,0 0-1,3 10 1,-3-13-6,1-1 1,0 1-1,-1 0 1,1-1-1,0 1 1,0-1-1,0 1 1,0-1-1,0 0 1,0 1-1,0-1 1,0 0-1,1 0 0,-1 0 1,1 0-1,-1 0 1,0 0-1,1 0 1,0 0-1,-1 0 1,1-1-1,-1 1 1,1-1-1,0 1 1,0-1-1,-1 0 1,3 1-1,52 0-838,-38-2 582,0 1 1,0 1 0,28 6-1,-42-7 255,0 1-1,1 0 1,-1 1-1,-1-1 0,1 1 1,0 0-1,0 0 1,-1 0-1,1 0 0,-1 1 1,1-1-1,-1 1 1,0 0-1,0 0 0,-1 0 1,1 1-1,0-1 1,-1 0-1,0 1 0,3 5 1,-4-5 57,0 1 1,1-1-1,-2 1 1,1 0-1,0 0 0,-1 0 1,0-1-1,0 1 1,-1 0-1,1 0 1,-1 0-1,0-1 0,0 1 1,0 0-1,-1-1 1,0 1-1,-2 4 0,0-1 97,-1 0 0,1 0 0,-1-1 0,-1 0 0,1 0 0,-1 0 0,0 0-1,-10 7 1,15-13-120,0 0 1,0-1-1,1 1 0,-1 0 0,0 0 0,0-1 0,0 1 0,-1-1 1,1 1-1,0-1 0,0 1 0,0-1 0,0 0 0,0 0 0,0 1 1,-1-1-1,1 0 0,0 0 0,0 0 0,0 0 0,-3-1 1,3 1-40,0-1 0,0 0 0,0 1 0,1-1 0,-1 0 0,0 0 0,0 0 0,0 1 0,1-1 0,-1 0 0,1 0 0,-1 0 0,0 0 0,1 0 0,0 0 0,-1 0 0,1 0 0,-1-2 0,0-7-163,-1 1 0,1-1 0,1 0 0,0-10 1,0 15 272,2-51-411,2-10-131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9.842"/>
    </inkml:context>
    <inkml:brush xml:id="br0">
      <inkml:brushProperty name="width" value="0.025" units="cm"/>
      <inkml:brushProperty name="height" value="0.025" units="cm"/>
    </inkml:brush>
  </inkml:definitions>
  <inkml:trace contextRef="#ctx0" brushRef="#br0">1 0 16219,'2'6'264,"0"-1"1,0 0-1,0 0 0,-1 1 0,0-1 0,0 0 0,0 1 0,-1 0 0,1-1 0,-1 1 0,-2 10 0,2 9 646,3 44 287,-2-17-459,2 0 0,2-1 1,20 86-1,-23-132-702,-1 0 1,1 0-1,0 0 1,0 0-1,0-1 1,1 1-1,0-1 0,0 0 1,4 5-1,-6-7-27,1-1 0,-1 0 0,1 0 0,0 0 0,-1 0 0,1 0 0,0 0 0,0 0 0,0 0 0,0 0 0,0-1 0,0 1 0,0-1 0,0 0 0,0 0 0,0 1 0,0-1 0,0 0 0,0-1 0,0 1 0,0 0 0,0-1-1,0 1 1,0-1 0,2 0 0,11-6 10,0 0-1,-1 0 1,0-2-1,26-19 1,-28 18-26,1 1 1,1 0-1,0 1 1,29-13-1,-41 20 1,0 0 1,0 1-1,0-1 0,-1 1 0,1-1 0,0 1 0,0 0 0,0 0 0,0 0 1,0 0-1,0 0 0,0 0 0,0 1 0,0-1 0,0 0 0,0 1 0,-1 0 0,1-1 1,0 1-1,0 0 0,-1 0 0,3 2 0,-1-1-2,-1 0-1,0 1 1,0 0 0,0-1-1,0 1 1,0 0 0,0 0-1,-1 0 1,0 0 0,1 1-1,0 5 1,2 8 43,-1 0-1,-1 0 1,-1 33 0,-1-47-19,-1 0 731,-3-14-245,-7-34 79,4 12-184,-7-20 139,-43-101-1,67 158-1370,-1-1 0,0 0-1,1 0 1,0-1-1,0-1 1,-1 0-1,1 0 1,14-1-1,1-5-156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0.401"/>
    </inkml:context>
    <inkml:brush xml:id="br0">
      <inkml:brushProperty name="width" value="0.025" units="cm"/>
      <inkml:brushProperty name="height" value="0.025" units="cm"/>
    </inkml:brush>
  </inkml:definitions>
  <inkml:trace contextRef="#ctx0" brushRef="#br0">80 258 15307,'0'-1'103,"-1"1"0,1-1-1,0 0 1,-1 1 0,1-1-1,-1 0 1,1 1 0,0-1-1,-1 1 1,1-1 0,-1 0-1,0 1 1,1-1 0,-1 1-1,1 0 1,-1-1 0,0 1 0,1-1-1,-1 1 1,0 0 0,0 0-1,1-1 1,-1 1 0,0 0-1,0 0 1,1 0 0,-1 0-1,0 0 1,0 0 0,1 0-1,-1 0 1,0 0 0,0 0-1,1 0 1,-1 0 0,0 1-1,0-1 1,1 0 0,-1 1-1,0-1 1,1 0 0,-1 1 0,0-1-1,1 1 1,-1-1 0,1 1-1,-2 0 1,-1 2 278,0 0-1,0 0 1,0 1 0,0-1-1,1 1 1,-5 7 0,3-3-174,0 1 0,1 0 0,0 0 0,0 0 0,1 0-1,0 0 1,0 0 0,1 0 0,1 1 0,-1-1 0,3 19 0,-2-28-196,0 1-1,0 0 0,1 0 1,-1-1-1,0 1 1,0 0-1,0-1 0,1 1 1,-1 0-1,0-1 1,1 1-1,-1 0 0,1-1 1,-1 1-1,1-1 1,-1 1-1,1-1 1,-1 1-1,1-1 0,-1 1 1,1-1-1,0 1 1,-1-1-1,1 0 0,0 1 1,-1-1-1,1 0 1,0 0-1,0 0 1,-1 1-1,1-1 0,0 0 1,0 0-1,-1 0 1,1 0-1,0 0 0,-1 0 1,1 0-1,0-1 1,0 1-1,-1 0 1,1 0-1,0 0 0,-1-1 1,1 1-1,0 0 1,0-2-1,5 0 15,-1-1 0,0-1 0,0 1 0,7-7 1,8-9-15,-1-1 0,21-27 0,-22 24-109,40-38 0,-58 61 93,1-1-1,-1 1 1,0-1-1,1 1 1,-1 0 0,0-1-1,1 1 1,-1 0 0,1-1-1,-1 1 1,1 0 0,-1 0-1,0 0 1,1-1 0,-1 1-1,1 0 1,-1 0 0,1 0-1,-1 0 1,1 0-1,0 0 1,-1 0 0,1 0-1,-1 0 1,1 0 0,-1 0-1,2 0 1,-2 1 1,1 0 0,-1-1 0,0 1 1,1-1-1,-1 1 0,1 0 0,-1 0 0,0-1 0,1 1 1,-1 0-1,0 0 0,0-1 0,0 1 0,0 0 0,0 0 0,0 1 1,-3 43 15,2-33 8,0-11-16,1-1-1,0 0 1,0 0-1,0 0 1,0 0-1,0 1 1,0-1-1,0 0 1,0 0-1,0 0 1,0 1-1,0-1 1,0 0-1,0 0 1,0 0 0,0 0-1,0 1 1,0-1-1,0 0 1,0 0-1,0 0 1,1 0-1,-1 1 1,0-1-1,0 0 1,0 0-1,0 0 1,0 0-1,0 0 1,0 1-1,1-1 1,-1 0-1,0 0 1,0 0-1,0 0 1,0 0 0,0 0-1,1 0 1,-1 0-1,0 0 1,0 0-1,0 0 1,1 0-1,-1 0 1,0 1-1,11-7 98,13-18 9,-20 19-83,29-31 78,-23 23-89,1 0 1,1 1 0,0 0 0,1 1-1,0 1 1,27-17 0,-39 26-18,-1 1-1,1-1 1,0 1 0,0-1 0,-1 1 0,1 0 0,0-1 0,0 1 0,0 0-1,0 0 1,-1-1 0,1 1 0,0 0 0,0 0 0,0 0 0,0 0 0,0 0 0,0 0-1,0 0 1,-1 1 0,1-1 0,0 0 0,0 0 0,0 1 0,0-1 0,-1 0 0,1 1-1,0-1 1,0 1 0,-1-1 0,1 1 0,0-1 0,-1 1 0,1 0 0,0-1 0,-1 1-1,1 0 1,-1 0 0,1-1 0,-1 1 0,0 0 0,1 0 0,-1 0 0,0-1 0,1 1-1,-1 0 1,0 1 0,2 7-2,-1-1 1,-1 1-1,1 0 0,-2 11 0,1 9 96,0-28-88,0-1 0,0 0 0,0 1 0,0-1 0,0 1 1,1-1-1,-1 0 0,0 1 0,0-1 0,0 1 0,0-1 0,1 0 0,-1 1 0,0-1 1,0 0-1,1 1 0,-1-1 0,0 0 0,0 0 0,1 1 0,-1-1 0,0 0 0,1 0 0,-1 1 1,0-1-1,1 0 0,-1 0 0,1 0 0,-1 0 0,0 0 0,1 0 0,-1 1 0,1-1 1,-1 0-1,0 0 0,1 0 0,-1 0 0,1 0 0,-1 0 0,0-1 0,1 1 0,-1 0 0,1 0 1,-1 0-1,0 0 0,1 0 0,-1-1 0,0 1 0,1 0 0,-1 0 0,0 0 0,1-1 1,-1 1-1,0 0 0,1-1 0,19-18 195,-19 18-190,68-92 358,-51 66-358,1 1 1,29-31 0,-47 56-16,0 0 0,0-1-1,0 1 1,0 0 0,1 0 0,-1 0-1,0 1 1,0-1 0,1 0 0,-1 0-1,0 1 1,1-1 0,-1 1 0,1-1-1,1 0 1,-2 2 2,0-1 0,-1 0-1,1 1 1,0-1 0,-1 1 0,1-1 0,0 1-1,-1-1 1,1 1 0,-1 0 0,1-1 0,-1 1-1,0 0 1,1-1 0,-1 1 0,0 0 0,1-1-1,-1 1 1,0 0 0,0 0 0,1-1 0,-1 1 0,0 0-1,0 0 1,0 0 0,0-1 0,0 1 0,0 0-1,-1 1 1,3 20 18,-2 0-1,0 0 1,-2 0 0,-4 22-1,9-87-3072,2 22 2469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0.943"/>
    </inkml:context>
    <inkml:brush xml:id="br0">
      <inkml:brushProperty name="width" value="0.025" units="cm"/>
      <inkml:brushProperty name="height" value="0.025" units="cm"/>
    </inkml:brush>
  </inkml:definitions>
  <inkml:trace contextRef="#ctx0" brushRef="#br0">11 174 17980,'-10'14'1896,"13"-15"-1152,1-6-287,12-8 1039,3-3-392,9-5-432,5-2-536,2 1-904,-1-3 768,-4 2-160,-3 2-128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1.400"/>
    </inkml:context>
    <inkml:brush xml:id="br0">
      <inkml:brushProperty name="width" value="0.025" units="cm"/>
      <inkml:brushProperty name="height" value="0.025" units="cm"/>
    </inkml:brush>
  </inkml:definitions>
  <inkml:trace contextRef="#ctx0" brushRef="#br0">3 207 16828,'0'6'479,"-1"-1"56,0-1 1,1 1-1,0-1 1,0 1-1,0 0 1,1-1-1,1 8 0,-2-11-462,0-1-1,0 1 1,1-1 0,-1 1-1,0-1 1,1 1-1,-1-1 1,0 0-1,1 1 1,-1-1-1,1 1 1,-1-1-1,0 0 1,1 1-1,-1-1 1,1 0-1,-1 1 1,1-1-1,-1 0 1,1 0 0,0 0-1,-1 1 1,1-1-1,-1 0 1,2 0-1,0 0 29,0-1 1,0 1-1,0 0 0,1-1 0,-1 0 0,0 1 1,0-1-1,0 0 0,0 0 0,3-2 0,20-13 127,0-1 0,-1 0 0,-1-2-1,-1-1 1,-1-1 0,0-1 0,-2 0-1,20-30 1,-38 51-227,0-1 0,0 1 0,0-1 0,0 0 0,0 1-1,0-1 1,-1 0 0,1 1 0,-1-1 0,1 0 0,-1 0 0,0 0 0,0 1 0,1-1 0,-1 0-1,-1 0 1,1 0 0,0 1 0,0-1 0,-1-2 0,0 3-3,0 0 0,0 0 0,0 0 0,1 0 0,-1 0 0,0 0 0,-1 1 0,1-1 0,0 0 0,0 1 0,0-1 0,0 1 0,0-1 0,-1 1 0,1-1 0,0 1 0,0 0 0,-1 0 0,1 0 0,0 0 0,0 0 0,-1 0 0,1 0 0,0 0 0,-1 0 0,1 0 0,0 1 0,0-1 0,-2 1 0,-5 2-12,0-1 0,0 1 1,1 1-1,-1-1 0,1 1 0,0 1 1,0-1-1,0 1 0,0 1 0,1-1 1,0 1-1,-6 8 0,-1 0-14,2 2 1,0-1-1,0 2 0,-9 20 0,10-16 8,1 1 0,1-1 0,-9 41-1,15-53 21,1-1-1,0 0 0,0 1 1,0-1-1,1 1 0,0-1 0,1 1 1,0-1-1,0 1 0,1-1 1,0 0-1,0 0 0,6 12 1,-7-17-2,1-1 0,0 0 0,-1 0 0,1 1 0,0-1 0,0 0 0,0-1 0,0 1 0,0 0 0,1 0 0,-1-1 0,0 0 0,1 1 0,-1-1 0,1 0 0,-1 0 0,1 0 0,0-1 0,0 1 0,-1 0 0,1-1 0,0 0 0,0 0 1,-1 0-1,1 0 0,4-1 0,3 0-93,0-1 0,0-1 0,0 0 1,0 0-1,17-8 0,-6 0-94,0-1 1,0-1-1,-1-1 0,-1-1 1,29-28-1,-4-2-130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1.959"/>
    </inkml:context>
    <inkml:brush xml:id="br0">
      <inkml:brushProperty name="width" value="0.025" units="cm"/>
      <inkml:brushProperty name="height" value="0.025" units="cm"/>
    </inkml:brush>
  </inkml:definitions>
  <inkml:trace contextRef="#ctx0" brushRef="#br0">0 374 15491,'17'0'1617,"5"-4"-913,4-6-264,11-10 1368,6-6-856,13-10-439,5-5-57,7-5-392,-1-4-256,-8 4-456,-5 6-209,-16 10 625,-11 8-200,-24 19-176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2.434"/>
    </inkml:context>
    <inkml:brush xml:id="br0">
      <inkml:brushProperty name="width" value="0.025" units="cm"/>
      <inkml:brushProperty name="height" value="0.025" units="cm"/>
    </inkml:brush>
  </inkml:definitions>
  <inkml:trace contextRef="#ctx0" brushRef="#br0">12 333 11995,'-11'34'1480,"13"-12"-632,8-14-272,18-21 1913,6-11-1433,18-16-296,6-6-64,10-10-264,1-3-288,-1 2 56,-2 3-56,-11 6-192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2.949"/>
    </inkml:context>
    <inkml:brush xml:id="br0">
      <inkml:brushProperty name="width" value="0.025" units="cm"/>
      <inkml:brushProperty name="height" value="0.025" units="cm"/>
    </inkml:brush>
  </inkml:definitions>
  <inkml:trace contextRef="#ctx0" brushRef="#br0">0 67 16916,'2'1'159,"0"-1"1,0 0 0,0 1 0,-1-1 0,1 1 0,0-1-1,0 1 1,-1 0 0,1 0 0,0 0 0,-1 0 0,1 0-1,-1 0 1,1 0 0,-1 1 0,0-1 0,1 0 0,-1 1-1,1 2 1,21 36 974,-15-24-646,25 48 378,-16-29-548,2-1-1,1 0 1,39 49-1,-58-82-303,0 1-1,0-1 0,0 0 0,0 1 1,1-1-1,-1 0 0,0 0 0,0 0 1,1 0-1,-1 0 0,1 0 0,-1 0 1,1-1-1,-1 1 0,1 0 0,0-1 1,-1 1-1,1-1 0,0 0 0,-1 0 1,1 1-1,0-1 0,-1 0 0,1 0 1,0 0-1,-1-1 0,1 1 0,0 0 1,-1-1-1,1 1 0,0-1 0,-1 0 1,1 1-1,-1-1 0,1 0 0,-1 0 1,0 0-1,1 0 0,-1 0 0,0 0 1,1 0-1,-1 0 0,0-1 1,0 1-1,0-1 0,1-1 0,5-7 57,0-1-1,0 0 1,-1-1-1,-1 1 0,5-14 1,18-66 236,-20 60-207,9-34 74,18-51-94,-29 108-100,-2 12-1,1 15-4,-5-19 25,8 62-40,-5-29-34,2 0 0,1 0-1,14 42 1,-20-74 12,0 0 0,1 0-1,-1 0 1,1 0 0,-1 0 0,1 0 0,-1 0 0,1 0 0,0 0 0,-1 0 0,1 0 0,0 0 0,1 1 0,-1-2 35,-1 0 1,0 0 0,1 0 0,-1 0 0,0 0-1,1 0 1,-1 0 0,0 0 0,1 0 0,-1 0 0,0 0-1,1 0 1,-1 0 0,0 0 0,1 0 0,-1 0-1,0 0 1,1 0 0,-1 0 0,0-1 0,1 1-1,-1 0 1,0 0 0,1 0 0,-1-1 0,0 1 0,1 0-1,1-3-74,1 0 0,-1 0-1,0-1 1,0 1 0,-1 0 0,3-6-1,7-20-414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3.450"/>
    </inkml:context>
    <inkml:brush xml:id="br0">
      <inkml:brushProperty name="width" value="0.025" units="cm"/>
      <inkml:brushProperty name="height" value="0.025" units="cm"/>
    </inkml:brush>
  </inkml:definitions>
  <inkml:trace contextRef="#ctx0" brushRef="#br0">13 215 14019,'2'4'352,"-1"0"1,1 0-1,0 0 0,0 0 0,1 0 1,-1-1-1,5 6 0,-6-8-275,0-1 0,0 1 0,0-1 0,0 1 0,-1 0 0,1-1 0,0 0 0,0 1 0,0-1 0,0 0 1,0 1-1,0-1 0,0 0 0,0 0 0,0 0 0,1 0 0,-1 0 0,0 0 0,0 0 0,0 0 0,0 0 0,0-1 0,0 1 0,0 0 0,0-1 0,0 1 0,0 0 0,-1-1 0,1 0 0,0 1 0,0-1 0,0 1 0,0-1 0,-1 0 0,1 0 0,0 1 0,0-2 0,3-3 141,0 1 0,-1-1-1,0 0 1,0 0 0,0 0 0,-1-1-1,1 1 1,-1 0 0,-1-1 0,1 0-1,-1 1 1,1-7 0,-1 8-138,0 0 0,-1 0 0,0 0 0,1 0 0,-1 0 0,-1 0 0,1 0 0,-1 0 0,1 0 0,-1 0 0,0 0 0,-1 0 0,1 0 1,-1 1-1,1-1 0,-1 1 0,0-1 0,-4-4 0,5 7-69,0 0 1,0 0-1,1 1 0,-1-1 1,-1 0-1,1 0 1,0 0-1,0 1 0,0-1 1,0 0-1,0 1 1,-1-1-1,1 1 0,0 0 1,-1-1-1,1 1 1,0 0-1,-1 0 0,1 0 1,0 0-1,-1 0 1,1 0-1,0 0 0,-2 0 1,1 1-8,0 0-1,0 0 1,0 1-1,0-1 1,0 0 0,0 0-1,1 1 1,-1-1-1,1 1 1,-1 0 0,1-1-1,-1 1 1,0 2-1,-3 4-17,1-1-1,0 1 0,1 0 0,0-1 0,0 2 1,-2 11-1,4-16 10,0 0 1,1 0-1,-1 1 1,1-1-1,0 0 1,0 0-1,1 0 1,-1 0-1,1 0 0,0 0 1,2 6-1,-2-9 6,0 1-1,0-1 1,0 0-1,0 1 1,0-1-1,0 0 0,0 0 1,1 0-1,-1 0 1,0 0-1,1 0 1,-1 0-1,1-1 1,-1 1-1,1 0 1,-1-1-1,1 1 0,0-1 1,-1 0-1,1 1 1,0-1-1,-1 0 1,1 0-1,0 0 1,-1 0-1,1 0 1,-1-1-1,1 1 0,0 0 1,-1-1-1,2 0 1,22-5-38,34-14 1,19-5-143,-69 23 146,0 0-1,0 1 1,0 0 0,0 0 0,0 1 0,18 2 0,-8 6 20,-14-7 458,-10-13 55,-9-18 138,-31-53-1,-6 12-3300,76 71-2087,4 2 3741,2-3-237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6.141"/>
    </inkml:context>
    <inkml:brush xml:id="br0">
      <inkml:brushProperty name="width" value="0.05" units="cm"/>
      <inkml:brushProperty name="height" value="0.05" units="cm"/>
    </inkml:brush>
  </inkml:definitions>
  <inkml:trace contextRef="#ctx0" brushRef="#br0">27 300 17244,'1'1'130,"0"0"1,-1 0 0,1 0 0,0 0 0,0 0-1,0 0 1,0 0 0,0 0 0,0 0-1,0 0 1,1-1 0,-1 1 0,0-1-1,0 1 1,0-1 0,1 1 0,-1-1 0,0 1-1,1-1 1,-1 0 0,3 0 0,-2 0 26,0 0-1,1-1 1,-1 1 0,0-1 0,0 0 0,0 0 0,0 0 0,0 0 0,0 0-1,0 0 1,0 0 0,2-3 0,1 0 86,0-1-1,-1 0 1,1 0 0,-1-1-1,0 0 1,0 1 0,5-11-1,-7 9-116,1 0-1,-1-1 1,-1 1-1,1 0 0,-1-1 1,0-13-1,-1 18-79,0 0-1,0 0 1,-1 0-1,1 1 0,-1-1 1,0 0-1,0 0 1,0 0-1,-1-2 0,1 4-35,1-1-1,-1 1 0,0 0 1,0 0-1,0 0 0,0 0 1,0 0-1,0 0 0,0 1 1,0-1-1,0 0 0,0 0 1,0 1-1,0-1 0,-1 1 1,1-1-1,0 1 0,0 0 1,-1-1-1,-1 1 0,1 0-18,0 0-1,-1 0 1,1 0-1,0 1 1,-1-1-1,1 1 1,0-1-1,0 1 0,0 0 1,0 0-1,0 0 1,0 0-1,0 0 1,0 0-1,0 1 0,0-1 1,0 1-1,1-1 1,-1 1-1,1 0 1,-1 0-1,-1 3 0,-3 3-73,1 1 0,0 0 0,-7 18 0,6-10-15,0 1-1,2 0 1,0 0-1,-3 32 0,6-38 78,1 0 0,0 0 0,0 0 1,2 0-1,-1 0 0,2-1 0,-1 1 0,7 14 0,-8-22 23,0-1 0,0 0 0,0 0 0,1 0-1,0 0 1,-1 0 0,1 0 0,1 0 0,-1-1 0,0 1 0,0-1 0,1 1 0,0-1 0,-1 0 0,1 0 0,0 0-1,0 0 1,0-1 0,0 1 0,0-1 0,0 0 0,1 0 0,-1 0 0,0 0 0,1 0 0,-1-1 0,1 0 0,-1 1 0,0-1-1,1 0 1,-1-1 0,1 1 0,-1-1 0,0 1 0,7-3 0,3-2 22,0 0 0,-1-1 0,1-1-1,-1 0 1,0 0 0,-1-1 0,17-15 0,-7 4 34,0-1-1,-1-1 1,-1-1-1,-1-1 1,-1-1 0,-1 0-1,-1-1 1,18-39 0,-30 56-49,-1 0 0,1 0 1,1-15-1,-4 22-11,0-1 0,0 1 0,0 0 0,0-1 0,0 1 0,0 0 0,0-1 0,0 1 0,-1 0 0,1-1 0,0 1 0,-1 0 0,0-2 0,0 2-1,1 1 0,-1-1 0,0 1 0,1-1 0,-1 1 1,1 0-1,-1-1 0,0 1 0,1 0 0,-1 0 0,1-1 1,-1 1-1,0 0 0,1 0 0,-1 0 0,0 0 0,1 0 1,-1 0-1,0 0 0,0 0 0,1 0 0,-1 0 1,0 0-1,1 1 0,-1-1 0,1 0 0,-1 0 0,0 1 1,0-1-1,-3 3-12,0-1 1,0 0 0,0 1-1,0 0 1,0-1-1,1 2 1,0-1 0,-1 0-1,1 1 1,0-1 0,-4 7-1,-1 4-31,1-1 0,-8 17 0,12-22 37,0 1 0,0-1 1,1 1-1,0-1 0,0 1 0,1 0 0,0 12 1,1-19 13,0 0 0,0 0 0,0 0 0,0 0 1,1-1-1,-1 1 0,1 0 0,0 0 0,-1 0 0,1-1 1,0 1-1,0 0 0,0-1 0,0 1 0,0-1 1,2 3-1,-1-3 4,0 0 1,-1 0-1,1 0 0,0 0 1,0-1-1,0 1 1,-1-1-1,1 1 1,0-1-1,0 0 1,0 1-1,0-1 0,0 0 1,0 0-1,0-1 1,0 1-1,-1 0 1,1-1-1,0 1 1,2-1-1,6-2 35,0-1 0,0 0 0,-1 0 0,1-1 0,-1 0 0,13-10 0,49-46 215,-23 20-198,-48 40-66,1 1-1,-1-1 1,1 1-1,-1-1 1,0 1-1,1-1 1,-1 1 0,1 0-1,-1-1 1,1 1-1,-1 0 1,1-1-1,-1 1 1,1 0 0,-1 0-1,1 0 1,-1-1-1,1 1 1,0 0-1,-1 0 1,1 0-1,-1 0 1,1 0 0,0 0-1,-1 0 1,1 0-1,-1 0 1,1 0-1,0 0 1,-1 0-1,1 1 1,-1-1 0,1 0-1,-1 0 1,1 1-1,-1-1 1,1 0-1,-1 1 1,1-1-1,-1 0 1,1 1 0,0 0-1,0 2-22,0 0 0,1 1 1,-1-1-1,0 0 0,-1 1 0,2 5 0,-2-7 14,0 1 0,0-1 0,1 1 0,-1-1 0,1 1 0,0-1 0,0 1 0,0-1 0,0 0 0,0 1 0,3 3 0,-3-5 12,0-1 0,1 1 1,-1-1-1,0 1 0,1-1 1,-1 1-1,0-1 0,1 0 1,-1 0-1,0 0 0,1 0 1,-1 0-1,1 0 0,-1 0 1,0 0-1,1 0 1,-1 0-1,0-1 0,1 1 1,-1-1-1,0 1 0,1-1 1,-1 0-1,1 0 0,30-21-1,-31 21 1,125-117-826,-107 99 488,-19 19 332,0 0 1,0 0 0,0 0 0,0 0-1,0 0 1,0 0 0,0 0-1,0 0 1,0-1 0,0 1 0,0 0-1,0 0 1,0 0 0,0 0-1,0 0 1,0 0 0,0 0 0,0 0-1,0 0 1,0 0 0,0 0-1,0 0 1,0 0 0,1 0 0,-1 0-1,0 0 1,0 0 0,0 0-1,0-1 1,0 1 0,0 0 0,0 0-1,0 0 1,0 0 0,0 0-1,0 0 1,1 0 0,-1 0 0,0 0-1,0 0 1,0 0 0,0 1-1,0-1 1,0 0 0,0 0 0,0 0-1,0 0 1,0 0 0,0 0-1,0 0 1,0 0 0,1 0 0,-1 0-1,0 0 1,0 0 0,0 0-1,0 0 1,0 0 0,0 0 0,0 0-1,0 0 1,0 0 0,0 1-1,0-1 1,0 0 0,0 0 0,0 0-1,0 0 1,-1 9-146,-4 8 119,1-8 41,0 0 1,1 0-1,0 0 0,1 0 0,-2 14 0,4-22 0,-1-1-1,1 1 1,0-1-1,0 0 1,0 1-1,0-1 1,0 1 0,0-1-1,0 1 1,0-1-1,1 0 1,-1 1-1,0-1 1,0 1 0,0-1-1,0 0 1,0 1-1,1-1 1,-1 1-1,0-1 1,0 0 0,1 1-1,-1-1 1,0 0-1,1 1 1,-1-1-1,0 0 1,1 0 0,-1 1-1,0-1 1,1 0-1,-1 0 1,1 0-1,0 1 1,16-5 150,19-18 10,-34 21-160,39-33 160,-30 25-247,0-1 1,0 2-1,20-12 0,-29 21-189,-4 4 157,-3 5-3,-6 8-73,5-8 176,-1 0-1,2 1 1,0-1 0,-6 19 0,20-37 181,1 1 1,0 0-1,16-8 0,27-9 41,89-29 0,-37 16-610,-98 34 273,-3 2 77,1 0-1,-1-1 1,0 0 0,1 1-1,-1-2 1,0 1-1,-1 0 1,1-1 0,0 0-1,-1 1 1,1-2 0,-1 1-1,0 0 1,4-5 0,-3-7-221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4.088"/>
    </inkml:context>
    <inkml:brush xml:id="br0">
      <inkml:brushProperty name="width" value="0.025" units="cm"/>
      <inkml:brushProperty name="height" value="0.025" units="cm"/>
    </inkml:brush>
  </inkml:definitions>
  <inkml:trace contextRef="#ctx0" brushRef="#br0">78 188 17140,'-7'8'301,"-1"0"1,1 0 0,1 0 0,-1 1 0,1 0-1,1 0 1,0 1 0,0-1 0,1 1 0,0 0-1,1 0 1,0 1 0,0-1 0,1 1 0,1-1-1,0 1 1,0 0 0,1-1 0,2 21 0,-2-29-268,1 0-1,-1 0 1,0 0 0,1-1 0,-1 1 0,1 0 0,0 0 0,-1-1 0,1 1 0,0-1 0,0 1 0,0-1-1,0 1 1,0-1 0,1 1 0,-1-1 0,0 0 0,3 2 0,-3-2-15,0-1-1,0 0 1,0 0-1,1 0 1,-1 1 0,0-1-1,0 0 1,0-1 0,0 1-1,0 0 1,0 0 0,0 0-1,0-1 1,1 1 0,-1 0-1,0-1 1,0 1 0,0-1-1,0 1 1,-1-1 0,1 0-1,1 0 1,4-4 16,0-1 1,-1 1-1,0-1 0,0 0 1,0 0-1,-1 0 1,4-9-1,4-13-67,-1 0 0,-1-1 0,-2 0 0,-1 0 0,6-57 0,-13 100-24,-1 11 43,1 0 0,2 0 0,0-1 0,2 1 0,7 26 1,-11-49 21,1 0 0,-1 0 0,1 0 0,0 0 0,0 0 0,0 0 0,0-1 0,0 1 0,0 0 0,1-1 0,-1 1 0,1 0 0,-1-1 0,1 0 0,1 2 0,-2-3 1,0 1-1,0-1 1,0 0-1,0 0 1,1 0-1,-1 0 1,0 0-1,0 0 1,0 0-1,0 0 1,0 0-1,0 0 1,0 0-1,0-1 1,0 1-1,0 0 1,0-1-1,0 1 1,0-1-1,0 1 1,0-1-1,0 0 0,0 1 1,0-1-1,0 0 1,-1 1-1,1-1 1,0 0-1,1-2 1,6-7 43,0-1 0,0 0-1,-1-1 1,-1 0 0,0 0 0,8-21 0,-2-3 59,8-41 1,-16 62-92,-1-1 0,2-30 1,-7 40-16,-1 10-7,-2 8-8,2 3 5,0 1 0,1-1 0,0 18 0,2-28 15,0 0-1,0 1 0,1-1 0,-1 0 0,1 1 1,0-1-1,1 0 0,-1 0 0,1 0 1,0 0-1,0 0 0,5 7 0,-7-11-2,1-1-1,-1 1 0,1 0 1,0-1-1,-1 1 1,1-1-1,0 1 1,-1-1-1,1 1 0,0-1 1,0 1-1,0-1 1,-1 0-1,1 1 1,0-1-1,0 0 0,0 0 1,0 1-1,-1-1 1,1 0-1,0 0 1,0 0-1,0 0 0,0 0 1,1-1-1,1 1 8,-1-1-1,0 0 0,0 0 1,0 0-1,0 0 0,0-1 1,0 1-1,0-1 0,3-2 1,3-5 30,-1 0 1,1 0 0,5-10 0,-12 17-38,9-13 15,-1 0 1,-1-1-1,0 0 0,-1 0 0,0-1 0,-2 0 0,7-31 1,-12 40-67,-4 11 28,-4 14 11,5-8-37,1 0-1,1 0 0,-1 0 1,1 0-1,1 0 1,0 0-1,0 0 1,1 0-1,0 0 0,4 16 1,-4-24-13,-1 0 0,0 0 1,0 0-1,1 0 0,-1 0 1,0-1-1,1 1 0,-1 0 1,1 0-1,0 0 0,-1 0 1,1 0-1,-1-1 0,1 1 1,0 0-1,0-1 0,-1 1 1,1 0-1,0-1 0,0 1 1,0-1-1,0 1 0,0-1 1,0 0-1,0 1 0,1-1 1,0 0 3,-1 0 0,1 0 1,-1 0-1,1-1 0,-1 1 1,1-1-1,-1 1 0,1-1 1,-1 0-1,1 1 0,-1-1 0,0 0 1,1 0-1,-1 0 0,0 0 1,2-2-1,14-13-454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4.581"/>
    </inkml:context>
    <inkml:brush xml:id="br0">
      <inkml:brushProperty name="width" value="0.025" units="cm"/>
      <inkml:brushProperty name="height" value="0.025" units="cm"/>
    </inkml:brush>
  </inkml:definitions>
  <inkml:trace contextRef="#ctx0" brushRef="#br0">158 5 17700,'-2'-1'234,"0"0"-1,0 1 1,0-1 0,0 1-1,0-1 1,0 1 0,0-1 0,-1 1-1,1 0 1,0 0 0,0 0 0,0 0-1,0 1 1,0-1 0,0 1 0,-3 0-1,0 1 52,1 0 0,0 0-1,-1 0 1,1 0 0,0 1-1,-7 6 1,0 2 32,0 0-1,1 0 1,-13 20-1,19-26-280,1-1 0,1 0-1,-1 0 1,0 1 0,1 0 0,0-1-1,0 1 1,0 0 0,1 0 0,0 0 0,-1 5-1,2-9-34,0-1 0,0 1 0,0-1 0,0 1 0,0-1 0,0 1 0,0-1-1,0 1 1,0-1 0,0 1 0,0-1 0,0 0 0,1 1 0,-1-1 0,0 1 0,0-1-1,1 0 1,-1 1 0,0-1 0,0 1 0,1-1 0,-1 0 0,0 1 0,1-1-1,-1 0 1,1 0 0,-1 1 0,0-1 0,1 0 0,-1 0 0,1 1 0,18-2-103,23-17-298,-35 15 293,20-10-295,37-16-796,-59 27 1047,-1 0 0,1 1 0,0 0 0,0 0 0,0 0 0,0 1 0,0 0 0,1 0 0,-1 0 1,10 2-1,-14-2 120,0 0 0,1 0 0,-1 1 0,0-1 0,1 1 0,-1-1 0,0 1 0,0 0 0,1-1 0,-1 1 0,0 0 0,0 0 0,0 0 0,0 0 0,0 0 0,0 0 0,0 0 0,-1 0 0,1 0 0,0 0 0,0 1 0,0 1 0,-1-1 32,1 0 0,-1 0-1,0 0 1,0 0 0,0 0-1,0 0 1,0 0-1,0 0 1,-1 0 0,1 0-1,-1 0 1,1 0 0,-2 3-1,-1 1 96,0 1-1,-1-1 1,0 0 0,0 0-1,0 0 1,0 0-1,-9 7 1,10-11-98,0 1 0,0 0 0,0-1 0,0 0-1,-1 0 1,1 0 0,0 0 0,-1 0 0,0-1 0,1 1 0,-1-1 0,0 0 0,0 0-1,0-1 1,0 1 0,0-1 0,0 0 0,-7 0 0,3-4-31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5.246"/>
    </inkml:context>
    <inkml:brush xml:id="br0">
      <inkml:brushProperty name="width" value="0.025" units="cm"/>
      <inkml:brushProperty name="height" value="0.025" units="cm"/>
    </inkml:brush>
  </inkml:definitions>
  <inkml:trace contextRef="#ctx0" brushRef="#br0">0 19 15347,'8'14'716,"-1"0"-1,-1 1 1,0 0 0,-1 0-1,5 22 1,-1-4 106,29 103 1074,-3-5-415,56 132 0,-89-257-1454,0-3 8,-1 1 0,0 0-1,1-1 1,0 0 0,0 1-1,0-1 1,0 0 0,1 0-1,3 4 1,-6-9 4,0 1 0,0-1 0,0 0 0,0 0 0,-1 0 0,1 1 0,0-1 0,-1 0 1,-1-2-1,-32-79 322,-23-64-199,49 123-205,2 0-1,0 0 1,2-1 0,-2-31-1,6 50 21,0 0 0,0 1-1,1-1 1,0 1 0,0-1-1,0 1 1,0 0 0,5-10-1,-5 13 11,0-1 0,1 1 0,-1-1 0,1 1 0,-1 0 0,1-1 0,0 1 0,0 0 0,0 0 0,0 0 0,1 1 0,-1-1 0,1 0 0,-1 1 0,1 0 0,-1-1 0,1 1 0,4-1 0,-4 1 9,11-2-2,-1-1 1,0 0-1,0-1 0,22-11 1,-31 14 5,0-1 1,-1 0-1,1 0 1,-1 0-1,0 0 1,1 0-1,-2-1 1,1 1-1,0-1 1,-1 0-1,1 0 1,-1 0-1,0 0 1,-1 0-1,1 0 1,-1-1-1,0 1 1,2-9-1,-3 6 2,1-1 0,-1 1 0,-1-1 0,1 1 0,-1-1 0,-1 1 0,1 0 0,-1 0 0,-5-13 0,5 17-2,1 0-1,0 0 1,-1 1-1,0-1 1,0 0-1,0 1 1,0-1-1,0 1 1,0 0 0,-1 0-1,-2-3 1,3 4-2,0 0 0,1 1 1,-1-1-1,0 0 0,0 1 1,0-1-1,0 1 0,0-1 1,0 1-1,0 0 0,0 0 1,0 0-1,0 0 0,0 0 1,1 0-1,-1 1 0,0-1 1,0 1-1,-3 0 1,1 1-4,1 0 1,0 0 0,0 1-1,0-1 1,0 0 0,0 1-1,0 0 1,0 0-1,1 0 1,-1 0 0,1 0-1,0 1 1,0-1 0,0 0-1,1 1 1,-1 0 0,1-1-1,0 1 1,0 0 0,-1 4-1,-2 12-7,1-1-1,-1 31 1,4-49 12,-1 29 39,1 0-1,2 0 0,0 0 0,9 35 0,-9-53-34,1 0 0,0 0 0,1-1 0,1 1 0,0-1 0,0 0 0,1-1 0,0 1 0,1-1 0,0 0 0,1-1 0,0 1 0,10 8 0,-14-15-99,0 0 0,-1-1 0,2 1-1,-1-1 1,0 0 0,0 0 0,1 0 0,-1 0-1,1-1 1,-1 0 0,1 0 0,0 0-1,0-1 1,-1 1 0,1-1 0,6-1 0,-4 1-16,-1-2 1,0 1 0,0-1 0,0 0 0,0 0-1,-1-1 1,1 1 0,0-1 0,-1-1 0,0 1-1,0-1 1,5-4 0,21-24-526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5.744"/>
    </inkml:context>
    <inkml:brush xml:id="br0">
      <inkml:brushProperty name="width" value="0.025" units="cm"/>
      <inkml:brushProperty name="height" value="0.025" units="cm"/>
    </inkml:brush>
  </inkml:definitions>
  <inkml:trace contextRef="#ctx0" brushRef="#br0">1 1 17988,'0'14'1936,"3"-1"-1360,-1-5-264,1 0 1129,2-3-745,-1-3-392,-1-9-160,1-8-48,2-5-88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6.195"/>
    </inkml:context>
    <inkml:brush xml:id="br0">
      <inkml:brushProperty name="width" value="0.025" units="cm"/>
      <inkml:brushProperty name="height" value="0.025" units="cm"/>
    </inkml:brush>
  </inkml:definitions>
  <inkml:trace contextRef="#ctx0" brushRef="#br0">125 0 16740,'-20'25'2391,"7"-9"-2184,1 1 1,0 0 0,1 1-1,1 0 1,1 1 0,1 0-1,0 0 1,1 1 0,-6 32-1,13-50-238,-1 0 0,1-1 0,0 1 0,0 0 0,0 0 0,-1-1 0,2 1 0,-1 0 0,0 0 0,0-1 1,1 1-1,-1 0 0,1 0 0,-1-1 0,1 1 0,-1-1 0,1 1 0,0 0 0,0-1 0,0 0 0,0 1 0,2 1 0,0-1-38,-1-1 0,1 1 1,0-1-1,0 0 0,0 0 1,0 0-1,0 0 0,0-1 0,0 1 1,0-1-1,0 0 0,4 0 1,13 1-264,9-1-219,40 6 0,-61-4 502,0-1-1,0 1 1,0 1 0,-1-1-1,1 1 1,0 1-1,-1-1 1,0 1 0,12 9-1,-17-11 90,0 0 1,0 0-1,0 0 0,0 0 0,-1 1 0,1-1 0,-1 1 0,1-1 0,-1 1 0,0 0 0,0-1 0,0 1 0,0 0 0,-1 0 0,1 0 0,-1 0 0,0 0 0,0-1 0,0 1 0,0 0 1,0 0-1,-1 0 0,1 0 0,-1 0 0,0 0 0,1-1 0,-1 1 0,-1 0 0,1-1 0,-3 5 0,1 0 115,-1-1-1,0 0 1,0 0 0,0 0 0,-1 0-1,0-1 1,0 1 0,0-1-1,-1-1 1,0 1 0,-7 4-1,13-9-165,0 0-1,-1 0 0,1 0 1,0 0-1,-1 1 0,1-1 1,0 0-1,0 0 0,-1 0 1,1 0-1,0 0 0,-1 0 1,1 0-1,0 0 0,-1 0 1,1 0-1,0 0 0,-1 0 1,1 0-1,0 0 0,-1-1 1,1 1-1,0 0 0,0 0 0,-1 0 1,1 0-1,0-1 0,0 1 1,-1 0-1,1 0 0,0 0 1,0-1-1,-1 1 0,1 0 1,0 0-1,0-1 0,0 1 1,0 0-1,-1-1 0,1 1 1,0 0-1,0 0 0,0-1 1,0 1-1,0 0 0,0-1 1,0 1-1,0 0 0,0-1 0,0 1 1,0 0-1,0-1 0,0 1 1,0-1-1,2-18-170,6-10 25,4-11-102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6.714"/>
    </inkml:context>
    <inkml:brush xml:id="br0">
      <inkml:brushProperty name="width" value="0.025" units="cm"/>
      <inkml:brushProperty name="height" value="0.025" units="cm"/>
    </inkml:brush>
  </inkml:definitions>
  <inkml:trace contextRef="#ctx0" brushRef="#br0">88 0 15971,'-7'91'1847,"-2"94"836,9-159-2251,2 0-1,0 0 0,2 0 1,14 49-1,-17-72-380,0 0-1,0 1 1,1-1 0,-1 0-1,1 0 1,0 1 0,0-1-1,0-1 1,0 1 0,0 0-1,1 0 1,-1-1 0,1 1-1,6 3 1,-8-5-40,1-1 0,0 1 0,0 0 0,0-1 0,0 1 1,0-1-1,0 0 0,0 0 0,0 1 0,1-1 0,-1-1 0,0 1 1,0 0-1,0 0 0,0-1 0,0 1 0,0-1 0,0 0 0,0 0 0,-1 1 1,1-1-1,0-1 0,0 1 0,-1 0 0,1 0 0,1-2 0,24-24 40,-23 22-52,0 1-1,0 0 0,0-1 0,0 1 1,1 1-1,0-1 0,-1 1 0,1 0 1,6-3-1,-10 6 0,-1 0 0,1 0 0,-1 0 0,1-1 0,-1 1 0,1 0 0,-1 1 0,1-1 0,-1 0 0,1 0 0,-1 0 0,1 0 0,-1 0 0,0 0 0,1 1 0,-1-1 0,1 0 0,-1 0 0,1 1 0,-1-1 0,0 0 0,1 0 0,-1 1 0,0-1 0,1 0 0,-1 1 0,0-1 0,1 1 0,-1-1 0,0 1 0,0-1 0,1 0 0,-1 1 0,0-1 0,0 1 0,0-1 0,0 1 0,0 0 1,4 21 26,-4-18-21,0 13 32,0-13 2,0-1 0,0 1 1,0 0-1,0-1 1,1 1-1,-1-1 0,1 1 1,2 4-1,-3-8-28,0 0 0,0 0 0,0 0 0,0 1-1,0-1 1,0 0 0,0 0 0,1 0 0,-1 0 0,0 0-1,0 0 1,0 0 0,0 0 0,0 0 0,1 0 0,-1 1-1,0-1 1,0 0 0,0 0 0,0 0 0,0 0 0,1 0 0,-1 0-1,0 0 1,0 0 0,0 0 0,0 0 0,1 0 0,-1-1-1,0 1 1,0 0 0,0 0 0,0 0 0,0 0 0,1 0 0,-1 0-1,0 0 1,0 0 0,0 0 0,0 0 0,0-1 0,0 1-1,1 0 1,-1 0 0,0 0 0,0 0 0,0 0 0,0 0-1,0-1 1,0 1 0,0 0 0,0 0 0,0 0 0,0 0 0,0-1-1,0 1 1,0 0 0,0 0 0,0 0 0,0 0 0,0-1-1,0 1 1,4-10 237,0-13 91,-1 1 0,-1 0 1,-1-1-1,-4-44 0,1-22-105,1 88-235,1 1-1,0-1 0,0 0 0,1 0 0,-1 1 1,0-1-1,0 0 0,0 1 0,0-1 0,0 0 1,1 1-1,-1-1 0,0 0 0,1 1 0,-1-1 1,0 1-1,1-1 0,-1 0 0,1 1 0,-1-1 0,1 1 1,-1-1-1,1 1 0,-1 0 0,1-1 0,0 1 1,-1-1-1,1 1 0,0 0 0,-1 0 0,1-1 1,0 1-1,-1 0 0,1 0 0,0 0 0,-1 0 1,1 0-1,0 0 0,0 0 0,-1 0 0,1 0 1,0 0-1,-1 0 0,1 0 0,0 0 0,0 1 1,6 1-139,0 0 1,-1 1 0,0 0-1,7 3 1,2 2-714,-2-4-638,-20-8-346,-7-3 1023</inkml:trace>
  <inkml:trace contextRef="#ctx0" brushRef="#br0" timeOffset="1">0 265 16219,'6'3'1625,"4"-4"-1169,10-8-168,4-1 768,5-6-792,3-2-328,1-8 184,0 0-24,-3 0-136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7.504"/>
    </inkml:context>
    <inkml:brush xml:id="br0">
      <inkml:brushProperty name="width" value="0.025" units="cm"/>
      <inkml:brushProperty name="height" value="0.025" units="cm"/>
    </inkml:brush>
  </inkml:definitions>
  <inkml:trace contextRef="#ctx0" brushRef="#br0">80 246 18156,'0'0'74,"0"-1"0,-1 1-1,1-1 1,0 0 0,-1 1 0,1-1 0,-1 1-1,1-1 1,-1 1 0,1-1 0,-1 1 0,1 0-1,-1-1 1,1 1 0,-1-1 0,0 1 0,1 0 0,-1 0-1,1-1 1,-1 1 0,0 0 0,1 0 0,-1 0-1,0 0 1,1 0 0,-1-1 0,0 1 0,0 1-1,0-1 1,0 0 10,-1 1 0,1 0 0,-1-1-1,1 1 1,0 0 0,-1 0 0,1 0-1,0 0 1,0 0 0,0 0 0,-1 0-1,0 2 1,-2 3 141,0-1 0,1 1 1,-1 0-1,-4 12 0,2 2-133,2 0 1,0 0-1,1 0 1,0 0-1,2 1 1,1-1-1,3 36 1,-3-53-86,1 0 0,0 0 0,-1 0 0,1 0 0,0 0-1,0-1 1,0 1 0,1 0 0,-1-1 0,1 1 0,-1-1 0,4 5 0,-4-7-2,0 1 1,0 0-1,0-1 0,0 1 0,0-1 1,0 1-1,0-1 0,0 1 1,0-1-1,0 0 0,0 0 1,1 1-1,-1-1 0,0 0 1,0 0-1,0 0 0,0 0 1,0 0-1,0 0 0,1-1 1,-1 1-1,0 0 0,0-1 1,0 1-1,0 0 0,0-1 1,0 1-1,0-1 0,0 0 0,0 1 1,0-1-1,0 0 0,-1 0 1,1 1-1,0-1 0,1-2 1,8-8 36,0 0-1,0-1 1,-1-1 0,-1 1 0,12-23 0,29-77 161,-41 93-169,10-26 34,-6 14-58,22-42 0,-34 72-11,0 1-1,0 0 1,0-1 0,1 1-1,-1-1 1,0 1 0,0-1-1,1 1 1,-1 0 0,0-1 0,1 1-1,-1 0 1,0-1 0,1 1-1,-1 0 1,0 0 0,1-1 0,-1 1-1,1 0 1,-1 0 0,1 0-1,-1-1 1,0 1 0,2 0 0,3 8-28,1 25-13,-6-26 34,4 23-22,-3-15 15,2 0 1,-1 0-1,2 0 1,5 16-1,-9-30 18,0 0 0,1 0-1,-1-1 1,0 1-1,1 0 1,-1 0 0,1 0-1,-1 0 1,1 0-1,-1 0 1,1-1 0,0 1-1,-1 0 1,1-1-1,0 1 1,0 0 0,0-1-1,-1 1 1,1-1-1,0 1 1,0-1 0,0 1-1,0-1 1,1 1 0,0-1 2,-1-1 1,0 1 0,0 0 0,1-1 0,-1 1 0,0 0 0,0-1 0,0 0 0,1 1 0,-1-1 0,0 0 0,0 1 0,0-1 0,0 0 0,0 0-1,1-1 1,5-7 35,-1 1 0,0-1 0,8-15-1,-13 23-38,35-73 164,16-27 32,-51 100-198,-1 0-1,1-1 0,0 1 1,-1 0-1,1 0 1,0 0-1,0 0 0,0 0 1,0 0-1,0 0 0,0 1 1,0-1-1,2-1 1,-3 2-1,0 0 0,1 0 1,-1 1-1,0-1 1,1 0-1,-1 0 1,0 0-1,0 0 0,1 0 1,-1 0-1,0 0 1,0 1-1,1-1 0,-1 0 1,0 0-1,0 0 1,1 1-1,-1-1 1,0 0-1,0 0 0,0 1 1,0-1-1,1 0 1,-1 0-1,0 1 0,0-1 1,0 0-1,0 1 1,0-1-1,0 0 1,0 0-1,0 1 0,0-1 1,0 1-1,1 41-43,-2-30 37,1 5 11,-1-12 10,0 1 1,1-1 0,0 0 0,0 0-1,0 0 1,1 0 0,0 0-1,0 0 1,0 0 0,3 8 0,-3-12-7,-1-1 1,0 0 0,0 0 0,0 1 0,0-1-1,1 0 1,-1 0 0,0 0 0,0 1-1,1-1 1,-1 0 0,0 0 0,0 0 0,1 0-1,-1 0 1,0 1 0,1-1 0,-1 0-1,0 0 1,0 0 0,1 0 0,-1 0 0,0 0-1,1 0 1,-1 0 0,0 0 0,1 0-1,-1 0 1,0 0 0,0 0 0,1-1 0,-1 1-1,0 0 1,1 0 0,10-10 191,6-18 43,-16 26-215,69-130 663,-70 131-694,1-1 1,0 1-1,-1 0 0,1 0 0,0 0 1,0 0-1,0 0 0,0 0 0,0 0 0,0 0 1,0 0-1,0 0 0,2 0 0,-3 1 1,0 0 1,1 0-1,-1 0 0,0 0 0,1 0 0,-1 0 1,0 0-1,1 0 0,-1 0 0,0 0 1,1 0-1,-1 0 0,0 0 0,0 1 0,1-1 1,-1 0-1,0 0 0,1 0 0,-1 1 0,0-1 1,0 0-1,1 0 0,-1 0 0,0 1 1,0-1-1,0 0 0,1 1 0,-1-1 0,0 0 1,0 0-1,0 1 0,0 0 0,2 4-23,0 1-1,-1 0 1,0-1 0,1 11-1,0-4-9,-2-11 36,0 0 0,0 0-1,0 0 1,0 1 0,0-1-1,0 0 1,0 0 0,1 0-1,-1 0 1,1 0-1,-1 0 1,0 0 0,1 0-1,0 0 1,-1 0 0,1 0-1,0-1 1,-1 1 0,1 0-1,0 0 1,0 0 0,0-1-1,-1 1 1,1-1 0,0 1-1,0 0 1,0-1 0,0 0-1,0 1 1,0-1 0,0 1-1,1-1 1,0 0 0,0 0 8,1-1 1,-1 0-1,0 1 0,0-1 1,0 0-1,0 0 1,0 0-1,0 0 1,0-1-1,0 1 0,0-1 1,-1 1-1,1-1 1,-1 1-1,1-1 1,1-2-1,23-32 178,-20 25-121,2 1 1,-1 0-1,11-11 0,-17 21-65,0-1 1,-1 1-1,1-1 1,0 0-1,-1 1 1,1 0-1,0-1 1,0 1-1,-1-1 1,1 1-1,0 0 1,0-1-1,0 1 1,0 0-1,-1 0 1,1 0-1,0 0 0,0 0 1,0 0-1,0 0 1,0 0-1,-1 0 1,1 0-1,0 0 1,0 0-1,0 1 1,0-1-1,-1 0 1,1 1-1,0-1 1,0 1-1,-1-1 0,1 1 1,0-1-1,-1 1 1,1-1-1,0 1 1,-1-1-1,1 1 1,-1 0-1,1 0 1,-1-1-1,1 1 1,-1 0-1,1 0 1,-1-1-1,0 1 1,1 1-1,3 6-28,-1 1 1,1-1-1,2 15 0,-3-14-58,-1-2-59,5 16-335,-7-22 388,0-1-1,1 1 1,-1 0-1,0-1 1,1 1 0,-1 0-1,0-1 1,1 1-1,-1 0 1,1-1-1,-1 1 1,1-1-1,-1 1 1,1-1 0,-1 1-1,1-1 1,-1 1-1,1-1 1,0 0-1,-1 1 1,1-1 0,1 1-1,-2-2 50,1 1 0,0 0 0,-1 0 0,1-1 0,-1 1 0,1 0 0,-1-1 0,1 1 0,-1-1 0,1 1 0,-1 0 0,0-1 0,1 1 0,-1-1 0,1 1 0,-1-1 0,0 1 0,0-1-1,1-1 1,1-1-180,9-10-503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7.970"/>
    </inkml:context>
    <inkml:brush xml:id="br0">
      <inkml:brushProperty name="width" value="0.025" units="cm"/>
      <inkml:brushProperty name="height" value="0.025" units="cm"/>
    </inkml:brush>
  </inkml:definitions>
  <inkml:trace contextRef="#ctx0" brushRef="#br0">1 166 14419,'1'1'282,"1"0"-1,-1 0 1,0 0-1,1 0 1,-1-1-1,1 1 1,-1-1-1,1 1 1,-1-1-1,1 0 1,0 1-1,-1-1 1,1 0-1,-1 0 1,1 0-1,0 0 1,-1 0-1,1-1 1,1 1 0,0-2 14,-1 1 1,0 0-1,0-1 1,0 0 0,-1 1-1,1-1 1,0 0 0,-1 0-1,1 0 1,-1 0-1,3-5 1,5-8 384,0-1-1,7-18 1,-14 27-633,1 0-1,-1 0 1,0-1-1,0 1 1,-1 0-1,0-1 0,0-12 1,-1 20-48,0-1 1,0 1 0,0 0-1,0-1 1,0 1-1,0 0 1,0-1-1,0 1 1,0 0-1,0-1 1,0 1-1,0 0 1,0-1-1,0 1 1,0 0 0,0-1-1,-1 1 1,1 0-1,0 0 1,0-1-1,0 1 1,-1 0-1,1 0 1,0-1-1,0 1 1,-1 0-1,1 0 1,0-1 0,0 1-1,-1 0 1,1 0-1,0 0 1,0 0-1,-1-1 1,1 1-1,0 0 1,-1 0-1,1 0 1,0 0-1,-1 0 1,1 0 0,0 0-1,-1 0 1,1 0-1,0 0 1,-1 0-1,1 0 1,0 0-1,-1 0 1,1 0-1,0 1 1,-1-1-1,1 0 1,0 0 0,-1 0-1,1 0 1,0 1-1,0-1 1,-1 0-1,1 0 1,0 0-1,0 1 1,-1-1-1,1 0 1,0 0-1,0 1 1,0-1 0,0 0-1,-1 1 1,-16 21-16,8-6 5,1 0 0,0 1 0,2 0 0,-9 30 0,13-36 9,-1 0-1,2 0 1,-1 1-1,1-1 1,1 1-1,0-1 1,1 1-1,3 17 1,-4-27 2,1 0 0,-1 0 1,1 0-1,-1-1 0,1 1 0,0 0 0,0-1 1,0 1-1,0 0 0,0-1 0,0 1 0,0-1 1,1 0-1,-1 1 0,0-1 0,1 0 0,-1 0 1,1 0-1,-1 0 0,1 0 0,0 0 1,-1 0-1,3 0 0,-1 0-4,0-1 1,0 1-1,0-1 1,0 0-1,0 0 1,0 0-1,0-1 0,0 1 1,0-1-1,0 1 1,0-1-1,0 0 1,4-2-1,-3 1-71,-1 1 1,1-1-1,-1 0 1,1 0-1,-1 0 1,0 0-1,0-1 1,0 0-1,0 1 1,0-1-1,-1 0 1,1 0-1,-1-1 1,0 1-1,1 0 1,-2-1-1,1 1 1,0-1-1,-1 0 1,0 1-1,1-1 1,-1 0-1,0-4 1,-6-17-207,-7-4-95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8.494"/>
    </inkml:context>
    <inkml:brush xml:id="br0">
      <inkml:brushProperty name="width" value="0.025" units="cm"/>
      <inkml:brushProperty name="height" value="0.025" units="cm"/>
    </inkml:brush>
  </inkml:definitions>
  <inkml:trace contextRef="#ctx0" brushRef="#br0">0 211 16972,'25'-4'1536,"15"-16"-1032,4-3-216,12-6 432,1-1-280,-11-7-104,-9 1-80,-14 4-272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9.211"/>
    </inkml:context>
    <inkml:brush xml:id="br0">
      <inkml:brushProperty name="width" value="0.025" units="cm"/>
      <inkml:brushProperty name="height" value="0.025" units="cm"/>
    </inkml:brush>
  </inkml:definitions>
  <inkml:trace contextRef="#ctx0" brushRef="#br0">5 260 15459,'-3'3'1489,"1"1"-1129,9 0 0,5-2 760,9-5-368,11-6-104,12-8-208,9-4-24,9-9-279,1-2-193,-1-4-521,-5 0 121,-8 5 264,-5-1-136,-17 7-176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6.620"/>
    </inkml:context>
    <inkml:brush xml:id="br0">
      <inkml:brushProperty name="width" value="0.05" units="cm"/>
      <inkml:brushProperty name="height" value="0.05" units="cm"/>
    </inkml:brush>
  </inkml:definitions>
  <inkml:trace contextRef="#ctx0" brushRef="#br0">5 1 16436,'-4'16'1200,"12"-5"-1008,5 2-296,6-2 664,-1-2-336,5-9-224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9.643"/>
    </inkml:context>
    <inkml:brush xml:id="br0">
      <inkml:brushProperty name="width" value="0.025" units="cm"/>
      <inkml:brushProperty name="height" value="0.025" units="cm"/>
    </inkml:brush>
  </inkml:definitions>
  <inkml:trace contextRef="#ctx0" brushRef="#br0">0 0 14931,'24'8'1196,"0"-2"1,41 5-1,-42-8-891,0 1-1,0 1 1,24 9 0,-42-12-277,-1 0 1,0-1-1,0 2 0,0-1 1,0 0-1,-1 1 0,1 0 1,0 0-1,-1 0 1,0 0-1,0 0 0,0 1 1,0-1-1,-1 1 0,1 0 1,-1 0-1,0 0 1,0 0-1,0 0 0,-1 0 1,1 1-1,-1-1 0,0 1 1,0-1-1,-1 1 1,1-1-1,-1 1 0,0-1 1,0 1-1,-1-1 0,1 1 1,-2 5-1,-2 6-44,0-1 0,0-1 0,-1 1 0,-1-1 0,-14 26 0,-48 62-609,54-81 451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0.112"/>
    </inkml:context>
    <inkml:brush xml:id="br0">
      <inkml:brushProperty name="width" value="0.025" units="cm"/>
      <inkml:brushProperty name="height" value="0.025" units="cm"/>
    </inkml:brush>
  </inkml:definitions>
  <inkml:trace contextRef="#ctx0" brushRef="#br0">265 38 15475,'-1'-2'154,"1"0"0,-1 0 0,1 0 1,-1 0-1,0 1 0,1-1 0,-1 0 0,0 1 0,0-1 0,0 0 0,-1 1 0,1-1 0,0 1 0,-1 0 0,1-1 0,0 1 0,-1 0 0,0 0 1,1 0-1,-1 0 0,0 0 0,1 0 0,-1 1 0,0-1 0,0 0 0,0 1 0,1-1 0,-1 1 0,0 0 0,0 0 0,0 0 0,0 0 0,0 0 1,0 0-1,0 0 0,0 1 0,1-1 0,-1 1 0,0-1 0,0 1 0,-2 1 0,-8 3 45,0 1 1,0 0-1,1 0 0,0 2 1,1-1-1,-1 1 1,1 1-1,-11 12 0,7-6-151,1 1 1,0 1-1,1 1 0,-13 24 0,22-38-45,1 0 0,1 0 1,-1 1-1,0-1 0,1 0 0,0 1 0,-1 5 1,2-9-8,0 0 1,0 0 0,0-1-1,0 1 1,0 0 0,0 0-1,1 0 1,-1 0 0,0 0-1,0 0 1,1 0 0,-1 0-1,0 0 1,1-1 0,-1 1-1,1 0 1,-1 0 0,1-1-1,-1 1 1,1 0 0,0 0 0,-1-1-1,1 1 1,0-1 0,0 1-1,-1-1 1,1 1 0,0-1-1,0 1 1,0-1 0,0 0-1,0 1 1,-1-1 0,1 0-1,0 0 1,0 0 0,0 0-1,0 1 1,0-1 0,2-1-1,7 0-88,1 0-1,0-1 0,-1 0 0,0-1 0,1 0 0,18-9 1,18-5-311,-37 14 325,3-1-94,-1 1-1,1 0 0,0 0 1,25 0-1,-36 3 160,1 0 0,-1 0 0,1 0 0,-1 0 1,0 0-1,1 1 0,-1 0 0,1-1 0,-1 1 0,0 0 0,0 0 0,0 0 0,1 0 0,-1 0 0,0 1 0,0-1 1,0 1-1,-1-1 0,1 1 0,0 0 0,-1 0 0,1 0 0,-1 0 0,1 0 0,-1 0 0,0 0 0,0 0 0,0 0 1,0 1-1,0-1 0,-1 0 0,1 1 0,0 3 0,-1 1 75,1 0 1,-1 0-1,-1 0 1,0 1-1,0-1 1,0 0 0,-1 0-1,0-1 1,0 1-1,-1 0 1,1 0-1,-2-1 1,1 0-1,-1 0 1,0 0-1,0 0 1,0 0-1,-1-1 1,0 0-1,-7 7 1,4-5-32,-1 0 1,1 0-1,-1-1 1,0 0 0,-1-1-1,1 1 1,-1-2-1,0 0 1,0 0-1,-1 0 1,1-2-1,-20 4 1,28-6-82,-1 0 1,1 0-1,0 0 0,-1 0 1,1 0-1,0 0 0,0-1 1,-1 1-1,1-1 0,0 0 1,0 0-1,-3-1 1,4 1 35,0 0 0,0 1 0,0-1 0,0 0 1,0 0-1,1 0 0,-1 0 0,0 0 1,0 0-1,1 0 0,-1 0 0,1-1 1,-1 1-1,1 0 0,-1 0 0,1 0 1,0-1-1,0 1 0,-1 0 0,1-1 0,0 1 1,0 0-1,0 0 0,1-3 0,6-25-288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0.593"/>
    </inkml:context>
    <inkml:brush xml:id="br0">
      <inkml:brushProperty name="width" value="0.025" units="cm"/>
      <inkml:brushProperty name="height" value="0.025" units="cm"/>
    </inkml:brush>
  </inkml:definitions>
  <inkml:trace contextRef="#ctx0" brushRef="#br0">14 36 12979,'-4'23'773,"2"-1"0,0 1 0,2 0 1,0-1-1,1 1 0,2 0 0,0-1 0,8 27 1,-10-47-701,0 1 1,0-1 0,0 1 0,0-1-1,0 1 1,0-1 0,1 0-1,-1 0 1,1 0 0,0 0 0,0 0-1,-1 0 1,1 0 0,1 0 0,-1-1-1,0 1 1,0-1 0,3 2-1,-3-3-33,0 1 0,-1-1 0,1 0 0,0 0 0,-1 0 0,1 0 0,-1-1 0,1 1 0,0 0 0,-1-1 0,1 1 0,0-1 0,-1 1 0,1-1 0,-1 0 0,0 0 0,1 1 0,-1-1 0,1 0 0,-1-1 0,0 1 0,0 0 0,0 0 0,0 0 0,0-1 0,0 1 0,0 0 0,0-1 0,0 1 0,1-3 0,3-7 55,0 0 1,0 0-1,-1 0 0,0 0 0,-1-1 0,0 1 1,-1-1-1,0 0 0,-1 0 0,0-15 0,-1 20-69,0 0-1,0 0 0,-1 0 1,0 0-1,0 0 0,-1 0 1,0 0-1,0 1 0,-1-1 1,1 1-1,-2-1 0,1 1 1,0 0-1,-1 0 0,0 1 1,-1-1-1,1 1 0,-10-9 0,12 13-49,0-1-1,0 1 1,0 0-1,0 0 1,0 0-1,0 1 0,0-1 1,0 0-1,0 1 1,0-1-1,0 1 1,0 0-1,0-1 1,-1 1-1,1 0 0,0 1 1,0-1-1,0 0 1,0 0-1,0 1 1,-1 0-1,1-1 0,0 1 1,0 0-1,0 0 1,0 0-1,1 0 1,-1 0-1,0 0 0,0 1 1,1-1-1,-1 1 1,1-1-1,-1 1 1,1-1-1,-1 1 0,1 0 1,0 0-1,0 0 1,0 0-1,0 0 1,0 0-1,1 0 0,-1 0 1,0 0-1,1 0 1,0 0-1,-1 0 1,1 0-1,0 1 0,0-1 1,0 0-1,0 0 1,1 0-1,-1 0 1,1 0-1,-1 1 0,2 2 1,-2-4 21,1 0 1,-1-1 0,1 1-1,-1 0 1,1 0 0,-1 0-1,1-1 1,0 1-1,-1 0 1,1-1 0,0 1-1,-1-1 1,1 1-1,0 0 1,0-1 0,-1 1-1,1-1 1,0 0-1,0 1 1,0-1 0,0 0-1,0 0 1,0 1 0,0-1-1,0 0 1,-1 0-1,1 0 1,0 0 0,0 0-1,0 0 1,0 0-1,0-1 1,0 1 0,0 0-1,0 0 1,0-1-1,-1 1 1,1-1 0,0 1-1,0 0 1,0-1 0,1-1-1,17-11-306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1.362"/>
    </inkml:context>
    <inkml:brush xml:id="br0">
      <inkml:brushProperty name="width" value="0.025" units="cm"/>
      <inkml:brushProperty name="height" value="0.025" units="cm"/>
    </inkml:brush>
  </inkml:definitions>
  <inkml:trace contextRef="#ctx0" brushRef="#br0">17 22 16732,'-7'53'1570,"4"-38"-1221,0 1 1,2 0 0,-1 0-1,2-1 1,0 1 0,1 0-1,3 17 1,-4-32-331,0-1-1,0 1 1,0-1-1,0 0 1,1 1-1,-1-1 0,0 1 1,0-1-1,0 0 1,0 1-1,1-1 1,-1 1-1,0-1 1,0 0-1,1 1 1,-1-1-1,0 0 1,1 1-1,-1-1 1,0 0-1,1 0 0,-1 1 1,0-1-1,1 0 1,-1 0-1,0 0 1,1 0-1,-1 1 1,1-1-1,-1 0 1,1 0-1,-1 0 1,14-8 162,9-21-271,-22 28 96,31-45-716,30-60 0,-67 120 1103,0 1 0,1-1 0,0 1 1,1 0-1,0-1 0,2 1 0,-1 19 1,2-12-201,0-1 0,2 1 1,0-1-1,11 40 1,-13-58-177,1 0 1,0-1-1,0 0 1,0 1-1,0-1 1,0 0 0,0 1-1,1-1 1,-1 0-1,1 0 1,-1 0-1,3 2 1,-3-4-13,-1 1 0,1-1 0,-1 0-1,1 1 1,-1-1 0,1 0 0,-1 0 0,1 0 0,0 0 0,-1 0 0,1 1 0,-1-1 0,1 0-1,-1 0 1,1 0 0,0-1 0,-1 1 0,1 0 0,-1 0 0,2 0 0,-1-1-1,1 0 0,-1 0 1,1 0-1,-1 0 0,1 0 1,-1 0-1,0 0 0,0 0 1,0-1-1,2-1 0,9-14 24,-1 0-1,-1-1 0,0 0 0,14-39 0,19-83-40,-39 123 8,2-1-79,-10 33 47,-2 17 18,2-12 26,2 1 1,0-1-1,2 0 1,3 40-1,-3-59-4,0 0-1,0 0 1,0-1-1,0 1 1,0 0-1,0 0 1,0-1 0,1 1-1,-1 0 1,0 0-1,1-1 1,-1 1 0,0 0-1,1-1 1,-1 1-1,1-1 1,-1 1-1,1 0 1,-1-1 0,1 1-1,-1-1 1,1 1-1,0-1 1,-1 0-1,1 1 1,0-1 0,-1 0-1,2 1 1,0-1 1,-1 0 0,0 0 0,1-1 1,-1 1-1,0 0 0,1-1 0,-1 1 0,0-1 1,0 1-1,1-1 0,-1 0 0,0 0 0,0 1 1,2-3-1,4-3 13,0-1 0,0-1 0,7-10 1,19-28-167,-3-3 1,25-53-1,-62 121 132,1-1 0,1 1-1,0 0 1,-3 33 0,4-30 39,2-11 15,1 1-1,0-1 0,1 14 0,0-23-26,0-1 0,0 1 0,1 0 0,-1-1 0,0 1 0,1 0 0,-1-1-1,1 1 1,0-1 0,-1 1 0,1-1 0,0 1 0,2 1 0,-3-2-4,1-1 1,0 1 0,-1-1 0,1 0-1,0 1 1,0-1 0,0 0 0,-1 1-1,1-1 1,0 0 0,0 0 0,0 0-1,0 0 1,0 0 0,-1 0-1,1 0 1,0 0 0,0 0 0,0 0-1,0 0 1,-1-1 0,1 1 0,0 0-1,0-1 1,0 1 0,-1-1 0,1 1-1,1-1 1,5-4 12,-1 1 0,1-1 0,-1-1 0,0 1 0,-1-1 0,1 0 0,5-9-1,32-51-75,-35 54 43,10-27-54,3-2-227,-21 41 292,0 0-1,1 0 1,-1 0 0,0 1-1,0-1 1,0 0-1,1 0 1,-1 0-1,0 0 1,0 0 0,0 0-1,0 0 1,1 0-1,-1 0 1,0 1-1,0-1 1,0 0 0,0 0-1,0 0 1,1 0-1,-1 0 1,0 1-1,0-1 1,0 0 0,0 0-1,0 0 1,0 0-1,0 1 1,0-1-1,0 0 1,0 0 0,0 0-1,0 1 1,0-1-1,0 0 1,0 0-1,0 0 1,0 1 0,0-1-1,0 0 1,0 0-1,0 0 1,0 1-1,0-1 1,0 0 0,0 0-1,0 1 1,0 12-10,0-12 12,-1 11 26,1 1-1,0 0 1,0-1 0,2 1 0,-1-1-1,5 16 1,-6-28-27,0 1 1,0-1-1,0 1 1,1 0-1,-1-1 1,0 1-1,0-1 1,1 1-1,-1-1 1,0 1-1,0-1 1,1 1-1,-1-1 1,1 1-1,-1-1 1,0 0-1,1 1 0,-1-1 1,1 1-1,-1-1 1,1 0-1,-1 0 1,1 1-1,0-1 1,-1 0-1,1 0 1,-1 1-1,1-1 1,-1 0-1,1 0 1,0 0-1,-1 0 1,1 0-1,-1 0 1,1 0-1,0 0 0,-1 0 1,1 0-1,-1-1 1,1 1-1,0 0 1,-1 0-1,1 0 1,-1-1-1,1 1 1,-1 0-1,1-1 1,-1 1-1,1 0 1,-1-1-1,1 1 1,-1-1-1,0 1 0,1-1 1,22-27-1454,-23 28 1427,47-77-2549,-29 53 1721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1.858"/>
    </inkml:context>
    <inkml:brush xml:id="br0">
      <inkml:brushProperty name="width" value="0.025" units="cm"/>
      <inkml:brushProperty name="height" value="0.025" units="cm"/>
    </inkml:brush>
  </inkml:definitions>
  <inkml:trace contextRef="#ctx0" brushRef="#br0">14 328 16155,'-7'44'943,"3"0"-1,2 0 0,1 0 0,3 0 0,1 0 0,11 49 0,-5-61-439,-9-32-496,0 0 0,0 0 1,0 0-1,0 1 0,0-1 0,0 0 0,0 0 1,0 0-1,0 1 0,1-1 0,-1 0 1,0 0-1,0 0 0,0 1 0,0-1 0,0 0 1,1 0-1,-1 0 0,0 0 0,0 0 1,0 1-1,1-1 0,-1 0 0,0 0 0,0 0 1,0 0-1,1 0 0,-1 0 0,0 0 0,0 0 1,1 0-1,-1 0 0,0 0 0,0 0 1,0 0-1,1 0 0,6-15 126,1-28-72,-2-1 0,1-55-1,-2 28-147,-1 17-15,31-258-502,-34 303 575,1-1 0,0 1 0,1-1 0,0 1 0,8-17 0,-11 25 29,0 1 0,1-1 1,-1 1-1,0-1 1,0 1-1,1-1 0,-1 1 1,0-1-1,1 1 0,-1-1 1,0 1-1,1 0 1,-1-1-1,0 1 0,1 0 1,-1-1-1,1 1 1,-1 0-1,1-1 0,-1 1 1,1 0-1,-1 0 0,1 0 1,-1 0-1,1-1 1,0 1-1,-1 0 0,1 0 1,-1 0-1,1 0 1,0 0-1,0 1 2,0 0 0,0-1 0,0 1 0,-1 0 0,1 0 0,0 0 0,-1 0 0,1 0 0,-1 0 0,1 0 0,-1 0 0,1 0 0,-1 0 0,1 2 0,6 38 73,-6-7 92,-2 1 1,-1-1-1,-9 50 0,10-80-142,0-1 0,0 1 0,1 0 0,0-1 0,0 1 0,0 0 0,0 0 0,1 6-1,0-9-34,-1 0 0,1 0 0,0 1 0,0-1-1,0 0 1,-1 0 0,1 0 0,0 0-1,0-1 1,0 1 0,0 0 0,1 0-1,-1-1 1,0 1 0,0 0 0,0-1-1,1 1 1,-1-1 0,0 0 0,0 1-1,1-1 1,-1 0 0,0 0 0,1 0-1,-1 0 1,0 0 0,3 0 0,26 0-346,-14-1 83,-1 1-1,1 1 0,28 5 0,-41-5 255,1 0-1,-1 0 1,0 0-1,0 0 1,0 0-1,0 1 1,0-1 0,0 1-1,0 0 1,-1-1-1,1 1 1,-1 1-1,1-1 1,-1 0 0,0 1-1,0-1 1,0 1-1,0 0 1,0-1-1,0 1 1,-1 0 0,0 0-1,1 0 1,0 4-1,-2-5 39,0 1-1,1-1 0,-1 1 1,0-1-1,-1 1 1,1-1-1,0 1 0,-1-1 1,1 1-1,-1-1 1,0 0-1,0 1 0,0-1 1,0 0-1,0 0 0,0 1 1,-1-1-1,1 0 1,-1 0-1,1 0 0,-1-1 1,0 1-1,0 0 0,-3 2 1,-2 1 62,1 0 0,-1-1-1,0 0 1,-1 0 0,1-1 0,-11 4 0,12-5 31,-1 0-1,0 0 1,1-1 0,-1 0-1,0 0 1,0-1 0,1 0 0,-1 0-1,0-1 1,0 0 0,1 0-1,-1 0 1,1-1 0,-1 0-1,1 0 1,-13-7 0,-2-4 169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3.276"/>
    </inkml:context>
    <inkml:brush xml:id="br0">
      <inkml:brushProperty name="width" value="0.025" units="cm"/>
      <inkml:brushProperty name="height" value="0.025" units="cm"/>
    </inkml:brush>
  </inkml:definitions>
  <inkml:trace contextRef="#ctx0" brushRef="#br0">159 273 14659,'-1'-2'126,"0"0"1,0 1-1,-1-1 0,1 0 0,0 0 1,0 1-1,-1-1 0,1 0 1,-1 1-1,1 0 0,-1-1 0,0 1 1,0 0-1,1 0 0,-1 0 0,0 0 1,0 0-1,0 0 0,0 0 1,0 1-1,0-1 0,-1 1 0,1 0 1,0-1-1,0 1 0,0 0 1,0 0-1,0 1 0,-1-1 0,1 0 1,0 1-1,0-1 0,0 1 0,0-1 1,0 1-1,0 0 0,0 0 1,0 0-1,1 0 0,-3 2 0,-3 1 73,1 1 0,0-1 0,0 1 0,1 0-1,0 1 1,0 0 0,0-1 0,0 2 0,1-1 0,-5 9-1,5-6-100,1 0 0,-1 0 0,-2 15 1,5-20-85,0 0 1,1-1 0,-1 1 0,1 0 0,0 0 0,0-1 0,1 1-1,-1 0 1,1 0 0,0-1 0,0 1 0,1 4 0,-1-7-10,0 0 0,-1 0 1,1 0-1,0 0 0,0 0 0,0 0 1,0 0-1,0 0 0,0 0 1,0 0-1,0 0 0,0-1 0,1 1 1,-1-1-1,0 1 0,0-1 1,0 1-1,1-1 0,-1 0 0,0 1 1,1-1-1,-1 0 0,0 0 0,1 0 1,-1 0-1,0 0 0,1 0 1,-1 0-1,0-1 0,1 1 0,-1 0 1,0-1-1,0 1 0,1-1 1,-1 0-1,2 0 0,4-3 10,1 0 0,-1 0 0,0-1-1,10-8 1,0-3-4,0-2 0,-1 0 0,-1 0-1,-1-1 1,0-1 0,-2-1 0,0 0-1,-1 0 1,-2-1 0,0 0 0,-1-1-1,9-42 1,-12 12-36,-5 50 26,1 1-1,-1 0 0,-1-1 0,1 1 0,0 0 0,-1-1 0,1 1 0,-1 0 0,1-1 0,-1 1 1,0 0-1,0 0 0,0 0 0,-1-1 0,1 1 0,0 1 0,-1-1 0,1 0 0,-4-3 1,4 5-1,1 0 0,-1-1 0,0 1 1,0 0-1,0-1 0,0 1 0,0 0 1,0 0-1,0 0 0,0 0 0,0 0 1,0 0-1,0 0 0,0 0 0,1 0 1,-1 0-1,0 1 0,0-1 0,0 0 1,0 0-1,0 1 0,0-1 1,0 1-1,1-1 0,-1 1 0,0-1 1,0 1-1,1 0 0,-1-1 0,0 1 1,1 0-1,-1-1 0,1 1 0,-1 0 1,0 2-1,-17 29 17,14-18-6,0-1-1,1 1 1,0-1 0,1 1-1,0 0 1,1 0-1,1 0 1,0 0 0,4 22-1,-3-26 15,1-1 0,0 0-1,0 1 1,1-1 0,0 0-1,1-1 1,0 1 0,0 0-1,1-1 1,0 0 0,0 0-1,1-1 1,0 1 0,14 12-1,-17-18-6,-1 0-1,1 0 1,0 0-1,0 0 1,0-1-1,0 1 1,1-1-1,-1 1 0,0-1 1,0 0-1,1-1 1,-1 1-1,1 0 1,-1-1-1,1 0 1,-1 0-1,7-1 1,-6 0 1,1 0 1,-1 0 0,1-1 0,-1 0-1,0 0 1,0 0 0,1 0 0,-2-1 0,1 0-1,0 0 1,6-5 0,-1-3-4,0 0 1,0 0 0,-1-1-1,0 0 1,-1 0-1,-1-1 1,9-21-1,-9 18-77,0-1-1,-2 0 1,0 0-1,-1 0 1,0 0-1,0-25 1,-6 32-195,0 20 96,-3 21 49,5-17 143,0 0 0,0 0 0,1 0 0,1 1 0,0-1 0,1 0 0,1 0 0,8 26 0,-11-39-22,0 0 1,1-1-1,-1 1 1,0 0-1,1 0 0,-1 0 1,1-1-1,-1 1 1,1 0-1,-1-1 0,1 1 1,-1 0-1,1-1 1,0 1-1,-1-1 0,1 1 1,0-1-1,0 1 1,-1-1-1,1 0 0,0 1 1,0-1-1,0 0 1,-1 1-1,1-1 0,0 0 1,0 0-1,0 0 1,0 0-1,0 0 0,0 0 1,-1 0-1,1 0 1,0 0-1,0 0 0,0-1 1,0 1-1,-1 0 1,1 0-1,0-1 0,0 1 1,0-1-1,-1 1 1,1-1-1,0 1 0,-1-1 1,1 1-1,0-1 1,-1 0-1,1 1 0,-1-1 1,1-1-1,4-3 35,0 0 0,0-1-1,-1 0 1,7-12 0,1-6-2,0-1 1,-1-1-1,-2 0 1,0-1-1,-2 1 0,5-40 1,-15 98 95,2 40-1,1-60-92,1 0 0,0 0 0,1 0 1,0-1-1,1 1 0,0-1 0,1 0 0,7 15 0,-10-24-37,0 0 0,0 1 0,0-1 0,1 0-1,-1 0 1,1-1 0,-1 1 0,1 0 0,-1 0 0,1-1 0,0 1-1,0-1 1,0 1 0,0-1 0,0 0 0,0 0 0,0 0 0,0 0 0,0 0-1,1 0 1,-1-1 0,0 1 0,1-1 0,-1 0 0,0 1 0,1-1 0,-1 0-1,1 0 1,-1-1 0,0 1 0,1 0 0,-1-1 0,0 1 0,0-1-1,1 0 1,-1 0 0,3-1 0,-1-1-107,0 0 0,0 0 0,0 0 0,0 0 0,0 0 0,-1-1 0,1 0 0,-1 0 0,0 0 0,0 0 0,-1 0 0,1-1 0,-1 1 0,0-1 0,0 0 0,0 1 0,1-7 0,-1 0-12,-1 1 1,0-1-1,-1 0 0,0 0 0,0 1 1,-4-15-1,-9-26-438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3.805"/>
    </inkml:context>
    <inkml:brush xml:id="br0">
      <inkml:brushProperty name="width" value="0.025" units="cm"/>
      <inkml:brushProperty name="height" value="0.025" units="cm"/>
    </inkml:brush>
  </inkml:definitions>
  <inkml:trace contextRef="#ctx0" brushRef="#br0">9 0 19716,'-4'10'1377,"1"0"-1121,2 2-120,1-2 112,4-1-560,0-4 304,4 1-144,0-3-65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4.226"/>
    </inkml:context>
    <inkml:brush xml:id="br0">
      <inkml:brushProperty name="width" value="0.025" units="cm"/>
      <inkml:brushProperty name="height" value="0.025" units="cm"/>
    </inkml:brush>
  </inkml:definitions>
  <inkml:trace contextRef="#ctx0" brushRef="#br0">168 28 16748,'-5'-3'474,"0"-1"0,0 1 1,0 0-1,0 1 0,-1-1 1,1 1-1,-1 0 1,1 0-1,-10-1 0,11 3-344,1 0 0,0 0 0,0 0 0,0 0 0,-1 1-1,1 0 1,0-1 0,0 1 0,0 0 0,0 1-1,0-1 1,0 0 0,1 1 0,-1 0 0,0 0 0,1-1-1,-1 2 1,1-1 0,-3 3 0,-1 1-22,0 0 1,1 1-1,-1 0 0,-3 8 1,7-12-88,0 0 1,0 0-1,1 1 1,0-1-1,0 0 1,0 1-1,0-1 1,0 1-1,1-1 1,-1 1-1,1 0 1,0 4-1,0-7-25,1 0-1,-1-1 1,0 1 0,0 0-1,1 0 1,-1-1-1,1 1 1,-1 0 0,0-1-1,1 1 1,-1 0-1,1-1 1,-1 1 0,1 0-1,0-1 1,-1 1-1,1-1 1,0 1-1,-1-1 1,1 0 0,0 1-1,0-1 1,-1 0-1,1 1 1,0-1 0,0 0-1,0 0 1,-1 0-1,1 0 1,1 1-1,27-2-277,-26 1 241,22-3-205,-12 1 35,0 1 0,0 0 0,0 1 0,1 0 0,19 3 0,-30-2 195,0 0 0,1 0-1,-1 0 1,0 0 0,1 1 0,-1-1 0,0 1-1,0 0 1,0 0 0,0 0 0,-1 0 0,1 1-1,-1-1 1,1 1 0,-1 0 0,0-1-1,0 1 1,0 0 0,0 0 0,0 0 0,-1 1-1,1-1 1,-1 0 0,0 1 0,1 6-1,-1-4 82,0 0 0,-1 0 0,0 0 0,0 0 0,0 0 0,-1 0 0,0 1 0,0-1 0,-1 0-1,1-1 1,-1 1 0,0 0 0,-1 0 0,0-1 0,0 1 0,0-1 0,-4 5 0,5-7-51,0-1 0,0 1 0,0-1 0,0 0 0,0 1 0,-1-1 0,1 0 0,-1-1 1,0 1-1,1 0 0,-1-1 0,0 1 0,0-1 0,0 0 0,0 0 0,0 0 0,0 0 0,0-1 1,0 1-1,0-1 0,-1 0 0,1 0 0,0 0 0,0 0 0,0-1 0,0 1 0,0-1 0,0 0 1,-1 1-1,1-1 0,1-1 0,-1 1 0,0 0 0,-5-4 0,-19-17-50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5.363"/>
    </inkml:context>
    <inkml:brush xml:id="br0">
      <inkml:brushProperty name="width" value="0.025" units="cm"/>
      <inkml:brushProperty name="height" value="0.025" units="cm"/>
    </inkml:brush>
  </inkml:definitions>
  <inkml:trace contextRef="#ctx0" brushRef="#br0">197 608 15699,'-1'-3'255,"0"0"0,0 0 0,0 0-1,-1 1 1,0-1 0,1 0 0,-1 1 0,0-1-1,0 1 1,-5-5 0,6 7-154,-1-1-1,1 0 1,-1 0 0,1 1 0,-1-1 0,1 1 0,-1-1-1,1 1 1,-1-1 0,0 1 0,1 0 0,-1 0 0,0 0-1,1 0 1,-1 0 0,0 0 0,1 1 0,-1-1 0,0 0-1,1 1 1,-1 0 0,1-1 0,-3 2 0,-3 2 99,0 0 0,0 0 0,1 1 0,-1 0 0,1 0-1,0 0 1,0 1 0,1 0 0,-10 13 0,4-3-52,0 1-1,-15 35 1,24-47-123,-1 0 1,1 0 0,0 0-1,1 0 1,0 0 0,-1 0 0,1 1-1,1-1 1,-1 0 0,1 11-1,0-16-21,0 1-1,0-1 1,0 1-1,1-1 1,-1 0-1,0 1 0,0-1 1,0 0-1,0 1 1,0-1-1,0 1 1,1-1-1,-1 0 0,0 1 1,0-1-1,0 0 1,1 0-1,-1 1 1,0-1-1,1 0 0,-1 1 1,0-1-1,1 0 1,-1 0-1,0 0 1,1 1-1,-1-1 0,0 0 1,1 0-1,-1 0 1,0 0-1,1 0 0,-1 0 1,1 0-1,-1 0 1,0 0-1,1 0 1,0 0-1,16-9 71,13-20-2,-15 11-47,-1-2 0,-2 0-1,0 0 1,-1-2-1,0 1 1,-2-1 0,-1 0-1,9-38 1,-16 39-21,-3 14-14,-3 12-12,1 5 8,1 0 1,0 1-1,0-1 1,1 1 0,0 0-1,0 11 1,2 69-55,1-75 59,0-1 0,5 21-1,-6-33 12,1 0-1,0 0 1,-1 0-1,1 0 0,0-1 1,0 1-1,1 0 1,-1 0-1,1-1 1,-1 1-1,1-1 1,0 0-1,0 1 1,0-1-1,0 0 1,0 0-1,0 0 1,1 0-1,4 2 1,-5-3 2,0-1 1,0 0-1,0 1 1,0-1 0,0 0-1,0 0 1,0 0-1,0 0 1,0-1-1,0 1 1,0-1-1,0 1 1,0-1 0,0 0-1,0 1 1,0-1-1,0 0 1,-1 0-1,1 0 1,0-1 0,-1 1-1,1 0 1,0-1-1,-1 1 1,0-1-1,2-2 1,4-3 18,-1-2 0,-1 1-1,1-1 1,3-9 0,2-7 76,-1-1 0,-1 0-1,-1-1 1,-2 0 0,0 0-1,2-50 1,-8 73-78,0-1 0,0 1 0,0-1 0,-1 1 1,-2-9-1,3 13-20,0 0 0,0 0 1,0 0-1,0 0 1,0-1-1,0 1 0,0 0 1,0 0-1,0 0 1,0 0-1,0 0 0,0-1 1,0 1-1,0 0 1,0 0-1,0 0 0,0 0 1,0 0-1,0 0 1,0-1-1,-1 1 0,1 0 1,0 0-1,0 0 1,0 0-1,0 0 0,0 0 1,0 0-1,0 0 1,-1-1-1,1 1 0,0 0 1,0 0-1,0 0 1,0 0-1,0 0 0,-1 0 1,1 0-1,0 0 1,0 0-1,0 0 0,0 0 1,-1 0-1,1 0 1,0 0-1,0 0 0,0 0 1,0 0-1,-1 1 1,-4 16 18,2 3-41,1 0-1,0 0 1,2-1-1,1 1 1,0 0-1,1 0 1,8 30-1,-9-47 22,-1 0-1,1 0 0,1 0 0,-1 0 1,0-1-1,1 1 0,-1 0 0,1 0 1,0-1-1,0 1 0,0-1 0,0 0 1,0 1-1,4 1 0,-5-3 2,1 0-1,0-1 1,-1 1 0,1 0-1,0-1 1,0 1-1,0-1 1,-1 0-1,1 0 1,0 0 0,0 0-1,0 0 1,0 0-1,-1 0 1,1 0 0,0-1-1,0 1 1,0-1-1,-1 1 1,1-1-1,0 0 1,-1 1 0,1-1-1,0 0 1,1-2-1,6-3 9,-1-1 0,0 0-1,-1 0 1,1-1 0,-1 0 0,-1 0-1,1-1 1,-2 1 0,1-2-1,7-16 1,-4 5 2,-1 0-1,-1 0 0,-1-1 1,4-23-1,-8 37-10,3-31-18,-5 37 11,0 1-1,1-1 1,-1 0-1,-1 0 1,1 0-1,0 0 0,0 0 1,-1 0-1,1 0 1,-1 1-1,1-1 1,-1 0-1,0 0 1,0 1-1,-1-4 1,2 5 4,0 0 1,-1 0 0,1 0-1,0 0 1,0 0 0,0 0-1,0-1 1,0 1-1,0 0 1,-1 0 0,1 0-1,0 0 1,0 0 0,0 0-1,0 0 1,-1 0 0,1 0-1,0 0 1,0 0 0,0 0-1,-1 0 1,1 0-1,0 0 1,0 0 0,0 0-1,0 0 1,-1 0 0,1 0-1,0 0 1,0 0 0,0 0-1,0 0 1,-1 0 0,1 0-1,0 0 1,0 0-1,0 1 1,0-1 0,0 0-1,-1 0 1,1 0 0,0 0-1,0 0 1,0 1 0,0-1-1,-5 12-65,1 14-17,3-9 35,2 0 0,0 0 0,5 28 0,-4-38 18,0 1 1,0 0-1,0-1 0,1 1 1,0-1-1,1 0 1,-1 0-1,1 0 1,10 12-1,-13-18 8,1 1 0,-1-1-1,0 1 1,1-1 0,-1 0-1,1 0 1,0 1 0,-1-1 0,1-1-1,0 1 1,0 0 0,-1 0-1,1-1 1,0 1 0,0 0 0,0-1-1,0 0 1,0 0 0,0 1-1,0-1 1,0 0 0,3-1-1,-2 0-20,0 0 0,1 0-1,-1-1 1,0 1-1,0-1 1,0 0 0,-1 0-1,1 0 1,0 0-1,-1 0 1,1 0 0,1-4-1,6-6-147,-1 0 0,0-1 0,-1 0 0,9-21 0,0-3 14,-2-1 0,-1-1 0,-2 0 0,-2-1 1,-1 0-1,-2-1 0,-2 1 0,-2-1 0,-4-74 0,-4 82 250,-2 18 2,7 15-69,0 0-1,0 0 1,-1 0-1,1-1 1,0 1 0,0 0-1,-1 0 1,1 0-1,0 0 1,0-1-1,0 1 1,-1 0-1,1 0 1,0 0 0,-1 0-1,1 0 1,0 0-1,0 0 1,-1 0-1,1 0 1,0 0-1,-1 0 1,1 0 0,0 0-1,0 0 1,-1 0-1,1 0 1,0 0-1,-1 0 1,1 0-1,0 0 1,0 0 0,-1 0-1,1 1 1,0-1-1,-1 0 1,0 2 7,0-1 0,0 1 1,-1 0-1,1-1 0,0 1 0,0 0 1,1 0-1,-1 0 0,0 0 1,0 0-1,1 0 0,0 0 1,-1 0-1,1 0 0,0 0 0,0 0 1,0 4-1,0 1 16,-2 53 225,3-1-1,3 1 0,2-1 1,3 0-1,2-1 0,23 69 0,-30-113-174,-3-9-31,1 0 1,-1 0-1,1-1 0,0 1 1,0 0-1,5 6 1,-1-6 47,-3-10-65,-4-15-25,-3 7-25,-1 0 0,0 0 0,-1 0 1,0 1-1,-1 0 0,0 0 0,-13-14 0,-1 0-114,-48-44-1,61 62 118,3 3 4,0 0 1,-1 0 0,0 0-1,0 1 1,0 0 0,-1 0-1,-12-5 1,13 8 29,13 8 22,16 6 41,-13-10-146,0 0 0,0 0 0,0-1-1,1 0 1,-1-1 0,1 0 0,-1-1 0,1 0 0,-1-1-1,1 0 1,13-3 0,-3-1-382,0-2 0,0 0 1,-1-2-1,27-14 0,-13 3-223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6.064"/>
    </inkml:context>
    <inkml:brush xml:id="br0">
      <inkml:brushProperty name="width" value="0.025" units="cm"/>
      <inkml:brushProperty name="height" value="0.025" units="cm"/>
    </inkml:brush>
  </inkml:definitions>
  <inkml:trace contextRef="#ctx0" brushRef="#br0">124 234 14411,'0'0'73,"0"-1"0,0 0 0,0 1 0,0-1 0,0 0 0,0 1 0,0-1 0,0 0 0,0 1 0,0-1 0,0 0 0,0 1 0,-1-1 0,1 1 0,0-1 0,-1 0 0,1 1 0,0-1 0,-1 1 0,1-1 0,0 1 0,-1-1 0,1 1 0,-1-1 0,1 1 0,-1-1 0,1 1 0,-1 0 0,0-1 0,1 1 0,-1 0 0,1 0 0,-1-1 0,0 1 0,1 0 0,-1 0 0,0 0 0,1 0 0,-1-1 0,0 1 0,1 0 0,-1 0 0,0 1 0,1-1 0,-1 0 0,0 0 0,0 0 0,-2 1 116,1 0 0,0 0 0,-1 0 0,1 0 0,0 0-1,0 1 1,0-1 0,0 1 0,0-1 0,0 1 0,0 0 0,-3 4 0,-4 7 240,1 2-1,0-1 1,1 1 0,1 0-1,0 1 1,-6 27 0,6-15-75,2-1 1,0 0-1,1 35 0,3-55-271,0 0 0,1-1 0,0 1 0,0-1 0,0 1 0,4 11 0,-4-17-67,-1 0 0,1 0-1,-1 0 1,1 0 0,-1-1-1,1 1 1,-1 0 0,1 0-1,0 0 1,-1-1 0,1 1-1,0 0 1,0-1 0,0 1-1,-1-1 1,1 1 0,0-1 0,0 1-1,0-1 1,2 1 0,-2-1 0,1 0 0,-1 0 1,1-1-1,-1 1 1,1 0-1,-1-1 0,1 1 1,-1-1-1,1 1 1,-1-1-1,1 0 0,-1 1 1,0-1-1,1 0 1,-1 0-1,0 0 0,2-2 1,9-10 53,0 1 0,-1-1 0,0-1 0,-1 0 0,8-15 0,39-83 190,-48 94-223,9-22 17,-8 19-81,15-29-1,-24 49 24,0 0 0,0 0 0,-1-1 1,1 1-1,0 0 0,0 0 0,0 0 0,0 0 0,0 0 0,0 0 0,1 0 1,0 0-1,-2 1 2,1 0 0,-1 0 0,0 0 0,0 0 0,1 0 1,-1 0-1,0 0 0,0 0 0,1 0 0,-1 0 0,0 0 0,1 0 1,-1 0-1,0 0 0,0 0 0,1 1 0,-1-1 0,0 0 1,0 0-1,0 0 0,1 0 0,-1 1 0,0-1 0,0 0 0,0 0 1,1 0-1,-1 1 0,0-1 0,0 0 0,0 0 0,0 1 1,0-1-1,0 0 0,1 1 0,4 33-100,-5-26 95,0-5 2,1 9-6,0 1 1,0-1 0,2 1 0,-1-1-1,1 0 1,7 18 0,-9-29 10,-1-1 0,0 1 1,1 0-1,-1 0 0,1-1 1,-1 1-1,1 0 0,-1-1 1,1 1-1,-1 0 0,1-1 0,0 1 1,-1-1-1,1 1 0,0-1 1,0 1-1,-1-1 0,1 1 1,0-1-1,0 0 0,-1 0 1,1 1-1,0-1 0,0 0 1,0 0-1,1 0 0,0 0 1,-1 0 1,1-1-1,0 1 0,-1-1 0,1 0 0,-1 1 0,1-1 0,-1 0 1,1 0-1,-1 0 0,1 0 0,1-2 0,4-5 9,1 0 0,-2 0 0,9-12 0,-14 18-7,28-45 38,-22 33-61,0 1-1,1 0 1,1 1 0,0 0-1,22-22 1,-30 34 15,-1-1 0,1 0 0,0 0 0,0 1 0,0-1 0,0 0-1,0 1 1,0-1 0,1 1 0,-1-1 0,0 1 0,0 0 0,0 0 0,0-1 0,0 1 0,1 0 0,1 0 0,-2 0-1,0 1 1,0-1-1,-1 0 0,1 1 1,0-1-1,0 1 1,-1-1-1,1 1 1,0-1-1,-1 1 1,1-1-1,0 1 1,-1 0-1,1-1 0,-1 1 1,1 0-1,-1 0 1,1-1-1,-1 2 1,3 5-31,-1 0 1,0 0 0,0 0 0,1 15 0,0-4 20,-2-12 10,5 15 38,-6-21-31,0 1 0,1-1 1,-1 0-1,0 1 0,0-1 1,1 0-1,-1 0 0,0 1 1,1-1-1,-1 0 1,0 0-1,1 1 0,-1-1 1,0 0-1,1 0 0,-1 0 1,1 0-1,-1 1 0,0-1 1,1 0-1,-1 0 0,1 0 1,-1 0-1,0 0 0,1 0 1,-1 0-1,1 0 1,-1 0-1,1 0 0,-1 0 1,0-1-1,1 1 0,-1 0 1,0 0-1,1 0 0,-1 0 1,1-1-1,-1 1 0,0 0 1,1 0-1,-1-1 0,0 1 1,0 0-1,1-1 1,-1 1-1,1-1 0,7-8 48,0-1 0,0-1 0,0 1 0,-1-1-1,-1 0 1,5-13 0,11-15 32,-16 28-75,17-26-53,-21 35 33,-1 0 1,1 0-1,-1 0 0,1 0 1,0 1-1,0-1 1,0 0-1,0 1 0,0-1 1,0 1-1,0 0 0,0 0 1,3-1-1,-4 2 5,0 0-1,0 0 1,-1 0 0,1 0-1,0 0 1,0 1 0,-1-1-1,1 0 1,0 0-1,-1 1 1,1-1 0,0 1-1,-1-1 1,1 0 0,0 1-1,-1-1 1,1 1 0,-1 0-1,1-1 1,-1 1 0,1-1-1,-1 1 1,1 0 0,-1-1-1,0 1 1,1 0-1,-1 0 1,0-1 0,1 1-1,-1 0 1,0 0 0,0 1-1,7 33-126,-6-25 114,0-9 26,-1 1 0,0-1 0,0 1 0,1 0 0,-1-1 0,1 1 0,-1-1 0,1 1 0,0-1 0,0 1 0,-1-1 0,1 0 0,0 1 0,0-1 0,0 0 0,0 0 0,3 2 0,-3-3 2,0 0 0,0 0 0,0 0 0,0 0 0,0 0-1,0 0 1,0 0 0,1 0 0,-1-1 0,0 1-1,0 0 1,0-1 0,0 1 0,0-1 0,0 1 0,0-1-1,0 0 1,0 1 0,-1-1 0,1 0 0,0 0-1,0 0 1,0 1 0,-1-1 0,1 0 0,0-1 0,14-16 101,19-30 1,-27 35-94,1 1 0,0 0 0,1 1-1,1-1 1,0 2 0,21-18 0,-31 28-19,1-1-1,-1 1 1,1 0-1,-1-1 1,1 1-1,-1 0 1,1-1-1,-1 1 1,1 0-1,-1 0 1,1 0-1,-1 0 1,1-1 0,0 1-1,-1 0 1,1 0-1,-1 0 1,1 0-1,0 0 1,-1 0-1,1 1 1,-1-1-1,1 0 1,-1 0-1,1 0 1,0 0 0,-1 1-1,1-1 1,-1 0-1,1 1 1,-1-1-1,1 0 1,-1 1-1,0-1 1,1 0-1,-1 1 1,1-1-1,-1 1 1,0-1 0,1 1-1,-1-1 1,0 1-1,1-1 1,-1 1-1,0-1 1,0 1-1,0 0 1,0-1-1,1 1 1,-1-1 0,0 1-1,0-1 1,0 1-1,0 0 1,0-1-1,-1 1 1,2 36-1215,-1-36 1169,0 2-8,-1 0 0,1 0 1,-1 0-1,0 0 0,0 0 0,0 0 0,-1 0 0,1 0 1,0 0-1,-4 4 0,-6 9-305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065"/>
    </inkml:context>
    <inkml:brush xml:id="br0">
      <inkml:brushProperty name="width" value="0.05" units="cm"/>
      <inkml:brushProperty name="height" value="0.05" units="cm"/>
    </inkml:brush>
  </inkml:definitions>
  <inkml:trace contextRef="#ctx0" brushRef="#br0">0 146 15763,'4'27'818,"-1"-1"-1,-2 0 0,-2 43 1,0-19-519,0-8-125,0-18 56,1 1 1,1-1 0,6 36-1,-6-58-173,-1 0 0,1 0 0,-1 0 0,1 0 0,-1 0 0,1 0 0,0-1 0,0 1 0,0 0 0,0-1 0,0 1 0,1 0 0,-1-1 0,0 0 0,1 1 0,-1-1 0,1 0 0,-1 1 0,1-1 0,0 0 0,3 1 0,-3-1 17,0-1-1,0 0 1,1 1 0,-1-1-1,0 0 1,0 0 0,1 0-1,-1-1 1,0 1 0,0 0-1,1-1 1,-1 0 0,0 1-1,0-1 1,0 0 0,0 0 0,0 0-1,0 0 1,2-2 0,8-7 147,0 1 0,-1-2 0,0 1 0,-1-2 0,0 1 0,-1-1 0,0-1 0,7-13 0,50-110 699,-64 133-903,18-44-243,-2-2 0,-2 1 0,15-80 1,-30 110-474,-3 15 250,-5 9 58,0 5-84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6.733"/>
    </inkml:context>
    <inkml:brush xml:id="br0">
      <inkml:brushProperty name="width" value="0.025" units="cm"/>
      <inkml:brushProperty name="height" value="0.025" units="cm"/>
    </inkml:brush>
  </inkml:definitions>
  <inkml:trace contextRef="#ctx0" brushRef="#br0">76 19 13115,'0'-1'70,"0"1"-1,0-1 1,0 1 0,0-1 0,0 0-1,1 0 1,-2 1 0,1-1 0,0 0-1,0 1 1,0-1 0,0 0 0,0 1-1,0-1 1,-1 1 0,1-1 0,0 0 0,0 1-1,-1-1 1,1 1 0,-1-1 0,1 0-1,0 1 1,-1-1 0,1 1 0,-1 0-1,1-1 1,-1 1 0,1-1 0,-1 1-1,0-1 1,-1 1 100,1 1 0,0-1 0,0 0 0,0 1-1,0-1 1,-1 1 0,1-1 0,0 1 0,0-1 0,0 1 0,0 0-1,0-1 1,0 1 0,0 0 0,-1 1 0,-4 5 584,-1 0 0,1 0 0,-7 13 0,3-8-531,10-12-220,0 0 0,-1 0 0,1 0 0,0 0 0,0 0 0,0 0 0,0 0 0,0 0 0,-1 0 0,1 0 0,0 0 0,0 0 0,0 0 0,0 0 0,0 0 0,-1 0 0,1 0 0,0 0 0,0 0 0,0 0 0,0 0 0,0 0 0,0 0 0,-1 0 0,1-1 0,0 1 0,0 0 0,0 0 0,0 0 0,0 0 0,0 0 0,0 0 0,0 0 0,0-1 0,-1 1 0,1 0 0,0 0 0,0 0 0,0 0 0,0 0 0,0-1 0,0 1 0,0 0 0,0 0 0,0 0 0,-1-29 128,1 19-99,2 1-151,0 13 138,-1 3-723,-1-7 668,0 0-1,0 0 1,0 1 0,0-1-1,0 0 1,0 0 0,0 0-1,0 0 1,0 0 0,0 0 0,0 0-1,0 0 1,0 0 0,0 0-1,0 0 1,0 1 0,0-1-1,0 0 1,0 0 0,0 0-1,0 0 1,0 0 0,0 0-1,0 0 1,0 0 0,0 0 0,0 0-1,0 0 1,-1 0 0,1 0-1,0 0 1,0 0 0,0 0-1,0 0 1,0 0 0,0 0-1,0 0 1,0 0 0,0 0-1,0 0 1,0 0 0,-1 0 0,1 0-1,0 0 1,0 0 0,0 0-1,0 0 1,0 0 0,0 0-1,0 0 1,0 0 0,0 0-1,0 0 1,0 0 0,0 0 0,-1 0-1,1 0 1,0 0 0,0 0-1,0 0 1,0 0 0,0 0-1,-2-3-312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7.841"/>
    </inkml:context>
    <inkml:brush xml:id="br0">
      <inkml:brushProperty name="width" value="0.025" units="cm"/>
      <inkml:brushProperty name="height" value="0.025" units="cm"/>
    </inkml:brush>
  </inkml:definitions>
  <inkml:trace contextRef="#ctx0" brushRef="#br0">23 24 12859,'-8'-15'1347,"8"15"-1282,0-1 0,0 1 0,-1-1-1,1 1 1,0-1 0,-1 1 0,1-1 0,-1 1 0,1-1 0,-1 1 0,1-1 0,-1 1 0,1 0-1,-1-1 1,1 1 0,-1 0 0,1-1 0,-1 1 0,1 0 0,-1 0 0,0 0 0,1-1-1,-2 1 1,2 2 119,-1 0 0,1 1-1,-1-1 1,1 0 0,0 0-1,0 0 1,0 0-1,0 0 1,0 1 0,1 1-1,-1-1 5,38 257 3125,-24-175-2622,-8-45-374,-4-23-145,0 0 0,1 1 0,1-1 0,1-1 0,9 25 0,-14-41-162,0 0 1,0 0 0,0 1 0,0-1 0,1 0 0,-1 0-1,0 0 1,0 1 0,0-1 0,0 0 0,0 0 0,0 0-1,1 1 1,-1-1 0,0 0 0,0 0 0,0 0-1,0 0 1,1 1 0,-1-1 0,0 0 0,0 0 0,0 0-1,1 0 1,-1 0 0,0 0 0,0 0 0,1 0-1,-1 0 1,0 0 0,0 0 0,1 0 0,-1 0 0,0 0-1,5-7 226,0-18 45,-1-32-1,-2-1 1,-3 1 0,-10-76-1,12 149-283,1 0-1,2 0 0,-1 0 0,2-1 0,0 0 0,0 0 1,15 27-1,-19-41 5,-1 0 0,1 0 0,-1 0 1,1 0-1,0 0 0,0 0 0,-1 0 0,1-1 0,0 1 1,0 0-1,0 0 0,0-1 0,0 1 0,0 0 1,0-1-1,0 1 0,0-1 0,1 1 0,-1-1 1,0 0-1,0 1 0,0-1 0,0 0 0,1 0 1,0 0-1,0 0 2,0-1 0,-1 0 0,1 1 0,0-1 0,-1 0 0,1 0 0,-1 0 0,0 0 0,1 0-1,-1-1 1,0 1 0,1 0 0,-1 0 0,0-1 0,1-1 0,3-6 12,0 1 0,-1-1 0,1 0 0,-2 0 0,4-11 0,-2 1 9,0-1 0,-1 0 0,0 0 0,-2-1 0,-1 1 0,-1-29 0,-3 40-22,1 17-4,-1 16-1,3-13-3,3 109-37,-1-102 47,0-1 0,2 1-1,-1-1 1,12 28-1,-15-42 3,1-1-1,0 0 1,0 0-1,0 0 1,0 0-1,0 0 0,0 0 1,1 0-1,-1 0 1,0-1-1,1 1 1,0 0-1,-1-1 0,1 0 1,0 1-1,0-1 1,0 0-1,0 0 1,0 0-1,0 0 0,0 0 1,5 1-1,-6-2-38,1 0 0,0-1 0,0 1 0,0 0-1,0-1 1,0 1 0,0-1 0,-1 0 0,1 0 0,0 0-1,-1 0 1,1 0 0,0 0 0,-1 0 0,1 0 0,-1-1-1,0 1 1,1 0 0,-1-1 0,0 1 0,0-1-1,0 0 1,0 1 0,0-1 0,0 0 0,1-3 0,0-1-99,0 1 0,-1-1 1,1 0-1,-1 0 0,0 0 1,0 0-1,-1 0 0,0 0 1,0-1-1,-1-7 0,-4-19-329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8.386"/>
    </inkml:context>
    <inkml:brush xml:id="br0">
      <inkml:brushProperty name="width" value="0.025" units="cm"/>
      <inkml:brushProperty name="height" value="0.025" units="cm"/>
    </inkml:brush>
  </inkml:definitions>
  <inkml:trace contextRef="#ctx0" brushRef="#br0">2 1 17844,'-2'0'2280,"2"7"-2048,0 2 1113,5 5-721,-1-1-328,3 3-952,-2-3 592,-3 1-56,0 0-48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1.413"/>
    </inkml:context>
    <inkml:brush xml:id="br0">
      <inkml:brushProperty name="width" value="0.025" units="cm"/>
      <inkml:brushProperty name="height" value="0.025" units="cm"/>
    </inkml:brush>
  </inkml:definitions>
  <inkml:trace contextRef="#ctx0" brushRef="#br0">23 13 15603,'-5'-12'2438,"0"18"-822,0 20-194,2 4-813,-1 44 246,4-67-757,0 0-1,0 0 0,1-1 1,1 1-1,-1 0 1,1 0-1,0 0 0,3 6 1,-5-13-86,0 0 0,1 1-1,-1-1 1,0 0 0,0 1 0,0-1 0,0 0 0,1 1 0,-1-1 0,0 0 0,0 0 0,0 1 0,1-1 0,-1 0 0,0 0 0,0 1-1,1-1 1,-1 0 0,0 0 0,1 0 0,-1 1 0,0-1 0,1 0 0,-1 0 0,0 0 0,1 0 0,-1 0 0,0 0 0,1 0-1,-1 0 1,0 0 0,1 0 0,-1 0 0,1 0 0,-1 0 0,0 0 0,1 0 0,-1 0 0,0 0 0,1-1 0,-1 1 0,0 0 0,0 0-1,1 0 1,-1 0 0,0-1 0,1 1 0,-1 0 0,0 0 0,0-1 0,1 1 0,-1 0 0,0 0 0,0-1 0,0 1 0,1-1 0,9-19 315,-8 7-235,1 0 1,-2 0 0,0 0-1,0 0 1,-2 0 0,1 0-1,-2 0 1,1 0 0,-6-19-1,6 31-87,1 0 0,0 0 0,-1-1 0,1 1 0,-1 0-1,1 0 1,-1 0 0,0 0 0,1 0 0,-1 0 0,0 0-1,0 0 1,-1-1 0,2 1-2,-1 1 0,1 0-1,0 0 1,-1 0 0,1 0 0,0 0 0,-1 0-1,1 0 1,0 0 0,0 0 0,-1 0 0,1 0-1,0 0 1,-1 0 0,1 0 0,0 0 0,-1 0-1,1 0 1,0 0 0,-1 1 0,1-1 0,0 0-1,0 0 1,-1 0 0,1 0 0,0 1 0,0-1-1,-1 0 1,1 0 0,0 1 0,0-1-1,-2 2 6,1 0 0,0 1 0,0-1-1,0 0 1,0 0 0,0 0-1,0 1 1,1-1 0,-1 0-1,1 1 1,0 4 0,0 1-29,1 0 0,0 0 0,0 1 0,1-1 1,0 0-1,0 0 0,1-1 0,0 1 0,0 0 1,7 9-1,-9-15-13,0 0 1,0 0-1,1 0 1,-1 0-1,1 0 1,-1-1-1,1 1 1,0-1-1,0 1 1,0-1-1,0 1 1,0-1-1,0 0 1,0 0-1,0 0 1,0 0 0,1 0-1,-1-1 1,0 1-1,0-1 1,1 1-1,-1-1 1,0 0-1,1 0 1,-1 0-1,1 0 1,-1 0-1,0-1 1,1 1-1,-1-1 1,0 1-1,0-1 1,1 0-1,-1 0 1,0 0-1,0 0 1,0 0-1,0-1 1,3-2-1,20-16-243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2.328"/>
    </inkml:context>
    <inkml:brush xml:id="br0">
      <inkml:brushProperty name="width" value="0.025" units="cm"/>
      <inkml:brushProperty name="height" value="0.025" units="cm"/>
    </inkml:brush>
  </inkml:definitions>
  <inkml:trace contextRef="#ctx0" brushRef="#br0">139 4 15163,'0'0'102,"0"0"0,0-1-1,-1 1 1,1 0 0,0-1-1,0 1 1,-1 0 0,1 0-1,0 0 1,-1-1 0,1 1-1,0 0 1,-1 0 0,1 0-1,-1-1 1,1 1 0,0 0-1,-1 0 1,1 0 0,-1 0-1,1 0 1,0 0 0,-1 0-1,1 0 1,-1 0 0,1 0-1,0 0 1,-1 0 0,1 0-1,0 1 1,-1-1 0,1 0-1,-1 0 1,1 0 0,-1 1-1,-15 4 1266,6 1-1187,0 0 1,0 1 0,0 0 0,1 1-1,0-1 1,0 2 0,0-1 0,2 1 0,-1 1-1,-8 14 1,15-24-173,1 0 1,0 1-1,0-1 0,0 0 1,-1 1-1,1-1 0,0 1 1,0-1-1,0 0 0,0 1 1,-1-1-1,1 1 0,0-1 1,0 1-1,0-1 0,0 1 1,0-1-1,0 0 0,0 1 1,1-1-1,-1 1 0,0-1 1,0 1-1,0-1 0,0 0 0,0 1 1,1-1-1,-1 1 0,0-1 1,0 0-1,1 1 0,-1-1 1,1 1-1,0 0-1,0-1 1,1 1-1,-1-1 0,0 0 0,1 1 0,-1-1 1,0 0-1,1 0 0,-1 0 0,1 0 0,1 0 1,44-7-90,-40 5 70,6-1-19,6-1-77,37-3-1,-52 6 93,0 1 0,1 0 1,-1 0-1,0 1 0,0-1 0,1 1 1,-1 0-1,0 0 0,0 0 1,0 1-1,0-1 0,0 1 0,0 0 1,6 4-1,-9-4 27,1-1-1,-1 1 1,1-1 0,-1 1-1,1-1 1,-1 1-1,0 0 1,0-1 0,0 1-1,0 0 1,0 0 0,-1 0-1,1 0 1,0 0 0,-1 0-1,0 0 1,1 0-1,-1 3 1,0-1 28,0 0-1,-1-1 1,0 0-1,1 1 1,-1-1-1,-1 1 1,1-1-1,0 0 1,-1 0 0,-2 4-1,0 0 61,0-1 0,-1-1 0,1 1 1,-1 0-1,-1-1 0,1 0 0,-1-1 0,0 1 0,0-1 0,-6 4 0,8-6-84,0-1-1,1 1 0,-1-1 0,0 0 0,0 0 0,0 0 1,0-1-1,0 0 0,0 1 0,0-1 0,0 0 1,0-1-1,0 1 0,0-1 0,0 0 0,0 0 0,-7-2 1,9 2-46,0-1 1,0 1 0,0 0 0,0-1 0,1 1-1,-1-1 1,0 0 0,1 1 0,-1-1 0,1 0 0,-1 0-1,1 0 1,0 0 0,0 0 0,0 0 0,0 0-1,0-1 1,1 1 0,-1 0 0,0 0 0,1-1-1,0 1 1,0 0 0,-1-1 0,1 1 0,1 0 0,-1-1-1,0 1 1,0 0 0,1-1 0,1-3 0,9-21-269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2.828"/>
    </inkml:context>
    <inkml:brush xml:id="br0">
      <inkml:brushProperty name="width" value="0.025" units="cm"/>
      <inkml:brushProperty name="height" value="0.025" units="cm"/>
    </inkml:brush>
  </inkml:definitions>
  <inkml:trace contextRef="#ctx0" brushRef="#br0">63 421 17084,'-7'14'651,"-6"12"568,-11 29 0,21-46-1059,1 0 1,-1 0 0,2-1 0,-1 1 0,1 1 0,0-1-1,2 15 1,-1-23-130,0 1-1,0 0 1,0-1 0,0 1-1,1 0 1,-1-1 0,0 1-1,1-1 1,0 1-1,-1-1 1,1 1 0,0-1-1,0 1 1,-1-1-1,1 1 1,0-1 0,3 2-1,-3-2-9,0-1 0,0 1 1,0-1-1,0 0 0,0 1 0,0-1 0,0 0 0,0 0 0,0 0 0,0 0 0,0 0 1,0 0-1,0 0 0,0 0 0,0 0 0,0 0 0,0 0 0,0-1 0,0 1 0,2-1 1,2-2 29,1 0 1,-1 0 0,0 0 0,0-1 0,0 0 0,0 0 0,6-7 0,3-6 35,0-1 0,-1 0 0,-1-1 0,-1-1 0,0 1 0,-2-2 0,0 1 0,-2-2 0,8-29 0,-8 22 14,-2 0-1,-1 0 1,-2 0 0,0-1-1,-2 1 1,-6-50 0,4 68-69,0 1 0,0 0 1,-1 0-1,-1 0 0,1 0 0,-2 1 0,-7-14 1,11 21-29,-1 0 0,1 0 1,-1 0-1,1 0 0,-1 1 1,0-1-1,0 0 1,1 1-1,-1-1 0,0 1 1,-1 0-1,1 0 0,0 0 1,0 0-1,-5-2 1,5 3-6,-1 0 1,1 0-1,-1 1 1,1-1-1,0 0 0,-1 1 1,1-1-1,0 1 1,-1 0-1,1 0 1,0 0-1,0 0 1,0 0-1,0 0 1,0 0-1,0 1 1,0-1-1,0 1 1,-2 2-1,-5 6-5,0 0-1,1 0 0,0 1 0,1 0 1,1 0-1,-1 1 0,-7 23 0,5-12 12,2 1 0,0 0 0,-4 33 0,10-48 3,0 0 1,0 0 0,1 0 0,2 17 0,-2-25-6,0 1 0,0-1 0,1 1 0,-1-1 1,0 1-1,1-1 0,-1 1 0,1-1 0,0 1 0,-1-1 0,1 0 1,0 1-1,0-1 0,0 0 0,0 0 0,0 0 0,0 0 0,0 1 1,0-2-1,1 1 0,-1 0 0,0 0 0,1 0 0,-1 0 0,0-1 1,1 1-1,-1-1 0,1 1 0,-1-1 0,1 0 0,-1 1 0,1-1 1,-1 0-1,1 0 0,2 0 0,9-2 12,-1-1-1,1 0 1,-1 0-1,0-1 1,12-7 0,-11 6-18,0 0 1,0 0-1,0 2 1,26-5 0,-35 7-1,0 1 0,-1 0 0,1 1 0,0-1 1,0 0-1,0 1 0,0 0 0,0 0 0,-1 0 0,1 1 1,0-1-1,-1 1 0,1 0 0,-1 0 0,1 0 0,-1 0 1,0 1-1,0-1 0,0 1 0,-1 0 0,5 4 0,-2 0 0,0 1-1,0 0 0,-1 0 1,1 0-1,-2 1 0,1-1 0,2 10 1,-1 3-532,5 39 0,-9-57 501,-1-1 1,0 0-1,0 1 0,0-1 0,0 1 0,0-1 0,0 0 0,-1 1 0,1-1 0,-1 0 0,0 1 0,0 1 0,-6 4-238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4.304"/>
    </inkml:context>
    <inkml:brush xml:id="br0">
      <inkml:brushProperty name="width" value="0.025" units="cm"/>
      <inkml:brushProperty name="height" value="0.025" units="cm"/>
    </inkml:brush>
  </inkml:definitions>
  <inkml:trace contextRef="#ctx0" brushRef="#br0">89 296 17604,'-8'8'376,"0"0"-1,1 1 1,0 0 0,1 1 0,0-1 0,0 1-1,1 1 1,0-1 0,1 1 0,-6 20 0,5-11-186,1 0 1,0 1 0,2-1 0,1 0-1,1 26 1,0-42-156,0 1-1,1-1 1,0 0 0,0 1-1,0-1 1,2 5 0,-3-8-25,1-1 1,-1 1-1,0 0 0,0-1 1,1 1-1,-1-1 1,1 1-1,-1-1 1,0 1-1,1-1 1,-1 1-1,1-1 0,-1 0 1,1 1-1,-1-1 1,1 0-1,-1 1 1,1-1-1,0 0 1,0 0-1,0 0 3,0 0 0,-1 0 0,1 0 0,0 0 0,0 0 0,0-1 0,0 1 0,-1 0 0,1 0 1,0-1-1,0 1 0,-1-1 0,1 1 0,0-1 0,-1 1 0,1-1 0,0 1 0,-1-1 0,2-1 0,5-6 74,-1-1 0,0 0 0,0 0 0,-1 0 0,0 0-1,-1-1 1,4-11 0,20-74 384,-27 91-451,4-17 75,0-1 0,3-41 0,-9 53-74,-1 12-5,-4 19-5,2 15-5,0 49-1,4-70 2,1 0-1,0-1 1,2 1 0,-1 0-1,1-1 1,7 18-1,-9-30 6,-1 0-1,1-1 1,0 1-1,0 0 1,0 0-1,0-1 1,0 1-1,0 0 1,1-1-1,-1 1 1,1-1-1,-1 0 0,1 1 1,-1-1-1,1 0 1,1 1-1,-2-1 5,1-1-1,-1 0 1,0 0-1,0 1 1,0-1-1,0 0 1,1 0-1,-1 0 1,0 0-1,0-1 1,0 1-1,1 0 0,-1 0 1,0-1-1,0 1 1,0-1-1,0 1 1,0-1-1,2 0 1,2-3 42,1-1 0,-1 1 0,-1-1 0,1 0 0,-1 0 0,0-1 0,6-9 0,3-8 41,-1-2 1,-1 1-1,-1-1 1,-1-1-1,-1 0 1,-2 0 0,-1-1-1,3-34 1,-8 44-98,0 18-2,0-1 0,0 0-1,0 0 1,0 0 0,0 0 0,0 0 0,0 0 0,0 0-1,0 0 1,0 0 0,0 0 0,0 0 0,0 0 0,0 0-1,0 0 1,0 0 0,0 0 0,-1 0 0,1 0-1,0 0 1,0 0 0,0 0 0,0 0 0,0 0 0,0 0-1,0 0 1,0 0 0,0 0 0,0 0 0,0 0 0,0 0-1,0 0 1,0 0 0,-1 0 0,1 0 0,0 0 0,0 0-1,0 0 1,0 0 0,0 0 0,0 0 0,0 0 0,0-1-1,0 1 1,0 0 0,0 0 0,0 0 0,0 0-1,0 0 1,0 0 0,0 0 0,0 0 0,0 0 0,0 0-1,0 0 1,0 0 0,0 0 0,0 0 0,0-1 0,0 1-1,0 0 1,0 0 0,0 0 0,0 0 0,0 0 0,-1 3-6,0-1 0,0 1-1,0-1 1,1 1 0,-1 0 0,1-1 0,0 6 0,-1 31-43,5 45-1,-3-73 44,0-1-1,1 1 0,1-1 1,-1 1-1,2-1 1,-1 0-1,2 0 0,-1-1 1,9 14-1,-12-21 10,0 0-1,1-1 0,-1 1 1,0 0-1,1-1 1,-1 1-1,1-1 1,0 0-1,-1 1 1,1-1-1,0 0 1,0 0-1,0 0 1,0 0-1,0 0 0,0-1 1,0 1-1,0-1 1,0 1-1,0-1 1,3 0-1,-2 0 1,-1 0 1,1-1-1,0 0 0,0 1 0,0-1 0,0 0 1,-1-1-1,1 1 0,0 0 0,-1-1 0,1 0 1,-1 1-1,3-4 0,4-4 8,0 0 1,-1-1-1,0 1 1,-1-2-1,0 1 0,6-13 1,-1-3-86,-1 1 0,-2-2 0,0 0 0,9-54 0,-22 110-69,2 0-1,0 1 0,2-1 0,1 0 0,8 49 1,-9-77 145,0 0 0,0 0 0,0-1 0,0 1 1,1 0-1,-1 0 0,0 0 0,1 0 1,-1-1-1,0 1 0,1 0 0,-1 0 1,1-1-1,-1 1 0,1 0 0,0-1 1,-1 1-1,1 0 0,0-1 0,0 1 1,0-1 0,-1 0 1,1 0 0,-1 0 0,1 0 0,-1 0 0,1 0-1,-1-1 1,1 1 0,-1 0 0,1 0 0,-1-1 0,1 1-1,-1 0 1,1 0 0,-1-1 0,1 1 0,-1-1 0,0 1-1,1 0 1,-1-1 0,0 1 0,1-1 0,-1 0 0,18-37 127,-2-12-19,-2-2 0,8-57 0,4-107 124,-25 194-223,0 9-27,-1 25-30,1 74-11,13 98 1,-9-148 82,2 0 1,1-1-1,2 0 1,1 0-1,24 48 0,-16-46 7,18 37 0,-33-65-27,-1 0 0,0 0 0,0 1 0,-1-1 1,0 1-1,0 11 0,-2-20-4,1 1 0,-1-1 1,0 1-1,0-1 0,-1 1 0,1-1 0,0 1 1,0-1-1,-1 1 0,1-1 0,-1 1 0,1-1 1,-1 0-1,0 1 0,1-1 0,-1 0 0,0 0 1,0 1-1,0-1 0,0 0 0,0 0 0,0 0 0,-2 1 1,2-1 1,-1-1 0,1 0 0,-1 1 0,1-1 0,0 0 0,-1 0 0,1 0 0,-1 0 0,1 0-1,0-1 1,-1 1 0,1 0 0,-1-1 0,1 1 0,0-1 0,-1 1 0,1-1 0,0 1 0,0-1 0,0 0 0,-1 0 0,1 0 0,0 0 0,0 0 0,0 0 0,0 0 0,0-1 0,-10-10 34,1 0-1,0-1 1,1 1 0,1-2-1,0 1 1,-11-28 0,8 12-22,2 0 0,-10-48 0,18 71-36,0 1-1,0 0 0,0 0 1,1-1-1,0 1 0,0 0 1,1 0-1,-1-1 0,2-4 1,0 6-89,-1 0 0,1 0 1,0 1-1,0-1 0,0 1 0,1 0 1,-1 0-1,1-1 0,-1 1 1,1 1-1,0-1 0,6-4 1,36-31-483,-22 12 201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4.913"/>
    </inkml:context>
    <inkml:brush xml:id="br0">
      <inkml:brushProperty name="width" value="0.025" units="cm"/>
      <inkml:brushProperty name="height" value="0.025" units="cm"/>
    </inkml:brush>
  </inkml:definitions>
  <inkml:trace contextRef="#ctx0" brushRef="#br0">2 64 13011,'-1'-7'584,"1"0"-1,0 0 1,0 0 0,0 0 0,3-7 0,-3 13-489,0 0 0,0 0 0,0 1 0,1-1-1,-1 0 1,0 0 0,1 1 0,-1-1 0,1 0 0,-1 1 0,1-1 0,-1 0 0,1 1-1,-1-1 1,1 1 0,-1-1 0,1 1 0,0-1 0,-1 1 0,1-1 0,1 1 0,-1 0 34,0 0 0,1 0 1,-1 0-1,0 0 1,1 0-1,-1 0 1,0 0-1,1 1 0,-1-1 1,0 1-1,0-1 1,0 1-1,1-1 0,-1 1 1,0 0-1,0-1 1,0 1-1,1 1 0,4 3 185,-1 0-1,0 0 1,0 1-1,-1 0 0,1 0 1,-1 0-1,-1 0 0,1 0 1,4 13-1,20 67 695,-24-73-835,30 101 792,-33-113-953,-1 0-1,0 1 1,1-1 0,-1 0-1,1 0 1,-1 1-1,1-1 1,0 0-1,-1 0 1,1 0-1,0 0 1,0 0 0,0 0-1,0 0 1,0 0-1,0 0 1,0 0-1,0-1 1,0 1-1,0 0 1,0-1-1,0 1 1,2 0 0,-1-1-10,-1 0 1,1-1 0,-1 1 0,1-1 0,-1 1-1,0-1 1,1 1 0,-1-1 0,0 1 0,1-1-1,-1 0 1,0 0 0,0 0 0,0 0 0,0 0-1,0 0 1,0 0 0,0 0 0,0 0 0,1-3-1,27-44-247,-24 38 74,1 0 0,0 1 1,12-16-1,-18 25 161,0 0-1,0 0 1,0 0-1,0 0 1,0-1-1,0 1 1,0 0-1,0 0 1,0 0-1,0 0 1,1 0 0,-1 0-1,0 0 1,0 0-1,0 0 1,0-1-1,0 1 1,0 0-1,1 0 1,-1 0-1,0 0 1,0 0-1,0 0 1,0 0-1,0 0 1,1 0 0,-1 0-1,0 0 1,0 0-1,0 0 1,0 0-1,0 0 1,1 0-1,-1 0 1,0 0-1,0 0 1,0 0-1,0 1 1,0-1-1,1 0 1,-1 0 0,0 0-1,0 0 1,0 0-1,0 0 1,0 0-1,0 0 1,0 0-1,1 1 1,1 9-178,-1 13 84,-2-11 173,0-1-1,-1 0 1,0 0-1,0 0 1,-2 0-1,1 0 1,-1 0-1,-1-1 1,0 0-1,-12 18 0,14-23-28,0-1 0,0 1 0,-1-1 0,0 0 0,0 0 0,0 0-1,0-1 1,-1 0 0,1 1 0,-1-2 0,0 1 0,0 0 0,0-1-1,0 0 1,0 0 0,-1-1 0,1 1 0,-1-1 0,1 0 0,-1 0-1,1-1 1,-1 0 0,-9-1 0,12 1-109,0 0 0,1 0 0,-1-1 0,1 0 0,0 1 0,-1-1 0,1 0 1,-1 0-1,1 0 0,0 0 0,0 0 0,0-1 0,0 1 0,0-1 0,0 0 0,0 1 0,0-1 0,0 0 0,1 0 0,-1 0 0,1 0 1,-1 0-1,1 0 0,0-1 0,0 1 0,0 0 0,0-1 0,0 1 0,1-1 0,-1 1 0,0-5 0,1 3-119,1 0-1,-1 0 1,0 0-1,1 0 1,0 1 0,0-1-1,0 0 1,0 0-1,1 0 1,-1 1-1,1-1 1,0 1-1,0-1 1,0 1 0,1 0-1,-1 0 1,1 0-1,0 0 1,4-4-1,18-11-703,4 0-128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6.040"/>
    </inkml:context>
    <inkml:brush xml:id="br0">
      <inkml:brushProperty name="width" value="0.025" units="cm"/>
      <inkml:brushProperty name="height" value="0.025" units="cm"/>
    </inkml:brush>
  </inkml:definitions>
  <inkml:trace contextRef="#ctx0" brushRef="#br0">58 388 11354,'8'28'6327,"-8"-28"-6229,0 0 1,1 0 0,-1 0 0,0 0 0,0 1-1,0-1 1,0 0 0,0 0 0,0 0 0,1 0-1,-1 0 1,0 1 0,0-1 0,0 0 0,1 0-1,-1 0 1,0 0 0,0 0 0,0 0-1,0 0 1,1 0 0,-1 0 0,0 0 0,0 0-1,1 0 1,-1 0 0,0 0 0,0 0 0,0 0-1,1 0 1,-1 0 0,0 0 0,0 0 0,0 0-1,1 0 1,-1 0 0,0 0 0,10-15 1466,-6 5-1107,-1 0 1,1-1-1,-2 1 1,1-1-1,0-13 0,-2 21-428,-1 0 0,1 0 0,-1 0 0,0 0 0,0 0 0,-1 0 0,1 0 0,0 0 0,-1 0 0,0 0-1,1 0 1,-1 0 0,-1 1 0,1-1 0,0 0 0,0 1 0,-1-1 0,0 0 0,0 1 0,1 0 0,-1-1-1,0 1 1,-4-3 0,5 5-25,0-1 0,0 0 0,0 1-1,0-1 1,0 1 0,-1 0 0,1-1 0,0 1-1,0 0 1,0 0 0,0-1 0,-1 1 0,1 0-1,0 0 1,0 0 0,0 1 0,-1-1 0,1 0-1,0 0 1,0 1 0,0-1 0,0 1 0,-2 0-1,1 1-3,-1-1 0,1 1 0,0 0-1,0 0 1,1 0 0,-1 0 0,0 0 0,1 0-1,-1 0 1,-1 4 0,-1 3-14,0 0 1,1 1 0,0-1-1,-3 17 1,3-10-6,1 0 1,1 32-1,1-43 15,0 0 0,0 0 0,1 0 0,0 0 0,0 0 0,1 0 0,-1 0 0,1 0 0,0-1 0,0 1 0,0 0 0,1-1 0,4 6 0,-6-9 2,0 0-1,1 0 1,-1 0-1,0 0 1,1 0 0,-1 0-1,1 0 1,-1 0-1,1 0 1,0-1 0,-1 1-1,1-1 1,0 1-1,-1-1 1,1 0 0,0 1-1,0-1 1,-1 0-1,1 0 1,0 0 0,0-1-1,-1 1 1,1 0-1,0-1 1,-1 1 0,1-1-1,0 1 1,-1-1-1,1 0 1,-1 0 0,1 1-1,-1-1 1,3-2-1,2-2-11,0 0 0,0 0 0,0 0 0,-1-1-1,0 0 1,6-7 0,-2 0-48,0-1 1,-1 0 0,0 0-1,-2 0 1,1-1-1,-2 0 1,0-1-1,0 1 1,-2-1-1,0 0 1,2-24-1,-7 37-141,-1 10 123,-2 14 14,5-19 61,-2 9 11,2 0 0,-1 0 1,1 0-1,1 0 0,0 0 0,0 0 0,1 0 0,0 0 1,6 12-1,-8-21 1,1-1 0,-1 0 0,1 0 0,-1 0 0,1 0 0,0 0 0,0 0 0,-1 0 0,1 0 0,0 0 0,0-1 0,0 1 0,0 0 0,0 0 0,0-1 0,0 1 0,1-1 0,-1 1 0,0-1 0,0 1 0,0-1 0,2 1 0,0-1 3,-1-1 1,0 1-1,0 0 1,0 0-1,0-1 1,1 0-1,-1 1 0,0-1 1,0 0-1,0 0 1,0 0-1,1-1 1,8-5 22,-1-1 1,-1 0-1,15-16 1,-17 17-39,41-49-27,-35 40-88,0 0-1,24-22 0,-37 38 107,1-1 1,0 1-1,-1-1 1,1 1-1,0-1 0,-1 1 1,1-1-1,0 1 1,-1-1-1,1 1 0,0 0 1,0 0-1,0-1 1,-1 1-1,1 0 1,0 0-1,0 0 0,1 0 1,-1 0 6,-1 0 0,1 1 0,-1-1 1,1 0-1,-1 0 0,0 1 0,1-1 1,-1 0-1,1 1 0,-1-1 0,0 1 1,0-1-1,1 0 0,-1 1 0,0-1 1,0 1-1,1-1 0,-1 1 0,0-1 1,0 1-1,0-1 0,0 2 0,1 36-39,-1-26 75,0-4 4,0-4-8,0-1 0,0 0 0,0 0 0,0 0 0,1 0 0,-1 0 0,1 0 0,0 0 0,0 0 0,2 4 0,-3-7-16,1 0-1,-1 0 0,1 1 1,-1-1-1,1 0 0,-1 0 1,1 0-1,-1 0 0,1 1 0,-1-1 1,1 0-1,-1 0 0,1 0 1,-1 0-1,1 0 0,0 0 1,-1 0-1,1-1 0,-1 1 1,1 0-1,-1 0 0,1 0 0,-1 0 1,1-1-1,-1 1 0,1 0 1,-1-1-1,1 1 0,-1 0 1,0-1-1,1 1 0,-1 0 1,1-1-1,-1 1 0,0-1 0,0 1 1,1-1-1,-1 1 0,0-1 1,18-21 120,-17 20-104,28-41 150,-19 28-204,0 0 0,22-26 0,-30 40 19,-1 0 0,0 0 0,0 0 1,0 0-1,0 0 0,1 0 1,-1 0-1,1 0 0,-1 0 0,0 1 1,1-1-1,-1 0 0,1 1 1,0-1-1,-1 1 0,3 0 1,-4 0-1,1 0 1,0 0 0,0 0 0,0 0 0,0 1 0,0-1 0,0 1 0,0-1 0,0 0 0,0 1 0,-1-1 0,1 1 0,0 0 0,0-1 0,-1 1 0,1 0 0,0-1 0,-1 1 0,2 1 0,1 5-25,1-1 1,-2 1 0,1 0 0,-1 0-1,3 12 1,0-3 58,-5-16-23,0 1 1,0-1-1,0 0 0,0 0 0,0 1 0,0-1 0,0 0 0,0 1 0,0-1 0,1 0 0,-1 0 0,0 1 0,0-1 0,0 0 0,0 0 0,1 0 0,-1 1 0,0-1 0,0 0 0,1 0 0,-1 0 0,0 1 0,0-1 1,1 0-1,-1 0 0,0 0 0,0 0 0,1 0 0,-1 0 0,0 0 0,1 0 0,-1 0 0,0 1 0,0-1 0,1 0 0,-1 0 0,0-1 0,1 1 0,-1 0 0,1 0 0,11-11 78,11-25 13,-21 32-75,17-28 45,-3 1-54,2 2-1,1 0 0,28-32 1,-44 58-25,0-1 0,1 1 0,-1 0 0,1 0 0,0 1 0,7-5 1,-10 7 11,-1-1 0,1 1 0,0 0 0,0 0 1,0-1-1,-1 1 0,1 0 0,0 0 1,0 0-1,0 0 0,-1 0 0,1 0 1,0 0-1,0 0 0,0 0 0,-1 0 1,1 1-1,0-1 0,0 0 0,0 0 1,-1 1-1,1-1 0,0 1 0,0-1 1,-1 0-1,1 1 0,-1-1 0,1 1 1,0 0-1,-1-1 0,1 1 0,-1-1 0,1 1 1,-1 0-1,1 0 0,-1-1 0,0 1 1,1 0-1,-1 0 0,0-1 0,0 1 1,1 0-1,-1 1 0,4 18 41,-1 1 1,-1-1-1,-1 1 0,-1-1 1,-3 28-1,2-16 99,1-25-115,-1 9 83,0-14-333,-2-10-393,-22-64 993,10 31-504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6.543"/>
    </inkml:context>
    <inkml:brush xml:id="br0">
      <inkml:brushProperty name="width" value="0.025" units="cm"/>
      <inkml:brushProperty name="height" value="0.025" units="cm"/>
    </inkml:brush>
  </inkml:definitions>
  <inkml:trace contextRef="#ctx0" brushRef="#br0">8 0 19228,'-6'0'1849,"6"7"-1249,-1 1-288,1 0 1200,1 1-576,2-2-2328,3 0 1448,1-3-296,0-1-120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532"/>
    </inkml:context>
    <inkml:brush xml:id="br0">
      <inkml:brushProperty name="width" value="0.05" units="cm"/>
      <inkml:brushProperty name="height" value="0.05" units="cm"/>
    </inkml:brush>
  </inkml:definitions>
  <inkml:trace contextRef="#ctx0" brushRef="#br0">169 208 17676,'5'-6'461,"0"1"0,0-1 0,-1 0 0,0 0 0,0 0 0,-1-1 0,6-13 0,-8 18-348,-1 0 0,1 0 1,0 0-1,-1 0 0,1 0 0,-1-1 0,0 1 0,1 0 0,-1 0 0,0 0 0,0-1 0,-1 1 1,1 0-1,0 0 0,-1 0 0,1 0 0,-1-1 0,0 1 0,0 0 0,0 0 0,0 0 0,0 0 1,0 1-1,0-1 0,-1 0 0,1 0 0,-1 1 0,1-1 0,-4-2 0,2 2-91,0 1-1,-1 0 1,1 0-1,0 0 1,-1 0 0,1 0-1,0 0 1,-1 1-1,1 0 1,-1 0-1,1 0 1,-1 0-1,1 0 1,0 1 0,-1-1-1,1 1 1,0 0-1,-1 0 1,1 0-1,0 1 1,0-1-1,0 1 1,0-1 0,-5 5-1,-2 0-94,1 2 1,-1-1-1,1 1 0,1 1 1,-14 16-1,16-19-4,2 2-1,-1-1 1,1 0-1,0 1 1,-6 15 0,10-22 61,-1 0 1,1 0-1,-1 1 1,1-1-1,-1 1 1,1-1-1,0 0 1,0 1-1,0-1 1,0 1-1,0-1 1,0 1-1,0-1 1,0 0-1,0 1 1,1-1-1,-1 1 1,0-1-1,1 0 1,0 1-1,-1-1 1,1 0-1,0 0 1,-1 1-1,1-1 1,0 0-1,0 0 1,0 0-1,0 0 1,0 0-1,0 0 1,0 0-1,1-1 1,-1 1-1,0 0 1,0 0-1,1-1 1,-1 1-1,0-1 1,1 1-1,-1-1 1,1 0-1,-1 0 1,2 1-1,9 0-53,-1-1 0,1 1 0,-1-2 0,0 0-1,1 0 1,12-3 0,70-22-291,-76 21 303,45-16-72,80-36-1,-142 56 138,22-11 82,-22 11-72,0 1-1,0 0 1,0-1 0,0 0 0,0 1 0,-1-1 0,1 1-1,0-1 1,0 0 0,-1 1 0,1-1 0,-1 0 0,1 0-1,0 0 1,-1 0 0,1 1 0,-1-1 0,0 0 0,1 0-1,-1-1 1,-1 0 49,0 1-1,0 0 1,-1 0-1,1 0 0,-1 0 1,1 0-1,-1 0 1,1 0-1,-1 0 1,1 1-1,-1-1 1,0 1-1,1-1 1,-1 1-1,-2-1 0,-10-3 394,7-1-207,-1 1 0,0-1 1,1-1-1,-12-11 0,17 15-248,-1 0-1,1 0 1,0-1 0,0 1 0,0-1 0,0 0-1,0 1 1,1-1 0,-1 0 0,1 0-1,0 0 1,0 0 0,0 0 0,0 0 0,0-1-1,0-4 1,1 7-40,0 1-1,1-1 0,-1 0 1,0 1-1,0-1 0,0 1 1,1 0-1,-1-1 0,0 1 1,0-1-1,1 1 0,-1-1 1,1 1-1,-1 0 0,0-1 1,1 1-1,-1 0 0,1-1 1,-1 1-1,1 0 0,-1-1 1,1 1-1,-1 0 0,1 0 1,-1 0-1,1 0 0,-1 0 1,1-1-1,-1 1 0,1 0 1,-1 0-1,1 0 0,-1 0 1,1 0-1,-1 0 0,2 1 1,24 4-1256,-16-3 770,49 5-703,-22-6 615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7.039"/>
    </inkml:context>
    <inkml:brush xml:id="br0">
      <inkml:brushProperty name="width" value="0.025" units="cm"/>
      <inkml:brushProperty name="height" value="0.025" units="cm"/>
    </inkml:brush>
  </inkml:definitions>
  <inkml:trace contextRef="#ctx0" brushRef="#br0">37 267 18492,'0'0'32,"-3"-23"2386,0 20-1121,-2 15-84,0 6-1020,0 0 1,2 0-1,1 0 1,0 0 0,1 22-1,1-39-192,0 0 1,0 0-1,0 0 0,0-1 0,0 1 1,1 0-1,-1 0 0,0-1 0,0 1 0,1 0 1,-1 0-1,1-1 0,-1 1 0,1 0 0,-1-1 1,1 1-1,-1-1 0,1 1 0,-1-1 0,1 1 1,0-1-1,-1 1 0,1-1 0,0 1 0,-1-1 1,1 0-1,0 1 0,0-1 0,-1 0 1,1 0-1,0 0 0,0 1 0,0-1 0,-1 0 1,1 0-1,0 0 0,0 0 0,0 0 0,-1-1 1,1 1-1,0 0 0,0 0 0,-1 0 0,1-1 1,1 0-1,7-2-7,-1 0 0,1-1 0,10-6 0,-5 2-27,-3 3-23,1 1 1,-1 0-1,1 1 0,-1 0 1,1 1-1,0 0 0,21 0 1,-29 2 40,0 0 1,0 1-1,0-1 1,0 1-1,0-1 1,0 1 0,-1 0-1,1 1 1,0-1-1,-1 1 1,1-1-1,-1 1 1,1 0-1,-1 1 1,0-1 0,0 0-1,0 1 1,0 0-1,0-1 1,0 1-1,-1 1 1,0-1 0,1 0-1,-1 0 1,0 1-1,-1-1 1,3 6-1,-3-5 62,0 1 0,0 0 0,-1 0 0,1 0 0,-1 0 0,0 0 0,-1-1 0,1 1 0,-1 0 0,0 0 0,0 0 0,0-1 0,-1 1 0,0-1 0,0 1 0,0-1 0,0 0 0,-1 1 0,1-1 0,-1 0 0,-6 6 0,1-1 88,-1 0 0,0 0 0,0-1 0,-1 0 0,0-1 0,0 0 0,-16 8 0,21-12-210,-1-1 0,1 0 0,0 0 0,-1 0 0,0 0 0,1-1 0,-1 0 0,0 0 0,0-1 0,1 0 0,-1 0 0,0 0 0,0-1 0,-10-1 0,12 0-14,-1 0 0,1 0 0,-1 0 1,1 0-1,0-1 0,-1 1 0,2-1 1,-1 0-1,0 0 0,0-1 0,1 1 1,0-1-1,0 0 0,0 0 0,0 0 0,0 0 1,-3-8-1,-8-24-491</inkml:trace>
  <inkml:trace contextRef="#ctx0" brushRef="#br0" timeOffset="1">39 133 18516,'13'-19'1752,"5"6"-1160,2 2-263,6-1 911,6-1-360,5 2-480,2-1-504,-4 1 120,-3-3-24,-11-2-88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7.480"/>
    </inkml:context>
    <inkml:brush xml:id="br0">
      <inkml:brushProperty name="width" value="0.025" units="cm"/>
      <inkml:brushProperty name="height" value="0.025" units="cm"/>
    </inkml:brush>
  </inkml:definitions>
  <inkml:trace contextRef="#ctx0" brushRef="#br0">10 9 20748,'-1'6'2489,"0"1"-1673,-2-5-392,0-1 1761,1-1-1161,2-8-880,0 2-136,0-4-144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7.977"/>
    </inkml:context>
    <inkml:brush xml:id="br0">
      <inkml:brushProperty name="width" value="0.025" units="cm"/>
      <inkml:brushProperty name="height" value="0.025" units="cm"/>
    </inkml:brush>
  </inkml:definitions>
  <inkml:trace contextRef="#ctx0" brushRef="#br0">0 1 17412,'19'1'1936,"-4"12"-1288,-7 21-296,-1 9 1657,6 16-1345,2 4-224,4 6-256,-3-2-64,0-7-432,1-5-272,-6-16-328,-1-11 736,-10-12-184,-8-6-145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8.408"/>
    </inkml:context>
    <inkml:brush xml:id="br0">
      <inkml:brushProperty name="width" value="0.025" units="cm"/>
      <inkml:brushProperty name="height" value="0.025" units="cm"/>
    </inkml:brush>
  </inkml:definitions>
  <inkml:trace contextRef="#ctx0" brushRef="#br0">1 228 18164,'7'-18'551,"1"1"-1,1 0 1,1 1 0,0 0-1,1 1 1,1 0 0,0 0 0,1 1-1,24-19 1,-29 27-443,-1 0 0,1 1-1,0 0 1,1 0 0,-1 1 0,1 0 0,0 1 0,0 0-1,0 0 1,0 1 0,0 0 0,0 1 0,1 0-1,-1 0 1,1 1 0,-1 0 0,1 1 0,-1 0-1,0 0 1,1 1 0,9 3 0,-14-3-100,0-1 0,-1 1 1,0 0-1,1 0 0,-1 1 0,0-1 0,0 1 1,0 0-1,0 0 0,-1 0 0,1 1 0,-1-1 1,0 1-1,0 0 0,0 0 0,-1 0 1,1 0-1,-1 0 0,0 0 0,0 1 0,0-1 1,-1 1-1,1 0 0,0 5 0,-2-3 1,1 0 0,-1 0-1,0 0 1,-1 1-1,1-1 1,-2 0 0,1 0-1,-1-1 1,0 1 0,0 0-1,-1 0 1,1-1-1,-2 0 1,1 1 0,-1-1-1,-5 6 1,-8 9-157,-1-1 1,-1-1-1,-1-1 0,0-1 1,-2 0-1,-24 14 0,44-30 62,-25 13-841,26-13 895,0-1 1,0 1-1,0-1 0,0 0 0,0 1 1,-1-1-1,1 0 0,0 0 0,0 0 1,0 0-1,0 0 0,0 0 0,0 0 1,0 0-1,0 0 0,0 0 0,0-1 1,0 1-1,0 0 0,0-1 0,0 1 1,0-1-1,0 1 0,-1-2 0,-1-8-517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8.859"/>
    </inkml:context>
    <inkml:brush xml:id="br0">
      <inkml:brushProperty name="width" value="0.025" units="cm"/>
      <inkml:brushProperty name="height" value="0.025" units="cm"/>
    </inkml:brush>
  </inkml:definitions>
  <inkml:trace contextRef="#ctx0" brushRef="#br0">55 451 14043,'0'-1'126,"-1"1"0,1-1 0,0 0-1,-1 0 1,1 0 0,-1 0 0,1 0 0,-1 1 0,1-1-1,-1 0 1,1 0 0,-1 1 0,0-1 0,1 0 0,-1 1-1,0-1 1,0 1 0,1-1 0,-1 1 0,0-1 0,0 1 0,0 0-1,0-1 1,1 1 0,-1 0 0,0-1 0,0 1 0,0 0-1,-2 0 1,2 1-15,0 0 0,-1 0-1,1-1 1,0 1 0,0 0-1,0 0 1,0 1 0,0-1 0,0 0-1,1 0 1,-1 0 0,0 1-1,0-1 1,1 0 0,-1 1-1,1-1 1,-1 0 0,1 1 0,-1 2-1,-4 19 475,1 0-1,1 1 1,0 25-1,2-36-433,2 0-1,-1-1 0,2 1 1,0 0-1,0-1 0,1 1 1,6 15-1,-8-26-127,0-1 0,-1 1-1,1 0 1,0-1 0,0 1 0,0-1 0,0 1 0,0-1-1,0 0 1,0 1 0,0-1 0,1 0 0,-1 0 0,0 0-1,3 1 1,-3-1-2,0-1 0,0 0-1,0 0 1,0 1 0,0-1 0,0 0-1,0 0 1,0 0 0,0 0-1,0 0 1,0-1 0,0 1 0,0 0-1,0 0 1,0-1 0,0 1 0,0 0-1,0-1 1,1 0 0,2-2 33,0 0 0,0 0 1,-1-1-1,0 1 0,0-1 1,0 1-1,0-1 0,0 0 1,3-6-1,3-9 82,0-1-1,-2 1 1,0-2-1,-1 1 1,5-31-1,-9 38-105,0 1 0,-1 0 0,-1 0 0,0 0 0,0-1 0,-2 1 0,1 0 0,-1 0 0,-1 0 0,-8-21 0,-4 12 6,15 20-35,-1 1-1,1 0 0,0-1 1,0 1-1,-1 0 0,1-1 1,0 1-1,0-1 1,-1 1-1,1 0 0,-1 0 1,1-1-1,0 1 0,-1 0 1,1 0-1,0-1 0,-1 1 1,1 0-1,-1 0 1,1 0-1,-1 0 0,1 0 1,-1-1-1,1 1 0,0 0 1,-1 0-1,1 0 1,-1 0-1,1 0 0,-1 1 1,1-1-1,-1 0 0,1 0 1,-1 0-1,1 0 0,0 0 1,-1 1-1,1-1 1,-1 0-1,1 0 0,0 1 1,-1-1-1,1 0 0,0 0 1,-1 1-1,1-1 0,0 0 1,-1 1-1,1 0 1,-1 0-3,1 0 1,0 0 0,0-1 0,0 1 0,-1 0 0,1 0 0,0 0 0,0 0 0,0 0 0,0 0 0,0 0-1,1 0 1,-1 0 0,0 0 0,0 0 0,1-1 0,-1 1 0,0 0 0,1 0 0,-1 0 0,1 0-1,-1-1 1,1 1 0,-1 0 0,1 0 0,0-1 0,-1 1 0,1 0 0,0-1 0,-1 1 0,1-1-1,0 1 1,0-1 0,0 1 0,0-1 0,-1 0 0,1 1 0,0-1 0,0 0 0,1 0 0,3 2-6,-1-1 0,0 0 0,0 0 0,1-1 0,-1 1 0,0-1 0,8 0 1,-2-2 1,0-1 1,0 0 0,-1 0 0,1-1 0,-1 0 0,0 0 0,0-1 0,0-1 0,0 1-1,-1-1 1,13-13 0,-2 1 11,-1-1 0,-1-1 0,21-32 0,-30 41 7,-1 0 0,0-1 0,-1 0 0,0 0 0,-1 0 0,0-1-1,-1 0 1,-1 0 0,0 0 0,0 0 0,0-28 0,-3 40-12,0-1 0,0 1 0,0-1 1,0 1-1,0-1 0,0 1 0,-1-1 0,1 0 0,-1 1 0,1-1 1,-1 1-1,1 0 0,-1-1 0,0 1 0,0 0 0,0-1 1,0 1-1,0 0 0,0 0 0,0 0 0,0-1 0,0 1 0,-3-1 1,3 2-3,-1-1 0,1 1 0,-1 0 0,1 0 0,-1 0 1,1 0-1,0 0 0,-1 1 0,1-1 0,-1 0 0,1 1 1,0-1-1,-1 1 0,1-1 0,0 1 0,-1 0 0,1-1 1,0 1-1,0 0 0,0 0 0,0 0 0,0 0 0,0 0 1,0 0-1,-2 2 0,-6 9-6,1-1-1,0 1 1,0 0-1,1 1 1,1 0 0,0 0-1,1 0 1,-4 15 0,3-3-4,0-1 1,2 1 0,-2 45-1,6-61-2,0 0 1,0 1-1,1-1 0,1 0 0,-1 1 0,2-1 0,-1 0 0,1-1 0,0 1 1,6 10-1,-6-15-3,-1 0 0,1 1 1,0-1-1,0 0 0,1 0 1,-1-1-1,1 1 0,0-1 1,0 0-1,0 0 0,0 0 1,1 0-1,-1-1 0,1 0 1,-1 0-1,1 0 0,0 0 0,0-1 1,0 0-1,6 1 0,24-1-53,2-2-48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9.923"/>
    </inkml:context>
    <inkml:brush xml:id="br0">
      <inkml:brushProperty name="width" value="0.025" units="cm"/>
      <inkml:brushProperty name="height" value="0.025" units="cm"/>
    </inkml:brush>
  </inkml:definitions>
  <inkml:trace contextRef="#ctx0" brushRef="#br0">108 310 14547,'0'-1'122,"1"0"0,-1 0 1,-1 0-1,1 0 0,0 0 0,0 0 0,0 0 0,0 0 1,-1 0-1,1 0 0,0 0 0,-1 0 0,1 0 0,-1 0 1,0 0-1,1 0 0,-1 0 0,-1-1 0,2 2-58,-1 0-1,1 0 1,-1 0-1,1 0 1,-1 0-1,1 0 1,-1 1-1,1-1 1,-1 0-1,1 0 1,-1 1-1,1-1 1,-1 0-1,1 0 1,-1 1-1,1-1 1,0 0-1,-1 1 1,1-1-1,0 1 0,-1-1 1,1 0-1,0 1 1,-1-1-1,1 1 1,-21 40 1329,13-21-1132,-10 20 331,-22 80 0,40-119-566,-1 1 1,1-1 0,0 1 0,-1-1 0,1 1 0,0 0-1,0-1 1,0 1 0,0-1 0,0 1 0,1 2 0,-1-4-19,0 0 1,1 0-1,-1 1 0,0-1 1,0 0-1,0 0 1,1 0-1,-1 0 1,0 0-1,0 0 0,1 0 1,-1 0-1,0 0 1,0 0-1,1 0 1,-1 0-1,0 0 0,0 0 1,1 0-1,-1 0 1,0 0-1,0 0 1,0 0-1,1 0 1,-1 0-1,0 0 0,0 0 1,1-1-1,-1 1 1,0 0-1,0 0 1,0 0-1,1 0 0,-1 0 1,0-1-1,0 1 1,0 0-1,0 0 1,1-1-1,2-3 45,1 0 0,0 0-1,-1 0 1,0-1 0,3-5 0,9-21 41,-2-1 1,0-1 0,10-46 0,10-105 255,-30 160-275,-1-1 0,-1 0-1,-3-38 1,-2 53 20,0 17-51,-3 15-35,2 22-42,2-1 0,2 0 0,8 86 0,-4-107 20,10 43 0,-12-60 10,1 0 1,-1 0 0,1-1-1,0 1 1,0-1-1,0 1 1,1-1 0,-1 0-1,1 0 1,0 0 0,1 0-1,-1 0 1,0-1 0,1 1-1,4 2 1,-5-5 2,-1 0 0,1 0 0,0-1-1,-1 1 1,1-1 0,0 1 0,-1-1 0,1 0 0,0 0 0,-1 0 0,1 0-1,0-1 1,-1 1 0,1-1 0,-1 0 0,1 0 0,0 0 0,-1 0 0,0 0-1,1 0 1,-1-1 0,0 1 0,0-1 0,1 1 0,1-3 0,5-4 4,-1 1 1,0-2 0,0 1-1,10-15 1,-9 10 5,-1-1 0,0-1 0,0 1 0,-2-1 0,0 0 1,0-1-1,-1 1 0,-1-1 0,-1 0 0,0 0 0,-2 0 0,1-1 0,-2-17 0,-1 30-11,1 0 0,-1 0-1,0 0 1,0 0 0,-3-6 0,3 9-1,1 0 0,0 1 0,0-1 0,0 0 0,-1 1 0,1-1 0,0 1 0,-1-1 0,1 1 0,-1-1 0,1 1 0,-1-1 0,1 1 0,-1-1 0,1 1 0,-1 0 0,1-1 0,-1 1 0,1 0 0,-1-1 0,0 1 0,1 0 0,-1 0 0,1 0 0,-1-1 0,0 1 0,1 0 0,-1 0 0,0 0 0,1 0 0,-1 0 0,0 0 0,1 0 0,-1 0 0,0 1 0,1-1 0,-1 0 0,1 0 0,-1 0 0,0 1 0,1-1 1,-1 0-1,1 1 0,-1-1 0,0 1 0,-2 2-10,-1 1 0,1-1 0,1 1-1,-1 0 1,0 0 0,1 0 0,0 0 0,0 0 0,0 0 0,1 1 0,-1-1 0,-1 8 0,-1 8-55,-3 30 0,7-46 58,-4 75-98,3-72 104,2 0-1,-1 0 1,1-1-1,0 1 1,0-1-1,1 1 1,0-1-1,0 1 1,4 7-1,-4-11 6,0-1-1,0 0 0,0 0 1,0 0-1,0 0 0,0 0 1,0-1-1,0 1 1,1 0-1,-1-1 0,1 0 1,-1 0-1,1 0 0,0 0 1,-1 0-1,1 0 1,0-1-1,0 1 0,0-1 1,-1 0-1,1 1 0,0-1 1,0-1-1,0 1 1,-1 0-1,1-1 0,0 0 1,3 0-1,8-4 17,1 1 0,-2-2-1,25-12 1,-36 18-17,32-18 32,-14 9-10,0-1 1,0-1-1,-1-1 0,29-25 1,-47 37-13,0 0 1,-1-1-1,1 1 1,-1-1 0,0 1-1,1 0 1,-1-1-1,1 1 1,-1-1-1,0 1 1,1-1 0,-1 0-1,0 1 1,1-1-1,-1 1 1,0-1-1,0 0 1,0 1 0,0-1-1,0 1 1,1-1-1,-1 0 1,0 1 0,0-1-1,0 0 1,-1 1-1,1-1 1,0 1-1,0-1 1,0 0 0,0 1-1,-1-1 1,1 1-1,0-1 1,0 1 0,-1-1-1,1 1 1,0-1-1,-1 1 1,0-2-1,-26-15 494,12 9-299,-6-5-29,1-2-1,1 0 0,0-1 1,1-1-1,1 0 0,0-2 1,-17-25-1,33 42-170,0 0-1,-1 0 1,1 0-1,0 0 1,0 0-1,1 0 1,-1 0-1,0-4 1,1 6-14,0-1 1,0 0-1,0 0 1,0 1-1,0-1 1,0 0 0,1 1-1,-1-1 1,0 0-1,0 1 1,1-1-1,-1 1 1,0-1-1,1 0 1,-1 1-1,1-1 1,-1 1-1,1-1 1,-1 1 0,1-1-1,-1 1 1,1 0-1,0-1 1,-1 1-1,1 0 1,-1-1-1,1 1 1,0 0-1,-1 0 1,1-1 0,0 1-1,-1 0 1,2 0-1,20-4-604,35-2-1,12-1 386,-19-3-83,1 0-95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0.388"/>
    </inkml:context>
    <inkml:brush xml:id="br0">
      <inkml:brushProperty name="width" value="0.025" units="cm"/>
      <inkml:brushProperty name="height" value="0.025" units="cm"/>
    </inkml:brush>
  </inkml:definitions>
  <inkml:trace contextRef="#ctx0" brushRef="#br0">1 0 13883,'16'33'2471,"-1"0"1,18 60-1,-8-20-1607,3 2 61,45 83-1,-70-153-934,12 21 53,-14-25-73,0 0 0,0 0 0,0 0 1,0 1-1,0-1 0,0 0 0,0 0 1,0-1-1,0 1 0,0 0 0,1 0 0,-1-1 1,0 1-1,1 0 0,2 0 0,-4-1-2,0 0 0,1 0 1,-1 0-1,0-1 0,1 1 0,-1 0 0,0 0 0,0 0 0,1 0 0,-1-1 0,0 1 0,1 0 0,-1 0 0,0-1 0,0 1 0,0 0 0,1 0 0,-1-1 1,0 1-1,0 0 0,0-1 0,0 1 0,0 0 0,1-1 0,-1 1 0,0 0 0,0-1 0,0 1 0,0 0 0,0-1 0,0 1 0,0 0 0,0-1 0,0 1 0,0 0 1,0-1-1,-1 1 0,1 0 0,0 0 0,0-1 0,0 1 0,0 0 0,0-1 0,-1 1 0,1 0 0,0-1 0,-8-18-912,-23-32-169,7 19 405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0.890"/>
    </inkml:context>
    <inkml:brush xml:id="br0">
      <inkml:brushProperty name="width" value="0.025" units="cm"/>
      <inkml:brushProperty name="height" value="0.025" units="cm"/>
    </inkml:brush>
  </inkml:definitions>
  <inkml:trace contextRef="#ctx0" brushRef="#br0">28 192 16700,'-6'-8'1656,"6"-1"-896,2-1-240,6-4 840,4-2-159,4-3-345,2 1-184,7-2-200,0 1-184,3 3-560,-1 0-296,-4 5-872,-5-1 1168,-10 10-216,-7 0-193</inkml:trace>
  <inkml:trace contextRef="#ctx0" brushRef="#br0" timeOffset="1">1 310 15339,'6'4'1745,"12"-8"-865,4-11-288,5-5 1008,4-3-487,4-2-225,4-3-144,-7 4-664,-1 3-344,-8 2-216,-8 2 360,-12 10-136,-3 2-160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1.438"/>
    </inkml:context>
    <inkml:brush xml:id="br0">
      <inkml:brushProperty name="width" value="0.025" units="cm"/>
      <inkml:brushProperty name="height" value="0.025" units="cm"/>
    </inkml:brush>
  </inkml:definitions>
  <inkml:trace contextRef="#ctx0" brushRef="#br0">110 40 15811,'-3'0'165,"0"0"0,-1 0 0,1 0 0,0 0 0,-1 0 0,1 1 0,0-1 0,0 1 0,0 0 0,0 0 0,-1 0 0,1 1 0,0-1 0,1 1 0,-1-1 0,0 1 0,0 0 0,1 0 0,-1 0 0,1 1 0,0-1 0,-1 1 0,1-1-1,0 1 1,1 0 0,-1-1 0,-2 5 0,0 2-2,-1 0 0,1 0-1,0 1 1,1-1-1,0 1 1,0 0 0,-1 16-1,3-17-113,1-1-1,1 0 0,0 0 0,1 10 1,-1-17-29,-1 1 1,0-1 0,1 0-1,-1 1 1,1-1 0,-1 1-1,1-1 1,0 0-1,0 0 1,-1 1 0,1-1-1,0 0 1,2 2 0,-2-3-2,0 1 1,-1-1-1,1 0 1,0 0-1,-1 0 1,1 0-1,0 0 1,0 1-1,-1-1 1,1 0-1,0-1 1,0 1 0,-1 0-1,1 0 1,0 0-1,0 0 1,-1-1-1,1 1 1,0 0-1,-1 0 1,1-1-1,0 1 1,-1-1-1,1 1 1,-1-1-1,1 1 1,0-1-1,-1 1 1,1-2 0,5-4 92,-1 0 0,0-1 0,0 1 1,-1-1-1,0 0 0,0 0 1,0-1-1,-1 1 0,4-17 0,0 0 344,5-49-1,-11 65-398,1-1 31,-1 0 0,-1 0 0,0-14 1,-4 44 44,5 1-174,0-1 0,2 1 0,1-1-1,0 1 1,2-1 0,0 0 0,16 33 0,-20-51-70,0 1 1,0-1 0,0 0-1,0 0 1,1 0 0,-1 0 0,1 0-1,3 2 1,-5-4 78,0-1-1,-1 1 1,1-1-1,0 0 1,0 1-1,-1-1 1,1 0-1,0 0 1,0 0-1,0 1 1,-1-1-1,1 0 1,0 0-1,0 0 1,0 0-1,0 0 1,-1 0-1,1-1 1,0 1-1,0 0 1,-1 0-1,1 0 1,0-1-1,0 1 1,-1-1-1,1 1 1,0 0 0,0-1-1,-1 1 1,1-1-1,-1 1 1,1-1-1,0 0 1,-1 1-1,1-1 1,-1 0-1,0 1 1,1-1-1,-1 0 1,1 1-1,-1-1 1,0 0-1,1-1 1,8-24-395,0-6-150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1.824"/>
    </inkml:context>
    <inkml:brush xml:id="br0">
      <inkml:brushProperty name="width" value="0.025" units="cm"/>
      <inkml:brushProperty name="height" value="0.025" units="cm"/>
    </inkml:brush>
  </inkml:definitions>
  <inkml:trace contextRef="#ctx0" brushRef="#br0">1 18 16131,'-1'64'1167,"5"113"883,-3-154-1788,2 1 0,1-1 0,1 0 0,1 0 0,12 28 0,-17-49-239,0 0-1,0 1 1,0-1-1,0 0 1,1 0-1,-1 0 1,1 0-1,0 0 1,-1 0-1,1 0 0,0-1 1,4 4-1,-5-5-26,0 0-1,0 1 1,0-1-1,0 0 1,-1 0-1,1 1 1,0-1-1,0 0 1,0 0-1,0 0 1,0 0-1,0 0 1,0 0-1,0-1 1,0 1-1,0 0 1,0 0-1,0-1 1,0 1 0,-1-1-1,1 1 1,0 0-1,0-1 1,0 0-1,-1 1 1,1-1-1,0 1 1,0-1-1,-1 0 1,1 0-1,-1 1 1,1-1-1,-1 0 1,2-1-1,1-3-81,0-1 0,-1 1 0,1-1-1,-1 0 1,0 1 0,-1-1 0,0 0 0,1 0-1,-1-8 1,0-57-945,-1 65 940,-17-239-2513,13 203 2837,4 27 607,3 36 455,9 59 728,11 68-6,-18-125-1740,1 0 0,1-1-1,1 1 1,13 24 0,-19-42-299,0-1 0,0 0 0,1 1 0,-1-1 0,1 0 0,0-1 0,1 1 0,-1 0 0,1-1 1,-1 0-1,7 4 0,-5-4-70,-4-5-39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970"/>
    </inkml:context>
    <inkml:brush xml:id="br0">
      <inkml:brushProperty name="width" value="0.05" units="cm"/>
      <inkml:brushProperty name="height" value="0.05" units="cm"/>
    </inkml:brush>
  </inkml:definitions>
  <inkml:trace contextRef="#ctx0" brushRef="#br0">164 254 14163,'-5'-1'182,"0"0"1,-1 0-1,1 1 0,0-1 0,0 1 1,0 1-1,0-1 0,-1 1 0,1 0 0,0 0 1,0 0-1,0 1 0,0 0 0,1 0 1,-1 0-1,0 0 0,1 1 0,-1 0 1,1 0-1,0 0 0,0 0 0,0 1 1,1-1-1,-1 1 0,1 0 0,0 0 1,0 1-1,0-1 0,0 1 0,1-1 1,-3 9-1,-1 0-9,1 1 0,-4 20 0,8-31-152,0 1 0,0-1 0,1 1 1,-1-1-1,1 1 0,0-1 0,0 1 0,0-1 0,1 1 0,-1-1 0,1 1 0,0-1 0,0 1 0,0-1 0,3 5 0,-4-7-5,1 0-1,-1 0 0,1 0 1,0 0-1,0-1 1,-1 1-1,1 0 1,0-1-1,0 1 0,0 0 1,0-1-1,0 1 1,0-1-1,0 1 1,0-1-1,0 0 0,0 1 1,0-1-1,0 0 1,0 0-1,0 0 1,0 0-1,1 0 0,0 0 1,1 0 19,0-1 1,-1 0-1,1 0 1,-1 0-1,0 0 1,1 0-1,-1 0 1,0-1 0,5-3-1,1-2 106,0-1 0,0 0 0,11-15-1,-1-3 85,-1-1 0,-2-1-1,-1 0 1,16-44 0,27-124 1204,-56 194-1402,-1 1 0,1-1 0,-1 1 1,0 0-1,1-1 0,-1 1 0,0-1 0,0 1 0,0-1 1,0 1-1,-1-1 0,1 1 0,-1-3 0,1 3-24,0 1-1,-1 0 0,1 0 1,0 0-1,0 0 1,-1-1-1,1 1 0,0 0 1,-1 0-1,1 0 1,0 0-1,-1 0 1,1 0-1,0 0 0,-1 0 1,1 0-1,0 0 1,-1 0-1,1 0 0,0 0 1,-1 0-1,1 0 1,0 0-1,-1 1 0,1-1 1,0 0-1,-1 0 1,1 0-1,0 0 1,0 1-1,-1-1 0,1 0 1,0 0-1,-1 1 1,-3 3-21,0 0 1,0 0-1,0 0 1,0 0-1,-4 7 1,3-2 14,1 0 0,-1 0 0,2 1 0,-1 0 0,1-1 0,1 1 0,0 0 0,0 0 0,0 16-1,1 4 28,2-1 0,4 31 0,-2-40 4,0-1-1,1 0 1,8 19-1,-10-32-57,0 1 0,1-1 0,0 1-1,0-1 1,1 0 0,0 0 0,0 0 0,0-1 0,1 1 0,-1-1-1,11 8 1,-14-12-29,0 0 0,0-1-1,0 1 1,0 0 0,0-1-1,1 1 1,-1-1 0,0 1-1,0-1 1,1 0 0,-1 0-1,0 1 1,1-1 0,-1 0-1,0 0 1,1 0 0,-1 0-1,0 0 1,1-1 0,-1 1-1,0 0 1,0-1 0,3 0-1,-2 0 5,0-1 0,0 1 0,0 0 0,-1-1 0,1 0 0,0 1-1,-1-1 1,1 0 0,-1 0 0,1 0 0,-1 0 0,2-4 0,7-19-425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2.307"/>
    </inkml:context>
    <inkml:brush xml:id="br0">
      <inkml:brushProperty name="width" value="0.025" units="cm"/>
      <inkml:brushProperty name="height" value="0.025" units="cm"/>
    </inkml:brush>
  </inkml:definitions>
  <inkml:trace contextRef="#ctx0" brushRef="#br0">115 31 16692,'0'-1'118,"0"-1"1,0 1 0,0 0 0,0-1-1,0 1 1,-1-1 0,1 1 0,0-1 0,-1 1-1,1 0 1,-1-1 0,1 1 0,-1 0 0,0 0-1,1-1 1,-1 1 0,0 0 0,0 0-1,0 0 1,0 0 0,-1-1 0,1 1-48,0 1 0,0 0 0,0 0 0,-1 0 0,1 0 0,0 0 0,0 0 0,0 0 0,0 0 0,0 0 0,0 0 0,0 1 0,0-1 0,0 0 0,0 1 0,0-1 0,0 1 0,0-1 0,0 1 0,0-1 0,0 1 0,0 0 0,0 0 0,0-1 0,1 1 0,-1 0 0,0 0 0,1 0 0,-2 2 0,-8 10 100,1 0 0,1 1 0,0 1 0,1 0 0,0 0-1,1 0 1,1 0 0,-6 28 0,11-41-167,0 0-1,-1 0 1,1 0 0,0 0-1,0 0 1,0 0 0,0 0 0,0 0-1,0 0 1,0 0 0,2 3 0,-2-5-5,0 1 1,0-1 0,1 1 0,-1-1 0,0 0 0,0 1 0,1-1 0,-1 0 0,0 1 0,1-1 0,-1 0 0,1 1 0,-1-1 0,0 0 0,1 0 0,-1 0 0,1 1 0,-1-1 0,0 0 0,1 0 0,-1 0 0,1 0 0,-1 0 0,1 0-1,-1 0 1,1 0 0,-1 0 0,1 0 0,0 0 0,4-2-19,1 0-1,-1 0 0,0-1 0,0 1 0,0-1 1,5-4-1,8-4-101,-12 7 54,0 2 0,0-1 0,0 0 0,1 1 0,-1 0 0,1 1 1,-1 0-1,1 0 0,-1 0 0,1 0 0,0 1 0,10 1 0,-13 0 44,-1 0 1,0-1-1,1 1 0,-1 1 1,0-1-1,0 0 0,0 1 0,0-1 1,0 1-1,0 0 0,0 0 1,0 0-1,-1 1 0,1-1 0,-1 1 1,0-1-1,0 1 0,0 0 1,0-1-1,0 1 0,0 0 0,-1 1 1,1-1-1,-1 0 0,0 0 1,1 4-1,-1-2 99,-1 0 0,1 0-1,-1 0 1,0 0 0,0 0 0,0 0 0,-1-1 0,0 1 0,0 0-1,0 0 1,0 0 0,-1-1 0,0 1 0,0-1 0,0 1 0,0-1-1,-1 0 1,0 0 0,0 0 0,0 0 0,0 0 0,0-1 0,-6 5 0,5-4-42,0-1 1,0 0 0,0 0 0,0 0 0,-1-1 0,1 1 0,-1-1 0,0 0 0,0 0 0,1-1 0,-1 0 0,0 0 0,0 0 0,-1 0 0,1-1 0,0 1 0,0-1 0,0-1 0,0 1 0,0-1 0,0 0 0,-8-2-1,10 2-97,0-1 0,0 0 0,1 0 0,-1 0 0,0 0 0,1 0 0,-1-1 0,1 1 0,0-1 1,0 1-1,0-1 0,0 0 0,0 0 0,0 0 0,1 0 0,-2-4 0,-3-15-280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3.027"/>
    </inkml:context>
    <inkml:brush xml:id="br0">
      <inkml:brushProperty name="width" value="0.025" units="cm"/>
      <inkml:brushProperty name="height" value="0.025" units="cm"/>
    </inkml:brush>
  </inkml:definitions>
  <inkml:trace contextRef="#ctx0" brushRef="#br0">57 204 10698,'-1'13'2927,"6"-20"642,7-20-396,-9 16-2485,0-1 0,0 0 0,0-14 0,-2 23-629,-1 1 0,0-1 0,0 1 0,1-1 0,-2 1 0,1-1 0,0 1 0,0-1 0,-1 1 0,1-1 0,-1 1 0,0-1 0,0 1 0,0 0 0,0-1 0,0 1 0,-1 0 0,1 0 0,0 0 0,-1 0 0,-3-4 0,4 6-55,0 0 0,0-1 0,0 1 0,0 0 0,1 0-1,-1 0 1,0-1 0,0 1 0,0 0 0,0 0 0,0 0 0,0 0 0,0 1-1,0-1 1,0 0 0,0 0 0,1 0 0,-1 1 0,0-1 0,0 0 0,0 1-1,0-1 1,1 1 0,-1-1 0,0 1 0,0 0 0,1-1 0,-1 1-1,0-1 1,1 1 0,-1 0 0,1 0 0,-1-1 0,0 3 0,-2 2-7,0-1 0,0 1 0,1 0 0,-3 9 1,-1 6-9,1 1-1,1 0 1,1 0 0,0 0 0,2 0 0,1 1 0,0-1 0,2 0 0,6 35 0,-7-53 10,0 0 0,0 0 1,0 0-1,0 0 0,0 0 0,0-1 1,1 1-1,-1 0 0,1-1 1,0 1-1,0-1 0,0 0 0,3 3 1,-4-4-1,0 0 0,0-1 1,0 1-1,1-1 1,-1 1-1,0-1 1,0 0-1,1 1 0,-1-1 1,0 0-1,1 0 1,-1 0-1,0 0 1,1 0-1,-1 0 0,0 0 1,0-1-1,1 1 1,-1 0-1,0-1 0,0 1 1,1-1-1,-1 1 1,0-1-1,0 0 1,0 1-1,0-1 0,0 0 1,0 0-1,0 0 1,0 0-1,1-1 1,8-9-7,-1 1 1,0-2 0,0 1 0,-2-1-1,1-1 1,-1 1 0,-1-1 0,6-18 0,-3 5-122,-1 0 1,-2 0-1,5-41 1,-8 24-506,-9 123-810,5-50 1427,-1-6 154,2 0-1,1 0 1,6 35-1,-7-57-109,0 0 0,1 0 0,-1 0 0,1 0 0,0 0 0,-1 0 0,1 0 0,0-1 0,0 1 0,0 0 0,1-1 0,-1 1 0,0 0 0,1-1 0,2 3 0,-3-4-4,0 1 1,0-1-1,0 1 1,0-1-1,0 0 1,0 1-1,0-1 1,0 0-1,1 0 1,-1 0-1,0 0 1,0 0-1,0 0 1,0 0-1,0 0 1,1-1-1,-1 1 1,0 0-1,0-1 1,1 0-1,4-2 47,-1 0 0,1-1 1,-1 0-1,0 0 0,0 0 0,-1-1 0,8-8 0,7-12 103,-1-1 0,27-55 0,-4 8-169,-41 72-9,0 1 0,0-1 0,1 0-1,-1 1 1,1-1 0,-1 1 0,0-1 0,1 1-1,-1-1 1,1 1 0,-1-1 0,1 1 0,-1-1 0,1 1-1,0 0 1,-1-1 0,1 1 0,-1 0 0,2-1-1,-1 1 2,-1 0 1,0 0-1,1 1 0,-1-1 0,0 0 0,1 0 0,-1 1 0,0-1 0,1 0 0,-1 1 1,0-1-1,0 0 0,1 1 0,-1-1 0,0 0 0,0 1 0,0-1 0,1 0 0,-1 1 0,0-1 1,0 0-1,0 1 0,0-1 0,0 1 0,4 36-98,-4-27 82,1 13-11,-2-17 31,1 0 0,0 0 1,0 0-1,1-1 0,0 1 1,0 0-1,0 0 0,1 0 0,0-1 1,3 7-1,-5-12 4,0 1-1,1-1 1,-1 1 0,1-1-1,-1 0 1,0 0 0,1 1 0,-1-1-1,1 0 1,-1 0 0,1 1-1,-1-1 1,1 0 0,-1 0-1,1 0 1,-1 0 0,1 0-1,-1 0 1,1 0 0,-1 0-1,1 0 1,-1 0 0,1 0-1,-1 0 1,1 0 0,-1 0-1,1-1 1,-1 1 0,1 0-1,-1 0 1,1 0 0,-1-1-1,1 1 1,-1 0 0,1-1-1,-1 1 1,0 0 0,1-1-1,-1 1 1,0-1 0,1 1-1,-1-1 1,14-18 120,33-77 228,-36 69-335,1 0 0,22-34 1,-33 61-23,-1-1 0,0 1 0,0-1 0,1 1 0,-1 0 0,0-1 1,0 1-1,1-1 0,-1 1 0,1-1 0,-1 1 0,0 0 0,1-1 0,-1 1 1,1 0-1,-1 0 0,1-1 0,-1 1 0,1 0 0,-1 0 0,1 0 1,-1-1-1,1 1 0,-1 0 0,1 0 0,-1 0 0,2 0 0,-2 0 0,1 1 0,-1-1 1,1 1-1,-1-1 0,1 1 0,-1-1 0,1 1 0,-1 0 0,0-1 0,1 1 0,-1 0 0,0-1 0,0 1 0,1 0 0,-1-1 1,0 1-1,0 1 0,5 34-61,-5-33 61,3 116-143,-8-135 987,4-6-711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3.586"/>
    </inkml:context>
    <inkml:brush xml:id="br0">
      <inkml:brushProperty name="width" value="0.025" units="cm"/>
      <inkml:brushProperty name="height" value="0.025" units="cm"/>
    </inkml:brush>
  </inkml:definitions>
  <inkml:trace contextRef="#ctx0" brushRef="#br0">4 353 18708,'-3'2'2048,"3"8"-1455,0-2-313,0 1 1784,4 1-1656,-1 1-544,4-1 104,-4-3-80,7 2-48</inkml:trace>
  <inkml:trace contextRef="#ctx0" brushRef="#br0" timeOffset="1">275 2 19124,'0'-2'2041,"1"2"-1321,1 5-336,-2 12 1848,0 7-1288,2 12-583,0 7-145,2 9-176,0 2-24,1 4-168,1-3-305,1-7-687,-2-5 968,0-9-120,-1-5-136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3.977"/>
    </inkml:context>
    <inkml:brush xml:id="br0">
      <inkml:brushProperty name="width" value="0.025" units="cm"/>
      <inkml:brushProperty name="height" value="0.025" units="cm"/>
    </inkml:brush>
  </inkml:definitions>
  <inkml:trace contextRef="#ctx0" brushRef="#br0">0 0 17228,'4'22'2240,"-1"-2"-1368,-3-12-408,3 2 1777,2-8-1497,-3-4-600,-3-12 72,-3-6-152,-4-6-160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4:25.513"/>
    </inkml:context>
    <inkml:brush xml:id="br0">
      <inkml:brushProperty name="width" value="0.025" units="cm"/>
      <inkml:brushProperty name="height" value="0.025" units="cm"/>
    </inkml:brush>
  </inkml:definitions>
  <inkml:trace contextRef="#ctx0" brushRef="#br0">9 176 12483,'-1'3'146,"0"-1"0,-1 1 1,1 0-1,0 0 1,0 0-1,1 0 0,-1 0 1,1-1-1,-1 1 1,1 6-1,0-8-105,1 0 1,-1 0 0,0 0-1,1 0 1,-1 0-1,1 0 1,-1 0-1,1 0 1,-1 0-1,1-1 1,-1 1-1,1 0 1,0 0-1,0-1 1,-1 1-1,1 0 1,0-1-1,0 1 1,0-1-1,0 1 1,0-1-1,0 1 1,0-1-1,-1 0 1,1 1-1,0-1 1,0 0-1,0 0 1,1 0-1,-1 0 1,0 0-1,0 0 1,0 0-1,1 0 1,16-2 489,0 0 0,-1-1 1,1-1-1,29-11 0,7-1 4,6 3-351,1 3 0,-1 2-1,2 3 1,-1 3-1,92 7 1,-97-2 38,0-2-1,75-10 1,109-27-50,-21 2-146,330-1 30,-270 22-34,-194 8-28,511-24 14,1 33 22,-432 8-34,132 3 32,-334 0-804,-13-2-996,33-11 1280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0.363"/>
    </inkml:context>
    <inkml:brush xml:id="br0">
      <inkml:brushProperty name="width" value="0.025" units="cm"/>
      <inkml:brushProperty name="height" value="0.025" units="cm"/>
    </inkml:brush>
  </inkml:definitions>
  <inkml:trace contextRef="#ctx0" brushRef="#br0">12 189 11370,'-11'3'726,"12"0"-317,1-3-380,0 1 0,0-1 1,-1 0-1,1 0 1,0 0-1,0 0 1,-1 0-1,1 0 0,3-1 1,41-12 91,44-11 37,100-14-1,-91 25-169,373-41 632,-24 54-398,0 37-174,196 6 1,-419-42-30,253 7-45,325 6-26,2-29-12,-597 10 60,318 0-6,49-1-3,1080 11 28,-275-23-7,-708-25-7,50-3 0,1 23-2,841 45 39,-929-8-46,-127 2 4,438-1 36,-771-19 133,-218-2-1176,12-4 830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4.700"/>
    </inkml:context>
    <inkml:brush xml:id="br0">
      <inkml:brushProperty name="width" value="0.025" units="cm"/>
      <inkml:brushProperty name="height" value="0.025" units="cm"/>
    </inkml:brush>
  </inkml:definitions>
  <inkml:trace contextRef="#ctx0" brushRef="#br0">12 753 13483,'0'0'42,"-1"-1"0,0 1 1,1 0-1,-1 0 0,1 0 1,-1-1-1,1 1 0,-1 0 1,1-1-1,-1 1 0,1-1 0,-1 1 1,1 0-1,-1-1 0,1 1 1,-1-1-1,1 1 0,0-1 0,-1 0 1,1 1-1,0-1 0,0 1 1,-1-1-1,1 1 0,0-1 1,0 0-1,0 1 0,0-1 0,0 0 1,0 1-1,0-1 0,0 1 1,0-1-1,0 0 0,0 1 0,0-1 1,0 0-1,0 1 0,1-1 1,-1 1-1,1-2 0,11-28 268,-9 26-105,26-50 306,3 1 0,2 1-1,63-72 1,142-120-104,-205 211-814,2 2 0,1 2 1,75-45-1,-111 74 354,5-3-71,-6 3 118,0 0-1,0 0 1,0 0-1,0 0 1,-1 0 0,1 0-1,0 0 1,0 1-1,0-1 1,0 0 0,0 0-1,0 0 1,0 0 0,0 0-1,0 0 1,0 0-1,0 0 1,0 0 0,0 0-1,0 0 1,0 0-1,0 0 1,0 0 0,0 0-1,0 0 1,0 1-1,0-1 1,0 0 0,0 0-1,0 0 1,0 0 0,0 0-1,0 0 1,0 0-1,1 0 1,-1 0 0,0 0-1,0 0 1,0 0-1,0 0 1,0 0 0,0 0-1,0 0 1,0 0-1,0 0 1,0 0 0,0 0-1,0 0 1,0 0 0,0 0-1,0 1 1,0-1-1,0 0 1,0 0 0,1 0-1,-1 0 1,0 0-1,0 0 1,0 0 0,0 0-1,0-1 1,0 1-1,0 0 1,0 0 0,0 0-1,0 0 1,0 0 0,0 0-1,0 0 1,-4 11-332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5.155"/>
    </inkml:context>
    <inkml:brush xml:id="br0">
      <inkml:brushProperty name="width" value="0.025" units="cm"/>
      <inkml:brushProperty name="height" value="0.025" units="cm"/>
    </inkml:brush>
  </inkml:definitions>
  <inkml:trace contextRef="#ctx0" brushRef="#br0">314 1 14195,'-5'1'172,"0"1"0,-1 0 0,1 0 0,0 1 0,0 0 0,1-1 0,-1 2 1,0-1-1,1 0 0,0 1 0,0 0 0,0 0 0,0 0 0,1 1 0,-1-1 0,-4 10 0,-4 8 38,1 1-1,-13 35 1,13-30-115,-147 368 937,158-396-1032,-4 10 82,1-1 0,0 1 0,1-1 1,-3 16-1,5-24-70,0 0 1,0-1-1,0 1 1,0 0 0,0 0-1,0 0 1,0 0-1,0 0 1,0 0 0,0 0-1,1 0 1,-1-1 0,0 1-1,1 0 1,-1 0-1,1 0 1,-1-1 0,1 1-1,-1 0 1,1 0-1,-1-1 1,1 1 0,1 1-1,0-2 0,-1 0-1,1 1 1,0-1-1,0 0 1,-1 0-1,1 0 1,0 0-1,0 0 1,-1 0-1,1-1 1,0 1 0,-1-1-1,1 1 1,0-1-1,-1 1 1,1-1-1,-1 0 1,2-1-1,33-18 95,-2-1-1,48-39 1,-31 22-101,248-189-891,-231 176 710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5.696"/>
    </inkml:context>
    <inkml:brush xml:id="br0">
      <inkml:brushProperty name="width" value="0.025" units="cm"/>
      <inkml:brushProperty name="height" value="0.025" units="cm"/>
    </inkml:brush>
  </inkml:definitions>
  <inkml:trace contextRef="#ctx0" brushRef="#br0">41 19 16508,'1'-14'1534,"-4"9"-510,2 6-930,0 0-1,0 0 0,-1 1 1,1-1-1,0 0 1,0 0-1,1 1 0,-1-1 1,0 0-1,0 1 1,1-1-1,-1 1 0,1-1 1,-1 4-1,-7 24 301,3 1-1,0 0 1,2 0 0,1 47 0,1-54-328,0 21 16,8 73-1,-6-102-64,2-1 0,-1 0 0,2-1 0,0 1 0,1 0 0,0-1 0,1 0-1,0 0 1,9 13 0,-13-24-8,-1 0 0,1 0 0,-1 0 0,1 0 0,0-1 0,0 1 0,0 0 0,0-1 0,0 1 0,0-1 0,0 0 0,0 0 0,1 0 0,-1 0 0,0 0 0,1 0 0,-1-1 0,1 1 0,-1-1 0,1 1 0,3-1 0,-3 0 13,0-1 0,0 0 1,0 1-1,0-1 0,0 0 0,-1 0 0,1-1 1,0 1-1,-1-1 0,1 1 0,-1-1 0,1 0 1,-1 0-1,0 0 0,0 0 0,0 0 0,3-4 1,1-4 58,0 1 0,0-1 1,-2 0-1,1 0 1,-1-1-1,0 1 0,-1-1 1,-1 0-1,1 0 1,0-18-1,-2 9 44,0 0 1,-1 0-1,-2 0 0,0 0 0,-5-21 1,6 31-95,-2 0-1,1 0 1,-2 0 0,1 0 0,-1 1 0,-1 0-1,1-1 1,-10-11 0,13 20-162,2 2-374,1 0 352,-1 0 0,0-1 1,1 1-1,-1 0 0,1-1 0,-1 1 1,1 0-1,-1-1 0,1 0 0,-1 1 1,1-1-1,2 0 0,0 0 33,1-1-1,0 1 0,-1-1 1,1-1-1,-1 1 0,1 0 1,-1-1-1,1 0 0,-1 0 1,0-1-1,0 1 0,4-4 1,15-10-522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6.486"/>
    </inkml:context>
    <inkml:brush xml:id="br0">
      <inkml:brushProperty name="width" value="0.025" units="cm"/>
      <inkml:brushProperty name="height" value="0.025" units="cm"/>
    </inkml:brush>
  </inkml:definitions>
  <inkml:trace contextRef="#ctx0" brushRef="#br0">227 87 15187,'-1'-1'128,"-1"0"-1,1 0 0,0 0 1,-1 1-1,1-1 0,-1 0 1,1 1-1,0-1 0,-1 1 1,1-1-1,-1 1 0,0 0 1,1 0-1,-1 0 0,1-1 1,-1 1-1,1 1 0,-1-1 1,0 0-1,1 0 0,-3 1 1,-3 1 107,1-1 0,-1 1 1,1 1-1,-8 3 0,3 0-13,-1 1 0,1 1-1,0 0 1,0 1 0,1 0-1,0 1 1,1 0 0,-15 19-1,19-21-200,0-1 0,0 1 0,1 0 1,0 0-1,0 0 0,1 0 0,0 1 0,0 0 0,1-1 0,1 1 0,-1 0 0,1 0 0,1 0 0,0 13 1,0-20-18,0 1-1,1-1 1,-1 0 0,1 0 0,-1 1 0,1-1 0,0 0 0,0 0 0,0 0 0,0 0 0,0 0 0,0 0 0,1 0 0,-1 0 0,1 0 0,-1-1 0,1 1 0,0 0 0,-1-1-1,1 0 1,2 2 0,-1-2 0,0 0 0,-1 0-1,1 0 1,0-1 0,-1 1 0,1-1-1,0 1 1,0-1 0,-1 0-1,1 0 1,0-1 0,0 1-1,0-1 1,-1 1 0,1-1 0,0 0-1,4-2 1,4-2 10,0-1 1,0 0-1,-1-1 1,0 0-1,0-1 1,0 0-1,13-15 1,0-3 2,29-43-1,-41 56-61,-11 13 43,1 0 0,-1 0 0,0 0 0,0 0 0,0 0 1,0 0-1,0 0 0,1 0 0,-1 0 0,0 0 0,0 0 0,0 0 0,0 0 0,1 0 0,-1 0 0,0 0 0,0 0 0,0 0 0,0 0 1,1 0-1,-1 0 0,0 0 0,0 0 0,0 0 0,0 0 0,0 0 0,1 0 0,-1 0 0,0 0 0,0 0 0,0 1 0,0-1 0,0 0 1,0 0-1,1 0 0,-1 0 0,0 0 0,0 0 0,0 1 0,0-1 0,0 0 0,0 0 0,0 0 0,2 31-108,-2-30 110,9 393-236,-9-389 240,2 30 12,-3 60 1,0-85 18,0-1 0,-1 0 1,0 1-1,0-1 0,-1 0 1,0 0-1,-1 0 0,0-1 0,0 1 1,-1-1-1,-7 10 0,10-16-11,1 0-1,-1 0 0,0 0 0,0 0 0,0 0 1,0-1-1,0 1 0,0-1 0,0 0 0,0 0 1,0 1-1,-5 0 0,6-2-5,0 1 1,-1-1-1,1 0 1,0 0-1,-1 0 0,1 0 1,0 0-1,-1 0 1,1-1-1,-1 1 0,1 0 1,0-1-1,0 1 0,-1-1 1,1 1-1,0-1 1,-2-1-1,0 0 9,0 0 0,1-1 1,0 0-1,-1 1 0,1-1 0,0 0 0,0 0 1,0 0-1,1 0 0,-1 0 0,1-1 1,0 1-1,0 0 0,0-1 0,-1-6 1,0-9 0,1 0 0,0 0 1,2 0-1,0 0 0,1 0 1,8-33-1,3 6 28,27-67-1,5 15-62,98-155 1,-110 198 4,-26 43 0,-2 5 8,-1 0-1,1 0 1,-1 0 0,-1 0-1,0-1 1,0 0 0,0 0 0,-1 0-1,2-10 1,-4 18-6,0-1 1,0 1-1,0 0 1,0 0-1,0-1 1,0 1-1,0 0 1,0 0-1,0-1 1,0 1-1,0 0 0,0-1 1,0 1-1,0 0 1,0 0-1,0-1 1,0 1-1,0 0 1,-1 0-1,1-1 1,0 1-1,0 0 0,0 0 1,0-1-1,-1 1 1,1 0-1,0 0 1,0 0-1,0 0 1,-1-1-1,1 1 1,0 0-1,0 0 0,-1 0 1,1 0-1,-1 0 1,-9 5 16,-9 15 14,10-7 19,1 0-1,1 0 0,0 0 1,1 1-1,1 0 1,0 1-1,-5 21 0,8-28-8,1 0 1,0 0-1,0 0 0,0 0 0,1-1 0,0 1 0,1 0 0,-1 0 0,2 0 0,-1 0 0,1-1 0,0 1 0,1 0 0,-1-1 0,9 14 1,-9-18-91,1 1 1,0-1 0,0-1 0,0 1 0,0 0-1,0-1 1,0 1 0,1-1 0,-1 0-1,1 0 1,-1 0 0,1-1 0,0 1 0,0-1-1,0 0 1,0 0 0,0 0 0,0-1 0,5 1-1,-4-1-77,1 0 0,-1 0 0,0-1 0,1 0 0,-1 0-1,0 0 1,0 0 0,0-1 0,0 0 0,0 0 0,0 0-1,0-1 1,-1 0 0,6-3 0,10-12-432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8.435"/>
    </inkml:context>
    <inkml:brush xml:id="br0">
      <inkml:brushProperty name="width" value="0.05" units="cm"/>
      <inkml:brushProperty name="height" value="0.05" units="cm"/>
    </inkml:brush>
  </inkml:definitions>
  <inkml:trace contextRef="#ctx0" brushRef="#br0">141 82 18020,'-4'-2'162,"1"1"0,-1-1 1,1 1-1,-1 0 0,0 0 1,0 1-1,1-1 0,-1 1 1,0 0-1,0 0 0,0 0 1,0 0-1,1 1 0,-1-1 1,0 1-1,0 0 0,1 0 1,-1 0-1,0 1 0,1 0 1,0-1-1,-1 1 0,1 0 0,0 0 1,0 1-1,-6 4 0,6-3-125,-1-1 0,1 1 0,0 0 0,0 0 0,0 1 0,0-1 0,1 1 0,-1-1 0,1 1 0,0 0 0,1-1 0,-1 1 0,1 0 0,0 0 0,0 0 0,1 1 0,-1-1 0,1 0 0,1 9 0,-1-12-24,1 0-1,-1 0 1,0 0-1,1-1 1,-1 1-1,1 0 1,0 0-1,0 0 1,0-1-1,0 1 1,0 0-1,0-1 1,0 1-1,0-1 1,0 1-1,1-1 1,-1 1-1,1-1 1,-1 0-1,1 0 1,0 0-1,-1 0 1,1 0-1,0 0 1,-1 0-1,1-1 1,0 1-1,0-1 0,0 1 1,0-1-1,0 1 1,0-1-1,3 0 1,0-1 15,0 1 0,0-1 0,0 0 0,0 0 0,0 0 0,0-1 0,-1 1 0,1-1 0,-1-1 0,1 1 0,-1 0-1,5-4 1,-2 0-93,-1 0 0,0 0 0,0-1 0,0 0 0,-1 0 0,1 0 0,-2-1 0,1 0 0,-1 0 0,0 0 0,-1 0 0,0 0 0,0-1 0,-1 0 0,0 1 0,-1-1 0,0 0 0,0 0 0,-1 0 0,0 0 0,0 0 0,-1 1 0,-2-13 0,-4 5-324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6.998"/>
    </inkml:context>
    <inkml:brush xml:id="br0">
      <inkml:brushProperty name="width" value="0.025" units="cm"/>
      <inkml:brushProperty name="height" value="0.025" units="cm"/>
    </inkml:brush>
  </inkml:definitions>
  <inkml:trace contextRef="#ctx0" brushRef="#br0">0 1 15227,'0'16'2153,"5"1"-1137,-5-1-464,3-8 2153,2-3-1993,7-11-184,2-6-96,2-6-400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7.496"/>
    </inkml:context>
    <inkml:brush xml:id="br0">
      <inkml:brushProperty name="width" value="0.025" units="cm"/>
      <inkml:brushProperty name="height" value="0.025" units="cm"/>
    </inkml:brush>
  </inkml:definitions>
  <inkml:trace contextRef="#ctx0" brushRef="#br0">0 42 15515,'0'-15'1025,"1"-9"232,-2 21-641,1 12 27,2 219 3318,5-124-3779,26 132 1,-31-224-182,13 51 22,-14-60-16,1 1 0,-1 0-1,1-1 1,-1 0-1,1 1 1,0-1-1,0 0 1,1 0 0,-1 0-1,1 0 1,-1 0-1,1-1 1,5 4-1,-7-5 1,0 0-1,1-1 1,-1 1-1,1-1 0,-1 0 1,1 1-1,-1-1 1,1 0-1,0 0 0,-1 0 1,1 0-1,-1 0 1,1 0-1,-1-1 0,1 1 1,-1 0-1,1-1 0,-1 1 1,1-1-1,-1 0 1,1 1-1,-1-1 0,0 0 1,0 0-1,1 0 1,-1 0-1,0 0 0,0 0 1,2-2-1,3-4 41,0 0 0,0 0 1,7-13-1,-11 18-33,20-35 192,-2-1 1,-1-1-1,14-44 1,28-128 586,-56 191-738,-2 7-228,0 0 0,0 0 0,-1 0-1,-1 0 1,0-17 0,-1 30 160,0-1 1,1 1-1,-1-1 1,0 1 0,0-1-1,-1 1 1,1 0-1,0-1 1,0 1-1,0-1 1,0 1-1,0-1 1,0 1-1,0 0 1,-1-1-1,1 1 1,0-1-1,0 1 1,-1 0-1,1-1 1,0 1-1,-1 0 1,1 0-1,0-1 1,-1 1-1,1 0 1,0-1 0,-1 1-1,1 0 1,0 0-1,-1 0 1,1 0-1,-1-1 1,1 1-1,0 0 1,-1 0-1,1 0 1,-1 0-1,1 0 1,-1 0-1,0 0 1,-10 2-355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8.075"/>
    </inkml:context>
    <inkml:brush xml:id="br0">
      <inkml:brushProperty name="width" value="0.025" units="cm"/>
      <inkml:brushProperty name="height" value="0.025" units="cm"/>
    </inkml:brush>
  </inkml:definitions>
  <inkml:trace contextRef="#ctx0" brushRef="#br0">1 0 18876,'4'23'1760,"4"-3"-1207,5 0-257,9-1 760,1 0-240,4-5-824,2-1-656,-1-8 568,2 0-144,-4-5-120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8.555"/>
    </inkml:context>
    <inkml:brush xml:id="br0">
      <inkml:brushProperty name="width" value="0.025" units="cm"/>
      <inkml:brushProperty name="height" value="0.025" units="cm"/>
    </inkml:brush>
  </inkml:definitions>
  <inkml:trace contextRef="#ctx0" brushRef="#br0">0 193 14275,'20'-10'1108,"0"-1"1,-1-1-1,23-18 0,-37 26-1007,0 0 0,0-1 0,0 0 0,0 0 0,-1 0 0,0-1 0,0 1 0,0-1 0,-1 0 0,0 0 0,0 0 0,0-1 0,-1 1 0,3-14 0,-4 18-74,-1 1 1,0-1-1,0 1 1,0-1-1,0 1 1,0-1-1,0 0 1,0 1-1,0-1 1,-1 1-1,1-1 1,-1 1-1,1-1 1,-1 1-1,0-2 1,0 2-4,1 1 1,-1-1-1,1 1 0,-1-1 1,0 0-1,1 1 1,-1 0-1,0-1 1,1 1-1,-1-1 0,0 1 1,0 0-1,1 0 1,-1-1-1,0 1 1,0 0-1,1 0 0,-1 0 1,0 0-1,0 0 1,-1 0-1,-1 0 37,0 1 0,0 0 0,0 0 0,0 0-1,0 0 1,0 0 0,1 0 0,-1 1 0,0 0 0,1-1 0,-1 1-1,-4 4 1,-2 4 81,0 0 0,1 0 0,0 1 0,1 0 0,0 0 0,0 1-1,-5 15 1,9-20-74,0 0-1,1 0 0,-1 1 0,2-1 1,-1 1-1,1 0 0,0-1 0,1 1 1,0 0-1,0-1 0,0 1 0,1 0 1,3 12-1,-3-17-47,0-1 1,0 1-1,0-1 1,0 0-1,0 1 0,1-1 1,-1 0-1,1 0 1,-1 0-1,1 0 1,0 0-1,0 0 1,0 0-1,0-1 1,0 1-1,0 0 0,0-1 1,4 2-1,-2-2-41,0 0-1,-1 0 0,1 0 0,0 0 0,0-1 1,0 0-1,0 1 0,0-2 0,0 1 1,8-2-1,1-1 56,-1 0 0,0-1 0,1-1 0,-2 0 0,1-1 0,14-9 0,2-2-74,-2-1-26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9.042"/>
    </inkml:context>
    <inkml:brush xml:id="br0">
      <inkml:brushProperty name="width" value="0.025" units="cm"/>
      <inkml:brushProperty name="height" value="0.025" units="cm"/>
    </inkml:brush>
  </inkml:definitions>
  <inkml:trace contextRef="#ctx0" brushRef="#br0">8 10 14707,'-3'11'1200,"1"1"1,1 0-1,0 0 0,1 12 1,0-19-1010,0 1 1,0-1-1,1 0 1,0 0-1,0 0 1,0 0 0,1 0-1,0 0 1,0 0-1,0 0 1,4 5 0,-5-8-163,0-1-1,1 0 1,-1 1 0,1-1 0,-1 0 0,1 0 0,-1 0 0,1-1 0,0 1 0,-1 0 0,1-1 0,0 1 0,0-1-1,0 1 1,-1-1 0,1 0 0,0 0 0,0 0 0,0 0 0,0 0 0,0 0 0,-1 0 0,1-1 0,0 1 0,0 0-1,0-1 1,-1 0 0,1 1 0,0-1 0,-1 0 0,3-1 0,4-3-6,0 1-1,0-2 1,0 1 0,11-11-1,0-3-41,-2-1 0,16-22 0,-5 6-182,-28 36 196,0 0 0,0 0 1,0 0-1,0 0 0,0 0 1,0-1-1,1 1 0,-1 0 0,0 0 1,0 0-1,0 0 0,0 0 1,0 0-1,0 0 0,1 0 1,-1 0-1,0 0 0,0 0 0,0 0 1,0 0-1,0 0 0,1 0 1,-1 0-1,0 0 0,0 0 1,0 0-1,0 0 0,0 0 0,0 1 1,1-1-1,-1 0 0,0 0 1,0 0-1,0 0 0,0 0 1,0 0-1,0 0 0,0 0 0,0 0 1,1 1-1,-1-1 0,0 0 1,0 0-1,0 0 0,0 0 1,0 0-1,0 0 0,0 1 0,0-1 1,0 0-1,0 0 0,0 0 1,0 0-1,0 0 0,0 1 1,0-1-1,0 0 0,0 0 0,0 0 1,0 0-1,0 0 0,0 0 1,0 1-1,0-1 0,0 0 0,0 0 1,-1 0-1,1 0 0,0 0 1,0 12-45,-4 42 110,1 0 0,4 0 0,11 93 0,-7-120 3,1 2-28,-1 1 0,1 51-1,-6-75-15,0 1-1,-1 0 0,1 0 0,-1-1 0,-1 1 1,1-1-1,-1 1 0,0-1 0,0 0 0,-1 1 0,0-1 1,0 0-1,-1-1 0,1 1 0,-1-1 0,0 1 0,-9 7 0,12-12-11,0 0 0,1 0-1,-1 0 1,0 0-1,0 0 1,-1 0-1,1 0 1,0-1-1,0 1 1,0 0-1,0-1 1,-1 1-1,1-1 1,0 1-1,0-1 1,-1 0-1,1 0 1,0 1-1,-1-1 1,1 0-1,0 0 1,-1 0-1,1-1 1,0 1-1,-1 0 1,1 0-1,0-1 1,-1 1-1,1-1 1,0 1-1,0-1 1,-1 1-1,1-1 1,0 0-1,0 1 1,0-1-1,0 0 1,0 0-1,0 0 1,0 0-1,0 0 1,0 0-1,1 0 1,-1 0-1,-1-3 1,-1-2-25,0 0 1,1-1-1,0 1 0,0-1 1,0 1-1,1-1 1,0 0-1,0-8 1,1-10-108,1 1 1,1-1 0,1 0 0,1 0 0,2 1 0,0 0 0,2 0 0,14-32 0,-8 26 10,1 1 1,2 1-1,0 0 1,2 1-1,43-47 0,-54 66 120,0 0-1,1 0 0,0 1 1,19-11-1,-26 17-1,0 0 1,1 0 0,-1 0-1,1 0 1,-1 0-1,1 0 1,-1 1-1,1-1 1,-1 1 0,1 0-1,5 0 1,-7 0-1,0 0 1,1 1 0,-1-1 0,0 1-1,1-1 1,-1 1 0,0 0 0,0 0-1,0-1 1,1 1 0,-1 0 0,0 0-1,0 0 1,0 0 0,0 0 0,-1 0-1,1 0 1,0 0 0,0 1 0,-1-1-1,1 0 1,-1 0 0,2 3 0,0 3 46,0 0 0,-1 0 0,1 0 1,-1 0-1,-1 0 0,1 0 0,-1 10 1,-9 53 508,2-15 79,7-54-615,0 0 0,0 0 0,0 0 0,0 0 0,0 0 0,0 0 0,0 0 0,0 0 0,0 0 1,0 0-1,1 0 0,-1 0 0,0 0 0,1 0 0,-1 0 0,1 0 0,0 2 0,0-3-10,-1 0 0,0 0-1,1 0 1,-1 0 0,1 0-1,-1 1 1,1-1 0,-1 0-1,1 0 1,-1 0-1,1 0 1,-1-1 0,0 1-1,1 0 1,-1 0 0,1 0-1,-1 0 1,1 0 0,-1 0-1,0-1 1,1 1-1,-1 0 1,1 0 0,-1-1-1,0 1 1,1-1 0,5-4 50,-1 0 0,0 0-1,8-10 1,25-40-27,-25 35-77,1 0-1,1 2 0,0-1 0,21-17 0,-35 35 35,-1 0 0,1 0-1,0 0 1,0 0 0,0 0-1,0 0 1,0 1 0,1-1 0,-1 1-1,0-1 1,0 0 0,0 1 0,0 0-1,1-1 1,-1 1 0,0 0-1,1-1 1,-1 1 0,0 0 0,0 0-1,1 0 1,-1 0 0,0 1 0,1-1-1,-1 0 1,0 0 0,0 1-1,0-1 1,1 1 0,-1-1 0,0 1-1,0-1 1,0 1 0,0 0 0,0 0-1,0-1 1,0 1 0,0 0-1,0 0 1,0 0 0,1 2 0,3 4 27,-1 1 0,0 0 0,0 0 1,-1 0-1,3 11 0,3 6 158,-8-23-108,1 1-96,-1 1 0,1 0 0,0 0 0,1-1 0,-1 1 1,4 2-1,-6-5-33,1-1 0,-1 1 1,1-1-1,0 0 0,-1 1 1,1-1-1,-1 0 0,1 0 0,0 1 1,-1-1-1,1 0 0,0 0 1,-1 0-1,1 0 0,0 0 1,-1 0-1,1 0 0,0 0 1,-1 0-1,1 0 0,0 0 0,-1 0 1,1 0-1,0-1 0,-1 1 1,1 0-1,0-1 0,-1 1 1,1 0-1,-1-1 0,1 1 1,-1-1-1,1 1 0,-1 0 0,1-1 1,-1 1-1,1-1 0,-1 0 1,0 1-1,1-1 0,-1 1 1,0-1-1,1 0 0,4-6-520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9.489"/>
    </inkml:context>
    <inkml:brush xml:id="br0">
      <inkml:brushProperty name="width" value="0.025" units="cm"/>
      <inkml:brushProperty name="height" value="0.025" units="cm"/>
    </inkml:brush>
  </inkml:definitions>
  <inkml:trace contextRef="#ctx0" brushRef="#br0">0 238 9778,'0'2'291,"0"-1"0,0 0 0,0 1 0,0-1 0,1 1 0,-1-1 0,0 0 0,0 1-1,1-1 1,-1 0 0,1 1 0,-1-1 0,1 0 0,0 0 0,0 0 0,-1 1 0,1-1 0,0 0 0,0 0 0,0 0 0,2 1 0,-2-1-109,1-1 0,-1 0 0,0 1 0,0-1 0,0 0 1,1 0-1,-1 1 0,0-1 0,1 0 0,-1-1 1,0 1-1,0 0 0,1 0 0,-1 0 0,0-1 0,0 1 1,0-1-1,1 1 0,-1-1 0,0 1 0,0-1 0,0 1 1,0-1-1,0 0 0,1-1 0,12-11 173,-1 0 1,0 0-1,-1-1 0,-1-1 0,0 0 0,-1-1 0,-1 0 1,0 0-1,-2-1 0,1 0 0,8-36 0,-15 50-332,0 0 0,-1 0 0,1-1 0,-1 1 0,0 0 0,0-1 0,0 1 0,-1-6 0,1 9-19,-1-1-1,1 1 1,0 0 0,0-1-1,0 1 1,0-1-1,-1 1 1,1 0 0,0-1-1,0 1 1,-1 0 0,1-1-1,0 1 1,-1 0 0,1-1-1,0 1 1,-1 0 0,1-1-1,0 1 1,-1 0 0,1 0-1,-1 0 1,1 0 0,0-1-1,-1 1 1,-1 0-1,1 0-1,0 0 1,0 1 0,0-1 0,0 0-1,0 0 1,0 1 0,0-1 0,0 1-1,0-1 1,0 1 0,0-1 0,0 1-1,0 0 1,-1 0 0,-6 7 10,0 0 0,0 0 0,1 0 0,0 1 0,1 0 0,-1 0 0,-5 14 0,-31 73 174,19-24 0,22-65-147,0 0 1,1 1-1,0 0 0,1-1 0,-1 1 1,1-1-1,2 14 0,-1-19-35,-1-1 0,0 0 0,0 1 0,1-1 0,-1 0 0,1 1 0,-1-1 0,1 0 0,0 0 1,-1 0-1,1 0 0,0 1 0,0-1 0,0 0 0,0 0 0,0-1 0,0 1 0,0 0 0,0 0 0,0 0 0,0-1 0,0 1 0,1 0 0,1 0 0,0-1-86,-1 1 0,1-1 1,0 1-1,0-1 0,0 0 0,0-1 0,0 1 0,0 0 0,0-1 0,5-1 0,3-2-272,0 0 0,0-1 1,-1 0-1,18-12 1,1-5-96,-2-3-167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9.908"/>
    </inkml:context>
    <inkml:brush xml:id="br0">
      <inkml:brushProperty name="width" value="0.025" units="cm"/>
      <inkml:brushProperty name="height" value="0.025" units="cm"/>
    </inkml:brush>
  </inkml:definitions>
  <inkml:trace contextRef="#ctx0" brushRef="#br0">94 0 18156,'-4'6'503,"0"0"0,0 0 0,-1 0 0,-7 7 0,-11 13 517,15-15-551,1 1-1,-10 21 1,16-29-421,-1 0 0,1 0-1,-1 0 1,1 1 0,0-1 0,0 0 0,1 0-1,0 1 1,-1-1 0,1 0 0,1 1 0,0 6-1,-1-10-45,1 0 1,0 1-1,-1-1 0,1 0 0,0 0 0,0 1 0,-1-1 0,1 0 0,0 0 0,0 0 0,0 0 0,1 0 0,-1 0 0,0 0 1,0 0-1,0-1 0,1 1 0,-1 0 0,0-1 0,1 1 0,-1-1 0,0 1 0,1-1 0,-1 0 0,1 0 0,-1 0 0,1 1 0,-1-1 1,2-1-1,6 1 2,0-1 0,0 0 0,14-3 0,-13 2-4,56-15-24,-48 11 6,0 1 0,0 1 0,33-3 0,-49 7 16,0 0 0,0 0-1,1 0 1,-1 0 0,0 0-1,0 1 1,0-1 0,0 1 0,0-1-1,0 1 1,2 1 0,-3-1 3,0-1 1,-1 0 0,1 1-1,-1-1 1,1 1 0,-1-1 0,1 1-1,-1 0 1,0-1 0,1 1-1,-1-1 1,0 1 0,1 0-1,-1-1 1,0 1 0,0 0-1,0-1 1,1 1 0,-1 0-1,0 0 1,0-1 0,0 2-1,-1 1 16,0 1 0,1-1 0,-2 0 0,1 0 0,0 0 0,0 0 0,-1 0 0,0 0 0,0-1 0,0 1 0,-4 4 0,-10 12 268,-1-1 0,-38 30 0,46-41-258,-1-1 0,0 1 0,0-1 0,0-1 0,-1 0 0,0-1 0,0 0 1,-15 4-1,25-8-93,-1 0 1,1 1-1,-1-1 0,1 0 1,-1 0-1,1 0 1,-1 0-1,1 0 0,-1 0 1,1-1-1,0 1 1,-1 0-1,1-1 1,-1 1-1,1-1 0,0 0 1,-1 1-1,1-1 1,0 0-1,0 0 0,-1 0 1,1 0-1,0 0 1,-1-1-1,0 0-4,1-1 1,0 1-1,-1-1 0,1 0 1,0 1-1,0-1 0,0 0 0,1 0 1,-1 0-1,1 1 0,0-1 1,-1-5-1,4-32-554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50.334"/>
    </inkml:context>
    <inkml:brush xml:id="br0">
      <inkml:brushProperty name="width" value="0.025" units="cm"/>
      <inkml:brushProperty name="height" value="0.025" units="cm"/>
    </inkml:brush>
  </inkml:definitions>
  <inkml:trace contextRef="#ctx0" brushRef="#br0">75 1 20068,'-10'24'2033,"-6"10"-1225,0-4-376,2 5 1400,4 2-863,4 2-417,3-1-224,7 0-488,7-1-272,1-3-761,3-1-1983,-5-1 2664,0-2-417,-2-7-407</inkml:trace>
  <inkml:trace contextRef="#ctx0" brushRef="#br0" timeOffset="1">148 716 19444,'3'33'1897,"0"-15"-1281,1-6-432,3-7 856,-1 1-312,-6-3-560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15.477"/>
    </inkml:context>
    <inkml:brush xml:id="br0">
      <inkml:brushProperty name="width" value="0.025" units="cm"/>
      <inkml:brushProperty name="height" value="0.025" units="cm"/>
    </inkml:brush>
  </inkml:definitions>
  <inkml:trace contextRef="#ctx0" brushRef="#br0">1 3 11859,'14'10'837,"-10"-6"-702,1-1 0,-1 0 1,1 0-1,0 0 1,-1 0-1,1-1 1,0 0-1,1 0 1,-1 0-1,0-1 0,1 0 1,-1 0-1,0 0 1,11 0-1,3-3 203,0-1 0,0-1 0,32-10 0,-35 9-89,0 1 0,0 0 1,0 1-1,0 1 0,30-1 0,-32 4-157,-1 2 0,0 0 0,24 8 0,18 5-46,-28-11-30,-1-2 0,1 0 1,0-2-1,48-3 0,-49 1-12,0 1 0,0 1 0,-1 2-1,1 0 1,32 9 0,-24-5-7,0-1 1,37 1-1,-17-6 9,6 0 6,83 12 1,332 37 2,2-38-5,-145-2 16,-3 1-36,295-28 58,-206 14-44,23-2 0,-23-15 4,233-19-39,-319-1 11,107-9-48,-10 42 38,-86 6 26,177 13 14,491 23-22,-962-35 16,320-3-20,-86 0 7,99-6 1,274 9-8,22 15-12,-1-42 0,-6 25 43,-312 7-7,272 19-15,-598-20 9,33 8-1,-8 0 3,-37-10 14,-19-2-66,0 0 0,0 0 0,0 0 0,0 1 0,0-1 0,0 1 0,0-1 0,0 1-1,0 0 1,0-1 0,0 1 0,-1 0 0,1 0 0,0 1 0,0-1 0,2 3 0,0-1-91,0 0 0,0 0 0,0 0 0,1 0 1,-1-1-1,1 1 0,0-1 0,0 0 0,-1-1 1,1 1-1,9 0 0,10 0-116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19.587"/>
    </inkml:context>
    <inkml:brush xml:id="br0">
      <inkml:brushProperty name="width" value="0.025" units="cm"/>
      <inkml:brushProperty name="height" value="0.025" units="cm"/>
    </inkml:brush>
  </inkml:definitions>
  <inkml:trace contextRef="#ctx0" brushRef="#br0">1 0 13411,'7'6'280,"1"0"0,0 0 0,1-1 0,-1-1 1,1 1-1,13 4 0,-4-2-111,62 26 18,1-4 1,1-3 0,2-3 0,0-5 0,88 9 0,-2-10-131,191 25 476,386 58 576,-376-75-962,125 12-42,-451-32-83,1 2 0,-1 2 0,-1 3 0,0 1 0,42 19 0,-80-29 48,0-1 1,1 0-1,-1 0 1,0 0-1,12 2 1,-17-4-41,0 0 0,0 0 0,1 0 0,-1 0 0,0 0 1,0 0-1,0 0 0,1-1 0,-1 1 0,0 0 0,0-1 0,0 1 1,0-1-1,1 1 0,-1-1 0,0 1 0,0-1 0,0 0 0,0 0 1,-1 1-1,1-1 0,0 0 0,0 0 0,0 0 0,-1 0 0,1 0 1,0 0-1,-1 0 0,1 0 0,-1 0 0,1 0 0,-1-1 0,1 1 0,-1 0 1,0 0-1,0 0 0,0-2 0,1 2-39,-1 1 0,0-1-1,0 1 1,0 0 0,0-1 0,0 1 0,-1-1-1,1 1 1,0-1 0,0 1 0,0-1 0,0 1-1,0 0 1,0-1 0,-1 1 0,1 0 0,0-1-1,0 1 1,-1-1 0,1 1 0,0 0 0,-1-1-1,1 1 1,0 0 0,-1 0 0,1-1 0,0 1-1,-1 0 1,0 0 0,1-1-22,-6-5-113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8.917"/>
    </inkml:context>
    <inkml:brush xml:id="br0">
      <inkml:brushProperty name="width" value="0.05" units="cm"/>
      <inkml:brushProperty name="height" value="0.05" units="cm"/>
    </inkml:brush>
  </inkml:definitions>
  <inkml:trace contextRef="#ctx0" brushRef="#br0">56 19 13491,'0'0'93,"1"0"-1,0 0 1,-1-1-1,1 1 1,-1 0 0,1-1-1,0 1 1,-1 0-1,1-1 1,-1 1 0,1-1-1,-1 1 1,0-1 0,1 1-1,-1-1 1,1 1-1,-1-1 1,0 1 0,1-1-1,-1 0 1,0 1-1,0-1 1,1-1 0,-2 3-7,0-1 0,0 1 0,0 0 0,0-1 0,1 1-1,-1 0 1,0-1 0,0 1 0,1 0 0,-1 0 0,1 0 0,-1 0 0,0-1 0,1 1 0,0 0 0,-1 0 0,0 2 0,-8 19 134,1 1 0,0-1 1,2 2-1,1-1 0,-3 30 0,-2 122 710,10-150-658,1 0-1,1-1 0,7 38 1,-6-100 164,-3-24-460,8-78 0,-4 110-41,1 0 0,2 0 1,1 0-1,18-45 0,-24 70 79,1 0 1,-1 0 0,1 0-1,0 0 1,0 1 0,1-1-1,-1 1 1,1 0-1,0 0 1,7-5 0,-9 7 4,0 1 1,0 0 0,1 0-1,-1 0 1,0 0 0,0 0-1,1 1 1,-1-1 0,0 1-1,1-1 1,-1 1 0,0 0-1,1 0 1,-1 0 0,1 0-1,-1 0 1,0 1 0,1-1 0,-1 1-1,0-1 1,1 1 0,-1 0-1,0 0 1,0 0 0,0 0-1,4 3 1,-3-2-36,0 0 0,-1 0 0,1 0 0,-1 0 0,0 0-1,1 0 1,-1 1 0,0-1 0,0 1 0,0 0 0,-1-1 0,1 1 0,-1 0 0,0 0 0,1 0 0,-1 0 0,0 0 0,0 5 0,0-4-19,-1 1 0,0 0 1,-1-1-1,1 1 1,-1-1-1,0 1 0,0-1 1,0 1-1,-1-1 0,1 1 1,-5 6-1,1-2-98,-1 0 0,1-1-1,-2 1 1,1-1 0,-1-1-1,0 1 1,-1-1 0,0 0-1,0-1 1,-17 10 0,9-10-49,7-9-23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0.926"/>
    </inkml:context>
    <inkml:brush xml:id="br0">
      <inkml:brushProperty name="width" value="0.025" units="cm"/>
      <inkml:brushProperty name="height" value="0.025" units="cm"/>
    </inkml:brush>
  </inkml:definitions>
  <inkml:trace contextRef="#ctx0" brushRef="#br0">0 52 10346,'0'2'113,"0"-1"1,0 1-1,0 0 0,0-1 0,1 1 0,-1-1 1,0 1-1,1-1 0,-1 1 0,1-1 0,-1 1 1,1-1-1,0 1 0,0-1 0,0 0 0,-1 1 1,1-1-1,1 0 0,-1 0 0,0 0 0,0 1 1,0-1-1,0-1 0,1 1 0,-1 0 0,1 0 1,-1 0-1,2 0 0,8 5 180,-1-1 1,20 6-1,-20-8-98,14 5 94,0-1-1,0-1 1,1-1-1,30 1 0,102-2 483,-97-4-465,77 9 0,-80 2-66,110 37 0,-116-31-196,1-2 1,90 15 0,-39-24 51,191-14 1,-76-1 24,-23 10-61,130-4-17,-1-24-26,-253 17 0,307-41 96,-256 40-29,137 6 0,-178 8-46,207 3 43,-213-8-33,136-22 1,98-56 553,-149 35-260,-148 41-240,1 1 0,0 1 0,0 0 0,-1 1 0,1 0 0,0 1 0,0 1 0,21 3-1,-33-4-77,0 1 0,1-1 0,-1 0 0,0 0 0,0 1 0,1-1 0,-1 0 0,0 0 0,1 0 0,-1 0 0,0-1 0,1 1 0,-1 0 0,0 0 0,0-1 0,0 1 0,1-1-1,-1 1 1,0-1 0,2-1 0,10-7 206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3.118"/>
    </inkml:context>
    <inkml:brush xml:id="br0">
      <inkml:brushProperty name="width" value="0.025" units="cm"/>
      <inkml:brushProperty name="height" value="0.025" units="cm"/>
    </inkml:brush>
  </inkml:definitions>
  <inkml:trace contextRef="#ctx0" brushRef="#br0">9 282 15211,'-1'1'98,"1"0"0,-1-1 0,0 1 0,1 0 0,-1-1 0,0 1-1,1 0 1,-1 0 0,1 0 0,0-1 0,-1 1 0,1 0 0,0 0 0,-1 0-1,1 0 1,0 0 0,0 0 0,0 0 0,0 0 0,0 0 0,0-1 0,0 1-1,0 0 1,0 0 0,0 0 0,0 0 0,1 1 0,1-1 19,-1 0 1,1 0-1,0 0 1,-1-1-1,1 1 1,0 0-1,0-1 0,0 0 1,0 1-1,-1-1 1,1 0-1,0 0 1,4 0-1,37-1 484,-1-1 0,1-2 0,0-3 0,51-13 0,162-60 146,-199 60-613,88-31-1,244-72-180,-379 118-1047,-24 4 484,-27 2 221,5-1 65,-5 0-79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3.568"/>
    </inkml:context>
    <inkml:brush xml:id="br0">
      <inkml:brushProperty name="width" value="0.025" units="cm"/>
      <inkml:brushProperty name="height" value="0.025" units="cm"/>
    </inkml:brush>
  </inkml:definitions>
  <inkml:trace contextRef="#ctx0" brushRef="#br0">719 23 14915,'-42'-9'1773,"31"5"-1132,-1 1 1,1 1-1,-1 0 1,-21 0-1,29 2-525,0 1 1,0 0-1,-1 0 0,1 0 0,0 0 1,0 1-1,0 0 0,1 0 1,-1 0-1,0 0 0,-3 3 0,-37 34 244,38-33-301,-150 155 528,70-68 582,-153 125-1,238-217-1144,-1 0 0,1 0 0,-1 0 0,1 1-1,0-1 1,0 0 0,0 0 0,-1 1 0,1-1 0,0 1-1,-1 2 1,2-4-17,0 0 0,0 1-1,0-1 1,1 0 0,-1 1-1,0-1 1,0 0 0,0 0 0,0 1-1,0-1 1,1 0 0,-1 0 0,0 0-1,0 1 1,1-1 0,-1 0-1,0 0 1,0 0 0,1 0 0,-1 1-1,0-1 1,0 0 0,1 0-1,-1 0 1,0 0 0,1 0 0,-1 0-1,0 0 1,0 0 0,1 0 0,-1 0-1,0 0 1,1 0 0,-1 0-1,0 0 1,0 0 0,1 0 0,-1 0-1,10-1 36,-1-1 0,1 1 0,9-5 0,354-79-502,-143 39 1074,-156 25-640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4.049"/>
    </inkml:context>
    <inkml:brush xml:id="br0">
      <inkml:brushProperty name="width" value="0.025" units="cm"/>
      <inkml:brushProperty name="height" value="0.025" units="cm"/>
    </inkml:brush>
  </inkml:definitions>
  <inkml:trace contextRef="#ctx0" brushRef="#br0">1 15 16460,'8'-13'1571,"-8"13"-1550,0 0 0,0 0 0,0 0 0,0 0 1,0 0-1,0 0 0,0-1 0,1 1 0,-1 0 1,0 0-1,0 0 0,0 0 0,0 0 0,0 0 1,0 0-1,0 0 0,1 0 0,-1 0 0,0 0 1,0 0-1,0 0 0,0 0 0,0 0 0,0 0 1,0 0-1,1 0 0,-1 0 0,0 0 0,0 0 1,0 0-1,0 0 0,0 0 0,0 0 0,1 0 0,-1 0 1,0 0-1,0 0 0,0 0 0,0 0 0,0 0 1,0 1-1,0-1 0,0 0 0,1 0 0,-1 0 1,5 27 1259,-4-21-1030,6 49 377,2-1-1,2 0 1,35 97 0,-43-143-581,1-1 0,-1-1-1,1 1 1,0-1 0,1 1 0,0-1 0,0 0 0,6 5-1,-10-9-18,1-1-1,-1 0 1,0 0-1,1 0 1,0 0-1,-1 0 1,1 0-1,0 0 1,0 0-1,-1-1 1,1 1-1,0-1 0,0 1 1,0-1-1,0 0 1,0 1-1,-1-1 1,1 0-1,0 0 1,0-1-1,0 1 1,0 0-1,0-1 1,0 1-1,-1-1 0,1 1 1,0-1-1,0 0 1,-1 0-1,1 0 1,0 0-1,-1 0 1,1 0-1,-1 0 1,1-1-1,1-2 1,2-2 77,0 0 0,0 0 0,-1 0 0,0-1 0,-1 0 1,1 0-1,-1 0 0,0 0 0,2-12 0,0-4 319,5-42 0,-4-30 323,-7 82-635,1 1 1,-2-1-1,0 1 1,0 0-1,-7-20 0,9 31-93,-1-1 0,0 0-1,1 0 1,-1 0 0,0 1-1,0-1 1,0 0 0,0 1-1,0-1 1,-1 1 0,1-1-1,0 1 1,-1 0 0,1 0-1,-1-1 1,1 1 0,-1 0-1,0 0 1,1 0 0,-4-1-1,4 2-14,0 0-1,1 0 1,-1 0-1,0 0 1,1 0-1,-1 0 1,0 1-1,1-1 1,-1 0-1,1 0 1,-1 0-1,0 1 1,1-1-1,-1 0 1,1 1-1,-1-1 1,0 0-1,1 1 1,-1-1-1,1 1 1,-1-1-1,0 1 1,0 1-20,0 0 1,0 0-1,0-1 1,0 1-1,1 0 0,-1 0 1,0 0-1,1 0 1,-1 0-1,1 4 1,-1 0-194,1 0 0,-1 0 1,2 0-1,-1 0 1,1 0-1,0 1 0,0-1 1,0 0-1,3 6 1,-3-10 111,0-1 0,-1 1 1,1-1-1,0 0 0,0 1 1,0-1-1,-1 0 0,1 0 1,1 0-1,-1 0 0,0 0 1,0 0-1,0 0 0,1 0 1,-1 0-1,0 0 0,3 0 1,-3-1 36,1 1 1,0-1 0,0 0 0,0 0 0,0 0 0,0 0 0,0 0 0,0-1-1,0 1 1,0-1 0,-1 1 0,1-1 0,0 1 0,0-1 0,0 0 0,-1 0-1,3-2 1,22-18-834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4.655"/>
    </inkml:context>
    <inkml:brush xml:id="br0">
      <inkml:brushProperty name="width" value="0.025" units="cm"/>
      <inkml:brushProperty name="height" value="0.025" units="cm"/>
    </inkml:brush>
  </inkml:definitions>
  <inkml:trace contextRef="#ctx0" brushRef="#br0">111 257 17060,'-9'13'964,"-1"-1"1,-16 14-1,18-18-604,-1 0-1,1 1 1,1 0 0,0 0-1,0 0 1,-5 12-1,10-18-338,1 0 0,0 1 0,0-1-1,0 1 1,1-1 0,-1 1-1,1 0 1,0-1 0,-1 1 0,2 0-1,-1-1 1,0 1 0,1 0-1,0-1 1,0 1 0,0-1 0,0 1-1,0-1 1,1 0 0,-1 1-1,1-1 1,0 0 0,5 5 0,5 7-11,1-1 0,0-1 0,2 0 0,-1-1 0,1-1 0,23 14 0,-16-11-9,0 1 1,26 25-1,-34-26-15,-1 1 0,0 1-1,-1 0 1,-1 1 0,-1 0-1,0 1 1,14 36 0,-19-42 47,-1-1-1,-1 1 1,0 0 0,-1 0-1,0 0 1,-1 0 0,0 1-1,-1-1 1,0 0 0,-1 1 0,-1-1-1,1 0 1,-2 0 0,-4 14-1,6-23 39,-1 1 1,0 0-1,1-1 0,-1 1 0,0-1 0,-1 1 0,1-1 0,-1 0 0,1 0 0,-1 0 0,0-1 0,0 1 1,0 0-1,-6 2 0,7-4-21,0 0 1,0 0 0,-1 0-1,1-1 1,0 1-1,0-1 1,0 0 0,-1 0-1,1 0 1,0 0-1,0 0 1,-1 0 0,1-1-1,0 1 1,0 0-1,0-1 1,-1 0 0,1 0-1,0 0 1,0 0-1,0 0 1,0 0 0,1 0-1,-1 0 1,0-1-1,0 1 1,-2-4 0,-2-1 19,1 0 1,0-1 0,0 0-1,1 0 1,0 0 0,0-1 0,0 1-1,1-1 1,0 0 0,1 0 0,0 0-1,0 0 1,-1-14 0,1 2-38,1 0-1,1 0 1,1-1-1,6-31 1,-1 21-36,2 1-1,1 1 1,1-1-1,20-38 0,69-109-77,-15 30 69,-35 40-48,-44 94 56,-1 1-1,0-1 0,-1 0 0,-1-1 1,0 1-1,0-21 0,-1 32 7,-1 0 0,0-1 0,0 1 0,-1-1 0,1 1 0,0 0 1,-1-1-1,1 1 0,-1 0 0,0 0 0,0-1 0,0 1 0,0 0 0,0 0 0,0 0 0,0 0 0,-1 0 0,1 0 0,-1 1 0,0-1 0,1 0 0,-1 1 1,0-1-1,0 1 0,0 0 0,0-1 0,-4 0 0,3 1 3,-1 0 0,1 1 0,0 0 0,-1-1 0,1 1 0,0 1 0,-1-1 0,1 0-1,0 1 1,-1 0 0,1 0 0,0 0 0,0 0 0,0 0 0,0 0 0,0 1 0,0 0 0,-4 3 0,-2 1 10,1 1-1,1 0 1,-1 1-1,1-1 1,1 2 0,-1-1-1,1 1 1,1 0-1,-1 0 1,2 0 0,-1 1-1,1-1 1,1 1-1,0 0 1,0 1 0,1-1-1,0 0 1,1 1-1,0 13 1,0-16-32,1 0 1,1 0-1,-1 0 1,1 0-1,1-1 1,-1 1-1,1 0 1,1 0-1,-1-1 1,1 0-1,1 1 1,-1-1-1,1 0 1,0 0-1,1-1 1,0 0-1,0 1 1,0-1-1,1-1 1,0 1-1,0-1 1,0 0-1,0-1 1,1 1-1,13 5 1,-16-8 13,0 0 1,0-1-1,0 0 0,0 0 1,1 0-1,-1 0 1,0-1-1,0 1 1,0-1-1,1 0 0,-1 0 1,0-1-1,0 1 1,7-3-1,24-7-122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5.139"/>
    </inkml:context>
    <inkml:brush xml:id="br0">
      <inkml:brushProperty name="width" value="0.025" units="cm"/>
      <inkml:brushProperty name="height" value="0.025" units="cm"/>
    </inkml:brush>
  </inkml:definitions>
  <inkml:trace contextRef="#ctx0" brushRef="#br0">0 1 20820,'4'31'2281,"2"-3"-1625,-3-17-352,1-1 1192,3-10-1552,5-3 489,5-24-401,0-9-160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6.164"/>
    </inkml:context>
    <inkml:brush xml:id="br0">
      <inkml:brushProperty name="width" value="0.025" units="cm"/>
      <inkml:brushProperty name="height" value="0.025" units="cm"/>
    </inkml:brush>
  </inkml:definitions>
  <inkml:trace contextRef="#ctx0" brushRef="#br0">0 452 16956,'0'0'47,"0"0"1,0 0 0,0-1 0,1 1 0,-1 0-1,0 0 1,0-1 0,0 1 0,0 0 0,0 0 0,1-1-1,-1 1 1,0 0 0,0 0 0,0 0 0,1 0-1,-1-1 1,0 1 0,0 0 0,0 0 0,1 0-1,-1 0 1,0 0 0,0 0 0,1-1 0,-1 1 0,0 0-1,0 0 1,1 0 0,-1 0 0,0 0 0,1 0-1,-1 0 1,0 0 0,0 0 0,1 0 0,-1 1-1,0-1 1,0 0 0,1 0 0,-1 0 0,0 0-1,0 0 1,1 0 0,-1 0 0,0 1 0,0-1 0,0 0-1,1 0 1,-1 0 0,0 1 0,0-1 0,0 0-1,0 0 1,0 0 0,1 1 0,-1-1 0,10 21 887,-5-8-330,-4-11-528,30 49 730,-29-47-801,1 0-1,0 0 1,0-1 0,0 1-1,1-1 1,-1 0 0,1 0-1,-1 0 1,1-1 0,7 4-1,-10-5-6,0-1 0,0 0 0,0 1 1,0-1-1,0 0 0,0 0 0,0 0 0,0 0 0,0 0 0,1 0 0,-1 0 0,0 0 0,0 0 0,0 0 0,0 0 0,0-1 0,0 1 0,0-1 0,0 1 0,0-1 0,2 0 0,-1-1-2,0 0 0,0 1 1,-1-1-1,1 0 0,-1 0 0,1 0 0,-1 0 1,0 0-1,2-4 0,2-6 5,-1 1 0,-1-1 0,3-15 0,-5 20 18,0 3-13,8-25 26,-9 28-32,0 1-1,1 0 1,-1-1-1,0 1 1,0-1 0,1 1-1,-1 0 1,0-1-1,0 1 1,1 0-1,-1-1 1,1 1 0,-1 0-1,0 0 1,1-1-1,-1 1 1,1 0-1,-1 0 1,0 0 0,1 0-1,0-1 1,0 2 0,-1-1 0,1 0-1,0 0 1,-1 0 0,1 1 0,0-1 0,-1 0 0,1 1 0,-1-1 0,1 1 0,0-1 0,-1 0-1,1 1 1,-1-1 0,1 1 0,-1 0 0,0-1 0,1 1 0,-1 0 0,11 16 31,15 32 0,-22-39-19,1 0 1,0 0-1,0-1 1,1 1-1,0-1 0,1-1 1,0 1-1,1-1 1,-1 0-1,12 9 1,-17-16-1,0 0 0,0 1 0,0-1 0,0 0 0,0 0 0,1 0 0,-1-1 0,0 1 0,0 0 0,1-1-1,-1 0 1,0 1 0,1-1 0,-1 0 0,0 0 0,1 0 0,-1-1 0,0 1 0,1 0 0,3-2 0,-2 0 14,0 0 0,-1 0 0,1 0 0,-1-1 0,0 1 0,0-1 0,0 0-1,0 0 1,0 0 0,0 0 0,2-4 0,3-6 93,-1 1 0,0-1 1,-1-1-1,-1 1 0,8-26 0,-8 22 35,-1 0 1,-1 0-1,0-1 0,-1 1 0,-1-1 1,-1-22-1,-3 33-14,1 13-65,-1 15-21,4-3-50,0 0 0,6 31 1,-5-41-7,0 0 1,0 0-1,1 0 1,0 0 0,0-1-1,1 1 1,0-1-1,6 9 1,-9-15 2,0 1-1,0-1 1,0 1 0,1-1 0,-1 0-1,0 0 1,1 0 0,-1 0 0,1 0-1,-1 0 1,1 0 0,-1 0-1,1-1 1,-1 1 0,1 0 0,0-1-1,0 0 1,-1 1 0,1-1-1,0 0 1,0 0 0,2 0 0,-2 0 2,1-1 0,0 0 0,0 0 1,0 0-1,-1 0 0,1-1 1,0 1-1,-1-1 0,1 1 0,-1-1 1,0 0-1,3-2 0,4-5 21,-1-1 1,0 0-1,-1 0 0,0-1 0,7-13 1,20-54 126,-34 78-152,0 0 1,0 0-1,0 0 0,0 0 1,0 0-1,0-1 0,1 1 1,-1 0-1,0 0 1,0 0-1,0 0 0,0 0 1,0 0-1,0 0 1,0 0-1,0 0 0,0 0 1,0 0-1,0 0 0,0 0 1,0-1-1,0 1 1,1 0-1,-1 0 0,0 0 1,0 0-1,0 0 1,0 0-1,0 0 0,0 0 1,0 0-1,0 0 0,0 0 1,1 0-1,-1 0 1,0 0-1,0 0 0,0 0 1,0 0-1,0 0 0,0 0 1,0 0-1,0 0 1,0 0-1,1 1 0,-1-1 1,0 0-1,0 0 1,0 0-1,0 0 0,0 0 1,0 0-1,0 0 0,0 0 1,0 0-1,0 0 1,0 0-1,0 0 0,0 1 1,0-1-1,0 0 1,0 0-1,0 0 0,0 0 1,0 0-1,0 0 0,1 0 1,-1 0-1,0 0 1,2 8 5,3 27-10,-1-8-8,8 32 1,-10-53 7,0 1 0,0-1 0,0 0 0,1 0 1,0 0-1,1 0 0,-1 0 0,1-1 0,0 0 1,6 7-1,-8-11 3,-1 1 0,1-1 0,0 0 0,0 0 0,0 0 0,-1 0 0,1 0 0,0 0 0,0 0 0,1 0 0,-1-1 0,0 1 0,0-1 0,0 0 0,0 0 0,0 1 0,1-1 0,-1-1 0,0 1 0,0 0 0,0 0 0,0-1 0,1 1 0,-1-1 0,0 0 0,0 0 0,0 0 0,0 0 0,3-2 0,2-2 0,-1 1 1,0-1 0,1-1 0,-2 1-1,1-1 1,9-13 0,-2-1 3,0-1 1,-2 0-1,0 0 0,-2-1 1,0 0-1,-1-1 0,7-37 1,-8 22-18,-2-1-1,-1 1 1,-2 0 0,-3-40 0,1 70-8,-1 0 1,1 1 0,-1-1-1,-1 0 1,1 1 0,-1-1-1,-1 1 1,1 0 0,-1 0-1,-5-9 1,8 16 18,0-1 0,0 1 0,0 0 0,0 0 0,0 0-1,-1 0 1,1 0 0,0-1 0,0 1 0,0 0 0,0 0 0,0 0 0,0 0 0,0 0 0,-1 0 0,1 0-1,0 0 1,0-1 0,0 1 0,0 0 0,0 0 0,-1 0 0,1 0 0,0 0 0,0 0 0,0 0 0,0 0-1,-1 0 1,1 0 0,0 0 0,0 0 0,0 0 0,0 0 0,0 0 0,-1 0 0,1 0 0,0 0 0,0 0-1,0 0 1,0 1 0,-1-1 0,1 0 0,0 0 0,0 0 0,0 0 0,0 0 0,0 0 0,-4 11-65,1 10 16,3-21 51,0 19-6,1 0 1,0 0 0,1 0-1,1-1 1,1 1 0,0-1-1,2 0 1,0 0 0,1 0 0,1-1-1,0 0 1,1 0 0,1-1-1,23 28 1,-20-27 6,-3-5-6,0 0-1,-1 0 1,-1 1-1,0 0 1,0 1-1,10 27 1,-18-40-3,0-1 0,0 1 0,1-1 0,-1 1 0,0-1 0,0 1 0,0-1 0,0 1 0,0-1 0,0 1 0,0 0 0,0-1 0,0 1 1,0-1-1,0 1 0,0-1 0,0 1 0,0-1 0,-1 1 0,1-1 0,0 1 0,0-1 0,-1 1 0,1-1 0,0 1 0,-1-1 0,1 1 0,-1 0 1,1-1-11,-1 0 0,0 0 0,0 1 0,0-1 0,0 0 0,0 0 1,1 0-1,-1 0 0,0 0 0,0 0 0,0 0 0,0 0 0,0-1 1,1 1-1,-3-1 0,-30-15-373,12 2 365,0 0-1,1-2 1,1 0-1,0-1 1,-19-23-1,37 39 53,0 0-1,0-1 0,0 1 1,0 0-1,0-1 1,0 1-1,0-1 1,0 1-1,1-1 1,-1 1-1,1-1 0,-1 0 1,1 1-1,-1-1 1,1 0-1,0 1 1,0-1-1,0 0 1,0 1-1,0-1 0,0 0 1,0 1-1,1-1 1,-1 0-1,0 1 1,1-1-1,0 1 1,-1-1-1,1 0 0,0 1 1,0-1-1,0 1 1,0 0-1,0-1 1,0 1-1,0 0 1,0 0-1,0 0 0,1-1 1,1 0-1,6-4 98,2 0 0,-1 0 0,0 1-1,22-8 1,-11 4-79,-2 2-107,-13 5-54,0 0 1,0 0-1,-1-1 1,1 1-1,-1-1 1,0 0-1,0 0 1,0-1 0,0 0-1,0 0 1,3-4-1,-7 0-146,-8 1-88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6.674"/>
    </inkml:context>
    <inkml:brush xml:id="br0">
      <inkml:brushProperty name="width" value="0.025" units="cm"/>
      <inkml:brushProperty name="height" value="0.025" units="cm"/>
    </inkml:brush>
  </inkml:definitions>
  <inkml:trace contextRef="#ctx0" brushRef="#br0">18 6 19884,'-11'-5'1601,"6"7"-1361,4 1-408,5 2 680,5-1-24,1-3-208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7.267"/>
    </inkml:context>
    <inkml:brush xml:id="br0">
      <inkml:brushProperty name="width" value="0.025" units="cm"/>
      <inkml:brushProperty name="height" value="0.025" units="cm"/>
    </inkml:brush>
  </inkml:definitions>
  <inkml:trace contextRef="#ctx0" brushRef="#br0">153 255 19196,'0'-1'128,"-1"-1"0,1 0-1,-1 0 1,0 1 0,0-1 0,0 0-1,0 1 1,0-1 0,0 1 0,0-1 0,0 1-1,0 0 1,-1-1 0,1 1 0,0 0-1,-1 0 1,0 0 0,1 0 0,-1 0-1,1 0 1,-1 0 0,0 1 0,0-1 0,1 1-1,-4-1 1,3 1-26,-1 0-1,0 0 1,0 0 0,0 1-1,1-1 1,-1 1 0,0 0-1,1 0 1,-1 0 0,0 0-1,1 0 1,-1 0 0,1 1-1,0-1 1,-1 1 0,-2 2 0,-1 3-25,0-1 0,0 1 0,0 0 0,1 0 0,0 1 0,1-1 0,0 1 0,0 0 0,0 0 0,1 1 0,0-1 1,-2 13-1,2-4-77,0 0 1,1 0 0,1 0 0,0 0 0,3 26-1,-1-38-1,-1 0 0,1-1 0,0 1 0,1 0 0,-1-1 0,1 1 0,0-1 0,0 1 0,0-1 0,5 7 0,-6-10 2,0 0 0,0 0-1,0 0 1,0 0 0,1 0-1,-1 0 1,0 0-1,0 0 1,1 0 0,-1-1-1,0 1 1,1-1 0,-1 1-1,1-1 1,-1 1 0,0-1-1,1 0 1,-1 0-1,1 0 1,-1 1 0,1-2-1,-1 1 1,1 0 0,-1 0-1,1 0 1,-1-1 0,1 1-1,-1-1 1,0 1 0,1-1-1,-1 1 1,0-1-1,1 0 1,-1 0 0,0 0-1,0 1 1,2-3 0,6-5 15,1 0 1,-1-2-1,-1 1 1,1-1-1,-2 0 1,1 0-1,11-23 1,33-86 155,-34 70-11,-2-1 1,-1 0-1,10-75 0,-23 89-9,-6 24-28,4 12-121,0 0 0,-1 0-1,1 0 1,0 0 0,0 0 0,-1 1 0,1-1-1,0 0 1,-1 0 0,1 0 0,0 0 0,-1 0-1,1 0 1,0 0 0,0 1 0,-1-1-1,1 0 1,0 0 0,0 0 0,-1 1 0,1-1-1,0 0 1,0 0 0,0 1 0,-1-1 0,1 0-1,0 0 1,0 1 0,0-1 0,0 0 0,0 0-1,0 1 1,-1-1 0,1 1 0,-5 11 20,0 0 0,1 1 0,0 0 0,-3 26 0,-4 60-24,10-87 7,0-4-3,-4 107-48,5-105 24,1 1 1,0 0-1,0-1 1,1 1-1,1-1 1,0 1-1,0-1 1,7 13-1,-9-21 9,0 1 1,0-1-1,0 1 1,1-1-1,-1 0 1,1 0-1,0 0 1,0 0-1,0 0 1,0 0-1,0 0 1,0-1-1,0 1 1,0-1-1,1 1 1,-1-1-1,1 0 1,-1 0-1,1 0 1,-1 0-1,1 0 1,-1-1-1,1 1 1,0-1-1,-1 0 1,1 0-1,0 0 1,0 0-1,-1 0 1,1-1-1,0 1 0,-1-1 1,1 1-1,-1-1 1,1 0-1,-1 0 1,1 0-1,-1-1 1,4-1-1,4-3-32,0-1-1,0 0 1,-1-1 0,0 0-1,-1 0 1,1-1-1,10-15 1,-7 6-4,19-34 1,-27 45 44,-1 0 0,0 0-1,0-1 1,0 1 0,-1-1 0,0 0-1,-1 1 1,1-11 0,-9 27-12,-1 10-4,2 3 4,1 1 0,1 0-1,1-1 1,1 1-1,1 1 1,3 29-1,-2-50 13,0 0 0,0-1-1,1 1 1,-1-1-1,1 1 1,-1-1-1,1 1 1,0-1-1,0 0 1,0 1 0,0-1-1,1 0 1,-1 1-1,1-1 1,-1 0-1,1 0 1,0 0-1,0-1 1,-1 1-1,1 0 1,0-1 0,1 1-1,-1-1 1,0 0-1,0 1 1,1-1-1,-1 0 1,0 0-1,1-1 1,-1 1 0,1 0-1,0-1 1,-1 0-1,1 0 1,-1 1-1,1-1 1,-1-1-1,1 1 1,0 0 0,2-1-1,8-2-37,-1-1 0,0 0 0,0-1 0,-1 0 0,0 0 0,15-10 0,60-47-287,-85 61 335,1 0 0,-1 0-1,1 0 1,-1 0-1,0-1 1,0 1 0,1 0-1,-1 0 1,0-1-1,0 1 1,0-1 0,-1 1-1,1-1 1,1-3 0,-2 4 9,0 0 0,-1 0 0,1 0 0,0 0 0,-1 0 0,1 0 0,-1 0 0,0 0 0,1 0 0,-1 0 0,0 0 0,1 1 0,-1-1 0,0 0 0,0 0 0,0 1 0,0-1 0,0 0 0,0 1 0,0-1 0,0 1 0,-1-1 0,-13-8 205,0-1 0,-15-13 0,25 19-160,1 1-1,0-1 1,0 0-1,1 0 1,-1 0 0,1-1-1,0 1 1,0-1 0,0 0-1,-3-10 1,6 14-51,0-1 0,-1 0 0,1 1 0,0-1 0,0 0 1,1 0-1,-1 1 0,0-1 0,1 0 0,-1 1 0,1-1 0,-1 1 0,1-1 0,0 0 0,0 1 0,-1-1 1,1 1-1,0 0 0,0-1 0,1 1 0,-1 0 0,0-1 0,0 1 0,1 0 0,-1 0 0,2-1 0,5-4-159,1 1-1,0 0 1,12-5-1,-13 6-131,7-3 45,0-1 0,-1-1-1,0 0 1,0-1 0,-1-1 0,14-15 0,12-16-270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8.807"/>
    </inkml:context>
    <inkml:brush xml:id="br0">
      <inkml:brushProperty name="width" value="0.025" units="cm"/>
      <inkml:brushProperty name="height" value="0.025" units="cm"/>
    </inkml:brush>
  </inkml:definitions>
  <inkml:trace contextRef="#ctx0" brushRef="#br0">5 162 16796,'-3'-63'2223,"1"35"-352,3-42 0,3 119 117,39 469-1546,-41-507-442,-2-2 2,2 0-1,-1 0 1,1 0 0,1 0 0,-1-1 0,1 1 0,5 9-1,-7-18 3,-1 1-1,0 0 0,1 0 0,-1-1 1,0 1-1,1 0 0,-1 0 0,1-1 1,-1 1-1,1-1 0,0 1 0,-1 0 0,1-1 1,0 1-1,-1-1 0,1 1 0,0-1 1,-1 0-1,1 1 0,0-1 0,0 0 1,0 0-1,-1 1 0,1-1 0,0 0 1,0 0-1,0 0 0,0 0 0,-1 0 0,1 0 1,0 0-1,0 0 0,0 0 0,0-1 1,-1 1-1,1 0 0,0 0 0,0-1 1,-1 1-1,1 0 0,0-1 0,0 1 1,-1-1-1,2 0 0,2-3 21,0 0 1,0 0-1,-1 0 0,1-1 1,-1 0-1,3-5 0,11-19 140,-3-1-1,16-42 1,15-69 406,-37 114-456,-8 26-107,20-59 481,-4-1 0,17-120 0,-33 175-462,-2 5-92,-4 12-280,-5 21-749,5-4-439,2-1 1,1 1 0,2 53-1,3-49 442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9.362"/>
    </inkml:context>
    <inkml:brush xml:id="br0">
      <inkml:brushProperty name="width" value="0.05" units="cm"/>
      <inkml:brushProperty name="height" value="0.05" units="cm"/>
    </inkml:brush>
  </inkml:definitions>
  <inkml:trace contextRef="#ctx0" brushRef="#br0">35 70 13451,'-12'74'2519,"4"1"0,1 109-1,2-20-501,3-146-1743,1-33-270,10-217-2814,-5 196 2088,2-1-1,1 1 1,2 0-1,17-45 1,-22 72 602,0 0 1,1 0-1,0 0 0,0 0 1,1 1-1,0 0 1,11-11-1,-14 16 192,0 0 0,0 0 0,0 0 0,1 1 0,0 0-1,-1-1 1,1 1 0,0 1 0,0-1 0,0 0-1,0 1 1,0 0 0,0 0 0,1 0 0,-1 1 0,0-1-1,0 1 1,1 0 0,-1 0 0,4 1 0,-6-1-23,-1 0 0,1 0 0,-1 1 0,1-1 0,-1 1 0,0-1 1,1 1-1,-1-1 0,0 1 0,1 0 0,-1-1 0,0 1 0,0 0 0,0 0 0,0 0 1,0 0-1,0 0 0,0 0 0,0 0 0,0 1 0,0-1 0,0 0 0,-1 0 0,1 2 1,0 0 27,0 0 1,-1 0 0,0 0-1,1 0 1,-1 0 0,0 0-1,-1 0 1,1 0 0,0 0-1,-1 0 1,-1 3 0,-2 8 262,-2-1 0,1 0 0,-14 22 0,8-16-12,0-1-1,-1 0 1,-1-1-1,-1 0 0,-26 24 1,39-41-324,1 1-1,-1-1 1,1 1-1,-1-1 1,1 1 0,-1-1-1,0 1 1,1-1 0,-1 0-1,0 1 1,1-1 0,-1 0-1,0 0 1,1 1 0,-1-1-1,0 0 1,0 0 0,1 0-1,-1 0 1,0 0 0,0 0-1,1 0 1,-1 0-1,0 0 1,0 0 0,1-1-1,-1 1 1,0 0 0,0 0-1,1-1 1,-1 1 0,0 0-1,0-1 1,2-13-64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9.341"/>
    </inkml:context>
    <inkml:brush xml:id="br0">
      <inkml:brushProperty name="width" value="0.025" units="cm"/>
      <inkml:brushProperty name="height" value="0.025" units="cm"/>
    </inkml:brush>
  </inkml:definitions>
  <inkml:trace contextRef="#ctx0" brushRef="#br0">29 295 15715,'1'-1'193,"0"0"0,0 0 0,0 0 0,0 0 0,0 0 0,-1-1 0,1 1 0,0 0 0,0 0 0,-1 0 0,1-1 0,-1 1 0,1 0 0,-1-1 0,0 1 0,0-1 0,1 1 0,-1 0 0,0-1 0,0 1 0,0 0 0,-1-3 0,-4-35 2197,4 34-2000,-25-113 3628,26 125-4006,1 0 0,-1-1 0,-1 1 0,-1 10 0,-1 16-144,2 2 28,0-23 70,0 1-1,1 0 1,1 0-1,0 0 0,5 23 1,-5-33 29,0 0 0,1 0 0,-1 0 0,0 0 0,1-1 0,0 1 0,0 0 0,-1-1 0,1 1 1,1-1-1,-1 0 0,0 0 0,1 0 0,-1 0 0,1 0 0,-1 0 0,1-1 0,0 1 0,0-1 1,0 0-1,0 0 0,0 0 0,0 0 0,0 0 0,0-1 0,0 1 0,0-1 0,1 0 1,2 0-1,1 0 0,0-1 1,0 0 0,0 0 0,-1 0 0,1-1 0,-1 0 0,13-5-1,-15 5 9,1 0 0,-1-1 0,0 1 0,1-1-1,-1 0 1,0 0 0,-1 0 0,1 0-1,-1-1 1,1 0 0,3-5 0,-7 8-2,0 1 1,1-1-1,-1 0 1,0 1 0,0-1-1,0 0 1,0 0 0,0 1-1,0-1 1,0 0-1,-1 1 1,1-1 0,0 0-1,0 0 1,-1 1-1,1-1 1,0 0 0,-1 1-1,1-1 1,0 1 0,-1-1-1,1 0 1,-1 1-1,1-1 1,-1 1 0,0-1-1,-19-17 53,12 11-26,5 5-22,1-1 0,-1 0 0,1 0 0,0 1 0,0-1 0,0-1 0,1 1 0,-1 0 0,1 0 0,-1-1 0,0-4 0,2 5-6,0 1 0,0 0 0,0 0 0,0 0 0,0 0 0,1 0 0,-1 0 0,1 0 0,-1-1 0,1 1 0,0 0 0,0 1 0,0-1 0,0 0 0,0 0 0,0 0 0,0 0 1,1 1-1,-1-1 0,3-1 0,28-28-478,-15 16-26,-1-1 0,-1-1-1,0 0 1,20-31 0,-16 10-65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0.003"/>
    </inkml:context>
    <inkml:brush xml:id="br0">
      <inkml:brushProperty name="width" value="0.025" units="cm"/>
      <inkml:brushProperty name="height" value="0.025" units="cm"/>
    </inkml:brush>
  </inkml:definitions>
  <inkml:trace contextRef="#ctx0" brushRef="#br0">33 1 15539,'-1'0'83,"0"0"-1,0 0 1,1 0-1,-1 0 0,0 0 1,0 0-1,1 0 1,-1 0-1,0 0 1,0 0-1,1 0 0,-1 1 1,0-1-1,1 0 1,-1 0-1,0 1 0,0-1 1,1 0-1,-1 1 1,1-1-1,-1 1 1,0-1-1,1 1 0,-1-1 1,1 1-1,-1 0 1,1-1-1,0 1 0,-1-1 1,1 1-1,0 0 1,-1-1-1,1 1 1,0 0-1,-1 0 0,1-1 1,0 1-1,0 1 1,-8 34 1742,8-34-1601,-2 20 155,1 0 0,1 0 0,1-1 0,1 1 0,1 0 0,7 27 0,44 126-155,-46-152-114,-3-8-82,13 37 95,35 73 0,-53-126-112,0 1 0,0 0 0,0 0 0,0 0 1,0 0-1,0 0 0,0 0 0,0 0 0,0 0 0,0 0 1,1 0-1,-1 0 0,0-1 0,0 1 0,0 0 0,0 0 0,0 0 1,0 0-1,0 0 0,0 0 0,0 0 0,0 0 0,1 0 1,-1 0-1,0 0 0,0 0 0,0 0 0,0 0 0,0 0 0,0 0 1,0 0-1,0 0 0,0 0 0,1 0 0,-1 0 0,0 0 1,0 0-1,0 0 0,0 0 0,0 0 0,0 0 0,0 1 0,0-1 1,0 0-1,0 0 0,0 0 0,1 0 0,-1 0 0,0 0 1,0 0-1,0 0 0,0-18 276,-6-25 37,-3-3-9,-2 0 1,-24-60 0,25 84-268,6 18 21,4 11-37,4 10-4,0-6-54,1 0 0,1-1 0,-1 1-1,2-1 1,0-1 0,0 1 0,0-1 0,17 14 0,-21-20 12,1 0 0,-1-1-1,1 0 1,-1 1 0,1-1 0,0 0 0,0-1 0,0 1 0,0-1 0,0 0-1,0 0 1,5 1 0,-6-2 6,0 0-1,0 0 0,0-1 1,0 1-1,0-1 0,0 0 1,0 1-1,-1-1 1,1-1-1,0 1 0,0 0 1,-1-1-1,1 1 0,0-1 1,-1 0-1,0 0 0,1 0 1,3-4-1,-1 0 27,-1-1 0,1 1 0,-1-1 0,0 0 0,0 0 0,-1-1 0,0 1 0,0-1 0,-1 0 0,0 0 0,-1 0 0,1 0 0,-1 0 0,-1 0 0,0 0 0,0 0 0,0 0 0,-1 0 0,-1 0 0,1 0 0,-1 0 0,0 0 0,-5-9 0,7 16-13,0 0 0,-1 0-1,1 0 1,0 0 0,-1 0-1,1 0 1,-1 0 0,1 0-1,-1 0 1,1 0-1,-1 1 1,0-1 0,1 0-1,-1 0 1,0 1 0,0-1-1,0 0 1,1 1 0,-1-1-1,0 1 1,0-1 0,0 1-1,0 0 1,0-1 0,0 1-1,0 0 1,0 0 0,0-1-1,0 1 1,-2 0 0,2 1-3,-1 0 0,1-1 0,0 1 0,0 0 0,-1 0 0,1 0 0,0 0 0,0 0 1,0 0-1,0 0 0,0 1 0,0-1 0,0 0 0,0 1 0,1-1 0,-1 0 0,1 1 1,-1-1-1,1 1 0,-1-1 0,1 2 0,-3 8-10,1 1-1,1-1 1,0 1-1,0-1 1,1 1-1,1-1 1,0 1 0,3 14-1,-3-18 6,1 1 1,0-1-1,1 0 0,0 0 1,0 0-1,1 0 0,0 0 1,0-1-1,1 1 0,0-1 1,9 11-1,-12-16 3,1 0 1,-1 0-1,0-1 1,0 1-1,1 0 1,-1-1-1,1 0 0,0 1 1,-1-1-1,1 0 1,0 0-1,0-1 1,0 1-1,-1-1 0,1 1 1,0-1-1,0 0 1,6 0-1,-5-1 4,1 0-1,0 0 0,-1-1 1,1 0-1,-1 0 0,1 0 1,-1 0-1,0-1 0,0 1 1,6-6-1,3-4 10,0-1-1,0-1 1,-1 0-1,18-30 1,-15 21-1,-2 0 0,-1-2 0,-1 1 0,-1-2 0,10-38 0,-23 87-35,0 0 0,1 31 0,2-27 15,-1-9 9,0 35-10,1-49 2,0 1 0,0-1 0,1 0 0,0 0 0,0 0 0,0 1 0,0-1 0,1 0 0,1 3 0,-3-6-7,1-1-1,-1 0 0,0 1 0,0-1 1,0 0-1,1 1 0,-1-1 0,0 0 1,0 0-1,0 1 0,1-1 0,-1 0 1,0 0-1,1 1 0,-1-1 0,0 0 1,1 0-1,-1 0 0,0 1 0,1-1 1,-1 0-1,0 0 0,1 0 0,-1 0 1,0 0-1,1 0 0,-1 0 0,0 0 1,1 0-1,-1 0 0,1 0 0,-1 0 0,0 0 1,1 0-1,-1 0 0,0 0 0,1-1 1,-1 1-1,0 0 0,1 0 0,-1 0 1,0-1-1,1 1 0,-1 0 0,0 0 1,0 0-1,1-1 0,-1 1 0,0 0 1,0-1-1,0 1 0,1 0 0,-1-1 1,0 1-1,9-19-991,-5 7 688,-1 0 0,-1 0 1,0 0-1,-1 0 1,0 0-1,-1-14 0,-4-20-444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0.487"/>
    </inkml:context>
    <inkml:brush xml:id="br0">
      <inkml:brushProperty name="width" value="0.025" units="cm"/>
      <inkml:brushProperty name="height" value="0.025" units="cm"/>
    </inkml:brush>
  </inkml:definitions>
  <inkml:trace contextRef="#ctx0" brushRef="#br0">6 0 18388,'-3'0'1856,"0"2"-1400,5 5-280,2 0 817,2-1-1249,1-1 464,4 1-344,1-3-128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0.951"/>
    </inkml:context>
    <inkml:brush xml:id="br0">
      <inkml:brushProperty name="width" value="0.025" units="cm"/>
      <inkml:brushProperty name="height" value="0.025" units="cm"/>
    </inkml:brush>
  </inkml:definitions>
  <inkml:trace contextRef="#ctx0" brushRef="#br0">18 0 16147,'-6'59'1523,"0"0"384,1 77 0,5-117-1635,2 0 0,0 0 0,2 0 0,0-1 0,0 1 0,2-1 0,0 0 0,11 20 0,-12-30-231,0 1 1,0-2-1,1 1 1,0-1-1,1 0 1,-1 0-1,1 0 1,0-1-1,1 0 1,0-1-1,0 0 1,13 7-1,-18-10-47,0-1-1,0 0 1,0 0-1,0 0 1,1 0-1,-1 0 1,0 0 0,1-1-1,-1 0 1,0 1-1,1-1 1,-1-1-1,0 1 1,1 0-1,-1-1 1,0 0-1,1 0 1,-1 0-1,0 0 1,0 0-1,0 0 1,0-1-1,0 0 1,0 1-1,0-1 1,-1 0-1,1-1 1,-1 1-1,1 0 1,-1-1 0,0 1-1,0-1 1,0 0-1,0 0 1,0 0-1,-1 1 1,2-5-1,26-72-194,-27 81 34,0 8 116,1 11 14,-3-12 16,1-1 0,0 0 1,0 0-1,1 0 0,0 0 0,0 0 0,5 11 1,-6-16 7,0-1 1,0 0-1,1 0 1,-1 0-1,1 0 1,-1 0-1,1 0 1,-1 0-1,1-1 1,0 1-1,0 0 0,0-1 1,0 0-1,0 1 1,0-1-1,1 0 1,-1 0-1,0 0 1,1 0-1,-1-1 1,0 1-1,1-1 1,-1 1-1,1-1 1,-1 0-1,1 0 1,-1 0-1,5-1 1,1 0-98,-1-1 1,1 0 0,-1-1-1,0 0 1,0 0 0,0 0-1,0-1 1,0 0-1,-1-1 1,0 1 0,0-1-1,0 0 1,6-8 0,9-10-777,33-50 1,-42 56 481,-12 17 406,0 0 1,0 0 0,0 0 0,0-1 0,1 1 0,-1 0 0,0 0 0,0 0 0,0 0 0,0 0 0,0 0-1,1 0 1,-1 0 0,0-1 0,0 1 0,0 0 0,0 0 0,0 0 0,1 0 0,-1 0 0,0 0 0,0 0-1,0 0 1,1 0 0,-1 0 0,0 0 0,0 0 0,0 0 0,0 0 0,1 0 0,-1 1 0,0-1 0,0 0 0,0 0-1,0 0 1,0 0 0,1 0 0,-1 0 0,0 0 0,0 0 0,0 0 0,0 1 0,0-1 0,0 0 0,1 0-1,-1 0 1,0 0 0,0 0 0,0 1 0,0-1 0,0 0 0,0 0 0,0 0 0,0 0 0,0 1 0,0-1 0,0 0-1,0 0 1,0 0 0,0 0 0,0 1 0,0-1 0,0 0 0,0 0 0,0 0 0,0 1 0,0-1 0,0 0-1,0 0 1,1 15 260,1 20 609,0 0 1,13 60-1,-12-83-726,0 0 0,1 0 0,0-1 0,1 1 0,0-1 0,1 0 0,0-1 0,1 1 0,0-1 0,1-1 0,13 15 0,12 5-51,-7-7-139,23 28-1,-41-41 16,0 1 1,-1 0-1,0 0 0,-1 1 0,0 0 0,6 18 0,-6-12-2,0 1 0,3 22 0,-8-34 63,0 0 1,0 0-1,-1 0 0,0 0 1,0 0-1,0 0 0,-1 0 1,0 0-1,0 0 1,-4 10-1,5-16-12,0 1 0,0 0 0,-1 0 0,1 0 0,-1-1 0,1 1 0,0 0 0,-1-1 0,1 1-1,-1 0 1,0-1 0,1 1 0,-1-1 0,1 1 0,-1 0 0,0-1 0,0 0 0,1 1 0,-1-1 0,0 1 0,0-1 0,1 0 0,-1 0 0,0 1 0,0-1 0,-1 0 0,0 0 13,1 0 0,-1-1 0,1 1 1,-1-1-1,1 1 0,-1-1 0,1 0 1,-1 1-1,1-1 0,0 0 0,-1 0 1,1 0-1,-1-1 0,-4-4 70,1 1-1,0-1 0,0 0 1,1 0-1,-5-8 1,1-2-80,1 0-1,0 0 1,1-1 0,1 0-1,1-1 1,0 1 0,1-1-1,1 0 1,1-32 0,1 30-165,2 1 0,0-1-1,1 0 1,1 0 0,1 1 0,1 0 0,1 0 0,13-28 0,6 3-160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1.469"/>
    </inkml:context>
    <inkml:brush xml:id="br0">
      <inkml:brushProperty name="width" value="0.025" units="cm"/>
      <inkml:brushProperty name="height" value="0.025" units="cm"/>
    </inkml:brush>
  </inkml:definitions>
  <inkml:trace contextRef="#ctx0" brushRef="#br0">188 27 16620,'0'-1'147,"1"-1"1,-1 1 0,1 0 0,-1 0 0,0-1 0,0 1-1,1 0 1,-1-1 0,0 1 0,0 0 0,-1-1 0,1 1-1,0 0 1,0 0 0,-1-1 0,1 0 0,-1 1-66,1 1 0,-1 0 0,1 0 0,0-1 1,-1 1-1,1 0 0,0 0 0,-1-1 0,1 1 0,-1 0 0,1 0 1,-1 0-1,1 0 0,-1 0 0,1 0 0,-1 0 0,1 0 0,0 0 1,-1 0-1,1 0 0,-1 0 0,1 0 0,-1 0 0,1 0 0,-1 1 1,1-1-1,0 0 0,-2 1 0,-2 1 301,-1 1 0,1-1 1,0 1-1,0 1 0,0-1 0,-6 6 0,-67 82 1649,66-76-1976,0 1 0,1 0 0,1 1 0,-9 21 1,14-20-135,4-18 75,0 0 0,1 0 1,-1 1-1,0-1 0,0 0 0,0 0 0,0 0 0,0 1 1,0-1-1,0 0 0,1 0 0,-1 0 0,0 1 0,0-1 1,0 0-1,0 0 0,1 0 0,-1 0 0,0 0 0,0 0 1,0 1-1,1-1 0,-1 0 0,0 0 0,0 0 0,0 0 1,1 0-1,-1 0 0,0 0 0,0 0 0,1 0 0,-1 0 1,0 0-1,0 0 0,0 0 0,1 0 0,-1 0 0,28-15-187,-18 9 164,-1 1-11,57-30-172,-58 31 190,1 1 1,-1 0-1,0 0 0,1 1 0,0 0 1,10-1-1,-18 3 18,1 0 0,0 0 0,-1-1 0,1 1 0,-1 0 0,1 1 0,0-1 0,-1 0 0,1 0 0,0 1 0,-1-1 0,1 1 0,-1-1 0,1 1 0,-1 0 0,1-1 0,-1 1 0,1 0 0,-1 0 0,0 0 0,0 0 0,1 0 0,-1 1 0,0-1 0,0 0 0,0 0 0,0 1 0,0-1-1,0 1 1,-1-1 0,1 1 0,0-1 0,-1 1 0,1-1 0,-1 1 0,0 0 0,1-1 0,-1 1 0,0-1 0,0 1 0,0 1 0,-1 4 19,1-1-1,-1 1 0,0-1 0,-1 0 0,0 1 0,0-1 1,0 0-1,0 0 0,-6 7 0,-1 2 78,0 0-1,-2-1 0,-17 18 1,21-25-154,0 0-1,0-1 1,-1 0-1,0 0 1,0-1 0,0 0-1,-16 7 1,23-11 47,1-1 1,0 0 0,0 0-1,-1 0 1,1 1-1,0-1 1,-1 0-1,1 0 1,0 0 0,-1 0-1,1 0 1,0 0-1,-1 0 1,1 0-1,0 0 1,-1 0 0,1 0-1,0 0 1,-1 0-1,1 0 1,0 0-1,-1 0 1,1 0 0,0 0-1,0 0 1,-1 0-1,1-1 1,0 1-1,-1 0 1,1 0 0,0 0-1,0 0 1,-1-1-1,4-10-37,14-12-112,6 6-118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1.964"/>
    </inkml:context>
    <inkml:brush xml:id="br0">
      <inkml:brushProperty name="width" value="0.025" units="cm"/>
      <inkml:brushProperty name="height" value="0.025" units="cm"/>
    </inkml:brush>
  </inkml:definitions>
  <inkml:trace contextRef="#ctx0" brushRef="#br0">9 48 20548,'0'17'897,"1"0"0,-2 0 0,-3 22 0,-1 20 28,8 35-569,-2-84-322,0 0 0,1 0 0,0 0 0,1-1 0,0 1-1,0-1 1,7 13 0,-10-22-26,0 1 0,1 0 0,-1 0 0,1-1 1,-1 1-1,1 0 0,-1 0 0,1-1 0,-1 1 0,1-1 0,-1 1 0,1-1 0,0 1 0,0-1 0,-1 1 0,1-1 0,0 1 0,0-1 1,-1 0-1,1 1 0,0-1 0,0 0 0,0 0 0,0 0 0,-1 0 0,1 0 0,0 0 0,0 0 0,0 0 0,0 0 0,0 0 1,0-1 3,0 1 1,1-1 0,-1 1 0,0-1 0,-1 0 0,1 0 0,0 1 0,0-1 0,0 0 0,0 0 0,-1 0 0,1 0 0,0 0 0,-1 0-1,1 0 1,-1 0 0,1 0 0,-1-1 0,1 1 0,-1 0 0,0-2 0,2-8 67,-1 0 0,0-1 1,-1 1-1,0-1 0,-1 1 0,-2-12 1,1 15-50,1 0 1,-1 0-1,0 0 1,-1 0 0,0 1-1,0-1 1,-1 1-1,0 0 1,-6-9-1,5 12-21,5 6-18,5 9-32,-1-7 23,-1 0 0,1 0 0,1 0 0,-1-1 0,0 0 0,1 0 0,0 0 0,-1 0 0,1-1 0,0 0 0,0 0 1,1 0-1,-1-1 0,0 1 0,1-1 0,-1-1 0,0 1 0,1-1 0,-1 0 0,1 0 0,-1 0 0,1-1 0,8-2 0,-2 1-3,0-1-1,0-1 1,-1 0 0,1 0-1,-1-2 1,0 1-1,0-1 1,-1-1-1,16-12 1,-18 12 16,0-1 0,0-1 0,-1 1 1,0-1-1,0 0 0,-1-1 0,5-11 0,-7 15 6,-1-1 1,-1 0-1,1 1 0,-1-1 1,0-1-1,-1 1 1,0 0-1,0 0 0,0 0 1,-1-1-1,-1-13 0,0 22-2,1-1 0,0 0 0,0 0-1,0 0 1,0 1 0,0-1 0,-1 0-1,1 0 1,0 0 0,0 0 0,0 0-1,-1 1 1,1-1 0,0 0 0,0 0-1,0 0 1,-1 0 0,1 0 0,0 0-1,0 0 1,-1 0 0,1 0 0,0 0-1,0 0 1,-1 0 0,1 0 0,0 0-1,0 0 1,-1 0 0,1 0 0,0 0-1,0 0 1,-1 0 0,1 0 0,0 0-1,0-1 1,0 1 0,-1 0 0,1 0-1,0 0 1,0 0 0,0 0 0,0-1-1,-1 1 1,1 0 0,0 0 0,0 0-1,0-1 1,0 1 0,0 0 0,0 0-1,-1 0 1,1-1 0,0 1 0,0 0-1,0 0 1,0-1 0,0 1 0,0 0-1,0 0 1,0-1 0,0 1 0,0 0-1,0 0 1,0-1 0,0 1 0,-9 17-12,1 4 23,1 0-1,1 1 1,1 0-1,1 0 1,1 0-1,1 0 1,1 1-1,2 27 1,-1-47-5,0-1 1,0 1-1,1 0 0,-1-1 1,1 1-1,-1-1 0,1 1 1,0-1-1,0 1 0,0-1 0,0 1 1,1-1-1,-1 0 0,1 0 1,1 3-1,-1-4-36,-1 0-1,1 0 1,-1 0 0,1 0-1,0 0 1,-1 0 0,1-1-1,0 1 1,0 0-1,-1-1 1,1 1 0,0-1-1,0 0 1,0 0 0,0 0-1,-1 0 1,1 0 0,0 0-1,0 0 1,0 0 0,3-2-1,3 0-111,-1-1-1,1 0 0,-1-1 0,0 0 1,0 0-1,0 0 0,0-1 1,-1 0-1,10-10 0,11-11-269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2.494"/>
    </inkml:context>
    <inkml:brush xml:id="br0">
      <inkml:brushProperty name="width" value="0.025" units="cm"/>
      <inkml:brushProperty name="height" value="0.025" units="cm"/>
    </inkml:brush>
  </inkml:definitions>
  <inkml:trace contextRef="#ctx0" brushRef="#br0">157 0 15427,'-7'1'316,"1"1"-1,-1 0 1,1 0-1,-1 0 0,1 1 1,0 0-1,0 0 1,1 1-1,-1-1 0,1 1 1,-1 0-1,1 1 1,-5 5-1,4-2-30,0 0 0,0 1 0,1 0 0,0 0-1,0 0 1,1 1 0,-6 17 0,4-8 72,1 1 1,-3 21-1,7-35-302,1 0 0,-1 0-1,1-1 1,0 1 0,0 0-1,1 0 1,-1 0 0,1 0-1,1-1 1,-1 1 0,5 9-1,-5-13-95,0-1-1,0 0 1,0 1-1,0-1 1,0 0 0,1 1-1,-1-1 1,0 0-1,1 0 1,-1 0-1,1 0 1,-1 0-1,1-1 1,0 1-1,-1 0 1,1-1-1,0 1 1,-1-1-1,1 0 1,0 1-1,0-1 1,-1 0-1,1 0 1,0 0-1,0 0 1,0-1-1,-1 1 1,3-1-1,4-1-160,0 0-1,0-1 1,0 0 0,12-5-1,-6 0-19,1 0 0,-1-1-1,18-16 1,7-10-408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3.106"/>
    </inkml:context>
    <inkml:brush xml:id="br0">
      <inkml:brushProperty name="width" value="0.025" units="cm"/>
      <inkml:brushProperty name="height" value="0.025" units="cm"/>
    </inkml:brush>
  </inkml:definitions>
  <inkml:trace contextRef="#ctx0" brushRef="#br0">31 1 16740,'0'0'65,"-1"0"1,0 0 0,0-1 0,1 1-1,-1 0 1,0 0 0,0 0 0,1 0-1,-1 0 1,0 1 0,0-1 0,1 0-1,-1 0 1,0 0 0,0 1 0,1-1-1,-1 0 1,0 1 0,1-1 0,-1 1-1,0-1 1,1 1 0,-1-1 0,1 1 0,-1-1-1,1 1 1,-1-1 0,1 1 0,-1 0-1,1-1 1,0 1 0,-1 0 0,1-1-1,0 1 1,0 0 0,-1 0 0,1-1-1,0 1 1,0 0 0,0 0 0,0 0-1,-6 39 1149,6-37-974,-2 44 398,2 0-1,3 0 1,1 0 0,3-1-1,1 0 1,28 85 0,-31-117-552,0 1 0,1-1 0,9 15 0,-14-26-72,1-1 0,-1 1 0,1-1 0,-1 1 0,1-1-1,0 0 1,0 0 0,0 0 0,0 0 0,0 0 0,1 0 0,-1-1 0,0 1-1,1-1 1,-1 1 0,1-1 0,0 0 0,-1 0 0,1 0 0,0 0 0,0-1-1,0 1 1,4 0 0,-4-2-5,-1 0-1,0 1 1,1-1 0,-1 0-1,0 0 1,0 0-1,0 0 1,0-1 0,0 1-1,0-1 1,0 1-1,0-1 1,0 1 0,-1-1-1,1 0 1,-1 0-1,2-2 1,21-38 41,-23 40-48,46-115 39,-35 85-87,-12 31 38,1 0 1,-1 0 0,0 0-1,1 0 1,-1-1 0,1 1-1,-1 0 1,1 0 0,-1 0-1,1 0 1,0 0-1,-1 0 1,1 0 0,0 1-1,0-1 1,0 0 0,0 0-1,0 0 1,0 1 0,0-1-1,2 0 1,-2 1 2,0 1 1,0-1-1,-1 1 1,1 0-1,0-1 1,0 1-1,0 0 1,-1 0-1,1-1 1,0 1-1,-1 0 0,1 0 1,-1 0-1,1 0 1,-1 0-1,1 0 1,-1 0-1,0 0 1,1 0-1,-1 0 1,0 0-1,0 0 0,0 2 1,6 22-19,8 35-17,-13-57 42,0 1 1,1 0-1,-1-1 1,1 0-1,0 1 1,0-1-1,0 0 1,0 0-1,1 0 1,-1 0-1,1 0 1,4 3-1,-5-5 3,0 0-1,-1 0 1,1-1-1,0 1 1,0 0 0,0-1-1,0 1 1,0-1-1,0 0 1,0 0-1,0 0 1,0 0-1,0 0 1,0 0 0,0 0-1,0-1 1,0 1-1,0-1 1,0 1-1,0-1 1,-1 0 0,1 0-1,0 0 1,2-1-1,4-3 4,1-1 0,-1-1 0,11-10 0,-11 11-12,30-30-21,-26 22 3,1 2 0,0 0 0,1 0 0,1 1 0,0 1-1,0 0 1,19-8 0,-31 17 23,-1 0 1,1 0-1,-1 0 0,1 1 1,0-1-1,-1 1 0,1 0 0,-1 0 1,1 0-1,0 0 0,-1 0 0,1 1 1,-1-1-1,1 1 0,-1-1 0,1 1 1,-1 0-1,1 0 0,-1 0 0,0 1 1,1-1-1,-1 0 0,0 1 0,0 0 1,0-1-1,0 1 0,0 0 0,0 0 1,-1 0-1,1 0 0,-1 0 1,1 0-1,-1 1 0,0-1 0,2 5 1,3 7 9,-3-7 46,0 0-1,1 0 1,-1 0-1,1 0 1,1-1-1,5 7 1,-9-12-39,0 0 0,0 0 0,1 0 0,-1 0 0,0 0 0,1 0 0,-1 0 0,1-1 1,-1 1-1,1 0 0,0-1 0,-1 0 0,1 1 0,-1-1 0,1 0 0,0 0 1,-1 0-1,1 0 0,0 0 0,-1 0 0,1 0 0,0 0 0,-1-1 0,1 1 0,-1-1 1,1 1-1,0-1 0,-1 0 0,1 1 0,-1-1 0,0 0 0,1 0 0,1-2 0,12-9 35,-1-1 0,-1 0-1,-1-1 1,0 0-1,0-1 1,18-31-1,21-28-625,-50 73 536,-1 0 1,1 0-1,0 0 1,0 0-1,0 0 0,0 0 1,0 1-1,0-1 0,0 0 1,0 0-1,0 1 1,1-1-1,-1 1 0,2-1 1,-3 1 22,1 0-1,-1 0 1,1 0 0,-1 0 0,1 0 0,-1 0 0,0 0 0,1 0 0,-1 0 0,1 1 0,-1-1 0,1 0-1,-1 0 1,0 1 0,1-1 0,-1 0 0,0 0 0,1 1 0,-1-1 0,0 0 0,1 1 0,-1-1 0,0 1-1,0-1 1,0 0 0,1 1 0,-1 0 0,2 5-51,0 0-1,-1 0 1,0 1-1,1 11 1,1 5 170,3-9-57,0 0-1,1-1 0,0 0 0,1 0 0,1-1 0,0 0 0,0-1 0,17 16 0,-10-10-61,-1 0 1,20 31-1,-27-33 9,0 0 0,-1 0 0,-1 1-1,-1 0 1,8 33 0,-11-38 41,0 1 1,-1 0-1,-1 0 1,0-1-1,0 1 1,-1 0-1,0 0 1,-1-1-1,-5 16 1,6-23-3,-1-1 0,1 1 0,-1-1 0,0 1 0,0-1 1,0 0-1,0 0 0,-1 0 0,1 0 0,-1 0 0,0 0 1,-3 2-1,5-4-16,0-1 1,-1 1 0,1 0 0,0-1 0,-1 1-1,1 0 1,0-1 0,-1 0 0,1 1 0,-1-1-1,1 0 1,-1 0 0,1 0 0,-1 0 0,1 0-1,-1 0 1,1 0 0,-1 0 0,1-1-1,-1 1 1,1 0 0,0-1 0,-1 1 0,1-1-1,0 0 1,-1 1 0,1-1 0,0 0 0,0 0-1,0 0 1,-1 0 0,1 0 0,-1-2 0,-4-5 1,0 0 0,0 0 1,1-1-1,1 1 0,-1-1 1,1 0-1,1 0 0,0-1 1,0 1-1,1-1 0,0 1 1,-1-16-1,1-3-254,1 1-1,2-1 1,4-34-1,0 31-169,1 1 1,1 0-1,13-30 0,-3 17-39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4.133"/>
    </inkml:context>
    <inkml:brush xml:id="br0">
      <inkml:brushProperty name="width" value="0.025" units="cm"/>
      <inkml:brushProperty name="height" value="0.025" units="cm"/>
    </inkml:brush>
  </inkml:definitions>
  <inkml:trace contextRef="#ctx0" brushRef="#br0">107 272 19060,'-1'-1'72,"1"0"0,-1 0-1,0 1 1,1-1 0,-1 0 0,0 1 0,0-1-1,1 1 1,-1-1 0,0 1 0,0-1 0,0 1-1,0-1 1,0 1 0,0 0 0,0 0-1,0-1 1,0 1 0,0 0 0,0 0 0,1 0-1,-1 0 1,0 0 0,-2 1 0,1-1-1,0 1 1,0 0 0,1 0 0,-1 0-1,0 0 1,0 0 0,1 0 0,-1 1-1,0-1 1,1 0 0,-2 3-1,-3 3 146,1 0-1,0 0 0,0 1 1,-6 12-1,6-6-164,0-1 1,0 0-1,1 1 1,1 0-1,0 0 1,1 0-1,1 0 1,0 1-1,1-1 0,0 0 1,3 17-1,-3-30-47,1 0-1,-1-1 0,0 1 0,0 0 0,0 0 0,1 0 0,-1 0 1,0 0-1,1 0 0,-1 0 0,1 0 0,-1-1 0,1 1 1,-1 0-1,1 0 0,0-1 0,-1 1 0,1 0 0,0-1 1,-1 1-1,1-1 0,0 1 0,1 0 0,-1-1 4,0 0-1,0 0 1,0 0-1,1 0 1,-1 0-1,0 0 1,0 0-1,0-1 1,0 1-1,0 0 1,0-1-1,0 1 1,-1-1-1,1 1 1,0-1-1,0 0 1,1 0-1,4-4 34,-1 0 0,0-1 0,0 1 0,8-13 0,4-10 120,-2 0-1,-1-1 0,-1 0 0,10-34 0,-9 13 235,15-92 0,-26 124-271,-1 0 0,-1-28 1,-3 32-29,2 14-95,0 0 0,0 0-1,-1 0 1,1 0 0,0 0 0,0 0 0,0 0-1,0-1 1,0 1 0,0 0 0,0 0-1,0 0 1,0 0 0,0 0 0,0 0 0,0 0-1,0 0 1,0 0 0,-1 0 0,1 0 0,0 0-1,0 0 1,0 0 0,0 0 0,0 0 0,0 0-1,0 0 1,0 0 0,0 0 0,0 0-1,-1 0 1,1 0 0,0 0 0,0 0 0,0 0-1,0 0 1,0 0 0,0 0 0,0 0 0,0 0-1,0 0 1,0 0 0,-1 0 0,1 0 0,0 0-1,0 0 1,0 0 0,0 0 0,0 0-1,0 0 1,0 1 0,0-1 0,0 0 0,0 0-1,0 0 1,0 0 0,0 0 0,-8 25-6,3 18-50,-1 60 0,6-85 45,1-1 1,1 1-1,0-1 1,1 1-1,1-1 0,8 22 1,-10-34 8,0 0 0,0 0 1,1-1-1,-1 1 1,1-1-1,0 1 0,0-1 1,1 0-1,-1 0 1,1-1-1,0 1 0,0-1 1,0 0-1,1 0 1,-1 0-1,1-1 0,0 1 1,-1-1-1,1 0 1,9 2-1,-6-2-4,0-1 1,1-1 0,-1 1-1,0-1 1,0-1-1,0 1 1,1-2-1,-1 1 1,0-1-1,0 0 1,0 0-1,11-6 1,-5 1-25,0 0 0,-1-1 0,0 0-1,0-1 1,-1 0 0,21-21 0,-27 24 8,0 0 0,-1 0 0,0-1 1,0 0-1,-1 0 0,0 0 0,0 0 0,0-1 0,-1 1 0,0-1 0,-1 0 0,0 0 0,0 0 0,1-13 0,-6 4-40,3 17 59,-1 0 0,1-1 0,0 1 0,0 0 0,-1 0 0,1-1 0,0 1 0,0 0 0,-1 0 0,1-1 0,0 1 0,-1 0 0,1 0 0,0 0 0,-1 0 0,1-1 0,-1 1 0,1 0 0,0 0 0,-1 0 0,1 0 0,0 0 0,-1 0 0,1 0 0,-1 0 0,-1 1-2,1-1 1,-1 1 0,0 0 0,1 0-1,-1 0 1,1 0 0,-1 0 0,1 0-1,0 0 1,-1 0 0,1 0-1,0 1 1,0-1 0,-2 3 0,-5 9-5,0-1 0,2 1 0,-1 0 0,-7 24 0,12-30 8,0 1 0,0-1 0,0 1 1,1 0-1,0-1 0,1 1 0,-1 0 1,2 0-1,-1 0 0,3 10 0,-3-16 2,0-1 0,1 0 0,-1 0 0,1 0 0,-1 0 0,1 0 0,-1 1 0,1-1 0,0 0 0,-1 0 0,1-1 0,0 1 0,0 0 0,0 0 0,0 0 0,0 0 0,0-1 0,0 1 0,0 0 0,0-1 0,2 1 0,-1 0 0,1-1 1,-1 1-1,1-1 0,-1 0 1,0 0-1,1 0 0,-1 0 0,1 0 1,-1 0-1,4-1 0,3-2 5,0 0 0,1 0 0,-1-1-1,12-7 1,-3 1 17,0 0 1,-1-2-1,0 1 1,-1-2-1,-1-1 0,16-15 1,-30 27 15,1 0 1,-1-1-1,0 1 1,0 0-1,0 0 0,0-1 1,0 1-1,-1-1 1,1 1-1,-1-1 1,1 1-1,-1-1 1,0 1-1,0-1 1,0 1-1,-1-1 1,1 1-1,0-1 0,-2-2 1,-1-7 154,-1 1-1,-10-21 1,2 3 13,11 26-200,-2-3 9,1 0 0,1 0 0,-1 0 0,1 0 0,-1-10 0,2 14-48,1 1 0,-1-1 1,0 1-1,0 0 0,1-1 1,-1 1-1,0-1 0,1 1 1,-1 0-1,1-1 0,0 1 1,0 0-1,-1 0 0,1-1 1,0 1-1,0 0 0,0 0 1,0 0-1,0 0 0,0 0 1,1 0-1,-1 1 0,0-1 1,0 0-1,1 0 0,-1 1 1,0-1-1,1 1 0,0-1 1,123-37-1472,-60 16 1039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5.678"/>
    </inkml:context>
    <inkml:brush xml:id="br0">
      <inkml:brushProperty name="width" value="0.025" units="cm"/>
      <inkml:brushProperty name="height" value="0.025" units="cm"/>
    </inkml:brush>
  </inkml:definitions>
  <inkml:trace contextRef="#ctx0" brushRef="#br0">163 35 17716,'1'-3'361,"0"0"1,0 0-1,0 0 0,0 0 1,0 0-1,0-7 1,-1 10-323,0 0 1,0 0-1,0-1 1,0 1-1,0 0 1,0 0-1,0-1 1,0 1-1,0 0 1,0 0-1,0 0 1,0-1-1,0 1 1,0 0 0,0 0-1,0-1 1,0 1-1,0 0 1,0 0-1,0 0 1,0-1-1,-1 1 1,1 0-1,0 0 1,0 0-1,0 0 1,0-1-1,-1 1 1,1 0-1,0 0 1,0 0-1,0 0 1,-1 0-1,1-1 1,-12 12 1621,1 5-1489,0 1-1,2 1 1,0-1-1,1 1 0,1 1 1,0-1-1,2 1 1,0 0-1,1 1 1,-2 27-1,5-45-170,1-1 0,0 1 1,0-1-1,0 1 0,-1-1 0,1 1 1,1-1-1,-1 1 0,0-1 0,0 1 0,1-1 1,-1 1-1,0-1 0,1 0 0,-1 1 1,1-1-1,0 0 0,0 1 0,-1-1 0,1 0 1,0 0-1,0 1 0,0-1 0,0 0 0,0 0 1,1 0-1,-1 0 0,0-1 0,2 2 1,1-1-11,1 0 1,-1 0 0,1-1 0,0 0-1,-1 0 1,1 0 0,0 0 0,4-2 0,-5 2-7,5-1-39,1 1-1,-1 0 1,0 1-1,0-1 1,0 2 0,0-1-1,0 1 1,0 1-1,10 3 1,-17-5 45,0 0 0,1 0 0,-1 1 0,0-1 0,0 0 0,1 1 0,-1-1 0,0 1 0,0 0 0,-1 0 1,1 0-1,0 0 0,-1 0 0,1 0 0,-1 0 0,1 0 0,-1 0 0,0 1 0,0-1 0,0 1 0,0-1 0,-1 1 0,1-1 0,-1 1 0,1-1 1,-1 1-1,0 0 0,0-1 0,0 1 0,0-1 0,-1 1 0,1-1 0,-1 1 0,1-1 0,-1 1 0,-2 4 0,1-2 64,-1-1 0,0 1 0,0-1 1,0 0-1,0 0 0,0 0 0,-1 0 0,0-1 0,0 1 0,0-1 0,0 0 0,0 0 0,-1 0 0,1-1 0,-1 0 0,0 0 1,-6 2-1,-4 1 194,0 0 1,0-2 0,-1 0 0,-23 2 0,23-4-156,-1-1 0,1 0 0,0-1 0,-19-4 0,35 5-141,0 0 0,0 0 0,0 0-1,0 0 1,0 0 0,0 0-1,0 0 1,0 0 0,1-1 0,-1 1-1,0 0 1,0 0 0,0 0 0,0 0-1,0 0 1,0 0 0,0 0-1,0 0 1,0 0 0,0 0 0,0 0-1,0 0 1,0-1 0,0 1-1,0 0 1,0 0 0,0 0 0,0 0-1,0 0 1,-1 0 0,1 0 0,0 0-1,0 0 1,0 0 0,0 0-1,0 0 1,0 0 0,0 0 0,0-1-1,0 1 1,0 0 0,0 0-1,0 0 1,0 0 0,15-3-919,21-1 287,1 1-8,14-1-113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9.828"/>
    </inkml:context>
    <inkml:brush xml:id="br0">
      <inkml:brushProperty name="width" value="0.05" units="cm"/>
      <inkml:brushProperty name="height" value="0.05" units="cm"/>
    </inkml:brush>
  </inkml:definitions>
  <inkml:trace contextRef="#ctx0" brushRef="#br0">56 1 17788,'-18'69'2154,"-12"56"96,27-105-1885,0 0 1,2 0 0,0 1-1,3 27 1,-1-43-321,-1 1 0,1-1 0,0 0 0,1 0 1,-1 0-1,1 0 0,0 0 0,1 0 0,-1 0 0,1 0 1,0-1-1,0 0 0,0 1 0,4 3 0,-4-6-54,-1 0 1,1 0-1,0 0 0,-1-1 0,1 1 1,0-1-1,0 1 0,0-1 0,0 0 1,0 0-1,0-1 0,1 1 0,-1 0 1,0-1-1,0 0 0,1 0 1,-1 0-1,0 0 0,0-1 0,1 1 1,-1-1-1,0 0 0,0 0 0,4-1 1,2-2-92,-1 1 0,0-2 0,1 1 0,-2-1 0,1 0 0,0-1 0,-1 0 0,0 0 0,12-13 0,-1-5-501,28-44 0,-21 29-47,-25 46 676,0-1 0,1 1 0,-1 0 1,1 0-1,3 6 0,-3-9-9,0-1 0,0 1-1,1-1 1,-1 0 0,1 0 0,0 0-1,0 0 1,0 0 0,1 0 0,-1 0-1,1-1 1,-1 1 0,1-1 0,0 0-1,0 0 1,3 2 0,-1-1 8,1-1-1,-1 0 1,1 0-1,-1 0 1,1-1-1,0 0 1,0 0-1,-1 0 1,8-1 0,3-1-42,1 0 0,-1-1 0,0-1 1,0 0-1,-1-1 0,21-9 0,-17 5-215,0-2-1,28-19 0,0 0-776,-46 29 991,-1 0-1,0 0 1,1-1-1,-1 1 1,1 0-1,-1 0 1,1 0-1,-1-1 0,1 1 1,-1 0-1,0 0 1,1 0-1,-1 0 1,1 0-1,-1 0 1,1 0-1,-1 0 0,1 0 1,-1 0-1,1 0 1,-1 0-1,1 0 1,-1 1-1,1-1 1,-1 0-1,0 0 1,1 0-1,-1 1 0,1-1 1,-1 0-1,0 1 1,1-1-1,-1 0 1,1 1-1,-1-1 1,0 0-1,0 1 0,1-1 1,-1 1-1,0-1 1,0 0-1,1 1 1,-1-1-1,0 1 1,0-1-1,0 1 1,0-1-1,0 1 0,0-1 1,0 1-1,0 0 1,2 35 200,-2-19-74,2-5-6,0 0 0,1-1 1,1 1-1,0 0 0,1-1 1,0 0-1,0 0 0,14 20 1,7 3-94,35 39 1,-33-41-186,14 14-182,27 32-347,-61-67 542,0 0-1,0 1 1,-1-1-1,-1 2 1,7 15 0,-12-26 146,0 1 0,0-1 0,-1 1 0,1 0 0,0-1 0,-1 1 0,0 0 0,0-1 0,1 1 0,-2 0 0,1-1 0,0 1 0,0 0 0,-1-1 0,0 1 0,1 0 0,-1-1 0,0 1 0,0-1 0,0 1 0,-3 3 0,1-3 72,1-1 1,-1 0-1,0 1 1,0-1-1,0 0 1,0 0-1,0 0 0,0-1 1,0 1-1,-1-1 1,1 0-1,-1 0 1,1 0-1,-1 0 1,1-1-1,-5 1 0,3 0 70,-1-1 0,1 0 0,-1 0-1,1 0 1,0 0 0,-1-1 0,1 0-1,-1 0 1,1-1 0,0 1-1,0-1 1,0-1 0,0 1 0,-8-5-1,8 3-16,-1-1 0,1 0 0,0 0 0,0 0 0,0 0 0,1-1 0,-1 0 0,1 0 0,1 0 0,-4-7 0,1-1-159,1 1 1,1-1 0,0 1 0,1-1-1,0 0 1,1-1 0,1 1 0,0 0-1,1 0 1,3-26 0,1 21-241,0 1 1,2 0 0,0 0-1,1 1 1,0-1 0,2 1 0,0 1-1,1 0 1,1 0 0,22-26-1,8 4-440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6.213"/>
    </inkml:context>
    <inkml:brush xml:id="br0">
      <inkml:brushProperty name="width" value="0.025" units="cm"/>
      <inkml:brushProperty name="height" value="0.025" units="cm"/>
    </inkml:brush>
  </inkml:definitions>
  <inkml:trace contextRef="#ctx0" brushRef="#br0">0 1 17796,'10'1'1784,"-10"18"-1048,-4 5-248,2 15 1193,1 7-489,2 10-552,5 4-160,7 2-112,1-5-120,9-4-368,0-4-304,0-12-664,0-8 168,-10-15 600,-3-7-208,-17-11-216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6.695"/>
    </inkml:context>
    <inkml:brush xml:id="br0">
      <inkml:brushProperty name="width" value="0.025" units="cm"/>
      <inkml:brushProperty name="height" value="0.025" units="cm"/>
    </inkml:brush>
  </inkml:definitions>
  <inkml:trace contextRef="#ctx0" brushRef="#br0">6 284 19404,'-1'-2'119,"1"0"-1,-1 0 0,0 0 1,0 0-1,1 0 1,0 0-1,-1 0 0,1 0 1,0 0-1,0 0 1,0 0-1,0 0 0,0 0 1,0 0-1,1 0 1,-1 0-1,1-2 1,1 0 20,0 0 0,0 0 0,0 0 0,0 0 0,1 0 0,-1 0 0,6-4 0,2-3 229,1 1 0,1 0 0,24-15 0,3 1-100,2 1 0,0 3 0,1 1 0,1 2 0,1 2 0,66-14 0,-96 26-239,0 1 0,0 1 0,0 1 0,23 1 0,-33-1-24,0 1-1,0 0 1,-1 0-1,1 0 1,0 0 0,-1 0-1,1 1 1,-1 0-1,6 3 1,-8-4-4,1 0 1,-1 1-1,1-1 0,-1 1 0,0-1 1,1 1-1,-1 0 0,0-1 0,0 1 1,0 0-1,0 0 0,-1 0 0,1 0 1,0 0-1,-1 0 0,1 0 0,-1 0 1,0 0-1,0 2 0,0 4 9,-1 0 0,0 0 0,0 1 0,-1-1 0,0 0 0,-1 0 1,0-1-1,0 1 0,0-1 0,-8 12 0,-5 6 57,-29 36 1,26-41-34,15-16-37,-1 1 0,1-1 0,1 1 0,-1-1 0,-5 11 0,9-15-1,0 1 0,0-1 0,-1 0 0,1 0 0,0 1 0,0-1 0,0 0 0,0 0 0,0 0 0,0 1 0,0-1 0,0 0 0,0 0 0,0 0 0,0 1 0,0-1 0,0 0 0,0 0 0,1 0 0,-1 1 0,0-1 0,0 0 0,0 0 0,0 0 0,0 1 0,0-1 0,0 0 0,1 0 0,-1 0 0,0 0 0,0 1 0,0-1 1,0 0-1,1 0 0,-1 0 0,0 0 0,0 0 0,0 0 0,0 0 0,1 0 0,-1 1 0,0-1 0,0 0 0,1 0 0,-1 0 0,0 0 0,0 0 0,0 0 0,1 0 0,-1 0 0,0 0 0,0 0 0,0 0 0,1-1 0,-1 1 0,0 0 0,0 0 0,0 0 0,1 0 0,17-4-181,-16 3 145,16-3-199,0 0 1,0 1 0,0 0-1,1 2 1,-1 0 0,28 3-1,-40-2 195,0 1 0,0 0-1,-1 0 1,1 1-1,-1 0 1,1 0-1,-1 0 1,0 0-1,1 1 1,-1 0 0,-1 0-1,1 0 1,0 1-1,-1-1 1,1 1-1,-1 0 1,0 1-1,-1-1 1,1 1 0,-1-1-1,0 1 1,0 0-1,0 0 1,3 9-1,-3-4 96,-1 1 0,0-1-1,0 1 1,-1-1-1,-1 1 1,0-1 0,0 1-1,-1 0 1,0-1 0,-1 1-1,0-1 1,-1 0-1,0 1 1,-1-1 0,0-1-1,0 1 1,-8 11 0,3-4 205,-1-1 0,-1-1 1,0 0-1,-2 0 0,1-1 0,-2-1 1,0 0-1,-29 21 0,31-27-57,-1 1 0,0-1-1,-1-1 1,0-1 0,-17 6 0,25-10-215,1 1 1,-1-1-1,0 0 1,0 0 0,0-1-1,0 1 1,0-1-1,0-1 1,0 1-1,0-1 1,1 0 0,-1 0-1,0-1 1,0 0-1,-8-3 1,12 3-67,0 1-1,1 0 1,-1-1 0,1 1-1,-1 0 1,1-1 0,-1 0 0,1 1-1,0-1 1,0 0 0,0 0 0,0 0-1,0 0 1,0 0 0,0 0-1,1 0 1,-1 0 0,1 0 0,-1 0-1,1 0 1,0 0 0,0 0 0,0 0-1,0 0 1,0-1 0,0 1-1,1 0 1,-1 0 0,1 0 0,0-2-1,2-6-100,1 0 0,0 1 0,1 0 0,10-18 0,23-25-668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7.176"/>
    </inkml:context>
    <inkml:brush xml:id="br0">
      <inkml:brushProperty name="width" value="0.025" units="cm"/>
      <inkml:brushProperty name="height" value="0.025" units="cm"/>
    </inkml:brush>
  </inkml:definitions>
  <inkml:trace contextRef="#ctx0" brushRef="#br0">1 200 19180,'17'1'1864,"-11"24"-1191,-6 5-265,1 10 1480,1 6-920,6 7-576,5 3-104,6-5-39,1 1-97,4-9-320,-1-7-297,-1-15-615,-4-6-456,-5-18 1168,-1-10-240,-7-10-305</inkml:trace>
  <inkml:trace contextRef="#ctx0" brushRef="#br0" timeOffset="1">345 1 17516,'5'5'585,"-1"1"0,1 0 1,-1 1-1,0-1 0,0 1 1,-1-1-1,0 1 0,4 12 1,12 61 1198,-13-47-1225,2-1-278,12 64-92,4-1-1,40 97 1,-65-192-215,1 0 1,0 0 0,0 0 0,0 0-1,0 0 1,0-1 0,-1 1 0,1 0 0,0 0-1,0 0 1,0 0 0,0 0 0,-1 0 0,1 0-1,0 0 1,0 0 0,0 0 0,0 0 0,-1 0-1,1 0 1,0 0 0,0 0 0,0 1-1,0-1 1,-1 0 0,1 0 0,0 0 0,0 0-1,0 0 1,0 0 0,0 0 0,-1 0 0,1 1-1,0-1 1,0 0 0,0 0 0,0 0-1,0 0 1,0 0 0,0 1 0,0-1 0,-1 0-1,1 0 1,0 0 0,0 0 0,0 1 0,0-1-1,0 0 1,0 0 0,0 0 0,0 0 0,0 1-1,0-1 1,0 0 0,0 0 0,0 0-1,0 0 1,0 1 0,1-1 0,-1 0 0,0 0-1,0 0 1,0 1 0,-14-10-294,-7-9-333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7.595"/>
    </inkml:context>
    <inkml:brush xml:id="br0">
      <inkml:brushProperty name="width" value="0.025" units="cm"/>
      <inkml:brushProperty name="height" value="0.025" units="cm"/>
    </inkml:brush>
  </inkml:definitions>
  <inkml:trace contextRef="#ctx0" brushRef="#br0">15 324 14891,'-2'-3'155,"0"0"1,0 0-1,0-1 0,1 1 0,0 0 0,0-1 0,0 1 1,0-1-1,0 1 0,1-1 0,-1 0 0,1 1 1,0-1-1,0 1 0,1-1 0,-1 0 0,1 1 0,-1-1 1,1 1-1,0-1 0,1 1 0,-1 0 0,1-1 0,3-5 1,2-1 276,0 1 0,1 0-1,1 0 1,-1 1 0,1 0 0,0 1 0,1 0 0,20-11 0,8-2 115,47-17 0,-30 16-147,100-24 1,-117 37-286,0 2 1,1 1-1,66 1 1,-96 4-98,0 0 0,1 1 0,-1 1 0,0-1-1,0 1 1,0 1 0,9 3 0,-16-5-6,1 0 0,-1 1-1,0-1 1,0 1 0,1-1-1,-1 1 1,0 0 0,-1-1-1,1 1 1,0 0 0,0 0-1,-1 1 1,0-1 0,1 0-1,-1 0 1,0 1 0,0-1-1,0 1 1,0-1 0,0 1-1,-1-1 1,1 1 0,-1-1-1,0 1 1,0 0-1,0-1 1,0 1 0,0-1-1,-1 4 1,-1 8 70,-1-1 1,-1 0-1,0 0 0,-1 0 0,0 0 1,-1-1-1,0 0 0,-11 16 0,-4 1 166,0-1-1,-27 27 0,30-37-150,-1 0 1,-35 27-1,47-39-192,-1-1 0,1-1 0,-1 0 0,0 0 1,0 0-1,0-1 0,-1 0 0,1-1 0,-1 0 0,1 0 0,-17 1 0,22-3 69,1 0 0,-1 0 0,0-1 0,0 1 0,0-1-1,1 1 1,-1-1 0,-5-2 0,5 1-25,0 0 0,0 0-1,0-1 1,1 1 0,-1-1 0,-2-3-1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00.479"/>
    </inkml:context>
    <inkml:brush xml:id="br0">
      <inkml:brushProperty name="width" value="0.025" units="cm"/>
      <inkml:brushProperty name="height" value="0.025" units="cm"/>
    </inkml:brush>
  </inkml:definitions>
  <inkml:trace contextRef="#ctx0" brushRef="#br0">4 27 10666,'-3'-1'1755,"16"-4"-1582,0 1 0,0 0 0,1 1 0,-1 0 0,24-1 0,19 2 16,1 2-1,-1 3 1,0 3 0,0 2 0,0 2 0,53 18-1,18 11-83,98 26-9,-97-40-83,235 14 0,134-29-41,-179-6 20,216-21 24,-228 2-14,19-1 0,126-2 9,217 32-9,-339-4 21,917 67-9,-819-44-73,1021 17 64,-846-52 2,520-16 4,-139-45-33,-186 10 8,3 25-25,-467 26 51,321-4 28,1-26-21,-352 4-15,152-10 1,767-12-13,-629 40 24,457 2-223,-1025 8 95,-2 0-154,41 5 1,-50-3 100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37.026"/>
    </inkml:context>
    <inkml:brush xml:id="br0">
      <inkml:brushProperty name="width" value="0.025" units="cm"/>
      <inkml:brushProperty name="height" value="0.025" units="cm"/>
    </inkml:brush>
  </inkml:definitions>
  <inkml:trace contextRef="#ctx0" brushRef="#br0">8 198 12451,'0'1'60,"-1"0"0,0 0 0,1-1 0,-1 1 1,0 0-1,1 0 0,-1 0 0,1 0 0,-1 0 0,1 0 1,0 0-1,-1 0 0,1 0 0,0 1 0,0-1 0,-1 0 1,1 0-1,0 0 0,1 2 0,-1-3-40,0 1 0,1-1 0,-1 1 0,0-1 0,1 0 0,-1 1 0,1-1 0,-1 1 0,1-1 0,-1 0 0,1 1 0,-1-1 0,1 0 0,0 1-1,-1-1 1,1 0 0,-1 0 0,1 0 0,0 0 0,-1 1 0,1-1 0,-1 0 0,2 0 0,4 0-5,-1-1 1,0 1-1,1-1 0,-1 0 1,0 0-1,6-2 0,15-4 34,0 1 0,1 2-1,-1 1 1,1 1 0,46 2-1,18-2-12,240-40-2,-94 9 22,-173 26-44,-1 2 1,1 4-1,-1 2 1,79 12-1,349 49 32,79 13-29,-450-54-10,193 12-1,407-22-25,56-8-14,-695-3 34,296-6-23,45-40 24,-201 18 0,341-5-9,538-6 50,-436-27-1,392-27-27,-1044 92-11,612-14 39,-518 25-28,157 34 0,-97-12 16,-77-22-12,162-1 1,-104 1 89,-110-5-50,0-1 0,0-3 0,0-1 0,49-6 0,-53 5 2260,-31-14-2390,2 5 36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1.133"/>
    </inkml:context>
    <inkml:brush xml:id="br0">
      <inkml:brushProperty name="width" value="0.025" units="cm"/>
      <inkml:brushProperty name="height" value="0.025" units="cm"/>
    </inkml:brush>
  </inkml:definitions>
  <inkml:trace contextRef="#ctx0" brushRef="#br0">1 115 16412,'1'-1'68,"0"0"0,0 1 0,0-1 1,-1 1-1,1-1 0,0 1 1,0 0-1,1-1 0,-1 1 1,0 0-1,0-1 0,0 1 1,0 0-1,0 0 0,0 0 0,0 0 1,0 0-1,0 0 0,0 1 1,0-1-1,0 0 0,2 1 1,31 9 106,-24-6 0,14 2-88,1-1-1,-1-1 0,1-1 0,0-2 1,43-1-1,119-25 125,-125 14 120,97-5 0,-123 18-121,-1 1 0,1 2 1,-1 2-1,54 16 0,10 3-85,-43-16-109,2-3 0,-1-2 0,1-3 0,-1-2-1,100-13 1,-106 7-11,0 2 0,1 3-1,-1 1 1,1 3 0,-1 2 0,53 13-1,-71-10-6,1-2 0,0-1 0,0-1-1,0-2 1,1-1 0,62-8-1,438-104 100,-438 83-85,2 5 0,135-15 0,-228 38-10,-5-1-2,1 1 0,-1 0 0,1-1 0,0 1 0,-1 0 0,1 0 0,-1 0 0,1 0 0,-1 0 0,1 0 0,0 1 0,-1-1 0,1 0 0,-1 1 0,1-1 0,-1 1 0,0 0 0,1-1 0,-1 1 0,1 0 0,1 2 0,-3-3 42,-1 36-1911,-5-25 1513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5.760"/>
    </inkml:context>
    <inkml:brush xml:id="br0">
      <inkml:brushProperty name="width" value="0.025" units="cm"/>
      <inkml:brushProperty name="height" value="0.025" units="cm"/>
    </inkml:brush>
  </inkml:definitions>
  <inkml:trace contextRef="#ctx0" brushRef="#br0">39 28 16428,'-2'-23'2165,"-2"18"-1104,-3 15-23,2 3-590,0 0 0,1 0 0,1 0-1,0 1 1,-1 24 0,2 72-49,2-103-355,1 0-18,2 47 83,-2-51-101,-1-1 0,0 0 0,1 1-1,0-1 1,-1 0 0,1 1 0,0-1 0,0 0 0,0 0 0,0 0 0,1 0-1,-1 0 1,1 0 0,-1 0 0,1 0 0,-1 0 0,1-1 0,3 3 0,-4-4 2,1 1 0,-1-1 1,0 0-1,1 0 1,-1 0-1,1 0 0,-1 0 1,0 0-1,1 0 1,-1 0-1,0-1 0,1 1 1,-1 0-1,0-1 1,1 1-1,-1-1 0,0 1 1,1-1-1,-1 0 1,0 0-1,0 0 0,0 1 1,0-1-1,0 0 1,0 0-1,0 0 0,0-1 1,0 1-1,0-1 1,26-40 224,-24 37-204,12-25 209,-2-1 0,11-35 0,-3 7 142,-18 112-78,-3-31-260,-1-9-35,0 0 1,2 0-1,-1 0 0,2 0 0,0 0 0,0 0 0,8 20 0,-10-32-34,1 1 0,-1-1 0,1 0 0,0 1-1,0-1 1,-1 0 0,1 0 0,0 0 0,0 0 0,0 0-1,1 0 1,-1 0 0,0 0 0,0 0 0,0 0 0,1 0-1,-1-1 1,0 1 0,1-1 0,-1 1 0,1-1 0,-1 1-1,3-1 1,-2 0-45,1 0 0,0 0 0,0 0 0,-1-1 0,1 0 1,0 1-1,-1-1 0,1 0 0,-1 0 0,1 0 0,4-3 0,-1 0-15,0 0 1,-1 0 0,0-1-1,1 1 1,-1-1 0,-1 0-1,1 0 1,-1-1-1,6-9 1,-3-4-296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6.177"/>
    </inkml:context>
    <inkml:brush xml:id="br0">
      <inkml:brushProperty name="width" value="0.025" units="cm"/>
      <inkml:brushProperty name="height" value="0.025" units="cm"/>
    </inkml:brush>
  </inkml:definitions>
  <inkml:trace contextRef="#ctx0" brushRef="#br0">25 2 19484,'0'0'32,"0"0"0,0 0 0,0 0 0,0 0 0,0 0 1,0 0-1,0 0 0,0 0 0,0-1 0,0 1 0,0 0 0,0 0 0,0 0 0,0 0 0,1 0 0,-1 0 0,0 0 0,0 0 0,0 0 1,0 0-1,0 0 0,0 0 0,0 0 0,0 0 0,0 0 0,0 0 0,0 0 0,1 0 0,-1 0 0,0 0 0,0 0 0,0 0 0,0 0 0,0 0 1,0 0-1,0 0 0,0 0 0,0 0 0,0 0 0,0 0 0,1 0 0,-1 0 0,0 0 0,0 0 0,0 0 0,0 0 0,0 0 0,0 1 0,0-1 1,0 0-1,0 0 0,0 0 0,0 0 0,0 0 0,0 0 0,0 0 0,0 0 0,0 0 0,0 0 0,0 0 0,0 1 0,1 8 1051,-5 24-307,1-14-222,-5 152 282,7-160-827,1-1 0,0 1 0,1-1 0,2 13 0,-2-21-9,-1 0 0,1 0 1,-1 0-1,1 0 0,0 0 0,0 0 0,0-1 0,0 1 0,0 0 0,0-1 0,0 1 0,3 2 0,-2-3-1,-1 0 0,0-1 1,0 1-1,0-1 0,0 1 1,0-1-1,1 0 0,-1 1 0,0-1 1,0 0-1,1 0 0,-1 0 1,0 0-1,0 0 0,1 0 1,-1 0-1,0 0 0,0-1 0,1 1 1,-1 0-1,0-1 0,2 0 1,8-4-16,0 0 1,17-13-1,-20 12 11,-1 1-1,1 1 1,0-1-1,1 1 0,14-4 1,-22 7 4,1 1 1,-1-1 0,0 1 0,1 0 0,-1 0 0,1 0 0,-1 0-1,0 0 1,1 0 0,-1 0 0,1 1 0,-1-1 0,0 0-1,1 1 1,-1-1 0,0 1 0,0-1 0,1 1 0,-1 0-1,0-1 1,0 1 0,0 0 0,1 1 0,0 0 1,0 0-1,-1 0 1,1 1 0,-1-1 0,0 1-1,0-1 1,0 1 0,0-1-1,0 1 1,0 0 0,0 2 0,0 7 35,0-1 0,0 0 0,-1 1 0,-3 17 0,2-21 54,-1-1 0,1 1 0,-1-1 0,-1 0 0,0 0 0,0 0 0,0 0 0,-1 0 0,0-1 0,0 1 0,-1-1 0,1 0 0,-1 0 0,-1-1 0,1 0 0,-8 6 0,9-8-39,1-1-1,-1 0 1,0 1 0,0-1 0,0-1 0,0 1-1,0-1 1,-1 1 0,1-1 0,0-1 0,-1 1 0,1 0-1,-1-1 1,1 0 0,-1 0 0,1 0 0,-1-1-1,1 0 1,0 1 0,-1-2 0,1 1 0,0 0-1,0-1 1,0 0 0,0 0 0,0 0 0,0 0-1,-7-6 1,9 7-136,0-1-1,0 0 0,1 1 0,-1-1 1,0 0-1,0 0 0,1 0 1,0 0-1,-1 0 0,1 0 1,0 0-1,0-1 0,0 1 1,0 0-1,0-1 0,0-4 0,1 6-50,0-1-1,0 1 1,0 0-1,1 0 1,-1-1-1,0 1 1,1 0-1,-1-1 1,1 1-1,-1 0 1,1 0-1,0 0 1,0 0-1,-1 0 1,1 0-1,0 0 1,0 0-1,0 0 1,0 0-1,0 0 1,0 0-1,0 1 1,1-1-1,-1 0 1,0 1-1,0-1 1,0 1-1,1-1 1,-1 1-1,0 0 1,1-1-1,-1 1 1,0 0-1,2 0 1,49-2-1902,-19 3 903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6.696"/>
    </inkml:context>
    <inkml:brush xml:id="br0">
      <inkml:brushProperty name="width" value="0.025" units="cm"/>
      <inkml:brushProperty name="height" value="0.025" units="cm"/>
    </inkml:brush>
  </inkml:definitions>
  <inkml:trace contextRef="#ctx0" brushRef="#br0">0 214 14091,'1'13'3350,"6"-14"-177,11-18-433,-5 1-1719,12-28 0,-21 39-852,-1 0-1,0 0 1,-1 0 0,0 0 0,0 0-1,0-1 1,0-12 0,-17 42 552,9-8-681,0 0-1,1 1 0,1-1 1,0 1-1,1 0 1,1 0-1,0 0 1,0 20-1,2-34-40,0 0 0,0-1 0,0 1 0,0 0 0,1-1 0,-1 1 0,0 0 0,0-1 0,0 1-1,1 0 1,-1-1 0,0 1 0,1 0 0,-1-1 0,0 1 0,1-1 0,-1 1 0,1-1 0,-1 1 0,1-1 0,-1 1 0,1-1 0,0 1 0,-1-1 0,2 1 0,-1-1-1,1 0 0,-1 1 1,1-1-1,0 0 0,-1 0 0,1 0 1,-1 0-1,1 0 0,-1 0 1,1-1-1,2 0 0,5-2-5,1-1 1,-1 0-1,10-6 0,-11 5 2,-1 2 3,82-38-28,-79 37 32,0 1-1,0 0 1,1 0 0,-1 1-1,1 1 1,-1-1 0,12 2-1,-7 4 25,-15-4-24,0 0 0,0 0 0,1 0 0,-1 1 0,0-1 0,0 0 0,0 0 0,0 1 0,1-1 0,-1 0 0,0 0 0,0 1 0,0-1 0,0 0 0,0 0 0,0 1 0,0-1 0,0 0 0,0 0 0,0 1 0,0-1 0,0 0 0,0 1 0,0-1 0,0 0 0,0 0 0,0 1 0,0-1 0,0 0 0,-1 1 8,1 0 0,-1 0 0,0 0 0,1 0 0,-1-1 0,0 1 0,0 0 0,0-1 0,0 1 0,1 0 0,-1-1 0,0 1 0,0-1 0,0 1 0,0-1 0,0 0 0,0 0 0,0 1 0,-1-1 0,1 0 0,-2 0 0,-2 0 21,1-1 0,-1 1 0,0-1 0,0 0 0,1-1 1,-1 1-1,0-1 0,1 0 0,0 0 0,-1 0 0,1 0 0,0-1 1,0 0-1,0 0 0,-4-4 0,-3-4 46,-1-1 0,2 0-1,-12-16 1,17 21-55,0-1 1,0 0-1,1 1 0,1-1 0,-5-13 0,7 19-31,1 0 0,-1 0 0,1 1-1,0-1 1,0 0 0,0 0 0,0 0 0,0 0-1,0 0 1,0 1 0,0-1 0,1 0 0,0-3-1,0 4-13,0 0 0,0 0-1,-1 0 1,1 0-1,0 0 1,0 0 0,0 0-1,0 1 1,0-1-1,0 0 1,0 1 0,0-1-1,0 1 1,0-1-1,0 1 1,1-1 0,-1 1-1,0 0 1,0-1-1,0 1 1,1 0 0,-1 0-1,2 0 1,5 0-351,-1 1 0,0 0 0,0 0 1,1 0-1,-1 1 0,0 0 0,0 0 0,0 1 1,-1 0-1,11 6 0,-16-8 336,0-1 0,-1 0 0,1 0 1,0 0-1,-1 1 0,1-1 0,-1 0 0,1 1 0,-1-1 0,1 0 0,-1 1 0,1-1 1,-1 1-1,1-1 0,-1 1 0,1-1 0,-1 1 0,0-1 0,1 1 0,-1-1 0,0 1 1,1 0-1,-1-1 0,0 1 0,0 0 0,0-1 0,1 1 0,-1 0 0,0-1 0,0 1 1,0 0-1,0-1 0,0 1 0,0 0 0,-1-1 0,1 1 0,0-1 0,0 2 1,-9 11-902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0:24.744"/>
    </inkml:context>
    <inkml:brush xml:id="br0">
      <inkml:brushProperty name="width" value="0.05" units="cm"/>
      <inkml:brushProperty name="height" value="0.05" units="cm"/>
    </inkml:brush>
  </inkml:definitions>
  <inkml:trace contextRef="#ctx0" brushRef="#br0">55 47 7938,'0'0'47,"-30"-7"2464,28 7-2261,0-1-1,1 0 1,-1 1 0,1-1-1,-1 0 1,0 0 0,1 0 0,0 0-1,-1 0 1,1 0 0,0 0-1,-1 0 1,1-1 0,0 1-1,-1-2 1,3 4-231,0 0 1,0 0-1,0 0 1,0 0-1,1-1 0,-1 1 1,0 0-1,0 0 0,1-1 1,-1 1-1,1-1 0,-1 1 1,0-1-1,1 0 1,-1 1-1,1-1 0,-1 0 1,3 0-1,43 1-59,-35-1 32,-1 0 1,1 1-1,12 2 0,30 15 28,-42-13-16,1 0-1,1-1 1,-1-1-1,25 4 1,29-5-2,133-13 1,-33-1-56,-136 11 43,29-2-7,0 4 0,90 11-1,-27 6-4,0-5-1,229-6 0,578-14-395,-798 8 322,265-7-56,103 1 133,-170 18 7,296 6-32,682-19 4,-231 15 47,146 1 2,-827-18-77,1128-29-502,-1399 24 542,792-39-60,2 25 82,833 33-50,-1076 14-16,-153-4 0,1400-19-2134,-1828-4 2007,346-16 235,-399 17-444,0 1 0,0 2 0,77 16 0,-103-17 532,-1 0-1,1-1 1,0 0 0,27-3 0,64-16 749,-40 7-531,222-20 1110,20-3-1644,-238 23-440,78-2 1,-120 14 408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0.647"/>
    </inkml:context>
    <inkml:brush xml:id="br0">
      <inkml:brushProperty name="width" value="0.05" units="cm"/>
      <inkml:brushProperty name="height" value="0.05" units="cm"/>
    </inkml:brush>
  </inkml:definitions>
  <inkml:trace contextRef="#ctx0" brushRef="#br0">175 336 16596,'-3'-3'122,"1"0"0,-1 0 1,0 0-1,0 1 1,0-1-1,0 1 0,0 0 1,0 0-1,-1 0 1,1 0-1,-1 0 0,1 1 1,-1 0-1,0 0 1,1 0-1,-1 0 0,0 0 1,0 1-1,0-1 1,0 1-1,1 0 1,-1 0-1,0 1 0,-5 0 1,5 0-73,0-1 1,-1 1-1,1 0 0,0 0 1,0 0-1,0 1 1,0-1-1,1 1 0,-1 0 1,0 0-1,1 0 1,-1 1-1,1-1 0,0 1 1,0 0-1,0 0 1,0 0-1,0 0 1,1 1-1,-1-1 0,1 1 1,-3 4-1,5-7-52,0-1 0,-1 1 0,1 0 0,0-1 0,-1 1 1,1 0-1,0-1 0,0 1 0,0 0 0,0 0 0,0-1 0,0 1 0,0 0 0,0 0 0,0-1 0,0 1 0,0 0 0,0-1 0,0 1 0,1 0 0,-1 0 1,0-1-1,0 1 0,1 0 0,-1-1 0,0 1 0,1 0 0,0-1 0,0 1 1,0-1-1,0 0 0,0 1 0,0-1 1,0 0-1,0 0 0,0 0 1,0 0-1,0 0 0,0 0 0,0 0 1,0 0-1,0 0 0,0 0 1,0-1-1,1 1 0,5-2 4,-1-1 0,0 1-1,0-1 1,0 0 0,7-6-1,10-10 41,-1 0-1,-1-2 1,0-1-1,-2 0 0,22-34 1,68-129 407,-122 214-492,2 0-1,-12 46 1,16-49 47,2 0 0,0 1 0,2 0-1,-1 31 1,4-53 12,1-1 0,-1 0 0,1 1 1,-1-1-1,1 0 0,1 1 0,-1-1 0,0 0 0,1 0 0,0 0 0,0 0 0,3 5 0,-3-7 5,0-1 0,0 1 0,0 0 0,0 0 0,0-1 0,0 1 0,0-1 0,1 0 0,-1 1 0,0-1 0,1 0 0,-1-1 0,1 1 0,-1 0 0,1-1 0,-1 1 0,1-1 0,0 0 0,-1 0 0,1 0 0,4 0 0,4-2 43,-1 0-1,1-1 1,-1 0-1,1 0 1,-1-1-1,0-1 1,-1 0-1,1 0 1,-1 0-1,16-13 1,-4 1 50,-2-1-1,0 0 1,21-27 0,-27 30-88,-1-1 0,-1 0 1,-1-1-1,0 0 1,-1 0-1,0-1 0,-2 0 1,0-1-1,5-24 1,-12 40-34,1 1-1,-1 0 1,0 0 0,0 0 0,0-1 0,0 1 0,0 0 0,0 0-1,-1 0 1,1 0 0,-2-4 0,2 6 1,-1-1 0,1 0 0,0 1 0,-1-1 1,1 0-1,-1 1 0,1-1 0,-1 1 0,0-1 0,1 1 0,-1-1 0,1 1 0,-1-1 0,0 1 0,0-1 1,1 1-1,-1 0 0,0-1 0,1 1 0,-1 0 0,0 0 0,-1 0 0,0 0-9,-1 0-1,1 0 1,-1 1 0,0-1-1,1 1 1,-1 0-1,1 0 1,0 0 0,-1 0-1,1 0 1,0 0-1,-1 1 1,1-1 0,0 1-1,0 0 1,0 0-1,-2 2 1,-10 11-46,2 1 0,0-1 0,0 2-1,2 0 1,-12 24 0,17-31 13,0 0 0,1 1-1,1-1 1,-1 1 0,2 0 0,-1 1-1,2-1 1,-1 0 0,2 0 0,0 22-1,0-31-1,1 1-1,-1-1 1,1 1-1,-1-1 1,1 1-1,0-1 1,0 0-1,0 0 1,0 1 0,0-1-1,1 0 1,-1 0-1,1 0 1,-1 0-1,1 0 1,0-1-1,0 1 1,0 0-1,0-1 1,0 1-1,0-1 1,0 0-1,4 2 1,-2-2-3,1 0 0,-1 0 0,1 0 0,0 0 1,-1-1-1,1 0 0,0 0 0,0 0 0,-1-1 0,1 1 0,8-3 1,31-12-382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7.193"/>
    </inkml:context>
    <inkml:brush xml:id="br0">
      <inkml:brushProperty name="width" value="0.025" units="cm"/>
      <inkml:brushProperty name="height" value="0.025" units="cm"/>
    </inkml:brush>
  </inkml:definitions>
  <inkml:trace contextRef="#ctx0" brushRef="#br0">2 138 17740,'-1'6'1856,"17"-12"-1032,-1-7-336,11-5 1249,4-2-769,8-2-1032,0-2-1992,-5 6 2032,-5 4-344,-7 6-385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8.178"/>
    </inkml:context>
    <inkml:brush xml:id="br0">
      <inkml:brushProperty name="width" value="0.025" units="cm"/>
      <inkml:brushProperty name="height" value="0.025" units="cm"/>
    </inkml:brush>
  </inkml:definitions>
  <inkml:trace contextRef="#ctx0" brushRef="#br0">109 36 16708,'1'0'134,"-1"-1"1,0 0-1,1 1 1,-1-1-1,0 1 1,0-1-1,0 1 1,1-1-1,-1 0 1,0 1 0,0-1-1,0 1 1,0-1-1,0 0 1,0 1-1,0-1 1,0 0-1,-1 1 1,1-1 0,0 1-1,0-1 1,0 1-1,-1-1 1,1 0-1,0 1 1,-1-1-1,0 2 56,0 1-1,1-1 0,-1 1 0,0 0 1,1-1-1,-1 1 0,1 0 0,-1-1 1,1 1-1,0 0 0,-1 2 0,-3 55 794,3 95-1,2-117-833,8 83 276,-1 17 521,-8-136-932,0-1 0,0 0-1,0 1 1,1-1 0,-1 0-1,0 0 1,0 1 0,0-1 0,0 0-1,0 1 1,0-1 0,0 0-1,0 1 1,-1-1 0,1 0-1,0 1 1,0-1 0,0 0-1,0 0 1,0 1 0,0-1 0,-1 0-1,1 0 1,0 1 0,0-1-1,0 0 1,0 0 0,-1 1-1,1-1 1,0 0 0,0 0 0,-1 0-1,1 0 1,0 1 0,-1-1-1,-9-8 272,-10-23-7,18 27-232,-25-42 131,-25-60 1,78 127-297,-21-16 102,1-1 0,-1 1 0,1-1 1,0 0-1,0-1 0,0 1 0,1-1 0,-1 0 1,14 3-1,-16-5 10,0 0 0,0 0 0,0-1 1,1 0-1,-1 0 0,0 0 0,0 0 0,0 0 1,1-1-1,-1 0 0,0 0 0,0 0 0,0-1 1,0 1-1,0-1 0,-1 0 0,1 0 0,5-3 0,0-3 5,0 0-1,-1-1 0,0 1 0,0-2 0,-1 1 1,0-1-1,-1 0 0,0 0 0,0-1 0,-1 0 1,-1 0-1,0 0 0,3-13 0,-2 4 21,-1 1-1,-1-1 1,0 0-1,-2 0 0,0 0 1,-2 0-1,-2-21 0,-7-6 37,9 45-51,1 0 0,-1 0 0,0 0 0,0 0-1,0 0 1,0 0 0,0 0 0,-1 0-1,1 0 1,0 1 0,-1-1 0,1 0 0,-1 1-1,0-1 1,1 1 0,-1 0 0,-4-3 0,5 4-3,1 0 1,-1 0 0,0 0 0,0 0 0,0 1 0,0-1 0,1 0 0,-1 0 0,0 0 0,0 1 0,0-1 0,1 0 0,-1 1 0,0-1 0,0 1 0,1-1 0,-1 0 0,0 1-1,1 0 1,-1-1 0,1 1 0,-1-1 0,1 1 0,-1 0 0,1-1 0,-1 1 0,1 0 0,0 0 0,-1-1 0,1 1 0,0 0 0,-1 0 0,1 0 0,0 0 0,0-1 0,0 2-1,-7 34-1,7-36 1,-4 31 3,3 0 1,3 61 0,-1-76-7,1-1 0,1 1 1,1 0-1,0-1 0,1 0 1,0 0-1,13 24 0,-15-35 0,-1 0-1,1 0 0,0 0 1,1 0-1,-1 0 1,0-1-1,1 1 1,0-1-1,0 0 0,0 0 1,0-1-1,1 1 1,-1-1-1,1 0 1,-1 0-1,1 0 1,0-1-1,-1 1 0,1-1 1,0-1-1,0 1 1,0 0-1,0-1 1,0 0-1,0 0 0,0-1 1,0 0-1,0 1 1,0-2-1,0 1 1,-1 0-1,1-1 0,0 0 1,-1 0-1,1 0 1,-1-1-1,0 0 1,0 1-1,7-8 0,-4 4 7,0-1 0,0 0 0,-1 0-1,0 0 1,0-1 0,-1 0 0,0 0-1,5-11 1,-8 14 4,0 0 0,0 0 0,0-1 0,-1 1 0,0 0 0,0-1 0,0 1 0,-1-1 0,1 1 0,-1-1 0,-1 1 0,1-1 0,-1 1 0,0-1 0,-2-7 0,3 12-6,-1-1 0,1 1 1,0 0-1,-1 0 1,1 0-1,-1-1 1,1 1-1,-1 0 1,0 0-1,0 0 0,1 0 1,-1 0-1,0 0 1,0 0-1,0 0 1,0 1-1,0-1 1,0 0-1,0 0 0,0 1 1,0-1-1,0 1 1,0-1-1,-1 1 1,-1-1-1,1 1 2,1 0 1,-1 0-1,0 1 1,0-1-1,1 1 0,-1 0 1,0-1-1,1 1 1,-1 0-1,1 0 0,-1 0 1,1 0-1,-1 0 0,1 0 1,-2 3-1,-4 3 9,0 0-1,1 1 1,1 0 0,-1 0-1,-5 12 1,5-6-26,1 0 0,0 1-1,1-1 1,0 1 0,-1 17 0,4-28 2,0 1 1,0 0 0,1-1-1,0 1 1,0 0 0,1 0-1,-1-1 1,1 1-1,0 0 1,0-1 0,0 1-1,1-1 1,0 1 0,-1-1-1,2 0 1,-1 0-1,0 0 1,1 0 0,0 0-1,3 4 1,-3-6-88,-1-1 1,1 1-1,0 0 0,0-1 1,0 1-1,0-1 1,1 0-1,-1 0 1,0 0-1,0 0 0,1-1 1,-1 1-1,0-1 1,1 0-1,-1 0 0,1 0 1,-1 0-1,0-1 1,1 1-1,-1-1 1,4-1-1,2-1-73,-1 0 1,0-1-1,0 0 1,0 0 0,-1-1-1,1 0 1,7-6-1,17-20-548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8.694"/>
    </inkml:context>
    <inkml:brush xml:id="br0">
      <inkml:brushProperty name="width" value="0.025" units="cm"/>
      <inkml:brushProperty name="height" value="0.025" units="cm"/>
    </inkml:brush>
  </inkml:definitions>
  <inkml:trace contextRef="#ctx0" brushRef="#br0">142 0 15667,'1'3'358,"0"-1"0,0 1 0,0-1-1,0 1 1,-1-1 0,1 1 0,-1 0 0,0-1-1,0 1 1,0 0 0,0 0 0,0-1-1,-1 1 1,1-1 0,-2 5 0,-13 41 452,12-41-402,-9 25 316,3-5-18,-1-2 1,-1 1-1,-25 41 0,36-66-746,0-1 0,0 1 1,-1-1-1,1 0 0,0 1 0,0-1 0,-1 1 1,1-1-1,0 1 0,-1-1 0,1 0 0,-1 1 1,1-1-1,0 0 0,-1 1 0,1-1 0,-1 0 1,1 0-1,-1 0 0,1 1 0,-1-1 0,1 0 1,-1 0-1,1 0 0,-1 0 0,1 0 0,-1 0 1,1 0-1,-1 0 0,1 0 0,-1 0 0,1 0 1,-1 0-1,1 0 0,-1 0 0,1 0 0,-1-1 1,1 1-1,-1 0 0,1 0 0,-1-1 1,1 1-1,-1 0 0,1 0 0,0-1 0,-1 1 1,1-1-1,0 1 0,-1 0 0,0-2 0,-14-27-2601,12 21 2568,-6-11-826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9.178"/>
    </inkml:context>
    <inkml:brush xml:id="br0">
      <inkml:brushProperty name="width" value="0.025" units="cm"/>
      <inkml:brushProperty name="height" value="0.025" units="cm"/>
    </inkml:brush>
  </inkml:definitions>
  <inkml:trace contextRef="#ctx0" brushRef="#br0">0 54 13323,'0'-1'179,"0"0"0,0 1 0,0-1 0,0 1 0,0-1 0,1 0 0,-1 1 1,0-1-1,0 0 0,0 1 0,0-1 0,1 1 0,-1-1 0,0 0 0,1 1 0,-1-1 0,0 1 0,1-1 0,-1 1 1,1-1-1,-1 1 0,1-1 0,-1 1 0,1 0 0,-1-1 0,1 1 0,-1 0 0,1-1 0,0 1 0,-1 0 0,1 0 1,0 0-1,-1-1 0,1 1 0,-1 0 0,1 0 0,0 0 0,-1 0 0,1 0 0,0 0 0,-1 0 0,1 0 0,0 1 1,-1-1-1,1 0 0,0 0 0,-1 0 0,1 1 0,-1-1 0,1 0 0,0 1 0,40 20 1582,-31-15-1385,65 31-771,134 46 0,-201-80 2</inkml:trace>
  <inkml:trace contextRef="#ctx0" brushRef="#br0" timeOffset="1">539 1 19596,'-1'3'1825,"-1"4"-1265,1 1-216,1 10 816,0 0-264,1 5-408,2 2-168,3 2-568,0-1-400,-1-4 592,5 1-128,1-11-48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9.673"/>
    </inkml:context>
    <inkml:brush xml:id="br0">
      <inkml:brushProperty name="width" value="0.025" units="cm"/>
      <inkml:brushProperty name="height" value="0.025" units="cm"/>
    </inkml:brush>
  </inkml:definitions>
  <inkml:trace contextRef="#ctx0" brushRef="#br0">46 1 19540,'0'0'74,"0"0"-1,1 0 1,-1 0-1,0 1 1,1-1-1,-1 0 1,0 0-1,1 1 1,-1-1-1,0 0 1,1 1-1,-1-1 1,0 0-1,0 1 1,0-1-1,1 0 1,-1 1-1,0-1 1,0 0-1,0 1 1,0-1-1,0 1 1,1-1-1,-1 1 1,0-1-1,0 0 1,0 1-1,0 0 1,-2 16 150,1-8 93,-4 61 1116,4 93 1,2-159-1421,-1 1 0,1-1 0,-1 1 1,1 0-1,1-1 0,-1 1 0,3 5 0,-3-9-12,-1 0 0,1 0 0,-1 0 0,1 0 0,0 0 0,0 0 0,-1-1 0,1 1 0,0 0 0,0 0 0,0-1-1,0 1 1,0 0 0,0-1 0,0 1 0,0-1 0,0 1 0,0-1 0,0 0 0,0 1 0,0-1 0,1 0 0,-1 0 0,0 0 0,0 0 0,0 0 0,0 0 0,0 0 0,1 0 0,-1 0 0,0 0-1,0-1 1,2 0 0,5-2-8,0-1 0,0 0 0,0 0 0,7-6 0,-10 6 1,-1 1 0,1 0 0,0 0 0,-1 0 0,1 1-1,0-1 1,1 1 0,-1 0 0,0 1 0,1-1 0,-1 1 0,1 0 0,-1 1 0,10-1 0,-13 1 6,0 1 0,0-1 0,-1 1 0,1-1 0,0 1 0,-1 0 0,1 0 0,0 0 0,-1 0 0,1 0 0,-1 0 0,0 0 0,1 0 0,-1 0 0,0 1 0,1-1 0,-1 1 1,0-1-1,0 1 0,0-1 0,-1 1 0,1-1 0,0 1 0,0 0 0,-1 0 0,1-1 0,-1 1 0,0 0 0,1 0 0,-1 0 0,0-1 0,0 1 0,0 3 0,-1 0 36,1 0 0,-1 0 1,0 1-1,0-1 0,0 0 0,-1 0 0,1 0 0,-1 0 0,-1-1 0,-4 9 0,-1-3 125,0 0-1,0-1 1,-1 0-1,-1 0 1,1-1-1,-2 0 0,-21 13 1,26-17-99,-1 0-1,-1-1 1,1 0 0,-1 0 0,1 0 0,-1-1-1,0 0 1,0-1 0,1 0 0,-1 0 0,0 0-1,0-1 1,-15-1 0,22 0-104,0 1 1,0 0-1,0 0 1,0 0-1,1-1 1,-1 1-1,0 0 1,0-1-1,0 1 1,0-1-1,0 1 1,0-1-1,0 1 1,1-1-1,-1 0 0,0 1 1,0-1-1,1 0 1,-1 0-1,1 1 1,-1-1-1,1 0 1,-1 0-1,0-2 1,1 2-69,0-1 0,-1 0 0,1 0 1,0 1-1,1-1 0,-1 0 1,0 1-1,1-1 0,-1 0 0,0 1 1,1-1-1,0 1 0,1-3 0,3-5-388,1 0 0,0 0 0,12-13 0,-16 20 519,24-27-828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0.224"/>
    </inkml:context>
    <inkml:brush xml:id="br0">
      <inkml:brushProperty name="width" value="0.025" units="cm"/>
      <inkml:brushProperty name="height" value="0.025" units="cm"/>
    </inkml:brush>
  </inkml:definitions>
  <inkml:trace contextRef="#ctx0" brushRef="#br0">46 4 17988,'-2'-4'2032,"0"14"-1216,-4 7-319,1 16 1607,-5 7-880,1 12-592,3 4-224,2 4-231,3-3-49,1-6-184,0-4-120,5-18-193,4-9-143,1-19-552,0-8-280,-1-13 936,-1-5-272,2-12-17</inkml:trace>
  <inkml:trace contextRef="#ctx0" brushRef="#br0" timeOffset="1">138 305 13515,'1'3'309,"0"0"0,0 0 0,1 0 0,-1-1 0,0 1 0,1-1 0,0 1 1,0-1-1,0 0 0,0 1 0,4 3 0,-4-6-139,-1 1-1,1 0 1,0 0 0,-1-1 0,1 1-1,0-1 1,0 0 0,0 1-1,-1-1 1,1 0 0,0 0 0,0 0-1,0 0 1,0-1 0,-1 1-1,1 0 1,0-1 0,0 1 0,-1-1-1,1 0 1,2 0 0,7-5 193,0 1 1,0-2-1,0 1 0,-1-2 1,11-8-1,45-46 603,-65 60-937,2-1 72,0-1-1,0 1 1,0-1-1,-1 0 0,4-7 1,-6 10-82,1 1 1,-1 0-1,0-1 1,0 1-1,0-1 0,1 1 1,-1-1-1,0 1 1,0-1-1,0 1 0,0 0 1,0-1-1,0 1 1,0-1-1,0 1 1,0-1-1,0 1 0,0-1 1,-1 1-1,1-1 1,0 1-1,0 0 0,0-1 1,0 1-1,-1-1 1,0 0 5,0 1 0,0 0 0,0 0 0,0-1 0,0 1 0,0 0 0,0 0 0,0 0 1,0 0-1,0 0 0,0 0 0,0 0 0,1 1 0,-1-1 0,0 0 0,0 0 0,0 1 0,-1 0 1,-8 3 58,1 0 0,0 1 0,0 0 0,0 0 1,1 1-1,0 0 0,0 1 0,0 0 0,-8 11 1,6-7-47,0 1-1,2 0 1,-1 0 0,2 1 0,-12 26 0,17-35-31,0-1 0,1 1-1,0 0 1,0 0 0,0 0 0,0 0 0,1 0-1,0 1 1,-1-1 0,1 0 0,1 0-1,-1 0 1,1 0 0,1 5 0,-1-7-18,0 0 1,0 1-1,0-1 0,1 0 1,-1 0-1,1 0 1,0 0-1,0 0 1,-1 0-1,1-1 0,0 1 1,1-1-1,-1 1 1,0-1-1,0 0 1,1 1-1,-1-1 0,0 0 1,1-1-1,-1 1 1,1 0-1,-1-1 1,5 1-1,8 1 6,-1-1 1,1-1-1,-1 0 1,1-1-1,-1-1 0,1 0 1,-1-1-1,0 0 1,0-1-1,14-6 0,16-12-53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0.701"/>
    </inkml:context>
    <inkml:brush xml:id="br0">
      <inkml:brushProperty name="width" value="0.025" units="cm"/>
      <inkml:brushProperty name="height" value="0.025" units="cm"/>
    </inkml:brush>
  </inkml:definitions>
  <inkml:trace contextRef="#ctx0" brushRef="#br0">31 1 19028,'6'11'1696,"-6"15"-1151,-2 3-201,1 9 816,0 5-432,1 5-288,0 0-88,1-3-168,2-2-88,0-14-304,1-5-240,-3-11-544,-1-12 1896,-8 5-1000,-5-12-88,-10-7-40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1.166"/>
    </inkml:context>
    <inkml:brush xml:id="br0">
      <inkml:brushProperty name="width" value="0.025" units="cm"/>
      <inkml:brushProperty name="height" value="0.025" units="cm"/>
    </inkml:brush>
  </inkml:definitions>
  <inkml:trace contextRef="#ctx0" brushRef="#br0">0 134 16940,'7'-8'471,"0"0"0,0 0 0,1 1 0,-1 0 0,2 0 0,-1 0 0,1 1 0,0 1 0,1-1 0,-1 2 0,14-6 1,6 0 173,0 1 1,52-9-1,-59 14-555,1 0 0,-1 1-1,1 2 1,-1 0 0,1 1 0,36 5-1,-57-4-79,1-1-1,-1 0 0,0 1 0,0 0 1,0-1-1,1 1 0,-1 0 1,0 0-1,0 0 0,0 0 0,0 1 1,0-1-1,-1 0 0,1 1 0,0-1 1,-1 1-1,1 0 0,-1 0 0,1-1 1,-1 1-1,0 0 0,0 0 1,0 0-1,0 0 0,0 1 0,0-1 1,0 0-1,-1 0 0,1 0 0,-1 1 1,0-1-1,0 0 0,0 1 0,0-1 1,0 0-1,0 0 0,0 1 1,-1-1-1,1 0 0,-2 3 0,-1 5 61,-1 1-1,0-1 1,-1 0-1,0 0 1,0-1 0,-1 1-1,-8 9 1,4-5-113,-2 0 1,1-1 0,-1 0 0,-1-1 0,-1 0 0,1-1 0,-2 0-1,1-2 1,-21 11 0,34-20-38,0 1 0,0-1-1,0 1 1,0-1 0,0 0 0,0 1-1,0-1 1,0 0 0,0 0 0,0 0-1,0 0 1,0 0 0,-1 0 0,0 0 0,2 0 56,-1-1 1,1 1 0,0 0 0,-1-1 0,1 1 0,0 0 0,0-1-1,-1 1 1,1-1 0,0 1 0,0 0 0,-1-1 0,1 1 0,0-1-1,0 1 1,0-1 0,0 1 0,0-1 0,0 1 0,0 0 0,0-1 0,0 1-1,0-1 1,0 1 0,0-1 0,0 1 0,0-1 0,0 1 0,0-1-1,3-13-593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1.884"/>
    </inkml:context>
    <inkml:brush xml:id="br0">
      <inkml:brushProperty name="width" value="0.025" units="cm"/>
      <inkml:brushProperty name="height" value="0.025" units="cm"/>
    </inkml:brush>
  </inkml:definitions>
  <inkml:trace contextRef="#ctx0" brushRef="#br0">0 83 15371,'1'-1'194,"0"-1"0,0 1 0,-1-1 0,1 1 0,1 0 0,-1-1 0,0 1 0,0 0 0,0 0 0,1 0 1,-1-1-1,0 1 0,1 1 0,2-2 0,-4 2-112,1 0 0,0 0 1,0 0-1,0 0 0,0 1 1,0-1-1,-1 0 1,1 1-1,0-1 0,0 0 1,0 1-1,-1-1 0,1 1 1,0 0-1,-1-1 1,1 1-1,0-1 0,-1 1 1,1 0-1,-1 0 0,1-1 1,-1 1-1,1 0 1,-1 0-1,0 0 0,1-1 1,-1 1-1,0 0 0,0 0 1,1 1-1,6 21 412,-1-1 0,0 2 0,3 37 0,3 10-299,-12-70-187,0 0-1,0 0 0,0 0 1,1 0-1,-1 1 0,0-1 1,1 0-1,-1 0 0,0 0 1,1 0-1,0-1 0,-1 1 1,1 0-1,-1 0 0,1 0 1,0 0-1,0 0 0,0 0 1,0-1-2,-1 0 1,1 0 0,-1 0-1,1 0 1,-1 0 0,1 0-1,-1 0 1,1-1 0,-1 1 0,1 0-1,-1 0 1,1 0 0,-1-1-1,0 1 1,1 0 0,-1-1 0,1 1-1,-1 0 1,0-1 0,1 1-1,-1 0 1,0-1 0,0 1-1,1-1 1,-1 1 0,0-1 0,4-5 39,-1-1 0,0 1 1,-1-1-1,3-8 0,6-32 119,-1 1-1,3-74 1,-13 134-134,1-1 1,0 0-1,1 0 0,0 0 1,1 0-1,0 0 0,1 0 1,10 21-1,-12-29-21,1 0 0,0 0-1,0 0 1,1 0 0,-1-1-1,1 1 1,0-1 0,1 0 0,-1 0-1,8 5 1,-9-7 3,0 0-1,1-1 1,0 1 0,-1-1-1,1 0 1,0 0 0,0 0-1,0 0 1,0-1 0,0 1 0,-1-1-1,1 0 1,0 0 0,0-1-1,0 1 1,0-1 0,5-1-1,-2-1 18,0 0-1,0 0 1,0-1-1,0 0 1,-1 0-1,1 0 1,-1-1-1,0 0 1,0 0-1,-1-1 1,0 0-1,0 0 1,0 0-1,8-13 1,-6 7 23,-1 0 1,0 0 0,-1-1 0,0 1-1,-1-1 1,0 0 0,4-25-1,-8 35-49,0-1-1,0 1 0,0-1 0,0 1 0,-1-1 1,-1-5-1,2 9-4,0 0 1,0-1-1,0 1 1,0 0 0,0-1-1,0 1 1,0 0-1,0 0 1,-1-1-1,1 1 1,0 0-1,0 0 1,0-1 0,-1 1-1,1 0 1,0 0-1,0 0 1,0 0-1,-1-1 1,1 1 0,0 0-1,0 0 1,-1 0-1,1 0 1,0 0-1,-1-1 1,1 1 0,0 0-1,-1 0 1,0 1-2,1-1 1,-1 0 0,0 1 0,0-1-1,1 1 1,-1-1 0,0 1 0,1 0-1,-1-1 1,1 1 0,-1-1 0,1 1-1,-1 0 1,1 0 0,-1-1 0,0 2-1,-4 9-5,0 1 0,0 0 0,1-1 0,0 2 0,1-1 0,1 0 0,0 1 0,0-1-1,1 1 1,1-1 0,0 1 0,1 0 0,0-1 0,3 13 0,-3-23 10,-1 0-1,1 0 1,-1 0 0,1 0 0,0-1 0,0 1 0,-1 0-1,2 0 1,-1-1 0,0 1 0,0-1 0,0 1 0,1-1-1,-1 1 1,1-1 0,-1 0 0,1 0 0,-1 0 0,1 0-1,2 1 1,-3-1 0,1-1 0,0 0 0,0 0 1,0 0-1,-1 0 0,1 0 0,0 0 0,0 0 0,-1-1 0,1 1 0,0-1 0,0 1 0,-1-1 0,1 0 0,-1 1 0,1-1 0,2-2 0,4-3 8,-1 0-1,1 0 0,-1-1 1,-1 0-1,1 0 0,7-13 0,3-7 4,18-40-1,-8 14-28,-27 53 14,0-1 0,0 0 0,1 1-1,-1 0 1,0-1 0,0 1 0,0-1-1,1 1 1,-1-1 0,0 1 0,0-1-1,1 1 1,-1 0 0,0-1 0,1 1-1,-1 0 1,1-1 0,-1 1-1,1 0 1,-1-1 0,0 1 0,1 0-1,-1 0 1,1-1 0,-1 1 0,1 0-1,-1 0 1,1 0 0,0 0 0,0 0-2,-1 1 1,1 0 0,0 0 0,-1-1 0,0 1 0,1 0 0,-1 0-1,1 0 1,-1-1 0,0 1 0,0 0 0,1 0 0,-1 0 0,0 0-1,0 1 1,2 46-15,-2-43 25,-1 26 22,0-10 18,1 0 0,1-1 0,1 1 0,0-1 0,10 36 0,-12-55-70,0 1 0,1-1 0,-1 1 0,1-1 1,-1 0-1,1 0 0,0 1 0,0-1 1,-1 0-1,1 0 0,0 0 0,0 0 0,0 0 1,0 0-1,0 0 0,1 0 0,-1 0 1,0 0-1,0-1 0,2 2 0,-2-2-27,0 0 0,0 0 0,0-1 0,0 1 0,-1 0 0,1 0 0,0-1 0,0 1 0,0 0 0,-1-1 0,1 1 0,0-1 0,0 1 0,-1-1 0,1 1 0,0-1 0,-1 0 0,1 1 0,0-1 0,-1 0 0,1 1 0,-1-1 0,1 0 0,-1 0 0,0 0 0,1 1 0,-1-1 0,0 0 0,0 0 0,1 0 0,-1-1 0,2-5-73,0-1 0,-1 1-1,0-1 1,0 1 0,-1-1 0,0-11 0,-2-24-458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2.365"/>
    </inkml:context>
    <inkml:brush xml:id="br0">
      <inkml:brushProperty name="width" value="0.025" units="cm"/>
      <inkml:brushProperty name="height" value="0.025" units="cm"/>
    </inkml:brush>
  </inkml:definitions>
  <inkml:trace contextRef="#ctx0" brushRef="#br0">6 0 18228,'-3'12'1688,"2"-2"-1200,-1 0-176,5-3 505,1 0-553,6-4-624,3-2 408,5-1-288,4 0-121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1.100"/>
    </inkml:context>
    <inkml:brush xml:id="br0">
      <inkml:brushProperty name="width" value="0.05" units="cm"/>
      <inkml:brushProperty name="height" value="0.05" units="cm"/>
    </inkml:brush>
  </inkml:definitions>
  <inkml:trace contextRef="#ctx0" brushRef="#br0">91 0 17244,'-20'27'1065,"-27"36"-171,44-58-785,0 0 1,0 1 0,1-1-1,-1 1 1,1-1-1,0 1 1,1 0 0,-1-1-1,1 1 1,0 7-1,1-12-95,0 0 0,0 0 0,0 0-1,0 0 1,1 0 0,-1 0 0,0 0-1,1 0 1,-1-1 0,1 1 0,-1 0-1,1 0 1,-1 0 0,1 0 0,-1-1-1,1 1 1,0 0 0,-1-1 0,1 1 0,0 0-1,0-1 1,-1 1 0,1-1 0,0 1-1,0-1 1,0 0 0,0 1 0,0-1-1,-1 0 1,1 0 0,0 1 0,0-1-1,0 0 1,0 0 0,0 0 0,0 0-1,0 0 1,0 0 0,0-1 0,1 1-1,7-1-73,0 0-1,-1-1 0,13-4 0,-11 4 15,16-5-308,48-5 0,-67 12 279,0-1 0,0 1 0,0 0 0,-1 0 0,1 1 0,0 0-1,0 0 1,0 1 0,-1 0 0,1 0 0,-1 1 0,10 4 0,-15-7 76,-1 1 0,1-1 0,0 1 0,0-1 0,-1 1 0,1-1 0,-1 1 0,1 0 0,0-1 0,-1 1 0,1 0 0,-1-1 0,1 1 0,-1 0 0,0 0 0,1 0 0,-1-1 0,0 1 0,1 0 0,-1 0 0,0 0 0,0 0 0,0 0 0,0-1 0,0 3 0,0-2 19,-1 1 1,1 0-1,-1-1 0,0 1 1,1-1-1,-1 1 1,0-1-1,0 1 1,0-1-1,0 1 0,-1-1 1,0 2-1,-6 3 138,1 1-1,-1-1 1,-13 7-1,18-11-117,-28 16-500,0-1-1,-56 21 1,73-32 69,10-3-185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2.836"/>
    </inkml:context>
    <inkml:brush xml:id="br0">
      <inkml:brushProperty name="width" value="0.025" units="cm"/>
      <inkml:brushProperty name="height" value="0.025" units="cm"/>
    </inkml:brush>
  </inkml:definitions>
  <inkml:trace contextRef="#ctx0" brushRef="#br0">152 71 17580,'-7'12'767,"-1"-1"1,0 0-1,-1 0 1,0-1-1,-1 0 0,0-1 1,-15 11-1,11-9-141,1 1-1,0 0 1,-13 17 0,26-29-637,0 0 0,0 0 0,0 0 0,1 0 1,-1-1-1,0 1 0,0 0 0,0 0 0,0 0 1,0 0-1,0 0 0,0 0 0,0 0 0,1 0 1,-1 0-1,0 0 0,0 0 0,0 0 0,0 0 0,0 0 1,0 0-1,0 0 0,1 0 0,-1 0 0,0 0 1,0 0-1,0 0 0,0 1 0,0-1 0,0 0 1,0 0-1,0 0 0,1 0 0,-1 0 0,0 0 1,0 0-1,0 0 0,0 0 0,0 0 0,0 0 1,0 1-1,0-1 0,0 0 0,0 0 0,0 0 1,0 0-1,0 0 0,0 0 0,0 0 0,0 1 0,0-1 1,0 0-1,0 0 0,0 0 0,0 0 0,0 0 1,0 0-1,0 0 0,0 0 0,0 1 0,10-5-407,3-3 38,0 0 0,1 1 0,-1 0 0,1 1 0,0 1 0,0 0 0,17-2 0,-25 5 355,0 0 1,0 1 0,0 0-1,0 0 1,0 0-1,0 0 1,0 1 0,0 0-1,0 0 1,0 1-1,-1 0 1,1 0 0,-1 0-1,1 1 1,-1 0-1,0 0 1,1 0-1,-1 0 1,-1 1 0,6 4-1,-8-5 85,0-1 1,0 1-1,0 0 0,0 0 0,0-1 0,-1 1 0,1 0 1,-1 1-1,0-1 0,0 0 0,0 0 0,0 0 0,-1 1 0,1-1 1,-1 0-1,0 7 0,-1-4 69,0 0 0,0-1 1,0 1-1,-1 0 0,1-1 0,-2 1 1,1-1-1,0 0 0,-5 7 0,2-4 54,-1 0 0,0-1 0,0 1-1,0-1 1,-1 0 0,0 0-1,-1-1 1,1 0 0,-1-1-1,0 1 1,-14 5 0,18-9-206,0 0 0,0-1 0,0 0 0,0 0 0,-1 0 0,1-1 0,0 1 0,0-1 0,0 0 0,-1 0 0,1-1 0,0 1 0,0-1 0,-6-2 0,7 2-50,0 0 1,0-1-1,0 1 1,1-1-1,-1 0 0,0 0 1,1 0-1,0 0 0,-1 0 1,1 0-1,0-1 0,0 1 1,0-1-1,1 0 0,-1 1 1,1-1-1,-1 0 0,1 0 1,-2-6-1,-3-24-368,4-2-198</inkml:trace>
  <inkml:trace contextRef="#ctx0" brushRef="#br0" timeOffset="1">495 157 16636,'7'1'520,"0"-1"0,1-1 0,-1 1 1,1-1-1,-1 0 0,0-1 0,0 0 1,12-4-1,-6 0 182,0-1 0,-1 0-1,19-14 1,-22 14-547,1 1 0,-1-1 0,-1-1 0,1 0 0,-1 0 0,-1-1 0,1 0 0,6-11 0,-14 20-145,1-1-1,-1 1 1,0-1-1,1 1 1,-1-1 0,0 1-1,0-1 1,0 0-1,1 1 1,-1-1-1,0 1 1,0-1 0,0 1-1,0-1 1,0 0-1,0 1 1,0-1 0,0 1-1,0-1 1,0 1-1,-1-1 1,1 0-1,0 1 1,0-1 0,0 1-1,-1-1 1,1 1-1,0-1 1,-1 1-1,1-1 1,0 1 0,-1 0-1,1-1 1,0 1-1,-1-1 1,1 1-1,-1 0 1,1-1 0,-1 1-1,1 0 1,-1 0-1,1-1 1,-1 1 0,0 0-1,1 0 1,-1 0-1,1 0 1,-1-1-1,1 1 1,-1 0 0,0 0-1,1 0 1,-1 0-1,1 0 1,-1 1-1,0-1 1,-5 0 49,0 1 0,1-1 0,-1 1-1,-8 3 1,1 1 7,0 0 0,0 1 0,1 0 0,-1 1 0,1 1-1,1 0 1,-1 1 0,2 0 0,-1 0 0,1 1 0,-17 22-1,19-22-19,1 0 0,0 1 0,0 0-1,1 1 1,0 0 0,1 0 0,1 0 0,0 0-1,0 1 1,1-1 0,1 1 0,0 0-1,0 15 1,2-24-37,0-1 0,0 1 0,0-1 0,1 0 0,-1 1 0,1-1-1,0 1 1,0-1 0,0 0 0,1 0 0,-1 1 0,1-1 0,-1 0 0,1 0-1,0-1 1,0 1 0,1 0 0,-1-1 0,0 1 0,1-1 0,0 0 0,-1 1-1,1-1 1,0-1 0,0 1 0,0 0 0,0-1 0,1 1 0,-1-1 0,5 1-1,-1-1-112,-1 0 0,1 0 0,0-1-1,0 0 1,0 0 0,0-1-1,-1 1 1,1-2 0,0 1-1,-1-1 1,1 0 0,-1 0-1,1-1 1,10-6 0,0-2-82,-1-1 1,-1 0 0,15-16-1,-29 27 177,37-38-441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8:32.370"/>
    </inkml:context>
    <inkml:brush xml:id="br0">
      <inkml:brushProperty name="width" value="0.025" units="cm"/>
      <inkml:brushProperty name="height" value="0.025" units="cm"/>
    </inkml:brush>
  </inkml:definitions>
  <inkml:trace contextRef="#ctx0" brushRef="#br0">0 85 11442,'0'0'1163,"26"7"1331,-18-7-2070,0 0 1,-1 0-1,1 0 0,12-4 0,-12 2-295,0 1-1,-1 0 0,1 1 1,0-1-1,7 2 1,98 20 165,5 1-272,-111-21-24,66 7 34,100-1 0,-126-7-42,92 11-1,45 22 17,83 9-19,370-13 28,-355-20 1,24-3-27,125 7 19,208-11-37,-368-9 36,-90 3-6,177 1 16,208-4-35,-465 4 4,244 0 16,151-7 3,254-21 8,-602 27-35,202-31 0,80-50-20,-280 52 67,298-26 0,-174 56 34,-266 4-32,0 0 0,0 0 0,0 1 0,0 0 0,0 0 0,0 1 1,9 5-1,48 31 19,-13-8-56,-48-28 11,1-1-1,0 1 1,-1 0-1,1 0 1,-1 1 0,0-1-1,0 1 1,6 7-1,-8-7-29,0-1-1,-1 0 0,1 1 1,-1-1-1,1 1 1,-1-1-1,0 1 0,-1-1 1,1 1-1,-1 0 1,1-1-1,-1 1 0,-1 7 1,-2 15-40,-5 3-30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9:27.098"/>
    </inkml:context>
    <inkml:brush xml:id="br0">
      <inkml:brushProperty name="width" value="0.025" units="cm"/>
      <inkml:brushProperty name="height" value="0.025" units="cm"/>
    </inkml:brush>
  </inkml:definitions>
  <inkml:trace contextRef="#ctx0" brushRef="#br0">1 37 6913,'27'1'1172,"0"2"0,-1 1 0,40 11 0,36 6-678,-51-15-363,349 28 444,187-45-461,-359 2-106,230 22 0,37 11-1,-365-20-6,457-16 15,669-18-39,-4 8 31,-669 23 5,-242 7-19,-185-9 8,369 9 12,-39-2-10,-99-3 0,-370-3-4,618 4-8,53-50 28,165-6 6,-98 44-10,-299 42 80,-405-30-24,0-3 0,65-6 0,11-1 29,34 9 26,179-7-64,-274 1-460,-67 2 191,-7 2 104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9:45.245"/>
    </inkml:context>
    <inkml:brush xml:id="br0">
      <inkml:brushProperty name="width" value="0.025" units="cm"/>
      <inkml:brushProperty name="height" value="0.025" units="cm"/>
    </inkml:brush>
  </inkml:definitions>
  <inkml:trace contextRef="#ctx0" brushRef="#br0">1 40 13667,'59'6'3005,"1"6"-2666,-16-3-191,0-1 0,0-3 0,86 1 1,-110-7-144,-1 1 0,0 1 0,1 0 0,-1 2 0,0 0 0,0 2 1,0 0-1,-1 0 0,0 2 0,0 0 0,20 12 0,-5-2-1,123 60 25,-133-68-21,1 0 0,0-2 0,1 0 0,47 5 0,71-1 32,1-6 0,199-18 0,-221 4-43,199 11 0,196-7-117,-183-4 48,-235 8 37,0-5-1,-1-3 1,0-5 0,159-44 0,-200 42 23,1 2 0,0 2 0,118-7 0,-92 17 7,187-13 10,389-26-7,-319 27-4,-91 3 14,147-10 8,-150 17-18,0 21-2,96 2 3,-297-19 2,557-10 13,-450-5-13,-97 8 0,0 2 1,0 2-1,62 6 0,-86 2 10,57 17 0,-21-5 10,-62-16-64,17 5 38,-23-6-33,1 0 0,-1 0 1,0 0-1,1 0 0,-1 1 0,0-1 1,1 0-1,-1 0 0,0 0 0,0 1 1,1-1-1,-1 0 0,0 1 0,0-1 0,0 0 1,1 0-1,-1 1 0,0-1 0,0 0 1,0 1-1,0-1 0,1 0 0,-1 1 1,0-1-1,0 1 0,0-1 0,0 0 1,0 1-1,0-1 0,0 0 0,0 1 1,0-1-1,0 0 0,0 1 0,-1-1 1,1 1-1,0-1 0,0 0 0,0 1 1,0-1-1,0 0 0,-1 0 0,1 1 1,0-1-1,0 0 0,-1 1 0,1-1 1,0 0-1,0 0 0,-1 1 0,1-1 0,0 0 1,-1 0-1,-4 2-294,-1-1-99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0:02.917"/>
    </inkml:context>
    <inkml:brush xml:id="br0">
      <inkml:brushProperty name="width" value="0.025" units="cm"/>
      <inkml:brushProperty name="height" value="0.025" units="cm"/>
    </inkml:brush>
  </inkml:definitions>
  <inkml:trace contextRef="#ctx0" brushRef="#br0">0 0 14715,'55'4'612,"89"18"-1,-113-17-499,55 17-63,-64-15-37,1 0 0,-1-2 0,28 2 0,-4-1-9,59 14-1,22 3 1,326 59 35,-363-60-42,-47-10 3,1-2 0,0-2 1,82 4-1,87-16 9,113 1-55,-121 4 63,241-31 0,367-24-6,-368 48 3,-70 2-4,5-14-12,116-3-10,-296 23-13,48-3 67,-210-1-31,-27 0-6,0 1 1,-1 1-1,1 0 0,0 0 1,20 4-1,-30-4 421,-6-1-250,-29-3-351,26 5 86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0:50.984"/>
    </inkml:context>
    <inkml:brush xml:id="br0">
      <inkml:brushProperty name="width" value="0.025" units="cm"/>
      <inkml:brushProperty name="height" value="0.025" units="cm"/>
    </inkml:brush>
  </inkml:definitions>
  <inkml:trace contextRef="#ctx0" brushRef="#br0">1 19 12651,'6'-3'81,"1"1"1,0 0 0,0 0-1,0 1 1,0 0 0,10-1-1,1 1 49,28-2 120,-1 2 0,55 6 0,-70-3-157,317 40 469,-29-2-473,414-14 27,-287-17-64,616 59 48,-869-53-43,313 5 98,-1-21-42,66 2-15,310-24 16,-808 17-121,254-11-122,-315 17 96,1 1 0,0 0 0,0 1 0,-1 0 0,1 0-1,17 8 1,-3 2-15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5:03.225"/>
    </inkml:context>
    <inkml:brush xml:id="br0">
      <inkml:brushProperty name="width" value="0.025" units="cm"/>
      <inkml:brushProperty name="height" value="0.025" units="cm"/>
    </inkml:brush>
  </inkml:definitions>
  <inkml:trace contextRef="#ctx0" brushRef="#br0">1 96 10970,'17'17'169,"0"-1"-1,2 0 0,-1-1 1,2-1-1,0-1 1,1-1-1,44 19 0,-23-17-101,1-1 0,0-2 0,87 9 0,138-5 127,434-38-10,-377 6-151,1614-114 100,864-1-82,-1235 163 53,57-1 980,-264-46 282,-1051 4-1337,-188 3-45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5:05.267"/>
    </inkml:context>
    <inkml:brush xml:id="br0">
      <inkml:brushProperty name="width" value="0.025" units="cm"/>
      <inkml:brushProperty name="height" value="0.025" units="cm"/>
    </inkml:brush>
  </inkml:definitions>
  <inkml:trace contextRef="#ctx0" brushRef="#br0">1 318 7017,'78'17'817,"1"-3"0,1-4 0,95 0 0,242-23 362,-329 8-863,498-55 350,-2-34-618,320-39-430,-363 108 212,0 34 306,-505-8-122,687-1 428,0-22 13,296-5-10,-762 34-361,297 45 1,171 12-37,-300-76-26,13 0 59,-392 13-142,-17 1-80,-1-2 0,0-1-1,0-1 1,37-8 0,-30-1 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1:27.081"/>
    </inkml:context>
    <inkml:brush xml:id="br0">
      <inkml:brushProperty name="width" value="0.025" units="cm"/>
      <inkml:brushProperty name="height" value="0.025" units="cm"/>
    </inkml:brush>
  </inkml:definitions>
  <inkml:trace contextRef="#ctx0" brushRef="#br0">1 265 12651,'0'-1'31,"0"1"1,1 0-1,-1 0 0,0 0 1,1 0-1,-1 0 1,0 0-1,1 0 0,-1 0 1,1 0-1,-1 0 1,0 0-1,1 0 1,-1 0-1,0 0 0,1 0 1,-1 0-1,0 0 1,1 0-1,-1 0 1,0 1-1,1-1 0,-1 0 1,0 0-1,1 0 1,-1 1-1,0-1 0,0 0 1,1 0-1,-1 1 1,0-1-1,0 0 1,1 0-1,-1 1 0,0-1 1,0 0-1,0 1 1,0-1-1,0 0 1,1 1-1,-1-1 0,0 0 1,0 1-1,0-1 1,0 0-1,0 1 0,0-1 1,0 1-1,0-1 1,0 0-1,0 1 1,0-1-1,-1 0 0,1 1 1,0-1-1,0 0 1,0 1-1,0-1 1,0 0-1,-1 1 0,1-1 1,0 0-1,0 0 1,-1 1-1,1-1 0,49-20 1663,-38 15-1566,-1 1 0,1-1 1,-1 2-1,1 0 0,16-3 1,97-1-5,-77 6-82,52-7 0,-11-10 82,122-42 1,55-12-70,-151 54-37,184-6 0,117 26 18,-349 1-33,1 3 0,-2 3 0,1 3 1,100 32-1,-31-1-3,178 33 1,47-6 36,-320-63-39,0-2 0,78 1-1,81-17 7,-31 1 1,81 7 6,174-7-32,303-18-1,139-18 62,-255 15-54,-415 24 20,151-13-7,152-4 3,-340 24-1,377-4 13,86 19-22,-537-11 8,770-13-10,-638 0 34,786-59-45,-895 56 16,174-16 7,-1 22 14,-230 11-15,-1 2-1,0 3 0,71 22 1,-112-30 2,0 0 1,0 0 0,0 0-1,1-1 1,-1-1 0,1 1-1,-1-1 1,0-1 0,1 0-1,-1 0 1,11-3 0,-19 4-5,0 0 1,0 0-1,0 0 0,1 0 1,-1 0-1,0 0 1,0 0-1,0 0 0,0 0 1,0 0-1,0 0 1,0 0-1,0 0 0,1 0 1,-1 0-1,0 0 1,0 0-1,0 0 0,0 0 1,0 0-1,0 0 1,0 0-1,0 0 0,0 0 1,0 0-1,1 0 1,-1 0-1,0 1 0,0-1 1,0 0-1,0 0 1,0 0-1,0 0 0,0 0 1,0 0-1,0 0 0,0 0 1,0 0-1,0 0 1,0 1-1,0-1 0,0 0 1,0 0-1,0 0 1,0 0-1,0 0 0,0 0 1,0 0-1,0 0 1,0 1-1,0-1 0,0 0 1,0 0-1,0 0 1,-3 10 397,-5 10 256,7-19-681,-7 13 175,-2-2 57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1:56.231"/>
    </inkml:context>
    <inkml:brush xml:id="br0">
      <inkml:brushProperty name="width" value="0.025" units="cm"/>
      <inkml:brushProperty name="height" value="0.025" units="cm"/>
    </inkml:brush>
  </inkml:definitions>
  <inkml:trace contextRef="#ctx0" brushRef="#br0">554 42 10170,'-4'-4'256,"0"0"-1,0 0 0,0 1 1,-1 0-1,1 0 1,-1 0-1,0 0 1,0 1-1,0-1 1,0 1-1,0 1 0,0-1 1,-1 1-1,1 0 1,-11-1-1,9 2-164,-1 1 0,0 0 0,1 0 0,-1 1-1,1 0 1,0 0 0,-1 0 0,1 1 0,0 0 0,-12 8 0,-1 2-4,0 1 0,2 0 0,-1 2 1,-23 25-1,-58 78-31,95-113-54,-13 17 0,0 2-1,2 0 1,1 0-1,1 2 1,1 0 0,2 0-1,0 1 1,-9 42-1,15-47 4,2 1 0,0-1 1,1 1-1,2 0 0,0-1 0,2 1 0,0-1 1,2 1-1,0-1 0,2 0 0,9 25 0,-6-24-11,1-1-1,2 1 1,0-2-1,1 0 0,1 0 1,26 29-1,-32-43-18,-1 1 0,2-1-1,-1 0 1,1 0 0,1-1 0,-1-1 0,1 1-1,0-1 1,1-1 0,-1 0 0,1-1 0,0 0-1,0 0 1,0-1 0,1-1 0,17 2 0,-20-4 5,-1 0 1,0-1 0,1-1 0,-1 1 0,0-1-1,0-1 1,0 0 0,0 0 0,0 0 0,-1-1-1,1 0 1,-1 0 0,0-1 0,9-8 0,5-5 15,-1-2 0,-1 0 1,17-23-1,3-7 106,-3-1 0,-2-2 1,-2-2-1,-3 0 0,-2-2 1,29-90-1,-51 131-102,-1-1 1,0 0-1,-1 0 1,-1 0-1,-1 0 0,-1-20 1,-1 29-78,0 0 0,0 0 1,0 0-1,-1 0 0,-1 0 0,1 0 1,-1 0-1,-1 1 0,1-1 0,-1 1 1,-1 0-1,1 0 0,-1 1 1,-11-13-1,1 6-480,-1 1 0,0 0 1,-28-14-1,21 13 243,-16-11-345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1.532"/>
    </inkml:context>
    <inkml:brush xml:id="br0">
      <inkml:brushProperty name="width" value="0.05" units="cm"/>
      <inkml:brushProperty name="height" value="0.05" units="cm"/>
    </inkml:brush>
  </inkml:definitions>
  <inkml:trace contextRef="#ctx0" brushRef="#br0">297 90 14403,'-9'-3'282,"1"0"-1,-1 1 1,0 0-1,0 1 1,0 0 0,0 0-1,0 1 1,0 0-1,0 1 1,0 0 0,0 0-1,0 1 1,0 0-1,1 1 1,-1-1 0,1 2-1,-1-1 1,1 1-1,0 1 1,0-1 0,1 1-1,-12 10 1,11-8-153,0 1 0,1-1 0,0 1 0,0 1 0,1-1 0,0 1 0,0 0 0,1 1 0,0-1 0,1 1 0,0 0 0,1 0-1,0 1 1,0-1 0,1 0 0,0 1 0,1 0 0,1 20 0,0-27-102,0 0-1,1 1 0,-1-1 1,1 0-1,0 0 1,0 0-1,1 0 0,-1 0 1,1 0-1,0 0 0,0 0 1,0-1-1,1 1 1,4 5-1,-4-7-9,-1 0 0,1 0 0,0 0 0,0 0 0,-1 0 1,1-1-1,1 1 0,-1-1 0,0 0 0,0 0 0,0 0 0,0 0 0,1-1 0,-1 1 0,0-1 0,1 0 1,-1 0-1,1 0 0,4-1 0,2-1 20,1-1 0,-1 1 0,-1-2-1,1 0 1,0 0 0,-1 0 0,0-1 0,0-1 0,0 0 0,-1 0 0,9-8 0,0-2 75,-1 0 0,0-2 1,26-35-1,-34 40-52,-1 1-1,0-2 1,-1 1 0,0-1 0,-1 0-1,7-28 1,-11 36-55,0 0 0,-1-1-1,1 1 1,-1 0 0,0-1 0,-1 1-1,0 0 1,-2-9 0,2 11-16,0 1 1,0 0 0,0 0-1,-1 0 1,0 0-1,1 0 1,-1 0 0,0 0-1,-1 1 1,1-1-1,0 0 1,-1 1 0,1 0-1,-1 0 1,0 0-1,-4-2 1,2 1-68,0 1 0,0 0 1,0 1-1,0-1 0,-1 1 0,1 0 0,0 0 1,-1 1-1,1-1 0,-1 1 0,1 0 0,-1 1 0,1 0 1,0 0-1,-1 0 0,1 0 0,0 1 0,0 0 1,-1 0-1,-7 4 0,2 0-190,-1 1 0,1 1-1,0-1 1,0 2 0,1 0 0,0 0 0,-11 14 0,6-4-241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2:00.631"/>
    </inkml:context>
    <inkml:brush xml:id="br0">
      <inkml:brushProperty name="width" value="0.025" units="cm"/>
      <inkml:brushProperty name="height" value="0.025" units="cm"/>
    </inkml:brush>
  </inkml:definitions>
  <inkml:trace contextRef="#ctx0" brushRef="#br0">199 9 7418,'-19'-3'1734,"8"1"-937,-1 0 1,1 1-1,0 1 0,0-1 0,-15 3 1,24-2-777,-1 1 0,0-1 0,0 1 1,0 0-1,0 0 0,1 0 0,-1 1 1,0-1-1,1 1 0,-1-1 1,1 1-1,-1 0 0,1 0 0,0 0 1,0 0-1,0 0 0,0 1 0,0-1 1,1 1-1,-1-1 0,1 1 0,-1-1 1,1 1-1,-2 5 0,-6 23-32,0 0-1,2 1 1,1-1 0,2 1-1,0 1 1,3-1 0,1 0-1,1 0 1,9 54 0,42 154 9,-45-215-7,2 0-1,1 0 1,1-1-1,1 0 1,1-1-1,0-1 1,22 27-1,-29-42 7,1 0-1,-1 0 1,1 0-1,1-1 1,-1 0-1,1-1 1,0 0-1,16 8 1,-21-11 20,1-1-1,-1 0 1,0 0-1,1 0 1,-1-1 0,1 1-1,-1-1 1,1 0 0,0 0-1,-1 0 1,1 0-1,-1 0 1,1-1 0,-1 0-1,1 0 1,-1 0 0,0 0-1,1 0 1,-1-1-1,0 1 1,0-1 0,0 0-1,0 0 1,0 0 0,0 0-1,3-4 1,6-7 84,-1-1 0,0 0 0,0-1 0,-2 0-1,0 0 1,-1-1 0,13-32 0,-9 11-9,0-1-1,8-59 0,-15 63-90,-1 0-1,-2-1 0,-2 1 0,0-1 0,-10-54 0,6 69-113,0-1 1,-2 0-1,0 1 0,-1 0 0,-1 0 0,-1 1 0,-1 0 1,-1 1-1,0 0 0,-17-21 0,23 34-23,0 0 0,0 0 0,-1 0 1,1 0-1,-1 1 0,0 0 0,0 0 0,0 0 0,-9-3 0,-2 3-197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2:57.135"/>
    </inkml:context>
    <inkml:brush xml:id="br0">
      <inkml:brushProperty name="width" value="0.025" units="cm"/>
      <inkml:brushProperty name="height" value="0.025" units="cm"/>
    </inkml:brush>
  </inkml:definitions>
  <inkml:trace contextRef="#ctx0" brushRef="#br0">3 44 10762,'1'6'1159,"-5"-7"1768,4 1-2866,0 0 0,1 0 0,-1 0 0,0 0 0,0 0 1,0 0-1,0 0 0,0 0 0,0 0 0,1 0 0,-1 0 0,0 0 0,0 0 0,0 0 0,0 0 0,0 0 0,0-1 0,0 1 0,0 0 0,1 0 0,-1 0 0,0 0 1,0 0-1,0 0 0,0 0 0,0 0 0,0 0 0,0-1 0,0 1 0,0 0 0,0 0 0,0 0 0,0 0 0,0 0 0,0 0 0,0 0 0,0-1 0,0 1 0,0 0 0,0 0 1,0 0-1,0 0 0,0 0 0,0 0 0,0-1 0,0 1 0,0 0 0,0 0 0,0 0 0,0 0 0,0 0 0,0 0 0,0 0 0,0-1 0,0 1 0,0 0 0,0 0 1,-1 0-1,1 0 0,0 0 0,0 0 0,0 0 0,0 0 0,0 0 0,0 0 0,0 0 0,-1 0 0,2 0 111,10-24 2195,-9 22-2320,1 1 0,-1 0-1,1 0 1,-1 0 0,1 0-1,-1 0 1,1 1 0,0-1-1,-1 1 1,1 0 0,0-1 0,-1 1-1,6 1 1,22-4 420,-23 1-400,-1 0 1,1 1 0,0 0 0,0 0-1,0 1 1,0-1 0,0 2 0,0-1 0,0 1-1,0 0 1,7 2 0,8 0 107,0 0 0,0-2 1,31-1-1,-31-1-149,1 2 0,-1 0 0,31 6 1,-29-1-3,-18-4 8,0 0 1,0 0 0,-1-1-1,1 0 1,10 0 0,-11 0-20,0-1 1,0 1 0,-1 0 0,1 1 0,0-1 0,0 1 0,-1 0-1,1 0 1,-1 0 0,1 1 0,4 3 0,27 12 192,162 56-82,-146-54-137,1-2 1,76 14-1,-88-23 18,-1 3-1,0 1 0,-1 2 1,0 2-1,-1 1 1,46 30-1,174 108-58,10 6-25,-183-97 16,6 3 19,-17-26 25,127 52 0,-191-90 18,17 9-3,-1 1-1,0 1 0,-1 1 0,39 33 1,81 89-51,-115-108 37,12 7 0,2-2 1,1-2-1,59 33 0,-37-24 16,-25-15 1,-1 1 0,-2 1 1,-1 3-1,35 36 0,-21-10-19,27 30 44,173 149 0,-187-183-19,-2 3 0,-2 3-1,-4 3 1,63 85 0,68 85 28,-43-66-45,-111-123 6,55 95 0,-8 22 36,32 55-64,7-28-102,1 2 60,-91-138 60,40 100 0,-32-52-131,45 197-1,-70-231 123,96 397-326,-34-241 232,-54-168 86,3-1 1,31 51-1,-12-32 7,-4 2 0,-3 2 0,51 158 0,-69-182-225,-11-33-29,0 0 0,4 25 0,-11-44 241,-1 0-1,1 1 0,0-1 1,-1 0-1,1 1 1,0-1-1,-1 0 1,1 0-1,0 1 0,-1-1 1,1 0-1,0 0 1,-1 0-1,1 0 1,-1 1-1,1-1 0,-1 0 1,1 0-1,0 0 1,-1 0-1,1 0 1,-1 0-1,1 0 1,-1 0-1,1 0 0,-1 0 1,1 0-1,-1-1 1,0 1-106,-10 0-297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18.385"/>
    </inkml:context>
    <inkml:brush xml:id="br0">
      <inkml:brushProperty name="width" value="0.025" units="cm"/>
      <inkml:brushProperty name="height" value="0.025" units="cm"/>
    </inkml:brush>
  </inkml:definitions>
  <inkml:trace contextRef="#ctx0" brushRef="#br0">213 39 10818,'0'-2'147,"0"1"-1,-1-1 1,1 0-1,0 0 0,-1 1 1,1-1-1,-1 1 1,0-1-1,1 0 0,-1 1 1,0-1-1,0 1 1,0 0-1,0-1 0,0 1 1,0 0-1,-1-1 1,1 1-1,0 0 0,-1 0 1,1 0-1,-1 0 1,1 0-1,-1 1 0,1-1 1,-1 0-1,1 1 1,-1-1-1,0 1 0,1-1 1,-1 1-1,0 0 1,0 0-1,1 0 0,-1 0 1,0 0-1,0 0 1,1 0-1,-1 1 0,0-1 1,1 0-1,-1 1 1,0 0-1,1-1 1,-1 1-1,1 0 0,-1 0 1,1 0-1,-3 2 1,-9 7 27,1 0 0,1 1 1,0 1-1,0-1 0,1 2 1,1 0-1,0 0 0,0 0 1,2 1-1,-1 1 0,-5 17 1,7-14-175,1 0 1,1 0-1,1 1 1,0-1 0,1 1-1,1 0 1,1 0-1,1 0 1,3 22-1,61 247 141,-62-275-120,-2-12-21,4 20 117,1-1 1,15 34-1,-18-48-51,1 0 0,-1 0 0,1 0 0,1 0 0,-1-1 0,1 1 0,0-1 0,0 0 0,0-1-1,1 1 1,0-1 0,7 4 0,0 0-10,0 1 0,16 14 0,-19-14-22,1-1 0,0 0 0,21 12 0,-30-19-34,0 0-1,0 0 1,0-1 0,0 1-1,0-1 1,1 1-1,-1-1 1,0 0-1,0 1 1,0-1-1,1 0 1,-1 0-1,0-1 1,0 1 0,0 0-1,1-1 1,-1 0-1,0 1 1,0-1-1,2-1 1,0 0 0,-1-1 1,1 1-1,-1-1 1,0 0-1,1 0 1,-1 0-1,-1 0 1,1-1-1,4-5 0,1-6-1,-1 1-1,0-1 0,-1 0 0,6-23 0,6-34-30,-3-1 0,-3-1 0,-4 0 0,0-118 0,-8 177 32,-1 0 1,0 1 0,-1-1-1,-1 0 1,0 1 0,-1 0-1,-7-19 1,8 27-13,0 1 0,0-1 0,0 1-1,-1-1 1,0 1 0,0 0 0,0 1-1,-1-1 1,1 1 0,-1 0 0,0 0 0,0 0-1,-1 1 1,1 0 0,-1 0 0,0 0 0,0 0-1,0 1 1,-8-2 0,-32-2-831,37 6 563,0-1 0,0 0 1,-12-3-1,13 0-92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3.338"/>
    </inkml:context>
    <inkml:brush xml:id="br0">
      <inkml:brushProperty name="width" value="0.025" units="cm"/>
      <inkml:brushProperty name="height" value="0.025" units="cm"/>
    </inkml:brush>
  </inkml:definitions>
  <inkml:trace contextRef="#ctx0" brushRef="#br0">1 736 15499,'1'0'127,"0"-1"-1,0 1 1,0-1-1,0 0 1,0 0-1,0 1 1,-1-1-1,1 0 1,0 0-1,0 0 1,-1 0-1,1 0 1,-1 0-1,2-2 1,0-1 108,295-417 4699,-106 132-4464,-191 289-467,1-1-1,-1 1 1,0-1 0,0 1 0,0 0 0,0-1 0,1 1 0,-1 0 0,0-1 0,1 1 0,-1 0 0,0-1 0,1 1 0,-1 0 0,0-1 0,1 1 0,-1 0 0,0 0 0,1 0 0,-1-1-1,1 1 1,-1 0 0,0 0 0,2 0 0,1 8 49,-2 22 43,-2-29-85,-20 651 2355,19-643-3956,-3-12 634,-9-20 104,10 14 577,-9-15-409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3.801"/>
    </inkml:context>
    <inkml:brush xml:id="br0">
      <inkml:brushProperty name="width" value="0.025" units="cm"/>
      <inkml:brushProperty name="height" value="0.025" units="cm"/>
    </inkml:brush>
  </inkml:definitions>
  <inkml:trace contextRef="#ctx0" brushRef="#br0">0 67 19108,'8'0'1640,"7"-2"-1135,3-4-241,5-1 648,5-1-296,4-2-208,-2 0-224,1 1-728,4 3-376,-7 0 744,-3 4-128,-7 2-160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4.645"/>
    </inkml:context>
    <inkml:brush xml:id="br0">
      <inkml:brushProperty name="width" value="0.025" units="cm"/>
      <inkml:brushProperty name="height" value="0.025" units="cm"/>
    </inkml:brush>
  </inkml:definitions>
  <inkml:trace contextRef="#ctx0" brushRef="#br0">1 446 14731,'5'-3'332,"1"0"1,0 1-1,0-1 0,1 1 1,-1 0-1,0 0 0,1 1 0,-1 0 1,1 0-1,8 0 0,-12 2-207,1-1 0,-1 1 0,1-1 1,-1 1-1,0 0 0,1 0 0,-1 1 0,0-1 0,0 1 0,0-1 0,0 1 0,0 0 0,0 0 0,-1 0 0,1 1 0,-1-1 1,1 1-1,-1-1 0,0 1 0,0 0 0,2 4 0,1 1 53,-1 2 0,0-1 0,0 0 0,-1 1 0,-1 0 0,1-1 0,-2 1 0,1 0 0,-1 13 0,0-9 155,-1 0 1,-1 1-1,-1-1 1,0 0-1,-7 26 1,2-28 270,2-16 94,0-22-91,0-21-461,3 0 0,2 0 0,11-88 1,-11 133-161,0-1 1,1 0 0,-1 0 0,1 1 0,0-1 0,0 1 0,0-1 0,0 1 0,0-1 0,1 1 0,1-3 0,-2 4 4,0 1 1,-1-1-1,1 1 0,0-1 1,0 1-1,0 0 1,0-1-1,0 1 1,0 0-1,0 0 1,-1 0-1,1-1 0,0 1 1,0 0-1,0 0 1,0 0-1,0 1 1,0-1-1,0 0 0,0 0 1,0 0-1,0 1 1,0-1-1,-1 0 1,1 1-1,0-1 0,0 1 1,0-1-1,-1 1 1,1-1-1,0 1 1,0 0-1,0 0 0,3 2-29,0 0 0,0 0 0,0-1 0,0 0 0,1 1 0,-1-1 0,1-1 0,-1 1 0,1-1 0,0 0 0,-1 0 0,10 1 0,-10-3 27,0 1 0,0-1 0,-1 0 0,1 0 0,0 0 0,0 0-1,-1-1 1,1 0 0,-1 0 0,1 0 0,-1 0 0,0 0 0,0 0 0,0-1 0,0 0 0,4-4 0,8-10-10,-1-1 1,-1 0 0,-1-1-1,-1 0 1,0-1 0,9-24 0,-10 17-11,-1 1 0,-1-1 1,-1-1-1,4-39 1,-10 65 21,-1 0 1,0 0-1,1 0 1,-1 0-1,0 0 1,0 0-1,-1 0 1,1 0-1,0 0 1,-1-3-1,0 5 7,1 0 0,0 0-1,0 0 1,-1 0 0,1 0-1,0 0 1,0 0 0,-1 0-1,1 0 1,0 0 0,-1 0 0,1 0-1,0 0 1,0 0 0,-1 0-1,1 1 1,0-1 0,0 0-1,-1 0 1,1 0 0,0 0 0,0 0-1,-1 1 1,1-1 0,0 0-1,0 0 1,0 0 0,0 1-1,-1-1 1,1 0 0,0 0 0,0 0-1,0 1 1,0-1 0,0 0-1,0 0 1,-1 1 0,1-1-1,0 1 1,-19 39-69,8-4 97,1 1 0,2 0 0,2 0 1,1 0-1,2 1 0,2 53 1,2-75 3,2 1 0,0 0 1,1-1-1,0 1 1,12 26-1,-12-34-21,0-1 0,0 0-1,1 1 1,0-1 0,1-1 0,-1 1 0,2-1-1,-1 0 1,1-1 0,0 1 0,12 8 0,-17-14-6,-1 0 0,0 0 1,0-1-1,1 1 1,-1 0-1,0-1 0,1 1 1,-1-1-1,1 0 1,-1 1-1,1-1 0,-1 0 1,1 0-1,-1 0 1,1 0-1,-1 0 0,1 0 1,-1 0-1,1 0 1,-1-1-1,0 1 0,1-1 1,-1 1-1,2-1 1,-1-1 0,0 0 1,0 0 0,0 1 0,0-1 0,0 0-1,0-1 1,-1 1 0,1 0 0,-1 0 0,1-1 0,-1 1-1,1-4 1,3-7 14,-1-1-1,0 0 0,2-25 1,-6 38-19,1-6 9,6-66 42,-6 67-39,-1-1 0,0 1-1,-1 0 1,0 0 0,0 0 0,0-1 0,0 1 0,-1 0 0,-3-6 0,5 12-9,0-1 0,0 1 0,-1-1 0,1 0 1,0 1-1,0-1 0,-1 1 0,1-1 0,-1 1 0,1 0 1,0-1-1,-1 1 0,1-1 0,-1 1 0,1 0 0,-1-1 1,1 1-1,-1 0 0,1-1 0,-1 1 0,1 0 1,-1 0-1,1 0 0,-1-1 0,0 1 0,1 0 0,-1 0 1,0 0-1,0 0 2,0 1 0,0-1 1,0 1-1,0-1 1,0 1-1,0 0 0,1-1 1,-1 1-1,0 0 0,0-1 1,1 1-1,-1 0 0,1 0 1,-2 1-1,-1 3 12,1 0 0,-1 0 0,1 1 0,-3 8 0,4-7-14,-1 1 0,1 0 0,1 0 0,0 0 0,0 0 0,0 0 0,1-1 0,0 1 0,2 8 0,-2-14-5,-1-1 0,1 1 0,0 0 0,-1 0 0,1-1 0,0 1 0,0-1 0,0 1 0,0-1 0,1 1 0,-1-1 0,0 0 0,1 1 0,-1-1 0,0 0 0,1 0 0,2 2 0,-1-3 1,-1 1-1,0-1 1,0 1-1,0-1 1,1 0 0,-1 0-1,0 0 1,1 0-1,-1-1 1,0 1-1,0 0 1,1-1-1,-1 0 1,0 1 0,0-1-1,0 0 1,0 0-1,3-2 1,11-6-6,0-1 1,0-1-1,25-22 0,-33 26 9,0 0 0,-1-1 0,0 0 0,0 0 0,-1-1 0,0 0 0,-1 0 0,6-11-1,-9 6 15,-9 18-14,-12 21-4,13-11 1,1 0-1,0 0 0,2 1 0,-1-1 1,-1 23-1,4-31 3,1 0 0,-1 0-1,1 0 1,1 0 0,-1 0 0,1 0 0,0 0 0,0 0 0,1 0-1,-1-1 1,1 1 0,1-1 0,-1 1 0,1-1 0,0 0 0,5 7-1,-6-10 1,-1-1-1,1 1 1,0-1-1,0 0 1,0 0-1,0 0 1,0 0-1,0 0 1,0 0-1,0 0 1,1-1-1,-1 1 1,0-1-1,0 1 1,1-1-1,-1 0 0,0 0 1,1 0-1,-1 0 1,0-1-1,0 1 1,1 0-1,-1-1 1,0 0-1,0 1 1,0-1-1,0 0 1,0 0-1,0 0 1,4-3-1,3-2 1,0 0-1,-1-1 0,1 1 1,-2-2-1,10-8 1,-4-1-28,0 0 0,-1 0-1,-1-1 1,0 0 0,-1-1 0,-2-1 0,0 1 0,8-31 0,-18 52-197,-3 10 201,-2 20 91,-5 55 1,11-73-13,0-1-1,2 1 1,-1 0 0,2-1-1,0 1 1,6 23 0,-8-35-49,1-1 1,-1 1 0,1 0-1,0 0 1,-1 0-1,1 0 1,0-1 0,0 1-1,0 0 1,0-1 0,0 1-1,1-1 1,-1 1-1,0-1 1,1 1 0,-1-1-1,1 0 1,-1 0-1,1 0 1,0 0 0,-1 0-1,1 0 1,0 0 0,0-1-1,0 1 1,-1-1-1,1 1 1,0-1 0,4 1-1,-4-2-49,1 1 0,0-1 0,0 0 1,0 0-1,0-1 0,-1 1 0,1 0 0,0-1 0,-1 0 0,1 1 0,-1-1 0,0 0 0,0 0 0,0-1 0,0 1 0,0 0 0,0-1 1,1-2-1,7-11 84,-1-1 0,-1 0 0,0 0 0,6-25 0,-1 0-200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5.098"/>
    </inkml:context>
    <inkml:brush xml:id="br0">
      <inkml:brushProperty name="width" value="0.025" units="cm"/>
      <inkml:brushProperty name="height" value="0.025" units="cm"/>
    </inkml:brush>
  </inkml:definitions>
  <inkml:trace contextRef="#ctx0" brushRef="#br0">125 1 17036,'-5'26'1240,"2"0"0,0 1 1,2 37-1,11 82-432,-5-86-347,-2-31-321,3 54 547,18 84 0,-29-181-1187,0-1 0,-1 1 0,-1 0 0,0 0 0,-1 1 0,-10-14 0,10 15 455,0 1 0,-1 1 1,0 0-1,-1 0 0,0 0 1,-1 1-1,1 1 0,-20-12 1,58 12 3103,-13 5-3020,-1-2-1,0 0 0,0 0 1,0-1-1,-1-1 1,0 0-1,0-1 1,-1-1-1,0 0 0,19-18 1,-29 25-102,0 1 0,0-1 0,-1 0 0,1 1 0,-1-1 0,0 0 1,1 0-1,-1 0 0,0 0 0,0-1 0,0 1 0,0 0 0,-1 0 0,1 0 0,-1-1 0,1 1 0,-1 0 0,0-1 1,0 1-1,0-1 0,0 1 0,0 0 0,0-1 0,-1 1 0,1 0 0,-1 0 0,0-1 0,0-1 0,-15-15-587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5.577"/>
    </inkml:context>
    <inkml:brush xml:id="br0">
      <inkml:brushProperty name="width" value="0.025" units="cm"/>
      <inkml:brushProperty name="height" value="0.025" units="cm"/>
    </inkml:brush>
  </inkml:definitions>
  <inkml:trace contextRef="#ctx0" brushRef="#br0">10 13 18580,'-10'4'1888,"10"1"-1231,0-2-321,5-3 1104,2-2-488,6-1-912,0-2-600,1 0 472,-1-1-136,4 2-112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6.013"/>
    </inkml:context>
    <inkml:brush xml:id="br0">
      <inkml:brushProperty name="width" value="0.025" units="cm"/>
      <inkml:brushProperty name="height" value="0.025" units="cm"/>
    </inkml:brush>
  </inkml:definitions>
  <inkml:trace contextRef="#ctx0" brushRef="#br0">53 1 11827,'21'4'805,"-17"-4"-420,1 1 0,-1 0 1,1 0-1,-1 0 0,1 1 0,-1-1 0,5 3 1,-8-3-247,0 0 0,0 0 1,0 0-1,-1-1 1,1 1-1,0 0 1,-1 0-1,1 0 0,-1 0 1,1 0-1,-1 0 1,1 0-1,-1 0 0,0 0 1,1 0-1,-1 1 1,0-1-1,0 0 0,0 0 1,0 0-1,0 0 1,0 0-1,0 0 1,0 0-1,0 1 0,-1-1 1,1 0-1,0 0 1,-1 0-1,1 0 0,-1 0 1,1 0-1,-1 0 1,0 0-1,0 1 0,0-1-55,0 0-1,0 1 1,1-1-1,-1 1 1,0-1-1,1 1 1,-1-1-1,1 1 1,0-1-1,-1 1 0,1-1 1,0 1-1,0 0 1,0-1-1,0 1 1,0 0-1,1-1 1,-1 1-1,1 1 1,0-1-74,1 0 0,0 0 0,-1 0 0,1 0 0,0 0 1,0 0-1,1 0 0,-1-1 0,3 3 0,3 2 77,-1-1 24,0 0-1,-1 1 0,0 0 1,0 0-1,0 1 0,-1 0 1,0 0-1,0 0 0,-1 0 1,6 14-1,-8-15 110,0 0 0,0 0 0,0 1-1,-1-1 1,0 0 0,0 0 0,-1 1 0,0-1 0,0 0 0,0 1-1,-1-1 1,0 0 0,0 1 0,-1-1 0,-2 7 0,3-10-172,0-1 0,-1 0 1,1 1-1,0-1 0,-1 0 0,0 0 1,1 0-1,-1 0 0,0 0 0,0-1 1,0 1-1,0-1 0,0 1 0,-1-1 1,1 1-1,0-1 0,-1 0 0,1 0 1,-1 0-1,1-1 0,-1 1 0,1-1 1,-1 1-1,0-1 0,-4 0 0,-6 0-162,-1 0-1,1-1 1,-25-6-1,21 4-497,13 2 299,0 1 1,-1-1-1,1 0 0,0-1 1,0 1-1,0-1 0,0 0 0,0 0 1,0 0-1,-5-4 0,0-4-564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6.496"/>
    </inkml:context>
    <inkml:brush xml:id="br0">
      <inkml:brushProperty name="width" value="0.025" units="cm"/>
      <inkml:brushProperty name="height" value="0.025" units="cm"/>
    </inkml:brush>
  </inkml:definitions>
  <inkml:trace contextRef="#ctx0" brushRef="#br0">1 34 13595,'9'-34'7259,"-7"58"-2061,0 3-4752,0 19 29,-1-13-187,6 44 1,-7-76-285,0 0 0,0 0 1,0 1-1,0-1 0,1 0 0,-1 0 1,0 0-1,1 1 0,-1-1 0,1 0 1,-1 0-1,1 0 0,0 0 0,-1 0 1,1 0-1,0 0 0,0 0 0,0 0 1,0 0-1,0 0 0,0-1 0,0 1 1,2 1-1,-2-2-3,0 0 1,1-1-1,-1 1 0,0 0 1,0 0-1,1-1 1,-1 1-1,0-1 0,0 1 1,0-1-1,1 1 0,-1-1 1,0 0-1,0 0 0,0 1 1,0-1-1,0 0 0,0 0 1,0 0-1,-1 0 1,1 0-1,1-2 0,13-18-8,14-28 1,-20 33-26,0 1 1,1 0-1,1 0 1,17-18 0,-28 32 26,1 0 1,0 0-1,-1 1 1,1-1-1,0 0 1,-1 1 0,1-1-1,0 1 1,0-1-1,-1 1 1,1 0-1,0-1 1,0 1 0,0 0-1,0-1 1,0 1-1,0 0 1,-1 0 0,1 0-1,0 0 1,0 0-1,0 0 1,0 0-1,0 0 1,0 0 0,2 1-1,-2-1-2,0 1 0,0 0 0,1 0 0,-1 1 0,0-1-1,0 0 1,0 0 0,0 0 0,0 1 0,-1-1 0,1 0 0,0 1 0,-1-1 0,2 3-1,1 8-26,0 0 0,-1 0 0,2 15-1,-3-22 28,6 69-53,-7-74 61,0 1 1,0-1-1,0 0 1,0 1-1,0-1 1,0 0-1,0 1 1,0-1-1,0 1 1,0-1 0,1 0-1,-1 1 1,0-1-1,0 0 1,0 1-1,0-1 1,1 0-1,-1 1 1,0-1-1,0 0 1,1 0-1,-1 1 1,0-1-1,1 0 1,-1 0-1,0 1 1,1-1-1,-1 0 1,0 0-1,1 0 1,-1 0-1,1 1 1,9-10 37,9-24 16,-16 27-42,7-11 19,19-35 31,-26 48-69,-1 1 1,1-1-1,0 1 0,0-1 1,0 1-1,1 0 1,-1 0-1,1 0 1,-1 1-1,5-3 0,-7 5 5,-1 0-1,1-1 0,-1 1 0,1 0 0,0 0 0,-1 0 0,1 0 0,-1-1 0,1 1 0,0 0 0,-1 0 0,1 0 0,0 0 0,-1 0 0,1 1 0,-1-1 0,1 0 0,0 0 0,-1 0 0,1 0 0,-1 1 0,1-1 0,0 0 0,-1 1 0,1-1 0,0 1 0,0 0-2,0 0-1,0 0 1,0 1 0,-1-1 0,1 0-1,0 1 1,0-1 0,-1 0-1,1 1 1,0 2 0,3 38-102,-4-39 90,1 50-843,11-81-1634,-3 9 1896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2.291"/>
    </inkml:context>
    <inkml:brush xml:id="br0">
      <inkml:brushProperty name="width" value="0.05" units="cm"/>
      <inkml:brushProperty name="height" value="0.05" units="cm"/>
    </inkml:brush>
  </inkml:definitions>
  <inkml:trace contextRef="#ctx0" brushRef="#br0">36 409 14795,'-5'7'287,"0"-1"-1,1 2 0,0-1 1,1 0-1,0 1 0,-4 14 1,6-19-218,0 1 0,0-1 1,0 1-1,1-1 1,-1 1-1,1 0 1,0-1-1,0 1 0,1-1 1,-1 1-1,1-1 1,-1 1-1,1-1 0,0 1 1,1-1-1,-1 1 1,3 4-1,-3-7-29,0 0 0,0 0 0,1 0 1,-1 0-1,0 0 0,0-1 0,1 1 0,-1 0 0,1-1 0,-1 1 0,0-1 0,1 1 0,-1-1 0,1 0 0,-1 1 1,1-1-1,-1 0 0,1 0 0,0 0 0,-1 0 0,1-1 0,-1 1 0,1 0 0,-1-1 0,1 1 0,-1-1 0,0 1 0,2-1 1,6-3 139,-1 0 1,0 0-1,10-7 1,13-10-22,-1-2 0,-1-1 1,-1-1-1,-2-2 0,25-30 1,-56 65-360,1-1 0,1 1 0,0 0 0,0 0 0,0 0 0,1 0 0,0 0 1,0 0-1,0 12 0,2-16 217,0 1 1,0-1 0,0 1-1,0-1 1,1 0 0,0 1-1,0-1 1,0 1 0,3 6-1,-3-9 11,0 0-1,0 0 0,1 0 1,-1-1-1,0 1 0,1 0 1,-1-1-1,1 1 0,0-1 1,-1 1-1,1-1 0,0 0 1,0 0-1,0 0 1,0 0-1,0 0 0,0 0 1,0 0-1,0-1 0,5 1 1,-3 0 42,1-1 1,0 0-1,0-1 1,-1 1-1,1-1 1,0 0-1,-1 0 0,1 0 1,0-1-1,-1 0 1,0 0-1,1 0 1,-1 0-1,6-5 1,2-2 119,1 0-1,-1-1 1,12-14 0,-5 2-199,-1 0 0,-2-1 1,0-1-1,-1-1 0,-2 0 1,0 0-1,-2-2 0,-1 1 0,-1-1 1,-1-1-1,-1 0 0,5-49 1,-11 69-140,-1 1 1,1-1 0,-1 0 0,0 1 0,-1-1 0,-1-7 0,2 14 134,-1 1-1,1 0 1,0 0-1,0 0 1,0-1-1,0 1 1,0 0-1,0 0 1,0-1-1,0 1 1,0 0-1,-1 0 1,1 0-1,0-1 1,0 1-1,0 0 1,0 0-1,-1 0 1,1 0-1,0-1 1,0 1-1,0 0 1,-1 0-1,1 0 1,0 0-1,0 0 1,0 0-1,-1 0 1,1-1-1,0 1 1,0 0 0,-1 0-1,1 0 1,0 0-1,0 0 1,-1 0-1,1 0 1,0 0-1,0 1 1,-1-1-1,1 0 1,0 0-1,0 0 1,-1 0-1,1 0 1,-9 11-427,3 3 350,0 0 0,1 1-1,1 0 1,0 0 0,-2 23 0,-3 83 409,9-93-74,5 51-1,-4-69-192,0-1 0,1-1 0,0 1 0,1 0 1,0 0-1,0-1 0,1 0 0,0 1 0,10 12 0,-5-12-61,-6-15-81,-3 4 71,-1-1 0,1 0 0,-1 0 0,0 0-1,0 1 1,0-1 0,-2-3 0,-43-63-264,29 46 927,-23-42-1,36 50 45,5 15-662,-1-1 0,0 1 0,0 0 0,0-1 0,0 1 0,0 0 1,1-1-1,-1 1 0,0 0 0,0 0 0,0-1 0,1 1 0,-1 0 0,0 0 0,0 0 1,1-1-1,-1 1 0,0 0 0,1 0 0,-1 0 0,0 0 0,1 0 0,-1-1 0,0 1 1,1 0-1,-1 0 0,29 4 878,-17-2-934,24 4-487,1-2-1,51-2 1,-40-4 132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7.087"/>
    </inkml:context>
    <inkml:brush xml:id="br0">
      <inkml:brushProperty name="width" value="0.025" units="cm"/>
      <inkml:brushProperty name="height" value="0.025" units="cm"/>
    </inkml:brush>
  </inkml:definitions>
  <inkml:trace contextRef="#ctx0" brushRef="#br0">175 16 16476,'-5'0'619,"0"-1"0,0 1 0,0 0 0,0 0 1,0 0-1,0 1 0,0 0 0,0 0 1,0 0-1,0 1 0,-5 1 0,4 0-353,0 0 0,0 1-1,0-1 1,0 1-1,1 1 1,-1-1-1,-6 8 1,6-5-238,0 0 0,0 0 0,1 1 0,0 0 0,1 0 1,0 0-1,0 0 0,0 0 0,1 1 0,1 0 0,-1 0 0,-1 13 0,4-20-18,0-1 0,-1 0 0,1 1 0,0-1 0,0 1 0,0-1 0,0 0 0,0 1 0,1-1 0,-1 1 0,0-1 0,1 0 0,-1 1 0,1-1 0,-1 0 0,1 1 0,0-1 0,-1 0 0,1 0 0,1 2 0,-1-2-2,0-1-1,0 1 1,0-1-1,0 1 1,1-1-1,-1 0 0,0 1 1,0-1-1,0 0 1,0 0-1,0 0 0,0 0 1,1 0-1,-1 0 1,0 0-1,0 0 1,0-1-1,0 1 0,2-1 1,3-1-2,0-1 0,0 0-1,0 0 1,0 0 0,-1-1 0,1 0 0,6-6 0,1-2-71,-1-1 1,12-16-1,-20 23 22,0 0-1,0 0 0,0 0 1,-1 0-1,0-1 0,0 1 0,-1-1 1,3-8-1,-18 39-168,5-1 234,1 2 0,2-1 0,0 0-1,-2 35 1,6-58-18,1 0-1,0-1 1,0 1-1,0 0 1,0 0 0,0-1-1,0 1 1,0 0-1,0-1 1,0 1-1,1 0 1,-1-1 0,0 1-1,0 0 1,1-1-1,-1 1 1,0 0-1,1-1 1,-1 1-1,0-1 1,2 2 0,-2-2-3,1 0 1,-1 0 0,1 0 0,-1 0 0,1 0 0,-1 0-1,1 0 1,-1 0 0,1 0 0,-1 0 0,1 0-1,-1-1 1,1 1 0,-1 0 0,1 0 0,-1 0 0,0-1-1,1 1 1,-1 0 0,1-1 0,-1 1 0,1-1 0,25-27-16,-22 23-5,11-14-48,-8 9 7,0 1-1,0 0 1,1 1 0,0 0 0,0 0-1,1 1 1,0 0 0,13-8 0,-21 15 49,0-1-1,0 1 1,0-1 0,0 1 0,0 0-1,1-1 1,-1 1 0,0 0 0,0 0 0,0 0-1,0 0 1,0 0 0,0 0 0,0 0-1,0 0 1,1 0 0,-1 0 0,0 1 0,0-1-1,0 0 1,0 1 0,0-1 0,0 1-1,0-1 1,0 1 0,1 1 0,0-1 2,-1 1 0,1 0 0,-1 0 0,0 0 0,0 1 0,0-1 0,0 0 1,0 0-1,0 1 0,0-1 0,0 5 0,1 6 79,-1 1-1,-1 0 1,-1 17 0,1-29-43,0-33 1115,-1 4-983,3-35 1,-2 53-618,1 0-1,1 1 1,0-1-1,0 1 1,1-1 0,0 1-1,0 0 1,9-16-1,-3 11-294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7.588"/>
    </inkml:context>
    <inkml:brush xml:id="br0">
      <inkml:brushProperty name="width" value="0.025" units="cm"/>
      <inkml:brushProperty name="height" value="0.025" units="cm"/>
    </inkml:brush>
  </inkml:definitions>
  <inkml:trace contextRef="#ctx0" brushRef="#br0">10 1 18796,'-10'192'4922,"29"183"-2632,-14-356-2081,-5-20-204,1 1 1,-1 0-1,0 0 0,1 0 1,-1 0-1,0-1 1,0 1-1,1 0 1,-1 0-1,0-1 0,0 1 1,1 0-1,-1 0 1,0-1-1,0 1 0,0 0 1,1-1-1,-1 1 1,0 0-1,0-1 1,0 1-1,0 0 0,0-1 1,0 1-1,0 0 1,0-1-1,8-37 49,-7 37-59,3-27-50,3-14-136,1 0 1,2 0 0,18-45 0,-24 82-35,-3 15-2,-2 14-183,1-23 380,-2 15-260,1-12 152,0-1 0,1 0 1,-1 0-1,1 1 1,0-1-1,1 6 0,-1-9 127,-1 0-1,1 0 0,0 1 0,0-1 1,0 0-1,0 0 0,0 0 0,-1 0 1,1 0-1,0 0 0,0 0 0,0 0 0,0 1 1,-1-1-1,1 0 0,0 0 0,0 0 1,0 0-1,0 0 0,-1 0 0,1 0 1,0 0-1,0 0 0,0 0 0,-1 0 1,1 0-1,0 0 0,0 0 0,0 0 1,0-1-1,-1 1 0,1 0 0,0 0 1,0 0-1,0 0 0,0 0 0,-1 0 0,1 0 1,0 0-1,0-1 0,0 1 0,0 0 1,0 0-1,-9-5-93,3 2-86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8.024"/>
    </inkml:context>
    <inkml:brush xml:id="br0">
      <inkml:brushProperty name="width" value="0.025" units="cm"/>
      <inkml:brushProperty name="height" value="0.025" units="cm"/>
    </inkml:brush>
  </inkml:definitions>
  <inkml:trace contextRef="#ctx0" brushRef="#br0">1 27 13475,'1'-2'480,"1"0"0,-1 0 1,1 0-1,-1 0 0,1 0 1,0 0-1,0 1 0,0-1 0,0 1 1,0-1-1,0 1 0,0 0 0,1 0 1,-1 0-1,0 0 0,1 0 1,2 0-1,-3 1-257,0 0 1,0 1-1,0-1 1,0 0-1,0 1 1,0 0-1,0-1 1,0 1-1,0 0 0,0 0 1,0 0-1,-1 0 1,1 1-1,0-1 1,-1 0-1,1 1 1,-1-1-1,1 1 1,-1-1-1,2 4 0,51 56 873,-47-55-1125,0 0 0,0 0 0,0 0 1,1 0-1,0-1 0,13 5 0,-20-9-43,1 0-1,-1-1 1,0 1 0,1 0 0,-1-1 0,1 0-1,-1 1 1,1-1 0,-1 0 0,1 0-1,-1 0 1,1 0 0,-1 0 0,1 0-1,-1 0 1,1-1 0,-1 1 0,1 0 0,-1-1-1,3 0 1,-3-1 24,0 1 1,0 0-1,0 0 0,0-1 1,0 1-1,0 0 0,0-1 1,0 1-1,0-1 0,-1 1 1,1-1-1,0 0 0,-1 1 1,0-1-1,1 1 0,-1-1 0,0-3 1,2-7-367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8.429"/>
    </inkml:context>
    <inkml:brush xml:id="br0">
      <inkml:brushProperty name="width" value="0.025" units="cm"/>
      <inkml:brushProperty name="height" value="0.025" units="cm"/>
    </inkml:brush>
  </inkml:definitions>
  <inkml:trace contextRef="#ctx0" brushRef="#br0">119 0 20092,'-2'4'225,"0"0"-1,0 0 0,1 0 1,0 0-1,0 0 1,0 0-1,0 0 0,0 0 1,1 1-1,0-1 0,0 0 1,0 0-1,1 6 0,0 1 384,-1 54-159,3-1 0,3 0 0,3 0 0,3 0 0,33 104 0,-40-154-189,-1-1-3621,-18-26-193,-44-45 873,-3 5 3858,12 10 2236,38 28-1562,11 15-1776,0-1-1,0 1 0,0-1 0,0 1 0,0-1 0,0 1 0,0 0 0,0-1 1,0 1-1,0-1 0,0 1 0,1 0 0,-1-1 0,0 1 0,0-1 0,0 1 1,0 0-1,1-1 0,-1 1 0,0 0 0,0-1 0,1 1 0,-1 0 0,1-1 1,2-1 126,0 1 1,0-1 0,0 1 0,0 0 0,0 0 0,0 0 0,5-1-1,102-26 291,-94 23-782,0-1 1,0-1-1,-1 0 1,24-15-1,-19 5-32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51.134"/>
    </inkml:context>
    <inkml:brush xml:id="br0">
      <inkml:brushProperty name="width" value="0.025" units="cm"/>
      <inkml:brushProperty name="height" value="0.025" units="cm"/>
    </inkml:brush>
  </inkml:definitions>
  <inkml:trace contextRef="#ctx0" brushRef="#br0">59 0 11939,'-14'25'3174,"6"12"-2161,2 1 1,-2 70 0,5-56-691,-6 55 6,3-41-608,2 0 1,5 75 0,2-150-272,-2-14 173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4.191"/>
    </inkml:context>
    <inkml:brush xml:id="br0">
      <inkml:brushProperty name="width" value="0.025" units="cm"/>
      <inkml:brushProperty name="height" value="0.025" units="cm"/>
    </inkml:brush>
  </inkml:definitions>
  <inkml:trace contextRef="#ctx0" brushRef="#br0">83 38 18124,'-13'0'608,"-3"-3"-152,-3-7-544,1-1 1840,2-2-2104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25.997"/>
    </inkml:context>
    <inkml:brush xml:id="br0">
      <inkml:brushProperty name="width" value="0.025" units="cm"/>
      <inkml:brushProperty name="height" value="0.025" units="cm"/>
    </inkml:brush>
  </inkml:definitions>
  <inkml:trace contextRef="#ctx0" brushRef="#br0">210 9 12307,'0'0'108,"0"0"1,0-1 0,0 1 0,0-1 0,0 1 0,0 0-1,0-1 1,0 1 0,0 0 0,-1-1 0,1 1-1,0 0 1,0-1 0,0 1 0,0 0 0,-1-1-1,1 1 1,0 0 0,0 0 0,-1-1 0,1 1-1,0 0 1,-1 0 0,1 0 0,0-1 0,-1 1 0,1 0-1,0 0 1,-1 0 0,1 0 0,0 0 0,-1-1-1,1 1 1,0 0 0,-1 0 0,1 0 0,0 0-1,-1 0 1,1 0 0,-1 0 0,1 0 0,0 1 0,-1-1-1,1 0 1,0 0 0,-1 0 0,1 0 0,0 0-1,-1 1 1,1-1 0,0 0 0,-1 0 0,1 0 0,0 1-1,0-1 1,-1 0 0,1 1 0,-22 14 2715,20-13-2627,-6 4 366,-17 14 579,1 1-1,-22 24 1,39-37-1086,1 0 1,0 0 0,0 0 0,1 1 0,0 0 0,0 0 0,1 0 0,0 1 0,1 0-1,-4 15 1,3-1-8,1-1-1,2 1 1,0 0-1,3 34 1,-1-44-48,1-1 0,1 1 0,0-1 0,1 0 0,0 0 0,1 0 0,0-1 0,1 1 1,9 13-1,-13-24-5,-1 0 0,0 1 0,1-1-1,0 0 1,-1 0 0,1 0 0,0 0 0,0-1 0,0 1 0,0 0 0,1-1 0,-1 0 0,0 1 0,1-1 0,-1 0 0,0 0 0,1 0 0,-1 0 0,1-1 0,0 1 0,-1-1 0,1 0 0,0 1 0,-1-1 0,1 0 0,2-1 0,0 0-5,0-1 0,-1 1 0,0-1 0,1 0 0,-1-1 0,0 1 0,0-1 1,0 0-1,0 0 0,-1 0 0,1 0 0,-1 0 0,6-7 0,16-24 12,0-1-1,-3-1 1,0-2-1,-3 1 1,28-76-1,-37 76 57,-10 35-52,0 1 1,1-1-1,-1 1 1,0-1-1,0 1 1,0-1-1,0 1 0,0-1 1,0 1-1,-1-1 1,1 1-1,-1-1 1,1 1-1,-1-1 1,1 1-1,-1-1 0,0 1 1,1 0-1,-1-1 1,0 1-1,-1-1 1,2 1-6,0 1 1,-1 0 0,1 0 0,0 0-1,0-1 1,-1 1 0,1 0 0,0 0-1,-1 0 1,1 0 0,0 0 0,-1-1-1,1 1 1,0 0 0,-1 0-1,1 0 1,0 0 0,-1 0 0,1 0-1,0 0 1,0 0 0,-1 0 0,1 0-1,0 0 1,-1 0 0,1 1 0,0-1-1,-1 0 1,1 0 0,0 0 0,-1 0-1,1 0 1,0 1 0,-1-1-1,-5 12 43,1 15-15,2 10-7,3 64-1,1-87-20,1-1 1,0 1-1,1-1 0,0 0 1,1 1-1,0-2 0,1 1 0,7 12 1,-11-22 1,0-1 1,0 0 0,1 0-1,-1 0 1,1 0 0,-1 0-1,1 0 1,0-1 0,0 1-1,0 0 1,0-1 0,0 1-1,0-1 1,0 0 0,0 0-1,0 0 1,1 0 0,-1 0-1,0 0 1,1-1 0,-1 1-1,0-1 1,4 1 0,-2-2 7,0 1 0,-1-1 0,1 0 0,0 0 0,-1 0 0,1 0 0,-1-1 0,1 1 0,-1-1 1,0 0-1,1 0 0,-1 0 0,0-1 0,3-3 0,7-6 53,-1 0 0,0-1 1,-1 0-1,-1 0 0,0-2 0,-1 1 0,11-24 1,-17 31-21,1-1 0,-2 1 0,1-1 0,-1 0 0,0 0 0,-1 0 0,0 0 0,0 0 0,-1 0 0,0 0 0,0 0 0,-1 0 0,0-1 0,0 2 1,-1-1-1,0 0 0,0 0 0,-4-7 0,4 12-37,1 0 1,-1 1 0,0-1-1,0 1 1,0 0-1,0-1 1,0 1 0,0 0-1,0 0 1,-1 0-1,1 1 1,-1-1 0,0 1-1,1-1 1,-1 1-1,0 0 1,0 0 0,0 0-1,0 0 1,0 0-1,0 1 1,0 0 0,0-1-1,0 1 1,0 0-1,0 0 1,0 1 0,0-1-1,0 1 1,-5 1-1,-2-1-53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8.296"/>
    </inkml:context>
    <inkml:brush xml:id="br0">
      <inkml:brushProperty name="width" value="0.025" units="cm"/>
      <inkml:brushProperty name="height" value="0.025" units="cm"/>
    </inkml:brush>
  </inkml:definitions>
  <inkml:trace contextRef="#ctx0" brushRef="#br0">68 209 12115,'1'-1'206,"0"0"1,1 0 0,-1 0 0,0-1-1,0 1 1,0 0 0,0-1 0,0 1-1,0-1 1,-1 1 0,1-1 0,0 0-1,-1 1 1,1-3 0,6-28 1505,-6 26-1216,0 3-326,5-41 2288,-6 42-2344,0 1 1,0-1-1,0 1 1,0-1 0,0 1-1,0-1 1,-1 1-1,1-1 1,0 1 0,-1-1-1,1 1 1,-1 0 0,1-1-1,-1 1 1,0 0-1,0-1 1,0 1 0,1 0-1,-1 0 1,0-1-1,-1 1 1,1 0 0,0 0-1,-2-1 1,2 2-81,0-1 0,0 1 0,0 0 0,0 0 0,0 0 0,0 0 0,0 0 0,1 0 0,-1 0 0,0 0 0,0 1 0,0-1 0,0 0 0,0 0 0,0 1 0,1-1-1,-1 1 1,0-1 0,0 1 0,1-1 0,-1 1 0,0-1 0,1 1 0,-1-1 0,0 1 0,1 0 0,-1 0 0,1-1 0,-1 1 0,0 1 0,-13 26 253,10-17-261,1 0 1,0 0-1,-2 13 0,5-21-32,-1 1 1,1-1-1,0 1 0,0 0 0,0-1 0,0 1 0,1-1 0,-1 1 0,1 0 0,0-1 1,0 0-1,0 1 0,3 5 0,-3-8 4,-1-1-1,1 1 1,-1 0 0,0-1 0,1 1-1,0 0 1,-1-1 0,1 1 0,-1-1-1,1 1 1,0-1 0,-1 0 0,1 1-1,0-1 1,0 0 0,-1 1 0,1-1-1,0 0 1,0 0 0,-1 1 0,1-1-1,0 0 1,0 0 0,0 0 0,-1 0-1,1 0 1,0 0 0,1-1-1,0 1 2,0-1-1,0 0 0,0 0 0,0 0 0,0 0 0,0-1 0,0 1 0,-1 0 0,1-1 0,1-1 1,4-4 34,-1 0 0,0-1 0,9-14 1,-13 18-12,6-10 173,11-27 0,-18 38-149,1 0-1,-1 0 1,-1 0-1,1 0 0,0 0 1,-1 0-1,1 0 0,-1 0 1,0 0-1,0-1 1,0 1-1,0 0 0,-1 0 1,1 0-1,-1 0 0,-2-6 1,3 8-30,-1 1 1,1-1 0,-1 0-1,1 1 1,-1-1-1,1 0 1,-1 1 0,1-1-1,-1 1 1,1-1-1,-1 1 1,0-1 0,1 1-1,-1-1 1,0 1-1,0-1 1,1 1 0,-1 0-1,0 0 1,0-1-1,0 1 1,1 0 0,-1 0-1,0 0 1,0 0 0,-1 0-1,1 0-3,-1 1 0,0-1 0,0 1 0,0-1 0,1 1 0,-1 0 0,0 0 0,1 0 0,-1 0 0,0 0-1,-1 1 1,-2 3-32,1-1 0,0 0-1,-1 1 1,1 0 0,1 0-1,-4 6 1,-7 22-194,14-32 185,-1 1 1,0 0-1,1 0 1,0 0-1,-1 0 1,1 0-1,0 0 1,0 0-1,0 0 1,0 0-1,0 0 1,0 0-1,1 0 1,0 3-1,0-4 19,-1-1 0,1 1 0,-1-1 0,1 1 0,0-1 1,-1 0-1,1 1 0,0-1 0,-1 0 0,1 0 0,0 1 0,-1-1 0,1 0 0,0 0 0,-1 0 0,1 0 0,0 0 0,-1 0 0,1 0 0,0 0 0,-1 0 0,1 0 0,0 0 0,-1-1 0,1 1 0,0 0 0,-1 0 0,1-1 0,0 1 0,-1 0 0,1-1 0,-1 1 0,1-1 0,-1 1 0,1-1 0,0 0 0,22-19-44,-6 0 286,29-44 1,-45 62-28,-2 3-81,-6 8-47,-10 15-123,4 2-6,-6 10-64,20-57 127,1 13 0,-1 0 0,1 0-1,-2 0 1,1-10 0,-1 17-11,0 0 1,0 0 0,0-1 0,0 1 0,0 0 0,0 0-1,-1 0 1,1 0 0,0 0 0,0 0 0,-1-1 0,1 1-1,-1 0 1,1 0 0,-1 0 0,0 0 0,1 0-1,-1 1 1,0-1 0,1 0 0,-1 0 0,0 0 0,0 1-1,0-1 1,0 0 0,0 1 0,0-1 0,0 1 0,0-1-1,0 1 1,0-1 0,0 1 0,0 0 0,0-1 0,-1 1-1,1 0 1,0 0 0,-2 0 0,0 1-24,1 0 0,-1-1 0,1 2 0,-1-1 0,1 0 0,-1 0-1,1 1 1,0 0 0,0-1 0,-1 1 0,1 0 0,0 0 0,1 0 0,-1 0 0,0 0 0,1 1 0,-1-1 0,1 0 0,0 1 0,-1-1 0,0 4 0,1-3-21,-1 0 0,1 1-1,0-1 1,0 1 0,0-1 0,0 0 0,0 1 0,1 0 0,0-1 0,0 1 0,0-1 0,0 1 0,0-1 0,1 1-1,-1-1 1,2 5 0,-1-7 35,-1-1-1,0 1 1,0-1-1,1 1 1,-1-1 0,0 1-1,1-1 1,-1 1-1,0-1 1,1 1-1,-1-1 1,1 0 0,-1 1-1,1-1 1,-1 1-1,1-1 1,-1 0-1,1 0 1,-1 1-1,1-1 1,-1 0 0,1 0-1,-1 0 1,1 0-1,0 0 1,-1 1-1,1-1 1,0-1-1,1 1 0,-1 0 0,1-1-1,-1 1 1,1-1 0,-1 0-1,0 1 1,0-1-1,1 0 1,-1 0 0,0 0-1,1-1 1,24-31-85,-21 26 87,0-1 0,-1 0 0,6-17 0,-9 21 15,0 1-1,0-1 1,0 0 0,-1 0 0,1 0 0,-1 1 0,0-1-1,0 0 1,0 0 0,-1 0 0,0-6 0,0 9-6,1 1 0,0-1 0,0 0 0,0 1 0,-1-1 0,1 0 0,0 1 0,-1-1 0,1 0 0,0 1 0,-1-1 0,1 1 0,-1-1 0,1 1 0,-1-1 0,1 1 0,-1-1 0,1 1 0,-1 0 0,1-1 0,-1 1 0,0 0 0,1-1 0,-1 1 0,0 0 0,1 0 0,-1-1 0,0 1 0,0 0 0,-1 0-14,1 1-1,-1-1 1,0 0 0,1 1 0,-1-1-1,1 1 1,-1 0 0,1-1 0,-1 1-1,1 0 1,0 0 0,-2 1 0,-2 2-153,-1 1 0,2 0 0,-1 0 0,-8 11 0,4 0-144,8-13 350,-1 1 1,0-1-1,0 1 0,0-1 1,0 0-1,0 0 1,-1 0-1,1 0 0,-1 0 1,0 0-1,0-1 1,-4 4-1,-2-4-193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18.585"/>
    </inkml:context>
    <inkml:brush xml:id="br0">
      <inkml:brushProperty name="width" value="0.025" units="cm"/>
      <inkml:brushProperty name="height" value="0.025" units="cm"/>
    </inkml:brush>
  </inkml:definitions>
  <inkml:trace contextRef="#ctx0" brushRef="#br0">33 0 13355,'-4'6'7451,"0"1"-5091,2-11-1457,2 4-871,0-1-11,0 1-21,0 0 1,0-1 0,0 1-1,0 0 1,0 0 0,0-1-1,0 1 1,0 0 0,0 0-1,-1-1 1,1 1 0,0 0-1,0 0 1,0-1 0,0 1-1,0 0 1,0 0 0,-1 0-1,1-1 1,0 1 0,0 0-1,0 0 1,-1 0 0,1 0-1,0-1 1,0 1 0,0 0-1,-1 0 1,1 0 0,0 0 0,-10 7-877,10-7 789,0 0 0,0 0 0,0 1-1,0-1 1,0 0 0,0 0 0,0 0-1,0 1 1,-1-1 0,1 0 0,0 0 0,0 0-1,0 1 1,-1-1 0,1 0 0,0 0 0,0 0-1,0 0 1,-1 0 0,1 1 0,0-1-1,0 0 1,-1 0 0,1 0 0,0 0 0,0 0-1,-1 0 1,1 0 0,0 0 0,0 0 0,-1 0-1,1 0 1,0 0 0,0 0 0,-1 0 0,1 0-1,-2-4-628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4:00.143"/>
    </inkml:context>
    <inkml:brush xml:id="br0">
      <inkml:brushProperty name="width" value="0.025" units="cm"/>
      <inkml:brushProperty name="height" value="0.025" units="cm"/>
    </inkml:brush>
  </inkml:definitions>
  <inkml:trace contextRef="#ctx0" brushRef="#br0">181 1 7730,'-17'14'840,"0"2"-496,1-2-136,-1 1 768,1-1-648,0 0-120,3 1-32,0-2-72,2-2-40,1-1-40,0 0-8,3-3-224,-1 0-216,4-2 368,-2-2-56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2.775"/>
    </inkml:context>
    <inkml:brush xml:id="br0">
      <inkml:brushProperty name="width" value="0.05" units="cm"/>
      <inkml:brushProperty name="height" value="0.05" units="cm"/>
    </inkml:brush>
  </inkml:definitions>
  <inkml:trace contextRef="#ctx0" brushRef="#br0">95 29 15243,'-10'12'406,"1"0"0,0 0 0,0 1 0,1 0-1,1 0 1,0 1 0,1 0 0,0 0 0,1 1 0,1-1-1,0 1 1,1 0 0,-1 25 0,1-5 33,3 1 0,0-1 0,3 0 0,11 62 0,-14-95-404,1 0 0,-1 0 1,0 0-1,1 0 0,0 0 0,-1 0 1,1 0-1,0-1 0,0 1 1,0 0-1,1 2 0,-1-4-24,-1 0 0,0 0 0,1 0 0,-1 0 0,0 0 0,1 0 0,-1 0 0,0-1 0,1 1 0,-1 0 0,0 0 0,0 0 0,1 0 0,-1 0-1,0-1 1,1 1 0,-1 0 0,0 0 0,0 0 0,1-1 0,-1 1 0,0 0 0,0 0 0,0-1 0,0 1 0,1 0 0,-1-1 0,0 1 0,0 0 0,0-1 0,0 1 0,0 0 0,0 0-1,0-1 1,0 1 0,0 0 0,0-1 0,12-48 374,2-38-863,3 1 0,45-130 0,-60 210 397,1 0-1,0 0 0,0 1 0,0-1 1,0 1-1,1-1 0,5-5 1,-8 10 70,0 0 0,0 0 0,0 1 1,0-1-1,0 0 0,0 0 1,1 0-1,-1 1 0,0-1 1,0 1-1,1-1 0,-1 1 0,0-1 1,1 1-1,-1 0 0,0 0 1,1-1-1,-1 1 0,0 0 1,1 0-1,-1 0 0,1 1 0,-1-1 1,0 0-1,1 0 0,-1 1 1,0-1-1,0 1 0,1-1 1,-1 1-1,0 0 0,0-1 1,1 1-1,-1 0 0,0 0 0,0 0 1,1 1-1,3 2-28,-1 0-1,0 0 0,-1 1 1,1-1-1,-1 1 1,0 0-1,4 6 1,-6-9 26,-1 0 1,1 0-1,0 1 1,0-1-1,-1 0 1,1 0-1,-1 0 1,0 1-1,0-1 0,0 0 1,0 1-1,0-1 1,0 0-1,0 0 1,-1 1-1,1-1 1,-1 0-1,0 0 1,0 0-1,0 0 0,-1 3 1,-3 2-4,0-1 0,-1 0 1,0-1-1,0 1 0,0-1 1,-1 0-1,1 0 0,-1-1 1,0 0-1,0 0 0,-8 2 1,-5 2-142,1-1 0,-1-1 0,-23 5 0,40-11 136,0 1 1,0 0-1,0-1 1,0 0-1,0 0 1,0 0 0,0 0-1,0 0 1,0-1-1,0 1 1,-6-2-1,6-6-123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4:02.477"/>
    </inkml:context>
    <inkml:brush xml:id="br0">
      <inkml:brushProperty name="width" value="0.025" units="cm"/>
      <inkml:brushProperty name="height" value="0.025" units="cm"/>
    </inkml:brush>
  </inkml:definitions>
  <inkml:trace contextRef="#ctx0" brushRef="#br0">6582 28 9738,'24'-27'6043,"-50"31"-3283,-4 13-2497,-11 4-61,2 3 1,-45 34 0,41-23 9,-6 4 85,-49 51 1,-91 100 90,136-141-353,-103 70-1,-185 119-2,205-140-583,-128 119 0,251-205 552,-126 103 8,107-92-21,-1 0 1,-55 26 0,23-18-66,1 2 0,2 3 0,-70 54 1,7 21-27,86-72 52,-2-3 1,-88 60-1,-29-13 74,96-53-3,-76 50 0,-220 197 14,346-267-36,-178 130-12,85-64-6,-155 87-124,171-111 51,-131 99 0,153-96 96,15-10 9,-1-3 0,-90 53-1,62-51-4,20-13-17,1 3 0,-108 82 1,153-103 12,-42 36-6,-1-3 1,-119 72 0,109-82-4,11-8-12,1 3 0,1 3-1,-60 49 1,73-48-8,-1-2 0,-2-2 0,-70 38 0,93-59 22,-173 95-26,151-79 15,2 3 0,-52 44 0,10 8 4,-33 26-36,100-94 42,0-1 0,0 0-1,-1-2 1,0 0 0,-33 12 0,13-10-3,16-6 26,-29 13 0,45-17-33,1 1 1,0 0-1,0 0 1,0 0-1,1 0 1,-1 1-1,1 0 1,-1 0-1,1 0 0,-5 7 1,9-10 1,0-1 1,-1 0-1,1 0 1,0 0 0,0 1-1,0-1 1,0 0-1,-1 0 1,1 0-1,0 0 1,0 0-1,0 0 1,-1 1-1,1-1 1,0 0-1,0 0 1,-1 0-1,1 0 1,0 0-1,0 0 1,0 0 0,-1 0-1,1 0 1,0 0-1,0 0 1,-1 0-1,1 0 1,0 0-1,0 0 1,0 0-1,-1-1 1,1 1-1,0 0 1,0 0-1,-1 0 1,1 0-1,0 0 1,0 0-1,0-1 1,0 1 0,-1 0-1,1 0 1,0 0-1,0 0 1,0-1-1,0 1 1,0 0-1,0 0 1,-1 0-1,1-1 1,0 1-1,0 0 1,0-1-1,-1-2-149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4.876"/>
    </inkml:context>
    <inkml:brush xml:id="br0">
      <inkml:brushProperty name="width" value="0.025" units="cm"/>
      <inkml:brushProperty name="height" value="0.025" units="cm"/>
    </inkml:brush>
  </inkml:definitions>
  <inkml:trace contextRef="#ctx0" brushRef="#br0">178 16 16043,'0'-15'1983,"-3"19"-110,-6 24-153,-30 106-194,-77 316 1,114-438-1491,-6 49 119,7-57-136,1 0 0,0 0 1,0 0-1,1 0 0,-1 0 0,1 0 0,0-1 0,0 1 0,0 0 1,0 0-1,1 0 0,2 4 0,-3-7-10,1 1 1,-1 0-1,1-1 1,0 0-1,-1 1 1,1-1-1,0 0 0,0 0 1,0 0-1,0 0 1,0 0-1,0 0 1,0 0-1,0-1 0,0 1 1,0-1-1,1 0 1,-1 1-1,0-1 0,0 0 1,0 0-1,0 0 1,1-1-1,-1 1 1,0 0-1,0-1 0,0 0 1,0 1-1,4-3 1,7-2 27,0-1 0,0-1 1,17-11-1,-19 11-4,29-18-659,0 1-1,2 3 0,72-27 0,-97 43 90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5.483"/>
    </inkml:context>
    <inkml:brush xml:id="br0">
      <inkml:brushProperty name="width" value="0.025" units="cm"/>
      <inkml:brushProperty name="height" value="0.025" units="cm"/>
    </inkml:brush>
  </inkml:definitions>
  <inkml:trace contextRef="#ctx0" brushRef="#br0">245 14 18684,'-1'-1'115,"0"0"0,0 0 0,-1 0 0,1-1 0,-1 1 1,1 0-1,-1 1 0,1-1 0,-1 0 0,0 0 0,1 1 0,-1-1 0,0 1 0,0-1 0,1 1 0,-1 0 0,0 0 1,0 0-1,0 0 0,1 0 0,-1 0 0,0 0 0,0 1 0,0-1 0,1 1 0,-1-1 0,0 1 0,-1 0 0,-6 3 162,0-1-1,1 1 1,0 1-1,-9 5 1,3-1-119,-1 2 0,2 0 0,-1 0 0,2 2 0,-1-1 0,2 2 0,0-1 0,0 1 0,-11 23 0,20-35-145,1 0 0,0 0 0,1 0 0,-1 0 0,0 0 0,0 0-1,1 0 1,-1 0 0,1 0 0,0 0 0,0 0 0,0 0 0,0 0 0,0 1 0,0-1 0,0 0 0,1 0 0,-1 0 0,1 0-1,1 3 1,-1-3-12,1 0 0,-1 0 0,1-1 0,0 1 0,0-1 0,-1 1 0,1-1 0,0 0-1,0 0 1,0 0 0,1 0 0,-1 0 0,0 0 0,0-1 0,0 1 0,1-1 0,-1 1 0,0-1 0,4 0-1,72 1-161,-50-1 49,33 2 1,-54-1 85,1 0 0,0 1 0,0 0 0,-1 0 0,1 0 1,-1 1-1,0 0 0,12 8 0,-15-9 29,-1 0 0,0 1 0,0 0 0,0 0 1,0 0-1,0 0 0,-1 0 0,1 1 0,-1-1 0,0 1 0,0-1 0,0 1 1,0 0-1,-1 0 0,0 0 0,0 0 0,0 0 0,0 0 0,0 0 1,-1 0-1,0 0 0,0 0 0,0 1 0,0-1 0,-1 0 0,1 0 0,-1 0 1,0 0-1,-3 8 0,0-2 77,0 0-1,-1 0 1,0 0 0,-1 0-1,0-1 1,0 0 0,-1 0 0,0-1-1,0 0 1,-11 9 0,5-6 140,0-1 1,-26 15-1,36-23-250,-1 0 0,1 0 1,-1-1-1,0 1 0,1-1 0,-1 0 0,0 0 0,0 0 0,0 0 1,0-1-1,0 1 0,0-1 0,0 0 0,0-1 0,0 1 1,1 0-1,-7-3 0,8 3 13,1-1 0,-1 0 0,1 0 0,-1 0 1,1 0-1,0-1 0,0 1 0,0 0 0,0 0 0,0-1 1,0 1-1,0 0 0,0-1 0,0 1 0,0-1 0,1 0 0,-1 1 1,0-3-1,0-22-249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6.323"/>
    </inkml:context>
    <inkml:brush xml:id="br0">
      <inkml:brushProperty name="width" value="0.025" units="cm"/>
      <inkml:brushProperty name="height" value="0.025" units="cm"/>
    </inkml:brush>
  </inkml:definitions>
  <inkml:trace contextRef="#ctx0" brushRef="#br0">1 215 16267,'0'-11'873,"1"4"-153,6 3-120,0 0-96,6-1-16,10-2 720,6-14-399,8 16-97,9-5-288,4-7-232,2-3-528,-1-1-304,-5-4 568,-6 0-184,-8-7-144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6.755"/>
    </inkml:context>
    <inkml:brush xml:id="br0">
      <inkml:brushProperty name="width" value="0.025" units="cm"/>
      <inkml:brushProperty name="height" value="0.025" units="cm"/>
    </inkml:brush>
  </inkml:definitions>
  <inkml:trace contextRef="#ctx0" brushRef="#br0">1 0 17428,'8'3'1304,"4"0"-1024,2 3-80,6 2 344,0 4-104,4 6 8,1 7 9,-4 6-89,-1 5-32,-8 7-24,-4 2-24,-8 2-224,-5-1-232,-8-5-320,-4-2 432,-1-6-104,0-4-88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7.457"/>
    </inkml:context>
    <inkml:brush xml:id="br0">
      <inkml:brushProperty name="width" value="0.025" units="cm"/>
      <inkml:brushProperty name="height" value="0.025" units="cm"/>
    </inkml:brush>
  </inkml:definitions>
  <inkml:trace contextRef="#ctx0" brushRef="#br0">0 5 15163,'0'0'45,"1"-1"-1,-1 1 0,0 0 1,0 0-1,0-1 0,0 1 1,1 0-1,-1 0 0,0-1 1,0 1-1,1 0 0,-1 0 1,0 0-1,0 0 0,1-1 1,-1 1-1,0 0 0,1 0 1,-1 0-1,0 0 0,0 0 1,1 0-1,-1 0 0,0 0 1,1 0-1,-1 0 0,0 0 1,1 0-1,-1 0 0,0 0 0,1 0 1,-1 0-1,0 0 0,0 0 1,1 0-1,-1 0 0,0 1 1,1-1-1,-1 0 0,0 0 1,0 0-1,1 0 0,-1 1 1,0-1-1,0 0 0,0 0 1,1 1-1,-1-1 0,0 0 1,0 0-1,0 1 0,0-1 1,1 0-1,-1 1 0,0-1 1,0 0-1,0 0 0,0 1 1,0-1-1,0 0 0,0 1 1,0-1-1,0 0 0,0 1 1,0-1-1,0 0 0,0 1 1,0-1-1,0 33 721,-1-22-136,-3 672 3572,6-769-7490,0-60 1889,-6 63 556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8.969"/>
    </inkml:context>
    <inkml:brush xml:id="br0">
      <inkml:brushProperty name="width" value="0.025" units="cm"/>
      <inkml:brushProperty name="height" value="0.025" units="cm"/>
    </inkml:brush>
  </inkml:definitions>
  <inkml:trace contextRef="#ctx0" brushRef="#br0">6 504 12179,'-3'5'1572,"1"12"-1003,1 21 285,5 10 113,2 1 0,15 59 0,34 92 238,-31-118-893,-16-51-265,1 3-3,-6-26 0,-3-11 29,-5-40 34,0-53-1,6 77-18,0-1-1,1 1 1,1 0 0,1-1-1,6-20 1,-8 35-49,0-1 1,0 1-1,1 0 0,0 0 1,0 0-1,0 0 1,8-9-1,-10 13-25,0 0 0,1-1 0,-1 1 0,0 0 0,1 0 0,-1 0 0,1 0 0,0 0 0,-1 0 0,1 1 0,0-1 0,-1 1 0,1-1 0,0 1 0,0-1 0,-1 1 0,1 0 0,0 0 0,0 0 0,0 0 0,-1 0 0,1 0 0,0 0 0,0 1 0,0-1 0,-1 1 0,1-1 0,0 1 0,1 1 0,2 1 2,-1 0-1,0 0 1,0 0 0,0 1-1,0 0 1,-1 0 0,1 0 0,-1 0-1,0 0 1,0 0 0,-1 1-1,3 5 1,2 5 5,-1-1 0,7 29 0,-9-30 56,-2 1 1,1-1-1,-2 0 1,0 0 0,0 1-1,-1-1 1,-1 1 0,0-1-1,-4 14 1,-3-15 185,0-13-31,-6-19 42,5-1-173,1-1 0,1 0 0,-5-30 0,-8-73-102,17 108-7,1 1-8,-1 0-22,1 0-1,1 0 0,0 0 0,3-32 1,-2 47 34,0 1 1,0-1 0,0 0-1,0 1 1,0-1 0,0 0 0,1 0-1,-1 1 1,0-1 0,0 0-1,1 1 1,-1-1 0,0 0-1,1 1 1,-1-1 0,0 1-1,1-1 1,-1 1 0,1-1 0,-1 1-1,1-1 1,-1 1 0,1-1-1,0 1 1,-1 0 0,1-1-1,-1 1 1,1 0 0,0-1-1,-1 1 1,1 0 0,0 0 0,-1 0-1,1 0 1,0-1 0,0 1-1,-1 0 1,1 0 0,0 0-1,-1 1 1,1-1 0,0 0-1,0 0 1,-1 0 0,1 0 0,0 1-1,0-1 1,5 3-20,0 0 1,0 1-1,0-1 1,7 7-1,1 0-8,-9-7 26,0 0 0,0 0-1,1-1 1,-1 1 0,1-1 0,-1 0 0,1-1-1,0 0 1,6 1 0,-9-2 4,0 0 0,0 0 1,0 0-1,-1 0 0,1-1 0,0 0 0,0 1 1,-1-1-1,1 0 0,-1 0 0,1-1 0,-1 1 1,1 0-1,-1-1 0,1 0 0,-1 1 1,0-1-1,0 0 0,0 0 0,0 0 0,2-3 1,2-4 5,-1-1 1,0 1-1,0-1 1,-1 1-1,0-1 1,-1 0-1,0-1 1,0 1-1,-1-1 1,-1 1-1,0-1 1,0 1 0,-2-18-1,0 2 35,-2 0-1,-1 0 1,-1 0 0,-11-33 0,0 18 43,15 39-79,1 1 1,-1-1-1,0 1 1,0-1-1,0 1 1,0 0-1,0-1 1,0 1-1,0 0 1,0 0-1,-1 0 1,1 0 0,0 0-1,-1 0 1,1 0-1,-1 0 1,1 0-1,-1 1 1,1-1-1,-1 1 1,-3-2-1,4 3 0,0-1-1,0 0 1,0 1 0,0-1-1,0 0 1,0 1-1,0-1 1,0 1-1,1-1 1,-1 1 0,0 0-1,0-1 1,0 1-1,0 0 1,1 0-1,-1 0 1,0-1-1,1 1 1,-1 0 0,1 0-1,-1 0 1,1 0-1,-1 0 1,1 0-1,0 0 1,0 0 0,-1 0-1,1 0 1,0 2-1,-4 37 37,4-35-32,-1 33 53,2-1 0,2 1 1,8 40-1,-8-60-21,2 1 0,0 0 0,1-1 0,1 0 0,1 0 0,0-1 0,1 0 0,11 16 0,-17-30-28,-1 0-1,1 0 0,0 0 0,-1 0 1,1 0-1,1 0 0,-1-1 0,0 0 0,0 1 1,1-1-1,0 0 0,-1-1 0,1 1 1,6 1-1,-8-3-7,0 1-1,0-1 1,1 0 0,-1-1 0,0 1 0,0 0 0,0-1 0,0 1-1,0-1 1,0 1 0,0-1 0,0 0 0,0 0 0,0 0 0,0 0 0,-1 0-1,1 0 1,0-1 0,-1 1 0,1-1 0,-1 1 0,1-1 0,-1 1-1,0-1 1,1 0 0,-1 0 0,0 0 0,0 1 0,1-5 0,2-4 13,0-1 0,-1 0 0,-1 1 0,1-1 0,-2 0 0,1 0 0,-2 0 0,1 0 0,-2-1 0,1 1 0,-2 0 0,1 0 0,-1 1 0,-1-1 0,-6-16 0,3 15 15,5 12-31,1 0 0,0 0-1,0 0 1,0 0 0,0 0 0,0 0-1,0 0 1,-1 0 0,1 0 0,0 0-1,0 0 1,0 0 0,0 0 0,0 0-1,0 0 1,-1 0 0,1 0 0,0 0-1,0 0 1,0 0 0,0 0 0,0 0-1,-1 0 1,1 0 0,0 0 0,0 0-1,0 0 1,0 0 0,0 0 0,0 0-1,0 0 1,-1 1 0,1-1 0,0 0-1,0 0 1,0 0 0,0 0 0,0 0-1,0 0 1,0 0 0,0 1 0,0-1-1,0 0 1,-1 2 4,0 0-1,1 0 1,-1 1-1,1-1 1,0 0 0,-1 0-1,1 1 1,1 3-1,0 7 6,1 0-1,0 0 1,6 17-1,-6-24-3,0 1-1,0-1 0,1 0 0,0-1 1,0 1-1,0-1 0,1 1 0,8 8 1,-11-13-3,0 0 1,-1 0-1,1 0 1,0 0 0,0 0-1,0-1 1,0 1 0,0 0-1,1-1 1,-1 1-1,0-1 1,0 1 0,0-1-1,0 0 1,1 1-1,-1-1 1,0 0 0,0 0-1,1 0 1,-1 0-1,0 0 1,0 0 0,1 0-1,-1 0 1,2-1 0,-1 0 1,0 0 1,0 0-1,-1-1 1,1 1 0,0-1-1,0 1 1,-1-1-1,1 1 1,-1-1 0,1 0-1,-1 0 1,2-4 0,2-4 23,0 0 0,-1-1 0,0 0 0,3-15 0,-5 16-13,0 0 0,0 0 0,-1-1 0,0 1 0,0 0 1,-2-1-1,1 1 0,-1 0 0,-4-18 0,2 59-91,4-15 70,1 1-1,1-1 0,0 1 0,1-1 0,1 0 0,0 0 1,9 17-1,-14-31 8,1-1 1,0 0 0,-1 0 0,1 1-1,0-1 1,-1 0 0,1 0-1,0 0 1,0 0 0,0 0 0,0 0-1,0 0 1,0 0 0,0-1-1,1 1 1,-1 0 0,0-1 0,0 1-1,0-1 1,1 1 0,-1-1-1,0 1 1,2-1 0,-2 0 0,1 0 0,-1-1 0,1 1 0,-1-1 0,0 1 0,1-1 0,-1 1 0,0-1 0,1 0 0,-1 0 0,0 0 0,0 0 0,0 0 0,0 0 0,0 0 0,0 0-1,1-2 1,3-4 9,0 0 0,0-1-1,-1 1 1,-1-1-1,5-13 1,0-7-72,-2 1 0,-1-1 0,1-31 0,-4 83 21,0-1 1,1 0-1,1 0 1,8 27 0,-11-49 34,-1 0 0,0 0 0,0 0 1,1 0-1,-1 0 0,1 0 0,-1 0 0,1 0 1,-1-1-1,1 1 0,0 0 0,-1 0 1,1 0-1,0-1 0,-1 1 0,1 0 0,0-1 1,0 1-1,0-1 0,1 1 0,-1-1-18,-1 0-1,1 0 0,0 0 1,-1 0-1,1 0 1,-1 0-1,1 0 0,0-1 1,-1 1-1,1 0 0,0-1 1,-1 1-1,1 0 1,-1-1-1,1 1 0,-1-1 1,1 1-1,-1 0 0,1-1 1,-1 0-1,0 1 1,1-1-1,3-5-232,-1 1-1,0-1 1,0 1 0,3-12-1,1-9-567,0-1-1,-2 0 0,-1 0 1,-1-1-1,-2-48 0,-20-138-1340,16 189 2119,-15-100 1444,15 120-202,1 12-665,1 24 243,2 0 1,1 0-1,12 61 1,-7-59-566,0 0 0,2-1 0,2 0 0,22 49 1,-23-62-199,1-1 0,0 1 0,1-2 0,1 0 0,1 0 1,0-1-1,1-1 0,22 17 0,-162-114-943,-10-6 3208,134 88-2208,0 0 0,1-1 0,-1 1 0,0-1 0,1 1 0,-1-1 1,0 1-1,1-1 0,-1 1 0,1-1 0,-1 0 0,1 1 0,-1-1 0,1 0 1,0 0-1,-1 1 0,1-1 0,0 0 0,-1 0 0,1 1 0,0-1 0,0 0 1,0 0-1,0 0 0,0 0 0,0-1 0,1 1 6,-1-1 0,1 1 0,1-1 0,-1 1 0,0 0 0,0 0 0,0-1 0,1 1 0,-1 0 0,0 0 0,1 0 1,2-1-1,47-24-180,-37 20-479,-1 0 1,0-1 0,0-1-1,21-16 1,-22 8 46,-6-1-192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9.421"/>
    </inkml:context>
    <inkml:brush xml:id="br0">
      <inkml:brushProperty name="width" value="0.025" units="cm"/>
      <inkml:brushProperty name="height" value="0.025" units="cm"/>
    </inkml:brush>
  </inkml:definitions>
  <inkml:trace contextRef="#ctx0" brushRef="#br0">0 10 13827,'9'0'857,"-6"0"-613,1 0 1,-1 0-1,0 0 1,0 0 0,1 0-1,-1-1 1,0 1-1,0-1 1,0 0 0,0 0-1,0 0 1,0 0-1,4-3 1,-7 4-230,0 0 0,0 0-1,1 0 1,-1 0 0,0 0 0,0 0 0,0 0-1,0 0 1,0 0 0,0 0 0,1 0 0,-1 0 0,0 0-1,0 0 1,0 0 0,0 0 0,0 0 0,0 0-1,0 0 1,1 0 0,-1 1 0,0-1 0,0 0 0,0 0-1,0 0 1,0 0 0,0 0 0,0 0 0,0 0-1,0 0 1,1 0 0,-1 1 0,0-1 0,0 0 0,0 0-1,0 0 1,0 0 0,0 0 0,0 0 0,0 1-1,0-1 1,0 0 0,0 0 0,0 0 0,0 0 0,0 0-1,0 0 1,0 1 0,0-1 0,0 0 0,0 0 0,0 0-1,0 0 1,0 0 0,0 0 0,0 0 0,-1 1-1,1-1 1,0 0 0,0 0 0,0 0 0,-2 9 389,-7 14 560,1-5-410,1-1 0,1 1 1,1 1-1,-4 21 0,8-38-539,1-1 0,0 1 1,0 0-1,0-1 0,0 1 0,0-1 0,0 1 0,0 0 0,1-1 0,-1 1 0,0-1 0,1 1 0,0-1 0,-1 1 1,1-1-1,1 2 0,-2-2-17,1 0 0,0-1 0,-1 1 0,1 0 0,0-1 0,0 1 0,0-1 0,0 1 1,0-1-1,0 0 0,0 1 0,0-1 0,-1 0 0,1 0 0,0 1 0,0-1 0,0 0 1,0 0-1,2 0 0,4-1-72,1-1 0,-1 0 0,1 0 0,-1 0 0,11-6 0,2 1-65,-11 4 72,1 0-1,0 1 0,0 1 1,0 0-1,0 0 0,0 0 1,0 2-1,12 0 0,-19 0 114,0-1-1,-1 0 0,1 1 0,-1 0 1,1-1-1,-1 1 0,0 0 1,1 0-1,-1 1 0,0-1 1,1 0-1,-1 1 0,0-1 1,0 1-1,0 0 0,-1-1 1,1 1-1,0 0 0,-1 0 1,1 0-1,-1 1 0,1-1 1,-1 0-1,0 0 0,0 1 1,0-1-1,0 1 0,-1-1 1,1 1-1,-1-1 0,1 1 1,-1-1-1,0 1 0,0 0 1,0-1-1,0 1 0,-1 2 1,0 1 132,-1 0-1,0 0 1,0 1 0,0-2 0,-1 1-1,0 0 1,0 0 0,-1-1 0,1 0 0,-1 0-1,0 0 1,0 0 0,-1 0 0,0-1 0,1 0-1,-1 0 1,-10 5 0,12-6-184,-1-1 0,0 0 0,0-1 0,0 1 0,0-1 0,0 1 0,0-1 0,-1 0 0,1-1 0,0 1 0,-9-1 0,10 0-86,0-1-1,0 1 0,0-1 0,0 0 1,0 0-1,0 0 0,1 0 1,-1 0-1,0-1 0,1 1 0,-1-1 1,1 0-1,-1 0 0,1 0 1,0 0-1,-1 0 0,1 0 0,-2-4 1,-6-13-394,9-3-194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9.869"/>
    </inkml:context>
    <inkml:brush xml:id="br0">
      <inkml:brushProperty name="width" value="0.025" units="cm"/>
      <inkml:brushProperty name="height" value="0.025" units="cm"/>
    </inkml:brush>
  </inkml:definitions>
  <inkml:trace contextRef="#ctx0" brushRef="#br0">1 103 21549,'6'0'1896,"2"0"-1352,-1-3-264,5-4 736,1-3-656,1-4-1312,-1-5 904,-1-5-264,-2-2-152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0.400"/>
    </inkml:context>
    <inkml:brush xml:id="br0">
      <inkml:brushProperty name="width" value="0.025" units="cm"/>
      <inkml:brushProperty name="height" value="0.025" units="cm"/>
    </inkml:brush>
  </inkml:definitions>
  <inkml:trace contextRef="#ctx0" brushRef="#br0">87 83 18708,'0'-5'333,"-1"1"0,0-1-1,1 1 1,-1-1 0,-1 1 0,1-1 0,-1 1 0,-3-7-1,5 10-263,0 1 0,-1-1 0,0 0 0,1 0 0,-1 0 0,1 1 0,-1-1 0,0 0 0,0 1 0,1-1 0,-1 0 0,0 1 0,0-1 0,0 1 0,0-1 0,0 1 0,0 0-1,-1-1 1,1 1 27,0 0 0,-1 0 0,1 0-1,0 1 1,0-1 0,0 0 0,0 1-1,0-1 1,0 1 0,0-1 0,0 1-1,0-1 1,0 1 0,0 0 0,0-1-1,0 1 1,0 0 0,0 0 0,1 0-1,-2 1 1,-2 4 50,0 0-1,0 0 1,1 1 0,-1-1-1,2 1 1,-1-1 0,1 1-1,0 0 1,0 0 0,-1 13-1,1 0-102,1 1-1,2 31 1,0-37-45,1 0 1,0 0 0,6 20 0,-6-28-8,1 0 0,0 0 0,0 0 0,0 0 0,1-1 0,0 1 0,0-1 0,9 10 0,-12-14 6,1-1-1,-1 0 1,0 1-1,0-1 1,1 0-1,-1 0 1,1 0-1,-1 0 0,1 0 1,0 0-1,-1 0 1,1 0-1,0-1 1,-1 1-1,1-1 1,0 1-1,0-1 1,0 0-1,0 0 0,-1 0 1,1 0-1,0 0 1,0 0-1,0 0 1,1-1-1,0 0-2,0-1-1,0 1 1,0-1 0,0 0-1,-1 0 1,1 0 0,-1 0-1,1 0 1,-1-1 0,0 1-1,0-1 1,3-5 0,3-6-18,0-1 1,-1 1 0,-1-2 0,6-23 0,-3 1-25,5-53 0,-9 50-115,-5 40 141,0 0 0,0 0 0,0-1 0,0 1 0,1 0 0,-1 0 0,0 0 0,1 0 0,-1-1 0,1 1 0,-1 0 0,1 0 0,-1 0 0,1 0 0,1-1 0,-2 2 14,1 0-1,-1 0 1,0 0-1,1 0 1,-1 1-1,0-1 1,1 0-1,-1 0 1,1 0-1,-1 0 1,0 1-1,1-1 1,-1 0-1,0 0 1,1 1-1,-1-1 1,0 0-1,0 1 1,1-1-1,-1 0 0,0 1 1,0-1-1,0 0 1,1 1-1,-1-1 1,0 0-1,0 1 1,0 0-1,16 45-279,-12-34 219,7 22-94,3 7 162,18 40 1,-30-77 26,0-1 1,-1 0 0,2 1 0,-1-1-1,0 0 1,0 0 0,1 0 0,0 0-1,3 2 1,-6-4-16,1-1-1,0 0 1,-1 1 0,1-1-1,0 0 1,0 1 0,-1-1-1,1 0 1,0 0 0,0 0-1,-1 1 1,1-1 0,0 0-1,0 0 1,0 0-1,-1 0 1,1-1 0,0 1-1,1 0 1,-1-1 6,1 0 0,-1 1-1,0-1 1,1 0 0,-1 0 0,0 0-1,0 0 1,0 0 0,0 0 0,0-1-1,0 1 1,0 0 0,1-3-1,9-19 104,0 0 0,-2-1 0,0 0 0,8-46 0,-8 35-24,19-53-1,-28 87-94,1 0 0,-1 0-1,0 0 1,1 0-1,-1 1 1,0-1 0,1 0-1,-1 0 1,1 0 0,0 1-1,-1-1 1,1 0-1,-1 1 1,1-1 0,0 0-1,0 1 1,-1-1 0,3 0-1,-3 1 1,1 0 0,-1 0 0,1 0 0,-1 1 0,1-1 0,-1 0 0,0 0 0,1 0 0,-1 1 1,1-1-1,-1 0 0,0 1 0,1-1 0,-1 0 0,0 1 0,1-1 0,-1 0 0,0 1 0,1-1 0,-1 1 0,0-1 0,0 0 0,0 1 0,1-1 0,-1 1 0,12 42 62,-10-34-50,16 93 290,-18-102-299,0 1 0,0-1 0,0 0 0,0 1 0,0-1 1,0 1-1,0-1 0,1 1 0,-1-1 0,0 1 0,0-1 0,0 0 0,0 1 1,1-1-1,-1 1 0,0-1 0,0 0 0,1 1 0,-1-1 0,0 0 0,1 1 1,-1-1-1,0 0 0,1 1 0,-1-1 0,1 0 0,5-9-403,1-27-839,-6 34 1102,8-65-636,-4 28 273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3.352"/>
    </inkml:context>
    <inkml:brush xml:id="br0">
      <inkml:brushProperty name="width" value="0.05" units="cm"/>
      <inkml:brushProperty name="height" value="0.05" units="cm"/>
    </inkml:brush>
  </inkml:definitions>
  <inkml:trace contextRef="#ctx0" brushRef="#br0">15 356 15515,'-3'7'233,"1"1"0,-1-1-1,1 0 1,1 0 0,0 1 0,0-1-1,0 1 1,1 9 0,0-16-202,0 1 1,0 0 0,0-1 0,1 1 0,-1 0-1,1-1 1,-1 1 0,1 0 0,0-1-1,-1 1 1,1-1 0,0 1 0,0-1-1,0 0 1,0 1 0,0-1 0,2 2-1,-1-2-5,-1-1-1,1 1 1,0 0-1,-1-1 0,1 1 1,0-1-1,0 1 1,-1-1-1,1 0 0,0 0 1,0 0-1,0 0 1,0 0-1,-1 0 0,1 0 1,0-1-1,0 1 1,0 0-1,3-2 0,2-1-5,0 0-1,-1-1 0,1 1 0,0-1 0,-1-1 0,0 1 1,0-1-1,0 0 0,4-6 0,3-3-120,0-1 1,13-22-1,-19 28-125,-1 0 1,0-1-1,-1 0 1,-1 0-1,1 0 0,-1 0 1,-1-1-1,4-20 1,-7 30 211,0 1 1,1 0-1,-1 0 1,0-1-1,0 1 1,0 0-1,0-1 1,0 1-1,0 0 1,0 0-1,0-1 1,0 1-1,0 0 1,0 0-1,0-1 1,-1 1-1,1 0 1,0-1-1,0 1 1,0 0 0,0 0-1,0 0 1,0-1-1,-1 1 1,1 0-1,0 0 1,0-1-1,0 1 1,-1 0-1,1 0 1,0 0-1,0 0 1,0-1-1,-1 1 1,1 0-1,0 0 1,0 0-1,-1 0 1,1 0-1,0 0 1,0 0-1,-1 0 1,1 0-1,0 0 1,-1 0-1,1 0 1,0 0-1,0 0 1,-1 0-1,1 0 1,0 0-1,0 0 1,-1 0-1,1 0 1,0 0-1,0 0 1,-1 1-1,1-1 1,0 0-1,0 0 1,-1 0-1,1 0 1,0 1-1,0-1 1,-1 0-1,-13 12-147,10-7 226,0 0 0,1 1 1,-1 0-1,1 0 1,0 0-1,0 0 0,-2 9 1,4-11 40,-1 0 1,1 0-1,1 1 1,-1-1 0,0 1-1,1-1 1,0 0-1,0 1 1,0-1-1,1 1 1,-1-1-1,2 5 1,-1-8-55,0 0 0,-1 1-1,1-1 1,0 0 0,0 0 0,-1 0 0,1 0 0,0 0-1,0 0 1,0 0 0,0 0 0,0 0 0,1-1-1,-1 1 1,0 0 0,0-1 0,1 1 0,-1-1-1,0 1 1,0-1 0,1 0 0,-1 1 0,0-1 0,1 0-1,-1 0 1,1 0 0,-1 0 0,0 0 0,1 0-1,-1 0 1,0-1 0,3 0 0,2 0 110,1-1-1,-1 0 1,0 0 0,0-1 0,11-6 0,2-3-76,0-1 0,-1-2 1,-1 1-1,0-2 1,-1 0-1,-1-1 0,-1-1 1,0 0-1,-1-1 0,-1-1 1,-1 0-1,9-22 1,-16 31-297,0 0 1,-1 0-1,2-16 1,-4 25 141,0-1-1,-1 1 1,0-1 0,0 1-1,0 0 1,0-1 0,0 1-1,0-1 1,0 1 0,-1-1 0,1 1-1,-1 0 1,0-1 0,0 1-1,0 0 1,0 0 0,0 0-1,0 0 1,0-1 0,-1 2-1,-3-5 1,5 5 30,-1 1 1,0 0-1,0-1 1,1 1-1,-1-1 1,0 1-1,0 0 1,0 0-1,0-1 1,0 1-1,1 0 1,-1 0-1,0 0 0,0 0 1,0 0-1,0 0 1,0 0-1,0 0 1,0 0-1,1 1 1,-1-1-1,-2 1 1,1 0-16,0 0 0,0 1 0,-1-1 1,1 1-1,0 0 0,0-1 0,-3 5 0,0 0 19,0 1-1,0 0 0,1 0 1,-5 10-1,3-2 120,1 0-1,1 0 1,0 0 0,1 1-1,1-1 1,0 1 0,1 23-1,1-28-20,0 0 0,1 0 0,1 0 0,0 0 0,0 0 1,1 0-1,0-1 0,1 1 0,0-1 0,1 0 0,8 12 0,-10-16-26,2-1 1,-1 0 0,0 0-1,10 7 1,-12-10-11,0-1-1,-1 0 1,1 0-1,0 0 1,0 0-1,0 0 1,0 0-1,0 0 1,0 0-1,0-1 1,0 1-1,0-1 1,0 0-1,0 1 1,0-1-1,0 0 1,0 0-1,3-1 1,-4 1 9,0-1 0,0 1 0,0-1 1,0 1-1,-1-1 0,1 0 0,0 1 1,-1-1-1,1 0 0,0 0 0,-1 1 0,1-1 1,-1 0-1,1 0 0,-1 0 0,1 0 0,-1 1 1,0-1-1,1 0 0,-1 0 0,0 0 1,0 0-1,0 0 0,1 0 0,-1 0 0,0 0 1,-1 0-1,1 0 0,0 0 0,0 0 0,0 0 1,0 0-1,-1-1 0,-10-35 877,11 36-873,-8-16 438,-1-1 1,0 1-1,-14-17 0,10 14-114,-16-32 1,29 51-400,-1 1 1,1-1-1,-1 0 1,1 0-1,-1 0 1,1 0-1,0 0 1,0 1-1,-1-1 1,1 0-1,0 0 1,0 0-1,0 0 1,0 0-1,0 0 1,0 0-1,0 0 1,0 0-1,0 0 1,1 0-1,-1 1 1,0-1-1,1 0 1,-1 0-1,0 0 1,1 0-1,-1 1 1,1-1-1,-1 0 1,1 0 0,0 1-1,-1-1 1,1 0-1,0 1 1,-1-1-1,1 0 1,0 1-1,0-1 1,-1 1-1,2-1 1,4-1-253,0 1 1,-1-1 0,1 1 0,0 0 0,9 0 0,-2 0-3,146-24-1542,-89 11 1285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0.944"/>
    </inkml:context>
    <inkml:brush xml:id="br0">
      <inkml:brushProperty name="width" value="0.025" units="cm"/>
      <inkml:brushProperty name="height" value="0.025" units="cm"/>
    </inkml:brush>
  </inkml:definitions>
  <inkml:trace contextRef="#ctx0" brushRef="#br0">11 145 15603,'-5'23'2137,"3"-16"-1479,1 0-1,0 0 0,0 0 1,0 7-1,1-12-600,0-1 1,1 1-1,-1-1 1,0 0-1,0 1 0,1-1 1,-1 0-1,0 1 1,1-1-1,0 0 0,-1 0 1,1 1-1,0-1 1,-1 0-1,1 0 0,0 0 1,0 0-1,0 0 1,0 0-1,0 0 0,0 0 1,0 0-1,0-1 1,1 1-1,1 1 0,66 25 43,-38-17-134,0 2 0,-1 2 0,-1 0 0,34 23 0,-57-33 104,1 1 0,-1 0 1,0 0-1,-1 1 0,1-1 0,-1 1 0,0 0 1,-1 1-1,1-1 0,-1 1 0,-1 0 0,1 0 1,-1 0-1,0 0 0,-1 1 0,1-1 1,-2 1-1,1 0 0,-1-1 0,0 1 0,-1 0 1,0 14-1,0-20-20,0 1 0,0 0 0,-1 0-1,1 0 1,-1 0 0,1-1 0,-1 1 0,0 0 0,0 0 0,0-1 0,0 1 0,-1-1 0,1 1 0,-1-1 0,1 1 0,-1-1-1,0 0 1,0 0 0,0 0 0,0 0 0,-1 0 0,1-1 0,0 1 0,-1 0 0,1-1 0,-1 0 0,1 0 0,-1 1-1,0-2 1,0 1 0,1 0 0,-1 0 0,0-1 0,0 0 0,0 1 0,0-1 0,-3-1 0,-1 1-56,0-1 0,0 0 0,1-1-1,-1 0 1,0 0 0,1 0 0,0-1 0,-1 1 0,1-2 0,0 1 0,1-1 0,-1 0 0,0 0 0,-8-9 0,8 6-47,1 0 0,0 0 1,0-1-1,1 1 1,0-1-1,0 0 0,0 0 1,1 0-1,1 0 0,0-1 1,0 1-1,0-1 1,1 1-1,0-1 0,1 0 1,0 0-1,0 1 1,1-1-1,2-8 0,4-18-43,2 0 0,1 0 0,20-45 0,0-2 150,-24 66-24,-4 9 11,1 0 0,-1 0 0,0 0-1,-1 0 1,1-1 0,-1 1-1,-1-1 1,0-7 0,0 15-33,0-1 0,1 1 1,-1-1-1,0 1 0,0-1 0,0 1 0,0-1 0,0 1 1,0-1-1,-1 1 0,1-1 0,0 1 0,0-1 0,0 1 1,0-1-1,-1 1 0,1-1 0,0 1 0,0-1 1,-1 1-1,1 0 0,0-1 0,-1 1 0,1-1 0,0 1 1,-1 0-1,1-1 0,-1 1 0,1 0 0,0 0 1,-1-1-1,1 1 0,-1 0 0,1 0 0,-1 0 0,1 0 1,-1-1-1,1 1 0,-1 0 0,1 0 0,-1 0 1,1 0-1,-1 0 0,1 0 0,-1 0 0,1 1 0,-1-1 1,1 0-1,-1 0 0,1 0 0,-1 0 0,0 1 0,-1 0 24,0 1-1,0-1 0,0 1 0,0-1 0,0 1 0,1 0 0,-1 0 0,1 0 0,-1 0 0,-1 3 0,-1 4 20,0 1 0,0 0 1,1 0-1,0 0 0,1 0 0,0 1 0,1-1 1,-1 18-1,2-23-56,0 0 0,0 1 0,0-1 0,1 1 0,0-1 1,0 0-1,0 1 0,1-1 0,0 0 0,0 0 0,0 0 0,1 0 0,-1-1 0,1 1 0,0 0 1,0-1-1,1 0 0,4 5 0,-6-8-52,-1 0 1,1 0-1,0 0 1,-1 0-1,1 0 1,0 0-1,0 0 1,0-1-1,-1 1 1,1-1-1,0 1 1,0-1-1,0 0 1,0 1-1,0-1 1,0 0-1,0-1 1,0 1-1,0 0 1,-1 0-1,1-1 1,0 1-1,0-1 1,0 0-1,0 1 1,-1-1-1,1 0 1,0 0-1,-1 0 1,1 0-1,-1-1 0,4-2 1,0-1-67,0 0 1,0 0-1,-1-1 0,0 0 1,0 0-1,0 0 1,4-10-1,7-23-453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1.396"/>
    </inkml:context>
    <inkml:brush xml:id="br0">
      <inkml:brushProperty name="width" value="0.025" units="cm"/>
      <inkml:brushProperty name="height" value="0.025" units="cm"/>
    </inkml:brush>
  </inkml:definitions>
  <inkml:trace contextRef="#ctx0" brushRef="#br0">0 1 17748,'0'4'170,"0"41"1838,7 56 0,-5-89-1755,0 0-1,0 0 1,2 0 0,-1 0 0,1 0-1,1-1 1,0 0 0,1 0 0,11 16-1,-15-24-242,-1 0-1,1-1 1,0 0 0,1 1-1,-1-1 1,0 0-1,1 0 1,-1 0-1,1 0 1,0-1 0,-1 1-1,1-1 1,0 0-1,0 0 1,0 0-1,0 0 1,0 0 0,0 0-1,0-1 1,0 0-1,1 1 1,-1-1 0,0 0-1,0-1 1,0 1-1,0 0 1,0-1-1,0 0 1,1 0 0,-2 0-1,1 0 1,4-2-1,7-5-127,0 0-1,0-1 0,-1-1 0,-1 0 1,13-14-1,1 1-184,-23 21 285,-1 1 0,0-1-1,1 0 1,-1 1 0,1-1 0,-1 1-1,1 0 1,4-2 0,-6 3 31,0 0 1,-1 0-1,1 0 1,0 0 0,-1 0-1,1 0 1,0 0-1,-1 0 1,1 1 0,0-1-1,-1 0 1,1 0-1,-1 1 1,1-1 0,0 0-1,-1 1 1,1-1-1,-1 0 1,1 1 0,-1-1-1,1 1 1,-1-1-1,1 1 1,-1-1-1,1 1 1,-1-1 0,0 1-1,1-1 1,-1 1-1,0 0 1,0-1 0,1 1-1,-1 0 1,0-1-1,0 1 1,0 0 0,0-1-1,0 1 1,0 0-1,0-1 1,0 1 0,0 0-1,0 0 1,0 9 183,-1 0 0,0 0-1,0 0 1,-1 0 0,0-1 0,-1 1 0,0-1 0,-1 1 0,0-1 0,0 0 0,-1 0-1,0-1 1,-1 1 0,1-1 0,-2 0 0,1-1 0,-1 1 0,-11 8 0,16-15-248,1 0 0,0 0 1,-1 0-1,1 0 1,-1 0-1,1 0 0,-1 0 1,1 0-1,-1-1 1,1 1-1,-1-1 0,0 1 1,0-1-1,1 0 1,-1 0-1,0 0 1,1 0-1,-1 0 0,0 0 1,0 0-1,1 0 1,-1-1-1,0 1 0,1 0 1,-1-1-1,-2-1 1,3 1-69,-1-1 0,1 1 0,0 0 0,0-1-1,-1 0 1,1 1 0,0-1 0,1 0 0,-1 1 0,0-1 0,0 0 0,1 0 0,-1 0 0,1 0 0,0 0 0,-1 0 0,1 1 0,0-1 0,0 0 0,0 0 0,1 0 0,-1 0 0,1-3 0,6-20-665,6-1-229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1.869"/>
    </inkml:context>
    <inkml:brush xml:id="br0">
      <inkml:brushProperty name="width" value="0.025" units="cm"/>
      <inkml:brushProperty name="height" value="0.025" units="cm"/>
    </inkml:brush>
  </inkml:definitions>
  <inkml:trace contextRef="#ctx0" brushRef="#br0">39 419 18836,'-5'13'728,"-4"5"160,2 1 0,-6 21 0,12-36-762,0 0 0,0 1 0,1-1 0,-1 1 0,1-1 0,0 1 0,0-1 0,0 1 1,1-1-1,-1 1 0,1-1 0,0 1 0,1-1 0,-1 0 0,3 5 0,-4-8-108,1 0 0,-1 0 1,1 0-1,-1 0 0,1 0 0,0 0 0,-1 0 0,1-1 0,0 1 0,0 0 1,0 0-1,-1-1 0,1 1 0,0 0 0,0-1 0,0 1 0,0-1 0,0 0 1,0 1-1,0-1 0,0 0 0,1 1 0,-1-1 0,1 0 0,0 0 0,-1-1 0,1 1-1,-1 0 1,1-1-1,0 0 1,-1 1 0,1-1-1,-1 0 1,0 0-1,1 0 1,-1 0 0,0 0-1,0 0 1,2-2 0,1-1 18,0-1 1,0 0-1,0 0 1,-1 0-1,0-1 1,0 1-1,3-10 1,-3 4 19,0-2 0,-1 1 1,0 0-1,-1 0 0,-1-1 1,-1-22-1,0 27-29,0 0 0,0 1 0,-1-1 0,0 0 0,0 1 0,-1 0 0,0-1 0,-1 1 0,1 0 0,-1 1 1,-9-13-1,12 18-30,0 0 1,0 0 0,0 0 0,0 0-1,0 0 1,0 0 0,0 0-1,0 0 1,0 1 0,-1-1 0,1 0-1,0 1 1,0-1 0,-1 1 0,1-1-1,0 1 1,-4-1 0,4 1-3,1 1 1,-1-1-1,0 0 0,0 0 0,0 1 1,0-1-1,0 0 0,0 1 1,0-1-1,0 1 0,0-1 1,0 1-1,1 0 0,-1-1 1,0 1-1,0 0 0,1-1 1,-1 1-1,0 1 0,-1 1-7,0 0-1,1 0 0,-1 0 1,1 0-1,0 0 1,0 1-1,0-1 0,0 0 1,1 1-1,-1-1 1,1 1-1,0-1 0,0 4 1,0-2-98,1-1 1,0 1 0,0-1-1,1 1 1,-1-1 0,1 0 0,0 0-1,0 0 1,1 0 0,3 6-1,-5-9 33,0 0-1,0 0 1,-1 0 0,1-1-1,0 1 1,0 0-1,0 0 1,0-1 0,0 1-1,0-1 1,0 1 0,0-1-1,0 1 1,1-1-1,-1 0 1,0 1 0,0-1-1,2 0 1,-2 0 16,1 0 0,-1-1 0,0 1 0,1-1 0,-1 1 0,1-1 0,-1 1 0,0-1 0,0 0 1,1 0-1,-1 0 0,0 0 0,0 0 0,0 0 0,0 0 0,0 0 0,0 0 0,0 0 0,0-2 0,12-19-565,-4-7-219</inkml:trace>
  <inkml:trace contextRef="#ctx0" brushRef="#br0" timeOffset="1">29 1 14491,'0'9'880,"0"-2"-1056,0-2-152,3 0-568,0-1 880,0-2-288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2.290"/>
    </inkml:context>
    <inkml:brush xml:id="br0">
      <inkml:brushProperty name="width" value="0.025" units="cm"/>
      <inkml:brushProperty name="height" value="0.025" units="cm"/>
    </inkml:brush>
  </inkml:definitions>
  <inkml:trace contextRef="#ctx0" brushRef="#br0">0 1 16892,'3'4'563,"0"-1"0,-1 1 1,1 0-1,-1 0 0,4 8 1,3 6 598,140 214 4219,-107-175-4843,90 97-1,-154-174-992,-1 1 0,-34-21 1,4 4 7,12 7 125,23 17 270,0 0 1,1-1-1,1 0 1,0-2 0,-19-22-1,35 36 66,-1 0 1,0 0-1,0 0 0,1 0 1,-1 0-1,1 0 0,-1 0 1,1 0-1,-1 0 0,1 0 1,0-1-1,-1 1 0,1 0 1,0 0-1,0 0 0,0-1 1,0 1-1,0 0 0,0 0 1,0 0-1,0-1 0,1 1 1,-1 0-1,0 0 0,1 0 1,-1 0-1,1-1 0,-1 1 0,1 0 1,0 0-1,-1 0 0,1 0 1,0 0-1,0 0 0,0 1 1,-1-1-1,3-1 0,2-2 3,1 0-1,0 1 0,1-1 0,-1 1 0,9-2 1,-7 1-121,109-50-681,-75 33 541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5.457"/>
    </inkml:context>
    <inkml:brush xml:id="br0">
      <inkml:brushProperty name="width" value="0.025" units="cm"/>
      <inkml:brushProperty name="height" value="0.025" units="cm"/>
    </inkml:brush>
  </inkml:definitions>
  <inkml:trace contextRef="#ctx0" brushRef="#br0">0 0 13099,'29'17'1299,"-1"1"-1,33 27 1,14 9-147,365 210 348,206 139-1831,-255-158 337,-356-224-17,153 98-33,33 19-8,-116-81 49,-30-18-8,-3 2 0,115 88 0,-94-54-1,187 115 0,341 204-190,-456-269 155,105 70 101,-133-111 11,169 136 1,-237-168 35,3-3 1,2-3 0,108 50 0,-85-43-89,122 89 1,-160-101-15,-42-30-4,42 29-25,116 60 1,-166-94 13,1-1 0,-1 2 0,-1-1-1,1 1 1,-1 0 0,0 1 0,7 10 0,-14-18 4,-1 0 0,0 0 0,0 1 0,0-1 0,0 0 1,0 0-1,0 0 0,0 0 0,1 1 0,-1-1 0,0 0 0,0 0 0,0 0 0,0 1 1,0-1-1,0 0 0,0 0 0,0 0 0,0 0 0,0 1 0,0-1 0,0 0 0,0 0 1,0 0-1,0 1 0,0-1 0,0 0 0,-1 0 0,1 0 0,0 1 0,0-1 1,0 0-1,0 0 0,0 0 0,0 0 0,0 0 0,-1 1 0,1-1 0,0 0 0,0 0 1,0 0-1,0 0 0,-1 0 0,1 0 0,0 0 0,0 1 0,0-1 0,0 0 1,-1 0-1,1 0 0,0 0 0,0 0 0,0 0 0,-1 0 0,1 0 0,0 0 0,0 0 1,0 0-1,-1 0 0,1 0 0,0 0 2,-3 0-174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7.746"/>
    </inkml:context>
    <inkml:brush xml:id="br0">
      <inkml:brushProperty name="width" value="0.025" units="cm"/>
      <inkml:brushProperty name="height" value="0.025" units="cm"/>
    </inkml:brush>
  </inkml:definitions>
  <inkml:trace contextRef="#ctx0" brushRef="#br0">113 17 17820,'0'-1'86,"0"0"-1,1 0 1,-1 0 0,1 1 0,-1-1 0,1 0 0,-1 0-1,1 0 1,-1 1 0,1-1 0,-1 0 0,1 0-1,0 1 1,0-1 0,-1 1 0,1-1 0,0 1-1,0-1 1,0 1 0,0-1 0,-1 1 0,1 0 0,0-1-1,0 1 1,2 0 0,-3 1 4,1-1 0,0 1-1,-1 0 1,1 0 0,-1 0 0,1 0 0,-1 0-1,1 0 1,-1 0 0,1 0 0,-1 0 0,0 0-1,0 0 1,1 0 0,-1 0 0,0 0 0,0 0-1,0 1 1,0 13 746,-2 30 0,-15 62-193,-36 121 0,-11 66-567,63-287-61,0-1 0,1 1 0,-1-1 1,1 1-1,1 8 0,0-14-9,-1 0 0,0-1 0,0 1 0,0 0 0,0-1 0,1 1 0,-1-1 0,0 1 0,0-1 0,1 1 0,-1 0 0,1-1 0,-1 1 0,0-1 0,1 1 0,-1-1 0,1 0 0,-1 1 0,1-1 0,0 1 0,-1-1 0,1 0 0,0 1 0,0-1 5,1 0 0,-1 0 0,0 0 0,1 0 0,-1 0 0,0-1-1,1 1 1,-1 0 0,0-1 0,0 1 0,1-1 0,-1 1 0,0-1 0,0 1 0,0-1 0,2-1 0,247-155-1287,-227 141 958,-5-2-127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8.402"/>
    </inkml:context>
    <inkml:brush xml:id="br0">
      <inkml:brushProperty name="width" value="0.025" units="cm"/>
      <inkml:brushProperty name="height" value="0.025" units="cm"/>
    </inkml:brush>
  </inkml:definitions>
  <inkml:trace contextRef="#ctx0" brushRef="#br0">36 26 16083,'7'-23'4102,"-4"21"-1435,-2 15-1252,-9 288 197,8-301-1654,0 0-1,0 0 1,0 0 0,0 0 0,0 0-1,-1 0 1,1 0 0,0 0 0,0 0 0,0 0-1,0 0 1,0-1 0,0 1 0,0 0-1,0 0 1,0 0 0,0 0 0,0 0 0,0 0-1,0 0 1,0 0 0,-1 0 0,1 0-1,0 0 1,0 0 0,0 0 0,0 0-1,0 0 1,0 0 0,0 0 0,0 0 0,0 0-1,0 0 1,0 0 0,0 0 0,-1 0-1,1 1 1,0-1 0,0 0 0,0 0-1,0 0 1,0 0 0,0 0 0,0 0 0,0 0-1,0 0 1,0 0 0,0 0 0,0 0-1,0 0 1,0 0 0,0 0 0,0 0-1,0 0 1,0 1 0,0-1 0,0 0 0,0 0-1,0 0 1,0 0 0,0 0 0,0 0-1,0 0 1,0 0 0,0 0 0,-7-9-849,-8-14 368,15 23 408,-14-24-764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8.866"/>
    </inkml:context>
    <inkml:brush xml:id="br0">
      <inkml:brushProperty name="width" value="0.025" units="cm"/>
      <inkml:brushProperty name="height" value="0.025" units="cm"/>
    </inkml:brush>
  </inkml:definitions>
  <inkml:trace contextRef="#ctx0" brushRef="#br0">1 96 18884,'3'-7'416,"1"0"1,1 1-1,-1-1 0,1 1 1,0 0-1,1 0 0,0 1 1,0 0-1,0 0 0,0 0 1,1 1-1,-1 0 0,1 0 1,0 0-1,12-3 0,-15 5-388,1 1-1,0-1 0,-1 2 1,1-1-1,0 0 1,-1 1-1,1 0 1,0 0-1,0 0 0,-1 1 1,1-1-1,0 1 1,-1 0-1,1 1 1,0-1-1,-1 1 0,0 0 1,1 0-1,-1 0 1,0 0-1,0 1 0,0 0 1,0 0-1,-1 0 1,1 0-1,5 7 1,-3-1 55,0-1 1,0 1 0,-1 0 0,0 1-1,-1-1 1,0 1 0,0 0 0,-1 0-1,-1 0 1,1 1 0,-2-1 0,1 0-1,-1 1 1,-1-1 0,0 1 0,-3 18-1,3-22 16,-2 1 0,1-1 0,-1 0 0,0 0 0,-1-1 0,0 1 0,0 0 0,0-1 0,-1 1 0,1-1-1,-2 0 1,1-1 0,-1 1 0,0-1 0,0 1 0,0-2 0,-1 1 0,1 0 0,-1-1 0,0 0 0,-1-1 0,1 1 0,-1-1 0,-11 4-1,8-4-60,0-1-1,0 0 1,0-1-1,-13 1 1,18-2-165,1 0 1,0 0 0,0 0-1,0-1 1,0 0 0,0 0-1,0 0 1,0 0 0,0 0-1,0-1 1,1 0-1,-1 0 1,-4-3 0,4 2-221,6 0-125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9.595"/>
    </inkml:context>
    <inkml:brush xml:id="br0">
      <inkml:brushProperty name="width" value="0.025" units="cm"/>
      <inkml:brushProperty name="height" value="0.025" units="cm"/>
    </inkml:brush>
  </inkml:definitions>
  <inkml:trace contextRef="#ctx0" brushRef="#br0">72 28 13659,'1'-2'111,"7"-21"3701,-5 20-1322,-2 17-408,-6 45-588,-16 76 0,6-52-1104,-28 148-649,47-301-2841,-1 24 2340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0.732"/>
    </inkml:context>
    <inkml:brush xml:id="br0">
      <inkml:brushProperty name="width" value="0.025" units="cm"/>
      <inkml:brushProperty name="height" value="0.025" units="cm"/>
    </inkml:brush>
  </inkml:definitions>
  <inkml:trace contextRef="#ctx0" brushRef="#br0">0 24 11650,'1'3'223,"0"0"-1,0 0 1,0 0-1,0 0 1,-1 0 0,1 0-1,-1 0 1,0 1-1,0-1 1,0 0-1,-1 4 1,0 7 297,3 76 1885,3 0 1,30 157 0,-27-222-2092,-8-25-311,0 0-1,0 0 1,0 0 0,0 0-1,0 0 1,0 0-1,0 0 1,0 0 0,0 0-1,0 0 1,0 0-1,0 0 1,0 0 0,0-1-1,0 1 1,0 0-1,0 0 1,0 0 0,0 0-1,0 0 1,0 0-1,0 0 1,0 0 0,0 0-1,0 0 1,0 0-1,0 0 1,0 0 0,0 0-1,0-1 1,0 1-1,0 0 1,0 0-1,0 0 1,1 0 0,-1 0-1,0 0 1,0 0-1,0 0 1,0 0 0,0 0-1,0 0 1,0 0-1,0 0 1,0 0 0,0 0-1,0 0 1,0 0-1,0 0 1,1 0 0,-1 0-1,0 0 1,0 0-1,0 0 1,0 0 0,0 0-1,0 0 1,0 0-1,0 0 1,0 0 0,0 0-1,0 0 1,0 0-1,0 0 1,0 0-1,1 0 1,-1 0 0,0 1-1,0-1 1,0-17 79,-1-10 3,-1-1-13,2 1 1,4-48-1,-3 69-66,0-1 0,0 1 0,1 0 0,0 0 0,0-1-1,0 1 1,1 0 0,-1 1 0,2-1 0,-1 0 0,1 1-1,-1 0 1,1 0 0,1 0 0,-1 0 0,1 1 0,5-5 0,-7 7-4,-1 1 0,1-1 0,-1 1 0,1 0-1,-1 0 1,1 0 0,0 0 0,-1 0 0,1 0 0,0 1 0,0-1 0,0 1 0,-1 0 0,1 0 0,0 0 0,0 0 0,0 0 0,3 2 0,-2-1-5,-1 0 1,1 1-1,0 0 0,-1-1 1,1 2-1,-1-1 0,0 0 1,1 1-1,-1-1 0,-1 1 1,6 5-1,-3-1 21,1 1 0,-1 0 0,0 0 0,0 0 0,-1 1 0,-1-1 0,1 1-1,-1 0 1,-1 0 0,3 10 0,-5-17 14,1 2 58,-1 0 1,1 0 0,-1 0-1,1 0 1,-1-1-1,0 1 1,-1 0 0,1 0-1,-1 0 1,0 0 0,-2 6-1,3-10-68,0 1 0,0-1 1,0 0-1,0 0 0,-1 1 0,1-1 0,0 0 0,0 0 1,0 0-1,-1 0 0,1 1 0,0-1 0,0 0 0,-1 0 0,1 0 1,0 0-1,0 0 0,-1 1 0,1-1 0,0 0 0,0 0 0,-1 0 1,1 0-1,0 0 0,-1 0 0,1 0 0,0 0 0,0 0 0,-1 0 1,1 0-1,0 0 0,0 0 0,-1 0 0,1-1 0,0 1 1,-1 0-1,1 0 0,0 0 0,-10-12 542,-3-18 21,13 29-565,-12-34 267,1 0 0,-11-69 0,80 166-1439,-56-60 1110,0 0 0,0 0 0,0 0 0,0 0 0,0-1 0,0 1 0,1-1 0,-1 1 0,1-1 0,-1 0 0,1 0 0,-1 0 0,1 0 0,0-1 0,-1 1 0,1-1 0,0 1 0,0-1 0,-1 0 0,1 0 0,0-1 0,0 1-1,4-1 1,-3-1 17,0 0 1,-1 0-1,1 0 0,-1 0 0,0 0 0,0-1 0,0 1 0,0-1 0,0 0 0,0 0 0,-1 0 0,1 0 0,-1-1 0,0 1 0,3-7 0,0-1 55,0 0 1,-1 0-1,-1-1 1,0 1-1,0-1 1,-1 0-1,-1 0 1,0 0-1,0 1 1,-1-1-1,-1 0 1,0 0-1,0 0 1,-2 0-1,1 1 1,-7-17-1,8 25-22,0 1-1,0 0 0,0-1 0,-1 1 0,1 0 0,-1 0 0,1 0 1,-1 0-1,0 0 0,0 0 0,0 0 0,-3-1 0,4 2-6,1 1 0,-1-1 0,0 1 0,0 0 0,0 0 0,0-1 0,0 1 0,0 0 0,0 0 0,0 0 0,0 0 0,0 0 0,0 0 0,0 0-1,0 0 1,0 1 0,0-1 0,0 0 0,0 1 0,0-1 0,0 0 0,0 1 0,0-1 0,0 1 0,1 0 0,-1-1 0,0 1 0,0-1 0,1 1-1,-1 0 1,0 0 0,1 0 0,-1-1 0,0 1 0,0 1 0,-3 5-8,1-1 0,0 1-1,0 0 1,0-1 0,1 1-1,-1 1 1,2-1 0,-2 10 0,-4 62-57,7-78 64,-1 14-9,1 0 1,1 0-1,0-1 1,1 1-1,1 0 0,5 18 1,-6-28 1,-1-1 1,1 0-1,0 1 1,1-1-1,-1 0 0,1 0 1,0 0-1,0-1 1,0 1-1,5 4 0,-5-6 0,-1 0 0,1-1 0,0 1 0,0 0 1,0-1-1,0 0 0,0 0 0,0 0 0,0 0 0,1 0 0,-1-1 0,0 1 0,0-1 0,0 0 0,1 0 0,5-1 0,-4 0-2,0 0 0,1-1 1,-1 1-1,0-1 0,0-1 0,0 1 1,-1-1-1,1 1 0,0-1 0,-1-1 1,0 1-1,0-1 0,0 1 0,7-9 1,-8 8 0,0 1-1,-1-1 1,1 1 0,-1-1 0,0 0 0,0 0-1,0 0 1,0-1 0,-1 1 0,1 0 0,-1 0 0,0-1-1,-1 1 1,1-1 0,-1 1 0,0-1 0,0 1-1,-1-6 1,1 9 4,0 1 0,0 0 0,0-1 1,0 1-1,0 0 0,0-1 0,0 1 0,0 0 0,0-1 0,0 1 0,0-1 0,0 1 0,-1 0 0,1 0 0,0-1 0,0 1 0,0 0 0,-1-1 0,1 1 1,0 0-1,0 0 0,-1-1 0,1 1 0,0 0 0,0 0 0,-1 0 0,1-1 0,0 1 0,-1 0 0,1 0 0,0 0 0,-1 0 0,1 0 0,-9 8-91,-3 17-24,11-19 112,0-1-1,0 0 1,1 0-1,0 0 0,0 0 1,0 0-1,1 1 1,-1-1-1,3 7 1,-3-11 9,1 0 0,-1 0 0,1 1 0,-1-1 1,1 0-1,-1 0 0,1 0 0,0 0 0,-1 0 1,1 0-1,0 0 0,0 0 0,0-1 1,0 1-1,0 0 0,0 0 0,0-1 0,1 2 1,0-2 2,-1 0-1,1 0 1,-1 0 0,1 1 0,-1-1 0,0-1 0,1 1 0,-1 0 0,1 0 0,-1 0 0,1-1 0,-1 1 0,0-1 0,1 1 0,-1-1 0,0 0 0,1 1 0,-1-1 0,2-2 0,2 0 5,0-1-1,-1 0 1,1 0 0,-1 0 0,0-1 0,0 0 0,-1 1 0,1-1 0,4-9 0,0-3 48,10-31-1,-6 18-37,-13 34-24,0 0 0,1-1-1,0 1 1,0 0 0,0 0-1,0 4 1,1 9-15,-1-6 9,0 41-46,0-48 58,1 0 0,-1 0 1,1 0-1,0-1 0,0 1 0,0 0 1,1 0-1,0-1 0,-1 1 0,5 5 1,-6-9 2,1 1 0,0 0 1,0-1-1,-1 1 1,1-1-1,0 1 0,0-1 1,0 0-1,0 1 1,0-1-1,-1 0 0,1 1 1,0-1-1,0 0 1,0 0-1,0 0 0,0 0 1,0 0-1,0 0 0,0 0 1,0 0-1,0-1 1,0 1-1,0 0 0,-1 0 1,1-1-1,0 1 1,0-1-1,0 1 0,0 0 1,-1-1-1,1 0 1,0 1-1,0-1 0,-1 1 1,1-1-1,0 0 1,0-1-1,4-3 33,0 0-1,0 0 1,7-12 0,33-74-474,-43 94-465,-1 10 534,0 14 41,-4 60-123,3-87 439,-1 0 0,1 0 0,0 0-1,0 0 1,0 0 0,0 0 0,0 0 0,0 0 0,0 0 0,0 1 0,0-1 0,0 0 0,0 0-1,0 0 1,0 0 0,0 0 0,0 0 0,0 0 0,0 0 0,0 0 0,0 0 0,0 1 0,0-1 0,0 0-1,0 0 1,1 0 0,-1 0 0,0 0 0,0 0 0,0 0 0,0 0 0,0 0 0,0 0 0,0 0 0,0 0-1,0 0 1,0 0 0,0 1 0,0-1 0,0 0 0,1 0 0,-1 0 0,0 0 0,0 0 0,0 0-1,0 0 1,0 0 0,0 0 0,0 0 0,0 0 0,0 0 0,0 0 0,1 0 0,-1 0 0,0 0 0,0 0-1,0 0 1,0 0 0,5-6 253,4-6 76,-2 2-359,1-2 18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3.850"/>
    </inkml:context>
    <inkml:brush xml:id="br0">
      <inkml:brushProperty name="width" value="0.05" units="cm"/>
      <inkml:brushProperty name="height" value="0.05" units="cm"/>
    </inkml:brush>
  </inkml:definitions>
  <inkml:trace contextRef="#ctx0" brushRef="#br0">316 0 14563,'-24'0'656,"1"1"0,-1 2 0,0 0 0,1 1 0,0 2 0,0 0 0,0 1 0,-36 18 0,22-5-101,35-18-530,-1-1 0,1 1 0,0 0-1,0 0 1,0-1 0,0 2 0,0-1 0,1 0 0,-1 0 0,1 0 0,-1 1 0,-1 3 0,3-5-42,0-1 0,0 1 0,0 0 0,0 0 0,0 0 0,0-1 0,1 1 0,-1 0 1,0 0-1,0-1 0,0 1 0,1 0 0,-1-1 0,0 1 0,1 0 0,-1-1 0,1 1 0,-1 0 0,1-1 0,-1 1 0,1-1 0,-1 1 1,1-1-1,-1 1 0,1-1 0,0 1 0,-1-1 0,1 0 0,0 1 0,-1-1 0,1 0 0,0 1 0,0-1 0,-1 0 0,1 0 1,0 0-1,1 0 0,31 5-1047,-33-5 1063,73-1-1927,10 0 400,-74 2 1404,0 0 0,0 1 0,0-1 0,0 2 0,-1-1 0,17 8 0,-23-9 150,0-1 1,-1 1-1,1 0 1,0 0-1,-1 0 0,1 0 1,-1 0-1,1 1 1,-1-1-1,1 0 0,-1 1 1,0-1-1,0 1 0,0-1 1,0 1-1,0-1 1,0 1-1,0 0 0,0 0 1,-1-1-1,1 1 1,-1 0-1,1 2 0,-1-1 48,0 0 0,-1 0 0,1 0 0,-1 0 0,0 0-1,0-1 1,0 1 0,0 0 0,0 0 0,-1-1 0,1 1 0,-1-1-1,-2 4 1,-8 7 421,1 0 0,-2-1 0,-27 20 0,36-29-413,-30 22 1180,-1-2 1,-70 35-1,74-48-799,12-11-47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1.228"/>
    </inkml:context>
    <inkml:brush xml:id="br0">
      <inkml:brushProperty name="width" value="0.025" units="cm"/>
      <inkml:brushProperty name="height" value="0.025" units="cm"/>
    </inkml:brush>
  </inkml:definitions>
  <inkml:trace contextRef="#ctx0" brushRef="#br0">10 27 19700,'-7'-1'2025,"5"-3"-1353,1-1-264,1 1 1024,1-2-528,4 2-1896,-1 2 480,3 1 24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1.713"/>
    </inkml:context>
    <inkml:brush xml:id="br0">
      <inkml:brushProperty name="width" value="0.025" units="cm"/>
      <inkml:brushProperty name="height" value="0.025" units="cm"/>
    </inkml:brush>
  </inkml:definitions>
  <inkml:trace contextRef="#ctx0" brushRef="#br0">26 2 21925,'0'-1'33,"0"1"0,0 0 0,0 0 0,0 0 0,0 0 0,0 0 0,0 0 0,0 0 0,0 0 0,0 0 0,1 0 0,-1 0 0,0 0 0,0 0 1,0 0-1,0 0 0,0 0 0,0 0 0,0 0 0,0 0 0,0 0 0,0 0 0,0 0 0,0 0 0,0 0 0,1 0 0,-1 0 0,0 0 0,0 0 0,0 0 0,0 0 1,0 0-1,0 0 0,0 0 0,0 0 0,0 0 0,0 0 0,0 0 0,0 0 0,0 0 0,1 0 0,-1 0 0,0 0 0,0 0 0,0 0 0,0 0 0,0 0 0,0 0 1,0 0-1,0 0 0,0 1 0,0-1 0,0 0 0,0 0 0,0 0 0,0 0 0,0 0 0,0 0 0,0 0 0,0 0 0,2 10 778,1 17-404,-2-20 81,6 83 390,-1 3-908,5-1-1,29 122 1,-37-206 56,1 3-1474,-5-9 340,-3-5-115,-14-19-2417,-27-40 0,11 2 5183,33 59-1389,1 0 0,-1 0 0,1-1 0,-1 1 0,1 0 1,0-1-1,0 1 0,0 0 0,-1-1 0,1 1 0,0 0 0,0-1 1,1 1-1,-1 0 0,0-1 0,0 1 0,1 0 0,-1-1 1,1 1-1,-1 0 0,1 0 0,-1 0 0,1-1 0,0 1 0,0 0 1,-1 0-1,1 0 0,0 0 0,0 0 0,0 0 0,0 0 0,0 1 1,2-2-1,5-3-52,-1 1-1,1 0 1,0 0 0,12-3 0,0 0-347,40-21-166,-29 11 58</inkml:trace>
  <inkml:trace contextRef="#ctx0" brushRef="#br0" timeOffset="1">295 224 17052,'-22'34'1770,"10"-16"-1172,1-1 0,0 1 1,1 1-1,-8 23 0,18-42-601,0 1 1,-1 0-1,1 0 1,0 0-1,-1-1 0,1 1 1,0 0-1,0 0 1,0 0-1,0 0 1,0 0-1,0 0 1,0 0-1,0-1 1,0 1-1,0 0 1,1 0-1,-1 0 1,0 0-1,0-1 0,1 1 1,-1 0-1,1 0 1,-1 0-1,1 0 1,0 0-16,0-1 1,0 1-1,1-1 0,-1 1 1,0-1-1,0 1 0,0-1 1,0 0-1,0 0 0,0 0 1,1 0-1,-1 1 1,0-2-1,0 1 0,0 0 1,2 0-1,6-2-148,0 0 1,0-1-1,14-6 1,-20 8 130,0 0-5,53-19-532,-52 19 565,0 0-1,1 0 1,-1 0-1,0 0 1,1 1 0,-1 0-1,1 0 1,-1 0-1,1 1 1,6 1-1,-9-2 50,-1 1-1,1-1 0,-1 1 1,0 0-1,1-1 0,-1 1 1,0 0-1,0 0 0,1 0 1,-1 0-1,0 0 0,0 0 1,0 1-1,0-1 0,0 0 1,-1 0-1,1 1 0,0-1 1,-1 0-1,1 1 0,0-1 1,-1 1-1,0-1 0,1 1 1,-1-1-1,0 1 0,0-1 1,0 1-1,0-1 0,0 1 1,0 0-1,0-1 0,0 1 1,-1-1-1,0 2 0,0 2 123,-1 0-1,1 0 1,-1 0 0,0 0-1,-1 0 1,1-1 0,-1 1-1,-5 6 1,2-6-135,1 0 1,0 0-1,-1-1 0,0 0 1,0 0-1,-1 0 0,1-1 1,-1 1-1,1-2 0,-1 1 1,0-1-1,0 0 0,0 0 1,0-1-1,-1 0 0,1 0 1,-12-1-1,-12-2-169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2.356"/>
    </inkml:context>
    <inkml:brush xml:id="br0">
      <inkml:brushProperty name="width" value="0.025" units="cm"/>
      <inkml:brushProperty name="height" value="0.025" units="cm"/>
    </inkml:brush>
  </inkml:definitions>
  <inkml:trace contextRef="#ctx0" brushRef="#br0">1 74 21157,'1'0'1760,"7"-1"-1304,2-4-216,4 0 832,2-3-416,2 0-928,4-1-536,-4-1 712,1-3-152,-3-1-112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2.980"/>
    </inkml:context>
    <inkml:brush xml:id="br0">
      <inkml:brushProperty name="width" value="0.025" units="cm"/>
      <inkml:brushProperty name="height" value="0.025" units="cm"/>
    </inkml:brush>
  </inkml:definitions>
  <inkml:trace contextRef="#ctx0" brushRef="#br0">1 0 18804,'2'8'398,"0"-1"0,0 1 0,-1-1 0,0 1-1,0-1 1,-1 11 0,2 16 416,41 194 404,-41-222-1205,-1 0-1,1 0 1,0 0-1,4 6 1,-6-11-8,0 0-1,1-1 1,-1 1 0,0-1-1,1 1 1,-1-1 0,1 1 0,-1-1-1,1 1 1,-1-1 0,1 0-1,-1 1 1,1-1 0,-1 1 0,1-1-1,-1 0 1,1 0 0,0 1-1,-1-1 1,2 0 0,-2 0 1,1 0 0,0 0 0,0-1 0,-1 1 1,1 0-1,0-1 0,0 1 0,-1 0 0,1-1 0,0 1 1,-1-1-1,1 1 0,-1-1 0,1 0 0,-1 1 0,1-1 1,-1 1-1,1-1 0,-1 0 0,1 0 0,-1 0 0,9-16 70,-2 0 0,0 0 0,-1-1-1,-1 0 1,4-19 0,-5 16-19,1 1-1,2-1 1,10-24 0,-17 44-58,0 1 1,0-1 0,1 1-1,-1-1 1,0 0-1,0 1 1,0-1-1,1 1 1,-1-1 0,0 1-1,1-1 1,-1 1-1,0-1 1,1 1-1,-1-1 1,1 1 0,-1 0-1,1-1 1,-1 1-1,1-1 1,-1 1-1,1 0 1,-1 0 0,1-1-1,-1 1 1,1 0-1,-1 0 1,1 0-1,0-1 1,-1 1 0,1 0-1,-1 0 1,1 0-1,0 0 1,-1 0-1,1 0 1,-1 0 0,1 1-1,0-1 1,-1 0-1,1 0 1,-1 0-1,1 1 1,-1-1 0,1 0-1,-1 0 1,1 1-1,-1-1 1,1 0-1,-1 1 1,1-1 0,-1 1-1,1-1 1,-1 1-1,4 4-7,-1-1 0,0 1 0,0 0 0,4 8 1,-4-6 6,17 36-56,-15-29 55,1 0-1,11 17 1,-16-31-65,-1 1 1,0-1-1,1 0 0,-1 1 1,1-1-1,-1 0 1,1 1-1,-1-1 0,1 0 1,-1 1-1,1-1 0,-1 0 1,1 0-1,-1 0 1,1 0-1,-1 1 0,1-1 1,-1 0-1,1 0 0,0 0 1,-1 0-1,1 0 1,-1 0-1,1-1 0,-1 1 1,1 0-1,0 0 1,-1 0-1,1 0 0,-1-1 1,1 1-1,-1 0 0,1 0 1,-1-1-1,1 1 1,-1 0-1,0-1 0,1 1 1,-1-1-1,1 1 0,-1-1 1,1 0-1,9-5-901,-3 5 269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3.434"/>
    </inkml:context>
    <inkml:brush xml:id="br0">
      <inkml:brushProperty name="width" value="0.025" units="cm"/>
      <inkml:brushProperty name="height" value="0.025" units="cm"/>
    </inkml:brush>
  </inkml:definitions>
  <inkml:trace contextRef="#ctx0" brushRef="#br0">56 50 16964,'0'-2'189,"0"0"0,0 1 1,0-1-1,0 1 0,0-1 1,-1 0-1,1 1 0,-1-1 0,1 1 1,-1-1-1,1 1 0,-1-1 1,0 1-1,0-1 0,1 1 1,-1 0-1,0-1 0,0 1 1,-1 0-1,1 0 0,0 0 1,-2-2-1,2 3-105,1 0 0,-1 0 0,1-1 0,-1 1 0,0 0 0,1 0 0,-1 0 0,1 0 0,-1 0 0,1 0 0,-1 0 0,0 0 0,1 0 0,-1 0-1,1 0 1,-1 1 0,1-1 0,-1 0 0,0 0 0,1 0 0,-1 1 0,1-1 0,-1 1 0,0 0 7,-1 0-1,1 0 1,0 1-1,0-1 1,0 0 0,0 1-1,0-1 1,0 1-1,1-1 1,-1 1-1,-1 3 1,-1 6-14,0 1-1,1 0 1,0 0 0,1 0 0,0 0 0,1 1-1,0-1 1,1 0 0,0 0 0,1 0 0,7 22-1,-9-32-74,1 0-1,0-1 1,-1 1-1,1 0 0,0 0 1,0-1-1,0 1 0,1-1 1,-1 1-1,2 2 1,-2-4-1,-1 0 0,1 1 1,-1-1-1,1 0 0,0 1 1,-1-1-1,1 0 0,-1 0 1,1 1-1,0-1 0,-1 0 1,1 0-1,0 0 0,-1 0 1,1 0-1,0 0 0,-1 0 1,1 0-1,-1 0 0,1 0 1,0 0-1,0-1 0,1 0 2,0 0-1,0 0 0,-1-1 1,1 1-1,0-1 0,-1 1 1,1-1-1,-1 1 0,0-1 0,1 0 1,-1 0-1,0 0 0,0 0 1,0 0-1,0 0 0,1-3 1,3-11 14,-1 0 0,0 0 0,-2-1 1,1 1-1,-2-1 0,0 0 0,-1 1 0,-4-32 0,-1 33-135,1 25-222,0 27-431,3-14 121,0-13 346,1 0-1,0-1 1,0 1 0,1 0-1,0-1 1,1 1-1,0 0 1,0-1-1,5 12 1,1-10-382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3.869"/>
    </inkml:context>
    <inkml:brush xml:id="br0">
      <inkml:brushProperty name="width" value="0.025" units="cm"/>
      <inkml:brushProperty name="height" value="0.025" units="cm"/>
    </inkml:brush>
  </inkml:definitions>
  <inkml:trace contextRef="#ctx0" brushRef="#br0">67 231 16011,'-7'51'1693,"4"-37"-1318,0 0 0,2 0-1,-1 0 1,2 0 0,0 1-1,1-1 1,3 24 0,-3-37-344,-1 0 0,0 1 0,0-1 0,1 0 0,-1 0 0,0 0 0,1 0 0,0 1 0,-1-1 0,1 0-1,-1 0 1,1 0 0,0 0 0,0 0 0,0-1 0,-1 1 0,1 0 0,0 0 0,0 0 0,2 0 0,-2-1 0,0 1 0,0-2 0,0 1 0,0 0 0,0 0 0,0 0 0,0 0 0,0 0-1,-1-1 1,1 1 0,0 0 0,0-1 0,0 1 0,-1-1 0,1 1 0,0-1 0,0 1 0,-1-1 0,1 0 0,0 1-1,0-2 1,4-4 139,0-1 0,0 0-1,-1 0 1,7-14 0,-1-2 70,-2 0 0,0 0 0,-2-1 0,0 0 0,3-32 0,-8 39-201,0 1 0,0-1 0,-2 1 0,0 0-1,0-1 1,-2 1 0,0 0 0,-11-30 0,13 43-59,0 0 1,0 1 0,-1-1-1,1 1 1,-1-1 0,1 1-1,-1 0 1,0-1 0,0 1-1,0 0 1,-3-2 0,4 3 7,0 1 0,0-1 0,0 1 0,0 0 0,0-1-1,0 1 1,0 0 0,0 0 0,0-1 0,0 1 0,0 0 0,0 0 0,0 0 0,0 0 0,-1 0 0,1 1 0,0-1 0,0 0 0,0 0 0,0 1 0,0-1 0,0 0 0,0 1 0,0-1 0,1 1 0,-1 0-1,0-1 1,0 1 0,0 0 0,0-1 0,1 1 0,-1 0 0,0 1 0,-9 11-62,0 2 0,2-1 0,-1 1 0,2 0 0,0 1 0,-6 21 0,5-16 64,3-8 7,2-7 1,1 0 0,0 0 0,0 0 1,0 0-1,1 0 0,-1 9 0,2-15-7,0 1 0,0-1 1,0 1-1,0-1 0,1 1 0,-1-1 0,0 1 1,0-1-1,1 0 0,-1 1 0,0-1 1,1 1-1,-1-1 0,0 0 0,1 1 0,-1-1 1,1 0-1,-1 1 0,1-1 0,-1 0 0,1 0 1,-1 1-1,0-1 0,1 0 0,-1 0 0,1 0 1,-1 0-1,1 0 0,0 1 0,-1-1 0,1 0 1,-1 0-1,1 0 0,-1-1 0,1 1 0,0 0 1,23-3-359,-21 2 300,3 0-7,-1 0-1,1 1 0,0-1 1,-1 1-1,1 0 0,0 1 1,-1-1-1,1 1 1,-1 0-1,1 1 0,-1-1 1,1 1-1,-1 0 1,0 1-1,0-1 0,0 1 1,0 0-1,7 6 0,-7-5-9,0 1 0,-1 0 0,1 0 0,-1 0 0,0 1-1,-1-1 1,1 1 0,-1 0 0,0 0 0,-1 1-1,1-1 1,-1 0 0,0 1 0,-1-1 0,1 10 0,-2 2-36,0-17 113,0-1 1,0 0-1,0 1 0,-1-1 0,1 0 1,0 1-1,0-1 0,0 0 1,0 1-1,-1-1 0,1 0 0,0 1 1,0-1-1,-1 0 0,1 0 1,0 1-1,-1-1 0,1 0 0,0 0 1,-1 1-1,1-1 0,0 0 1,-1 0-1,1 0 0,0 0 0,-1 0 1,1 0-1,0 0 0,-1 1 1,1-1-1,-1 0 0,1 0 0,0 0 1,-1 0-1,1 0 0,0-1 1,-1 1-1,0 0 0,-7-3-233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4.447"/>
    </inkml:context>
    <inkml:brush xml:id="br0">
      <inkml:brushProperty name="width" value="0.025" units="cm"/>
      <inkml:brushProperty name="height" value="0.025" units="cm"/>
    </inkml:brush>
  </inkml:definitions>
  <inkml:trace contextRef="#ctx0" brushRef="#br0">0 0 16852,'32'209'2870,"66"234"1,-70-356-2102,-23-78-573,-2-16-81,-1-20-16,-2 23-83,1-91 123,-1 19-181,15-112 1,-5 150-240,-10 37 260,0 0 0,1 0 0,-1 0-1,1 0 1,-1 0 0,1 1 0,0-1 0,-1 0 0,1 0 0,0 0-1,0 0 1,-1 1 0,3-2 0,-3 2 7,1 0 1,-1 0-1,1 0 0,-1 0 1,1 0-1,-1 0 0,0 0 1,1 0-1,-1 0 0,1 0 1,-1 1-1,1-1 0,-1 0 1,1 0-1,-1 0 0,0 1 1,1-1-1,-1 0 0,1 0 1,-1 1-1,0-1 0,1 0 1,-1 1-1,0-1 0,0 1 1,1-1-1,-1 0 0,0 1 1,0-1-1,1 1 0,-1-1 1,0 1-1,0 0 0,4 6 8,-1 1-1,0 0 1,-1 0-1,1 0 0,-1 0 1,-1 0-1,0 0 1,0 0-1,-1 1 1,0-1-1,-1 14 1,0-23 46,0 1 0,0-1 0,0 0 1,0 0-1,0 0 0,0 0 1,1 0-1,-1 0 0,0-1 0,1 1 1,-1 0-1,1 0 0,-1-2 1,-3-12 148,-2-9 174,0 0 0,-2 0-1,-1 1 1,-18-36 0,30 63-393,0-1 1,0 0-1,0 0 1,0 0-1,1 0 1,-1 0-1,1-1 1,0 1-1,0-1 0,-1 0 1,2 0-1,-1-1 1,7 3-1,-6-4-138,-1 0-1,0 0 0,0-1 1,1 1-1,-1-1 0,0 0 0,0 0 1,0-1-1,0 1 0,0-1 1,0 0-1,0 0 0,-1 0 0,1-1 1,0 1-1,-1-1 0,6-5 1,10-10-508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4.894"/>
    </inkml:context>
    <inkml:brush xml:id="br0">
      <inkml:brushProperty name="width" value="0.025" units="cm"/>
      <inkml:brushProperty name="height" value="0.025" units="cm"/>
    </inkml:brush>
  </inkml:definitions>
  <inkml:trace contextRef="#ctx0" brushRef="#br0">42 40 16299,'-6'8'561,"1"0"-1,0 0 1,1 0-1,0 1 1,0 0-1,-3 13 0,5-17-450,1 0-1,0 0 0,0 1 0,0-1 0,1 0 0,0 1 0,0-1 0,0 0 0,1 1 0,0-1 0,0 0 1,3 9-1,-4-13-101,0-1 1,0 1 0,0 0-1,1-1 1,-1 1 0,0-1 0,0 1-1,1-1 1,-1 1 0,1-1 0,-1 1-1,0-1 1,1 1 0,-1-1-1,1 1 1,-1-1 0,1 1 0,-1-1-1,1 0 1,-1 1 0,1-1-1,0 0 1,-1 0 0,1 1 0,-1-1-1,1 0 1,0 0 0,0 0 2,0 0 0,0-1 1,0 1-1,0 0 0,0-1 1,0 1-1,0-1 0,0 1 1,0-1-1,0 0 0,0 1 1,-1-1-1,1 0 0,0 1 1,0-2-1,3-3 36,0-1 0,0 1 1,-1-1-1,3-6 0,2-6 60,-2 0 0,0-1-1,4-27 1,3-11-190,-14 65-9,1 0 1,0-1-1,0 1 0,2 11 1,0 7-15,-2-15 42,0 1 1,1-1-1,1 1 0,-1-1 1,2 1-1,0-1 0,4 12 1,-7-22 46,0-1 1,1 1-1,-1-1 1,0 1-1,0-1 1,0 1-1,1-1 1,-1 1-1,0-1 1,1 1-1,-1-1 1,0 1-1,1-1 1,-1 0-1,1 1 1,-1-1-1,0 0 1,1 1-1,-1-1 1,1 0-1,-1 1 1,1-1-1,-1 0 1,1 0-1,0 0 1,-1 0-1,1 1 1,-1-1-1,1 0 1,-1 0-1,1 0 1,-1 0-1,1 0 1,0 0-1,-1-1 1,1 1-1,-1 0 1,1 0-1,-1 0 1,1 0-1,-1-1 1,1 1-1,-1 0 1,1 0-1,-1-1 1,1 1-1,-1 0 1,1-1-1,-1 1 1,0-1-1,1 1 1,-1 0-1,0-1 1,1 1-1,-1-1 1,0 0-1,19-29-103,-7 1-132,-1-7-84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5.381"/>
    </inkml:context>
    <inkml:brush xml:id="br0">
      <inkml:brushProperty name="width" value="0.025" units="cm"/>
      <inkml:brushProperty name="height" value="0.025" units="cm"/>
    </inkml:brush>
  </inkml:definitions>
  <inkml:trace contextRef="#ctx0" brushRef="#br0">10 165 14227,'-3'21'746,"0"-4"129,1 0 0,0 0 0,2 28 0,1-41-736,-1 1 1,1 0-1,0 0 1,0-1-1,1 1 1,-1-1-1,1 1 0,0-1 1,0 0-1,0 0 1,1 0-1,0 0 1,-1 0-1,1 0 1,1-1-1,-1 1 1,7 4-1,-3-3-76,24 19 129,33 31 0,-54-45-177,-1 0-1,0 0 1,-1 1 0,0 0-1,-1 1 1,0 0 0,5 14-1,-7-13 88,0 0 0,-1 1-1,-1 0 1,0 0 0,-1-1-1,1 20 1,-3-26 14,0 1 0,0-1-1,-1 0 1,0 1 0,0-1-1,-1 0 1,1 1-1,-2-1 1,1 0 0,-1-1-1,0 1 1,0 0 0,-8 10-1,10-16-88,0 1 0,0-1 0,0 0 0,0 0 0,0 1 0,0-1 0,0 0 0,0 0 0,-1 0 0,1 0 0,0 0 0,-1 0 0,1-1 0,0 1 0,-1 0 0,1-1 0,-1 1 0,0-1 0,1 0 0,-1 1 0,1-1 0,-1 0-1,0 0 1,1 0 0,-1 0 0,1 0 0,-1 0 0,0-1 0,1 1 0,-1 0 0,1-1 0,-1 1 0,1-1 0,-1 0 0,1 1 0,-1-1 0,1 0 0,0 0 0,-1 0 0,1 0 0,0 0 0,-2-2 0,-1-1-11,0-1 1,0 0 0,1 0 0,-1 0 0,1 0 0,0 0-1,1-1 1,-1 0 0,1 1 0,-1-7 0,-1-6-66,2-1 0,0 1 1,1 0-1,1 0 0,1-1 1,0 1-1,1 0 0,7-28 1,8-16-166,27-64-1,-27 81 196,1-3 2,21-62 100,-33 91 16,-1-1 0,-1 0 1,3-30-1,-7 49-85,0 0-1,0-1 1,0 1 0,0-1 0,0 1-1,0 0 1,0-1 0,-1 1 0,1 0-1,0-1 1,-1 1 0,1 0 0,-1-2-1,0 3-7,1 0 0,0 0 0,0 0 0,-1-1 0,1 1 0,0 0 0,0 0 0,-1 0 0,1 0 0,0-1 0,-1 1 0,1 0 0,0 0 0,-1 0 0,1 0 0,0 0 0,-1 0 0,1 0 0,0 0-1,-1 0 1,1 0 0,0 0 0,-1 0 0,1 0 0,0 0 0,-1 0 0,1 0 0,0 1 0,-1-1 0,1 0 0,-1 0 0,-1 2 14,-1 0 0,1 0 0,0 0 0,0 0 1,-1 0-1,1 0 0,0 1 0,1-1 0,-3 4 0,-4 8-11,0-1 0,1 1-1,1 0 1,0 1 0,1-1-1,1 1 1,0 0 0,1 1 0,1-1-1,0 0 1,1 1 0,1 20-1,1-33-51,-1 0-1,0 1 1,1-1-1,0-1 1,0 1-1,0 0 0,0 0 1,0 0-1,1 0 1,-1-1-1,1 1 1,-1-1-1,1 1 1,0-1-1,0 0 0,0 1 1,1-1-1,-1 0 1,0 0-1,1-1 1,-1 1-1,6 2 0,-3-2-61,-1-1 0,1 1-1,0-1 1,0 0 0,0-1 0,1 1-1,-1-1 1,0 0 0,0 0-1,0-1 1,0 1 0,9-3-1,16-6-311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8.089"/>
    </inkml:context>
    <inkml:brush xml:id="br0">
      <inkml:brushProperty name="width" value="0.025" units="cm"/>
      <inkml:brushProperty name="height" value="0.025" units="cm"/>
    </inkml:brush>
  </inkml:definitions>
  <inkml:trace contextRef="#ctx0" brushRef="#br0">130 1 17340,'-11'34'3875,"-96"283"578,106-314-4421,-2 6 126,1 1-1,0 0 1,0 0 0,0 17-1,2-25-137,0 0 1,0-1-1,0 1 0,0-1 0,1 1 1,-1-1-1,0 1 0,1-1 0,-1 1 1,1-1-1,-1 1 0,1-1 0,0 1 1,0-1-1,0 0 0,-1 1 0,1-1 1,0 0-1,1 0 0,-1 0 0,0 0 1,0 0-1,0 0 0,1 0 0,-1 0 1,0 0-1,1-1 0,-1 1 0,1-1 1,-1 1-1,1-1 0,-1 1 0,1-1 1,-1 0-1,1 1 0,-1-1 0,1 0 1,2-1-1,6 0 58,1 0-1,-1-1 1,1-1 0,-1 0-1,0 0 1,0-1 0,0-1-1,18-10 1,-17 8-100,1 1 0,0 1 1,1 0-1,-1 0 0,18-3 0,-27 7-136,-1 1 1,0 0-1,1 0 1,-1 0-1,1 0 1,-1 0-1,1 1 0,-1-1 1,4 2-1,-5-2 56,0 0 1,0 1-1,0-1 0,0 1 0,0-1 0,0 1 1,-1-1-1,1 1 0,0 0 0,0-1 0,-1 1 1,1 0-1,0 0 0,-1 0 0,1-1 0,-1 1 1,1 0-1,-1 0 0,1 0 0,-1 0 0,0 0 0,0 0 1,1 0-1,-1 2 0,-1 2-738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2.380"/>
    </inkml:context>
    <inkml:brush xml:id="br0">
      <inkml:brushProperty name="width" value="0.05" units="cm"/>
      <inkml:brushProperty name="height" value="0.05" units="cm"/>
    </inkml:brush>
  </inkml:definitions>
  <inkml:trace contextRef="#ctx0" brushRef="#br0">7488 7043 5777,'25'19'535,"1"-2"-1,1-1 1,0-1 0,37 15-1,121 35 871,-135-50-952,90 14 0,-111-25-347,1-1-1,0-2 0,0-2 0,46-5 1,-21-4-67,-1-3-1,0-2 1,-1-2 0,-1-3 0,-1-1-1,52-32 1,-16 2-100,-2-4 0,113-96 0,-155 115 78,-1-2 1,-2-1 0,-2-2 0,-2-2-1,-2-1 1,40-68 0,-33 34 50,59-159 0,4-95-1693,-15 50-1584,3-11 1878,-26-5 2898,-58 228-1361,-3 0 0,-4 0 0,-2-1 0,-3 1 0,-4 1 0,-2-1 0,-4 1 1,-2 1-1,-4 0 0,-2 2 0,-3 0 0,-3 2 0,-37-62 0,-123-149-197,177 260 5,-19-24 5,-2 1-1,-2 2 0,-1 1 1,-2 2-1,-1 2 0,-1 1 1,-2 2-1,-73-39 0,-313-122-146,280 128 3,-543-174-810,-18 65 618,191 91 905,-5 37-3,120 12-291,-336-51-348,732 80 49,-1620-230 2683,991 129-2958,171 30-220,54-7-150,9-40-982,234 53 1169,2-7 0,-245-150-1,344 180 571,1-4-1,-73-66 0,98 75-66,2-1-1,2-2 1,1-1-1,-31-52 1,51 70-106,1-1 0,2 0 0,0 0 0,2-1 0,1-1 0,1 0 0,1 0 1,-3-34-1,8 42-44,1 0 0,0 0 0,2-1 0,0 1 0,2 0 0,0 0 0,1 0 0,0 0 0,2 1 1,0-1-1,1 1 0,17-29 0,-6 19-23,1 1-1,1 1 1,1 1 0,1 1-1,41-34 1,139-92-219,-57 57 336,-66 48 74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40.015"/>
    </inkml:context>
    <inkml:brush xml:id="br0">
      <inkml:brushProperty name="width" value="0.025" units="cm"/>
      <inkml:brushProperty name="height" value="0.025" units="cm"/>
    </inkml:brush>
  </inkml:definitions>
  <inkml:trace contextRef="#ctx0" brushRef="#br0">65 1 16003,'13'41'4081,"-3"-2"-3279,1 0 0,3-1 0,1 0 0,2-1 0,24 40 0,-31-67-169,-8-16 6,-8-21-60,-2 9-461,-1 1 0,-11-20 0,16 31-129,-1-1 0,0 1 1,0 0-1,0 1 0,0-1 1,-1 1-1,0 0 0,-8-6 0,13 11 8,1 0-1,0-1 0,-1 1 1,1 0-1,-1-1 0,1 1 1,-1 0-1,1 0 0,0 0 0,-1-1 1,1 1-1,-1 0 0,1 0 1,-1 0-1,1 0 0,-1 0 1,1 0-1,-1 0 0,1 0 1,-1 0-1,1 0 0,-1 0 0,1 0 1,-1 0-1,1 0 0,-1 1 1,1-1-1,-1 0 0,1 0 1,-1 0-1,1 1 0,-1-1 1,1 0-1,0 1 0,-1-1 0,1 0 1,-1 1-1,0 1-5,1 0 0,-1-1 0,0 1 0,1 0 0,0 0 0,-1 0 0,1 0 0,0-1 0,0 1 0,0 3 1,7 45-115,14 26 40,-18-68 77,0-1 1,0 1-1,1-1 1,0 0 0,0 0-1,1 0 1,8 10-1,-13-17 7,0 0-1,0 1 0,1-1 1,-1 0-1,0 0 0,0 1 1,1-1-1,-1 0 1,0 0-1,1 1 0,-1-1 1,0 0-1,0 0 0,1 0 1,-1 0-1,0 1 0,1-1 1,-1 0-1,1 0 0,-1 0 1,0 0-1,1 0 1,-1 0-1,0 0 0,1 0 1,-1 0-1,0 0 0,1 0 1,-1 0-1,0 0 0,1-1 1,-1 1-1,0 0 0,1 0 1,0 0-1,5-14 24,-1-21 10,-5 18-154,-3-33 0,3 50 104,0-1 0,0 1 1,0 0-1,0 0 0,0 0 0,0 0 0,0-1 0,0 1 1,0 0-1,0 0 0,0 0 0,0-1 0,0 1 1,0 0-1,0 0 0,0 0 0,0 0 0,0-1 0,0 1 1,0 0-1,-1 0 0,1 0 0,0 0 0,0 0 1,0-1-1,0 1 0,0 0 0,-1 0 0,1 0 0,0 0 1,0 0-1,0 0 0,0 0 0,0 0 0,-1 0 1,1-1-1,0 1 0,0 0 0,0 0 0,-1 0 1,-5 7-378,-6 13-83,11-18 367,-2 4-79,0 0-1,-1 0 0,0 0 0,0-1 1,0 1-1,0-1 0,-1 0 1,-8 6-1,11-9 156,0-1 0,0 0 0,0 0 0,-1 0 0,1 0 1,0 0-1,-1-1 0,1 1 0,0 0 0,-1-1 0,1 0 0,-1 0 0,1 0 0,-1 0 1,1 0-1,-1 0 0,1-1 0,0 1 0,-1-1 0,1 1 0,0-1 0,-1 0 0,1 0 1,0 0-1,0 0 0,0-1 0,-2-1 0,1 2 78,1 0 1,-1-1-1,1 1 1,-1-1-1,1 0 1,0 0-1,0 0 0,0 0 1,0 0-1,0 0 1,1-1-1,-1 1 0,-1-4 1,2 4-8,1 0 0,0 0-1,0 0 1,0 0 0,0 0 0,1 0 0,-1 0 0,0 0-1,1 1 1,-1-1 0,1 0 0,0 0 0,0 0 0,-1 1-1,1-1 1,0 0 0,1 1 0,-1-1 0,0 1 0,0-1 0,2-1-1,160-184 748,-234 265-4947,-35 42 917,128-146 4219,1 1 1,28-22 0,-27 25-405,20-16 426,-96 89-3667,38-40 2273,3-2-39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2.440"/>
    </inkml:context>
    <inkml:brush xml:id="br0">
      <inkml:brushProperty name="width" value="0.025" units="cm"/>
      <inkml:brushProperty name="height" value="0.025" units="cm"/>
    </inkml:brush>
  </inkml:definitions>
  <inkml:trace contextRef="#ctx0" brushRef="#br0">1 17 13083,'3'0'1448,"-1"0"-976,6 2-120,-1-1 801,4 1-433,1 1-144,5-2-192,0 2-32,3-3-136,5 0-88,-2-2-344,4 0-208,3-3-184,-3 0 472,0-3-128,2 1-128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2.905"/>
    </inkml:context>
    <inkml:brush xml:id="br0">
      <inkml:brushProperty name="width" value="0.025" units="cm"/>
      <inkml:brushProperty name="height" value="0.025" units="cm"/>
    </inkml:brush>
  </inkml:definitions>
  <inkml:trace contextRef="#ctx0" brushRef="#br0">1 51 11234,'22'-3'977,"4"2"-681,0 1-112,3 1 328,2 0-32,2-1-128,2-2-112,-1-6-200,-1 0-168,-1-1 136,-1-2-8,-4 1-56</inkml:trace>
  <inkml:trace contextRef="#ctx0" brushRef="#br0" timeOffset="1">699 24 10818,'27'4'1321,"-1"-4"-697,-1 0-272,3-3 960,2 0-616,3-1-184,2 3-120,3-1-392,2 2-184,0 3-816,-1 0 872,-6 0-112,-2-3-120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3.404"/>
    </inkml:context>
    <inkml:brush xml:id="br0">
      <inkml:brushProperty name="width" value="0.025" units="cm"/>
      <inkml:brushProperty name="height" value="0.025" units="cm"/>
    </inkml:brush>
  </inkml:definitions>
  <inkml:trace contextRef="#ctx0" brushRef="#br0">1 30 11658,'36'8'1049,"-1"-5"-729,0-3-152,-1-3 464,-1-5-440,2-1-8,-1-1-40,-2 0-160</inkml:trace>
  <inkml:trace contextRef="#ctx0" brushRef="#br0" timeOffset="1">680 35 9770,'32'10'1040,"-4"0"-648,2-2-144,-1-1 441,-2-2-161,-2 1-136,-2-4-304,-2-1-104,-1-1-496,-1 0-392,0 0 719,-1 0-167,-2 0-128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3.898"/>
    </inkml:context>
    <inkml:brush xml:id="br0">
      <inkml:brushProperty name="width" value="0.025" units="cm"/>
      <inkml:brushProperty name="height" value="0.025" units="cm"/>
    </inkml:brush>
  </inkml:definitions>
  <inkml:trace contextRef="#ctx0" brushRef="#br0">1 0 10274,'13'6'1074,"0"-1"0,0 0 0,0-1 0,1-1 0,15 2 0,1-1-426,40-1 1,-68-3-576,0 0 1,0 0 0,0 0-1,0 0 1,0 0 0,0-1-1,0 1 1,0 0 0,-1-1-1,1 0 1,0 1 0,0-1-1,0 0 1,0 0 0,-1 0-1,1 0 1,-1 0 0,1 0-1,1-2 1,2-6 178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8.497"/>
    </inkml:context>
    <inkml:brush xml:id="br0">
      <inkml:brushProperty name="width" value="0.025" units="cm"/>
      <inkml:brushProperty name="height" value="0.025" units="cm"/>
    </inkml:brush>
  </inkml:definitions>
  <inkml:trace contextRef="#ctx0" brushRef="#br0">1 18 13435,'1'1'1288,"5"-1"-832,-1-3-152,4-1 633,1 1-305,2 2-208,-1-1-48,3 2-176,2 2-96,3-1-304,-1 1-192,2-2-640,2-2 863,-3-1-143,-2-2-136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8.961"/>
    </inkml:context>
    <inkml:brush xml:id="br0">
      <inkml:brushProperty name="width" value="0.025" units="cm"/>
      <inkml:brushProperty name="height" value="0.025" units="cm"/>
    </inkml:brush>
  </inkml:definitions>
  <inkml:trace contextRef="#ctx0" brushRef="#br0">0 45 10066,'20'10'1064,"-1"-3"-648,-3 1-167,4-6 735,1-2-416,3-4-256,2-5-88,0-2-96,0-3-24,-2 2-80,2 1-120,-2 4-544,-2 4 576,-3 4-56,-2 3-72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9.415"/>
    </inkml:context>
    <inkml:brush xml:id="br0">
      <inkml:brushProperty name="width" value="0.025" units="cm"/>
      <inkml:brushProperty name="height" value="0.025" units="cm"/>
    </inkml:brush>
  </inkml:definitions>
  <inkml:trace contextRef="#ctx0" brushRef="#br0">1 156 10874,'26'-1'769,"1"0"0,0 2 0,-1 1 0,41 7 0,-54-7-754,-1-1 0,0 0 0,1-1 0,-1-1 0,1 0 0,-1 0 0,0-1 0,0-1 0,0 0 0,0-1 0,0 0 0,18-9 0,-24 9-170,1 1 0,1 0 0,-1 1 0,0 0 0,1 0 0,-1 0 1,1 1-1,-1 0 0,1 1 0,0-1 0,-1 1 0,1 1 0,0 0 0,-1 0 0,1 0 0,-1 1 1,1 0-1,-1 1 0,8 3 0,-3-1 280,1 0 0,0-1-1,-1-1 1,2 0 0,-1-1 0,0 0 0,0-1 0,15-1 0,-9-1 270,0-1 0,0-1 0,0-1 0,0-1 0,18-7 0,-31 10-349,56-20-752,0 2-1,113-19 0,-153 36-151,156-16-4315,-89 19 5528,-64 2 1566,38 8 0,-49-9-1746,-1 0 0,0 0 0,1-1-1,-1-1 1,0 0 0,0-1 0,1-1-1,-1 0 1,19-7 0,-14 4-485,1 1 1,-1 1-1,37-3 1,-23 7 122,2 0-72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9.833"/>
    </inkml:context>
    <inkml:brush xml:id="br0">
      <inkml:brushProperty name="width" value="0.025" units="cm"/>
      <inkml:brushProperty name="height" value="0.025" units="cm"/>
    </inkml:brush>
  </inkml:definitions>
  <inkml:trace contextRef="#ctx0" brushRef="#br0">0 95 10234,'20'-7'1040,"2"-4"-616,1-1-167,2-1 575,3 0-224,0 3-264,1 0-72,-3 3-88,1 4-40,-4 5-72,1 1 0,-2 2-96,-1 1-80,4 0-872,-2-3 896,2-3-112,6 0-104</inkml:trace>
  <inkml:trace contextRef="#ctx0" brushRef="#br0" timeOffset="1">751 19 9970,'3'2'163,"1"-1"1,-1 0-1,1 0 0,-1-1 0,0 1 1,1-1-1,-1 0 0,1 0 0,-1 0 1,1 0-1,-1 0 0,1-1 0,-1 0 1,0 0-1,1 0 0,-1 0 0,0 0 1,4-2-1,6-2-258,-3 2 23,1 1 0,0 0-1,0 0 1,0 1 0,0 1 0,0 0-1,0 0 1,0 1 0,0 0-1,20 6 1,-5-2 346,-8-3-57,0-1 0,0-1 0,25-2 1,-22 0 17,-1 1 0,30 3 0,-13-2 337,-31 0-761,1-1 0,0 1 0,0 0 0,10 3 1,-11-1 16,0 4-71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3.375"/>
    </inkml:context>
    <inkml:brush xml:id="br0">
      <inkml:brushProperty name="width" value="0.025" units="cm"/>
      <inkml:brushProperty name="height" value="0.025" units="cm"/>
    </inkml:brush>
  </inkml:definitions>
  <inkml:trace contextRef="#ctx0" brushRef="#br0">1 283 12611,'0'0'1448,"3"0"-920,-1-3-88,0-2 696,1-5-327,1-3-105,-1-7-152,1-3-104,-1-3-296,1-4-312,-1-5-528,-1-1 624,2-4-144,0-1-80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2.863"/>
    </inkml:context>
    <inkml:brush xml:id="br0">
      <inkml:brushProperty name="width" value="0.05" units="cm"/>
      <inkml:brushProperty name="height" value="0.05" units="cm"/>
    </inkml:brush>
  </inkml:definitions>
  <inkml:trace contextRef="#ctx0" brushRef="#br0">0 0 5505,'46'0'544,"-6"3"-384,-1 3-56,-6-2 264,1 0-96,2-2-151,-3-4-17,-2-6-64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54.851"/>
    </inkml:context>
    <inkml:brush xml:id="br0">
      <inkml:brushProperty name="width" value="0.025" units="cm"/>
      <inkml:brushProperty name="height" value="0.025" units="cm"/>
    </inkml:brush>
  </inkml:definitions>
  <inkml:trace contextRef="#ctx0" brushRef="#br0">0 0 15771,'1'11'1133,"0"0"0,1-1 1,4 19-1,28 68 709,-24-72-1560,1 0 0,1-1 0,16 25 0,-22-41-249,0 1 0,1-1 0,0 0 0,0 0 0,0 0 1,1-1-1,0-1 0,1 1 0,0-1 0,17 8 0,-23-12-81,0-1 1,0 0-1,0 0 0,0 0 0,0 0 0,0 0 0,1-1 0,-1 1 0,0-1 0,1 0 0,-1 0 0,0 0 0,0-1 0,1 1 0,-1-1 0,0 0 0,0 0 0,0 0 1,1 0-1,-1 0 0,0-1 0,3-1 0,-4 1-10,0 0 0,0 0 0,0 0 0,0-1 0,0 1 1,-1 0-1,1-1 0,-1 1 0,1-1 0,-1 1 0,0-1 0,0 0 0,0 1 1,-1-1-1,1 0 0,0 0 0,-1 0 0,0 1 0,0-1 0,0 0 0,0 0 1,0 0-1,-1 0 0,1 0 0,-2-3 0,-9-28-433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55.320"/>
    </inkml:context>
    <inkml:brush xml:id="br0">
      <inkml:brushProperty name="width" value="0.025" units="cm"/>
      <inkml:brushProperty name="height" value="0.025" units="cm"/>
    </inkml:brush>
  </inkml:definitions>
  <inkml:trace contextRef="#ctx0" brushRef="#br0">36 2 15299,'7'-2'1633,"-4"4"-1185,-4 3-184,-1 4 824,-1 10-552,3 5-120,-5 10-240,0 9-176,2 10-360,3 7-168,-5 9 416,-4 3-80,-4-8-88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7.815"/>
    </inkml:context>
    <inkml:brush xml:id="br0">
      <inkml:brushProperty name="width" value="0.025" units="cm"/>
      <inkml:brushProperty name="height" value="0.025" units="cm"/>
    </inkml:brush>
  </inkml:definitions>
  <inkml:trace contextRef="#ctx0" brushRef="#br0">155 7360 9434,'1'-5'605,"1"-1"-1,-1 1 1,-1 0-1,1-1 1,-1 1-1,0-6 1,1-3-171,0-39 703,-7-71 0,2 74-1042,4-85 0,2-108 77,-4 121-136,-1 65-10,-13-81 0,7 81-4,-2-83 0,7-20 56,1-78 38,7 73-69,5-65-40,-6 136 324,-14-157 0,2 117-42,-11-319 980,7 250-996,-2-77 369,15 94-400,2-263 116,-3 205 76,2-52 59,0 216-242,-13-125 1,0-72 7,5 45-49,-5-134-108,7 80-158,-4-212 78,26 342-33,-9 103 36,1-73 0,5-335 39,-13 456-49,-1 0 0,0-1 0,0 1 0,0 0 0,-1 0 0,0-1-1,0 1 1,0 0 0,-3-8 0,3 12-132,-10 24-857,8-8 776</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8.766"/>
    </inkml:context>
    <inkml:brush xml:id="br0">
      <inkml:brushProperty name="width" value="0.025" units="cm"/>
      <inkml:brushProperty name="height" value="0.025" units="cm"/>
    </inkml:brush>
  </inkml:definitions>
  <inkml:trace contextRef="#ctx0" brushRef="#br0">1 5 16828,'2'-1'224,"-1"0"0,1 1 0,-1-1 0,1 1 1,0-1-1,-1 1 0,1 0 0,0 0 1,-1 0-1,1 0 0,0 0 0,0 0 0,-1 0 1,1 0-1,0 1 0,-1-1 0,1 1 0,-1-1 1,1 1-1,0 0 0,-1-1 0,1 1 0,-1 0 1,0 0-1,1 0 0,-1 0 0,2 2 1,5 4 177,1 1 1,-1 1 0,7 10 0,-3-5-81,32 40 186,-30-35-528,1 0 0,0-1 0,2-1 0,25 21 0,-41-37-105,1 0 0,-1 1 0,1-1-1,-1 0 1,1 0 0,0-1 0,-1 1 0,1 0 0,0-1 0,0 1 0,-1-1 0,1 1 0,0-1 0,0 0-1,0 1 1,0-1 0,0 0 0,-1-1 0,1 1 0,0 0 0,0 0 0,0-1 0,0 1 0,-1-1 0,1 1-1,0-1 1,0 0 0,-1 0 0,1 0 0,2-2 0,0-1-180,0 0-1,0 0 1,-1 0 0,0-1-1,1 0 1,-1 1 0,-1-1 0,1 0-1,1-6 1,9-23-967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9.246"/>
    </inkml:context>
    <inkml:brush xml:id="br0">
      <inkml:brushProperty name="width" value="0.025" units="cm"/>
      <inkml:brushProperty name="height" value="0.025" units="cm"/>
    </inkml:brush>
  </inkml:definitions>
  <inkml:trace contextRef="#ctx0" brushRef="#br0">150 0 16740,'-1'3'311,"1"0"0,-1 0 1,0 0-1,0-1 1,0 1-1,0 0 0,0-1 1,-2 4-1,-5 11 147,-55 206 3989,8 125-3026,42-166-1507,13-204-3247,0 10 2787,0 0 0,1 1 0,2-13 1,4-6-437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9.669"/>
    </inkml:context>
    <inkml:brush xml:id="br0">
      <inkml:brushProperty name="width" value="0.025" units="cm"/>
      <inkml:brushProperty name="height" value="0.025" units="cm"/>
    </inkml:brush>
  </inkml:definitions>
  <inkml:trace contextRef="#ctx0" brushRef="#br0">285 28 17260,'0'-1'273,"1"-1"0,0 1 0,0 0 1,0 0-1,-1-1 0,1 1 1,-1 0-1,1-1 0,-1 1 0,1 0 1,-1-1-1,0 1 0,0-3 0,-4-2 2104,-9 8-1143,3 4-1041,-1 1 0,1 0 0,1 1 0,-1 0 0,-9 12 0,14-16-159,-9 8-8,1 1 0,1 0-1,0 1 1,0 0 0,2 1-1,0 1 1,-10 19 0,19-34-27,1 0 0,-1 0 1,1 0-1,-1 0 1,1 0-1,0 0 1,-1 0-1,1 0 1,0 0-1,0 0 1,0 1-1,0-1 0,0 0 1,0 0-1,0 0 1,0 0-1,0 0 1,1 0-1,-1 0 1,0 1-1,1-1 0,-1 0 1,1 0-1,-1 0 1,2 1-1,0-1 0,-1 0-1,1 0 0,-1 0 0,1 0 1,0 0-1,-1-1 0,1 1 0,0 0 1,-1-1-1,1 0 0,0 1 0,0-1 1,-1 0-1,4 0 0,8-1-27,0 0 0,0-1 0,19-5 0,-28 6 15,28-8-73,-23 5 47,1 1 0,-1 1 0,1-1 0,0 2 0,0-1 0,0 1 0,0 1 0,12 0 0,-21 0 30,0 1 0,0-1 0,0 0-1,1 0 1,-1 1 0,0-1 0,0 0 0,0 1-1,0 0 1,0-1 0,0 1 0,0-1 0,0 1-1,0 0 1,0 0 0,0 0 0,-1-1 0,1 1-1,0 0 1,0 0 0,-1 0 0,1 0 0,-1 0-1,1 2 1,0-1 7,-1 0 0,0 0 0,1 0 0,-1 0 0,0 0 1,-1 0-1,1 0 0,0 0 0,0 0 0,-1 0 0,1 0 0,-2 4 0,-1 0 80,-1 1 1,1-1-1,-1 1 0,0-1 1,0 0-1,-10 11 0,1-6 161,-1-1-1,1 1 0,-2-2 1,1 0-1,-1-1 0,-31 12 1,20-11-52,0-1 1,-1-1 0,-40 6 0,65-13-251,0 1 1,0-1 0,0 1-1,0-1 1,0 0 0,0 0-1,-1 0 1,1 0 0,0-1-1,0 1 1,0-1-1,0 1 1,0-1 0,-3-1-1,4 1 28,0-1-1,0 1 0,0-1 0,0 1 0,1-1 1,-1 1-1,0-1 0,1 1 0,0-1 0,-1 0 0,1 1 1,0-1-1,0 1 0,0-1 0,0 0 0,0 1 1,0-1-1,1-2 0,2-26-352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5.303"/>
    </inkml:context>
    <inkml:brush xml:id="br0">
      <inkml:brushProperty name="width" value="0.025" units="cm"/>
      <inkml:brushProperty name="height" value="0.025" units="cm"/>
    </inkml:brush>
  </inkml:definitions>
  <inkml:trace contextRef="#ctx0" brushRef="#br0">6 250 16091,'0'0'58,"-1"1"-1,1-1 0,0 1 1,-1-1-1,1 0 0,-1 1 1,1-1-1,0 1 0,-1-1 1,1 1-1,0 0 0,0-1 1,-1 1-1,1-1 0,0 1 1,0-1-1,0 1 0,0 0 1,0-1-1,0 1 0,0-1 0,0 1 1,0 0-1,0-1 0,0 1 1,0-1-1,0 1 0,1 0 1,-1-1-1,0 1 0,0-1 1,1 2-1,0-1 21,1-1 1,-1 1-1,0 0 0,0-1 1,1 1-1,-1-1 0,1 1 0,-1-1 1,0 0-1,1 0 0,-1 1 1,1-1-1,1 0 0,7-1 264,0 1-1,1-1 1,11-3 0,15-7 248,0 0 1,-1-3-1,38-20 1,102-63 277,-48 25-1391,-119 67 180,1 0-1,0 1 1,0 0 0,16-4 0,-26 8 329,0 0 0,0 0-1,0 0 1,0 0 0,0 0 0,0 0 0,0 0 0,0 0 0,0 0 0,0 0 0,-1 0 0,1 0 0,0 0 0,0 0 0,0 0 0,0 0 0,0 0 0,0 0 0,0 0 0,0 0 0,0 0 0,0 0 0,0 0 0,0 0 0,0 0 0,-1 0 0,1 0 0,0 0 0,0 0 0,0-1 0,0 1 0,0 0 0,0 0 0,0 0 0,0 0 0,0 0 0,0 0-1,0 0 1,0 0 0,0 0 0,0 0 0,0 0 0,0 0 0,0 0 0,0-1 0,0 1 0,0 0 0,0 0 0,0 0 0,0 0 0,0 0 0,-12-1-513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5.770"/>
    </inkml:context>
    <inkml:brush xml:id="br0">
      <inkml:brushProperty name="width" value="0.025" units="cm"/>
      <inkml:brushProperty name="height" value="0.025" units="cm"/>
    </inkml:brush>
  </inkml:definitions>
  <inkml:trace contextRef="#ctx0" brushRef="#br0">357 28 15979,'-1'-1'219,"0"-1"0,1 1 0,-1 0 0,1 0 0,-1 0 0,1-1 0,-1 1 0,1 0 0,0 0 0,0-1 0,0 1 0,0 0 0,0-1 0,0 1 0,0 0 0,0-1 0,0 1 0,1 0 0,-1-2 0,-27 18 1287,-13 18-830,1 1 1,-61 71 0,78-78-508,2 0 1,1 1-1,1 0 1,1 2-1,-17 42 1,32-66-166,-1-1-5,1 1-1,0-1 0,0 1 0,0 0 0,1 0 1,0 0-1,0 0 0,0 0 0,1 10 1,0-15-3,1-1 1,-1 1-1,0-1 1,0 1-1,1-1 1,-1 1-1,0-1 1,1 1-1,-1-1 1,1 0 0,-1 1-1,1-1 1,-1 1-1,1-1 1,-1 0-1,1 0 1,-1 1-1,1-1 1,-1 0-1,1 0 1,-1 1-1,1-1 1,-1 0 0,1 0-1,0 0 1,-1 0-1,1 0 1,-1 0-1,1 0 1,0 0-1,21-3-27,-20 2 26,390-81-2136,-344 72 1804,-4-3-127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5.943"/>
    </inkml:context>
    <inkml:brush xml:id="br0">
      <inkml:brushProperty name="width" value="0.025" units="cm"/>
      <inkml:brushProperty name="height" value="0.025" units="cm"/>
    </inkml:brush>
  </inkml:definitions>
  <inkml:trace contextRef="#ctx0" brushRef="#br0">220 478 11042,'0'-4'346,"1"-1"0,-1 0-1,0 1 1,0-1 0,0 0-1,-1 0 1,1 1-1,-1-1 1,-1 0 0,-2-7-1,3 10-157,0-1 0,-1 1 0,1 0 0,-1 0 0,0 0 0,1 0 0,-1 0 0,0 0 0,0 0 0,0 1-1,-1-1 1,1 0 0,0 1 0,-1 0 0,1 0 0,0 0 0,-1 0 0,0 0 0,1 0 0,-5 0 0,3 0-90,0 1-1,0 0 1,0 1 0,0-1 0,0 0 0,0 1 0,0 0 0,0 0 0,1 0 0,-1 1 0,0-1-1,0 1 1,1 0 0,-1 0 0,1 0 0,0 0 0,0 1 0,-1-1 0,2 1 0,-1 0 0,0 0-1,-4 6 1,-2 3 29,0 0 0,1 1-1,0 0 1,-10 27-1,11-22-40,-9 34 0,14-46-76,1-1 0,0 1 0,1-1 1,-1 1-1,1-1 0,0 1 0,1-1 0,-1 1 0,1 0 0,0-1 1,2 7-1,-3-12-10,0 1 1,0-1-1,1 1 1,-1 0 0,0-1-1,0 1 1,1-1-1,-1 1 1,0-1-1,1 1 1,-1-1 0,0 1-1,1-1 1,-1 1-1,1-1 1,-1 1-1,1-1 1,-1 0 0,1 1-1,-1-1 1,1 0-1,0 0 1,-1 1-1,1-1 1,-1 0-1,1 0 1,0 0 0,-1 0-1,1 1 1,-1-1-1,1 0 1,0 0-1,-1 0 1,1 0 0,0-1-1,-1 1 1,1 0-1,-1 0 1,1 0-1,0 0 1,-1-1 0,1 1-1,-1 0 1,1-1-1,-1 1 1,1 0-1,-1-1 1,1 1 0,-1-1-1,1 0 1,4-3-8,0 0 0,-1-1 0,0 0 0,6-8 0,11-20-88,-1-1 0,-2 0 0,-1-2 0,15-45 0,34-155-223,-60 210 296,-1 9 33,-1-1 0,-1 0 0,0 0 0,-2 0 0,0-28 0,-1 45-5,1 0 0,-1 1 0,0-1 0,0 0 0,0 1 0,0-1 0,0 0 0,-1 0 1,1 1-1,0-1 0,0 0 0,0 1 0,-1-1 0,1 1 0,0-1 0,0 0 0,-1 1 0,1-1 0,-1 1 0,1-1 0,0 1 0,-1-1 1,1 1-1,-1-1 0,0 1 0,1-1 0,-2 0 0,2 2 2,-1-1 0,0 1 0,0-1 0,0 1-1,1 0 1,-1-1 0,0 1 0,1 0 0,-1 0 0,1 0 0,-1-1 0,1 1 0,-1 0 0,1 0 0,-1 0-1,1 0 1,0 0 0,0 0 0,-1 0 0,1 0 0,0 1 0,-5 23-1,1 1 1,1 1-1,1-1 1,2 0-1,0 0 1,2 1-1,8 40 1,-7-50-262,1-1 0,1 0 0,11 26 0,-13-36 67,0 0 0,0 0 0,0 0 0,1 0 0,0 0 0,1-1 0,-1 0 0,1 0 0,0 0 0,0 0 0,10 6 1,-14-11 149,0 1 1,1 0-1,-1 0 1,0-1-1,1 1 1,-1-1-1,1 1 1,-1-1 0,1 0-1,-1 0 1,1 1-1,0-1 1,-1 0-1,3-1 1,20-11-684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6.617"/>
    </inkml:context>
    <inkml:brush xml:id="br0">
      <inkml:brushProperty name="width" value="0.025" units="cm"/>
      <inkml:brushProperty name="height" value="0.025" units="cm"/>
    </inkml:brush>
  </inkml:definitions>
  <inkml:trace contextRef="#ctx0" brushRef="#br0">0 207 16059,'1'2'88,"1"0"0,-1-1-1,0 1 1,1 0-1,-1-1 1,1 1-1,0-1 1,0 0 0,-1 1-1,1-1 1,0 0-1,0 0 1,0 0-1,0-1 1,0 1 0,0 0-1,0-1 1,0 1-1,0-1 1,1 0-1,-1 0 1,0 1 0,0-1-1,0-1 1,0 1-1,1 0 1,-1-1-1,0 1 1,0-1 0,0 1-1,0-1 1,0 0-1,0 0 1,0 0-1,0 0 1,0 0 0,2-2-1,3-2 56,0-1 0,-1 1 0,1-1 0,-1 0 0,-1-1 0,1 1 0,-1-1 0,6-10 0,-6 9-48,-1-1 0,-1 1 1,0-1-1,3-9 0,-5 16-73,-1 0-1,1 0 1,-1 0 0,1 0-1,-1 0 1,0 0-1,0 0 1,0 0-1,0 0 1,0-1-1,0 1 1,0 0-1,-1 0 1,1 0-1,-1 0 1,1 0 0,-1 0-1,0 0 1,0 0-1,0 1 1,0-1-1,0 0 1,-2-2-1,1 3-10,1 1 1,0-1-1,0 1 0,0-1 0,0 1 0,-1 0 0,1-1 0,0 1 0,0 0 0,-1 0 1,1 0-1,0 0 0,0 0 0,-1 0 0,1 0 0,0 0 0,0 1 0,-1-1 0,1 0 1,0 1-1,0-1 0,0 1 0,0-1 0,-1 1 0,1 0 0,-1 0 0,-26 23 168,18-13-163,1 0 0,1 1 0,0 0 0,1 1 0,0 0 0,0 0 0,2 0-1,-1 1 1,2 0 0,0 0 0,1 0 0,0 0 0,1 1 0,1-1 0,0 1 0,2 23 0,-1-35-19,0 0 0,1-1 0,0 1 0,-1 0 0,1 0 0,0 0 0,1-1 0,-1 1 0,0 0 0,3 3 0,-3-5 1,0 0 1,0 0-1,0-1 1,0 1-1,0 0 1,0-1-1,0 1 1,0 0-1,0-1 1,0 1-1,0-1 1,0 1-1,0-1 1,0 0-1,0 0 0,1 1 1,-1-1-1,0 0 1,0 0-1,0 0 1,1 0-1,-1 0 1,0-1-1,0 1 1,0 0-1,0 0 1,1-1-1,-1 1 1,1-1-1,4-2-3,1-1 0,-2 1 0,1-1 0,0 0 0,-1-1 0,0 1 0,0-1 0,9-11 0,33-50-29,-33 45 21,4-7 2,-9 13 9,1 1 0,0 0 0,23-23 0,-32 36 4,0 0-1,-1 0 1,1 0-1,0 0 1,0 0-1,0 0 0,1 0 1,-1 0-1,0 1 1,0-1-1,0 1 0,0-1 1,1 1-1,-1-1 1,0 1-1,1-1 1,-1 1-1,0 0 0,1 0 1,-1 0-1,0 0 1,1 0-1,-1 0 0,0 0 1,1 0-1,-1 1 1,0-1-1,1 0 1,-1 1-1,1 0 0,1 1 10,-1 0 0,1 0-1,-1 0 1,0 1-1,0-1 1,0 1-1,-1-1 1,1 1 0,-1 0-1,1 0 1,-1 0-1,1 3 1,13 37 137,-10-27-58,1 0 0,0 0 1,11 19-1,-16-34-71,-1 0-1,1 1 0,0-1 1,0 0-1,0 1 0,0-1 1,0 0-1,1 0 0,-1 0 1,0 0-1,0 0 0,1 0 1,-1 0-1,1 0 1,-1-1-1,0 1 0,1 0 1,0-1-1,-1 0 0,1 1 1,2-1-1,-2 0 7,1 0 1,-1 0-1,0-1 1,1 1-1,-1-1 1,1 0-1,-1 0 1,0 1-1,1-2 1,-1 1-1,0 0 1,3-3-1,7-5 82,-2-1 0,0 0 0,18-23 0,-19 23-60,14-20 78,-17 20-90,1 1 1,1 0-1,-1 0 0,1 1 1,1 0-1,0 0 1,17-11-1,-25 18-34,0 0-1,0 1 1,0-1 0,0 1 0,0-1 0,1 1-1,-1-1 1,0 1 0,0 0 0,0-1-1,1 1 1,-1 0 0,0 0 0,0 0 0,1 0-1,-1 0 1,0 0 0,0 0 0,1 1-1,-1-1 1,0 0 0,0 1 0,0-1 0,1 1-1,-1-1 1,0 1 0,0 0 0,0-1-1,0 1 1,0 0 0,0 0 0,1 1 0,2 3 1,-1 0 0,-1 0 1,1 1-1,-1-1 1,1 1-1,0 5 0,-2-6 11,1 0 0,0-1-1,-1 0 1,1 1 0,1-1 0,-1 0-1,4 5 1,-5-8-3,-1-1 0,1 1 0,0-1 0,-1 1 0,1-1 0,0 1 0,0-1 0,0 0 0,-1 1 1,1-1-1,0 0 0,0 0 0,0 1 0,0-1 0,0 0 0,0 0 0,0 0 0,-1 0 0,1 0 0,0 0 0,0 0 0,0 0 0,0-1 0,0 1 0,0 0 0,-1-1 1,1 1-1,0 0 0,0-1 0,0 1 0,-1-1 0,1 1 0,0-1 0,0 1 0,0-2 0,25-28 226,-23 26-194,33-52 302,-20 31-171,28-36 1,-43 60-175,-1 0 0,1 0 0,0 0 0,0 1 0,-1-1 0,1 0 0,0 0 0,0 0 0,0 1 0,0-1 0,0 0 0,0 1 0,0-1 0,0 1-1,0-1 1,0 1 0,1-1 0,-1 1 0,0 0 0,0 0 0,0 0 0,1 0 0,-1-1 0,2 2 0,-2-1-6,0 1 0,0 0 0,0 0 0,0 0-1,0 0 1,-1 0 0,1 0 0,0 0 0,0 0 0,-1 0 0,1 0-1,-1 0 1,1 0 0,-1 1 0,0-1 0,1 0 0,-1 0-1,0 1 1,0-1 0,0 0 0,0 0 0,0 1 0,0 1 0,0 70-1176,-1-64 981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3.375"/>
    </inkml:context>
    <inkml:brush xml:id="br0">
      <inkml:brushProperty name="width" value="0.05" units="cm"/>
      <inkml:brushProperty name="height" value="0.05" units="cm"/>
    </inkml:brush>
  </inkml:definitions>
  <inkml:trace contextRef="#ctx0" brushRef="#br0">1 148 12203,'0'1'24,"0"-1"1,0 1-1,0 0 0,0 0 1,1 0-1,-1 0 1,0 0-1,0-1 1,1 1-1,-1 0 1,1 0-1,-1 0 1,1-1-1,-1 1 0,1 0 1,-1-1-1,1 1 1,0 0-1,-1-1 1,1 1-1,0-1 1,0 1-1,-1-1 1,1 1-1,0-1 0,0 0 1,0 1-1,-1-1 1,1 0-1,0 0 1,0 0-1,0 1 1,0-1-1,0 0 1,1 0-1,40 1-112,-33-1 138,127-3-33,139-23 0,129-45-49,-344 58 15,149-28-29,-161 34 28,-1 3-1,66 1 0,-103 3 7,0 1 0,0 0-1,0 0 1,0 1 0,0 1 0,0 0-1,9 4 1,-16-6 8,-1 0 0,1 1-1,0-1 1,-1 1 0,1 0 0,-1-1-1,0 1 1,1 0 0,-1 1-1,0-1 1,0 0 0,-1 1 0,1-1-1,0 1 1,-1-1 0,1 1-1,-1 0 1,0-1 0,0 1 0,0 0-1,0 0 1,-1 0 0,1 0 0,-1 0-1,0 0 1,0 5 0,-1 4 6,-1-1 1,0 0 0,-1 0-1,-1 0 1,1-1-1,-2 1 1,1-1 0,-1 0-1,-1 0 1,0 0-1,0-1 1,-11 12 0,-4 3 11,-2-1 1,0 0 0,-28 20 0,-2-2-359,-3-3 0,0-1 0,-119 54 0,157-83 106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4.091"/>
    </inkml:context>
    <inkml:brush xml:id="br0">
      <inkml:brushProperty name="width" value="0.025" units="cm"/>
      <inkml:brushProperty name="height" value="0.025" units="cm"/>
    </inkml:brush>
  </inkml:definitions>
  <inkml:trace contextRef="#ctx0" brushRef="#br0">4 2022 16900,'-1'-4'206,"0"-1"0,0 1 0,1-1 0,0 0 0,0 1 1,0-1-1,0 0 0,1 1 0,0-1 0,2-7 0,-1-3-325,22-144-4070,4-182-1,-22 218 2648,0 17 2146,-6-1 4144,-1 36-2961,10-91-3140,4 47 701,63-357 2748,-65 427-2552,9-79 0,-19 105 1780,-2-34 0,-1 40-290,1 11-1026,1 1-1,-1-1 0,1 0 1,-1 0-1,1 0 0,0 0 0,0 0 1,0 0-1,0 0 0,0 1 0,0-1 1,0 0-1,1 0 0,-1 0 0,1 0 1,-1 0-1,1 1 0,2-4 0,-4 14-1778,-5 7 1477,-3-3-198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5.412"/>
    </inkml:context>
    <inkml:brush xml:id="br0">
      <inkml:brushProperty name="width" value="0.025" units="cm"/>
      <inkml:brushProperty name="height" value="0.025" units="cm"/>
    </inkml:brush>
  </inkml:definitions>
  <inkml:trace contextRef="#ctx0" brushRef="#br0">1 6 18260,'0'0'87,"0"-1"1,0 1-1,0 0 1,0 0-1,0 0 1,0-1-1,0 1 0,0 0 1,0 0-1,0 0 1,0-1-1,0 1 1,0 0-1,0 0 1,0 0-1,1 0 0,-1-1 1,0 1-1,0 0 1,0 0-1,0 0 1,0 0-1,1 0 0,-1-1 1,0 1-1,0 0 1,0 0-1,0 0 1,1 0-1,-1 0 1,0 0-1,0 0 0,0 0 1,1 0-1,-1 0 1,0 0-1,0 0 1,0 0-1,1 0 1,8 6 1553,11 18-917,-16-19-432,15 20 170,-9-11-301,0-1 0,1 0 0,1 0 0,0-1 0,22 16 0,-33-27-232,-1 0-1,1-1 1,0 1 0,0 0 0,0-1 0,0 1-1,0-1 1,0 1 0,0-1 0,0 0 0,0 1-1,0-1 1,0 0 0,0 0 0,0 0 0,0 0-1,0 0 1,0 0 0,0 0 0,0 0 0,0 0-1,0 0 1,0 0 0,0-1 0,0 1-1,0 0 1,0-1 0,0 1 0,0-1 0,0 1-1,0-1 1,0 0 0,0 1 0,-1-1 0,1 0-1,0 0 1,1-1 0,-1-1-235,1 0 1,-1 0-1,1 0 0,-1-1 1,0 1-1,-1 0 0,1-1 1,0 1-1,-1-1 1,0-5-1,0-8-673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5.843"/>
    </inkml:context>
    <inkml:brush xml:id="br0">
      <inkml:brushProperty name="width" value="0.025" units="cm"/>
      <inkml:brushProperty name="height" value="0.025" units="cm"/>
    </inkml:brush>
  </inkml:definitions>
  <inkml:trace contextRef="#ctx0" brushRef="#br0">22 1 13691,'1'1'245,"-1"-1"0,1 1 0,-1-1 1,1 1-1,-1 0 0,1-1 0,-1 1 0,1 0 0,-1 0 0,0-1 1,1 1-1,-1 0 0,0 0 0,0 0 0,1-1 0,-1 1 0,0 0 1,0 0-1,0 0 0,0 0 0,0 0 0,0-1 0,-1 1 0,1 0 1,0 1-1,-2 31 1463,2-31-1568,-5 78 725,-11 172 242,12-83-3233,4-167 1650,3-7 147,2-9-221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8.949"/>
    </inkml:context>
    <inkml:brush xml:id="br0">
      <inkml:brushProperty name="width" value="0.025" units="cm"/>
      <inkml:brushProperty name="height" value="0.025" units="cm"/>
    </inkml:brush>
  </inkml:definitions>
  <inkml:trace contextRef="#ctx0" brushRef="#br0">0 0 14291,'85'64'4683,"-4"-3"-2479,450 439-252,-525-494-1703,13 14-1103,-19-20 838,0 0 0,-1 0-1,1 0 1,0 0 0,0 0 0,0 0 0,0 0 0,0 0-1,0 0 1,0 0 0,0 0 0,0 0 0,0 0 0,0 0-1,0 0 1,0 0 0,0 0 0,0 0 0,0 0 0,0 0-1,0 0 1,-1 0 0,1 0 0,0 0 0,0 0 0,0 0-1,0 0 1,0 0 0,0 0 0,0 0 0,0 0-1,0 1 1,0-1 0,0 0 0,0 0 0,0 0 0,0 0-1,0 0 1,0 0 0,0 0 0,0 0 0,0 0 0,0 0-1,0 0 1,0 0 0,0 0 0,0 0 0,0 0 0,0 0-1,0 1 1,0-1 0,0 0 0,0 0 0,0 0-1,-14-8-826,-85-55-65,49 27 388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9.385"/>
    </inkml:context>
    <inkml:brush xml:id="br0">
      <inkml:brushProperty name="width" value="0.025" units="cm"/>
      <inkml:brushProperty name="height" value="0.025" units="cm"/>
    </inkml:brush>
  </inkml:definitions>
  <inkml:trace contextRef="#ctx0" brushRef="#br0">1 390 13707,'4'6'529,"1"-1"-1,-1 0 1,1 0-1,1 0 1,-1 0 0,1-1-1,0 0 1,-1 0-1,2-1 1,-1 0 0,9 4-1,-12-6-403,0 0 0,0 0 1,0-1-1,0 1 0,0-1 0,0 0 0,0 1 0,0-1 1,0-1-1,0 1 0,0 0 0,0-1 0,0 1 0,0-1 1,0 0-1,0 0 0,0 0 0,-1 0 0,1-1 0,0 1 0,-1-1 1,1 0-1,-1 0 0,1 1 0,-1-1 0,0-1 0,0 1 1,3-4-1,1-4 48,-1 0 1,0 0 0,0 0-1,-1 0 1,0-1 0,-1 0-1,0 0 1,-1 0-1,0 0 1,0 0 0,-1-23-1,-2-11 190,-11-69 0,12 113-358,-20-110 47,20 112-56,45 76-1773,-40-69 1554,1 0 1,0-1-1,0 0 0,1 0 0,0 0 0,0-1 0,11 8 0,4-5-418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9.978"/>
    </inkml:context>
    <inkml:brush xml:id="br0">
      <inkml:brushProperty name="width" value="0.025" units="cm"/>
      <inkml:brushProperty name="height" value="0.025" units="cm"/>
    </inkml:brush>
  </inkml:definitions>
  <inkml:trace contextRef="#ctx0" brushRef="#br0">1 0 13811,'18'9'1904,"-3"15"-927,-4 3-401,1 12 2112,2 4-1648,3 12-423,-1 0-33,1 3-264,0-4-112,-2-9-272,-4-1-152,-4-12-432,-5-8-217,-5-11-1759,-9-6 2176,-13-10-376,-7-10-329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0.408"/>
    </inkml:context>
    <inkml:brush xml:id="br0">
      <inkml:brushProperty name="width" value="0.025" units="cm"/>
      <inkml:brushProperty name="height" value="0.025" units="cm"/>
    </inkml:brush>
  </inkml:definitions>
  <inkml:trace contextRef="#ctx0" brushRef="#br0">0 248 15083,'8'-18'417,"0"0"-1,1 1 1,0 0-1,2 0 1,0 1-1,0 1 0,24-24 1,-25 29-199,0 1 1,1 0 0,0 1-1,0 0 1,1 1-1,0 1 1,0 0 0,0 0-1,1 1 1,0 0-1,23-4 1,-30 8-139,0 0 1,1 1-1,-1-1 1,0 1-1,1 0 1,-1 1-1,0 0 1,1 0 0,-1 0-1,0 1 1,0 0-1,11 4 1,-13-4-33,-1 0 1,0 0 0,1 1-1,-1-1 1,0 1 0,0-1 0,0 1-1,0 0 1,-1 0 0,1 1-1,-1-1 1,0 0 0,0 1 0,0-1-1,0 1 1,-1 0 0,0 0-1,1-1 1,-1 1 0,1 8 0,-1 0 76,-1 1 0,0-1 1,-1 1-1,0-1 0,-1 1 0,-1-1 1,0 0-1,0 0 0,-1 0 1,-10 20-1,7-18-102,0 1 0,-2-1 0,0-1 0,0 1 0,-1-2-1,-1 1 1,-22 19 0,32-31-34,-17 12-612,18-12 577,-1-1 0,0 1 0,1-1 0,-1 1 0,0-1 0,1 1 0,-1-1 0,0 0 0,1 0 0,-1 1 0,0-1 0,0 0 0,0 0 0,1 0 0,-1 1 0,0-1 0,0 0-1,1 0 1,-1 0 0,0 0 0,0-1 0,0 1 0,-1 0 0,4-6-325,7-2-143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0.848"/>
    </inkml:context>
    <inkml:brush xml:id="br0">
      <inkml:brushProperty name="width" value="0.025" units="cm"/>
      <inkml:brushProperty name="height" value="0.025" units="cm"/>
    </inkml:brush>
  </inkml:definitions>
  <inkml:trace contextRef="#ctx0" brushRef="#br0">22 47 17596,'0'35'1455,"-1"-8"-676,1-1 1,1 1-1,1 0 0,2-1 0,8 34 0,-5-46-624,-7-14-152,1 0-1,-1 0 1,0 0-1,0 0 1,0 0 0,1 0-1,-1 0 1,0 0-1,0 0 1,0 0 0,0 0-1,1 0 1,-1 0-1,0 0 1,0 0 0,0 0-1,1-1 1,-1 1-1,0 0 1,0 0 0,0 0-1,0 0 1,0 0-1,1 0 1,-1 0 0,0-1-1,0 1 1,0 0 0,0 0-1,0 0 1,0 0-1,0-1 1,1 1 0,-1 0-1,0 0 1,0 0-1,0 0 1,0-1 0,1-2 14,0-1 0,0 1 1,-1-1-1,1 1 0,-1-1 1,0-5-1,-3-22 136,-1 0 1,-1 0-1,-19-57 0,3 15 653,30 76-1016,0 0 0,0 0 1,0-1-1,15 2 1,22 1-385,-18-5 230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1.686"/>
    </inkml:context>
    <inkml:brush xml:id="br0">
      <inkml:brushProperty name="width" value="0.025" units="cm"/>
      <inkml:brushProperty name="height" value="0.025" units="cm"/>
    </inkml:brush>
  </inkml:definitions>
  <inkml:trace contextRef="#ctx0" brushRef="#br0">164 100 12987,'-1'-3'183,"1"1"1,-1-1-1,1 1 1,-1 0-1,0-1 0,1 1 1,-1 0-1,0 0 1,-1 0-1,1 0 1,0 0-1,-1 0 0,1 0 1,-1 0-1,1 0 1,-1 0-1,0 1 1,0-1-1,0 1 0,0 0 1,0-1-1,0 1 1,0 0-1,0 0 1,-1 0-1,1 0 1,0 1-1,-1-1 0,1 1 1,0-1-1,-1 1 1,1 0-1,-1 0 1,1 0-1,0 0 0,-1 0 1,1 1-1,-1-1 1,1 1-1,0-1 1,-1 1-1,1 0 1,0 0-1,0 0 0,0 0 1,0 0-1,0 1 1,0-1-1,0 1 1,0-1-1,0 1 0,-2 3 1,-3 2-89,1 1 1,0 0-1,0 0 1,1 1-1,0 0 1,1 0-1,0 0 1,0 0-1,1 0 0,0 1 1,-2 14-1,2-9-71,1 1 0,1 0 0,0 0 0,1 0-1,1-1 1,4 24 0,-4-34-17,0 1-1,1-1 1,-1 0-1,1 0 1,0 0-1,5 7 1,-7-11-6,1 0 1,-1-1-1,1 1 0,-1 0 1,1 0-1,-1-1 1,1 1-1,0 0 0,-1-1 1,1 1-1,0-1 1,0 1-1,0-1 0,-1 1 1,1-1-1,0 1 0,0-1 1,0 0-1,0 1 1,0-1-1,0 0 0,0 0 1,0 0-1,0 0 1,0 0-1,0 0 0,0 0 1,-1 0-1,1 0 0,0 0 1,0-1-1,0 1 1,0 0-1,0 0 0,0-1 1,0 1-1,0-1 1,-1 1-1,1-1 0,0 1 1,0-1-1,0-1 0,4-2 11,-1 0 0,0-1 0,0 0 0,-1 0 0,1 0-1,-1 0 1,0 0 0,-1-1 0,5-10 0,0-6 47,6-28 0,6-63 116,-17 94-124,-1 1 0,0 0 0,-2 0-1,-3-24 1,2 34 22,-1 6-20,-3 16-6,-1 24-151,7 22-2295,0-60 2382,0 0-1,0 0 1,0 1-1,0-1 0,0 0 1,0 0-1,0 0 1,0 0-1,0 1 1,0-1-1,0 0 1,0 0-1,0 0 1,0 0-1,0 1 1,0-1-1,0 0 1,0 0-1,0 0 0,1 0 1,-1 0-1,0 1 1,0-1-1,0 0 1,0 0-1,0 0 1,0 0-1,0 0 1,0 0-1,1 1 1,-1-1-1,0 0 0,0 0 1,0 0-1,0 0 1,1 0-1,-1 0 1,0 0-1,0 0 1,0 0-1,0 0 1,0 0-1,1 0 1,-1 0-1,0 0 1,0 0-1,0 0 0,0 0 1,1 0-1,-1 0 1,0 0-1,0 0 1,1 0-1,8 0-629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2.444"/>
    </inkml:context>
    <inkml:brush xml:id="br0">
      <inkml:brushProperty name="width" value="0.025" units="cm"/>
      <inkml:brushProperty name="height" value="0.025" units="cm"/>
    </inkml:brush>
  </inkml:definitions>
  <inkml:trace contextRef="#ctx0" brushRef="#br0">58 228 16243,'-1'-2'325,"1"-1"0,-1 0-1,0 0 1,0 0-1,0 1 1,0-1-1,0 0 1,0 1 0,-1-1-1,-1-2 1,2 5-275,1 0 1,0-1 0,0 1 0,-1 0-1,1-1 1,0 1 0,0 0 0,-1 0 0,1 0-1,0-1 1,-1 1 0,1 0 0,0 0-1,-1 0 1,1 0 0,-1 0 0,1-1-1,0 1 1,-1 0 0,1 0 0,0 0-1,-1 0 1,1 0 0,-1 0 0,1 0 0,0 0-1,-1 1 1,1-1 0,-1 0 0,0 1 12,0 0 0,0-1 0,0 1 0,0 0 1,1 0-1,-1 0 0,0 0 0,0 0 0,1 1 1,-1-1-1,1 0 0,-1 0 0,1 0 1,-1 2-1,-4 15 35,0 0 1,1 0 0,1 0-1,0 0 1,2 1-1,0-1 1,1 1-1,1-1 1,0 1 0,2-1-1,0 0 1,7 23-1,-9-38-85,0-1 0,0 1 1,0-1-1,1 0 0,-1 0 0,0 0 0,1 1 0,0-1 0,-1-1 0,1 1 0,2 2 0,-3-3-6,0-1 0,0 1 0,1 0 0,-1-1 0,0 0-1,0 1 1,0-1 0,0 0 0,0 1 0,0-1 0,1 0 0,-1 0 0,0 0-1,0 0 1,0 0 0,1 0 0,-1-1 0,0 1 0,0 0 0,0 0 0,0-1 0,0 1-1,0-1 1,1 1 0,-1-1 0,0 1 0,1-2 0,5-4 8,-1 1 1,0-1 0,0 0-1,0-1 1,-1 1 0,0-1 0,0 0-1,0 0 1,4-11 0,3-8 39,14-42 1,-18 42 4,0-2 1,-1 1-1,-2-1 1,-1 0-1,-1 0 1,-1 0-1,-2 0 0,-3-34 1,-6 31 64,-1 18-29,10 13-92,-1 0 0,1 0 0,-1 0 0,1-1 0,0 1 0,-1 0 0,1 0 0,-1 0 0,1 0 0,0 0 0,-1 0 0,1 0 0,-1 0 0,1 0 0,0 0 0,-1 0 0,1 1 0,-1-1 0,1 0 0,0 0 0,-1 0 0,1 0 0,-1 1 0,1-1 0,0 0 0,-1 0 0,1 1 0,0-1 0,-1 0 0,1 1 0,0-1 0,-1 1 0,-1 2 9,0 0 0,0 0 0,0 0 0,1 0 0,-1 1 0,1-1 0,-1 1 0,1-1 0,0 1 0,0 4 0,-5 42 54,5-37-55,-6 118 50,7-116-53,1 0 0,1 0 0,0 0 0,1 0 0,0-1 0,9 23 0,-11-34-9,0-1 1,0 1-1,0-1 1,0 0-1,0 1 0,0-1 1,1 0-1,-1 0 0,1 0 1,0 0-1,-1 0 0,1 0 1,0 0-1,0 0 0,0-1 1,1 1-1,-1-1 1,0 0-1,0 1 0,1-1 1,-1 0-1,1-1 0,-1 1 1,1 0-1,-1-1 0,1 1 1,0-1-1,-1 0 0,1 0 1,-1 0-1,1 0 0,0 0 1,-1 0-1,1-1 1,-1 1-1,1-1 0,-1 0 1,1 0-1,-1 0 0,3-1 1,5-4-9,0 1 1,-1-2-1,1 1 1,-1-1-1,-1 0 1,1-1-1,13-17 1,31-59-131,-52 86 123,0 0 0,-1 1-1,1-1 1,0 1 0,-1-1-1,0 1 1,1 4 0,-1 22 6,0-16 11,0 1 0,1 0 0,0 0-1,1-1 1,0 1 0,7 17 0,-9-30 2,0 1 0,1-1-1,-1 0 1,1 0 0,-1 1 0,1-1 0,0 0 0,0 0 0,-1 0 0,1 0 0,0 0-1,0 0 1,0 0 0,0 0 0,0 0 0,0-1 0,0 1 0,0 0 0,0-1 0,1 1 0,-1-1-1,0 1 1,0-1 0,3 1 0,-3-1 3,1 0-1,0 0 0,0-1 1,0 1-1,0-1 1,0 1-1,0-1 1,-1 0-1,1 0 1,0 1-1,0-1 1,-1 0-1,1-1 1,2-1-1,3-4 15,1 0-1,-1-1 1,-1 0 0,0 0 0,6-10-1,45-88 106,-56 106-128,-1-1 1,0 1-1,0 0 1,0-1-1,0 1 0,1 0 1,-1-1-1,0 1 1,0 0-1,0-1 1,1 1-1,-1 0 1,0 0-1,1-1 0,-1 1 1,0 0-1,1 0 1,-1-1-1,0 1 1,1 0-1,-1 0 1,0 0-1,1 0 0,-1 0 1,1 0-1,-1 0 1,0-1-1,1 1 1,-1 0-1,1 0 1,-1 0-1,0 0 0,1 1 1,6 11-27,-2 30 0,-4-36 18,0 11-18,-1-10 10,0-1-1,1 1 0,0 0 1,0-1-1,0 0 0,1 1 1,-1-1-1,2 0 0,3 9 0,-5-14-5,-1-1 0,0 0 0,0 0 0,1 1-1,-1-1 1,0 0 0,1 0 0,-1 0 0,0 0 0,1 1-1,-1-1 1,1 0 0,-1 0 0,0 0 0,1 0-1,-1 0 1,1 0 0,-1 0 0,0 0 0,1 0-1,-1 0 1,0 0 0,1 0 0,-1 0 0,1 0 0,-1-1-1,0 1 1,1 0 0,-1 0 0,0 0 0,1 0-1,-1-1 1,0 1 0,1 0 0,-1 0 0,0-1-1,0 1 1,1 0 0,-1-1 0,0 1 0,0 0 0,1-1-1,-1 1 1,0 0 0,0-1 0,10-17-638,-9 18 660,6-18 25,-1 0 0,0-1-1,6-35 1,-12 54-23,10-54-307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18.038"/>
    </inkml:context>
    <inkml:brush xml:id="br0">
      <inkml:brushProperty name="width" value="0.05" units="cm"/>
      <inkml:brushProperty name="height" value="0.05" units="cm"/>
    </inkml:brush>
  </inkml:definitions>
  <inkml:trace contextRef="#ctx0" brushRef="#br0">0 163 11506,'1'-2'46,"1"0"-1,-1 0 1,1 0-1,0 0 1,0 0-1,-1 0 1,1 0-1,0 1 1,1-1-1,-1 1 1,0 0-1,0-1 1,1 1-1,-1 0 1,0 0-1,1 0 1,-1 1-1,1-1 1,-1 1-1,6-1 1,5 0-24,1 0 0,25 3 0,-14 0 53,348-20 174,0-29-135,-91 9-84,309 6-21,2 44-58,-334-4 25,-19-1 10,1026 18-5,-65 12 37,-609-14-12,-111-4 18,156-19-11,-426-4 59,-185 3-40,-1 0-1,43-8 1,-36-2-20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3.988"/>
    </inkml:context>
    <inkml:brush xml:id="br0">
      <inkml:brushProperty name="width" value="0.05" units="cm"/>
      <inkml:brushProperty name="height" value="0.05" units="cm"/>
    </inkml:brush>
  </inkml:definitions>
  <inkml:trace contextRef="#ctx0" brushRef="#br0">42 6 18060,'-4'-3'1864,"-5"0"-1360,6 13-256,-4 9 1257,1 13-977,2 5-144,-2 13-264,3 3-72,3 9-56,0-2-104,5-4-296,-2-6-176,4-11-336,0-9-217,3-19 777,-1-5-264,1-23-136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3.305"/>
    </inkml:context>
    <inkml:brush xml:id="br0">
      <inkml:brushProperty name="width" value="0.025" units="cm"/>
      <inkml:brushProperty name="height" value="0.025" units="cm"/>
    </inkml:brush>
  </inkml:definitions>
  <inkml:trace contextRef="#ctx0" brushRef="#br0">14 14 16099,'-6'56'1791,"3"-37"-1469,1 0 1,0 1-1,2-1 1,0 1-1,1-1 1,1 0-1,5 23 1,0-9-2546,-1-1 1,3 64 0,-6-80-857,4-24 1948,4-7 2711,-10 15-1416,-1-1 0,1 1 0,-1 0 1,0-1-1,1 1 0,-1 0 0,1 0 1,-1-1-1,1 1 0,-1 0 1,1 0-1,-1 0 0,1 0 0,-1 0 1,1-1-1,-1 1 0,1 0 0,-1 0 1,1 0-1,-1 0 0,1 0 0,-1 1 1,1-1-1,-1 0 0,1 0 0,-1 0 1,1 0-1,-1 1 0,1-1 1,0 0-1,1 2 101,0-1 1,0 0 0,0 1-1,0-1 1,1 0-1,-1 0 1,0-1-1,0 1 1,5 0 0,-5-1-220,-1 0 1,1 0 0,-1-1-1,1 1 1,-1-1 0,0 1 0,1-1-1,-1 1 1,1-1 0,-1 0-1,0 0 1,0 1 0,1-1 0,-1 0-1,0 0 1,0 0 0,2-3 0,6-6-15,-1-1 1,-1 0 0,0 0-1,0-1 1,-1 1-1,0-2 1,5-19 0,1-5-23,8-51 0,-19 83-4,4-23 89,0 1 1,-2-1-1,0-43 1,-3 71-87,0 0-1,0 0 1,0 0-1,0 0 1,0 0-1,0 0 1,0 0-1,0 0 1,0 0-1,-1 1 1,1-1-1,0 0 1,0 0 0,0 0-1,0 0 1,0 0-1,0 0 1,0 0-1,0 0 1,0 0-1,0 0 1,-1 0-1,1 0 1,0 0-1,0 0 1,0 0-1,0 0 1,0 0 0,0 0-1,0 0 1,0 0-1,-1 0 1,1 0-1,0 0 1,0 0-1,0 0 1,0 0-1,0 0 1,0 0-1,0 0 1,0-1-1,0 1 1,-1 0 0,-2 12 83,-1 33 318,1-1 0,5 46 0,-1-71-302,1 1-1,2-1 1,-1 0-1,2 0 1,1-1-1,0 1 0,11 19 1,5-2-11,-21-34-94,0 0 0,1-1-1,-1 1 1,0-1 0,1 0 0,-1 1-1,1-1 1,-1 0 0,1 0 0,0 0-1,0 0 1,-1 0 0,1 0 0,0-1-1,0 1 1,0 0 0,3 0 0,-4-1-2,0 0 0,-1-1 0,1 1 0,-1 0 0,1 0 0,0 0 0,-1-1 0,1 1 0,-1 0 0,1-1 0,-1 1 0,1 0 0,-1-1 0,1 1 0,-1-1 0,1 1 0,-1-1 0,0 1 0,1-1 0,-1 1 0,0-1 0,1 1 0,-1-1 0,0 1 0,0-1 0,1 0 0,-1 1 0,0-1 0,0 1 0,0-1 0,0 0 0,0 1 0,0-1 0,0 0 0,0 1 0,0-1 0,0 1 1,0-1-1,0 0 0,-1 0 0,-6-28 29,0 14 75,1 1 1,-2-1-1,0 1 1,-1 1 0,-20-25-1,18 29 110,5 10 140,6 0-338,0 0 1,1 0-1,-1 0 0,0 0 1,0 0-1,1 0 0,-1 0 1,0 0-1,1 0 0,-1 0 1,1 0-1,-1 0 0,1 0 0,0 0 1,-1 0-1,1-1 0,0 1 1,-1 0-1,1-1 0,0 1 1,1 0-1,3 3-34,0 0 0,0-1-1,1 0 1,-1 0 0,0-1 0,1 0-1,0 0 1,0 0 0,0 0 0,0-1-1,0 0 1,0 0 0,0-1 0,0 0 0,0 0-1,0 0 1,0-1 0,0 1 0,0-1-1,0-1 1,0 1 0,-1-1 0,11-5 0,-4 2-138,1-1 0,-2-1 0,1 0 1,-1-1-1,0 0 0,0-1 1,-1 0-1,0 0 0,13-17 1,-23 26 152,0 0 1,0 0 0,0 0 0,0-1-1,0 1 1,0 0 0,0 0 0,0 0-1,0 0 1,1 0 0,-1 0 0,0 0 0,0 0-1,0 0 1,0 0 0,0 0 0,0 0-1,0 0 1,0 0 0,0-1 0,0 1 0,0 0-1,1 0 1,-1 0 0,0 0 0,0 0-1,0 0 1,0 0 0,0 0 0,0 0-1,0 0 1,0 0 0,0 0 0,1 0 0,-1 0-1,0 0 1,0 0 0,0 0 0,0 0-1,0 0 1,0 1 0,0-1 0,0 0-1,0 0 1,0 0 0,0 0 0,1 0 0,-1 0-1,0 0 1,0 0 0,0 0 0,0 0-1,0 0 1,0 0 0,0 0 0,0 1 0,0-1-1,0 0 1,0 0 0,0 0 0,0 0-1,0 0 1,0 0 0,0 0 0,2 12 47,-3 10 118,-1-1-3,0-9-40,1 0 0,0 0 0,1 0 0,0 0 0,1 0 0,4 21 0,-5-33-128,0 1 0,0 0 1,0 0-1,1-1 0,-1 1 0,0 0 0,1 0 0,-1-1 0,0 1 0,1 0 0,-1-1 0,1 1 0,-1-1 0,1 1 0,-1-1 0,1 1 0,-1-1 0,1 1 0,-1-1 0,1 1 0,0-1 0,0 1 0,0-1-40,0 0 0,-1 0 0,1 0 1,0 0-1,-1-1 0,1 1 0,-1 0 0,1 0 0,0-1 1,-1 1-1,1 0 0,-1-1 0,1 1 0,-1 0 1,1-1-1,-1 1 0,1-1 0,-1 1 0,1-1 1,-1 0-1,3-3-181,0 0-1,0 0 1,-1-1 0,4-8 0,3-14-195,-1-9-124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3.772"/>
    </inkml:context>
    <inkml:brush xml:id="br0">
      <inkml:brushProperty name="width" value="0.025" units="cm"/>
      <inkml:brushProperty name="height" value="0.025" units="cm"/>
    </inkml:brush>
  </inkml:definitions>
  <inkml:trace contextRef="#ctx0" brushRef="#br0">12 0 19644,'-6'29'1449,"3"-6"-1281,0-3-280,6-4-121,3-2 610,2-5-353,4-5-176,4-4-129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4.177"/>
    </inkml:context>
    <inkml:brush xml:id="br0">
      <inkml:brushProperty name="width" value="0.025" units="cm"/>
      <inkml:brushProperty name="height" value="0.025" units="cm"/>
    </inkml:brush>
  </inkml:definitions>
  <inkml:trace contextRef="#ctx0" brushRef="#br0">15 194 15427,'-1'8'683,"0"0"0,0 0 0,-4 11 0,4-14-370,-1 1 1,1-1-1,0 0 0,0 1 0,1-1 0,0 1 0,0-1 1,0 7-1,0-11-297,1-1-1,-1 1 1,0-1 0,0 1-1,1-1 1,-1 0 0,0 1-1,1-1 1,-1 1 0,0-1-1,1 0 1,-1 0 0,0 1 0,1-1-1,-1 0 1,1 1 0,-1-1-1,0 0 1,1 0 0,-1 0-1,1 0 1,-1 1 0,1-1-1,-1 0 1,1 0 0,-1 0 0,1 0-1,-1 0 1,1 0 0,-1 0-1,1 0 1,-1 0 0,1 0-1,-1-1 1,0 1 0,1 0-1,-1 0 1,1 0 0,-1 0 0,1-1-1,-1 1 1,0 0 0,1-1-1,-1 1 1,1 0 0,-1-1-1,23-15-25,8-12-76,27-22-83,-52 45 150,0 1 1,1-1-1,-1 1 1,1 1-1,0 0 1,0 0-1,9-3 1,-14 6 40,0-1 1,0 1 0,-1-1-1,1 1 1,0 0 0,0 0-1,0 0 1,0 0-1,-1 0 1,1 0 0,0 0-1,0 1 1,0-1-1,-1 1 1,1-1 0,0 1-1,-1 0 1,1-1-1,0 1 1,-1 0 0,1 0-1,-1 0 1,1 1-1,-1-1 1,0 0 0,1 0-1,-1 1 1,0-1-1,0 1 1,1 1 0,2 4 165,-1 1 0,-1-1 1,1 1-1,-1-1 0,2 15 1,4 11 487,-7-32-690,-1-1 0,0 0 0,0 1 0,0-1 0,0 0 0,0 0 0,0 1 0,1-1 0,-1 0 0,0 1 0,0-1 0,1 0 0,-1 0 0,0 0 0,0 1 0,1-1 0,-1 0 0,0 0 0,0 0 0,1 1 0,-1-1 0,0 0 0,1 0 0,-1 0 0,0 0 0,1 0 0,-1 0 0,0 0 0,1 0 0,-1 0 0,0 0 0,1 0 0,-1 0 0,0 0 0,1 0 0,-1 0 0,0 0 0,1 0 0,-1 0 0,0 0 0,0 0 0,1-1 0,-1 1 0,0 0 0,1 0 0,-1 0 0,0-1 0,0 1 1,1 0-1,-1 0 0,0-1 0,0 1 0,0 0 0,1 0 0,-1-1 0,0 1 0,0 0 0,0-1 0,15-21-1155,-14 20 1048,26-56-803,-11 21 270</inkml:trace>
  <inkml:trace contextRef="#ctx0" brushRef="#br0" timeOffset="1">431 1 16468,'-7'18'1164,"0"0"0,-1 0 1,-16 26-1,13-25-37,1-1 0,-12 32 1,52-76-1526,-24 20 246,1 0 0,0 0 0,0 1 0,1 0 0,-1 0 0,14-5 1,-20 9 145,1 0 0,0 0 0,-1 1 1,1-1-1,0 1 0,0 0 1,-1-1-1,1 1 0,0 0 0,0 0 1,0 0-1,-1 0 0,1 0 1,0 0-1,0 1 0,0-1 0,-1 1 1,1-1-1,0 1 0,-1 0 1,1-1-1,0 1 0,-1 0 0,1 0 1,-1 0-1,1 0 0,-1 1 0,0-1 1,1 0-1,-1 0 0,0 1 1,0-1-1,0 1 0,0-1 0,0 1 1,0 0-1,-1-1 0,1 1 1,0 2-1,1 0 47,-1 0-1,-1 0 1,1 0 0,0 0 0,-1 0 0,0 0 0,0 0-1,0 0 1,-1 0 0,1 0 0,-1 0 0,0 0-1,0 0 1,0 0 0,-1 0 0,1 0 0,-3 3-1,0 0 1,0-1-1,0 1 1,0-1-1,0 0 1,-1-1-1,0 1 1,-1-1-1,-7 7 1,-2-5-16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4.802"/>
    </inkml:context>
    <inkml:brush xml:id="br0">
      <inkml:brushProperty name="width" value="0.025" units="cm"/>
      <inkml:brushProperty name="height" value="0.025" units="cm"/>
    </inkml:brush>
  </inkml:definitions>
  <inkml:trace contextRef="#ctx0" brushRef="#br0">1 35 15659,'1'-1'161,"1"0"-1,-1 0 1,1 0-1,-1 0 1,1 1-1,0-1 1,-1 0-1,1 1 1,0 0-1,0-1 1,-1 1-1,1 0 1,0 0-1,0 0 1,-1 0-1,1 0 1,0 0-1,0 1 1,-1-1-1,1 0 1,3 2-1,-3 0 28,0-1-1,0 1 0,1 0 1,-1 0-1,-1 1 0,1-1 1,0 0-1,0 1 1,-1-1-1,1 1 0,-1-1 1,2 6-1,11 28 1083,9 40-1,-8-24-643,-15-50-610,1 0 0,-1-1 1,1 1-1,-1 0 1,1 0-1,0 0 0,0-1 1,0 1-1,0 0 0,0-1 1,0 1-1,1-1 1,-1 0-1,0 1 0,1-1 1,-1 0-1,3 2 1,-3-3-15,1 0 1,-1 0 0,0 0 0,1 0 0,-1 0 0,0 0 0,0-1 0,1 1 0,-1 0 0,0-1 0,0 1-1,1-1 1,-1 1 0,0-1 0,0 0 0,0 1 0,0-1 0,0 0 0,0 0 0,0 0 0,0 0 0,0 0-1,0 0 1,-1 0 0,1 0 0,1-2 0,10-15-1,0 0 0,-2-1-1,10-23 1,3-3-1,-9 16-7,-10 20 0,0 0-1,1 0 1,0 1-1,0 0 0,10-12 1,-15 20 6,1-1-1,-1 1 1,0 0 0,0-1 0,1 1-1,-1-1 1,1 1 0,-1 0 0,0-1 0,1 1-1,-1 0 1,1-1 0,-1 1 0,1 0 0,-1 0-1,1-1 1,-1 1 0,1 0 0,-1 0 0,1 0-1,-1 0 1,1 0 0,-1 0 0,1-1 0,0 1-1,-1 1 1,1-1 0,-1 0 0,1 0-1,-1 0 1,1 0 0,-1 0 0,1 0 0,0 1-1,0 0 3,0 0-1,0 0 1,0 1-1,-1-1 1,1 0-1,0 1 1,-1-1-1,1 0 1,-1 1-1,1-1 1,-1 1-1,1 1 1,2 49 63,-3-52-64,-2 148 406,5-136-760,3-17 192,5-23 196,-9 25-1,7-24-133,3-2-68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5.243"/>
    </inkml:context>
    <inkml:brush xml:id="br0">
      <inkml:brushProperty name="width" value="0.025" units="cm"/>
      <inkml:brushProperty name="height" value="0.025" units="cm"/>
    </inkml:brush>
  </inkml:definitions>
  <inkml:trace contextRef="#ctx0" brushRef="#br0">1 12 16868,'0'-6'2280,"3"1"-1376,-1 6-440,1 6 2297,2 9-1753,0 7-264,1 6-456,1 2-112,2 1-248,-1 1-152,0-6-328,-1-4-168,-2-7-304,1-6-232,-3-10 792,-1-5-361,-4-9 41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5.718"/>
    </inkml:context>
    <inkml:brush xml:id="br0">
      <inkml:brushProperty name="width" value="0.025" units="cm"/>
      <inkml:brushProperty name="height" value="0.025" units="cm"/>
    </inkml:brush>
  </inkml:definitions>
  <inkml:trace contextRef="#ctx0" brushRef="#br0">9 2 20108,'-3'-1'1721,"1"1"-1265,-1 0-232,3 1 816,0 2-440,0-2-856,0 2-504,1 2 616,1-2-136,-2 2-112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6.172"/>
    </inkml:context>
    <inkml:brush xml:id="br0">
      <inkml:brushProperty name="width" value="0.025" units="cm"/>
      <inkml:brushProperty name="height" value="0.025" units="cm"/>
    </inkml:brush>
  </inkml:definitions>
  <inkml:trace contextRef="#ctx0" brushRef="#br0">0 169 17556,'24'-4'1586,"-18"2"-1043,1 1 0,0 0 0,-1 0 0,1 0 0,11 2 0,-16-1-439,0 0 0,0 1 0,0-1 0,0 1 0,-1 0 0,1 0 0,0-1 0,0 1 0,-1 0 0,1 1-1,-1-1 1,1 0 0,-1 0 0,1 1 0,-1-1 0,0 0 0,1 1 0,-1-1 0,0 1 0,0 0 0,0-1 0,-1 1 0,1 0 0,1 3 0,2 10 39,0 1 0,-2 0 0,1 0 0,-2 0 0,0 0 0,-2 16 0,1-15-103,0-1 0,1 0 0,0 1 0,1-1 0,7 25 0,-8-40-39,-1 0 0,0 0 0,0 0 0,1 0 0,-1 0 0,1 0 1,-1 0-1,0 0 0,1 0 0,0-1 0,-1 1 0,1 0 0,0 0 0,-1-1 0,1 1 0,0 0 0,0-1 0,-1 1 0,1-1 0,0 1 0,1 0 0,-1-1 0,0 0 0,-1 0 0,1 0 0,0 0 0,0-1 0,0 1 0,-1 0 0,1 0-1,0-1 1,0 1 0,-1 0 0,1-1 0,0 1 0,-1 0 0,1-1 0,0 1 0,-1-1 0,1 1 0,-1-1 0,2 0 0,3-5 3,-1 0-1,1-1 1,-1 1 0,4-9 0,-6 12-4,10-21-5,-1-1 1,0 0 0,-2 0 0,-1 0 0,-2-1 0,0-1 0,-1 1-1,1-41 1,-8 58 9,0 19 6,-2 22 5,4-31-17,0 1 1,0-1-1,0 1 0,0-1 0,1 0 0,-1 1 1,0-1-1,1 0 0,-1 1 0,1-1 0,-1 0 0,1 0 1,-1 1-1,1-1 0,0 0 0,0 0 0,-1 0 1,1 0-1,0 0 0,0 0 0,0 0 0,0 0 0,0 0 1,1-1-1,-1 1 0,0 0 0,0-1 0,0 1 1,1-1-1,-1 1 0,0-1 0,2 1 0,0-1-1,0-1 0,0 1 0,-1-1-1,1 0 1,0 0 0,0 0 0,-1 0 0,1 0-1,-1-1 1,1 1 0,-1-1 0,1 1 0,-1-1-1,4-4 1,7-6-2,-1-1 0,0-1 0,18-26 0,-24 31 4,0-1 1,-1 1-1,0-1 0,-1 0 1,0-1-1,0 1 1,3-16-1,-9 15-5,-6 12-18,-9 16-1,9-2 46,0 0 0,1 0 0,1 0 0,0 1 0,1 0 0,1 0 0,0 0 0,1 1 0,1-1-1,1 1 1,0-1 0,3 30 0,-2-43-23,1 0 1,-1 0-1,1 0 0,0 0 0,0 0 0,0 0 0,0 0 0,1-1 0,-1 1 0,1 0 1,3 4-1,-4-6-34,0 0-1,0 0 1,0 0 0,0-1 0,0 1 0,0 0 0,1 0 0,-1-1 0,0 1 0,1-1 0,-1 1-1,0-1 1,1 1 0,-1-1 0,1 0 0,-1 0 0,0 0 0,1 1 0,-1-2 0,1 1 0,-1 0-1,1 0 1,-1 0 0,0-1 0,1 1 0,-1 0 0,2-2 0,7-2-302,-1-1-1,0-1 1,0 0 0,-1 0 0,1-1 0,-1 0 0,-1 0-1,1-1 1,-1 0 0,10-15 0,7-11-517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6.592"/>
    </inkml:context>
    <inkml:brush xml:id="br0">
      <inkml:brushProperty name="width" value="0.025" units="cm"/>
      <inkml:brushProperty name="height" value="0.025" units="cm"/>
    </inkml:brush>
  </inkml:definitions>
  <inkml:trace contextRef="#ctx0" brushRef="#br0">62 29 17252,'-2'1'184,"1"-1"0,-1 1 1,1-1-1,-1 1 0,1 0 0,0-1 1,-1 1-1,1 0 0,0 0 1,-1 0-1,1 0 0,0 0 1,0 0-1,0 0 0,0 0 0,0 1 1,-1 1-1,-15 24 1447,16-25-1386,-2 5 176,-1 0 0,2 1-1,-1 0 1,1-1 0,0 1 0,-1 12 0,2-18-377,1 0 0,0 0 1,0 0-1,0 0 0,1-1 1,-1 1-1,0 0 0,0 0 1,1 0-1,0-1 0,-1 1 1,1 0-1,0-1 0,1 4 1,-1-4-33,0 0-1,0 0 1,0-1 0,0 1 0,0 0 0,1-1 0,-1 1 0,0-1 0,0 1 0,0-1 0,1 0 0,-1 1 0,0-1 0,0 0 0,1 0 0,-1 0 0,0 0 0,0 0 0,1 0 0,-1 0 0,0 0 0,0-1 0,1 1 0,1-1 0,4-2-9,1 0 0,-1 0 0,0-1-1,0 0 1,0 0 0,0-1 0,-1 0 0,0 0 0,0 0 0,0-1 0,-1 0-1,9-11 1,1-4-9,-1-1-1,19-37 0,-42 104-119,-7 27 216,15-66-69,0 0 0,0 0 0,1 0 0,0 0 0,0 0 0,1 0 0,-1 0 0,1 0 0,4 10 0,-5-15-14,1 0 0,-1 0 0,1 0 0,-1 0-1,1 0 1,0 0 0,0-1 0,-1 1 0,1 0 0,0-1 0,0 1 0,0 0 0,0-1 0,0 1 0,0-1 0,0 1 0,0-1 0,0 1 0,0-1 0,0 0 0,0 0 0,0 1 0,0-1 0,0 0 0,0 0 0,0 0 0,1 0 0,-1 0 0,0-1-1,0 1 1,0 0 0,0 0 0,0-1 0,0 1 0,0-1 0,2 0 0,3-1 13,-1-1 0,1 0-1,-1-1 1,1 1 0,4-5 0,2-3-15,0 0 0,-1-1 0,-1 0 0,16-22 0,29-59-330,-52 87 273,-1 6-212,-1 8 148,-3 17 82,1-16-3,1-8 53,-1 6-73,1 1 1,0-1 0,0 0 0,1 1 0,1 7 0,-2-14 27,1 0 1,-1 1 0,0-1-1,1 0 1,-1 0 0,1 1-1,0-1 1,-1 0 0,1 0-1,0 0 1,0 0 0,-1 1 0,1-1-1,0-1 1,0 1 0,0 0-1,1 0 1,-1 0 0,0 0-1,0-1 1,0 1 0,0-1-1,1 1 1,-1-1 0,0 1-1,1-1 1,-1 1 0,0-1-1,1 0 1,-1 0 0,0 0 0,1 0-1,-1 0 1,2 0 0,13-4-190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7.323"/>
    </inkml:context>
    <inkml:brush xml:id="br0">
      <inkml:brushProperty name="width" value="0.025" units="cm"/>
      <inkml:brushProperty name="height" value="0.025" units="cm"/>
    </inkml:brush>
  </inkml:definitions>
  <inkml:trace contextRef="#ctx0" brushRef="#br0">47 98 12995,'3'-11'1016,"-1"-1"1,-1 0-1,0 0 0,-1 0 1,0 0-1,-2-15 1,1 28-921,1-1-1,-1 0 1,1 1 0,-1-1 0,0 0 0,1 1 0,-1-1 0,1 1-1,-1-1 1,1 1 0,0-1 0,-1 1 0,1 0 0,-1-1 0,1 1 0,0-1-1,-1 2 1,-12 51 270,-9 67 0,14-69-960,14-58-691,-2-1 873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7.810"/>
    </inkml:context>
    <inkml:brush xml:id="br0">
      <inkml:brushProperty name="width" value="0.025" units="cm"/>
      <inkml:brushProperty name="height" value="0.025" units="cm"/>
    </inkml:brush>
  </inkml:definitions>
  <inkml:trace contextRef="#ctx0" brushRef="#br0">82 15 11050,'-3'0'577,"0"0"-1,-1 0 0,1 0 0,0 0 1,0-1-1,0 1 0,0-1 1,-1 0-1,1 0 0,-4-2 0,3 1 86,-1 1 0,1 0-1,0 0 1,-1 0 0,-5-1-1,-1 3 701,11 1-2158,18 1-1459,-10-3 1725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4.450"/>
    </inkml:context>
    <inkml:brush xml:id="br0">
      <inkml:brushProperty name="width" value="0.05" units="cm"/>
      <inkml:brushProperty name="height" value="0.05" units="cm"/>
    </inkml:brush>
  </inkml:definitions>
  <inkml:trace contextRef="#ctx0" brushRef="#br0">409 174 16307,'0'-8'1513,"-1"15"-929,-3 9-224,-1 11 784,4 7-224,0 9-423,1 3-105,5 3-120,2-2-120,2-5-248,1-3-160,-1-9-304,-2-7-153,-1-11-279,-5-9 800,-2-1-200,-5-14-128,-7-14 32</inkml:trace>
  <inkml:trace contextRef="#ctx0" brushRef="#br0" timeOffset="1">70 151 15675,'-30'-10'1721,"8"6"-969,5 1-312,18 0 832,15-1-63,16-3-257,5-2-176,15-2-272,3-2-160,7 0-688,4-3-312,-9-1 656,-5 0-168,-6-6-176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8.497"/>
    </inkml:context>
    <inkml:brush xml:id="br0">
      <inkml:brushProperty name="width" value="0.025" units="cm"/>
      <inkml:brushProperty name="height" value="0.025" units="cm"/>
    </inkml:brush>
  </inkml:definitions>
  <inkml:trace contextRef="#ctx0" brushRef="#br0">0 1 16532,'1'0'82,"0"0"0,-1 0 1,1 1-1,0-1 1,-1 0-1,1 1 0,-1-1 1,1 1-1,-1-1 1,1 1-1,-1-1 1,1 1-1,-1-1 0,1 1 1,-1 0-1,0-1 1,1 1-1,-1-1 0,0 1 1,0 0-1,1-1 1,-1 1-1,0 0 1,0-1-1,0 2 0,1 23 209,-1-16 48,1 35 1008,5 100 470,-4-120-1628,1 1-1,2-1 1,13 42-1,-17-63-174,0-1 0,0 1 0,0-1 0,0 1 0,0-1-1,1 0 1,-1 0 0,1 0 0,-1 0 0,1 0 0,0 0-1,0 0 1,0 0 0,0-1 0,3 3 0,-3-3-13,0-1 0,-1 1 0,1-1 0,0 0 1,0 1-1,-1-1 0,1 0 0,0 0 0,0 0 0,0 0 1,-1 0-1,1-1 0,0 1 0,0 0 0,0-1 0,-1 0 0,1 1 1,0-1-1,-1 0 0,1 0 0,-1 0 0,4-2 0,36-33-133,-35 30 106,0 0-1,0 1 1,0-1-1,0 1 1,1 1-1,0-1 1,0 1-1,15-6 1,-21 9 26,1 1 0,0-1 1,-1 1-1,1 0 0,-1-1 1,1 1-1,0 0 0,-1 0 1,1 0-1,0 0 0,-1 1 1,1-1-1,0 0 0,-1 1 1,1-1-1,-1 1 0,1-1 1,-1 1-1,1 0 0,-1 0 1,1 0-1,1 1 0,-2 0 23,1 0-1,0 0 0,-1 0 0,1 0 0,-1 0 0,1 1 1,-1-1-1,0 1 0,0-1 0,0 1 0,-1-1 0,2 5 1,-1 0 80,0 0 1,-1-1 0,0 1 0,0 0 0,0 0 0,-1 0 0,0-1 0,0 1 0,-1 0 0,-2 6 0,0-5 71,-1 1 0,0-1 1,0 0-1,-1-1 1,0 1-1,0-1 1,-1 0-1,1-1 0,-2 0 1,1 0-1,-12 8 1,13-11-161,0 1 0,-1-1 0,1 0 0,0 0 1,-1-1-1,0 0 0,1 0 0,-1 0 0,0-1 0,0 0 1,0 0-1,0-1 0,0 0 0,0 0 0,0-1 1,-8-1-1,13 2-115,1-1-1,-1 1 1,1-1 0,-1 1 0,1-1 0,-1 0-1,1 1 1,-1-1 0,1 0 0,-1 0 0,1 0 0,0 0-1,0 0 1,0-1 0,-1 1 0,1 0 0,0-1-1,0 1 1,1 0 0,-1-1 0,0 1 0,0-1-1,1 1 1,-1-1 0,1 0 0,-1 1 0,1-4 0,-1 2-47,2 0 1,-1 0-1,0 0 1,0 0 0,1 0-1,0 0 1,-1 0-1,1 0 1,0 0 0,1 0-1,-1 1 1,0-1-1,1 0 1,3-4 0,16-15-823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8.920"/>
    </inkml:context>
    <inkml:brush xml:id="br0">
      <inkml:brushProperty name="width" value="0.025" units="cm"/>
      <inkml:brushProperty name="height" value="0.025" units="cm"/>
    </inkml:brush>
  </inkml:definitions>
  <inkml:trace contextRef="#ctx0" brushRef="#br0">107 181 15619,'9'-5'590,"-1"1"0,0-1-1,0-1 1,-1 1 0,0-1-1,0-1 1,0 1 0,10-14-1,-15 17-455,0 1 0,-1-1 0,1 1 0,-1-1 0,1 0 0,-1 0 0,0 0 0,0 1 0,0-1 1,0 0-1,-1 0 0,1-1 0,-1 1 0,0 0 0,0 0 0,0 0 0,0 0 0,-1 0 0,1 0 0,-1 0 0,1 0 0,-1 0 0,0 0 0,0 0 0,-1 0 0,1 1 0,0-1 0,-1 0 0,0 1 0,-3-5 0,3 5-109,1 0-1,-1 0 1,0 1-1,0-1 0,0 0 1,0 1-1,-1-1 1,1 1-1,0 0 0,-1-1 1,1 1-1,-1 0 0,1 1 1,-1-1-1,1 0 1,-1 1-1,0-1 0,1 1 1,-1 0-1,0 0 1,1 0-1,-1 0 0,0 1 1,1-1-1,-1 1 1,1-1-1,-1 1 0,1 0 1,-1 0-1,1 0 1,-1 0-1,-2 2 0,-1 1-4,-1 0 0,1 1-1,0 0 1,0 0 0,1 0-1,-1 1 1,1-1 0,1 1 0,-1 0-1,-5 10 1,5-5 1,-1 1 0,1-1 0,1 1 1,0 1-1,1-1 0,-3 18 0,5-21-10,0-1 1,1 1-1,0 0 0,0 0 0,1 0 0,0-1 0,1 1 0,0 0 0,0-1 1,4 10-1,-5-15-10,0 0 0,1 0 1,-1-1-1,1 1 1,0 0-1,-1-1 1,1 1-1,0-1 0,1 0 1,-1 0-1,0 1 1,1-1-1,-1-1 0,1 1 1,0 0-1,-1-1 1,1 1-1,5 1 0,-3-2-14,0 0 0,-1-1-1,1 1 1,0-1-1,0 0 1,0 0-1,0 0 1,-1-1-1,1 0 1,0 0 0,5-2-1,5-2-219,-1-1-1,0 0 1,0-2 0,0 1-1,-1-2 1,20-15-1,-19 12-42,-1-1 0,0-1 0,-1 0-1,0-1 1,-1 0 0,-1 0 0,10-20-1,0-7-465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9.338"/>
    </inkml:context>
    <inkml:brush xml:id="br0">
      <inkml:brushProperty name="width" value="0.025" units="cm"/>
      <inkml:brushProperty name="height" value="0.025" units="cm"/>
    </inkml:brush>
  </inkml:definitions>
  <inkml:trace contextRef="#ctx0" brushRef="#br0">132 26 18148,'0'-1'119,"0"0"1,0 0-1,0 0 1,0 0-1,0 0 0,0 0 1,0 0-1,0 0 1,0 0-1,-1 1 1,1-1-1,0 0 0,-1 0 1,1 0-1,0 0 1,-1 0-1,1 1 1,-1-1-1,1 0 1,-1 0-1,0 1 0,1-1 1,-1 0-1,0 1 1,0-1-1,1 1 1,-1-1-1,0 1 0,0-1 1,0 1-1,0-1 1,0 1-1,1 0 1,-1 0-1,0-1 0,0 1 1,0 0-1,0 0 1,0 0-1,0 0 1,0 0-1,0 0 0,0 0 1,0 1-1,0-1 1,0 0-1,0 0 1,-1 1-1,-1 0 90,-1 0 0,0 1-1,0 0 1,1-1 0,-1 1 0,1 0-1,0 1 1,-1-1 0,1 0 0,-4 5-1,-1 3-82,1 0 0,0 0 0,1 0 0,-9 20 0,12-24-125,0 1 0,1 0 0,0-1 0,0 1 0,1 0 0,0 0 0,0 0 0,1 0 0,0 12 0,0-18-8,0 0-1,0 0 0,0 0 0,0 0 0,0 0 0,1 0 0,-1 0 0,0-1 1,1 1-1,-1 0 0,1 0 0,-1 0 0,1 0 0,-1 0 0,1-1 1,-1 1-1,1 0 0,0 0 0,-1-1 0,1 1 0,0-1 0,0 1 0,-1 0 1,1-1-1,0 1 0,0-1 0,0 0 0,0 1 0,0-1 0,0 0 0,0 0 1,0 1-1,0-1 0,0 0 0,0 0 0,0 0 0,-1 0 0,1 0 1,0 0-1,0 0 0,0-1 0,0 1 0,2-1 0,4-1-89,1-1-1,0 0 1,-1 0 0,10-6-1,-6 3-41,11-5-94,-2 0-1,0 0 0,1 2 0,0 1 0,1 0 0,36-7 0,-56 15 228,0-1 0,0 1 0,0 0 0,-1 0 0,1 0 1,0 0-1,0 0 0,0 0 0,0 0 0,0 1 1,0-1-1,0 1 0,0 0 0,0-1 0,0 1 0,-1 0 1,1 0-1,0 0 0,0 0 0,-1 0 0,1 1 0,-1-1 1,1 0-1,-1 1 0,2 1 0,-2-1 33,0 1-1,-1-1 1,1 0 0,0 0-1,-1 1 1,0-1-1,1 0 1,-1 1-1,0-1 1,0 0 0,-1 1-1,1-1 1,0 0-1,-1 1 1,1-1-1,-1 0 1,0 0 0,0 1-1,0-1 1,-1 3-1,-6 9 222,-1 1 1,0-1-1,-1-1 0,0 1 0,-20 18 0,22-24-156,-1 0-1,0 0 1,0-1-1,-1-1 1,0 1-1,0-1 1,-1-1-1,-19 7 1,28-11-159,1 0 1,-1-1 0,0 1-1,0-1 1,0 0 0,0 0-1,0 1 1,0-1 0,0 0-1,0-1 1,0 1 0,0 0-1,0-1 1,0 1 0,0-1-1,1 1 1,-1-1 0,0 0-1,-3-2 1,3 2 11,0-1-1,0 0 0,1 0 1,-1 0-1,0-1 1,1 1-1,0 0 0,-1 0 1,1-1-1,0 1 1,0-1-1,0 1 0,1-1 1,-1-2-1,-3-23-464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0.616"/>
    </inkml:context>
    <inkml:brush xml:id="br0">
      <inkml:brushProperty name="width" value="0.025" units="cm"/>
      <inkml:brushProperty name="height" value="0.025" units="cm"/>
    </inkml:brush>
  </inkml:definitions>
  <inkml:trace contextRef="#ctx0" brushRef="#br0">1 6 16331,'4'-6'1128,"-1"8"-377,1 16-12,18 201 2926,-14-158-3191,69 368 2021,-75-421-2465,-2-6-24,0-1 0,0 1-1,0-1 1,1 1-1,-1-1 1,1 1 0,-1-1-1,1 0 1,-1 1-1,1-1 1,0 0-1,-1 1 1,1-1 0,0 0-1,2 2 1,-2-4 3,-1-1 0,1 0 0,-1 0 0,0 1 0,1-1 0,-1 0 0,0 0 1,0 0-1,0 1 0,0-4 0,-2-17 20,-1 0-1,-1 0 1,-1 0 0,0 1 0,-2 0-1,-16-36 1,10 40-76,8 17-24,4 12 16,2-5 26,0 1 0,1-1 0,-1 1 0,2-1 0,-1 0 0,1 0 0,0 0 0,5 7 0,-8-13 25,1 1-1,0-1 1,0 1-1,0-1 1,0 0-1,0 1 1,0-1-1,0 0 1,0 0-1,1 0 0,-1 0 1,0 0-1,1 0 1,-1 0-1,1 0 1,-1-1-1,1 1 1,-1 0-1,1-1 1,0 1-1,-1-1 1,1 0-1,0 0 1,-1 1-1,1-1 1,0 0-1,-1-1 0,1 1 1,0 0-1,-1 0 1,1-1-1,0 1 1,-1 0-1,1-1 1,-1 0-1,1 1 1,-1-1-1,1 0 1,-1 0-1,1 0 1,1-2-1,3-2-3,-1 0 1,0-1-1,0 1 1,0-1-1,-1 0 0,0 0 1,0-1-1,-1 1 0,0-1 1,4-12-1,0-1 13,-1 0 1,4-32-1,-9 45 2,2-18 22,-1 21-17,0 14-8,2 45-16,-3-28-2,1 1 1,1 0-1,2-1 0,15 52 0,-19-77 13,-1 0 1,1 1-1,0-1 1,0 0-1,0 0 0,1-1 1,-1 1-1,0 0 1,1 0-1,-1 0 1,1-1-1,-1 1 0,1-1 1,0 0-1,-1 1 1,1-1-1,4 2 1,-4-3-2,-1 1 1,1-1 0,0 0-1,0 1 1,0-1 0,0 0-1,0 0 1,0-1 0,-1 1-1,1 0 1,0-1 0,0 1-1,0-1 1,-1 1 0,1-1-1,3-2 1,3-2-4,1-1 0,-1 0-1,0-1 1,-1 0 0,0 0 0,8-10-1,38-56-8,-40 52 11,2 1 0,0 1 1,20-20-1,-34 38 3,-1 1 0,0-1 1,1 1-1,-1 0 0,1-1 0,-1 1 0,0 0 0,1 0 1,-1-1-1,1 1 0,-1 0 0,1 0 0,-1 0 1,1-1-1,-1 1 0,1 0 0,-1 0 0,1 0 0,-1 0 1,1 0-1,-1 0 0,1 0 0,0 0 0,-1 0 1,1 0-1,-1 1 0,1-1 0,-1 0 0,1 0 0,-1 0 1,0 1-1,1-1 0,-1 0 0,1 0 0,-1 1 1,1-1-1,-1 0 0,0 1 0,1-1 0,-1 1 0,0-1 1,1 1-1,-1-1 0,0 0 0,0 1 0,1-1 0,-1 2 1,12 29-9,-8-19 4,-3-11 6,-1 0 0,0 0 0,1 0-1,-1-1 1,1 1 0,-1 0 0,1 0 0,-1-1-1,1 1 1,0 0 0,-1-1 0,1 1-1,0 0 1,0-1 0,-1 1 0,1-1 0,0 1-1,0-1 1,0 0 0,0 1 0,0-1-1,0 0 1,-1 1 0,1-1 0,0 0-1,0 0 1,0 0 0,0 0 0,0 0 0,0 0-1,0 0 1,0 0 0,0-1 0,0 1-1,0 0 1,0 0 0,-1-1 0,1 1-1,0-1 1,0 1 0,0-1 0,0 1 0,-1-1-1,1 1 1,1-2 0,5-3 11,-1-1 0,1 0 0,11-14 0,-11 12-1,6-8 7,-2 4-4,-1 0 0,14-11 1,-21 21-15,-1 0 0,1 0 1,0 0-1,0 0 0,0 0 0,0 0 1,0 1-1,0 0 0,0 0 0,1 0 1,-1 0-1,0 0 0,1 0 1,-1 1-1,6-1 0,-7 2 2,0-1 0,0 1-1,0 0 1,0 0 0,0-1 0,-1 1-1,1 0 1,0 1 0,0-1 0,-1 0-1,1 0 1,0 1 0,-1-1 0,0 1-1,1-1 1,-1 1 0,0 0 0,0-1 0,0 1-1,0 0 1,0 0 0,1 3 0,3 8 33,0 0 1,4 20 0,-1-3 78,-8-29-99,1 1 0,-1-1 0,1 1-1,0-1 1,-1 1 0,1-1 0,0 0-1,0 1 1,0-1 0,0 0 0,0 0-1,0 0 1,0 1 0,1-1 0,-1 0-1,0-1 1,3 3 0,-3-3 0,0 0 1,1 0-1,-1 0 0,0 0 1,1 0-1,-1 0 0,0 0 1,1 0-1,-1 0 0,0-1 1,0 1-1,1 0 0,-1-1 1,0 1-1,0-1 0,1 0 1,-1 1-1,0-1 0,0 0 1,0 0-1,1-1 0,15-12 130,0-2-1,25-30 1,-32 33-133,0 2 0,0-1 0,1 1 0,1 1 0,0 0 1,0 0-1,26-14 0,-36 23-17,0 0 0,0 0 0,0 0 0,0 0 0,0 1 0,0-1 0,0 1 0,1-1 0,-1 1 0,0 0 0,0 0 0,0 0 0,0 0 0,1 0 0,-1 0 0,0 1 0,0-1 0,0 1 0,0-1 0,0 1 0,0 0 0,0 0 0,0 0 0,0 0 0,3 2 0,-1 2-3,1-1 0,-1 1 0,-1 0 0,1 0 1,-1 1-1,1-1 0,2 8 0,-6-12 9,0 0 0,1 0 0,-1 0 0,1-1-1,-1 1 1,0 0 0,1-1 0,0 1 0,-1 0 0,1-1 0,-1 1-1,1-1 1,0 1 0,-1-1 0,1 1 0,0-1 0,0 1 0,-1-1-1,1 0 1,0 1 0,0-1 0,0 0 0,-1 0 0,1 0 0,1 1-1,0-2 3,0 1-1,-1 0 1,1-1-1,0 1 0,-1-1 1,1 0-1,-1 1 1,1-1-1,-1 0 0,1 0 1,-1 0-1,2-1 1,5-6 0,0 0 0,-1 0 1,9-12-1,-11 13-21,18-23-185,-7 9-908,23-25-1,-27 38 22,-12 8 1065,0 0-1,0 0 1,0 0 0,0 0 0,-1 0 0,1 1 0,0-1-1,0 0 1,0 0 0,0 0 0,0 0 0,0 0-1,0 0 1,0 1 0,0-1 0,0 0 0,0 0 0,0 0-1,0 0 1,1 0 0,-1 0 0,0 0 0,0 1-1,0-1 1,0 0 0,0 0 0,0 0 0,0 0 0,0 0-1,0 0 1,0 0 0,0 0 0,0 0 0,0 1-1,1-1 1,-1 0 0,0 0 0,0 0 0,0 0 0,0 0-1,0 0 1,0 0 0,0 0 0,1 0 0,-1 0-1,0 0 1,0 0 0,0 0 0,0 0 0,0 0 0,0 0-1,0 0 1,1 0 0,-6 9-865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1.604"/>
    </inkml:context>
    <inkml:brush xml:id="br0">
      <inkml:brushProperty name="width" value="0.025" units="cm"/>
      <inkml:brushProperty name="height" value="0.025" units="cm"/>
    </inkml:brush>
  </inkml:definitions>
  <inkml:trace contextRef="#ctx0" brushRef="#br0">18 527 14603,'-3'-5'497,"-11"-25"821,14 30-1291,0-1-1,0 1 1,0 0 0,0-1 0,0 1 0,0 0 0,0-1 0,0 1 0,0 0 0,0-1 0,0 1 0,0-1 0,0 1-1,0 0 1,0-1 0,0 1 0,0 0 0,1-1 0,-1 1 0,0 0 0,0-1 0,0 1 0,0 0 0,1-1 0,-1 1 0,1-1-1,-1 1 35,1 0 0,0 0 0,0 0 0,0 0 0,0 0 0,0-1 0,0 1 0,0 1 0,-1-1 0,1 0-1,0 0 1,0 0 0,0 0 0,0 1 0,0-1 0,1 1 0,79 35-1079,8 2-850,-77-34 1295,0 0 1,0-1 0,1-1-1,0 0 1,21 1 0,-32-3 717,-1 0 1,1 0-1,-1 0 0,1 0 1,-1 0-1,1 0 1,-1 0-1,1 1 0,-1-1 1,0 1-1,1-1 0,-1 1 1,1 0-1,-1-1 1,0 1-1,0 0 0,1 0 1,-1 0-1,0 0 1,1 1-1,0 1 208,0 0-1,-1 1 1,1-1 0,-1 0 0,0 0 0,0 1-1,0-1 1,0 4 0,9 59 3236,6 25-618,-16-90-2931,0 0 1,0 1-1,1-1 0,-1 0 1,0 0-1,1 1 0,-1-1 1,1 0-1,-1 0 0,1 0 1,0 0-1,-1 0 0,1 0 1,0 0-1,0 0 0,-1 0 1,1 0-1,0 0 0,0 0 1,0-1-1,0 1 0,0 0 1,1-1-1,-1 1 0,2 0 1,-2-1-22,1 0 1,-1-1-1,1 1 0,-1 0 1,0-1-1,1 1 0,-1-1 1,1 0-1,-1 0 0,0 1 1,1-1-1,-1 0 1,0 0-1,0 0 0,0 0 1,0 0-1,0 0 0,0-1 1,0 1-1,0 0 1,0-2-1,16-24-148,25-52-1,7-11-377,-48 89 481,0-1 0,0 0 0,0 1 0,0-1 0,1 1 0,-1-1 0,1 1 0,-1-1 0,1 1 0,-1 0 0,4-2 0,4 5-129,-3 12 89,-3 35 175,-4-41-78,1 0 1,0-1-1,1 1 1,0 0-1,0-1 1,3 10-1,-4-17-25,1 0-1,-1 1 1,0-1-1,0 1 1,0-1-1,0 1 1,1-1-1,-1 0 1,0 1-1,0-1 1,1 0-1,-1 1 1,0-1-1,1 0 1,-1 0-1,0 1 1,1-1-1,-1 0 1,0 0-1,1 1 1,-1-1-1,1 0 1,-1 0-1,1 0 1,-1 0-1,0 0 1,1 1-1,-1-1 1,1 0-1,0 0 1,13-8 71,10-18-86,-23 25 4,33-45-365,-25 32 99,0 0 0,1 1 0,0 0 0,1 1 0,0 1 0,1-1 0,17-11 0,-28 22 241,0 1 0,0-1 0,-1 0 0,1 1 0,0-1 0,0 1 0,0-1 0,0 1-1,0 0 1,0-1 0,0 1 0,0 0 0,0 0 0,0 0 0,0 0 0,0-1 0,0 1 0,0 1 0,0-1 0,0 0 0,0 0 0,0 0 0,0 0 0,0 1 0,0-1 0,0 1 0,0-1 0,0 0 0,0 1 0,0 0-1,0-1 1,0 1 0,-1-1 0,1 1 0,0 0 0,1 1 0,1 3 25,-1 0 0,1 1 0,-1-1 0,0 0 0,2 12 0,-3-14 61,-1 1 0,1-1 0,0 1 1,0-1-1,0 0 0,1 1 1,-1-1-1,1 0 0,0 0 1,0 0-1,3 4 0,-4-6-36,1-1 0,-1 0 0,0 1 0,0-1 0,0 0 0,0 1 0,0-1 0,0 0 0,1 0 0,-1 0 0,0 0 0,0 0 0,0 0 0,0-1 0,1 1 0,-1 0 0,0-1 0,0 1 0,0 0 0,0-1 0,0 1-1,0-1 1,0 0 0,0 1 0,0-1 0,0 0 0,0 0 0,-1 1 0,2-2 0,26-30 179,-24 26-141,12-16-52,-2-1 0,0-1-1,-2 0 1,0 0-1,-2-1 1,-1 0 0,0-1-1,4-31 1,-3 6-242,-3-1 0,-3 1 0,-1-69 0,-6 94 80,1 21 58,0 16 65,-1 27 366,3-1 0,1 1 0,1 0 0,3-1 0,14 61 0,-15-82-289,0-1 0,2 0 0,0 0 1,1 0-1,0 0 0,1-1 0,0-1 0,1 1 0,1-2 1,0 1-1,1-1 0,0-1 0,1 0 0,0 0 0,25 16 1,-171-104-963,113 66 1023,3 3 209,0-2-1,-27-19 1,44 29-284,0-1 0,1 1 0,-1-1 0,0 0 0,0 0 1,1 1-1,-1-1 0,0 0 0,1 0 0,-1 0 0,1 1 0,-1-1 1,1 0-1,-1 0 0,1 0 0,0 0 0,-1-2 0,1 2-6,0 1-1,0-1 1,1 0-1,-1 1 1,0-1-1,0 0 0,0 1 1,1-1-1,-1 0 1,0 1-1,1-1 1,-1 1-1,1-1 1,-1 1-1,1-1 1,-1 1-1,1-1 0,-1 1 1,2-1-1,2-2 56,1 0 0,0 0 0,1 1 0,-1 0-1,6-1 1,-2 0-107,20-7 83,-17 6-26,1 0 0,-1 0 1,0-1-1,0-1 0,-1 0 1,0 0-1,0-1 0,15-13 1,5-14-2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2.536"/>
    </inkml:context>
    <inkml:brush xml:id="br0">
      <inkml:brushProperty name="width" value="0.025" units="cm"/>
      <inkml:brushProperty name="height" value="0.025" units="cm"/>
    </inkml:brush>
  </inkml:definitions>
  <inkml:trace contextRef="#ctx0" brushRef="#br0">149 100 17292,'-2'0'136,"0"0"1,0 0 0,0 0-1,0 0 1,0 0-1,0 0 1,0 1 0,0-1-1,0 1 1,0 0-1,0-1 1,0 1 0,0 0-1,1 0 1,-1 0-1,0 0 1,1 0 0,-1 1-1,1-1 1,-1 0 0,1 1-1,-3 2 1,-29 39 816,31-40-811,-8 14-16,0 1 0,1-1 0,0 2-1,-6 23 1,11-30-118,0 0 0,1 1 0,1-1 0,0 1 0,1 0 0,1-1 0,1 23 0,-1-33-6,0-1 1,0 1-1,0 0 0,1-1 1,-1 1-1,1-1 0,-1 1 1,1 0-1,0-1 0,-1 1 1,1-1-1,0 0 0,0 1 1,0-1-1,0 0 0,0 1 1,0-1-1,1 0 0,-1 0 0,0 0 1,1 0-1,-1 0 0,3 1 1,-2-1-1,0-1 0,0 0 0,0 1 0,0-1 1,0 0-1,0 0 0,0 0 0,0-1 0,0 1 1,0 0-1,0-1 0,0 1 0,-1-1 0,1 0 0,0 1 1,0-1-1,0 0 0,-1 0 0,1 0 0,1-2 0,6-4 6,0-1 0,-1 0 0,0 0-1,-1 0 1,1-1 0,-2-1 0,1 1-1,4-12 1,4-8 29,17-47 0,-27 60-28,0 0-1,0 0 0,3-32 1,-8 49-17,-6 105-110,7-99 115,-1 14-18,2 0 1,7 32-1,-9-49 28,1-1 0,0 1 0,0 0 0,0 0 0,1 0 0,-1-1 0,1 1 0,0-1 0,0 1 0,0-1 0,1 0 0,-1 0 0,1 0 0,-1 0 0,1 0 0,0 0 0,0-1 0,1 0 0,-1 1 0,7 2 0,-8-4 10,1-1 0,-1 1 1,1-1-1,-1 0 0,1 0 0,0 0 0,-1 0 1,1 0-1,-1 0 0,1-1 0,-1 1 1,1-1-1,-1 0 0,0 0 0,1 0 1,-1 0-1,0 0 0,1 0 0,-1-1 1,0 1-1,0-1 0,0 1 0,0-1 1,2-3-1,4-3 67,-1-1 0,0-1 0,11-19 0,-4 3 53,-1 0 0,-1-1 0,-2-1 0,-1 0 1,-1 0-1,-1-1 0,-2 0 0,3-42 1,-11 181-69,3-96-53,1 1-1,1-1 1,0 1 0,1-1 0,7 22 0,-9-34-3,-1-1 0,1 1 1,-1-1-1,1 1 1,-1-1-1,1 0 1,0 0-1,0 1 0,0-1 1,0 0-1,0 0 1,0 0-1,0 0 0,0 0 1,0 0-1,0 0 1,1 0-1,-1 0 1,2 0-1,-2 0 2,1-1 0,-1 0 0,0 0 0,0 0 0,0 0 1,0-1-1,0 1 0,0 0 0,1 0 0,-1-1 0,0 1 0,0 0 0,0-1 0,0 1 0,0-1 1,0 0-1,0 1 0,0-1 0,1-1 0,3-3 56,0-1-1,0 0 1,0 0 0,-1 0 0,8-12-1,3-15 48,-2 0 0,-1-1 0,-1 0 0,12-67 0,-25 115-205,2 1 0,0-1 0,3 29 0,-1-24 46,-1-11 15,1 14-43,0 0 0,7 26-1,-8-44-16,0 1-1,1-1 0,-1 0 0,1 1 0,0-1 0,0 0 0,0 0 0,0 0 0,1 0 0,-1-1 0,1 1 0,0-1 0,0 0 1,1 1-1,-1-1 0,1-1 0,4 4 0,-5-4 58,0-2 1,-1 1 0,1 0-1,0 0 1,0-1 0,0 0-1,0 1 1,0-1-1,-1 0 1,1 0 0,0-1-1,0 1 1,0-1-1,0 1 1,-1-1 0,1 0-1,0 0 1,0 0 0,-1 0-1,1-1 1,2-1-1,5-3-41,-2-1-1,1 0 0,-1 0 0,10-11 0,14-19-341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2.974"/>
    </inkml:context>
    <inkml:brush xml:id="br0">
      <inkml:brushProperty name="width" value="0.025" units="cm"/>
      <inkml:brushProperty name="height" value="0.025" units="cm"/>
    </inkml:brush>
  </inkml:definitions>
  <inkml:trace contextRef="#ctx0" brushRef="#br0">136 1 16219,'0'0'42,"0"0"-1,0 0 1,0 0-1,1 0 0,-1 0 1,0 0-1,0 0 0,0 0 1,0 0-1,0 0 0,0 0 1,0 0-1,1 0 0,-1 0 1,0 1-1,0-1 0,0 0 1,0 0-1,0 0 0,0 0 1,0 0-1,0 0 1,0 0-1,0 0 0,1 1 1,-1-1-1,0 0 0,0 0 1,0 0-1,0 0 0,0 0 1,0 0-1,0 1 0,0-1 1,0 0-1,0 0 0,0 0 1,0 0-1,0 0 0,0 0 1,0 1-1,0-1 1,0 0-1,0 0 0,-1 0 1,1 0-1,0 0 0,0 0 1,0 1-1,0-1 0,-6 11 841,-9 9 455,-8 2-55,0 0-1,-48 33 1,97-61-2064,-9 1 553,0 1 0,0 1 0,1 0 0,-1 1-1,0 1 1,1 1 0,23 2 0,-39-1 235,-1-1 1,1 0-1,-1 0 1,1 0-1,-1 1 1,1-1 0,-1 1-1,1-1 1,-1 1-1,0 0 1,1 0-1,-1-1 1,0 1-1,1 0 1,-1 0 0,0 0-1,0 0 1,0 0-1,0 1 1,0-1-1,0 0 1,0 2-1,0-1 35,-1 0-1,1 0 0,-1 0 0,0 0 0,0 0 0,1 0 0,-2 0 0,1 0 0,0 0 0,0-1 0,-1 1 0,1 0 0,-1 0 0,-1 3 0,-2 6 198,-2-1-1,1 0 0,-1 0 0,-12 14 0,17-23-216,-42 48 837,40-45-933,0-1 0,-1 0 0,1 0 0,-1-1 0,1 1 0,-1-1 0,0 1-1,0-1 1,0-1 0,0 1 0,-1 0 0,-4 0 0,9-2 63,-1 0 1,1 0-1,-1 1 0,1-1 1,-1 0-1,1-1 0,-1 1 1,1 0-1,-1 0 0,1 0 1,-1 0-1,1 0 0,-1 0 1,1-1-1,0 1 0,-1 0 1,1 0-1,-1 0 0,1-1 1,0 1-1,-1 0 0,1-1 1,-1 1-1,1 0 0,0-1 1,0 1-1,-1-1 0,1 1 1,0 0-1,0-1 0,-1 1 1,1-1-1,0 1 0,0-1 1,0 1-1,0-1 0,0 1 1,0-1-1,0 1 0,0-1 1,0 1-1,0-1 0,0 1 1,0-1-1,0 1 0,0 0 1,0-2-1,3-13-392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7.755"/>
    </inkml:context>
    <inkml:brush xml:id="br0">
      <inkml:brushProperty name="width" value="0.025" units="cm"/>
      <inkml:brushProperty name="height" value="0.025" units="cm"/>
    </inkml:brush>
  </inkml:definitions>
  <inkml:trace contextRef="#ctx0" brushRef="#br0">282 14 17068,'-2'-2'111,"-1"1"1,0-1 0,1 1 0,-1-1-1,0 1 1,0 0 0,0 0-1,0 0 1,0 1 0,0-1 0,0 1-1,0-1 1,0 1 0,0 0-1,-6 1 1,4 0 9,0 0-1,-1 0 1,1 1 0,0 0-1,0 0 1,0 0 0,0 1-1,-6 4 1,0 1 75,0 1 0,0 0 0,1 1 0,1 0 0,-1 1 0,-8 13 0,4-1-43,1 0 0,1 0 0,1 2 0,1-1 0,2 1 0,0 0 0,2 1 0,0 0 0,2 0 1,1 0-1,1 0 0,2 1 0,0-1 0,5 30 0,-4-45-105,1 0 0,0 0 1,1 0-1,1-1 0,-1 1 0,10 16 0,-11-23-36,1 0 0,-1 0 0,1 0-1,0-1 1,0 1 0,0-1 0,1 0-1,-1 0 1,1 0 0,-1 0-1,1-1 1,0 0 0,0 1 0,0-1-1,1-1 1,-1 1 0,0 0-1,8 0 1,-2-1-6,0 0 0,-1-1 0,1 0 0,0-1 0,0 0 0,0-1 0,0 0 0,-1-1 0,1 1 0,-1-2 0,0 0 0,0 0 0,0 0-1,0-1 1,-1 0 0,0-1 0,0 0 0,0 0 0,-1-1 0,0 0 0,0 0 0,-1 0 0,0-1 0,0 0 0,6-12 0,-11 19 1,-1 0-1,1 0 1,-1 0-1,1 0 1,-1 0 0,0 0-1,1 0 1,-1 0 0,0 0-1,0 0 1,0 0 0,0 0-1,0-1 1,0 1-1,0 0 1,0 0 0,0 0-1,0 0 1,0 0 0,-1 0-1,1 0 1,-1-1 0,0 1 0,0 0 0,0 1 1,1-1-1,-1 0 0,0 1 1,0-1-1,0 1 1,0 0-1,0-1 0,0 1 1,0 0-1,0-1 0,0 1 1,0 0-1,0 0 0,0 0 1,0 0-1,-2 0 1,-2 0 21,-1 1 0,0 0 1,0 0-1,0 0 1,1 1-1,-9 3 1,-1 2 9,1 1 1,0 0 0,0 0-1,0 2 1,1 0 0,1 0-1,-22 23 1,146-167-551,-90 102 407,-15 21 59,0 0-1,0 0 1,1 1 0,1 0-1,-1 1 1,1 0 0,17-13-1,-25 21 46,0 1-1,0-1 0,-1 1 0,1 0 0,0-1 0,0 1 0,0 0 0,-1 0 0,1-1 0,0 1 0,0 0 0,0 0 0,0 0 0,-1 0 0,1 0 0,0 0 0,0 0 0,0 1 0,0-1 0,-1 0 0,1 0 0,0 1 0,0-1 1,-1 0-1,1 1 0,0-1 0,0 1 0,-1-1 0,1 1 0,0-1 0,-1 1 0,1 0 0,-1-1 0,1 1 0,-1 0 0,1-1 0,-1 1 0,1 0 0,-1 0 0,0-1 0,1 2 0,2 5 28,-1 0-1,1 0 0,1 14 0,-2-14-16,9 55 97,-5-28-53,17 56 0,-22-88-105,-1 0 0,1 0 0,-1 0 0,1-1 0,0 1 0,0 0 0,0 0 0,0-1 0,1 1 0,-1-1 0,2 3 0,-2-4 47,-1 0-1,0 0 1,1 1-1,-1-1 1,0 0-1,1 0 1,-1 0-1,0 0 1,1 0-1,-1 0 1,0 0-1,1 0 1,-1 0-1,0 0 1,1 0-1,-1 0 1,0 0-1,1 0 1,-1-1-1,0 1 1,1 0-1,-1 0 0,0 0 1,1 0-1,-1-1 1,0 1-1,1 0 1,-1 0-1,0 0 1,0-1-1,0 1 1,1 0-1,-1-1 1,0 1-1,0 0 1,1-1-1,1-4-22,1-1-1,-1 1 0,0-1 0,0 1 0,2-13 0,5-28-193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8.251"/>
    </inkml:context>
    <inkml:brush xml:id="br0">
      <inkml:brushProperty name="width" value="0.025" units="cm"/>
      <inkml:brushProperty name="height" value="0.025" units="cm"/>
    </inkml:brush>
  </inkml:definitions>
  <inkml:trace contextRef="#ctx0" brushRef="#br0">2 1 19588,'0'53'2367,"-2"-5"-1475,3 1 1,2 0 0,14 71-1,-16-115-899,6 25 173,11 30 1,-16-53-338,1 0 1,0-1 0,0 1 0,0-1 0,1 0-1,0 0 1,1 0 0,-1 0 0,1-1 0,7 7-1,-12-11 128,1-1-1,-1 0 0,0 0 0,0 1 0,1-1 0,-1 0 0,0 0 0,1 0 0,-1 0 1,0 1-1,0-1 0,1 0 0,-1 0 0,0 0 0,1 0 0,-1 0 0,0 0 0,1 0 1,-1 0-1,0 0 0,1 0 0,-1 0 0,0 0 0,1 0 0,-1 0 0,0 0 0,1 0 1,-1 0-1,0 0 0,1-1 0,-1 1 0,0 0 0,0 0 0,1 0 0,-1 0 0,0-1 0,0 1 1,1 0-1,-1 0 0,0-1 0,0 1 0,0 0 0,1 0 0,-1-1 0,0 1 0,0 0 1,0-1-1,0 1 0,0 0 0,1-1 0,-1 1 0,0 0 0,0-1 0,0 1 0,0 0 1,0-1-1,0 1 0,0 0 0,0-1 0,0 1 0,0 0 0,-1-1 0,1 1 0,-1-25-757,-4 0-35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8.761"/>
    </inkml:context>
    <inkml:brush xml:id="br0">
      <inkml:brushProperty name="width" value="0.025" units="cm"/>
      <inkml:brushProperty name="height" value="0.025" units="cm"/>
    </inkml:brush>
  </inkml:definitions>
  <inkml:trace contextRef="#ctx0" brushRef="#br0">1 329 14187,'1'3'327,"0"1"1,1 0-1,-1 0 0,1-1 1,0 1-1,0-1 0,1 0 1,-1 1-1,1-1 0,-1 0 1,1-1-1,0 1 0,0 0 0,0-1 1,1 1-1,3 1 0,-3-2-183,1 0 0,-1-1 0,1 1 0,-1-1 0,1 0 0,0 0 0,0-1 0,0 1 0,0-1 0,0 0 0,8-1 0,-4-1-72,1 0 0,-1 0-1,0-1 1,0 0 0,0 0 0,0-1-1,0 0 1,-1-1 0,0 0-1,0-1 1,0 1 0,10-11-1,-11 9 28,-1-1-1,-1 0 0,0 1 1,0-1-1,0-1 0,-1 1 0,6-17 1,-9 22-62,0 0 1,-1 0 0,1-1 0,0 1-1,-1 0 1,0-1 0,0 1 0,0 0-1,0-1 1,-1 1 0,0-4 0,0 5-22,1 0 0,-1 0 1,0 1-1,0-1 1,0 0-1,0 1 0,0-1 1,0 1-1,-1 0 1,1-1-1,0 1 1,-1 0-1,1 0 0,-1-1 1,1 1-1,-1 0 1,0 1-1,1-1 1,-1 0-1,0 0 0,-2 0 1,1 0-4,1 1 1,0-1-1,-1 1 0,1-1 1,-1 1-1,1 0 0,-1 0 1,1 0-1,-1 0 1,1 1-1,-1-1 0,1 1 1,0-1-1,-1 1 1,1 0-1,0 0 0,-4 2 1,2-1-5,1 1 0,0-1 1,-1 1-1,1 0 0,0 0 1,0 0-1,1 0 0,-1 1 1,-3 5-1,1 1-5,1-1-1,0 1 1,0 0-1,1 0 1,0 1-1,0-1 1,-1 17 0,4-17 2,0 0 1,0 0 0,1 0 0,0-1 0,1 1 0,0 0 0,0 0 0,1-1 0,8 18 0,-10-24-4,1 0 0,-1 0 0,1 0 0,0 0 0,0 0 1,0 0-1,1 0 0,-1-1 0,1 1 0,-1-1 0,1 0 0,0 1 0,0-1 0,0-1 0,0 1 0,0 0 1,0-1-1,0 1 0,1-1 0,-1 0 0,1 0 0,-1 0 0,1-1 0,-1 1 0,1-1 0,-1 0 1,1 0-1,-1 0 0,1-1 0,5 0 0,-2-1 2,-1 0 0,1-1 0,0 0 0,-1 0 1,0-1-1,0 1 0,0-1 0,0-1 0,0 1 0,-1-1 0,0 0 1,0 0-1,8-11 0,-3 2 5,0 0 0,-1-1 0,-1 0-1,10-26 1,-11 23-3,0-1 0,-2 0 0,0 0 0,-1 0 1,-1 0-1,0-29 0,-4 95 31,2-33 31,2 0 0,-1 0 0,2-1 0,-1 1 0,2-1 0,0 1 0,8 13 0,-11-23-33,0 0 1,1 0-1,0-1 1,0 1-1,0 0 0,0-1 1,0 0-1,1 0 1,0 0-1,7 5 1,-8-7-14,0 1 0,1-1 1,-1 0-1,0 0 0,0-1 1,1 1-1,-1-1 1,0 1-1,1-1 0,-1 0 1,0 0-1,1-1 0,-1 1 1,0-1-1,1 1 1,5-3-1,-3 1-116,-1 0 0,0 0 0,0-1 0,-1 1 1,1-1-1,0 0 0,-1 0 0,0-1 0,1 1 0,-1-1 0,-1 0 0,1 0 1,0-1-1,-1 1 0,0-1 0,0 1 0,-1-1 0,1 0 0,-1 0 0,0 0 1,0 0-1,-1-1 0,1 1 0,-1-1 0,0 1 0,-1 0 0,1-1 0,-1 1 1,0-1-1,-1 1 0,1-1 0,-1 1 0,0-1 0,-1 1 0,1 0 0,-1-1 1,0 1-1,-3-6 0,-14-19-643</inkml:trace>
  <inkml:trace contextRef="#ctx0" brushRef="#br0" timeOffset="1">404 0 19060,'0'10'1952,"0"2"-1455,5-1-225,7 1 1000,3-2-720,4-2-360,5-3-1008,1-4-2057,1-1 2489,1-1-352,-4-4-304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5.200"/>
    </inkml:context>
    <inkml:brush xml:id="br0">
      <inkml:brushProperty name="width" value="0.05" units="cm"/>
      <inkml:brushProperty name="height" value="0.05" units="cm"/>
    </inkml:brush>
  </inkml:definitions>
  <inkml:trace contextRef="#ctx0" brushRef="#br0">2 56 20004,'-1'2'1913,"8"-4"-1281,6-5-280,9 0 1008,6 0-448,11 0-728,8 0-384,5 1-864,-1 2 704,-5-1 104,-10 1-176,-19 3-192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9.194"/>
    </inkml:context>
    <inkml:brush xml:id="br0">
      <inkml:brushProperty name="width" value="0.025" units="cm"/>
      <inkml:brushProperty name="height" value="0.025" units="cm"/>
    </inkml:brush>
  </inkml:definitions>
  <inkml:trace contextRef="#ctx0" brushRef="#br0">1 40 16227,'0'32'1586,"0"-22"-1058,1 1 0,-1-1 1,1 0-1,4 13 0,-4-19-409,1 0 0,-1 0 0,1 0 0,0 0 0,0-1 0,0 1 0,1-1 0,-1 1 0,1-1 0,0 0 0,0 0 0,0 0 0,0-1 0,5 4 0,21 12 177,36 16 0,22 14-263,-77-41-11,0 0 0,-1 1 0,1 0 0,-2 1 0,1 0 0,9 12 0,-11-10 75,0 0 0,-1 1 0,0-1 0,-1 1 0,0 0 0,-1 0 0,0 1-1,3 16 1,-6-19 45,1 0 0,-2 0 0,1 0-1,-1 0 1,-1 0 0,0 0-1,0 0 1,-1 0 0,0 0-1,-1 0 1,-4 11 0,5-18-90,1 0 1,0 0 0,-1 0-1,0 0 1,1-1-1,-1 1 1,0 0 0,-1-1-1,1 0 1,0 1-1,-1-1 1,1 0-1,-1 0 1,1 0 0,-1 0-1,0-1 1,0 1-1,0-1 1,0 0 0,0 0-1,0 0 1,-1 0-1,1 0 1,-7 0-1,5-1-26,0-1 0,0 1 0,-1-1 0,1 0-1,0 0 1,0-1 0,0 0 0,0 0-1,0 0 1,0 0 0,1-1 0,-1 1 0,1-1-1,0-1 1,-5-3 0,2 1-55,0-2 0,0 1 0,0-1 0,1 0-1,0 0 1,1 0 0,0-1 0,0 0 0,1 0 0,0 0 0,-3-12 0,3 6-33,1 1 0,0-1 0,2 0 0,0 1 0,0-1 0,1 0 0,3-15 0,1 3-34,1-1 0,2 1 0,0 1 0,2 0 0,1 0-1,1 0 1,26-41 0,-10 27 70,-18 29 79,-1-1 1,0 0 0,11-24-1,-18 35-43,-1 1 1,0-1-1,1 1 0,-1-1 0,0 0 1,0 1-1,0-1 0,1 0 0,-1 1 0,0-1 1,0 0-1,0 1 0,0-1 0,0 0 1,0 0-1,0 1 0,0-1 0,-1 0 0,1 1 1,0-1-1,0 0 0,0 1 0,-1-1 1,1 1-1,0-1 0,-1 0 0,0 0 0,0 0 5,0 1-1,0 0 0,1-1 0,-1 1 0,0 0 0,0-1 1,0 1-1,0 0 0,0 0 0,0 0 0,0 0 0,0 0 0,0 0 1,0 0-1,0 0 0,-2 1 0,0 0 10,-1-1 1,0 1-1,1 1 1,0-1-1,-1 1 0,1-1 1,0 1-1,0 0 0,0 0 1,-3 3-1,4-4-18,0 1-1,0 1 1,1-1 0,-1 0-1,1 0 1,0 1 0,-1-1-1,1 1 1,0-1 0,1 1-1,-1-1 1,0 1-1,1-1 1,-1 1 0,1 0-1,0-1 1,0 1 0,0 0-1,0 0 1,0-1 0,1 1-1,-1 0 1,1-1 0,0 1-1,0-1 1,0 1-1,0-1 1,0 1 0,0-1-1,0 0 1,1 1 0,0-1-1,-1 0 1,5 3 0,-3-1-93,1-1 0,-1 0 0,1 0 0,0 0 0,0 0 1,0-1-1,1 1 0,-1-1 0,1 0 0,-1-1 0,1 1 1,0-1-1,-1 0 0,1 0 0,0 0 0,0-1 0,0 1 1,7-2-1,3-1-83,-1-2 1,0 0 0,16-6-1,7-6-246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0.784"/>
    </inkml:context>
    <inkml:brush xml:id="br0">
      <inkml:brushProperty name="width" value="0.025" units="cm"/>
      <inkml:brushProperty name="height" value="0.025" units="cm"/>
    </inkml:brush>
  </inkml:definitions>
  <inkml:trace contextRef="#ctx0" brushRef="#br0">0 307 14035,'0'0'75,"1"0"1,-1 0-1,0 0 1,1 0-1,-1 0 1,0-1-1,1 1 0,-1 0 1,1 0-1,-1 0 1,0 0-1,1 0 0,-1 0 1,0 0-1,1 0 1,-1 0-1,0 0 1,1 1-1,-1-1 0,0 0 1,1 0-1,-1 0 1,0 0-1,1 0 0,-1 1 1,0-1-1,1 0 1,-1 0-1,0 0 1,0 1-1,1-1 0,-1 0 1,0 1-1,0-1 1,1 0-1,-1 1 0,0-1 1,0 0-1,0 0 1,0 1-1,0-1 1,1 1-1,6 20 1574,-5-13-892,2 1-491,-1 0 0,1-1 0,1 0 0,0 0 0,0 0 0,0-1 0,1 1 0,10 9 0,-14-14-239,1-1 0,-1 0 0,1-1 0,-1 1 0,1 0 0,-1-1-1,1 1 1,0-1 0,0 0 0,0 0 0,0 0 0,0 0 0,0 0 0,0-1 0,0 0-1,0 1 1,0-1 0,0 0 0,0 0 0,0-1 0,0 1 0,0-1 0,0 1 0,0-1-1,0 0 1,0 0 0,0 0 0,0-1 0,4-2 0,-1 0-8,0-1-1,0 0 1,0 0 0,0-1-1,-1 0 1,0 0 0,0 0-1,0 0 1,-1-1 0,0 0-1,-1 0 1,1 0 0,-1 0-1,-1-1 1,1 1 0,-1-1-1,0 1 1,-1-1 0,0 0-1,0 0 1,-1 0 0,0 1-1,0-1 1,-1 0 0,0 0-1,0 0 1,-3-9 0,3 16-11,1 0 0,0 0-1,-1 0 1,1 0 0,0 0 0,-1 0 0,1 0 0,-1 0 0,0 0 0,1 0 0,-1 0 0,0 0 0,1 0 0,-1 0 0,0 0 0,0 1 0,0-1 0,0 0 0,0 1-1,0-1 1,0 0 0,0 1 0,0-1 0,0 1 0,0 0 0,0-1 0,-1 1 0,1 0 0,0 0 0,0 0 0,0 0 0,-3 0 0,3 0 6,0 1 0,0 0 0,-1 0 1,1 0-1,0-1 0,0 1 0,0 0 1,0 1-1,0-1 0,0 0 0,0 0 1,0 0-1,0 0 0,1 1 0,-1-1 1,0 0-1,1 1 0,-1-1 0,1 1 1,0-1-1,-1 1 0,1-1 0,0 0 1,0 1-1,0-1 0,0 4 0,1 2 24,-1 1 0,2 0 0,-1 0-1,1-1 1,0 1 0,1-1 0,0 1-1,0-1 1,0 0 0,1 0 0,0 0-1,1-1 1,-1 1 0,1-1 0,1 0-1,-1-1 1,1 1 0,0-1 0,0 0-1,8 5 1,-9-7-6,1 0-1,-1 0 1,1 0 0,-1-1-1,1 0 1,0 0-1,0 0 1,0-1 0,0 1-1,0-2 1,11 1 0,-12-1-6,-1 0 1,1-1 0,0 0 0,-1 0 0,1 0 0,0-1-1,-1 1 1,0-1 0,1 0 0,-1 0 0,0-1 0,0 1-1,0-1 1,-1 0 0,1 0 0,5-6 0,-4 3 1,-1 0 1,1 0 0,-1-1 0,0 1-1,-1-1 1,1 0 0,-1 0-1,-1 0 1,1 0 0,-1-1-1,-1 1 1,1-1 0,-1 1-1,0-1 1,-1 0 0,0 1-1,0-1 1,-1 0 0,0 1-1,0-1 1,-3-10 0,3 18-28,1-1 0,0 0 1,-1 0-1,1 0 0,-1 0 1,1 0-1,-1 1 0,1-1 1,-1 0-1,1 0 0,-1 1 1,0-1-1,1 0 0,-1 1 0,0-1 1,0 1-1,1-1 0,-2 0 1,1 1-1,0 0 1,1 0-1,-1 0 1,1 0 0,-1 0-1,1 0 1,-1 0-1,0 0 1,1 0-1,-1 0 1,1 1-1,-1-1 1,1 0-1,-1 0 1,1 1 0,-1-1-1,1 0 1,-1 1-1,1-1 1,-1 0-1,0 1 1,-1 1 1,1 0 0,-1 0 0,0 0 0,1 1 0,-1-1 0,1 0 0,0 1 0,0-1 0,0 0 0,-1 5 0,1-1 1,0-1 0,1 1 0,-1 0 0,1 0 0,1 0 0,1 11 0,-2-16-1,0-1 0,0 1 0,0 0 0,0 0 0,0 0 0,1 0 0,-1 0 0,0 0 0,0-1 0,1 1 0,-1 0 0,1 0 0,-1 0 0,1-1 0,-1 1 0,1 0 0,-1-1 0,1 1 0,0 0 1,-1-1-1,1 1 0,0-1 0,-1 1 0,1-1 0,0 1 0,0-1 0,0 1 0,-1-1 0,1 0 0,0 0 0,0 1 0,0-1 0,0 0 0,0 0 0,0 0 0,-1 0 0,1 0 0,0 0 0,0 0 0,0 0 0,0 0 1,0-1-1,0 1 0,-1 0 0,1 0 0,0-1 0,0 1 0,0-1 0,-1 1 0,1-1 0,0 1 0,0-1 0,4-3 8,0 0-1,-1 0 1,1 0-1,-1-1 1,0 0 0,-1 0-1,1 0 1,-1 0 0,0 0-1,0 0 1,3-9-1,3-10 30,8-32 0,-15 52-36,-2 2-4,18-70-19,-17 63 6,1 0 1,-2 1 0,1-1-1,-1 0 1,0 0 0,-2-11-1,-2 28-50,0 11 68,2 7 63,2 38 0,0-55-26,1 0-1,0 0 1,1 0-1,0 0 1,0 0-1,1 0 0,7 14 1,-9-21-30,1 1 1,0-1-1,-1 0 1,1 0-1,0 0 1,0 0-1,0-1 1,1 1-1,-1 0 0,0-1 1,1 0-1,-1 1 1,1-1-1,-1 0 1,1 0-1,-1 0 1,1-1-1,0 1 1,-1-1-1,1 1 1,0-1-1,0 0 0,4 0 1,3-1-220,0 0 0,0-1 0,0 0 0,0 0 0,9-4 0,-18 6 163,1-1-1,-1 1 1,0-1 0,0 1-1,1-1 1,-1 1-1,0-1 1,0 0 0,0 0-1,0 0 1,0 1 0,0-1-1,0 0 1,0 0 0,0 0-1,0-1 1,0 1 0,-1 0-1,2-2 1,-2 1 5,1 0 0,-1 0 1,0 0-1,0 0 0,0 0 0,0 0 1,0 0-1,0-1 0,-1 1 0,1 0 0,0 0 1,-2-3-1,-7-19-428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1.250"/>
    </inkml:context>
    <inkml:brush xml:id="br0">
      <inkml:brushProperty name="width" value="0.025" units="cm"/>
      <inkml:brushProperty name="height" value="0.025" units="cm"/>
    </inkml:brush>
  </inkml:definitions>
  <inkml:trace contextRef="#ctx0" brushRef="#br0">2 2 16011,'-2'-2'2033,"2"4"-1321,2 5-320,5 3 2273,3 0-1985,3 2-240,4-4-600,3 1-352,3-8 472,1-1-48,1-1-120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1.716"/>
    </inkml:context>
    <inkml:brush xml:id="br0">
      <inkml:brushProperty name="width" value="0.025" units="cm"/>
      <inkml:brushProperty name="height" value="0.025" units="cm"/>
    </inkml:brush>
  </inkml:definitions>
  <inkml:trace contextRef="#ctx0" brushRef="#br0">53 317 18388,'-10'19'709,"2"0"1,0 0-1,1 1 0,-7 31 1,12-42-522,0 0 0,1 1 1,0-1-1,1 0 0,0 1 1,0-1-1,1 0 0,0 1 0,1-1 1,0 0-1,0 0 0,5 11 1,-6-18-149,0 0 0,0 0 1,0 0-1,0 0 0,0 0 1,1 0-1,-1 0 0,0 0 1,1-1-1,0 1 0,-1-1 1,1 1-1,0-1 0,0 0 1,0 1-1,-1-1 0,2 0 1,-1 0-1,0 0 0,0-1 1,2 2-1,-1-2-18,0 0 0,0 0 0,0 0 0,0-1 0,0 1 0,0-1 0,0 1 0,0-1 0,-1 0 0,1 0 0,0 0 0,0 0 0,-1-1 0,4-1 0,3-4-22,0 0 1,-1 0 0,0 0 0,0-1-1,0-1 1,-1 1 0,9-15-1,-7 9-68,-1-1 0,-1 0-1,0 0 1,-1-1-1,-1 0 1,0 0-1,-1 0 1,-1 0-1,-1-1 1,0 0-1,-1-19 1,-1 32 25,-1 0-1,1 0 1,-1 1 0,0-1-1,0 0 1,0 1 0,-1-1-1,1 1 1,-4-5 0,5 7 36,0 1 0,-1-1 0,1 1 0,0 0 0,-1-1 0,1 1 1,0-1-1,-1 1 0,1 0 0,0-1 0,-1 1 0,1 0 0,-1 0 0,1-1 1,0 1-1,-1 0 0,1 0 0,-1 0 0,1-1 0,-1 1 0,1 0 0,-1 0 1,1 0-1,-1 0 0,1 0 0,-1 0 0,1 0 0,-1 0 0,0 1 6,0 0-1,0 0 0,0-1 1,0 1-1,0 0 0,0 0 0,1 0 1,-1 0-1,0 1 0,0-1 1,1 0-1,-1 0 0,1 0 1,-1 0-1,1 1 0,-1 1 0,-2 9 97,0 1 0,1-1-1,0 1 1,1-1 0,0 1-1,2 14 1,-1-20-32,1 0 1,0 0-1,0 0 1,1 0-1,0 0 0,0 0 1,0 0-1,1-1 1,0 1-1,0-1 1,1 0-1,5 8 0,-8-12-44,1 0-1,-1-1 1,1 1-1,0-1 1,-1 1-1,1-1 1,0 0-1,0 1 0,0-1 1,0 0-1,0 0 1,0-1-1,0 1 1,0 0-1,0-1 0,0 1 1,1-1-1,-1 0 1,0 0-1,3 0 1,-2 0-5,1-1 1,0 0-1,-1 0 0,1 0 1,-1 0-1,1 0 1,-1-1-1,0 0 1,0 0-1,0 0 1,4-3-1,2-2 2,0-2 1,-1 1-1,0-1 0,0-1 1,-1 1-1,9-16 0,-7 6-11,-1 1-1,-1-1 1,0-1-1,-2 1 1,0-1-1,-1 0 0,-1-1 1,-1 1-1,-1 0 1,0-1-1,-2 1 1,0-1-1,-2 1 1,0 0-1,-1 0 0,-1 0 1,-9-25-1,13 44-4,1 0 1,0-1-1,-1 1 0,0-1 0,1 1 0,-1 0 1,0-1-1,1 1 0,-1 0 0,0 0 0,0 0 1,0-1-1,0 1 0,0 0 0,-1 0 0,1 0 0,-2-1 1,2 3 0,1-1 1,-1 0 0,1 0-1,-1 0 1,0 1 0,1-1-1,-1 0 1,1 0 0,-1 1 0,1-1-1,-1 1 1,1-1 0,0 0-1,-1 1 1,1-1 0,-1 1-1,1-1 1,0 1 0,-1-1-1,1 1 1,0-1 0,0 1-1,-1 0 1,1-1 0,0 1 0,0-1-1,0 2 1,-2 5 15,0 1 1,1-1-1,0 1 0,0-1 1,1 10-1,1-1 11,0 0-1,2 0 1,0-1 0,1 1-1,0-1 1,2 0 0,-1 0-1,14 23 1,-14-30-17,0 1-1,1-1 1,1 1 0,-1-2-1,1 1 1,1-1 0,-1 0-1,1 0 1,0-1 0,1 0 0,0-1-1,0 0 1,0 0 0,13 4-1,-9-4-43,1-1-1,-1 0 0,1-1 0,0 0 1,0-1-1,0-1 0,1 0 0,-1-1 1,18-3-1,-31 4 27,-1-2 0,1 1 1,0 0-1,-1 0 0,1 0 0,0 0 1,-1 0-1,1 0 0,-1-1 0,1 1 1,0 0-1,-1 0 0,1-1 0,-1 1 1,1-1-1,-1 1 0,1 0 0,-1-1 0,1 1 1,0-1-1,-7-6-98,-23-5-5,-84-17-3,-16-4 358,127 32-221,0 0 0,-1 1 1,1-1-1,0 0 1,0 0-1,0 0 1,0 0-1,1-1 0,-1 1 1,-3-3-1,5 3-16,0 1 0,-1 0-1,1 0 1,0-1 0,0 1 0,0 0-1,0-1 1,0 1 0,0 0-1,0-1 1,0 1 0,0 0 0,0-1-1,0 1 1,0 0 0,0-1-1,0 1 1,0 0 0,0-1-1,0 1 1,0 0 0,0-1 0,0 1-1,0 0 1,1-1 0,-1 1-1,0 0 1,14-11 108,44-13-716,-46 21 432,0-2-1,-1 1 0,0-1 1,0-1-1,0 0 1,-1 0-1,0-1 0,0 0 1,14-15-1,1-13-274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2.698"/>
    </inkml:context>
    <inkml:brush xml:id="br0">
      <inkml:brushProperty name="width" value="0.025" units="cm"/>
      <inkml:brushProperty name="height" value="0.025" units="cm"/>
    </inkml:brush>
  </inkml:definitions>
  <inkml:trace contextRef="#ctx0" brushRef="#br0">228 454 11410,'-3'-20'1217,"-1"1"-1,-1 0 0,-9-25 0,12 39-934,0 1-1,1-1 0,-2 1 1,1 0-1,0 0 1,-1 0-1,0 0 0,0 0 1,0 1-1,0-1 1,0 1-1,-1 0 0,0 0 1,0 0-1,1 0 1,-2 1-1,1 0 1,0 0-1,-8-3 0,9 4-170,-1 1 1,0 0-1,1 0 0,-1 0 0,0 0 0,1 1 0,-1 0 0,1-1 0,-1 1 0,1 1 0,-1-1 0,1 0 0,-1 1 0,1 0 0,0-1 1,0 1-1,0 0 0,0 1 0,0-1 0,1 1 0,-1-1 0,1 1 0,-1 0 0,-2 4 0,-1 2-25,0-1-1,0 1 1,1 0-1,0 1 1,1-1-1,0 1 1,-4 15-1,7-20-71,0 0 0,0 0 0,1 0-1,-1 0 1,1 0 0,0 0 0,0 0 0,1 0-1,-1 0 1,1 0 0,0 0 0,1 0 0,2 7-1,-3-9-6,1-1 0,-1 1 0,1-1-1,0 0 1,0 0 0,0 0-1,0 0 1,0 0 0,0 0 0,1-1-1,-1 1 1,1-1 0,-1 1 0,1-1-1,-1 0 1,1 0 0,0 0-1,-1 0 1,1-1 0,0 1 0,0-1-1,0 1 1,-1-1 0,1 0-1,4-1 1,3 1 6,-1-2 0,0 1 0,0-1 0,0-1 0,0 0 0,0 0 0,-1-1 0,1 0 0,-1 0 0,0-1 0,0 0 0,11-9 0,1-3 14,0-1-1,-1-2 0,18-22 1,-19 17-8,28-48 0,-40 62-29,0 0-1,0-1 1,-1 0 0,6-21 0,-12 139-3,2-93 14,0 1 0,1 0 0,1 0 0,0-1 0,8 22 0,-10-33 6,0 0-1,-1 1 1,1-1 0,1 0-1,-1 0 1,0 0 0,0 0 0,1 0-1,-1-1 1,1 1 0,0 0-1,-1-1 1,1 1 0,0-1-1,0 1 1,0-1 0,0 0 0,0 0-1,4 2 1,-4-3 2,0 0 0,1 0 0,-1 0 0,1 0 1,-1 0-1,0-1 0,1 1 0,-1-1 0,0 1 0,1-1 0,-1 0 0,0 0 0,0 0 0,0 0 0,0 0 1,0 0-1,0-1 0,0 1 0,2-3 0,15-14 52,-1-1 0,-2 0 0,0-1 0,0-1 0,18-35 0,13-16-16,-47 71-45,3-3-7,0-1 1,0 1-1,1 0 1,0 0-1,5-4 0,-8 7 6,-1 1-1,1-1 0,0 1 1,-1-1-1,1 1 0,0 0 0,0-1 1,-1 1-1,1 0 0,0 0 1,0 0-1,-1-1 0,1 1 0,0 0 1,0 0-1,0 0 0,-1 0 1,1 0-1,0 0 0,0 1 0,0-1 1,-1 0-1,1 0 0,0 0 1,0 1-1,-1-1 0,1 1 0,0-1 1,0 0-1,-1 1 0,1-1 1,0 1-1,-1-1 0,1 1 0,-1 0 1,1-1-1,-1 1 0,1-1 1,-1 1-1,1 0 0,-1 0 0,0-1 1,1 2-1,4 8-4,-1 0 0,0 0-1,-1 0 1,3 13 0,-4-13 21,1 0 0,0 0 0,1 0 0,9 17 0,-13-26-9,1 0-1,-1 0 1,1 0 0,0 0 0,0 0-1,0 0 1,-1 0 0,1 0-1,0 0 1,0 0 0,0 0 0,0 0-1,1-1 1,-1 1 0,0-1-1,0 1 1,0-1 0,1 1 0,-1-1-1,0 1 1,0-1 0,1 0-1,-1 0 1,0 0 0,1 0 0,-1 0-1,0 0 1,0 0 0,1 0-1,-1 0 1,0-1 0,1 1 0,-1 0-1,0-1 1,0 1 0,0-1-1,1 0 1,-1 1 0,0-1 0,0 0-1,0 1 1,2-3 0,3-3 21,1 0-1,-1-1 1,0 0 0,9-13 0,-13 18-23,43-70 166,-15 22-123,-29 49-48,0-1-1,0 0 1,1 0-1,-1 1 0,1-1 1,-1 0-1,1 1 0,-1 0 1,1-1-1,0 1 0,2-1 1,-4 1-1,1 1 1,0 0 0,-1 0-1,1 0 1,-1 0 0,1 0-1,0 0 1,-1 1 0,1-1-1,-1 0 1,1 0 0,-1 0-1,1 1 1,0-1 0,-1 0-1,1 0 1,-1 1 0,1-1-1,-1 1 1,1-1 0,-1 0-1,0 1 1,1-1-1,-1 1 1,1-1 0,-1 1-1,0-1 1,1 1 0,-1-1-1,0 1 1,0-1 0,0 1-1,1 0 1,-1-1 0,0 1-1,0-1 1,0 1 0,0 0-1,0-1 1,0 2 0,7 28-58,-7-24 52,1 1 0,1 0 1,-1-1-1,1 1 0,0-1 0,1 1 1,-1-1-1,1 0 0,1 0 0,6 10 0,-9-16 9,0 1 0,0 0-1,0-1 1,0 1 0,0 0-1,0-1 1,0 0-1,0 1 1,0-1 0,1 0-1,-1 1 1,0-1-1,0 0 1,0 0 0,0 0-1,1 0 1,-1 0 0,0 0-1,0 0 1,0-1-1,1 1 1,-1 0 0,0-1-1,0 1 1,0-1-1,0 1 1,0-1 0,0 1-1,0-1 1,0 0 0,0 1-1,1-3 1,5-2 14,-1-1 0,0 0 0,8-10-1,-11 12-2,68-97 124,-6 7-135,-64 93-14,-1-1 1,1 1 0,0 0 0,0 0 0,0 0 0,0 0 0,0 0 0,0 0 0,0 0 0,0 1 0,0-1 0,1 0 0,-1 0 0,0 1-1,3-2 1,-4 3-21,1-1 0,-1 1 0,1-1 0,-1 1-1,1-1 1,0 1 0,-1-1 0,0 1-1,1-1 1,-1 1 0,1-1 0,-1 1 0,0 0-1,1-1 1,-1 1 0,0 0 0,0-1 0,1 1-1,-1 0 1,0-1 0,0 1 0,0 0-1,0 0 1,0-1 0,0 1 0,0 1 0,2 32-1259,-3-24 937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4.484"/>
    </inkml:context>
    <inkml:brush xml:id="br0">
      <inkml:brushProperty name="width" value="0.025" units="cm"/>
      <inkml:brushProperty name="height" value="0.025" units="cm"/>
    </inkml:brush>
  </inkml:definitions>
  <inkml:trace contextRef="#ctx0" brushRef="#br0">39 247 18428,'39'-77'2252,"-28"64"-1862,-11 13-369,0 0-1,0 0 1,0 0 0,1 0-1,-1 0 1,0 0 0,0 0 0,0 0-1,0 0 1,1 0 0,-1-1-1,0 1 1,0 1 0,0-1-1,1 0 1,-1 0 0,0 0-1,0 0 1,0 0 0,1 0-1,-1 0 1,0 0 0,0 0-1,0 0 1,0 0 0,1 0-1,-1 0 1,0 1 0,0-1-1,0 0 1,0 0 0,0 0-1,1 0 1,-1 0 0,0 1-1,0-1 1,0 0 0,0 0 0,0 1-1,1 2 154,0 0-1,0 1 1,0-1 0,-1 1-1,1-1 1,-1 1 0,0 4-1,-2 40 442,-2 0 0,-10 47 0,-27 97 14,27-131-413,-11 34-321,25-95 94,0 0 1,0 0-1,1 0 0,-1 0 1,0 0-1,0 0 1,0 0-1,0 0 0,0 0 1,0 0-1,0 0 1,0 0-1,0 0 0,0 0 1,0 0-1,0 0 1,0 0-1,0 0 0,1 0 1,-1 0-1,0 0 1,0 0-1,0 0 0,0 0 1,0 0-1,0 0 0,0 0 1,0 0-1,0 0 1,0 0-1,0 0 0,0 0 1,0 0-1,1 0 1,-1 0-1,0 0 0,0 0 1,0 0-1,0 0 1,0 0-1,0 0 0,0 0 1,0 0-1,0 1 1,0-1-1,0 0 0,0 0 1,0 0-1,0 0 1,0 0-1,0 0 0,0 0 1,0 0-1,0 0 0,6-7-319,3-16-234,-1 0 1,-1 0-1,-1-1 0,5-36 0,-2 10-148,36-220-1515,-46 293 2492,1 42 1000,13 106 1,-10-151-1055,1 0 0,0-1 0,2 0 0,0 0 0,1 0-1,1-1 1,1 0 0,1 0 0,20 28 0,0-17 23,-23-23-203,-8-5-9,-6-3-20,-10-5-6,-4-6 7,9 7-1,1-1 0,0-1-1,0 0 1,0 0 0,1-1 0,0 0-1,1-1 1,-12-15 0,20 23 3,0-1-1,-1 0 1,1 1 0,0-1 0,0 0-1,1 0 1,-1 0 0,1 1-1,-1-1 1,1 0 0,0 0 0,0 0-1,0 0 1,1 0 0,-1 0 0,1 0-1,-1 0 1,1 1 0,0-1-1,0 0 1,0 0 0,1 1 0,-1-1-1,1 1 1,-1-1 0,1 1 0,0 0-1,0-1 1,0 1 0,3-2-1,4-5 11,1 0-1,1 1 0,-1 0 0,1 1 0,18-9 0,-21 11-14,1 2 1,-1-1 0,0 1 0,1 0 0,-1 1 0,1 0 0,0 0 0,0 1-1,0 0 1,0 1 0,0 0 0,0 0 0,0 1 0,0 0 0,-1 0 0,1 1-1,0 0 1,-1 1 0,1 0 0,-1 0 0,0 1 0,0 0 0,0 0 0,0 1-1,-1 0 1,0 1 0,0-1 0,9 10 0,-7-4 88,1 0 1,-2 0-1,1 1 0,-2 1 1,1-1-1,7 22 0,-12-54 646,-8-13-590,-1 0-1,-2 0 0,-2 1 0,-23-55 1,31 83-146,0-3-8,-1 0 0,0 0 0,0 0 0,-1 0 0,0 0 0,-1 1 1,-6-9-1,9 15-59,3 8 36,5 9 1,-4-14 25,1 1 0,-1-1-1,1 0 1,0 0 0,0 0 0,0 0-1,0 0 1,1-1 0,-1 1 0,1-1-1,-1 0 1,1 0 0,0 0 0,0-1 0,0 1-1,0-1 1,0 0 0,0 0 0,0-1-1,1 1 1,-1-1 0,0 0 0,0 0 0,8-1-1,-5 0 4,1-1-1,-1 0 1,0-1-1,0 1 1,0-1-1,0-1 0,0 1 1,-1-1-1,1-1 1,-1 1-1,0-1 1,0 0-1,6-7 1,-1-1-1,0 0 1,-1-1 0,0-1 0,-1 0 0,0 0 0,-2-1-1,12-29 1,-16 34 2,1-1 1,-2 0-1,1 0 0,-1 1 0,-1-1 0,-1 0 1,1 0-1,-2 0 0,1 0 0,-2 0 0,0 0 0,-4-14 1,5 23-8,0 0 1,0 0-1,0 1 1,-1-1 0,1 0-1,-1 1 1,0-1-1,0 1 1,0-1 0,0 1-1,0 0 1,0 0-1,-1 0 1,1 0-1,-1 0 1,-4-2 0,5 3 0,1 1 0,-1-1 0,1 1 0,-1 0 0,0-1 0,0 1 0,1 0 0,-1 0 0,0 0 0,1 0 0,-1 0 0,0 1 1,1-1-1,-1 0 0,0 1 0,1-1 0,-1 1 0,0 0 0,1-1 0,-1 1 0,1 0 0,-1 0 0,1 0 0,0 0 0,-1 0 0,1 0 0,0 1 1,0-1-1,0 0 0,0 1 0,0-1 0,-1 3 0,-2 3-6,0 0 1,1 1-1,0-1 0,0 1 1,0 0-1,1 0 0,1 0 0,-1 0 1,1 0-1,1 1 0,0 9 1,0 6 32,2 0 0,7 38 0,-5-45 9,0 1 0,1-1-1,1 0 1,1-1 0,8 18 0,-12-29-15,-1 0-1,1-1 1,0 1 0,1 0 0,-1-1 0,1 0-1,0 1 1,0-2 0,0 1 0,0 0 0,1-1-1,-1 0 1,1 0 0,0 0 0,0 0 0,0-1-1,1 0 1,-1 0 0,0 0 0,6 0 0,-8-1-9,0-1 1,0 0 0,-1 0 0,1 0 0,0 0 0,0-1 0,0 1 0,-1-1-1,1 1 1,0-1 0,0 0 0,-1 0 0,1 0 0,-1 0 0,1-1 0,-1 1-1,1-1 1,3-3 0,-3 2 1,-1 0 0,1-1 1,-1 1-1,1-1 0,-1 0 0,0 0 0,0 1 0,-1-1 0,1-1 0,-1 1 1,1-5-1,1-5 11,-2 0 1,0 0 0,0-1 0,-1 1-1,-1 0 1,-3-20 0,3 28-12,0-1 0,-1 1 0,1-1 0,-1 1 0,-1 0-1,1 0 1,-1 0 0,-4-7 0,7 13-7,0 0 0,0 0-1,0-1 1,0 1-1,0 0 1,0 0 0,0 0-1,-1-1 1,1 1 0,0 0-1,0 0 1,0 0-1,0-1 1,-1 1 0,1 0-1,0 0 1,0 0-1,-1 0 1,1 0 0,0-1-1,0 1 1,-1 0-1,1 0 1,0 0 0,0 0-1,-1 0 1,1 0 0,0 0-1,0 0 1,-1 0-1,1 0 1,0 0 0,0 0-1,-1 0 1,1 0-1,0 0 1,0 0 0,-1 1-1,-3 10-7,3 16-7,2-20 10,0-1 0,1 1 0,-1 0 0,2-1 0,-1 0 0,0 1 1,1-1-1,0 0 0,1 0 0,0-1 0,6 9 0,-8-12 5,0 0 0,0 0 1,0 0-1,0 0 0,0-1 0,0 1 0,1-1 0,-1 0 0,1 1 0,-1-1 0,1 0 0,-1-1 0,1 1 0,-1 0 0,1-1 0,0 1 1,0-1-1,-1 0 0,1 0 0,0 0 0,-1 0 0,1 0 0,0-1 0,-1 1 0,1-1 0,0 0 0,-1 0 0,1 0 0,-1 0 1,1 0-1,2-2 0,5-4 5,-1 1 0,0-2 1,0 1-1,-1-1 1,0-1-1,-1 0 0,1 0 1,-2 0-1,1-1 1,-1 0-1,-1 0 0,0 0 1,0-1-1,-1 1 1,0-1-1,-1-1 0,-1 1 1,1 0-1,-2-1 1,1-14-1,-2 25-4,1-1 0,-1 1-1,0 0 1,0 0 0,0-1 0,-1 1-1,1 0 1,0-1 0,0 1 0,-1 0-1,1 0 1,-1 0 0,1-1 0,-1 1-1,1 0 1,-1 0 0,0 0 0,0 0-1,1 0 1,-1 0 0,0 0 0,0 0-1,0 0 1,0 0 0,0 1 0,0-1-1,0 0 1,-3 0 0,3 1-1,0 0 0,-1 0 0,1 0 0,0 0 0,-1 1 0,1-1 0,0 0 1,-1 1-1,1-1 0,0 1 0,0-1 0,-1 1 0,1 0 0,0 0 0,0-1 0,0 1 0,0 0 0,0 0 0,0 0 0,0 0 1,0 0-1,1 0 0,-1 1 0,0-1 0,0 0 0,0 2 0,-2 4 12,0 0 0,0 1 0,1-1 0,-1 1-1,2 0 1,-1 0 0,1 0 0,0 0 0,1 0 0,0 0 0,0 0 0,1 0-1,0-1 1,0 1 0,1 0 0,0 0 0,0 0 0,1-1 0,0 0 0,7 13-1,-9-18-1,1-1-1,-1 1 0,0-1 0,1 1 0,-1-1 0,1 1 0,-1-1 1,1 0-1,-1 0 0,1 0 0,0 0 0,0 0 0,0 0 0,-1-1 0,1 1 1,0 0-1,0-1 0,0 0 0,0 1 0,3-1 0,-1 0 4,-1-1-1,1 1 1,-1-1-1,1 0 1,-1 0-1,0 0 1,1-1 0,-1 1-1,0-1 1,5-3-1,4-3 18,-1-1 0,-1-1 0,0 1 0,16-21 1,-9 8-34,-2-1 0,0 0 1,-1-1-1,-1-1 0,16-47 1,-23 100-133,-4-10 133,2 0 1,0 0-1,7 19 1,-10-32-25,1 0 1,0 0 0,0 0 0,1-1 0,-1 1-1,1-1 1,0 0 0,0 0 0,1 0 0,-1 0-1,1 0 1,0-1 0,0 0 0,0 1 0,8 3-1,-10-6-59,-1 0 0,0-1 0,1 1 0,-1-1 0,0 1 0,1-1 0,-1 0 0,1 1 0,-1-1 0,1 0 0,-1 0 0,0 0 0,1 0 0,-1 0 0,1-1 0,-1 1 0,1 0 0,-1-1 0,0 1 1,1-1-1,-1 1 0,0-1 0,1 0 0,-1 1 0,0-1 0,0 0 0,0 0 0,0 0 0,0 0 0,0 0 0,0 0 0,0 0 0,0 0 0,0-1 0,0 1 0,-1 0 0,1-1 0,-1 1 0,1 0 0,0-3 0,1-2-166,0 0 1,-1 0-1,1 0 1,-1 0 0,0 0-1,-1-1 1,0 1-1,0-7 1,-6-21-736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4.982"/>
    </inkml:context>
    <inkml:brush xml:id="br0">
      <inkml:brushProperty name="width" value="0.025" units="cm"/>
      <inkml:brushProperty name="height" value="0.025" units="cm"/>
    </inkml:brush>
  </inkml:definitions>
  <inkml:trace contextRef="#ctx0" brushRef="#br0">83 45 16652,'-23'-26'1960,"5"13"-1168,5 7-384,6 8 1089,1 6-457,5 6-1032,-2 1 248,-2 5-424,-2 1-56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5.763"/>
    </inkml:context>
    <inkml:brush xml:id="br0">
      <inkml:brushProperty name="width" value="0.025" units="cm"/>
      <inkml:brushProperty name="height" value="0.025" units="cm"/>
    </inkml:brush>
  </inkml:definitions>
  <inkml:trace contextRef="#ctx0" brushRef="#br0">49 0 17020,'6'32'3294,"30"219"644,-26-206-3786,1-1 0,2-1-1,30 66 1,-8-42-350,-35-67 175,0 0-1,0 0 1,0 0-1,1 0 1,-1 0 0,0 0-1,0 0 1,0 1-1,0-1 1,0 0-1,0 0 1,0 0-1,0 0 1,0 0-1,0 0 1,0 0 0,1 0-1,-1 0 1,0 0-1,0 0 1,0 0-1,0 0 1,0 1-1,0-1 1,0 0-1,0 0 1,0 0-1,0 0 1,0 0 0,0 0-1,0 0 1,0 0-1,0 0 1,0 1-1,0-1 1,0 0-1,0 0 1,0 0-1,0 0 1,0 0 0,0 0-1,0 0 1,0 0-1,0 0 1,0 1-1,0-1 1,0 0-1,0 0 1,-1 0-1,1 0 1,0 0 0,0 0-1,0 0 1,0 0-1,0 0 1,0 0-1,0 0 1,0 0-1,0 0 1,0 0-1,0 0 1,-1 0 0,1 1-1,0-1 1,0 0-1,0 0 1,-9-5-891,-9-11-358,1 0 35,-75-71-3606,38 24 5193,53 62-205,0 0 0,0 0 0,0 0 0,0 0 1,0-1-1,0 1 0,0 0 0,0-1 0,1 1 0,-1 0 0,0-1 1,1 1-1,-1-1 0,1 1 0,0-1 0,0 0 0,-1 1 0,1-1 1,0 1-1,0-1 0,0 1 0,1-1 0,-1 1 0,0-1 0,0 0 1,2-2-1,0 2 86,0 0 1,1-1-1,-1 1 1,1 1 0,-1-1-1,1 0 1,0 1-1,0-1 1,0 1 0,-1 0-1,1 0 1,5-1-1,77-22-587,-49 15-554,53-21-1,-55 14 301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6.194"/>
    </inkml:context>
    <inkml:brush xml:id="br0">
      <inkml:brushProperty name="width" value="0.025" units="cm"/>
      <inkml:brushProperty name="height" value="0.025" units="cm"/>
    </inkml:brush>
  </inkml:definitions>
  <inkml:trace contextRef="#ctx0" brushRef="#br0">162 5 15491,'-2'-1'178,"1"0"0,-1 1-1,0-1 1,0 1-1,0 0 1,0-1 0,0 1-1,0 0 1,0 0 0,0 0-1,0 0 1,0 0-1,0 1 1,0-1 0,0 1-1,0-1 1,0 1 0,0 0-1,0 0 1,1 0-1,-1 0 1,-3 1 0,-37 29 2327,41-30-2356,-42 40 1302,40-37-1378,0-1 0,0 1 0,0 0 0,0 0 0,1 0-1,0 0 1,0 0 0,0 1 0,0-1 0,-1 8 0,3-12-73,0 1 0,0 0 1,0-1-1,1 1 0,-1-1 0,0 1 0,0-1 1,1 1-1,-1-1 0,0 1 0,1-1 0,-1 1 1,0-1-1,1 1 0,-1-1 0,1 1 1,-1-1-1,1 0 0,-1 1 0,1-1 0,-1 0 1,1 0-1,-1 1 0,1-1 0,0 0 0,-1 0 1,1 0-1,-1 0 0,1 0 0,0 0 1,-1 1-1,1-1 0,-1-1 0,1 1 0,0 0 1,-1 0-1,1 0 0,0 0 0,31-3-238,-26 2 202,25-3-182,58-5-437,-79 9 566,1 0-1,-1 0 1,1 1 0,0 0-1,-1 1 1,12 4 0,-20-6 79,0 1 0,0 0 0,0 0 0,1 0 1,-1 0-1,0 0 0,0 0 0,-1 1 0,1-1 1,0 1-1,0-1 0,-1 1 0,1 0 0,1 2 1,-2-3 14,-1 1 1,1-1 0,-1 1 0,1-1 0,-1 1 0,1-1 0,-1 1-1,0-1 1,0 1 0,0-1 0,0 1 0,0-1 0,0 1 0,0-1 0,-1 1-1,1 0 1,-1-1 0,1 0 0,-1 1 0,1-1 0,-1 1 0,-1 1 0,-4 6-15,0 0 1,0-1-1,-1 1 1,0-1-1,-1-1 1,0 1-1,0-2 1,0 1-1,-1-1 1,0 0-1,0-1 0,-1 0 1,1 0-1,-1-1 1,-16 5-1,-3-2-101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6.850"/>
    </inkml:context>
    <inkml:brush xml:id="br0">
      <inkml:brushProperty name="width" value="0.025" units="cm"/>
      <inkml:brushProperty name="height" value="0.025" units="cm"/>
    </inkml:brush>
  </inkml:definitions>
  <inkml:trace contextRef="#ctx0" brushRef="#br0">1 114 17276,'5'33'1621,"2"50"0,-6-59-1124,1 1-1,1-1 0,1 0 0,9 30 1,-12-53-458,-1 1 0,0-1 1,1 1-1,0-1 0,-1 1 1,1-1-1,0 0 0,0 1 1,0-1-1,0 0 1,0 0-1,0 1 0,0-1 1,0 0-1,0 0 0,0 0 1,1-1-1,1 2 0,-2-2-16,0 0 0,0 0 0,0 0 0,0 0-1,0 0 1,0 0 0,0 0 0,0 0-1,0-1 1,0 1 0,0 0 0,0-1 0,0 1-1,0-1 1,-1 1 0,1-1 0,0 0-1,0 1 1,0-1 0,0 0 0,-1 1-1,1-1 1,0 0 0,-1 0 0,1 0 0,-1 0-1,1 1 1,0-3 0,7-11 96,0 0 0,0-1 1,-2 0-1,0 0 0,5-20 1,15-84 170,-18 79-235,-4 14-47,-3 17-10,0 1 0,0 0 1,1 0-1,0 0 0,5-12 1,-3 47-33,-2-2 25,0 1-1,2-1 1,1 1-1,1-2 1,16 41-1,-22-62 22,1-1-1,0 0 1,1 0 0,-1 0 0,0 1-1,1-1 1,-1-1 0,1 1-1,0 0 1,-1 0 0,1 0-1,0-1 1,0 1 0,0-1 0,0 0-1,1 0 1,-1 1 0,0-1-1,0 0 1,1-1 0,-1 1-1,0 0 1,1-1 0,-1 1 0,1-1-1,-1 0 1,1 0 0,-1 0-1,1 0 1,-1 0 0,1-1-1,-1 1 1,1-1 0,-1 1 0,0-1-1,1 0 1,-1 0 0,0 0-1,0 0 1,0-1 0,1 1-1,-1-1 1,2-1 0,6-5 45,-1-1 0,0 0 1,-1 0-1,1 0 0,-2-1 0,0 0 0,0-1 1,10-19-1,2-11 75,13-44 0,-27 73-142,-3 7-11,0 1-1,0-1 0,-1 0 0,0 1 0,1-6 1,-2 49-115,-1-2 64,7 62 1,-6-97 30,0 0 0,1 0 0,-1 0 0,1 0-1,-1 0 1,1 0 0,0 0 0,0 0 0,0 0 0,0 0 0,0 0 0,2 1 0,-3-2 8,1-1 0,0 0 1,-1 1-1,1-1 1,-1 0-1,1 0 0,0 0 1,-1 1-1,1-1 1,0 0-1,-1 0 0,1 0 1,0 0-1,-1 0 1,1 0-1,0 0 0,-1 0 1,1 0-1,0 0 1,-1-1-1,1 1 0,0 0 1,-1 0-1,1-1 1,-1 1-1,1 0 0,0-1 1,-1 1-1,1-1 1,-1 1-1,1 0 0,-1-1 1,1 1-1,-1-1 1,0 1-1,1-1 0,-1 0 1,1 1-1,-1-1 1,0 0-1,34-46-591,-12 13 145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5.697"/>
    </inkml:context>
    <inkml:brush xml:id="br0">
      <inkml:brushProperty name="width" value="0.05" units="cm"/>
      <inkml:brushProperty name="height" value="0.05" units="cm"/>
    </inkml:brush>
  </inkml:definitions>
  <inkml:trace contextRef="#ctx0" brushRef="#br0">6 72 17188,'-5'23'1632,"6"-9"-1000,10-5-248,15-9 736,13-2-199,17-11-601,5-4-448,7-6 224,4-6-64,-2-5-160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7.895"/>
    </inkml:context>
    <inkml:brush xml:id="br0">
      <inkml:brushProperty name="width" value="0.025" units="cm"/>
      <inkml:brushProperty name="height" value="0.025" units="cm"/>
    </inkml:brush>
  </inkml:definitions>
  <inkml:trace contextRef="#ctx0" brushRef="#br0">89 662 18660,'-5'2'299,"1"0"-1,-1 0 1,0 1 0,1-1-1,-1 1 1,1 1 0,0-1-1,0 1 1,0-1 0,1 1-1,-1 0 1,1 0 0,0 1-1,0-1 1,1 1 0,-1-1 0,1 1-1,-3 6 1,2 0-187,-1 0 0,1 0-1,1 0 1,0 1 0,1-1 0,0 1 0,1 16-1,0-27-106,0-1-1,0 1 0,0 0 0,0 0 0,0 0 0,0 0 0,0 0 0,0 0 0,0 0 1,1 0-1,-1 0 0,1 0 0,-1-1 0,0 1 0,1 0 0,-1 0 0,1 0 0,0-1 1,-1 1-1,1 0 0,-1-1 0,2 2 0,-1-2 1,0 0-1,0 0 1,0 1 0,0-1-1,-1 0 1,1 0 0,0 0-1,0 0 1,0 0 0,0-1-1,0 1 1,0 0-1,0 0 1,-1 0 0,1-1-1,0 1 1,0-1 0,1 0-1,5-3 25,0-1-1,0 0 1,11-12-1,-14 13-22,21-21 44,-17 16-41,1 0 0,-1 1-1,2 0 1,-1 0 0,1 1 0,0 1-1,13-8 1,-21 14-2,-1 0-1,1-1 1,-1 1 0,1 0-1,-1 0 1,0 0-1,1 0 1,-1 0 0,1 0-1,-1 1 1,1-1 0,-1 0-1,1 1 1,-1-1-1,0 1 1,1-1 0,-1 1-1,0 0 1,1 0-1,-1-1 1,0 1 0,0 0-1,0 0 1,0 0 0,0 0-1,0 1 1,0-1-1,0 0 1,0 0 0,-1 0-1,1 1 1,0-1-1,-1 0 1,1 1 0,-1-1-1,1 1 1,-1-1 0,0 1-1,0-1 1,1 1-1,-1-1 1,0 0 0,0 1-1,-1-1 1,1 1-1,0-1 1,0 1 0,-1-1-1,1 1 1,-2 1 0,-2-31 438,-2-6-350,-1 0 0,-1 1 0,-23-55 0,24 68-214,7 20 85,0-1 0,-1 1 0,1-1 0,0 1-1,0-1 1,0 1 0,0-1 0,0 0 0,0 1 0,0-1-1,0 1 1,0-1 0,0 1 0,0-1 0,0 0 0,0 1-1,1-1 1,-1 1 0,0-1 0,0 1 0,1-1 0,-1 1-1,0-1 1,1 1 0,-1-1 0,0 1 0,1-1 0,-1 1-1,1 0 1,-1-1 0,0 1 0,1 0 0,-1-1-1,1 1 1,-1 0 0,2-1 0,25-6-1370,-10 4 546,-4-2 399,0-1 0,0 0-1,-1 0 1,0-2 0,0 1-1,-1-1 1,0-1 0,0 0-1,-1-1 1,-1 0 0,1 0-1,-1-1 1,-1 0 0,13-24-1,-16 27 493,-1 0-1,0 0 0,-1 0 0,0-1 0,0 1 0,-1-1 0,0 0 0,0 1 1,-1-1-1,0 0 0,-1 0 0,0 0 0,0 0 0,-1 0 0,0 0 1,-1 0-1,0 0 0,0 1 0,-1-1 0,0 1 0,-1-1 0,1 1 0,-2 0 1,-5-8-1,9 14 46,0 0 1,0 1 0,0-1-1,-1 0 1,1 1 0,0 0-1,-1-1 1,0 1-1,1 0 1,-1-1 0,0 1-1,1 0 1,-1 0 0,0 1-1,0-1 1,0 0 0,0 0-1,0 1 1,-2-1 0,3 1-29,-1 1 0,1-1 0,-1 0 0,1 1 1,0-1-1,-1 1 0,1-1 0,0 1 0,0 0 1,-1 0-1,1-1 0,0 1 0,0 0 1,0 0-1,0 0 0,0 0 0,0 0 0,0 1 1,0-1-1,0 0 0,1 0 0,-1 1 0,1-1 1,-1 0-1,0 1 0,0 1 0,-3 12 134,-1 1 1,2-1-1,0 0 0,1 1 0,0 0 0,1 0 1,1-1-1,2 23 0,1-19-112,0 0 0,0 0-1,2 0 1,0-1 0,2 0 0,12 26 0,-15-35-159,1-1 0,1-1 0,-1 1 1,1-1-1,1 0 0,-1 0 0,1-1 1,0 0-1,12 7 0,-14-9-133,0-1 0,0 0 1,0 0-1,1-1 0,0 1 0,-1-1 0,1-1 0,0 1 1,0-1-1,0 0 0,0 0 0,0-1 0,0 0 0,0 0 1,9-1-1,-13 0 129,1 0 0,0 0 1,-1 0-1,1 0 0,-1-1 1,1 1-1,-1-1 0,0 0 1,0 1-1,1-1 0,-1 0 0,-1 0 1,1-1-1,0 1 0,0 0 1,-1-1-1,1 1 0,-1-1 1,1-2-1,4-9 136,-1 1 1,6-22-1,-7 20-48,14-55 474,-4 0 0,-2-1 0,4-114 0,-21 134 1624,4 85-1232,2 0 0,1 0 1,12 56-1,-10-68-617,5 29 242,2 0 0,2 0-1,35 85 1,-47-135-481,21 41 216,-22-40-228,1 0 0,1-1 0,-1 1 0,0 0 0,0-1 0,1 1-1,-1-1 1,1 1 0,-1-1 0,1 1 0,-1-1 0,1 0 0,0 0 0,0 0 0,0 0 0,0 0 0,0 0 0,3 0 0,-4-1-10,-1 0 1,0 0-1,1 0 1,-1 0-1,0-1 1,1 1-1,-1 0 1,0 0-1,1 0 1,-1-1 0,0 1-1,1 0 1,-1 0-1,0-1 1,0 1-1,1 0 1,-1-1-1,0 1 1,0 0-1,1-1 1,-1 1 0,0 0-1,0-1 1,0 1-1,0 0 1,0-1-1,0 1 1,0-1-1,0 1 1,0 0-1,0-1 1,0 1 0,0-1-1,0 1 1,0 0-1,0-1 1,0 1-1,0-1 1,0 1-1,-1-1 1,-4-18-522,-3 2 85,-1 0 0,-1 0-1,0 1 1,-1 0 0,-1 1-1,-14-15 1,-2 2 340,-61-47 1,54 52 1340,35 23-1202,-1 0 0,1 0 0,0 0 0,0 0 0,0 0 0,-1 0 0,1-1 0,0 1 0,0 0 0,0 0-1,0 0 1,0 0 0,-1 0 0,1 0 0,0-1 0,0 1 0,0 0 0,0 0 0,0 0 0,0 0 0,-1-1-1,1 1 1,0 0 0,0 0 0,0 0 0,0-1 0,0 1 0,0 0 0,0 0 0,0 0 0,0-1 0,0 1-1,0 0 1,0 0 0,0 0 0,0-1 0,0 1 0,0 0 0,0 0 0,1 0 0,-1-1 0,0 1 0,0 0-1,0 0 1,0 0 0,0 0 0,0-1 0,0 1 0,1 0 0,-1 0 0,0 0 0,0 0 0,0 0-1,0 0 1,1-1 0,-1 1 0,0 0 0,11-5 232,-10 4-166,1 0-45,28-10-24,0-3 0,46-27 0,-44 18-100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8.358"/>
    </inkml:context>
    <inkml:brush xml:id="br0">
      <inkml:brushProperty name="width" value="0.025" units="cm"/>
      <inkml:brushProperty name="height" value="0.025" units="cm"/>
    </inkml:brush>
  </inkml:definitions>
  <inkml:trace contextRef="#ctx0" brushRef="#br0">248 10 12475,'19'-10'2547,"-19"10"-2480,0 0 0,0 0 0,0 0 0,1 0 0,-1 0 0,0 1 0,0-1-1,0 0 1,0 0 0,1 0 0,-1 0 0,0 0 0,0 0 0,0 0 0,0 1 0,0-1 0,1 0 0,-1 0 0,0 0 0,0 0 0,0 1 0,0-1 0,0 0 0,0 0 0,0 0 0,0 0 0,0 1 0,0-1 0,0 0 0,0 0 0,0 0 0,0 1 0,0-1 0,0 0 0,0 0 0,0 0 0,0 1 0,0-1 0,0 0-1,0 0 1,0 0 0,0 0 0,0 1 0,0-1 0,-1 0 0,-16 35 2717,-32 46-1343,23-36-1096,-2-1 0,-37 44 0,65-87-338,-1-1 0,1 1 0,-1 0 0,1 0 0,-1-1 0,0 1 0,0 0 0,1-1-1,-1 1 1,0-1 0,0 1 0,0-1 0,0 1 0,0-1 0,1 1 0,-1-1 0,-2 1 0,2-2-4,1 1 0,0 0 0,-1 0 1,1-1-1,0 1 0,-1 0 1,1 0-1,0-1 0,-1 1 1,1 0-1,0-1 0,-1 1 1,1 0-1,0-1 0,0 1 0,0 0 1,-1-1-1,1 1 0,0-1 1,0 1-1,0-1 0,0 1 1,0 0-1,0-1 0,0 1 0,0-2 1,-1-3 0,1-1-1,1 0 1,-1 1 0,1-1 0,1-5-1,3-9-57,1 1 0,0 0 0,2 0 0,0 0 0,1 1 0,17-26 0,-25 42 46,0 1 1,-1 0 0,1 0-1,0 0 1,0 0 0,0 0 0,0 1-1,0-1 1,0 0 0,0 0-1,0 0 1,0 1 0,0-1-1,2 0 1,-2 1 4,0 0-1,-1 0 1,1 0-1,0 0 1,-1 0-1,1 0 1,-1 0 0,1 0-1,0 0 1,-1 1-1,1-1 1,-1 0-1,1 0 1,-1 0-1,1 1 1,0-1-1,-1 0 1,1 1-1,-1-1 1,0 1 0,2 0-1,1 3-7,0 0-1,-1 0 1,1 1-1,-1-1 1,0 1-1,2 4 1,0 2-2,-3-9 14,8 17-33,17 31 0,-23-46 52,0 1-1,1-1 1,-1 1 0,1-1-1,0 0 1,0 0-1,0-1 1,0 1-1,1-1 1,-1 0-1,10 4 1,-4-6 237,-12-9-89,-14-10-33,-19-3-127,-2 1-1,0 2 0,-1 1 1,-54-15-1,66 28-15,21 5 37,17 6 9,8-1-17,1 0-1,0-1 1,0-1-1,36 2 0,87-5-304,-140-1 262,23-2-499,-20 1 410,0 1 0,-1-1 1,1 1-1,0 1 0,0-1 0,11 3 1,-11 0-346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9.934"/>
    </inkml:context>
    <inkml:brush xml:id="br0">
      <inkml:brushProperty name="width" value="0.025" units="cm"/>
      <inkml:brushProperty name="height" value="0.025" units="cm"/>
    </inkml:brush>
  </inkml:definitions>
  <inkml:trace contextRef="#ctx0" brushRef="#br0">95 5 17628,'0'0'51,"0"0"-1,0 0 1,0-1 0,0 1 0,0 0 0,0 0 0,0 0-1,0-1 1,0 1 0,0 0 0,0 0 0,0 0-1,0 0 1,0-1 0,0 1 0,-1 0 0,1 0 0,0 0-1,0 0 1,0 0 0,0 0 0,0-1 0,-1 1 0,1 0-1,0 0 1,0 0 0,0 0 0,0 0 0,-1 0-1,1 0 1,0 0 0,0 0 0,0 0 0,0 0 0,-1 0-1,1 0 1,0 0 0,0 0 0,0 0 0,-1 0-1,1 0 1,0 0 0,0 0 0,0 0 0,0 0 0,-1 0-1,1 0 1,0 1 0,-8 10 941,-4 21-96,-41 191 539,46-175-1255,2 0 0,1 85 0,4-122-125,1 0 0,1 0 0,-1 0 0,7 21 0,-7-30-39,0 1-1,0-1 1,0 1-1,0-1 1,1 1-1,-1-1 1,1 0-1,-1 1 1,1-1-1,0 0 1,0 0-1,0 0 1,0-1-1,0 1 1,0 0-1,1-1 1,-1 1-1,1-1 1,-1 0-1,1 0 1,-1 0-1,1 0 1,-1 0-1,6 0 1,2-1-65,0 0-1,0 0 1,0-1 0,0 0 0,0-1-1,0 0 1,-1-1 0,1 0 0,-1 0-1,1-1 1,-1 0 0,13-9 0,-1 0-77,0-2 1,-1 0 0,35-34-1,-23 16-163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0.555"/>
    </inkml:context>
    <inkml:brush xml:id="br0">
      <inkml:brushProperty name="width" value="0.025" units="cm"/>
      <inkml:brushProperty name="height" value="0.025" units="cm"/>
    </inkml:brush>
  </inkml:definitions>
  <inkml:trace contextRef="#ctx0" brushRef="#br0">249 41 15867,'-8'1'266,"0"0"0,1 0 1,-1 1-1,1-1 0,0 2 0,0-1 0,-1 1 0,2 0 0,-1 1 0,0 0 0,1 0 0,-1 0 0,1 1 0,-6 6 0,-3 3 141,1 0 0,1 1 0,0 0 0,-12 22 0,17-26-271,1 0-1,0 1 1,1 0 0,1 1 0,0-1 0,0 1 0,1 0 0,1 1 0,0-1 0,-1 18 0,4-30-128,0 1 0,0-1 0,0 1 0,0 0 0,0-1 0,0 1 0,0-1 0,1 1 0,-1-1 0,1 1 0,-1-1 0,1 1 0,0-1 0,-1 0 0,1 1 0,0-1 0,0 0 0,0 1 0,0-1 0,0 0 0,0 0 0,2 1 0,-1-1-4,-1 0-1,1-1 1,0 1 0,0-1-1,0 1 1,0-1 0,-1 0 0,1 0-1,0 1 1,0-1 0,0-1-1,0 1 1,0 0 0,0 0 0,2-2-1,5-1 1,0 0-1,0-1 0,0 0 0,-1 0 0,15-11 0,-1-3 5,-1 0 0,-1-2 0,-1 0 0,-1-2 0,0 0 0,-2-1 0,0 0 0,-2-1 0,15-33 0,-29 56-7,4-7 11,-1 1-1,0 0 0,3-14 0,-26 98 130,18-63-121,-4 39 4,6-49-20,0-1-1,0 1 1,0-1-1,0 1 1,1-1-1,0 1 1,0-1 0,0 0-1,0 1 1,0-1-1,4 6 1,-5-8-1,1 0 0,0 0 1,0 0-1,0 0 0,0-1 0,0 1 1,0 0-1,0 0 0,0-1 1,0 1-1,0-1 0,1 1 0,-1-1 1,0 0-1,0 1 0,0-1 0,1 0 1,-1 0-1,0 0 0,0 0 1,1 0-1,-1 0 0,0 0 0,0 0 1,1 0-1,-1 0 0,0-1 1,0 1-1,0-1 0,1 1 0,-1-1 1,0 1-1,0-1 0,0 0 0,1 0 1,6-4 14,0-1 0,-1 1 1,11-11-1,-15 13-17,74-80 93,-9 9-45,-65 71-51,-1 1-1,1 0 1,0-1 0,0 1 0,0 0 0,0 0 0,6-2 0,-8 4 2,-1-1 0,1 1-1,0 0 1,-1 0 0,1 0-1,0 0 1,-1 0 0,1 0-1,0 0 1,-1 0 0,1 1-1,0-1 1,0 0 0,-1 0-1,1 1 1,-1-1 0,1 0-1,0 0 1,-1 1 0,1-1-1,-1 1 1,1-1 0,-1 1-1,1-1 1,-1 1 0,1-1-1,-1 1 1,1-1 0,-1 1-1,0 0 1,1-1 0,-1 1-1,0-1 1,1 1 0,-1 0-1,0-1 1,0 1 0,0 0-1,0 0 1,0-1 0,0 1-1,0 0 1,2 13-2,0-1 0,-1 0 0,-1 17 0,0-16 18,0 0 0,3 18 0,-3-31-11,0-1 1,0 1-1,1 0 0,-1 0 0,0 0 1,0 0-1,1-1 0,-1 1 1,0 0-1,1 0 0,-1 0 1,1-1-1,-1 1 0,1 0 1,-1-1-1,1 1 0,-1 0 1,1-1-1,0 1 0,-1-1 1,1 1-1,0-1 0,-1 1 1,1-1-1,1 1 0,0-1 2,-1 0 0,1 0-1,-1 0 1,1 0 0,-1 0-1,1 0 1,-1-1 0,1 1-1,-1 0 1,0-1 0,1 0-1,-1 1 1,3-2 0,5-4 22,0 0 0,0-1 1,10-10-1,-13 11-6,40-36 39,-18 15-113,1 1 0,32-21 0,-60 46 41,1 0 1,0 0-1,-1 0 0,1 0 0,0 0 0,0 0 0,0 1 1,0-1-1,-1 1 0,1-1 0,0 1 0,0-1 0,0 1 0,4 0 1,-5 1 4,0-1 0,-1 0 0,1 1 0,0-1 0,0 1 0,0 0 1,-1-1-1,1 1 0,0 0 0,-1-1 0,1 1 0,-1 0 0,1 0 0,-1-1 1,1 1-1,-1 0 0,1 0 0,-1 0 0,0 0 0,1 0 0,-1-1 0,0 1 1,0 0-1,0 0 0,0 0 0,0 0 0,0 0 0,0 0 0,0 0 0,0 1 1,-2 22-88,-1-1 0,-1 0 0,-12 39 0,13-52-173,3-15-16,4-10 117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1.496"/>
    </inkml:context>
    <inkml:brush xml:id="br0">
      <inkml:brushProperty name="width" value="0.025" units="cm"/>
      <inkml:brushProperty name="height" value="0.025" units="cm"/>
    </inkml:brush>
  </inkml:definitions>
  <inkml:trace contextRef="#ctx0" brushRef="#br0">123 43 16812,'8'-6'2084,"-10"3"288,1 2-2221,0 1 0,0 0 1,-1 0-1,1 0 1,0 0-1,0 0 0,0 0 1,-1 1-1,1-1 0,0 0 1,0 1-1,0-1 1,-1 1-1,0 0 0,-5 4-27,0 0 0,0 0 0,1 0 0,-1 1 0,1 0-1,1 1 1,-1-1 0,1 1 0,1 0 0,-7 11 0,4-4-128,1-1 0,0 1 1,1 0-1,0 0 0,-2 16 1,4 9-52,3-38 51,0 0 1,0 0-1,0 0 1,1 0-1,-1 0 1,0 0-1,0 0 1,1 0-1,-1 0 1,1 0-1,-1 0 1,1 0 0,-1 0-1,2 1 1,-2-2 0,1 0 1,0 1-1,-1-1 1,1 0-1,-1 0 1,1 0 0,-1 1-1,1-1 1,-1 0-1,1 0 1,0 0-1,-1 0 1,1 0 0,-1 0-1,1-1 1,-1 1-1,1 0 1,0 0 0,-1 0-1,1 0 1,-1-1-1,1 1 1,-1 0-1,1 0 1,-1-1 0,1 1-1,-1 0 1,1-2-1,5-2-10,-1-1 0,0 1-1,-1-1 1,1-1 0,-1 1 0,0-1-1,5-8 1,23-47-55,-27 50 64,8-16-1,-2 0 0,0-1 0,7-33 0,-24 93-55,2 0 1,-2 57 0,12 69 9,-1 12 61,-6-137-13,-1 0 1,-2-1-1,-9 39 1,10-59 5,-2 8 58,0 1 0,-1-1 1,-1 0-1,-16 29 1,23-48-51,0 0-1,-1-1 1,1 1 0,-1 0-1,1 0 1,-1 0-1,0-1 1,1 1 0,-1 0-1,0-1 1,1 1 0,-1-1-1,0 1 1,0 0 0,0-1-1,0 0 1,1 1 0,-1-1-1,-2 1 1,2-1-3,1 0 0,-1 0-1,1-1 1,-1 1 0,0 0 0,1 0 0,-1-1-1,1 1 1,-1 0 0,1-1 0,-1 1 0,1 0-1,-1-1 1,1 1 0,-1-1 0,1 1 0,-1-1 0,1 1-1,0-1 1,-1 1 0,1-2 0,-3-3 12,1 0 0,0 0 0,1 0 0,-1 0 0,0-8 0,-3-22-435,2 1 0,2-1-1,4-51 1,26-103-1629,-17 131 1382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2.393"/>
    </inkml:context>
    <inkml:brush xml:id="br0">
      <inkml:brushProperty name="width" value="0.025" units="cm"/>
      <inkml:brushProperty name="height" value="0.025" units="cm"/>
    </inkml:brush>
  </inkml:definitions>
  <inkml:trace contextRef="#ctx0" brushRef="#br0">28 0 16420,'-6'43'1316,"1"0"0,3 0 0,2 52 0,1-40-903,-11 615 2089,6-626-2262,3-25 306,6-47-172,-4 23-361,41-233 196,-30 181-302,3 2 0,27-65-1,-41 118 83,23-46-157,-23 46 146,1-1 1,-1 1-1,1 0 1,0 0-1,-1 0 1,1 0 0,0 0-1,0 1 1,0-1-1,1 1 1,-1-1-1,0 1 1,1 0 0,-1 0-1,5-2 1,-6 3 7,0 0 1,-1-1-1,1 1 1,-1 0 0,1 0-1,-1 0 1,1 0-1,0 0 1,-1 0-1,1 0 1,-1 0 0,1 1-1,-1-1 1,1 0-1,-1 0 1,1 0-1,-1 1 1,1-1 0,-1 0-1,1 0 1,-1 1-1,1-1 1,-1 0-1,1 1 1,-1-1 0,0 1-1,1-1 1,0 1-1,3 19-310,-5-16 274,1 0-1,-1 0 1,1 1 0,-1-1 0,0 0 0,-1 0 0,-1 5 0,3-9 45,0 1-1,-1 0 1,1 0 0,-1-1 0,1 1-1,-1 0 1,1-1 0,-1 1 0,0 0-1,1-1 1,-1 1 0,1-1 0,-1 1 0,0-1-1,0 0 1,1 1 0,-1-1 0,-1 1-1,1-1 6,1-1 0,0 1 0,-1 0-1,1 0 1,0-1 0,0 1 0,-1 0-1,1-1 1,0 1 0,0 0 0,0-1-1,-1 1 1,1 0 0,0-1 0,0 1-1,0 0 1,0-1 0,0 1 0,0-1-1,0 1 1,0 0 0,0-1 0,0 1-1,0-1 1,0 1 0,0 0 0,0-1-1,0 1 1,0 0 0,0-1-1,0 1 1,1-1 0,-1 1 0,0 0-1,0-1 1,0 1 0,1 0 0,-1-1-1,1-2-3,13-31-11,-13 32 13,-1 0 0,1 0 0,0 1 0,0-1 1,0 0-1,1 1 0,-1-1 0,0 1 0,1-1 0,-1 1 0,0 0 1,1-1-1,0 1 0,-1 0 0,3-1 0,-3 2 1,0 0 0,-1 0 0,1 0 0,0 0 0,0 0 1,-1 0-1,1 0 0,0 1 0,-1-1 0,1 0 0,0 0 0,-1 1 0,1-1 0,-1 0 0,1 1 0,0-1 0,-1 0 1,1 1-1,-1-1 0,1 1 0,-1-1 0,1 1 0,-1 0 0,0-1 0,1 1 0,-1-1 0,0 1 0,1 0 0,11 25 0,-6-12-7,-5-13 11,0 0-1,-1 1 1,1-1 0,0 0 0,0 0-1,0 1 1,0-1 0,0 0-1,0 0 1,0 0 0,0 0-1,1 0 1,-1-1 0,0 1-1,0 0 1,1 0 0,-1-1 0,1 1-1,-1-1 1,1 1 0,-1-1-1,3 1 1,-2-2 9,0 1 1,0 0-1,0-1 1,-1 1-1,1-1 1,0 0-1,0 1 1,0-1-1,0 0 0,0 0 1,-1 0-1,1-1 1,0 1-1,1-2 1,5-5 53,-1 0-1,0 0 1,-1-1 0,0 0 0,6-11 0,-2-1 48,10-14 78,-17 56-128,-3-8-64,3 55 4,-3-63-6,1 1 1,0-1-1,0 1 0,0-1 1,1 0-1,0 0 1,0 0-1,0 0 0,5 8 1,-7-13-19,1 1 0,-1-1 1,0 1-1,1-1 0,-1 1 0,0-1 1,1 0-1,-1 1 0,1-1 1,-1 0-1,1 1 0,-1-1 1,0 0-1,1 0 0,-1 1 0,1-1 1,-1 0-1,1 0 0,0 0 1,-1 0-1,1 0 0,-1 0 1,1 0-1,-1 0 0,1 0 0,-1 0 1,1 0-1,-1 0 0,1 0 1,-1 0-1,1 0 0,-1 0 1,1-1-1,-1 1 0,1 0 1,-1 0-1,1-1 0,-1 1 0,1 0 1,-1-1-1,1 1 0,-1 0 1,0-1-1,1 1 0,-1-1 1,0 1-1,1 0 0,-1-1 0,0 1 1,0-1-1,1 1 0,-1-1 1,0 1-1,0-1 0,0 0 1,2-3 17,0 0 1,0 0 0,-1 0 0,0 0 0,2-7 0,-3-15-191,-1-6-60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2.893"/>
    </inkml:context>
    <inkml:brush xml:id="br0">
      <inkml:brushProperty name="width" value="0.025" units="cm"/>
      <inkml:brushProperty name="height" value="0.025" units="cm"/>
    </inkml:brush>
  </inkml:definitions>
  <inkml:trace contextRef="#ctx0" brushRef="#br0">1 1 13147,'1'11'1704,"2"2"-1104,3 0-288,1-1 1833,7-1-2105,5-1 672,5-6-624,8-2-56,4-5-56</inkml:trace>
  <inkml:trace contextRef="#ctx0" brushRef="#br0" timeOffset="1">303 84 14899,'-58'49'3738,"43"-38"-2534,0 2-1,-23 23 0,38-36-1196,0 0-1,0 1 1,0-1-1,0 0 0,0 0 1,0 0-1,0 0 1,-1 0-1,1 1 0,0-1 1,0 0-1,0 0 0,0 0 1,0 0-1,0 1 1,0-1-1,0 0 0,0 0 1,0 0-1,0 0 1,0 1-1,0-1 0,1 0 1,-1 0-1,0 0 1,0 0-1,0 0 0,0 1 1,0-1-1,0 0 0,0 0 1,0 0-1,0 0 1,0 0-1,1 0 0,-1 0 1,0 1-1,0-1 1,0 0-1,0 0 0,0 0 1,1 0-1,-1 0 1,0 0-1,0 0 0,0 0 1,0 0-1,0 0 0,1 0 1,-1 0-1,0 0 1,0 0-1,0 0 0,0 0 1,1 0-1,-1 0 1,0 0-1,10 1-26,25-7-187,-14 3-22,39-3 0,-55 6 198,-1 0-1,1 0 1,0 1 0,0-1 0,0 1 0,-1 0 0,1 0-1,0 1 1,-1 0 0,1-1 0,-1 1 0,1 1 0,5 3 0,-10-6 31,1 1 1,0 0-1,-1-1 1,1 1-1,-1-1 0,1 1 1,-1 0-1,1 0 1,-1-1-1,1 1 1,-1 0-1,0 0 1,1-1-1,-1 1 1,0 0-1,0 0 1,0 0-1,1-1 1,-1 1-1,0 0 1,0 0-1,0 0 1,0 0-1,-1 0 1,1 2 9,-1-1 0,0 0 0,0 0 0,1 0 0,-2 0 0,1 0 1,0 0-1,-3 4 0,-2 1 44,0-1 0,-1 1 0,-10 6 1,4-3 58,-1 0 0,0-1 0,-27 12 0,36-18-141,-1-1 0,1 0-1,0 0 1,-1-1 0,1 1 0,-1-1 0,0-1-1,1 1 1,-1-1 0,0 0 0,1 0 0,-1 0-1,0-1 1,-9-3 0,12 3 66,1 0 0,0 0-1,0-1 1,0 1 0,0-1 0,0 1 0,0-1 0,0 0 0,0 0-1,1 0 1,-1 0 0,1 0 0,0 0 0,-1 0 0,1 0-1,0-1 1,0 1 0,0 0 0,1-1 0,-1 1 0,0-1-1,1 1 1,0-1 0,0 1 0,-1-1 0,2-3 0,1-28-5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3.419"/>
    </inkml:context>
    <inkml:brush xml:id="br0">
      <inkml:brushProperty name="width" value="0.025" units="cm"/>
      <inkml:brushProperty name="height" value="0.025" units="cm"/>
    </inkml:brush>
  </inkml:definitions>
  <inkml:trace contextRef="#ctx0" brushRef="#br0">16 0 14571,'-8'158'6083,"1"16"-3669,7-157-2277,6 90 496,-4-93-582,0-1 1,1 1 0,0-1-1,1 0 1,10 22 0,-14-33-44,1-1 0,0 1 0,0-1 0,0 1 0,0-1 0,0 1 0,0-1 0,0 0 0,0 1 0,0-1 0,1 0 0,-1 0 0,3 2 0,-4-3-2,0 0 1,1 0-1,-1 0 1,1 0-1,-1 0 1,1 0 0,-1 0-1,1 0 1,-1 0-1,1 0 1,-1 0-1,1 0 1,-1 0 0,1 0-1,-1-1 1,0 1-1,1 0 1,-1 0-1,1 0 1,-1-1-1,0 1 1,1 0 0,-1-1-1,1 1 1,-1 0-1,0-1 1,1 1-1,-1 0 1,0-1 0,1 1-1,1-4 23,-1 0-1,1 1 1,0-1 0,-1 0-1,0 0 1,0 0-1,0 0 1,0 0 0,-1-5-1,2-24 96,-1 1 0,-2-1 0,-11-63 0,10 91-106,2 14-12,3 16-10,-1-17-6,0 0-1,1 0 0,-1 0 0,2 0 0,-1 0 1,1-1-1,0 1 0,1-1 0,9 12 0,-11-16 8,0-1 0,-1 1 0,1-1-1,0 0 1,0 0 0,0 0 0,1-1 0,-1 1-1,0-1 1,1 0 0,-1 0 0,0 0-1,1 0 1,0 0 0,-1-1 0,1 1-1,-1-1 1,1 0 0,0-1 0,-1 1 0,1 0-1,-1-1 1,1 0 0,-1 0 0,7-2-1,0-2 16,0 0 0,-1 0 0,0-1 0,0 0 0,0-1 0,0 0-1,-1 0 1,-1-1 0,1 0 0,-1 0 0,0-1 0,-1 0 0,0 0 0,0-1-1,-1 1 1,-1-1 0,1 0 0,-1 0 0,-1-1 0,4-19 0,-7 28-6,1 1 1,-1-1-1,0 0 1,0 1 0,0-1-1,0 1 1,0-1-1,-1 0 1,1 1-1,0-1 1,-1 1 0,1-1-1,-1 1 1,-1-3-1,2 3-4,0 1 0,0 0-1,-1 0 1,1 0-1,0 0 1,0 0 0,0-1-1,0 1 1,-1 0 0,1 0-1,0 0 1,0 0-1,-1 0 1,1 0 0,0 0-1,0 0 1,0 0-1,-1 0 1,1 0 0,0 0-1,0 0 1,0 0 0,-1 0-1,1 0 1,0 0-1,0 0 1,-1 0 0,1 0-1,0 0 1,0 0 0,0 1-1,-1-1 1,1 0-1,-10 13 26,6-4-27,0 1 1,1 1 0,0-1-1,0 0 1,1 1-1,0-1 1,0 16 0,1-19-2,1 1-1,0 0 1,1 0 0,0 0 0,0 0 0,1-1-1,-1 1 1,2-1 0,-1 1 0,7 12 0,-8-17-29,1 0 0,0 0 0,1 0 0,-1 0 0,0-1 0,1 1 1,-1-1-1,1 1 0,0-1 0,0 0 0,0 0 0,0 0 0,0-1 0,1 1 0,-1-1 1,0 1-1,1-1 0,-1 0 0,1 0 0,-1-1 0,1 1 0,0-1 0,-1 0 1,1 0-1,-1 0 0,1 0 0,0-1 0,-1 1 0,1-1 0,3-1 0,-2 0-8,0 1-1,-1-1 0,1-1 1,-1 1-1,0 0 1,0-1-1,0 0 0,0 0 1,0 0-1,-1 0 0,1-1 1,-1 0-1,0 1 0,0-1 1,0 0-1,-1-1 1,1 1-1,-1 0 0,0-1 1,0 1-1,2-10 0,1-27-273,-5-9-137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3.870"/>
    </inkml:context>
    <inkml:brush xml:id="br0">
      <inkml:brushProperty name="width" value="0.025" units="cm"/>
      <inkml:brushProperty name="height" value="0.025" units="cm"/>
    </inkml:brush>
  </inkml:definitions>
  <inkml:trace contextRef="#ctx0" brushRef="#br0">9 0 16828,'-5'10'1256,"3"4"-984,1 2-176,4 1-16,7 2 1944,1-5-1784,8-4 49,6-7-1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4.306"/>
    </inkml:context>
    <inkml:brush xml:id="br0">
      <inkml:brushProperty name="width" value="0.025" units="cm"/>
      <inkml:brushProperty name="height" value="0.025" units="cm"/>
    </inkml:brush>
  </inkml:definitions>
  <inkml:trace contextRef="#ctx0" brushRef="#br0">82 8 15283,'-16'49'2647,"8"-27"-1287,1 1 0,1-1 1,-4 34-1,10-48-1271,-1-1-1,1 1 1,1 0-1,-1-1 1,1 1 0,1-1-1,-1 1 1,1-1-1,1 1 1,-1-1 0,1 0-1,0 0 1,1 0-1,7 10 1,12 15-86,-1-2-8,28 51 1,-44-69 9,-1 0 0,0 0 0,-1 1 0,0-1 0,-1 1 0,0 0 0,-1 0 0,0 16 0,-2-15 52,0-1 0,-1 1 0,-1 0 0,0-1 0,-1 1 0,-6 17 0,6-22 39,0 0 0,-1 0 1,-1 0-1,1-1 1,-2 0-1,1 0 0,-1 0 1,0-1-1,-14 14 1,19-20-69,-1 1 0,0-1 0,0 1 0,0-1 0,0 0 0,0 1 0,0-1 0,0 0 0,0 0 0,0-1 0,0 1 0,-1 0 0,1-1 0,0 1 0,-1-1 0,1 0 0,0 0 0,-1 0 0,1 0 0,0 0 0,-1 0 0,1-1 0,0 1 0,-1-1 1,1 1-1,0-1 0,0 0 0,0 0 0,0 0 0,0 0 0,0 0 0,0-1 0,0 1 0,0-1 0,0 1 0,1-1 0,-1 0 0,1 1 0,-1-1 0,-1-3 0,-2-4-8,1 0 0,-1-1 0,2 0 1,-1 0-1,1 0 0,1 0 0,0 0 0,0-1 0,1 1 0,1-1 0,0 1 0,1-17 1,1 10-42,1 0 0,0 0 0,1 1 0,1-1 1,0 1-1,15-31 0,6 5-49,44-59 0,19-31 67,-81 117 23,0-1-1,-1 0 1,0 0 0,-1-1-1,-1 0 1,5-34 0,-9 47-12,-1 0 1,0 0-1,0 0 0,-1 1 1,1-1-1,-1 0 0,1 0 1,-3-6-1,2 9-6,1 0 0,0 0 1,-1 1-1,1-1 0,0 0 0,-1 1 0,1-1 0,-1 0 0,1 1 0,-1-1 1,1 1-1,-1-1 0,1 1 0,-1-1 0,0 1 0,1-1 0,-1 1 0,0 0 0,1-1 1,-1 1-1,0 0 0,1 0 0,-1-1 0,0 1 0,0 0 0,1 0 0,-1 0 1,0 0-1,0 0 0,0 0 0,1 0 0,-1 0 0,0 0 0,0 0 0,1 1 1,-1-1-1,0 0 0,0 0 0,1 1 0,-1-1 0,0 0 0,1 1 0,-1-1 1,1 1-1,-1-1 0,0 1 0,1-1 0,-1 1 0,0 1 0,-4 2 2,0 2 0,0-1 0,1 0 0,-1 1 0,1 0 0,1 0 0,-1 0 0,1 0 0,0 1 0,0-1 0,1 1 1,-3 10-1,3-8-14,0 1 0,1-1 1,0 0-1,0 1 0,1-1 1,0 1-1,0-1 0,4 18 1,-2-22-40,0 0 1,0 0-1,0 0 0,0 0 1,1-1-1,0 1 1,0-1-1,0 0 1,0 1-1,1-2 1,-1 1-1,1 0 1,0-1-1,1 1 1,-1-1-1,0 0 1,1-1-1,-1 1 1,1-1-1,0 0 1,0 0-1,0 0 1,0-1-1,0 0 1,1 0-1,-1 0 1,0-1-1,0 1 0,1-1 1,-1-1-1,0 1 1,1-1-1,4-1 1,41-12-246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6.369"/>
    </inkml:context>
    <inkml:brush xml:id="br0">
      <inkml:brushProperty name="width" value="0.05" units="cm"/>
      <inkml:brushProperty name="height" value="0.05" units="cm"/>
    </inkml:brush>
  </inkml:definitions>
  <inkml:trace contextRef="#ctx0" brushRef="#br0">19 1 15195,'-5'10'1573,"2"-3"-1366,1-1 0,0 1 0,0-1 0,0 1 0,1 0 0,0 0 1,1-1-1,-1 14 0,7 57 789,-5-66-874,1 4 91,1 1 1,5 17 0,-7-28-140,1 0-1,0 0 0,0 0 1,0 0-1,0-1 0,1 1 1,0-1-1,0 0 0,0 0 1,6 6-1,-7-9-37,0 0 0,0 1 0,0-1 0,0 0 1,0 0-1,0 0 0,0-1 0,1 1 0,-1 0 0,0-1 0,0 0 0,1 1 1,-1-1-1,0 0 0,1 0 0,-1 0 0,0-1 0,1 1 0,-1 0 0,0-1 1,1 0-1,-1 1 0,0-1 0,0 0 0,0 0 0,0 0 0,0 0 1,0-1-1,0 1 0,2-2 0,5-5 122,1 1 1,-2-1-1,1-1 1,10-13-1,-8 9 32,-1-2 0,0 1 0,0-1 0,-2-1 0,0 0 0,9-27 0,-18 49-192,1-1 1,-1 0-1,1 0 1,0 1-1,0-1 1,1 0-1,-1 0 1,1 0-1,0 1 1,1-1-1,-1 0 1,1 0-1,0 0 1,4 6-1,-5-8 5,1 0 0,0 0 0,0 0-1,0 0 1,0 0 0,1-1-1,-1 1 1,1-1 0,0 1 0,-1-1-1,1 0 1,0 0 0,0 0-1,1-1 1,-1 1 0,0-1 0,0 1-1,1-1 1,-1 0 0,1-1-1,-1 1 1,1 0 0,-1-1-1,8 0 1,-4-1 14,1-1 1,0 1-1,-1-2 0,0 1 0,1-1 0,-1 0 1,0-1-1,0 1 0,-1-2 0,13-8 0,19-11 52,-38 23-68,0 1 0,1 0 0,-1 0 0,1 0 0,-1-1 0,1 1 1,-1 0-1,1 0 0,-1 0 0,0 0 0,1 0 0,-1 0 0,1 0 1,-1 0-1,1 0 0,-1 0 0,1 0 0,-1 0 0,1 0 0,-1 0 1,1 1-1,-1-1 0,0 0 0,1 0 0,-1 0 0,1 1 0,-1-1 0,0 0 1,1 1-1,-1-1 0,0 0 0,1 1 0,-1-1 0,0 0 0,1 1 1,-1-1-1,0 0 0,0 1 0,0-1 0,1 1 0,-1-1 0,0 1 1,0-1-1,0 1 0,0 0 0,5 27 17,-3-14-11,-2-13-2,1 0 1,-1 1-1,0-1 0,1 0 0,0 1 1,-1-1-1,1 0 0,0 1 1,0-1-1,-1 0 0,1 0 0,0 0 1,0 0-1,1 0 0,-1 0 1,0 0-1,0 0 0,0 0 0,0-1 1,1 1-1,1 0 0,-1 0 8,0-1-1,1 1 0,-1-1 1,1 0-1,-1 0 1,1 0-1,-1 0 0,0 0 1,1-1-1,-1 1 0,5-2 1,4-2 51,1-1 0,-1-1 0,21-13 0,-25 15-45,26-18 113,-20 13-88,0 0 0,15-7 0,-28 16-44,1 0 0,-1-1 0,1 1 0,-1 0 0,1 0 0,0 0 0,-1 0 0,1 0 0,-1-1-1,1 1 1,-1 0 0,1 0 0,0 1 0,-1-1 0,1 0 0,-1 0 0,1 0 0,0 0 0,-1 0 0,1 1 0,-1-1 0,1 0 0,-1 0-1,1 1 1,-1-1 0,1 0 0,-1 1 0,1-1 0,-1 1 0,0-1 0,1 1 0,-1-1 0,0 1 0,1-1 0,-1 1 0,0-1 0,1 1 0,-1-1-1,0 1 1,0-1 0,0 1 0,8 34 1,-1-8-23,-7-26-20,1 0 0,0 0 0,0 0 0,0 0-1,0 0 1,-1 0 0,1 0 0,0 0 0,1 0 0,-1-1-1,0 1 1,0 0 0,0-1 0,0 1 0,0-1 0,1 1 0,-1-1-1,0 0 1,1 1 0,-1-1 0,0 0 0,0 0 0,1 0-1,-1 0 1,0 0 0,1 0 0,-1 0 0,0-1 0,1 1-1,-1 0 1,0-1 0,0 1 0,0-1 0,1 1 0,-1-1 0,0 0-1,0 1 1,2-2 0,6-4-316,-1 0-1,0-1 1,14-13-1,-12 10 342,18-15-579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4.901"/>
    </inkml:context>
    <inkml:brush xml:id="br0">
      <inkml:brushProperty name="width" value="0.025" units="cm"/>
      <inkml:brushProperty name="height" value="0.025" units="cm"/>
    </inkml:brush>
  </inkml:definitions>
  <inkml:trace contextRef="#ctx0" brushRef="#br0">188 16 16620,'9'-15'2639,"-10"22"-218,-15 30 129,14-32-2643,-71 194 1416,42-107-1282,-8 32-216,5-12-4131,54-182 2722,-3 13 616</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5.476"/>
    </inkml:context>
    <inkml:brush xml:id="br0">
      <inkml:brushProperty name="width" value="0.025" units="cm"/>
      <inkml:brushProperty name="height" value="0.025" units="cm"/>
    </inkml:brush>
  </inkml:definitions>
  <inkml:trace contextRef="#ctx0" brushRef="#br0">51 68 14963,'5'-13'669,"-3"6"-271,0 0-1,1 0 1,0 0 0,1 0 0,7-12 0,-11 19-309,1 1 0,-1-1 0,1 1 0,-1-1 0,1 1 1,-1-1-1,1 1 0,-1-1 0,0 1 0,1 0 0,-1-1 1,0 1-1,0 0 0,1-1 0,-1 1 0,0 0 1,0-1-1,0 1 0,0 0 0,0-1 0,0 1 0,0 1 1,5 104 1389,9 87-1358,-11-177-112,16 86 31,-16-88-26,1 0-1,1-1 0,0 0 1,1 0-1,9 15 0,0-12-188,-14-18-265,-8-8-66,-59-71-2017,-42-57 3779,108 138-1213,0 0 0,0-1 1,0 1-1,0 0 0,0-1 0,0 1 1,0 0-1,0-1 0,0 1 0,0 0 1,0-1-1,0 1 0,0 0 0,0-1 1,0 1-1,0-1 0,0 1 1,0 0-1,1-1 0,-1 1 0,0 0 1,0 0-1,0-1 0,1 1 0,-1 0 1,0-1-1,0 1 0,1 0 0,-1 0 1,0 0-1,0-1 0,1 1 0,-1 0 1,0 0-1,1 0 0,-1-1 0,1 1 1,13-6 429,-14 6-402,36-14 147,0 3 0,1 0 0,0 3 0,1 1-1,57-4 1,-89 11-209,0 0 0,0 1 0,0-1 0,0 1 0,0 0 0,0 1 0,0-1 0,0 1 0,-1 0 0,1 1 0,-1 0 0,0-1 0,10 8 0,-11-7-6,-1 1-1,0-1 0,0 1 0,0 0 0,0 0 0,0 0 0,-1 0 0,1 0 0,-1 1 0,-1-1 1,1 1-1,0 0 0,-1-1 0,0 1 0,0 0 0,-1 0 0,1 7 0,-2 51 114,1-64-112,0 1-1,0 0 1,0 0-1,1 0 0,-1 0 1,0 0-1,0 0 1,0 0-1,0 0 1,0 0-1,0 0 1,0 0-1,0 0 0,0 0 1,0 0-1,0 0 1,1 0-1,-1 0 1,0 0-1,0 0 1,0 0-1,0 0 0,0 0 1,0 0-1,0 0 1,0 0-1,0 0 1,0 0-1,0 0 1,1 0-1,-1 0 0,0 0 1,0 0-1,0 0 1,0 0-1,0 1 1,0-1-1,0 0 1,0 0-1,0 0 0,0 0 1,0 0-1,0 0 1,0 0-1,0 0 1,0 0-1,0 0 0,0 0 1,0 0-1,0 0 1,0 1-1,0-1 1,0 0-1,0 0 1,0 0-1,0 0 0,0 0 1,0 0-1,0 0 1,0 0-1,0 0 1,0 0-1,0 1 1,0-1-1,0 0 0,0 0 1,0 0-1,8-9 148,13-23 18,-12 18-81,23-28 119,-29 39-200,0 0-1,-1 0 1,1 0 0,0 1 0,0-1-1,1 1 1,-1 0 0,0 0 0,1 0-1,-1 1 1,6-3 0,-8 4-8,0 0-1,0 0 1,1 0 0,-1 0 0,0 0-1,0 0 1,0 1 0,1-1-1,-1 0 1,0 0 0,0 1 0,0-1-1,0 1 1,0-1 0,0 1 0,0 0-1,0-1 1,0 1 0,0 0 0,0 0-1,0-1 1,0 1 0,0 0 0,-1 0-1,1 0 1,0 0 0,-1 0 0,1 0-1,-1 0 1,1 1 0,-1-1 0,1 0-1,-1 2 1,2 4-111,0 1-1,0-1 1,1 15 0,-2 3-510,-2-19 522,1 0 0,1 0 0,-1 0 0,1 0 0,3 10 0,-1-10-177</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6.290"/>
    </inkml:context>
    <inkml:brush xml:id="br0">
      <inkml:brushProperty name="width" value="0.025" units="cm"/>
      <inkml:brushProperty name="height" value="0.025" units="cm"/>
    </inkml:brush>
  </inkml:definitions>
  <inkml:trace contextRef="#ctx0" brushRef="#br0">121 128 19316,'0'-4'249,"1"1"1,-1-1-1,0 0 0,-1 1 0,1-1 1,-1 1-1,1-1 0,-1 0 0,0 1 1,-3-7-1,3 9-181,1 0 0,-1 0 0,0 0 0,1 0 1,-1 0-1,0 0 0,0 0 0,0 0 0,0 0 0,0 0 0,0 0 0,0 1 1,0-1-1,0 0 0,0 1 0,0-1 0,0 1 0,-1-1 0,1 1 0,0 0 1,0 0-1,0-1 0,-1 1 0,1 0 0,0 0 0,0 0 0,-1 0 1,1 0-1,0 0 0,0 1 0,-1-1 0,1 0 0,0 1 0,0-1 0,-3 2 1,0 0-6,0 0 0,0 1 0,0 0 0,1 0 0,-1 0 0,1 0 0,0 1 1,-1 0-1,1-1 0,1 1 0,-1 0 0,1 0 0,-1 0 0,1 1 0,0-1 1,1 0-1,-2 6 0,-2 4-97,1 1 1,1 0-1,1 0 0,-2 15 1,4-24-1,-1-1 0,1 1 0,0 0 1,1-1-1,-1 1 0,1-1 0,2 8 0,-2-11 22,0 0 0,-1-1-1,1 1 1,0-1-1,0 1 1,0-1-1,0 0 1,0 1-1,1-1 1,-1 0 0,0 0-1,1 0 1,-1 0-1,1 0 1,-1 0-1,1 0 1,-1 0-1,1 0 1,-1-1 0,1 1-1,0-1 1,-1 1-1,1-1 1,0 0-1,0 0 1,-1 0-1,4 0 1,8 1-68,1-1-1,0 2 1,-1-1-1,1 2 1,-1 0-1,14 5 1,-21-5 57,-1 0-1,1 0 1,0 0 0,-1 1-1,0-1 1,0 1 0,0 1-1,-1-1 1,1 1 0,-1-1-1,0 1 1,0 1 0,-1-1-1,1 0 1,3 9 0,-1 0-10,-1 0 0,0 0 0,-1 0 0,0 1 0,-1 0 0,-1 0 0,0 0 0,-1 0-1,-2 21 1,1-27 39,-1 1-1,0 0 1,-1 0-1,0-1 1,0 1-1,-1-1 1,0 1-1,-1-1 1,0 0-1,-1-1 1,1 1-1,-2-1 1,1 0-1,-1 0 1,-9 9-1,12-14 8,1-1 0,-1 0 0,0 0 0,1 0 0,-1-1 0,0 1 0,0-1 0,0 1 0,-1-1 1,1 0-1,0 0 0,-4 0 0,5-1-6,0 0 1,0 0 0,1 0-1,-1 0 1,0 0-1,1 0 1,-1 0 0,0-1-1,1 1 1,-1-1 0,0 1-1,1-1 1,-1 0 0,1 0-1,-1 0 1,1 0-1,0 0 1,-1 0 0,1 0-1,0 0 1,0 0 0,-1 0-1,1-1 1,0 1 0,-1-3-1,-1-2-4,0 0-1,1 0 1,0-1-1,0 1 1,1 0-1,0-1 1,0 0-1,0 1 1,1-1 0,0 1-1,0-1 1,1-7-1,3-9-31,0 0 0,8-26-1,3 2-90,3 1-1,37-74 1,63-79-189,-108 183 290,-4 9 17,-1-1 1,0 0 0,0 0-1,-1 0 1,0-1 0,0 0 0,-1 1-1,3-16 1,-6 23 5,0 1-1,1-1 1,-1 1 0,0 0-1,0-1 1,0 1 0,0-1-1,0 1 1,0-1 0,0 1-1,0-1 1,0 1 0,0-1-1,0 1 1,0-1 0,0 1-1,0-1 1,-1 1 0,1-1-1,0 1 1,0-1 0,0 1-1,-1 0 1,1-1 0,0 1-1,-1-1 1,1 1 0,0 0 0,-1-1-1,1 1 1,0 0 0,-1 0-1,1-1 1,-1 1 0,1 0-1,-1 0 1,1-1 0,-1 1-1,1 0 1,0 0 0,-1 0-1,1 0 1,-1 0 0,1 0-1,-1 0 1,1 0 0,-1 0-1,1 0 1,-1 0 0,1 0-1,-1 0 1,1 0 0,-1 0-1,1 1 1,-1-1 0,1 0-1,-1 1 1,-2 0 15,1 0 0,-1 1 0,0-1 0,1 1 0,0 0 0,-1 0 0,1 0 0,-3 4 0,-3 6-17,0 0 0,0 1 0,1 0 0,1 0 0,0 1 0,1-1-1,1 2 1,0-1 0,1 0 0,0 1 0,1-1 0,1 1 0,0 0 0,1-1 0,3 26 0,-3-36-72,1 0 1,0 0 0,0 0 0,1 0-1,-1 0 1,1 0 0,-1 0-1,1 0 1,0-1 0,1 1 0,-1-1-1,1 1 1,4 4 0,-5-6 21,0-1 1,0 1 0,1-1-1,-1 0 1,0 0-1,0 0 1,1 0 0,-1 0-1,1 0 1,-1 0 0,1-1-1,-1 1 1,1-1-1,-1 0 1,1 0 0,-1 0-1,1 0 1,-1 0 0,1-1-1,-1 1 1,1-1-1,-1 1 1,4-3 0,30-14-345,0-10-141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6.790"/>
    </inkml:context>
    <inkml:brush xml:id="br0">
      <inkml:brushProperty name="width" value="0.025" units="cm"/>
      <inkml:brushProperty name="height" value="0.025" units="cm"/>
    </inkml:brush>
  </inkml:definitions>
  <inkml:trace contextRef="#ctx0" brushRef="#br0">37 1 17660,'-8'175'3571,"0"32"-1740,9-202-1797,-1 4 47,0 0 0,1 1-1,4 16 1,-5-24-75,0-1-1,1 0 0,-1 0 1,0 1-1,1-1 0,-1 0 1,1 0-1,-1 0 1,1 0-1,0 0 0,0 1 1,-1-1-1,1 0 1,0-1-1,0 1 0,0 0 1,0 0-1,0 0 0,0 0 1,0-1-1,0 1 1,0 0-1,1-1 0,-1 1 1,0-1-1,0 0 1,0 1-1,1-1 0,-1 0 1,0 0-1,1 0 0,-1 1 1,0-1-1,0-1 1,3 1-1,6-3-27,0-1 0,-1 0 0,1-1-1,-1 0 1,0 0 0,0-1 0,15-14 0,5-1-61,-15 11 38,33-21-66,-42 28 89,-1 1-1,1-1 1,0 1 0,0 1 0,-1-1 0,1 1 0,0 0 0,6-1 0,-10 2 21,-1 0 0,1 0-1,-1 0 1,1 0 0,-1 0-1,1 0 1,-1 0 0,1 0-1,-1 0 1,1 0 0,-1 0 0,1 0-1,-1 0 1,1 1 0,-1-1-1,0 0 1,1 0 0,-1 1-1,1-1 1,-1 0 0,0 1 0,1-1-1,-1 0 1,0 1 0,1-1-1,-1 1 1,0-1 0,1 0-1,-1 1 1,0-1 0,0 1-1,0-1 1,1 1 0,-1-1 0,0 1-1,0-1 1,0 1 0,0-1-1,0 1 1,0-1 0,0 1-1,0-1 1,0 1 0,0-1-1,0 1 1,0-1 0,-1 0 0,1 1-1,0-1 1,0 1 0,0-1-1,-1 1 1,1-1 0,0 1-1,0-1 1,-1 1 0,-17 27 46,-7-1 203,-2 0 0,0-2 1,-2-1-1,-1-1 0,-49 28 1,72-47-246,2 0-86,0-1 0,-1-1 0,0 1 0,-7 2 0,12-5 71,1 1 1,-1-1-1,0 0 1,0 0-1,1 0 1,-1 0-1,0 0 0,0 0 1,1 0-1,-1 0 1,0 0-1,0 0 1,1 0-1,-1 0 1,0 0-1,1 0 1,-1-1-1,0 1 1,0 0-1,1-1 1,-1 1-1,0 0 1,1-1-1,-1 1 1,1-1-1,-1 1 1,1-1-1,-1 1 1,1-1-1,-1 1 1,1-1-1,-1 0 1,1 1-1,0-1 1,-1 0-1,1 1 1,0-1-1,0 0 1,-1 0-1,1 1 1,0-1-1,0-1 1,-1-15-280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7.782"/>
    </inkml:context>
    <inkml:brush xml:id="br0">
      <inkml:brushProperty name="width" value="0.025" units="cm"/>
      <inkml:brushProperty name="height" value="0.025" units="cm"/>
    </inkml:brush>
  </inkml:definitions>
  <inkml:trace contextRef="#ctx0" brushRef="#br0">112 412 17396,'0'0'75,"0"-1"0,0 1 1,0 0-1,0-1 0,0 1 0,0 0 1,0-1-1,0 1 0,0 0 0,0-1 1,0 1-1,0 0 0,-1 0 0,1-1 1,0 1-1,0 0 0,0-1 1,-1 1-1,1 0 0,0 0 0,0-1 1,-1 1-1,1 0 0,0 0 0,0 0 1,-1 0-1,1-1 0,0 1 0,-1 0 1,1 0-1,0 0 0,-1 0 1,-14 1 1114,-12 11 169,21-8-1315,1 1 0,0-1 1,0 1-1,1 0 0,-1 1 1,1-1-1,0 1 0,1-1 1,-1 1-1,1 0 0,0 1 0,1-1 1,-1 0-1,1 1 0,1-1 1,-1 1-1,1 0 0,0 0 1,1-1-1,-1 1 0,1 0 1,1 0-1,-1 0 0,1-1 0,1 1 1,2 9-1,-4-14-45,1-1 0,0 1 0,-1 0 0,1-1 0,0 1 0,0-1 0,0 1 0,0-1 0,1 1 0,-1-1 0,0 0 0,1 0 0,-1 1 0,0-1 0,1 0 1,0 0-1,-1 0 0,1-1 0,-1 1 0,1 0 0,0-1 0,0 1 0,-1-1 0,1 1 0,0-1 0,0 0 0,0 0 0,0 0 0,-1 0 0,1 0 0,0 0 0,0 0 0,0 0 0,-1-1 0,1 1 0,0-1 0,0 0 0,-1 1 0,4-3 0,5-2-1,-1 0 0,0-1 0,0 0 0,0 0 0,10-12 0,-3 3-4,0-1 0,-1-1-1,-1-1 1,-1 0 0,-1 0-1,0-1 1,-2-1 0,0 0-1,-1-1 1,-1 1 0,8-33-1,-12 15-324,-3 37 281,-1 0 1,0 0 0,0 0-1,0 0 1,0 0-1,0 0 1,0 0-1,-1 0 1,1 0-1,0 0 1,0 0 0,-1 0-1,1 0 1,0 0-1,-1 0 1,1 0-1,-1 0 1,1 0-1,-1 0 1,0 1 0,1-1-1,-1 0 1,0 0-1,0 1 1,1-1-1,-1 1 1,0-1-1,0 1 1,0-1 0,0 1-1,-2-1 1,3 0-15,0 1 1,-1 0 0,1 0 0,0 0 0,-1 0-1,1 0 1,-1 0 0,1 0 0,0 1 0,-1-1 0,1 0-1,0 0 1,-1 0 0,1 0 0,-1 0 0,1 0-1,0 1 1,-1-1 0,1 0 0,0 0 0,0 1-1,-1-1 1,1 0 0,0 0 0,0 1 0,-1-1-1,1 0 1,0 1 0,0-1 0,0 0 0,-1 1 0,1-1-1,0 0 1,0 1 0,0-1 0,0 1 0,0-1-1,0 0 1,0 1 0,0-1 0,0 1 0,0-1-1,0 0 1,0 1 0,0 0-6,0-1 0,0 1 0,1-1 0,-1 1 0,0-1 1,1 1-1,-1-1 0,0 1 0,1-1 0,-1 1 0,1-1 0,-1 0 0,0 1 0,1-1 0,-1 1 0,1-1 0,-1 0 0,1 0 0,-1 1 0,1-1 0,0 0 1,-1 0-1,1 0 0,-1 0 0,1 1 0,-1-1 0,1 0 0,0 0 0,-1 0 0,1 0 0,-1 0 0,1 0 0,-1-1 0,1 1 0,0 0 0,5-2-94,0 0 0,0 0-1,-1 0 1,1-1 0,-1 0-1,0 0 1,1 0-1,-1-1 1,-1 0 0,1 0-1,-1 0 1,6-6-1,6-9 216,22-33 0,-25 29 484,0 0 0,11-31 0,-6 6 3575,-36 127-3264,5 1 0,-7 158 0,20-227-798,2 70 379,-1-74-371,0 1-1,0-1 0,0 0 0,1 0 0,1 0 1,-1 0-1,1 0 0,5 10 0,-7-16-52,-1-1 0,1 1 0,-1 0 0,1-1 0,-1 1 0,1 0 0,-1-1-1,1 1 1,-1-1 0,1 1 0,0 0 0,0-1 0,-1 0 0,1 1 0,0-1 0,0 1-1,-1-1 1,3 1 0,-3-2-2,1 1-1,-1 0 1,1 0-1,-1 0 1,1 0-1,-1 0 0,1 0 1,-1-1-1,1 1 1,-1 0-1,1 0 1,-1-1-1,1 1 1,-1 0-1,0-1 1,1 1-1,-1 0 0,1-1 1,-1 1-1,0-1 1,1 0-1,1-1 2,-1-1-1,0 0 1,0 1-1,0-1 1,0 0-1,0 0 1,0 1-1,-1-1 1,1-5-1,-2-5 1,0 0 1,0 0-1,-2 0 0,1 1 0,-2-1 1,1 1-1,-2 0 0,-10-21 0,4 12 6,0 1-1,-2 0 0,-29-35 1,40 53-7,-1-1 2,1 0 0,-1-1 0,0 2 0,1-1 0,-1 0 0,-1 1 0,1-1 0,0 1-1,-1 0 1,1 0 0,-1 0 0,1 0 0,-7-1 0,10 3-3,-1 0-1,1-1 1,-1 1-1,1 0 1,0 0-1,-1 0 1,1 0-1,-1 0 1,1 0-1,-1 0 1,1 1-1,-1-1 1,1 0-1,0 0 1,-1 0-1,1 0 1,-1 0-1,1 1 1,0-1 0,-1 0-1,1 0 1,-1 1-1,1-1 1,0 0-1,-1 1 1,1-1-1,0 0 1,0 1-1,-1-1 1,1 1-1,0 15 13,1-12-35,0-1 0,1 0 1,-1 0-1,1 0 0,-1 0 1,1 0-1,0 0 0,4 4 0,-1-4-138,0 1-1,0-1 0,0 0 0,0-1 1,0 1-1,1-1 0,-1 0 0,1-1 1,0 1-1,-1-1 0,1 0 0,0-1 1,0 1-1,7-1 0,5-1-331,0-1 1,0 0-1,24-6 0,-5-2-340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8.249"/>
    </inkml:context>
    <inkml:brush xml:id="br0">
      <inkml:brushProperty name="width" value="0.025" units="cm"/>
      <inkml:brushProperty name="height" value="0.025" units="cm"/>
    </inkml:brush>
  </inkml:definitions>
  <inkml:trace contextRef="#ctx0" brushRef="#br0">163 1 15939,'-8'0'2593,"2"0"-2287,0 1-1,0 0 1,1 0 0,-1 1-1,0 0 1,1 0 0,-1 0-1,1 1 1,0 0 0,-1 0-1,1 0 1,-5 5 0,0 0-146,1-1 1,0 2-1,1-1 1,0 1-1,-8 12 1,14-18-157,0 1 1,0-1-1,0 1 0,0-1 1,0 1-1,1 0 0,0 0 1,0 0-1,-1 7 1,2-10-8,-1 0 0,2 0 0,-1 0 0,0 1 0,0-1 1,0 0-1,0 0 0,1 0 0,-1 0 0,1 0 0,-1 0 1,1 0-1,-1 0 0,1 0 0,-1 0 0,1 0 0,0 0 1,0 0-1,-1 0 0,1-1 0,0 1 0,0 0 1,0 0-1,0-1 0,0 1 0,0-1 0,0 1 0,0-1 1,0 1-1,0-1 0,0 0 0,0 1 0,0-1 0,1 0 1,-1 0-1,0 0 0,0 0 0,1 0 0,18 1-159,0-1-1,0-2 1,37-6 0,-35 4-70,1 1 0,31 1 0,-52 1 216,0 1 1,0 0 0,0 0-1,0 1 1,0-1-1,-1 0 1,1 1 0,0-1-1,0 1 1,0 0-1,-1-1 1,1 1 0,0 0-1,-1 0 1,1 0-1,-1 0 1,1 0 0,2 3-1,-4-3 28,1 0-1,0 1 1,-1-1 0,1 0-1,-1 1 1,1-1 0,-1 1-1,0-1 1,0 0-1,1 1 1,-1-1 0,0 1-1,0-1 1,-1 1 0,1-1-1,0 1 1,0-1-1,-1 3 1,-2 3 89,0 0-1,0 1 1,-1-1 0,0-1-1,0 1 1,0 0 0,-8 7-1,8-9-59,-1 0 1,0 0-1,-1 0 0,1 0 0,-1-1 0,-12 7 0,15-9-50,1-1 0,0 0 0,-1 0 0,1 0 0,-1-1 0,1 1 0,-1 0 0,0-1 0,1 0 0,-1 1 0,1-1 0,-1 0 0,0-1 0,1 1 0,-1 0 0,0-1 0,1 1-1,-1-1 1,1 0 0,-1 0 0,1 0 0,-3-2 0,-12-10-120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9.310"/>
    </inkml:context>
    <inkml:brush xml:id="br0">
      <inkml:brushProperty name="width" value="0.025" units="cm"/>
      <inkml:brushProperty name="height" value="0.025" units="cm"/>
    </inkml:brush>
  </inkml:definitions>
  <inkml:trace contextRef="#ctx0" brushRef="#br0">36 2 14755,'0'0'61,"0"0"0,0 0 0,0 0 0,1 0 0,-1-1 0,0 1 0,0 0 0,0 0 0,1 0 0,-1 0 0,0 0 0,0 0 0,1 0 0,-1-1 0,0 1 0,0 0 0,1 0 0,-1 0 0,0 0 0,0 0 0,1 0 0,-1 0 0,0 0 0,0 0 0,1 0 0,-1 1 0,0-1 0,0 0 0,1 0 0,-1 0 0,0 0 0,1 0 0,1 10 1213,-5 24-20,1-18-774,-16 157 415,6-73-250,1 118 0,11-214-580,0 0 0,1 0 0,-1 0 0,1 0 1,2 7-1,-3-10-46,0 0 0,1 0 0,-1-1 0,0 1 1,1 0-1,-1-1 0,1 1 0,-1-1 0,1 1 0,-1 0 0,1-1 0,-1 1 1,1-1-1,-1 1 0,1-1 0,0 0 0,-1 1 0,1-1 0,0 0 1,-1 1-1,1-1 0,0 0 0,0 0 0,-1 1 0,1-1 0,0 0 1,0 0-1,-1 0 0,1 0 0,0 0 0,0 0 0,-1 0 0,1 0 1,0-1-1,0 1 0,-1 0 0,1 0 0,0-1 0,-1 1 0,1 0 0,1-1 1,5-3 91,0-1 0,1 0 0,-1 0 0,-1 0 0,1-1 1,-1 0-1,0-1 0,6-8 0,43-64 501,-50 72-547,112-201 1095,-100 169-1078,0-1-1,-3 0 1,14-64 0,-27 95-1207,-6 14 1147,-6 13 162,3 5-406,-2 2-88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30.588"/>
    </inkml:context>
    <inkml:brush xml:id="br0">
      <inkml:brushProperty name="width" value="0.025" units="cm"/>
      <inkml:brushProperty name="height" value="0.025" units="cm"/>
    </inkml:brush>
  </inkml:definitions>
  <inkml:trace contextRef="#ctx0" brushRef="#br0">1 305 12219,'-1'12'833,"2"0"0,0 0 0,0 0 0,1 0 1,1 0-1,0 0 0,0-1 0,10 22 1,-12-32-770,-1 1 0,1-1 0,0 0 1,0 0-1,0 0 0,0 0 0,0 0 1,0 0-1,0 0 0,0 0 0,0 0 1,0 0-1,1 0 0,-1-1 1,0 1-1,1 0 0,-1-1 0,0 1 1,1-1-1,-1 0 0,1 1 0,1-1 1,-1 0-4,1 0 0,-1-1 0,1 1 0,-1-1 0,1 1 0,-1-1 0,0 0 0,1 0 0,-1 0 0,0 0 0,4-3 0,4-4 57,0 0 0,-1-1 0,16-18 0,-23 24-92,22-25 202,29-45-1,-46 62-164,0-1 0,-1 0 0,0 0 0,-1-1 0,0 1 0,-1-1 0,4-20 0,-9 20 65,-6 14 14,-10 18 9,10-6-148,0 0 0,1 0-1,1 1 1,0-1 0,1 1-1,1 0 1,0 0 0,1 1-1,0-1 1,1 26 0,1-39-6,0 0 0,0 1-1,0-1 1,0 0 0,0 0 0,0 1 0,1-1 0,-1 0 0,1 0 0,-1 1-1,1-1 1,-1 0 0,1 0 0,-1 0 0,1 0 0,0 0 0,0 0 0,0 0 0,-1 0-1,1 0 1,0 0 0,0-1 0,0 1 0,3 1 0,-2-2 0,-1 1 0,1-1 1,0 0-1,0 0 0,0 0 1,0 0-1,0 0 0,0 0 1,-1-1-1,1 1 0,0-1 0,0 1 1,0-1-1,3-1 0,4-3 4,0 0 0,0-1 1,-1 0-1,0-1 0,9-7 0,-3-1 24,0 0 0,-1 0 0,0-1 0,-1-1 0,-1 0-1,12-25 1,-18 25-3,-5 17-21,0-1-1,0 1 0,0 0 1,0 0-1,0 0 1,0 0-1,0 0 1,0-1-1,-1 1 0,1 0 1,0 0-1,0 0 1,0 0-1,0 0 0,0 0 1,0 0-1,0 0 1,0-1-1,0 1 1,-1 0-1,1 0 0,0 0 1,0 0-1,0 0 1,0 0-1,0 0 1,0 0-1,-1 0 0,1 0 1,0 0-1,0 0 1,0 0-1,0 0 1,0 0-1,-1 0 0,1 0 1,0 0-1,0 0 1,0 0-1,0 0 1,0 0-1,0 0 0,-1 0 1,1 0-1,0 0 1,0 0-1,0 0 1,0 1-1,0-1 0,-1 0 1,-1 2 1,0-1 1,-1 1 0,1 0-1,0 0 1,0 0-1,0 1 1,0-1 0,-2 4-1,-4 7-4,0 1-1,0 0 1,1 0-1,1 0 1,1 1-1,0 0 0,1 0 1,-4 28-1,8-43 3,0 1 0,0-1 0,-1 1 0,1-1 0,0 1 0,0-1 0,0 1 0,1-1 0,-1 1 0,0-1 0,0 1 0,0-1 0,0 1 0,0-1 0,1 1 0,-1-1-1,0 1 1,0-1 0,1 1 0,-1-1 0,0 1 0,1-1 0,-1 0 0,0 1 0,1-1 0,-1 0 0,1 1 0,-1-1 0,1 0 0,-1 0 0,1 1 0,-1-1 0,1 0 0,-1 0-1,1 0 1,-1 1 0,1-1 0,-1 0 0,1 0 0,-1 0 0,1 0 0,-1 0 0,1 0 0,-1 0 0,1 0 0,-1-1 0,1 1 0,-1 0 0,1 0 0,-1 0 0,1 0 0,0-1-1,30-14 10,-27 13-9,42-27-9,28-15 25,-64 39-25,0 1 0,0 0 0,0 0 0,1 1 0,17-3 0,-25 5 1,-1 1 0,1 0 1,-1 0-1,1 0 0,-1 0 0,1 0 0,-1 0 0,1 1 0,-1-1 1,1 1-1,-1 0 0,1 0 0,-1 0 0,0 0 0,1 0 0,-1 0 1,0 1-1,0-1 0,0 1 0,0-1 0,0 1 0,0 0 0,-1 0 1,1 0-1,-1 0 0,1 0 0,-1 0 0,1 0 0,-1 1 0,0-1 1,0 0-1,0 1 0,-1-1 0,2 4 0,1 8 4,0 1 0,-2 0-1,1 0 1,-2 25-1,0-33 45,7-53 1019,-4 34-876,-1 0 0,0 0 0,0 0 0,-2-1 0,-1-22 1,-4 15 42,-2-13 165,7 32-388,0-1 0,0 1 0,0 0 0,0 0 0,0 0 0,1-1-1,-1 1 1,0 0 0,1 0 0,-1 0 0,1 0 0,-1 0 0,1 0 0,0 0 0,-1 0 0,1 0 0,0 0 0,0 0 0,-1 0 0,1 0 0,0 0 0,0 1 0,2-2 0,15-7-34,-1 2 0,2 0 0,-1 1 0,1 1-1,0 1 1,0 1 0,0 0 0,0 1 0,0 1 0,25 2 0,-38 0 6,-1-1 0,1 1 0,0-1 0,-1 2 0,1-1 0,0 1 1,-1-1-1,0 2 0,1-1 0,-1 0 0,0 1 0,6 5 0,-8-6 7,-1 1 1,1-1-1,-1 1 0,0 0 1,0 0-1,0-1 1,-1 2-1,1-1 1,-1 0-1,0 0 1,1 0-1,-1 1 0,-1-1 1,1 0-1,0 1 1,-1-1-1,0 1 1,0-1-1,0 1 1,0-1-1,-1 4 0,-9 41-44,7-41 58,1 1 0,0 0 1,1 0-1,0 0 1,0 0-1,1 10 0,3-14-7,4-9-2,6-12-6,-10 14 18,12-17 24,0-1-1,-2-1 0,0 0 0,-2-1 1,17-44-1,-27 62-15,1 0 1,-1-1-1,-1 1 1,1 0-1,-1 0 1,0-1-1,-1-7 1,1 14-6,0 2-8,0 0 0,0 1 1,0-1-1,0 0 0,0 1 0,1-1 0,-1 0 0,1 1 0,0-1 0,3 6 0,-2-6 1,0 1 1,0-1-1,1 0 0,-1-1 1,1 1-1,0 0 0,0-1 0,0 1 1,0-1-1,0 0 0,1 0 1,-1 0-1,0-1 0,8 3 0,-4-2 8,-1 0-1,1-1 0,0-1 0,-1 1 0,1-1 1,0 0-1,0 0 0,6-2 0,4-1 18,-1-1 0,0 0 0,-1-2 0,1 0 0,-1 0 0,18-11 0,-15 6 17,0 0-1,18-17 0,-30 23-22,0 0 0,-1-1 0,0 1-1,0-1 1,0 0 0,0-1 0,-1 1 0,0-1-1,4-8 1,-8 14-11,0 0 0,1 0 1,-1 0-1,1 0 0,-1 0 0,0 0 0,0 0 0,0 0 0,1 0 0,-1 0 1,0 0-1,0 0 0,0 0 0,-1 0 0,1 0 0,0 0 0,0 0 1,-1-2-1,1 3-1,-1 0 0,1-1 0,-1 1 0,1 0 0,0-1 0,-1 1 0,1 0 0,-1-1 0,1 1 0,-1 0 0,1 0 1,-1 0-1,1 0 0,-1 0 0,1-1 0,-1 1 0,1 0 0,-1 0 0,0 0 0,1 0 0,-1 0 0,1 1 0,-1-1 0,0 0 1,-3 1 2,0 0 1,0 1-1,1-1 1,-1 1-1,1 0 1,-1 0-1,1 0 1,-5 4 0,-5 6-8,1 1 1,0-1 0,0 2-1,-15 23 1,23-31-14,0 1 0,1 0 0,-1-1 1,1 1-1,0 0 0,1 1 0,0-1 0,0 0 0,0 1 0,1-1 0,0 1 1,1 0-1,0 8 0,0-13-91,1 0 1,0-1-1,-1 1 1,1-1-1,0 1 1,0-1-1,1 1 1,-1-1-1,0 0 1,1 0-1,0 0 1,-1 0-1,1 0 1,0 0-1,0 0 1,0 0-1,0 0 1,0-1-1,1 1 1,-1-1-1,4 2 0,2 0-201,0 0 0,0 0 0,1-1-1,-1 0 1,13 1 0,8-1-467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31.766"/>
    </inkml:context>
    <inkml:brush xml:id="br0">
      <inkml:brushProperty name="width" value="0.025" units="cm"/>
      <inkml:brushProperty name="height" value="0.025" units="cm"/>
    </inkml:brush>
  </inkml:definitions>
  <inkml:trace contextRef="#ctx0" brushRef="#br0">243 75 12371,'12'-14'1426,"13"-14"370,-15 13 3075,-25 45-3740,-1-1 0,-24 34-1,5-9-770,1 0-138,-7 12 29,-63 134 0,103-199-260,0 0-1,1 0 1,-1 0 0,1 0-1,0 0 1,-1 0 0,1 0-1,0 0 1,0 0 0,-1 0-1,1 0 1,0 0 0,0 0-1,0 0 1,0 0 0,0 2-1,11-11-451,18-30-350,139-249-3030,-75 87 4560,-96 265 839,1-26-1288,2 0 1,1 1 0,14 75-1,-9-89-145,0-1 1,2 1-1,0-2 0,2 1 0,1-1 1,25 41-1,-42-71-861,0-1-1,0 1 1,-1 1 0,1-1 0,-1 1-1,0 1 1,-15-8 0,-69-33-1297,72 37 997,-33-13-262,30 13 2470,2-1 1,-37-20 0,57 29-1134,0 0 1,0 0-1,0 0 1,0 0-1,0 0 0,0-1 1,0 1-1,0 0 1,0 0-1,0 0 0,0 0 1,0 0-1,0 0 1,0-1-1,0 1 0,0 0 1,0 0-1,0 0 1,0 0-1,0 0 0,0 0 1,0-1-1,0 1 1,0 0-1,0 0 0,0 0 1,0 0-1,0 0 1,0 0-1,0-1 0,0 1 1,0 0-1,0 0 1,1 0-1,-1 0 0,0 0 1,0 0-1,0 0 1,0 0-1,0 0 0,0 0 1,0 0-1,1-1 1,-1 1-1,0 0 0,0 0 1,0 0-1,0 0 1,0 0-1,0 0 0,1 0 1,-1 0-1,0 0 1,0 0-1,0 0 0,0 0 1,0 0-1,0 0 1,1 0-1,-1 1 0,10-3 669,99-9 1447,146-21-3751,-201 26 1205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32.224"/>
    </inkml:context>
    <inkml:brush xml:id="br0">
      <inkml:brushProperty name="width" value="0.025" units="cm"/>
      <inkml:brushProperty name="height" value="0.025" units="cm"/>
    </inkml:brush>
  </inkml:definitions>
  <inkml:trace contextRef="#ctx0" brushRef="#br0">347 1 18932,'-39'9'1415,"-75"29"0,98-31-1278,-1 0 0,2 2-1,-1 0 1,1 0 0,0 2 0,-24 21 0,37-30-145,1 0 1,-1 0-1,0 1 1,0-1-1,1 0 1,-1 0-1,1 1 1,0-1-1,-2 5 1,3-7 0,0 1 0,0 0 1,0 0-1,0-1 0,0 1 1,0 0-1,0-1 0,0 1 1,0 0-1,0-1 0,0 1 1,0 0-1,1-1 0,-1 1 1,0 0-1,0-1 0,1 1 1,-1 0-1,0-1 0,1 1 1,-1-1-1,1 1 0,-1 0 1,1-1-1,-1 1 0,1-1 1,-1 0-1,1 1 0,-1-1 1,1 1-1,0-1 0,-1 0 1,1 1-1,0-1 0,-1 0 1,1 0-1,0 0 0,1 1 1,19 3-117,1 0 0,0-2-1,35 0 1,0 0 0,-33 0 96,57 6-47,-73-6 67,1-1-1,-1 1 0,1 1 1,-1 0-1,0 0 1,15 8-1,-22-10 13,-1-1 0,1 1-1,0-1 1,0 1 0,0 0-1,0 0 1,-1-1 0,1 1-1,0 0 1,-1 0 0,1 0-1,-1 0 1,1-1 0,-1 1-1,1 0 1,-1 0 0,0 0-1,1 0 1,-1 0 0,0 0-1,0 0 1,0 0 0,0 2-1,0 0 19,-1-1-1,1 1 0,-1-1 0,0 0 1,1 1-1,-1-1 0,0 0 0,-1 0 1,-2 4-1,-3 4 123,0-1 0,-1-1 0,-11 11 0,18-19-141,-38 35 877,-53 36-1,76-60-709,0-1-1,0-1 1,-1 0 0,-1-1-1,1-1 1,-36 9-1,50-15-189,0 0-1,-1 0 1,1-1-1,0 1 1,-1-1-1,1 0 1,-1 0-1,1 0 1,0 0-1,-1-1 1,1 1-1,0-1 0,-1 0 1,1 0-1,0 0 1,0 0-1,0-1 1,0 1-1,0-1 1,0 0-1,0 0 1,-3-3-1,-8-12-159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6.877"/>
    </inkml:context>
    <inkml:brush xml:id="br0">
      <inkml:brushProperty name="width" value="0.05" units="cm"/>
      <inkml:brushProperty name="height" value="0.05" units="cm"/>
    </inkml:brush>
  </inkml:definitions>
  <inkml:trace contextRef="#ctx0" brushRef="#br0">150 1 17252,'-78'78'5806,"73"-69"-4607,9-5-751,20-4-875,5 1-209,-27 0 605,0-1 0,-1 1-1,1 0 1,-1 0 0,1-1-1,-1 1 1,0 0-1,1 0 1,-1 1 0,0-1-1,1 0 1,-1 0 0,0 1-1,0-1 1,0 0 0,0 1-1,-1-1 1,1 1-1,0-1 1,0 4 0,0-2 35,-1-1 0,0 1 0,0 0 0,0 0 0,0-1 0,0 1 0,-1 0 0,1-1 0,-1 1 0,0 0 0,-1 4 0,-2 1 125,-1 0 0,1 0 0,-1 0 0,0-1 1,-1 0-1,-12 13 0,-21 11 580,37-30-695,-1 1-1,1-1 1,-1 0-1,1 0 1,-1 0-1,1 0 1,-1 0-1,0 0 1,1-1-1,-1 1 1,0-1-1,0 1 1,1-1-1,-1 0 1,-5-1-1,7 1-12,1 0 0,-1-1 0,0 1 0,1 0 0,-1-1 0,1 1 0,-1 0 0,0-1 0,1 1 0,-1-1-1,1 1 1,-1 0 0,1-1 0,-1 0 0,1 1 0,-1-1 0,1 1 0,0-1 0,-1 1 0,1-1 0,0 0 0,0 1 0,-1-1-1,1-1 1,1-21 236,1 16-238,1 0 0,0 1-1,0-1 1,5-8 0,12-15-173</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2.458"/>
    </inkml:context>
    <inkml:brush xml:id="br0">
      <inkml:brushProperty name="width" value="0.025" units="cm"/>
      <inkml:brushProperty name="height" value="0.025" units="cm"/>
    </inkml:brush>
  </inkml:definitions>
  <inkml:trace contextRef="#ctx0" brushRef="#br0">15 5 11658,'-14'-5'5094,"15"12"-4998,0-1 0,1 1 1,0-1-1,1 0 0,-1 0 0,1 0 1,0 0-1,1 0 0,-1 0 1,9 8-1,4 10 202,0-2-191,1 0-1,1-1 1,1 0-1,0-2 0,37 28 1,42 43-51,-74-61 40,-2 1-1,-1 1 1,33 65-1,-52-93-89,36 66 53,62 83-1,-78-125-48,2-1-1,54 45 0,17 18 50,130 186 70,-215-262-135,58 78 71,79 94-62,-35-70 23,45 51-40,-124-128 105,-2 1 1,46 74 0,-56-79-44,1-1 1,2-1-1,1 0 1,55 51-1,2 8 36,-56-59-77,36 34 0,21 2-10,-55-46 13,-1 0-1,-1 2 1,38 45 0,123 182-30,-116-170 22,152 135 1,-108-111-2,75 105 1,1 2 32,-69-102-37,-52-50-3,-3 4 1,62 75-1,-30-7-3,-61-77 1,3-2 0,2-1 0,63 58 0,2-23-29,-65-55-6,-2 2 0,65 68 1,-56-43 38,176 186 20,-130-160-29,-31-29-48,-3 2 1,72 87-1,-76-70 51,24 31-7,156 159 0,-157-193 3,33 34-4,-94-84 6,-1 1-1,-1 0 1,15 28 0,25 34-52,-62-87-113,1 0 0,0 0 1,0-1-1,-1 1 1,1-1-1,1 0 1,-4-3-1,1-3-112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4.534"/>
    </inkml:context>
    <inkml:brush xml:id="br0">
      <inkml:brushProperty name="width" value="0.025" units="cm"/>
      <inkml:brushProperty name="height" value="0.025" units="cm"/>
    </inkml:brush>
  </inkml:definitions>
  <inkml:trace contextRef="#ctx0" brushRef="#br0">0 540 14027,'15'-7'5462,"58"-29"-3668,13-16-877,111-87-1,-62 40-583,187-98-561,-308 188-1455,-19 9 545,-29 9-22,23-5 905,-25 4-398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5.004"/>
    </inkml:context>
    <inkml:brush xml:id="br0">
      <inkml:brushProperty name="width" value="0.025" units="cm"/>
      <inkml:brushProperty name="height" value="0.025" units="cm"/>
    </inkml:brush>
  </inkml:definitions>
  <inkml:trace contextRef="#ctx0" brushRef="#br0">409 10 14155,'6'-9'3896,"-9"25"-2642,-9 29-948,-3-7-200,-1 1 1,-1-2-1,-2 0 1,-37 51-1,10-25 240,-79 83 0,29-57 233,95-89-569,0 1-1,1-1 1,-1 1 0,1-1 0,-1 1-1,1-1 1,-1 1 0,1-1 0,-1 1-1,1-1 1,-1 1 0,1-1 0,0 1-1,-1 0 1,1-1 0,0 1 0,0 0-1,-1-1 1,1 1 0,0 0-1,0 0 1,0-1 0,0 1 0,0 0-1,0 0 1,1 0 0,-1-1-1,1 0 1,0 1 0,0-1-1,-1 0 1,1 0-1,0 0 1,0 1-1,-1-1 1,1 0 0,0 0-1,0 0 1,0 0-1,-1 0 1,1 0 0,0 0-1,0-1 1,0 1-1,49-13 238,-44 11-204,95-32 459,-52 16-482,1 2-1,0 2 1,65-8 0,-107 21-80,0 0 0,-1 1 1,1 0-1,0 1 1,11 1-1,4 4-209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7.979"/>
    </inkml:context>
    <inkml:brush xml:id="br0">
      <inkml:brushProperty name="width" value="0.025" units="cm"/>
      <inkml:brushProperty name="height" value="0.025" units="cm"/>
    </inkml:brush>
  </inkml:definitions>
  <inkml:trace contextRef="#ctx0" brushRef="#br0">0 5 17060,'0'-1'55,"0"1"0,0 0 1,1 0-1,-1 0 0,0-1 0,0 1 1,0 0-1,0 0 0,0 0 1,1-1-1,-1 1 0,0 0 1,0 0-1,0 0 0,1 0 1,-1 0-1,0-1 0,0 1 0,0 0 1,1 0-1,-1 0 0,0 0 1,0 0-1,1 0 0,-1 0 1,0 0-1,0 0 0,1 0 0,-1 0 1,0 0-1,0 0 0,1 0 1,-1 0-1,0 0 0,10 7 1192,10 18 306,-14-17-774,9 11-126,2-1 1,30 26-1,-42-39-600,1-1 1,-1 0-1,1 0 0,0 0 1,0-1-1,1 0 1,-1 0-1,1 0 0,-1-1 1,1 0-1,0 0 1,0-1-1,13 1 0,-17-2-113,1 0 0,-1-1-1,0 1 1,0-1-1,0 0 1,0 0 0,0 0-1,0 0 1,-1-1 0,1 1-1,0-1 1,-1 1-1,1-1 1,-1 0 0,1 0-1,-1-1 1,0 1 0,0 0-1,0-1 1,0 1-1,2-5 1,2-3-114,-2 0 0,1 0 0,-1-1-1,4-18 1,0-5-295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8.492"/>
    </inkml:context>
    <inkml:brush xml:id="br0">
      <inkml:brushProperty name="width" value="0.025" units="cm"/>
      <inkml:brushProperty name="height" value="0.025" units="cm"/>
    </inkml:brush>
  </inkml:definitions>
  <inkml:trace contextRef="#ctx0" brushRef="#br0">52 1 17572,'-27'145'5256,"6"337"-2859,21-470-2394,1 5-266,0-12-647,-3-14 1013,-2-27-247,4 13-49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8.909"/>
    </inkml:context>
    <inkml:brush xml:id="br0">
      <inkml:brushProperty name="width" value="0.025" units="cm"/>
      <inkml:brushProperty name="height" value="0.025" units="cm"/>
    </inkml:brush>
  </inkml:definitions>
  <inkml:trace contextRef="#ctx0" brushRef="#br0">0 1 15747,'8'4'1961,"-4"6"-1201,-4 11-280,0 8 1825,0 10-1489,0 4-216,0 7-264,0 3-16,0-4-336,3-2-200,0-11-432,-1-6-240,-2-10 696,2-7-209,-2-12-119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9.343"/>
    </inkml:context>
    <inkml:brush xml:id="br0">
      <inkml:brushProperty name="width" value="0.025" units="cm"/>
      <inkml:brushProperty name="height" value="0.025" units="cm"/>
    </inkml:brush>
  </inkml:definitions>
  <inkml:trace contextRef="#ctx0" brushRef="#br0">0 132 15979,'6'-8'449,"0"1"0,0 0-1,0 0 1,1 0 0,0 1-1,0 0 1,1 0 0,0 0-1,0 1 1,0 1 0,16-8-1,3 2-175,-1 0 0,2 2-1,-1 1 1,40-5 0,-56 10-246,0 1 1,0 0 0,1 1 0,-1 1 0,0 0-1,0 0 1,0 1 0,0 0 0,0 1 0,0 0-1,0 1 1,-1 0 0,0 1 0,10 6 0,-13-7-5,-1 2 1,-1-1 0,1 1 0,-1 0 0,0 0-1,0 0 1,0 1 0,-1-1 0,0 1 0,-1 0-1,0 0 1,0 1 0,0-1 0,-1 1 0,0-1-1,0 1 1,-1 0 0,1 15 0,-1-11 52,-1-1 0,-1 0 0,0 1 0,0-1-1,-1 0 1,0 0 0,-1 0 0,-1 0 0,1-1 0,-2 1 0,1-1 0,-12 17 0,3-9 93,-1-1 1,0-1 0,-2-1 0,0 0 0,-1 0 0,0-2 0,-27 16 0,17-13 29,0-2 1,-1-1 0,0-1 0,-51 13-1,71-22-244,0-1-1,0-1 0,-17 1 0,24-1-8,0-1 0,0 0 0,0 0 0,0 0 0,-1 0 0,1 0 0,0 0 0,0-1 0,0 1 0,0 0-1,0-1 1,0 1 0,0 0 0,0-1 0,0 0 0,0 1 0,0-1 0,0 1 0,0-1 0,0 0 0,0 0 0,1 1 0,-1-1 0,0 0 0,0 0 0,1 0 0,-1 0 0,1 0 0,-1 0 0,1 0 0,-1 0 0,1 0-1,0 0 1,-1 0 0,1 0 0,0-2 0,-1-9-343,2 0-118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01.791"/>
    </inkml:context>
    <inkml:brush xml:id="br0">
      <inkml:brushProperty name="width" value="0.025" units="cm"/>
      <inkml:brushProperty name="height" value="0.025" units="cm"/>
    </inkml:brush>
  </inkml:definitions>
  <inkml:trace contextRef="#ctx0" brushRef="#br0">142 12 16900,'-2'-10'1801,"-1"9"-486,-8 14 198,-8 29-509,-6 29-750,4 2 0,2 0 0,4 1 0,3 1 0,3 0 0,3 0 0,6 104 0,3-138-183,2 0-1,15 60 1,-17-87-69,2 1 0,-1-1 0,2 0 0,0-1 0,1 0 0,0 1 0,0-2 0,2 1 0,0-1 0,12 13 0,-16-21-59,0 1 0,0-1 1,1-1-1,-1 1 0,1-1 1,0 0-1,0 0 0,0 0 0,8 1 1,-11-3 32,1 0 1,0 0-1,-1-1 1,1 1-1,0-1 1,-1 0-1,1 0 1,0 0-1,-1-1 1,1 1-1,0-1 1,-1 0-1,1 0 1,-1 0 0,1 0-1,-1-1 1,5-2-1,16-19-180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4.430"/>
    </inkml:context>
    <inkml:brush xml:id="br0">
      <inkml:brushProperty name="width" value="0.025" units="cm"/>
      <inkml:brushProperty name="height" value="0.025" units="cm"/>
    </inkml:brush>
  </inkml:definitions>
  <inkml:trace contextRef="#ctx0" brushRef="#br0">0 173 15379,'2'-5'594,"-2"4"-407,1 0-1,0 0 1,-1 0-1,1-1 1,-1 1-1,0 0 1,1 0-1,-1-1 1,0 1-1,0 0 1,0-1-1,0 1 1,0 0-1,0-1 1,0 1 0,0 0-1,0-1 1,-1 1-1,1 0 1,0-1-1,-1 1 1,0 0-1,0-2 1,8 25 2378,-4-9-2300,164 447 1835,-160-441-2058,5 11 91,-2 2 1,8 35 0,-18-60 49,-4-9-18,-5-14 50,-7-18-30,2-1 0,-16-60 1,-8-78-188,26 117-66,3 0 0,2-1-1,1-107 1,7 159 54,-1-1 0,1 0 0,0 1 0,0-1-1,1 1 1,-1-1 0,1 1 0,0 0 0,1-1 0,5-8 0,-6 11 0,0 1 1,0 0 0,1 0 0,-1 0-1,0 0 1,1 0 0,-1 0 0,1 0-1,0 1 1,-1 0 0,1-1 0,0 1-1,0 0 1,0 0 0,0 1 0,0-1-1,0 1 1,0-1 0,0 1 0,0 0 0,6 0-1,0 2-1,0-1-1,1 1 0,-1 0 1,0 1-1,0 0 1,-1 0-1,1 1 0,-1 0 1,0 1-1,0 0 1,0 0-1,0 1 1,-1 0-1,0 0 0,0 0 1,-1 1-1,0 0 1,0 0-1,0 1 0,-1 0 1,0 0-1,6 14 1,-10-18 36,0 0 1,0-1 0,0 1-1,-1-1 1,1 1 0,-1 0-1,0 0 1,0-1 0,-1 1-1,1 0 1,-1-1 0,1 1-1,-1 0 1,0-1 0,-1 1 0,-1 3-1,1-2 31,-2 1-1,1-1 1,-1 0-1,1 0 1,-1 0 0,-1-1-1,1 1 1,-1-1-1,-5 4 1,2-2-35,0-1 0,0 0 0,-1 0 0,1-1 0,-1 0 1,0-1-1,0 0 0,0 0 0,-1-1 0,1 0 0,-1 0 0,-12 0 0,21-2-44,0 0-1,0 0 0,0 0 1,-1 0-1,1-1 0,0 1 1,0 0-1,-1 0 0,1-1 1,0 1-1,0-1 0,0 1 1,0-1-1,0 1 0,0-1 1,0 0-1,0 1 0,0-1 0,0 0 1,0 0-1,0 0 0,0 0 1,1 0-1,-1 0 0,0 0 1,1 0-1,-1 0 0,0 0 1,1 0-1,-1 0 0,1 0 1,-1-2-1,3-14-205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6.929"/>
    </inkml:context>
    <inkml:brush xml:id="br0">
      <inkml:brushProperty name="width" value="0.025" units="cm"/>
      <inkml:brushProperty name="height" value="0.025" units="cm"/>
    </inkml:brush>
  </inkml:definitions>
  <inkml:trace contextRef="#ctx0" brushRef="#br0">143 202 11274,'-15'19'221,"0"0"0,1 1 0,0 1 0,2 0 0,1 1-1,0 0 1,2 0 0,-8 26 0,10-20-87,1 1-1,1 0 1,2 0 0,1 1-1,1-1 1,4 40 0,1-29-108,3 0 0,0-1 0,3 0 0,1-1 0,2 0 0,2-1 0,1-1 0,2 0 0,2-1 0,0-1 0,3-1 0,1-1 0,1 0 0,45 42 0,-57-63-29,-1 0-1,1-1 1,1 0-1,0-1 0,0 0 1,21 8-1,-30-15 11,0 0 0,1 0 0,0 0-1,-1-1 1,1 0 0,0 0 0,0 0 0,-1-1-1,1 0 1,0 0 0,0 0 0,0-1-1,0 0 1,-1 0 0,1 0 0,0-1 0,-1 1-1,1-2 1,-1 1 0,0 0 0,6-5-1,1-2 37,-2 0-1,1 0 0,-1-2 1,-1 1-1,0-1 0,0 0 1,-1-1-1,0 0 0,8-20 1,5-13 160,19-65 0,-19 41-26,-2-1 0,-3-1 0,-4-1 0,-3 0 0,-2 0 0,-4 0-1,-3-1 1,-10-74 0,4 106-63,-18-69-1,20 96-131,-1 0 0,-1 0 0,0 0 0,0 1 0,-2-1 0,1 2 0,-2-1-1,-10-12 1,17 22-22,-1 1-1,1-1 0,0 1 0,-1 0 1,0 0-1,0 0 0,1 0 0,-1 1 1,0-1-1,0 1 0,-1-1 0,-3 0 1,5 2 15,0 0 0,0-1 0,1 1 0,-1 1 0,0-1 0,0 0 0,0 0 0,0 1 0,0-1 0,0 1 0,0-1 0,0 1 0,1 0 0,-1 0 0,0 0 0,0 0 0,1 0 0,-1 0 0,1 0 0,-1 1 0,1-1 0,-2 3 0,-1 0-30,0 1 0,1-1 0,0 1 0,-5 9 0,-8 26-305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7.340"/>
    </inkml:context>
    <inkml:brush xml:id="br0">
      <inkml:brushProperty name="width" value="0.05" units="cm"/>
      <inkml:brushProperty name="height" value="0.05" units="cm"/>
    </inkml:brush>
  </inkml:definitions>
  <inkml:trace contextRef="#ctx0" brushRef="#br0">145 14 14283,'0'0'68,"0"0"-1,0 1 1,0-1-1,0 0 1,0 1-1,0-1 1,0 0-1,0 1 1,0-1-1,0 0 1,0 1-1,-1-1 1,1 0 0,0 1-1,0-1 1,0 0-1,0 0 1,-1 1-1,1-1 1,0 0-1,0 1 1,0-1-1,-1 0 1,1 0-1,0 0 1,-1 1-1,1-1 1,0 0 0,0 0-1,-1 0 1,1 0-1,0 0 1,-1 1-1,1-1 1,0 0-1,-1 0 1,1 0-1,-1 0 1,-21 11 566,14-8 84,-5 4 121,-1 1-1,-23 18 0,33-23-726,1 1 0,-1-1-1,0 0 1,1 1-1,0 0 1,0-1 0,0 1-1,1 1 1,-1-1 0,1 0-1,0 0 1,0 1 0,-2 6-1,4-10-99,0 0 0,0-1 0,0 1 0,-1 0 0,1 0-1,0-1 1,0 1 0,1 0 0,-1 0 0,0-1 0,0 1-1,0 0 1,0 0 0,1-1 0,-1 1 0,0 0 0,1-1-1,-1 1 1,0 0 0,1-1 0,-1 1 0,1-1 0,-1 1-1,1 0 1,-1-1 0,1 0 0,0 1 0,-1-1 0,1 1-1,0-1 1,-1 0 0,1 1 0,0-1 0,-1 0 0,1 1-1,0-1 1,-1 0 0,1 0 0,0 0 0,0 0 0,-1 0-1,1 0 1,0 0 0,1 0 0,2 0 8,1 0 1,0-1-1,0 0 0,0 0 1,8-2-1,1-3 12,0 0 0,0-1 0,-1 0 0,0-1-1,18-14 1,-22 15-26,-1 0 0,0-1-1,0 0 1,0 0 0,-1-1 0,-1 0-1,1 0 1,5-11 0,-9 9-115,-8 9-25,4 2 119,-1 1 0,1-1 0,-1 1 0,1 0 1,0 0-1,0-1 0,-1 1 0,1 0 0,0 0 0,0 0 0,-1 2 1,-3 4-49,1 1 1,0-1 0,0 1 0,0 0 0,1 0 0,-3 13-1,5-18-15,0 1 0,1-1 0,-1 1 0,1-1-1,0 1 1,0 0 0,0-1 0,1 6 0,-1-8 26,1 1 0,-1-1 0,1 0 0,-1 0 0,1 0 0,-1 1 0,1-1 0,0 0 0,-1 0 0,1 0 0,0 0 0,0 0 0,0 0 0,0 0 0,0-1 0,0 1-1,0 0 1,0 0 0,0-1 0,0 1 0,0-1 0,3 2 0,11-1-285,3-8-114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8.992"/>
    </inkml:context>
    <inkml:brush xml:id="br0">
      <inkml:brushProperty name="width" value="0.025" units="cm"/>
      <inkml:brushProperty name="height" value="0.025" units="cm"/>
    </inkml:brush>
  </inkml:definitions>
  <inkml:trace contextRef="#ctx0" brushRef="#br0">173 34 12123,'5'-14'991,"1"-5"2033,-5 19-1300,-2 11-165,-102 403 3608,49-216-4670,27-101-1307,33-152-2676,-2 10 2887,2-12-171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9.475"/>
    </inkml:context>
    <inkml:brush xml:id="br0">
      <inkml:brushProperty name="width" value="0.025" units="cm"/>
      <inkml:brushProperty name="height" value="0.025" units="cm"/>
    </inkml:brush>
  </inkml:definitions>
  <inkml:trace contextRef="#ctx0" brushRef="#br0">118 3 15011,'1'0'46,"-1"0"0,0-1 0,0 1 0,0 0 0,1 0 0,-1 0 0,0-1 0,0 1 0,1 0 0,-1 0 0,0 0 0,1 0 0,-1-1 0,0 1 0,1 0 0,-1 0 1,0 0-1,1 0 0,-1 0 0,0 0 0,0 0 0,1 0 0,-1 0 0,0 0 0,1 0 0,-1 0 0,0 0 0,1 0 0,-1 1 0,0-1 0,1 0 0,-1 0 0,0 0 0,0 0 0,1 0 0,-1 1 0,0-1 0,0 0 0,1 0 0,-1 1 0,0-1 0,0 0 0,0 0 0,1 1 0,-1-1 0,0 0 0,0 0 0,0 1 0,0-1 0,0 0 0,1 1 0,-1-1 0,0 0 0,0 1 0,6 25 827,-4-17-327,15 53 1337,33 78-1,-31-95-1633,3-1-1,1-1 0,2-1 0,46 57 1,-68-96-361,0 1 0,0-1 0,-1 1 0,0 0 0,1 0 1,-1 0-1,0 1 0,-1-1 0,2 5 0,-3-8 102,1 0 0,-1 0 0,0 0-1,0-1 1,0 1 0,-1 0 0,1 0 0,0 0 0,0 0-1,0-1 1,0 1 0,-1 0 0,1 0 0,0-1 0,-1 1-1,1 0 1,-1 0 0,1-1 0,-1 1 0,-1 1 0,1-1 9,-1 0 1,0 0-1,1 0 1,-1 0-1,0 0 1,0 0 0,0-1-1,0 1 1,0-1-1,0 1 1,0-1 0,-3 0-1,-27 1-264</inkml:trace>
  <inkml:trace contextRef="#ctx0" brushRef="#br0" timeOffset="1">1 515 17812,'0'-10'1648,"4"-2"-1080,8-2-208,11 0 737,7-4-257,8 0-264,5-4-296,5-1-608,-2 0-304,-2-4-224,-2 0 656,-8-10-217,-4-3-143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0.004"/>
    </inkml:context>
    <inkml:brush xml:id="br0">
      <inkml:brushProperty name="width" value="0.025" units="cm"/>
      <inkml:brushProperty name="height" value="0.025" units="cm"/>
    </inkml:brush>
  </inkml:definitions>
  <inkml:trace contextRef="#ctx0" brushRef="#br0">331 0 17260,'5'16'1496,"-2"11"-960,1 8-192,2 9 592,2 5-239,4 7-185,2-2-72,-1-4-304,3-2-224,-3-13-432,0-3-241,-6-13 569,-6-17-144,-4 6-120</inkml:trace>
  <inkml:trace contextRef="#ctx0" brushRef="#br0" timeOffset="1">30 171 16131,'-3'-2'298,"-1"-1"0,1 1 0,0-1-1,-1 0 1,1 1 0,-3-6 0,5 8-259,1 0 0,0-1 0,-1 1 0,1-1 1,0 1-1,0-1 0,0 1 0,-1 0 0,1-1 1,0 1-1,0-1 0,0 1 0,0-1 0,0 1 1,0-1-1,0 1 0,0-1 0,0 1 0,0-1 1,0 1-1,0-1 0,0 1 0,1-1 0,-1 0 16,1 0 0,0 0 0,-1 1 0,1-1-1,0 0 1,0 1 0,0-1 0,0 1 0,-1-1 0,1 1-1,0-1 1,0 1 0,0 0 0,0-1 0,0 1-1,1 0 1,43-8 680,0 1 0,0 3-1,76 3 1,-95 1-642,-2-1-61,-1 2 1,1 0 0,-1 2 0,1 1-1,28 8 1,-47-11-20,1 1 1,-1 0-1,0 0 0,0 1 1,0-1-1,0 1 1,0 0-1,0 0 0,-1 1 1,0-1-1,0 1 0,0 0 1,0 1-1,0-1 1,-1 0-1,0 1 0,0 0 1,0 0-1,0 0 0,-1 0 1,0 0-1,0 0 1,0 1-1,-1-1 0,1 1 1,-2-1-1,2 10 0,-2 0 52,-1-1 0,-1 1 0,0 0 0,-1-1 0,0 0 0,-1 1 0,-1-1 0,0-1 0,-1 1 0,-9 14 0,-2 3 103,-2-2 1,-1 0-1,-27 29 1,43-53-114,-25 26-145,26-29 154,1-1-1,0 1 1,0 0-1,-1-1 1,1 1-1,-1-1 1,0 0 0,1 0-1,-1 0 1,0 0-1,-4 1 1,6-2-57,1 0 1,-1 0-1,1 0 0,-1 0 1,1 0-1,0 0 0,-1 0 1,1 0-1,-1 0 1,1-1-1,-1 1 0,1 0 1,0 0-1,-1 0 0,1 0 1,-1-1-1,1 1 1,0 0-1,-1 0 0,1-1 1,0 1-1,-1 0 0,1-1 1,0 1-1,-1 0 1,1-1-1,0 1 0,0-1 1,0 1-1,-1 0 0,1-1 1,0 1-1,0-1 1,0 1-1,0-1 0,-1-18 16,1 11 20,0-34 81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1.041"/>
    </inkml:context>
    <inkml:brush xml:id="br0">
      <inkml:brushProperty name="width" value="0.025" units="cm"/>
      <inkml:brushProperty name="height" value="0.025" units="cm"/>
    </inkml:brush>
  </inkml:definitions>
  <inkml:trace contextRef="#ctx0" brushRef="#br0">1 241 16428,'3'-3'1880,"5"2"-1168,8-2-200,4-3 984,7-5-623,4-5-113,0-7-208,3-3-320,-1-5-848,-2-1-1793,-6 1 2105,-2 2-360,-8 1-280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1.508"/>
    </inkml:context>
    <inkml:brush xml:id="br0">
      <inkml:brushProperty name="width" value="0.025" units="cm"/>
      <inkml:brushProperty name="height" value="0.025" units="cm"/>
    </inkml:brush>
  </inkml:definitions>
  <inkml:trace contextRef="#ctx0" brushRef="#br0">1 123 17484,'1'2'149,"0"1"0,0 0 1,0-1-1,0 1 0,-1 0 1,1-1-1,-1 1 0,0 0 1,0 0-1,0 2 0,2 14 90,17 103 1314,61 210 0,-77-324-1480,0 0 0,1 1-1,0-1 1,7 12 0,-10-19-53,0 0 0,-1 0 0,1 0 0,0 0 0,0 0 0,0-1 0,0 1 0,0 0 0,0 0 0,0-1 0,0 1 0,0 0 0,0-1 0,0 1 0,0-1 0,0 0 0,3 1 0,-3-1 3,0 0 1,1-1-1,-1 1 0,0 0 0,0-1 0,0 1 1,1-1-1,-1 0 0,0 1 0,0-1 1,0 0-1,0 1 0,0-1 0,0 0 1,0 0-1,-1 0 0,1 0 0,0 0 1,0 0-1,-1 0 0,2-2 0,11-23 243,-1-1 0,-1 0 0,-2 0 0,12-53 0,-8 30-1,57-254 681,-44 181-622,-22 110-809,-6 24-662,-6 24-1777,-11 19 1052,5-27 717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2.880"/>
    </inkml:context>
    <inkml:brush xml:id="br0">
      <inkml:brushProperty name="width" value="0.025" units="cm"/>
      <inkml:brushProperty name="height" value="0.025" units="cm"/>
    </inkml:brush>
  </inkml:definitions>
  <inkml:trace contextRef="#ctx0" brushRef="#br0">1 724 15091,'5'22'1094,"0"-1"-40,10 27-1,-13-44-843,0 1 0,0 0-1,0-1 1,1 1 0,0-1-1,0 0 1,0 0 0,0 0-1,0 0 1,1-1 0,4 5-1,-6-7-168,0 0 0,-1 0 0,1 0 1,0 0-1,-1-1 0,1 1 0,0 0 0,0-1 0,0 1 0,0-1 0,0 0 0,-1 0 0,1 0 0,0 1 0,0-2 0,0 1 0,0 0 0,0 0 0,0-1 0,0 1 0,0-1 0,-1 1 0,1-1 0,0 0 0,0 0 0,-1 0 0,1 0 0,0 0 0,-1 0 0,1 0 0,-1 0 0,0-1 0,1 1 0,-1-1 0,0 1 0,0-1 0,2-2 0,3-6 31,0 1-1,0-1 1,-1 0 0,-1-1-1,4-10 1,1-6 152,-1 0 0,-1-1 1,-1 0-1,-2 0 0,-1 0 0,-1 0 0,-3-46 1,1 74-218,0 0 1,0 0-1,0 0 1,0 0 0,0 0-1,0 0 1,0 0 0,-1 0-1,1 0 1,0 0-1,0 0 1,0 0 0,0 0-1,0 0 1,0 0 0,0 0-1,0 0 1,0 0-1,0 0 1,0 0 0,0 0-1,0 0 1,0 0 0,0 0-1,-1 0 1,1 0-1,0 0 1,0 0 0,0 0-1,0 0 1,0 0 0,0 0-1,0 0 1,0 0-1,0 0 1,0 0 0,0 0-1,0 0 1,-3 13 127,-2 19-39,6 52-35,0-75-60,0 1 1,0-1-1,1 0 0,1 1 1,-1-1-1,7 14 0,-8-22 0,-1 0 0,0 0-1,1 0 1,-1 0 0,1 0-1,-1 0 1,1-1 0,-1 1-1,1 0 1,0 0-1,-1-1 1,1 1 0,0 0-1,0-1 1,0 1 0,-1-1-1,1 1 1,0-1 0,0 1-1,0-1 1,0 1-1,0-1 1,0 0 0,0 0-1,0 1 1,0-1 0,1 0-1,-1-1 3,1 1-1,-1-1 0,1 1 1,-1-1-1,1 0 0,-1 0 1,0 0-1,1 0 0,-1 0 1,0 0-1,0 0 0,0 0 0,0 0 1,2-3-1,3-5 10,0 0-1,-1-1 1,7-16-1,-1-2 9,-1 0 0,-1-1 0,-1 0-1,-2-1 1,-1 0 0,1-36 0,-15 164-92,8-77 72,0-2 4,2 31 0,-1-47 0,1 1-1,-1 0 1,1 0-1,0-1 0,0 1 1,0-1-1,0 1 1,0-1-1,1 1 1,0-1-1,0 0 0,0 0 1,0 0-1,5 5 1,-5-6-1,0-1 1,0 0 0,0 1-1,0-1 1,0 0 0,1 0 0,-1 0-1,0 0 1,1-1 0,-1 1-1,1-1 1,-1 1 0,0-1-1,1 0 1,-1 0 0,1 0-1,-1 0 1,1-1 0,-1 1-1,1 0 1,-1-1 0,1 0-1,-1 0 1,0 0 0,1 0 0,-1 0-1,0 0 1,0 0 0,4-4-1,-1 2 4,0-1-1,0-1 1,0 1-1,0-1 0,-1 0 1,0 0-1,0 0 1,0 0-1,-1-1 1,4-7-1,16-43 25,-15 30-18,2 2 1,1 0-1,1 0 0,24-35 0,-32 54-9,0 1-1,0-1 0,0 1 0,1-1 0,0 1 1,-1 1-1,12-8 0,-15 11-5,0-1 1,1 1-1,-1-1 1,1 1-1,-1-1 1,1 1-1,-1 0 0,1 0 1,-1 0-1,1 0 1,-1 0-1,1 0 0,-1 0 1,1 0-1,-1 0 1,1 1-1,-1-1 1,1 1-1,-1-1 0,0 1 1,1-1-1,-1 1 1,0 0-1,1 0 0,-1 0 1,0 0-1,0 0 1,0 0-1,0 0 1,0 0-1,0 0 0,0 0 1,0 1-1,0-1 1,0 0-1,-1 1 0,2 1 1,2 6-9,0 1 0,-1 0 1,0 0-1,0 0 0,-1 0 1,-1 1-1,1 17 0,-1-16 60,0 0 0,1 0-1,0 0 1,7 19 0,-6-45 562,-5 2-509,0-1 0,-1 0 0,-1 1 0,0 0 0,0-1 0,-1 2 0,-1-1 0,0 1 0,0-1 0,-1 2 0,-16-19 0,11 18-103,12 10-2,6-1-3,5-5-4,0 0 0,0-1 0,0 0 0,10-12 0,14-10-4,-28 24 8,2-1-5,0 1-1,0-1 1,1 1-1,17-8 1,-26 14 7,1-1-1,0 0 1,-1 0 0,1 1 0,0 0 0,0-1 0,-1 1 0,1 0 0,0-1 0,0 1-1,0 0 1,0 1 0,-1-1 0,1 0 0,0 0 0,0 1 0,0-1 0,-1 1 0,1-1-1,0 1 1,-1 0 0,1 0 0,0 0 0,-1 0 0,1 0 0,-1 0 0,0 0 0,1 0-1,-1 1 1,0-1 0,0 1 0,0-1 0,0 1 0,0-1 0,0 1 0,1 1 0,3 9-14,-1 0 1,-1 0-1,0 0 1,0 0-1,-1 0 1,0 20 0,0-13 6,5 30 1,-7-48 10,1 0-1,-1 0 1,0 0-1,0 1 1,1-1-1,-1 0 1,0 0-1,1 0 1,-1 0-1,1 0 1,-1 0 0,1 0-1,0 0 1,0 0-1,-1 0 1,1-1-1,0 1 1,0 0-1,0 0 1,0-1-1,0 1 1,0 0-1,0-1 1,1 1-1,-1-1 1,0 0-1,0 0 0,0 0 0,1 0 1,-1-1-1,0 1 0,0 0 1,0-1-1,0 1 0,0-1 0,1 1 1,-1-1-1,0 0 0,0 1 0,0-1 1,-1 0-1,1 0 0,1-1 0,4-4 1,-1 0-1,0 0 0,0-1 1,-1 1-1,6-11 0,-7 9 3,0 0-1,-1 0 1,1 0 0,-1-1-1,-1 1 1,0 0 0,0-1-1,0 1 1,-2-13 0,1 15 0,-1 1 0,0-1 1,0 0-1,0 0 1,-1 1-1,0-1 0,0 1 1,0-1-1,-1 1 1,0 0-1,0 0 0,0 0 1,0 0-1,-6-5 1,-4 2-15,13 8 11,0 0-1,0 0 1,-1 0-1,1 0 0,0 0 1,0 0-1,-1 0 1,1 0-1,0 1 1,0-1-1,-1 0 0,1 0 1,0 0-1,0 0 1,0 0-1,-1 1 0,1-1 1,0 0-1,0 0 1,0 0-1,0 0 0,0 1 1,-1-1-1,1 0 1,0 0-1,0 1 0,0-1 1,0 0-1,0 0 1,0 0-1,0 1 0,0-1 1,0 0-1,0 2 0,0-1-1,0 1 1,0-1-1,0 1 0,0-1 1,1 0-1,-1 1 1,0-1-1,1 0 0,-1 1 1,1-1-1,0 0 1,-1 1-1,1-1 1,0 0-1,0 0 0,1 2 1,1 0 0,1 0 0,-1-1 0,0 1 0,1-1 0,0 1 0,-1-1 0,1-1 0,0 1 0,0 0 1,0-1-1,0 0 0,0 0 0,7 1 0,-3-2 1,0 1 0,-1-1 0,1-1 0,0 0 0,0 0 0,-1 0 0,8-3 1,1-1-1,0-1 0,-1-1 1,0 0-1,0-1 1,-1-1-1,19-14 1,-21 13-1,1-1 1,-2 0-1,0-1 1,16-22 0,-23 30 2,-1 0 0,-1 0 0,1-1 0,-1 1 0,1-1 0,-1 0 0,-1 1 0,1-1 0,-1 0 0,1 0 0,-1 0 0,-1 0 0,1 0 0,-1 0 0,0 0 0,0 0 0,0 0 0,-3-10 0,3 14-2,0 0 0,-1 0 0,1 0 0,-1 0 0,1 0 0,-1 0 1,1 0-1,-1 0 0,0 0 0,1 0 0,-1 0 0,0 0 1,0 1-1,0-1 0,1 0 0,-1 1 0,0-1 0,0 0 0,0 1 1,0-1-1,0 1 0,0 0 0,0-1 0,-1 1 0,1 0 0,0-1 1,0 1-1,0 0 0,0 0 0,0 0 0,0 0 0,-1 0 1,1 0-1,0 1 0,0-1 0,0 0 0,0 0 0,0 1 0,0-1 1,0 1-1,0-1 0,0 1 0,0-1 0,0 1 0,-1 0 1,-4 3-3,0 0 1,0 0-1,0 1 1,1-1 0,-8 10-1,6-7-2,1 1 0,1 0 0,-1 0-1,1 1 1,1-1 0,0 1 0,0 0 0,1 0-1,-4 14 1,6-19 1,0-1-1,1 1 0,-1-1 0,1 0 1,0 1-1,0-1 0,0 1 1,0-1-1,1 1 0,-1-1 0,1 1 1,0-1-1,0 0 0,0 0 1,1 1-1,-1-1 0,1 0 0,0 0 1,-1 0-1,1 0 0,1-1 1,-1 1-1,0-1 0,1 1 0,-1-1 1,1 0-1,0 1 0,-1-1 1,7 2-1,-3-1-55,1 0 1,0 0-1,0-1 0,0 0 1,1-1-1,-1 1 0,0-1 1,1-1-1,-1 1 0,0-1 1,1-1-1,-1 1 0,0-1 1,1-1-1,-1 1 1,0-1-1,10-4 0,21-16-144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3.876"/>
    </inkml:context>
    <inkml:brush xml:id="br0">
      <inkml:brushProperty name="width" value="0.025" units="cm"/>
      <inkml:brushProperty name="height" value="0.025" units="cm"/>
    </inkml:brush>
  </inkml:definitions>
  <inkml:trace contextRef="#ctx0" brushRef="#br0">176 175 14251,'0'-3'162,"-1"0"-1,1 0 1,-1 0-1,0 0 1,0 1-1,0-1 1,0 0 0,0 0-1,-1 1 1,0-1-1,1 0 1,-1 1-1,0 0 1,0-1 0,0 1-1,0 0 1,-3-2-1,3 3-60,0 0-1,0 1 0,1-1 1,-1 0-1,0 1 1,0-1-1,0 1 0,0 0 1,0 0-1,0 0 1,0 0-1,0 0 0,0 0 1,0 0-1,0 1 1,0-1-1,0 1 1,0-1-1,0 1 0,1 0 1,-1 0-1,0 0 1,0 0-1,1 0 0,-1 0 1,0 0-1,1 1 1,-3 1-1,-5 6 26,1 1 0,-1-1 0,1 1 0,1 1 1,0 0-1,0 0 0,1 0 0,1 1 0,0-1 0,0 1 0,1 1 1,1-1-1,0 1 0,1-1 0,0 1 0,0 0 0,2 0 0,0 15 0,0-25-110,1 1 1,-1-1-1,1 1 0,-1-1 0,1 1 0,0-1 0,0 0 0,1 1 0,-1-1 0,1 0 0,0 0 0,-1 0 0,1 0 0,3 3 0,-4-5-3,1 0-1,-1 0 1,1-1-1,-1 1 1,1 0 0,-1 0-1,1-1 1,-1 1 0,1-1-1,0 1 1,-1-1 0,1 0-1,0 1 1,-1-1-1,1 0 1,0 0 0,-1 0-1,1-1 1,0 1 0,0 0-1,-1-1 1,1 1 0,-1-1-1,1 1 1,0-1-1,-1 0 1,1 0 0,-1 1-1,0-1 1,3-2 0,3-2 28,1-1 1,-1 0 0,-1-1 0,1 1 0,-1-1 0,0 0 0,-1-1 0,0 0-1,7-12 1,1-5 172,17-50 0,-20 47-63,-1 0-1,-2 0 0,-1-1 0,-1 0 0,-1 0 0,0-38 0,-6 64 11,0 13-108,-2 17-44,2 12-86,2 0 0,1 0 1,2-1-1,12 63 0,-13-95-72,0 1-1,0-1 1,1 0 0,0 0-1,0 0 1,0 0-1,6 7 1,-8-11 97,0-1 0,0 0 0,1 1 0,-1-1-1,0 0 1,0 0 0,1 0 0,-1 0 0,1 0 0,-1 0 0,1 0-1,-1-1 1,1 1 0,0 0 0,-1-1 0,1 1 0,0-1 0,0 0 0,-1 0-1,1 1 1,0-1 0,-1 0 0,1-1 0,0 1 0,0 0 0,-1 0-1,1-1 1,0 1 0,-1-1 0,1 1 0,0-1 0,1-1 0,1 0-25,-1 0 1,0 0-1,0 0 1,0 0 0,-1-1-1,6-4 1,16-28-666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4.323"/>
    </inkml:context>
    <inkml:brush xml:id="br0">
      <inkml:brushProperty name="width" value="0.025" units="cm"/>
      <inkml:brushProperty name="height" value="0.025" units="cm"/>
    </inkml:brush>
  </inkml:definitions>
  <inkml:trace contextRef="#ctx0" brushRef="#br0">34 0 15187,'-1'1'94,"0"0"-1,0 0 0,0-1 1,0 1-1,0 0 1,1 0-1,-1 0 1,0 0-1,1 0 0,-1 1 1,1-1-1,-1 0 1,1 0-1,0 0 0,-1 0 1,1 1-1,0-1 1,0 0-1,0 0 0,0 0 1,0 1-1,0 0 1,-1 5 154,-19 176 3126,18-147-2996,3 1 0,0-1-1,8 39 1,-7-68-329,-1 0 0,1 0 0,0 0 1,6 13-1,-8-19-44,1 0 0,0 1 0,0-1 0,0 1 1,-1-1-1,1 0 0,1 0 0,-1 0 0,0 1 0,0-1 0,0 0 1,0-1-1,1 1 0,-1 0 0,1 0 0,-1 0 0,0-1 0,1 1 0,-1-1 1,1 1-1,-1-1 0,1 1 0,0-1 0,-1 0 0,1 0 0,-1 0 1,1 0-1,0 0 0,1-1 0,3 0-15,0-1 0,-1 0 1,1 0-1,-1-1 0,1 0 0,-1 0 0,0 0 1,0 0-1,6-7 0,43-43-121,-30 28 70,-13 14 29,41-35-100,-49 43 121,1 0 0,-1 1 0,1-1 1,0 1-1,0 0 0,0 0 0,0 1 0,0-1 0,1 1 0,-1 0 0,0 0 0,7 0 0,-10 1 14,1 0 0,-1 0-1,1 1 1,-1-1 0,1 1 0,-1-1 0,1 1 0,-1-1 0,0 1 0,1 0 0,-1 0 0,0 0 0,1 0-1,-1 0 1,0 0 0,0 0 0,0 0 0,0 0 0,0 0 0,0 1 0,0-1 0,-1 0 0,1 1-1,0-1 1,-1 0 0,1 1 0,-1-1 0,1 1 0,-1 1 0,2 4 47,-1 1-1,0-1 1,0 0 0,0 13 0,-2-11 45,0 0 1,0 0 0,-1 0-1,0 0 1,0 0-1,-1-1 1,-1 0-1,1 1 1,-1-1 0,0 0-1,-1-1 1,0 1-1,0-1 1,-1 0-1,0 0 1,0 0 0,-9 6-1,6-5-6,-1-1-1,1 0 1,-2-1 0,1 0-1,0-1 1,-1 0 0,0 0-1,-1-1 1,1-1 0,0 0-1,-1 0 1,-20 1-1,29-3-124,-1-1-1,1 0 1,-1 0-1,1 0 1,-1 0-1,1-1 1,-1 1-1,1-1 1,0 0-1,-1 0 0,1 0 1,0-1-1,0 1 1,0-1-1,0 1 1,0-1-1,0 0 1,0 0-1,0-1 1,1 1-1,-1 0 1,1-1-1,0 0 0,-3-3 1,0-5-215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5.483"/>
    </inkml:context>
    <inkml:brush xml:id="br0">
      <inkml:brushProperty name="width" value="0.025" units="cm"/>
      <inkml:brushProperty name="height" value="0.025" units="cm"/>
    </inkml:brush>
  </inkml:definitions>
  <inkml:trace contextRef="#ctx0" brushRef="#br0">52 571 17924,'-3'3'272,"0"-1"1,1 1 0,-1 0-1,1 0 1,-1 0-1,1 0 1,0 0-1,0 0 1,1 0-1,-1 1 1,0-1 0,0 6-1,-12 44 739,13-47-879,-1 5-46,0-5-89,1 0-1,0 1 1,0-1 0,1 1-1,0-1 1,0 10 0,0-16-1,0 0 0,0 0-1,0 1 1,0-1 0,0 0 0,0 0 0,0 1 0,0-1-1,0 0 1,0 0 0,0 1 0,0-1 0,0 0 0,0 0-1,0 1 1,0-1 0,1 0 0,-1 0 0,0 1 0,0-1 0,0 0-1,0 0 1,1 0 0,-1 1 0,0-1 0,0 0 0,0 0-1,0 0 1,1 0 0,-1 0 0,0 1 0,0-1 0,1 0-1,-1 0 1,0 0 0,0 0 0,1 0 0,-1 0 0,0 0 0,0 0-1,1 0 1,-1 0 0,1 0 0,8-10-157,7-20-86,-4-1 27,-9 19 142,1 1 1,1-1-1,0 1 1,11-16-1,-16 26 73,1 1 0,-1-1 1,0 0-1,1 1 0,-1-1 0,1 1 0,-1-1 1,1 1-1,-1-1 0,1 1 0,-1 0 1,1-1-1,0 1 0,-1-1 0,1 1 0,0 0 1,-1 0-1,1-1 0,0 1 0,-1 0 1,1 0-1,0 0 0,0 0 0,-1 0 0,2 0 1,-1 0 2,1 1 1,-1-1-1,0 1 1,0-1 0,0 1-1,0 0 1,0 0-1,0-1 1,-1 1-1,1 0 1,0 0-1,0 0 1,-1 0 0,2 1-1,2 6 26,1 0 0,-2 0 0,5 11 0,-7-15-13,31 84 442,-5 1 0,23 130 0,-46-195-302,-1 0 0,-1 0 0,-2 28 0,0-46-110,0 0 1,-1 0-1,0-1 1,0 1-1,0 0 0,-1 0 1,1-1-1,-1 1 1,-1-1-1,1 0 1,-1 1-1,0-1 1,0 0-1,-1-1 0,1 1 1,-1 0-1,0-1 1,-7 5-1,10-7-29,-1-1 1,0 1-1,0-1 0,-1 0 1,1 0-1,0 0 0,0 0 1,0-1-1,-1 1 0,1-1 1,0 1-1,-1-1 0,1 0 1,0 0-1,-1 0 0,1 0 1,0 0-1,-1 0 0,1-1 1,0 1-1,-1-1 0,1 1 1,0-1-1,0 0 0,-1 0 1,1 0-1,0 0 0,0-1 1,0 1-1,0 0 0,1-1 1,-1 0-1,0 1 0,1-1 1,-1 0-1,1 0 0,-3-3 0,-1-3-2,0 0-1,0 0 1,1 0-1,0 0 1,1-1-1,0 0 1,0 1-1,-2-16 1,3 1-21,1 0 1,1 0 0,1 0 0,0 0 0,2 0 0,7-25 0,43-132-101,28-21 15,6-20 52,-72 178 45,-3-1 1,-1-1-1,5-51 1,-14 78 4,-1 0 0,-1-21 0,0 34-3,-1-1-1,0 1 0,0 0 1,0 0-1,0 0 0,-1 0 1,0 0-1,0 0 0,0 0 1,-1 1-1,-3-7 0,5 10-1,0 0-1,0-1 0,0 1 0,0 0 1,0 0-1,-1 0 0,1 0 1,0 0-1,0 1 0,-1-1 1,1 0-1,0 0 0,-1 1 0,1-1 1,-1 1-1,1-1 0,-1 1 1,1 0-1,-1 0 0,1-1 1,-1 1-1,1 0 0,-1 0 0,1 0 1,-1 1-1,1-1 0,-1 0 1,1 1-1,-1-1 0,1 1 1,0-1-1,-1 1 0,1-1 1,-1 1-1,1 0 0,0 0 0,0 0 1,0 0-1,-1 0 0,1 0 1,-2 2-1,-3 4-3,0 0-1,0 0 1,0 0 0,1 1 0,-8 15 0,-1 7-1,1 2 1,1 0 0,2 0 0,1 1 0,2 0-1,1 0 1,1 1 0,3 0 0,2 66 0,0-88 7,2-1 0,-1 1 0,2 0 0,-1-1 0,2 0 0,0 0 1,0 0-1,9 16 0,-11-23-1,1 1 0,0-1 0,0 0 0,0 0-1,1 0 1,-1-1 0,1 1 0,0-1 0,0 0 0,0 0 0,0 0 0,1-1 0,-1 1-1,1-1 1,0 0 0,-1-1 0,1 1 0,0-1 0,0 0 0,0 0 0,0 0 0,6 0 0,-2-2 5,0 0 0,0 0 1,0-1-1,0 0 0,0 0 1,0-1-1,-1 0 0,0-1 1,1 0-1,-1 0 0,0-1 1,-1 0-1,1 0 0,-1-1 1,11-11-1,-5 5 7,-1-1 0,-1 0 0,0 0 0,-1-1 0,-1-1 0,0 0 0,10-23 0,-14 25 13,0-1 0,5-27 0,-9 38-24,0-1 1,-1 1 0,1-1 0,-1 0 0,0 1 0,0-1 0,0 0 0,-1 1 0,1-1-1,-1 1 1,0-1 0,0 1 0,0-1 0,0 1 0,0-1 0,-3-3 0,3 6-4,0 0 0,1 1 0,-1-1 0,0 0-1,0 1 1,0-1 0,0 1 0,1-1 0,-1 1 0,0-1 0,0 1 0,0-1 0,0 1 0,0 0 0,0 0 0,0 0 0,0-1 0,0 1 0,0 0 0,0 0 0,-1 0 0,1 1 0,0-1 0,0 0 0,0 0 0,0 0 0,0 1 0,0-1-1,1 1 1,-1-1 0,0 0 0,0 1 0,0 0 0,0-1 0,0 1 0,1 0 0,-1-1 0,0 1 0,0 0 0,0 1 0,-4 3 3,0 1-1,0 0 1,1-1-1,-6 11 1,3-2-4,0-1 0,1 1 1,1 0-1,-6 21 0,9-27 0,1-1 1,0 0-1,0 1 1,0-1-1,1 0 1,0 1-1,1-1 1,0 1-1,0-1 1,0 0-1,3 8 1,-4-14 0,1 1 0,-1-1 0,1 0 0,-1 0 1,1 0-1,0 1 0,-1-1 0,1 0 0,0 0 1,0 0-1,0 0 0,0 0 0,-1 0 0,1-1 0,1 1 1,-1 0-1,0 0 0,0-1 0,0 1 0,0 0 1,0-1-1,1 1 0,-1-1 0,0 0 0,2 1 0,0-1 2,0 0-1,-1-1 0,1 1 1,0 0-1,-1-1 0,1 0 1,-1 0-1,1 0 0,-1 0 1,1 0-1,3-3 0,4-2 5,-2 0 0,1-1 0,-1-1 0,0 1 0,8-11 0,-3 0 9,-1-1 0,-1 0 0,0 0 0,-2-1 0,0 0 0,-1-1 0,-1 0 0,-1 0 0,5-37 0,-10 39-3,-6 25-8,-6 29-2,7-9-10,-1 32 0,4-49 8,1 0-1,1 0 0,-1 0 1,1 0-1,1 0 1,0-1-1,3 11 0,-5-18 3,1 0-1,0 1 1,-1-1 0,1 0-1,0 0 1,-1 1-1,1-1 1,0 0-1,0 0 1,0 0-1,0 0 1,0 0-1,0 0 1,0 0 0,1 0-1,-1 0 1,0-1-1,0 1 1,1 0-1,-1-1 1,3 1-1,-2 0 3,0-1 0,0 0-1,1 0 1,-1 0-1,0-1 1,0 1 0,1 0-1,-1-1 1,0 1-1,0-1 1,0 0 0,3-1-1,3-3-5,0 1 0,0-2-1,0 1 1,-1-1 0,9-9-1,-13 13-14,1-2-85,0 0 0,-1 0 0,1 0 0,-1 0-1,0 0 1,0-1 0,0 1 0,3-8 0,-5 7-63,-6 4-58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6.709"/>
    </inkml:context>
    <inkml:brush xml:id="br0">
      <inkml:brushProperty name="width" value="0.025" units="cm"/>
      <inkml:brushProperty name="height" value="0.025" units="cm"/>
    </inkml:brush>
  </inkml:definitions>
  <inkml:trace contextRef="#ctx0" brushRef="#br0">25 209 15963,'0'-3'452,"-4"-19"975,4 21-1371,0 0 0,0 1 0,0-1 0,0 0 0,0 1 0,0-1 0,0 1-1,-1-1 1,1 0 0,0 1 0,0-1 0,-1 0 0,1 1 0,0-1 0,-1 1 0,1-1 0,-1 1 0,1-1 0,-1 1-1,1-1 1,-1 1 0,1 0 0,-2-1 0,2 1 43,-1 1 1,0 0-1,0 0 0,1 0 1,-1 0-1,1 0 0,-1 1 1,1-1-1,-1 0 0,1 0 1,0 0-1,0 0 0,-1 0 0,1 1 1,0-1-1,0 0 0,0 0 1,0 3-1,0 0 179,-4 67 498,3-1 1,3 1 0,20 128 0,-19-181-683,-1-4 11,0 0 1,1 0-1,0-1 1,1 1-1,1-1 1,7 16-1,-11-28-89,-1 0 0,1 0-1,-1 0 1,1 1 0,0-1 0,0 0-1,0 0 1,-1 0 0,1-1 0,0 1-1,0 0 1,0 0 0,0 0 0,0-1 0,0 1-1,1 0 1,-1-1 0,0 1 0,0-1-1,2 1 1,-2-1-2,0 0 0,1 0 0,-1-1 1,0 1-1,0 0 0,0 0 0,0-1 0,0 1 0,0-1 0,0 1 0,0-1 1,0 1-1,0-1 0,0 0 0,0 0 0,0 1 0,0-1 0,0-1 0,3-2 29,-1-1 0,1 0-1,-1 0 1,0 0-1,-1 0 1,0 0 0,4-10-1,-2 0 1,-1 0-1,0 0 0,-1-1 1,0 1-1,-2 0 1,0-1-1,0 1 0,-5-24 1,1 28-57,1 10-31,2 2 41,1 1-1,0-1 1,0 0-1,0 0 1,0 0 0,0 0-1,0 0 1,0 0 0,0 0-1,0 1 1,0-1 0,1 0-1,-1 0 1,1 1 0,0 2-1,0 0 1,1 0-1,-1-1 1,1 1 0,0-1-1,0 0 1,0 1 0,0-1-1,1 0 1,-1 0-1,1 0 1,0-1 0,0 1-1,0-1 1,0 1-1,0-1 1,1 0 0,-1 0-1,0-1 1,1 1 0,0-1-1,-1 1 1,1-1-1,0 0 1,0 0 0,0-1-1,-1 1 1,1-1-1,0 0 1,0 0 0,0 0-1,0-1 1,0 1 0,0-1-1,-1 0 1,1 0-1,0 0 1,0-1 0,-1 1-1,1-1 1,-1 0-1,0 0 1,1 0 0,2-3-1,4-4-2,-1 0-1,0 0 0,0-1 0,-1 0 1,0 0-1,-1-1 0,0 0 0,-1 0 1,8-21-1,-6 11-5,-1-1 1,0 0-1,-2 1 1,4-40-1,-8 53 1,-1 6 6,1 0 0,-1 0 0,0 1-1,0-1 1,0 0 0,0 0 0,0 0-1,0 0 1,0 0 0,-1 0-1,1 0 1,-2-3 0,2 5 5,0 0 0,0 0 1,0 0-1,0 0 0,0 0 0,-1 0 0,1 0 1,0 0-1,0 0 0,0 0 0,0 0 1,0 0-1,0 0 0,0 0 0,0 0 0,0 0 1,-1 0-1,1 0 0,0 0 0,0 0 0,0 0 1,0 0-1,0 0 0,0 0 0,0 0 1,0 0-1,0 0 0,-1 0 0,1 0 0,0 0 1,0 0-1,0 0 0,0 0 0,0 0 0,0 0 1,0 0-1,0 0 0,0 1 0,0-1 1,0 0-1,0 0 0,0 0 0,0 0 0,-1 0 1,1 0-1,0 0 0,0 0 0,0 0 1,0 1-1,0-1 0,0 0 0,0 0 0,0 0 1,0 0-1,0 0 0,0 0 0,0 0 0,0 0 1,1 1-1,-1-1 0,0 0 0,0 0 1,-6 24-45,0 0 1,2 0-1,1 1 1,1 0 0,2 32-1,0-42 33,0-2 2,-1 1 2,1-1 1,0 1-1,1-1 1,0 0-1,1 0 1,6 19-1,-8-31 8,0 0-1,1 1 0,-1-1 1,1 0-1,0 0 1,-1 0-1,1 0 1,0 0-1,0 0 1,0 0-1,-1 0 1,1 0-1,0 0 0,0 0 1,0 0-1,1-1 1,1 2-1,-2-2 1,0 1 0,0-1 0,-1 0 0,1 0 0,0 0 0,0 0 0,0 0 0,0 0 0,0-1 0,0 1 0,0 0 0,0 0 0,0-1 0,-1 1 0,1 0 0,0-1 0,0 1 0,0-1 0,0 0 0,3-2 2,0-1 0,0 0 0,0 1 0,-1-2 0,1 1 0,-1 0 0,3-7-1,11-20 24,-2-1-1,-2 0 0,0-1 0,-3 0 0,9-42 0,-10 26 31,-2 0-1,-3-1 1,-1-52-1,-3 87-43,1 10-5,-1-1 1,0 1 0,0 0 0,0-1 0,-1 1 0,0-1 0,0 1 0,0 0 0,-1 0 0,0 0-1,0-1 1,-3-5 0,5 11-7,0-1 0,0 1 0,-1 0 0,1 0 0,0 0 0,0-1 0,0 1 0,0 0 0,0 0 0,-1 0 0,1-1 0,0 1 0,0 0 0,-1 0 0,1 0 0,0 0 0,0-1 0,0 1 0,-1 0 0,1 0-1,0 0 1,0 0 0,-1 0 0,1 0 0,0 0 0,0 0 0,-1 0 0,1 0 0,0 0 0,-1 0 0,1 0 0,0 0 0,0 0 0,-1 0 0,1 0 0,0 0 0,0 0 0,-1 1 0,1-1 0,0 0 0,0 0 0,0 0 0,-1 0 0,1 1 0,-7 14-4,1 21 3,5-16-2,1-1 1,0 1 0,1 0-1,2-1 1,7 34 0,37 90-23,-38-120 16,-6-14 8,17 52-9,-19-55 14,1 0 0,-1 0 0,0 0 0,-1 0 1,0 0-1,0 0 0,-1 12 0,0-16-1,1-1 0,0 0-1,0 0 1,0 0 0,0 0-1,-1 0 1,1 0 0,-1 0-1,1 0 1,-1 0 0,1 0-1,-1 0 1,1 0 0,-1 0-1,0 0 1,0 0 0,1 0-1,-1 0 1,0-1 0,0 1-1,0 0 1,0-1 0,0 1-1,0 0 1,0-1 0,0 1-1,0-1 1,0 0 0,0 1-1,0-1 1,0 0 0,-1 0-1,1 0 1,0 0 0,0 0-1,0 0 1,0 0 0,0 0-1,0 0 1,-1 0 0,1 0-1,0-1 1,0 1 0,0-1-1,0 1 1,0-1 0,0 1-1,-1-2 1,-5-1-2,0-1 0,1-1 0,-1 1 0,1-1 1,-8-8-1,1-1-13,1 0 1,0-1 0,1-1 0,0 1 0,1-2 0,1 1 0,1-2-1,1 1 1,0-1 0,-5-21 0,11 36 20,0-1-1,0 1 1,1-1 0,0 0 0,0 1 0,0-1-1,0 0 1,0 1 0,1-1 0,-1 0-1,1 1 1,0-1 0,0 1 0,0-1 0,3-4-1,-1 4 3,0 1 0,-1-1 0,1 1 0,1 0 1,-1 0-1,0 1 0,1-1 0,-1 1 0,1-1 0,0 1 0,0 0 0,7-2 0,22-7-366,1 1 0,0 2 1,47-5-1,-81 13 351,0 0-1,0 0 1,0 0 0,0 0-1,0 0 1,0 0 0,0 0-1,0 0 1,-1 0 0,1 0 0,0 0-1,0 0 1,0 0 0,0 0-1,0 0 1,0 0 0,0 0-1,0 0 1,-1 0 0,1 0-1,0 0 1,0 0 0,0 0-1,0 0 1,0 0 0,0-1-1,0 1 1,0 0 0,0 0-1,0 0 1,0 0 0,0 0 0,0 0-1,0 0 1,0 0 0,0 0-1,0-1 1,-1 1 0,1 0-1,0 0 1,0 0 0,0 0-1,0 0 1,0 0 0,1 0-1,-1-1 1,0 1 0,0 0-1,0 0 1,0 0 0,0 0-1,0 0 1,0 0 0,0 0 0,0 0-1,0 0 1,0-1 0,0 1-1,0 0 1,0 0 0,0 0-1,1 0 1,-16-2-299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7.819"/>
    </inkml:context>
    <inkml:brush xml:id="br0">
      <inkml:brushProperty name="width" value="0.05" units="cm"/>
      <inkml:brushProperty name="height" value="0.05" units="cm"/>
    </inkml:brush>
  </inkml:definitions>
  <inkml:trace contextRef="#ctx0" brushRef="#br0">79 1 15867,'-14'50'2864,"8"-32"-2071,1 0 0,0 0 0,2 0 0,0 1-1,1 0 1,0 24 0,2-42-796,0 1 0,0-1 1,0 1-1,1 0 0,-1-1 0,0 1 0,1-1 0,-1 1 0,1-1 0,-1 1 0,1-1 1,-1 1-1,1-1 0,0 0 0,0 1 0,0-1 0,0 0 0,0 0 0,0 1 1,0-1-1,0 0 0,1 0 0,-1 0 0,0-1 0,1 1 0,-1 0 0,1 0 0,-1-1 1,0 1-1,1-1 0,0 1 0,-1-1 0,2 1 0,5-1-242,0 0-1,0-1 1,0 1-1,0-2 1,13-3 0,-15 4 65,0-1 1,0 1 0,0 0 0,0 0-1,0 1 1,1 0 0,6 0 0,-12 1 185,0-1 1,-1 0 0,1 1 0,0-1 0,-1 1 0,1-1 0,-1 1 0,1-1 0,-1 1 0,1 0 0,-1-1 0,0 1 0,1-1 0,-1 1 0,0 0 0,1-1 0,-1 1 0,0 0 0,0 0-1,1-1 1,-1 1 0,0 0 0,0 0 0,0-1 0,0 1 0,0 0 0,0 0 0,0-1 0,0 1 0,-1 0 0,1-1 0,0 1 0,0 0 0,-1 1 0,-10 29 756,9-25-524,1-6-208,1 1 0,0-1 0,-1 1 0,1-1 0,0 1 0,-1-1 0,1 1 0,0 0 0,0-1 0,0 1 0,-1-1 0,1 1 0,0 0 0,0-1 0,0 1 0,0 0 0,0-1 0,0 1 0,0 0 0,1-1 0,-1 1 0,0-1 0,0 1 0,0 0 0,1-1 0,-1 1 0,0-1 0,0 1 0,1-1 0,-1 1 0,1-1 0,-1 1 0,0-1 0,1 1 0,-1-1-1,1 1 1,-1-1 0,1 0 0,-1 1 0,1-1 0,0 0 0,-1 1 0,1-1 0,-1 0 0,1 0 0,-1 0 0,1 0 0,0 1 0,-1-1 0,2 0 0,4 0 78,0-1-1,0 1 1,0-1 0,10-3-1,-6 2-60,68-12 98,86-21-2555,-145 26 1972,-8 0-143</inkml:trace>
  <inkml:trace contextRef="#ctx0" brushRef="#br0" timeOffset="1">6 144 16291,'-6'-1'1817,"9"-2"-929,9-3-328,6 0 969,5 2-241,6-2-432,5 0-352,-2 5-816,-1 1 464,-5 3-192,-3 1-96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7.202"/>
    </inkml:context>
    <inkml:brush xml:id="br0">
      <inkml:brushProperty name="width" value="0.025" units="cm"/>
      <inkml:brushProperty name="height" value="0.025" units="cm"/>
    </inkml:brush>
  </inkml:definitions>
  <inkml:trace contextRef="#ctx0" brushRef="#br0">12 40 17380,'-11'-13'1656,"11"7"-1064,3 0-408,5-1-448,7 6 832,-1-1-448,2-2-224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7.765"/>
    </inkml:context>
    <inkml:brush xml:id="br0">
      <inkml:brushProperty name="width" value="0.025" units="cm"/>
      <inkml:brushProperty name="height" value="0.025" units="cm"/>
    </inkml:brush>
  </inkml:definitions>
  <inkml:trace contextRef="#ctx0" brushRef="#br0">94 262 18148,'0'-1'63,"0"1"0,0-1 0,0 0 0,0 1 0,0-1 0,0 1 1,0-1-1,-1 0 0,1 1 0,0-1 0,0 1 0,-1-1 0,1 1 0,0-1 0,-1 1 0,1-1 1,0 1-1,-1-1 0,1 1 0,-1-1 0,1 1 0,-1 0 0,1-1 0,-1 1 0,1 0 0,-1-1 1,1 1-1,-1 0 0,1 0 0,-1 0 0,0-1 0,1 1 0,-1 0 0,1 0 0,-2 0 0,1 1 21,-1 0 0,1 0-1,0-1 1,-1 1-1,1 1 1,0-1-1,0 0 1,0 0 0,0 0-1,0 1 1,0-1-1,-1 3 1,-5 7 295,2 1-1,-7 19 1,1 3-28,-11 70 1,19-84-346,1 0 1,1 1-1,1-1 1,1 0-1,3 22 1,-4-40-6,1 0 0,-1 0 0,1 0 1,-1 0-1,1 0 0,0 0 1,0 0-1,0 0 0,0-1 0,0 1 1,3 3-1,-4-5 1,1 1-1,0-1 1,-1 1-1,1-1 1,0 0-1,0 1 1,-1-1 0,1 0-1,0 0 1,0 1-1,-1-1 1,1 0 0,0 0-1,0 0 1,0 0-1,0 0 1,-1 0-1,1 0 1,0 0 0,0 0-1,0 0 1,-1-1-1,1 1 1,0 0 0,0 0-1,-1-1 1,1 1-1,0-1 1,0 1-1,-1-1 1,1 1 0,-1-1-1,1 1 1,1-2-1,5-5 11,0 0 0,0-1 0,-1 0 0,0-1 0,0 1 1,-1-1-1,6-12 0,26-71 98,-1-26 57,-32 100-129,0 0 0,-1 0-1,-1 0 1,-1-33 0,-4 39-7,-2 12-4,4 1-26,0 1 0,0-1 1,0 1-1,0-1 1,0 1-1,0 0 1,0-1-1,1 1 1,-1 0-1,0 2 0,-3 18-11,1 0-1,1 1 1,1-1-1,0 1 1,2-1-1,1 1 1,4 23-1,-5-42 12,0 1-1,0-1 0,0 0 0,1 0 0,-1 0 0,1 0 0,0 0 0,0 0 1,1 0-1,-1-1 0,6 6 0,-7-7 5,1-1 0,0 1 0,0-1 1,0 0-1,0 0 0,0 0 0,0 0 0,0 0 0,0-1 1,0 1-1,0 0 0,1-1 0,-1 0 0,0 1 0,0-1 1,1 0-1,-1 0 0,0-1 0,0 1 0,1 0 0,-1-1 1,0 1-1,0-1 0,3-1 0,3-1 24,1-1 0,-1-1-1,-1 0 1,1 0 0,-1 0-1,0-1 1,0 0 0,0 0-1,-1-1 1,0 0 0,0 0-1,8-13 1,0-4 96,0-1 0,19-47 0,-23 45 5,9-36 0,-17 53-108,0 0 0,0-1 0,-1 1 0,0-1 0,-1 1 0,-1-16 0,1 26-21,0-1 0,0 1 0,0 0 0,0 0 0,0 0 0,0-1-1,0 1 1,0 0 0,0 0 0,0 0 0,0-1 0,0 1 0,0 0 0,0 0 0,0 0 0,0-1 0,0 1 0,0 0 0,0 0 0,0 0 0,-1-1 0,1 1 0,0 0 0,0 0 0,0 0 0,0 0 0,0 0 0,-1-1 0,1 1 0,0 0 0,0 0-1,0 0 1,0 0 0,-1 0 0,1 0 0,0 0 0,0 0 0,0-1 0,0 1 0,-1 0 0,-4 9 6,-2 14-23,3 1 4,1 0-1,1 0 1,2 0-1,0 1 1,1-1-1,1 0 1,7 28-1,-9-49 16,1 0 0,0 0-1,0-1 1,0 1-1,0-1 1,0 1 0,1-1-1,-1 1 1,1-1-1,-1 0 1,1 0 0,0 0-1,0 0 1,0 0-1,0 0 1,4 2 0,-5-3 4,1-1 1,0 1 0,-1-1 0,1 0 0,-1 0 0,1 1 0,0-1-1,-1 0 1,1-1 0,0 1 0,-1 0 0,1 0 0,-1-1 0,1 1-1,0-1 1,-1 1 0,1-1 0,-1 0 0,1 1 0,-1-1 0,0 0-1,1 0 1,-1 0 0,0 0 0,0 0 0,0-1 0,1 1 0,0-3-1,10-10 66,-1 0-1,-1-1 1,0 0-1,-1-1 1,-1 0-1,0-1 1,-1 0-1,8-30 1,-7 13 50,0-1 0,-3 0 1,3-53-1,-10 79-81,-2 19-37,-2 27-31,4-20-8,-3 90-116,5-92-76,1 0 0,0 0 1,1-1-1,1 1 0,4 15 0,-6-28 119,-1 0-1,1 0 1,0 0-1,0-1 1,0 1-1,0 0 1,0 0-1,0 0 1,1-1-1,-1 1 0,1-1 1,-1 1-1,1-1 1,2 3-1,-3-4 11,1 1-1,-1-1 0,0 1 0,1-1 0,-1 0 1,1 1-1,-1-1 0,1 0 0,-1 0 0,1 0 1,-1 0-1,1 0 0,-1 0 0,1 0 0,-1-1 1,0 1-1,1-1 0,-1 1 0,1-1 1,-1 1-1,0-1 0,3-1 0,3-3-157,1-1 0,-1-1 0,0 1 0,-1-1 0,0 0 0,11-15 0,15-26-831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8.232"/>
    </inkml:context>
    <inkml:brush xml:id="br0">
      <inkml:brushProperty name="width" value="0.025" units="cm"/>
      <inkml:brushProperty name="height" value="0.025" units="cm"/>
    </inkml:brush>
  </inkml:definitions>
  <inkml:trace contextRef="#ctx0" brushRef="#br0">96 21 15659,'1'-2'129,"-1"1"0,0 0-1,0 0 1,0 0 0,0 0-1,0 0 1,-1-1 0,1 1-1,0 0 1,0 0 0,-1 0-1,1 0 1,-1 0 0,1 0-1,-2-1 1,2 1-82,0 1 1,-1 0-1,1 0 0,0 0 0,-1 0 1,1 0-1,-1 0 0,1 0 1,0 0-1,-1 0 0,1 0 1,0 0-1,-1 0 0,1 0 0,0 0 1,-1 0-1,1 0 0,0 1 1,-1-1-1,1 0 0,0 0 1,-1 0-1,1 1 0,0-1 0,0 0 1,-1 0-1,1 1 0,0-1 1,0 0-1,-1 1 0,-22 31 1769,22-31-1739,-8 14 127,0 0 0,1 1 0,1 0 0,1 0 1,0 0-1,-6 30 0,12-46-202,0 0-1,0 0 0,0 0 1,0 1-1,0-1 0,0 0 1,0 0-1,0 0 1,0 1-1,0-1 0,0 0 1,0 0-1,0 0 0,0 0 1,0 1-1,0-1 0,0 0 1,0 0-1,0 0 1,0 0-1,1 1 0,-1-1 1,0 0-1,0 0 0,0 0 1,0 0-1,0 0 1,0 0-1,1 1 0,-1-1 1,0 0-1,0 0 0,0 0 1,0 0-1,1 0 1,-1 0-1,0 0 0,11-1 15,18-11-66,-14 6-32,-10 5 41,0 0-1,0 1 0,0 0 1,0-1-1,0 2 1,0-1-1,0 0 0,-1 1 1,1 0-1,0 0 1,0 1-1,0-1 0,-1 1 1,1 0-1,-1 0 1,0 1-1,1-1 0,-1 1 1,0 0-1,0 0 1,-1 0-1,1 1 1,-1-1-1,1 1 0,4 7 1,-2-3 0,0 1 0,-1-1 0,0 1 0,-1 0 0,1 1 0,-2-1 0,1 1 0,-1-1 0,-1 1 0,0 0-1,2 19 1,-5-23 70,1 0-1,-1 0 0,0-1 0,0 1 0,0 0 0,-1-1 1,0 1-1,0-1 0,0 0 0,-1 0 0,0 0 0,0 0 0,0 0 1,0 0-1,-1-1 0,0 1 0,0-1 0,0 0 0,-6 4 0,-3 2 41,-1-1-1,0 0 0,-1-1 0,0 0 0,-21 7 1,5-5 47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9.023"/>
    </inkml:context>
    <inkml:brush xml:id="br0">
      <inkml:brushProperty name="width" value="0.025" units="cm"/>
      <inkml:brushProperty name="height" value="0.025" units="cm"/>
    </inkml:brush>
  </inkml:definitions>
  <inkml:trace contextRef="#ctx0" brushRef="#br0">126 298 14371,'1'-2'234,"-1"0"0,0 1 0,1-1-1,-1 0 1,0 0 0,0 0 0,0 0 0,0 1-1,0-1 1,-1 0 0,1 0 0,0 0 0,-1 1-1,-1-4 1,2 4-176,0 1 0,0 0 0,-1 0 0,1-1-1,0 1 1,-1 0 0,1 0 0,0 0 0,0-1-1,-1 1 1,1 0 0,0 0 0,-1 0 0,1 0-1,0 0 1,-1 0 0,1 0 0,-1 0 0,1 0 0,0 0-1,-1 0 1,1 0 0,0 0 0,-1 0 0,1 0-1,0 0 1,-1 0 0,-15 11 932,8-3-785,1 0 0,0 1 0,1 0 0,0 0 0,1 1 0,-9 18 0,3-1-49,-9 40-1,8-11-88,11-51-65,0 0 1,1 0-1,0 0 1,0-1-1,0 1 1,1 0-1,-1 0 1,1 0-1,2 5 1,-3-9-4,1 0 0,-1-1 0,0 1 0,1 0 1,-1 0-1,0-1 0,1 1 0,-1 0 0,1-1 1,-1 1-1,1-1 0,-1 1 0,1 0 0,-1-1 0,1 1 1,0-1-1,-1 0 0,1 1 0,0-1 0,-1 1 1,1-1-1,0 0 0,-1 0 0,1 1 0,0-1 0,0 0 1,0 0-1,-1 0 0,1 0 0,0 0 0,0 0 1,-1 0-1,1 0 0,0 0 0,0 0 0,0 0 0,-1-1 1,1 1-1,0 0 0,0-1 0,-1 1 0,1 0 1,0-1-1,-1 1 0,1-1 0,-1 1 0,2-2 0,3-1-18,-1-1-1,0 0 0,0 0 0,7-9 0,2-7-37,0 0-1,-1 0 1,-1-2-1,-2 1 0,10-31 1,-3 1-62,11-67 0,-13 13-23,-13 92 146,0 1 0,-1-1 0,-1 1 0,0 0 1,-1-1-1,-3-13 0,-2 15 34,2 17-7,-1 17 8,4 19 4,2 1 0,2-1-1,2 0 1,1 0 0,2 0 0,3-1 0,24 71 0,-31-104 14,17 38-232,-19-44 218,0 0 0,0 0 0,1 0 0,-1-1 0,1 1 0,-1 0 0,1 0 0,-1-1 0,1 1 0,0-1 0,0 1 0,-1-1 0,1 0 0,0 0 0,0 0 0,1 0 0,3 1 0,-5-2-31,0 0 1,0 0-1,1 0 1,-1 0-1,0 0 1,1-1-1,-1 1 1,0-1-1,0 1 1,0-1-1,1 1 1,-1-1-1,0 1 1,0-1-1,0 0 1,0 0-1,0 0 1,0 0-1,0 1 1,0-1-1,0 0 1,-1-1-1,1 1 1,0 0-1,-1 0 1,1 0-1,0 0 1,-1 0-1,1-3 1,13-27 148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9.689"/>
    </inkml:context>
    <inkml:brush xml:id="br0">
      <inkml:brushProperty name="width" value="0.025" units="cm"/>
      <inkml:brushProperty name="height" value="0.025" units="cm"/>
    </inkml:brush>
  </inkml:definitions>
  <inkml:trace contextRef="#ctx0" brushRef="#br0">0 313 13971,'2'6'288,"1"0"0,-1 0 0,1-1 0,0 1 1,5 7-1,-8-12-238,1-1 0,-1 1 0,1 0 1,-1 0-1,1 0 0,0-1 0,-1 1 0,1 0 1,0-1-1,-1 1 0,1 0 0,0-1 1,0 1-1,0-1 0,0 0 0,-1 1 0,1-1 1,0 0-1,0 1 0,0-1 0,0 0 0,0 0 1,0 0-1,0 0 0,0 0 0,0 0 1,0 0-1,0 0 0,0 0 0,0 0 0,0 0 1,0-1-1,0 1 0,0 0 0,-1-1 0,1 1 1,0-1-1,0 1 0,0-1 0,0 1 1,-1-1-1,1 0 0,0 1 0,-1-1 0,1 0 1,0-1-1,5-4 119,-1-2 0,-1 1 0,1 0 0,-1-1 0,-1 0-1,0 0 1,0 0 0,0 0 0,-1-1 0,2-12 0,-1 3 24,-1-1-1,-1 0 1,-2-33-1,0 49-171,1 0-1,-1-1 0,1 1 0,-1 0 0,0-1 0,0 1 1,-1 0-1,1 0 0,-1 0 0,-3-5 0,5 8-17,0-1 1,-1 1-1,1-1 0,-1 1 1,1-1-1,0 1 0,-1 0 0,1-1 1,-1 1-1,1 0 0,-1 0 0,1-1 1,-1 1-1,0 0 0,1 0 1,-1 0-1,1 0 0,-1 0 0,1-1 1,-1 1-1,0 0 0,1 0 0,-1 0 1,0 1-1,-1-1 1,1 1 0,0 0 0,0 0 0,-1-1 0,1 1 0,0 0 0,0 0 0,0 0-1,0 0 1,0 0 0,0 0 0,0 1 0,0-1 0,0 2 0,-6 10 4,1-1 0,1 1-1,0 0 1,1 0 0,0 0-1,1 0 1,-1 15 0,0 8 10,1 55 0,3-88-18,4 62 9,-3-60-7,0 0 1,0 0 0,0 1 0,1-1 0,-1 0 0,1 0-1,1-1 1,-1 1 0,6 7 0,-8-11 1,1 0-1,0 0 1,0 0 0,0 0-1,0 0 1,0 0 0,0 0-1,0-1 1,1 1 0,-1 0 0,0-1-1,0 1 1,0-1 0,1 0-1,-1 1 1,0-1 0,1 0-1,-1 0 1,0 1 0,1-1-1,-1 0 1,0-1 0,1 1 0,-1 0-1,0 0 1,0 0 0,1-1-1,-1 1 1,0-1 0,0 1-1,3-2 1,1-1 10,0 0 1,0 0-1,0-1 0,-1 1 1,7-7-1,14-19 53,-1 0-1,-1-2 1,31-54-1,-34 51-33,2 0-1,51-59 1,-72 92-30,0 0 0,0 0 0,0 0 0,0 0 0,0 1 0,0-1 0,0 0 0,0 1 0,0-1 0,0 0 0,0 1 0,0-1 0,0 1 0,0 0 0,0-1 0,1 1 0,1 0 0,-3 0 2,1 0 0,0 0-1,0 0 1,-1 1 0,1-1 0,0 0 0,-1 1-1,1-1 1,0 0 0,-1 1 0,1-1-1,0 1 1,-1-1 0,1 1 0,-1 0-1,1-1 1,-1 1 0,1-1 0,-1 1 0,1 1-1,1 4 35,1-1 0,-1 2-1,0-1 1,-1 0 0,2 8-1,-2-9-11,5 54 259,-5-46-169,0 1 1,0-1 0,2 0-1,-1 1 1,2-1 0,-1 0 0,11 21-1,-14-34-105,0 1-1,0-1 1,1 1 0,-1 0-1,0-1 1,1 1-1,-1-1 1,1 0-1,-1 1 1,1-1-1,-1 1 1,1-1 0,-1 1-1,1-1 1,-1 0-1,1 1 1,-1-1-1,1 0 1,-1 0-1,1 0 1,0 1-1,-1-1 1,1 0 0,-1 0-1,1 0 1,0 0-1,-1 0 1,1 0-1,0 0 1,1-1 5,-1 1-1,1-1 1,-1 0 0,0 1 0,1-1-1,-1 0 1,0 0 0,0 0 0,0 0 0,0 0-1,0 0 1,1-2 0,5-7 58,-1 0 1,8-17-1,-10 20-36,24-52 143,-15 29-118,1 2 0,2 0-1,26-37 1,-41 64-64,0-1 0,0 1 0,0 0 0,0 0 0,0 0 0,0 0 0,0 0 0,0 0 0,0 0 0,0 0 0,1 0 0,-1 0 0,0 1 0,1-1 0,-1 1 0,0-1 1,1 1-1,-1-1 0,1 1 0,1-1 0,-2 2-1,0-1 0,0 0 1,0 1-1,0-1 1,0 1-1,0 0 1,0-1-1,0 1 1,0 0-1,-1-1 1,1 1-1,0 0 0,0 0 1,-1 0-1,1-1 1,-1 1-1,1 0 1,-1 0-1,1 0 1,-1 0-1,1 1 1,2 9-9,0 0 1,0 0 0,-1 0 0,0 12-1,-1-15 2,0 4 6,2 17 14,-3-28-9,0 0 0,1 0 0,-1 0 0,0 1 0,1-1 0,-1 0 0,1 0 0,-1 0 0,1 0 0,-1 0 0,1 0 0,0 0 0,-1 0 0,1 0 0,0 0 0,0 0 0,1 1 0,-1-2 0,0 0 0,0 0-1,0 0 1,0 0 0,-1 0 0,1 0-1,0 0 1,0 0 0,0 0 0,0 0-1,0 0 1,-1-1 0,1 1 0,0 0-1,0-1 1,0 1 0,-1 0 0,1-1-1,0 1 1,0-1 0,-1 1 0,1-1-1,0 1 1,-1-1 0,1 0-1,0-1 1,17-22 55,-14 19-44,27-42 68,24-33 0,-46 70-86,-1-1 0,2 1 0,-1 1 0,21-16 0,-29 24-1,0 0 1,0 0-1,0 0 1,0 1-1,0-1 1,0 0-1,0 1 1,1-1-1,-1 0 1,0 1-1,0-1 1,0 1-1,1 0 1,-1 0-1,0-1 1,0 1-1,1 0 1,-1 0-1,0 0 1,1 0-1,-1 0 1,0 0-1,0 1 1,1-1-1,-1 0 1,0 1-1,0-1 1,1 1-1,-1-1 1,0 1-1,0-1 1,0 1-1,0 0 1,0 0-1,0 0 1,0-1-1,0 1 1,0 0-1,0 0 1,-1 0-1,1 0 1,0 0-1,-1 1 1,1-1-1,0 0 1,-1 0-1,0 0 1,1 1-1,-1-1 1,0 0-1,1 2 1,1 6-227,0 0 1,-1 0 0,0 0 0,0 0-1,-2 16 1,1-23 197,0-1 1,0 1-1,0 0 1,0 0-1,-1-1 0,1 1 1,0 0-1,-1-1 0,0 1 1,1-1-1,-1 1 1,0-1-1,0 1 0,0-1 1,0 1-1,-1 0 1,-6 4-320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0.199"/>
    </inkml:context>
    <inkml:brush xml:id="br0">
      <inkml:brushProperty name="width" value="0.025" units="cm"/>
      <inkml:brushProperty name="height" value="0.025" units="cm"/>
    </inkml:brush>
  </inkml:definitions>
  <inkml:trace contextRef="#ctx0" brushRef="#br0">1 12 16836,'10'-11'1608,"-3"12"-1080,-3 8-216,3 15 1224,2 9-551,2 13-393,2 6-128,3 6-88,0 3-16,2-4 0,1-4-80,1-10-384,-1-7-240,-4-19-408,1-4-232,-1-12 712,-7-1-192,-8-4-217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0.712"/>
    </inkml:context>
    <inkml:brush xml:id="br0">
      <inkml:brushProperty name="width" value="0.025" units="cm"/>
      <inkml:brushProperty name="height" value="0.025" units="cm"/>
    </inkml:brush>
  </inkml:definitions>
  <inkml:trace contextRef="#ctx0" brushRef="#br0">155 658 14523,'7'5'1472,"8"-4"-663,2-2-233,10-7 728,2-2-208,8-7-160,-1-3-79,4-7-177,-1-3-144,-4-5-496,-3 1-352,-10-2 1376,-7 0-1024,-9 1 32,-5-3 16</inkml:trace>
  <inkml:trace contextRef="#ctx0" brushRef="#br0" timeOffset="1">8 244 14475,'-8'4'1456,"14"-9"-815,7-8-209,14-9 1128,12-2-744,11-5-296,6-1-280,4-1-584,0-1-184,-4 6 472,-1 5-192,-9 6-168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1.241"/>
    </inkml:context>
    <inkml:brush xml:id="br0">
      <inkml:brushProperty name="width" value="0.025" units="cm"/>
      <inkml:brushProperty name="height" value="0.025" units="cm"/>
    </inkml:brush>
  </inkml:definitions>
  <inkml:trace contextRef="#ctx0" brushRef="#br0">52 188 18316,'-2'1'109,"1"-1"0,-1 1 1,1-1-1,0 1 0,-1-1 1,1 1-1,0 0 0,-1 0 0,1 0 1,0 0-1,0 0 0,0 0 0,0 0 1,0 0-1,0 0 0,0 0 1,0 1-1,0-1 0,1 0 0,-1 1 1,0-1-1,1 1 0,-1 1 0,-12 38 815,12-37-695,-2 7-130,0 0 0,1 0 0,1 1 0,-1-1 0,2 1 0,0 11 0,0-20-127,1-1 1,-1 1-1,0-1 0,1 1 0,0-1 1,-1 1-1,1-1 0,0 1 0,0-1 0,1 1 1,-1-1-1,0 0 0,1 0 0,-1 0 1,1 0-1,0 0 0,0 0 0,0 0 0,0 0 1,0-1-1,0 1 0,0-1 0,0 0 1,1 1-1,-1-1 0,1 0 0,-1 0 0,1-1 1,-1 1-1,1 0 0,4 0 0,30 2-512,-26-3 386,1 1-1,0 0 1,-1 1 0,0 0-1,19 7 1,-27-8 165,0 0 0,0 1 0,-1 0 0,1 0 0,0-1 0,-1 2 0,1-1 0,-1 0 0,0 0 0,1 1 0,-1-1 0,0 1 0,-1 0-1,1 0 1,0-1 0,-1 1 0,1 0 0,-1 0 0,0 0 0,0 1 0,-1-1 0,1 0 0,0 0 0,-1 7 0,1 0 24,-2 0 0,1 1 0,-1-1 1,-1 0-1,0 0 0,0 0 0,-1 0 0,-1 0 0,1 0 0,-1-1 0,-1 0 1,0 0-1,0 0 0,-1 0 0,0-1 0,0 0 0,-11 10 0,15-16-43,1-1 0,0 0 0,-1 1 0,0-1 1,1 0-1,-1 0 0,0 0 0,1 0 0,-1 0 0,0 0 0,0 0 0,0-1 0,0 1 0,0-1 0,0 1 0,0-1 0,0 0 0,0 0 0,0 0 0,0 0 0,-4 0 1,-13-8-150</inkml:trace>
  <inkml:trace contextRef="#ctx0" brushRef="#br0" timeOffset="1">482 316 13211,'-18'6'1488,"4"-2"-736,4-1-224,10-2 1145,3-1-417,11-8-144,5-2-96,11-10-215,6-5-89,8-6-256,4-4-360,2-3-816,-1-3 1064,-8 0-432,-5-2-96,-10 6-128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1.721"/>
    </inkml:context>
    <inkml:brush xml:id="br0">
      <inkml:brushProperty name="width" value="0.025" units="cm"/>
      <inkml:brushProperty name="height" value="0.025" units="cm"/>
    </inkml:brush>
  </inkml:definitions>
  <inkml:trace contextRef="#ctx0" brushRef="#br0">15 1 17532,'1'2'147,"0"1"-1,-1 0 1,1 0 0,-1-1 0,0 1 0,0 0-1,0 0 1,0 0 0,0-1 0,-1 1 0,1 0 0,-2 4-1,-1 8 206,-5 83 1248,5 1-1,9 100 1,-6-192-1551,1 22 157,2 1 0,6 32-1,-9-61-195,1 1 0,-1-1 0,0 1 0,1-1 0,-1 1 0,1-1 0,-1 1 0,1-1 0,0 0 0,0 1 0,0-1 0,0 0-1,-1 0 1,2 1 0,-1-1 0,0 0 0,0 0 0,0 0 0,0 0 0,1 0 0,-1-1 0,0 1 0,1 0 0,-1-1 0,1 1-1,-1-1 1,1 1 0,-1-1 0,1 0 0,-1 1 0,1-1 0,-1 0 0,1 0 0,-1 0 0,1 0 0,-1 0 0,1-1 0,0 1 0,-1 0-1,1-1 1,-1 1 0,3-2 0,7-3 51,0 0-1,-1 0 1,1-1 0,14-11-1,-12 7-9,17-9 162,16-10-1393,63-53 1,-82 55 792,-1-7-113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2.223"/>
    </inkml:context>
    <inkml:brush xml:id="br0">
      <inkml:brushProperty name="width" value="0.025" units="cm"/>
      <inkml:brushProperty name="height" value="0.025" units="cm"/>
    </inkml:brush>
  </inkml:definitions>
  <inkml:trace contextRef="#ctx0" brushRef="#br0">39 277 17164,'1'0'115,"1"1"-1,-1 0 1,0 0 0,0-1 0,0 1 0,1 0 0,-1 0-1,0 0 1,0 1 0,0-1 0,-1 0 0,1 0 0,0 0-1,0 1 1,-1-1 0,1 0 0,-1 1 0,1-1 0,0 3-1,5 32 659,-5-28-352,12 139 1905,3 22-990,-10-144-985,-5-24-344,-1-1 0,0 0 0,0 0 1,0 0-1,0 0 0,1 0 0,-1 0 0,0 0 0,0 0 0,0 0 1,0 0-1,1 0 0,-1 0 0,0 0 0,0 0 0,0 0 0,1 0 1,-1 0-1,0 0 0,0 0 0,0 0 0,0-1 0,1 1 0,-1 0 1,0 0-1,0 0 0,0 0 0,0 0 0,0 0 0,1 0 0,-1-1 1,0 1-1,0 0 0,0 0 0,0 0 0,0 0 0,0-1 0,0 1 1,0 0-1,0 0 0,0 0 0,1 0 0,-1-1 0,0 1 0,0 0 1,0 0-1,0 0 0,0-1 0,0 1 0,0 0 0,0 0 0,0 0 1,-1 0-1,1-1 0,2-7 102,0 0-1,-1 0 1,0-14 0,-2-22-39,-3 0 1,-1 0 0,-2 0 0,-2 1-1,-2 0 1,-29-71 0,39 109-93,-1 0 1,-1 0 0,1 0-1,-1 1 1,1-1 0,-1 1-1,0 0 1,-4-4 0,6 8 18,1-1 1,0 1 0,0 0 0,0 0 0,0 0 0,0 0-1,0 0 1,-1 0 0,1-1 0,0 1 0,0 0 0,0 0-1,0 0 1,-1 0 0,1 0 0,0 0 0,0 0 0,0 0-1,-1 0 1,1 0 0,0 0 0,0 0 0,0 0 0,-1 0-1,1 0 1,0 0 0,0 0 0,0 0 0,0 0 0,-1 0-1,1 0 1,0 0 0,0 0 0,0 0 0,0 1 0,-1-1 0,1 0-1,0 0 1,0 0 0,0 0 0,0 0 0,0 0 0,-1 1-1,1-1 1,0 0 0,0 0 0,0 0 0,0 0 0,0 1-1,0-1 1,0 0 0,0 0 0,0 0 0,0 0 0,0 1-1,0-1 1,0 0 0,0 1 0,0 12-57,1-4 45,2 0 0,-1 0 0,1 0 0,1 0 0,-1-1 0,1 1 0,1-1 0,0 0 0,0-1 0,0 1 0,1-1 1,0 0-1,1 0 0,-1-1 0,15 11 0,-15-12 18,0-1 0,1-1-1,-1 1 1,1-1 0,0 0 0,0 0 0,0-1 0,0 0 0,0-1 0,1 1 0,-1-1-1,0 0 1,1-1 0,-1 0 0,0 0 0,1-1 0,-1 0 0,0 0 0,1-1 0,11-3-1,-8 0 15,0 0 1,0-1-1,0-1 0,-1 1 0,0-2 0,0 1 0,0-1 0,-1-1 0,-1 0 0,1 0 0,-2-1 0,1 0 0,-1 0 0,-1 0 0,9-17 0,-9 13 2,-1 1-1,0-1 1,0 0-1,-1 0 1,-1 0-1,-1 0 1,0-1-1,0 1 1,-2-1 0,0 1-1,0-1 1,-5-25-1,5 38-18,0 1 0,0-1 0,-1 1 0,1-1 0,0 0 0,-1 1 0,1-1 0,-1 1 0,0-1 0,1 1 0,-1 0 0,0-1 0,0 1 0,0 0 0,0-1 0,0 1 0,0 0-1,0 0 1,0 0 0,-1 0 0,1 0 0,0 0 0,-1 0 0,1 1 0,-3-2 0,2 2-2,1 0 1,0 1-1,-1-1 0,1 1 0,-1-1 1,1 1-1,0 0 0,-1 0 0,1-1 1,0 1-1,0 0 0,0 0 0,0 0 1,0 0-1,0 0 0,0 1 0,0-1 1,0 0-1,0 0 0,0 1 0,1-1 1,-1 0-1,1 1 0,-1-1 0,1 1 1,-1-1-1,1 3 0,-7 19-11,2-1 0,0 1 0,2 1 0,-1 32-1,7 97-20,-1-124-5,7 36 0,-7-56-348,0-1 1,1 1-1,-1-1 0,2 0 0,-1 1 0,1-1 1,0-1-1,9 13 0,-12-18 302,1-1 1,-1 1-1,1 0 0,0 0 0,-1-1 0,1 1 1,0-1-1,0 0 0,0 0 0,1 1 0,-1-1 1,0 0-1,0-1 0,0 1 0,1 0 0,-1-1 1,3 1-1,16 1-818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8.349"/>
    </inkml:context>
    <inkml:brush xml:id="br0">
      <inkml:brushProperty name="width" value="0.05" units="cm"/>
      <inkml:brushProperty name="height" value="0.05" units="cm"/>
    </inkml:brush>
  </inkml:definitions>
  <inkml:trace contextRef="#ctx0" brushRef="#br0">0 84 16139,'13'4'1777,"4"-1"-1097,5-3-296,11-7 776,7-3-816,4-9-8,6-2-23,-1-12-313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2.701"/>
    </inkml:context>
    <inkml:brush xml:id="br0">
      <inkml:brushProperty name="width" value="0.025" units="cm"/>
      <inkml:brushProperty name="height" value="0.025" units="cm"/>
    </inkml:brush>
  </inkml:definitions>
  <inkml:trace contextRef="#ctx0" brushRef="#br0">1 318 16964,'10'-8'1728,"8"-2"-992,5-5-288,12-8 977,3 0-345,7-8-608,-1-5-384,2-4 1264,-4-3-1152,-4-3-40,-5 3 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3.239"/>
    </inkml:context>
    <inkml:brush xml:id="br0">
      <inkml:brushProperty name="width" value="0.025" units="cm"/>
      <inkml:brushProperty name="height" value="0.025" units="cm"/>
    </inkml:brush>
  </inkml:definitions>
  <inkml:trace contextRef="#ctx0" brushRef="#br0">91 212 15875,'-2'7'158,"0"-1"-1,0 1 0,0 0 1,0 0-1,1 0 0,0 0 0,1 0 1,0 0-1,0 0 0,2 12 1,-1 1 208,3 71 794,26 150 0,-28-230-1045,-1-5-2,-1-1 0,2 0 0,-1 1 0,0-1 0,1 0 0,5 9 0,-7-14-101,0 0 1,0 1-1,0-1 1,0 0-1,0 0 1,0 0-1,0 1 1,0-1-1,0 0 1,0 0-1,0 0 1,0 0-1,0 0 1,1 1-1,-1-1 1,0 0-1,0 0 1,0 0-1,0 0 0,0 0 1,1 0-1,-1 1 1,0-1-1,0 0 1,0 0-1,0 0 1,1 0-1,-1 0 1,0 0-1,0 0 1,0 0-1,1 0 1,-1 0-1,0 0 1,0 0-1,0 0 1,0 0-1,1 0 1,-1 0-1,0 0 1,0 0-1,0 0 1,1 0-1,-1 0 0,4-11 342,-1-19 91,-2-16-153,-3 1 0,-2 0-1,-2-1 1,-12-45 0,3 31-321,-4 0 0,-35-82 0,51 135 16,0 0-27,0 1 0,-1-1 1,0 0-1,-5-6 0,8 12-104,1 6 42,6 13-14,13 22-12,-16-35 116,0-1 0,1 0 1,-1-1-1,0 1 1,1-1-1,0 1 1,0-1-1,0 0 0,0 0 1,0-1-1,1 1 1,-1-1-1,1 0 1,5 1-1,-7-2 13,1 0 1,-1-1-1,1 0 1,-1 0-1,1 0 0,-1 0 1,1 0-1,0-1 1,-1 1-1,1-1 0,-1 0 1,0 0-1,1 0 1,-1-1-1,0 1 1,0-1-1,0 0 0,0 0 1,0 0-1,4-4 1,1-1 9,-1 0 0,0-1 0,0 0 0,0 0 1,-1-1-1,-1 0 0,10-18 0,-5 3 104,13-48-1,-26 90-58,-1 1-1,2-1 0,0 30 1,5 63 51,-3-111-106,2 38 78,10 51 0,-10-75-75,1 0 0,1-1 1,0 0-1,1 0 1,1 0-1,0-1 1,9 14-1,-14-23-49,1-1-1,-1 0 1,1 0 0,-1 0-1,1 0 1,0 0 0,0-1 0,0 1-1,0-1 1,0 1 0,1-1-1,-1 0 1,0 1 0,1-1-1,-1 0 1,0-1 0,1 1-1,-1 0 1,5 0 0,-4-1 11,0 0 1,1-1-1,-1 1 1,0-1-1,0 0 1,0 0-1,0 0 1,0 0 0,0 0-1,0-1 1,0 1-1,0-1 1,0 0-1,-1 0 1,4-2-1,19-20-276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3.739"/>
    </inkml:context>
    <inkml:brush xml:id="br0">
      <inkml:brushProperty name="width" value="0.025" units="cm"/>
      <inkml:brushProperty name="height" value="0.025" units="cm"/>
    </inkml:brush>
  </inkml:definitions>
  <inkml:trace contextRef="#ctx0" brushRef="#br0">129 9 14899,'-3'1'172,"1"-1"0,-1 1 0,0-1 0,1 1 0,-1 0 0,1 0 0,-1 0 0,1 0 0,-1 1 0,1-1 0,0 1 0,-1-1 0,1 1 0,-3 3 0,-26 31 1385,29-34-1394,-5 8 147,0 1 1,1 0-1,0 0 1,0 0-1,1 1 1,1-1-1,-4 15 1,7-21-246,-1 0 0,1 0 0,0 1 0,1-1 0,-1 0 1,1 0-1,0 1 0,0-1 0,1 0 0,-1 0 0,1 1 0,1-1 0,-1 0 0,1 0 0,-1 0 1,1 0-1,1-1 0,-1 1 0,4 5 0,-4-8-38,-1 0-1,1-1 1,-1 1 0,1-1 0,-1 1-1,1-1 1,0 0 0,0 1-1,0-1 1,0 0 0,0 0 0,0 0-1,0-1 1,0 1 0,0 0 0,0-1-1,0 0 1,1 1 0,2-1-1,-1 0 9,-1-1 0,0 1 0,0-1-1,0 0 1,0 0 0,1 0 0,-1 0-1,-1-1 1,1 1 0,0-1 0,5-4-1,-1 0 42,0 0-1,-1 0 0,1-1 1,-2 0-1,1 0 1,-1-1-1,0 0 0,7-12 1,-10 13-33,1 0 1,-1 0 0,0-1 0,0 1 0,-1 0 0,0-1-1,0 1 1,-1 0 0,0-1 0,0 1 0,-1-1 0,0 1-1,0 0 1,-1-1 0,0 1 0,-5-13 0,5 15-263,-1 1 0,1-1 0,-1 1 0,1 0 0,-1 0 0,-1 0 1,1 1-1,-1-1 0,1 1 0,-1-1 0,0 1 0,0 1 0,0-1 0,0 0 0,-1 1 0,1 0 0,-1 0 1,0 0-1,1 1 0,-1-1 0,0 1 0,0 0 0,0 1 0,0-1 0,0 1 0,-6 0 1,9 1 34,-1-1 1,0 0-1,0 1 1,0-1-1,0 1 1,0 0 0,1 0-1,-1 0 1,0 0-1,1 1 1,-1-1-1,-3 3 1,-7 11-1143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4.231"/>
    </inkml:context>
    <inkml:brush xml:id="br0">
      <inkml:brushProperty name="width" value="0.025" units="cm"/>
      <inkml:brushProperty name="height" value="0.025" units="cm"/>
    </inkml:brush>
  </inkml:definitions>
  <inkml:trace contextRef="#ctx0" brushRef="#br0">179 372 16243,'-1'-2'156,"-1"0"0,1 0 0,0 0 0,0 0 0,-1 0 0,0 0-1,1 1 1,-1-1 0,0 0 0,1 1 0,-1-1 0,0 1-1,0 0 1,0 0 0,-1 0 0,1 0 0,0 0 0,0 0-1,-1 0 1,-2 0 0,3 1-48,-1 0 0,0 0 0,0 1-1,1-1 1,-1 1 0,0 0 0,1 0 0,-1 0-1,1 0 1,-1 0 0,1 0 0,-1 1 0,1-1-1,0 1 1,-1 0 0,1-1 0,-2 4 0,-5 5-26,-1 1 0,2 0 0,-1 1 0,2 0 1,0 0-1,0 1 0,1 0 0,1 0 0,0 0 0,0 1 1,2 0-1,0 0 0,0 0 0,1 0 0,0 24 1,2-35-79,0 1 0,0-1 0,1 1 0,-1-1 0,1 1 0,0-1 0,0 1 0,0-1 0,0 0 0,0 0 0,3 6 0,-3-8 1,0 0 0,0 0 0,0-1 0,0 1 0,0 0 0,0 0 0,0 0 0,1-1 0,-1 1 0,0 0 1,0-1-1,0 1 0,1-1 0,-1 0 0,0 1 0,1-1 0,-1 0 0,0 0 0,1 0 0,-1 0 0,0 0 0,1 0 0,-1 0 0,0 0 0,1-1 0,-1 1 0,0 0 0,0-1 0,1 1 0,-1-1 0,0 1 0,2-2 0,5-2 24,0-1-1,-1 0 0,1-1 0,-1 1 1,-1-1-1,1-1 0,-1 1 0,0-1 1,0 0-1,-1 0 0,0-1 0,6-11 1,2-6 143,-2 0 0,15-48 0,-17 42-20,-2 1 0,-1-1-1,-1-1 1,0-40-1,-5 49-41,-1 0-1,0-1 0,-2 1 1,-1 0-1,-1 0 0,-10-31 0,14 51-101,0 1 0,0-1 0,0 1 0,0 0 0,0-1 0,-1 1 0,1 0 0,0 0-1,-1 0 1,0 0 0,1 0 0,-1 0 0,0 0 0,0 1 0,-4-3 0,5 3-8,1 1 1,-1 0 0,1 0 0,-1 0 0,1 0-1,-1 0 1,1 0 0,-1 0 0,1 0 0,-1 0-1,0 0 1,1 0 0,-1 0 0,1 0 0,-1 1-1,1-1 1,-1 0 0,1 0 0,-1 0 0,1 1-1,0-1 1,-1 0 0,1 1 0,-1-1 0,1 0-1,-1 1 1,0 1-1,-1 0-1,1 0 1,0 0 0,0 0-1,0 0 1,0 0 0,1 1-1,-1-1 1,0 4-1,-3 24-7,1-1-1,2 1 1,1-1-1,1 1 1,2-1-1,1 0 1,12 47-1,-12-58 3,2-1 0,0 0 0,1 0 0,1 0-1,0-1 1,1 0 0,1-1 0,11 15 0,-16-25-109,-1 0 0,1 0 0,0 0 1,0 0-1,1-1 0,-1 0 1,1 0-1,0 0 0,0-1 1,0 0-1,1 0 0,-1 0 1,1-1-1,0 0 0,-1-1 0,1 1 1,0-1-1,0 0 0,0-1 1,0 0-1,0 0 0,0 0 1,13-4-1,-2-2-445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4.685"/>
    </inkml:context>
    <inkml:brush xml:id="br0">
      <inkml:brushProperty name="width" value="0.025" units="cm"/>
      <inkml:brushProperty name="height" value="0.025" units="cm"/>
    </inkml:brush>
  </inkml:definitions>
  <inkml:trace contextRef="#ctx0" brushRef="#br0">64 243 15355,'4'-3'405,"0"1"0,0-1 0,0-1 0,0 1 0,0-1 0,-1 1 0,0-1 0,1 0 0,3-7 0,23-44 2067,-23 40-1754,0 3-184,-2 0 0,7-21 0,-11 29-455,0 0 0,0 1 1,0-1-1,0 0 0,-1 0 0,0 0 1,0 1-1,0-1 0,0 0 0,0 0 0,-1 0 1,0 1-1,0-1 0,-1-4 0,1 7-68,1 0-1,-1 0 0,1 0 1,-1 1-1,0-1 0,1 0 1,-1 0-1,0 1 0,1-1 1,-1 0-1,0 1 0,0-1 0,0 1 1,1-1-1,-1 1 0,0 0 1,0-1-1,0 1 0,0 0 1,0-1-1,0 1 0,0 0 1,0 0-1,0 0 0,0 0 1,0 0-1,0 0 0,0 0 0,0 0 1,0 0-1,0 1 0,1-1 1,-1 0-1,0 1 0,0-1 1,-1 1-1,-2 1-2,0 0 0,0 0 0,0 1 1,0-1-1,1 1 0,0 0 0,-4 4 0,-4 6-9,0 0 0,1 1 0,1 0 0,0 1 0,1 0 0,1 1 0,0-1 0,1 1 1,1 1-1,0-1 0,1 1 0,1-1 0,1 1 0,0 0 0,1 0 0,1 0 0,4 34 0,-4-47-1,1 1 1,0-1-1,0 0 1,0 0-1,1 0 1,0 0-1,-1 0 1,2 0-1,-1-1 1,0 1-1,1-1 1,-1 1-1,1-1 1,0 0-1,0 0 1,0 0-1,0 0 1,1-1-1,-1 1 1,1-1-1,0 0 1,0 0-1,-1 0 1,1-1-1,1 1 1,-1-1-1,0 0 1,0 0-1,0 0 1,0-1-1,1 1 1,-1-1-1,0 0 1,1-1-1,-1 1 1,0-1-1,0 1 1,0-1-1,8-3 1,-4 1-79,0 0 1,0-1-1,0 0 1,0 0-1,-1-1 0,0 0 1,0 0-1,0-1 1,-1 0-1,0 0 1,0 0-1,0-1 0,-1 0 1,0 0-1,0 0 1,-1 0-1,5-13 1,7-25-215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5.417"/>
    </inkml:context>
    <inkml:brush xml:id="br0">
      <inkml:brushProperty name="width" value="0.025" units="cm"/>
      <inkml:brushProperty name="height" value="0.025" units="cm"/>
    </inkml:brush>
  </inkml:definitions>
  <inkml:trace contextRef="#ctx0" brushRef="#br0">1 91 14731,'20'122'3085,"14"64"234,-24-141-2777,2 0-1,19 43 1,-28-81-523,0 0 0,1 0 1,-1-1-1,1 1 0,0-1 1,8 9-1,-11-14-44,0 0 0,0 0 1,0 0-1,1 0 0,-1 0 0,0 0 1,0 0-1,1-1 0,-1 1 0,0 0 0,1-1 1,-1 1-1,1-1 0,-1 1 0,1-1 1,-1 0-1,1 0 0,-1 1 0,1-1 0,-1 0 1,1-1-1,-1 1 0,1 0 0,-1 0 1,1-1-1,-1 1 0,1 0 0,-1-1 0,0 0 1,1 1-1,-1-1 0,0 0 0,1 0 1,-1 1-1,0-1 0,0 0 0,0 0 0,1-2 1,4-2-148,-1-1 1,-1 0-1,1 0 1,-1-1 0,0 1-1,-1-1 1,1 0-1,-1 0 1,-1 0-1,1-1 1,1-7-1,1-10-440,-1-1 0,1-25 0,-2-1-989,-3 1 0,-12-102 0,5 110 1537,-24-78 0,21 99 1061,10 22-946,-1 0-1,1 0 0,0 1 1,0-1-1,-1 0 1,1 0-1,0 1 0,0-1 1,-1 0-1,1 1 1,0-1-1,0 0 1,0 1-1,0-1 0,-1 0 1,1 1-1,0-1 1,0 0-1,0 1 0,0-1 1,0 0-1,0 1 1,0-1-1,0 0 0,0 1 1,0-1-1,0 0 1,0 1-1,0-1 0,1 1 1,1 50 2258,-1-45-2310,2 24 563,2 0-1,0 0 1,3 0 0,0-1 0,21 48 0,-9-35-534,2-1 0,1 0 0,30 37 0,-35-56-150,-3-10-46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5.931"/>
    </inkml:context>
    <inkml:brush xml:id="br0">
      <inkml:brushProperty name="width" value="0.025" units="cm"/>
      <inkml:brushProperty name="height" value="0.025" units="cm"/>
    </inkml:brush>
  </inkml:definitions>
  <inkml:trace contextRef="#ctx0" brushRef="#br0">0 0 19516,'2'4'1504,"-2"16"-1143,3 6-185,8 11 640,5 5-328,3 8-296,2 3-288,6 2-696,-5-5 744,4-1-152,-2-4-32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6.415"/>
    </inkml:context>
    <inkml:brush xml:id="br0">
      <inkml:brushProperty name="width" value="0.025" units="cm"/>
      <inkml:brushProperty name="height" value="0.025" units="cm"/>
    </inkml:brush>
  </inkml:definitions>
  <inkml:trace contextRef="#ctx0" brushRef="#br0">1 0 15451,'0'15'2081,"0"-4"-1049,1-1-432,2-6 1593,0 1-921,-1-5-1008,2 0 296,2-3-376,-1-1-144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2.458"/>
    </inkml:context>
    <inkml:brush xml:id="br0">
      <inkml:brushProperty name="width" value="0.025" units="cm"/>
      <inkml:brushProperty name="height" value="0.025" units="cm"/>
    </inkml:brush>
  </inkml:definitions>
  <inkml:trace contextRef="#ctx0" brushRef="#br0">1 0 12779,'1'11'422,"0"0"0,1-1 0,0 1 0,1-1 0,0 1 0,9 18-1,-1-2 116,95 253 1664,53 145-931,-43-119-946,25-11 102,-132-282-410,-7-11-85,0 1 0,0-1 0,0 1 0,0 0 0,0 0 0,-1 0 0,0 0 0,1 0 0,0 7 0,-23-30-983,-20-21 575,15 13 218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2.861"/>
    </inkml:context>
    <inkml:brush xml:id="br0">
      <inkml:brushProperty name="width" value="0.025" units="cm"/>
      <inkml:brushProperty name="height" value="0.025" units="cm"/>
    </inkml:brush>
  </inkml:definitions>
  <inkml:trace contextRef="#ctx0" brushRef="#br0">1 98 13475,'53'128'3505,"1"1"-2038,-41-103-1193,0-1 0,2 0 1,1-1-1,1-1 0,0 0 1,38 35-1,-51-54-190,0-1 1,0 0-1,0 0 0,0-1 1,7 4-1,-10-6-56,0 1 0,0-1 0,-1 0 0,1 1 0,0-1 0,0 0 0,0 0 0,0 0 0,-1 0 0,1 1 0,0-1 0,0 0 0,0-1 0,0 1 1,0 0-1,-1 0 0,1 0 0,0 0 0,0-1 0,0 1 0,0 0 0,-1-1 0,1 1 0,0-1 0,-1 1 0,1-1 0,0 1 0,-1-1 0,1 1 0,0-1 0,-1 0 0,1 1 0,-1-1 0,1 0 0,-1 1 0,1-1 0,-1 0 0,0 0 0,1-1 0,3-13 255,0 1 0,-2-2 0,1 1-1,-2 0 1,0-21 0,1-9 135,30-164 611,2 70-4289,-25 107 2716,-2 1-202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8.834"/>
    </inkml:context>
    <inkml:brush xml:id="br0">
      <inkml:brushProperty name="width" value="0.05" units="cm"/>
      <inkml:brushProperty name="height" value="0.05" units="cm"/>
    </inkml:brush>
  </inkml:definitions>
  <inkml:trace contextRef="#ctx0" brushRef="#br0">50 51 17788,'-20'109'2898,"1"-15"-1746,16-69-943,0-10-106,0 1 0,2 0-1,0 0 1,2 23 0,-1-38-87,0 0 1,0 0-1,0 0 1,0 0-1,1 0 1,-1 0-1,0 0 1,1 0-1,-1 0 1,0 0-1,1-1 1,-1 1 0,1 0-1,-1 0 1,1 0-1,0-1 1,-1 1-1,1 0 1,0-1-1,0 1 1,-1 0-1,1-1 1,0 1-1,0-1 1,0 1-1,0-1 1,-1 0-1,3 1 1,-1-1 13,0 0 1,1 0-1,-1 0 1,0 0-1,1 0 1,-1-1-1,0 1 1,1-1-1,-1 0 0,0 1 1,4-3-1,4-2 107,1-1 0,-1 0 0,17-14 0,1-5 176,0-2-1,-2 0 0,-1-2 1,42-62-1,-49 61-755,-1-1 0,-1 0 0,11-34-1,-27 65 416,0 0 0,0 0 0,0 0 0,0 0-1,0 0 1,0 0 0,0 0 0,-1 0-1,1 0 1,0 0 0,0 0 0,0 0 0,0 0-1,0 0 1,0 0 0,0 0 0,0 0 0,0 0-1,-1 0 1,1 0 0,0 0 0,0 0-1,0-1 1,0 1 0,0 0 0,0 0 0,0 0-1,0 0 1,0 0 0,0 0 0,0 0 0,0 0-1,0 0 1,0 0 0,0 0 0,0 0-1,-1-1 1,1 1 0,0 0 0,0 0 0,0 0-1,0 0 1,0 0 0,0 0 0,0 0-1,0 0 1,0 0 0,0 0 0,0-1 0,0 1-1,0 0 1,0 0 0,1 0 0,-1 0 0,0 0-1,0 0 1,0 0 0,0 0 0,0 0-1,0 0 1,0 0 0,0-1 0,0 1 0,-8 6-419,5-4 190,-13 10-548</inkml:trace>
  <inkml:trace contextRef="#ctx0" brushRef="#br0" timeOffset="1">180 351 15995,'11'16'1553,"1"1"-1217,4-6-312,7-2 464,6-3-392,2-6 40,4-2-240,5-5-320</inkml:trace>
  <inkml:trace contextRef="#ctx0" brushRef="#br0" timeOffset="2">547 232 13067,'-8'4'575,"0"0"1,0 0-1,1 1 1,-1 0-1,1 0 1,0 1-1,1 0 1,-1 1-1,-5 7 1,8-11-399,1 1 1,0 1-1,0-1 1,0 0-1,0 1 1,1 0-1,0-1 1,-1 1-1,2 0 1,-1 0-1,1 0 1,-1 0-1,2 1 1,-1-1-1,0 0 1,1 8-1,0-11-162,1 0 0,-1 0 0,1 0 0,-1-1 0,1 1 0,0 0-1,0 0 1,0-1 0,0 1 0,0 0 0,0-1 0,0 1 0,0-1 0,1 1 0,-1-1-1,1 0 1,-1 0 0,1 0 0,-1 1 0,1-1 0,-1-1 0,1 1 0,0 0-1,0 0 1,0-1 0,-1 1 0,1-1 0,0 1 0,0-1 0,0 0 0,0 0-1,0 0 1,0 0 0,0 0 0,0 0 0,-1 0 0,4-1 0,0 0 2,0 0 1,0 0 0,0-1-1,0 1 1,0-1 0,0 0-1,0 0 1,-1-1 0,1 1-1,-1-1 1,0 0 0,8-7-1,-6 3 31,-1-1 0,1 0 0,-1 0 0,-1 0 0,0 0 0,5-13 0,-7 16-34,-1 1 0,1 0 0,-1 0-1,0-1 1,-1 1 0,1 0 0,-1-1-1,1 1 1,-1 0 0,-1-1 0,1 1-1,-1-1 1,1 1 0,-1 0 0,-3-8-1,4 12-13,0-1-1,-1 0 0,1 1 1,0-1-1,0 1 0,-1-1 0,1 0 1,-1 1-1,1-1 0,-1 1 1,1-1-1,-1 1 0,1-1 1,-1 1-1,1 0 0,-1-1 1,1 1-1,-1 0 0,0-1 1,1 1-1,-1 0 0,0-1 0,1 1 1,-1 0-1,0 0 0,1 0 1,-1 0-1,-1 0 0,1 0-26,0 1 1,-1-1-1,1 1 0,0-1 0,0 1 0,0 0 0,0-1 0,0 1 0,-1 0 0,2 0 1,-1 0-1,0 0 0,-2 2 0,1 0-176,-1 1-1,1-1 1,0 1 0,-1 0 0,2 0-1,-1 0 1,0 0 0,-1 6-1,3-9 173,0 0 0,0 1-1,0-1 1,0 0-1,0 0 1,0 0 0,0 0-1,0 0 1,1 0-1,-1 0 1,0 0-1,1 1 1,-1-1 0,1 0-1,-1 0 1,1-1-1,-1 1 1,1 0 0,-1 0-1,1 0 1,0 0-1,0 0 1,0-1-1,1 2 1,12 1-504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3.933"/>
    </inkml:context>
    <inkml:brush xml:id="br0">
      <inkml:brushProperty name="width" value="0.025" units="cm"/>
      <inkml:brushProperty name="height" value="0.025" units="cm"/>
    </inkml:brush>
  </inkml:definitions>
  <inkml:trace contextRef="#ctx0" brushRef="#br0">198 133 13123,'1'-2'146,"19"-53"2670,-19 50-2457,0 1-1,0-1 1,-1 1 0,1-1 0,-1 1 0,0-1 0,0 1 0,-1-1 0,0 1-1,-1-9 1,1 12-269,1 0 1,0 0-1,0 0 0,-1 0 0,1 0 0,-1 1 1,1-1-1,-1 0 0,1 0 0,-1 1 0,1-1 0,-1 0 1,0 0-1,0 1 0,1-1 0,-1 1 0,0-1 0,0 1 1,1-1-1,-1 1 0,0-1 0,0 1 0,0 0 1,0-1-1,0 1 0,-1 0 0,0 0 25,-1 0-1,1 0 1,0 1-1,0-1 0,-1 0 1,1 1-1,0 0 1,0 0-1,0-1 1,-4 3-1,-3 3 158,-1 0-1,1 0 1,-12 12-1,8-5-227,0 0 0,1 0 0,1 2 0,0-1 0,1 1 0,0 1 0,2 0 0,0 0 0,0 1 0,-8 31 0,15-47-67,1 0-1,-1 0 1,1 0-1,0 0 1,-1 1-1,1-1 1,0 0-1,0 0 1,0 0-1,0 1 1,0-1-1,0 0 1,0 0-1,1 3 1,9-13-260,11-29-42,-6 3 132,10-21 49,-24 52 133,2 0-1,-1 0 1,0 1-1,1-1 1,0 1-1,-1-1 1,1 1 0,1 0-1,-1 0 1,5-3-1,-7 6 6,1-1 0,-1 1 0,0-1 0,1 1 0,-1 0-1,1-1 1,-1 1 0,1 0 0,-1 0 0,0 0 0,1 0 0,-1 0 0,1 0 0,-1 1-1,1-1 1,-1 0 0,0 1 0,1-1 0,-1 1 0,0 0 0,1-1 0,-1 1-1,0 0 1,0 0 0,0 0 0,1-1 0,-1 1 0,1 2 0,5 4-20,-1 0 1,0 1-1,7 11 0,-6-9 6,36 53 20,-2 3 0,-3 2 0,45 112 0,-80-172 73,0 0 0,0 0-1,-1 0 1,-1 0 0,1 0 0,-1 10 0,-1-16-38,0-1 0,0 1 0,0-1 0,0 1 0,0-1 0,0 0 0,-1 1 0,1-1 0,0 1 0,-1-1 0,1 0 0,-1 1 0,0-1 0,1 0 0,-1 0 0,0 0 0,0 1 0,0-1 0,0 0 0,0 0 0,0 0 0,0 0 0,0-1 0,0 1 0,0 0 0,-1 0 0,1-1 0,0 1 0,-1 0 0,1-1 0,0 1 0,-1-1 0,1 0 0,-1 0 0,1 1 0,0-1 0,-1 0 0,1 0 0,-1 0 0,1 0 0,-3-1 0,-5 0 52,1-1 0,-1 0-1,1-1 1,0 1-1,-1-1 1,2-1 0,-1 0-1,0 0 1,1-1-1,-1 1 1,1-1-1,0-1 1,-9-10 0,8 9-64,1-1 0,0 0 1,0-1-1,1 1 1,0-1-1,1 0 0,0-1 1,0 1-1,1-1 1,-6-20-1,10 25-59,-1 0 0,1 0-1,0 0 1,0 0 0,0-1-1,0 1 1,1 0 0,0 0 0,0 0-1,1 0 1,0 0 0,-1 0 0,2 0-1,-1 1 1,0-1 0,1 1 0,0-1-1,4-4 1,8-8-804,0 0 0,1 2 0,20-16 0,6-6-1632,-14 9 1457,-2-3-220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4.398"/>
    </inkml:context>
    <inkml:brush xml:id="br0">
      <inkml:brushProperty name="width" value="0.025" units="cm"/>
      <inkml:brushProperty name="height" value="0.025" units="cm"/>
    </inkml:brush>
  </inkml:definitions>
  <inkml:trace contextRef="#ctx0" brushRef="#br0">73 4 18372,'0'0'52,"0"0"0,0 0-1,0-1 1,-1 1 0,1 0 0,0 0 0,0 0-1,0-1 1,-1 1 0,1 0 0,0 0 0,0 0 0,-1 0-1,1-1 1,0 1 0,0 0 0,-1 0 0,1 0-1,0 0 1,-1 0 0,1 0 0,0 0 0,0 0-1,-1 0 1,1 0 0,0 0 0,-1 0 0,1 0 0,0 0-1,0 0 1,-1 0 0,1 0 0,0 1 0,-1-1-1,-8 9 542,-4 17 160,4-2-547,1 1 0,1 0 0,1 0 0,1 1 0,-2 41 1,7-65-211,0 1 1,0-1 0,0 1 0,0-1 0,1 0 0,-1 1-1,1-1 1,-1 1 0,1-1 0,0 0 0,0 0 0,0 1 0,0-1-1,2 3 1,-3-5 1,1 1 0,-1-1 0,1 1 0,-1-1 0,1 0 0,0 1 0,-1-1 0,1 0 0,-1 1 0,1-1-1,0 0 1,-1 0 0,1 0 0,0 1 0,-1-1 0,1 0 0,0 0 0,-1 0 0,1 0 0,1 0 0,0-1-3,0 1 1,-1-1 0,1 1-1,0-1 1,0 0 0,0 0-1,-1 0 1,1 0 0,-1 0-1,3-2 1,36-36-76,-33 31 58,-1 1-1,1 0 1,0 0 0,1 1 0,-1 0-1,1 0 1,0 1 0,18-9 0,-25 14 17,0-1 0,0 1 1,0 0-1,0-1 0,1 1 1,-1 0-1,0 0 0,0 0 1,0 0-1,1 0 0,-1 0 1,0 0-1,0 0 0,0 0 1,1 1-1,-1-1 0,0 0 1,0 1-1,0-1 1,0 1-1,0-1 0,1 1 1,-1 0-1,0-1 0,0 2 1,1 0 2,-1 0 0,0-1 0,0 1 0,0 0 0,0 0 0,0 0 0,0 0 0,0 1 1,-1-1-1,1 0 0,-1 0 0,1 4 0,-1 3 81,0 0 0,0 0 0,-1-1 1,0 1-1,-1 0 0,-2 8 0,0-5 217,-1 0 1,0 0-1,-1-1 0,0 1 1,-12 14-1,15-21-228,0-1 0,-1 0-1,1 0 1,-1 0 0,0 0 0,0-1-1,0 1 1,-1-1 0,1 0-1,-1-1 1,0 1 0,1-1 0,-1 0-1,0 0 1,-10 2 0,15-3-122,-1-1 0,0 0 1,0 0-1,1 0 0,-1 0 1,0 0-1,1 0 0,-1-1 1,0 1-1,1 0 0,-1 0 1,0 0-1,1-1 0,-1 1 1,0 0-1,1 0 0,-1-1 1,0 1-1,1-1 0,-1 1 1,1-1-1,-1 1 0,1-1 1,-1 1-1,1-1 0,0 1 1,-1-1-1,1 1 0,-1-1 1,1 0-1,0 1 0,0-1 1,-1 0-1,1 1 0,0-1 1,0 0-1,0 0 0,0 1 1,0-1-1,0 0 0,0 1 1,0-1-1,0 0 0,0 1 1,0-1-1,0 0 0,0 0 1,1 0-1,5-9-618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4.819"/>
    </inkml:context>
    <inkml:brush xml:id="br0">
      <inkml:brushProperty name="width" value="0.025" units="cm"/>
      <inkml:brushProperty name="height" value="0.025" units="cm"/>
    </inkml:brush>
  </inkml:definitions>
  <inkml:trace contextRef="#ctx0" brushRef="#br0">105 28 10474,'-2'0'346,"1"0"1,0 1-1,-1-1 0,1 0 0,0 0 1,-1 0-1,1 0 0,-1 0 0,1 0 0,0 0 1,-1 0-1,1-1 0,-1 1 0,1-1 0,0 1 1,-1-1-1,0 0 0,-17-4 5398,18 5-5703,1 0 0,-1 0 0,0-1 0,0 1 0,1 0 0,-1-1 0,0 1 0,1-1 0,-1 1 0,0-1 0,1 1 0,-1-1 0,1 1 0,-1-1 0,1 0 0,-1 1 0,0-2 0,1 1-85,-1 0 0,1 1 0,0-1 0,-1 1 0,1-1 1,-1 1-1,1-1 0,0 1 0,-1-1 0,1 1 0,-1-1 0,0 1 1,1-1-1,-1 1 0,1 0 0,-1-1 0,0 1 0,1 0 0,-1 0 1,1-1-1,-1 1 0,0 0 0,1 0 0,-1 0 0,-1 0 0,-18 3-502,7-1 178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5.287"/>
    </inkml:context>
    <inkml:brush xml:id="br0">
      <inkml:brushProperty name="width" value="0.025" units="cm"/>
      <inkml:brushProperty name="height" value="0.025" units="cm"/>
    </inkml:brush>
  </inkml:definitions>
  <inkml:trace contextRef="#ctx0" brushRef="#br0">4 252 13211,'-1'5'2943,"-1"-6"-316,2 0-2520,0 0 0,0 0-1,0 1 1,0-1 0,0 0-1,0 0 1,0 1 0,0-1-1,0 0 1,0 0 0,1 1 0,-1-1-1,0 0 1,0 1 0,1-1-1,0-1 1,11-22 675,-1-1 0,11-37-1,-17 48-514,-1-1-1,-1 0 1,-1-1-1,0 1 0,-1-27 1,0 41-250,-1 1 0,0-1 1,0 0-1,0 1 1,0-1-1,0 0 1,0 1-1,-1-1 1,1 1-1,0-1 0,0 0 1,0 1-1,-1-1 1,1 1-1,0-1 1,-1 0-1,1 1 1,0-1-1,-1 1 1,0-1-1,-7 6 217,-5 21-89,4 0-126,2 0 1,-5 30-1,10-43-35,1 0 0,0-1 0,1 1 0,0 0 1,1-1-1,4 23 0,-4-32-82,0 0 1,0 0-1,1 0 0,-1 1 1,0-1-1,1-1 1,0 1-1,0 0 1,0 0-1,0-1 0,0 1 1,1-1-1,-1 1 1,1-1-1,-1 0 1,1 0-1,0 0 0,0 0 1,0-1-1,4 3 1,-2-3-95,1 1 1,-1-1 0,0 0 0,0 0-1,1 0 1,-1-1 0,0 0 0,1 0-1,-1 0 1,0-1 0,1 1-1,6-3 1,15-8-660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6.242"/>
    </inkml:context>
    <inkml:brush xml:id="br0">
      <inkml:brushProperty name="width" value="0.025" units="cm"/>
      <inkml:brushProperty name="height" value="0.025" units="cm"/>
    </inkml:brush>
  </inkml:definitions>
  <inkml:trace contextRef="#ctx0" brushRef="#br0">52 256 12659,'-6'9'1789,"5"-8"-1493,0 0 0,1-1-1,-1 1 1,0 0 0,1 0-1,-1 0 1,0 0 0,1 0-1,-1 0 1,1 0 0,-1 0-1,1 0 1,0 0 0,0 0-1,-1 0 1,1 2 0,3-6 79,-1 1-1,0-1 1,0 0 0,0 0 0,0 0-1,3-6 1,1-6-215,-1 0 1,-1 0-1,0 0 1,-1-1-1,-1 1 1,0-1-1,-1 1 1,-1-1-1,0 0 0,-1 1 1,-1-1-1,-7-29 1,9 43-152,-1 0 1,0 0-1,0-1 1,0 1 0,0 0-1,0 0 1,0 1-1,-3-5 1,3 6-7,1-1 1,-1 1-1,1 0 1,-1-1 0,1 1-1,-1 0 1,1-1-1,-1 1 1,1 0 0,-1-1-1,1 1 1,-1 0-1,0 0 1,1 0 0,-1 0-1,0 0 1,1 0-1,-1-1 1,0 1-1,1 1 1,-2-1 0,1 1-1,-1-1 1,0 1 0,1 0 0,-1 0 0,1 1 0,-1-1-1,1 0 1,0 0 0,-1 1 0,1-1 0,0 1 0,0-1-1,0 1 1,0 0 0,0-1 0,0 1 0,1 0 0,-1-1-1,0 4 1,-4 10-2,1 0 0,0 0 1,1 1-1,1-1 0,0 1 0,2-1 0,-1 1 0,2 0 0,3 23 0,-3-32-66,1 1-1,0-1 0,1 0 0,-1 0 1,1 0-1,1 0 0,-1 0 0,1 0 1,7 8-1,-8-11-94,1 0 1,0 0-1,0-1 0,1 1 1,-1-1-1,1 0 0,-1 0 1,1 0-1,0-1 0,0 0 1,0 0-1,0 0 1,1 0-1,6 0 0,10 4-305,1 1-135</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7.173"/>
    </inkml:context>
    <inkml:brush xml:id="br0">
      <inkml:brushProperty name="width" value="0.025" units="cm"/>
      <inkml:brushProperty name="height" value="0.025" units="cm"/>
    </inkml:brush>
  </inkml:definitions>
  <inkml:trace contextRef="#ctx0" brushRef="#br0">203 123 13011,'-1'-2'351,"-1"-1"0,0 0 1,0 1-1,0-1 0,-1 1 1,1-1-1,-1 1 0,1 0 1,-1 0-1,0 0 0,0 1 0,0-1 1,0 1-1,0-1 0,0 1 1,0 0-1,0 0 0,0 0 1,-1 1-1,1-1 0,0 1 1,-5 0-1,4 0-160,-1 1-1,1 0 1,0 0-1,0 0 1,0 0 0,0 1-1,0 0 1,0-1 0,0 1-1,1 1 1,-1-1 0,1 1-1,-1-1 1,1 1 0,0 0-1,0 0 1,-3 5 0,-2 3-148,0 1 0,1 0 0,0 1 0,1 0 0,0 0 1,1 0-1,1 1 0,0-1 0,0 1 0,2 0 1,0 0-1,0 0 0,2 0 0,-1 1 0,5 27 0,-4-39-42,1 1 0,-1-1 0,1 0 0,0 0 0,1 0 0,-1 0 0,1 0 0,-1 0 0,1 0 0,0 0-1,3 4 1,-4-6-1,0 0 1,0 0-1,0-1 0,0 1 0,0 0 0,1 0 0,-1-1 0,0 1 0,0-1 1,1 1-1,-1-1 0,0 1 0,1-1 0,-1 0 0,0 0 0,1 0 0,-1 0 1,0 0-1,1 0 0,-1 0 0,1 0 0,-1 0 0,0 0 0,1-1 0,-1 1 1,0-1-1,0 1 0,1-1 0,1-1 0,5-3 1,0 0 0,0-1-1,-1 0 1,0 0 0,0-1-1,0 0 1,-1 0 0,0-1 0,0 0-1,7-15 1,1-3 11,-1 0 0,10-35 0,3-28 25,-23 108-57,-2-6 14,0 0 0,1-1 1,1 1-1,0-1 1,1 1-1,1-1 1,10 21-1,-14-32 6,-1 0 0,1 0 1,-1 0-1,1 0 0,0-1 0,-1 1 0,1 0 0,0-1 1,-1 1-1,1 0 0,0-1 0,0 1 0,0-1 0,0 1 1,0-1-1,0 0 0,-1 1 0,1-1 0,0 0 0,0 0 1,0 0-1,0 1 0,0-1 0,0 0 0,2-1 0,-1 1 1,0-1-1,1 0 1,-1 0 0,0 1-1,0-2 1,0 1-1,-1 0 1,1 0 0,0-1-1,0 1 1,1-3-1,7-6 2,-2-1 0,1 0 0,6-13 0,-9 15-4,5-10 2,15-20 8,-24 36-10,0 1 1,0-1 0,0 1-1,0 0 1,1-1-1,-1 1 1,1 0 0,0 1-1,-1-1 1,6-2-1,-7 4 1,1-1-1,-1 1 0,0 0 0,0 0 0,1 0 0,-1 0 0,0 0 0,0 1 0,0-1 0,1 0 0,-1 0 1,0 1-1,0-1 0,0 1 0,0-1 0,0 1 0,0-1 0,0 1 0,0 0 0,0 0 0,0-1 1,0 1-1,0 0 0,0 0 0,0 0 0,-1 0 0,1 0 0,0 0 0,-1 0 0,1 0 0,-1 0 1,1 3-1,3 4-7,0 1 1,-1 0 0,2 10 0,-3-13 3,2 16-15,-3-16 18,0-1 1,0 1 0,1-1 0,4 10 0,-6-15 1,0 0 1,0 0 0,0 0 0,0 0-1,0 1 1,0-1 0,0 0 0,0 0-1,0 0 1,0 1 0,0-1-1,0 0 1,1 0 0,-1 0 0,0 0-1,0 0 1,0 1 0,0-1 0,0 0-1,1 0 1,-1 0 0,0 0-1,0 0 1,0 0 0,1 0 0,-1 0-1,0 1 1,0-1 0,0 0-1,1 0 1,-1 0 0,0 0 0,0 0-1,0 0 1,1 0 0,-1 0 0,0 0-1,0 0 1,1-1 0,5-7 30,2-20 19,-7 24-44,7-27 26,-4 14-18,0 0 0,2 1 0,-1-1 0,11-17 0,-16 33-14,0 1-1,0-1 1,0 1-1,0 0 1,1-1-1,-1 1 1,0-1-1,0 1 1,1-1-1,-1 1 0,0 0 1,1-1-1,-1 1 1,0 0-1,1-1 1,-1 1-1,0 0 1,1-1-1,-1 1 1,1 0-1,-1 0 0,1-1 1,-1 1-1,1 0 1,-1 0-1,0 0 1,1 0-1,-1 0 1,1 0-1,-1 0 1,1 0-1,-1 0 0,1 0 1,-1 0-1,1 0 1,-1 0-1,1 0 1,-1 0-1,1 0 1,-1 1-1,1-1 1,-1 0-1,1 0 0,-1 0 1,0 1-1,1-1 1,-1 0-1,1 1 1,-1-1-1,0 0 1,1 1-1,-1-1 1,0 1-1,0-1 0,1 0 1,-1 1-1,0-1 1,0 1-1,0-1 1,1 1-1,-1-1 1,0 1-1,0 0 1,12 34-25,-12-33 23,5 20-17,-4-15 16,0 0 0,0 0-1,1 0 1,1 0 0,4 12-1,-6-19 5,-1 0-1,0 0 1,0 1-1,0-1 1,0 0-1,0 0 1,0 0-1,0 0 1,1 1-1,-1-1 1,0 0 0,0 0-1,0 0 1,0 0-1,1 0 1,-1 1-1,0-1 1,0 0-1,0 0 1,1 0-1,-1 0 1,0 0-1,0 0 1,0 0-1,1 0 1,-1 0-1,0 0 1,0 0-1,1 0 1,-1 0-1,0 0 1,0 0-1,0 0 1,1 0-1,-1 0 1,0 0-1,0 0 1,7-9-26,3-13-182,-9 20 175,3-10-243,8-20-1162,11-52-1,-19 58 776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7.640"/>
    </inkml:context>
    <inkml:brush xml:id="br0">
      <inkml:brushProperty name="width" value="0.025" units="cm"/>
      <inkml:brushProperty name="height" value="0.025" units="cm"/>
    </inkml:brush>
  </inkml:definitions>
  <inkml:trace contextRef="#ctx0" brushRef="#br0">19 31 14571,'1'-6'630,"-1"-15"956,2 17-398,0 12 487,5 20-1032,1 1 0,2-2 0,12 28 0,45 76-719,-39-80 128,55 73 0,-83-124-57,0 0 0,0 0-1,0 0 1,0 0 0,-1 0-1,1 0 1,0 0 0,0 0 0,0 0-1,0 0 1,0 0 0,0 0-1,0 0 1,0 0 0,0 0 0,0 0-1,0 0 1,0 0 0,0 0 0,0 0-1,0 0 1,0 0 0,0 0-1,0 0 1,0 0 0,0 0 0,0 0-1,0 1 1,0-1 0,0 0-1,0 0 1,0 0 0,0 0 0,-1 0-1,1 0 1,0 0 0,0 0 0,0 0-1,0 0 1,0 0 0,0 0-1,0 0 1,0 0 0,0 0 0,0 0-1,0 0 1,-8-4-151,-11-8-100,-104-65-853,26 17 2581,99 57-395,8 0-705,10 0-150,26-6-554,-1-1 0,0-2 1,79-34-1,-96 31 32</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8.671"/>
    </inkml:context>
    <inkml:brush xml:id="br0">
      <inkml:brushProperty name="width" value="0.025" units="cm"/>
      <inkml:brushProperty name="height" value="0.025" units="cm"/>
    </inkml:brush>
  </inkml:definitions>
  <inkml:trace contextRef="#ctx0" brushRef="#br0">13 248 13563,'-2'-4'584,"0"0"0,0 0 1,1-1-1,-1 1 0,1-1 0,0 1 1,1-1-1,-1 0 0,1 1 0,-1-1 1,1 1-1,1-1 0,-1 0 0,3-8 1,-3 10-474,1 0 1,0-1 0,0 1 0,0 0 0,0 0 0,1 0-1,-1 0 1,1 0 0,0 0 0,0 1 0,0-1-1,0 1 1,0-1 0,1 1 0,-1 0 0,1 0 0,-1 0-1,1 0 1,0 0 0,0 0 0,5-1 0,-7 2-101,1 1 0,0 0 1,0 0-1,-1 0 1,1 0-1,0 0 0,0 0 1,0 0-1,-1 0 0,1 0 1,0 1-1,0-1 1,-1 1-1,1 0 0,0-1 1,-1 1-1,1 0 0,-1 0 1,1 0-1,-1 0 1,1 0-1,-1 0 0,0 0 1,0 1-1,1-1 1,-1 0-1,0 1 0,0-1 1,0 1-1,0-1 0,-1 1 1,1 0-1,0 2 1,3 4-26,-1 0 0,0 1 1,0-1-1,-1 1 1,2 11-1,-4-7-11,1 1 0,-2-1 1,-1 15-1,1-15-24,0 0 0,1 22 1,0-35 47,1 0 1,-1 0 0,0 0-1,1 0 1,-1 0 0,0 0-1,1 0 1,-1-1 0,0 1-1,1 0 1,-1 0 0,0 0-1,1 0 1,-1 0-1,0 0 1,0-1 0,1 1-1,-1 0 1,0 0 0,0-1-1,1 1 1,-1 0 0,0 0-1,0-1 1,0 1 0,1 0-1,-1 0 1,0-1 0,0 1-1,0 0 1,0-1 0,0 1-1,0-1 1,9-11 2,7-20 5,-2-1-1,13-42 0,0-2 3,-19 65-10,-8 12 1,0 0 0,0 0 0,0 0 0,0 0 0,1 0 0,-1 0 0,0 0 0,0 0 0,0 0 0,0 0 0,1 0 0,-1 0 0,0 0 0,0 0 0,0 0 0,0 0 0,1 0 0,-1 0 1,0 0-1,0 0 0,0 0 0,0 1 0,0-1 0,1 0 0,-1 0 0,0 0 0,0 0 0,0 0 0,0 0 0,0 1 0,0-1 0,0 0 0,0 0 0,0 0 0,1 0 0,-1 0 0,0 1 0,0-1 0,0 0 0,0 0 1,6 30 3,-4-14-6,2-1-2,0-1 0,1-1 0,0 1 0,1-1 0,11 18 0,-16-29 6,1 0 0,-1 1 0,1-1-1,0 0 1,0 0 0,0 0 0,0 0 0,1 0 0,-1-1-1,0 1 1,1-1 0,-1 1 0,1-1 0,4 2 0,-4-3 3,-1 0 0,0 0 0,1 0 0,-1 0 0,0 0 0,1 0 0,-1-1 0,0 1 0,0-1 0,1 0 0,-1 0 0,0 0 0,0 0 0,0 0 0,0 0 0,0 0 0,0-1 1,0 1-1,0 0 0,-1-1 0,3-2 0,4-4 32,-1 0 0,0-1 0,0 0 0,0 0 0,-1 0 0,-1-1 0,8-18 0,-10 21-3,0-1-1,-1 0 0,1 1 0,-2-1 0,1 0 0,-1 0 1,0-1-1,-1 1 0,0 0 0,0 0 0,-3-11 0,3 18-26,0 0 0,0 0 0,0 0-1,-1 0 1,1-1 0,0 1-1,-1 0 1,1 0 0,-1 0 0,0 0-1,1 0 1,-1 0 0,0 0-1,1 1 1,-1-1 0,-1-1-1,1 2-2,1-1-1,-1 1 1,1 0-1,-1 0 1,1 0-1,-1 0 0,1 0 1,-1 0-1,1 0 1,-1 0-1,1 0 0,-1 0 1,1 0-1,-1 0 1,1 0-1,-1 0 0,1 0 1,-1 1-1,1-1 1,-1 0-1,1 0 1,-1 1-1,1-1 0,-1 1 1,-1 0 2,0 1 0,0 0 0,0 0 1,0 1-1,0-1 0,0 0 1,1 0-1,0 1 0,-1-1 0,-1 6 1,1-1-12,0 1 0,1-1 1,0 1-1,1-1 0,-1 1 1,1-1-1,2 14 1,-2-19 2,0 1 0,0-1 0,1 0 0,-1 1 0,1-1-1,-1 0 1,1 1 0,0-1 0,0 0 0,0 0 0,0 0 0,0 0 0,0 0 0,1 0 0,-1 0 0,1 0 0,0 0 0,-1-1 0,1 1 0,0-1 0,0 1 0,0-1 0,0 0 0,0 0 0,0 1 0,0-1 0,4 1 0,-3-2 2,0 0-1,0 0 1,-1-1 0,1 1-1,0-1 1,-1 1-1,1-1 1,-1 0 0,1 0-1,0 0 1,-1-1-1,0 1 1,1 0-1,-1-1 1,0 1 0,0-1-1,3-2 1,2-3 1,0 0 0,0-1-1,7-10 1,-4 3 6,0-1 0,-2 0-1,0 0 1,0 0 0,8-32-1,-17 64-47,0 0 0,2 32 0,0-27 24,-1-13 15,0 0 0,1-1 0,0 1-1,4 12 1,-5-19-24,0 0 1,0 0-1,1 0 0,-1 0 0,0 0 0,1 0 0,-1 0 1,1 0-1,-1 0 0,1 0 0,-1-1 0,1 1 1,0 0-1,-1 0 0,1-1 0,0 1 0,-1 0 1,1-1-1,0 1 0,0-1 0,0 1 0,0-1 0,0 1 1,-1-1-1,1 1 0,0-1 0,0 0 0,0 0 1,0 1-1,0-1 0,0 0 0,0 0 0,0 0 0,0 0 1,0 0-1,0-1 0,0 1 0,0 0 0,0 0 1,0 0-1,0-1 0,0 1 0,0-1 0,0 1 1,0-1-1,1 0 0,4-3-218,0-1-1,0 1 1,-1-1 0,0-1 0,6-5 0,-7 6 106,11-12-346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9.348"/>
    </inkml:context>
    <inkml:brush xml:id="br0">
      <inkml:brushProperty name="width" value="0.025" units="cm"/>
      <inkml:brushProperty name="height" value="0.025" units="cm"/>
    </inkml:brush>
  </inkml:definitions>
  <inkml:trace contextRef="#ctx0" brushRef="#br0">0 6 14955,'1'-1'100,"-1"1"1,1 0-1,-1-1 0,0 1 0,1-1 0,-1 1 0,1 0 1,-1-1-1,1 1 0,-1 0 0,1-1 0,-1 1 0,1 0 1,-1 0-1,1 0 0,0-1 0,-1 1 0,1 0 0,-1 0 1,1 0-1,0 0 0,-1 0 0,1 0 0,-1 0 1,1 0-1,-1 1 0,1-1 0,0 0 0,-1 0 0,1 0 1,1 1 45,-1 0 1,0 1-1,0-1 1,0 0 0,0 0-1,0 0 1,0 1 0,0-1-1,0 0 1,0 1-1,1 1 1,2 9 340,0 0 0,4 17 0,-6-20-206,12 52 793,6 76-1,-29-237 629,-18-31-1146,29 128-561,4 5-77,11 10-288,-14-10 160,-1 0 175,0-1-1,-1 0 1,1 0-1,0-1 1,-1 1 0,1 0-1,0 0 1,0-1-1,0 1 1,0-1 0,0 0-1,0 1 1,0-1-1,-1 0 1,1 0 0,0 0-1,0-1 1,0 1-1,0 0 1,0-1 0,0 1-1,0-1 1,-1 1-1,1-1 1,0 0 0,0 0-1,-1 0 1,1 0-1,0 0 1,-1 0 0,1-1-1,-1 1 1,0 0-1,1-1 1,-1 1 0,0-1-1,0 1 1,0-1-1,0 0 1,0 0 0,1-2-1,8-20-308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9.846"/>
    </inkml:context>
    <inkml:brush xml:id="br0">
      <inkml:brushProperty name="width" value="0.025" units="cm"/>
      <inkml:brushProperty name="height" value="0.025" units="cm"/>
    </inkml:brush>
  </inkml:definitions>
  <inkml:trace contextRef="#ctx0" brushRef="#br0">67 0 17740,'2'1'135,"-1"0"1,1 1 0,-1-1-1,1 0 1,-1 1 0,0-1-1,0 1 1,0-1-1,0 1 1,0 0 0,0-1-1,0 1 1,0 0-1,0 3 1,9 33 296,-6-19 164,18 63 103,3-1 0,67 143 1,-89-216-675,-2-6-16,0 0-1,0 0 1,0 0-1,0 0 1,1-1-1,-1 1 1,0 0-1,1-1 1,2 3-1,-16-28 148,-18-10-378,-1 0 0,-1 2 0,-69-51 0,53 45 19,48 37 208,0 1-1,0 0 1,-1 0-1,1 0 1,0 0-1,0 0 0,0 0 1,0 0-1,0 0 1,0-1-1,0 1 1,0 0-1,0 0 0,-1 0 1,1 0-1,0 0 1,0-1-1,0 1 0,0 0 1,0 0-1,0 0 1,0 0-1,0-1 1,0 1-1,0 0 0,0 0 1,0 0-1,0 0 1,0 0-1,0-1 1,0 1-1,0 0 0,1 0 1,-1 0-1,0 0 1,0 0-1,0-1 1,0 1-1,0 0 0,0 0 1,0 0-1,0 0 1,0 0-1,1 0 1,-1-1-1,0 1 0,0 0 1,13-6 130,27-4-14,-22 6-88,5-2-274,0-2 0,0 0 0,34-18 0,-37 10-510,-20 15 735,1 1 0,-1-1 0,0 1 0,1-1-1,-1 1 1,0-1 0,1 1 0,-1-1 0,0 1 0,0-1-1,1 0 1,-1 1 0,0-1 0,0 1 0,0-1-1,0 0 1,0 1 0,0-1 0,0 0 0,0 1 0,0-1-1,0 1 1,-1-1 0,1 0 0,0 1 0,0-1-1,0 1 1,-1-1 0,1 0 0,0 1 0,-1-1 0,1 1-1,0-1 1,-1 1 0,1-1 0,-1 1 0,1 0-1,-1-1 1,1 1 0,-1-1 0,-22-10-435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34.200"/>
    </inkml:context>
    <inkml:brush xml:id="br0">
      <inkml:brushProperty name="width" value="0.05" units="cm"/>
      <inkml:brushProperty name="height" value="0.05" units="cm"/>
    </inkml:brush>
  </inkml:definitions>
  <inkml:trace contextRef="#ctx0" brushRef="#br0">0 86 11490,'1'2'1411,"5"-4"-463,16-11-101,-6 3-815,-2 5 1,0 1 0,0 0 0,1 1-1,0 0 1,-1 1 0,1 1 0,0 0-1,17 2 1,37-3 2,36-10 73,244-14 405,147 47-368,-283-7-132,-6 7 20,202 47 1,-380-63-31,73 11-1,189 5-1,105-28-2,46 1-1,-148 19-33,372 2-103,340 6-247,-299 18 289,1-52 22,-395-8 80,0 27 4,-278-3-9,201 7-26,-210-12 26,1 0 0,-1-2 0,0 0 0,0-2 0,0-1 0,45-19 0,-24 5 2,1 2 0,0 2 0,1 2 1,1 3-1,0 1 0,1 3 0,72-3 0,113 11-24,134-7-20,202 1-260,-495 7-64,-36 0 268,-4-1-46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9.305"/>
    </inkml:context>
    <inkml:brush xml:id="br0">
      <inkml:brushProperty name="width" value="0.05" units="cm"/>
      <inkml:brushProperty name="height" value="0.05" units="cm"/>
    </inkml:brush>
  </inkml:definitions>
  <inkml:trace contextRef="#ctx0" brushRef="#br0">76 2 13667,'-2'-1'221,"-1"1"0,1-1 0,-1 1 0,0 0 0,1 0 0,-1 0 0,1 1 0,-1-1 0,1 1 0,-1-1 0,1 1 0,-1 0 0,1 0 0,0 0 0,-1 0 0,1 0 0,0 0 0,0 1 0,0-1 0,0 1 1,0 0-1,-2 2 0,2-3-163,1 0 0,0 0 0,0 0 1,0 1-1,0-1 0,0 0 0,0 1 0,0-1 1,1 1-1,-1-1 0,0 1 0,1-1 1,-1 1-1,1-1 0,0 1 0,-1-1 1,1 1-1,0 0 0,0-1 0,0 1 1,0 0-1,0-1 0,0 1 0,1-1 0,-1 1 1,0 0-1,1-1 0,0 1 0,-1-1 1,1 1-1,0-1 0,-1 0 0,1 1 1,0-1-1,2 2 0,6 4-180,-1 0 0,1-1 0,1-1 0,-1 1 0,1-1 0,0-1 0,0 0 0,1-1-1,13 4 1,19 7-577,-30-9 476,-9-4 161,1 1 0,-1-1-1,1 1 1,-1 0 0,0 0 0,0 1 0,0-1 0,0 1 0,6 5 0,-10-7 75,1-1 0,-1 1 0,1-1 0,-1 1 0,0 0 0,0-1 0,1 1 0,-1-1 0,0 1 0,0 0 0,0-1 0,0 1 0,1-1 0,-1 1 0,0 0 0,0-1 0,0 1 0,0-1 0,-1 1 0,1 0 0,0-1 0,0 1 0,0 0 0,0-1 0,-1 1 0,1-1 0,0 1 0,0-1 0,-1 1 0,1-1 0,-1 1 0,1-1 0,0 1 0,-1-1 0,1 1 0,-1-1 0,1 0 0,-1 1 0,1-1 0,-1 0 0,1 1 0,-1-1 0,1 0 0,-1 0 0,0 1 0,1-1 0,-1 0 0,0 0 0,-34 10 706,34-9-680,-23 4 380,1-1 1,-1-1-1,0-1 1,-38-1-1,61-1-456,-1 0 0,1 0 0,0 0 0,0 0 0,0 0 0,0 0 0,0-1 0,-1 1 0,1 0 0,0-1 0,0 1 0,0 0 0,0-1 0,0 0 0,0 1 0,0-1 0,0 1 0,0-1 0,1 0 0,-1 0 0,0 0 0,0 1-1,0-1 1,1 0 0,-2-2 0,2 1 0,0 0 0,0 1-1,0-1 1,0 0 0,1 0-1,-1 1 1,1-1 0,-1 0-1,1 1 1,-1-1 0,1 0-1,0 1 1,0-1 0,0 1-1,0-1 1,0 1 0,2-2-1,19-23-426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0.295"/>
    </inkml:context>
    <inkml:brush xml:id="br0">
      <inkml:brushProperty name="width" value="0.025" units="cm"/>
      <inkml:brushProperty name="height" value="0.025" units="cm"/>
    </inkml:brush>
  </inkml:definitions>
  <inkml:trace contextRef="#ctx0" brushRef="#br0">33 17 17532,'-17'3'2000,"4"-2"-1416,10 0-288,3 2 1305,10-3-1185,3-1 1264,6-5-1464,0-1 16,-2-3-32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0.795"/>
    </inkml:context>
    <inkml:brush xml:id="br0">
      <inkml:brushProperty name="width" value="0.025" units="cm"/>
      <inkml:brushProperty name="height" value="0.025" units="cm"/>
    </inkml:brush>
  </inkml:definitions>
  <inkml:trace contextRef="#ctx0" brushRef="#br0">125 96 14883,'2'-12'1233,"5"-31"745,-7 41-1746,0 0 0,0-1 0,1 1 0,-2 0 0,1 0 0,0-1 0,0 1-1,-1 0 1,1 0 0,-1 0 0,0 0 0,0-1 0,0 1 0,-2-3 0,3 4-174,-1 1-1,0-1 1,1 1 0,-1-1 0,1 1 0,-1 0 0,0 0 0,1-1 0,-1 1 0,0 0-1,0 0 1,1 0 0,-1 0 0,0-1 0,1 1 0,-1 0 0,0 0 0,0 1 0,1-1 0,-1 0-1,0 0 1,1 0 0,-1 0 0,0 1 0,1-1 0,-1 0 0,0 0 0,1 1 0,-1-1 0,1 1-1,-1-1 1,0 1 0,1-1 0,-1 1 0,1-1 0,-1 2 0,-20 22 387,20-23-409,-9 13-4,0 0 0,0 1 0,2 1 0,0-1 0,0 1 0,2 1 0,0-1 0,-4 20 0,9-35-34,1-1 1,0 0-1,0 0 1,0 0-1,0 0 1,0 1-1,0-1 1,0 0-1,0 0 1,0 0-1,0 0 1,0 0-1,0 1 1,0-1-1,0 0 1,0 0-1,0 0 1,1 0-1,-1 1 1,0-1-1,0 0 1,0 0-1,0 0 1,0 0-1,0 0 1,0 0-1,0 1 1,0-1-1,1 0 1,-1 0-1,0 0 1,0 0-1,0 0 1,0 0-1,0 0 1,0 0-1,1 0 1,-1 0-1,0 0 1,0 1-1,0-1 1,0 0-1,1 0 1,-1 0-1,0 0 1,0 0-1,0 0 1,0 0-1,0 0 1,1-1 0,-1 1-1,0 0 1,0 0-1,0 0 1,0 0-1,1 0 1,-1 0-1,0 0 1,0 0-1,0 0 1,0 0-1,0 0 1,0 0-1,0-1 1,1 1-1,-1 0 1,9-6-88,2-4-12,26-20-176,-34 27 250,0 1-1,0 1 0,1-1 0,-1 0 0,0 1 1,1-1-1,0 1 0,-1 0 0,1 1 0,4-2 1,-7 2 23,0 0 0,0 0 0,0 0 0,-1 0 0,1 0 0,0 0 0,0 1 0,0-1 0,0 0 0,0 0 0,0 1 0,-1-1 0,1 0-1,0 1 1,0-1 0,0 1 0,-1-1 0,1 1 0,0 0 0,-1-1 0,1 1 0,0 0 0,-1-1 0,1 1 0,0 1 0,0 0 8,0 0 0,0 1 0,-1-1 1,1 0-1,-1 1 0,1-1 0,-1 0 0,0 1 0,0 3 0,-1 3 54,0 0 0,0 0 0,-1 0 0,-4 12 0,2-10 81,-1 1-1,0-1 0,-1 0 1,-12 18-1,16-26-108,0 0-1,-1 0 1,1 0 0,-1 0 0,1 0-1,-1-1 1,0 1 0,0-1-1,0 0 1,-1 1 0,1-1-1,0-1 1,-1 1 0,0 0 0,1-1-1,-1 0 1,0 0 0,1 0-1,-5 0 1,7-1-73,0 1 0,1-1 0,-1 0 0,1 0 1,-1 0-1,0 0 0,1 0 0,-1 0 0,0 0 0,1 0 0,-1 0 0,1-1 0,-1 1 0,0 0 0,1 0 1,-1 0-1,1-1 0,-1 1 0,1 0 0,-1-1 0,1 1 0,-1 0 0,1-1 0,-1 1 0,1-1 1,-1 1-1,1-1 0,0 1 0,-1-1 0,1 1 0,0-1 0,-1 1 0,1-1 0,0 1 0,0-1 1,-1 1-1,1-1 0,0 0 0,0 1 0,0-1 0,0 0 0,0 1 0,0-1 0,0 1 0,0-1 0,0 0 1,0 1-1,0-1 0,0 1 0,1-1 0,-1 0 0,0 1 0,0-1 0,1 1 0,-1-1 0,0 1 1,1-1-1,-1 1 0,0-1 0,1 0 0,2-3-189,-1 1 1,1-1 0,-1 1-1,1 0 1,0-1-1,0 1 1,6-4-1,14-6-619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1.261"/>
    </inkml:context>
    <inkml:brush xml:id="br0">
      <inkml:brushProperty name="width" value="0.025" units="cm"/>
      <inkml:brushProperty name="height" value="0.025" units="cm"/>
    </inkml:brush>
  </inkml:definitions>
  <inkml:trace contextRef="#ctx0" brushRef="#br0">123 203 16379,'-2'-1'89,"1"0"-1,0 0 0,-1 1 0,1-1 0,-1 0 0,1 1 1,-1-1-1,1 1 0,-1 0 0,0-1 0,1 1 0,-1 0 1,1 0-1,-1 0 0,0 0 0,1 0 0,-1 0 0,1 1 1,-1-1-1,1 0 0,-1 1 0,1-1 0,-1 1 0,1 0 1,-1-1-1,1 1 0,-3 2 0,-1 0 91,0 0 0,0 0 1,0 1-1,0 0 0,-8 9 0,8-6-115,0 0 0,1 0 0,0 0 0,1 1 0,-1 0 0,1-1 0,1 1 0,-1 0 0,-1 15 0,3-18-48,0 1 1,0 0-1,1-1 1,0 1-1,0 0 1,1-1-1,-1 1 1,1 0-1,0-1 0,1 1 1,-1-1-1,1 1 1,0-1-1,6 10 1,-7-13-1,0-1-1,0 1 1,0-1 0,1 1-1,-1-1 1,0 0 0,1 1 0,-1-1-1,1 0 1,-1 0 0,1 0 0,-1 0-1,1 0 1,0-1 0,0 1-1,-1 0 1,1-1 0,0 0 0,0 1-1,0-1 1,2 0 0,-2 0 13,1 0 0,0-1 0,0 1 0,0-1 1,0 0-1,0 0 0,-1 0 0,1-1 0,0 1 0,-1 0 0,1-1 1,2-2-1,4-4 85,1-1 1,-1 0 0,0-1 0,13-19 0,-9 9-4,0 0 1,-2-1 0,-1 0-1,0 0 1,-1-2-1,-2 1 1,0-1 0,-1 0-1,-2 0 1,0 0-1,-1-1 1,-1-26 0,-7 19 14,5 30-122,0 0 0,0 1 0,0-1 0,-1 1-1,1-1 1,0 0 0,-1 1 0,1-1 0,0 1 0,-1-1 0,1 1 0,0-1 0,-1 1 0,1-1 0,-1 1 0,1 0 0,-1-1 0,1 1 0,-1 0-1,1-1 1,-1 1 0,1 0 0,-1-1 0,0 1 0,1 0 0,-1 0 0,1 0 0,-1 0 0,0 0 0,1 0 0,-1 0 0,0 0 0,1 0-1,-1 0 1,1 0 0,-1 0 0,0 0 0,1 0 0,-1 0 0,0 1 0,1-1 0,-1 0 0,1 0 0,-1 1 0,1-1 0,-1 0 0,0 1-1,-3 2 6,1 0-1,0 0 0,0 0 0,-1 0 0,2 1 0,-1-1 1,0 1-1,1 0 0,-4 6 0,-15 41 11,18-45-20,-38 118-18,36-106 8,1 0-1,0 0 0,2 1 1,-1 34-1,3-51 12,0-1-1,0 0 1,0 0-1,0 1 1,0-1 0,0 0-1,0 0 1,1 1-1,-1-1 1,1 0 0,-1 0-1,1 0 1,-1 1-1,1-1 1,-1 0 0,1 0-1,2 2 1,-3-3-1,1 0 1,-1 0 0,1 0-1,0 1 1,-1-1 0,1 0-1,-1 0 1,1 0 0,0 0-1,-1 0 1,1 0 0,-1 0-1,1 0 1,0-1 0,-1 1-1,1 0 1,-1 0 0,1 0-1,0-1 1,-1 1 0,1 0-1,-1-1 1,1 1 0,0-1-1,5-4 0,-1 0-1,1 0 0,-1-1 0,6-8 0,35-51-36,15-18-82,-58 80 100,-1 0-1,0 0 0,1 1 0,0-1 1,0 1-1,0-1 0,0 1 0,0 0 1,0 0-1,5-1 0,-7 2 10,-1 1-1,1 0 1,0 0 0,0 0-1,0 0 1,-1 0 0,1 0-1,0 0 1,0 0 0,0 0-1,-1 0 1,1 0 0,0 1-1,0-1 1,-1 0 0,1 0-1,0 1 1,0-1 0,0 1-1,0 0-13,1 0 0,-1 1-1,0-1 1,0 0 0,0 1-1,0-1 1,0 1 0,-1-1-1,1 1 1,0-1 0,-1 1 0,2 2-1,2 16-448,0 0 0,-2 1-1,0-1 1,-1 31 0,3 32-969,-1-71 835</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2.187"/>
    </inkml:context>
    <inkml:brush xml:id="br0">
      <inkml:brushProperty name="width" value="0.025" units="cm"/>
      <inkml:brushProperty name="height" value="0.025" units="cm"/>
    </inkml:brush>
  </inkml:definitions>
  <inkml:trace contextRef="#ctx0" brushRef="#br0">53 327 15675,'-15'46'1021,"-14"48"20,26-82-849,1 1-1,0 0 1,1 0 0,0 0-1,2 16 1,-1-28-170,0 1 1,0-1 0,0 0-1,0 0 1,0 0-1,0 0 1,1 0 0,-1 0-1,1 1 1,-1-1-1,1 0 1,-1 0 0,1 0-1,-1 0 1,1-1 0,1 3-1,-2-3-1,1 0-1,-1 0 1,1 1 0,-1-1-1,1 0 1,-1 0-1,1 0 1,-1 0 0,1 0-1,-1 0 1,1 0-1,-1 0 1,1 0 0,-1 0-1,1 0 1,-1 0-1,1 0 1,-1 0 0,1 0-1,-1-1 1,1 1-1,-1 0 1,1 0-1,0-1 1,2-1 53,1-1 0,-1 1 0,0-1 1,0 0-1,0 0 0,-1 0 0,5-6 0,15-29 213,-2 0 0,-2-1 0,17-51 1,-21 54-181,-15 68-56,-5 12-33,-1 5 68,0 53 1,7-100-75,0 0 0,0 0 0,0 0 0,0 1 0,0-1 0,1 0 0,-1 0 0,1 0 0,-1 0 0,1 0 0,0 0 0,1 4 0,-1-6-4,-1 0 1,0 1-1,1-1 1,-1 0-1,1 0 0,-1 1 1,0-1-1,1 0 1,-1 0-1,1 0 1,-1 0-1,1 1 0,-1-1 1,1 0-1,-1 0 1,1 0-1,-1 0 1,0 0-1,1 0 0,-1 0 1,1 0-1,-1 0 1,1-1-1,-1 1 1,1 0-1,-1 0 0,1 0 1,-1 0-1,0-1 1,1 1-1,-1 0 1,1 0-1,0-1 0,3-3 41,0 0 0,0 0 0,-1 0 0,1 0 0,-1-1 0,0 1 1,5-11-1,23-48 14,-4-3 0,-2 0 0,30-132 0,-55 183-239,0 15 172,0-1 1,0 1 0,0 0 0,-1 0 0,1 0 0,0 0 0,0 0 0,0 0 0,-1 0-1,1 0 1,0 0 0,0 0 0,-1 0 0,1 0 0,0 0 0,0 0 0,-1 0 0,1 0-1,0 0 1,0 0 0,0 0 0,-1 0 0,1 0 0,0 0 0,0 0 0,-1 0-1,1 0 1,0 1 0,0-1 0,0 0 0,-1 0 0,1 0 0,0 1 0,-23 20-24,16-13 88,6-7-47,1 1 0,-1-1-1,0 0 1,1 1 0,-1-1 0,1 1 0,-1-1 0,1 1 0,0-1 0,-1 1 0,1 0 0,0-1 0,0 1 0,0-1 0,1 1 0,-1-1 0,0 1 0,0 0 0,1-1 0,-1 1 0,1-1 0,0 1 0,-1-1 0,2 2 0,2 10 29,8 53 42,-4 0 1,2 87 0,-16 135 436,2-163-239,6-99-228,-3-26-55,1 0 0,0 0 1,0 0-1,0 0 1,0 0-1,0 0 0,0 0 1,0 0-1,0 0 0,0 0 1,0 0-1,0 0 1,0 0-1,0 1 0,0-1 1,0 0-1,0 0 0,0 0 1,0 0-1,0 0 1,0 0-1,0 0 0,0 0 1,1 0-1,-1 0 1,0 0-1,0 0 0,0 1 1,0-1-1,0 0 0,0 0 1,0 0-1,0 0 1,0 0-1,0 0 0,0 0 1,0 0-1,0 0 1,0 0-1,0 0 0,0 0 1,1 0-1,-1 0 0,0 0 1,0 0-1,0 0 1,0 0-1,0 0 0,0 0 1,0 0-1,0 0 0,0 0 1,0 0-1,0 0 1,0 0-1,1 0 0,-1 0 1,0 0-1,0 0 1,0 0-1,0 0 0,0 0 1,0 0-1,0 0 0,0 0 1,4-14 2,67-415 56,-22 118-31,-41 258-26,-5 30-15,0 0 1,2 0-1,8-25 1,-17 97-116,-14 216-29,17-205 149,4-1 0,14 90-1,-15-140 5,-2-8 3,0 1 0,0 0-1,0-1 1,0 1 0,1-1-1,-1 1 1,1-1 0,-1 1-1,1-1 1,-1 1 0,1-1-1,0 1 1,0-1 0,1 2-1,-1-7-2,-1-1 0,0 1-1,0-1 1,0 1-1,-1-7 1,-10-34-8,-18-51 1,15 54 96,-12-58-1,26 99-95,0 0 0,-1 0 0,1 0 0,0 0 0,0 0-1,0 0 1,0-1 0,0 1 0,0 0 0,0 0 0,0 0 0,0 0-1,1 0 1,-1 0 0,0-1 0,1 1 0,-1 0 0,1 0-1,0-1 1,1 1-91,-1 0-1,1 0 1,-1 0 0,1 0-1,-1 0 1,1 1 0,0-1-1,0 1 1,-1-1 0,3 1-1,7-3-6,7-3-154,3-4-89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2.996"/>
    </inkml:context>
    <inkml:brush xml:id="br0">
      <inkml:brushProperty name="width" value="0.025" units="cm"/>
      <inkml:brushProperty name="height" value="0.025" units="cm"/>
    </inkml:brush>
  </inkml:definitions>
  <inkml:trace contextRef="#ctx0" brushRef="#br0">0 468 13075,'0'1'113,"0"8"413,1-1 1,-1 0-1,1 1 1,3 9-1,-4-18-455,0 1 0,0 0 0,0 0 0,0 0 0,0 0 0,1 0 0,-1-1 0,0 1 0,1 0 0,-1 0-1,1 0 1,-1-1 0,1 1 0,-1 0 0,1-1 0,0 1 0,-1 0 0,1-1 0,0 1 0,-1-1 0,1 1 0,0-1-1,0 1 1,-1-1 0,1 0 0,0 1 0,0-1 0,0 0 0,0 0 0,-1 1 0,1-1 0,0 0 0,0 0 0,0 0-1,0 0 1,0 0 0,0 0 0,0 0 0,-1-1 0,1 1 0,0 0 0,0 0 0,0-1 0,0 1 0,-1 0-1,1-1 1,0 1 0,0-1 0,-1 1 0,1-1 0,0 1 0,0-2 0,9-6 230,0-1 0,-1-1-1,-1 1 1,1-1 0,-2-1 0,1 1 0,6-14 0,-3 7-18,12-21 303,-2 0 1,25-62-1,-36 73-420,-1 0-1,-1-1 0,-2 0 0,6-53 1,-12 77-151,1 0 1,-2 0-1,1 0 1,0 0-1,-1 0 1,0 0-1,0 0 1,0 0-1,-3-6 0,3 9-12,1 0-1,-1 0 0,1 1 1,0-1-1,-1 0 0,1 1 1,-1-1-1,0 1 0,1-1 0,-1 1 1,1-1-1,-1 1 0,0-1 1,1 1-1,-1 0 0,0-1 1,0 1-1,1 0 0,-1-1 0,-1 1 1,0 0-3,1 0 0,0 0 1,-1 1-1,1-1 0,0 0 1,0 1-1,0-1 1,-1 1-1,1 0 0,0-1 1,0 1-1,0 0 0,0-1 1,0 1-1,0 0 0,0 0 1,-1 2-1,-4 4-9,1 0 0,0 1 1,0-1-1,1 1 0,-1 0 0,2 1 1,-1-1-1,-2 14 0,-15 75-75,7 12 12,14-97 65,0-1-1,0 0 1,1 0-1,0 1 1,1-1-1,0 0 1,6 17-1,-7-25 7,0-1-1,0 0 1,0 0 0,0 1-1,1-1 1,-1 0-1,1 0 1,-1 0-1,1 0 1,0 0 0,0-1-1,0 1 1,-1 0-1,2-1 1,-1 0-1,2 2 1,-2-2 0,0-1-1,0 1 1,0-1-1,0 1 1,0-1 0,0 0-1,1 0 1,-1 0-1,0 0 1,0 0 0,0-1-1,0 1 1,0-1-1,0 1 1,3-2 0,2-1-2,-1-1 1,1 0 0,-1 0 0,0 0 0,0-1 0,0 0 0,-1 0 0,1-1-1,4-6 1,4-7 6,-2 0 0,0 0 0,-1-1 0,-1 0 0,0-1 0,-2-1 0,9-32 0,-14 120-22,-3-65 17,5 102-19,-4-89 27,1-1-1,0 1 1,2-1-1,-1 0 1,8 18-1,-10-29-4,-1-1 1,1 0-1,0 1 0,-1-1 0,1 0 0,0 1 0,0-1 1,0 0-1,0 0 0,0 0 0,0 0 0,0 0 0,0 0 0,0 0 1,1 0-1,-1 0 0,0-1 0,0 1 0,1 0 0,1 0 1,-2-1 0,0 0 0,0 0 1,1 0-1,-1 0 1,0-1-1,0 1 1,1 0-1,-1-1 1,0 1-1,0-1 1,0 1-1,0-1 1,0 1-1,0-1 1,0 0-1,0 1 0,0-1 1,2-1-1,2-5 0,1 1 0,-1-1-1,0 0 1,-1 0-1,5-9 1,-2 2-217,0 1 0,-1-2-1,-1 1 1,0-1 0,-1 1 0,-1-1-1,0 0 1,-1-1 0,-1 1 0,0-21-1,-5 3-251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3.543"/>
    </inkml:context>
    <inkml:brush xml:id="br0">
      <inkml:brushProperty name="width" value="0.025" units="cm"/>
      <inkml:brushProperty name="height" value="0.025" units="cm"/>
    </inkml:brush>
  </inkml:definitions>
  <inkml:trace contextRef="#ctx0" brushRef="#br0">11 1 13579,'-5'1'1648,"3"2"-968,0 0-312,1 0 1489,1-2-1281,3 1-1168,-1-2 432,0 0-120,5-2-128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4.056"/>
    </inkml:context>
    <inkml:brush xml:id="br0">
      <inkml:brushProperty name="width" value="0.025" units="cm"/>
      <inkml:brushProperty name="height" value="0.025" units="cm"/>
    </inkml:brush>
  </inkml:definitions>
  <inkml:trace contextRef="#ctx0" brushRef="#br0">36 394 15595,'-7'16'1120,"0"1"0,-9 33-1,14-41-848,1 0 0,0 0 1,0-1-1,1 1 0,0 0 0,0 0 0,1 0 0,2 9 0,-3-18-250,0 1 1,0 0-1,0 0 0,0-1 1,0 1-1,0 0 0,0-1 1,0 1-1,0 0 0,1-1 1,-1 1-1,0 0 1,1-1-1,-1 1 0,0-1 1,1 1-1,-1 0 0,0-1 1,1 1-1,-1-1 0,1 1 1,-1-1-1,1 1 0,0-1 1,-1 0-1,1 1 1,-1-1-1,1 0 0,0 1 1,-1-1-1,1 0 0,0 0 1,-1 0-1,1 1 0,0-1 1,-1 0-1,1 0 0,0 0 1,0 0-1,-1 0 1,1 0-1,0 0 0,-1-1 1,1 1-1,0 0 0,-1 0 1,1 0-1,0-1 0,-1 1 1,1 0-1,-1-1 0,1 1 1,0-1-1,-1 1 1,1 0-1,-1-1 0,1 1 1,-1-1-1,1 0 0,0 0 1,5-5 131,0-1 1,0 0-1,8-12 0,17-33 86,-2-2-1,-2 0 0,-2-2 1,-3-1-1,-3-1 0,16-74 1,-33 122-216,0-1 1,0 0 0,-1-19-1,-4 18-12,-3 12-5,-9 18-12,-3 15-9,2 1-1,1 0 1,1 1-1,-17 70 1,24-72 13,2 0 1,-3 45 0,7-64 4,1-1 0,1 1 0,0-1 1,1 1-1,0-1 0,1 0 0,0 1 1,9 19-1,-11-30 2,0 0 1,1 0-1,0 1 0,0-1 0,0 0 1,0-1-1,0 1 0,0 0 1,1-1-1,0 1 0,-1-1 0,1 0 1,0 0-1,0 0 0,0 0 1,0 0-1,0-1 0,1 1 0,-1-1 1,0 0-1,1 0 0,3 1 1,-2-2 5,-1 0 0,1-1-1,-1 1 1,0-1 0,1 1 0,-1-1 0,0-1 0,0 1 0,0-1 0,0 1 0,0-1 0,0 0 0,0-1 0,0 1 0,-1-1 0,1 0 0,4-4 0,4-6 32,0 0-1,-1 0 1,-1-1 0,0 0 0,-1-1 0,-1 0 0,13-30 0,-12 20 11,-1 1 1,-1-2 0,-1 1-1,4-40 1,-9 60-41,0-31 44,-1 35-55,0 0 0,0 0 1,0 0-1,0-1 1,0 1-1,0 0 0,-1 0 1,1 0-1,0-1 0,-1 1 1,1 0-1,-1 0 1,1 0-1,-1 0 0,0 0 1,1 0-1,-1 0 0,0 0 1,0 0-1,0 0 1,0 1-1,-1-2 0,1 2-1,0 0-1,0-1 1,0 1 0,0 0-1,0 0 1,0 1-1,0-1 1,0 0-1,0 0 1,0 0 0,0 1-1,0-1 1,0 0-1,0 1 1,0-1-1,0 1 1,0-1 0,0 1-1,0 0 1,1-1-1,-1 1 1,0 0-1,0 0 1,1-1 0,-2 2-1,-17 25 25,9-10-26,1 0 1,1 1-1,0 0 1,2 1-1,0-1 1,1 1-1,1 0 1,0 1-1,2-1 1,-1 37-1,3-53 0,0-1 0,0 0 0,0 0 0,1 0 0,-1 1 0,0-1 0,1 0 1,0 0-1,-1 0 0,1 0 0,0 0 0,0 0 0,0 0 0,0 0 0,1 0 0,-1-1 0,0 1 0,1 0 0,-1-1 0,1 1 0,0-1 0,-1 1 0,1-1 0,0 0 0,2 1 0,-1-1-39,-1-1-1,1 0 0,0 0 1,-1 0-1,1 0 1,0 0-1,-1-1 1,1 1-1,-1-1 1,1 0-1,0 1 1,-1-1-1,0 0 1,1-1-1,-1 1 0,0 0 1,1-1-1,-1 1 1,0-1-1,2-2 1,6-5-522,0-1 1,-1 0-1,-1 0 0,0-1 1,0 0-1,-1 0 0,8-17 1,-4 5-414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4.492"/>
    </inkml:context>
    <inkml:brush xml:id="br0">
      <inkml:brushProperty name="width" value="0.025" units="cm"/>
      <inkml:brushProperty name="height" value="0.025" units="cm"/>
    </inkml:brush>
  </inkml:definitions>
  <inkml:trace contextRef="#ctx0" brushRef="#br0">34 72 14379,'3'-10'805,"0"4"-332,-1 0 1,0 0-1,0 0 1,-1-1-1,1 1 1,-2-1-1,2-10 1,-4 17 1054,-2 5-866,-2 8-109,-2 8-336,2 1 1,0 0-1,1 0 0,-3 46 0,7-67-203,1 1 0,0-1 0,0 1 0,0-1 0,1 1 0,-1-1 0,0 1 0,0-1 0,1 1 0,-1-1 0,1 0 0,-1 1 0,1-1 0,0 1 0,-1-1 0,1 0 0,1 2 0,-1-2-3,0-1 1,0 1 0,0-1-1,0 1 1,0-1-1,0 1 1,0-1 0,0 1-1,0-1 1,0 0-1,0 0 1,0 0 0,0 1-1,0-1 1,1 0-1,-1 0 1,0 0 0,1-1-1,6-1 27,0 0-1,-1 0 1,1-1-1,-1 0 0,9-6 1,-6 4-47,0 0 29,-2 1-28,0 0-1,0 1 1,0-1-1,0 2 1,11-3 0,-18 5 13,0-1 0,1 1 0,-1 0 0,0 0 1,1 0-1,-1 0 0,0 0 0,1 0 0,-1 0 1,0 1-1,1-1 0,-1 0 0,0 1 0,0-1 1,1 1-1,-1 0 0,0-1 0,0 1 0,0 0 1,0-1-1,0 1 0,0 0 0,0 0 0,0 0 1,0 0-1,0 0 0,0 0 0,-1 0 0,1 1 1,0-1-1,-1 0 0,1 0 0,-1 0 0,1 1 1,-1-1-1,0 0 0,1 1 0,-1-1 0,0 0 1,0 1-1,0 1 0,0 4 105,0 1-1,0-1 0,-1 0 1,0 1-1,0-1 1,-1 1-1,0-1 1,-4 10-1,-28 55 964,28-59-761,-2 0 1,0-1-1,-15 19 0,20-28-277,0 0-1,0 0 1,0 0-1,-1 0 1,1-1-1,-1 1 1,-6 2-1,8-4-77,0 0 0,0-1 0,0 1 1,0-1-1,0 1 0,0-1 0,0 0 0,0 0 0,0 0 0,0 0 0,0 0 0,0 0 1,0 0-1,0-1 0,0 1 0,-4-2 0,4 0-50,-1 0 1,0 0-1,1 0 1,0 0-1,-1 0 1,1 0-1,0 0 1,0-1-1,0 1 1,0-1-1,1 0 1,-1 0-1,1 1 1,0-1-1,0 0 1,0 0-1,0 0 1,-1-6-1,-4-18-491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5.011"/>
    </inkml:context>
    <inkml:brush xml:id="br0">
      <inkml:brushProperty name="width" value="0.025" units="cm"/>
      <inkml:brushProperty name="height" value="0.025" units="cm"/>
    </inkml:brush>
  </inkml:definitions>
  <inkml:trace contextRef="#ctx0" brushRef="#br0">2 0 15011,'-1'21'1729,"1"-1"-1121,3 8-144,1 10 1032,5 5-576,2 4-112,2 9-279,3 0-121,-2-3-80,0-2-136,-2-9-408,-2-8-192,-4-8-513,-5-7 1017,-5-15-304,-8-4-112,-8-14-168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5.511"/>
    </inkml:context>
    <inkml:brush xml:id="br0">
      <inkml:brushProperty name="width" value="0.025" units="cm"/>
      <inkml:brushProperty name="height" value="0.025" units="cm"/>
    </inkml:brush>
  </inkml:definitions>
  <inkml:trace contextRef="#ctx0" brushRef="#br0">7 474 13155,'-2'-13'398,"0"-1"0,1 0 0,0 1 0,1-1 0,0 0 0,1 1 0,1-1 1,0 1-1,1-1 0,1 1 0,0 0 0,0 0 0,8-14 0,2-1 209,1 0 0,1 1-1,2 1 1,33-39 0,-39 51-438,0 1 0,1 0 0,16-12 0,-24 22-147,1-1-1,-1 0 0,0 1 0,1 0 0,0 1 1,-1-1-1,1 1 0,0 0 0,0 0 1,1 1-1,-1 0 0,10-1 0,-14 2-19,1 0-1,-1 0 1,1 1-1,-1-1 1,1 1 0,-1-1-1,1 1 1,-1 0-1,1 0 1,-1 0 0,0 0-1,1 0 1,-1 1-1,0-1 1,0 1-1,0-1 1,0 1 0,0 0-1,2 3 1,-1-1 3,0 1 0,0-1 1,-1 1-1,0 0 1,0 0-1,0-1 0,-1 2 1,0-1-1,2 6 1,-2 6 29,1 0-1,-2-1 1,0 1 0,-1 0 0,-4 19 0,-5 7-66,-1 0 1,-2-1-1,-2 0 1,-2-1 0,-2-1-1,-36 58 1,43-83-1013,8-15 650,5-9 71,4-10-264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9.833"/>
    </inkml:context>
    <inkml:brush xml:id="br0">
      <inkml:brushProperty name="width" value="0.05" units="cm"/>
      <inkml:brushProperty name="height" value="0.05" units="cm"/>
    </inkml:brush>
  </inkml:definitions>
  <inkml:trace contextRef="#ctx0" brushRef="#br0">37 1 19092,'-10'32'1048,"2"0"0,1 1-1,-2 42 1,7-48-951,2 0 0,0 0 0,2 0 0,8 38 0,-8-46-536,-1-15 158,-1-1-1,1 1 1,-1 0 0,1-1-1,0 1 1,2 4-1,-3-8 205,1 0 0,-1 0 0,0 0 0,0 0 0,1 0 0,-1 0 0,0 0 0,0 0 0,1 0 0,-1 0 0,0-1 0,0 1 0,1 0 0,-1 0 0,0 0 0,0 0 0,0-1 0,1 1 0,-1 0 0,0 0 0,0 0 0,0-1 0,0 1 0,1 0 0,-1 0 0,0 0 0,0-1 0,0 1 0,0 0 0,0-1 0,0 1 0,0 0 0,0 0 0,0-1 0,0 1 0,0 0 0,0-1 0,6-13-1170,4-35-2920,17-59 2209,-21 98 3434,1 13 371,8 19 1423,-7-9-2639,-1-6-394,0 0-1,0 0 0,0-1 1,1 0-1,0-1 0,0 0 0,0 0 1,1-1-1,15 7 0,-20-10-161,1 1 0,-1-1-1,0 1 1,1-1 0,-1 0 0,0-1-1,1 1 1,-1-1 0,1 0-1,-1 0 1,1 0 0,-1-1-1,1 0 1,-1 1 0,1-2-1,-1 1 1,0 0 0,0-1-1,0 0 1,0 0 0,0 0-1,6-4 1,-8 4-15,-1 1-1,0 0 1,0-1 0,0 1-1,1-1 1,-1 0 0,-1 1-1,1-1 1,0 0 0,0 0-1,-1 1 1,1-1 0,-1 0-1,1 0 1,-1 0 0,0 0-1,0 0 1,0 0 0,0 0-1,0 1 1,0-1 0,0 0-1,-1 0 1,1 0 0,-1 0-1,1 0 1,-1 1 0,-1-5-1,1 5-36,0 0 0,1 1 0,-1-1 0,0 0-1,1 0 1,-1 0 0,0 0 0,0 1 0,0-1-1,0 0 1,0 1 0,0-1 0,0 0 0,0 1-1,0-1 1,0 1 0,0 0 0,0-1 0,0 1-1,0 0 1,0 0 0,-1 0 0,1 0 0,0 0-1,0 0 1,0 0 0,0 0 0,0 0 0,-1 0-1,1 1 1,0-1 0,0 0 0,0 1 0,0-1-1,0 1 1,0-1 0,0 1 0,0-1 0,0 1-1,0 0 1,1 0 0,-1-1 0,0 1 0,0 0-1,0 0 1,0 2 0,-1-2-5,1 0-1,0 0 1,-1 1-1,1-1 1,0 1-1,0-1 1,0 0-1,0 1 1,0 0-1,0-1 1,1 1-1,-1 0 1,0-1-1,1 1 1,-1 0-1,1 0 1,0-1-1,0 1 1,-1 0-1,1 0 1,0 0-1,1 0 1,-1-1-1,0 1 1,0 0-1,1 0 1,-1-1-1,1 1 1,0 0-1,-1 0 1,1-1-1,0 1 1,0-1-1,0 1 1,0-1-1,0 1 1,1-1-1,-1 0 1,0 1-1,0-1 1,1 0-1,-1 0 1,1 0-1,-1 0 1,1 0-1,0 0 1,-1-1-1,1 1 1,0 0-1,0-1 1,-1 1-1,1-1 1,0 0-1,3 1 1,7 0 33,0-1 1,0 0-1,0 0 1,0-1-1,0-1 0,23-6 1,69-29 130,-36 12-91,-67 24-88,0 1-1,-1-1 1,1 1-1,0 0 0,0-1 1,0 1-1,0 0 0,0 0 1,0-1-1,0 1 1,0 0-1,0 0 0,-1 0 1,1 0-1,0 0 1,0 0-1,0 0 0,0 1 1,0-1-1,0 0 1,0 0-1,0 1 0,0-1 1,-1 1-1,1-1 0,0 1 1,0-1-1,0 1 1,-1-1-1,1 1 0,0 0 1,-1-1-1,1 1 1,0 0-1,-1-1 0,1 1 1,-1 0-1,1 0 1,-1 0-1,0 0 0,1 1 1,13 18 95,-11-19-121,-1 1-1,1-1 1,-1 1 0,1-1-1,-1 0 1,1 0 0,0 0-1,0 0 1,0-1 0,-1 1 0,1-1-1,0 0 1,0 1 0,0-1-1,0-1 1,0 1 0,0 0-1,5-2 1,27 1-2615,-35 1 2628,0 0-1,1 0 1,-1 0-1,0 1 1,1-1-1,-1 0 1,0 0-1,1 0 1,-1 0-1,0 0 1,1 1-1,-1-1 1,0 0-1,0 0 1,1 0-1,-1 1 1,0-1-1,0 0 1,1 0-1,-1 1 1,0-1-1,0 0 1,0 1-1,0-1 1,1 0-1,-1 1 1,0-1-1,0 0 1,0 1-1,0-1 1,0 0-1,0 1 1,0-1-1,0 0 1,0 1-1,0-1 1,0 1-1,0-1 1,0 0-1,0 1 1,0-1-1,0 0 1,0 1-1,-1-1 1,1 0-1,0 1 1,-1 1-173,0 11-402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5.977"/>
    </inkml:context>
    <inkml:brush xml:id="br0">
      <inkml:brushProperty name="width" value="0.025" units="cm"/>
      <inkml:brushProperty name="height" value="0.025" units="cm"/>
    </inkml:brush>
  </inkml:definitions>
  <inkml:trace contextRef="#ctx0" brushRef="#br0">13 106 13107,'4'4'320,"0"1"0,0-1 0,0 1 0,-1 0 0,0 0 0,0 0 1,0 1-1,0-1 0,-1 1 0,0-1 0,0 1 0,1 8 0,3 13 1013,2 39 0,-6-39-733,3 42 733,1-110 237,-7 16-1420,0 0-1,-2 0 1,-1 0 0,-1 1 0,-1-1-1,-1 1 1,-16-36 0,20 54-139,3 5-9,-1-1 1,1 1-1,-1-1 0,1 1 0,-1 0 0,0 0 0,1-1 0,-1 1 0,0 0 0,0 0 1,0 0-1,0 0 0,0 0 0,0 0 0,0 0 0,0 0 0,0 0 0,-1 1 0,1-1 1,-2 0-1,3 1-2,0 0 0,0 0 0,-1 0 0,1 0 0,0 0 0,0 0 0,-1 0 0,1 0 0,0 0 0,0 0 0,-1 0 0,1 0 0,0 0 0,0 0 1,0 0-1,-1 1 0,1-1 0,0 0 0,0 0 0,0 0 0,-1 0 0,1 0 0,0 1 0,0-1 0,0 0 0,0 0 0,0 0 0,-1 1 0,1-1 0,0 0 0,0 0 1,0 1-1,0-1 0,0 0 0,0 0 0,0 0 0,0 1 0,0 14 1,6 14-8,-1-13-9,0 0-1,1-1 1,1 0 0,1 0 0,10 17 0,-15-28 13,0 0-1,1 0 1,-1 0-1,1-1 1,-1 1 0,1-1-1,0 0 1,0 0-1,8 4 1,-10-6 3,1 0 0,0 0 1,0 0-1,-1-1 0,1 1 1,0-1-1,0 1 0,0-1 0,0 0 1,0 0-1,0 0 0,0-1 1,-1 1-1,1-1 0,0 1 0,0-1 1,0 0-1,2-2 0,2 0 9,-1-1-1,0-1 1,0 1-1,0-1 1,0 0-1,-1-1 1,0 1-1,0-1 1,0 0-1,-1 0 1,0-1 0,0 1-1,4-12 1,1-1 28,-1-1 1,-1-1 0,7-32 0,-9-3 46,-9 75-93,1 1 1,1 0-1,1 0 0,1 0 1,4 36-1,-3-34 5,0-12 2,-1 0-3,0-1 1,1 1 0,0 0 0,1 0 0,0-1 0,1 1-1,0-1 1,6 14 0,-9-23 4,0 1 0,0 0 1,1 0-1,-1-1 0,1 1 0,-1 0 1,0 0-1,1-1 0,-1 1 1,1-1-1,0 1 0,-1 0 0,1-1 1,-1 1-1,1-1 0,0 1 0,-1-1 1,1 0-1,0 1 0,0-1 0,-1 0 1,1 1-1,0-1 0,0 0 0,0 0 1,-1 0-1,1 0 0,0 0 0,0 0 1,0 0-1,-1 0 0,1 0 0,0 0 1,0 0-1,0 0 0,-1 0 0,1-1 1,0 1-1,0 0 0,-1-1 0,1 1 1,0 0-1,-1-1 0,1 1 0,0-1 1,-1 1-1,1-1 0,0 0 0,-1 1 1,1-2-1,4-3 5,-1 0 1,-1 0-1,1-1 1,-1 0-1,3-6 0,11-28 32,-2-2-1,14-60 0,-13 41 10,-10 46-39,-6 15-7,0 0 0,0 0 0,0 0 0,0 0 0,0 0 0,0 0 0,0 0 0,0 0 0,0 0 0,0 0 0,0 0 0,0 0 0,1 0 0,-1 0 0,0 0 0,0 0 0,0 0 0,0 0 0,0 0 0,0 0 0,0 0 1,0 0-1,0 0 0,0 0 0,1 0 0,-1 0 0,0 0 0,0 0 0,0 0 0,0 0 0,0 0 0,0 0 0,0 0 0,0 0 0,0 0 0,0 0 0,0 0 0,0 0 0,0 0 0,1 0 0,-1 0 0,0 0 0,0 1 0,0-1 1,0 0-1,0 0 0,0 0 0,0 0 0,0 0 0,0 0 0,0 0 0,0 0 0,0 0 0,0 0 0,0 0 0,0 1 0,0-1 0,0 0 0,0 0 0,0 0 0,0 0 0,0 0 0,0 0 0,0 0 0,0 0 0,2 28-2,-2-26 2,0 61-14,-2-35 16,2 0 0,2 0 0,0-1 1,11 48-1,-13-74-10,0 0 0,0 0 1,1 0-1,-1 0 0,0-1 0,1 1 0,-1 0 0,1 0 1,-1 0-1,1 0 0,-1-1 0,1 1 0,-1 0 1,1-1-1,0 1 0,0 0 0,0-1-31,-1 0 0,0 0 0,1 0 1,-1 0-1,0 0 0,1 0 0,-1 0 0,0 0 0,1 0 1,-1 0-1,0 0 0,0 0 0,1 0 0,-1 0 0,0-1 0,1 1 1,-1 0-1,0 0 0,0 0 0,1 0 0,-1-1 0,0 1 0,0 0 1,0 0-1,1-1 0,-1 1 0,0 0 0,0 0 0,0-1 0,2-2-151,0 0 0,-1 0 0,0 0 0,0 0 0,0 0 0,0-1 0,0-3 0,1-17-269,-1-10-146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6.415"/>
    </inkml:context>
    <inkml:brush xml:id="br0">
      <inkml:brushProperty name="width" value="0.025" units="cm"/>
      <inkml:brushProperty name="height" value="0.025" units="cm"/>
    </inkml:brush>
  </inkml:definitions>
  <inkml:trace contextRef="#ctx0" brushRef="#br0">2 1 17188,'-1'3'1608,"2"5"-1240,5 2-328,1 2 1000,5-2-1536,4 0-1320,2-3 1504,5-3-240,6-2-217</inkml:trace>
  <inkml:trace contextRef="#ctx0" brushRef="#br0" timeOffset="1">352 90 14851,'-1'10'486,"-1"1"0,-1 0 0,0 0 0,0-1 0,-1 0 0,0 0 0,-1 0-1,-5 10 1,-12 26 1113,19-38-1370,1-5-164,1-1 0,0 1-1,0-1 1,0 1 0,0-1-1,1 1 1,-1 0-1,1-1 1,-1 1 0,1 3-1,1-5-60,1-1 0,-1 0 0,0 0 0,1 0 0,-1 0 0,0 0 0,1 0 0,-1-1 0,0 1 0,1 0 0,-1-1 0,0 1 0,0-1-1,1 1 1,0-2 0,1 1-16,4-1-68,1 0 0,-1 0 1,0 0-1,1 1 0,-1 0 0,1 1 0,-1 0 1,1 0-1,-1 0 0,1 1 0,7 2 0,-11-2 73,0 0 0,0 0-1,-1 1 1,1-1 0,-1 1-1,1 0 1,-1 0 0,1 0-1,-1 0 1,0 1 0,0 0-1,0-1 1,-1 1 0,1 0-1,-1 0 1,1 0 0,-1 1-1,0-1 1,0 0 0,0 1-1,-1 0 1,1-1 0,0 6-1,-1-5 101,0 0 0,-1 0-1,1 0 1,-1 0 0,0 0-1,0 0 1,0 0 0,-1 0-1,0 0 1,1 0 0,-1-1-1,-1 1 1,1 0 0,0 0-1,-1 0 1,0-1 0,0 1-1,0-1 1,0 0 0,-1 1-1,1-1 1,-1 0 0,0 0-1,0-1 1,-5 5 0,2-3-24,1 0 0,-1 0 0,0-1 0,0 1 0,0-1 0,-1-1 1,1 1-1,-1-1 0,1 0 0,-1-1 0,0 0 0,0 0 0,1 0 0,-10-1 0,7 0-32,0-2 0,0 1 0,1-1 0,-1 0 0,1-1-1,-1 0 1,1 0 0,0-1 0,-9-5 0,-12-11-183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7.103"/>
    </inkml:context>
    <inkml:brush xml:id="br0">
      <inkml:brushProperty name="width" value="0.025" units="cm"/>
      <inkml:brushProperty name="height" value="0.025" units="cm"/>
    </inkml:brush>
  </inkml:definitions>
  <inkml:trace contextRef="#ctx0" brushRef="#br0">1 1 15691,'0'0'54,"0"0"-1,0 0 1,0 0-1,1 0 1,-1 0-1,0 0 1,0 0-1,0 0 1,0 0-1,0 0 1,1 0-1,-1 0 1,0 0-1,0 0 1,0 0-1,0 0 1,0 0-1,1 0 1,-1 0-1,0 1 1,0-1-1,0 0 1,0 0-1,0 0 1,0 0-1,1 0 1,-1 0-1,0 0 1,0 0-1,0 0 1,0 1-1,0-1 1,0 0-1,0 0 1,0 0-1,0 0 1,0 0-1,0 0 1,0 1-1,1-1 1,-1 0-1,0 0 1,0 0-1,0 0 1,2 13 1145,1 17-75,-3-27-836,1 82 1430,-2-51-1131,2-1 1,8 60 0,-9-93-581,0 0 0,0 1 0,0-1 0,0 1 1,0-1-1,0 0 0,0 1 0,0-1 1,0 0-1,0 1 0,0-1 0,0 0 1,0 1-1,1-1 0,-1 0 0,0 0 1,0 1-1,0-1 0,0 0 0,1 1 1,-1-1-1,0 0 0,0 0 0,1 1 1,-1-1-1,0 0 0,0 0 0,1 1 1,-1-1-1,0 0 0,1 0 0,-1 0 1,0 0-1,0 0 0,1 0 0,-1 1 1,0-1-1,1 0 0,-1 0 0,1 0 1,-1 0-1,0 0 0,1 0 0,-1 0 1,0 0-1,1 0 0,-1-1 0,0 1 1,1 0-1,-1 0 0,0 0 0,0 0 1,1 0-1,-1-1 0,15-17 189,2-15-89,-2 0 1,13-41-1,-15 35-37,27-53 0,-40 92-69,0-1 0,1 0 0,-1 0 0,0 0 0,1 1 0,-1-1 0,1 0 0,-1 1 0,1-1 1,-1 0-1,1 1 0,-1-1 0,1 1 0,-1-1 0,1 0 0,0 1 0,0 0 0,-1-1 0,1 1 0,0-1 0,0 1 0,-1 0 1,1-1-1,1 1 0,-1 0 0,-1 1 0,1-1 0,0 1 0,-1-1 0,1 1 0,-1-1 0,1 1 0,0-1 0,-1 1 0,1 0 0,-1-1 0,0 1 0,1 0 0,-1 0 0,1-1 0,-1 1 0,0 0 0,0 0 0,1 1 0,2 10 6,-1 0 0,2 17 0,-3-23-6,13 174 103,-14-179-98,0 0-1,0 0 0,0 0 1,0 0-1,1 0 1,-1 0-1,0 1 0,0-1 1,1 0-1,-1 0 1,1 0-1,-1 0 1,1 0-1,-1 0 0,1 0 1,-1 0-1,1 0 1,1 1-1,-1-2 0,0 0 1,-1 0-1,1 0 0,-1 0 0,1 0 1,-1 0-1,1 0 0,0 0 0,-1 0 1,1 0-1,-1-1 0,1 1 0,-1 0 1,1 0-1,-1-1 0,1 1 0,-1 0 1,1-1-1,-1 1 0,1 0 0,-1-1 1,0 1-1,1-1 0,-1 1 1,1-1-1,5-7 34,-1 0 1,0 0-1,5-9 1,-9 14-46,10-19 15,17-28-451,-28 50 432,0 0 0,0 0 0,0 0 0,0 1 0,0-1 0,0 0 0,0 0 0,0 0 0,0 0 0,0 0 0,0 0 0,0 1 0,0-1 0,0 0-1,0 0 1,0 0 0,0 0 0,0 0 0,0 1 0,0-1 0,0 0 0,0 0 0,0 0 0,0 0 0,0 0 0,0 0 0,0 0 0,0 1 0,1-1 0,-1 0 0,0 0 0,0 0 0,0 0 0,0 0 0,0 0 0,0 0 0,0 0 0,1 0 0,-1 0 0,0 0 0,0 0 0,0 0 0,0 1 0,0-1 0,0 0 0,1 0 0,-1 0 0,0 0 0,0 0 0,0 0 0,0 0 0,0-1 0,0 1 0,1 0 0,-1 0 0,0 0 0,0 0 0,0 0 0,0 0 0,0 0 0,0 0 0,1 0 0,-1 0 0,0 0 0,0 0 0,0 0 0,0 11-238,-5 53-535,3-38 668,0 0 1,-8 30-1,8-63-1305,-2-11 774,3 11 538,-3-10-287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7.597"/>
    </inkml:context>
    <inkml:brush xml:id="br0">
      <inkml:brushProperty name="width" value="0.025" units="cm"/>
      <inkml:brushProperty name="height" value="0.025" units="cm"/>
    </inkml:brush>
  </inkml:definitions>
  <inkml:trace contextRef="#ctx0" brushRef="#br0">2 0 18236,'-1'1'3462,"1"-1"-3347,-1 15 1308,2 20-551,29 243 84,-34-314-3206,1 4 1761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8.966"/>
    </inkml:context>
    <inkml:brush xml:id="br0">
      <inkml:brushProperty name="width" value="0.025" units="cm"/>
      <inkml:brushProperty name="height" value="0.025" units="cm"/>
    </inkml:brush>
  </inkml:definitions>
  <inkml:trace contextRef="#ctx0" brushRef="#br0">5 276 14259,'-2'-11'1197,"1"0"0,0-1 0,0 1 0,2-19-1,-1 27-1036,0 1 0,1-1-1,-1 0 1,0 1-1,1-1 1,0 0-1,0 1 1,0-1-1,0 1 1,0-1 0,0 1-1,1-1 1,-1 1-1,1 0 1,0 0-1,0 0 1,-1 0-1,1 0 1,1 0 0,-1 0-1,0 1 1,0-1-1,1 1 1,-1 0-1,3-2 1,-4 3-144,0 0 1,0 0-1,0 0 0,0-1 1,0 1-1,0 1 0,1-1 1,-1 0-1,0 0 1,0 0-1,0 0 0,0 1 1,0-1-1,0 1 0,0-1 1,0 1-1,-1-1 0,1 1 1,0-1-1,0 1 0,0 0 1,0-1-1,-1 1 1,1 0-1,0 0 0,-1-1 1,1 1-1,0 0 0,-1 0 1,1 0-1,-1 0 0,0 0 1,1 0-1,-1 0 1,0 0-1,1 0 0,-1 0 1,0 2-1,2 6-19,0 0 0,0 1-1,0 10 1,-2-17 18,1 107-31,-2-72 65,4 49-1,-3-86-41,0 0 0,0 1 0,0-1-1,1 1 1,-1-1 0,0 1-1,1-1 1,-1 0 0,1 1 0,-1-1-1,1 0 1,0 0 0,-1 1-1,1-1 1,0 0 0,1 2 0,-1-3-1,-1 0 1,1 0 0,0 0 0,-1 1-1,1-1 1,-1 0 0,1 0 0,-1 0-1,1 0 1,0 0 0,-1 0 0,1 0-1,-1 0 1,1 0 0,-1 0 0,1-1-1,0 1 1,-1 0 0,1 0 0,-1 0 0,1-1-1,-1 1 1,1 0 0,-1-1 0,1 1-1,0-1 1,3-3 31,0 1 0,0-1 0,-1-1-1,1 1 1,-1-1 0,4-6 0,4-9 45,0-1 0,-2 0 0,0-1 0,-1 0 0,-1 0 0,-1-1 0,-2 1 0,0-2 0,-1 1 0,0-27 0,-4 46-65,1 0 0,-1 0 0,0 0 0,0 0 0,0 0 0,0 0 0,-3-6 0,3 9-14,1 1-1,0-1 1,-1 1-1,1-1 1,0 0-1,-1 1 1,1-1-1,-1 1 1,1-1-1,-1 1 1,1-1-1,-1 1 0,0 0 1,1-1-1,-1 1 1,0 0-1,1-1 1,-1 1-1,-1-1 1,1 2-3,1-1 0,-1 0 0,0 0 0,0 0 0,1 1 0,-1-1 1,0 0-1,0 1 0,1-1 0,-1 1 0,0-1 0,1 1 0,-1-1 0,1 1 0,-1-1 0,0 1 0,1-1 1,-1 1-1,1 0 0,0-1 0,-1 1 0,0 1 0,-1 2-1,0-1 0,0 1-1,1 0 1,-1 0 0,1 1 0,0-1 0,0 0 0,0 0-1,0 1 1,1-1 0,0 0 0,0 1 0,0-1-1,0 0 1,2 8 0,-1-10 1,-1 0 0,1 0 0,-1 0 0,1 0 0,0 0 0,0 0 0,0 0 0,0 0 0,0 0 0,1-1 0,-1 1 0,0 0 0,1-1 0,-1 1 0,1-1 0,0 1 0,-1-1 0,1 0 0,0 0 0,0 0 0,0 0 0,0 0 0,0 0 0,0 0 0,0-1 0,0 1-1,0-1 1,0 0 0,0 1 0,0-1 0,0 0 0,4 0 0,3-2 3,0 1 0,0-1 0,0-1 0,0 0 0,-1 0 0,1 0 0,-1-1 0,0-1 0,0 1 0,9-8-1,5-5 15,41-40-1,-52 46-10,-4 5-1,1-1 1,-1-1-1,0 1 0,-1-1 0,0-1 1,0 1-1,9-19 0,-15 27-5,1-1 0,-1 1 0,0 0 0,0-1 0,0 1-1,0-1 1,1 1 0,-1-1 0,0 1 0,0 0 0,0-1 0,0 1 0,0-1-1,0 1 1,0-1 0,0 1 0,0 0 0,0-1 0,0 1 0,0-1 0,0 1 0,-1-1-1,1 1 1,0 0 0,0-1 0,0 1 0,-1-1 0,1 1 0,0 0 0,0-1 0,-1 1-1,0-1 1,-14 4 6,-17 17 5,23-11-10,1 0-1,-1 0 1,1 1-1,1 0 1,0 0-1,0 1 1,1 0-1,-9 22 1,12-26 2,1 0 1,-1 1-1,1-1 0,1 1 1,-1-1-1,1 1 1,0 0-1,1 0 0,0-1 1,0 1-1,1 0 1,0 0-1,0-1 0,1 1 1,3 10-1,-4-16-3,0 0 0,-1 0 0,1 0 1,0 0-1,0-1 0,0 1 0,0 0 0,1 0 0,-1-1 0,0 1 0,1-1 0,-1 1 1,1-1-1,-1 0 0,1 1 0,0-1 0,0 0 0,-1 0 0,1 0 0,0 0 0,0 0 1,0-1-1,0 1 0,0-1 0,0 1 0,0-1 0,0 0 0,0 0 0,1 1 0,-1-1 1,0-1-1,0 1 0,0 0 0,0-1 0,3 0 0,0-1 2,1 0-1,-1-1 1,0 0 0,0 0-1,0 0 1,0-1 0,0 1-1,-1-1 1,1 0 0,-1-1-1,6-6 1,-1-3-2,1 0 0,-2 0 0,0-1 0,0 0 0,-1-1 0,-1 1 0,-1-1 0,0 0 0,-1-1 0,-1 1 0,2-30 0,-6 43-10,-3 8 5,-1 9-3,-3 21-15,-3 49 0,10-69 24,0 0-1,1 0 1,1 0-1,0 0 1,1-1-1,5 17 1,-7-29-1,1 0 0,-1 0 0,1 0 0,-1 0 0,1-1 0,0 1 0,0 0 0,0 0 0,0-1 0,0 1 0,0-1 0,1 1 0,-1-1 0,0 0 0,1 1 0,-1-1 0,3 1 0,-3-1 1,0-1-1,0 0 0,0 1 0,0-1 0,0 0 1,1 0-1,-1 0 0,0 0 0,0 0 1,0 0-1,0-1 0,0 1 0,1 0 1,-1 0-1,0-1 0,0 1 0,0-1 0,0 1 1,0-1-1,2-1 0,3-2 3,-1-1-1,1 0 1,-1-1-1,0 1 1,-1-1 0,9-13-1,2-9 12,0 0-1,10-33 1,-12 29-8,26-47 1,-39 79-9,0 0-1,0-1 1,0 1 0,0 0-1,0-1 1,0 1 0,0 0-1,0 0 1,0-1 0,0 1 0,0 0-1,1 0 1,-1-1 0,0 1-1,0 0 1,0 0 0,0-1 0,1 1-1,-1 0 1,0 0 0,0 0-1,0-1 1,1 1 0,-1 0-1,0 0 1,0 0 0,1 0 0,-1 0-1,0-1 1,1 1 0,-1 0-1,0 0 1,0 0 0,1 0 0,-1 0-1,0 0 1,1 0 0,-1 0-1,0 0 1,0 0 0,1 0-1,-1 0 1,0 0 0,1 1 0,2 15-34,-7 36-10,4-47 35,-5 43-15,3 57 0,2-103 30,0-1-1,0 1 1,0-1-1,0 0 1,0 1-1,1-1 0,-1 0 1,0 1-1,1-1 1,-1 0-1,1 1 0,0-1 1,0 1-1,-1-2-1,1 1-1,-1-1 0,0 0 0,1 0 1,-1 0-1,0 0 0,0 0 0,1 1 1,-1-1-1,0 0 0,1 0 0,-1 0 1,0 0-1,1 0 0,-1 0 0,0 0 1,1 0-1,-1 0 0,0 0 0,1 0 1,-1-1-1,0 1 0,1 0 1,-1 0-1,0 0 0,0 0 0,1 0 1,-1 0-1,0-1 0,0 1 0,1 0 1,-1-1-1,4-2 16,-1-1 1,0 1-1,0-1 0,0 0 1,4-7-1,50-100 152,15-23-82,-53 108-90,-10 20-6,-9 6 8,1 1-1,-1-1 1,0 0-1,1 1 0,-1-1 1,0 1-1,0-1 1,1 0-1,-1 1 1,0-1-1,0 1 1,0-1-1,1 1 1,-1-1-1,0 0 1,0 1-1,0-1 0,0 1 1,0-1-1,0 1 1,0-1-1,0 1 1,0-1-1,0 1 1,0-1-1,-1 1 1,-6 62-12,4-50 28,1-1 0,0 1 0,1 0 0,1 0 0,0 0 0,0 0 0,1 0 0,4 13 0,-5-25-14,0 1 1,1 0-1,-1-1 1,1 1-1,-1-1 1,1 0-1,0 1 1,-1-1-1,1 1 1,0-1 0,0 0-1,0 0 1,0 1-1,0-1 1,0 0-1,1 0 1,-1 0-1,0 0 1,0 0-1,1-1 1,-1 1-1,1 0 1,-1 0 0,1-1-1,-1 1 1,1-1-1,-1 0 1,1 1-1,-1-1 1,1 0-1,-1 0 1,1 0-1,0 0 1,-1 0-1,1 0 1,-1 0 0,1-1-1,-1 1 1,1-1-1,0 1 1,-1-1-1,0 1 1,1-1-1,-1 0 1,3-1-1,5-3-186,0-1 1,-1 0-1,1 0 0,-1-1 0,10-11 0,-17 17 161,4-4-57,0 0-1,0-1 0,0 1 0,-1-1 1,7-12-1,-7 0-260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9.554"/>
    </inkml:context>
    <inkml:brush xml:id="br0">
      <inkml:brushProperty name="width" value="0.025" units="cm"/>
      <inkml:brushProperty name="height" value="0.025" units="cm"/>
    </inkml:brush>
  </inkml:definitions>
  <inkml:trace contextRef="#ctx0" brushRef="#br0">17 26 23773,'-10'-4'1732,"10"3"-1701,0 1 0,0 0 0,0 0-1,0 0 1,0 0 0,-1 0 0,1 0-1,0 0 1,0-1 0,0 1 0,0 0 0,0 0-1,-1 0 1,1 0 0,0 0 0,0 0-1,0 0 1,0 0 0,-1 0 0,1 0-1,0 0 1,0 0 0,0 0 0,-1 0-1,1 0 1,0 0 0,0 0 0,0 0 0,0 0-1,-1 0 1,1 0 0,0 0 0,0 0-1,0 1 1,0-1 0,0 0 0,-1 0-1,1 0 1,0 0 0,0 0 0,0 0-1,0 1 1,0-1 0,0 0 0,0 0 0,0 0-1,-1 0 1,1 0 0,0 1 0,0-1-1,0 0 1,0 0 0,0 0 0,0 0-1,0 1 1,0-1 0,0 0 0,0 0 0,1 1-55,0 0 1,-1-1 0,1 1 0,0-1 0,0 1-1,0-1 1,0 1 0,0-1 0,0 0 0,0 1-1,0-1 1,0 0 0,0 0 0,0 1 0,0-1-1,0 0 1,0 0 0,0 0 0,1-1-1,22-1-2688,-22 2 2376,0-1 0,-1 0-1,1 1 1,0-1 0,0 0 0,-1 0 0,1 0 0,0 0 0,-1 0-1,1 0 1,-1 0 0,1-1 0,-1 1 0,0-1 0,0 1 0,1-1 0,-1 1-1,0-1 1,0 0 0,1-2 0,-1 13 5006,-1-8-4618,0 0 1,1 0-1,-1 0 1,0-1-1,0 1 1,1 0-1,-1 0 1,1-1-1,-1 1 1,1 0-1,-1-1 1,1 1-1,-1 0 1,1-1 0,-1 1-1,1 0 1,0-1-1,-1 1 1,1-1-1,0 0 1,1 1-1,2 0-133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38.359"/>
    </inkml:context>
    <inkml:brush xml:id="br0">
      <inkml:brushProperty name="width" value="0.025" units="cm"/>
      <inkml:brushProperty name="height" value="0.025" units="cm"/>
    </inkml:brush>
  </inkml:definitions>
  <inkml:trace contextRef="#ctx0" brushRef="#br0">5 280 16035,'-2'3'1481,"5"-5"-1001,-2-8-208,1-5 608,1-6-272,-3-3-400,1-5-176,-1-2-368,-1-3-184,-2-2 360,-3-3-112,3-3-128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3.524"/>
    </inkml:context>
    <inkml:brush xml:id="br0">
      <inkml:brushProperty name="width" value="0.025" units="cm"/>
      <inkml:brushProperty name="height" value="0.025" units="cm"/>
    </inkml:brush>
  </inkml:definitions>
  <inkml:trace contextRef="#ctx0" brushRef="#br0">1630 121 9346,'-63'-20'4013,"37"12"-2344,-44-19 0,43 15-1370,0 1 0,-1 2 0,0 0 0,-1 2-1,1 1 1,-1 1 0,-46-1 0,33 5-178,-1 3-1,1 2 1,0 1-1,-67 18 1,-264 76 91,346-92-210,0 1 1,0 2-1,1 1 0,0 1 0,1 1 1,0 1-1,1 1 0,0 1 1,2 1-1,0 2 0,1 0 1,1 1-1,0 1 0,-26 38 1,23-23-1,1 2 1,2 1-1,2 0 1,1 1-1,2 1 1,3 0 0,0 1-1,3 1 1,2 0-1,1 0 1,2 0-1,3 0 1,5 66 0,-1-78 12,2 1 0,1-2 0,1 1 0,2-1 0,1 0 1,1 0-1,17 29 0,-19-43-8,0-1 0,0 0 0,2 0-1,0-1 1,0-1 0,1 0 0,1 0 0,0-1 0,1-1-1,0 0 1,1-1 0,0-1 0,1 0 0,17 7 0,-2-5-7,1-1 1,64 11 0,71-2-12,-112-13 12,26 2 7,128-3 1,-175-8-6,1 0 0,-1-2 0,0-2 0,-1 0 0,0-3 0,46-19 0,-21 2 2,100-67 0,45-51 37,-199 142-42,45-34 112,-1-3 0,-2-2 0,68-79 0,-91 93 94,-2-2 1,-1 0-1,-1-1 0,-1-1 0,-2-1 1,-1 0-1,16-59 0,-25 68-112,-1 0-1,-2 0 1,-1 0 0,0-1-1,-2 1 1,-1-1-1,-1 1 1,0 0 0,-8-25-1,6 31-98,-1 0 0,0 0 0,-2 1 1,0 0-1,-1 1 0,0-1 0,-2 1 0,0 1 0,0 0 0,-2 0 0,0 1 0,-22-20 0,24 26-42,-1 1 0,0 0 0,0 0 0,0 1 0,-1 1 0,0 0-1,0 0 1,-1 1 0,1 1 0,-1 0 0,0 0 0,0 2 0,-13-1 0,5 1-121,0 2 0,1 1 0,-1 0 0,0 1 0,1 2 0,0 0 0,-29 11 0,10 0-171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5.676"/>
    </inkml:context>
    <inkml:brush xml:id="br0">
      <inkml:brushProperty name="width" value="0.025" units="cm"/>
      <inkml:brushProperty name="height" value="0.025" units="cm"/>
    </inkml:brush>
  </inkml:definitions>
  <inkml:trace contextRef="#ctx0" brushRef="#br0">89 0 17596,'1'12'1175,"0"0"0,-2 0 1,-1 18-1,-1 7-558,0 252 133,3-232-1072,0-54 162,0 1-1,0-1 0,0 0 0,0 0 0,-1 0 1,0 0-1,1 0 0,-1 0 0,-2 5 0,2-8 76,0 1 0,1 0 0,-1 0-1,0-1 1,0 1 0,1 0 0,-1-1 0,0 1-1,0 0 1,0-1 0,0 1 0,0-1-1,0 0 1,0 1 0,0-1 0,0 0-1,0 1 1,0-1 0,0 0 0,0 0-1,0 0 1,0 0 0,0 0 0,0 0-1,0 0 1,0-1 0,0 1 0,0 0-1,0 0 1,0-1 0,-2 0 0,-17-8-635,-4-5-163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6.172"/>
    </inkml:context>
    <inkml:brush xml:id="br0">
      <inkml:brushProperty name="width" value="0.025" units="cm"/>
      <inkml:brushProperty name="height" value="0.025" units="cm"/>
    </inkml:brush>
  </inkml:definitions>
  <inkml:trace contextRef="#ctx0" brushRef="#br0">1 229 14867,'5'-18'521,"1"1"1,1-1-1,1 1 0,0 1 1,1-1-1,21-27 0,-25 38-328,0-1-1,1 1 1,-1 0 0,1 0-1,1 0 1,-1 1-1,1 0 1,0 0 0,0 1-1,0 0 1,1 0 0,0 0-1,-1 1 1,1 1-1,0-1 1,1 1 0,11-1-1,-18 2-163,0 1-1,0 0 1,0 0-1,0 1 1,1-1-1,-1 0 1,0 1-1,0-1 1,0 1-1,0 0 1,0 0 0,0 0-1,0 0 1,0 0-1,0 0 1,0 0-1,-1 0 1,3 3-1,-1-1-3,-1 0 0,0-1 1,0 1-1,-1 1 0,1-1 0,0 0 0,-1 0 0,0 0 0,0 1 1,1 4-1,0 6 44,-1 0 0,0 0-1,-1 0 1,-2 24 0,-4-2 326,-19 70 1,16-76-47,1 1 1,2 0-1,-4 45 1,10-74-383,0 1 0,0-1 0,0 1 0,0-1 0,0 1 0,1-1 0,-1 0 0,1 1 0,-1-1 0,1 0 0,0 1 0,0-1 0,0 0 1,0 0-1,0 0 0,0 0 0,1 0 0,-1 0 0,1 0 0,0 0 0,-1 0 0,1-1 0,0 1 0,0-1 0,0 1 0,0-1 0,0 0 0,0 0 0,0 0 0,1 0 0,-1 0 1,0 0-1,1-1 0,-1 1 0,0-1 0,1 0 0,-1 1 0,1-1 0,-1 0 0,5-1 0,1 1-306,0-1 0,0-1 0,0 1 1,0-1-1,0 0 0,0-1 0,0 0 0,-1 0 0,1-1 0,-1 0 0,8-5 1,7-10-425,-2-2-12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5.684"/>
    </inkml:context>
    <inkml:brush xml:id="br0">
      <inkml:brushProperty name="width" value="0.05" units="cm"/>
      <inkml:brushProperty name="height" value="0.05" units="cm"/>
    </inkml:brush>
  </inkml:definitions>
  <inkml:trace contextRef="#ctx0" brushRef="#br0">239 65 18932,'0'-4'189,"0"1"0,-1-1 0,1 1 0,-1 0 0,1-1 0,-1 1 0,0 0 0,-1-1 0,1 1 0,0 0 0,-1 0 0,0 0 0,0 0 0,-3-4 0,3 6-117,1 0-1,-1 0 0,0-1 0,0 1 1,0 0-1,0 1 0,0-1 0,0 0 1,0 1-1,0-1 0,0 1 0,0-1 1,0 1-1,0 0 0,0 0 1,0 0-1,-1 0 0,1 0 0,0 1 1,0-1-1,0 1 0,0-1 0,0 1 1,-3 1-1,-5 2 45,0 0 0,0 1 0,0 1 0,0 0 0,1 0 0,0 1-1,-16 14 1,20-16-118,0 0-1,1 0 0,-1 1 1,1-1-1,0 1 0,0 0 0,1 0 1,-1 0-1,1 1 0,1-1 1,-1 1-1,1-1 0,-2 14 1,4-19-2,0 1 1,0 0 0,1 0-1,-1-1 1,0 1 0,1 0-1,-1-1 1,1 1 0,0 0 0,-1-1-1,1 1 1,0-1 0,0 1-1,0-1 1,0 0 0,0 1 0,1-1-1,-1 0 1,0 0 0,1 1-1,-1-1 1,0 0 0,1 0-1,-1-1 1,1 1 0,2 1 0,5 2-15,1 0 1,0-1-1,14 3 1,-12-2 9,17 3-18,33 9 14,-57-14 10,0 0 0,0 0 1,0 0-1,0 1 0,0-1 0,-1 1 0,1 0 0,6 6 0,-10-8 5,0 0 0,-1 0 0,1 0 0,0 0 0,0 0 1,0 1-1,-1-1 0,1 0 0,-1 0 0,1 0 0,-1 1 0,1-1 0,-1 0 0,0 1 0,0-1 0,1 0 0,-1 1 0,0-1 0,0 0 0,0 1 0,-1-1 0,1 0 1,-1 3-1,0-1 17,0 0 1,-1-1-1,1 1 1,-1 0 0,1-1-1,-1 1 1,0-1 0,0 0-1,0 0 1,-3 3-1,-6 3 126,1-1 0,-1 0 0,-21 11 0,15-10 120,-1-1 0,-27 8 0,39-13-287,-1 0 1,0-1 0,0 0 0,0 0-1,0-1 1,-1 0 0,1 0 0,0 0-1,-12-3 1,18 3-14,1-1 1,-1 1-1,0 0 0,0 0 1,1 0-1,-1-1 0,0 1 1,1-1-1,-1 1 0,0 0 1,1-1-1,-1 1 0,0-1 1,1 1-1,-1-1 0,1 0 1,-1 1-1,1-1 0,-1 0 1,1 1-1,0-1 0,-1 0 1,1 1-1,0-1 0,-1 0 0,1 0 1,0 1-1,0-1 0,0 0 1,0 0-1,-1 0 0,2-1 9,-1 1 0,0-1 0,1 1 0,-1-1 0,1 1-1,-1 0 1,1-1 0,0 1 0,-1 0 0,1-1 0,0 1-1,0 0 1,0 0 0,0 0 0,0 0 0,1-1 0,22-14-433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6.607"/>
    </inkml:context>
    <inkml:brush xml:id="br0">
      <inkml:brushProperty name="width" value="0.025" units="cm"/>
      <inkml:brushProperty name="height" value="0.025" units="cm"/>
    </inkml:brush>
  </inkml:definitions>
  <inkml:trace contextRef="#ctx0" brushRef="#br0">29 108 15803,'-1'2'256,"1"0"-1,-1 1 1,0-1-1,0 0 1,1 0-1,-1 0 0,1 1 1,0-1-1,-1 0 1,1 0-1,0 1 1,0-1-1,1 3 1,0-4-185,-1 0 0,1 0 0,-1 0 0,1 0 1,0 0-1,-1 0 0,1 0 0,0-1 1,0 1-1,0 0 0,0-1 0,-1 1 1,1 0-1,0-1 0,0 1 0,0-1 1,0 1-1,0-1 0,1 0 0,-1 0 0,0 1 1,0-1-1,0 0 0,0 0 0,0 0 1,0 0-1,0 0 0,0 0 0,2-1 1,6 0 108,0 0 1,0-1 0,0 0 0,0-1 0,-1 1 0,1-2 0,-1 1-1,0-1 1,0-1 0,8-5 0,-10 6-95,-1 1 0,0-1 0,0 0 0,0 0 1,-1-1-1,1 0 0,-1 1 0,0-1 0,-1-1 0,1 1 0,-1-1 0,0 1 1,0-1-1,-1 0 0,2-7 0,-3 12-68,-1 0 1,0 0-1,1 0 1,-1 0-1,0 0 1,0-1-1,0 1 1,0 0-1,0 0 1,0 0-1,0-1 1,0 1-1,-1 0 1,1 0-1,0 0 1,-1 0-1,1 0 1,-1-1-1,1 1 1,-1 0-1,0 0 1,1 0-1,-3-1 0,2 1-2,0 0-1,-1 1 1,1-1-1,0 1 0,-1-1 1,1 1-1,-1-1 0,1 1 1,-1 0-1,1 0 0,-1 0 1,1 0-1,-1 0 0,1 0 1,-1 0-1,-1 0 0,-3 2 11,0-1-1,0 1 0,0 0 0,0 0 0,1 1 0,-1 0 1,1 0-1,-6 3 0,-3 6 1,1 0 0,0 1 1,1 0-1,0 1 0,-12 19 1,19-25-11,-1 1 0,1 0 0,1 0 0,-1 0 1,2 1-1,-1-1 0,1 1 0,1 0 0,0 0 1,-2 19-1,4-27-16,0 0 0,0 0 1,1 0-1,-1 0 0,0 1 0,1-1 0,-1 0 1,1 0-1,0 0 0,-1 0 0,1-1 0,0 1 1,0 0-1,0 0 0,1 0 0,-1-1 1,0 1-1,1-1 0,1 2 0,-1-1-63,1 0 0,0-1 0,-1 1 0,1-1 0,0 0 0,0 1 1,0-2-1,0 1 0,0 0 0,0 0 0,5-1 0,5 0-181,-1 0 0,0-1 0,1 0 1,-1-1-1,18-5 0,11-5-135,3 0-118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7.155"/>
    </inkml:context>
    <inkml:brush xml:id="br0">
      <inkml:brushProperty name="width" value="0.025" units="cm"/>
      <inkml:brushProperty name="height" value="0.025" units="cm"/>
    </inkml:brush>
  </inkml:definitions>
  <inkml:trace contextRef="#ctx0" brushRef="#br0">93 38 16748,'0'-1'125,"0"0"0,0 0 1,0 0-1,0 0 0,0-1 1,0 1-1,0 0 0,-1 0 1,1 0-1,0 0 0,-1 0 1,1 0-1,-1 0 0,1 0 1,-1 1-1,0-3 1,0 3-52,1-1 1,-1 1-1,1 0 1,-1 0-1,1-1 1,-1 1 0,1 0-1,-1 0 1,1 0-1,-1 0 1,1 0-1,-1 0 1,0 0 0,1 0-1,-1 0 1,1 0-1,-1 0 1,1 0-1,-1 0 1,1 0 0,-1 0-1,1 0 1,-1 1-1,-2 0 103,1 0 0,-1 1 0,1-1 0,0 1-1,0-1 1,0 1 0,0 0 0,0 0 0,0 0 0,0 0-1,-2 3 1,-3 8 41,0 0-1,1 0 1,1 0-1,0 0 1,-4 19-1,7-22-145,0-1 1,0 1-1,1 0 0,1-1 0,-1 1 1,2 0-1,-1 0 0,4 15 0,-4-24-61,0 0-1,0 0 1,1 0-1,-1 1 1,0-1-1,1 0 1,-1 0-1,1 0 1,-1 0-1,1-1 1,-1 1 0,1 0-1,0 0 1,-1 0-1,1 0 1,0 0-1,0-1 1,0 1-1,-1 0 1,1-1-1,2 1 1,-3 0-5,1-1 0,0 0 0,0 0 0,0 0 0,0 0 0,0-1 0,0 1 0,-1 0 0,1 0 0,0 0 0,0-1 0,0 1 0,0-1 0,-1 1 0,1 0 0,0-1 0,0 1 0,-1-1 1,1 0-1,0 0 0,3-3 4,0 0 1,0 0 0,-1-1 0,1 0-1,-1 1 1,4-9 0,1-5 4,-1-1 1,0 0-1,-1 0 1,-2 0-1,0-1 1,0 1-1,-2-1 0,-1 0 1,0-23-1,-9 71-1,5-4-89,1 0-1,1 0 1,1 1 0,6 44 0,-6-67-22,1 1 0,0-1 1,-1 1-1,1 0 0,0-1 0,1 1 1,-1-1-1,0 0 0,0 1 1,4 2-1,-5-4 3,1-1 1,-1 1-1,1-1 1,0 0-1,-1 1 1,1-1-1,0 1 0,-1-1 1,1 0-1,0 0 1,-1 1-1,1-1 1,0 0-1,0 0 0,-1 0 1,1 0-1,0 0 1,0 0-1,-1 0 1,1 0-1,0 0 1,-1 0-1,1 0 0,0-1 1,0 1-1,-1 0 1,1-1-1,0 1 1,-1 0-1,1-1 0,0 1 1,-1 0-1,1-1 1,-1 1-1,1-1 1,-1 1-1,1-1 0,-1 0 1,1 0-1,4-4-246,-1 0 1,-1 0-1,1-1 0,-1 1 0,4-10 0,5-17-909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7.604"/>
    </inkml:context>
    <inkml:brush xml:id="br0">
      <inkml:brushProperty name="width" value="0.025" units="cm"/>
      <inkml:brushProperty name="height" value="0.025" units="cm"/>
    </inkml:brush>
  </inkml:definitions>
  <inkml:trace contextRef="#ctx0" brushRef="#br0">1 1 19860,'2'110'4662,"19"144"-3804,-20-244-837,4 24 32,-5-32-51,0-1 1,1 0-1,-1 1 0,0-1 1,1 0-1,0 1 0,-1-1 1,1 0-1,0 0 1,0 0-1,-1 1 0,1-1 1,0 0-1,0 0 0,0 0 1,0 0-1,0-1 0,2 2 1,-2-1-4,0-1-1,-1 0 1,1 0 0,0 0 0,-1 0 0,1 0-1,0 0 1,0 0 0,-1 0 0,1 0 0,0 0-1,-1-1 1,1 1 0,0 0 0,-1 0 0,1-1-1,-1 1 1,1 0 0,0-1 0,-1 1 0,1 0-1,-1-1 1,1 1 0,-1-1 0,1 1 0,-1-1-1,1 0 1,13-20-78,-11 16 50,22-44-190,-20 36 115,1 1 0,1-1 0,12-17 1,-19 29 99,0 1 0,0 0 0,0 0 0,1 0 1,-1-1-1,0 1 0,0 0 0,0 0 0,0 0 1,0-1-1,0 1 0,0 0 0,1 0 1,-1 0-1,0 0 0,0-1 0,0 1 0,0 0 1,1 0-1,-1 0 0,0 0 0,0 0 0,0 0 1,0 0-1,1 0 0,-1 0 0,0-1 0,0 1 1,0 0-1,1 0 0,-1 0 0,0 0 0,0 0 1,1 0-1,-1 0 0,0 0 0,0 0 0,0 1 1,1-1-1,-1 0 0,0 0 0,0 0 1,0 0-1,1 0 0,-1 0 0,0 0 0,0 0 1,0 0-1,0 1 0,1-1 0,-1 0 0,0 0 1,0 0-1,0 1 0,3 17-21,-4 24-73,0-37-54,-3 20 691,4-24-516,0 0 0,0-1 0,-1 1 0,1 0 0,0 0 0,-1 0 0,1 0 0,-1-1 0,1 1 0,-1 0 0,1-1 0,-1 1 0,1 0 0,-1-1 1,1 1-1,-1 0 0,0-1 0,0 1 0,1-1 0,-1 0 0,0 1 0,0-1 0,0 1 0,-6-2 115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9.493"/>
    </inkml:context>
    <inkml:brush xml:id="br0">
      <inkml:brushProperty name="width" value="0.025" units="cm"/>
      <inkml:brushProperty name="height" value="0.025" units="cm"/>
    </inkml:brush>
  </inkml:definitions>
  <inkml:trace contextRef="#ctx0" brushRef="#br0">15 8 14339,'-4'-7'1700,"0"10"-720,-1 15 324,4 19-637,1 0 0,2 0 0,1 0 0,2 0 0,2-1 0,1 0 1,15 40-1,2-31-376,-20-38-262,-1 0-1,1 1 0,-1-1 0,-1 1 0,4 11 0,-6-16-679,-1-4 272,0-9 78,-1 0 27,1 5-44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0.023"/>
    </inkml:context>
    <inkml:brush xml:id="br0">
      <inkml:brushProperty name="width" value="0.025" units="cm"/>
      <inkml:brushProperty name="height" value="0.025" units="cm"/>
    </inkml:brush>
  </inkml:definitions>
  <inkml:trace contextRef="#ctx0" brushRef="#br0">4 32 12339,'0'-5'1371,"1"3"-949,-1 0 0,0 0 1,0 0-1,0 0 1,0 0-1,-1 0 1,1 0-1,0 0 0,-1 0 1,0 0-1,-1-3 1,3 19 2972,0 6-2875,15 104 1139,48 184 0,-63-303-1617,0-1 1,1 1-1,-1 0 0,1-1 0,0 1 0,1-1 0,-1 0 0,1 1 1,5 6-1,-7-11-46,-1 0 0,0 0 1,1 0-1,-1 1 0,1-1 0,-1 0 1,0 0-1,1 0 0,-1 0 1,1 0-1,-1 0 0,1 0 0,-1 0 1,0 0-1,1 0 0,-1 0 1,1 0-1,-1 0 0,0 0 0,1 0 1,-1 0-1,1-1 0,-1 1 1,0 0-1,1 0 0,-1 0 0,0-1 1,1 1-1,-1 0 0,0-1 1,1 1-1,-1 0 0,0 0 0,1-1 1,-1 1-1,0 0 0,0-1 1,0 1-1,1-1 0,-1 1 0,0 0 1,0-1-1,0 1 0,0-1 1,0 1-1,0-1 0,11-26-990,-9 21 774,15-69 48,-7 48-208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0.446"/>
    </inkml:context>
    <inkml:brush xml:id="br0">
      <inkml:brushProperty name="width" value="0.025" units="cm"/>
      <inkml:brushProperty name="height" value="0.025" units="cm"/>
    </inkml:brush>
  </inkml:definitions>
  <inkml:trace contextRef="#ctx0" brushRef="#br0">27 43 16516,'-1'0'230,"0"0"0,0 1 0,0-1 0,0 0 0,0 1 1,0-1-1,0 1 0,0-1 0,1 1 0,-1 0 1,0-1-1,0 1 0,1 0 0,-1-1 0,0 1 1,1 0-1,-1 0 0,1 0 0,-1 0 0,1 0 1,0-1-1,-1 1 0,1 0 0,0 0 0,-1 0 1,1 0-1,0 2 0,-6 33-243,6-29 386,-2 10-243,2-1 0,0 1 0,3 24 1,-2-34-94,0-1 0,0 0 1,0 1-1,1-1 0,0 0 0,0 0 1,1 0-1,0 0 0,0-1 1,0 1-1,1-1 0,4 6 1,-7-10-26,0 0 0,0 0 0,0 0 0,0 0 0,0 0 0,0 0 0,0-1 0,0 1 0,0 0 0,0-1 0,1 1 0,-1 0 0,0-1 1,0 0-1,1 1 0,-1-1 0,0 0 0,1 0 0,-1 0 0,0 1 0,1-1 0,-1-1 0,1 1 0,-1 0 0,2 0 0,-1-1 5,0-1 0,0 1-1,0 0 1,-1 0-1,1-1 1,0 1-1,0-1 1,-1 1-1,1-1 1,-1 0 0,0 0-1,1 0 1,1-3-1,1-4 58,1-1 1,-1 0-1,-1 0 0,1 0 0,1-13 0,-3 10 35,0 0 1,-1 0-1,-1-1 0,0 1 0,-2-20 0,1 27-68,0 1 0,0-1 1,-1 0-1,0 1 0,0-1 1,0 1-1,0 0 0,-1-1 0,0 1 1,0 1-1,0-1 0,-1 0 0,0 1 1,-7-8-1,10 11-40,-1 0-1,1 0 1,0 0-1,-1 0 1,1 0-1,-1 0 1,1 0 0,-1 1-1,1-1 1,-1 1-1,0-1 1,1 1-1,-1-1 1,0 1 0,1 0-1,-1 0 1,0 0-1,0 0 1,1 0-1,-1 0 1,0 0 0,1 1-1,-1-1 1,0 0-1,1 1 1,-1 0-1,1-1 1,-1 1 0,0 0-1,1 0 1,0 0-1,-1 0 1,1 0-1,0 0 1,-1 0-1,1 0 1,0 1 0,0-1-1,-2 3 1,1-2-142,1 1 0,-1 0 1,0 0-1,1-1 1,0 1-1,0 0 0,0 0 1,0 0-1,0 0 0,1 1 1,-1-1-1,1 0 0,0 0 1,0 0-1,0 0 1,0 0-1,0 1 0,1-1 1,0 0-1,-1 0 0,2 3 1,-1-5 81,-1 0 1,1 0 0,-1 0-1,0-1 1,1 1-1,0 0 1,-1 0 0,1-1-1,-1 1 1,1 0-1,0-1 1,-1 1 0,1-1-1,0 1 1,0-1 0,0 1-1,-1-1 1,1 1-1,0-1 1,0 0 0,0 1-1,0-1 1,0 0-1,0 0 1,-1 0 0,1 0-1,0 0 1,0 0 0,0 0-1,0 0 1,0 0-1,0 0 1,0 0 0,0-1-1,0 1 1,-1 0 0,1-1-1,0 1 1,0-1-1,0 1 1,0-1 0,-1 1-1,1-1 1,1 0-1,16-17-893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0.916"/>
    </inkml:context>
    <inkml:brush xml:id="br0">
      <inkml:brushProperty name="width" value="0.025" units="cm"/>
      <inkml:brushProperty name="height" value="0.025" units="cm"/>
    </inkml:brush>
  </inkml:definitions>
  <inkml:trace contextRef="#ctx0" brushRef="#br0">6 0 16139,'-2'11'756,"0"0"-1,1 0 1,0 0-1,1 0 1,0 0-1,1 0 0,2 12 1,21 78 25,-17-76-403,0 3-192,0 2 5,1-1 1,2 0 0,22 47 0,-32-75-181,1 1 1,-1-1 0,1 0-1,0 0 1,0 1 0,0-1 0,0 0-1,0 0 1,0 0 0,0 0 0,0 0-1,0 0 1,0 0 0,0-1 0,0 1-1,1 0 1,-1-1 0,0 1-1,2 0 1,-2-1-1,0 0 1,0 0-1,0 0 0,0-1 0,0 1 0,0 0 0,0-1 1,0 1-1,0 0 0,0-1 0,-1 1 0,1-1 1,0 1-1,0-1 0,0 1 0,-1-1 0,1 0 0,0 1 1,0-1-1,0-1 0,4-5 48,-1 0 0,0-1-1,0 1 1,5-15 0,-8 20-56,12-36 106,-10 26-76,1 1 0,0 0 1,0 0-1,1 1 0,8-13 0,-13 23-31,0 0-1,0 0 1,0 0-1,0 0 0,0 0 1,0-1-1,0 1 1,0 0-1,0 0 1,1 0-1,-1 0 0,0 0 1,0 0-1,0 0 1,0 0-1,0 0 0,0 0 1,1 0-1,-1 0 1,0-1-1,0 1 1,0 0-1,0 0 0,0 0 1,0 0-1,1 0 1,-1 0-1,0 0 0,0 0 1,0 0-1,0 0 1,0 0-1,1 1 0,-1-1 1,0 0-1,0 0 1,0 0-1,0 0 1,0 0-1,0 0 0,1 0 1,-1 0-1,0 0 1,0 0-1,5 9 37,3 15 10,-7-19-30,0-1-9,1 5 4,1 0 0,0 0-1,1-1 1,5 11-1,-9-18-9,1 0-1,-1 0 0,1 0 0,0 1 0,0-1 0,-1 0 0,1 0 1,0 0-1,0 0 0,0-1 0,0 1 0,0 0 0,0 0 1,0 0-1,0-1 0,1 1 0,-1-1 0,0 1 0,0-1 1,0 1-1,1-1 0,-1 0 0,0 1 0,1-1 0,-1 0 0,0 0 1,0 0-1,1 0 0,-1 0 0,0-1 0,1 1 0,-1 0 1,0 0-1,0-1 0,1 1 0,-1-1 0,0 1 0,2-2 0,6-4 8,0-2 0,-1 1 0,1-1 0,-2 0 0,1-1 0,-1 0 0,0 0 0,6-12 0,-2 5 1,21-25 1,-30 39-14,0 1 0,-1-1 0,1 0 0,0 1 0,0-1 0,1 1 0,-1-1 1,0 1-1,0 0 0,3-1 0,-4 2 0,0 0 1,-1 0-1,1 0 1,0 0-1,-1 0 1,1 0-1,0 0 1,0 0-1,-1 0 1,1 0-1,0 1 1,-1-1-1,1 0 1,0 0 0,-1 1-1,1-1 1,0 1-1,-1-1 1,1 0-1,-1 1 1,1-1-1,-1 1 1,1-1-1,-1 1 1,1 0-1,-1-1 1,0 1-1,1-1 1,-1 1-1,0 0 1,1-1-1,-1 1 1,0 0-1,0-1 1,0 1-1,1 0 1,-1 1-1,2 10-12,1 0 0,-2 1-1,0-1 1,-1 19 0,1 12-503,0-39-447,1-8 663,1-17 509,-1 7-517,3-11-4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1.896"/>
    </inkml:context>
    <inkml:brush xml:id="br0">
      <inkml:brushProperty name="width" value="0.025" units="cm"/>
      <inkml:brushProperty name="height" value="0.025" units="cm"/>
    </inkml:brush>
  </inkml:definitions>
  <inkml:trace contextRef="#ctx0" brushRef="#br0">0 283 14291,'19'-74'3454,"9"-25"-37,-24 86-3010,2 0 0,-1 0-1,2 1 1,0 0 0,12-16-1,-19 27-373,1-1 0,0 1-1,0 0 1,0 0 0,0 0 0,0 0-1,0 0 1,0 0 0,0 0-1,0 0 1,0 0 0,1 0-1,-1 1 1,0-1 0,1 0 0,-1 1-1,0-1 1,1 1 0,-1-1-1,1 1 1,-1 0 0,1 0 0,-1 0-1,1 0 1,1 0 0,-1 1-19,0 0 1,-1 0 0,1 0-1,-1 0 1,1 0 0,-1 0 0,1 1-1,-1-1 1,0 1 0,0-1-1,1 1 1,-1-1 0,0 1-1,0 0 1,-1 0 0,1-1 0,0 1-1,0 3 1,5 12-95,-2 0 1,0 1-1,0-1 0,-2 1 1,0 0-1,-2-1 0,0 20 0,0-30-45,1-5-31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8.129"/>
    </inkml:context>
    <inkml:brush xml:id="br0">
      <inkml:brushProperty name="width" value="0.025" units="cm"/>
      <inkml:brushProperty name="height" value="0.025" units="cm"/>
    </inkml:brush>
  </inkml:definitions>
  <inkml:trace contextRef="#ctx0" brushRef="#br0">128 62 16812,'-1'-2'166,"-1"-4"246,-1-1 0,1 0 0,-2 0 0,1 1-1,-5-7 1,7 12-342,1 0-1,-1 0 0,0 0 0,1 0 1,-1 1-1,0-1 0,0 0 0,0 0 1,0 1-1,0-1 0,0 0 0,0 1 1,0-1-1,0 1 0,0-1 0,0 1 1,0 0-1,0-1 0,0 1 0,0 0 1,-1 0-1,1 0 0,0 0 1,0 0-1,0 0 0,0 0 0,0 0 1,-1 0-1,1 1 0,0-1 0,0 0 1,0 1-1,0-1 0,0 1 0,0-1 1,0 1-1,0 0 0,0-1 0,0 1 1,0 0-1,-1 1 0,-3 3 97,0 1 0,1 0 0,0 0 0,0 0 0,0 0 0,1 1 0,0-1 0,0 1 0,0 0 0,1 0 0,-2 12 0,-2 12 30,-2 39-1,7-68-191,-2 72 76,3-68-76,1 0 0,-1 0 0,1-1 1,0 1-1,1 0 0,-1 0 0,1 0 0,0-1 0,5 10 1,-7-14-5,0-1 0,1 1 0,-1-1 0,0 0 0,0 1 0,0-1 0,1 1 0,-1-1 0,0 0 0,1 1 0,-1-1 0,0 0 0,0 1 0,1-1 1,-1 0-1,1 0 0,-1 1 0,0-1 0,1 0 0,-1 0 0,1 0 0,-1 1 0,0-1 0,1 0 0,-1 0 0,1 0 0,-1 0 0,1 0 0,-1 0 0,0 0 0,1 0 0,-1 0 1,1 0-1,-1 0 0,1 0 0,-1 0 0,1-1 0,-1 1 0,0 0 0,1 0 0,-1 0 0,1 0 0,-1-1 0,0 1 0,1 0 0,-1-1 0,0 1 0,1 0 0,-1-1 0,0 1 1,0 0-1,1-1 0,-1 1 0,0 0 0,0-1 0,0 1 0,1-1 0,-1 1 0,0 0 0,0-1 0,0 1 0,0-1 0,0 1 0,0-1 0,10-33-15,-9 31 12,6-43-45,-5 30-21,1 1 1,6-23 0,-9 37 61,1 1 1,-1-1-1,0 0 1,0 0 0,1 1-1,-1-1 1,0 0-1,1 0 1,-1 1 0,1-1-1,-1 0 1,1 1-1,-1-1 1,1 1 0,-1-1-1,1 1 1,0-1-1,-1 1 1,1-1 0,0 1-1,-1 0 1,1-1-1,0 1 1,0 0 0,-1-1-1,1 1 1,0 0-1,0 0 1,0 0 0,-1 0-1,1 0 1,0 0 0,0 0-1,0 0 1,-1 0-1,1 0 1,0 0 0,0 1-1,-1-1 1,1 0-1,0 0 1,0 1 0,-1-1-1,1 1 1,1 0-1,4 3-27,-1 0 1,1 0-1,-1 0 0,6 7 0,-7-7 27,37 36-72,219 225 215,-250-254-28,18 23 167,-26-32-234,-1 0-1,0 0 1,0-1-1,0 1 1,0 0-1,0 0 1,0 0-1,-1 1 1,1-1-1,-1 0 1,1 0-1,-1 0 1,0 0-1,0 0 1,0 5-1,-1-6-1,1 1 1,-1-1-1,0 1 0,0-1 1,0 1-1,0-1 0,0 0 1,0 1-1,-1-1 0,1 0 1,0 0-1,-1 0 0,1 0 0,0 0 1,-1 0-1,0 0 0,1 0 1,-1-1-1,1 1 0,-1-1 1,0 1-1,1-1 0,-1 0 1,0 1-1,1-1 0,-1 0 1,-3 0-1,-3 0 83,0 0 1,-1 0-1,1-1 0,-13-2 0,1-2 3,0-1-1,0-1 0,1-1 0,-23-12 0,30 14-104,0-2 0,0 0 0,0 0 1,1-1-1,0 0 0,1-1 0,-10-11 0,18 18-55,0 1-1,0-1 1,0 1-1,1-1 1,-1 0-1,1 0 1,-1 0 0,1 0-1,0 0 1,0 0-1,0 0 1,1 0-1,-1 0 1,1-1 0,-1 1-1,1 0 1,0 0-1,0 0 1,1-1 0,-1 1-1,1 0 1,-1 0-1,1 0 1,0 0-1,0 0 1,1 0 0,-1 0-1,1 0 1,-1 0-1,1 0 1,0 1 0,0-1-1,3-2 1,6-10-756,0 0 210,1 0 0,-2-1-1,0-1 1,11-25 0,-10 7-287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8.627"/>
    </inkml:context>
    <inkml:brush xml:id="br0">
      <inkml:brushProperty name="width" value="0.025" units="cm"/>
      <inkml:brushProperty name="height" value="0.025" units="cm"/>
    </inkml:brush>
  </inkml:definitions>
  <inkml:trace contextRef="#ctx0" brushRef="#br0">1 1 17068,'7'9'753,"-1"0"0,0 1 1,-1 0-1,5 12 0,12 22 456,-13-28-948,104 167 1795,-98-162-1942,1 0-1,1-1 0,1-1 0,1-1 1,1 0-1,24 16 0,-19-22-484,-21-13-708,-15-8-531,-2 1 571,0-1 1,1 0-1,-11-11 1,-2-6-89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6.169"/>
    </inkml:context>
    <inkml:brush xml:id="br0">
      <inkml:brushProperty name="width" value="0.05" units="cm"/>
      <inkml:brushProperty name="height" value="0.05" units="cm"/>
    </inkml:brush>
  </inkml:definitions>
  <inkml:trace contextRef="#ctx0" brushRef="#br0">0 96 18132,'2'1'228,"0"1"1,-1-1-1,1 0 0,0 0 0,0-1 1,0 1-1,-1 0 0,1 0 1,0-1-1,0 0 0,0 1 1,0-1-1,0 0 0,0 0 1,1 0-1,-1 0 0,0 0 1,3-1-1,37-10 185,-38 10-310,10-4 30,-1 0 1,20-10-1,-29 13-65,0 0 0,-1-1 0,1 1 0,-1-1 1,0 1-1,0-1 0,0 0 0,0 0 0,0 0 0,0-1 0,-1 1 1,0-1-1,2-3 0,-3 6-40,-1 0 0,0 1 0,1-1 0,-1 1 0,0-1 0,0 0 0,1 1-1,-1-1 1,0 0 0,0 1 0,0-1 0,0 0 0,0 1 0,0-1 0,0 0 0,0 1 0,0-1 0,0 0 0,-1 1 0,1-1 0,0 0 0,0 1 0,0-1 0,-1 0 0,1 1 0,-1-1 0,1 1 0,-1-2 0,0 2 9,0-1 1,0 1-1,-1-1 1,1 1-1,0-1 1,0 1-1,0 0 1,-1 0-1,1-1 1,0 1-1,0 0 1,-1 0-1,1 0 1,-2 1-1,-3-1 61,0 2 0,0-1-1,0 1 1,0 0-1,-7 2 1,7-1-83,1 1 1,-1-1-1,1 1 0,0 0 1,-1 0-1,2 0 1,-1 1-1,0 0 0,1 0 1,0 0-1,0 1 0,1-1 1,-1 1-1,1 0 1,0 0-1,1 0 0,0 0 1,-3 12-1,4-17-18,1 0 0,0 1 0,0-1 0,0 0 0,0 1 0,0-1 0,0 0 0,0 1 1,0-1-1,0 0 0,0 1 0,1-1 0,-1 0 0,1 1 0,-1-1 0,1 0 0,-1 0 0,1 0 0,0 0 0,0 1 0,0-1 0,-1 0 0,1 0 0,2 1 0,-1-1-1,0 0 0,0 0 0,0 0 0,0-1 0,0 1 0,0-1 0,0 1 0,0-1 0,1 1 0,-1-1 0,0 0 0,0 0 0,4-1 0,3 0-4,-1 0-1,1-1 1,0-1-1,-1 1 1,1-1-1,9-5 1,2-4 5,-1-1 0,0 0 0,27-26 0,6-6 20,-51 45-19,-1 0 1,0-1-1,1 1 1,-1 0-1,0 0 1,0 0-1,1-1 1,-1 1-1,1 0 1,-1 0-1,0 0 1,1 0 0,-1-1-1,0 1 1,1 0-1,-1 0 1,1 0-1,-1 0 1,0 0-1,1 0 1,-1 0-1,1 0 1,-1 0-1,0 0 1,1 1-1,-1-1 1,1 0-1,-1 0 1,0 0-1,1 0 1,-1 0-1,0 1 1,1-1-1,-1 0 1,0 0-1,1 1 1,-1-1-1,0 0 1,0 1-1,1-1 1,-1 0-1,0 1 1,0-1-1,1 0 1,-1 1-1,0-1 1,0 0-1,0 1 1,0-1-1,0 1 1,0-1-1,0 0 1,1 1-1,-1-1 1,0 1-1,0-1 1,-1 1-1,4 33-13,-3-22 29,1-5 4,0 0 0,0-1 1,1 1-1,0 0 0,0-1 0,1 1 0,-1-1 0,2 0 1,-1 1-1,1-2 0,4 8 0,-6-11-65,-1-1-1,1 1 1,-1 0-1,1-1 1,0 1-1,-1-1 1,1 0-1,0 0 1,0 1-1,0-1 0,0 0 1,0-1-1,0 1 1,0 0-1,1-1 1,-1 1-1,0-1 1,0 1-1,0-1 1,1 0-1,-1 0 1,0 0-1,0 0 1,1-1-1,-1 1 1,0 0-1,0-1 1,0 0-1,0 1 1,1-1-1,-1 0 1,0 0-1,0 0 1,-1-1-1,1 1 1,0 0-1,0-1 0,1-1 1,1 0-24,-1 0 1,0 0-1,0-1 0,0 1 1,0-1-1,-1 1 0,1-1 0,-1 0 1,0 0-1,2-6 0,8-26-430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9.030"/>
    </inkml:context>
    <inkml:brush xml:id="br0">
      <inkml:brushProperty name="width" value="0.025" units="cm"/>
      <inkml:brushProperty name="height" value="0.025" units="cm"/>
    </inkml:brush>
  </inkml:definitions>
  <inkml:trace contextRef="#ctx0" brushRef="#br0">1 289 14195,'9'4'629,"0"-1"0,0 0 0,0-1 0,0 0 0,0-1 0,13 1-1,-18-2-495,1 0-1,0-1 0,-1 0 1,1 0-1,0 0 0,-1 0 0,1-1 1,-1 1-1,0-1 0,0 0 1,1-1-1,-1 1 0,-1-1 0,7-4 1,-6 4-27,-1-1 1,0 1-1,0-1 1,0 1 0,0-1-1,-1 0 1,1 0-1,-1 0 1,0 0-1,0-1 1,-1 1 0,1-1-1,-1 1 1,0-1-1,0 1 1,0-9-1,-1 9-51,0 1-1,0-1 0,0 0 1,-1 1-1,1-1 0,-1 1 1,0-1-1,0 1 0,0 0 0,-1-1 1,1 1-1,-1 0 0,0 0 1,0 0-1,0 0 0,0 0 1,0 0-1,-1 1 0,1-1 0,-1 1 1,0-1-1,-4-2 0,6 5-45,0-1-1,1 0 0,-1 1 0,0-1 0,0 1 1,0-1-1,1 1 0,-1-1 0,0 1 1,0 0-1,0-1 0,0 1 0,0 0 0,0 0 1,0-1-1,0 1 0,0 0 0,0 0 0,0 0 1,0 0-1,0 1 0,0-1 0,0 0 0,0 0 1,0 0-1,0 1 0,0-1 0,1 1 1,-1-1-1,0 1 0,0-1 0,0 1 0,0-1 1,1 1-1,-1 0 0,0-1 0,1 1 0,-1 0 1,0-1-1,1 1 0,-1 0 0,1 0 1,-1 2-1,-1 0 8,1 1-1,0 0 1,0 0 0,0 0-1,0 0 1,1 0 0,0 1 0,0-1-1,0 5 1,2 5-2,0 0 0,1-1 0,1 1 0,0-1 0,0 0 0,12 23 0,-11-28-10,0 1 1,0-1 0,1 0-1,0 0 1,0 0-1,1-1 1,0 0-1,0 0 1,1-1 0,11 8-1,-17-12 1,1-1-1,-1 0 1,1 1-1,0-1 1,-1 0-1,1 0 1,0 0-1,0-1 1,0 1-1,0-1 1,0 1-1,-1-1 0,1 0 1,0 0-1,0 0 1,0-1-1,0 1 1,4-2-1,-4 1 2,1-1-1,-1 1 1,0-1-1,0 0 0,0 0 1,0-1-1,0 1 1,0-1-1,0 1 0,-1-1 1,1 0-1,2-5 1,2-2 7,-1-1 1,-1 0-1,0-1 1,-1 1 0,0-1-1,0 0 1,2-21-1,-3 11 8,-1 1 0,-1-1 0,-3-33 0,0 43-8,1-1-1,-2 1 0,1 0 1,-2 0-1,0 0 0,0 0 1,-9-16-1,0 13 21,13 15-32,-1 0 1,1 0-1,0-1 1,-1 1-1,1 0 1,0 0-1,-1 0 1,1 0 0,-1 0-1,1 0 1,0 0-1,-1 0 1,1 0-1,0 0 1,-1 0 0,1 0-1,-1 0 1,1 0-1,0 0 1,-1 0-1,1 0 1,0 0-1,-1 0 1,1 1 0,0-1-1,-1 0 1,0 2 1,0-1 0,0 0 0,0 0 0,1 1 0,-1-1 0,0 0 1,1 1-1,0-1 0,-1 1 0,1-1 0,0 1 0,-1-1 0,1 1 1,0-1-1,0 1 0,0-1 0,0 1 0,1-1 0,-1 3 0,3 10 5,1-1-1,0 0 1,0 0 0,1-1-1,1 1 1,10 16-1,-11-20-6,0-1 1,1 0-1,0 0 0,0 0 0,1-1 0,0 0 0,0 0 0,1-1 0,13 10 0,-19-15-32,-1 0-1,1 0 1,0 0 0,-1-1-1,1 1 1,0 0-1,0-1 1,-1 1-1,1-1 1,0 1-1,0-1 1,0 0 0,0 0-1,0 0 1,-1 0-1,1 0 1,0 0-1,0 0 1,0-1-1,0 1 1,0-1 0,-1 1-1,1-1 1,0 0-1,0 0 1,-1 0-1,1 0 1,-1 0-1,1 0 1,-1 0 0,1 0-1,-1-1 1,0 1-1,1 0 1,-1-1-1,0 1 1,0-1-1,0 0 1,0 1 0,1-4-1,1-3-94,0-1 0,0 1-1,-1-1 1,0 1 0,0-1 0,-1 0-1,0-13 1,-1-14-327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9.515"/>
    </inkml:context>
    <inkml:brush xml:id="br0">
      <inkml:brushProperty name="width" value="0.025" units="cm"/>
      <inkml:brushProperty name="height" value="0.025" units="cm"/>
    </inkml:brush>
  </inkml:definitions>
  <inkml:trace contextRef="#ctx0" brushRef="#br0">1 0 17716,'1'12'1720,"1"-2"-1320,2-2-264,3-1 568,2-7 1089,-2-1-1377,0-8-136,3-1-24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9.978"/>
    </inkml:context>
    <inkml:brush xml:id="br0">
      <inkml:brushProperty name="width" value="0.025" units="cm"/>
      <inkml:brushProperty name="height" value="0.025" units="cm"/>
    </inkml:brush>
  </inkml:definitions>
  <inkml:trace contextRef="#ctx0" brushRef="#br0">97 279 17924,'-4'13'661,"1"0"0,0 0-1,1 1 1,1-1 0,0 16 0,1-7-420,2 0-1,0 0 1,1 0 0,10 34 0,-10-47-176,1 1 1,0-1-1,0 1 1,11 15-1,-15-23-52,1-1 0,0 1 0,0-1 0,0 0 0,1 0 0,-1 0 0,0 1 0,0-1 0,1 0-1,-1-1 1,0 1 0,1 0 0,-1 0 0,1-1 0,-1 1 0,3 0 0,-2-1-5,-1 0 0,0 0 1,1-1-1,-1 1 0,0 0 0,1-1 0,-1 1 1,0-1-1,0 1 0,1-1 0,-1 0 0,0 1 1,0-1-1,0 0 0,0 0 0,0 0 0,0 0 1,0 0-1,0 0 0,-1 0 0,1 0 0,0 0 1,-1-1-1,2 0 0,3-9 14,0 1-1,-1-1 1,0 0 0,0-1-1,-1 1 1,-1 0-1,0-1 1,1-20 0,-2-6 31,-4-51 0,-1 54-19,0 1 0,-13-45-1,11 59-17,-1 0-1,-1 0 1,0 0 0,-21-34-1,26 48-11,-1 2-1,1-1 1,-1 0-1,0 1 1,0-1-1,-1 1 1,-7-6-1,10 9-3,1 1-1,0-1 0,-1 0 0,1 1 0,0-1 0,-1 0 0,1 1 1,-1 0-1,1-1 0,-1 1 0,1 0 0,-1 0 0,1 0 0,-1 0 0,1 0 1,-1 0-1,1 0 0,-1 0 0,1 1 0,-1-1 0,1 0 0,-1 1 0,1 0 1,0-1-1,-1 1 0,1 0 0,0-1 0,-1 1 0,1 0 0,0 0 0,0 0 1,0 0-1,-2 3 0,-2 2-9,0 1 0,1 1 1,0-1-1,0 1 0,1-1 1,0 1-1,0 0 0,1 0 0,0 0 1,-1 12-1,1-9-9,1 0 1,0 1 0,1-1-1,0 0 1,1 1-1,0-1 1,4 14-1,-5-23 14,1 0 0,-1 0 0,1-1 0,0 1-1,-1 0 1,1 0 0,0 0 0,0-1 0,1 1 0,-1 0-1,0-1 1,0 1 0,1-1 0,-1 1 0,1-1 0,-1 0 0,1 0-1,0 0 1,0 0 0,-1 0 0,1 0 0,0 0 0,0 0-1,0-1 1,4 2 0,2-2-15,-1 1 0,1-1 0,0-1-1,0 1 1,11-4 0,25 0-4,-36 5 16,0 1 0,-1-1 0,1 1-1,-1 1 1,1 0 0,-1 0 0,0 0-1,0 0 1,-1 1 0,1 1 0,-1-1-1,0 1 1,0 0 0,8 8 0,-8-7-94,-1 0 1,0-1 0,0 2 0,-1-1 0,0 1 0,0-1 0,0 1 0,-1 0 0,0 1 0,0-1-1,-1 0 1,0 1 0,0 0 0,1 9 0,-3-3-196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0.901"/>
    </inkml:context>
    <inkml:brush xml:id="br0">
      <inkml:brushProperty name="width" value="0.025" units="cm"/>
      <inkml:brushProperty name="height" value="0.025" units="cm"/>
    </inkml:brush>
  </inkml:definitions>
  <inkml:trace contextRef="#ctx0" brushRef="#br0">19 579 14979,'0'-1'32,"-3"-25"2055,2 25-1952,1-1-1,0 1 0,0 0 0,-1 0 1,1 0-1,-1-1 0,1 1 0,-1 0 1,1 0-1,-1 0 0,0 0 0,1 0 1,-1 0-1,0 0 0,0 0 0,0 0 1,-1-1-1,1 2-36,1 1-1,0-1 1,-1 1 0,1-1-1,0 1 1,0-1 0,-1 1 0,1-1-1,0 1 1,0-1 0,0 1 0,0 0-1,0-1 1,-1 1 0,1-1-1,0 1 1,1 0 0,-1-1 0,0 1-1,0-1 1,0 1 0,0-1 0,1 2-1,1 17 564,3 1-354,1-1 0,0 0 0,12 23 0,-15-35-269,0 0 0,1 0 0,0 0 0,1-1 0,-1 0 0,1 0 0,0 0 0,1-1 0,-1 0 0,1 0 0,12 8 0,-9-10-6,0 0-1,1 0 1,-1-1-1,1-1 1,0 0-1,-1 0 0,1 0 1,0-1-1,0-1 1,10-1-1,31 0-14,-43 2-16,-1 1-1,1 0 1,0 0-1,-1 1 1,0 0 0,1 0-1,-1 1 1,0 0-1,0 0 1,0 0 0,0 1-1,-1 0 1,0 1 0,0-1-1,8 8 1,-8-5 1,0 0 1,0 0 0,-1 1 0,0 0-1,-1 0 1,1 0 0,-2 0 0,1 0-1,-1 1 1,0 0 0,-1 0 0,2 14-1,-2-12 66,-1 0-1,0 0 1,-1 0-1,-1 18 1,0-26-37,1 0 0,-1-1 0,0 1 0,1 0 1,-1-1-1,0 1 0,-1-1 0,1 1 0,0-1 0,-1 0 0,-1 3 0,2-4-8,0 0 0,0 0 0,-1 0-1,1 0 1,0 0 0,-1-1-1,1 1 1,0 0 0,-1-1 0,1 1-1,-1-1 1,1 1 0,-1-1-1,1 0 1,-1 1 0,0-1 0,1 0-1,-1 0 1,1 0 0,-3-1-1,-1 0 13,0 0-1,0-1 0,0 0 0,1 0 0,-1 0 0,1-1 0,-1 1 0,1-1 0,0 0 0,0 0 0,0-1 0,0 1 0,1-1 0,0 0 0,-6-8 0,-4-6-54,1-1 0,-12-24 0,12 19-103,2-1 1,0-1 0,2 0 0,-8-41 0,-7-107-549,8 40 294,14 127 364,1 3 8,-1 0 0,0 0-1,1 1 1,-1-1 0,0 0 0,-1 1-1,-2-7 1,4 10 5,0 1-1,0-1 1,0 0 0,0 0-1,0 0 1,0 1 0,0-1-1,0 0 1,0 0 0,0 0-1,0 1 1,0-1 0,0 0-1,-1 0 1,1 0 0,0 1-1,0-1 1,0 0 0,0 0-1,0 0 1,0 1 0,0-1-1,-1 0 1,1 0 0,0 0-1,0 0 1,0 0 0,0 0-1,-1 1 1,1-1 0,0 0-1,0 0 1,0 0 0,-1 0-1,1 0 1,0 0 0,0 0-1,0 0 1,-1 0 0,1 0-1,0 0 1,0 0 0,-1 0-1,1 0 1,0 0 0,0 0-1,0 0 1,-1 0 0,1 0-1,0 0 1,0 0 0,0 0-1,-1 0 1,1-1 0,0 1-1,0 0 1,0 0 0,0 0-1,-1 0 1,1 0 0,0-1-1,0 1 1,0 0 0,0 0-1,0 0 1,0 0 0,-1-1-1,-2 22-5,3-6 22,0 1 1,1-1-1,1 1 1,0-1-1,7 24 1,-7-31 7,0 0 0,1-1 0,0 1-1,0-1 1,1 1 0,0-1 0,1 0 0,-1-1 0,1 1-1,0-1 1,1 0 0,8 8 0,-12-13-14,-1 0 0,1 0 0,-1 0 1,1 0-1,0 0 0,-1 0 0,1-1 0,0 1 0,-1 0 0,1-1 0,0 1 1,0-1-1,0 0 0,0 0 0,-1 0 0,1 0 0,0 0 0,0 0 1,0 0-1,0 0 0,3-2 0,-2 1 1,-1 0 1,1-1-1,0 0 1,-1 1-1,1-1 0,-1 0 1,0 0-1,1 0 1,-1-1-1,0 1 1,0-1-1,1-2 0,3-5 14,0-1 0,-1 0 0,0 0 0,-1 0-1,5-21 1,-4 7 25,-1 1-1,1-46 0,-5 57-35,0 1 0,-1-1-1,-1 1 1,0-1 0,0 1-1,-2 0 1,-6-18-1,10 29-12,0 1 0,0-1 0,0 0 0,0 1-1,-1-1 1,1 1 0,0-1 0,-1 1 0,1-1-1,0 1 1,-1-1 0,1 1 0,-1-1-1,1 1 1,0-1 0,-1 1 0,1-1 0,-1 1-1,1 0 1,-1-1 0,-1 1 0,-2 9 2,2 26-3,4-15 13,1-1 1,1 1 0,0-1-1,2 0 1,0 0 0,14 30 0,-19-47-7,-1-1 0,1 0 0,-1 0 1,1 0-1,0 0 0,-1 0 0,1 0 1,0 0-1,0 0 0,0 0 1,-1 0-1,1 0 0,0 0 0,0 0 1,0-1-1,1 1 0,-1 0 1,0-1-1,0 1 0,0-1 0,0 1 1,1-1-1,0 1 0,-1-2 2,1 1 0,-1-1 0,0 1 0,0-1 0,0 1 0,0-1 1,-1 1-1,1-1 0,0 0 0,0 0 0,0 1 0,0-1 0,-1 0 0,1 0 0,0 0 0,-1 0 0,1 0 0,-1 0 0,1 0 0,-1-1 0,4-8 35,0 1 1,-1-1-1,-1 0 1,2-13-1,-1 1 20,-2 1 1,-1-24-1,0 36-56,-1 0 0,0 0 0,0 0 0,-1 1-1,0-1 1,-1 0 0,-6-14 0,3 17-54,4 13 5,3 16-2,1-12 29,0 0 1,0 0-1,1-1 1,1 1-1,0-1 1,0 0-1,1 0 1,0 0-1,7 9 1,-12-19 15,1 1-1,-1-1 1,1 1-1,-1 0 1,1-1-1,-1 1 1,1-1-1,-1 1 1,1-1-1,0 0 1,-1 1-1,1-1 1,0 0-1,-1 1 1,1-1-1,0 0 1,0 0 0,-1 1-1,1-1 1,0 0-1,0 0 1,-1 0-1,1 0 1,0 0-1,0 0 1,-1 0-1,1 0 1,0-1-1,0 1 1,-1 0-1,1 0 1,0-1 0,-1 1-1,1 0 1,0-1-1,-1 1 1,1 0-1,0-1 1,-1 1-1,1-1 1,-1 1-1,1-1 1,-1 0-1,1 1 1,-1-1-1,1 1 1,-1-1-1,0 0 1,1 1 0,-1-2-1,4-5 12,-1 1 0,0-1 0,4-13 0,-7 18-11,7-21 35,-1-1-1,-2 0 1,3-31 0,-6 43-19,-1-1 0,0 1 1,-1-1-1,0 1 1,-1 0-1,0-1 0,-1 1 1,-6-15-1,9 26-15,0 0-1,-1-1 1,1 1-1,-1 0 1,1 0-1,-1 0 1,0-1-1,1 1 1,-1 0 0,0 0-1,0 0 1,0 0-1,0 0 1,0 0-1,0 0 1,0 1-1,0-1 1,0 0 0,0 1-1,0-1 1,0 0-1,-1 1 1,1-1-1,0 1 1,0 0-1,-1-1 1,1 1-1,-2 0 1,2 0-3,0 1 0,-1 0 0,1-1 0,0 1 0,0 0 0,0 0 0,0-1 1,0 1-1,0 0 0,0 0 0,0 0 0,1 0 0,-1 1 0,0-1 0,1 0 0,-1 0 0,0 0 0,1 0 0,0 1 0,-1-1 1,1 0-1,0 1 0,-1-1 0,1 0 0,0 1 0,0-1 0,0 0 0,0 2 0,0-2 0,0 0-1,0 0 0,0 1 1,0-1-1,0 0 1,0 0-1,0 0 1,0 1-1,0-1 1,0 0-1,1 0 1,-1 0-1,0 0 1,1 0-1,-1 1 0,1-1 1,-1 0-1,1 0 1,0 0-1,0 0 1,-1-1-1,1 1 1,0 0-1,0 0 1,0 0-1,0 0 0,0-1 1,1 2-1,0-2 1,-1 0 0,0 0-1,0 0 1,0 0 0,1 0-1,-1 0 1,0-1 0,0 1-1,0 0 1,0-1 0,0 1-1,1-1 1,-1 1 0,0-1-1,0 0 1,0 1 0,0-1-1,0 0 1,-1 0 0,1 0-1,0 1 1,0-1 0,0 0-1,-1 0 1,1 0 0,-1 0-1,1 0 1,0-2 0,2-5-1,0 0 0,-1 0 0,0 0 0,-1 0 0,1 0 0,-2 0 0,1 0 0,-1 0 0,0-1 1,-3-14-1,2 15-7,3 19-69,-1 0-1,2 0 1,-1 0-1,1-1 1,1 1 0,0-1-1,0 0 1,1 0-1,7 11 1,0-12-1185,-12-9 1193,1 0 0,-1 0-1,0 0 1,1 0 0,-1 0 0,0-1 0,1 1-1,-1 0 1,0 0 0,1 0 0,-1 0-1,0 0 1,1 0 0,-1-1 0,0 1 0,1 0-1,-1 0 1,0-1 0,0 1 0,1 0-1,-1 0 1,0-1 0,0 1 0,0 0-1,1-1 1,0-1-127,0-1-1,0 1 1,0-1-1,-1 1 0,1-1 1,-1 1-1,1-1 1,-1-3-1,0-16-766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1.427"/>
    </inkml:context>
    <inkml:brush xml:id="br0">
      <inkml:brushProperty name="width" value="0.025" units="cm"/>
      <inkml:brushProperty name="height" value="0.025" units="cm"/>
    </inkml:brush>
  </inkml:definitions>
  <inkml:trace contextRef="#ctx0" brushRef="#br0">19 7 20756,'-10'-6'1865,"6"9"-1353,-1 0-264,5 2 912,3 1-368,1-2-624,2 2-416,1 1-872,1 0 1960,-4-1-952,3 3-56,3-1-80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1.925"/>
    </inkml:context>
    <inkml:brush xml:id="br0">
      <inkml:brushProperty name="width" value="0.025" units="cm"/>
      <inkml:brushProperty name="height" value="0.025" units="cm"/>
    </inkml:brush>
  </inkml:definitions>
  <inkml:trace contextRef="#ctx0" brushRef="#br0">1 509 16243,'4'29'5319,"-1"-3"-4618,2 2-128,10 30-1,-12-49-479,0 1 0,1-1 1,0 0-1,0 0 0,1-1 1,10 14-1,-14-21-68,0 1 0,0-1 0,0 1-1,0-1 1,0 0 0,1 0 0,-1 0-1,0 0 1,1 0 0,-1 0 0,0 0 0,1 0-1,0 0 1,-1-1 0,1 1 0,-1-1 0,1 1-1,0-1 1,-1 1 0,1-1 0,0 0 0,2 0-1,-2-1-4,0 1-1,-1-1 1,1 0-1,0 0 0,-1 0 1,1 0-1,-1 0 1,1 0-1,-1 0 0,1-1 1,-1 1-1,0 0 1,1-1-1,-1 1 0,0-1 1,1-3-1,4-5 25,-1-1 0,-1 0 0,0-1-1,5-22 1,-6 9-11,-1 1-1,-1-1 1,-1 1-1,-1-1 1,-1 1-1,-1-1 0,-1 1 1,-1 0-1,-2 1 1,-14-39-1,0 18 9,19 41-39,0 0 0,0 0 1,0 1-1,0-1 0,-1 0 0,1 1 0,-1 0 0,1-1 1,-1 1-1,0 0 0,-4-2 0,7 4-3,-1 0 1,0-1-1,1 1 0,-1 0 0,1 0 0,-1-1 1,0 1-1,1 0 0,-1 0 0,1 0 0,-1 0 1,0 0-1,1 0 0,-1 0 0,1 0 0,-1 0 1,0 0-1,1 1 0,-1-1 0,1 0 0,-1 0 1,0 0-1,1 1 0,-1-1 0,1 0 0,-1 1 1,1-1-1,-1 0 0,1 1 0,-1 0 0,0 1-2,0-1 0,0 1 1,0 0-1,0 0 0,0-1 0,0 1 0,1 0 0,-1 0 0,0 4 0,-1 45-52,2-49 52,1 15-17,1 0 0,1 0 0,0-1-1,6 21 1,-6-28 13,0 0 0,1 0-1,0-1 1,0 0 0,1 0 0,0 0-1,0 0 1,1-1 0,8 9 0,-12-13 6,0-2-1,0 1 1,0 0 0,1 0 0,-1-1 0,1 1-1,-1-1 1,1 0 0,-1 1 0,1-1 0,-1 0-1,1-1 1,0 1 0,0 0 0,0-1 0,-1 0-1,1 1 1,0-1 0,0 0 0,0-1 0,0 1-1,-1 0 1,1-1 0,0 0 0,0 1 0,-1-1-1,1 0 1,0 0 0,-1-1 0,1 1 0,2-3 0,1 0-6,-1 0 1,0 0 0,0-1 0,-1 0 0,1 0-1,-1 0 1,0-1 0,0 0 0,-1 1 0,0-1-1,0 0 1,3-9 0,-1-2-3,0 0 1,-2-1-1,0 1 0,-1-1 1,-1 0-1,0 1 0,-2-1 1,0 0-1,-6-33 0,1 25 12,0 1 1,-2 0-1,-1 0 0,-1 1 0,-1 0 1,-16-24-1,27 48-2,-26-39 52,24 37-48,0 0 1,1 1-1,-1-1 0,0 0 1,0 0-1,0 1 1,0-1-1,0 1 0,-1 0 1,1-1-1,0 1 0,0 0 1,-1 0-1,1 1 1,-4-2-1,6 2-3,-1 0 0,0 0 0,0 0 0,1 1 0,-1-1-1,0 0 1,1 0 0,-1 0 0,0 1 0,1-1 0,-1 0 0,0 1 0,1-1 0,-1 0 0,0 1-1,1-1 1,-1 1 0,1-1 0,-1 1 0,1-1 0,-1 1 0,1 0 0,-1-1 0,1 1-1,0-1 1,-1 1 0,1 0 0,0-1 0,0 1 0,-1 0 0,1 0 0,0-1 0,0 1 0,0 0-1,0 0 1,0 0 0,1 32 39,3-19-33,0 1-1,1-1 1,0 0 0,2 0 0,-1-1 0,2 0 0,-1 0-1,2 0 1,0-1 0,0-1 0,16 15 0,-8-9 7,1 0 0,1-2 1,0 0-1,2-2 0,-1 0 1,31 14-1,-38-21-5,-7-3 1,0 0 0,1 0-1,0 0 1,-1-1 0,1 0 0,0 0-1,8 0 1,-14-2-9,-1 0-1,0 0 0,0 0 1,1 0-1,-1 0 0,0 0 1,1 0-1,-1 0 1,0 0-1,0 0 0,1-1 1,-1 1-1,0 0 0,1 0 1,-1 0-1,0 0 1,0-1-1,0 1 0,1 0 1,-1 0-1,0-1 0,0 1 1,0 0-1,0 0 1,1-1-1,-1 1 0,0 0 1,0-1-1,0 1 0,0 0 1,0 0-1,0-1 1,0 1-1,0 0 0,0-1 1,0 1-1,0 0 0,0-1 1,0 1-1,0 0 1,0 0-1,0-1 0,0 1 1,0 0-1,0-1 0,0 1 1,-1 0-1,1 0 1,0-1-1,0 1 0,0 0 1,-1 0-1,1-1 1,0 1-1,0 0 0,0 0 1,-1-1-1,-11-15 26,-5 0 3,-1 2-1,-1 0 1,0 1 0,0 0 0,-30-12-1,6 1 246,89 21-77,-38 3-510,1 0-1,-1-1 1,1-1 0,0 1 0,-1-2 0,0 1 0,12-5 0,-16 5 96,0 0 0,0 0 0,0 0 0,-1-1 0,1 1 0,0-1 0,-1 0-1,0 0 1,1 0 0,-1 0 0,-1-1 0,1 1 0,0-1 0,-1 0 0,0 0 0,2-5 0,1-10-788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2.344"/>
    </inkml:context>
    <inkml:brush xml:id="br0">
      <inkml:brushProperty name="width" value="0.025" units="cm"/>
      <inkml:brushProperty name="height" value="0.025" units="cm"/>
    </inkml:brush>
  </inkml:definitions>
  <inkml:trace contextRef="#ctx0" brushRef="#br0">73 119 14707,'0'1'66,"0"-1"1,0 0-1,0 0 1,0 0-1,0 0 0,0 0 1,-1 0-1,1 0 0,0 0 1,0 0-1,0 0 0,0 0 1,0 0-1,0 0 0,0 0 1,0 0-1,0 0 0,0 0 1,0 0-1,0 1 1,0-1-1,0 0 0,0 0 1,0 0-1,0 0 0,0 0 1,0 0-1,0 0 0,0 0 1,0 0-1,0 0 0,-1 0 1,1 0-1,0 0 0,0 0 1,0 0-1,0 0 1,0 0-1,0 0 0,0 0 1,0 0-1,0 0 0,0 0 1,0 0-1,0 0 0,2 12 1447,8 17 249,-1-9-1203,1 0 0,0-1 1,2 0-1,0-1 0,29 34 0,-40-51-613,0 0 1,0 0-1,0 1 0,0-1 0,1 0 1,-1-1-1,0 1 0,1 0 0,-1 0 1,1 0-1,-1-1 0,1 1 1,-1-1-1,1 1 0,1-1 0,-2 0 0,-1 0-1,1 0 1,-1 0-1,1 0 1,-1-1-1,0 1 1,1 0-1,-1 0 1,1-1-1,-1 1 1,1 0-1,-1-1 1,0 1-1,1 0 1,-1-1-1,0 1 1,1 0-1,-1-1 1,0 1-1,1-1 1,-1 1-1,0-1 1,0 1-1,0-1 1,1 1-1,-1-1 1,0 1-1,0-1 1,0 0-1,1-3-133,-1 0 0,0-1 1,0 1-1,0 0 0,-1-1 0,1 1 1,-1 0-1,0 0 0,-2-6 0,-5-9-1294,-1-1 1,-1 1-1,-1 0 0,-21-28 0,8 16 1751,-47-45 0,64 69 362,5 4-261,0 0 1,-1 1 0,1-1 0,-1 1 0,0 0-1,0 0 1,0 0 0,0 0 0,-6-2 0,15 13 2646,14 16-2774,-13-17-431,1-1 0,0-1 0,0 0-1,13 8 1,-5-8-171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2.904"/>
    </inkml:context>
    <inkml:brush xml:id="br0">
      <inkml:brushProperty name="width" value="0.025" units="cm"/>
      <inkml:brushProperty name="height" value="0.025" units="cm"/>
    </inkml:brush>
  </inkml:definitions>
  <inkml:trace contextRef="#ctx0" brushRef="#br0">0 313 16147,'0'13'2153,"1"-1"0,3 18-1,-2-22-1966,0 0-1,0-1 1,1 1 0,0-1-1,1 0 1,-1 0 0,1 0-1,6 7 1,3 2-144,2 0 1,-1-1-1,2-1 1,0 0-1,0-1 1,20 11 0,18 15-20,-49-35-17,0 0 1,-1 0-1,1 1 0,-1 0 0,1 0 0,-1 0 1,-1 0-1,5 8 0,-7-11-2,-1-1 1,1 1-1,0-1 0,-1 1 0,1 0 1,-1-1-1,0 1 0,1 0 0,-1-1 1,0 1-1,0 0 0,0-1 1,0 1-1,0 0 0,-1 0 0,1-1 1,0 1-1,-1 0 0,0-1 0,1 1 1,-1-1-1,0 1 0,1-1 0,-1 1 1,0-1-1,0 1 0,0-1 0,-1 0 1,1 0-1,0 1 0,0-1 1,-1 0-1,1 0 0,0 0 0,-4 1 1,3 0 4,-1-1 1,1 0-1,-1 0 1,1 0-1,-1 0 1,0 0-1,1 0 1,-1-1-1,0 1 1,0-1-1,0 1 1,1-1 0,-1 0-1,0-1 1,0 1-1,0 0 1,-3-2-1,2 1-1,0-1 0,-1 1 0,1-1 0,0-1 0,0 1 0,0-1 0,1 1 0,-1-1 0,-5-6 0,1 0-32,0 0 0,1 0-1,0-1 1,1 0 0,0-1 0,1 1-1,-7-17 1,2-10-268,1-1 1,3 1-1,0-1 0,1-76 1,-1 1-223,2 94 531,4 19-16,0 0 1,0-1 0,0 1-1,0 0 1,-1 0 0,1 0-1,0 0 1,0 0 0,0 0 0,0 0-1,0 0 1,0 0 0,0 0-1,0 0 1,0 0 0,0 0-1,0-1 1,-1 1 0,1 0-1,0 0 1,0 0 0,0 0-1,0 0 1,0 0 0,0 0-1,0 0 1,0 0 0,0 0 0,-1 0-1,1 0 1,0 0 0,0 0-1,0 0 1,0 0 0,0 0-1,0 0 1,0 1 0,0-1-1,-1 0 1,1 0 0,0 0-1,0 0 1,0 0 0,0 0 0,0 0-1,0 0 1,0 0 0,0 0-1,0 0 1,0 0 0,0 0-1,0 1 1,0-1 0,0 0-1,0 0 1,-1 0 0,1 0-1,0 0 1,0 0 0,0 0 0,0 0-1,0 0 1,0 1 0,0-1-1,0 0 1,0 0 0,-1 4 17,0 0 1,1 0-1,-1-1 1,0 1-1,1 0 1,0 5-1,0-4 5,0-1 0,1 1 0,-1 0 0,1 0 0,0-1-1,0 1 1,0-1 0,1 1 0,0-1 0,0 0 0,0 1 0,0-1-1,0 0 1,1 0 0,0-1 0,0 1 0,0 0 0,0-1 0,1 0-1,-1 0 1,1 0 0,0 0 0,0 0 0,0-1 0,0 0-1,0 0 1,1 0 0,-1 0 0,1-1 0,-1 1 0,1-1 0,-1 0-1,1-1 1,0 1 0,-1-1 0,1 0 0,0 0 0,0 0 0,-1-1-1,1 0 1,-1 0 0,1 0 0,6-2 0,-1-1 8,-1 0-1,1 0 1,-1-1 0,0 0 0,0 0 0,0-1-1,-1 0 1,0-1 0,0 0 0,-1 0-1,0-1 1,0 0 0,0 0 0,-1-1 0,-1 1-1,1-1 1,6-16 0,-11 23-13,-1 0-1,1 0 1,0 0 0,-1-1 0,0 1 0,1 0-1,-1 0 1,0 0 0,0-1 0,0 1-1,0 0 1,-1 0 0,1 0 0,-1 0-1,1 0 1,-1-1 0,0 1 0,0 0-1,0 0 1,0 0 0,0 1 0,0-1-1,0 0 1,-1 0 0,1 1 0,-1-1-1,1 0 1,-1 1 0,0 0 0,1-1-1,-1 1 1,0 0 0,0 0 0,0 0-1,0 0 1,0 0 0,-4-1 0,-7-2 133,-1 1 1,1 0 0,-1 1 0,-25-1-1,25 2-32,-33-1 215,25 2-64,-41-6 1,62 4-201,5-1-67,7-1-83,-5 3 8,-1 0 1,1 0-1,-1-1 1,1 0 0,-1 0-1,0 0 1,0 0-1,0-1 1,0 0-1,-1 0 1,1 0-1,-1 0 1,1-1-1,-1 0 1,0 0-1,-1 0 1,5-5 0,7-24-187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3.964"/>
    </inkml:context>
    <inkml:brush xml:id="br0">
      <inkml:brushProperty name="width" value="0.025" units="cm"/>
      <inkml:brushProperty name="height" value="0.025" units="cm"/>
    </inkml:brush>
  </inkml:definitions>
  <inkml:trace contextRef="#ctx0" brushRef="#br0">0 0 19212,'8'10'1889,"0"-5"-1417,8 13-200,3 8 912,5 4-696,2 2-88,2-4-176,1-2-104,-3-7-272,-5-3-192,-5-9-424,-4-3-272,-17-8 360,-12-2 47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4.417"/>
    </inkml:context>
    <inkml:brush xml:id="br0">
      <inkml:brushProperty name="width" value="0.025" units="cm"/>
      <inkml:brushProperty name="height" value="0.025" units="cm"/>
    </inkml:brush>
  </inkml:definitions>
  <inkml:trace contextRef="#ctx0" brushRef="#br0">37 422 13667,'-3'-2'253,"0"-1"0,0 1 1,0-1-1,1 0 0,-1 0 1,1 0-1,0 0 0,0 0 0,0 0 1,0-1-1,0 1 0,1 0 1,-1-1-1,1 0 0,0 1 0,0-1 1,1 0-1,-1 1 0,1-1 1,-1 0-1,1 0 0,1 0 0,-1 1 1,2-8-1,3-12 122,2-1 0,0 2 0,2-1 0,0 1 0,2 0 0,0 1 0,2 0 0,0 1 0,1 0 0,1 1 1,1 1-1,35-32 0,-48 48-368,0-1 1,-1 1-1,1-1 1,0 1 0,1 0-1,-1 0 1,0 0-1,0 1 1,1-1-1,-1 1 1,1 0 0,-1 0-1,1 0 1,0 0-1,-1 1 1,1-1 0,0 1-1,0 0 1,-1 0-1,1 1 1,0-1-1,-1 1 1,1-1 0,0 1-1,-1 0 1,1 1-1,-1-1 1,1 1 0,-1-1-1,0 1 1,0 0-1,0 0 1,0 0-1,4 4 1,2 3-5,0 1-1,0-1 1,-1 1-1,-1 1 1,0 0-1,0 0 1,-1 0-1,6 17 1,3 12 15,10 49 1,-4-14 18,-20-74-70,-1 1 0,1-1-1,0 1 1,-1-1 0,1 0-1,0 0 1,0 1 0,0-1 0,0 0-1,0 0 1,0 0 0,0 0-1,0 0 1,1 0 0,-1-1-1,0 1 1,1 0 0,-1-1-1,0 1 1,1-1 0,-1 1-1,1-1 1,-1 1 0,1-1-1,-1 0 1,1 0 0,-1 0-1,1 0 1,-1 0 0,0 0-1,1 0 1,-1 0 0,1-1 0,-1 1-1,1-1 1,1 0 0,3-1-574,1 0 1,-1 0-1,0-1 0,0 0 1,0 0-1,10-8 1,-8 5 109,0-1 1,-1 0 0,7-7-1,1-8-632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6.644"/>
    </inkml:context>
    <inkml:brush xml:id="br0">
      <inkml:brushProperty name="width" value="0.05" units="cm"/>
      <inkml:brushProperty name="height" value="0.05" units="cm"/>
    </inkml:brush>
  </inkml:definitions>
  <inkml:trace contextRef="#ctx0" brushRef="#br0">13 2 20548,'-10'13'1809,"9"-2"-1281,0-2-320,9-6 296,4-3-1632,5-9 1168,3-4-296,0-3-344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4.962"/>
    </inkml:context>
    <inkml:brush xml:id="br0">
      <inkml:brushProperty name="width" value="0.025" units="cm"/>
      <inkml:brushProperty name="height" value="0.025" units="cm"/>
    </inkml:brush>
  </inkml:definitions>
  <inkml:trace contextRef="#ctx0" brushRef="#br0">4 188 13811,'2'1'207,"1"0"1,0-1-1,0 1 1,0-1-1,0 0 1,0 0-1,-1 0 1,1 0-1,0-1 1,0 1 0,0-1-1,0 0 1,-1 0-1,1 0 1,0 0-1,-1 0 1,4-2-1,-2 0 9,0 1 0,-1-1 1,1-1-1,-1 1 0,0 0 0,0-1 0,0 0 1,0 1-1,0-1 0,2-5 0,-3 4-94,1-1-1,-1 1 1,0-1 0,0 1-1,0-1 1,-1 0 0,0 0-1,0 0 1,0 0 0,-1 1-1,0-1 1,0 0 0,0 0-1,-1 0 1,0 0 0,0 0-1,-3-8 1,3 12-93,1 1 0,-1 0 0,1-1 1,-1 1-1,0-1 0,0 1 0,1 0 0,-1-1 0,0 1 0,0 0 1,-1 0-1,1 0 0,0 0 0,0 0 0,0 0 0,-1 0 0,1 0 0,0 0 1,-1 0-1,1 1 0,-1-1 0,1 1 0,-1-1 0,1 1 0,-1 0 1,1-1-1,-1 1 0,0 0 0,1 0 0,-1 0 0,1 0 0,-1 0 0,0 1 1,1-1-1,-1 0 0,1 1 0,-1-1 0,1 1 0,-2 0 0,-1 1 11,1 0 0,0 0-1,0 1 1,0-1 0,0 0 0,0 1-1,1 0 1,-1 0 0,1 0-1,0 0 1,0 0 0,0 0-1,0 0 1,0 1 0,-2 6-1,1 1-5,1-1-1,0 1 1,1 0 0,0 0-1,1 0 1,0 0-1,0 0 1,4 17-1,-2-20-16,-1 0-1,2 1 1,-1-1-1,1 0 1,0-1-1,1 1 1,0 0-1,0-1 1,1 0-1,0 0 1,9 11 0,-12-17-28,-1 0 1,0 1 0,1-1 0,-1 0-1,1 0 1,0 1 0,-1-1 0,1 0 0,0-1-1,0 1 1,0 0 0,-1-1 0,1 1-1,0-1 1,0 1 0,0-1 0,0 0 0,0 0-1,2 0 1,-1 0-87,-1-1 1,1 1-1,-1-1 0,0 0 0,0 0 1,1 0-1,-1 0 0,0-1 0,0 1 1,0-1-1,0 1 0,0-1 0,-1 1 1,1-1-1,2-3 0,6-8-552,-1-1 0,-1 0 0,0 0-1,9-24 1,-14 31 478,15-36-846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5.384"/>
    </inkml:context>
    <inkml:brush xml:id="br0">
      <inkml:brushProperty name="width" value="0.025" units="cm"/>
      <inkml:brushProperty name="height" value="0.025" units="cm"/>
    </inkml:brush>
  </inkml:definitions>
  <inkml:trace contextRef="#ctx0" brushRef="#br0">40 64 18396,'-4'3'197,"1"1"0,0-1 0,-1 1 0,1 0 0,1 0 0,-1 0 0,0 0 0,1 0 0,0 0 0,0 1 0,0-1 0,1 1 0,-1-1 0,1 1 0,0 0 0,1 0 0,-1-1 0,1 1 0,0 0 0,0 0 0,1 5 0,0 2-86,1-1 1,0 1-1,0-1 0,2 1 0,-1-1 0,1 0 1,11 18-1,-14-27-94,0 0 1,0 0-1,0 0 1,1 0-1,-1 0 1,1 0-1,-1-1 1,1 1-1,0-1 0,-1 1 1,1-1-1,0 1 1,3 0-1,-4-1-9,0-1-1,0 0 0,0 0 1,0 0-1,0 0 0,0 0 1,0 0-1,0 0 0,0-1 1,0 1-1,0 0 0,0 0 1,-1-1-1,1 1 0,0 0 1,0-1-1,0 1 0,0-1 1,-1 0-1,1 1 0,0-1 1,-1 1-1,1-1 0,0 0 1,-1 0-1,1 1 0,-1-1 1,1 0-1,-1 0 0,1 0 1,-1 1-1,1-1 0,-1 0 1,0-2-1,4-7 32,-1 1 0,0-1 0,0-1 0,-1 1 0,-1 0-1,1-21 1,-2 2 155,-5-35 0,5 53-81,-1 0-1,-1 1 0,0-1 1,-1 0-1,0 1 0,0-1 1,-6-11-1,7 30 243,3 6-291,2-3-63,0 0 0,1 0 1,0 0-1,1-1 0,0 0 0,1 0 0,0 0 1,1-1-1,0 1 0,0-2 0,15 15 1,-21-22-45,1 0 1,-1 0 0,1 0 0,-1 0-1,1 0 1,-1-1 0,1 1 0,-1-1-1,1 1 1,-1-1 0,1 1-1,0-1 1,-1 0 0,1 0 0,0 0-1,-1 0 1,1 0 0,0 0 0,-1 0-1,1-1 1,0 1 0,-1-1 0,1 1-1,0-1 1,-1 1 0,1-1 0,-1 0-1,3-1 1,1-3-121,1 1 0,-1-1 0,0 0 0,0-1 0,5-7 0,-8 10 170,14-17-431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6.289"/>
    </inkml:context>
    <inkml:brush xml:id="br0">
      <inkml:brushProperty name="width" value="0.025" units="cm"/>
      <inkml:brushProperty name="height" value="0.025" units="cm"/>
    </inkml:brush>
  </inkml:definitions>
  <inkml:trace contextRef="#ctx0" brushRef="#br0">3 24 15579,'-2'-21'2563,"2"20"-2525,0 1 0,0 0 0,0 0 0,0 0 0,0 0 0,0 0 0,1 0 0,-1 0 0,0 0 0,0-1 0,0 1-1,0 0 1,0 0 0,0 0 0,0 0 0,1 0 0,-1 0 0,0 0 0,0 0 0,0 0 0,0 0 0,0 0 0,1 0 0,-1 0 0,0 0 0,0 0 0,0 0 0,0 0 0,0 0 0,0 0 0,1 0 0,-1 0 0,0 0 0,0 0 0,0 0 0,0 0 0,0 0 0,0 0 0,1 0 0,-1 1 0,0-1 0,0 0 0,0 0 0,0 0 0,0 0 0,0 0 0,0 0 0,0 0 0,0 1 0,1-1 0,-1 0 0,0 0-1,0 0 1,0 0 0,0 0 0,0 0 0,0 1 0,0-1 0,22 35 2507,-12-18-2783,3 3 355,83 114 765,-85-120-792,2-1 0,-1 0 0,2-1 0,0 0 0,0-1 0,1-1 0,16 9 0,-1-8-426,-30-11 296,1 1 1,0-1 0,-1 0-1,1 0 1,0 1 0,0-1-1,-1 0 1,1 0 0,0 0-1,0 0 1,0 0 0,-1 0-1,1 0 1,0 0 0,0 0 0,-1 0-1,1-1 1,0 1 0,0 0-1,-1 0 1,1-1 0,0 1-1,-1 0 1,1-1 0,0 1-1,-1-1 1,1 1 0,0-1-1,-1 1 1,1-1 0,-1 0-1,1 1 1,-1-1 0,1 0 0,-3-7-259,-9-1-111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6.806"/>
    </inkml:context>
    <inkml:brush xml:id="br0">
      <inkml:brushProperty name="width" value="0.025" units="cm"/>
      <inkml:brushProperty name="height" value="0.025" units="cm"/>
    </inkml:brush>
  </inkml:definitions>
  <inkml:trace contextRef="#ctx0" brushRef="#br0">0 0 18604,'17'17'1048,"0"1"0,-1 0 1,16 26-1,3 3-205,18 18 33,90 86 0,-119-133-1163,-24-18 257,1 0 0,-1 0 0,0 1 0,1-1-1,-1 0 1,0 0 0,1 1 0,-1-1 0,0 0 0,1 0 0,-1 0 0,0 0-1,1 0 1,-1 0 0,1 0 0,-1 0 0,0 0 0,1 0 0,-1 0 0,0 0 0,1 0-1,-1 0 1,1 0 0,-1 0 0,0 0 0,1 0 0,-1 0 0,0 0 0,1-1-1,-1 1 1,0 0 0,1 0 0,-1-1 0,0 1 0,1 0 0,-1 0 0,0-1 0,0 1-1,1 0 1,-1-1 0,0 1 0,0 0 0,1-1 0,-1 1 0,0 0 0,0-1-1,0 1 1,0 0 0,0-1 0,0 1 0,0-1 0,0 1 0,0 0 0,0-1 0,0 1-1,0 0 1,0-1 0,0 1 0,0-1 0,0 1 0,0 0 0,0-1 0,0 1-1,0 0 1,-1-1 0,1 1 0,0-1 0,-2-4-113,1 0 1,-1 1-1,1-1 1,-1 0-1,-5-8 1,5 11 65,-11-22-579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7.301"/>
    </inkml:context>
    <inkml:brush xml:id="br0">
      <inkml:brushProperty name="width" value="0.025" units="cm"/>
      <inkml:brushProperty name="height" value="0.025" units="cm"/>
    </inkml:brush>
  </inkml:definitions>
  <inkml:trace contextRef="#ctx0" brushRef="#br0">6 16 15467,'0'0'48,"0"0"-1,0 0 0,0 0 1,0 0-1,0 1 0,0-1 0,0 0 1,0 0-1,0 0 0,0 0 1,0 0-1,0 1 0,0-1 1,0 0-1,0 0 0,0 0 1,0 0-1,0 0 0,0 1 0,0-1 1,0 0-1,0 0 0,0 0 1,0 0-1,0 0 0,0 0 1,0 1-1,0-1 0,0 0 0,0 0 1,0 0-1,-1 0 0,1 0 1,0 0-1,0 0 0,0 0 1,0 1-1,0-1 0,0 0 1,-1 0-1,1 0 0,0 0 0,0 0 1,0 0-1,0 0 0,0 0 1,-1 0-1,1 0 0,0 0 1,0 0-1,0 0 0,0 0 0,0 0 1,-1 0-1,1 0 0,0 0 1,0 0-1,0 0 0,0 0 1,0 0-1,0 0 0,-1 0 1,1-1-1,0 1 0,0 0 0,0 0 1,0 0-1,0 0 0,2 14 1409,4 1-1193,0-2 0,1 1-1,0-1 1,1 0 0,1 0 0,0-1 0,1 0 0,0-1-1,1 0 1,0-1 0,13 10 0,-23-19-244,0 0 0,0 0 1,1 0-1,-1-1 0,0 1 1,0-1-1,0 1 0,1-1 0,-1 1 1,0-1-1,0 0 0,1 1 0,-1-1 1,0 0-1,1 0 0,-1 0 0,0 0 1,1 0-1,-1 0 0,0-1 0,1 1 1,-1 0-1,0-1 0,1 1 0,0-1 1,0-1 9,-1 1 1,1-1 0,-1 1 0,1-1-1,-1 1 1,0-1 0,0 0 0,0 0-1,0 0 1,0 1 0,0-1 0,0 0-1,-1 0 1,1-3 0,1-4 79,0 0 0,-1 1 1,-1-1-1,0 1 0,0-1 0,0 0 0,-3-8 0,2 9 12,-2 1-1,1 0 0,-1-1 1,0 1-1,-1 0 0,0 1 1,-5-8-1,8 12-75,-1 0-1,0 0 1,0 0 0,0 0-1,0 0 1,-1 0-1,1 0 1,0 0 0,-1 1-1,-2-2 1,3 3-23,1-1 1,-1 1-1,1-1 0,-1 1 1,1 0-1,-1 0 0,1 0 1,-1 0-1,1 0 1,-1 0-1,1 0 0,-1 0 1,1 1-1,-1-1 0,1 0 1,-1 1-1,1-1 0,0 1 1,-1 0-1,-1 0 0,2 0-17,-1 0-1,1 0 0,0 1 0,-1-1 0,1 0 0,0 0 0,0 1 0,-1-1 0,1 0 0,0 1 0,1-1 0,-1 1 1,0-1-1,0 1 0,1 0 0,-1-1 0,0 4 0,0 28-1232,1-19-359,-4-22 520,-1-6 396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7.733"/>
    </inkml:context>
    <inkml:brush xml:id="br0">
      <inkml:brushProperty name="width" value="0.025" units="cm"/>
      <inkml:brushProperty name="height" value="0.025" units="cm"/>
    </inkml:brush>
  </inkml:definitions>
  <inkml:trace contextRef="#ctx0" brushRef="#br0">1 0 14619,'88'90'5493,"188"172"-74,-248-244-5221,-27-17-192,-1-1 0,1 0-1,-1 1 1,1-1 0,-1 0 0,1 0 0,0 0 0,-1 1 0,1-1 0,-1 0 0,1 0 0,0 0-1,-1 0 1,1 0 0,0 0 0,-1 0 0,1 0 0,-1-1 0,1 1 0,0 0 0,-1 0 0,1 0 0,-1-1-1,1 1 1,-1 0 0,1-1 0,-1 1 0,1 0 0,-1-1 0,1 1 0,-1-1 0,1 1 0,-1-1-1,1 1 1,-1-1 0,0 1 0,1-1 0,-1 1 0,0-1 0,0 1 0,1-1 0,-1 1 0,0-1-1,0 0 1,0-1 0,2-7 48,-1 0-1,0-1 1,-1 1-1,0-1 1,-1 1-1,-3-17 1,-16-58 294,15 66-229,2 2 104,10 30 24,2 7-204,-4-11-29,8 15-16,-12-24 4,-1 0 1,1 0-1,0 0 1,-1 0 0,1 0-1,0 0 1,0 0-1,0-1 1,-1 1-1,1 0 1,0 0-1,0-1 1,0 1-1,0-1 1,0 1-1,2 0 1,-2-1 0,-1 0 0,1 0-1,-1 0 1,0 0 0,1-1 0,-1 1 0,1 0 0,-1 0-1,0-1 1,1 1 0,-1 0 0,0 0 0,1-1 0,-1 1 0,0 0-1,1-1 1,-1 1 0,0-1 0,0 1 0,0 0 0,1-1-1,-1 1 1,0-1 0,0 1 0,0 0 0,0-1 0,0 1-1,0-1 1,1 1 0,-1-1 0,0 0 0,2-19 38,-2 15-22,2-39 74,-1 26-63,0 0 0,1 0 0,5-19 0,-7 36-30,0 0 0,0 0 0,0 1 0,0-1 1,0 0-1,1 0 0,-1 1 0,0-1 0,1 0 0,-1 1 0,0-1 1,1 0-1,-1 1 0,1-1 0,-1 0 0,1 1 0,-1-1 0,1 1 1,-1-1-1,1 1 0,0-1 0,-1 1 0,1 0 0,0-1 0,-1 1 1,2-1-1,-1 1-1,0 1 0,0-1 0,0 0 1,0 1-1,-1-1 0,1 1 0,0-1 0,0 0 1,0 1-1,0 0 0,-1-1 0,1 1 0,0 0 1,-1-1-1,1 1 0,0 0 0,0 1 0,5 7-9,0 1-1,8 17 1,-11-21 11,34 72-189,-37-77-873,-4-5 324,-2-2 317,1 1-14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8.510"/>
    </inkml:context>
    <inkml:brush xml:id="br0">
      <inkml:brushProperty name="width" value="0.025" units="cm"/>
      <inkml:brushProperty name="height" value="0.025" units="cm"/>
    </inkml:brush>
  </inkml:definitions>
  <inkml:trace contextRef="#ctx0" brushRef="#br0">85 6 19476,'-1'-1'110,"1"1"0,-1-1-1,1 1 1,-1-1 0,1 1-1,-1 0 1,0-1 0,1 1-1,-1 0 1,1-1 0,-1 1-1,0 0 1,1 0 0,-1-1-1,0 1 1,1 0 0,-1 0-1,0 0 1,1 0 0,-1 0 0,0 0-1,1 0 1,-1 0 0,0 0-1,1 1 1,-2-1 0,1 1 46,-1 0 1,1-1 0,-1 1 0,1 0 0,0 0 0,-1 0 0,1 1 0,0-1-1,0 0 1,-1 2 0,-2 3 142,0 0-1,1 0 1,-1 0 0,-1 7-1,-3 12-190,1 1 0,2 1-1,0-1 1,0 29 0,3-38-136,4-27-46,0-1-1,0 1 1,1 0 0,1 0-1,0 0 1,0 1 0,0-1-1,2 1 1,7-11 0,-10 15 50,0 0 0,0 1 1,1 0-1,0-1 0,0 1 1,0 1-1,1-1 1,-1 1-1,1-1 0,-1 1 1,1 1-1,0-1 0,1 1 1,-1-1-1,0 2 1,1-1-1,-1 0 0,11 0 1,-13 1 32,-1 1 1,1 0-1,-1 0 1,0 0-1,1 0 1,-1 1-1,1-1 0,-1 1 1,1-1-1,-1 1 1,0 0-1,0 0 1,1 0-1,-1 0 1,0 0-1,0 1 1,0-1-1,0 1 1,0-1-1,0 1 1,-1 0-1,1 0 1,0-1-1,-1 1 1,0 0-1,1 1 1,-1-1-1,0 0 1,0 0-1,0 0 0,0 1 1,0-1-1,-1 0 1,1 1-1,-1-1 1,1 4-1,-1-1 71,0 1-1,0-1 0,-1 1 1,1 0-1,-1-1 0,0 1 1,-1-1-1,1 1 1,-1-1-1,0 0 0,-1 0 1,1 0-1,-1 0 0,0 0 1,-4 4-1,-1 1-233,0-1 1,-1 0-1,0-1 1,0 1-1,-1-2 1,0 0-1,-17 9 1,27-16 117,0 0 0,0 1 0,0-1 0,0 0 0,-1 0 1,1 0-1,0 0 0,0 0 0,0 0 0,-1 0 0,1 0 0,0 0 1,0 0-1,0 0 0,-1 0 0,1 0 0,0 0 0,0 0 0,0 0 1,-1 0-1,1 0 0,0 0 0,0 0 0,0-1 0,-1 1 0,1 0 0,0 0 1,0 0-1,0 0 0,0 0 0,-1 0 0,1-1 0,0 1 0,0 0 1,0 0-1,0 0 0,0 0 0,0-1 0,0 1 0,-1 0 0,1 0 1,0 0-1,0 0 0,0-1 0,0 1 0,0 0 0,0 0 0,0 0 1,0-1-1,0 1 0,0 0 0,0-1 0,1-9-420,3-5-341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8.960"/>
    </inkml:context>
    <inkml:brush xml:id="br0">
      <inkml:brushProperty name="width" value="0.025" units="cm"/>
      <inkml:brushProperty name="height" value="0.025" units="cm"/>
    </inkml:brush>
  </inkml:definitions>
  <inkml:trace contextRef="#ctx0" brushRef="#br0">50 116 19524,'-5'5'161,"0"1"0,0 0 0,1 0 0,0 0 0,0 1 0,0 0-1,1 0 1,0-1 0,0 2 0,1-1 0,0 0 0,0 0 0,0 9 0,1-10-79,1-1 1,-1 1-1,1 0 1,1 0-1,-1-1 0,1 1 1,0-1-1,0 1 1,1 0-1,0-1 1,0 0-1,0 1 1,1-1-1,-1 0 1,1 0-1,0-1 1,8 10-1,-10-13-81,0 1 0,1 0-1,-1-1 1,1 0 0,-1 1 0,1-1 0,0 0 0,-1 0 0,1 0-1,0 0 1,0 0 0,0 0 0,0 0 0,0-1 0,0 1-1,0-1 1,0 1 0,0-1 0,3 0 0,-3 0 1,0-1 0,0 1 1,0-1-1,0 0 1,0 0-1,0 0 0,0 0 1,0 0-1,-1 0 0,1 0 1,0 0-1,-1-1 0,1 1 1,-1-1-1,1 1 0,0-3 1,3-3 6,0-1 0,-1 1 1,0-1-1,0 0 1,-1 0-1,0-1 1,-1 1-1,2-10 0,1-7 88,-2-1 0,0-40 0,-3 53-17,-1 0 0,-1 0 0,0 0-1,0 0 1,-1 0 0,-9-22 0,5 24 82,5 18 1,5 19-48,1-12-139,0-1 0,0 0 0,1-1-1,1 1 1,0-1 0,0 0 0,1 0 0,1-1 0,0 0 0,17 18 0,-24-28-32,1 0 1,-1 1 0,1-1-1,0 0 1,0 0 0,-1 0-1,1 0 1,0 0 0,0 0 0,0 0-1,0-1 1,0 1 0,0-1-1,2 1 1,-2-1 26,-1 0 0,0 0-1,0 0 1,0-1 0,0 1 0,0 0 0,1-1-1,-1 1 1,0 0 0,0-1 0,0 0-1,0 1 1,0-1 0,0 1 0,0-1 0,-1 0-1,1 0 1,1-1 0,1-2 25,-1 1 0,0-1 1,0 1-1,-1-1 0,1 0 0,-1 1 1,0-1-1,0 0 0,0 0 0,0 0 0,-1 0 1,1-6-1,-3-30-276,-6-4-28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9.399"/>
    </inkml:context>
    <inkml:brush xml:id="br0">
      <inkml:brushProperty name="width" value="0.025" units="cm"/>
      <inkml:brushProperty name="height" value="0.025" units="cm"/>
    </inkml:brush>
  </inkml:definitions>
  <inkml:trace contextRef="#ctx0" brushRef="#br0">0 1 17172,'15'33'1242,"1"-1"1,1-1-1,35 47 1,74 79 347,-109-136-1305,-14-18-258,1 2 42,0-1 0,0 1 0,1-1 0,6 5 0,-11-8-59,1-1 0,-1 0 0,1 0 0,-1 1 0,1-1 0,-1 0 0,1 0 0,-1 1 0,1-1 0,-1 0 0,1 0-1,-1 0 1,1 0 0,-1 0 0,1 0 0,-1 0 0,1 0 0,-1 0 0,1 0 0,-1 0 0,1 0 0,0 0 0,0-1 0,-1 1 3,1-1 1,0 0-1,-1 0 0,1 0 1,-1 1-1,1-1 0,-1 0 1,1 0-1,-1 0 0,1 0 1,-1 0-1,0 0 0,0 0 1,0 0-1,1 0 0,-1 0 1,0 0-1,0-1 0,0-30 76,-1 0 0,-9-57 0,-1-21-54,11 107-35,0-1 0,0 1 0,0 0 0,1-1 0,-1 1 0,1 0 0,0-1 0,2-3 1,-3 6-2,0 1 0,0 0 1,1-1-1,-1 1 1,0-1-1,0 1 1,1 0-1,-1-1 1,0 1-1,1-1 1,-1 1-1,1 0 1,-1 0-1,0-1 1,1 1-1,-1 0 0,1 0 1,-1-1-1,1 1 1,-1 0-1,1 0 1,-1 0-1,1 0 1,0 0-2,0 0 1,0 0-1,0 1 0,0-1 1,0 0-1,0 1 1,0-1-1,0 1 1,0-1-1,0 1 0,-1-1 1,1 1-1,0 0 1,0-1-1,-1 1 1,2 1-1,4 5-2,-1 0-1,1 1 1,-2-1 0,1 1-1,-1 1 1,5 13 0,16 56-19,-18-52 25,-2-7 21,-3-11 3,0 0 1,0 0 0,1-1 0,0 1-1,5 7 1,-8-15-22,0 1 0,0-1 0,0 0 0,0 1 0,1-1 0,-1 0 0,0 1 0,0-1 0,1 0 0,-1 1 0,0-1 0,1 0 0,-1 1 0,0-1 0,1 0 0,-1 0 0,0 1 0,1-1 0,-1 0 0,1 0 0,-1 0 0,0 0 0,1 0 0,-1 0 0,1 1 0,-1-1 0,0 0 0,1 0 0,-1 0 0,1 0 0,-1 0 0,1-1 0,-1 1 0,0 0 0,1 0 0,-1 0 0,1 0 0,-1 0 0,0-1 0,1 1 0,-1 0 0,1 0 0,-1 0 0,0-1 0,1 1 0,-1 0 0,0-1 0,0 1 0,1 0 0,-1-1 0,0 1 0,0 0 0,1-1 0,-1 0 0,12-24 181,-10 22-160,18-42 255,-12 28-428,0-1 0,-1 1 0,0-1 0,-2-1 1,5-24-1,-10 42 141,0 0-1,0 0 1,0 1 0,0-1 0,0 0 0,0 0 0,0 0 0,0 0 0,0 0-1,0 1 1,-1-1 0,1 0 0,0 0 0,0 0 0,-1 1 0,1-1 0,-1 0-1,1 0 1,-1 1 0,1-1 0,-1 0 0,1 1 0,-1-1 0,1 1 0,-1-1-1,-1 0 1,-9-8-266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9.865"/>
    </inkml:context>
    <inkml:brush xml:id="br0">
      <inkml:brushProperty name="width" value="0.025" units="cm"/>
      <inkml:brushProperty name="height" value="0.025" units="cm"/>
    </inkml:brush>
  </inkml:definitions>
  <inkml:trace contextRef="#ctx0" brushRef="#br0">1 355 20564,'1'-15'1761,"8"-7"-1209,8-6-192,4-3 808,4-5-328,6-1-327,2 1-217,0 3-657,-4 3-447,-5-2 736,-7 4-168,-1 2-176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7.098"/>
    </inkml:context>
    <inkml:brush xml:id="br0">
      <inkml:brushProperty name="width" value="0.05" units="cm"/>
      <inkml:brushProperty name="height" value="0.05" units="cm"/>
    </inkml:brush>
  </inkml:definitions>
  <inkml:trace contextRef="#ctx0" brushRef="#br0">0 3 20548,'6'-3'1681,"-2"9"-1209,3 8-208,-1 12 680,-2 6-208,2 9-392,0 4-128,0 2-80,-2-1-72,2-6-184,-4-7-128,7-9-424,1-8-304,0-13 752,0-7-168,2-15-144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15.064"/>
    </inkml:context>
    <inkml:brush xml:id="br0">
      <inkml:brushProperty name="width" value="0.025" units="cm"/>
      <inkml:brushProperty name="height" value="0.025" units="cm"/>
    </inkml:brush>
  </inkml:definitions>
  <inkml:trace contextRef="#ctx0" brushRef="#br0">1 174 15099,'57'-4'4301,"-36"3"-3923,-1 0-1,1-1 1,0-1-1,0-1 1,-1-1-1,0-1 1,25-11-1,133-71 348,-123 58-506,-55 30-211,1 0 0,-1 0 1,1-1-1,-1 1 0,1 0 1,-1 0-1,0 0 0,1 0 1,-1-1-1,1 1 0,-1 0 1,0 0-1,1-1 0,-1 1 1,1 0-1,-1-1 0,0 1 1,0 0-1,1-1 0,-1 1 1,0 0-1,0-1 0,1 1 0,-1-1 1,0 1-1,0 0 0,0-1 1,0 1-1,1-1 0,-1 0 1,-14-1 164,-22 5 2,-69 22 206,-128 25 1034,206-44-1132,22-1-121,19 0-31,22 1-146,0-2 0,1-1 1,38-3-1,-54-1 13,-1 0-1,1-2 1,-1 0-1,0-2 1,0 0-1,-1-1 0,21-10 1,-39 16-3,1-1-6,1 0 1,-1 0-1,0 0 0,0 0 0,0 0 0,0 0 1,0-1-1,-1 1 0,1-1 0,0 1 0,-1-1 1,1 0-1,-1 1 0,2-4 0,-3 5-19,0 0-1,0 0 0,-1 0 1,1-1-1,0 1 1,-1 0-1,1 0 0,0 0 1,0-1-1,-1 1 0,1 0 1,0 0-1,-1 0 1,1 0-1,0 0 0,-1 0 1,1 0-1,0 0 0,-1 0 1,1 0-1,0 0 1,-1 0-1,1 0 0,0 0 1,-1 0-1,1 0 1,0 0-1,-1 0 0,1 0 1,0 1-1,-1-1 0,-14 4-751,14-3 692,-38 14-698,20-4 273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16.256"/>
    </inkml:context>
    <inkml:brush xml:id="br0">
      <inkml:brushProperty name="width" value="0.025" units="cm"/>
      <inkml:brushProperty name="height" value="0.025" units="cm"/>
    </inkml:brush>
  </inkml:definitions>
  <inkml:trace contextRef="#ctx0" brushRef="#br0">1 13 14515,'1'-12'2179,"0"15"-774,0 27-80,0-9-773,8 227 1879,-4-62-1538,-5-178-860,0-7-26,0 0-1,-1 0 0,1 1 1,0-1-1,0 0 0,0 0 0,1 0 1,-1 1-1,0-1 0,0 0 1,1 0-1,-1 0 0,1 1 1,-1-1-1,1 1 0,3-23-16,-1-185-368,-1-5-23,-1 373 293,-6-87 98,0 93 22,8-161-254,0-19-80,4-23-351,-7 34 630,5-42-856,-1 1 0,-2-1 0,-6-63-1,0 76 466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39.140"/>
    </inkml:context>
    <inkml:brush xml:id="br0">
      <inkml:brushProperty name="width" value="0.025" units="cm"/>
      <inkml:brushProperty name="height" value="0.025" units="cm"/>
    </inkml:brush>
  </inkml:definitions>
  <inkml:trace contextRef="#ctx0" brushRef="#br0">5 2227 17700,'-1'0'73,"1"0"0,0 0 1,0 0-1,-1 0 0,1-1 1,0 1-1,0 0 0,-1 0 1,1 0-1,0-1 0,0 1 1,0 0-1,-1 0 0,1-1 1,0 1-1,0 0 0,0-1 1,0 1-1,0 0 0,0 0 1,0-1-1,0 1 0,-1 0 1,1-1-1,0 1 0,0 0 1,0-1-1,0 1 0,0 0 1,1 0-1,-1-1 0,0 1 1,0 0-1,0-1 0,0 1 1,4-18 253,-3 11-146,14-84-4053,4-119-1,-15 58 2707,-3-1 5657,-1 110-1898,31-443-4998,-20 391 1388,7-107 332,-11 102 1015,24-122 1,-11 95 20,-19 118-496,-1 0 0,0 0-1,-2-13 1,1-19-454,14-37 1905,-9 61-427,-1 1 0,0-2 0,-1 1 0,-1 0 0,-1 0 0,-2-23 0,2 40-897,0 0 1,0 0 0,0 1 0,0-1-1,0 0 1,0 0 0,-1 0 0,1 0-1,0 0 1,0 1 0,0-1-1,0 0 1,0 0 0,0 0 0,0 0-1,-1 0 1,1 0 0,0 0-1,0 0 1,0 0 0,0 1 0,0-1-1,-1 0 1,1 0 0,0 0-1,0 0 1,0 0 0,0 0 0,-1 0-1,1 0 1,0 0 0,0 0-1,0 0 1,0 0 0,-1 0 0,1 0-1,0 0 1,0-1 0,0 1 0,0 0-1,0 0 1,-1 0 0,1 0-1,0 0 1,0 0 0,0 0 0,0 0-1,0 0 1,0-1 0,-1 1-1,1 0 1,0 0 0,0 0 0,0 0-1,0 0 1,0-1 0,0 1-1,0 0 1,0 0 0,0 0 0,0 0-1,0-1 1,0 1 0,0 0 0,0 0-1,0 0 1,0-1 0,-2 2-27,-3 2-290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1.148"/>
    </inkml:context>
    <inkml:brush xml:id="br0">
      <inkml:brushProperty name="width" value="0.025" units="cm"/>
      <inkml:brushProperty name="height" value="0.025" units="cm"/>
    </inkml:brush>
  </inkml:definitions>
  <inkml:trace contextRef="#ctx0" brushRef="#br0">34 42 12315,'1'-28'4243,"-2"14"570,-1 17-1368,-5 15-2289,-2 18-993,3 1 0,1 0 0,2 1 0,1-1-1,2 1 1,2-1 0,1 0 0,9 43 0,-11-77-158,-1-1-1,1 1 1,0-1 0,0 0-1,0 1 1,0-1 0,0 0-1,0 1 1,0-1 0,1 0 0,-1 0-1,1 0 1,3 2 0,-5-3-4,0-1 0,1 0 1,-1 0-1,1 0 0,-1 1 1,0-1-1,1 0 1,-1 0-1,1 0 0,-1 0 1,1 0-1,-1 0 0,1 0 1,-1 0-1,1 0 1,-1 0-1,0 0 0,1 0 1,-1 0-1,1-1 0,-1 1 1,1 0-1,-1 0 1,0 0-1,1-1 0,-1 1 1,1 0-1,1-2 2,-1 1 0,0-1 0,1 1 0,-1-1 0,0 0 0,0 1 0,0-1 0,0 0 1,1-3-1,10-31-12,-2 0 1,-1-1-1,-2 0 1,-1 0-1,0-67 1,-3 88-102,-1 37-1,0-8 117,-1-6-10,4 40-21,2 1 0,22 78-1,-27-121 27,-1-1 0,1 0 0,0 0 0,0 0 0,0 0 0,1 0 0,3 5-1,-5-8 1,0 0-1,0-1 0,0 1 0,0 0 0,0 0 0,0 0 0,1-1 0,-1 1 0,0-1 1,0 1-1,0-1 0,1 1 0,-1-1 0,0 0 0,1 1 0,-1-1 0,0 0 1,1 0-1,-1 0 0,0 0 0,0 0 0,1 0 0,-1-1 0,0 1 0,1 0 0,-1-1 1,0 1-1,0-1 0,2 0 0,4-3 0,0-1 0,0 0 0,0 0 0,-1 0 0,0 0-1,0-1 1,-1 0 0,1-1 0,-1 1 0,6-12 0,5-9 2,16-38-1,-27 55 3,0-1 0,-2 1-1,1-1 1,2-14-1,-5 23 0,-1-1 0,0 1 0,1 0 0,-1-1 0,0 1 0,0 0 0,0-1-1,-1 1 1,1 0 0,0-1 0,-1 1 0,0 0 0,1 0 0,-1 0 0,0-1 0,0 1-1,0 0 1,-1 0 0,1 0 0,0 1 0,-1-1 0,1 0 0,-1 0 0,0 1 0,1-1-1,-1 1 1,-3-3 0,3 4-5,-2-3-3,-1 0 0,0 0 1,0 1-1,0-1 0,0 1 1,-1 1-1,1-1 0,0 1 1,-7-1-1,9 32-2744,-2-25 2261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2.149"/>
    </inkml:context>
    <inkml:brush xml:id="br0">
      <inkml:brushProperty name="width" value="0.025" units="cm"/>
      <inkml:brushProperty name="height" value="0.025" units="cm"/>
    </inkml:brush>
  </inkml:definitions>
  <inkml:trace contextRef="#ctx0" brushRef="#br0">164 27 14067,'1'-7'846,"3"-11"2781,-1 16-1734,0 10-553,2 17-836,-2 0 0,-1 1 0,-1-1 1,-2 29-1,0-27-209,1 10 50,0 3 183,-10 73 1,10-113-527,0 0 1,0 0 0,0 0-1,0 1 1,0-1 0,-1 0-1,1 0 1,0 0-1,0 0 1,0 0 0,0 0-1,0 0 1,-1 0 0,1 0-1,0 0 1,0 0-1,0 0 1,0 0 0,-1 0-1,1 0 1,0 0-1,0 0 1,0 0 0,0 0-1,-1 0 1,1 0 0,0 0-1,0 0 1,0-1-1,0 1 1,0 0 0,-1 0-1,1 0 1,0 0 0,0 0-1,0 0 1,0 0-1,0-1 1,0 1 0,0 0-1,0 0 1,-1 0-1,1 0 1,0 0 0,0-1-1,0 1 1,0 0 0,0 0-1,0 0 1,0 0-1,0-1 1,0 1 0,0 0-1,0 0 1,-5-15-10,1 1 1,1-1-1,0 0 1,-2-22-1,1 3-25,0 10-5,-32-165-332,44 216 341,25 83-30,-28-95 53,1-1 0,1 0 0,0 0 0,1 0 0,12 15 0,-18-27 7,0 0-1,0 0 1,1-1 0,-1 1-1,0 0 1,1-1 0,-1 1-1,1-1 1,-1 0 0,1 0-1,0 0 1,0 0 0,-1 0-1,1-1 1,0 1 0,0-1-1,0 1 1,0-1 0,0 0-1,-1-1 1,1 1 0,0 0-1,0-1 1,0 1 0,0-1-1,-1 0 1,1 0 0,0 0-1,-1 0 1,1-1 0,-1 1-1,1-1 1,-1 1 0,0-1-1,0 0 1,1 0 0,-1 0-1,0 0 1,-1-1 0,1 1-1,0 0 1,-1-1 0,1 1-1,-1-1 1,0 1-1,0-1 1,0 0 0,1-4-1,-2 5 1,0 0-1,0 1 1,0-1-1,-1 1 1,1-1-1,0 1 1,-1-1-1,1 1 1,-1 0-1,0-1 1,0 1-1,1-1 1,-1 1-1,0 0 1,0 0-1,0 0 1,0-1-1,0 1 1,0 0-1,-1 0 1,1 0-1,0 1 1,-1-1-1,1 0 1,0 0-1,-3 0 1,-39-17-11,21 11-72,0 2-1,0 1 1,-28-3-1,39 6 39,1 1 0,-1 0 0,1 0-1,-1 1 1,1 1 0,0 0-1,0 0 1,0 1 0,-14 5 0,13-1 10,11-2 20,2-5 19,-1 0 0,1 1 0,-1-1 0,1 0 0,-1 0 0,1 0 0,0 0 0,-1-1 0,1 1 0,-1 0 0,1 0 0,2-2 0,11-1 44,0 0 0,0 1 1,0 1-1,0 1 0,20 1 1,-15 0-33,0-1 0,22-3 0,-28 0-175,-1-1 0,0 0-1,24-11 1,-35 15 107,-2-1 40,1 1 1,-1 0 0,0 0-1,1 0 1,-1-1-1,0 1 1,1 0 0,-1 0-1,1 0 1,-1 0-1,1 0 1,-1 0-1,0 0 1,1 0 0,-1 0-1,1 0 1,-1 0-1,1 0 1,-1 0-1,0 0 1,1 0 0,-1 1-1,1-1 1,-1 0-1,0 0 1,1 0-1,-1 1 1,0-1 0,1 0-1,-2 5-162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6.340"/>
    </inkml:context>
    <inkml:brush xml:id="br0">
      <inkml:brushProperty name="width" value="0.025" units="cm"/>
      <inkml:brushProperty name="height" value="0.025" units="cm"/>
    </inkml:brush>
  </inkml:definitions>
  <inkml:trace contextRef="#ctx0" brushRef="#br0">0 5 11979,'1'-1'44,"-1"1"1,0 0 0,0-1 0,1 1 0,-1 0-1,0-1 1,1 1 0,-1 0 0,0 0 0,1-1-1,-1 1 1,0 0 0,1 0 0,-1 0 0,1 0 0,-1-1-1,0 1 1,1 0 0,-1 0 0,1 0 0,-1 0-1,0 0 1,1 0 0,-1 0 0,1 0 0,-1 0-1,1 0 1,-1 0 0,0 1 0,1-1 0,-1 0-1,1 0 1,-1 0 0,0 0 0,1 1 0,-1-1 0,0 0-1,1 0 1,-1 1 0,1-1 0,18 9 565,-19-9-582,62 37 825,-3 3 0,62 53 1,31 21 111,202 108 240,59 42-658,-360-227-449,202 137 435,-180-128-180,124 55-1,-37-32-6,360 171 231,-327-129-550,120 62 3,-63-70-30,52 27 15,-37 23 1859,-245-144-1698,-21-9-224,0 0 0,0 0 0,-1 0 0,1 0 0,0 0 0,0 0-1,0-1 1,0 1 0,0 0 0,-1-1 0,1 1 0,0 0 0,0-1 0,0 1 0,-1-1 0,1 1 0,0-1-1,-1 0 1,2-1 0,-4 3-74,0 0-1,0 0 1,0 0-1,0 0 1,0-1 0,0 1-1,0-1 1,0 1-1,-4-1 1,5 0 31,-12 2-179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6.819"/>
    </inkml:context>
    <inkml:brush xml:id="br0">
      <inkml:brushProperty name="width" value="0.025" units="cm"/>
      <inkml:brushProperty name="height" value="0.025" units="cm"/>
    </inkml:brush>
  </inkml:definitions>
  <inkml:trace contextRef="#ctx0" brushRef="#br0">66 430 13451,'38'15'7321,"5"-7"-4212,-38-8-2933,0 0-1,0 0 1,0 0-1,0 0 0,0-1 1,-1 0-1,1 0 1,0 0-1,0 0 0,0-1 1,-1 0-1,1 0 1,-1 0-1,7-5 0,-2 0 47,0 0 0,0 0 0,-1-1 0,-1 0 0,1-1 0,6-9 0,-12 15-204,0-1 1,0 1-1,0-1 0,-1 0 1,0 1-1,1-1 0,-1 0 0,0 0 1,-1 0-1,1 1 0,-1-1 1,0 0-1,0 0 0,0 0 0,0 0 1,-1 0-1,1 0 0,-1 0 0,0 0 1,-3-5-1,-1-3-21,-1 0-1,-1 1 1,1 0-1,-2 0 1,0 0-1,-10-9 1,-59-55-414,71 69 361,-25-20-597,0 0 0,-43-24 0,54 37 216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6.227"/>
    </inkml:context>
    <inkml:brush xml:id="br0">
      <inkml:brushProperty name="width" value="0.025" units="cm"/>
      <inkml:brushProperty name="height" value="0.025" units="cm"/>
    </inkml:brush>
  </inkml:definitions>
  <inkml:trace contextRef="#ctx0" brushRef="#br0">4 336 16371,'-2'-7'1697,"2"-3"-1265,0-3-200,0-7 832,0-9-624,0-4-264,0-8-448,2-4-312,-2-1 448,-2-1-96,1 3-120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6.743"/>
    </inkml:context>
    <inkml:brush xml:id="br0">
      <inkml:brushProperty name="width" value="0.025" units="cm"/>
      <inkml:brushProperty name="height" value="0.025" units="cm"/>
    </inkml:brush>
  </inkml:definitions>
  <inkml:trace contextRef="#ctx0" brushRef="#br0">1 567 14107,'3'-6'1176,"-3"2"-1200,0-5-48,-2-2 784,1-11-616</inkml:trace>
  <inkml:trace contextRef="#ctx0" brushRef="#br0" timeOffset="1">7 98 12603,'2'-17'-8,"-2"-5"16,-1-2 24,1-10-8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23.129"/>
    </inkml:context>
    <inkml:brush xml:id="br0">
      <inkml:brushProperty name="width" value="0.025" units="cm"/>
      <inkml:brushProperty name="height" value="0.025" units="cm"/>
    </inkml:brush>
  </inkml:definitions>
  <inkml:trace contextRef="#ctx0" brushRef="#br0">0 98 17380,'29'-16'952,"-16"-4"-1312,4 6 128,-7-3 1192,-2 2-1384,-2 0-88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7.607"/>
    </inkml:context>
    <inkml:brush xml:id="br0">
      <inkml:brushProperty name="width" value="0.05" units="cm"/>
      <inkml:brushProperty name="height" value="0.05" units="cm"/>
    </inkml:brush>
  </inkml:definitions>
  <inkml:trace contextRef="#ctx0" brushRef="#br0">319 180 18604,'0'6'1568,"-2"8"-1104,1 3-200,1 9 777,0 3-297,4 4-440,0 2-112,5 0-136,-1-4-208,2-5-472,1-4-256,-3-9 688,-1-6-136,-4-9-153</inkml:trace>
  <inkml:trace contextRef="#ctx0" brushRef="#br0" timeOffset="1">33 91 17308,'-14'-9'1848,"2"4"-1128,5-4-296,13 1 817,10-1-105,10 0-400,2 1-184,15 1-352,2-2-304,8 2-784,0 0 840,-6 5-136,-1 1-128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23.891"/>
    </inkml:context>
    <inkml:brush xml:id="br0">
      <inkml:brushProperty name="width" value="0.025" units="cm"/>
      <inkml:brushProperty name="height" value="0.025" units="cm"/>
    </inkml:brush>
  </inkml:definitions>
  <inkml:trace contextRef="#ctx0" brushRef="#br0">12 29 14219,'0'6'1264,"0"-5"-984,-3-1-8,-1-4-328,-1 0 176,5-8-128,0-4-104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25.605"/>
    </inkml:context>
    <inkml:brush xml:id="br0">
      <inkml:brushProperty name="width" value="0.025" units="cm"/>
      <inkml:brushProperty name="height" value="0.025" units="cm"/>
    </inkml:brush>
  </inkml:definitions>
  <inkml:trace contextRef="#ctx0" brushRef="#br0">244 42 5897,'-2'-3'408,"-1"1"1,0 0-1,-1 0 0,1 0 0,0 0 0,-1 1 0,1-1 0,-1 1 0,1 0 1,-1 0-1,1 0 0,-1 1 0,-5-1 0,-54 1 2082,33 1-2135,27-1-338,-1 0-1,1 0 0,-1 1 0,1-1 0,-1 1 1,1 0-1,0 0 0,-1 0 0,1 0 1,0 1-1,0-1 0,0 1 0,0 0 0,0 0 1,0 0-1,-4 4 0,3-2-11,1 1 0,-1-1 0,1 1 0,0-1 0,1 1 0,-1 0 0,1 0 0,0 0 0,-2 10 0,0 2-7,2-1 1,0 1 0,1 0-1,0-1 1,2 1 0,2 18-1,-2-25 1,0 1 0,1-1-1,1 1 1,-1-1-1,2 0 1,-1 0-1,8 13 1,-8-19 0,-1 0 1,0-1-1,1 1 0,0-1 1,0 0-1,0 0 0,0 0 1,0-1-1,0 1 1,1-1-1,0 1 0,-1-1 1,1 0-1,0 0 0,0-1 1,0 1-1,0-1 1,0 0-1,0 0 0,0 0 1,5-1-1,0 1 21,1-1 0,-1 0 0,0 0 0,0-1 0,0-1 0,0 0 0,0 0 1,0 0-1,0-1 0,0-1 0,-1 1 0,0-1 0,1-1 0,-2 0 0,11-7 0,-5 1 34,-1 0 1,-1 0 0,0-1-1,0-1 1,-1 0-1,-1-1 1,14-25 0,-22 37-42,7-12 211,-1 1 0,-1-2 0,0 1-1,0-1 1,5-24 0,-11 35-187,1 1 0,-1-1 0,0 1 0,0 0 0,0-1 0,0 1 0,-1-1 0,1 1 0,-1 0 0,0-1 0,0 1 0,0 0 0,-1 0 0,1 0 0,-1 0 0,1 0 0,-1 0 0,0 0 0,0 0-1,0 1 1,-1-1 0,1 1 0,-1-1 0,1 1 0,-1 0 0,0 0 0,0 0 0,0 1 0,0-1 0,0 1 0,0-1 0,-4 0 0,2 0-80,0 0 1,0 0-1,0 1 0,-1 0 1,1 0-1,0 1 0,-9-1 0,12 1-28,-1 0-1,1 1 0,0-1 0,-1 0 1,1 1-1,-1 0 0,1 0 0,0 0 0,-1 0 1,1 0-1,0 0 0,0 0 0,0 1 0,0-1 1,0 1-1,0-1 0,0 1 0,-2 2 1,0 4-206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0.756"/>
    </inkml:context>
    <inkml:brush xml:id="br0">
      <inkml:brushProperty name="width" value="0.025" units="cm"/>
      <inkml:brushProperty name="height" value="0.025" units="cm"/>
    </inkml:brush>
  </inkml:definitions>
  <inkml:trace contextRef="#ctx0" brushRef="#br0">0 746 10282,'4'-1'473,"0"0"0,0 0 0,0 0-1,0-1 1,0 0 0,0 0 0,-1 0 0,1 0 0,-1 0-1,6-6 1,21-10 1022,-17 13-1029,0 2 0,27-5-1,-26 6-358,0-1-1,22-7 1,46-30-13,-31 14-47,-38 21-17,0 0 1,1 1-1,24-3 0,-22 4 2,0-1 0,20-7-1,285-109 803,-301 110-682,1 0 0,-1-1 1,-1-1-1,0-1 1,29-25-1,-25 19 74,1 1 1,42-24-1,149-79 505,-118 64-329,41-8-891,-135 63 394,1 0 0,-1 0-1,0 0 1,0-1 0,-1 0-1,1 0 1,2-3 0,1-2-157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3.731"/>
    </inkml:context>
    <inkml:brush xml:id="br0">
      <inkml:brushProperty name="width" value="0.025" units="cm"/>
      <inkml:brushProperty name="height" value="0.025" units="cm"/>
    </inkml:brush>
  </inkml:definitions>
  <inkml:trace contextRef="#ctx0" brushRef="#br0">1 5474 10970,'0'1'37,"0"-1"-1,0 0 1,0 0-1,0 0 0,0 0 1,0 0-1,0 0 1,0 0-1,0 0 1,0 1-1,0-1 0,0 0 1,0 0-1,0 0 1,0 0-1,0 0 0,0 0 1,0 0-1,0 0 1,0 0-1,0 0 1,0 1-1,0-1 0,0 0 1,1 0-1,-1 0 1,0 0-1,0 0 0,0 0 1,0 0-1,0 0 1,0 0-1,0 0 1,0 0-1,0 0 0,1 0 1,-1 0-1,0 0 1,0 0-1,0 0 0,0 0 1,0 0-1,0 0 1,0 0-1,0 0 1,1 0-1,-1 0 0,0 0 1,0 0-1,0 0 1,0 0-1,0 0 0,0 0 1,9-6 1209,12-13-93,-17 15-954,7-5 148,1-1-1,0 2 1,0 0 0,1 0-1,24-10 1,73-21 131,-46 18-422,12-9 89,-1-3-1,-2-3 0,-1-3 0,82-61 1,-89 54 9,334-259 1221,-336 253-997,131-83 1,32-22 180,-182 119-442,-1-1-1,65-78 1,-79 84 8,1 0 1,1 3-1,2 0 0,0 2 1,3 1-1,0 2 1,66-34-1,-59 37-91,50-35 0,-79 47-9,0-1 0,0-1 0,-1 0 0,-1-1 0,0 0 0,18-28 0,131-185 24,-135 194-40,2 2-1,2 1 1,0 1-1,59-41 1,-55 47-15,-2-3 1,0 0 0,-2-2 0,-1-2 0,-1 0 0,-2-2-1,0-1 1,23-40 0,-4-2 11,95-144 28,-88 147-237,-4-2 0,-3-2 0,61-138 0,-86 169-34,2 1 0,1 1 0,57-76 0,-53 81 73,-1-2 0,-3-1 0,25-59 0,40-133 49,-81 213 33,0 2 1,1-1-1,2 1 1,21-31 0,-6 16-339,38-37 0,84-98-679,-127 141 913,-1-2 0,-1 0 0,-2-1 0,22-52 0,-7 7 121,58-98 0,-62 118 141,33-96 1,7-16 34,16 10 11,-65 128 20,1 1 1,1 1-1,31-32 1,-47 55-141,6-7 4,0 0 0,0 0 0,-1-1 0,-1-1 0,15-23 1,-21 29 34,-1 6-68,-1-1 1,1 1-1,-1-1 0,1 0 0,-1 1 0,1-1 0,-1 0 0,0 1 0,1-1 0,-1 0 0,0 0 0,0 1 0,0-1 1,1 0-1,-1 0 0,0 0 0,0 1 0,0-1 0,0 0 0,0 0 0,-1 1 0,1-1 0,0 0 0,0 0 0,0 1 1,-1-1-1,1 0 0,0 0 0,-1 1 0,1-1 0,-1 0 0,1 1 0,-1-1 0,1 1 0,-1-1 0,1 0 1,-1 1-1,1-1 0,-2 0 0,-6-3-165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6.120"/>
    </inkml:context>
    <inkml:brush xml:id="br0">
      <inkml:brushProperty name="width" value="0.025" units="cm"/>
      <inkml:brushProperty name="height" value="0.025" units="cm"/>
    </inkml:brush>
  </inkml:definitions>
  <inkml:trace contextRef="#ctx0" brushRef="#br0">1 66 9762,'0'-35'2122,"0"34"-1948,0-1 0,0 0 0,0 0 0,1 1 0,-1-1 0,0 0 0,1 1 0,0-1 0,-1 0 0,1 1 0,0-1 0,0 1 0,0-1-1,-1 1 1,2-1 0,-1 1 0,1-2 0,-1 3-126,-1 0-1,1 0 1,0 0-1,-1 0 1,1 0-1,-1 0 1,1 0 0,0 0-1,-1 0 1,1 0-1,-1 0 1,1 0-1,0 1 1,-1-1-1,1 0 1,-1 0-1,1 1 1,-1-1 0,1 0-1,-1 1 1,1-1-1,-1 1 1,1-1-1,-1 0 1,0 1-1,1-1 1,-1 1-1,0-1 1,1 1 0,-1-1-1,0 1 1,1-1-1,-1 1 1,0 0-1,0 0 1,12 27 440,-11-24-345,85 256 1649,2 5-1440,149 337-161,-148-384-141,117 377 19,-199-574-70,166 441 41,-92-259 23,53 214 637,-49-140 391,-86-272-2712,-5-7 1156,-5-7 155,1 0-171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6.601"/>
    </inkml:context>
    <inkml:brush xml:id="br0">
      <inkml:brushProperty name="width" value="0.025" units="cm"/>
      <inkml:brushProperty name="height" value="0.025" units="cm"/>
    </inkml:brush>
  </inkml:definitions>
  <inkml:trace contextRef="#ctx0" brushRef="#br0">0 381 16508,'15'28'415,"1"0"0,2-1 0,0 0 0,2-2 1,1 0-1,1-1 0,1-2 0,0 0 0,2-1 1,1-1-1,30 17 0,-52-35-314,0 1 0,-1-1 0,1 0 0,0 0 0,0-1 0,1 1 0,-1-1 0,0 0 0,6 1 0,-8-2-51,0 0 0,0 0 1,0 0-1,-1-1 0,1 1 0,0-1 0,0 1 1,0-1-1,-1 1 0,1-1 0,0 0 1,-1 0-1,1 0 0,-1 0 0,1 0 0,-1 0 1,1-1-1,-1 1 0,0 0 0,1-1 0,-1 1 1,0-1-1,2-2 0,6-15 176,-1 0 1,0-1-1,-1 0 0,-1 0 0,-1 0 1,3-31-1,4-7 54,14-47-136,-7 28 51,-2 0 0,6-81 0,-21 121-215</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0.574"/>
    </inkml:context>
    <inkml:brush xml:id="br0">
      <inkml:brushProperty name="width" value="0.025" units="cm"/>
      <inkml:brushProperty name="height" value="0.025" units="cm"/>
    </inkml:brush>
  </inkml:definitions>
  <inkml:trace contextRef="#ctx0" brushRef="#br0">131 18 14979,'0'0'39,"0"-1"0,1 1-1,-1-1 1,0 1 0,0-1 0,0 1-1,0-1 1,0 1 0,0-1 0,0 1-1,0-1 1,0 0 0,0 1 0,0-1-1,0 1 1,0-1 0,0 1 0,0-1-1,-1 1 1,1-1 0,0 1 0,0-1-1,-1 1 1,1-1 0,0 1-1,0 0 1,-1-1 0,1 1 0,-1-1-1,1 1 1,0 0 0,-1-1 0,1 1-1,-1 0 1,1 0 0,-1-1 0,1 1-1,-1 0 1,1 0 0,-1 0 0,1 0-1,-1-1 1,1 1 0,-1 0 0,1 0-1,-1 0 1,1 0 0,-1 0 0,0 0-1,1 0 1,-1 0 0,1 1 0,-1-1-1,1 0 1,-1 0 0,1 0-1,-1 1 1,1-1 0,-1 0 0,1 0-1,0 1 1,-1-1 0,0 1 0,-2 1 99,-1 0 1,0 0 0,1 0-1,0 0 1,-1 1 0,1 0-1,-3 3 1,-3 7 23,1 0 1,0 1-1,1 0 1,0 0-1,1 0 0,1 1 1,0 0-1,-2 17 0,0 6 113,2-1-1,-1 46 0,6-77-232,1 54 189,-1-57-220,0 0 0,1-1 0,-1 1-1,1 0 1,-1-1 0,1 1 0,0-1 0,0 1 0,0-1 0,0 1 0,1-1 0,-1 0 0,0 1 0,1-1 0,0 0 0,-1 0 0,1 0 0,3 2 0,-3-3-4,0-1 1,0 1-1,-1-1 1,1 1 0,0-1-1,0 0 1,0 0-1,-1 0 1,1 0 0,0 0-1,0 0 1,0-1-1,-1 1 1,1 0 0,0-1-1,0 0 1,-1 1-1,1-1 1,0 0 0,-1 0-1,1 0 1,-1 0-1,1 0 1,1-2 0,6-4 20,-1-1 1,14-15-1,-17 17-15,24-29 48,40-64 1,-28 38-53,-41 61-10,0 0 0,0-1 0,0 1 0,1-1 0,-1 1 0,0 0 0,0-1 0,1 1 1,-1 0-1,0-1 0,0 1 0,1 0 0,-1 0 0,0-1 0,1 1 0,-1 0 0,0 0 0,1 0 1,-1-1-1,1 1 0,-1 0 0,0 0 0,1 0 0,-1 0 0,0 0 0,1 0 0,0 0 1,3 10-11,-3 33 12,-2-24-2,2 9-2,8 43 1,-8-63 12,1 0-1,0 0 1,1 0 0,-1 0 0,1-1 0,1 1 0,0-1 0,0 0 0,0 0 0,6 6 0,-9-11 8,1 0 1,0 0 0,0 0-1,0 0 1,0-1-1,0 1 1,1-1 0,-1 1-1,0-1 1,1 0-1,-1 0 1,1 0 0,0 0-1,-1 0 1,1-1-1,-1 1 1,1-1 0,0 0-1,5 0 1,-4 0 24,1-1 0,-1 0 1,0-1-1,1 1 0,-1-1 1,0 0-1,0 0 0,0 0 0,0 0 1,7-6-1,1-3 123,0-1 1,0 0-1,-1 0 1,-1-1-1,13-20 1,-11 13 53,-1 1 0,-1-1 0,9-26 1,-15 34-75,-1 0 1,0 0-1,0 0 0,-1 0 1,-1-1-1,0 1 1,-1-18-1,0 27-111,0 1 1,-1 0-1,1-1 0,-1 1 0,0 0 1,1-1-1,-1 1 0,0 0 0,0 0 1,-1-1-1,1 1 0,-2-2 0,2 3-171,0 0 0,0 0 0,0 0 0,0 0 0,0 0 0,0 1 0,-1-1 0,1 0 0,0 1 0,0-1 0,-1 1 0,1-1 0,0 1 0,0 0 0,-1 0 0,1-1 0,0 1 0,-1 0 0,1 0 0,0 0 0,-1 0 0,1 0 0,-3 1 0,4-1 94,0 0 0,-1 0 0,1 0-1,0 1 1,-1-1 0,1 0 0,0 0 0,0 0 0,-1 0-1,1 0 1,0 1 0,-1-1 0,1 0 0,0 0-1,0 0 1,-1 1 0,1-1 0,0 0 0,0 0 0,0 1-1,-1-1 1,1 0 0,0 0 0,0 1 0,0-1-1,0 0 1,0 1 0,0-1 0,-1 1 0,2 3-859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1.304"/>
    </inkml:context>
    <inkml:brush xml:id="br0">
      <inkml:brushProperty name="width" value="0.025" units="cm"/>
      <inkml:brushProperty name="height" value="0.025" units="cm"/>
    </inkml:brush>
  </inkml:definitions>
  <inkml:trace contextRef="#ctx0" brushRef="#br0">160 7 18332,'1'-1'65,"-1"1"0,0 0 0,0-1 0,0 1 1,0 0-1,0-1 0,1 1 0,-1 0 0,0-1 0,0 1 0,0 0 1,1 0-1,-1 0 0,0-1 0,1 1 0,-1 0 0,0 0 0,0 0 1,1-1-1,-1 1 0,0 0 0,1 0 0,-1 0 0,0 0 0,1 0 1,-1 0-1,0 0 0,1 0 0,-1 0 0,0 0 0,1 0 0,-1 0 1,0 0-1,1 0 0,-1 0 0,1 0 0,-1 15 1240,-12 35-380,9-37-643,-45 146 429,40-136-558,-2-1 1,-1 1 0,-1-2 0,-24 35-1,35-55-133,0 0 0,0 0 0,1 0-1,-1 0 1,0 0 0,0 0 0,0 0-1,0 0 1,0-1 0,0 1 0,-1 0-1,1-1 1,0 1 0,-2 0 0,2-1-15,0 0 0,1 0 0,-1 0 1,1-1-1,-1 1 0,1 0 0,-1-1 0,1 1 0,-1 0 1,1-1-1,0 1 0,-1 0 0,1-1 0,0 1 0,-1-1 1,1 1-1,0-1 0,-1 1 0,1-1 0,0 1 1,0-1-1,-1 1 0,1-1 0,0 1 0,0-1 0,0 1 1,0-1-1,0 0 0,0 1 0,0-1 0,0 1 0,0-1 1,0 1-1,0-1 0,0 1 0,0-2 0,0-44-337,1-1 0,12-82 0,-13 129 317,0-1-1,0 0 0,1 0 1,-1 0-1,0 0 1,0 0-1,0 0 1,1 0-1,-1 0 0,1 0 1,-1 1-1,0-1 1,1 0-1,0 0 1,-1 0-1,2-1 0,-2 2 12,1 0-1,-1 1 1,1-1-1,-1 0 0,0 0 1,1 0-1,-1 0 1,0 0-1,1 1 0,-1-1 1,0 0-1,1 0 0,-1 1 1,0-1-1,0 0 1,1 0-1,-1 1 0,0-1 1,0 0-1,1 1 1,-1-1-1,0 0 0,0 1 1,0-1-1,0 1 1,1 0-1,12 39-54,-10-30 31,6 15-2,0 0 0,2 0-1,14 23 1,-20-40 35,-1 0 0,1-1 0,1 0 0,-1 0 0,1-1 0,0 0 0,1 0 0,-1 0 0,1-1 0,0 1 0,1-2 0,-1 1 0,11 3 0,-52-36 398,19 18-341,-136-96 442,245 126-220,54 2-2806,-92-15 1996,-19-1-44</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1.817"/>
    </inkml:context>
    <inkml:brush xml:id="br0">
      <inkml:brushProperty name="width" value="0.025" units="cm"/>
      <inkml:brushProperty name="height" value="0.025" units="cm"/>
    </inkml:brush>
  </inkml:definitions>
  <inkml:trace contextRef="#ctx0" brushRef="#br0">0 78 18876,'9'5'1576,"5"-7"-1056,7-4-175,8-2 599,0-2-208,8-2-240,0-1-200,1 2-376,-4 1-328,-7 3-592,-8 4 1136,-11 3-328,0 4-160,-10 5-168</inkml:trace>
  <inkml:trace contextRef="#ctx0" brushRef="#br0" timeOffset="1">17 204 16732,'10'6'1848,"6"-1"-1208,10-5-176,1-5 913,7-1-609,2 1-104,2-2-560,-4-3-344,-4 0 312,-4-3-96,-9-2-208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3.167"/>
    </inkml:context>
    <inkml:brush xml:id="br0">
      <inkml:brushProperty name="width" value="0.025" units="cm"/>
      <inkml:brushProperty name="height" value="0.025" units="cm"/>
    </inkml:brush>
  </inkml:definitions>
  <inkml:trace contextRef="#ctx0" brushRef="#br0">1 1 17436,'0'0'24,"0"0"-1,0 0 1,0 0 0,0 0 0,0 0 0,0 0-1,0 0 1,0 0 0,0 0 0,1 0 0,-1 0-1,0 0 1,0 0 0,0 0 0,0 0 0,0-1-1,0 1 1,0 0 0,0 0 0,0 0 0,0 0-1,1 0 1,-1 0 0,0 0 0,0 0 0,0 0 0,0 0-1,0 0 1,0 0 0,0 0 0,0 0 0,0 1-1,1-1 1,-1 0 0,0 0 0,0 0 0,0 0-1,0 0 1,0 0 0,0 0 0,0 0 0,0 0-1,0 0 1,0 0 0,0 0 0,0 0 0,1 0 0,-1 0-1,0 1 1,0-1 0,0 0 0,0 0 0,0 0-1,0 0 1,0 0 0,0 0 0,0 0 0,0 0-1,0 0 1,0 1 0,0-1 0,0 0 0,0 0-1,2 13 904,-2 31-180,0-10-426,1-19-245,7 67 25,-7-75-81,0 1-1,1-1 1,0 0-1,0-1 1,1 1-1,0 0 1,0-1 0,8 12-1,-11-17-9,0-1-1,1 0 1,-1 1 0,1-1-1,-1 1 1,1-1-1,-1 0 1,1 0-1,-1 1 1,1-1 0,-1 0-1,1 0 1,-1 1-1,1-1 1,0 0-1,-1 0 1,1 0 0,-1 0-1,1 0 1,-1 0-1,1 0 1,0 0-1,-1 0 1,1 0 0,-1 0-1,1-1 1,-1 1-1,1 0 1,-1 0-1,1 0 1,0-1 0,-1 1-1,0 0 1,1-1-1,-1 1 1,1 0 0,-1-1-1,1 1 1,-1-1-1,0 1 1,1-1-1,-1 1 1,1-1 0,19-28 284,-16 22-228,14-22 270,16-39 0,-8 16-65,-13 34-174,-12 18-95,-1 0 0,0 0 0,0 0 0,0 0 1,1 0-1,-1 0 0,0 0 0,0 0 1,0 0-1,1 0 0,-1 0 0,0 0 0,0 0 1,1 0-1,-1 0 0,0 0 0,0 0 0,0 0 1,1 0-1,-1 0 0,0 1 0,0-1 0,0 0 1,0 0-1,1 0 0,-1 0 0,0 0 0,0 0 1,0 1-1,0-1 0,0 0 0,1 0 0,-1 0 1,0 1-1,0-1 0,0 0 0,0 0 1,0 0-1,0 1 0,0-1 0,0 0 0,0 0 1,0 1-1,4 36 127,-4-30-122,0 28 42,0-11-14,1 0 1,7 44-1,-8-67-27,0 0 0,0 0 0,0 0 0,0 0 0,1 0 1,-1 0-1,0-1 0,1 1 0,-1 0 0,0 0 0,1 0 0,-1 0 0,1 0 0,0-1 0,-1 1 0,1 0 0,0-1 1,-1 1-1,1 0 0,0-1 0,1 1 0,-2-1 4,1 1-1,0-1 1,0-1 0,-1 1-1,1 0 1,0 0-1,-1 0 1,1 0 0,0 0-1,-1-1 1,1 1 0,0 0-1,-1-1 1,1 1 0,0 0-1,-1-1 1,1 1 0,-1-1-1,1 1 1,-1-1 0,1 0-1,4-5 91,0 1-1,-1-1 0,7-13 0,-10 18-96,46-95 722,-11 19-356,-22 61-380,-8 14-528,-7 12-884,-7 0 617,4-8 273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8.073"/>
    </inkml:context>
    <inkml:brush xml:id="br0">
      <inkml:brushProperty name="width" value="0.05" units="cm"/>
      <inkml:brushProperty name="height" value="0.05" units="cm"/>
    </inkml:brush>
  </inkml:definitions>
  <inkml:trace contextRef="#ctx0" brushRef="#br0">1 1 17100,'1'2'172,"1"0"0,0 0 0,-1 0 0,1-1 0,0 1 0,0 0 0,0-1 0,0 0 0,0 1 0,1-1 0,-1 0 0,0 0 0,1 0 0,-1 0 0,0 0 1,1-1-1,-1 1 0,4-1 0,8 2 343,-1-1 1,18-1-1,-13 0 17,50-1-38,-35 0-664,1 1 0,49 7 0,-80-7 107,0 0 0,0 1-1,0 0 1,0 0-1,0 0 1,0 0-1,0 0 1,0 0-1,0 1 1,-1 0-1,5 2 1,-7-3 38,1 0 0,-1-1 0,1 1 0,-1-1 0,1 1 0,-1 0 1,0 0-1,1-1 0,-1 1 0,0 0 0,0 0 0,1-1 0,-1 1 0,0 0 0,0 0 0,0 0 1,0-1-1,0 3 0,-1-1 3,1 0-1,-1 0 1,1-1 0,-1 1 0,0 0 0,0 0-1,0 0 1,0-1 0,0 1 0,-2 2-1,-35 38 715,-1-1-1,-46 36 1,-11 12 905,88-78-2694,8-11 1052,0 0-1,-1 1 1,1-1-1,0 0 1,0 0-1,0 0 1,0 0-1,0 0 1,0 1 0,0-1-1,0 0 1,1 0-1,-1 0 1,0 0-1,0 1 1,0-1-1,0 0 1,0 0 0,0 0-1,0 0 1,0 0-1,0 1 1,0-1-1,0 0 1,1 0-1,-1 0 1,0 0 0,0 0-1,0 0 1,0 0-1,0 0 1,0 1-1,1-1 1,-1 0-1,0 0 1,0 0 0,0 0-1,0 0 1,1 0-1,1 0-69,-1 0-1,1 0 1,0 0-1,-1-1 0,1 1 1,0-1-1,0 1 1,-1-1-1,1 1 1,-1-1-1,1 0 1,2-1-1,28-20-863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3.896"/>
    </inkml:context>
    <inkml:brush xml:id="br0">
      <inkml:brushProperty name="width" value="0.025" units="cm"/>
      <inkml:brushProperty name="height" value="0.025" units="cm"/>
    </inkml:brush>
  </inkml:definitions>
  <inkml:trace contextRef="#ctx0" brushRef="#br0">121 5 15539,'1'-1'148,"-1"1"0,1 0 0,-1-1 0,1 1 0,-1-1 0,0 1 0,1 0 0,-1 0 0,1-1-1,0 1 1,-1 0 0,1 0 0,-1 0 0,1 0 0,-1-1 0,1 1 0,-1 0 0,1 0 0,0 0 0,-1 0 0,1 0-1,-1 0 1,1 0 0,-1 1 0,1-1 0,0 0 0,-1 0 0,2 1 0,-5 16 2793,1-9-3146,-8 25 407,0 0 1,-3-1-1,0 0 1,-2-1-1,-32 49 1,46-78-189,0-1-1,0 0 1,1 0 0,-1 1 0,0-1-1,0 0 1,0 0 0,-1 0 0,1 0-1,0 0 1,0 0 0,0-1 0,-3 2 0,3-2-12,1 0 1,0 0-1,-1 0 1,1 0-1,0 0 1,-1 0-1,1-1 1,0 1-1,-1 0 1,1 0 0,0 0-1,0-1 1,-1 1-1,1 0 1,0 0-1,0-1 1,-1 1-1,1 0 1,0-1-1,0 1 1,0 0 0,0-1-1,-1 1 1,1 0-1,0-1 1,0 1-1,0 0 1,0-1-1,0 1 1,0 0-1,0-1 1,0 1 0,0-1-1,2-43-179,-2 42 159,8-54-742,15-57-1,-23 111 722,1 0 0,-1 0 0,1 0 0,-1 0 0,1 1-1,0-1 1,0 0 0,0 0 0,2-2 0,-3 4 33,0 0 1,0-1 0,1 1 0,-1 0-1,0 0 1,0 0 0,0 0 0,1 0 0,-1 0-1,0 0 1,0 0 0,1 0 0,-1 0 0,0 0-1,0 0 1,0 0 0,1 0 0,-1 0-1,0 0 1,0 0 0,1 0 0,-1 0 0,0 0-1,0 0 1,0 1 0,1-1 0,-1 0-1,0 0 1,0 0 0,0 0 0,0 0 0,1 0-1,-1 1 1,0-1 0,0 0 0,0 0-1,0 0 1,0 1 0,0-1 0,1 0 0,-1 0-1,0 0 1,0 1 0,12 38-140,-9-28 143,5 21-35,-4-15 55,0-1 1,1 1-1,0-1 1,2 0-1,0 0 1,0-1-1,12 17 1,-11-25 122,-7-11 69,-10-15 24,-10 1-112,-29-22-1,-9-9 91,57 49-209,0 0-1,-1 0 0,1 0 1,0-1-1,0 1 0,0 0 1,0 0-1,0 0 1,-1 0-1,1 0 0,0 0 1,0-1-1,0 1 0,0 0 1,0 0-1,0 0 1,0 0-1,0-1 0,0 1 1,-1 0-1,1 0 1,0 0-1,0 0 0,0-1 1,0 1-1,0 0 0,0 0 1,0 0-1,0-1 1,0 1-1,0 0 0,0 0 1,1 0-1,-1-1 0,0 1 1,0 0-1,0 0 1,0 0-1,0 0 0,0 0 1,0-1-1,0 1 0,0 0 1,1 0-1,-1 0 1,0 0-1,0-1 0,14-2 52,25 4-209,-30-1-2,24 1-809,1-3 0,35-5 0,-34 1 398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4.407"/>
    </inkml:context>
    <inkml:brush xml:id="br0">
      <inkml:brushProperty name="width" value="0.025" units="cm"/>
      <inkml:brushProperty name="height" value="0.025" units="cm"/>
    </inkml:brush>
  </inkml:definitions>
  <inkml:trace contextRef="#ctx0" brushRef="#br0">0 172 16219,'12'0'611,"-1"-1"-1,0 0 0,0 0 1,0-1-1,0 0 0,0-1 0,0-1 1,-1 0-1,17-8 0,4 0 72,70-31 542,60-20-196,-143 57-1279,1 1-1,0 1 0,0 0 0,0 2 1,0 0-1,31 1 0,-31 6-337,-18 0 696,-10-1-353,-6 1-27</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5.074"/>
    </inkml:context>
    <inkml:brush xml:id="br0">
      <inkml:brushProperty name="width" value="0.025" units="cm"/>
      <inkml:brushProperty name="height" value="0.025" units="cm"/>
    </inkml:brush>
  </inkml:definitions>
  <inkml:trace contextRef="#ctx0" brushRef="#br0">0 5 15355,'0'-1'61,"0"1"-1,0 0 1,0 0-1,0 0 0,0-1 1,0 1-1,0 0 1,1 0-1,-1 0 0,0 0 1,0-1-1,0 1 1,0 0-1,0 0 1,0 0-1,0 0 0,0 0 1,0-1-1,1 1 1,-1 0-1,0 0 0,0 0 1,0 0-1,0 0 1,0 0-1,1 0 1,-1-1-1,0 1 0,0 0 1,0 0-1,0 0 1,1 0-1,-1 0 0,0 0 1,0 0-1,0 0 1,0 0-1,1 0 0,-1 0 1,0 0-1,0 0 1,0 0-1,1 0 1,-1 0-1,0 0 0,0 0 1,0 0-1,0 1 1,1-1-1,-1 0 0,0 0 1,0 0-1,0 0 1,0 0-1,0 0 1,1 0-1,-1 1 0,0-1 1,0 0-1,6 17 1323,2 26-533,-8-43-845,12 133 900,-7 197 0,-11-262-173,3-60-174,-1-16-165,-3-18-29,2-17-274,2 0 1,1-1-1,2 1 1,3 0-1,1 0 1,2 0-1,2 1 1,20-64 0,-25 96-150,1 0 0,1 0 0,0 1 0,0-1 0,0 1 0,11-11 0,-15 18 38,0 0-1,0 1 1,1-1 0,-1 1 0,1 0 0,-1-1 0,1 1-1,-1 0 1,1 0 0,0 0 0,-1 0 0,1 0 0,0 1-1,0-1 1,0 0 0,0 1 0,0-1 0,0 1 0,0 0 0,0 0-1,0 0 1,0 0 0,0 0 0,0 0 0,0 0 0,0 1-1,0-1 1,-1 0 0,1 1 0,0 0 0,0 0 0,0-1 0,0 1-1,-1 0 1,1 0 0,0 1 0,-1-1 0,1 0 0,-1 0-1,3 3 1,-1 0 32,1 0-1,-1 0 1,0 0-1,0 0 1,0 1-1,-1-1 1,0 1-1,0 0 1,0-1-1,0 1 1,-1 0-1,1 0 0,-1 0 1,-1 0-1,1 1 1,-1-1-1,0 0 1,0 0-1,0 0 1,-1 0-1,1 0 1,-1 0-1,-1 0 1,1 0-1,-1 0 1,0 0-1,-3 7 1,1-3 85,-1-1 1,0 1 0,0 0 0,-1-1 0,0 0-1,-1-1 1,1 1 0,-1-1 0,-1 0-1,0-1 1,1 0 0,-2 0 0,-11 6 0,19-11-171,-1-1 1,1 1 0,-1 0 0,0-1 0,1 1-1,-1-1 1,0 0 0,0 1 0,1-1 0,-1 0-1,0 0 1,0 0 0,1 0 0,-1 0 0,0-1 0,0 1-1,-2-2 1,3 2 33,1 0 0,-1 0-1,1-1 1,-1 1 0,1 0-1,-1-1 1,1 1 0,0-1 0,-1 1-1,1-1 1,0 1 0,-1 0-1,1-1 1,0 1 0,0-1-1,-1 0 1,1 1 0,0-1 0,0 1-1,0-1 1,0 0 0,0-1 1,0 1 1,0-1-1,0 1 0,0 0 1,1-1-1,-1 1 0,0-1 1,1 1-1,-1 0 1,1-1-1,1-2 0,10-13-506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5.666"/>
    </inkml:context>
    <inkml:brush xml:id="br0">
      <inkml:brushProperty name="width" value="0.025" units="cm"/>
      <inkml:brushProperty name="height" value="0.025" units="cm"/>
    </inkml:brush>
  </inkml:definitions>
  <inkml:trace contextRef="#ctx0" brushRef="#br0">113 7 14075,'0'-1'188,"1"1"-1,-1-1 1,1 1 0,0-1-1,-1 1 1,1-1 0,0 1-1,-1-1 1,1 1 0,0 0-1,0 0 1,-1-1 0,1 1-1,0 0 1,0 0 0,0 0-1,0 0 1,-1-1 0,1 1-1,0 1 1,0-1 0,0 0-1,-1 0 1,1 0 0,0 0-1,0 0 1,0 1 0,-1-1 0,2 1-1,-2 0-23,1 1 0,-1 0 0,0-1 0,0 1 0,0 0-1,0 0 1,0-1 0,0 1 0,0 0 0,0-1 0,-1 1 0,1 0 0,-1-1 0,-1 3-1,-30 94 1122,-51 105-1,83-203-1279,0 0 1,0 0-1,0 0 1,0-1 0,0 1-1,0 0 1,0 0-1,0 0 1,0 0-1,0-1 1,0 1-1,0 0 1,0 0-1,0 0 1,0-1-1,0 1 1,0 0-1,0 0 1,0 0-1,0 0 1,0 0-1,0-1 1,-1 1-1,1 0 1,0 0-1,0 0 1,0 0-1,0 0 1,0-1-1,0 1 1,0 0-1,-1 0 1,1 0-1,0 0 1,0 0-1,0 0 1,0 0-1,0 0 1,-1 0-1,1-1 1,0 1-1,0 0 1,0 0-1,0 0 1,-1 0-1,1 0 1,0 0 0,0 0-1,0 0 1,0 0-1,-1 0 1,1 0-1,0 0 1,0 1-1,0-1 1,0 0-1,-1 0 1,1 0-1,0 0 1,0 0-1,0 0 1,0 0-1,0 0 1,-1 0-1,1 1 1,0-1-1,0 0 1,0-11-14,1-1 1,1 1-1,-1 0 1,2 0-1,0-1 1,4-11-1,1-4-66,-3 11-1,9-32-127,-13 44 159,0 1 1,1-1 0,0 1 0,0-1 0,0 1 0,0 0 0,0 0-1,1 0 1,4-5 0,-6 7 32,-1 1-1,1 0 1,-1-1 0,1 1-1,-1 0 1,0 0 0,1-1-1,-1 1 1,1 0-1,-1 0 1,1 0 0,0-1-1,-1 1 1,1 0 0,-1 0-1,1 0 1,-1 0-1,1 0 1,-1 0 0,1 0-1,-1 0 1,1 0-1,-1 0 1,1 1 0,-1-1-1,1 0 1,-1 0 0,2 1-1,10 14-181,1 28-9,-12-39 180,9 42-95,-6-24 106,1 0 1,1 0 0,12 27 0,-24-57 25,0 0-1,0 0 1,-1 0 0,0 1 0,-9-8-1,-2-3-46,-80-78 16,103 99-5,0 0-1,1-1 1,-1 1 0,0-1-1,1 0 1,0 0 0,-1-1-1,1 1 1,7-1-1,3 3-282,2 0 12,0-1-1,0 0 0,38-1 0,-14-4-34</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9.212"/>
    </inkml:context>
    <inkml:brush xml:id="br0">
      <inkml:brushProperty name="width" value="0.025" units="cm"/>
      <inkml:brushProperty name="height" value="0.025" units="cm"/>
    </inkml:brush>
  </inkml:definitions>
  <inkml:trace contextRef="#ctx0" brushRef="#br0">31 33 15419,'-8'45'3754,"-2"22"-2902,3 1-1,1 74 1,19 137 442,-7-215-557,-4-54 338,-3-43-286,-1-63-547,4 0 1,4 1-1,22-117 0,-25 196-261,1 0 0,0-1 0,1 2-1,0-1 1,1 1 0,12-20 0,-17 32 8,1 0 1,0 0-1,0 0 1,0 0-1,1 0 1,-1 1-1,1-1 1,-1 1-1,1-1 0,0 1 1,0 0-1,0 0 1,0 0-1,0 1 1,0-1-1,1 1 1,-1 0-1,0 0 1,1 0-1,-1 0 1,1 0-1,-1 1 1,1 0-1,0 0 1,-1 0-1,1 0 1,-1 0-1,1 1 1,-1-1-1,1 1 1,-1 0-1,1 0 0,-1 0 1,0 1-1,5 2 1,-3-2 3,0 0 0,-1 0 0,0 1 0,0 0 0,1 0 0,-2 0-1,1 0 1,0 1 0,-1-1 0,1 1 0,-1 0 0,0 0 0,0 0 0,-1 1 0,1-1 0,-1 1 0,0-1 0,0 1 0,0 0 0,-1-1 0,0 1-1,0 0 1,1 5 0,-2-2 35,0 0 0,-1 0 0,0 0 0,0-1 0,0 1-1,-1 0 1,0-1 0,-1 1 0,1-1 0,-2 0 0,1 0-1,-1 0 1,0 0 0,-6 7 0,2-4 73,0-1 0,0 0 0,-1 0 0,0-1 0,-20 14 0,25-19-92,0-1 1,-1 1 0,1-1 0,-1 1-1,1-2 1,-1 1 0,0 0 0,0-1 0,1 0-1,-1 0 1,0 0 0,0 0 0,0-1-1,0 0 1,0 0 0,0-1 0,-6 0-1,10 1-61,0-1-1,-1 1 1,1-1-1,0 1 0,0-1 1,0 0-1,0 1 1,0-1-1,0 0 1,0 0-1,0 0 0,0 1 1,0-1-1,0 0 1,0 0-1,1-1 0,-1 1 1,0 0-1,1 0 1,-1 0-1,1 0 0,-1 0 1,1-1-1,0 1 1,-1 0-1,1 0 0,0-1 1,0 1-1,0 0 1,0-1-1,0 1 0,0 0 1,0 0-1,0-1 1,1 1-1,-1 0 0,1-2 1,1-5-80,1 0 0,0 0 0,1 0 0,5-9 0,-8 14 73,12-21-511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9.850"/>
    </inkml:context>
    <inkml:brush xml:id="br0">
      <inkml:brushProperty name="width" value="0.025" units="cm"/>
      <inkml:brushProperty name="height" value="0.025" units="cm"/>
    </inkml:brush>
  </inkml:definitions>
  <inkml:trace contextRef="#ctx0" brushRef="#br0">120 4 14395,'0'0'63,"0"0"-1,0 0 1,0 0 0,0 0-1,0-1 1,0 1 0,0 0-1,0 0 1,0 0 0,0 0-1,0-1 1,0 1 0,0 0-1,0 0 1,0 0 0,0 0-1,0 0 1,0 0 0,1-1-1,-1 1 1,0 0 0,0 0 0,0 0-1,0 0 1,0 0 0,0 0-1,1 0 1,-1 0 0,0 0-1,0-1 1,0 1 0,0 0-1,0 0 1,1 0 0,-1 0-1,0 0 1,0 0 0,0 0-1,0 0 1,1 0 0,-1 0-1,0 0 1,0 0 0,0 0-1,0 0 1,1 1 0,-1-1-1,0 0 1,0 0 0,0 0-1,0 0 1,0 0 0,0 0-1,1 0 1,-1 0 0,0 0-1,0 1 1,0-1 0,0 0-1,0 0 1,0 15 2204,-9 30-509,7-38-1579,-11 50 550,-1 9 139,-40 114 0,53-178-839,1-1 0,0 1 1,-1-1-1,0 1 0,1-1 1,-1 0-1,0 1 0,0-1 1,0 0-1,1 0 0,-1 1 1,-1-1-1,1 0 0,0 0 1,-2 1-1,2-2-14,1 0 0,-1 0 0,1 0-1,-1 0 1,1 0 0,-1 0 0,1-1 0,0 1 0,-1 0 0,1 0 0,-1-1-1,1 1 1,0 0 0,-1 0 0,1-1 0,-1 1 0,1 0 0,0-1 0,0 1-1,-1-1 1,1 1 0,0 0 0,-1-1 0,1 1 0,0-1 0,0 1 0,0-1-1,0 1 1,0-1 0,-1 0 0,-1-6 41,1 0 0,-1 0 0,1 0 0,0-14 1,1-2-183,1 0 1,1 0-1,1 0 1,8-29 0,-11 50 107,1 1 0,-1-1 0,0 1 0,1-1 0,-1 1-1,1-1 1,0 1 0,-1 0 0,1 0 0,0-1 0,0 1 0,0 0 0,0 0 0,0 0 0,0 0 0,3-2 0,-4 3 9,1 0 0,0-1 0,-1 1 0,1 0 0,0 0 0,-1 0 0,1 1 0,0-1 0,-1 0 0,1 0 0,-1 0-1,1 0 1,0 1 0,-1-1 0,1 0 0,-1 0 0,1 1 0,0-1 0,-1 1 0,1-1 0,-1 0 0,1 1 0,-1-1 0,0 1 0,1-1 0,0 2 0,4 5-36,0 0 0,-1 1 0,0 0 1,4 10-1,-6-14 46,29 74-103,-18-43 200,22 45 1,-80-135 1252,-60-42-1290,105 97-62,0 0-1,0-1 0,0 1 0,0 0 1,0 0-1,0 0 0,0 0 1,0 0-1,0 0 0,0 0 0,0 0 1,0 0-1,0 0 0,0 0 1,0 0-1,0 0 0,0 0 1,0-1-1,0 1 0,0 0 0,0 0 1,0 0-1,0 0 0,0 0 1,0 0-1,0 0 0,0 0 0,0 0 1,0 0-1,0 0 0,0 0 1,0-1-1,0 1 0,0 0 0,0 0 1,0 0-1,0 0 0,0 0 1,0 0-1,0 0 0,0 0 0,0 0 1,0 0-1,0 0 0,0 0 1,0 0-1,0 0 0,1 0 1,-1 0-1,0 0 0,0 0 0,0 0 1,0 0-1,0 0 0,0 0 1,0 0-1,0-1 0,0 1 0,0 0 1,0 1-1,0-1 0,1 0 1,-1 0-1,0 0 0,0 0 0,11-1-240,25 5-653,-14-2-163,26 4 252,-23 0 297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0.344"/>
    </inkml:context>
    <inkml:brush xml:id="br0">
      <inkml:brushProperty name="width" value="0.025" units="cm"/>
      <inkml:brushProperty name="height" value="0.025" units="cm"/>
    </inkml:brush>
  </inkml:definitions>
  <inkml:trace contextRef="#ctx0" brushRef="#br0">0 91 17276,'1'0'298,"0"0"1,0-1-1,0 1 1,0-1-1,0 1 1,0-1-1,0 1 1,0-1-1,0 0 1,0 0-1,0 1 1,-1-1-1,1 0 1,0 0-1,-1 0 1,1 0-1,0 0 1,-1 0-1,0 0 1,1 0-1,-1 0 0,1 0 1,-1-2-1,8-11 1086,-8 15-1385,0-1 0,0 0 0,0 0 0,0 0 0,0 1 0,0-1 0,0 0 0,0 0 0,0 0 0,0 1 0,0-1 0,0 0 0,0 0 0,0 0 0,0 1 0,0-1 0,0 0 0,0 0 0,0 0 0,0 0 0,0 1 0,0-1 0,1 0 0,-1 0 0,0 0 0,0 0 0,0 1 1,0-1-1,0 0 0,1 0 0,-1 0 0,0 0 0,0 0 0,0 0 0,1 0 0,-1 1 0,0-1 0,0 0 0,0 0 0,1 0 0,-1 0 0,0 0 0,0 0 0,0 0 0,1 0 0,-1 0 0,0 0 0,13 1-116,-12-2 122,1-1 0,0 1 0,0-1-1,0 1 1,-1-1 0,1 0 0,-1 1 0,0-1 0,1 0 0,-1 0 0,0 0 0,0 0-1,1-4 1,-1 4 37,0 1 0,-1 0 0,1-1 0,-1 1 0,1-1 0,-1 0 0,0 1 0,1-1 0,-1 1 1,0-1-1,0 1 0,0-1 0,0 0 0,-1 1 0,1-1 0,0 1 0,-1-1 0,1 1 0,-1-1 0,-1-2 0,2 4-28,0 0 1,0 0 0,0 0 0,-1-1 0,1 1-1,0 0 1,0 0 0,-1 0 0,1 0-1,0 0 1,0 0 0,-1 0 0,1 0-1,0 0 1,-1 0 0,1 0 0,0 0 0,0 0-1,-1 0 1,1 0 0,0 0 0,0 0-1,-1 0 1,1 0 0,0 0 0,0 1 0,-1-1-1,1 0 1,0 0 0,0 0 0,0 0-1,-1 1 1,1-1 0,0 0 0,0 0-1,0 0 1,-1 1 0,1-1 0,0 0 0,0 0-1,0 1 1,-9 16-480,9-17 399,-1 1 0,1 0 0,0 0 0,0 0 0,-1 0 0,1 0 0,0-1 0,0 1 0,0 0 0,0 0 0,0 0 0,0 0 0,0 0 0,1 1 0,-1-1 39,1-1 1,-1 0-1,0 0 1,1 0-1,-1 1 1,1-1-1,-1 0 1,0 0-1,1 0 1,-1 0-1,1 0 1,-1 0-1,0 0 1,1 0-1,-1 0 0,1 0 1,-1 0-1,1 0 1,-1 0-1,0 0 1,1 0-1,-1 0 1,1 0-1,-1-1 1,0 1-1,1 0 1,-1 0-1,0 0 1,1-1-1,-1 1 1,0 0-1,1 0 1,-1-1-1,0 1 0,1-1 1,12-10-437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1.310"/>
    </inkml:context>
    <inkml:brush xml:id="br0">
      <inkml:brushProperty name="width" value="0.025" units="cm"/>
      <inkml:brushProperty name="height" value="0.025" units="cm"/>
    </inkml:brush>
  </inkml:definitions>
  <inkml:trace contextRef="#ctx0" brushRef="#br0">29 70 16099,'-1'-7'8701,"3"-8"-6183,-1 11-2543,0 0 1,0 1-1,-1-1 0,0 0 1,0 0-1,0 0 0,0 0 0,0 0 1,-2-6-1,2 10 34,0-1 0,-1 1-1,1 0 1,0 0 0,0 0 0,0 0-1,0-1 1,0 1 0,0 0 0,-1 0 0,1 0-1,0 0 1,0 0 0,0 0 0,0-1-1,-1 1 1,1 0 0,0 0 0,0 0-1,0 0 1,-1 0 0,1 0 0,0 0 0,0 0-1,0 0 1,-1 0 0,1 0 0,0 0-1,0 0 1,-1 0 0,1 0 0,0 0-1,0 0 1,0 0 0,0 0 0,-1 1 0,1-1-1,0 0 1,0 0 0,0 0 0,-1 0-1,-7 10 178,-1 13 11,4 12-107,5-34-99,0 1 1,-1-1-1,1 0 0,0 1 0,0-1 1,0 0-1,0 1 0,1-1 0,-1 1 0,0-1 1,1 0-1,-1 1 0,0-1 0,1 0 1,0 0-1,-1 1 0,1-1 0,0 0 1,-1 0-1,1 0 0,2 2 0,-2-3-92,0 0 0,0 0 0,0 0 0,0 0 0,0 0 0,0-1 0,0 1 0,0 0 0,1-1 0,-1 1 0,0 0 0,0-1 0,-1 1 0,1-1 0,0 0 0,0 1 0,0-1 0,0 0 0,0 1 0,-1-1 0,1 0 0,0 0 0,1-2-1,16-22-1728,-18 25 1832,6-11-799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2.619"/>
    </inkml:context>
    <inkml:brush xml:id="br0">
      <inkml:brushProperty name="width" value="0.025" units="cm"/>
      <inkml:brushProperty name="height" value="0.025" units="cm"/>
    </inkml:brush>
  </inkml:definitions>
  <inkml:trace contextRef="#ctx0" brushRef="#br0">3 86 17668,'0'0'89,"1"0"1,0 1-1,-1-1 1,1 1-1,0-1 1,-1 0-1,1 1 1,-1-1-1,1 1 1,-1-1-1,1 1 1,-1 0-1,1-1 0,-1 1 1,1-1-1,-1 1 1,0 0-1,1-1 1,-1 1-1,0 0 1,0-1-1,1 1 1,-1 0-1,0 0 1,0-1-1,0 1 1,0 0-1,0 1 1,5 31 597,-5-28-419,14 108 995,-6 0 1,-8 166-1,0-280-1255,0 1 0,0 0 0,0 0 1,0 0-1,0 0 0,0 0 0,0-1 0,0 1 0,0 0 0,0 0 1,0 0-1,0 0 0,0 0 0,0-1 0,0 1 0,0 0 0,-1 0 1,1 0-1,0 0 0,0 0 0,0 0 0,0 0 0,0 0 0,0-1 1,-1 1-1,1 0 0,0 0 0,0 0 0,0 0 0,0 0 0,0 0 1,-1 0-1,1 0 0,0 0 0,0 0 0,0 0 0,0 0 0,0 0 0,-1 0 1,1 0-1,0 0 0,0 0 0,0 0 0,0 0 0,-1 0 0,1 1 1,0-1-1,0 0 0,0 0 0,0 0 0,0 0 0,0 0 0,0 0 1,-1 0-1,1 0 0,0 0 0,0 1 0,0-1 0,0 0 0,0 0 1,0 0-1,0 0 0,0 0 0,0 1 0,0-1 0,0 0 0,-5-12 46,1 0 0,1 0-1,1-1 1,-1 1-1,2-1 1,-1-18-1,0-2-3,-11-156-15,13 147-76,2 1 0,11-65 0,-11 97 29,-1 1 0,2-1 0,0 1 0,0 0 0,0 0 0,1 0 1,0 0-1,0 0 0,1 1 0,0 0 0,9-10 0,-11 15 7,-1-1-1,1 1 1,0 0-1,0 0 0,0 0 1,0 0-1,1 0 0,-1 1 1,0 0-1,1-1 1,-1 1-1,1 0 0,-1 1 1,1-1-1,0 1 0,-1-1 1,1 1-1,0 0 1,-1 1-1,1-1 0,-1 0 1,1 1-1,0 0 1,-1 0-1,1 0 0,-1 0 1,0 1-1,1-1 0,3 4 1,2 0-9,0 1 1,-1 0-1,0 0 1,0 1 0,0 0-1,-1 0 1,0 1-1,-1 0 1,0 0-1,0 0 1,-1 1 0,0 0-1,5 12 1,-7-16 62,-1 0 0,-1 0 0,1 1 0,-1-1 0,0 0 0,0 1 0,0-1 0,-1 1 0,1-1 0,-2 1 0,1-1 0,0 1 0,-1-1 0,0 1 0,-1-1 0,1 0 1,-1 0-1,0 1 0,0-1 0,0 0 0,-1-1 0,0 1 0,0 0 0,0-1 0,0 0 0,-5 5 0,0-2 103,0 0 1,0-1-1,0 0 1,-1 0-1,0-1 1,-1 0-1,-14 6 0,17-9-162,1 0-1,-1 0 0,1 0 1,-1-1-1,0 0 0,1 0 0,-1-1 1,0 1-1,0-2 0,0 1 1,1-1-1,-13-2 0,17 2-127,0 0-1,0 0 1,0 1 0,0-2-1,0 1 1,1 0-1,-1 0 1,0 0-1,0-1 1,1 1 0,-1-1-1,1 1 1,-1-1-1,1 0 1,0 0-1,-2-3 1,2 4 46,1 0 0,-1-1 1,1 1-1,0 0 0,-1-1 0,1 1 0,0 0 1,0-1-1,0 1 0,0-1 0,0 1 0,0-1 1,0 1-1,1 0 0,-1-1 0,0 1 0,1 0 1,-1-1-1,1 1 0,-1 0 0,1 0 1,0-1-1,-1 1 0,1 0 0,0 0 0,2-2 1,12-8-852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3.288"/>
    </inkml:context>
    <inkml:brush xml:id="br0">
      <inkml:brushProperty name="width" value="0.025" units="cm"/>
      <inkml:brushProperty name="height" value="0.025" units="cm"/>
    </inkml:brush>
  </inkml:definitions>
  <inkml:trace contextRef="#ctx0" brushRef="#br0">200 1 19836,'0'11'4481,"-13"62"-3549,3-31-823,-6 32 432,-47 133-1,62-231-331,7-39-313,0-1-199,-1-66 1,-7 112 115,0 28 74,0 26 37,2-23 56,1 1 0,0 0 0,1-1 1,0 1-1,5 13 0,-6-22 11,1-1 1,-1 0-1,1 0 1,0 0-1,0 0 0,0 0 1,1 0-1,0 0 1,-1-1-1,1 1 0,0-1 1,1 0-1,-1 0 1,0 0-1,1 0 0,0 0 1,0-1-1,0 0 1,4 2-1,2 0-10,34 15-213,-42-19 36,-4-3 95,-6-5 17,-54-32-93,29 17 202,-1 2-1,-62-29 1,96 50-25,0 0 0,0 0 1,0 1-1,0-1 0,0 0 0,0 0 0,0 0 0,0 0 0,0 0 0,0 0 0,0 0 1,0 0-1,0 0 0,0 0 0,0 0 0,0 1 0,0-1 0,0 0 0,0 0 0,0 0 0,0 0 1,0 0-1,0 0 0,0 0 0,0 0 0,0 0 0,0 0 0,0 0 0,0 0 0,0 0 1,-1 1-1,1-1 0,0 0 0,0 0 0,0 0 0,0 0 0,0 0 0,0 0 0,0 0 1,0 0-1,8 7-2,6-1-117,1 0 0,0-1 0,0 0 0,23 3 0,-31-6 30,0-1 1,1 0 0,-1-1 0,1 1 0,0-1-1,-1-1 1,1 0 0,-1 0 0,0 0 0,1-1-1,8-3 1,9-11-201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8.509"/>
    </inkml:context>
    <inkml:brush xml:id="br0">
      <inkml:brushProperty name="width" value="0.05" units="cm"/>
      <inkml:brushProperty name="height" value="0.05" units="cm"/>
    </inkml:brush>
  </inkml:definitions>
  <inkml:trace contextRef="#ctx0" brushRef="#br0">145 1 16235,'-14'7'391,"0"1"0,1 0 0,0 1 0,0 1 0,1 0 0,-16 17 0,25-23-296,-1 0 0,1 0 0,-1 0 0,1 0 0,0 1 0,1-1 0,-1 1 0,1 0 0,0 0 0,0 0 0,1 0 0,-1 0 0,1 0 0,0 0 1,1 1-1,-1-1 0,1 0 0,0 0 0,0 1 0,1-1 0,-1 0 0,3 9 0,-1-10-50,-1-1 1,1 0-1,-1 1 1,1-1-1,0 0 1,0 0-1,0 0 1,1 0-1,-1-1 1,1 1-1,0-1 1,0 1-1,-1-1 1,2 0-1,-1 0 1,0 0-1,0-1 1,0 1-1,1-1 1,-1 1-1,1-1 1,-1 0-1,1-1 1,0 1-1,-1 0 1,1-1-1,0 0 1,6 0-1,0-1 46,1 0 0,0-1 0,0 1 0,0-2 0,-1 0 0,0 0 0,1-1 0,14-8 0,-14 6 30,0-1 1,-1 0-1,0 0 1,0-1 0,-1-1-1,9-9 1,-14 13-55,0 1 0,0-1 0,-1 0 1,1 0-1,-1 0 0,-1 0 0,1-1 0,-1 1 1,0-1-1,0 1 0,0-1 0,-1 0 0,0 0 1,1-11-1,-2 15-58,0 0 0,-1 0 0,1 0 1,0 0-1,-1-1 0,1 1 0,-1 0 1,0 0-1,0 0 0,0 0 0,0 0 1,0 0-1,0 0 0,0 1 0,0-1 1,-1 0-1,1 1 0,-3-3 0,1 2-22,0 0 0,0 0 0,-1 0-1,1 1 1,-1-1 0,1 1 0,-1 0-1,1-1 1,-8 0 0,-4 1 54,-1 0 1,1 1-1,-1 0 1,-16 3-1,-8 3-157,4 0-56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3.877"/>
    </inkml:context>
    <inkml:brush xml:id="br0">
      <inkml:brushProperty name="width" value="0.025" units="cm"/>
      <inkml:brushProperty name="height" value="0.025" units="cm"/>
    </inkml:brush>
  </inkml:definitions>
  <inkml:trace contextRef="#ctx0" brushRef="#br0">0 9 10066,'0'3'832,"3"-2"-1248,-1-2-752,-2-2 1864,1-2-912,2 1-200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4.310"/>
    </inkml:context>
    <inkml:brush xml:id="br0">
      <inkml:brushProperty name="width" value="0.025" units="cm"/>
      <inkml:brushProperty name="height" value="0.025" units="cm"/>
    </inkml:brush>
  </inkml:definitions>
  <inkml:trace contextRef="#ctx0" brushRef="#br0">1 1173 15499,'18'-24'1721,"7"-11"-1129,12-21-200,10-8 872,15-18-600,5-7-96,8-12-207,1-3-201,-2-3-345,-1 1-167,-5 7-312,-8 7-128,-10 12 504,-7 2-200,-13 23-56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4.831"/>
    </inkml:context>
    <inkml:brush xml:id="br0">
      <inkml:brushProperty name="width" value="0.025" units="cm"/>
      <inkml:brushProperty name="height" value="0.025" units="cm"/>
    </inkml:brush>
  </inkml:definitions>
  <inkml:trace contextRef="#ctx0" brushRef="#br0">0 919 15931,'0'-6'1409,"7"-7"-873,3-6-136,10-14 728,3-10-160,20-21-239,7-12-113,18-14-136,5-6-192,7-3-768,-2 0-865,0 4 1153,-3-1-216,-11 6-176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7.708"/>
    </inkml:context>
    <inkml:brush xml:id="br0">
      <inkml:brushProperty name="width" value="0.025" units="cm"/>
      <inkml:brushProperty name="height" value="0.025" units="cm"/>
    </inkml:brush>
  </inkml:definitions>
  <inkml:trace contextRef="#ctx0" brushRef="#br0">1 81 15907,'0'12'697,"0"-1"0,0 0-1,1 1 1,1-1 0,0 0-1,6 21 1,1 3-43,61 244-734,-68-270-35,-1-6 53,0 0 1,-1-1-1,1 1 1,0 0-1,0 0 0,1-1 1,-1 1-1,0-1 0,1 0 1,0 1-1,-1-1 1,1 0-1,3 3 0,-5-5 43,0 0-1,0 0 0,1 0 1,-1 1-1,0-1 1,0 0-1,1 0 0,-1 0 1,0 0-1,1 0 1,-1 0-1,0 0 0,0 0 1,1 0-1,-1 0 0,0 0 1,1 0-1,-1 0 1,0 0-1,1 0 0,-1 0 1,0 0-1,0 0 0,1 0 1,-1-1-1,0 1 1,0 0-1,1 0 0,-1 0 1,0 0-1,0-1 0,1 1 1,-1 0-1,0 0 1,0 0-1,0-1 0,1 1 1,-1 0-1,0 0 0,0-1 1,0 1-1,0 0 1,0-1-1,0 1 0,5-17-466,-5 13 355,5-27-679,-2-1-1,-1-51 1,-11-66-553,8 130 1200,-4-43 244,-16-79 0,18 153 1388,3 14-990,8 34 133,2 0-1,2-1 1,4-1-1,40 103 1,-52-151-585,-2-5-34,0 0 0,0 0 0,1 1 0,-1-1 0,1-1 0,0 1 0,0 0 0,1-1 1,0 0-1,-1 0 0,8 6 0,-11-10-10,0 1 0,0-1-1,0 0 1,1 0 0,-1 0 0,0 0 0,0 0 0,0 1-1,0-1 1,1 0 0,-1 0 0,0 0 0,0 0 0,0 0-1,1 0 1,-1 0 0,0 0 0,0 0 0,1 0 0,-1 0-1,0 0 1,0 0 0,0 0 0,1 0 0,-1 0 0,0 0-1,0 0 1,0 0 0,1 0 0,-1 0 0,0 0 0,0 0-1,0 0 1,1 0 0,-1 0 0,0-1 0,0 1 0,0 0-1,1 0 1,-1 0 0,0 0 0,0-1 0,0 1-1,0 0 1,1 0 0,-3-14-639,-10-14 26,-5 7 201,-5-3-65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8.175"/>
    </inkml:context>
    <inkml:brush xml:id="br0">
      <inkml:brushProperty name="width" value="0.025" units="cm"/>
      <inkml:brushProperty name="height" value="0.025" units="cm"/>
    </inkml:brush>
  </inkml:definitions>
  <inkml:trace contextRef="#ctx0" brushRef="#br0">24 89 14091,'-13'0'1624,"7"4"-879,2 2-281,4-2 968,3-4-280,5-3-312,2-4-144,6-1-455,1-7-265,2 1 1536,0-3-1320,-1-2 56,1-1 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8.645"/>
    </inkml:context>
    <inkml:brush xml:id="br0">
      <inkml:brushProperty name="width" value="0.025" units="cm"/>
      <inkml:brushProperty name="height" value="0.025" units="cm"/>
    </inkml:brush>
  </inkml:definitions>
  <inkml:trace contextRef="#ctx0" brushRef="#br0">0 71 18164,'1'19'849,"0"-1"-212,0 0 0,5 21 1,-5-34-586,0-1 0,1 1 1,-1-1-1,1 0 0,0 0 0,0 1 1,0-1-1,0-1 0,1 1 0,0 0 1,0-1-1,0 1 0,6 5 1,-9-9-51,1 1 0,0-1 0,-1 1-1,1-1 1,0 1 0,0-1 0,0 1 0,-1-1 0,1 0 0,0 1 0,0-1 0,0 0 0,0 0 0,0 0 0,0 0 0,0 1 0,0-1 0,-1 0 0,1-1 0,0 1 0,0 0 0,0 0 0,0 0 0,0 0 0,1-1 0,-1 0 4,1 0 1,-1 0 0,1 0 0,-1-1 0,1 1 0,-1 0-1,0-1 1,0 1 0,0-1 0,0 1 0,2-4-1,0-3 30,1 1 0,-1-1-1,-1 0 1,3-11-1,-1-10 142,-1-1-1,-1-51 1,-2 59-111,14 75-115,-8-29 26,0 0-1,2-1 1,17 37-1,-19-49 31,0 0-1,1 0 0,0-1 0,1 1 1,0-2-1,1 1 0,0-1 1,19 15-1,-13-14 3,-1 1 1,0 1-1,-1 0 1,-1 1-1,14 19 1,-22-28 1,-1 1 1,1 0 0,-2 0-1,1 0 1,0 1 0,-1-1-1,0 0 1,0 1 0,0 0 0,-1 0-1,0-1 1,0 1 0,-1 0-1,1 0 1,-1 0 0,-1 0-1,1 0 1,-1-1 0,-2 12 0,2-15 18,1 0 1,-1 0 0,0 0-1,1 0 1,-1-1 0,0 1-1,0 0 1,0-1 0,0 1 0,0-1-1,-1 1 1,1-1 0,0 1-1,-1-1 1,1 0 0,-1 0 0,1 0-1,-1 0 1,1 0 0,-1 0-1,0 0 1,0 0 0,0 0 0,1-1-1,-1 1 1,0-1 0,0 0-1,0 1 1,0-1 0,0 0-1,0 0 1,0 0 0,0 0 0,1-1-1,-1 1 1,0 0 0,0-1-1,0 0 1,-2 0 0,-2-2 69,-1 1 1,1-2 0,-1 1-1,1-1 1,0 0-1,1 0 1,-1 0-1,1-1 1,-7-7-1,2 1-4,0-2 1,1 1-1,1-1 0,0-1 0,1 1 0,0-1 0,1-1 0,-6-22 1,10 30-124,0-1 0,0 1 0,1-1 0,0 1 0,1-1 0,0 1 0,0-1 0,1 1 0,-1-1 0,2 1 0,-1-1 0,1 1 0,0 0 0,0 0 0,1 0 0,0 0 0,1 0 0,-1 0 0,7-7 0,30-31-28,-17 25-76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9.142"/>
    </inkml:context>
    <inkml:brush xml:id="br0">
      <inkml:brushProperty name="width" value="0.025" units="cm"/>
      <inkml:brushProperty name="height" value="0.025" units="cm"/>
    </inkml:brush>
  </inkml:definitions>
  <inkml:trace contextRef="#ctx0" brushRef="#br0">1 86 17924,'108'254'4363,"-7"-19"-2572,-173-491 99,63 213-1962,2 1-1,2-1 0,2-67 0,3 103 59,1 0 0,1-1 0,-1 1 0,1-1-1,5-12 1,-6 18 12,0 1 0,0-1-1,0 0 1,0 0 0,0 1 0,0-1 0,1 1 0,-1-1-1,0 1 1,1-1 0,2-1 0,-3 3 0,0 0 1,-1-1 0,1 1-1,0 0 1,0-1-1,0 1 1,0 0 0,0 0-1,0 0 1,0 0-1,0 0 1,0 0 0,0 0-1,0 0 1,0 0-1,0 0 1,0 0 0,0 1-1,0-1 1,-1 0-1,1 1 1,0-1 0,0 1-1,1 0 1,1 1-1,0 1 0,-1-1 0,1 1 0,-1 0 0,1-1 0,-1 1 0,0 0 0,0 0 0,0 1 0,-1-1 0,1 0 0,-1 1 0,1-1 0,-1 1 0,0-1 0,-1 1 0,1-1 0,-1 1 0,1 0 0,-1-1 0,-1 8 0,1 5 9,-2 0-1,0 0 1,-7 24-1,3-16-202,-2-1 0,0 1 0,-1-2-1,-19 34 1,27-55 138,1 0 1,-1 0-1,1-1 1,-1 1 0,1-1-1,-1 1 1,1 0-1,-1-1 1,1 1-1,-1-1 1,0 1-1,1-1 1,-1 1-1,0-1 1,1 0-1,-2 1 1,1-1 40,1 0 1,0 0-1,-1-1 0,1 1 1,0 0-1,-1-1 0,1 1 1,0 0-1,0 0 1,0-1-1,-1 1 0,1 0 1,0-1-1,0 1 1,0-1-1,0 1 0,-1 0 1,1-1-1,0 1 1,0 0-1,0-1 0,0 1 1,0-1-1,0 1 0,0 0 1,0-1-1,0 1 1,0-1-1,1 1 0,-1 0 1,0-1-1,0 1 1,0 0-1,0-1 0,0 1 1,1-1-1,-1 1 1,6-21-495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9.530"/>
    </inkml:context>
    <inkml:brush xml:id="br0">
      <inkml:brushProperty name="width" value="0.025" units="cm"/>
      <inkml:brushProperty name="height" value="0.025" units="cm"/>
    </inkml:brush>
  </inkml:definitions>
  <inkml:trace contextRef="#ctx0" brushRef="#br0">0 419 13955,'0'0'44,"0"0"1,1 1-1,-1-1 1,0 0-1,0 0 0,0 1 1,0-1-1,0 0 1,0 1-1,1-1 0,-1 0 1,0 0-1,0 1 1,0-1-1,1 0 0,-1 0 1,0 0-1,0 1 1,0-1-1,1 0 0,-1 0 1,0 0-1,1 0 1,-1 0-1,0 0 0,0 1 1,1-1-1,-1 0 1,0 0-1,1 0 0,-1 0 1,0 0-1,0 0 1,1 0-1,-1 0 0,0 0 1,1 0-1,-1 0 1,0 0-1,1-1 0,-1 1 1,0 0-1,0 0 1,1 0-1,-1 0 0,0 0 1,0-1-1,1 1 1,-1 0-1,0 0 0,0 0 1,0-1-1,1 1 1,-1 0-1,0 0 0,0-1 1,0 1-1,0 0 1,1 0-1,-1-1 0,0 1 1,0 0-1,0-1 1,0 1-1,0 0 0,0 0 1,0-1-1,11-23 1509,-4 4-938,0-1 1,-1 0 0,-1 0 0,-1 0 0,-1-1-1,-1 0 1,-1-37 0,-1 57-583,0 0 0,0 0 1,-1 0-1,1 1 0,-1-1 0,1 0 0,-1 0 1,0 0-1,0 0 0,0 1 0,-2-3 0,3 3-27,0 1 0,0 0 0,0 0-1,-1 0 1,1-1 0,0 1-1,0 0 1,-1 0 0,1 0-1,0 0 1,0 0 0,-1-1-1,1 1 1,0 0 0,0 0-1,-1 0 1,1 0 0,0 0-1,-1 0 1,1 0 0,0 0 0,-1 0-1,1 0 1,0 0 0,0 0-1,-1 0 1,1 0 0,-1 1-1,-8 11 45,3 2-32,0 1-1,2 0 1,0 1-1,1-1 1,0 1-1,1-1 1,1 1-1,0 0 1,1 0-1,3 16 1,-3-30-16,0-1 0,0 1 0,0-1 1,0 1-1,0 0 0,1-1 1,-1 1-1,1-1 0,-1 1 1,1-1-1,0 1 0,-1-1 1,1 0-1,0 1 0,0-1 1,0 0-1,0 0 0,0 1 0,0-1 1,0 0-1,0 0 0,1 0 1,-1 0-1,0-1 0,1 1 1,-1 0-1,1 0 0,-1-1 1,1 1-1,-1-1 0,1 1 1,-1-1-1,1 0 0,-1 0 1,1 1-1,-1-1 0,1 0 0,0 0 1,-1-1-1,1 1 0,-1 0 1,1 0-1,-1-1 0,1 1 1,-1-1-1,1 1 0,-1-1 1,3-1-1,17-9 21,0 0-1,-1-1 1,21-18 0,-17 13 3,33-19 0,-43 30 37,-14 6-28,-18 0 135,11-1-91,0-1 0,0 0 0,0 0 1,1 0-1,-1-1 0,1 0 0,-1-1 1,1 1-1,0-1 0,0 0 0,1-1 1,-6-4-1,6 5-6,1 0 1,-1-1-1,1 1 0,0-1 1,1 0-1,-1 0 1,1 0-1,0 0 0,0 0 1,1-1-1,0 1 1,0-1-1,0 0 0,-2-9 1,4 13-71,0 0-1,0 0 1,1 0 0,-1 0 0,0 0 0,0 0 0,1 0-1,-1 0 1,1 1 0,0-1 0,0 0 0,-1 0-1,1 1 1,0-1 0,1 0 0,-1 1 0,0-1 0,0 1-1,1 0 1,-1-1 0,2-1 0,4-1-122,0 0 0,-1 0 0,1 0 0,9-2 1,8-6 370,40-29-338,-34 16-64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0.416"/>
    </inkml:context>
    <inkml:brush xml:id="br0">
      <inkml:brushProperty name="width" value="0.025" units="cm"/>
      <inkml:brushProperty name="height" value="0.025" units="cm"/>
    </inkml:brush>
  </inkml:definitions>
  <inkml:trace contextRef="#ctx0" brushRef="#br0">6 77 12195,'-2'-5'907,"-2"-17"605,5 17-85,5 10 1245,14 21-1994,-2 2-1,-2 0 1,18 39-1,33 96-488,-60-144-7,-5-13-138,9 23 470,10 38-1,-70-385 1655,46 297-2167,1 8-14,0 0 0,0 0 0,2-1 0,0 1 0,0 0-1,1 0 1,4-20 0,-5 32 0,0 0 0,1 0 0,-1 0 0,0 0-1,1 0 1,-1 0 0,1 0 0,-1 0 0,1 0-1,-1 1 1,1-1 0,0 0 0,-1 0 0,1 1 0,0-1-1,0 1 1,0-1 0,-1 0 0,1 1 0,0-1-1,0 1 1,0 0 0,0-1 0,0 1 0,0 0 0,0 0-1,0-1 1,0 1 0,0 0 0,0 0 0,0 0-1,0 0 1,0 0 0,0 0 0,0 1 0,0-1 0,0 0-1,1 1 1,-1-1-18,1 1-1,-1 0 1,1-1-1,-1 1 0,0 0 1,1 0-1,-1 0 1,0 0-1,1 0 1,-1 0-1,0 1 1,0-1-1,0 0 0,0 1 1,0-1-1,-1 1 1,1-1-1,0 1 1,-1-1-1,1 1 1,0 1-1,-1 4 48,0-1 0,0 0 0,0 0 0,-1 0 0,0 0 0,0 0-1,-1 0 1,0 0 0,0 0 0,-5 10 0,0-3-199,0 1-1,-1-1 1,-12 15-1,15-24-286,4-4 130,2-4 29,5-5-149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1.757"/>
    </inkml:context>
    <inkml:brush xml:id="br0">
      <inkml:brushProperty name="width" value="0.025" units="cm"/>
      <inkml:brushProperty name="height" value="0.025" units="cm"/>
    </inkml:brush>
  </inkml:definitions>
  <inkml:trace contextRef="#ctx0" brushRef="#br0">3 40 14747,'-2'-40'3328,"17"69"-5,59 234-816,-38-116-1459,-36-146-1031,1 0 0,-1 0-1,0 0 1,1 1 0,-1-1-1,0 0 1,1 0 0,-1 0-1,1 0 1,0 0-1,-1 0 1,1 0 0,0 0-1,0 0 1,0 0 0,0-1-12,-1 0 0,0 0 0,1 0 0,-1 0 0,0 0-1,1 0 1,-1 0 0,1 0 0,-1 0 0,0 0 0,1 0 0,-1 0 0,0 0 0,1-1 0,-1 1 0,0 0 0,0 0 0,1 0 0,-1-1 0,0 1 0,0 0 0,1 0 0,-1-1 0,0 1 0,0 0 0,1-1 0,-1 1 0,0 0 0,0-1-1,0 1 1,0-1 0,15-38 133,-11 27-102,-2 5-19,20-45 51,-21 49-69,1 0 0,-1 0 0,1 1 0,0-1 0,0 0 0,0 1 0,0 0 0,0 0 0,0-1 0,1 1 0,-1 1 0,1-1 0,0 0 0,-1 1 0,4-2 0,-4 2-1,0 1 0,0 0 0,-1 0 0,1 0-1,0 0 1,0 0 0,0 1 0,0-1 0,-1 0-1,1 1 1,0-1 0,-1 1 0,1 0 0,0-1-1,-1 1 1,1 0 0,0 0 0,-1 0 0,0 0-1,1 1 1,-1-1 0,0 0 0,1 1 0,-1-1-1,0 0 1,0 1 0,0-1 0,0 1 0,0 0-1,1 2 1,3 7-9,0 1 0,0-1 0,3 14 0,-7-21 9,4 13 87,-1 0 0,0 1 0,-1-1 0,-1 1 0,0 0 0,-2 0 0,-2 35 0,1-51-54,1 0 0,-1 1 1,1-1-1,-1 0 0,0 0 0,0 0 0,1 0 1,-2 0-1,1 0 0,0 0 0,-2 3 1,2-5-7,0 1 0,1 0 0,-1-1 1,0 1-1,0-1 0,1 1 1,-1-1-1,0 1 0,0-1 0,0 0 1,0 1-1,0-1 0,0 0 1,0 0-1,0 0 0,1 1 0,-1-1 1,0 0-1,-2-1 0,0 1-2,0-1-1,1 0 0,-1 0 0,0-1 0,0 1 0,1 0 0,-1-1 1,1 0-1,-1 0 0,1 0 0,0 0 0,0 0 0,0 0 1,0 0-1,-3-4 0,-4-7-466,0 0 0,-10-21 0,16 29 202,1 0 0,-1 0 0,2-1 0,-1 1-1,0-1 1,1 0 0,0 1 0,0-1 0,1 0 0,0-7-1,3-2-506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4.481"/>
    </inkml:context>
    <inkml:brush xml:id="br0">
      <inkml:brushProperty name="width" value="0.05" units="cm"/>
      <inkml:brushProperty name="height" value="0.05" units="cm"/>
    </inkml:brush>
  </inkml:definitions>
  <inkml:trace contextRef="#ctx0" brushRef="#br0">12 94 17804,'-4'25'410,"0"1"0,2-1 0,1 37 0,1-33-215,-1 16-56,6 171 1269,-4-213-1326,-1 0-1,0 0 1,1 0 0,0-1 0,0 1 0,0 0-1,1 2 1,-2-4-57,0-1-1,0 0 1,1 1 0,-1-1-1,0 0 1,0 0-1,1 1 1,-1-1 0,0 0-1,1 0 1,-1 1 0,0-1-1,0 0 1,1 0 0,-1 0-1,0 0 1,1 1-1,-1-1 1,1 0 0,-1 0-1,0 0 1,1 0 0,-1 0-1,0 0 1,1 0-1,0 0 24,0-1-1,0 1 1,0-1-1,0 1 1,0-1-1,0 1 1,0-1-1,0 1 1,0-1-1,-1 0 1,1 1-1,0-1 0,1-1 1,16-23 386,-1-1 1,-1 0-1,-1-2 0,17-42 1,-14 30-143,7-13-30,9-18-230,45-133 0,-94 218-1660,2 3 1102</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2.355"/>
    </inkml:context>
    <inkml:brush xml:id="br0">
      <inkml:brushProperty name="width" value="0.025" units="cm"/>
      <inkml:brushProperty name="height" value="0.025" units="cm"/>
    </inkml:brush>
  </inkml:definitions>
  <inkml:trace contextRef="#ctx0" brushRef="#br0">0 684 13891,'7'3'384,"0"0"-1,0-1 1,0 1-1,1-2 1,-1 1-1,1-1 1,-1 0-1,1-1 1,-1 0 0,1 0-1,-1 0 1,9-3-1,-11 2-278,-1 0-1,1-1 0,-1 1 1,0-1-1,1 0 0,-1 0 1,0-1-1,0 1 0,0-1 1,-1 0-1,1 0 0,-1-1 1,1 1-1,-1 0 0,0-1 1,0 0-1,-1 0 0,1 0 1,-1 0-1,3-6 0,-2 2 103,0 0 0,-1 0 0,1 0 0,-1 0-1,-1-1 1,1-15 0,-1 20-149,-1 1 1,0-1-1,-1 0 1,1 1-1,-1-1 1,1 0-1,-1 1 1,0-1-1,-1 1 1,1-1-1,0 1 1,-1 0-1,0-1 1,0 1 0,0 0-1,0 0 1,-5-5-1,6 7-52,1 1 1,-1-1-1,0 1 0,1-1 0,-1 1 1,0-1-1,1 1 0,-1-1 0,0 1 0,0 0 1,1-1-1,-1 1 0,0 0 0,0 0 1,0-1-1,1 1 0,-1 0 0,0 0 1,0 0-1,0 0 0,0 0 0,1 0 1,-1 0-1,0 1 0,0-1 0,-1 1 1,1-1-5,-1 1 1,1 0 0,0 0 0,0 1 0,0-1-1,-1 0 1,1 0 0,0 0 0,0 1 0,1-1-1,-1 1 1,-1 2 0,-1 3-9,0 1-1,0 0 1,1 0 0,-1 11-1,0-3 5,2 0 0,0 0 0,1 0 0,1 0-1,0 0 1,1 0 0,1 0 0,0-1 0,1 1 0,11 26-1,-14-40 8,0 0-1,0 0 1,0 0 0,0 0-1,0 0 1,1-1-1,-1 1 1,1 0-1,-1-1 1,1 1-1,0-1 1,-1 1-1,1-1 1,0 0-1,0 0 1,4 2 0,-4-3 3,0 1 0,0-1 1,0 0-1,-1 0 1,1 0-1,0 0 1,0 0-1,0 0 1,0-1-1,0 1 1,0 0-1,-1-1 1,1 0-1,0 1 1,0-1-1,1-1 0,4-3 31,-1 1 0,0-1 0,0 0-1,0-1 1,-1 1 0,0-1-1,0 0 1,7-11 0,2-8 121,0-1 0,-2 0 0,-1-1 0,-1-1 0,-1 1 0,-1-1 0,5-43 0,-5 6 232,-3 0 0,-4-81 0,-1 124-297,-1 0-1,-1 0 0,-1 0 0,-1 0 1,-11-33-1,14 53-90,1 1 1,-1 0 0,1-1-1,-1 1 1,0 0-1,1-1 1,-1 1 0,0 0-1,0 0 1,0 0-1,0-1 1,0 1-1,0 0 1,0 0 0,-2-1-1,2 2-3,0 0-1,1 0 1,-1 0 0,1 0-1,-1 0 1,1 0-1,-1 0 1,0 0 0,1 0-1,-1 0 1,1 0-1,-1 0 1,0 0 0,1 1-1,-1-1 1,1 0-1,-1 0 1,1 1 0,-1-1-1,1 0 1,-1 1-1,1-1 1,-1 1 0,1-1-1,-1 1 1,-2 4-8,0-1 1,0 0-1,0 1 0,1 0 1,-1 0-1,1 0 0,-1 5 1,-15 46-75,-15 88 1,29-123 62,2 1 1,0 0-1,1 0 0,2 0 0,0 0 1,1 0-1,8 30 0,-9-46-32,1 1-1,0-1 1,0 0-1,1 1 1,0-1-1,0 0 1,1-1-1,-1 1 1,1-1-1,0 1 1,1-1-1,0 0 0,-1-1 1,1 1-1,1-1 1,-1 0-1,1 0 1,-1-1-1,1 1 1,0-1-1,0 0 1,1-1-1,-1 0 1,0 0-1,1 0 1,0-1-1,-1 0 1,1 0-1,0-1 1,-1 1-1,13-2 1,-1-1-938,0-1 0,27-8 0,-24 4 162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3.585"/>
    </inkml:context>
    <inkml:brush xml:id="br0">
      <inkml:brushProperty name="width" value="0.025" units="cm"/>
      <inkml:brushProperty name="height" value="0.025" units="cm"/>
    </inkml:brush>
  </inkml:definitions>
  <inkml:trace contextRef="#ctx0" brushRef="#br0">100 233 14595,'-3'0'213,"0"1"-1,0-1 1,0 1-1,0 0 0,0 0 1,1 0-1,-1 0 1,0 1-1,1-1 1,-1 1-1,-3 3 1,3-2-82,0 1 1,0-1 0,1 1-1,-1 0 1,1 0-1,0-1 1,0 2 0,-1 3-1,-6 16 273,2 1-1,0 0 0,-5 43 1,9-51-333,2 0 0,0-1 1,2 1-1,-1 0 0,2 0 0,5 26 1,-6-42-53,-1 1 1,0-1 0,1 1-1,-1-1 1,1 0 0,-1 1-1,1-1 1,0 0 0,0 0-1,-1 0 1,1 0-1,2 2 1,-3-3-7,0 0 0,1 1 0,-1-1 0,1 0 0,-1 0 0,0 0 0,1 1 0,-1-1-1,1 0 1,-1 0 0,1 0 0,-1 0 0,0 0 0,1 0 0,-1 0 0,1 0 0,-1 0 0,1 0 0,-1 0 0,0 0 0,1 0 0,-1-1 0,1 1-1,-1 0 1,1 0 0,1-2 35,0 0 0,1 1-1,-1-1 1,-1 0 0,1 0-1,0 0 1,0-1 0,-1 1 0,1 0-1,0-3 1,9-16 260,-1-1 0,-2 0 1,0-1-1,-1 0 0,5-31 0,9-120 1361,-21 169-1624,6-45 591,-4 0 1,-3-64-1,-1 106-466,0 11-144,0 15-52,5 31-63,2-1 0,2 0-1,20 74 1,-25-116-9,0 0-1,0 0 1,1 0-1,-1 0 1,1-1-1,5 6 1,-8-10 39,1 0 1,0 0-1,-1 0 1,1-1 0,0 1-1,-1 0 1,1-1-1,0 1 1,0-1 0,0 1-1,0-1 1,0 0-1,-1 1 1,1-1 0,0 0-1,0 1 1,0-1 0,0 0-1,1 0 1,0 0-43,-1 0 0,0-1 0,0 1 0,1-1 0,-1 1 0,0-1 0,0 1 0,0-1 0,1 0-1,-1 0 1,0 1 0,0-1 0,0 0 0,0 0 0,0 0 0,-1 0 0,1 0 0,1-2 0,20-40-1263,-11 20 586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4.083"/>
    </inkml:context>
    <inkml:brush xml:id="br0">
      <inkml:brushProperty name="width" value="0.025" units="cm"/>
      <inkml:brushProperty name="height" value="0.025" units="cm"/>
    </inkml:brush>
  </inkml:definitions>
  <inkml:trace contextRef="#ctx0" brushRef="#br0">9 260 14179,'1'0'109,"1"-1"-1,-1 1 1,0 0-1,0-1 1,1 1-1,-1-1 1,0 1-1,0-1 1,0 0-1,1 0 1,-1 1-1,0-1 1,0 0-1,0 0 1,0 0 0,0 0-1,-1 0 1,1 0-1,0 0 1,0-1-1,0-1 1,14-30 902,-11 23-409,2-7 267,0 0 1,4-18 0,-9 27-552,1 1-1,-1-1 1,-1 1 0,1-1 0,-1 1 0,0-1 0,-3-9 0,4 16-295,-1 1 0,0-1 0,0 1 0,0-1 1,0 1-1,0-1 0,0 1 0,0-1 0,-1 1 0,1-1 1,0 1-1,0 0 0,0-1 0,0 1 0,0-1 1,-1 1-1,1-1 0,0 1 0,0 0 0,-1-1 0,1 1 1,0 0-1,-1-1 0,1 1 0,0 0 0,-1-1 0,1 1 1,-1 0-1,1 0 0,0 0 0,-1-1 0,1 1 1,-1 0-1,1 0 0,-1 0 0,1 0 0,0 0 0,-1 0 1,1 0-1,-1 0 0,1 0 0,-1 0 0,1 0 1,-1 0-1,1 0 0,-1 0 0,1 0 0,-1 0 0,1 0 1,0 1-1,-1-1 0,1 0 0,-1 0 0,1 0 1,0 1-1,-1-1 0,-2 2 44,1 1 0,0-1 0,0 0 0,0 1 0,0-1 0,0 1 0,-2 3 0,-3 11-41,0 0 1,1 1-1,1-1 0,1 1 0,0 0 0,1 1 0,1-1 0,1 32 0,1-49-28,0 0-1,0 0 1,0 0-1,0 0 1,0 1-1,0-1 1,0 0-1,1 0 1,-1 0-1,0 0 1,1 0-1,-1 1 1,1-1-1,-1 0 1,1 0-1,0 0 1,-1 0-1,1-1 1,0 1-1,1 2 1,-1-3-1,0 0 0,0 1 0,0-1 0,0 0 0,0 0 0,0 0-1,0 0 1,0 0 0,0 0 0,0 0 0,0 0 0,0 0 0,0 0 0,0 0 0,-1-1 0,1 1 0,0 0 0,0-1 0,1 0 0,6-3-16,-1-1-1,0 0 1,0 0-1,8-8 1,-12 10 14,50-49-109,-37 34 64,2 1 1,0 0 0,1 1-1,30-19 1,-105 19 194,26 0 51,29 15-188,-1 0-1,1 0 1,0 0-1,0 0 1,0 0-1,-1 0 1,1 0 0,0 0-1,0 0 1,1-1-1,-1 1 1,0 0-1,0-1 1,1 1-1,-1-1 1,0 1-1,1-1 1,0 1 0,-1-2-1,2 1-55,0 1-1,0 0 1,-1 0-1,1 0 1,0 0-1,1 0 1,-1 0 0,0 0-1,0 1 1,0-1-1,0 0 1,1 1-1,-1-1 1,0 1-1,1-1 1,-1 1 0,0-1-1,1 1 1,2 0-1,1-2 33,19-6-156,7-4-46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5.019"/>
    </inkml:context>
    <inkml:brush xml:id="br0">
      <inkml:brushProperty name="width" value="0.025" units="cm"/>
      <inkml:brushProperty name="height" value="0.025" units="cm"/>
    </inkml:brush>
  </inkml:definitions>
  <inkml:trace contextRef="#ctx0" brushRef="#br0">4 361 13843,'1'0'142,"0"0"-1,1 0 1,-1 0-1,0-1 1,0 1-1,0 0 1,1-1-1,-1 1 1,0-1 0,0 1-1,0-1 1,0 1-1,0-1 1,0 0-1,0 0 1,0 1 0,0-1-1,0 0 1,-1 0-1,1 0 1,0 0-1,0 0 1,-1 0 0,1 0-1,-1 0 1,1-2-1,16-33 1769,-15 32-1605,9-23 1062,9-38-1,-18 57-1202,-1 1-1,1 0 1,-1-1 0,-1 1-1,1-1 1,-1 0 0,-1 1-1,1-1 1,-1 1 0,-4-14-1,5 20-143,0 0 0,0 0-1,0 0 1,-1 0 0,1 0-1,-1 0 1,1 0 0,0 1 0,-1-1-1,0 0 1,1 0 0,-1 0-1,1 0 1,-1 1 0,0-1 0,0 0-1,1 1 1,-1-1 0,0 1-1,0-1 1,0 0 0,0 1-1,0 0 1,1-1 0,-3 0 0,2 2-4,0-1-1,0 0 1,0 1 0,-1-1 0,1 0 0,0 1 0,0 0 0,0-1 0,0 1 0,0-1 0,0 1 0,0 0 0,1 0 0,-1 0 0,0-1 0,0 1 0,-1 2 0,-2 4 20,-1-1 1,1 1 0,1 0-1,-6 15 1,4-6-46,1 1 0,1-1 0,-3 34 0,6-40-1,0-1 0,0 1 1,1-1-1,0 1 0,0-1 0,1 0 0,1 0 0,4 14 0,-6-22 9,-1 1 0,1-1-1,-1 0 1,1 1 0,-1-1 0,1 0 0,0 1 0,0-1 0,0 0 0,-1 0 0,1 0 0,0 0 0,1 0-1,-1 0 1,0 0 0,0 0 0,0 0 0,0 0 0,1-1 0,-1 1 0,0 0 0,1-1 0,-1 1 0,1-1-1,-1 0 1,1 1 0,-1-1 0,0 0 0,1 0 0,-1 0 0,1 0 0,-1 0 0,1 0 0,-1 0 0,1-1-1,-1 1 1,1 0 0,-1-1 0,0 1 0,1-1 0,-1 0 0,0 1 0,1-1 0,-1 0 0,0 0 0,0 0-1,0 0 1,2-2 0,6-5 0,0 0-1,-1-1 1,0-1 0,9-14-1,-16 23 3,76-128 0,-54 87 10,0 8 0,-22 33-11,0 0-1,0 0 1,0 0-1,0 0 1,0 0 0,1 1-1,-1-1 1,0 0-1,0 1 1,0-1 0,3 0-1,-4 1 0,1 0 1,-1 0-1,1 0 0,-1 0 1,1 0-1,-1 0 0,1 0 0,0 0 1,-1 0-1,1 0 0,-1 0 0,1 1 1,-1-1-1,0 0 0,1 0 1,-1 1-1,1-1 0,-1 0 0,1 1 1,-1-1-1,0 0 0,1 1 1,-1-1-1,0 1 0,1-1 0,-1 1 1,0-1-1,1 1 0,-1-1 0,0 1 1,13 35-32,-12-31 31,0 1-1,1-1 1,0 0 0,0 0-1,0 0 1,0 0-1,1 0 1,0 0 0,4 5-1,-6-10 8,0 1 0,0-1-1,0 1 1,0-1 0,0 1-1,0-1 1,0 0 0,0 1-1,0-1 1,0 0 0,0 0-1,0 0 1,0 0 0,0 0-1,0 0 1,0 0-1,0 0 1,0 0 0,0-1-1,0 1 1,0 0 0,0-1-1,0 1 1,0 0 0,0-1-1,0 1 1,0-1 0,0 0-1,0 1 1,0-1 0,-1 0-1,2 0 1,29-31 157,-26 26-130,30-38 132,-25 29-119,1 1 0,1 1 0,0 0-1,0 0 1,23-16 0,-33 28-42,-1 0 0,0 0-1,0 0 1,1 0 0,-1 1-1,0-1 1,1 0 0,-1 1-1,1-1 1,-1 1 0,1 0 0,-1 0-1,1-1 1,-1 1 0,1 0-1,-1 0 1,1 0 0,-1 0-1,1 1 1,-1-1 0,1 0-1,-1 1 1,1-1 0,-1 1 0,0-1-1,1 1 1,-1 0 0,0-1-1,1 1 1,-1 0 0,0 0-1,0 0 1,0 0 0,0 0-1,0 0 1,0 0 0,0 1 0,0-1-1,0 0 1,0 1 0,-1-1-1,1 0 1,0 1 0,-1-1-1,1 3 1,1 1-305,0 1 0,0 0 0,-1 0 0,0 1 0,0-1 0,0 0 0,-1 0-1,0 1 1,0-1 0,-2 7 0,2-12 274,0-1 0,0 1 0,0-1-1,0 1 1,-1-1 0,1 1 0,0-1 0,0 0 0,-1 1-1,1-1 1,0 0 0,-1 1 0,1-1 0,0 0-1,-1 1 1,1-1 0,-1 0 0,1 0 0,0 1-1,-1-1 1,1 0 0,-1 0 0,1 0 0,-1 0-1,1 0 1,-1 1 0,1-1 0,0 0 0,-1 0 0,1 0-1,-1 0 1,1 0 0,-1-1 0,1 1 0,-1 0-1,1 0 1,-1 0 0,1 0 0,-1 0 0,1-1-1,0 1 1,-1 0 0,1 0 0,-1-1 0,0 1 0,-1-1-92,-16-6-686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5.795"/>
    </inkml:context>
    <inkml:brush xml:id="br0">
      <inkml:brushProperty name="width" value="0.025" units="cm"/>
      <inkml:brushProperty name="height" value="0.025" units="cm"/>
    </inkml:brush>
  </inkml:definitions>
  <inkml:trace contextRef="#ctx0" brushRef="#br0">0 1 18884,'1'1'129,"1"1"0,-1-1-1,-1 1 1,1-1 0,0 1-1,0-1 1,-1 1 0,1-1 0,-1 1-1,1 0 1,-1-1 0,1 1 0,-1 0-1,0 0 1,0-1 0,0 4 0,1 5 152,96 456 2990,-92-444-3180,-4-15-52,0-1 1,0 1-1,1 0 0,0 0 0,1 0 1,-1-1-1,1 1 0,1-1 1,-1 0-1,9 10 0,-12-15-25,1 0-1,0-1 1,0 1 0,-1 0-1,1-1 1,0 1 0,0-1-1,0 1 1,0-1 0,0 0 0,-1 1-1,1-1 1,0 0 0,0 1-1,0-1 1,0 0 0,0 0-1,0 0 1,0 0 0,0 0-1,0 0 1,2-1 0,0 0 8,-1 0-1,0 1 1,0-2 0,1 1 0,-1 0 0,0 0 0,0-1 0,0 1 0,2-3 0,4-5 47,0 0 1,0-1-1,6-10 1,-11 16-40,110-181-154,-97 153 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6.311"/>
    </inkml:context>
    <inkml:brush xml:id="br0">
      <inkml:brushProperty name="width" value="0.025" units="cm"/>
      <inkml:brushProperty name="height" value="0.025" units="cm"/>
    </inkml:brush>
  </inkml:definitions>
  <inkml:trace contextRef="#ctx0" brushRef="#br0">21 85 18012,'-7'26'1151,"-5"50"1,11-67-1046,0-1 1,1 1-1,0 0 0,1-1 1,0 1-1,0 0 0,1-1 0,0 1 1,5 13-1,-6-21-105,-1 0 0,0 0 0,1 0 1,-1 0-1,1 0 0,-1 0 0,1 0 0,0 0 1,-1 0-1,1-1 0,0 1 0,0 0 0,-1 0 1,1 0-1,0-1 0,0 1 0,0-1 0,0 1 1,0 0-1,0-1 0,0 0 0,1 1 0,-1-1 0,0 0-1,0 0 0,0-1 0,0 1 0,0 0 1,0-1-1,-1 1 0,1 0 0,0-1 1,0 1-1,0-1 0,-1 1 0,1-1 1,0 0-1,0 1 0,-1-1 0,1 0 0,-1 0 1,2-1-1,2-5 8,0 0-1,0 0 1,-1 0 0,4-13 0,0-5 55,0-1 1,-2 0 0,-2 0-1,0 0 1,-1-1 0,-2 1-1,-3-37 1,8 139-36,-4-68-44,1 3-22,-1 0-1,2 0 0,-1 0 1,1 0-1,1-1 0,0 1 0,1-1 1,6 12-1,-10-21 2,-1-1 1,1 1-1,-1 0 0,1 0 0,0 0 1,-1-1-1,1 1 0,0 0 1,0-1-1,0 1 0,0 0 0,-1-1 1,1 1-1,0-1 0,0 0 1,0 1-1,0-1 0,0 0 1,0 1-1,0-1 0,0 0 0,0 0 1,0 0-1,0 0 0,0 0 1,2 0-1,-1-1-10,0 0 1,0 0-1,0 0 0,0 0 1,0 0-1,0-1 0,0 1 1,0-1-1,0 1 1,-1-1-1,3-2 0,4-7-96,-1 0 1,0 0-1,7-15 0,-13 25 119,19-41-448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6.789"/>
    </inkml:context>
    <inkml:brush xml:id="br0">
      <inkml:brushProperty name="width" value="0.025" units="cm"/>
      <inkml:brushProperty name="height" value="0.025" units="cm"/>
    </inkml:brush>
  </inkml:definitions>
  <inkml:trace contextRef="#ctx0" brushRef="#br0">1 155 14339,'0'39'1078,"2"74"1035,-1-100-1820,0-1-1,2 0 1,-1-1-1,1 1 1,1 0-1,10 21 1,-11-28-248,1 0 1,-1-1-1,1 1 1,1-1-1,-1 0 1,1 0 0,-1-1-1,1 1 1,0-1-1,1 0 1,-1 0-1,8 3 1,-4-2-38,0 1 0,-1 0 0,14 9 0,-15-6 28,0-1 0,-1 1 1,1 0-1,-1 0 0,-1 1 1,0 0-1,0 0 0,-1 0 0,0 1 1,0-1-1,-1 1 0,0 0 1,-1 0-1,0 0 0,-1 0 1,0 0-1,0 0 0,-1 1 1,-1-1-1,0 0 0,0 0 1,-1 0-1,0 0 0,0 0 1,-7 14-1,8-21 2,0-1 1,0 0 0,0 1-1,0-1 1,0 0-1,0 0 1,-1 0-1,1 0 1,-1 0-1,0 0 1,0-1-1,1 1 1,-1-1 0,0 1-1,0-1 1,-1 1-1,1-1 1,0 0-1,0 0 1,-1 0-1,1 0 1,0-1-1,-1 1 1,1-1 0,-5 1-1,4-1-1,0-1 0,0 1 0,0-1-1,-1 0 1,1 0 0,1 0 0,-1 0 0,0 0 0,0-1-1,0 1 1,1-1 0,-1 0 0,0 0 0,1 0 0,0 0 0,0 0-1,-1-1 1,1 1 0,-2-4 0,-3-5-2,0-1 1,1 0-1,1 0 1,0 0-1,0 0 1,1-1-1,1 0 0,0 0 1,1 0-1,0 0 1,0-16-1,2 6-33,0 0 0,2 0 0,0 0-1,2 0 1,10-35 0,1 15 27,2 2-1,43-74 1,15-36 161,-73 144-143,0-1 0,0 1 0,-1 0-1,1-10 1,-1 16-30,-1 0 0,0-1 1,0 1-1,0-1 0,-1 1 0,1-1 0,0 1 0,0 0 0,-1-1 0,1 1 0,-1 0 1,0-3-1,0 4-8,1-1 1,-1 1-1,1 0 1,-1-1-1,1 1 1,-1 0-1,1-1 1,-1 1-1,1 0 1,-1 0-1,1-1 0,-1 1 1,1 0-1,-1 0 1,1 0-1,-1 0 1,0 0-1,1 0 1,-1 0-1,1 0 1,-1 0-1,0 0 1,1 0-1,-1 0 1,1 1-1,-1-1 1,1 0-1,-1 0 1,1 0-1,-1 1 1,0 0-1,-3 1 16,1 0-1,-1 1 1,1 0 0,0-1-1,0 1 1,0 1 0,0-1-1,1 0 1,-1 1-1,1-1 1,0 1 0,0 0-1,0 0 1,-2 6 0,0 3-15,0-1 1,0 1 0,-2 18-1,4-19-120,1 1 1,0-1-1,1 0 0,1 1 0,1 12 0,-1-22 23,-1 0-1,1 1 0,0-1 1,0 0-1,0 0 0,1 0 1,-1 0-1,1 0 0,0 0 1,3 4-1,-4-6 55,1 1 0,-1-1 0,1 0 0,-1 0 0,1 0 0,0 0-1,-1 0 1,1 0 0,0 0 0,0 0 0,0-1 0,0 1 0,0-1 0,0 1 0,0-1 0,0 0 0,0 0 0,0 0 0,2 0 0,21-7-367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8.733"/>
    </inkml:context>
    <inkml:brush xml:id="br0">
      <inkml:brushProperty name="width" value="0.025" units="cm"/>
      <inkml:brushProperty name="height" value="0.025" units="cm"/>
    </inkml:brush>
  </inkml:definitions>
  <inkml:trace contextRef="#ctx0" brushRef="#br0">135 397 13971,'-1'-2'319,"0"-1"-1,-1 0 1,1 1 0,0-1-1,-1 1 1,0-1 0,1 1 0,-1 0-1,0 0 1,0 0 0,0 0-1,0 0 1,-4-2 0,5 3-190,-1 0 0,1 1 1,-1-1-1,0 0 1,0 1-1,1-1 0,-1 1 1,0 0-1,0 0 1,1 0-1,-1-1 0,0 2 1,0-1-1,0 0 0,1 0 1,-1 0-1,0 1 1,1-1-1,-1 1 0,0 0 1,1-1-1,-4 3 1,1 0-42,0-1 1,0 1-1,1 1 1,-1-1-1,1 0 1,0 1-1,0 0 1,0 0-1,1 0 1,-1 0-1,1 0 1,0 0-1,-3 9 1,0 1-12,1 0-1,1 0 1,-2 19-1,3-17-18,1 0-1,2 31 1,-1-40-42,1 0 0,0 0 1,1 0-1,0 0 0,0-1 0,0 1 1,1 0-1,6 10 0,-8-15-12,-1-1-1,1 0 1,0 0-1,0 0 1,0 0 0,0 0-1,0 0 1,0 0 0,0 0-1,0 0 1,0 0-1,1-1 1,-1 1 0,0 0-1,0-1 1,1 1 0,-1-1-1,0 0 1,1 1-1,-1-1 1,1 0 0,-1 0-1,0 0 1,1 0 0,-1 0-1,1 0 1,-1 0-1,0 0 1,1 0 0,-1-1-1,1 1 1,-1-1 0,0 1-1,0-1 1,1 1-1,-1-1 1,0 0 0,0 0-1,0 0 1,1 1 0,0-3-1,4-2 19,0 0 0,0-1-1,-1 0 1,1 0 0,8-14 0,0-3 95,-2-1 0,0-1 1,-1 0-1,-2-1 0,13-52 0,-15 43 106,-2-1 1,-1 0-1,-1 1 0,-3-41 0,-1 70-179,1 0 18,0 0 1,-1-1-1,1 1 0,-2 0 0,1 0 1,-3-7-1,4 13-60,0 0 1,0 0-1,0 0 1,0-1-1,0 1 0,0 0 1,0 0-1,0 0 1,0 0-1,0 0 1,0 0-1,0-1 0,0 1 1,0 0-1,0 0 1,0 0-1,0 0 1,0 0-1,0 0 0,0 0 1,0-1-1,0 1 1,0 0-1,-1 0 1,1 0-1,0 0 0,0 0 1,0 0-1,0 0 1,0 0-1,0 0 0,0 0 1,-1-1-1,1 1 1,0 0-1,0 0 1,0 0-1,0 0 0,0 0 1,0 0-1,-1 0 1,1 0-1,0 0 1,0 0-1,0 0 0,0 0 1,0 0-1,0 0 1,-1 0-1,1 0 1,0 1-1,0-1 0,0 0 1,0 0-1,-3 10 38,2 16-37,1 18-22,2 0-1,2-1 1,2 1 0,18 64 0,-23-104 18,0-1 1,0 1-1,1-1 1,-1 0-1,1 1 0,0-1 1,0 0-1,0 0 1,1 0-1,2 3 1,-4-6-1,-1 1 1,1-1 0,0 1 0,-1-1 0,1 0 0,0 1 0,-1-1-1,1 0 1,0 1 0,0-1 0,0 0 0,-1 0 0,1 0-1,0 0 1,0 1 0,0-1 0,-1-1 0,1 1 0,1 0-1,0 0 2,-1-1-1,0 0 0,1 1 0,-1-1 0,0 0 0,1 0 0,-1 0 0,0 0 0,0 0 0,0 0 0,0 0 1,0 0-1,0 0 0,1-2 0,6-9 11,-1-1 0,0 0 0,0 0 0,-2-1 0,0 0 0,0 0 0,4-23 0,-4 9 13,-2 1 1,0-1 0,-2-32 0,0 54-23,-1 5-2,0-1 0,0 1 0,1 0 0,-1-1 0,0 1 0,0 0 0,-1 0 0,1-1 0,0 1 0,0 0 0,-1-1 0,1 1 0,-1-2 0,0 8-6,0 0-1,1 1 0,0-1 1,0 1-1,1-1 0,1 7 1,-1-1-4,15 71-41,-13-73 47,0 0-1,0 0 1,0-1-1,1 1 1,0-1-1,1 0 1,6 7 0,-11-13 3,1-1 1,0 0-1,0 1 1,1-1-1,-1 0 1,0 0-1,0 0 1,0 0-1,1 0 1,-1 0-1,1 0 1,-1 0-1,1-1 1,-1 1-1,1-1 1,-1 1-1,1-1 1,-1 1-1,1-1 1,0 0 0,-1 0-1,1 0 1,-1 0-1,3 0 1,-1-1 0,-1 0 0,1 0 0,-1 0 0,1 0 0,-1 0 0,1-1 0,-1 1 0,0-1 0,0 0 0,0 1 0,0-1 0,0 0 0,2-3 0,3-5 6,1 0 0,-2 0 0,0-1 0,0 0 0,5-15 0,-6 12 1,0 0 1,-1 0 0,-1-1-1,-1 1 1,0-1 0,-1 1-1,-1-22 1,1 35-10,-1 0 0,0 1 0,0-1 0,0 0 0,0 0 0,0 1 0,0-1 0,0 0 0,-1 1 0,1-1 0,0 0 0,0 0 0,-1 1 0,1-1 0,0 0 0,-1 1 0,1-1 1,0 1-1,-1-1 0,1 0 0,-1 1 0,1-1 0,-1 1 0,1-1 0,-1 1 0,-1-1 0,2 1-2,-1 0-1,1 1 1,-1-1-1,0 1 1,1-1 0,-1 1-1,1-1 1,-1 1 0,1 0-1,0-1 1,-1 1 0,1 0-1,-1-1 1,1 1 0,0 0-1,0-1 1,-1 1-1,1 0 1,0-1 0,0 1-1,0 0 1,0 0 0,0-1-1,0 1 1,0 0 0,0 1-1,0 10-25,0 0 0,0 1 1,1-1-1,1 0 0,3 16 0,-3-22 23,0 0 1,-1 0-1,2-1 1,-1 1-1,1-1 1,0 1-1,0-1 1,0 0-1,1 0 1,-1 0-1,1 0 1,8 6-1,-10-10 6,-1 1 0,1-1 0,0 0 0,0 0 0,0 0 0,0 0 0,0 0 0,0-1 0,0 1-1,1-1 1,-1 1 0,0-1 0,0 0 0,0 0 0,0 1 0,1-2 0,2 1 0,-1-1 0,0 0 0,0 0 0,-1-1 1,1 1-1,0-1 0,-1 0 0,0 0 0,1 0 0,3-3 0,5-6-3,-1 0 0,1 0 0,16-24 0,-24 29 0,14-20 2,-13 18-1,0 1 0,0-1 0,1 1 0,0 0 0,11-9 0,-17 15 3,0 1 0,1 0 0,-1 0 0,0 0 0,0 0 0,1 0 0,-1-1 0,0 1-1,1 0 1,-1 0 0,0 0 0,1 0 0,-1 0 0,0 0 0,1 0 0,-1 0 0,0 0 0,1 0 0,-1 0 0,0 0 0,0 0-1,1 0 1,-1 1 0,0-1 0,1 0 0,-1 0 0,0 0 0,0 0 0,1 0 0,-1 1 0,0-1 0,0 0 0,1 0 0,-1 1-1,0-1 1,0 0 0,1 0 0,-1 1 0,0-1 0,0 0 0,0 1 0,7 17-79,-7-5 180,-4-22 434,-11-48 117,-15-70-478,30 126-210,0 1 1,0 0-1,0-1 0,0 1 0,0 0 0,0-1 0,0 1 0,0-1 0,0 1 0,0 0 0,0-1 0,0 1 0,0 0 1,0-1-1,0 1 0,0 0 0,1-1 0,-1 1 0,0 0 0,0 0 0,0-1 0,1 1 0,-1 0 0,0 0 0,0-1 0,1 1 1,-1 0-1,0 0 0,1-1 0,-1 1 0,0 0 0,0 0 0,1 0 0,-1 0 0,0 0 0,1 0 0,-1-1 0,1 1 1,17 0 191,-6 0-527,9-5-65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9.259"/>
    </inkml:context>
    <inkml:brush xml:id="br0">
      <inkml:brushProperty name="width" value="0.025" units="cm"/>
      <inkml:brushProperty name="height" value="0.025" units="cm"/>
    </inkml:brush>
  </inkml:definitions>
  <inkml:trace contextRef="#ctx0" brushRef="#br0">80 431 13771,'-6'8'440,"1"1"-1,1 0 1,0 0 0,0 0-1,0 0 1,1 1-1,1-1 1,-4 20 0,5-21-285,1 0-1,-1 0 1,1 0 0,0-1 0,1 1 0,0 0-1,0 0 1,0-1 0,1 1 0,1-1 0,4 13 0,-6-19-135,-1 1 1,1-1-1,0 1 1,0-1 0,0 0-1,-1 1 1,1-1 0,0 0-1,1 0 1,-1 0-1,0 0 1,0 0 0,0 0-1,1 0 1,-1 0 0,0 0-1,1-1 1,-1 1-1,1 0 1,-1-1 0,1 1-1,-1-1 1,1 0 0,-1 1-1,1-1 1,-1 0-1,1 0 1,0 0 0,-1 0-1,1 0 1,-1-1 0,1 1-1,-1 0 1,1-1-1,-1 1 1,1-1 0,-1 1-1,1-1 1,-1 0 0,1 0-1,-1 1 1,2-3-1,4-2 102,0-1 0,0 0 0,0 0 0,-1-1 0,0 0 0,5-7 0,3-8 54,-1 0 0,-1 0 0,0-1 0,-2-1 0,-1 0 0,-1 0 0,-1-1 0,-1 0 0,-1 0 0,-1 0 0,-1-1 0,-2 1 0,0-1 0,-2 0 0,-1 1 0,-1-1 1,-1 1-1,-8-28 0,9 44-150,0 0 1,-1 1-1,0-1 0,0 1 1,-1 0-1,0 0 1,0 0-1,-13-13 1,16 19-28,0 0 1,0 0 0,0 1-1,0-1 1,0 1-1,0-1 1,0 1 0,-1 0-1,1 0 1,0 0-1,-1 0 1,1 0 0,-1 1-1,1-1 1,-1 1-1,1 0 1,-1-1 0,0 1-1,1 0 1,-1 0-1,1 1 1,-1-1-1,1 1 1,-1-1 0,1 1-1,-1 0 1,1 0-1,-1 0 1,1 0 0,0 0-1,0 0 1,-1 1-1,1-1 1,0 1 0,0 0-1,1-1 1,-4 4-1,-4 6-8,-1-1 0,1 2-1,1-1 1,0 1 0,1 1-1,0 0 1,1-1 0,0 2-1,-4 16 1,3-8 7,1 1 0,2 0 0,0-1 0,-1 47 1,4-65 4,1-1 0,0 1-1,0-1 1,1 1 0,-1-1 0,1 1 0,0-1 0,-1 0 0,2 1 0,-1-1 0,0 0 0,1 0 0,-1 0 0,3 4 0,-2-6-2,0 1 1,-1-1 0,1 0-1,0 0 1,0 0-1,-1-1 1,1 1-1,0 0 1,0-1 0,0 1-1,0-1 1,0 1-1,0-1 1,0 0 0,0 0-1,0 0 1,0 0-1,0 0 1,0-1-1,0 1 1,0-1 0,0 1-1,0-1 1,0 1-1,2-2 1,18-7 3,1-1 0,-1-1 0,35-24 0,-37 21-3,1 2-1,0 0 0,42-15 0,-59 25-1,0 1 0,-1 0 0,1 0 0,0 1 0,0-1 0,0 1-1,0 0 1,0 0 0,-1 0 0,1 0 0,8 2 0,-10-1-1,0 0 1,0 0 0,0 0-1,0 0 1,0 0-1,-1 1 1,1-1-1,0 1 1,0-1 0,-1 1-1,1 0 1,-1-1-1,0 1 1,1 0 0,-1 0-1,0 0 1,0 0-1,0 0 1,0 0-1,-1 0 1,2 3 0,1 6-139,0-1 1,-1 1 0,0-1 0,-1 1 0,0 0-1,0 0 1,-1 0 0,-1-1 0,0 1 0,-4 20-1,-2-17-122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1.875"/>
    </inkml:context>
    <inkml:brush xml:id="br0">
      <inkml:brushProperty name="width" value="0.025" units="cm"/>
      <inkml:brushProperty name="height" value="0.025" units="cm"/>
    </inkml:brush>
  </inkml:definitions>
  <inkml:trace contextRef="#ctx0" brushRef="#br0">120 213 16524,'-1'-2'145,"1"0"0,-1 0 0,0 0 0,1-1 0,-1 1 1,0 0-1,0 0 0,0 0 0,-1 0 0,1 0 0,0 1 1,-1-1-1,1 0 0,-1 1 0,0-1 0,0 1 0,1-1 1,-1 1-1,0 0 0,0 0 0,-3-2 0,3 3-62,1 0 1,-1-1-1,0 1 0,0 0 0,1 0 0,-1 0 1,0 0-1,0 0 0,1 0 0,-1 0 0,0 1 1,0-1-1,1 1 0,-1-1 0,1 1 0,-1 0 1,0 0-1,1-1 0,-1 1 0,1 0 0,0 0 1,-1 1-1,1-1 0,0 0 0,-1 0 0,1 1 1,0-1-1,-1 2 0,-3 6 5,0-1-1,0 0 1,1 1-1,0 0 1,1 0 0,0 0-1,0 1 1,1-1-1,-1 13 1,0-1-68,2 1 0,0 0 0,4 24 0,2-16-14,3-16-5,-8-14 0,1 0-1,-1 1 0,0-1 1,1 0-1,-1 0 0,0 0 1,1 1-1,-1-1 0,1 0 1,-1 0-1,0 0 0,1 0 1,-1 0-1,1 0 0,-1 1 1,1-1-1,-1 0 0,0 0 1,1-1-1,-1 1 0,1 0 1,-1 0-1,0 0 0,1 0 1,-1 0-1,1 0 0,-1 0 1,0-1-1,1 1 0,0 0 1,2-3 8,-1 1 1,1 0 0,0-1-1,-1 0 1,1 0 0,-1 1-1,0-1 1,0-1 0,0 1-1,0 0 1,1-5 0,15-43 175,-15 42-133,8-26 290,-2 0-1,-1 0 1,-2-1-1,-2 0 1,-1 0-1,-1-1 1,-4-36 0,-1 51 111,3 22-447,0 0-1,0 0 1,0 0 0,0 0 0,0-1-1,0 1 1,0 0 0,0 0 0,0 0-1,0 0 1,0 0 0,0 0 0,0 0-1,0-1 1,0 1 0,0 0 0,0 0-1,0 0 1,0 0 0,0 0-1,0 0 1,0 0 0,0-1 0,0 1-1,0 0 1,0 0 0,0 0 0,-1 0-1,1 0 1,0 0 0,0 0 0,0 0-1,0-1 1,0 1 0,0 0-1,0 0 1,0 0 0,0 0 0,0 0-1,-1 0 1,1 0 0,0 0 0,0 0-1,0 0 1,0 0 0,0 0 0,0 0-1,0 0 1,-1 0 0,1 0-1,0 0 1,0 0 0,0 0 0,0 0-1,0 0 1,0 0 0,-1 0 0,1 0-1,0 0 1,0 0 0,0 0 0,0 0-1,0 0 1,0 0 0,0 0-1,-1 1 1,-1 7 161,3 18-128,2 0 1,0 0-1,1-1 1,11 34 0,-3-9-35,-7-26-20,-2-6-48,1 0 0,1 0 0,0-1 0,1 0 0,1 0 0,10 19-1,-17-36 24,1 1 0,-1 0 0,0 0 0,1 0 0,-1 0 0,1 0-1,-1-1 1,1 1 0,0 0 0,-1-1 0,1 1 0,0 0-1,-1-1 1,1 1 0,0-1 0,0 1 0,0-1 0,-1 1 0,1-1-1,0 1 1,0-1 0,0 0 0,0 0 0,0 1 0,0-1-1,0 0 1,0 0 0,-1 0 0,1 0 0,0 0 0,0 0 0,0 0-1,0 0 1,0-1 0,0 1 0,0 0 0,0 0 0,0-1 0,0 1-1,-1-1 1,1 1 0,0-1 0,0 1 0,-1-1 0,1 1-1,0-1 1,0 0 0,-1 1 0,1-1 0,-1 0 0,1 0 0,-1 1-1,1-1 1,0-2 0,3-3-276,0 0 1,-1-1-1,0 0 0,0 0 1,3-13-1,0-14-367,-2-3-139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57.107"/>
    </inkml:context>
    <inkml:brush xml:id="br0">
      <inkml:brushProperty name="width" value="0.05" units="cm"/>
      <inkml:brushProperty name="height" value="0.05" units="cm"/>
    </inkml:brush>
  </inkml:definitions>
  <inkml:trace contextRef="#ctx0" brushRef="#br0">0 98 13491,'29'14'864,"-14"-8"-861,0-1 0,0-1 0,1 0 0,0-1 1,0-1-1,0 0 0,24-2 0,117-12 39,-134 9-37,231-29 111,302-28-43,102 46-314,-245 9 133,489-7 38,0 38-3,-458 4 111,664 24 91,-194-64-132,-223-1-243,474-25-72,-1075 30 325,252-7 90,-331 13-106,-4 0 6,1 0 1,-1 0 0,0 0 0,0 1 0,0 0 0,0 1 0,0 0-1,0 0 1,0 0 0,10 6 0,-3 1 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5.313"/>
    </inkml:context>
    <inkml:brush xml:id="br0">
      <inkml:brushProperty name="width" value="0.05" units="cm"/>
      <inkml:brushProperty name="height" value="0.05" units="cm"/>
    </inkml:brush>
  </inkml:definitions>
  <inkml:trace contextRef="#ctx0" brushRef="#br0">144 92 11210,'-6'-8'1273,"-11"-16"2393,16 23-3301,0 0 0,1 0 0,0 0 0,-1 0 0,1 0 0,-1 0 0,1 0 0,0-1 0,0 1 0,0 0 0,0 0-1,0 0 1,0-1 0,0 1 0,0 0 0,0 0 0,1 0 0,-1-1 0,0 1 0,2-2 1014,-5 9-618,1-6-746,0 0 0,0 0 0,0 0 0,0 0 0,-1 0 0,1 1 0,0-1 0,0 1 0,0 0 0,0-1 0,0 1 0,0 0 0,1 0 0,-1 0 0,0 0 0,0 1 0,1-1 0,-1 0-1,0 1 1,1 0 0,0-1 0,-1 1 0,1-1 0,-1 3 0,-5 6-13,1-1 1,0 1-1,-5 12 0,5-8-15,0-5 7,1 2-1,1-1 1,0 0-1,0 1 0,1 0 1,1 0-1,-1 0 0,0 22 1,3-33 5,0 0 0,0 1 0,0-1 0,0 0 0,0 0 0,0 1 0,0-1 0,0 0 1,0 0-1,0 1 0,0-1 0,0 0 0,0 0 0,0 1 0,0-1 0,0 0 0,1 0 0,-1 0 0,0 1 0,0-1 1,0 0-1,0 0 0,1 0 0,-1 1 0,0-1 0,0 0 0,0 0 0,1 0 0,-1 0 0,0 0 0,0 0 0,0 1 0,1-1 1,-1 0-1,0 0 0,0 0 0,1 0 0,10-5-13,13-18 9,-20 20 0,17-18 3,-3 2 3,1 1 0,1 1 1,0 1-1,30-19 0,-47 34-2,-1 0 0,0-1-1,0 1 1,1 0 0,-1 0 0,1 1-1,-1-1 1,1 0 0,-1 1 0,1-1-1,-1 1 1,1 0 0,0 0 0,-1 0-1,1 0 1,-1 1 0,1-1 0,-1 1-1,1-1 1,-1 1 0,5 2 0,-5-2-1,1 1 0,-1 0 0,0 0 0,0 0 0,0 0 0,0 1 0,0-1 0,-1 0 0,1 1 0,-1-1 1,1 1-1,-1 0 0,0-1 0,0 1 0,0 0 0,-1 0 0,1 0 0,0 4 0,1 4 44,0 0 1,-1 0-1,0 0 0,0 0 1,-1 1-1,-4 19 0,-1-57 969,-7-64 308,7 57-1076,-3-52 1,8 85-303,1-1 0,-1 1 0,0 0 1,0-1-1,1 1 0,-1 0 0,0 0 0,0-1 1,1 1-1,-1 0 0,0 0 0,1-1 0,-1 1 1,0 0-1,1 0 0,-1 0 0,0 0 0,1-1 1,-1 1-1,0 0 0,1 0 0,-1 0 1,1 0-1,-1 0 0,0 0 0,1 0 0,-1 0 1,1 0-1,-1 0 0,0 0 0,1 0 0,-1 0 1,0 1-1,1-1 0,-1 0 0,0 0 0,1 0 1,-1 0-1,0 1 0,1-1 0,22 9-2016,-17-7 1348,0 0 360,-1-1 0,1 1 0,-1-1 0,11 0 0,4-1-722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2.399"/>
    </inkml:context>
    <inkml:brush xml:id="br0">
      <inkml:brushProperty name="width" value="0.025" units="cm"/>
      <inkml:brushProperty name="height" value="0.025" units="cm"/>
    </inkml:brush>
  </inkml:definitions>
  <inkml:trace contextRef="#ctx0" brushRef="#br0">1 254 15963,'2'0'188,"-1"-1"0,1 1 1,0-1-1,-1 0 0,1 1 0,0-1 0,-1 0 0,1 0 0,-1 0 0,1 0 0,-1 0 0,1 0 0,-1 0 0,0-1 0,0 1 0,1 0 0,-1-1 0,0 1 0,0-1 0,-1 1 0,1-1 0,0 1 0,1-4 0,13-43 1976,-14 45-1986,8-48 1261,-9 49-1384,1 0 0,-1 0 0,0 0 0,0 0 0,0 0 0,0-1 0,-1 1 0,1 0 0,0 0 0,-1 0 0,0 0 0,1 0 0,-1 0 0,0 0 0,0 0 0,0 1 0,0-1 0,0 0 0,-1 0 0,1 1 0,-3-4 0,3 5-45,0 0 0,1 0 1,-1 0-1,0 0 0,0 0 0,1-1 1,-1 1-1,0 1 0,1-1 1,-1 0-1,0 0 0,0 0 0,1 0 1,-1 0-1,0 1 0,1-1 1,-1 0-1,0 1 0,1-1 0,-1 0 1,0 1-1,1-1 0,-1 1 1,1-1-1,-1 1 0,1-1 0,-1 1 1,1-1-1,-1 1 0,1 0 1,0-1-1,-1 1 0,1 0 0,0-1 1,-1 1-1,1 0 0,0-1 1,0 1-1,0 1 0,-9 30 96,6-12-93,-1 37-1,4-51-18,0 1-1,0-1 1,1 1 0,0-1-1,0 0 1,1 1 0,0-1-1,0 0 1,5 9 0,-7-14 3,0 0 0,1-1 0,-1 1 1,1 0-1,-1 0 0,1-1 1,-1 1-1,1 0 0,-1-1 1,1 1-1,0 0 0,-1-1 1,1 1-1,0-1 0,0 1 0,-1-1 1,1 1-1,0-1 0,0 0 1,0 1-1,0-1 0,0 0 1,-1 0-1,1 0 0,0 0 0,0 0 1,0 0-1,0 0 0,0 0 1,0 0-1,0 0 0,0 0 1,-1 0-1,1-1 0,0 1 1,0 0-1,0 0 0,0-1 0,-1 1 1,1-1-1,0 1 0,0-1 1,0 0-1,4-3-10,0-1 1,0 0 0,-1 0-1,8-9 1,-12 13 11,23-33-25,-2-1-1,19-42 1,-36 70 27,-2 2 0,16-27-4,-17 31 5,0-1-1,0 1 0,0 0 0,0-1 0,0 1 0,0 0 1,1 0-1,-1 0 0,0 0 0,1 0 0,-1 0 0,1 0 1,-1 1-1,1-1 0,-1 0 0,1 1 0,2-1 1,-4 1-2,1 0 1,0 0-1,0 1 1,0-1 0,0 1-1,0-1 1,-1 0 0,1 1-1,0-1 1,0 1 0,-1 0-1,1-1 1,0 1-1,-1 0 1,1-1 0,-1 1-1,1 0 1,-1 0 0,1 0-1,-1-1 1,1 1 0,-1 0-1,0 0 1,1 0-1,-1 0 1,0 1 0,8 31 9,-6-25-4,0 5-3,-2-10 2,0 0-1,0 0 0,1-1 0,-1 1 1,1 0-1,0 0 0,0 0 1,0-1-1,0 1 0,2 4 0,-2-8 1,-1 1 0,1 0 0,0 0-1,-1 0 1,1-1 0,-1 1 0,1 0-1,-1-1 1,1 1 0,-1-1 0,0 1-1,1 0 1,-1-1 0,1 1-1,-1-1 1,0 1 0,1-1 0,-1 1-1,0-1 1,0 0 0,0 1 0,1-1-1,-1 1 1,0-2 0,8-16 64,-8 17-66,6-16 48,14-34 107,-18 47-146,0-1 0,0 1 0,1 0 1,0 0-1,0 1 0,0-1 0,0 0 1,7-5-1,-10 9-15,1-1 0,0 1 0,0-1 0,0 0 1,0 1-1,0 0 0,-1-1 0,1 1 0,0-1 0,0 1 0,0 0 1,0 0-1,0 0 0,0-1 0,0 1 0,0 0 0,0 0 0,0 0 0,0 1 1,0-1-1,0 0 0,0 0 0,0 1 0,0-1 0,0 0 0,2 2 0,-1-1-7,0 1 0,0-1-1,0 1 1,0 0 0,-1 0-1,1 0 1,0 0 0,-1 0-1,0 1 1,2 2 0,1 4-388,0-1 0,-1 1 0,0 0 0,3 18 0,-6-26 274,0 1-1,0-1 1,0 1-1,0 0 1,0-1-1,0 1 1,0-1-1,0 1 1,-1-1-1,1 1 1,0-1-1,-1 1 1,0-1-1,1 1 1,-1-1-1,0 0 1,0 1-1,1-1 1,-1 0-1,0 1 1,0-1-1,0 0 1,-1 0-1,1 0 0,0 0 1,-2 1-1,-11 3-827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3.672"/>
    </inkml:context>
    <inkml:brush xml:id="br0">
      <inkml:brushProperty name="width" value="0.025" units="cm"/>
      <inkml:brushProperty name="height" value="0.025" units="cm"/>
    </inkml:brush>
  </inkml:definitions>
  <inkml:trace contextRef="#ctx0" brushRef="#br0">53 412 16227,'0'-8'543,"0"0"-1,-1 0 0,0 0 0,-1 0 0,0 0 0,0 1 0,0-1 0,-6-10 0,8 17-503,0 1 0,0-1 1,0 1-1,0 0 0,0-1 1,0 1-1,0 0 0,-1-1 1,1 1-1,0-1 0,0 1 0,0 0 1,-1-1-1,1 1 0,0 0 1,0 0-1,-1-1 0,1 1 1,0 0-1,-1 0 0,1-1 0,0 1 1,-1 0-1,1 0 0,0 0 1,-1 0-1,1-1 0,-1 1 1,1 0-1,0 0 0,-1 0 0,1 0 1,-1 0-1,1 0 0,0 0 1,-1 0-1,1 0 0,-1 0 1,1 0-1,0 0 0,-1 1 0,1-1 1,0 0-1,-1 0 0,1 0 1,0 0-1,-1 1 0,1-1 1,0 0-1,-1 0 0,1 1 0,0-1 1,-1 0-1,1 0 0,0 1 1,0-1-1,-1 0 0,1 1 1,0-1-1,0 0 0,0 1 0,-8 26 775,7-22-740,-7 86 485,8-79-574,0 1 0,1-1 0,0 0 1,1 1-1,4 16 0,-6-29 11,0 0 1,0 1-1,1-1 0,-1 0 1,0 1-1,0-1 0,0 0 1,0 1-1,1-1 0,-1 0 1,0 1-1,0-1 0,0 0 1,1 0-1,-1 1 0,0-1 1,0 0-1,1 0 0,-1 0 1,0 1-1,1-1 0,-1 0 1,0 0-1,1 0 0,-1 0 1,0 0-1,1 0 0,-1 0 1,0 0-1,1 0 0,-1 0 0,0 0 1,1 0-1,14-5-154,-13 4 135,0 0-1,-1 1 1,1-1 0,0 0 0,0 1-1,0-1 1,0 1 0,-1-1-1,1 1 1,0 0 0,0 0 0,0 0-1,0 0 1,2 0 0,0 2-9,0 0 0,0 0 0,0 0 0,-1 1 0,1-1 0,-1 1 0,1 0 0,-1 0 0,0 0 0,3 4 0,27 40-188,-26-36 173,20 30-8,-3 0-1,-1 2 1,31 86 0,-51-122 94,-1 0 0,-1-1 0,1 1 0,-1 0 0,-1 0 0,1 10 0,-1-16-24,0 0 1,0 1-1,-1-1 0,1 0 1,0 0-1,-1 0 0,1 1 0,0-1 1,-1 0-1,1 0 0,-1 0 0,0 0 1,1 0-1,-1 0 0,0 0 1,0 0-1,-1 1 0,1-1 1,-1 0 0,1-1-1,0 1 1,-1-1 0,1 0 0,0 1 0,-1-1-1,1 0 1,0 0 0,-1 0 0,1 0 0,-1 0-1,1 0 1,0 0 0,-1 0 0,1-1-1,0 1 1,-1 0 0,-1-2 0,-2 1-2,1-1 0,-1 0 1,1 0-1,0-1 0,0 1 0,0-1 0,0 0 1,0 0-1,0 0 0,1 0 0,-1-1 1,1 1-1,-3-5 0,2 1-24,0 0-1,0 0 1,0-1 0,1 1-1,0-1 1,1 0 0,-2-9-1,0-7-51,1 1-1,2-1 0,0 0 0,4-34 0,20-137-114,1-7 130,-21 156 67,-2 1 0,-7-66 0,4 100-3,1-1-1,-1 1 1,-1 0-1,0 0 1,-6-15-1,9 26-13,-1-1 0,1 0-1,0 0 1,-1 0 0,1 0-1,-1 1 1,1-1 0,-1 0 0,1 0-1,-1 1 1,0-1 0,1 0-1,-1 1 1,0-1 0,1 0 0,-1 1-1,0-1 1,0 1 0,0 0-1,1-1 1,-1 1 0,0 0 0,-1-1-1,1 1 1,0 0-1,0 1 1,0-1 0,1 1-1,-1-1 1,0 0-1,0 1 1,1-1 0,-1 1-1,1 0 1,-1-1-1,0 1 1,1-1 0,-1 1-1,1 0 1,-1-1 0,1 1-1,-1 0 1,0 1-1,-2 5 8,1 0 0,-1 0 0,1 0 0,-2 11 0,0 15-9,2 0 1,0-1-1,2 1 1,2 0-1,1 0 1,1-1-1,2 0 1,10 33-1,-13-58-5,-1 0 1,1 0-1,0 0 0,0 0 0,1-1 0,6 10 0,-8-15 4,-1 1-1,0-1 1,1 1-1,-1-1 1,0 0-1,1 0 1,0 1-1,-1-1 1,1 0-1,0 0 1,0-1-1,-1 1 1,1 0-1,0-1 0,0 1 1,0-1-1,0 1 1,0-1-1,0 0 1,0 0-1,0 0 1,0 0-1,0 0 1,0 0-1,0 0 1,0-1-1,0 1 1,0-1-1,2 0 0,3-3 6,1-1-1,-1 1 0,0-1 1,0 0-1,-1-1 0,1 0 0,-1 0 1,0 0-1,-1 0 0,1-1 1,4-8-1,5-9 28,-1-1 0,12-27 1,-11 15 53,14-54 1,-10 171-34,-15-66-52,14 38-4,-17-49 2,1 1 1,0-1-1,0 0 0,0 0 0,0 0 0,0 0 0,0 0 1,1 0-1,0 0 0,-1-1 0,6 4 0,-7-5 3,0-1 0,1 1 0,-1-1 0,0 1 0,0-1 0,1 0 1,-1 0-1,0 1 0,1-1 0,-1 0 0,0 0 0,1 0 0,-1 0 0,0-1 0,1 1 0,-1 0 0,0 0 0,0-1 0,1 1 0,-1-1 0,0 1 0,0-1 0,0 0 0,1 1 0,-1-1 0,0 0 0,0 0 0,0 0 0,0 0 0,-1 0 0,1 0 0,0 0 0,1-1 1,2-5 22,1 1 1,-1 0-1,-1-1 1,5-10 0,0-4 55,-1 0 1,0 0 0,-2-1-1,-1 1 1,0-1 0,-2 0-1,0-30 1,22 133-225,-20-67 74,-2-6-90,0 1-1,1-1 1,0 0 0,0 0-1,1 0 1,0 0-1,6 8 1,-10-16 150,0 0 1,0 0-1,0 1 0,0-1 1,0 0-1,0 0 0,1 0 1,-1 0-1,0 0 0,0 1 1,0-1-1,0 0 0,1 0 1,-1 0-1,0 0 0,0 0 1,0 0-1,1 0 0,-1 0 1,0 0-1,0 0 0,0 0 0,1 0 1,-1 0-1,0 0 0,0 0 1,1 0-1,-1 0 0,0 0 1,0 0-1,0 0 0,1 0 1,-1 0-1,0 0 0,0 0 1,0 0-1,0 0 0,1 0 1,-1 0-1,0-1 0,0 1 1,0 0-1,0 0 0,1 0 1,-1 0-1,0-1 0,0 1 0,0 0 1,0 0-1,0 0 0,0 0 1,0-1-1,0 1 0,1 0 1,-1 0-1,0 0 0,0-1 1,0 1-1,4-11-343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4.264"/>
    </inkml:context>
    <inkml:brush xml:id="br0">
      <inkml:brushProperty name="width" value="0.025" units="cm"/>
      <inkml:brushProperty name="height" value="0.025" units="cm"/>
    </inkml:brush>
  </inkml:definitions>
  <inkml:trace contextRef="#ctx0" brushRef="#br0">0 1 16484,'8'24'1360,"-1"-5"-1160,0-3-304,3-5 1488,1 1-992,4-9-216,3-3-88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4.633"/>
    </inkml:context>
    <inkml:brush xml:id="br0">
      <inkml:brushProperty name="width" value="0.025" units="cm"/>
      <inkml:brushProperty name="height" value="0.025" units="cm"/>
    </inkml:brush>
  </inkml:definitions>
  <inkml:trace contextRef="#ctx0" brushRef="#br0">6 341 12603,'-3'25'956,"2"0"0,0 0 1,1 0-1,2 1 1,0-1-1,7 25 0,-9-48-919,0-1 0,0 0 0,1 0 0,-1 0 0,0 1-1,1-1 1,-1 0 0,1 0 0,-1 0 0,1 0-1,-1 0 1,1 0 0,0 0 0,-1 0 0,1 0 0,0 0-1,0 0 1,0-1 0,0 1 0,0 0 0,0 0-1,0-1 1,0 1 0,0-1 0,0 1 0,2 0-1,-2-2-1,1 1-1,-1-1 0,0 1 0,1-1 0,-1 0 0,0 1 0,1-1 0,-1 0 0,0 0 0,0 0 0,0 0 0,0 0 0,0 0 0,0 0 0,0-1 0,0 1 0,0 0 0,0 0 0,-1-1 0,1 1 0,0-2 0,10-21 200,-1 0 0,-1 0-1,-1-1 1,-1 0-1,5-41 1,-5 4 232,0-71 0,-7 121-425,-2-64 158,2 69-198,-1 1 1,0-1 0,0 0-1,0 1 1,-1-1-1,0 1 1,-1-1-1,-4-7 1,7 14-5,0 0 0,0-1 0,0 1 0,0-1 0,-1 1 0,1 0 0,0-1 0,0 1 0,-1 0 1,1 0-1,0-1 0,-1 1 0,1 0 0,0-1 0,-1 1 0,1 0 0,0 0 0,-1 0 0,1 0 0,-1-1 1,1 1-1,0 0 0,-1 0 0,1 0 0,-1 0 0,1 0 0,0 0 0,-1 0 0,1 0 0,-1 0 0,1 0 0,-1 0 1,1 0-1,0 0 0,-1 0 0,1 1 0,0-1 0,-1 0 0,1 0 0,-1 0 0,1 1 0,0-1 0,-1 0 1,1 0-1,0 1 0,-1-1 0,1 0 0,0 1 0,0-1 0,-1 0 0,1 1 0,0-1 0,0 1 0,-11 19-90,1 9 58,1 0 0,1 1 0,2 0 0,1 0-1,-1 39 1,5-67 28,1 0 0,0 0 0,0 0 0,0 0 0,1 0 0,-1 0-1,0-1 1,1 1 0,-1 0 0,1 0 0,0 0 0,0 0 0,-1-1 0,1 1-1,2 2 1,-2-3 1,0 0 0,0-1-1,0 1 1,0-1 0,0 1-1,0-1 1,0 1 0,0-1-1,1 1 1,-1-1 0,0 0-1,0 0 1,0 0 0,1 0-1,-1 0 1,0 0 0,0 0 0,1 0-1,-1 0 1,0 0 0,0-1-1,0 1 1,0 0 0,3-2-1,5-1-12,6-2-42,0 0 1,1 1-1,-1 0 1,28-2-1,-40 6 61,1 0 0,-1 0 0,0 0-1,0 0 1,0 0 0,0 1 0,0-1-1,0 1 1,0 0 0,0 0 0,0 0-1,0 1 1,0-1 0,0 1 0,0-1-1,-1 1 1,1 0 0,-1 0 0,0 0-1,1 0 1,-1 0 0,0 1 0,0-1 0,0 1-1,0 0 1,-1-1 0,1 1 0,-1 0-1,0 0 1,2 4 0,-3-6 3,0-1 1,1 1 0,-1-1-1,0 1 1,0-1 0,0 1-1,0-1 1,0 1 0,0-1-1,0 1 1,0-1 0,0 1-1,0 0 1,0-1 0,0 1-1,0-1 1,0 1 0,0-1-1,0 1 1,-1-1 0,1 1-1,0-1 1,0 1 0,-1-1-1,1 1 1,0-1 0,-1 0-1,1 1 1,0-1 0,-1 1-1,1-1 1,-1 0 0,1 1-1,0-1 1,-1 0 0,1 0-1,-1 1 1,0-1 0,-10-2 13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6.108"/>
    </inkml:context>
    <inkml:brush xml:id="br0">
      <inkml:brushProperty name="width" value="0.025" units="cm"/>
      <inkml:brushProperty name="height" value="0.025" units="cm"/>
    </inkml:brush>
  </inkml:definitions>
  <inkml:trace contextRef="#ctx0" brushRef="#br0">93 559 15779,'-1'-4'233,"-1"1"0,1 0-1,0 1 1,-1-1 0,0 0-1,0 0 1,0 1 0,0-1-1,0 1 1,0-1 0,-1 1-1,-3-3 1,5 4-167,0 1 0,0 0 0,0-1 0,0 1 0,-1 0 0,1-1-1,0 1 1,0 0 0,0 0 0,0 0 0,-1 0 0,1 0 0,0 0 0,0 0 0,0 1 0,0-1 0,-1 0-1,1 1 1,0-1 0,0 0 0,0 1 0,0-1 0,0 1 0,0 0 0,0-1 0,0 1 0,0 0-1,0 0 1,1 0 0,-1 0 0,0-1 0,0 1 0,1 0 0,-1 0 0,1 0 0,-1 0 0,0 2 0,-3 5-14,0-1 1,1 1 0,-1 1-1,2-1 1,-1 0 0,1 1 0,1 0-1,-1-1 1,1 1 0,1 0 0,0-1-1,0 1 1,1 0 0,3 17-1,-4-25-55,0 1 0,1 0 0,-1-1 0,1 1 0,0-1 0,-1 1 0,1-1 0,0 1 0,0-1 0,0 1 0,0-1 0,0 0 0,2 2 0,-2-3 1,-1 1 0,1-1 0,0 1 0,0-1 1,0 0-1,0 1 0,-1-1 0,1 0 0,0 0 0,0 1 1,0-1-1,0 0 0,0 0 0,0 0 0,0 0 0,0 0 1,0-1-1,1 1 0,3-2-7,1 0 1,-1-1-1,1 0 1,-1 0-1,0 0 1,6-6-1,-6 6-2,-1 0 0,1-1 0,0 2 0,0-1-1,9-4 1,-12 7 8,1 0-1,-1-1 0,0 1 0,0 0 0,0 0 1,0 0-1,0 0 0,0 1 0,0-1 1,1 1-1,-1-1 0,0 1 0,0-1 0,0 1 1,-1 0-1,1 0 0,3 2 0,-1 0 0,-1 0 1,0 0-1,0 0 0,0 1 0,0-1 0,0 1 0,-1-1 1,3 5-1,3 9-7,-1-1 1,-1 1-1,6 22 1,-9-30 1,5 23 24,-1 1 0,4 33 0,-10-49 101,0 0-1,0 0 1,-2 0 0,0 0-1,-7 30 1,8-45-64,-1 1-1,0 0 1,0 0 0,0-1 0,0 1-1,0 0 1,-1-1 0,1 1 0,-1-1 0,0 0-1,0 1 1,0-1 0,-4 3 0,5-4-27,1-1 1,-1 1-1,0-1 1,0 1 0,0-1-1,1 0 1,-1 0-1,0 1 1,0-1-1,0 0 1,0 0 0,0 0-1,0 0 1,1 0-1,-1 0 1,0 0-1,0 0 1,-2-1 0,2 1-2,-1-1 0,1 0 1,-1 0-1,1 0 0,-1 0 1,1 0-1,0 0 0,-1 0 1,1 0-1,0-1 0,0 1 1,-2-3-1,-1-3-1,0 0 0,1-1 0,0 1 0,0-1 0,1 1 0,0-1 1,0 0-1,0 0 0,1 0 0,0-14 0,1-5-67,7-49-1,4 12-50,35-106 0,-30 119 154,-2 0-1,-2-2 1,6-69-1,-17 120-43,-1-34 145,0 35-143,0-1 0,-1 0-1,1 1 1,0-1-1,-1 0 1,1 1-1,-1-1 1,1 1 0,-1-1-1,0 1 1,1-1-1,-1 1 1,0-1-1,0 1 1,0 0-1,0 0 1,-2-2 0,2 2-9,1 1 0,-1 0-1,0 0 1,1 0 0,-1 0 0,1 0 0,-1 0 0,0-1 0,1 1 0,-1 0 0,1 1 0,-1-1 0,0 0 0,1 0 0,-1 0 0,1 0 0,-1 0 0,1 1 0,-1-1 0,0 0 0,1 0 0,-1 1 0,1-1 0,-1 0-1,1 1 1,0-1 0,-1 1 0,1-1 0,-1 1 0,1-1 0,0 0 0,-1 1 0,1 0 0,0-1 0,-1 1 0,-11 22 127,7-7-128,0 0 1,1 0-1,0 1 1,2 0-1,0-1 0,1 1 1,0 0-1,2 0 1,0 0-1,3 17 0,-4-32-9,0 0 0,1-1 0,-1 1 0,1-1-1,-1 1 1,1 0 0,-1-1 0,1 1 0,0-1 0,0 1-1,0-1 1,0 0 0,0 1 0,0-1 0,0 0-1,0 0 1,0 0 0,3 2 0,-3-2 1,0-1 0,0 0 0,0 0 0,0 0 1,0 0-1,0 0 0,0 0 0,0 0 0,0 0 0,0 0 0,0 0 0,0-1 1,0 1-1,0 0 0,0-1 0,0 1 0,0-1 0,0 1 0,0-1 0,0 1 1,-1-1-1,2 0 0,3-4 1,0 1 1,-1-1-1,0 0 1,1-1-1,-2 1 1,1 0 0,5-12-1,0-7 30,-1-1-1,-1 0 1,-1 0-1,-1 0 1,-1-1-1,-1 1 1,-2-40-1,-2 59-19,-1 8-4,-2 12-6,4-7-1,0 80-39,1-78 31,0 0 0,0-1 0,1 1 0,0 0 0,0-1 0,1 1 0,6 12 0,-9-20 8,1 0 0,-1 0 0,0 0 0,1 0 0,0-1 0,-1 1-1,1 0 1,0 0 0,-1-1 0,1 1 0,0 0 0,0-1 0,-1 1 0,1-1 0,0 1 0,0-1 0,0 1 0,0-1 0,0 1 0,0-1 0,0 0 0,0 0 0,0 1 0,0-1 0,0 0 0,0 0 0,0 0 0,0 0 0,0 0 0,0 0 0,0-1 0,0 1 0,0 0 0,0 0 0,0-1-1,0 1 1,-1 0 0,1-1 0,0 1 0,0-1 0,0 1 0,0-1 0,-1 0 0,1 1 0,0-1 0,0 0 0,-1 0 0,2-1 0,4-4 2,-1 0 1,0-1-1,0 1 0,5-11 1,-3 3 29,-1 1 0,0-2 0,0 1 0,-2 0 0,0-1 0,-1 0 0,0 0 0,-1 0 0,0-19 0,-2 40-24,0 15-21,0 0 0,1 0 0,1 0 0,1 0-1,1 0 1,7 22 0,-11-42 16,1 0-1,-1 0 0,0 0 0,1 0 0,-1 0 0,1 0 0,0 0 0,-1 0 0,1 0 0,0 0 0,-1 0 0,1 0 0,0 0 0,0-1 0,0 1 1,0 0-1,0 0 0,0-1 0,0 1 0,0-1 0,0 1 0,0-1 0,2 1 0,-2-1 2,1 0 0,-1 0 0,0-1 1,1 1-1,-1 0 0,0-1 0,0 1 0,1-1 0,-1 0 0,0 1 0,0-1 0,0 0 1,0 0-1,1 1 0,-1-1 0,1-2 0,4-3 17,-1-1 0,0 0 0,-1 0 0,1 0 0,3-9 0,1-4 33,-1-1 0,0 0 0,5-29 0,-11 39-38,0 0 0,-1-1-1,0 1 1,-1 0 0,0 0-1,-1-1 1,0 1 0,-4-17-1,4 26-13,1-1 1,-1 1-1,0 0 0,0 0 0,-1-1 1,1 1-1,0 0 0,-1 0 0,1 1 1,-3-3-1,4 3-2,0 1 1,-1 0-1,1 0 1,0-1 0,-1 1-1,1 0 1,0 0-1,-1 0 1,1 0-1,0-1 1,-1 1 0,1 0-1,0 0 1,-1 0-1,1 0 1,0 0-1,-1 0 1,1 0 0,-1 0-1,1 0 1,0 0-1,-1 0 1,1 0-1,0 0 1,-1 0-1,0 1 1,1-1-2,-1 1 0,0 0 0,1-1 0,-1 1 0,1 0 0,-1-1 0,1 1 0,-1 0 0,1 0 0,0 0 0,-1 0 0,1-1 0,0 1 0,0 0 0,-1 0 0,1 1 0,0 2-5,-1-1-1,1 1 0,0 0 1,0 0-1,0-1 0,1 1 1,-1 0-1,1-1 0,0 1 1,0 0-1,0-1 0,1 1 0,-1-1 1,4 6-1,-4-8 5,0 0 1,-1 0-1,1 0 0,0 0 0,0 0 0,0 0 1,0 0-1,0 0 0,0-1 0,0 1 0,0 0 0,0 0 1,1-1-1,-1 1 0,0-1 0,0 1 0,0-1 1,1 0-1,-1 1 0,0-1 0,1 0 0,-1 0 1,0 0-1,1 0 0,-1 0 0,0 0 0,1 0 1,-1-1-1,0 1 0,0 0 0,1-1 0,-1 1 1,0-1-1,0 1 0,0-1 0,1 1 0,-1-1 1,0 0-1,0 0 0,0 0 0,0 0 0,0 1 0,0-1 1,0-2-1,7-4 0,-1-1 0,0 0 0,-1-1 0,1 0 0,-2 0 0,1 0 0,5-15 0,-1-1 36,12-48-1,-19 48 11,-6 44-48,2 12-2,0-1 0,3 0 1,0 1-1,2-1 0,10 41 1,-13-68 8,0 0 1,0 1 0,1-1 0,-1 0 0,1 0 0,0 0 0,0 0 0,0 0 0,0 0 0,0 0 0,1-1-1,2 3 1,-4-4-3,-1-1-1,1 1 1,0-1-1,-1 0 1,1 1-1,0-1 1,0 0-1,-1 1 0,1-1 1,0 0-1,-1 0 1,1 0-1,0 0 1,0 0-1,0 0 1,-1 0-1,1 0 0,0 0 1,0 0-1,-1 0 1,1 0-1,1-1 1,-1 0-14,1 0 0,-1 0 0,0 0 0,0 0 0,1 0-1,-1-1 1,0 1 0,0 0 0,0-1 0,0 1 0,0 0 0,-1-1 0,1 1 0,1-4 0,0-5-214,0 0 0,0 0 0,-1 0 0,0 0 0,0 0 0,-1 0 0,-1 0 0,-1-11 0,2 19 217,-4-33-429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6.586"/>
    </inkml:context>
    <inkml:brush xml:id="br0">
      <inkml:brushProperty name="width" value="0.025" units="cm"/>
      <inkml:brushProperty name="height" value="0.025" units="cm"/>
    </inkml:brush>
  </inkml:definitions>
  <inkml:trace contextRef="#ctx0" brushRef="#br0">0 1 18332,'0'4'1448,"5"3"-1120,0 0-136,5-1 440,2 0-495,4 1-730,-2-3-719,0-1 1048,2-1-208,3-1-200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7.971"/>
    </inkml:context>
    <inkml:brush xml:id="br0">
      <inkml:brushProperty name="width" value="0.025" units="cm"/>
      <inkml:brushProperty name="height" value="0.025" units="cm"/>
    </inkml:brush>
  </inkml:definitions>
  <inkml:trace contextRef="#ctx0" brushRef="#br0">35 510 15891,'-11'27'2974,"7"-19"-2413,1 1-1,0-1 1,-3 16-1,3-1 113,0 0-1,2 31 0,1-44-538,0-1-1,1 1 0,1-1 0,-1 0 1,1 1-1,1-1 0,0 0 1,6 13-1,-8-21-116,-1 1 0,1-1 1,0 0-1,-1 0 0,1 0 1,0 0-1,-1 0 0,1 0 1,0 0-1,0 0 0,0-1 1,0 1-1,0 0 0,0 0 0,0-1 1,0 1-1,0-1 0,0 1 1,1-1-1,-1 1 0,0-1 1,0 0-1,0 1 0,1-1 0,-1 0 1,2 0-1,-1 0-5,0-1-1,1 0 1,-1 0-1,0 1 1,0-1 0,0-1-1,0 1 1,0 0-1,0 0 1,0-1 0,-1 1-1,1-1 1,2-2-1,3-4 10,1-2 0,-1 1-1,-1-1 1,8-14-1,-3 0 20,-1 1 0,-1-2 0,-1 1-1,5-32 1,-10 44-44,-1-1 0,-1 1 0,0-1 1,0 0-1,-2 0 0,1 0 0,-2 1 0,1-1 0,-2 1 0,-5-19 0,7 30 0,1-1-1,-1 0 1,1 1-1,-1-1 1,0 1 0,0-1-1,0 1 1,0-1-1,0 1 1,0 0-1,-1-1 1,1 1 0,-2-1-1,2 2 2,1-1 1,-1 1-1,1 0 0,-1 0 0,1 0 0,-1-1 0,1 1 0,-1 0 1,0 0-1,1 0 0,-1 0 0,1 0 0,-1 0 0,0 0 0,1 0 1,-1 1-1,1-1 0,-1 0 0,1 0 0,-1 0 0,0 1 0,1-1 1,-1 0-1,1 1 0,-1-1 0,-2 3-3,1-1 0,0 0 0,0 1 0,0-1 0,1 1 0,-1 0 0,0 0 0,1 0 0,0 0-1,0 0 1,0 0 0,-1 4 0,-1 5 2,2 0 0,-1 0-1,1 0 1,1 0-1,0 0 1,3 20 0,-2-23 3,1-1 0,0 0 0,0 0 1,0 0-1,1 0 0,1-1 1,-1 1-1,1-1 0,0 0 0,8 11 1,-10-16 1,-1-1 0,1 1 1,0 0-1,-1-1 1,1 1-1,0-1 0,0 1 1,0-1-1,0 0 0,0 0 1,0 0-1,0 0 1,0 0-1,0-1 0,0 1 1,1 0-1,-1-1 0,0 0 1,0 1-1,1-1 1,-1 0-1,0 0 0,1-1 1,-1 1-1,0 0 0,0-1 1,1 1-1,-1-1 1,0 0-1,0 0 0,0 0 1,0 0-1,0 0 0,0 0 1,0 0-1,3-3 1,2-2 14,0 0 1,-1 0 0,0-1-1,0 0 1,0 0 0,-1 0 0,0-1-1,4-10 1,3-7 61,-2-1-1,-1 0 1,-1-1-1,-1 0 1,6-51-1,-8 24 65,-3 0-1,-4-55 1,1 97-116,2 4-3,-2-1-1,1 1 1,-1 0-1,0 0 0,-1 0 1,0 0-1,0 0 1,-1 0-1,-4-9 0,7 17-20,0 0 0,0 0 0,0-1-1,0 1 1,0 0 0,-1 0 0,1-1-1,0 1 1,0 0 0,0 0 0,0 0-1,-1-1 1,1 1 0,0 0 0,0 0 0,0 0-1,0 0 1,-1 0 0,1-1 0,0 1-1,0 0 1,-1 0 0,1 0 0,0 0-1,0 0 1,-1 0 0,1 0 0,0 0-1,0 0 1,-1 0 0,1 0 0,0 0-1,0 0 1,-1 0 0,1 0 0,-1 0 0,-4 10 40,0 16 5,4 7-42,1 0 1,2 0-1,1 0 0,2-1 1,1 1-1,2-1 0,1 0 1,1-1-1,2 0 0,1 0 1,1-2-1,1 1 0,22 29 1,-31-51-5,-4-4 0,0-1 0,1 1 0,0-1 1,-1 0-1,1 1 0,0-1 0,0-1 1,1 1-1,-1 0 0,5 2 0,-8-5 1,1 0-1,-1 0 0,0 0 0,0 0 1,1 0-1,-1 0 0,0 0 1,0-1-1,1 1 0,-1 0 0,0 0 1,0 0-1,0 0 0,1-1 1,-1 1-1,0 0 0,0 0 0,0 0 1,1-1-1,-1 1 0,0 0 1,0 0-1,0-1 0,0 1 1,0 0-1,0 0 0,0-1 0,0 1 1,0 0-1,1 0 0,-1-1 1,0 1-1,0 0 0,0 0 0,0-1 1,-1 1-1,1 0 0,0-1 1,0 1-1,0 0 0,0 0 0,0-1 1,0 1-1,0 0 0,0 0 1,-1 0-1,1-1 0,0 1 0,-4-18 43,-11-18 0,-1 0 1,-2 1-1,-1 1 0,-33-44 0,51 77-39,0-1 0,0 1 0,0 0 0,0 0-1,0 0 1,0 0 0,0 0 0,0 0-1,0 0 1,-1 0 0,1 0 0,0 0 0,-3 0-1,2 5 43,6 9-30,0-5-38,0 0 1,0 0-1,1-1 0,0 0 0,0 0 0,1 0 1,0-1-1,0 0 0,1 0 0,0 0 0,12 7 1,-16-11-11,0 0 1,0-1 0,1 1 0,-1-1-1,1 0 1,-1 0 0,1 0-1,-1 0 1,1-1 0,0 1 0,0-1-1,-1 0 1,1 0 0,0 0 0,-1-1-1,1 1 1,0-1 0,-1 0-1,1 0 1,-1 0 0,1 0 0,-1-1-1,0 1 1,1-1 0,-1 0 0,0 0-1,0 0 1,0-1 0,4-3 0,-1-1-19,0 0 0,0-1 0,-1 1 0,0-1 0,-1 0 0,1 0 1,-1-1-1,-1 1 0,0-1 0,3-13 0,-1 3 36,-1-1-1,-2 1 0,2-36 0,-4 55 15,0 0-1,0 0 0,0 0 1,0 0-1,0-1 0,0 1 1,0 0-1,0 0 1,0 0-1,0 0 0,0 0 1,0 0-1,0 0 0,0 0 1,0 0-1,0 0 0,0 0 1,0-1-1,0 1 0,0 0 1,0 0-1,0 0 0,0 0 1,0 0-1,0 0 0,0 0 1,0 0-1,0 0 0,0 0 1,0-1-1,0 1 0,0 0 1,0 0-1,0 0 1,0 0-1,0 0 0,0 0 1,0 0-1,0 0 0,0 0 1,0 0-1,-1 0 0,1 0 1,0 0-1,0 0 0,0 0 1,0 0-1,0 0 0,0-1 1,0 1-1,0 0 0,0 0 1,0 0-1,0 0 0,-1 0 1,1 0-1,0 0 0,0 0 1,0 0-1,0 0 0,0 0 1,0 0-1,0 0 1,0 1-1,0-1 0,0 0 1,-1 0-1,-2 5 11,-1 14 25,1 0 1,1 1-1,1 0 0,1-1 1,2 30-1,-1-24 33,-1-24-66,0 14 51,1 1 0,1-1 0,0 0 0,5 17 0,-7-31-53,0-1 0,0 1 0,0 0-1,1 0 1,-1-1 0,0 1 0,1 0 0,-1-1 0,1 1-1,-1 0 1,1-1 0,-1 1 0,1-1 0,-1 1 0,1-1-1,0 2 1,0-2-13,-1 0 0,0 0 0,1 0 0,-1 0 0,0 0 0,1 0 1,-1 0-1,0 0 0,1 0 0,-1 0 0,0 0 0,1 0 0,-1-1 0,0 1 0,1 0 0,-1 0 0,0 0 0,1 0 0,-1 0 0,0-1 0,0 1 0,1 0 0,-1 0 1,0-1-1,1 1 0,0-3-114,1 1 0,-1 0 1,1-1-1,-1 1 0,0 0 1,0-1-1,2-4 1,2-19-1101,0 1 0,-1-1 1,-2 0-1,-1-40 1,-4 14-891,-11-65 1,12 105 2185,2 8 59,0 1 0,0 0 0,-1-1 0,1 1 0,-1-1 0,0 1 0,0 0 0,0 0 0,0-1 0,-1 1 0,-2-3 0,4 6-91,0 0 0,0 0 1,0 0-1,0 0 0,-1 0 0,1 0 1,0 0-1,0 0 0,0 0 0,0 0 1,0 0-1,-1 0 0,1 0 0,0 0 0,0 0 1,0 0-1,0 0 0,0 0 0,-1 0 1,1 0-1,0 0 0,0 1 0,0-1 0,0 0 1,0 0-1,0 0 0,0 0 0,0 0 1,0 0-1,-1 1 0,1-1 0,0 0 0,0 0 1,0 0-1,0 0 0,0 0 0,0 0 1,0 1-1,0-1 0,0 0 0,0 0 0,0 0 1,0 0-1,0 1 0,0-1 0,0 0 1,0 0-1,0 0 0,0 0 0,1 0 0,-1 0 1,0 1-1,0-1 0,0 0 0,0 0 1,0 0-1,1 21 1288,4 21-379,-4-37-1145,0 0 0,0 0 0,1 0 0,0 0 0,0 0 0,0 0 0,1 0 0,-1-1 0,7 8 0,-8-11 88,0 0 1,0 0-1,0-1 0,0 1 0,0 0 0,0 0 0,0-1 1,0 1-1,1 0 0,-1-1 0,0 1 0,0-1 1,1 0-1,-1 1 0,0-1 0,3 0 0,-1 0-90,-1 0-1,0-1 1,0 1 0,0-1-1,0 1 1,0-1-1,0 0 1,0 0 0,0 0-1,0 0 1,-1 0-1,1-1 1,3-2 0,22-25-2736,-8 8 4471,-19 21-1483,0-1 0,0 1 0,0 0 0,1 0 0,-1 0 0,0 0-1,0-1 1,0 1 0,1 0 0,-1 0 0,0 0 0,0 0 0,0 0-1,1-1 1,-1 1 0,0 0 0,0 0 0,1 0 0,-1 0 0,0 0 0,0 0-1,1 0 1,-1 0 0,0 0 0,0 0 0,1 0 0,-1 0 0,0 0 0,0 0-1,0 0 1,1 0 0,-1 0 0,0 1 0,0-1 0,1 0 0,-1 0 0,5 11 1377,0 25 614,-4-25-1193,6 30 204,2 0 1,2-1-1,2 0 1,29 64 0,-34-87-950,34 82 207,-38-88-259,0 0 0,-2 0 1,1 1-1,-1-1 0,-1 0 0,0 1 0,0 11 1,-1-21-39,0-1 0,0 1 1,-1-1-1,1 0 0,0 1 1,0-1-1,-1 1 0,1-1 1,-1 0-1,0 1 0,1-1 1,-1 0-1,0 0 1,1 1-1,-3 1 0,2-3-1,1 1-1,-1-1 0,0 1 1,0-1-1,1 0 0,-1 1 1,0-1-1,0 0 0,0 0 1,0 1-1,1-1 0,-1 0 1,0 0-1,0 0 0,0 0 1,0 0-1,0 0 0,1 0 1,-3-1-1,0 0 18,-1 0-1,1-1 1,0 1 0,0-1-1,0 0 1,0 0 0,0 0-1,0 0 1,1-1-1,-1 1 1,-3-4 0,-1-3-1,1 0 1,0 0-1,0 0 1,1-1-1,0 0 1,0 0-1,1 0 1,1-1-1,-5-17 1,6 11-26,-1-1 1,2 1 0,0-1-1,2 1 1,2-25 0,6-8-27,2 1 1,2 1 0,23-56-1,-19 60 20,-6 19 4,-2 1 1,7-32 0,-16 55-5,0 1 1,0-1 0,0 0 0,1 1 0,-1-1 0,0 0 0,0 1-1,0-1 1,0 1 0,0-1 0,0 0 0,0 1 0,0-1 0,0 0-1,-1 1 1,1-1 0,0 0 0,0 1 0,0-1 0,-1 0-1,-8 5-6,-10 21-7,9-7-5,-14 39 0,21-49 21,1 0 0,0 1 0,0-1 0,1 0 0,0 1 0,0-1 0,2 16 0,-1-22 1,0-1 1,0 0-1,0 0 0,0 0 1,0 0-1,0 1 0,0-1 1,0 0-1,1 0 1,-1 0-1,1 0 0,-1 0 1,1 0-1,-1 1 0,1-1 1,-1-1-1,1 1 0,0 0 1,0 0-1,0 0 1,-1 0-1,1 0 0,0-1 1,0 1-1,0 0 0,0-1 1,0 1-1,0 0 1,0-1-1,0 0 0,1 1 1,-1-1-1,0 0 0,0 1 1,0-1-1,0 0 0,1 0 1,-1 0-1,0 0 1,0 0-1,0 0 0,0 0 1,1-1-1,-1 1 0,0 0 1,0-1-1,0 1 1,1-1-1,5-2 15,0 0-1,0-1 1,-1 0 0,1 0 0,-1 0-1,7-7 1,7-9 41,0-1 0,22-31 0,6-8 10,-47 58-64,1 1 0,0-1 0,-1 0 0,1 0 0,0 1 0,0-1 0,0 1 0,0-1 0,0 1 0,0 0 0,1 0 0,2-2 0,-5 3-3,1 0 0,-1 0 1,1 0-1,-1 0 0,1 1 0,-1-1 1,1 0-1,-1 0 0,1 0 0,-1 0 1,1 0-1,-1 1 0,1-1 0,-1 0 1,0 0-1,1 1 0,-1-1 0,1 0 1,-1 1-1,0-1 0,1 0 0,-1 1 1,9 18 34,-8-13-23,1 1 37,-1-1 0,1 0 0,1 1 0,4 8 0,-7-14-34,0 0 1,1 0-1,-1-1 1,1 1-1,-1 0 1,1-1-1,-1 1 0,1 0 1,0-1-1,-1 1 1,1 0-1,0-1 1,-1 1-1,1-1 1,0 1-1,0-1 0,-1 0 1,1 1-1,0-1 1,0 0-1,0 0 1,0 1-1,0-1 1,-1 0-1,1 0 1,0 0-1,0 0 0,0 0 1,0 0-1,0 0 1,0 0-1,0-1 1,-1 1-1,1 0 1,0 0-1,0-1 0,0 1 1,-1-1-1,1 1 1,0 0-1,0-1 1,0 0-1,5-4 67,-1 0 0,0 0 0,0 0 0,-1 0 0,0-1-1,0 0 1,0 0 0,3-8 0,-2 6-155,0 0 0,0 1 0,11-14 0,-16 20 42,0 1 0,0 0 1,1 0-1,-1-1 0,0 1 0,0 0 1,0 0-1,0 0 0,0 0 0,0-1 1,1 1-1,-1 0 0,0 0 0,0 0 1,0 0-1,0-1 0,1 1 0,-1 0 1,0 0-1,0 0 0,0 0 0,1 0 1,-1 0-1,0 0 0,0 0 0,0 0 1,1 0-1,-1 0 0,0 0 0,0 0 1,1 0-1,-1 0 0,0 0 0,0 0 1,1 0-1,-1 0 0,0 0 0,0 0 1,0 0-1,1 0 0,-1 0 0,0 0 1,1 1-1,0 8-881,-1-7 931,0 8-552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9.150"/>
    </inkml:context>
    <inkml:brush xml:id="br0">
      <inkml:brushProperty name="width" value="0.025" units="cm"/>
      <inkml:brushProperty name="height" value="0.025" units="cm"/>
    </inkml:brush>
  </inkml:definitions>
  <inkml:trace contextRef="#ctx0" brushRef="#br0">95 246 17404,'3'-17'2675,"4"26"-657,7 35-226,-13-39-1821,21 75 160,-3 1 1,13 132 0,-33-186-1056,1-27 893,0 0 1,0 0-1,0 0 0,0 1 0,0-1 0,0 0 0,0 0 0,0 0 1,0 0-1,0 1 0,0-1 0,0 0 0,0 0 0,0 0 0,-1 0 1,1 0-1,0 1 0,0-1 0,0 0 0,0 0 0,0 0 0,-1 0 1,1 0-1,0 0 0,0 0 0,0 0 0,0 0 0,-1 0 0,1 1 1,0-1-1,0 0 0,0 0 0,0 0 0,-1 0 0,1 0 0,0 0 1,0 0-1,0 0 0,-10-11-1258,-16-32-1345,-24-53 1,-12-51 1709,53 126 1489,1 0 0,2-1 0,0 0 0,-4-28 0,10 50-525,0-1 0,0 1 0,0-1 0,0 1 0,-1-1 0,1 1 0,0-1 0,0 1 0,0-1 0,0 1 0,0-1 0,1 1 0,-1-1 0,0 1 0,0-1 0,0 1-1,0 0 1,0-1 0,1 1 0,-1-1 0,0 1 0,0-1 0,1 1 0,-1 0 0,0-1 0,1 1 0,-1 0 0,0-1 0,1 1 0,12 4 705,13 21-99,-26-24-635,66 80 521,-51-60-419,0 0-1,2-2 0,0 0 1,1-1-1,1 0 0,29 20 1,-46-36-60,1-1 1,-1 1-1,1-1 1,0 0-1,0 0 1,0 0-1,0 0 1,0 0-1,0 0 1,0-1-1,0 0 1,0 1-1,0-1 1,0 0-1,0 0 1,5-2-1,-6 2 7,1-1-1,-1 0 0,1-1 1,-1 1-1,0 0 0,0-1 1,0 1-1,1-1 0,-2 0 1,1 0-1,0 0 0,0 0 1,0 0-1,-1 0 0,1 0 1,-1 0-1,0-1 0,0 1 1,2-5-1,2-8 185,-1 0 1,0 0-1,-1 0 1,-1 0-1,0-1 1,-1 1-1,0-1 0,-4-25 1,0 11 48,-2 0 0,-2 0 0,-13-42-1,-13-9 27,29 72-362,-1 0-1,0-1 0,-1 2 0,0-1 0,-14-15 0,19 24-3,1-1-1,-1 1 0,1-1 0,-1 0 0,1 1 1,-1-1-1,1 1 0,-1-1 0,0 1 1,1 0-1,-1-1 0,0 1 0,0 0 0,1-1 1,-1 1-1,0 0 0,1 0 0,-1 0 0,0-1 1,0 1-1,0 0 0,1 0 0,-1 0 1,0 0-1,0 0 0,-1 1 0,1 0 10,1-1-1,-1 1 1,0 0-1,0 0 1,1-1-1,-1 1 1,1 0-1,-1 0 1,0 0-1,1 0 1,0 0-1,-1 0 0,1 0 1,0 0-1,-1 0 1,1 2-1,-1 7-28,0 1-1,0-1 0,2 11 0,-1-17 64,1 31-388,2 0 21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9.897"/>
    </inkml:context>
    <inkml:brush xml:id="br0">
      <inkml:brushProperty name="width" value="0.025" units="cm"/>
      <inkml:brushProperty name="height" value="0.025" units="cm"/>
    </inkml:brush>
  </inkml:definitions>
  <inkml:trace contextRef="#ctx0" brushRef="#br0">93 272 17556,'-5'-5'536,"0"0"1,0 0-1,-1 1 1,1 0-1,-12-6 0,16 9-487,0 1-1,0-1 0,0 1 0,-1-1 0,1 1 1,0 0-1,0 0 0,0-1 0,0 1 0,0 0 0,-1 0 1,1 0-1,0 0 0,0 0 0,0 0 0,0 0 0,-1 1 1,1-1-1,0 0 0,0 1 0,0-1 0,0 1 1,0-1-1,0 1 0,0-1 0,0 1 0,0 0 0,0 0 1,0-1-1,0 1 0,0 0 0,1 0 0,-1 0 0,0 0 1,1 0-1,-1 0 0,0 0 0,1 0 0,0 0 0,-1 0 1,1 0-1,-1 0 0,1 2 0,-2 6-12,0 0-1,0 0 0,1 0 1,0 0-1,1 0 1,0 1-1,0-1 1,3 11-1,-1-3-7,2 0 1,0 0-1,9 23 0,-11-34-10,1-1 0,-1 0 0,1 0 0,5 7 0,-8-11-9,0 0 0,1-1 0,-1 1 0,1 0 0,-1-1 1,1 1-1,-1-1 0,1 1 0,-1-1 0,1 1 0,-1-1 0,1 1 0,0-1 1,-1 0-1,1 1 0,0-1 0,-1 0 0,1 0 0,0 1 0,0-1 0,-1 0 1,1 0-1,0 0 0,-1 0 0,1 0 0,0 0 0,0 0 0,-1 0 1,1 0-1,0 0 0,0 0 0,-1-1 0,1 1 0,0 0 0,-1 0 0,1-1 1,0 1-1,-1 0 0,1-1 0,0 1 0,-1-1 0,1 1 0,-1-1 0,1 1 1,0-2-1,3-4 59,0 1 1,0-1 0,0 0-1,-1-1 1,0 1 0,-1 0-1,1-1 1,1-8-1,11-62 440,-9 41-221,-1 1-8,-2 19-103,-1 1 1,9-27-1,-10 40-162,-1 1 0,0 0 0,1 0 0,-1 0 0,0 0 0,1 0 0,0 0 0,-1 0 0,1 0 0,-1 1-1,1-1 1,0 0 0,0 0 0,-1 0 0,1 1 0,0-1 0,0 0 0,1 0 0,-1 1-8,-1 0 0,1 0 0,-1 0 0,1 0 0,0 0 0,-1 0-1,1 1 1,-1-1 0,1 0 0,-1 0 0,0 1 0,1-1 0,-1 0 0,1 1 0,-1-1 0,1 0 0,-1 1 0,0-1 0,1 1 0,-1-1 0,0 1 0,1-1-1,-1 0 1,0 1 0,1 0 0,2 7 20,1 1-1,-1-1 0,2 12 1,-3-13-21,7 26 13,-4-14-15,1 0 0,12 30-1,-17-49 1,-1 1-1,0 0 0,0 0 0,1 0 0,-1-1 0,1 1 1,-1 0-1,1-1 0,-1 1 0,1 0 0,-1-1 1,1 1-1,-1-1 0,1 1 0,0-1 0,-1 1 0,1-1 1,0 1-1,0-1 0,-1 0 0,1 1 0,0-1 0,0 0 1,-1 1-1,2-1 0,-1 0 0,0-1 0,0 1 0,0-1 0,0 1 0,0 0 0,0-1 0,0 1 0,0-1 0,-1 0 1,1 1-1,0-1 0,0 0 0,-1 0 0,1 1 0,0-1 0,-1 0 0,1-1 0,5-7 5,-1 0 0,-1-1 0,4-11 1,-5 13-8,14-38 28,-11 27-26,0 1 1,1 1-1,1-1 1,1 1-1,15-23 1,-24 39-5,1 0 0,-1 1 1,1-1-1,0 0 0,-1 0 1,1 0-1,0 1 0,-1-1 0,1 0 1,0 1-1,0-1 0,0 1 1,0-1-1,-1 1 0,1-1 1,0 1-1,0 0 0,0-1 0,0 1 1,0 0-1,0 0 0,0 0 1,0 0-1,0-1 0,0 1 1,1 1-1,0-1 0,-1 1-1,0 0 1,0 0 0,0 0-1,1-1 1,-1 1 0,0 0-1,0 1 1,0-1 0,-1 0-1,1 0 1,0 0 0,0 0-1,-1 1 1,2 2 0,3 7-13,-2 1 1,1 0 0,2 16 0,-5-22 7,2 12 3,-3-11 12,2 0 0,-1 0-1,1 0 1,0 0 0,3 7 0,-5-14-7,0 0 1,1 1 0,-1-1-1,0 0 1,0 0 0,0 1-1,0-1 1,0 0 0,0 0-1,0 1 1,1-1 0,-1 0-1,0 0 1,0 0 0,0 1-1,1-1 1,-1 0 0,0 0-1,0 0 1,0 0 0,1 0-1,-1 1 1,0-1 0,0 0-1,1 0 1,-1 0 0,0 0-1,0 0 1,1 0 0,-1 0-1,0 0 1,0 0 0,1 0-1,-1 0 1,0 0 0,0 0-1,1 0 1,-1 0 0,0 0-1,0 0 1,1 0 0,-1-1-1,0 1 1,0 0 0,1 0-1,-1 0 1,0 0 0,0 0-1,0-1 1,1 1 0,-1 0-1,0 0 1,0 0 0,0-1-1,9-13 60,-8 11-53,27-59 119,-19 39-94,2 0 1,0 1 0,26-37 0,-36 57-36,1 0-1,-1 0 0,1 0 0,0 0 0,-1 1 0,1-1 0,0 1 0,0-1 0,0 1 1,0 0-1,1 0 0,-1 0 0,0 0 0,0 0 0,1 0 0,3 0 0,-4 1 1,0 0 0,-1 0 0,1 0-1,0 0 1,-1 1 0,1-1-1,0 1 1,-1-1 0,1 1-1,0 0 1,-1-1 0,1 1 0,-1 0-1,1 0 1,-1 0 0,0 0-1,0 1 1,1-1 0,-1 0 0,0 1-1,0-1 1,0 0 0,1 4-1,12 22-25,-13-22 26,1 0 0,1 0 1,-1-1-1,0 1 0,1-1 0,5 7 0,-7-10 4,-1-1-1,0 0 1,1 0 0,-1 1-1,0-1 1,1 0-1,-1 0 1,0 1 0,1-1-1,-1 0 1,1 0-1,-1 0 1,0 0 0,1 0-1,-1 1 1,1-1 0,-1 0-1,0 0 1,1 0-1,-1 0 1,1 0 0,-1 0-1,1 0 1,-1-1-1,0 1 1,1 0 0,-1 0-1,1 0 1,-1 0 0,0 0-1,1-1 1,-1 1-1,0 0 1,1 0 0,-1-1-1,0 1 1,1 0-1,-1-1 1,0 1 0,1 0-1,-1-1 1,0 1-1,0 0 1,0-1 0,1 1-1,-1 0 1,0-1 0,0 1-1,0-1 1,0 1-1,9-24 45,-9 23-43,18-89-2169,-16 87 1795,3-2-125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0.528"/>
    </inkml:context>
    <inkml:brush xml:id="br0">
      <inkml:brushProperty name="width" value="0.025" units="cm"/>
      <inkml:brushProperty name="height" value="0.025" units="cm"/>
    </inkml:brush>
  </inkml:definitions>
  <inkml:trace contextRef="#ctx0" brushRef="#br0">1 139 15475,'17'101'5039,"-12"-68"-3352,16 59 0,-21-90-1649,0-1 0,0 0 0,0 1 0,1-1 0,-1 0 0,1 0 0,-1 1 0,1-1 0,0 0 0,-1 0 0,1 0 0,0 0 0,0 0 1,0 0-1,0 0 0,-1 0 0,2 0 0,-1 0 0,0 0 0,0 0 0,0-1 0,1 1 0,-1-1-20,0 0-1,0 0 1,0 0 0,0-1-1,0 1 1,0 0 0,0-1-1,0 1 1,0-1 0,0 1-1,0-1 1,-1 1 0,1-1-1,0 0 1,0 1 0,-1-1-1,1 0 1,0 0-1,-1 0 1,1 1 0,0-3-1,5-7 30,-1 0 0,0 0 0,6-19 0,24-105 120,-20 71-92,-15 62-70,0 0-1,0 1 0,0-1 0,0 0 1,0 1-1,0-1 0,1 0 0,-1 1 1,0-1-1,0 1 0,1-1 0,-1 0 1,0 1-1,1-1 0,-1 1 0,1-1 1,-1 1-1,0-1 0,1 1 0,0-1 1,5 10 66,2 30 34,-7-34-85,2 15 41,-2-11-22,0-1 1,1 1-1,0 0 1,1 0-1,-1-1 1,2 1-1,-1-1 0,7 11 1,-10-18-29,1 0-1,0 0 1,0-1-1,-1 1 1,1 0 0,0-1-1,0 1 1,0-1 0,0 1-1,0-1 1,0 1-1,0-1 1,0 0 0,0 1-1,0-1 1,0 0 0,0 0-1,0 0 1,0 1-1,0-1 1,0 0 0,0-1-1,0 1 1,0 0 0,0 0-1,0 0 1,0-1-1,0 1 1,0 0 0,0-1-1,0 1 1,0-1 0,0 1-1,0-1 1,-1 1-1,1-1 1,1-1 0,5-4 40,0 0 0,-1 0 1,9-11-1,-9 11-13,15-19-48,-1-1 0,-1-1-1,-2 0 1,0-1 0,-2-1 0,12-32 0,-27 61 7,0 0 1,0 0-1,0-1 1,0 1-1,0 0 0,0 0 1,0-1-1,0 1 1,0 0-1,0 0 0,0 0 1,0-1-1,0 1 1,0 0-1,0 0 1,1-1-1,-1 1 0,0 0 1,0 0-1,0 0 1,0 0-1,1-1 0,-1 1 1,0 0-1,0 0 1,0 0-1,0 0 0,1 0 1,-1-1-1,0 1 1,0 0-1,1 0 0,-1 0 1,0 0-1,0 0 1,0 0-1,1 0 0,-1 0 1,0 0-1,0 0 1,1 0-1,3 11-13,1 25 118,-5-33-84,10 111 639,-11-125-1192,-1 1 0,0 0 0,0-1-1,-1 1 1,-6-11 0,-6-12-80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5.860"/>
    </inkml:context>
    <inkml:brush xml:id="br0">
      <inkml:brushProperty name="width" value="0.05" units="cm"/>
      <inkml:brushProperty name="height" value="0.05" units="cm"/>
    </inkml:brush>
  </inkml:definitions>
  <inkml:trace contextRef="#ctx0" brushRef="#br0">15 1 15211,'9'93'5309,"-12"112"-2897,1 8-1192,2-198-984,-1-21 189,0-27-14,1-18-343,2 1-1,2-1 1,2 1-1,3 0 1,16-53-1,-24 99-85,1 0-1,-1 1 0,1-1 1,0 0-1,0 0 0,0 1 0,1-1 1,-1 1-1,1 0 0,0 0 0,0 0 1,0 0-1,0 0 0,1 0 1,-1 1-1,1 0 0,4-3 0,-3 3-15,0 0 0,1 0 0,-1 1 0,1 0 0,0 0 0,-1 0 1,1 1-1,0 0 0,-1 0 0,1 0 0,0 0 0,8 3 0,-11-3 23,0 1-1,0 0 1,0 0 0,0 0 0,0 0 0,0 0 0,0 1 0,0-1 0,-1 1 0,1 0-1,4 3 1,-7-4 22,1 0-1,-1 0 0,1 0 0,-1 0 1,1 0-1,-1 0 0,1 0 0,-1 0 1,0 0-1,1 0 0,-1 0 0,0 0 1,0 0-1,0 0 0,0 0 0,0 0 1,0 0-1,0 1 0,0-1 0,-1 0 1,1 0-1,0 0 0,-1 0 1,1 0-1,0 0 0,-1 0 0,1 0 1,-1 0-1,0 0 0,1-1 0,-1 1 1,0 0-1,0 0 0,1 0 0,-1-1 1,0 1-1,0-1 0,-1 2 0,-8 6 116,0 0 0,0 0-1,0-1 1,-1-1-1,-1 0 1,-14 7 0,2-5-89,0 0 0,-30 6 0,52-13-127,0-1-1,0 1 1,0-1-1,1 0 0,-1 0 1,0 0-1,0 0 1,0 0-1,0 0 0,0 0 1,0-1-1,1 1 1,-4-1-1,5 0 59,-1 1 0,1-1 0,-1 0 0,1 1 0,-1-1 0,1 0-1,0 0 1,-1 1 0,1-1 0,0 0 0,-1 0 0,1 1 0,0-1 0,0 0 0,0 0 0,0 0 0,0 1-1,0-1 1,0 0 0,0 0 0,0 0 0,0 0 0,0 1 0,0-1 0,1 0 0,-1 0 0,0 1 0,1-1-1,-1 0 1,1 0 0,-1 1 0,1-2 0,9-17-456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0.991"/>
    </inkml:context>
    <inkml:brush xml:id="br0">
      <inkml:brushProperty name="width" value="0.025" units="cm"/>
      <inkml:brushProperty name="height" value="0.025" units="cm"/>
    </inkml:brush>
  </inkml:definitions>
  <inkml:trace contextRef="#ctx0" brushRef="#br0">21 1 18140,'0'0'1792,"1"5"-1328,1 2-568,-1 1 2617,-7 2-2009,-2-2-8,-2-8-184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1.438"/>
    </inkml:context>
    <inkml:brush xml:id="br0">
      <inkml:brushProperty name="width" value="0.025" units="cm"/>
      <inkml:brushProperty name="height" value="0.025" units="cm"/>
    </inkml:brush>
  </inkml:definitions>
  <inkml:trace contextRef="#ctx0" brushRef="#br0">63 529 19148,'-2'1'219,"0"1"0,0-1-1,0 0 1,0 1 0,0 0 0,0-1-1,1 1 1,-1 0 0,0 0 0,1 0-1,0 0 1,-1 0 0,-1 4 0,-11 31 911,8-15-934,1 0-1,0 0 1,2 0-1,1 1 1,1 0-1,1-1 1,3 27-1,3-18-179,-6-31-14,0 1 0,0 0-1,1-1 1,-1 1-1,0-1 1,0 1-1,0 0 1,0-1-1,1 1 1,-1-1-1,0 1 1,1-1-1,-1 1 1,0-1-1,1 1 1,-1-1-1,0 1 1,1-1-1,-1 1 1,1-1-1,-1 0 1,1 1 0,-1-1-1,1 0 1,0 0-1,-1 1 1,1-1-1,-1 0 1,1 0-1,-1 0 1,1 1-1,0-1 1,-1 0-1,1 0 1,-1 0-1,1 0 1,0 0-1,-1 0 1,1 0-1,0-1 1,-1 1 0,1 0-1,-1 0 1,1 0-1,-1-1 1,1 1-1,0-1 1,3-2 14,-1 0 0,0 0 0,0-1 1,0 1-1,0-1 0,-1 0 1,0 0-1,1 0 0,-1 0 0,-1 0 1,1-1-1,1-4 0,13-60 221,-14 58-189,8-36 239,-3 0 0,1-64 0,5 158-217,-11-40-73,1 16-7,2-1-1,1 0 0,0 0 0,18 37 1,-23-57 10,0 1 1,1-1-1,-1 0 1,1 0 0,0 0-1,-1 0 1,1 0-1,0 0 1,0 0 0,0 0-1,3 1 1,-4-3 0,0 1 0,0-1 0,1 1 0,-1-1 0,0 0 0,0 0 0,0 1 0,1-1 0,-1 0 0,0 0 0,0 0 0,0 0 0,1 0 0,-1-1 0,0 1 0,0 0 0,0-1 0,1 1 0,-1 0-1,0-1 1,0 1 0,0-1 0,0 0 0,0 1 0,0-1 0,0 0 0,1-1 0,3-2 7,-1-1 0,0 0-1,1 0 1,-2 0-1,1 0 1,-1-1 0,6-10-1,15-47 82,-19 47-59,12-37 108,-3-1-1,-2 0 0,-2-1 1,-3 0-1,-2 0 1,-3-80-1,-3 130-125,2-8 10,-2 1 1,1-1-1,-2 1 0,0 0 1,0-1-1,-1 1 0,-8-22 1,10 34-24,1 0 0,0-1 0,0 1 1,0-1-1,0 1 0,0 0 0,-1-1 0,1 1 1,0 0-1,0 0 0,-1-1 0,1 1 1,0 0-1,0-1 0,-1 1 0,1 0 1,0 0-1,-1 0 0,1-1 0,0 1 0,-1 0 1,1 0-1,0 0 0,-1 0 0,1 0 1,0 0-1,-1-1 0,1 1 0,-1 0 1,1 0-1,0 0 0,-1 0 0,0 1 0,-7 10-38,-1 17-25,-1 26-30,-3 61 0,12-85 74,1 0 0,1-1 0,9 51 0,-9-71-10,1 0 0,1-1 0,-1 1-1,1 0 1,1-1 0,0 0 0,0 0 0,1 0 0,-1 0-1,8 7 1,-10-12-34,1-1-1,0 1 0,-1-1 1,1 0-1,0 0 1,0 0-1,0 0 0,0-1 1,1 1-1,-1-1 0,0 0 1,1 0-1,-1 0 1,1 0-1,-1 0 0,1-1 1,-1 0-1,1 0 1,-1 0-1,1 0 0,0 0 1,-1-1-1,1 1 0,-1-1 1,1 0-1,-1 0 1,0 0-1,5-3 0,22-11-295,-2-3-108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2.211"/>
    </inkml:context>
    <inkml:brush xml:id="br0">
      <inkml:brushProperty name="width" value="0.025" units="cm"/>
      <inkml:brushProperty name="height" value="0.025" units="cm"/>
    </inkml:brush>
  </inkml:definitions>
  <inkml:trace contextRef="#ctx0" brushRef="#br0">42 58 15563,'-2'-7'677,"2"2"-224,-1 0 0,-1-1 0,1 1 0,-1 0 0,0 0 0,0 0 0,-1 0-1,-2-5 1,3 13-172,1 0 0,0-1 0,0 1 0,0 0-1,0 0 1,1 0 0,-1-1 0,0 6 0,-6 62 574,3 0 0,3 0 0,15 135 0,-12-190-768,1 0-1,1 0 0,0 0 0,0-1 0,12 24 1,-16-37-95,1 0 0,-1 0 0,1 0 0,-1 0-1,1 0 1,0-1 0,-1 1 0,1 0 0,0 0 0,0 0 0,-1 0 0,1-1 0,0 1 0,0 0 0,0-1 0,0 1 0,0-1 0,0 1 0,0-1 0,0 1 0,0-1 0,0 0 0,1 0-1,-1 1 1,0-1 0,0 0 0,0 0 0,0 0 0,0 0 0,0 0 0,1-1 0,-1 1 0,0 0 0,0 0 0,0-1 0,0 1 0,0-1 0,0 1 0,0-1 0,0 1 0,0-1 0,0 1-1,0-1 1,0 0 0,1-1 0,2-2-413,1-1 0,-1 1-1,0-1 1,0 0 0,0 0 0,4-9-1,22-48-1059,-16 30 609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2.759"/>
    </inkml:context>
    <inkml:brush xml:id="br0">
      <inkml:brushProperty name="width" value="0.025" units="cm"/>
      <inkml:brushProperty name="height" value="0.025" units="cm"/>
    </inkml:brush>
  </inkml:definitions>
  <inkml:trace contextRef="#ctx0" brushRef="#br0">33 78 17780,'-7'24'1246,"0"-2"-200,1 1 1,-4 27 0,9-45-937,0 0 1,1 1-1,0-1 1,0 0-1,0 0 1,1 0 0,0 1-1,0-1 1,0 0-1,0 0 1,1 0-1,0 0 1,0-1-1,0 1 1,5 6-1,-6-9-98,0-1-1,0 1 0,0-1 0,0 0 0,1 0 0,-1 1 0,1-1 0,-1 0 0,1 0 0,-1 0 0,1-1 0,-1 1 0,1 0 0,0-1 0,-1 1 1,1-1-1,0 1 0,0-1 0,-1 0 0,1 1 0,0-1 0,0 0 0,-1 0 0,1-1 0,0 1 0,0 0 0,0-1 0,-1 1 0,1-1 0,0 1 1,-1-1-1,1 0 0,0 1 0,-1-1 0,1 0 0,-1 0 0,0 0 0,1-1 0,-1 1 0,2-1 0,3-4 62,0 0-1,0 0 1,-1 0 0,0-1-1,0 0 1,0 0 0,4-9-1,-3 4 86,-1-1 0,-1 0 1,0 0-1,0 0 0,2-24 0,-5 30-92,0 0 0,-1-1 1,0 1-1,0 0 0,-1-1 0,0 1 1,0 0-1,-1 0 0,0 0 0,0 0 1,-1 0-1,-3-9 0,5 15-65,0-1 0,1 1 0,-1-1-1,0 1 1,0 0 0,0-1 0,0 1 0,0 0-1,0-1 1,0 1 0,-1 0 0,1 0 0,0 0-1,-1 0 1,1 0 0,-1 0 0,1 1 0,-1-1 0,1 0-1,-1 1 1,1-1 0,-1 1 0,0 0 0,1-1-1,-1 1 1,0 0 0,1 0 0,-1 0 0,0 0 0,1 0-1,-1 1 1,0-1 0,1 0 0,-1 1 0,1-1-1,-1 1 1,1 0 0,-1-1 0,1 1 0,-1 0 0,-1 1-1,0 1-107,-1 0 0,1 0 1,-1 0-1,1 0 0,0 1 0,0 0 0,1-1 0,-1 1 0,1 0 0,0 0 0,0 0 0,0 1 0,0-1 0,0 6 0,-2 22-1641,4-31 1697,0-1 0,0 1 1,0 0-1,0-1 0,0 1 0,0 0 1,0 0-1,0-1 0,0 1 0,1 0 1,-1-1-1,0 1 0,0 0 0,1-1 1,-1 1-1,0 0 0,1-1 1,-1 1-1,0-1 0,1 1 0,-1-1 1,1 1-1,-1-1 0,1 1 0,-1-1 1,1 1-1,0-1 0,-1 1 0,1-1 1,-1 0-1,1 0 0,0 1 0,-1-1 1,1 0-1,0 0 0,-1 0 1,1 1-1,0-1 0,0 0 0,0 0 1,10-5-767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3.211"/>
    </inkml:context>
    <inkml:brush xml:id="br0">
      <inkml:brushProperty name="width" value="0.025" units="cm"/>
      <inkml:brushProperty name="height" value="0.025" units="cm"/>
    </inkml:brush>
  </inkml:definitions>
  <inkml:trace contextRef="#ctx0" brushRef="#br0">1 0 16299,'4'8'797,"-1"0"0,1 0 0,-1 0 0,3 15 0,44 200 2956,3 14-1598,-53-236-2138,3 8 64,-1-1 0,1 0 0,1 1 0,4 7 0,-7-15-75,-1 0 0,0 0 1,1 0-1,-1 0 1,1 0-1,0 0 0,-1-1 1,1 1-1,0 0 1,-1 0-1,1-1 0,0 1 1,0 0-1,0-1 1,-1 1-1,1-1 1,0 1-1,0-1 0,0 0 1,0 1-1,0-1 1,0 0-1,0 1 0,0-1 1,0 0-1,0 0 1,0 0-1,0 0 0,0 0 1,0 0-1,0 0 1,0 0-1,0-1 1,0 1-1,0 0 0,0-1 1,0 1-1,0-1 1,0 1-1,0-1 0,0 1 1,0-1-1,-1 1 1,1-1-1,1-1 0,2-2 3,0 0 0,0-1-1,-1 1 1,0-1-1,0 0 1,0 0 0,0 0-1,2-7 1,16-50 6,-12 32 7,1-9-6,-8 28-4,1 1 0,0-1 0,1 1 0,-1 0 0,2 0 0,0 0 0,6-10 0,-11 20-11,0 0 0,0 0 0,1-1 1,-1 1-1,0 0 0,0-1 0,0 1 0,1 0 0,-1 0 0,0 0 0,1-1 0,-1 1 1,0 0-1,0 0 0,1 0 0,-1-1 0,0 1 0,1 0 0,-1 0 0,0 0 0,1 0 1,-1 0-1,1 0 0,-1 0 0,0 0 0,1 0 0,-1 0 0,0 0 0,1 0 0,-1 0 0,0 0 1,1 0-1,-1 0 0,1 1 0,7 11 31,3 24 12,-10-32-40,5 27 46,-5-20-37,1-1 1,1 1-1,0-1 1,5 13-1,-8-23-11,0 1-1,1-1 1,-1 0-1,0 0 1,0 1-1,0-1 0,0 0 1,0 0-1,0 0 1,1 1-1,-1-1 1,0 0-1,0 0 1,0 0-1,1 0 1,-1 0-1,0 1 1,0-1-1,0 0 0,1 0 1,-1 0-1,0 0 1,0 0-1,1 0 1,-1 0-1,0 0 1,0 0-1,1 0 1,-1 0-1,0 0 1,0 0-1,1 0 1,-1 0-1,0 0 0,0 0 1,0 0-1,1 0 1,-1 0-1,0 0 1,0 0-1,1-1 1,-1 1-1,0 0 1,0 0-1,0 0 1,1 0-1,-1 0 0,0-1 1,0 1-1,0 0 1,0 0-1,0 0 1,1-1-1,-1 1 1,0 0-1,0 0 1,0-1-1,0 1 1,0 0-1,0 0 1,0 0-1,0-1 0,9-18 55,-9 17-50,23-67 111,-16 44-76,1-1-1,1 2 1,17-33 0,-26 56-43,1 0 1,-1 0 0,1 0-1,0 0 1,-1 0 0,1-1-1,0 1 1,0 0 0,-1 1-1,1-1 1,0 0 0,0 0 0,0 0-1,0 0 1,0 1 0,0-1-1,1 1 1,-1-1 0,0 0-1,0 1 1,2-1 0,-2 1-1,-1 1 0,1-1-1,0 1 1,0-1 0,-1 0 0,1 1 0,0-1 0,-1 1 0,1-1 0,0 1 0,-1 0 0,1-1 0,-1 1 0,1 0 0,-1-1 0,1 1-1,-1 0 1,1 0 0,-1-1 0,0 1 0,0 0 0,1 1 0,2 8-16,-1 0 0,1 1-1,0 14 1,8 85-228,-18-132-1755,0 2 1590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4.511"/>
    </inkml:context>
    <inkml:brush xml:id="br0">
      <inkml:brushProperty name="width" value="0.025" units="cm"/>
      <inkml:brushProperty name="height" value="0.025" units="cm"/>
    </inkml:brush>
  </inkml:definitions>
  <inkml:trace contextRef="#ctx0" brushRef="#br0">10 157 16724,'-4'-19'1631,"1"12"-997,0 9-21,3 3-436,1 0 1,-1 1-1,1-1 1,0 0-1,0 0 1,0 0-1,1 0 1,0 0 0,0 0-1,0-1 1,5 9-1,-2-3 4,-2-3-132,48 91 202,-42-82-248,1-1-1,0-1 1,1 0-1,14 15 1,-21-26 19,0 1 0,-1-1 0,1 0 0,0 0 0,7 3 0,-9-5-4,-1-1 0,0 1 0,0-1 0,0 1 0,1-1 0,-1 0 0,0 0 0,0 1 0,1-1 0,-1 0 0,0 0 0,1 0 0,-1 0 0,0 0-1,0-1 1,1 1 0,-1 0 0,0-1 0,0 1 0,1 0 0,-1-1 0,0 0 0,0 1 0,0-1 0,0 0 0,0 1 0,2-2 0,0-3 63,1 1 1,-1-1-1,0 0 0,0 0 0,0 0 1,-1 0-1,1 0 0,-1 0 1,-1-1-1,2-5 0,10-62 699,-10 57-595,2-56 539,-4 49-404,8-42-1,-5 57-255,2 11-45,3 15-37,-8-16 16,43 112-157,3 7 111,-46-118 51,1 1 1,-1-2-1,1 1 0,0 0 1,-1 0-1,1 0 1,0-1-1,1 1 0,4 3 1,-7-5 0,1-1 0,-1 0 0,0 0 0,1 1 0,-1-1 0,1 0 1,-1 0-1,1 0 0,-1 0 0,1 0 0,-1 0 0,1 0 0,-1 0 1,1 0-1,-1 0 0,1 0 0,-1 0 0,1 0 0,-1 0 0,1 0 0,-1 0 1,1 0-1,-1-1 0,0 1 0,2 0 0,-1-1 7,0-1 1,0 1-1,0 0 0,0 0 1,0-1-1,0 1 0,0 0 0,0-1 1,-1 1-1,1-1 0,0 1 1,0-2-1,6-21 136,0-1 0,-2 1-1,0-1 1,1-29 0,-2-102 495,-4 152-627,0-9 6,1 8-41,-1 1 1,0-1-1,0 1 1,0-1-1,-1 1 0,0 0 1,1-1-1,-2 1 1,-1-7-1,2 14-347,0 0 1,0 0-1,1 0 0,-1 0 0,1 0 1,0 0-1,0 0 0,0 0 0,0 0 1,0 0-1,1 0 0,0 0 1,1 6-1,0-9-385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5.420"/>
    </inkml:context>
    <inkml:brush xml:id="br0">
      <inkml:brushProperty name="width" value="0.025" units="cm"/>
      <inkml:brushProperty name="height" value="0.025" units="cm"/>
    </inkml:brush>
  </inkml:definitions>
  <inkml:trace contextRef="#ctx0" brushRef="#br0">125 43 11426,'5'-43'8222,"-6"53"-5200,-5 35-1912,-22 100 879,-7 55-1634,32-273-333,4 3 12,-3-94 14,11 248-173,-6-66 108,16 74-18,-16-83 40,0 0 0,0 0 0,1-1 1,0 1-1,0-1 0,1 0 0,10 13 0,-14-20-3,0 1-1,1-1 0,-1 1 1,0-1-1,1 0 1,0 1-1,-1-1 0,1 0 1,0 0-1,0 0 1,-1 0-1,1-1 1,0 1-1,0 0 0,0-1 1,4 1-1,-5-1 6,1 0-1,-1 0 1,1 0-1,-1 0 1,0-1-1,1 1 1,-1-1-1,1 1 1,-1-1-1,0 1 1,1-1-1,-1 0 1,0 1-1,0-1 0,0 0 1,1 0-1,-1 0 1,1-2-1,0 1 8,-1 0-1,1 0 1,-1 0-1,1-1 0,-1 1 1,0-1-1,0 1 0,0-1 1,0 0-1,-1 1 1,1-1-1,-1 0 0,0 1 1,1-1-1,-1 0 0,0 1 1,0-1-1,-1 0 0,1 0 1,-1 1-1,1-1 1,-1 0-1,-2-4 0,-1 0 5,0 1 0,0-1-1,-1 1 1,0 0 0,0 0-1,-1 0 1,1 1-1,-1-1 1,-1 2 0,1-1-1,-1 1 1,1 0 0,-1 0-1,0 0 1,-1 1 0,1 0-1,-1 1 1,1 0 0,-1 0-1,0 0 1,1 1 0,-1 0-1,0 1 1,0 0-1,-10 1 1,17-1-23,1 0 1,-1 0-1,0 0 0,0 0 1,0 0-1,0 0 0,0 1 1,0-1-1,1 0 0,-1 0 1,0 1-1,0-1 0,0 1 1,1-1-1,-1 1 0,-1 0 1,3 0-1,-1-1 0,1 0 1,0 0-1,-1 0 0,1 0 0,0 0 1,0 1-1,-1-1 0,1-1 0,0 1 1,-1 0-1,1 0 0,0 0 1,-1 0-1,1 0 0,0-1 0,-1 1 1,1 0-1,0 0 0,0-1 0,46-13-294,70-12-1,-16 5-496,-78 14 540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6.665"/>
    </inkml:context>
    <inkml:brush xml:id="br0">
      <inkml:brushProperty name="width" value="0.025" units="cm"/>
      <inkml:brushProperty name="height" value="0.025" units="cm"/>
    </inkml:brush>
  </inkml:definitions>
  <inkml:trace contextRef="#ctx0" brushRef="#br0">22 98 15875,'-14'-65'2568,"8"38"-1204,5 21-40,1 8 666,18 102-1239,-13-72-700,0 0 0,2 0 0,17 46 0,-24-77-51,0 0 1,0-1-1,1 1 1,-1 0-1,0-1 1,1 1-1,-1 0 1,0-1-1,1 1 1,-1-1-1,1 1 1,-1-1-1,1 1 1,-1-1-1,1 1 1,-1-1-1,1 1 1,0-1-1,-1 0 1,1 1-1,0-1 1,-1 0-1,1 0 1,0 1-1,-1-1 1,1 0-1,0 0 1,0 0-1,-1 0 1,1 0-1,0 0 1,0 0-1,-1 0 1,1 0-1,0 0 1,-1-1-1,1 1 1,0 0-1,-1 0 1,1-1-1,0 1 1,-1 0-1,1-1 1,0 1-1,-1 0 1,1-1-1,0 0 1,5-4-1,0 0-1,0-1 1,9-10 0,-3 2-5,-8 11 4,0 0-1,0 0 0,1 0 0,-1 1 0,1 0 0,-1 0 0,1 0 0,0 0 0,0 1 0,-1-1 0,1 1 0,0 1 0,0-1 0,0 1 0,0 0 0,0 0 0,0 0 0,0 0 0,8 3 0,-10-3 3,1 1-1,-1 1 1,1-1-1,-1 0 1,1 1-1,-1 0 1,0-1-1,0 1 1,0 0-1,0 1 1,0-1-1,0 1 1,-1-1-1,1 1 1,-1 0-1,0 0 1,0 0-1,0 0 1,0 0-1,0 0 1,-1 1-1,1-1 1,-1 1-1,0-1 1,0 1-1,0-1 1,0 6-1,-1-6 44,0 0 1,0-1-1,0 1 0,0 0 1,0 0-1,-1-1 0,1 1 1,-1 0-1,0-1 0,0 1 0,0-1 1,0 1-1,0-1 0,-1 1 1,1-1-1,-2 3 0,-1-1 67,0 0 0,0 0-1,0-1 1,0 1-1,0-1 1,-1 0 0,-8 4-1,1-1 166,-1-1 0,0 0 0,0 0 0,0-2 0,-22 4 0,-11-5 39,44-2-382,0-1 1,0 1-1,0 0 0,0-1 0,0 1 0,1-1 0,-1 0 0,0 0 1,-2-1-1,3 2-25,1-1 1,-1 1-1,0-1 1,1 1 0,0-1-1,-1 1 1,1-1-1,-1 1 1,1-1-1,0 0 1,-1 1 0,1-1-1,0 0 1,0 1-1,-1-1 1,1 0-1,0 1 1,0-1 0,0 0-1,0 1 1,0-1-1,0 0 1,0 1-1,0-1 1,0 0 0,0 0-1,1-1 8,-1 1 0,1 0 0,-1 0 1,1 0-1,-1 0 0,1 0 0,0 0 0,-1 0 0,1 0 0,0 0 0,0 0 0,0 0 0,0 1 0,1-2 0,10-7-689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8.006"/>
    </inkml:context>
    <inkml:brush xml:id="br0">
      <inkml:brushProperty name="width" value="0.025" units="cm"/>
      <inkml:brushProperty name="height" value="0.025" units="cm"/>
    </inkml:brush>
  </inkml:definitions>
  <inkml:trace contextRef="#ctx0" brushRef="#br0">1 330 11146,'3'-2'7615,"10"-5"-5201,-4-2-1720,0-1 0,0 0 0,-1 0 0,0-1-1,9-16 1,-5 6-481,-4 9-192,-2 0 0,0 0 1,0-1-1,-1 1 0,-1-2 1,0 1-1,-1 0 1,-1-1-1,0 1 0,0-1 1,-1 0-1,-2-27 0,1 40-16,0 0 0,0 0 0,0 0-1,0 0 1,0 0 0,-1 0 0,1 0-1,0 0 1,0 0 0,-1 0 0,1-1-1,-1 1 1,1 0 0,-1 0 0,1 1 0,-1-1-1,1 0 1,-1 0 0,0 0 0,1 0-1,-1 0 1,0 1 0,0-1 0,0 0 0,-1 0-1,1 1 0,0 0 0,-1 0 0,1 0-1,0 0 1,0 0 0,-1 1 0,1-1 0,0 0-1,0 1 1,0-1 0,-1 0 0,1 1-1,0 0 1,0-1 0,0 1 0,0 0-1,0-1 1,-1 2 0,-5 4 3,1 0-1,0 1 0,0 0 1,0 0-1,-4 8 1,1 1-4,1-1 0,0 2-1,2-1 1,0 1 0,1 0 0,-4 18 0,7-24 3,1 1 0,-1 0 0,2-1 1,-1 1-1,2 0 0,-1-1 0,2 1 0,0-1 1,0 1-1,5 13 0,-6-22-7,0 1-1,0-1 1,1 0-1,0 0 1,-1 0 0,1 0-1,0-1 1,0 1 0,0 0-1,1-1 1,-1 1 0,1-1-1,-1 0 1,1 0 0,0 0-1,0 0 1,0 0-1,0-1 1,0 1 0,0-1-1,0 0 1,1 0 0,3 1-1,-4-2-77,1 0 0,0 0 0,0 0 0,0 0 0,0-1 1,-1 0-1,1 1 0,0-1 0,0-1 0,-1 1 0,1-1 0,-1 1 0,1-1 0,-1 0 0,0 0 0,0 0 0,0-1 0,0 1 0,0-1 0,3-3 0,4-6-140,-1 1 0,9-15-1,0-3-209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8.690"/>
    </inkml:context>
    <inkml:brush xml:id="br0">
      <inkml:brushProperty name="width" value="0.025" units="cm"/>
      <inkml:brushProperty name="height" value="0.025" units="cm"/>
    </inkml:brush>
  </inkml:definitions>
  <inkml:trace contextRef="#ctx0" brushRef="#br0">84 47 15211,'1'-8'1148,"0"5"-775,0 0-1,0 0 1,-1 0 0,1 0 0,-1 0 0,0 0 0,0 0 0,0-1 0,0 1-1,-1-4 1,0 7-216,0 1 0,0-1 0,0 1 0,0-1 0,0 1 0,0 0 0,1 0 0,-1-1 0,0 1 0,0 0 0,1 0 0,-1 0 0,1 0 0,-1 0 0,1 0 0,-1 0 0,0 1 0,0 0 53,-13 25 26,0 1 1,2 0 0,-16 58 0,28-85-237,-5 27 37,5-28-36,0 1-1,0-1 1,0 1-1,1-1 1,-1 1 0,0-1-1,0 0 1,0 1-1,0-1 1,0 0 0,1 1-1,-1-1 1,0 1 0,0-1-1,1 0 1,-1 1-1,0-1 1,0 0 0,1 0-1,-1 1 1,0-1-1,1 0 1,0 1-1,0-1 0,0 0 0,0 0 0,0 0 0,-1 0 0,1 0 0,0 0 0,0 0 0,0 0 0,0 0 0,-1 0 0,1-1 0,0 1 1,0 0-1,1-1 0,13-5-18,1-1 7,-1 1 0,1 1 1,31-6-1,-44 10 8,1 1 0,-1-1 0,1 1 0,-1 0 0,0 0 0,1 0 1,-1 1-1,1-1 0,-1 1 0,0 0 0,1 0 0,-1 0 0,0 0 0,0 0 0,1 1 1,-1-1-1,0 1 0,-1 0 0,1 0 0,0 0 0,0 0 0,-1 1 0,0-1 0,1 1 0,1 3 1,-2-3 9,0 1 1,-1 0 0,0 0 0,0-1-1,0 1 1,0 0 0,-1 0 0,1 0-1,-1 0 1,0 0 0,0 0 0,-1 0-1,1 0 1,-1 0 0,0 0 0,0 0-1,0-1 1,0 1 0,-1 0 0,1-1-1,-1 1 1,0-1 0,-3 5 0,0 0 48,-1 1 0,1-1-1,-2-1 1,1 1 0,-1-1 0,0 0 0,-1 0 0,-9 6 0,15-12-96,0 1 0,-1-1-1,1 0 1,0 0 0,-1 1 0,1-2 0,0 1-1,-1 0 1,1-1 0,-1 1 0,1-1 0,-1 1-1,0-1 1,1 0 0,-5-1 0,6 1 14,-1-1 0,1 1 0,-1-1 1,1 0-1,-1 0 0,1 0 0,0 0 1,-1 0-1,1 0 0,0 0 0,0 0 1,0 0-1,0-1 0,0 1 0,0 0 0,0-1 1,0 1-1,1 0 0,-1-1 0,0 1 1,1-1-1,-1 1 0,1-1 0,0 0 1,-1 1-1,1-4 0,-3-32-270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6.418"/>
    </inkml:context>
    <inkml:brush xml:id="br0">
      <inkml:brushProperty name="width" value="0.05" units="cm"/>
      <inkml:brushProperty name="height" value="0.05" units="cm"/>
    </inkml:brush>
  </inkml:definitions>
  <inkml:trace contextRef="#ctx0" brushRef="#br0">319 169 18740,'0'-1'137,"1"0"-1,0 0 1,0 1 0,-1-1-1,1 0 1,-1 0 0,1 0-1,-1 0 1,1 0 0,-1 0-1,0 0 1,1-1 0,-1 1-1,0 0 1,0 0 0,0 0 0,0 0-1,0-2 1,0 2-57,-1 1-1,1-1 1,0 1 0,-1-1-1,1 1 1,-1-1 0,1 1 0,-1-1-1,1 1 1,-1 0 0,1-1 0,-1 1-1,1 0 1,-1-1 0,1 1-1,-1 0 1,0 0 0,1-1 0,-1 1-1,1 0 1,-1 0 0,0 0-1,0 0 1,-4 0 137,0 0 1,1 0-1,-1 1 0,0-1 0,0 1 1,1 0-1,-7 3 0,-6 3-141,1 1 1,-1 1-1,2 1 1,-1 0-1,1 1 1,1 0-1,0 2 1,-17 18-1,16-14-84,1 0 0,1 1 0,0 0 0,1 1 0,1 0 0,-14 35 0,25-53 9,-9 33-15,8-33 13,1 0 0,0-1 1,0 1-1,0 0 0,-1-1 0,1 1 1,0 0-1,0-1 0,0 1 1,0 0-1,0 0 0,0-1 0,1 1 1,-1 0-1,0-1 0,0 1 0,0 0 1,1-1-1,-1 1 0,0-1 1,0 1-1,1 0 0,-1-1 0,1 1 1,-1-1-1,1 1 0,-1-1 1,1 1-1,-1-1 0,1 1 0,-1-1 1,1 0-1,-1 1 0,1-1 1,0 0-1,-1 1 0,1-1 0,0 0 1,-1 0-1,1 1 0,0-1 0,-1 0 1,1 0-1,0 0 0,-1 0 1,1 0-1,1 0 0,2-1-1,1-1 0,-1 1 0,1-1 0,-1 0 0,0 0 0,0 0 0,0 0 1,0-1-1,0 1 0,4-5 0,37-37-15,-35 33 12,29-32 6,64-90-1,-85 105 10,-1 0 0,-1-1 0,-2-1 0,19-55 0,-29 67-21,-4 18 10,0 0 1,0 0-1,0 0 1,0 0-1,0 0 1,0 0-1,0 0 1,0 0-1,0 0 0,0 0 1,0 0-1,0 0 1,0 0-1,-1 0 1,1 0-1,0 0 1,0 0-1,0 0 1,0 0-1,0 0 1,0 0-1,0 0 1,0 0-1,0 0 1,0 0-1,0 0 1,0 0-1,-1 0 1,1 0-1,0 0 1,0 0-1,0 0 1,0 0-1,0 0 0,0 0 1,0 0-1,0 0 1,0 0-1,0 0 1,0 0-1,0 0 1,0 0-1,0-1 1,0 1-1,0 0 1,0 0-1,0 0 1,0 0-1,0 0 1,0 0-1,0 0 1,0 0-1,0 0 1,0 0-1,0 0 1,0 0-1,0 0 0,0-1 1,0 1-1,0 0 1,0 0-1,0 0 1,-13 26-59,1 12 43,-7 40-1,16-62-102,0-1-1,2 0 0,0 1 1,0-1-1,4 28 1,-3-41 56,0 0 1,0 0 0,1 0 0,-1 0 0,1 0-1,-1 0 1,1 0 0,0 0 0,-1-1 0,1 1 0,0 0-1,0 0 1,1-1 0,-1 1 0,0 0 0,0-1-1,1 1 1,-1-1 0,1 0 0,-1 0 0,1 1-1,0-1 1,-1 0 0,1 0 0,0 0 0,0-1 0,0 1-1,-1 0 1,1-1 0,0 1 0,0-1 0,0 1-1,0-1 1,0 0 0,0 0 0,0 0 0,0 0-1,0-1 1,0 1 0,0 0 0,0-1 0,0 1 0,0-1-1,0 0 1,3-1 0,23-12-607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9.719"/>
    </inkml:context>
    <inkml:brush xml:id="br0">
      <inkml:brushProperty name="width" value="0.025" units="cm"/>
      <inkml:brushProperty name="height" value="0.025" units="cm"/>
    </inkml:brush>
  </inkml:definitions>
  <inkml:trace contextRef="#ctx0" brushRef="#br0">1 22 19148,'0'6'2347,"0"28"-1697,1 1 0,1 0-1,13 57 1,-10-60-440,-1-9-146,28 141 430,-26-140-354,2 0-1,0 0 0,2-1 1,18 33-1,-27-54-128,0 0 0,0 0 1,0 0-1,1 0 0,-1-1 1,0 1-1,1 0 0,3 2 1,-5-4-9,0 0 0,1 0 0,-1 0 1,0 0-1,1 1 0,-1-1 0,0 0 1,1 0-1,-1 0 0,0 0 1,1 0-1,-1 0 0,0 0 0,1 0 1,-1 0-1,1 0 0,-1 0 0,0 0 1,1 0-1,-1 0 0,0 0 0,1 0 1,-1 0-1,0-1 0,1 1 1,-1 0-1,0 0 0,1 0 0,-1 0 1,0-1-1,1 1 0,0-2 5,-1 0 0,1 1-1,0-1 1,0 0 0,-1 0-1,1 0 1,-1 1 0,0-1 0,0 0-1,1 0 1,-1 0 0,0 0 0,0 0-1,-1 0 1,1 0 0,0 0-1,-1-2 1,-3-10 33,-1-1-1,0 0 1,-1 1-1,0 0 1,-1 1-1,-1-1 1,0 2-1,-1-1 1,0 1-1,-18-18 1,25 28-37,0 0 0,0 1 1,0-1-1,0 1 1,0-1-1,0 1 1,0 0-1,0 0 1,0 0-1,-1 0 0,-2 0 1,5 1-6,0 0 1,0 0 0,-1 0-1,1 0 1,0 0-1,0 0 1,-1 0-1,1 0 1,0 0-1,0 0 1,-1 0 0,1 0-1,0 0 1,0 0-1,-1 0 1,1 0-1,0 0 1,0 1-1,0-1 1,-1 0 0,1 0-1,0 0 1,0 0-1,0 1 1,0-1-1,-1 0 1,1 0-1,0 0 1,0 1 0,0-1-1,0 0 1,0 0-1,0 1 1,0-1-1,-1 0 1,5 19-27,-1-12 12,1 0 0,-1 0 0,1 0 0,1-1 0,-1 1 1,1-1-1,0 0 0,1-1 0,9 9 0,-14-12 12,1-1 0,0 1 0,0-1 0,1 0 0,-1 1 0,0-1 0,0 0 1,1 0-1,-1 0 0,0-1 0,1 1 0,-1 0 0,1-1 0,-1 0 0,1 0 0,-1 1 0,1-1 1,-1-1-1,1 1 0,-1 0 0,1-1 0,-1 1 0,1-1 0,-1 0 0,0 0 0,1 0 1,-1 0-1,0 0 0,0 0 0,0 0 0,0-1 0,0 1 0,3-3 0,3-5 12,-1-1 0,1 0 0,-2 0 0,1 0 0,-1-1 0,-1 0-1,0 0 1,0 0 0,-1-1 0,-1 1 0,0-1 0,-1 0 0,0 0 0,0 0 0,-1 0-1,-1-1 1,-2-18 0,2 28 1,-1 0 0,0-1 0,0 1 0,0 0 0,0 0 0,-3-5 0,4 7-7,-1 1-1,1 0 0,0-1 0,0 1 0,0 0 0,-1-1 0,1 1 1,0 0-1,0 0 0,-1-1 0,1 1 0,0 0 0,-1 0 1,1 0-1,0-1 0,-1 1 0,1 0 0,0 0 0,-1 0 1,1 0-1,0 0 0,-1 0 0,1 0 0,-1 0 0,0 0 1,1 0 0,-1 1-1,1-1 1,-1 0-1,1 1 1,-1-1 0,1 1-1,-1-1 1,1 1-1,-1-1 1,1 1 0,0-1-1,-1 1 1,1 0-1,0-1 1,0 1 0,-1 0-1,1-1 1,0 2-1,-3 7 6,1 0 0,0 0 0,1 0 0,0 0 0,0 0 0,1 1 0,0-1 0,1 0 0,2 12 0,2 3 11,0 0 0,12 30-1,-15-48-17,0 0-1,1 0 0,0 0 1,0 0-1,1 0 0,-1-1 0,5 6 1,-7-10-1,0 0 0,0 0 0,0 0 0,0 0 0,0-1 0,0 1 1,1 0-1,-1-1 0,0 1 0,0 0 0,0-1 0,1 0 0,-1 1 0,0-1 0,1 0 1,-1 1-1,2-1 0,-1 0 0,-1-1 0,1 1 0,0-1 0,-1 1 0,1-1 1,0 0-1,-1 1 0,1-1 0,-1 0 0,1 0 0,-1 0 0,0 0 0,1 0 1,-1-1-1,0 1 0,2-3 0,6-7 8,0-1 0,-2 0 1,1-1-1,-2 1 0,9-21 0,20-74 108,-25 74-66,-4 9-5,-5 19-27,0-1-1,1 0 1,0 1-1,0-1 1,4-8-1,-6 14-15,0 0-1,0 0 1,0 0-1,0 0 1,0 0-1,0 0 0,0-1 1,1 1-1,-1 0 1,0 0-1,0 0 1,0 0-1,0 0 0,0 0 1,0 0-1,0 0 1,0 0-1,1-1 1,-1 1-1,0 0 0,0 0 1,0 0-1,0 0 1,0 0-1,0 0 1,1 0-1,-1 0 0,0 0 1,0 0-1,0 0 1,0 0-1,0 0 1,0 0-1,1 0 0,-1 0 1,0 0-1,0 0 1,0 0-1,0 0 1,0 0-1,0 0 0,1 1 1,-1-1-1,0 0 1,0 0-1,0 0 1,0 0-1,0 0 0,0 0 1,0 0-1,1 1 1,4 9 34,1 14-1,-6-24-34,3 12 16,-1-1-9,0-1 0,1 0 0,0 0 0,7 14 0,-10-24-6,0 0 0,0 1-1,0-1 1,1 0-1,-1 1 1,0-1 0,0 0-1,0 1 1,1-1-1,-1 0 1,0 1 0,0-1-1,1 0 1,-1 0-1,0 1 1,0-1 0,1 0-1,-1 0 1,0 1-1,1-1 1,-1 0 0,0 0-1,1 0 1,-1 0-1,1 0 1,-1 1-1,0-1 1,1 0 0,-1 0-1,0 0 1,1 0-1,-1 0 1,1 0 0,-1 0-1,10-12 39,5-28 20,-14 34-46,9-27 44,-8 21-38,1 0 0,1 0 1,0 0-1,1 1 0,0-1 1,9-13-1,-14 24-20,0 1 0,1 0 1,-1-1-1,0 1 0,0 0 0,0 0 1,1-1-1,-1 1 0,0 0 0,0 0 1,1-1-1,-1 1 0,0 0 0,1 0 1,-1 0-1,0 0 0,1-1 0,-1 1 1,0 0-1,1 0 0,-1 0 0,0 0 1,1 0-1,-1 0 0,0 0 0,1 0 1,-1 0-1,0 0 0,1 0 0,-1 0 1,0 0-1,1 0 0,7 11-2,0 19-14,-8-28 15,19 96-19,-19-98 22,0 1 0,0-1 0,0 0 0,0 1-1,0-1 1,0 0 0,0 1 0,0-1 0,0 1 0,0-1-1,0 0 1,0 1 0,0-1 0,0 0 0,0 1 0,0-1-1,1 0 1,-1 1 0,0-1 0,0 0 0,0 1 0,1-1 0,-1 0-1,0 1 1,0-1 0,1 0 0,-1 0 0,0 1 0,1-1-1,-1 0 1,0 0 0,1 0 0,-1 0 0,0 1 0,1-1-1,-1 0 1,1 0 0,6-14 59,2-29 24,-9 43-83,7-41 53,23-104 92,-18 117-150,-11 28 2,-1-1 0,0 1 0,0 0 0,1-1 0,-1 1 0,0 0 0,0-1 0,1 1 0,-1 0 0,1 0 0,-1-1 0,0 1 1,1 0-1,-1 0 0,0 0 0,1-1 0,-1 1 0,1 0 0,-1 0 0,1 0 0,-1 0 0,0 0 0,1 0 0,-1 0 0,1 0 0,-1 0 0,1 0 0,-1 0 0,0 0 0,1 0 0,-1 0 0,1 0 0,-1 1 0,0-1 0,1 0 0,-1 0 0,1 0 1,-1 1-1,0-1 0,1 0 0,-1 0 0,0 1 0,1-1 0,-1 0 0,0 1 0,0-1 0,1 0 0,-1 1 0,0-1 0,0 1 0,1-1 0,-1 0 0,0 1 0,0-1 0,0 1 0,0-1 0,0 0 0,0 1 0,5 13-58,-1 0-1,0 0 1,-1 0-1,-1 0 1,0 0 0,-1 0-1,-1 17 1,1-10-181,-1-19 198,-1 38-1106,1-39 1101,0 0 1,-1 1-1,1-1 1,0 0 0,0 1-1,-1-1 1,1 0 0,-1 0-1,1 0 1,-1 1-1,1-1 1,-1 0 0,0 0-1,1 0 1,-1 0 0,0 0-1,0 0 1,0 0 0,0 0-1,0 0 1,0-1-1,0 1 1,0 0 0,0-1-1,-2 2 1,-7-3-449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0.245"/>
    </inkml:context>
    <inkml:brush xml:id="br0">
      <inkml:brushProperty name="width" value="0.025" units="cm"/>
      <inkml:brushProperty name="height" value="0.025" units="cm"/>
    </inkml:brush>
  </inkml:definitions>
  <inkml:trace contextRef="#ctx0" brushRef="#br0">9 6 18956,'-7'-6'2064,"5"6"-983,2 1 575,0 2 264,3-1-1607,0-2-1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0.838"/>
    </inkml:context>
    <inkml:brush xml:id="br0">
      <inkml:brushProperty name="width" value="0.025" units="cm"/>
      <inkml:brushProperty name="height" value="0.025" units="cm"/>
    </inkml:brush>
  </inkml:definitions>
  <inkml:trace contextRef="#ctx0" brushRef="#br0">3 263 14275,'-2'-18'1813,"2"13"-1348,-1 1-1,1-1 0,0 1 1,0-1-1,2-6 1,0 15 79,1 0 1,-1 0 0,0 1 0,0-1 0,1 8-1,21 77 808,23 76-729,-46-161-586,0 0-1,1-1 1,-1 1-1,1-1 0,0 1 1,0-1-1,0 0 1,5 6-1,-7-9-26,1 1 0,-1-1-1,0 0 1,1 0 0,-1 1 0,0-1-1,1 0 1,-1 0 0,1 0 0,-1 0 0,0 0-1,1 1 1,-1-1 0,1 0 0,-1 0 0,0 0-1,1 0 1,-1 0 0,1 0 0,-1 0-1,1 0 1,-1 0 0,0-1 0,1 1 0,-1 0-1,1 0 1,-1 0 0,0 0 0,1-1 0,1 0 16,-1 0 1,0-1 0,1 1 0,-1-1 0,0 1 0,0-1 0,0 1 0,0-1 0,0 0 0,1-3 0,9-31 335,0 0 0,10-74 1,-9 41-79,11-52 40,-23 120-321,0 1 0,0-1 1,1 0-1,-1 0 0,0 1 0,0-1 0,0 0 1,0 1-1,1-1 0,-1 0 0,0 1 0,1-1 1,-1 0-1,1 1 0,-1-1 0,1 0 0,-1 1 1,1-1-1,-1 1 0,1-1 0,-1 1 0,1-1 0,0 1 1,0 0-3,-1 0 0,1 1 0,0-1 0,-1 0 0,1 1-1,-1-1 1,1 1 0,-1-1 0,0 1 0,1-1 0,-1 1 0,1 0 0,-1-1 0,0 1 0,0-1 0,1 1 0,-1 0 0,0-1 0,0 2 0,11 38-14,-11-38 14,17 92-44,-15-89 45,0-7-1,2-11 4,2-28 21,-5 35-17,18-109 8,-19 114-19,0-1 0,0 1-1,1 0 1,-1 0-1,0-1 1,1 1-1,-1 0 1,1 0 0,0 0-1,-1-1 1,1 1-1,1-1 1,-2 2 0,1 0 0,-1 0 0,0 0 0,0-1 0,1 1 0,-1 0 0,0 0 0,0 0 0,0 0-1,1 0 1,-1 0 0,0 0 0,0 0 0,1 1 0,-1-1 0,0 0 0,0 0 0,1 0 0,-1 0 0,0 0 0,0 0 0,0 0 0,1 0 0,-1 1 0,0-1 0,0 0 0,0 0 0,1 0 0,-1 0 0,0 1 0,0-1 0,0 0 0,0 0 0,0 0 0,1 1 0,-1-1 0,11 32-105,-4 5 30,-5-26 64,-1-1-1,1 0 0,1 0 0,0 0 0,0 0 0,5 9 1,-8-18 13,0-1 0,1 0 0,-1 0 0,0 0 0,0 1 0,0-1 0,0 0 0,1 0 0,-1 0 0,0 1 0,0-1 0,0 0 0,1 0 0,-1 0 0,0 0 0,0 0 0,1 1 0,-1-1 0,0 0 0,0 0 0,1 0 0,-1 0 0,0 0 0,0 0 0,1 0 0,-1 0 0,0 0 0,0 0 0,1 0 0,-1 0 0,0 0 0,0 0 0,1 0 0,-1 0 0,0-1 0,0 1 0,1 0 0,-1 0 0,0 0 0,0 0 0,1 0 0,-1-1 0,0 1 0,0 0 0,0 0 0,1 0 0,-1-1 0,0 1 0,0 0 0,0 0 0,0 0 0,0-1 0,0 1 0,1 0 0,-1 0 0,0-1 0,0 1 0,0 0 0,0 0 0,0-1 0,7-17 0,-7 18 0,23-105 11,-3 12-4,-20 91-10,0 1-1,0 0 1,0 0 0,0 0-1,1 0 1,-1-1-1,1 1 1,-1 0-1,1 0 1,-1 0 0,1 0-1,0 0 1,-1 0-1,1 0 1,0 1-1,0-1 1,1-1-1,-2 2-4,1 0-1,-1 0 0,1 1 1,-1-1-1,1 0 0,-1 1 0,1-1 1,-1 0-1,0 1 0,1-1 0,-1 0 1,0 1-1,1-1 0,-1 1 0,0-1 1,1 1-1,-1-1 0,0 1 0,0-1 1,0 1-1,1-1 0,-1 1 0,0-1 1,0 2-1,10 47-799,-10-44 655,3 12-302,-1 0-641,1 0 1,5 17-1,-6-34 367,-1-8-99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1.307"/>
    </inkml:context>
    <inkml:brush xml:id="br0">
      <inkml:brushProperty name="width" value="0.025" units="cm"/>
      <inkml:brushProperty name="height" value="0.025" units="cm"/>
    </inkml:brush>
  </inkml:definitions>
  <inkml:trace contextRef="#ctx0" brushRef="#br0">56 0 16700,'0'10'561,"0"-1"0,1 1 1,3 15-1,-1-3-19,-2-6-304,32 211 2008,-27-193-1924,3 0 0,1-1 0,1 0 0,25 49 0,-35-80-309,19 31 187,-19-31-190,1 0 0,0 0-1,-1 0 1,1 0-1,0 0 1,0-1-1,0 1 1,1 0-1,-1-1 1,0 0-1,0 0 1,4 2-1,-5-3-11,-1 0 0,0 0-1,0 0 1,0 0 0,0 0-1,0 0 1,0 0 0,1 0-1,-1 0 1,0-1-1,0 1 1,0 0 0,0 0-1,0 0 1,0 0 0,0 0-1,0 0 1,0 0-1,1 0 1,-1-1 0,0 1-1,0 0 1,0 0 0,0 0-1,0 0 1,0 0 0,0 0-1,0 0 1,0-1-1,0 1 1,0 0 0,0 0-1,0 0 1,0 0 0,0 0-1,0-1 1,0 1 0,0 0-1,0 0 1,0 0-1,0 0 1,0 0 0,0 0-1,0 0 1,-1-1 0,1 1-1,0 0 1,0 0-1,0 0 1,0 0 0,0 0-1,0 0 1,0 0 0,0 0-1,0-1 1,-1 1 0,1 0-1,0 0 1,0 0-1,0 0 1,0 0 0,0 0-1,-1 0 1,-6-10-192,-74-53-1293,62 50 1424,0-1 0,1 0 0,1-2 0,0 0 0,-16-21 1,32 36 108,0 1 1,0-1 0,1 0 0,-1 0 0,0 0-1,1 0 1,-1 0 0,1 0 0,-1-1 0,1 1-1,0 0 1,-1 0 0,1 0 0,0 0 0,0 0-1,0-1 1,0 1 0,0 0 0,0 0 0,0 0-1,0 0 1,0-1 0,1 1 0,-1 0 0,0 0-1,1 0 1,-1 0 0,1 0 0,-1 0-1,1 0 1,0 0 0,-1 0 0,1 0 0,0 0-1,0 0 1,-1 0 0,2 0 0,4-3 151,0 0-1,-1 1 1,2-1 0,-1 1 0,9-3 0,-3 1-120,17-8-109,36-22 1,-55 29-24,-1 0 0,0-1 0,0 0 0,0-1 0,-1 0 0,0 0 0,7-11 0,2-13-120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2.975"/>
    </inkml:context>
    <inkml:brush xml:id="br0">
      <inkml:brushProperty name="width" value="0.025" units="cm"/>
      <inkml:brushProperty name="height" value="0.025" units="cm"/>
    </inkml:brush>
  </inkml:definitions>
  <inkml:trace contextRef="#ctx0" brushRef="#br0">6 374 20276,'-6'-1'692,"11"0"-141,-3 1-492,-1 0 0,1 1 0,-1-1 0,0 0 0,1 1 0,-1-1 0,0 1 0,1-1 0,-1 1 0,0 0 0,0 0 0,0-1 0,1 1 0,1 2-1,0 3 1,1-1 0,-1 1-1,0 0 1,0 0-1,-1 0 1,0 1-1,0-1 1,1 8 0,9 57-47,-11-61 14,4 64 47,-4-46-18,5 32 0,-6-60-52,0 1 1,0-1 0,0 1-1,0-1 1,0 1 0,0-1-1,0 1 1,0-1 0,0 1-1,0-1 1,0 1 0,0-1-1,0 1 1,1-1 0,-1 0-1,0 1 1,0-1 0,1 1-1,-1-1 1,0 0 0,0 1 0,1-1-1,-1 0 1,0 1 0,1-1-1,-1 0 1,1 1 0,-1-1-1,1 0 1,-1 0 0,0 0-1,1 1 1,0-1 0,0 0 5,0-1 0,0 0 0,0 1 1,0-1-1,0 0 0,-1 1 0,1-1 1,0 0-1,0 0 0,-1 0 0,1 1 1,-1-1-1,2-2 0,17-37 171,-5-1-64,-1 0 0,-2-1-1,-2 0 1,-1-1-1,1-55 1,-5 124-75,1 0 0,2-1 0,0 0 0,19 45 0,-25-69-38,0 1-1,0-1 0,0 1 1,0-1-1,0 1 0,0-1 1,0 1-1,0-1 0,0 0 1,1 0-1,-1 1 1,0-1-1,1 0 0,-1 0 1,1 0-1,0-1 0,2 2 1,-3-2 3,0 0 0,0 0 0,0 0 0,1 0 0,-1 0 0,0-1 0,0 1 0,0 0 0,0-1 0,0 1 0,0-1 0,0 1 0,0-1 0,0 1-1,0-1 1,0 0 0,0 1 0,0-1 0,-1 0 0,1 0 0,0 0 0,0 0 0,-1 0 0,1 0 0,-1 1 0,1-2 0,-1 1 0,2-1 0,3-11 80,1-1 0,-1 1-1,-1-1 1,0 0 0,2-21-1,3-72 536,-8 85-440,-1 0-1,0 0 1,-2 0-1,-8-38 1,5 49-54,0 15-63,2 21-52,3 1-15,1 0 1,1 1-1,1-1 1,2 0 0,9 30-1,-14-55 3,0 1-1,1-1 1,-1 0-1,0 0 1,1 0-1,-1 0 1,1 0-1,0 0 1,-1 0-1,1 0 1,0 0-1,-1 0 1,1 0-1,0 0 1,0 0-1,0 0 1,0 0-1,2 0 1,-2-1 0,-1 0 1,1 0 0,-1 0-1,1 0 1,-1 0 0,1 0 0,0-1-1,-1 1 1,1 0 0,-1-1-1,1 1 1,-1 0 0,1-1-1,-1 1 1,1 0 0,-1-1-1,0 1 1,1-1 0,-1 1-1,1-1 1,-1 1 0,0-1-1,0 1 1,1-1 0,-1 0-1,3-6 9,0 0 0,0-1 0,-1 1 0,2-10 0,-1 3 16,0-1 0,-1 1 0,-1-1 0,0 0-1,-1 1 1,-4-27 0,13 116-123,-8-72 97,2 14-16,1 0 0,0 1 0,1-1 0,8 16 0,-13-32 15,1-1 1,-1 1 0,0 0-1,1 0 1,-1 0 0,0-1-1,1 1 1,-1 0 0,1-1-1,-1 1 1,1 0 0,-1-1-1,1 1 1,0-1 0,-1 1-1,1-1 1,0 1 0,0-1-1,-1 1 1,1-1 0,0 0-1,0 1 1,-1-1 0,1 0 0,0 0-1,0 0 1,0 0 0,-1 0-1,3 1 1,-2-2-1,1 0 0,-1 1 0,1-1 0,-1 0 0,1 0 0,-1 0 0,0 0 0,0 0 0,1 0 0,-1 0 0,0-1 0,0 1 0,2-3 0,3-6-1,0-1-1,10-21 1,-16 31 5,9-21 8,1-1 6,16-29 0,-26 51-15,0 1-1,0-1 0,1 0 1,-1 1-1,0-1 0,0 1 1,1-1-1,-1 0 0,1 1 1,-1-1-1,1 1 0,-1-1 1,1 1-1,-1-1 0,1 1 1,-1 0-1,1-1 0,-1 1 1,1 0-1,0-1 0,-1 1 1,1 0-1,0 0 0,-1 0 1,1-1-1,0 1 0,-1 0 1,1 0-1,0 0 0,-1 0 1,1 0-1,0 0 0,-1 0 1,1 0-1,0 1 0,-1-1 1,1 0-1,0 0 0,-1 0 1,1 1-1,0-1 0,-1 0 1,1 1-1,-1-1 0,1 1 1,-1-1-1,1 0 0,-1 1 1,1-1-1,-1 1 0,1 0 1,-1-1-1,0 1 0,1 0 1,4 6-15,-1 1 1,0-1-1,6 14 1,-4-8-10,2 6 2,-5-13 22,-1 0-1,1 0 1,0-1-1,0 1 1,7 7-1,-10-13 1,0 1-1,1-1 1,-1 0-1,0 0 1,0 0-1,1 1 1,-1-1-1,0 0 1,1 0-1,-1 0 1,0 0-1,0 0 0,1 1 1,-1-1-1,0 0 1,1 0-1,-1 0 1,0 0-1,1 0 1,-1 0-1,0 0 1,1 0-1,-1 0 1,0 0-1,1 0 1,-1-1-1,0 1 0,1 0 1,-1 0-1,0 0 1,0 0-1,1 0 1,-1-1-1,0 1 1,1 0-1,-1 0 1,0 0-1,0-1 1,0 1-1,1 0 1,-1-1-1,0 1 0,0 0 1,0 0-1,1-1 1,-1 1-1,0 0 1,0-1-1,0 1 1,0 0-1,0-1 1,0 1-1,6-20-11,-6 18 9,2-9 97,-1-1 0,0 0 0,-1 0-1,0 0 1,-1 0 0,-1 0 0,1 1 0,-2-1-1,0 0 1,0 1 0,-1 0 0,0 0-1,-1 0 1,-1 0 0,-7-12 0,12 23-84,1-1 1,0 1 0,-1-1-1,1 1 1,-1-1 0,1 0 0,0 1-1,-1-1 1,1 1 0,0-1-1,0 0 1,-1 1 0,1-1-1,0 0 1,0 1 0,0-1-1,0 0 1,0 1 0,0-1 0,0 0-1,0 0 1,0 1 0,0-1-1,0 0 1,1 1 0,-1-1-1,0 0 1,1 0 0,17-4 91,-6 2-132,-1 1-82,-1-1 0,19-8 0,-25 9-56,-1 0 1,0 0-1,1 0 1,-1 0-1,0 0 1,0-1-1,0 1 1,0-1-1,-1 0 1,1 0-1,2-4 1,-4 6 141,-1 0 0,1 0 0,-1 1 1,1-1-1,-1 0 0,0 0 0,1 0 0,-1 1 0,0-1 1,0 0-1,1 0 0,-1 0 0,0 0 0,0 0 0,0 0 1,0 0-1,0 1 0,0-1 0,0 0 0,-1 0 0,1 0 1,0 0-1,0 0 0,-1 1 0,1-1 0,-1 0 0,1 0 1,0 0-1,-1 1 0,0-1 0,1 0 0,-1 1 0,1-1 1,-1 0-1,0 1 0,0-2 0,-17-12-570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3.471"/>
    </inkml:context>
    <inkml:brush xml:id="br0">
      <inkml:brushProperty name="width" value="0.025" units="cm"/>
      <inkml:brushProperty name="height" value="0.025" units="cm"/>
    </inkml:brush>
  </inkml:definitions>
  <inkml:trace contextRef="#ctx0" brushRef="#br0">1 14 17684,'3'8'1848,"2"-5"-1352,4-1-256,0-4 1433,5-1-1537,3-1-488,2 0 320,-1 0-96,1-5-112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3.919"/>
    </inkml:context>
    <inkml:brush xml:id="br0">
      <inkml:brushProperty name="width" value="0.025" units="cm"/>
      <inkml:brushProperty name="height" value="0.025" units="cm"/>
    </inkml:brush>
  </inkml:definitions>
  <inkml:trace contextRef="#ctx0" brushRef="#br0">66 183 18140,'-6'6'450,"0"2"1,1-1-1,0 0 1,0 1-1,1 0 1,0 0-1,0 0 1,0 1-1,2 0 1,-1-1-1,-2 15 1,0 9-131,-1 60-1,6-83-224,0-3-69,-1 7 41,1 0-1,0 0 0,0 0 0,2-1 0,-1 1 1,2 0-1,5 18 0,-7-29-51,-1-1 1,0 0-1,1 0 1,-1 1-1,1-1 1,0 0-1,-1 0 1,1 0-1,0 0 0,0 0 1,0 0-1,0 0 1,0 0-1,-1 0 1,2 0-1,-1-1 1,0 1-1,0 0 1,2 0-1,-2-1 1,0 0-1,0 0 1,0-1 0,0 1-1,0 0 1,0-1 0,0 1-1,0 0 1,0-1 0,0 0-1,0 1 1,0-1 0,0 0-1,0 1 1,0-1 0,-1 0-1,1 0 1,0 0 0,0 1-1,-1-1 1,1 0 0,-1 0-1,1 0 1,-1 0 0,1 0-1,-1-2 1,10-17 128,-1 0 0,-1 0 1,-1-1-1,7-36 0,8-91 496,-21 146-631,4-43 176,-1 0 1,-2-1 0,-5-49 0,-3 71-95,0 14-34,6 10-55,0 0-1,0 0 1,0 0-1,-1 0 1,1 0-1,0 0 1,0 0-1,0 0 1,-1 0-1,1 0 1,0 0-1,0 0 0,0 0 1,-1 0-1,1 0 1,0 0-1,0 0 1,0 0-1,-1 0 1,1 0-1,0 1 1,0-1-1,0 0 1,0 0-1,0 0 1,-1 0-1,1 0 0,0 1 1,0-1-1,0 0 1,0 0-1,0 0 1,0 0-1,0 1 1,0-1-1,-1 0 1,1 0-1,0 0 1,0 1-1,0-1 0,0 0 1,0 0-1,0 0 1,0 1-1,-3 11-7,0 1-1,0 0 1,1-1 0,1 1-1,0 0 1,2 17-1,10 80-20,-7-88-78,0-1-1,12 32 1,-15-49-19,0 1-1,1-1 1,0 0 0,0 0 0,0 0 0,0 0-1,1 0 1,-1-1 0,1 1 0,0-1 0,0 1-1,0-1 1,1 0 0,-1 0 0,1-1 0,0 1-1,-1-1 1,1 1 0,5 1 0,-8-4 83,1 0 0,-1 0 0,1 0 0,-1 0 0,1 0-1,-1 0 1,1 0 0,0 0 0,-1-1 0,1 1 0,-1 0 0,0-1 0,1 1 0,-1-1 0,1 0 0,-1 0 0,0 1 0,1-1 0,-1 0 0,0 0 0,0 0 0,0 0 0,0 0 0,0-1 0,2-1 0,11-24-678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4.414"/>
    </inkml:context>
    <inkml:brush xml:id="br0">
      <inkml:brushProperty name="width" value="0.025" units="cm"/>
      <inkml:brushProperty name="height" value="0.025" units="cm"/>
    </inkml:brush>
  </inkml:definitions>
  <inkml:trace contextRef="#ctx0" brushRef="#br0">1140 182 10930,'-1'-3'154,"0"0"-1,1 1 0,-1-1 0,-1 0 1,1 0-1,0 1 0,-1-1 0,1 1 1,-1-1-1,0 1 0,0 0 0,0-1 1,0 1-1,0 0 0,-5-3 0,2 2 105,0 1-1,0-1 0,0 1 0,0 0 0,0 0 0,-1 0 1,-10-1-1,1 1 165,-1 1 1,0 0 0,0 2-1,1-1 1,-21 5 0,-7 4-106,1 2 0,0 1 0,0 3 0,-51 25 0,-148 95-262,199-108-15,1 2 1,1 2-1,2 1 0,1 2 0,-58 69 0,77-81 65,2 2-1,0-1 1,2 2-1,0 0 1,2 1-1,1 0 1,1 0-1,1 1 1,1 1-1,2 0 1,-5 46-1,9-52-46,1 1-1,1-1 0,1 0 1,1 0-1,1 0 0,1-1 1,0 1-1,2-1 0,1 0 1,0 0-1,2-1 0,0 0 1,1 0-1,1-1 0,1 0 1,1-1-1,0-1 0,2 0 1,0 0-1,18 14 0,-16-16-65,1-1 0,0 0 0,1-1-1,1-2 1,0 0 0,1-1-1,36 13 1,-42-19-5,0 0 1,-1-1-1,1 0 1,0-2-1,1 0 0,-1 0 1,0-1-1,0-1 0,0-1 1,0 0-1,0-1 0,24-8 1,-17 3 21,-1-2 0,0-1 0,-1 0 0,0-2 0,0 0 0,-2-1 0,1-1 0,-2-1 0,0 0 0,19-26 1,2-7 141,-2-1 0,50-97 0,-45 70 142,-5-1 0,47-145 0,-70 178-216,-2-1 0,-2 0 0,-2 0 0,-2-1 0,-2 0 0,-5-80 0,-1 104-131,0-1 0,-2 1 1,0 0-1,-2 1 0,-12-30 0,15 42-36,0 1-1,-1 0 0,0 0 0,0 1 0,-1 0 0,-1 0 0,1 0 0,-1 0 0,0 1 1,-1 0-1,1 1 0,-2 0 0,1 0 0,-15-7 0,17 10 44,0 1 0,-1 0 1,0 0-1,1 1 0,-1-1 0,0 2 0,0-1 0,1 1 1,-1 0-1,0 0 0,0 1 0,0 0 0,1 0 0,-1 0 0,-7 4 1,5-1-70,0 0 0,0 1 0,-15 12 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7.285"/>
    </inkml:context>
    <inkml:brush xml:id="br0">
      <inkml:brushProperty name="width" value="0.025" units="cm"/>
      <inkml:brushProperty name="height" value="0.025" units="cm"/>
    </inkml:brush>
  </inkml:definitions>
  <inkml:trace contextRef="#ctx0" brushRef="#br0">13 1232 12275,'-1'-24'1024,"-2"-1"-976,0-6-792,0-1 1088,2-4-416,0-1-72</inkml:trace>
  <inkml:trace contextRef="#ctx0" brushRef="#br0" timeOffset="1">44 640 15067,'4'-24'1697,"-4"1"-937,-3 0-312,0 0 840,0-1-256,3-7-360,0 3-231,0-4-673,3 1-233,0-2 137,1 0 168,-1-2-120,-3 2-120</inkml:trace>
  <inkml:trace contextRef="#ctx0" brushRef="#br0" timeOffset="2">75 85 16596,'0'3'1744,"-1"-1"-1080,-4 1-296,4-3 808,1-3-231,1-2-553,1-3-320,3-4-648,1-2-297,-1-3 649,-3-2-168,-6 5-176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8.143"/>
    </inkml:context>
    <inkml:brush xml:id="br0">
      <inkml:brushProperty name="width" value="0.025" units="cm"/>
      <inkml:brushProperty name="height" value="0.025" units="cm"/>
    </inkml:brush>
  </inkml:definitions>
  <inkml:trace contextRef="#ctx0" brushRef="#br0">0 116 18348,'0'-5'1448,"2"-2"-1144,5 0-144,6 0 416,2-2-151,10 1-361,2-1-272,7 0-497,2-1 81,6-4 424,5-2-160,9 2-120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6.884"/>
    </inkml:context>
    <inkml:brush xml:id="br0">
      <inkml:brushProperty name="width" value="0.05" units="cm"/>
      <inkml:brushProperty name="height" value="0.05" units="cm"/>
    </inkml:brush>
  </inkml:definitions>
  <inkml:trace contextRef="#ctx0" brushRef="#br0">74 11 17540,'-1'1'127,"-15"20"1758,-15 22-1,28-37-1564,-1 0 0,1 0-1,0 1 1,1-1-1,-1 1 1,1-1-1,0 1 1,1 0-1,-1 8 1,2-15-296,0 1 0,-1-1 1,1 1-1,0 0 0,0-1 0,0 1 0,0 0 1,0-1-1,0 1 0,0-1 0,1 1 0,-1 0 0,0-1 1,0 1-1,0 0 0,1-1 0,-1 1 0,0-1 1,1 1-1,-1-1 0,0 1 0,1-1 0,-1 1 1,1-1-1,-1 1 0,1-1 0,-1 0 0,2 1 1,-1 0-13,0-1 0,0 0 1,0 0-1,0 0 0,0 0 0,0-1 1,0 1-1,0 0 0,0 0 1,0-1-1,0 1 0,0-1 0,0 1 1,0 0-1,1-2 0,4-1-8,-1-1-1,0 0 1,0 0 0,6-7-1,-3 3-75,-1-1 0,0 0 0,-1-1 0,1 0-1,-2 0 1,0 0 0,0-1 0,0 0 0,-2 1 0,6-24 0,-9 34 57,0 0 1,0 0 0,0 0 0,-1 0 0,1 0-1,0 0 1,0 0 0,0 0 0,0 0-1,0 0 1,0 0 0,0 0 0,0 0 0,0 0-1,0 0 1,0 0 0,-1 0 0,1 0 0,0 0-1,0 0 1,0 0 0,0 0 0,0 0-1,0 0 1,0 0 0,0 0 0,0-1 0,0 1-1,0 0 1,0 0 0,0 0 0,0 0 0,0 0-1,0 0 1,0 0 0,0 0 0,0 0-1,0 0 1,0 0 0,0-1 0,0 1 0,0 0-1,0 0 1,0 0 0,0 0 0,0 0 0,-7 12-286,-6 21 2,12-30 256,-7 41-886,7-41 769,1 0 1,0-1-1,-1 1 0,1 0 0,1 0 0,-1 0 0,0-1 0,1 1 0,-1 0 0,1 0 1,0-1-1,2 6 0,-3-8 127,1 1 0,-1-1 0,1 1 0,-1-1 0,1 0 0,-1 1 0,1-1 0,0 1 0,-1-1 0,1 0 1,0 1-1,-1-1 0,1 0 0,-1 0 0,1 0 0,0 1 0,-1-1 0,1 0 0,0 0 0,0 0 0,-1 0 0,1 0 0,0 0 0,-1 0 1,1 0-1,0-1 0,-1 1 0,1 0 0,0 0 0,-1-1 0,1 1 0,0-1 0,14-12-708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8.656"/>
    </inkml:context>
    <inkml:brush xml:id="br0">
      <inkml:brushProperty name="width" value="0.025" units="cm"/>
      <inkml:brushProperty name="height" value="0.025" units="cm"/>
    </inkml:brush>
  </inkml:definitions>
  <inkml:trace contextRef="#ctx0" brushRef="#br0">1 0 14467,'24'12'1232,"0"-5"-888,2 0-200,10-4 249,5-2-329,7-1 80,0-3-160,3-8-128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9.203"/>
    </inkml:context>
    <inkml:brush xml:id="br0">
      <inkml:brushProperty name="width" value="0.025" units="cm"/>
      <inkml:brushProperty name="height" value="0.025" units="cm"/>
    </inkml:brush>
  </inkml:definitions>
  <inkml:trace contextRef="#ctx0" brushRef="#br0">0 84 15811,'10'4'241,"0"-1"-1,0-1 0,0 0 1,0 0-1,0-1 0,1 0 0,-1-1 1,0 0-1,1-1 0,-1 0 1,0 0-1,0-1 0,0-1 0,0 0 1,0 0-1,13-7 0,7-3-81,1-2-662,63-20 1,-83 31 166,1 2 0,-1 0 1,1 0-1,0 1 0,-1 1 1,1 0-1,0 0 0,-1 1 0,20 4 1,84 28-2627,-79-21 2926,1-1 1,0-2 0,0-2 0,52 4 0,-76-11 424,0 0 0,0-1 0,-1 0 0,1-1 0,0 0 0,0-1 1,-1-1-1,14-4 0,-24 7-341,33-13 922,50-14 0,-74 26-1377,1-1 0,0 2 1,0-1-1,-1 2 0,1-1 0,0 2 0,0-1 0,19 5 0,-12 0-397</inkml:trace>
  <inkml:trace contextRef="#ctx0" brushRef="#br0" timeOffset="1">1385 73 14043,'10'6'1544,"-3"-2"-840,-1 0-263,-2-2 671,3-1-136,-1-1-424,0 0-352,1-3 1369,-3-3-1361,5-1-32,-1 0 40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2.497"/>
    </inkml:context>
    <inkml:brush xml:id="br0">
      <inkml:brushProperty name="width" value="0.025" units="cm"/>
      <inkml:brushProperty name="height" value="0.025" units="cm"/>
    </inkml:brush>
  </inkml:definitions>
  <inkml:trace contextRef="#ctx0" brushRef="#br0">201 18 19316,'-1'0'1480,"-2"-3"-1199,0 2-129,-1-1 456,1 1-264,-3-1-200,0 1-88,-2-1-264,-4 0-184,-3 0-345,-4 1-143,-3 1-120,-5 0 608,-7 0-144,-3 1-160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3.022"/>
    </inkml:context>
    <inkml:brush xml:id="br0">
      <inkml:brushProperty name="width" value="0.025" units="cm"/>
      <inkml:brushProperty name="height" value="0.025" units="cm"/>
    </inkml:brush>
  </inkml:definitions>
  <inkml:trace contextRef="#ctx0" brushRef="#br0">1033 22 13643,'-27'4'1208,"-1"-1"-848,0 0-160,-1 0 264,-1 0-48,-2 0-271,-1 0-105,-5 1-297,-2 2-127,-2-2-104,2 0-16,1-1-872,-2 1 976,3-4-16,1 0-64</inkml:trace>
  <inkml:trace contextRef="#ctx0" brushRef="#br0" timeOffset="1">343 18 11883,'-15'-9'1304,"0"4"-808,0 2-200,-3 3 640,0 1-208,-1 5-264,0 1-119,-1 2-201,-1-1-64,-4-1-128,-2-2-96,-1-5 320,-3 0-176,-3-6-8,-3-1-24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3.531"/>
    </inkml:context>
    <inkml:brush xml:id="br0">
      <inkml:brushProperty name="width" value="0.025" units="cm"/>
      <inkml:brushProperty name="height" value="0.025" units="cm"/>
    </inkml:brush>
  </inkml:definitions>
  <inkml:trace contextRef="#ctx0" brushRef="#br0">388 15 13675,'-42'10'1072,"-1"-2"-864,3-2-80,3-3 320,2-3-104,9-3-224,5-3-144,2-1-80,4-2-88,-1 4-136,1-1-40,-2 3-1528,-1 0 1584,-2 3-176,-3 0-113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3.953"/>
    </inkml:context>
    <inkml:brush xml:id="br0">
      <inkml:brushProperty name="width" value="0.025" units="cm"/>
      <inkml:brushProperty name="height" value="0.025" units="cm"/>
    </inkml:brush>
  </inkml:definitions>
  <inkml:trace contextRef="#ctx0" brushRef="#br0">1396 1 9578,'-40'32'1063,"12"-10"-173,-34 21 1,54-38-939,-2 0 1,1 0 0,0-1-1,-1 0 1,0-1 0,0 0-1,0 0 1,-15 1 0,-328 6-6153,318-12 6524,24 1 195,0 0 1,0 0-1,0 1 0,0 1 1,0 0-1,0 0 0,0 1 1,1 1-1,-15 4 0,3 2-316,1 0-1,-1-2 1,0-1-1,-1 0 1,1-2 0,-1-1-1,0 0 1,0-2-1,0 0 1,-24-4 0,15 1 41,-64 2 1,82 2-108,-1 0-1,1 1 1,-1 1 0,1 0-1,0 1 1,-22 10-1,30-12-99,-1-1-1,0 1 1,0-1-1,-1-1 1,1 1-1,0-1 0,0-1 1,-1 1-1,1-1 1,0-1-1,-11 0 1,7 0-157,11 1 87,-1-1 1,0 1 0,0 0-1,1 0 1,-1 0-1,0 0 1,0 0 0,0 0-1,1 0 1,-1 0 0,0 0-1,0 1 1,0-1 0,1 0-1,-1 0 1,0 1 0,0-1-1,1 0 1,-1 1-1,0-1 1,1 1 0,-1-1-1,1 1 1,-1-1 0,0 1-1,1 0 1,-1-1 0,1 1-1,-1-1 1,1 1 0,0 0-1,-1 0 1,1-1-1,0 1 1,-1 0 0,1 0-1,0 1 1,-3 6-256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6.629"/>
    </inkml:context>
    <inkml:brush xml:id="br0">
      <inkml:brushProperty name="width" value="0.025" units="cm"/>
      <inkml:brushProperty name="height" value="0.025" units="cm"/>
    </inkml:brush>
  </inkml:definitions>
  <inkml:trace contextRef="#ctx0" brushRef="#br0">9 89 15523,'12'-9'1982,"-5"10"-148,-7 0-1622,1 1 1,-1 0-1,0-1 0,1 1 0,-1 0 0,0-1 1,0 1-1,0 0 0,0 0 0,-1 2 0,1 12-147,3 167 1024,1-49-223,-16 148 0,7-250-516,1-24-8,-1-21 164,0-26-234,2 1-1,2-1 0,3-43 1,23-118-60,9 55-179,-26 119-36,1 0 1,1 0-1,19-33 1,-26 54-3,0 1 1,0-1 0,1 0 0,0 1-1,0 0 1,0-1 0,0 2-1,0-1 1,1 0 0,0 1-1,-1 0 1,1 0 0,10-4 0,-12 6 0,0 0 0,0 0 1,0 1-1,1-1 0,-1 1 1,0 0-1,0 0 1,0 0-1,0 0 0,1 0 1,-1 1-1,0-1 0,0 1 1,0 0-1,0 0 0,0 0 1,0 0-1,0 1 1,0-1-1,0 1 0,-1 0 1,1 0-1,-1 0 0,1 0 1,2 3-1,-2-2-1,0 0 0,0 0 1,0 1-1,0-1 0,-1 1 0,0 0 0,1 0 0,-1 0 0,-1 0 1,1 0-1,0 0 0,-1 1 0,0-1 0,0 0 0,0 1 0,-1 7 1,0-7 5,0 1-1,-1 0 1,0-1 0,-1 1 0,1-1 0,-1 0 0,0 1 0,-1-1 0,1 0 0,-1 0 0,-5 8 0,-1-2 17,0-1-1,0 1 1,-1-2 0,0 1-1,-1-2 1,0 1-1,-1-1 1,0-1 0,-23 11-1,-11-3-74,44-15-28,-1 1 0,1-1 0,0 1 0,-1-1 0,1 0 0,-1 0 0,1 0 0,0 0 0,-1-1 0,1 1 0,0-1 0,-1 1 0,1-1 0,0 0 0,0 0 0,-1 0 0,-2-1 0,5 1 25,-1 0-1,0 0 1,1 1 0,-1-1-1,1 0 1,-1 0-1,1 0 1,-1 0-1,1 0 1,0 1-1,0-1 1,-1 0-1,1 0 1,0 0-1,0 0 1,0 0-1,0 0 1,0 0-1,0 0 1,0 0-1,0 0 1,0 0-1,1 0 1,-1 0 0,1-1-1,11-24-512,8-3-142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7.273"/>
    </inkml:context>
    <inkml:brush xml:id="br0">
      <inkml:brushProperty name="width" value="0.025" units="cm"/>
      <inkml:brushProperty name="height" value="0.025" units="cm"/>
    </inkml:brush>
  </inkml:definitions>
  <inkml:trace contextRef="#ctx0" brushRef="#br0">208 55 17068,'29'-55'3824,"-31"78"132,-9 21-3673,5-23-207,-97 321 881,113-381-948,-1-1 0,3-50 0,-7 49-112,-2 19 18,0 7-66,-1 1 0,-1-1 0,-1-27 0,-7 76-224,5 2 318,0 1 0,7 65 0,-3-90 64,0 0-1,0 0 1,1 0-1,0 0 1,1 0 0,1-1-1,0 0 1,0 0-1,1 0 1,0 0-1,1-1 1,9 11 0,-15-20-2,0 0 1,0 0-1,0 0 1,0 0-1,0 0 1,0 0-1,0 0 1,0 0-1,0 0 1,1-1-1,-1 1 1,0 0 0,0-1-1,3 1 1,-4-1-4,1 0 1,-1 0 0,0 0-1,1-1 1,-1 1 0,0 0-1,0 0 1,1-1 0,-1 1-1,0 0 1,0-1 0,0 1-1,1 0 1,-1-1-1,0 1 1,0 0 0,0-1-1,0 1 1,0 0 0,1-1-1,-1 1 1,0 0 0,0-1-1,0 1 1,0-1 0,0 1-1,0 0 1,0-1 0,0 1-1,-1 0 1,1-1 0,0 0-1,-1-6-2,0 0-1,-1 0 1,0 1-1,-4-9 1,-1-1-96,-2 0 0,0 0 1,-1 1-1,-1 1 1,0-1-1,-1 2 0,0 0 1,-1 0-1,0 1 1,-1 1-1,-1 0 0,0 1 1,0 0-1,-1 1 1,-29-11-1,45 19 96,0 1 0,0 0 0,0 0 0,0 0 0,1 0 0,-1 0-1,0 0 1,0 0 0,0 0 0,0-1 0,0 1 0,0 0 0,0 0 0,0 0 0,0 0 0,0 0 0,1-1 0,-1 1-1,0 0 1,0 0 0,0 0 0,0 0 0,0 0 0,0-1 0,0 1 0,0 0 0,0 0 0,0 0 0,0 0 0,0-1-1,-1 1 1,1 0 0,0 0 0,0 0 0,0 0 0,0 0 0,0 0 0,0-1 0,0 1 0,0 0 0,0 0 0,0 0 0,-1 0-1,1 0 1,0 0 0,0 0 0,0-1 0,0 1 0,0 0 0,0 0 0,-1 0 0,1 0 0,0 0 0,0 0 0,0 0-1,0 0 1,0 0 0,-1 0 0,1 0 0,0 0 0,0 0 0,0 0 0,0 0 0,-1 0 0,1 0 0,0 0 0,0 0-1,0 0 1,0 0 0,8-2 8,-8 2-7,36-5-594,1 1 0,0 3 0,0 1 0,39 5 0,-58-4 369,18 1-339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9.524"/>
    </inkml:context>
    <inkml:brush xml:id="br0">
      <inkml:brushProperty name="width" value="0.025" units="cm"/>
      <inkml:brushProperty name="height" value="0.025" units="cm"/>
    </inkml:brush>
  </inkml:definitions>
  <inkml:trace contextRef="#ctx0" brushRef="#br0">19 131 14291,'-11'-14'2121,"6"13"-1123,3 12-256,2-5-637,0 1 0,0 0 1,1 0-1,0-1 0,0 1 0,1 0 1,0-1-1,0 1 0,1-1 0,5 11 0,-8-17-98,1 1 0,-1-1-1,0 1 1,0-1 0,1 0-1,-1 1 1,0-1 0,1 0-1,-1 1 1,0-1 0,1 0-1,-1 0 1,1 1 0,-1-1-1,0 0 1,1 0 0,-1 0-1,1 0 1,-1 1 0,1-1-1,-1 0 1,1 0 0,-1 0-1,0 0 1,1 0 0,-1 0-1,1 0 1,-1 0 0,1 0-1,-1 0 1,2-1 0,9-12 274,3-22 362,-6-11 281,-7 43-805,-1 0 0,0-1 0,0 1 0,0 0 0,0-1 0,0 1 0,-1 0 1,0-1-1,0 1 0,1 0 0,-4-6 0,4 9-107,0 0 0,0-1 0,0 1 0,0 0 0,-1 0 0,1 0 0,0 0 0,0-1 0,0 1 0,0 0 0,0 0 0,0 0 0,-1 0 0,1 0 0,0 0 0,0 0 0,0-1 0,-1 1 1,1 0-1,0 0 0,0 0 0,0 0 0,0 0 0,-1 0 0,1 0 0,0 0 0,0 0 0,0 0 0,-1 0 0,1 0 0,0 0 0,0 0 0,0 0 0,-1 0 0,1 0 0,0 0 0,0 0 1,0 0-1,-1 1 0,1-1 0,0 0 0,0 0 0,-7 11 240,0 14-70,5 32-65,2-53-119,0 1 0,1 0-1,0 0 1,-1-1 0,2 1 0,-1 0-1,1-1 1,-1 0 0,5 7-1,-6-10 4,0 0-1,1-1 1,-1 1-1,1-1 1,-1 1-1,0-1 0,1 1 1,-1-1-1,1 1 1,-1-1-1,1 0 0,0 1 1,-1-1-1,1 0 1,-1 1-1,1-1 1,0 0-1,-1 0 0,1 1 1,0-1-1,-1 0 1,1 0-1,0 0 0,-1 0 1,1 0-1,0 0 1,-1 0-1,1 0 1,0 0-1,-1 0 0,1-1 1,0 1-1,-1 0 1,1 0-1,-1-1 0,1 1 1,0 0-1,-1-1 1,1 1-1,-1 0 1,1-1-1,-1 1 0,1-1 1,-1 1-1,1-2 1,3-1 22,-1-1 0,0 0 0,0 0 0,4-9 0,1-1 92,-2-1 0,0 0 1,5-19-1,-9 28-62,0 0 0,-1 0 0,0 0 0,-1 0 0,1 0 0,-1 0 0,0 0-1,0-1 1,-1 1 0,0 0 0,-3-10 0,4 16-47,0-1 1,0 0-1,-1 0 0,1 0 0,0 1 0,-1-1 0,1 0 0,0 0 0,-1 1 0,1-1 0,-1 0 1,1 1-1,-1-1 0,0 0 0,1 1 0,-1-1 0,0 1 0,1-1 0,-1 1 0,0-1 0,1 1 1,-1 0-1,0-1 0,0 1 0,0 0 0,1 0 0,-1 0 0,0-1 0,0 1 0,0 0 0,0 0 0,0 0 1,1 0-1,-1 0 0,0 1 0,0-1 0,0 0 0,1 0 0,-1 0 0,0 1 0,0-1 0,0 0 1,0 1-1,-2 1-3,1-1-1,-1 1 1,1 0 0,0 0 0,0 0 0,0 0 0,0 0 0,0 1-1,0-1 1,1 0 0,-3 4 0,1 3-17,-1-1 0,1 1 1,-2 12-1,4-18 2,0-1-1,1 1 1,-1 0 0,1 0 0,0 0 0,0 0 0,0 0 0,0 0 0,1 0-1,-1 0 1,1-1 0,-1 1 0,1 0 0,2 4 0,-3-7 9,0 0 1,0 1-1,0-1 0,1 0 1,-1 0-1,0 0 0,0 1 1,0-1-1,1 0 1,-1 0-1,0 0 0,0 1 1,0-1-1,1 0 1,-1 0-1,0 0 0,0 0 1,1 0-1,-1 0 1,0 1-1,0-1 0,1 0 1,-1 0-1,0 0 1,1 0-1,-1 0 0,0 0 1,0 0-1,1 0 1,-1 0-1,0 0 0,1 0 1,-1 0-1,0-1 1,0 1-1,1 0 0,8-9-55,4-16-2,-13 25 60,16-46-19,-15 42-66,-1 1 0,1-1 0,-1 1 0,1 0 0,-1-1-1,0 1 1,0-1 0,0 1 0,-1-1 0,1 1 0,-1-1 0,-1-3-1,1 7 67,1-1 0,0 0 0,-1 0-1,1 0 1,-1 1 0,0-1 0,1 0-1,-1 0 1,0 1 0,1-1 0,-1 1-1,0-1 1,0 0 0,1 1 0,-1 0-1,0-1 1,0 1 0,0-1 0,0 1-1,0 0 1,1 0 0,-3-1 0,-9 0-280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2.554"/>
    </inkml:context>
    <inkml:brush xml:id="br0">
      <inkml:brushProperty name="width" value="0.025" units="cm"/>
      <inkml:brushProperty name="height" value="0.025" units="cm"/>
    </inkml:brush>
  </inkml:definitions>
  <inkml:trace contextRef="#ctx0" brushRef="#br0">2 47 19444,'0'0'44,"-1"3"348,1 0 0,0 0 1,0 1-1,0-1 1,0 0-1,1 6 0,0-8-318,-1 0-1,1 0 1,-1 0-1,1 0 0,0 0 1,-1 0-1,1 0 0,0 0 1,0 0-1,-1 0 1,1 0-1,0-1 0,0 1 1,0 0-1,0-1 1,0 1-1,0-1 0,0 1 1,0-1-1,1 1 1,-1-1-1,0 0 0,1 1 1,10 1 263,0 0 1,0-1 0,0-1-1,22-1 1,53-10 245,-62 7-416,173-39 531,-35 6-1806,-161 37 903,0-1-1,1 1 1,-1 0-1,0-1 1,0 1-1,1 0 1,-1 0-1,0 0 1,0 1-1,1-1 1,-1 0 0,3 2-1,-5-2 149,0 0 0,0 0 0,1 1 0,-1-1 0,0 0 0,0 0 0,1 1 0,-1-1-1,0 0 1,0 1 0,0-1 0,0 0 0,0 0 0,1 1 0,-1-1 0,0 0 0,0 1 0,0-1 0,0 0 0,0 1 0,0-1 0,0 0-1,0 1 1,0-1 0,0 0 0,0 1 0,0-1 0,-1 1 0,-8 15-654,-13 7-448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7.363"/>
    </inkml:context>
    <inkml:brush xml:id="br0">
      <inkml:brushProperty name="width" value="0.05" units="cm"/>
      <inkml:brushProperty name="height" value="0.05" units="cm"/>
    </inkml:brush>
  </inkml:definitions>
  <inkml:trace contextRef="#ctx0" brushRef="#br0">105 0 13259,'-14'29'1370,"2"1"0,0 0 0,2 0 0,-9 53 0,15-63-1013,2 0 0,0 0 0,1-1 0,1 1-1,1 0 1,1 0 0,1 0 0,8 32 0,-10-50-379,0 0 0,0 1-1,0-1 1,0 0 0,0 1 0,0-1 0,1 0-1,-1 0 1,4 3 0,-5-5 11,0 1 1,0-1-1,0 0 0,0 0 0,1 0 1,-1 0-1,0 0 0,0 0 1,0 0-1,0 0 0,1 0 1,-1 1-1,0-1 0,0 0 1,0 0-1,1 0 0,-1 0 1,0 0-1,0 0 0,0 0 1,1 0-1,-1 0 0,0 0 0,0-1 1,0 1-1,0 0 0,1 0 1,-1 0-1,0 0 0,0 0 1,0 0-1,0 0 0,1 0 1,-1 0-1,0-1 0,0 1 1,0 0-1,0 0 0,0 0 0,1 0 1,3-18-336,-2-31-186,10-92-456,-9 121 938,1 1 1,0 0-1,2 0 1,0 1-1,11-22 1,-16 36 59,1 1 0,-1-1 1,1 1-1,0-1 0,1 1 1,-1 0-1,1 0 1,-1 0-1,1 0 0,0 0 1,0 1-1,0-1 0,0 1 1,0 0-1,1 0 0,4-2 1,-9 4-8,1 0 1,0 0 0,0 0-1,0 0 1,0 0 0,0 1-1,0-1 1,0 0 0,0 0-1,0 0 1,0 0 0,0 1-1,-1-1 1,1 0 0,0 0-1,0 0 1,0 0 0,0 1-1,0-1 1,0 0 0,0 0-1,1 0 1,-1 0 0,0 1-1,0-1 1,0 0-1,0 0 1,0 0 0,0 0-1,0 0 1,0 1 0,0-1-1,0 0 1,0 0 0,1 0-1,-1 0 1,0 0 0,0 0-1,0 1 1,0-1 0,0 0-1,1 0 1,-1 0 0,0 0-1,0 0 1,0 0 0,0 0-1,1 0 1,-1 0 0,0 0-1,0 0 1,0 0 0,0 0-1,1 0 1,-1 0-1,0 0 1,0 0 0,0 0-1,0 0 1,1 0 0,-1 0-1,0 0 1,-12 12 79,-153 110-58,177-131-249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3.082"/>
    </inkml:context>
    <inkml:brush xml:id="br0">
      <inkml:brushProperty name="width" value="0.025" units="cm"/>
      <inkml:brushProperty name="height" value="0.025" units="cm"/>
    </inkml:brush>
  </inkml:definitions>
  <inkml:trace contextRef="#ctx0" brushRef="#br0">1 487 19236,'1'8'1720,"12"-3"-1095,8-2-209,18-3 736,7-2-216,16-1-248,4 0-104,4-1-199,-1 1-193,-6 2-513,-3-1-463,-13 2 648,-10 0-112,-9 2-144</inkml:trace>
  <inkml:trace contextRef="#ctx0" brushRef="#br0" timeOffset="1">767 1 18604,'13'8'930,"-1"-1"0,1-1 0,1 0 0,14 5 0,-13-6-715,-1 1 1,0 0 0,13 9 0,-22-12-198,0 0 1,-1 1-1,0-1 0,1 1 1,-1 0-1,-1 1 1,1-1-1,-1 1 0,1-1 1,-1 1-1,0 0 0,2 6 1,-3-3-2,1 0-1,-1 0 1,0 1 0,-1-1 0,0 1 0,0-1-1,-1 1 1,0-1 0,0 1 0,-1-1 0,0 1-1,-1-1 1,0 1 0,-4 11 0,-6 11 76,-1-1 0,-24 41-1,27-52-46,-8 15-40,2-4 4,0 0 1,-1-2 0,-2 0 0,-26 30 0,22-37-11,7-14-27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0.475"/>
    </inkml:context>
    <inkml:brush xml:id="br0">
      <inkml:brushProperty name="width" value="0.025" units="cm"/>
      <inkml:brushProperty name="height" value="0.025" units="cm"/>
    </inkml:brush>
  </inkml:definitions>
  <inkml:trace contextRef="#ctx0" brushRef="#br0">5 0 14211,'-3'23'1168,"1"0"-888,2 6-120,2-1 713,4 8-577,1 0-168,1 3 24,2-4 0,-1-3-24,0-5-16,-4-2 24,0-8-104,-1-3-152,-4-4 784,-1-4-600,-5-2 8,2-1-16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0.911"/>
    </inkml:context>
    <inkml:brush xml:id="br0">
      <inkml:brushProperty name="width" value="0.025" units="cm"/>
      <inkml:brushProperty name="height" value="0.025" units="cm"/>
    </inkml:brush>
  </inkml:definitions>
  <inkml:trace contextRef="#ctx0" brushRef="#br0">0 324 15267,'2'-13'221,"1"0"0,0 0-1,0 0 1,2 0 0,-1 0-1,2 1 1,-1-1 0,2 1-1,0 1 1,0-1 0,1 1-1,0 1 1,14-15 0,-5 9-81,0 0-1,1 1 1,1 1 0,0 1 0,1 0 0,41-18 0,-50 27-72,0 0-1,1 0 1,-1 2 0,1-1-1,0 1 1,0 1 0,-1 0-1,1 1 1,0 0 0,18 3-1,-25-2-12,0 0 0,-1 0 0,1 0 0,0 1 0,-1 0 0,1 0 0,-1 0 0,0 0 0,0 1 0,0 0 0,0 0 0,4 4 0,-5-4 8,-1 0 0,0 0 0,0 0 0,0 0-1,0 0 1,0 1 0,-1-1 0,1 1 0,-1-1-1,0 1 1,0 0 0,-1-1 0,1 1 0,-1 0 0,1 0-1,-1-1 1,-1 8 0,-1-1 92,0 1 0,0-1 1,-1 1-1,-1-1 0,0 0 0,0 0 1,-1 0-1,0-1 0,-1 0 0,0 0 0,0 0 1,-1-1-1,-10 11 0,4-5-94,-2-1-1,1 0 1,-2-1 0,1-1 0,-2-1-1,-26 14 1,19-16-2755,35-12 2077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1.364"/>
    </inkml:context>
    <inkml:brush xml:id="br0">
      <inkml:brushProperty name="width" value="0.025" units="cm"/>
      <inkml:brushProperty name="height" value="0.025" units="cm"/>
    </inkml:brush>
  </inkml:definitions>
  <inkml:trace contextRef="#ctx0" brushRef="#br0">26 14 18892,'-3'8'234,"-1"-1"0,1 1 0,1 1 0,-1-1 1,1 0-1,1 1 0,0-1 0,0 0 0,0 1 0,1 0 0,1-1 0,1 11 0,0-7-113,1 0 0,0 0 0,1 0 0,1 0 0,0 0 1,0-1-1,12 17 0,-17-27-96,1 0 1,-1 0 0,1 0 0,0 0-1,-1 0 1,1 0 0,0 0 0,0 0 0,0 0-1,-1-1 1,1 1 0,0 0 0,0-1-1,2 2 1,-3-2-11,1 0 0,-1 0-1,0 0 1,1 0 0,-1 0-1,0-1 1,0 1 0,1 0-1,-1 0 1,0 0 0,1 0-1,-1 0 1,0-1 0,0 1-1,1 0 1,-1 0 0,0 0-1,0-1 1,0 1 0,1 0-1,-1 0 1,0-1 0,0 1-1,0 0 1,0-1 0,0 1-1,1 0 1,-1 0 0,0-1 0,0 1-1,0 0 1,0-1 0,1-4 69,-1 1 0,1 0 0,-1-1 0,0 1 0,0-1 1,-1-4-1,-8-30 327,-1 0 0,-15-37 0,20 59-355,3 11-27,1 3-17,0 1-1,0-1 1,0 0 0,0 0 0,0 1-1,0-1 1,-1 1 0,1-1 0,-1 1 0,0 0-1,1-1 1,-5-2 0,6 5-11,0 0-1,0 0 1,0 0 0,0 0-1,0 0 1,0 0-1,0 0 1,1 0 0,-1 0-1,0 0 1,0 0 0,0 0-1,0 0 1,0 0 0,0 1-1,0-1 1,0 0 0,0 0-1,0 0 1,0 0 0,0 0-1,0 0 1,0 0 0,0 0-1,0 0 1,0 0 0,0 0-1,0 0 1,0 0 0,0 0-1,0 1 1,0-1 0,0 0-1,0 0 1,0 0 0,0 0-1,0 0 1,0 0 0,-1 0-1,1 0 1,0 0 0,0 0-1,0 0 1,0 0 0,0 0-1,0 0 1,0 0 0,0 0-1,0 0 1,0 0 0,0 0-1,0 0 1,0 0 0,6 11-55,12 12-430,-16-22 326,0 1 0,0 0 0,0-1 0,0 1 0,1-1 0,-1 1 0,0-1 0,1 0 0,-1 0 0,1 0-1,-1 0 1,1-1 0,-1 1 0,1-1 0,0 0 0,-1 1 0,1-1 0,-1 0 0,5-1 0,-2 0-135,1 0 0,-1 0 1,1-1-1,-1 0 0,0 0 1,1-1-1,-1 1 0,6-5 1,9-8-682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1.800"/>
    </inkml:context>
    <inkml:brush xml:id="br0">
      <inkml:brushProperty name="width" value="0.025" units="cm"/>
      <inkml:brushProperty name="height" value="0.025" units="cm"/>
    </inkml:brush>
  </inkml:definitions>
  <inkml:trace contextRef="#ctx0" brushRef="#br0">47 0 16492,'-3'8'480,"-7"14"1016,1 0 0,-11 39 0,19-55-1408,0 0 0,0 0 1,0 0-1,0 0 0,1 0 1,0 0-1,0 0 0,1 0 1,0 0-1,0-1 0,0 1 0,1 0 1,0 0-1,0-1 0,0 1 1,4 6-1,-5-11-82,0 0 0,0 1 1,-1-1-1,1 0 0,0 0 1,1 0-1,-1 1 0,0-1 0,0 0 1,0-1-1,1 1 0,-1 0 0,0 0 1,1 0-1,-1-1 0,0 1 0,1-1 1,-1 1-1,1-1 0,-1 0 1,1 1-1,2-1 0,-2 0 2,1-1-1,0 1 1,-1-1 0,1 0-1,-1 1 1,1-1-1,0 0 1,-1-1 0,0 1-1,1 0 1,3-4 0,1-1 56,0 0 0,0 0 0,0-1 1,-1 0-1,0-1 0,6-9 0,-5 6 152,-1 0 0,-1-1 0,8-23 0,-12 31-128,1 0 1,-1 0-1,0 0 0,-1-1 1,1 1-1,-1 0 0,0-1 0,0 1 1,0 0-1,-1-1 0,1 1 1,-1 0-1,0-1 0,-1 1 1,-1-5-1,2 8-54,1-1 0,-1 1 1,0-1-1,0 1 0,0 0 0,0-1 1,0 1-1,0 0 0,0 0 0,-1 0 0,1 0 1,0 0-1,-1 0 0,1 0 0,-1 1 1,1-1-1,-1 0 0,1 1 0,-1-1 1,1 1-1,-1-1 0,-2 1 0,1 0-11,0 0-1,0 1 1,0-1 0,0 1-1,0-1 1,0 1-1,0 0 1,0 0 0,0 1-1,1-1 1,-5 3-1,-1 1-475,1 1 0,-1 0-1,1 0 1,1 1-1,-1 0 1,-10 15 0,11-11-889,9-15 497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2.781"/>
    </inkml:context>
    <inkml:brush xml:id="br0">
      <inkml:brushProperty name="width" value="0.025" units="cm"/>
      <inkml:brushProperty name="height" value="0.025" units="cm"/>
    </inkml:brush>
  </inkml:definitions>
  <inkml:trace contextRef="#ctx0" brushRef="#br0">110 195 13739,'-3'-1'133,"1"0"1,-1 0 0,0 0-1,0 1 1,0-1-1,0 0 1,0 1-1,0 0 1,0 0-1,0 0 1,0 0 0,0 0-1,0 1 1,0-1-1,0 1 1,0 0-1,1 0 1,-1 0-1,0 0 1,0 0 0,1 1-1,-1-1 1,1 1-1,-1 0 1,-4 4-1,4-3-24,0 0-1,0 1 1,1-1-1,-1 1 1,1 0-1,-1-1 0,1 1 1,0 0-1,1 1 1,-1-1-1,1 0 1,0 0-1,0 1 0,0-1 1,0 1-1,1 8 1,0 0 110,1-1 0,1 1 1,0 0-1,8 23 0,-9-32-176,0 0 0,0-1 0,1 1 0,0 0 1,0-1-1,0 1 0,0-1 0,0 1 0,1-1 0,-1 0 0,1 0 0,0 0 0,0-1 0,0 1 0,0-1 0,1 1 0,-1-1 0,1 0 0,4 2 0,-6-3-29,0-1-1,-1 0 1,1 1-1,0-1 0,0 0 1,0 0-1,0 0 0,-1 0 1,1 0-1,0-1 0,0 1 1,0 0-1,-1-1 0,1 1 1,0-1-1,-1 0 0,1 0 1,2-1-1,-1 0 2,0 0 0,0-1 0,0 0 0,-1 1 0,1-1-1,-1 0 1,1 0 0,2-5 0,1-4 13,-1 1-1,0-1 1,0-1-1,3-16 1,-2 5 88,-2 1 1,0-1-1,-2 0 1,-1 0-1,0 0 1,-2 0 0,-1-1-1,-1 2 1,0-1-1,-12-36 1,15 59-98,0 0 1,0 0 0,-1 0-1,1-1 1,0 1 0,-1 0 0,1 0-1,-1 0 1,1 0 0,-1 0 0,0 0-1,1 0 1,-1 0 0,0 0-1,1 0 1,-1 1 0,0-1 0,0 0-1,0 0 1,0 1 0,0-1 0,0 1-1,0-1 1,0 1 0,0-1 0,0 1-1,-2-1 1,2 2-4,-1-1 0,1 1-1,0 0 1,0 0 0,0 0 0,1 0 0,-1 0 0,0 0-1,0 0 1,0 0 0,1 0 0,-1 0 0,1 1 0,-1-1-1,1 0 1,-1 0 0,1 1 0,0-1 0,-1 0 0,1 0-1,0 1 1,0-1 0,0 0 0,0 3 0,-1 15 40,1-1-1,1 1 1,1 0 0,6 31 0,27 73 21,-28-103-66,0-1 1,13 21-1,-17-34-10,1 0 1,0 0-1,0 0 0,0-1 0,1 1 1,-1-1-1,1-1 0,1 1 0,-1-1 1,7 5-1,-11-8-1,1 0-1,0 0 1,-1-1 0,1 1-1,0 0 1,0 0 0,0-1 0,-1 0-1,1 1 1,0-1 0,0 0 0,0 0-1,0 0 1,0 0 0,0 0-1,0 0 1,0 0 0,-1-1 0,1 1-1,2-1 1,-1-1-2,-1 1-1,0-1 1,1 1-1,-1-1 1,0 0-1,0 0 1,0 0-1,0 0 1,0 0-1,0 0 1,-1-1-1,2-2 1,2-4-5,-1 0 0,0 0 1,-1 0-1,0-1 0,0 0 0,1-15 0,-2 16 10,-1 0 0,0 0-1,-1 0 1,0 0 0,0 0-1,-1-1 1,0 1 0,-1 0-1,-3-14 1,5 23-2,0 0-1,0 1 0,0-1 1,-1 0-1,1 0 1,0 0-1,0 0 1,0 0-1,0 0 1,0 0-1,0 0 0,0 1 1,0-1-1,0 0 1,0 0-1,0 0 1,0 0-1,0 0 1,-1 0-1,1 0 0,0 0 1,0 0-1,0 0 1,0 0-1,0 0 1,0 0-1,0 0 1,0 0-1,-1 0 0,1 0 1,0 0-1,0 0 1,0 0-1,0 0 1,0 0-1,0 0 0,0 0 1,-1 0-1,1 0 1,0 0-1,0 0 1,0 0-1,0 0 1,0 0-1,0 0 0,0 0 1,0 0-1,-1 0 1,1 0-1,0 0 1,0 0-1,0 0 1,0-1-1,0 1 0,0 0 1,0 0-1,0 0 1,0 0-1,0 0 1,0 0-1,0 0 1,0 0-1,0-1 0,0 1 1,0 0-1,0 0 1,0 0-1,0 0 1,0 0-1,-4 14 23,2 19 3,2-30-21,6 72 70,-5-68-63,0 0 0,1 0-1,0-1 1,0 1 0,0-1-1,1 1 1,0-1 0,4 9 0,-6-15-10,-1 1 1,1-1 0,-1 1 0,1-1-1,-1 1 1,1 0 0,-1-1-1,1 1 1,-1-1 0,1 0 0,-1 1-1,1-1 1,0 0 0,-1 1 0,1-1-1,0 0 1,-1 1 0,1-1 0,0 0-1,-1 0 1,1 0 0,0 0 0,0 0-1,-1 0 1,1 0 0,0 0-1,0 0 1,-1 0 0,1 0 0,0 0-1,-1-1 1,1 1 0,0 0 0,-1 0-1,1-1 1,0 1 0,-1 0 0,1-1-1,-1 1 1,1-1 0,0 1 0,-1-1-1,1 1 1,-1-1 0,0 1 0,1-1-1,0 0 1,2-4 13,0 1 0,0-1 0,0 1 0,4-11 1,4-14 42,-2 0 0,-1-2 0,5-36 0,-8 40-37,-5 27-22,0 0-1,0 0 1,0 0-1,0 0 0,0 0 1,0 0-1,1 0 1,-1 1-1,0-1 0,0 0 1,0 0-1,0 0 1,0 0-1,0 0 1,0 0-1,0 0 0,0 0 1,0 0-1,0 0 1,0 0-1,1 0 0,-1 0 1,0 0-1,0 0 1,0 0-1,0 0 0,0 0 1,0 0-1,0 0 1,0 0-1,0 0 1,0 0-1,0 0 0,1 0 1,-1-1-1,0 1 1,0 0-1,0 0 0,0 0 1,0 0-1,0 0 1,0 0-1,0 0 1,0 0-1,0 0 0,0 0 1,0 0-1,0 0 1,0 0-1,0 0 0,0-1 1,0 1-1,0 0 1,0 0-1,0 0 0,0 0 1,0 0-1,0 0 1,0 0-1,0 0 1,0 0-1,0-1 0,5 13-19,5 24-2,-7-28 13,-3-8 9,25 78-42,-22-71-1,-1-1 0,2 1 0,-1-1 0,1 1 1,0-1-1,0 0 0,1-1 0,-1 1 0,7 5 1,-10-10 5,1 0 1,-1 0-1,1 0 1,0 0-1,-1 0 1,1 0-1,0 0 1,0-1-1,0 1 1,-1-1 0,1 1-1,0-1 1,0 0-1,0 1 1,0-1-1,0 0 1,0 0-1,0 0 1,0-1-1,0 1 1,0 0 0,-1-1-1,1 1 1,0-1-1,0 0 1,0 0-1,-1 0 1,1 0-1,0 0 1,2-1-1,1-3 0,0 1-1,-1-1 0,1 1 0,-1-1 1,0-1-1,0 1 0,5-9 0,8-16-359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3.231"/>
    </inkml:context>
    <inkml:brush xml:id="br0">
      <inkml:brushProperty name="width" value="0.025" units="cm"/>
      <inkml:brushProperty name="height" value="0.025" units="cm"/>
    </inkml:brush>
  </inkml:definitions>
  <inkml:trace contextRef="#ctx0" brushRef="#br0">15 20 16436,'-11'-17'3209,"7"14"-1212,7 14-994,49 131 765,51 127-593,-97-258-1086,-1-1 0,12 17 0,-17-26-81,1-1 0,-1 1 1,0-1-1,0 1 0,1-1 1,-1 1-1,0-1 0,1 1 1,-1-1-1,0 0 0,1 1 1,-1-1-1,1 0 0,-1 1 1,1-1-1,-1 0 0,0 1 0,1-1 1,-1 0-1,1 0 0,0 0 1,-1 0-1,1 1 0,-1-1 1,1 0-1,-1 0 0,1 0 1,-1 0-1,1 0 0,-1 0 0,1 0 1,-1 0-1,1-1 0,-1 1 1,1 0-1,-1 0 0,1 0 1,-1-1-1,1 1 0,-1 0 1,1 0-1,-1-1 0,1 1 1,-1 0-1,1-1 0,-1 1 0,0-1 1,1 1-1,-1 0 0,0-1 1,1 1-1,-1-1 0,0 1 1,0-1-1,1 1 0,-1-1 1,0 1-1,0-2 0,13-34 309,-13 34-311,43-209 751,-27 123-632,4-28-1765,-20 116 1608,0 0 0,0 0 1,0-1-1,0 1 0,0 0 0,0 0 1,0 0-1,1 0 0,-1 0 1,0 0-1,0-1 0,0 1 1,0 0-1,0 0 0,0 0 1,0 0-1,0 0 0,0-1 1,0 1-1,0 0 0,0 0 1,0 0-1,0 0 0,0 0 1,0-1-1,0 1 0,-1 0 1,1 0-1,0 0 0,0 0 1,0 0-1,0 0 0,0 0 1,0-1-1,0 1 0,0 0 1,0 0-1,0 0 0,-1 0 1,1 0-1,0 0 0,0 0 1,0 0-1,0 0 0,0 0 0,0-1 1,-1 1-1,1 0 0,0 0 1,0 0-1,0 0 0,0 0 1,-1 0-1,-3 7-430,0 9-278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3.746"/>
    </inkml:context>
    <inkml:brush xml:id="br0">
      <inkml:brushProperty name="width" value="0.025" units="cm"/>
      <inkml:brushProperty name="height" value="0.025" units="cm"/>
    </inkml:brush>
  </inkml:definitions>
  <inkml:trace contextRef="#ctx0" brushRef="#br0">1 1 16988,'8'16'1752,"2"-1"-1088,-1 0-312,0-2 936,1-2-399,0-1-801,-2-1-456,-1-5 320,-4-1-112,-1-3-160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4.211"/>
    </inkml:context>
    <inkml:brush xml:id="br0">
      <inkml:brushProperty name="width" value="0.025" units="cm"/>
      <inkml:brushProperty name="height" value="0.025" units="cm"/>
    </inkml:brush>
  </inkml:definitions>
  <inkml:trace contextRef="#ctx0" brushRef="#br0">4 1 18004,'-2'9'339,"1"0"1,0 0-1,1 0 1,0 0-1,1-1 1,0 1-1,0 0 0,5 16 1,-2-6 126,24 113 1262,76 216 0,-93-325-1670,-7-17-15,-5-17 24,-12-35 32,-24-58 0,6 21-146,35 91 10,0-1-1,0 1 1,1-1-1,1 0 1,-1 0-1,1 0 1,0-1-1,0 0 1,13 9-1,-16-13 35,0 0-1,0 0 1,0 0 0,1 0-1,-1-1 1,1 1-1,-1-1 1,1 0 0,-1 0-1,1 0 1,0-1-1,6 1 1,-7-1-1,0 0 0,-1-1 1,1 0-1,0 1 0,-1-1 0,1 0 1,-1 0-1,1 0 0,-1-1 1,0 1-1,1-1 0,-1 1 0,0-1 1,0 0-1,0 1 0,0-1 1,0 0-1,-1-1 0,1 1 0,2-3 1,1-5-26,-1 0 1,1 0 0,-2 0 0,1-1-1,-1 0 1,-1 1 0,0-1 0,-1 0-1,0 0 1,-1-21 0,-4 65-23,5-16 112,0-1 0,2-1 0,-1 1 0,2 0 0,0 0-1,1-1 1,10 22 0,-13-32-42,1-1-1,-1 1 0,1-1 1,0 0-1,0 0 1,1 0-1,-1 0 1,1-1-1,0 1 0,0-1 1,8 5-1,-8-6-25,-1-1 1,1 0-1,-1 1 0,1-1 0,0-1 0,-1 1 0,1-1 0,0 1 0,0-1 1,-1 0-1,1 0 0,0-1 0,0 1 0,-1-1 0,1 0 0,0 0 0,-1 0 1,5-2-1,-6 2-92,1 0 0,-1 0 0,0 0 0,1 0 1,-1-1-1,0 1 0,0-1 0,0 1 0,0-1 1,0 0-1,-1 0 0,1 0 0,0 0 0,-1 0 1,1 0-1,-1 0 0,2-4 0,-2 1-25,0 1-1,0 0 1,0 0 0,0-1-1,-1 1 1,0-1 0,0 1-1,0 0 1,-1-8 0,-4-16-516</inkml:trace>
  <inkml:trace contextRef="#ctx0" brushRef="#br0" timeOffset="1">184 47 20156,'-4'1'1841,"2"2"-1337,2 0-248,5 0 904,2 1-752,6 0-1136,-2 2 1768,4 1-1136,-3-1-64,3 0-24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4.694"/>
    </inkml:context>
    <inkml:brush xml:id="br0">
      <inkml:brushProperty name="width" value="0.025" units="cm"/>
      <inkml:brushProperty name="height" value="0.025" units="cm"/>
    </inkml:brush>
  </inkml:definitions>
  <inkml:trace contextRef="#ctx0" brushRef="#br0">77 32 16836,'-1'-2'221,"0"0"0,0 0 1,0 0-1,0 1 0,-1-1 1,1 0-1,-1 1 0,1-1 1,-1 1-1,-3-3 0,4 4-109,0 0 1,0-1-1,0 1 0,1 0 0,-1-1 0,0 1 0,0 0 0,0 0 0,0 0 0,0 0 0,0 0 0,0 0 0,0 0 0,0 0 0,1 0 0,-1 0 0,0 0 0,-2 1 0,1 1 9,0-1 0,0 0 0,0 1-1,0 0 1,1-1 0,-1 1-1,0 0 1,1 0 0,-1 0 0,1 0-1,0 0 1,0 0 0,0 0-1,0 1 1,0-1 0,0 0 0,0 1-1,0 3 1,-3 9 26,1 1-1,1 0 1,0-1 0,1 1 0,1 0-1,0 0 1,1 0 0,6 31-1,-7-46-135,1 0 0,-1 1 0,0-1 0,1 0 0,-1 1-1,1-1 1,0 0 0,-1 0 0,1 0 0,0 1 0,0-1 0,-1 0-1,1 0 1,0 0 0,0 0 0,0-1 0,0 1 0,1 0-1,-1 0 1,0 0 0,1 0 0,0-1-5,-1 0-1,0 0 1,0 0 0,0 0-1,0 0 1,0-1 0,1 1-1,-1 0 1,0 0 0,0-1-1,0 1 1,0-1 0,0 1-1,0-1 1,0 0 0,0 1-1,0-1 1,0 0 0,1 0-1,5-7-13,0 1 0,-1-1-1,0 0 1,7-12 0,-10 16-15,18-31-56,-9 15 3,1 0-1,16-19 0,-29 38 76,1 0 0,0 0 0,-1 0 0,1 0 0,0 0-1,0 0 1,-1 0 0,1 1 0,0-1 0,0 0 0,0 1 0,0-1 0,0 0 0,0 1 0,0-1-1,0 1 1,1 0 0,-1-1 0,0 1 0,0 0 0,0 0 0,0-1 0,1 1 0,-1 0 0,0 0 0,0 0-1,0 1 1,0-1 0,1 0 0,-1 0 0,0 1 0,0-1 0,0 0 0,0 1 0,0-1 0,0 1-1,0 0 1,0-1 0,0 1 0,0 0 0,0-1 0,0 1 0,0 0 0,-1 0 0,2 2 0,4 5 70,-1 0 1,0 0 0,-1 1 0,6 16 0,-3-8 31,-4-11-51,-1-1 0,1 1 1,0-1-1,0 0 0,1 0 0,0 0 0,4 5 1,-7-9-50,1-1 1,-1 1-1,0 0 1,0 0 0,0-1-1,0 1 1,1-1 0,-1 1-1,0-1 1,1 0-1,-1 1 1,0-1 0,1 0-1,-1 0 1,0 0-1,1 0 1,-1 0 0,0 0-1,1 0 1,-1 0 0,0-1-1,1 1 1,-1-1-1,0 1 1,0-1 0,1 1-1,-1-1 1,0 0 0,0 1-1,0-1 1,0 0-1,0 0 1,0 0 0,0 0-1,0 0 1,1-1 0,18-19-1234,-2-1 0,0-1 1,14-25-1,2-1-715,-18 27 787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7.865"/>
    </inkml:context>
    <inkml:brush xml:id="br0">
      <inkml:brushProperty name="width" value="0.05" units="cm"/>
      <inkml:brushProperty name="height" value="0.05" units="cm"/>
    </inkml:brush>
  </inkml:definitions>
  <inkml:trace contextRef="#ctx0" brushRef="#br0">71 270 18716,'-6'8'544,"0"1"-1,1 0 1,0 0 0,1 0-1,0 0 1,0 1 0,1-1 0,-3 18-1,0 9-51,-1 39 1,5-46-336,-1 2-90,2-1 0,1 1 1,7 53-1,-7-83-69,0 0 0,0-1 0,0 1 0,0 0 0,0-1 0,0 1 0,0-1 0,1 1 0,-1 0 0,0-1 0,0 1 0,1-1 0,-1 1 0,0-1 1,0 1-1,1-1 0,-1 1 0,1-1 0,-1 1 0,0-1 0,1 1 0,-1-1 0,2 1 0,5-10-54,4-26-24,9-107-495,-14 87-257,2 0 0,25-84 0,-19 107 178,-14 31 609,1-1 0,0 1-1,0-1 1,0 1 0,0 0-1,1-1 1,-1 1 0,0 0-1,0 0 1,1 0 0,-1 0-1,1 0 1,-1 0 0,1 0-1,-1 0 1,1 1 0,1-1-1,-2 1 44,-1-1 0,0 1 0,1 0 0,-1 0-1,1 0 1,-1 1 0,0-1 0,1 0-1,-1 0 1,0 0 0,1 0 0,-1 0 0,0 0-1,1 0 1,-1 1 0,0-1 0,1 0 0,-1 0-1,0 1 1,1-1 0,-1 0 0,0 0 0,0 1-1,1-1 1,-1 0 0,0 1 0,0-1 0,0 0-1,1 1 1,-1-1 0,0 0 0,0 1 0,0-1-1,0 0 1,0 1 0,0-1 0,0 1-1,0-1 1,0 0 0,0 1 0,0-1 0,0 0-1,0 1 1,0-1 0,0 1 0,0-1 0,-4 21 324,-9 7 255,-1 0-1,-1-1 1,-2 0-1,-21 26 1,30-42-411,-5 9 22,8-12-447,0-1 0,0 0 0,-11 11 0,16-18 237,0 1 0,0-1 0,0 0 1,0 0-1,0 0 0,0 0 0,0 0 1,0 0-1,0 0 0,0 0 0,0 0 1,0 0-1,0 0 0,0 0 0,0 0 1,0 0-1,-1 0 0,1 0 0,0 0 1,0 0-1,0 0 0,0 0 1,0 0-1,0 0 0,0 0 0,0 0 1,0 0-1,0 0 0,0 0 0,0 0 1,-1 0-1,1 0 0,0 0 0,0 0 1,0 0-1,0 0 0,0 0 0,0 0 1,0 0-1,0 0 0,0 0 0,0 0 1,0 0-1,0-1 0,0 1 1,0 0-1,0 0 0,0 0 0,0 0 1,0 0-1,0 0 0,0 0 0,0 0 1,0 0-1,-1 0 0,1 0 0,0 0 1,0 0-1,0 0 0,0-1 0,0 1 1,0 0-1,1 0 0,-1 0 0,0 0 1,0-9-412,3-9 51,8-7-432</inkml:trace>
  <inkml:trace contextRef="#ctx0" brushRef="#br0" timeOffset="1">307 0 17412,'0'19'2240,"-7"5"-1336,-4 9-295,-2 3 1303,1 3-808,1-2-104,4-2-311,0-2-233,2-8-392,5-3-240,3-8-785,4-5-199,2-11 880,2-2-208,5-6-216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5.145"/>
    </inkml:context>
    <inkml:brush xml:id="br0">
      <inkml:brushProperty name="width" value="0.025" units="cm"/>
      <inkml:brushProperty name="height" value="0.025" units="cm"/>
    </inkml:brush>
  </inkml:definitions>
  <inkml:trace contextRef="#ctx0" brushRef="#br0">67 1 15963,'-2'0'231,"0"-1"0,0 1 0,0 0 0,0 0 0,-1 0-1,1 0 1,0 1 0,0-1 0,0 1 0,0-1 0,0 1-1,0 0 1,0 0 0,0 0 0,0 0 0,0 0 0,0 0-1,1 0 1,-1 0 0,0 1 0,1-1 0,-1 1 0,1 0-1,-3 3 1,2-2-101,-1 1-1,1 0 1,1 0-1,-1-1 1,0 1-1,1 1 0,0-1 1,0 0-1,0 0 1,1 0-1,-1 8 1,1-11-137,0-1 0,0 1 1,1 0-1,-1-1 0,0 1 1,0 0-1,0-1 0,1 1 1,-1-1-1,0 1 0,1 0 1,-1-1-1,1 1 0,-1-1 1,1 1-1,-1-1 0,1 0 1,-1 1-1,1-1 0,-1 1 1,1-1-1,-1 0 0,1 1 1,0-1-1,-1 0 0,1 0 1,-1 1-1,1-1 0,0 0 1,-1 0-1,1 0 1,0 0-1,-1 0 0,1 0 1,0 0-1,-1 0 0,1 0 1,0 0-1,-1 0 0,1-1 1,1 1-1,32-10-488,-30 9 413,5-2-42,-1 0 0,1 1 0,-1 0 0,1 1 0,0 0 0,-1 0 0,1 1-1,0 0 1,9 2 0,-15-2 157,0 1 1,-1-1-1,1 1 0,0 0 0,0 0 0,-1 1 0,1-1 0,0 0 1,-1 1-1,0 0 0,1-1 0,-1 1 0,0 0 0,0 0 1,0 0-1,0 1 0,0-1 0,0 0 0,-1 1 0,1-1 1,-1 1-1,0 0 0,1-1 0,-1 1 0,0 0 0,-1 0 0,1 0 1,0 0-1,-1-1 0,0 5 0,1-3 131,-1 0 1,0 0-1,0 0 1,0 1-1,0-1 1,-1 0-1,1 0 0,-1 0 1,0 0-1,-1 0 1,1 0-1,-1-1 0,1 1 1,-1 0-1,0-1 1,-1 1-1,1-1 1,0 1-1,-1-1 0,0 0 1,-3 3-1,2-3-149,0 0 0,-1-1 0,1 1 0,0-1 0,-1 0 0,1 0 0,-1 0 0,0-1 0,0 0 0,1 0 0,-1 0 0,0 0 0,0-1-1,0 0 1,0 0 0,0 0 0,-6-1 0,9 1-112,0-1 0,0 1 0,0-1 0,0 1 0,0-1 0,0 1 0,1-1 0,-1 0 0,0 0 0,0 0 0,1 0 0,-1 0 0,0-1-1,1 1 1,-1 0 0,1-1 0,-2-2 0,1-3-511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6.970"/>
    </inkml:context>
    <inkml:brush xml:id="br0">
      <inkml:brushProperty name="width" value="0.025" units="cm"/>
      <inkml:brushProperty name="height" value="0.025" units="cm"/>
    </inkml:brush>
  </inkml:definitions>
  <inkml:trace contextRef="#ctx0" brushRef="#br0">27 294 12939,'6'-25'914,"-2"-1"1,-1 0 0,-1 0-1,-2 0 1,0 0 0,-5-30-1,5 55-836,0-1-1,0 1 1,0 0-1,0 0 0,-1 0 1,1 0-1,0 0 0,0 0 1,-1 0-1,1 1 0,-1-1 1,1 0-1,-1 0 0,1 0 1,-1 0-1,0 0 0,1 1 1,-1-1-1,0 0 0,1 0 1,-1 1-1,0-1 1,-2 0-1,2 1-30,1 0 1,-1 1 0,0-1-1,0 1 1,0-1-1,1 1 1,-1-1-1,0 1 1,0 0 0,1-1-1,-1 1 1,1 0-1,-1 0 1,1-1-1,-1 1 1,1 0 0,-1 0-1,1 0 1,-1 0-1,1 0 1,0 0-1,0-1 1,0 1-1,-1 0 1,1 0 0,0 1-1,-3 18 46,0 0-1,1 0 1,1 0 0,1 0-1,0 0 1,2 0 0,1 0-1,0 0 1,1 0 0,11 29-1,7 12-49,58 111 1,13-10 41,6 10 203,-96-158-64,-3-13-214,0-1 1,0 0-1,0 0 0,-1 0 1,1 0-1,0 1 1,0-1-1,-1 0 1,1 0-1,0 0 1,0 0-1,0 0 1,-1 0-1,1 0 0,0 1 1,0-1-1,-1 0 1,1 0-1,0 0 1,0 0-1,-1 0 1,1 0-1,0 0 1,0 0-1,-1-1 0,1 1 1,0 0-1,0 0 1,-1 0-1,1 0 1,-24-14 384,-5-11-270,2-1 0,1-2-1,2-1 1,0 0 0,2-2 0,-33-61 0,54 89-128,-3-4-9,0 1 0,1-1 1,0 0-1,0-1 1,-1-7-1,4 14 4,-1 0 0,1 0 1,0 0-1,0 0 0,0-1 0,0 1 1,0 0-1,0 0 0,0 0 0,0 0 1,1 0-1,-1 0 0,0 0 1,1 0-1,-1 0 0,0 0 0,1 0 1,0 0-1,-1 0 0,1 0 0,-1 0 1,1 0-1,0 0 0,0 1 0,0-1 1,-1 0-1,1 0 0,0 1 0,0-1 1,0 1-1,0-1 0,0 1 1,0-1-1,0 1 0,0 0 0,0-1 1,0 1-1,0 0 0,1 0 0,-1 0 1,0 0-1,2 0 0,9-2-88,0 0 0,0 0 0,0-1 0,0 0 0,0-1 0,0-1 0,10-5 0,-15 6 60,0 0 0,0-1 0,-1 0 0,1 0-1,-1-1 1,0 0 0,-1 0 0,1 0 0,-1 0 0,-1-1 0,8-13-1,-5 5 28,-1 0 0,-1-1-1,0 1 1,-1-1 0,-1 0-1,0 0 1,-1 0 0,-1 0-1,-1 0 1,-2-25-1,1 23 29,-2-1 0,0 1-1,-1-1 1,-1 1-1,-1 0 1,0 1-1,-1-1 1,-18-28 0,22 41-11,0 0 1,0 1 0,0-1 0,-1 1 0,0 0 0,0 0 0,0 0 0,0 1 0,-1 0-1,-9-6 1,12 8-7,0 1 0,0-1-1,0 1 1,1-1-1,-1 1 1,0 0 0,0-1-1,0 1 1,0 0 0,0 1-1,0-1 1,0 0-1,0 0 1,0 1 0,0-1-1,1 1 1,-1 0 0,0 0-1,0-1 1,0 1-1,1 0 1,-1 0 0,1 1-1,-1-1 1,1 0 0,-1 0-1,1 1 1,0-1-1,-1 1 1,1-1 0,0 1-1,0 0 1,0-1 0,-1 4-1,-6 11-5,0 0 0,1 1 0,1 0 0,1 0 0,0 0 0,1 1 0,1 0 0,1-1 0,1 1 0,0 0 0,2 23 0,-1-37 2,1 0-1,-1 0 1,1 0-1,0-1 1,0 1-1,0 0 1,1 0 0,-1-1-1,1 1 1,0-1-1,4 7 1,-4-8-2,0 0 0,0 0 0,0-1 1,1 1-1,-1 0 0,0-1 0,1 0 1,-1 1-1,1-1 0,0 0 0,-1 0 0,1-1 1,0 1-1,0 0 0,-1-1 0,1 0 1,5 1-1,63-6-76,-56 3 51,0 0 1,0 1-1,0 1 0,17 2 1,-27-1 21,0 0 0,1 1 1,-1-1-1,0 1 0,0 0 0,0 0 1,0 1-1,0 0 0,-1-1 1,1 1-1,-1 1 0,0-1 0,0 1 1,0 0-1,5 6 0,-5-4 6,0 0-1,-1 0 1,0 0 0,0 1 0,0-1-1,-1 1 1,0 0 0,2 10-1,-4-14 18,0-1 0,1 1 0,-1-1 0,0 0 0,0 1 0,-1-1-1,1 1 1,0-1 0,-1 0 0,1 1 0,-1-1 0,-1 4 0,1-5 1,0 0 1,0 0 0,1 0-1,-1 0 1,0-1-1,0 1 1,0 0 0,0 0-1,0 0 1,0-1-1,0 1 1,0-1 0,-1 1-1,1-1 1,0 1-1,0-1 1,0 0 0,-1 1-1,1-1 1,0 0-1,0 0 1,-1 0-1,1 0 1,0 0 0,-2 0-1,2 0-7,-1 0-1,1 0 1,0 0-1,-1 0 1,1-1-1,0 1 0,-1 0 1,1-1-1,0 1 1,-1-1-1,1 1 1,0-1-1,0 0 1,0 1-1,0-1 1,-1 0-1,1 0 1,0 0-1,0 0 0,0 0 1,1 0-1,-1 0 1,0 0-1,0 0 1,1 0-1,-1-1 1,0 1-1,1 0 1,-1 0-1,1-1 1,0 1-1,-1 0 0,1-2 1,0 1-100,0 1-1,0-1 1,0 0-1,1 0 1,-1 1 0,0-1-1,1 0 1,-1 1-1,1-1 1,0 1 0,0-1-1,-1 1 1,1-1-1,0 1 1,0-1 0,1 1-1,-1 0 1,0 0 0,0-1-1,0 1 1,1 0-1,-1 0 1,1 0 0,-1 0-1,4-1 1,36-10-3133,-32 10 2488,-1 0-1,1-1 1,13-6 0,-9 0-203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7.423"/>
    </inkml:context>
    <inkml:brush xml:id="br0">
      <inkml:brushProperty name="width" value="0.025" units="cm"/>
      <inkml:brushProperty name="height" value="0.025" units="cm"/>
    </inkml:brush>
  </inkml:definitions>
  <inkml:trace contextRef="#ctx0" brushRef="#br0">20 32 13315,'-3'-8'982,"2"6"-781,1 0 0,-1 0 1,0 0-1,0 0 0,0 1 1,0-1-1,0 0 0,0 0 1,0 1-1,-1-1 1,-2-2-1,4 4-140,0 0 0,0 1 0,-1-1 1,1 0-1,0 0 0,0 0 0,0 0 0,0 0 1,0 1-1,0-1 0,0 0 0,-1 0 0,1 0 0,0 0 1,0 1-1,0-1 0,0 0 0,0 0 0,0 0 1,0 1-1,0-1 0,0 0 0,0 0 0,0 0 0,0 0 1,0 1-1,0-1 0,0 0 0,0 0 0,0 0 1,0 0-1,1 1 0,-1-1 0,0 0 0,0 0 1,0 0-1,0 0 0,0 1 0,0-1 0,0 0 0,1 0 1,-1 0-1,0 0 0,0 0 0,5 14 405,64 124 679,163 246 0,-227-374-1174,-8-6 5,-16-8-13,-23-16-1,-78-56 377,103 63 63,0-1 1,1 0-1,1-1 1,-21-26-1,35 40-360,0 1 0,1-1-1,-1 0 1,0 0-1,0 0 1,1 0 0,-1 0-1,1 0 1,-1-1 0,1 1-1,-1 0 1,1 0 0,0 0-1,-1 0 1,1-1 0,0 1-1,0 0 1,0 0 0,0 0-1,0-1 1,0 1 0,0 0-1,1 0 1,-1 0 0,0 0-1,1-1 1,-1 1 0,1 0-1,-1 0 1,1 0 0,-1 0-1,1 0 1,0 0-1,-1 0 1,1 0 0,0 0-1,1-1 1,4-2 55,0 1 0,-1-1 0,1 1 0,0 0 1,12-3-1,-5 1-121,28-11-321,-27 11 131,0 0 1,0 0 0,-1-2-1,0 1 1,0-2-1,-1 0 1,1 0 0,-2-1-1,12-11 1,6-18-274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3.754"/>
    </inkml:context>
    <inkml:brush xml:id="br0">
      <inkml:brushProperty name="width" value="0.025" units="cm"/>
      <inkml:brushProperty name="height" value="0.025" units="cm"/>
    </inkml:brush>
  </inkml:definitions>
  <inkml:trace contextRef="#ctx0" brushRef="#br0">172 85 16091,'9'-20'1434,"-5"9"-524,1 0 0,1 0 0,0 0 0,7-10 0,-22 62 2805,-38 119-2398,-112 375-1458,164-545-2080,6-22 2289,20-92-949,-13 43 266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4.201"/>
    </inkml:context>
    <inkml:brush xml:id="br0">
      <inkml:brushProperty name="width" value="0.025" units="cm"/>
      <inkml:brushProperty name="height" value="0.025" units="cm"/>
    </inkml:brush>
  </inkml:definitions>
  <inkml:trace contextRef="#ctx0" brushRef="#br0">51 24 14667,'10'-20'1324,"-9"20"-1309,-1 0 0,0-1-1,0 1 1,0 0-1,0 0 1,0 0 0,0 0-1,0-1 1,0 1-1,1 0 1,-1 0 0,0 0-1,0 0 1,0 0-1,0 0 1,0-1 0,1 1-1,-1 0 1,0 0-1,0 0 1,0 0 0,1 0-1,-1 0 1,0 0-1,0 0 1,0 0 0,0 0-1,1 0 1,-1 0-1,0 0 1,0 0 0,0 0-1,1 0 1,-1 0-1,0 0 1,0 0 0,0 0-1,1 0 1,-1 0-1,0 1 1,0-1 0,0 0-1,0 0 1,0 0-1,1 0 1,-1 0 0,0 0-1,0 1 1,0-1-1,0 0 1,0 0-1,0 0 1,0 0 0,1 0-1,-1 1 1,0-1-1,0 0 1,3 14 417,7 119 2251,-7-56-1952,0-33-380,12 131 782,-9-135-815,1 0-1,15 49 1,-17-76-417,-6-18-644,-9-24-574,-11-7-201,-1 1 0,-43-52 0,41 57 1878,39 60 2518,-10-24-2856,-1 0 0,1-1 1,0 1-1,1-1 1,-1-1-1,1 1 1,0-1-1,0 0 0,0 0 1,1-1-1,-1 0 1,1 0-1,0 0 1,0-1-1,0 0 1,0-1-1,0 1 0,1-1 1,-1-1-1,0 1 1,1-1-1,-1-1 1,0 1-1,0-1 1,1 0-1,-1-1 0,0 0 1,0 0-1,0 0 1,-1-1-1,1 0 1,0 0-1,-1-1 0,0 0 1,0 0-1,0-1 1,0 1-1,-1-1 1,7-8-1,23-34-249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4.700"/>
    </inkml:context>
    <inkml:brush xml:id="br0">
      <inkml:brushProperty name="width" value="0.025" units="cm"/>
      <inkml:brushProperty name="height" value="0.025" units="cm"/>
    </inkml:brush>
  </inkml:definitions>
  <inkml:trace contextRef="#ctx0" brushRef="#br0">16 10 16908,'-5'61'1622,"-6"132"1829,11-159-2890,2-1 1,1 0-1,12 56 1,-13-80-479,0 1 1,1 0 0,1-1-1,0 1 1,0-1 0,0 0 0,1-1-1,7 11 1,-11-18-79,0 0 0,0 0 1,0 1-1,0-1 0,0 0 0,1 0 0,-1 0 0,0 0 1,0-1-1,1 1 0,-1 0 0,0 0 0,1-1 0,-1 1 1,1-1-1,-1 1 0,1-1 0,-1 0 0,1 0 0,-1 1 1,1-1-1,-1 0 0,3-1 0,-1 1-13,-1-1-1,1 0 1,-1 0 0,0 0-1,0-1 1,1 1 0,-1-1-1,0 1 1,0-1 0,0 1-1,0-1 1,2-4 0,4-4-59,-1 0 1,0-1 0,-1 1-1,9-22 1,-3-2-70,-2 0-1,0-1 1,-3 0-1,6-58 1,-5-142-29,-11 374 875,2 161 71,2-285-738,0 11-42,2 0 0,0 0 0,9 33 0,-3-43-4,-9-15 3,0-1 0,0 0 0,1 0 1,-1 1-1,0-1 0,0 0 0,1 0 0,-1 1 0,0-1 0,1 0 0,-1 0 0,0 0 1,1 0-1,-1 1 0,0-1 0,1 0 0,-1 0 0,0 0 0,1 0 0,-1 0 0,1 0 1,-1 0-1,0 0 0,1 0 0,-1 0 0,0 0 0,1 0 0,-1 0 0,0 0 0,1-1 1,-1 1-1,1 0 0,-1 0 0,0 0 0,1-1 0,9-16-47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5.196"/>
    </inkml:context>
    <inkml:brush xml:id="br0">
      <inkml:brushProperty name="width" value="0.025" units="cm"/>
      <inkml:brushProperty name="height" value="0.025" units="cm"/>
    </inkml:brush>
  </inkml:definitions>
  <inkml:trace contextRef="#ctx0" brushRef="#br0">188 38 17556,'-1'-2'150,"0"-1"0,0 1 0,0 0 0,0 0 0,-1 0 0,1 0 0,-1 0 0,1 0 0,-1 0 0,0 1 0,0-1 0,0 0 1,0 1-1,0-1 0,0 1 0,0 0 0,0 0 0,-1 0 0,1 0 0,0 0 0,-1 0 0,1 1 0,-1-1 0,1 1 0,0 0 0,-1 0 0,1-1 0,-1 2 1,1-1-1,-1 0 0,1 0 0,-1 1 0,1-1 0,-1 1 0,1 0 0,-4 1 0,0 2-5,-1-1 0,1 1 0,0 0 0,0 0 1,0 0-1,1 1 0,-1 0 0,1 0 0,0 1 0,1-1 0,-7 11 0,6-7-119,0 1-1,0-1 1,1 1-1,1 0 0,-1 0 1,2 0-1,-1 0 1,1 1-1,1-1 1,0 1-1,1-1 1,0 1-1,2 17 0,-2-26-23,1 0-1,-1 1 0,1-1 0,0 0 1,0 1-1,0-1 0,0 0 1,0 0-1,1 0 0,-1 0 0,1 0 1,-1 0-1,1 0 0,0 0 0,0-1 1,3 4-1,2-2-2,-1 1 0,1-1-1,0 0 1,8 2 0,25 12-25,-29-9 18,1 0 0,-2 1 0,1 1 0,-1 0 0,-1 0 0,0 1 0,0 0 0,-1 1 0,-1 0 0,0 0 0,0 0 0,-1 1 0,-1 0 0,5 17 0,-3-6 96,-1 1-1,-1-1 0,-1 1 0,-2 0 1,0 0-1,-1 0 0,-4 29 1,3-50-18,-1 1 1,0-1 0,0 1 0,0-1 0,0 1 0,-1-1 0,1 0 0,-5 8 0,5-11-46,0 0-1,0 0 1,1 0-1,-1-1 1,0 1 0,0 0-1,0 0 1,0 0-1,0-1 1,0 1 0,0-1-1,0 1 1,0-1-1,0 1 1,-1-1 0,1 1-1,0-1 1,0 0-1,0 0 1,-1 0-1,1 1 1,0-1 0,0 0-1,-1-1 1,1 1-1,0 0 1,0 0 0,0 0-1,-1-1 1,1 1-1,0-1 1,0 1-1,0-1 1,0 1 0,0-1-1,-2-1 1,-4-3 41,0 0-1,1 0 1,0-1 0,0 0 0,0 0-1,0 0 1,1-1 0,0 0-1,-4-9 1,-5-9-20,-14-36 0,16 32-85,-10-36 1,19 55 7,1 0-1,0-1 1,0 1 0,1-1 0,1 1 0,0-1 0,2-15 0,-2 22-11,1 1 1,0 0 0,0-1-1,0 1 1,1 0 0,-1 0 0,1 0-1,0 0 1,0 0 0,0 0-1,0 0 1,0 1 0,0-1 0,1 1-1,-1-1 1,1 1 0,0 0-1,0 0 1,4-2 0,6-3-519,1 2-1,-1 0 1,23-6 0,-22 8 289,0-2 1,24-9-1,-29 9 158,0-1-1,0 0 0,-1 0 0,0 0 0,0-1 0,8-9 0,11-21-390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5.895"/>
    </inkml:context>
    <inkml:brush xml:id="br0">
      <inkml:brushProperty name="width" value="0.025" units="cm"/>
      <inkml:brushProperty name="height" value="0.025" units="cm"/>
    </inkml:brush>
  </inkml:definitions>
  <inkml:trace contextRef="#ctx0" brushRef="#br0">0 260 18716,'1'2'108,"0"0"1,0-1-1,0 1 1,0-1-1,0 0 1,0 1-1,0-1 0,1 0 1,-1 0-1,0 0 1,1 0-1,-1 0 1,1 0-1,-1 0 1,1 0-1,-1-1 0,1 1 1,0 0-1,2 0 1,-1-1 11,0 0 1,0 0-1,1 0 0,-1 0 1,0-1-1,0 1 1,0-1-1,0 1 1,0-1-1,4-2 0,2-2 116,1 0 0,-1 0 0,0-1-1,0 0 1,11-12 0,-7 6-56,-1-1 0,0 0 0,-1-1 1,11-18-1,-18 26-113,0 0 0,0-1 0,-1 0 0,0 0 0,0 0 0,-1 0 0,0 0 0,0 0 0,-1-1 0,0 1 0,0 0 0,0-11 0,-1 16-48,0 0 0,0 0 0,-1 0 0,1 1-1,0-1 1,-1 0 0,1 0 0,-1 0 0,1 0 0,-1 1 0,0-1 0,0 0-1,0 1 1,0-1 0,0 0 0,0 1 0,-1-1 0,1 1 0,0 0 0,-1-1-1,1 1 1,-1 0 0,1 0 0,-1 0 0,0 0 0,1 0 0,-1 0 0,0 1 0,0-1-1,0 1 1,1-1 0,-1 1 0,0-1 0,0 1 0,0 0 0,0 0 0,-4 0-1,1 1 21,0 0-1,-1 0 0,1 0 1,0 1-1,-1 0 1,1 0-1,0 0 0,0 0 1,0 1-1,1 0 0,-9 7 1,4-2-18,1 1 1,0 0-1,0 1 0,1 0 1,0 0-1,1 0 1,0 1-1,1 0 1,0 0-1,1 0 1,-4 16-1,3-8-15,1-1 1,2 1-1,-1 0 0,2-1 0,1 1 1,2 31-1,-1-43-5,0 0 0,0 0 0,1 0 0,0 0 0,0 0 0,1 0 0,-1-1 0,7 10 0,-8-14-1,0 0-1,0-1 1,1 1 0,-1 0-1,1-1 1,0 1 0,-1-1-1,1 1 1,0-1 0,0 0-1,0 0 1,0 1 0,0-1-1,0-1 1,0 1 0,0 0-1,1-1 1,-1 1 0,0-1-1,0 1 1,0-1 0,1 0-1,-1 0 1,0 0 0,1 0-1,-1-1 1,0 1 0,0 0-1,0-1 1,3-1 0,5-1-21,1-2 1,-1 0 0,0 0-1,-1-1 1,1 0 0,-1 0 0,14-14-1,53-59-340,-73 77 346,96-122-680,-98 123 688,19-18-245,-20 19 246,0 0 1,1 0-1,-1-1 0,1 1 1,-1 0-1,0 0 0,1 0 1,-1 0-1,0 0 0,1 0 1,-1 0-1,1 0 0,-1 0 0,0 0 1,1 0-1,-1 0 0,1 0 1,-1 0-1,0 0 0,1 0 1,-1 0-1,1 0 0,-1 1 1,0-1-1,1 0 0,-1 0 1,0 0-1,1 1 0,-1-1 0,0 0 1,0 0-1,1 1 0,-1-1 1,0 0-1,0 1 0,1-1 1,-1 0-1,0 1 0,0-1 1,0 0-1,1 1 0,-1-1 1,0 0-1,0 1 0,0-1 1,0 1-1,0-1 0,0 0 0,0 1 1,0-1-1,0 1 0,0-1 1,0 0-1,0 1 0,-1 0 1,5 36 125,-2 55 0,2 17 424,3-80-309,-7-29-228,0 1 1,0-1-1,0 1 0,0-1 1,0 1-1,0-1 0,1 1 1,-1-1-1,0 1 0,0-1 1,0 1-1,1-1 0,-1 0 1,0 1-1,1-1 0,-1 1 1,0-1-1,1 0 1,-1 1-1,1-1 0,-1 0 1,0 0-1,1 1 0,-1-1 1,1 0-1,-1 0 0,1 0 1,-1 1-1,1-1 0,-1 0 1,1 0-1,-1 0 0,1 0 1,-1 0-1,1 0 1,-1 0-1,1 0 0,-1 0 1,1 0-1,-1 0 0,1 0 1,-1-1-1,1 1 0,-1 0 1,1 0-1,-1 0 0,1-1 1,-1 1-1,0 0 0,1-1 1,-1 1-1,1 0 1,-1-1-1,0 1 0,1 0 1,-1-1-1,0 0 0,9-11 59,0-1 0,-1-1-1,-1 1 1,0-1-1,6-22 1,9-14-30,-12 27-46,-7 15-11,0 1 0,0-1 0,1 1 0,0-1 1,1 1-1,0 0 0,0 1 0,0-1 0,7-6 0,-11 13 16,-1-1 0,1 1 0,-1 0 0,1-1 0,-1 1 0,1 0 0,-1-1 0,1 1 0,0 0 0,-1 0 0,1 0 0,-1-1 0,1 1 0,0 0 0,-1 0 0,1 0 0,-1 0 0,1 0 0,0 0 0,-1 0 0,1 0 0,0 0 0,-1 0 0,1 1 0,-1-1 0,1 0 0,0 0-1,-1 1 1,2-1 0,-1 2-4,0-1 0,0 0 0,0 0 0,0 1 0,0-1-1,0 1 1,0-1 0,0 1 0,-1-1 0,1 1 0,0 1-1,2 7-32,-1 0 0,2 19 0,-4-28 38,2 37-51,-1-24 78,-1 0 0,2-1-1,0 1 1,7 27 0,-9-41-21,0 0 0,0 1 1,0-1-1,0 0 0,0 1 0,1-1 1,-1 0-1,0 1 0,0-1 0,0 0 1,0 1-1,0-1 0,1 0 0,-1 1 1,0-1-1,0 0 0,1 0 0,-1 1 1,0-1-1,0 0 0,1 0 0,-1 1 1,0-1-1,0 0 0,1 0 0,-1 0 1,0 0-1,1 0 0,-1 1 0,0-1 1,1 0-1,-1 0 0,1 0 0,-1 0 1,0 0-1,1 0 0,-1 0 0,0 0 1,1 0-1,-1 0 0,0 0 0,1 0 1,-1-1-1,0 1 0,1 0 0,-1 0 1,0 0-1,1 0 0,-1-1 0,0 1 1,1 0-1,-1 0 0,0 0 0,0-1 1,1 1-1,-1 0 0,0-1 0,1 1 0,12-22 59,-11 20-59,20-43 42,-11 22-80,0 0 1,1 2-1,1-1 0,25-28 0,-36 48 21,-1 0-1,1 0 1,0 0 0,0 0 0,0 1-1,0-1 1,0 1 0,1-1 0,-1 1-1,0 0 1,1 0 0,-1 0 0,1 0-1,-1 0 1,1 1 0,-1-1 0,5 1-1,-5 0 9,0 0 0,-1 1-1,1-1 1,0 1 0,0-1-1,-1 1 1,1 0 0,0 0-1,-1 0 1,1 0 0,-1 0-1,1 0 1,-1 0 0,0 1-1,1-1 1,-1 0 0,0 1-1,0-1 1,0 1 0,0-1-1,0 1 1,0 0 0,0-1-1,-1 1 1,2 2 0,2 10-9,0 0 1,0 0-1,-1 1 1,-1 0-1,-1-1 1,0 1-1,-1 0 1,0 0 0,-1 0-1,-1-1 1,-5 23-1,-3-14-19,10-22 35,-1 0 0,1-1 0,-1 1 0,1 0-1,-1 0 1,1-1 0,-1 1 0,0-1 0,1 1 0,-1 0-1,0-1 1,1 1 0,-1-1 0,0 1 0,0-1 0,0 0-1,1 1 1,-1-1 0,0 0 0,0 0 0,-2 1-1,2-2-5,0 1-1,-1 0 1,1-1-1,-1 0 0,1 1 1,0-1-1,0 0 0,-1 0 1,1 0-1,0 1 0,-2-3 1,3 3 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6.916"/>
    </inkml:context>
    <inkml:brush xml:id="br0">
      <inkml:brushProperty name="width" value="0.025" units="cm"/>
      <inkml:brushProperty name="height" value="0.025" units="cm"/>
    </inkml:brush>
  </inkml:definitions>
  <inkml:trace contextRef="#ctx0" brushRef="#br0">1 198 14715,'0'1'131,"-1"1"-1,1-1 1,0 1-1,0-1 1,0 0-1,0 1 1,1-1 0,-1 1-1,0-1 1,0 0-1,1 1 1,-1-1-1,1 0 1,-1 1-1,1-1 1,0 0-1,0 0 1,-1 0-1,1 1 1,0-1 0,0 0-1,0 0 1,0 0-1,0 0 1,0-1-1,1 1 1,-1 0-1,0 0 1,0-1-1,0 1 1,1 0 0,-1-1-1,0 0 1,1 1-1,-1-1 1,1 0-1,-1 1 1,0-1-1,2 0 1,1-1 41,-1 1 1,1-1-1,-1 1 1,0-1-1,1 0 1,-1 0-1,0-1 0,0 1 1,0-1-1,0 1 1,0-1-1,0 0 1,0 0-1,4-5 0,1-1 53,-1-1 0,0 0 0,0-1 0,-1 0 0,0 0 0,7-18-1,-10 21-147,-1 0 0,1 0 0,-2 0 0,1 0 0,-1 0 0,0-1 0,0 1 0,-1 0 0,0-1 0,0 1 0,-3-12 0,3 17-63,0 0-1,-1 1 0,1-1 1,-1 0-1,0 0 0,1 1 0,-1-1 1,0 0-1,0 1 0,0-1 1,0 1-1,0-1 0,-1 1 0,1 0 1,-2-2-1,2 3-6,0-1-1,0 1 1,0-1 0,0 1 0,0-1-1,0 1 1,0 0 0,0-1-1,-1 1 1,1 0 0,0 0 0,0 0-1,0 0 1,0 0 0,-1 0-1,1 0 1,0 1 0,-1-1-1,-2 2 1,1-1-1,-1 1 0,1 0 1,0 0-1,0 0 0,0 0 0,0 0 1,0 0-1,1 1 0,-1 0 1,1-1-1,-1 1 0,-2 6 0,-2 2-11,2 1-1,0 0 0,0 0 1,1 0-1,0 1 0,1-1 1,-2 19-1,3-6-31,0 0 1,4 48 0,-1-64 28,0 0 1,1 1-1,-1-1 1,2 0-1,0 0 1,0 0-1,5 8 1,-7-15 3,0 0 1,0 0 0,0-1-1,0 1 1,0-1 0,1 1 0,-1-1-1,0 1 1,1-1 0,0 0 0,-1 0-1,1 0 1,0 0 0,-1 0 0,1 0-1,2 1 1,-1-2-2,-1 0 0,0 0 0,0 0 0,0 0 0,0 0 0,0 0 0,1 0 0,-1-1 0,0 1 0,0-1 0,0 0 0,0 0 0,0 0 0,0 0 0,-1 0 0,1 0 0,0 0 0,3-3 0,5-5-22,0 0 1,0-1-1,-1-1 1,0 0-1,-1 0 1,0 0-1,-1-1 0,8-17 1,39-103-186,-53 128 206,4-9-34,3-10-19,-5 21 5,-1 12-33,-1 41-10,-2-24 83,2 0-1,1 1 0,1-1 1,8 30-1,-11-56 18,1 1 1,-1-1-1,0 0 0,1 1 0,-1-1 0,1 0 1,-1 1-1,1-1 0,0 0 0,-1 0 0,1 0 1,0 1-1,0-1 0,0 0 0,0 0 0,0 0 1,0 0-1,0-1 0,0 1 0,0 0 1,1 0-1,-1-1 0,2 2 0,-1-2 1,-1 0 1,1 0-1,-1-1 0,1 1 0,-1 0 0,1-1 0,-1 1 1,1 0-1,-1-1 0,1 0 0,-1 1 0,0-1 1,1 0-1,-1 0 0,0 0 0,0 0 0,2-1 1,5-6 14,0-1 1,-1 1 0,0-1-1,7-12 1,10-18 21,-12 18-39,1 0 0,1 1-1,24-27 1,-37 46-6,0-1 0,1 1-1,-1 0 1,0 0 0,1-1 0,-1 1 0,1 0 0,0 0 0,-1 1-1,1-1 1,0 0 0,0 1 0,2-2 0,-2 2 1,-1 1 0,0-1 1,0 0-1,0 0 0,0 0 0,0 1 1,0-1-1,0 1 0,0-1 0,0 1 1,0-1-1,0 1 0,0-1 0,-1 1 1,1 0-1,0 0 0,0-1 0,-1 1 1,1 0-1,0 0 0,-1 0 1,1 0-1,0 0 0,-1 0 0,1 1 1,6 14-24,-1 0 1,-1 0-1,-1 1 0,5 29 1,6 23 90,-4-46 57,-10-22-117,-1-1 0,0 1-1,1-1 1,-1 0 0,1 1 0,-1-1 0,0 0-1,1 1 1,-1-1 0,1 0 0,-1 0-1,1 1 1,-1-1 0,1 0 0,-1 0 0,1 0-1,-1 0 1,1 0 0,-1 1 0,1-1-1,0 0 1,-1 0 0,1 0 0,-1-1-1,1 1 1,-1 0 0,1 0 0,-1 0 0,1 0-1,-1 0 1,1-1 0,-1 1 0,1 0-1,-1 0 1,1-1 0,-1 1 0,1 0-1,-1-1 1,0 1 0,1 0 0,-1-1 0,0 1-1,1-1 1,-1 1 0,0-1 0,1 1-1,-1-1 1,0 0 0,10-13 78,-1-2 0,-1 1 1,-1-1-1,10-28 0,14-31 34,-28 70-127,0-1-1,0 1 1,1 0 0,0 0-1,0 0 1,0 0-1,7-5 1,-11 9 6,1 0 0,0 1 0,0-1 0,0 1 0,-1-1 0,1 1 0,0 0 0,0-1 0,0 1 0,0 0 0,0 0 0,0-1 0,0 1 0,0 0 0,0 0 0,0 0 0,0 0 0,0 0 0,0 0 0,0 1 0,1-1 0,-1 1 1,1 0 0,-1 0 0,1 0 0,-1 0 0,1 0 0,-1 1 0,0-1 0,0 0 0,0 1 0,0-1 1,0 0-1,0 1 0,0 0 0,0-1 0,0 1 0,0 2 0,5 15 13,0 2 1,-2-1-1,0 0 0,-1 1 0,-1 0 1,-1 28-1,-19-87-1712,9 6 1369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7.399"/>
    </inkml:context>
    <inkml:brush xml:id="br0">
      <inkml:brushProperty name="width" value="0.025" units="cm"/>
      <inkml:brushProperty name="height" value="0.025" units="cm"/>
    </inkml:brush>
  </inkml:definitions>
  <inkml:trace contextRef="#ctx0" brushRef="#br0">0 41 19852,'2'19'1489,"2"-5"-1185,2-1-272,4-3 72,0 0 1400,6-4-1376,4 1 0,3-1-24</inkml:trace>
  <inkml:trace contextRef="#ctx0" brushRef="#br0" timeOffset="1">354 289 16660,'2'2'132,"0"-1"0,0 1 0,-1-1 1,1 0-1,0 0 0,0 0 0,0 0 1,1 0-1,-1 0 0,0 0 0,0-1 1,0 1-1,1-1 0,-1 0 1,0 0-1,0 0 0,1 0 0,-1 0 1,0 0-1,0 0 0,1-1 0,-1 1 1,0-1-1,0 0 0,0 1 0,0-1 1,0 0-1,0 0 0,0-1 0,0 1 1,0 0-1,0 0 0,2-4 1,11-8 263,0-2 1,-2 0-1,1-1 1,-2 0 0,0 0-1,-2-2 1,1 1-1,-2-1 1,14-38 0,-20 47-283,-1 1 0,0 0 1,-1-1-1,2-13 0,-3 20-88,0 1 1,0-1-1,0 0 0,0 1 0,-1-1 1,1 0-1,0 1 0,-1-1 0,1 0 1,-1 1-1,0-1 0,1 1 0,-2-3 1,1 3-13,0 1 0,1-1 0,-1 1 0,0-1 0,0 1 0,1 0 0,-1-1 0,0 1 0,0 0 0,0-1 0,1 1 0,-1 0 0,0 0 0,0 0 0,0 0 0,0 0 0,0 0 0,1 0 0,-1 0 0,0 0 0,0 0 0,0 0 0,0 0 0,1 1 0,-1-1 0,0 0 0,0 1 0,-1 0 0,-3 2 23,-1 0 0,1 0 0,0 1 0,0 0 0,0 0-1,0 0 1,1 0 0,-8 10 0,-29 45 14,32-45-35,1 0 0,1 1 0,1 0 0,-8 22 0,12-29-1,0 0-1,0 1 1,1-1-1,0 1 1,0 0-1,1-1 1,0 1 0,1 0-1,0-1 1,2 10-1,-2-15-27,-1 0-1,1 0 0,0 0 1,0-1-1,1 1 1,-1 0-1,0-1 1,1 1-1,0-1 0,0 0 1,-1 1-1,1-1 1,1 0-1,-1 0 1,0 0-1,0 0 1,1-1-1,-1 1 0,1-1 1,-1 1-1,1-1 1,0 0-1,0 0 1,-1 0-1,1 0 0,0 0 1,0-1-1,0 0 1,0 1-1,0-1 1,0 0-1,0 0 0,5-1 1,1-1-107,0 0 0,0 0-1,0 0 1,-1-1 0,1 0 0,-1-1 0,0 0 0,0-1-1,0 1 1,8-8 0,13-12-247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8.254"/>
    </inkml:context>
    <inkml:brush xml:id="br0">
      <inkml:brushProperty name="width" value="0.05" units="cm"/>
      <inkml:brushProperty name="height" value="0.05" units="cm"/>
    </inkml:brush>
  </inkml:definitions>
  <inkml:trace contextRef="#ctx0" brushRef="#br0">1 156 15571,'1'1'216,"-1"1"0,1-1 0,0 1 0,0-1 0,0 1 0,0-1 0,0 1 0,0-1 0,0 0 0,1 0 0,-1 0 0,0 0 0,1 0 0,-1 0 0,1 0 0,-1 0-1,1 0 1,-1-1 0,4 2 0,-2-2 74,1 1 0,0-1 0,-1 1 0,1-1 0,0 0 0,-1-1 0,1 1 0,6-2 0,4-2 153,0-1 0,0 0 0,20-11 0,-34 15-440,18-8 182,0-1 1,-1-1-1,0-1 1,0 0-1,26-27 1,-41 36-165,0 1 0,0 0 0,0 0 0,-1-1 0,1 1 0,-1-1 0,0 1 0,1-1 1,-1 1-1,-1-1 0,2-4 0,-2 6-16,0 0 1,0 0-1,0 1 1,0-1-1,0 0 1,0 0-1,0 0 1,0 1 0,-1-1-1,1 0 1,0 0-1,0 1 1,-1-1-1,1 0 1,-1 1-1,1-1 1,-1 0-1,1 1 1,-1-1-1,1 1 1,-1-1-1,1 1 1,-1-1 0,0 1-1,1-1 1,-1 1-1,0 0 1,1-1-1,-1 1 1,0 0-1,0-1 1,1 1-1,-1 0 1,0 0-1,0 0 1,0 0-1,1 0 1,-1 0 0,0 0-1,0 0 1,1 0-1,-1 0 1,-1 0-1,-5 1 16,0 0-1,0 0 1,0 1 0,1 0-1,-1 0 1,0 1 0,1-1-1,-1 1 1,1 1-1,0-1 1,0 1 0,-8 7-1,5-4 12,0 1-1,0 0 1,1 1-1,0 0 0,1 0 1,-11 18-1,16-23-41,0-1 0,0 1-1,0 0 1,1 0 0,-1 0-1,1 0 1,0 0-1,1 0 1,-1 1 0,1-1-1,-1 0 1,1 0 0,0 1-1,1-1 1,-1 0 0,3 8-1,-2-9-45,0-1 0,0 0-1,1 1 1,-1-1 0,1 0-1,-1 0 1,1 0 0,0 0-1,0 0 1,0 0 0,0 0-1,0-1 1,0 1 0,0-1-1,1 0 1,-1 1 0,0-1-1,1 0 1,-1 0 0,1-1-1,-1 1 1,1 0 0,0-1-1,-1 0 1,1 1 0,0-1-1,-1 0 1,6-1 0,20-2-334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7.804"/>
    </inkml:context>
    <inkml:brush xml:id="br0">
      <inkml:brushProperty name="width" value="0.025" units="cm"/>
      <inkml:brushProperty name="height" value="0.025" units="cm"/>
    </inkml:brush>
  </inkml:definitions>
  <inkml:trace contextRef="#ctx0" brushRef="#br0">90 11 19868,'-1'-1'80,"0"0"0,0 0 1,0 0-1,-1 0 0,1 1 0,0-1 0,0 0 0,0 1 0,-1-1 1,1 1-1,0-1 0,-1 1 0,1-1 0,0 1 0,-1 0 0,1 0 0,0 0 1,-1 0-1,1 0 0,-1 0 0,1 0 0,0 0 0,-1 0 0,1 1 0,0-1 1,-1 1-1,1-1 0,0 1 0,-1-1 0,1 1 0,0 0 0,0-1 0,0 1 1,0 0-1,0 0 0,0 0 0,0 0 0,0 0 0,0 0 0,0 0 0,-1 3 1,-2 1 65,0 1 0,0 0 0,0 0 1,1 0-1,0 1 0,0-1 1,-1 8-1,1-5-172,1-1 0,1 1 0,0-1 1,0 1-1,0-1 0,1 1 0,1 0 0,1 10 0,-2-17-34,1 1 0,-1-1 0,1 0 0,0 0 0,0 1 0,0-1 0,0 0 0,0 0 0,0 0 0,0 0-1,1 0 1,-1 0 0,1 0 0,0-1 0,-1 1 0,1-1 0,0 1 0,0-1 0,0 1 0,0-1 0,0 0 0,0 0 0,0 0 0,1 0-1,-1 0 1,0-1 0,0 1 0,1-1 0,-1 1 0,0-1 0,1 0 0,-1 0 0,5 0 0,32-6-920,-31 4 924,0 0-1,0 1 1,0 0-1,1 0 1,-1 1-1,15 1 1,-22 0 96,1-1 0,-1 1 1,0-1-1,1 1 1,-1-1-1,0 1 1,1 0-1,-1-1 1,0 1-1,1 0 0,-1 0 1,0 0-1,0 0 1,0 0-1,0 0 1,0 1-1,1 0 1,-1 1 78,0-1 0,0 1-1,-1-1 1,1 1 0,0 0 0,-1-1 0,0 1 0,1 0 0,-1-1 0,0 1 0,0-1 0,-2 6 0,1 1 183,-2 0 0,1 0 1,-1 0-1,-1-1 1,1 0-1,-1 1 0,-1-1 1,0-1-1,-10 14 1,10-15-243,1 0 1,-1-1-1,-1 0 1,1 1-1,-1-2 0,0 1 1,0-1-1,0 0 1,-1 0-1,1-1 1,-1 0-1,-10 4 1,15-7-62,-1 1 0,1 0 0,-1-1 1,1 0-1,-1 0 0,0 1 0,1-2 1,-1 1-1,1 0 0,-1 0 0,0-1 1,1 1-1,-1-1 0,1 0 0,-5-2 1,-8-13-92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8.595"/>
    </inkml:context>
    <inkml:brush xml:id="br0">
      <inkml:brushProperty name="width" value="0.025" units="cm"/>
      <inkml:brushProperty name="height" value="0.025" units="cm"/>
    </inkml:brush>
  </inkml:definitions>
  <inkml:trace contextRef="#ctx0" brushRef="#br0">350 71 14155,'1'-2'277,"1"-4"204,1 0 0,-1 1 0,0-1 0,-1 0 0,2-9 0,-3 14-397,0 0 1,0 0-1,0 0 1,0 0-1,0 0 0,0 0 1,0 0-1,0 1 1,-1-1-1,1 0 0,0 0 1,-1 0-1,1 0 1,0 0-1,-1 1 0,1-1 1,-1 0-1,0 0 1,1 1-1,-1-1 0,1 0 1,-1 1-1,0-1 1,0 1-1,1-1 0,-1 1 1,0-1-1,0 1 0,0-1 1,1 1-1,-1 0 1,0-1-1,0 1 0,0 0 1,0 0-1,0 0 1,0 0-1,0 0 0,0 0 1,0 0-1,1 0 1,-1 0-1,0 0 0,0 0 1,0 1-1,-1-1 1,-8 2 291,0 1 0,0-1 0,1 2 0,-1-1 1,1 1-1,0 1 0,0-1 0,0 2 1,1-1-1,-9 8 0,-3 3-80,1 2 0,-30 34 0,30-30-225,2 1 0,1 1 1,0 1-1,-19 43 0,29-54-52,0 0 1,1 0-1,1 1 0,0-1 0,1 1 1,1 0-1,0 0 0,1 0 1,1 1-1,2 23 0,-1-34-13,0 0-1,0 0 1,0 0-1,0 0 1,1-1-1,0 1 1,0 0-1,1-1 1,-1 1 0,1-1-1,0 0 1,0 0-1,0 0 1,1 0-1,-1-1 1,1 1-1,0-1 1,0 0-1,7 4 1,-3-3-5,0 0 1,0-1-1,0 0 0,1-1 1,-1 1-1,1-2 0,0 1 0,-1-1 1,1-1-1,14 0 0,-2-1-6,-1-1 0,1-1 0,28-7 0,-39 7 14,0 0-1,0-1 1,0 0-1,-1 0 1,0-1-1,0 0 1,0-1-1,13-10 0,-21 16-5,-1 0 0,0 0-1,0-1 1,1 1-1,-1 0 1,0 0 0,1 0-1,-1 0 1,0 0-1,0-1 1,1 1 0,-1 0-1,0 0 1,0 0-1,0-1 1,1 1 0,-1 0-1,0 0 1,0-1-1,0 1 1,0 0 0,0 0-1,1-1 1,-1 1-1,0 0 1,0 0 0,0-1-1,0 1 1,0 0-1,0-1 1,0 1 0,0 0-1,0-1 1,0 1-1,0 0 1,0 0 0,0-1-1,0 1 1,0 0-1,-1-1 1,1 1 0,0 0-1,0 0 1,0-1-1,0 1 1,0 0 0,-1 0-1,1-1 1,0 1-1,0 0 1,0 0 0,-1 0-1,1-1 1,0 1-1,0 0 1,-1 0 0,1 0-1,0 0 1,-1 0-1,1-1 1,-22-1 80,17 2-61,-19-1-26,0-1-1,1-2 1,-1 0-1,1-1 0,-30-11 0,52 15-5,0 1 0,0-1 0,-1 1 0,1-1 0,0 0 0,0 1 0,0-1 0,0 0 0,0 0 0,0 1 0,1-1 0,-1 0 0,-1-2-1,2 3 6,0 0-1,0-1 1,0 1-1,0 0 0,-1-1 1,1 1-1,0 0 0,0-1 1,0 1-1,0 0 0,1-1 1,-1 1-1,0 0 0,0-1 1,0 1-1,0 0 0,0-1 1,0 1-1,0 0 0,1-1 1,-1 1-1,0 0 0,0-1 1,0 1-1,1 0 0,-1 0 1,0-1-1,0 1 0,1 0 1,1-2-20,1 1-1,-1-1 1,1 1-1,0 0 1,-1 0 0,1 0-1,0 0 1,0 0 0,5 0-1,31-3-70,0 2-1,1 1 1,-1 2 0,0 2-1,62 12 1,-99-14 94,-1-1-1,0 0 1,1 0 0,-1 1 0,0-1 0,0 0 0,1 1 0,-1-1 0,0 1 0,0 0 0,0-1 0,0 1 0,0 0 0,0 0 0,0 0-1,0-1 1,0 1 0,0 0 0,0 0 0,-1 0 0,1 1 0,0-1 0,-1 0 0,1 0 0,0 2 0,-1 0 11,0 1 0,0-1 0,0 1 0,0-1-1,0 1 1,-1-1 0,0 1 0,-1 5 0,-6 19-91,2 0-1,0 1 0,2 0 1,0 46-1,7-61-363,4-21 527,4-23-187,-1-3-185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9.059"/>
    </inkml:context>
    <inkml:brush xml:id="br0">
      <inkml:brushProperty name="width" value="0.025" units="cm"/>
      <inkml:brushProperty name="height" value="0.025" units="cm"/>
    </inkml:brush>
  </inkml:definitions>
  <inkml:trace contextRef="#ctx0" brushRef="#br0">1 0 16452,'2'6'307,"-1"0"1,1 1-1,-2-1 1,1 0-1,-1 0 1,0 1-1,0-1 1,-2 11-1,0 7 170,0 53 1746,10 108-1,4-86-976,48 190-1,-53-269-1630,-7-20 363,0-1 0,0 1 1,0 0-1,0 0 0,0 0 1,0 0-1,0 0 0,0 0 1,0 0-1,0 0 0,0 0 1,0 0-1,0-1 0,0 1 1,0 0-1,0 0 0,0 0 1,0 0-1,0 0 0,0 0 1,1 0-1,-1 0 0,0 0 1,0 0-1,0 0 0,0 0 0,0-1 1,0 1-1,0 0 0,0 0 1,0 0-1,0 0 0,0 0 1,0 0-1,1 0 0,-1 0 1,0 0-1,0 0 0,0 0 1,0 0-1,0 0 0,0 0 1,0 0-1,0 0 0,0 0 1,0 0-1,1 0 0,-1 0 1,0 0-1,0 0 0,0 0 1,0 0-1,0 0 0,0 0 1,0 0-1,0 0 0,0 1 1,0-1-1,0 0 0,0 0 1,1 0-1,-1 0 0,0 0 1,0 0-1,-2-34-1302,-5-2 788,-1-11-205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9.494"/>
    </inkml:context>
    <inkml:brush xml:id="br0">
      <inkml:brushProperty name="width" value="0.025" units="cm"/>
      <inkml:brushProperty name="height" value="0.025" units="cm"/>
    </inkml:brush>
  </inkml:definitions>
  <inkml:trace contextRef="#ctx0" brushRef="#br0">1 236 15083,'3'3'214,"1"0"0,-1-1-1,1 1 1,0-1 0,0 0 0,0 1-1,0-2 1,0 1 0,0 0 0,1-1-1,-1 0 1,1 0 0,-1 0 0,1-1-1,-1 1 1,7-1 0,-4-1 21,0 0 0,0 0 0,0-1 0,0 0 0,0 0 0,0 0 0,-1-1 0,1 0-1,10-8 1,-8 6-85,-2 0-1,1-1 1,-1 0-1,1-1 0,-2 0 1,1 0-1,-1 0 1,0-1-1,0 0 1,-1 0-1,0 0 0,-1-1 1,0 0-1,0 0 1,4-15-1,-8 22-115,1 0 1,-1 0-1,0 0 1,1 0-1,-1 0 1,0 0-1,0-1 1,0 1-1,0 0 1,-1 0-1,1 0 1,0 0-1,-1 0 0,0 0 1,1 0-1,-1 0 1,0 0-1,0 0 1,0 0-1,0 0 1,-1 0-1,1 1 1,0-1-1,-1 0 1,1 1-1,-1 0 0,0-1 1,1 1-1,-1 0 1,-2-2-1,1 2-9,1 1 0,-1-1 0,1 1 0,-1 0 0,0 0 0,1 0 0,-1 0 0,1 0-1,-1 0 1,0 1 0,1-1 0,-1 1 0,1-1 0,-1 1 0,1 0 0,0 0 0,-1 1 0,1-1 0,0 0-1,0 1 1,0-1 0,-1 1 0,2 0 0,-5 3 0,-1 3-7,0 1 0,1 0 0,0 0 0,0 0 0,1 1 1,0 0-1,1 0 0,0 0 0,1 0 0,0 1 0,-2 12 0,2-7 4,1 0 0,0 0-1,2 1 1,0-1 0,0 0 0,6 30-1,-6-42-12,1 0 0,0 0-1,1 0 1,-1 0-1,1 0 1,-1-1-1,1 1 1,0 0-1,1-1 1,-1 1-1,0-1 1,1 0-1,0 0 1,4 4-1,-5-6-2,1 1-1,-1-1 0,0 0 1,0 0-1,0 0 0,1 0 1,-1-1-1,1 1 0,-1-1 1,0 1-1,1-1 0,-1 0 1,1 0-1,-1 0 1,1 0-1,-1 0 0,0-1 1,1 1-1,-1-1 0,1 0 1,-1 1-1,0-1 0,0 0 1,1 0-1,2-3 0,7-3 3,0-2 1,0 1-1,-1-2 0,-1 1 0,1-2 0,11-14 0,49-75 18,-55 77-20,-2-1 1,-1 0-1,-1-1 1,-1 0-1,13-47 1,-24 71-8,1 1 0,-1-1 0,0 0 0,1 1 0,-1-1 1,0 0-1,0 1 0,0-1 0,1 1 0,-1-1 1,0 0-1,0 1 0,0-1 0,0 0 0,0 1 1,0-1-1,-1 0 0,1 1 0,0-1 0,0 0 0,0 1 1,0-1-1,-1 0 0,1 1 0,0-1 0,-1 1 1,1-1-1,-1 0 0,0 1 1,0 1 0,0-1 0,0 1 0,0-1 0,0 1 0,1-1 0,-1 1 0,0 0 0,0 0 0,1-1 0,-1 1 0,0 0 0,1 0 0,-1 0 0,1 0 0,-1 1 0,-6 12 34,1 0 0,0 0 0,1 0 0,1 1 0,0-1 0,-2 18 1,1 4 178,0 52 0,5-86-201,0 13 127,3 31 1,-2-41-105,-1-1 1,1 0-1,0 0 1,1 0-1,-1 1 1,1-1 0,0-1-1,0 1 1,0 0-1,0 0 1,6 6-1,-7-9-22,0 0 0,0 0 0,0-1 0,0 1 0,0 0 0,1 0 0,-1-1-1,0 1 1,0-1 0,0 1 0,1-1 0,-1 1 0,0-1 0,1 0 0,-1 1-1,0-1 1,0 0 0,1 0 0,-1 0 0,3 0 0,-1-1 2,0 0 0,0 0 0,-1 0 1,1 0-1,0 0 0,-1 0 0,1-1 1,0 0-1,2-1 0,4-5 5,1-1 1,-1 0-1,11-14 1,-19 21-21,15-18-245,0-1 1,-1 0-1,-1-2 1,-1 0-1,17-43 1,-28 57-585,-6 9-253,-6 10-203,-1 4 679,7-7 384,-1-1 1,0 0-1,0 0 1,-1 0 0,-10 8-1,-8-1-425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9.993"/>
    </inkml:context>
    <inkml:brush xml:id="br0">
      <inkml:brushProperty name="width" value="0.025" units="cm"/>
      <inkml:brushProperty name="height" value="0.025" units="cm"/>
    </inkml:brush>
  </inkml:definitions>
  <inkml:trace contextRef="#ctx0" brushRef="#br0">15 15 22085,'1'-15'2360,"-5"18"-2192,3 9 680,-1-1-968,1-1 160,-2 3-216,-1 1-176</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0.352"/>
    </inkml:context>
    <inkml:brush xml:id="br0">
      <inkml:brushProperty name="width" value="0.025" units="cm"/>
      <inkml:brushProperty name="height" value="0.025" units="cm"/>
    </inkml:brush>
  </inkml:definitions>
  <inkml:trace contextRef="#ctx0" brushRef="#br0">82 432 18628,'-1'-1'116,"-1"1"0,1-1 0,0 1 0,0 0 0,-1-1 0,1 1 0,0 0 0,0 0 0,-1 0 0,1-1 0,0 1 0,0 1 0,-1-1 0,1 0 0,0 0 0,-1 0 0,1 1 0,0-1 0,0 1 0,0-1 0,-1 1 1,1-1-1,0 1 0,0 0 0,-1 0 0,0 1 13,0 1 1,0-1 0,0 1 0,0-1-1,1 1 1,-1-1 0,1 1 0,-1 0 0,1 0-1,-1 4 1,-2 7 54,1 1 1,1 0-1,-1 19 0,3-33-172,-1 8 50,0 10 95,1 31 0,0-47-122,0 1-1,0-1 1,1 1-1,0-1 1,0 1 0,0-1-1,0 1 1,0-1-1,0 0 1,1 1 0,0-1-1,-1 0 1,1 0-1,1 0 1,3 4 0,-5-6-19,0-1 1,0 1 0,0-1 0,-1 1-1,1-1 1,0 0 0,0 1 0,0-1-1,0 0 1,1 0 0,-1 1 0,0-1-1,0 0 1,0 0 0,0 0 0,0 0-1,0-1 1,0 1 0,0 0 0,0 0-1,0-1 1,0 1 0,0 0 0,0-1-1,0 1 1,0-1 0,0 1 0,-1-1-1,1 0 1,0 1 0,0-1 0,0 0-1,0-1 1,4-3 37,0 0 0,-1 0 1,0 0-1,4-7 0,13-24 44,-2-2 0,-2 0 1,-1 0-1,-2-2 0,-2 1 0,-1-2 0,-3 0 1,6-60-1,-11 83-109,-2 1 1,0-1-1,-1 1 0,-1-1 1,-1 1-1,0 0 0,-1-1 1,-9-27-1,11 42-3,0-1 0,-1 1 0,0 0-1,1 0 1,-1 0 0,0 0 0,-1 0 0,1 0 0,0 1 0,-1-1 0,0 1-1,-3-3 1,5 4 0,-1 0 0,0 0 0,0 0 0,0 0-1,0 1 1,0-1 0,0 1 0,0-1 0,0 1-1,0 0 1,0 0 0,0 0 0,0 0 0,0 0 0,0 0-1,0 0 1,0 1 0,0-1 0,0 1 0,0 0-1,0-1 1,0 1 0,-2 1 0,-3 3-38,-1 0 0,1 0-1,0 1 1,0 0 0,1 0 0,0 1 0,0-1-1,1 1 1,-1 1 0,-6 13 0,1-1-33,1 1 0,0 0 0,-6 23 0,14-35 61,-1-1-1,1 0 1,1 1 0,-1 0-1,1-1 1,1 12-1,0-17 19,0 0 0,1 1-1,-1-1 1,1 1-1,0-1 1,0 0 0,0 1-1,1-1 1,-1 0 0,1 0-1,0 0 1,0 0-1,0 0 1,0 0 0,0-1-1,0 1 1,1-1 0,4 4-1,63 39-42,-49-33 57,-1 1 1,34 27-1,-48-35-37,-1 0-1,0 1 1,-1-1 0,1 1 0,-1-1 0,0 1-1,-1 1 1,1-1 0,-1 0 0,-1 1 0,1 0-1,-1 0 1,3 12 0,-4 5-38,-4-10-37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1.632"/>
    </inkml:context>
    <inkml:brush xml:id="br0">
      <inkml:brushProperty name="width" value="0.025" units="cm"/>
      <inkml:brushProperty name="height" value="0.025" units="cm"/>
    </inkml:brush>
  </inkml:definitions>
  <inkml:trace contextRef="#ctx0" brushRef="#br0">187 408 15939,'0'-2'148,"0"0"0,0 0 0,0 1 0,0-1 0,0 0 0,0 0 0,0 0 0,-1 1 0,1-1 0,-1 0 0,1 0 0,-1 1 0,0-1 0,1 0 0,-1 1 0,0-1 0,0 1 0,0-1 0,-2-1 0,2 2-36,-1 0 1,1 1-1,-1-1 0,1 1 0,0-1 0,-1 1 0,1-1 1,-1 1-1,1 0 0,-1-1 0,0 1 0,1 0 0,-1 0 1,1 0-1,-1 1 0,1-1 0,-1 0 0,1 0 0,-1 1 1,1-1-1,-1 1 0,1-1 0,0 1 0,-3 1 0,-8 5 66,1 1-1,0 0 1,0 0-1,1 1 1,0 0-1,1 1 1,0 0-1,0 1 0,1 0 1,1 0-1,-1 1 1,2 0-1,-10 22 1,18-32-339,4-6 79,5-7-46,3-11-140,19-26-309,-30 45 507,0-1 0,1 0-1,-1 1 1,1 0 0,-1 0-1,1 0 1,0 0 0,8-4-1,-11 7 54,0-1 0,1 1 0,-1 0-1,0-1 1,1 1 0,-1 0-1,0 0 1,1 0 0,-1 0 0,1 0-1,-1 0 1,0 0 0,1 0-1,-1 1 1,0-1 0,1 1 0,-1-1-1,0 1 1,0-1 0,0 1-1,1 0 1,-1-1 0,0 1 0,0 0-1,0 0 1,0 0 0,0 0-1,0 0 1,0 0 0,-1 0 0,1 0-1,1 2 1,2 4 7,0 1-1,0 0 1,-1-1-1,3 10 1,-4-11 19,19 66 674,-4 1 0,15 130 1,-18-10 762,-14-158-1164,-2 0 0,-2 0 0,-11 52 0,13-79-220,0 1 0,-1-1 0,0 0 0,-7 12 0,9-19-54,1 0 0,-1 0 0,0 0 0,1 0 0,-1 0 0,0-1 0,0 1-1,1 0 1,-1 0 0,0-1 0,0 1 0,0 0 0,0-1 0,0 1 0,0-1-1,0 1 1,0-1 0,0 0 0,-1 1 0,1-1-5,-1-1 0,1 1-1,0 0 1,0-1 0,0 1 0,0-1 0,0 1 0,0-1-1,0 0 1,0 0 0,0 1 0,0-1 0,0 0 0,0 0-1,0 0 1,1 0 0,-1 0 0,0 0 0,1 0 0,-1 0-1,1 0 1,-1-2 0,-5-8-37,2 0 0,0-1-1,0 0 1,1 1 0,0-1 0,1 0-1,1-1 1,-1-21 0,11-99-402,-9 127 415,9-58-286,23-87 0,29-58-191,-22 82 160,-34 112 286,-2 6 7,-1 1 0,1 0 0,-1-1-1,-1 1 1,0-1 0,0 0 0,-1-16 0,0 25 41,0-1 0,0 1 0,0 0 1,0-1-1,1 1 0,-1-1 1,-1 1-1,1-1 0,0 1 0,0-1 1,0 1-1,0-1 0,0 1 1,0-1-1,0 1 0,-1-1 1,1 1-1,0 0 0,0-1 0,-1 1 1,1-1-1,0 1 0,0 0 1,-1-1-1,1 1 0,-1 0 0,1-1 1,0 1-1,-1 0 0,1 0 1,-1-1-1,1 1 0,0 0 1,-1 0-1,1 0 0,-1 0 0,1 0 1,-1-1-1,1 1 0,-1 0 1,1 0-1,-1 0 0,1 0 1,-1 0-1,1 0 0,-1 0 0,1 1 1,0-1-1,-1 0 0,1 0 1,-1 0-1,1 0 0,-1 1 0,1-1 1,0 0-1,-1 0 0,1 1 1,-1-1-1,1 0 0,0 1 1,-1 0-1,-21 23-1,17-15 31,0 0 1,0 1-1,1-1 1,1 1-1,-1 0 1,2 0-1,-3 11 0,4-14 10,0-1 0,0 1 0,1 0-1,0 0 1,0 0 0,1-1-1,-1 1 1,1 0 0,1 0 0,0-1-1,4 12 1,-5-16-19,0 0-1,0 0 1,0 1 0,1-1-1,-1 0 1,1 0 0,-1-1-1,1 1 1,0 0 0,0 0-1,0-1 1,0 1 0,0-1-1,0 0 1,0 0 0,1 0-1,-1 0 1,0 0 0,5 1-1,-2-1 7,-1-1-1,1 0 0,0 0 0,-1 0 1,1 0-1,0-1 0,-1 1 1,1-1-1,-1-1 0,5-1 1,5-2 20,0-1-1,-1-1 1,0 0 0,0-1 0,20-17 0,-13 7 18,0-1-1,31-37 1,-42 44-34,0-1-1,0 0 1,-1 0-1,-1-1 1,0 0 0,5-18-1,-11 29-16,0 0 1,0 0-1,-1 0 0,1 0 0,-1-1 0,0 1 0,0 0 1,-1-5-1,1 7-8,0 1 0,0 0-1,0 0 1,0-1 0,0 1 0,0 0 0,0 0 0,0 0 0,-1-1 0,1 1-1,0 0 1,0 0 0,0 0 0,0-1 0,0 1 0,0 0 0,-1 0-1,1 0 1,0-1 0,0 1 0,0 0 0,-1 0 0,1 0 0,0 0 0,0 0-1,0 0 1,-1 0 0,1-1 0,0 1 0,0 0 0,-1 0 0,1 0 0,0 0-1,0 0 1,0 0 0,-1 0 0,-12 13 61,8-4-44,-1 1 0,1 1 0,1-1 0,0 1 0,0-1 0,-2 16 0,4-20-2,1 1 0,0 0 0,0 0 0,1 0-1,0 0 1,0 0 0,0 0 0,1 0 0,0 0-1,1 0 1,3 9 0,-5-14-11,1-1 1,-1 1-1,1-1 1,0 0-1,0 1 1,-1-1-1,1 0 0,0 0 1,0 1-1,0-1 1,1 0-1,-1 0 1,0 0-1,0 0 0,0-1 1,1 1-1,-1 0 1,1 0-1,-1-1 1,0 1-1,1-1 0,-1 1 1,1-1-1,-1 0 1,1 1-1,-1-1 1,1 0-1,0 0 0,-1 0 1,1 0-1,-1 0 1,1-1-1,-1 1 1,1 0-1,-1-1 0,1 1 1,-1-1-1,0 0 1,1 1-1,-1-1 1,2-1-1,4-2 12,-1 0 0,0 0 0,1-1 0,-2 0 0,1 0 0,9-10 0,1-6-22,-1 1 1,-1-2-1,0 0 1,-2-1-1,-1 0 0,0 0 1,-2-1-1,-1-1 1,9-43-1,-22 107-22,1-1 1,3 1-1,1 0 1,6 48-1,-6-84 48,1 1 0,0-1-1,0 0 1,0 0 0,0 1 0,0-1-1,1 0 1,0 0 0,3 5 0,-4-7-11,-1-1 0,1 1 1,0 0-1,0-1 0,0 1 1,0 0-1,0-1 0,-1 1 1,1-1-1,0 1 0,0-1 1,0 0-1,0 1 0,0-1 1,1 0-1,-1 0 0,0 0 1,0 0-1,0 0 0,0 0 1,0 0-1,0 0 0,0 0 1,0 0-1,0-1 0,0 1 1,0 0-1,0-1 0,0 1 1,0-1-1,0 1 0,0-1 1,1 0-1,3-3 25,0 0 1,0-1-1,0 1 0,0-1 1,-1 0-1,0 0 0,0 0 1,4-8-1,23-49 161,-20 36-117,12-43 0,-20 58-82,0-1 1,-1 1 0,-1-1-1,0 0 1,0 1 0,-2-18 0,-2 23-55,0 9 12,-2 8-3,2 0 29,0-1 1,1 0-1,0 1 0,1 0 1,0-1-1,1 1 0,1 14 1,-1-24 17,0-1-1,0 1 1,1-1 0,-1 1 0,0-1 0,0 1 0,0-1 0,1 1 0,-1-1 0,0 1 0,1-1 0,-1 1 0,0-1 0,1 0-1,-1 1 1,1-1 0,-1 1 0,1-1 0,-1 0 0,1 0 0,-1 1 0,1-1 0,-1 0 0,1 0 0,-1 1 0,1-1 0,-1 0 0,1 0-1,-1 0 1,1 0 0,0 0 0,-1 0 0,1 0 0,-1 0 0,1 0 0,-1 0 0,1 0 0,0 0 0,-1-1 0,1 1 0,-1 0 0,1-1-1,24-11 5,-6-1-63,-1-1 1,-1 0-1,0-2 0,-1 0 1,-1 0-1,0-2 1,-1 0-1,21-37 1,-23 23-169,-12 30 210,1 1 0,-1-1 1,0 1-1,0-1 0,1 1 0,-1-1 0,0 1 0,0-1 0,-1 1 1,1-1-1,0 1 0,0-1 0,-1 1 0,1-1 0,-1 1 1,1 0-1,-1-1 0,-1-1 0,2 3 14,0-1 0,-1 1 0,1 0 1,0 0-1,0-1 0,-1 1 0,1 0 0,0 0 0,0 0 0,-1 0 1,1-1-1,0 1 0,-1 0 0,1 0 0,0 0 0,-1 0 1,1 0-1,0 0 0,-1 0 0,1 0 0,0 0 0,-1 0 0,1 0 1,0 0-1,-1 0 0,1 0 0,0 0 0,-1 0 0,1 0 0,0 1 1,-1-1-1,1 0 0,0 0 0,0 0 0,-1 0 0,1 1 0,0-1 1,0 0-1,-1 0 0,1 1 0,0-1 0,0 0 0,-1 0 0,1 1 1,0 0-1,-8 14 22,4-4 39,1 1 0,0 0 0,1 0 1,0 0-1,0 0 0,2 0 0,0 0 0,0 0 0,2 13 0,0-7 75,1-1 0,1 0 0,1 0-1,0 0 1,12 26 0,-14-38-101,-1 0 0,1-1 0,0 1 1,0-1-1,0 0 0,1 0 0,-1 0 1,7 4-1,-8-6-50,-1-1 0,1 0 0,-1 0 0,1-1 0,-1 1 0,1 0 0,-1 0 0,1-1 0,0 1 0,-1-1 0,1 0 0,0 1 0,0-1 0,-1 0 0,1 0 0,0 0 0,0 0 1,-1 0-1,1 0 0,0-1 0,-1 1 0,1-1 0,0 1 0,-1-1 0,1 1 0,0-1 0,-1 0 0,3-1 0,-1-1-129,1 0-1,-1-1 1,0 1 0,0 0 0,0-1-1,-1 0 1,1 0 0,-1 0-1,0 0 1,0 0 0,0 0 0,-1 0-1,1-1 1,-1 1 0,1-8 0,1-7-188,-1 1 0,-2-30 0,-3-13-433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2.110"/>
    </inkml:context>
    <inkml:brush xml:id="br0">
      <inkml:brushProperty name="width" value="0.025" units="cm"/>
      <inkml:brushProperty name="height" value="0.025" units="cm"/>
    </inkml:brush>
  </inkml:definitions>
  <inkml:trace contextRef="#ctx0" brushRef="#br0">19 1 17108,'-6'6'2296,"2"4"-1424,-2 0-408,3 1 1825,3-4-785,3-2-824,-3-3-360,0 0-95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2.564"/>
    </inkml:context>
    <inkml:brush xml:id="br0">
      <inkml:brushProperty name="width" value="0.025" units="cm"/>
      <inkml:brushProperty name="height" value="0.025" units="cm"/>
    </inkml:brush>
  </inkml:definitions>
  <inkml:trace contextRef="#ctx0" brushRef="#br0">220 305 15627,'0'0'76,"0"-1"1,0 1-1,0 0 0,0-1 0,1 1 0,-1 0 0,0-1 0,0 1 0,0 0 0,0-1 1,0 1-1,0 0 0,0-1 0,0 1 0,0 0 0,0-1 0,0 1 0,-1 0 0,1-1 1,0 1-1,0 0 0,0-1 0,0 1 0,0 0 0,-1 0 0,1-1 0,0 1 0,0 0 1,-1-1-1,1 1 0,0 0 0,0 0 0,-1 0 0,1-1 0,0 1 0,-1 0 0,1 0 0,0 0 1,-1 0-1,1-1 0,-21 1 1918,13 2-1342,1 0 0,0 0-1,-13 5 1,10-1-488,0 1 1,0 0-1,1 0 0,0 1 1,1 0-1,0 1 0,0 0 1,0 0-1,1 0 0,1 1 1,0 0-1,0 0 0,-8 22 1,7-14-76,1 1 1,1 0 0,0 0-1,1 0 1,2 0 0,0 1-1,1 32 1,1-45-55,0 1 1,1-1 0,0 0-1,1 0 1,-1 0-1,1 0 1,1 0-1,5 12 1,-7-17-31,1 1 0,0-1 0,-1 0 0,1 0 0,0 0 1,0 0-1,0 0 0,0-1 0,0 1 0,0-1 0,0 1 1,1-1-1,-1 0 0,1 0 0,-1 0 0,1 0 0,-1 0 0,1 0 1,-1-1-1,1 1 0,0-1 0,-1 0 0,1 0 0,0 0 1,0 0-1,-1 0 0,4-1 0,4-1-1,0-1 0,0 0 1,-1-1-1,1 0 0,-1 0 0,1-1 0,-1 0 0,-1 0 1,1-1-1,11-11 0,5-6 29,44-49 0,-49 48-10,-1-1-1,-1-1 1,-2 0 0,0-1-1,-2-1 1,-1 0 0,12-37-1,-20 49-4,-1 0-1,-1 0 0,-1-1 1,0 1-1,-1 0 0,-2-27 1,0 31-8,-1-1 1,0 1 0,-1 0 0,0 0 0,-1 1 0,-1-1-1,0 1 1,0 0 0,-12-18 0,14 24-11,-1 1 1,1-1 0,-1 0-1,0 1 1,-1 0 0,1 0-1,-1 0 1,1 0 0,-1 1-1,0 0 1,-1 0 0,-9-4-1,11 6-3,0 0 0,0 0 0,0 0 0,0 0-1,-1 1 1,1 0 0,0 0 0,-1 0 0,1 0 0,0 1-1,0 0 1,-1 0 0,1 0 0,0 0 0,0 1-1,0-1 1,0 1 0,-5 3 0,-1 2-8,1 0-1,0 1 1,0 0 0,1 0 0,0 0 0,1 1-1,0 1 1,0-1 0,1 1 0,0 0 0,0 1-1,-5 15 1,4-8-5,1 0-1,1 0 1,0 0-1,2 1 1,0-1-1,-1 39 0,4-53 9,0-1 0,0 1-1,0 0 1,1 0 0,-1 0-1,1-1 1,0 1 0,0 0-1,0-1 1,1 1 0,0-1-1,-1 1 1,1-1 0,0 0-1,4 5 1,-4-6-12,0-1 0,1 1 0,-1 0-1,1-1 1,0 1 0,-1-1 0,1 0 0,0 0-1,0 0 1,0 0 0,-1-1 0,1 1 0,0-1-1,0 0 1,0 0 0,0 0 0,0 0 0,0 0-1,0 0 1,4-2 0,11-2-165,0-1 1,0-1-1,0-1 0,23-12 1,34-13-442,-67 29 532,1 1 0,0 0 0,0 0 0,0 0 0,0 1 0,13 1 0,-19 0 79,0 0 1,0 0-1,0 1 1,0 0-1,0-1 0,0 1 1,0 0-1,0 1 1,0-1-1,0 0 1,-1 1-1,1-1 1,0 1-1,-1 0 0,0 0 1,4 3-1,-3 0 18,1-1 0,-1 0 0,0 1-1,-1 0 1,1-1 0,-1 1 0,0 0-1,3 10 1,-1 5 77,-1 0 1,0 1-1,-1 37 0,-2-49-61,-1 96-478,3-99-211,1-10 359,3-19 136,-4 13 14,9-30-251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2.955"/>
    </inkml:context>
    <inkml:brush xml:id="br0">
      <inkml:brushProperty name="width" value="0.025" units="cm"/>
      <inkml:brushProperty name="height" value="0.025" units="cm"/>
    </inkml:brush>
  </inkml:definitions>
  <inkml:trace contextRef="#ctx0" brushRef="#br0">158 0 16019,'-18'175'3956,"0"7"-1530,17-123-1672,12 116 1,-6-144-829,1-1 1,1 1-1,1-1 0,2 0 0,18 38 1,-21-56-620,-7-12 676,0 0 0,0 0 0,0 0 0,0 0 0,0-1-1,0 1 1,0 0 0,0 0 0,0 0 0,0 0 0,0 0 0,0 0 0,0 0 0,0 0-1,0 0 1,0 0 0,0 0 0,0 0 0,0 0 0,0 0 0,0 0 0,0-1 0,0 1-1,0 0 1,0 0 0,0 0 0,0 0 0,0 0 0,0 0 0,0 0 0,0 0 0,0 0-1,0 0 1,0 0 0,0 0 0,0 0 0,0 0 0,1 0 0,-1 0 0,0 0 0,0 0-1,0 0 1,0 0 0,0 0 0,0-1 0,0 1 0,0 0 0,0 0 0,0 0 0,0 0-1,0 0 1,0 0 0,0 0 0,0 0 0,0 0 0,1 0 0,-1 0 0,0 0 0,0 0-1,0 0 1,0 1 0,0-1 0,0 0 0,0 0 0,0 0 0,0 0 0,-8-22-1572,-22-25 257,-44-51 0,13 18 2525,56 74-868,1 1 0,0-2 0,1 1 0,-1 0 0,1-1 0,-3-11 0,5 17-233,1-1-1,-1 0 0,1 0 1,0 0-1,0 0 1,0 0-1,0 1 0,0-1 1,0 0-1,1 0 0,-1 0 1,1 0-1,-1 1 1,1-1-1,-1 0 0,1 0 1,0 1-1,0-1 0,0 0 1,0 1-1,0-1 1,0 1-1,1 0 0,-1-1 1,0 1-1,1 0 1,-1 0-1,1 0 0,-1 0 1,4-2-1,29-13 186,1 1 0,1 2 0,63-14 0,-64 18-274,32-9-130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8.796"/>
    </inkml:context>
    <inkml:brush xml:id="br0">
      <inkml:brushProperty name="width" value="0.05" units="cm"/>
      <inkml:brushProperty name="height" value="0.05" units="cm"/>
    </inkml:brush>
  </inkml:definitions>
  <inkml:trace contextRef="#ctx0" brushRef="#br0">213 184 16476,'0'-2'102,"-1"0"1,1 0 0,0 0 0,-1 0 0,1 0-1,-1 1 1,0-1 0,0 0 0,0 0 0,0 1-1,0-1 1,0 0 0,0 1 0,0-1 0,-1 1-1,1 0 1,0-1 0,-1 1 0,0 0 0,1 0-1,-1 0 1,0 0 0,1 0 0,-1 0 0,0 0-1,0 1 1,0-1 0,1 1 0,-1-1 0,0 1-1,0 0 1,0-1 0,0 1 0,0 0 0,0 0-1,0 1 1,0-1 0,0 0 0,-3 2 0,-2 0 74,0 0-1,0 1 1,0 0 0,1 0 0,-1 1 0,1 0 0,0 0 0,0 0 0,-9 9 0,6-3-90,1-1 1,0 1 0,0 1-1,1-1 1,1 1 0,-7 15-1,9-18-81,1 0 0,0 1 0,0-1 0,1 0 0,0 1 0,0 0-1,1-1 1,1 1 0,0 17 0,0-24-4,0-1 0,0 1 0,0-1 0,0 1 0,1-1-1,-1 1 1,1-1 0,-1 1 0,1-1 0,0 1 0,-1-1 0,1 0 0,0 1 0,0-1 0,0 0 0,0 0 0,0 0 0,0 0 0,0 0-1,1 0 1,-1 0 0,0 0 0,1 0 0,-1 0 0,0-1 0,1 1 0,-1 0 0,1-1 0,-1 0 0,1 1 0,-1-1 0,1 0-1,-1 1 1,1-1 0,2 0 0,1-1 8,0 1 0,0-1 0,0 0 0,0-1-1,0 1 1,0-1 0,0 0 0,-1 0 0,1 0-1,4-4 1,11-7 62,-1-2 0,-1 0-1,0-1 1,-1-1-1,-1-1 1,14-19 0,-4 1 194,-1-2 0,26-52 1,-40 67-51,-1 0 1,7-27-1,-33 94-27,10-23-147,-30 125-492,31-123 9,2-1 1,1 0-1,1 1 1,2 33-1,-1-56 427,0 1-1,0-1 1,-1 1-1,1-1 1,0 1 0,0-1-1,0 1 1,0-1-1,1 1 1,-1-1-1,0 1 1,0-1 0,0 1-1,0-1 1,0 0-1,1 1 1,-1-1 0,0 1-1,0-1 1,1 1-1,-1-1 1,0 0-1,1 1 1,-1-1 0,0 0-1,1 1 1,-1-1-1,0 0 1,1 0-1,-1 1 1,1-1 0,-1 0-1,1 0 1,-1 0-1,0 1 1,1-1-1,-1 0 1,1 0 0,-1 0-1,1 0 1,-1 0-1,1 0 1,-1 0-1,1 0 1,-1 0 0,1 0-1,-1 0 1,1 0-1,-1-1 1,1 1-1,-1 0 1,1 0 0,-1 0-1,1-1 1,16-13-642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5.383"/>
    </inkml:context>
    <inkml:brush xml:id="br0">
      <inkml:brushProperty name="width" value="0.025" units="cm"/>
      <inkml:brushProperty name="height" value="0.025" units="cm"/>
    </inkml:brush>
  </inkml:definitions>
  <inkml:trace contextRef="#ctx0" brushRef="#br0">0 3429 14867,'102'-6'35,"0"-4"0,154-35-1,0-9 294,416-35-1,-366 68 100,808-79 34,-633 33-435,407-54-10,-790 109-17,1110-146 43,777-186-39,-1107 184 2,-213 51-227,235-43-940,-863 144 1109,91-17 31,186-14 1,-281 38 39,46 4 0,-66-1 15,1 0 1,-1 0 0,1 2-1,-1-1 1,0 2 0,12 5 0,-23-9 624,-7-3-319,-10-9 88,6 2-429,2-1 0,-1 0 1,1-1-1,1 0 0,0 0 0,0 0 1,1 0-1,1-1 0,0 0 0,0 0 1,1 0-1,-2-20 0,1-16-456,1-93 0,4 111 441,-1-13-72,-2-261-64,-2 233 184,-3 0 0,-21-88-1,-69-151-57,-25 8 382,30 78 563,89 217-849,0 0 0,-1 0 0,0 0 0,-8-12-1,11 18-60,1 0-1,-1 0 0,1 1 0,-1-1 0,0 0 0,1 0 0,-1 1 0,0-1 0,0 0 1,1 1-1,-1-1 0,0 0 0,0 1 0,0-1 0,0 1 0,0 0 0,0-1 0,0 1 0,0 0 1,0-1-1,0 1 0,0 0 0,0 0 0,0 0 0,0 0 0,0 0 0,0 0 0,0 0 0,0 1 1,0-1-1,0 0 0,0 0 0,0 1 0,0-1 0,0 1 0,0-1 0,0 1 0,0-1 1,0 1-1,0-1 0,1 1 0,-1 0 0,0 0 0,1-1 0,-1 1 0,0 0 0,0 1 0,0 0-4,0-1-1,0 1 1,0 0-1,0 0 1,0 0-1,0 0 1,1 0-1,-2 4 1,2-4-2,-1 1 0,1-1 0,-1 0 0,0 0 1,1 0-1,-1 0 0,0 0 0,-1 0 0,1 0 0,0 0 0,-2 2 0,-6 4-2,0 0 1,0-1-1,-1 0 0,1-1 0,-1 0 0,-1 0 0,1-1 0,-1 0 0,0-1 0,-13 3 0,-19 4-96,-59 6 0,64-11 52,-43 6-63,-469 82-64,500-84 145,-656 148-398,415-83 411,-722 167-366,422-133 193,-462 96 264,898-169-76,-318 68 50,-4-21 128,-127-20 94,252-29-293,-954 66-724,603-51 723,10 71 463,612-99 85,-101 38 0,176-56-477,-1 0 0,1 0 0,-1 0 0,1 1 0,1 0 0,-1 0 0,-6 7 1,9-9-43,1 0 0,0 0 0,0 1 0,1-1 0,-1 1 1,1 0-1,-1 0 0,1-1 0,0 1 0,0 0 0,0 0 1,0 0-1,0 0 0,1 0 0,0 0 0,-1 0 0,1 0 1,0 1-1,1 2 0,9 70-27,-3-32 58,1 50 1,-33 327 663,2-73-117,22-333-828,0 0 0,2-1 0,0 1 0,1-1 0,0 1 0,6 18-1,-8-31 217,1 0 0,0 0 0,-1 0 0,1 0 0,0 0 0,0 0-1,0-1 1,1 1 0,-1 0 0,0-1 0,1 1 0,-1-1 0,1 1-1,-1-1 1,1 0 0,-1 1 0,1-1 0,0 0 0,0 0-1,0 0 1,0-1 0,0 1 0,0 0 0,0-1 0,0 1 0,0-1-1,0 0 1,0 1 0,0-1 0,0 0 0,0 0 0,4-1 0,39-6-491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8.485"/>
    </inkml:context>
    <inkml:brush xml:id="br0">
      <inkml:brushProperty name="width" value="0.025" units="cm"/>
      <inkml:brushProperty name="height" value="0.025" units="cm"/>
    </inkml:brush>
  </inkml:definitions>
  <inkml:trace contextRef="#ctx0" brushRef="#br0">0 0 14299,'6'7'1240,"1"8"-728,2 0-175,-1 8 559,5 6-152,2 5-192,0-1-40,1 2-104,-2-4-64,1-5-160,-2-1-152,0-10-528,-5-6-1616,-8-8 1848,2 1-224,-10-11-201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9.518"/>
    </inkml:context>
    <inkml:brush xml:id="br0">
      <inkml:brushProperty name="width" value="0.025" units="cm"/>
      <inkml:brushProperty name="height" value="0.025" units="cm"/>
    </inkml:brush>
  </inkml:definitions>
  <inkml:trace contextRef="#ctx0" brushRef="#br0">205 49 13923,'0'-3'188,"-1"0"0,1 0 0,-1 1 0,0-1 0,0 0 0,0 1 0,0-1 0,-1 1 0,1 0 0,-1-1 0,1 1 0,-1 0 0,-4-4 0,5 5-106,0 0 0,-1 0 0,1 0 0,0 0 0,-1 1 0,1-1 0,0 0 0,-1 1 0,1-1 0,-1 1 0,1 0 0,-1-1 0,1 1 0,-1 0 0,0 0 0,1 0 0,-1 0 0,1 0 0,-1 0 0,1 1 0,-1-1 0,1 0 0,-1 1 0,1-1 0,-1 1 0,1 0 0,0-1 0,-2 2 0,-3 2 67,1 0-1,0 1 0,0-1 1,0 1-1,0 0 0,1 0 0,0 1 1,0-1-1,0 1 0,-4 9 1,-4 10 108,-11 33 0,11-20-135,1 1 0,2-1 0,2 2 0,-4 57 0,9-67-65,2 1 0,1 0 0,2-1 0,1 1 0,1-1-1,13 42 1,-14-60-46,0-1 0,1 1 0,0-1 0,1 0-1,1-1 1,0 0 0,0 0 0,15 17 0,-19-24-8,0 0 1,0-1 0,1 1-1,-1 0 1,0-1-1,1 0 1,0 0 0,-1 0-1,1 0 1,0-1 0,0 1-1,0-1 1,0 0 0,0 0-1,0 0 1,0-1 0,0 0-1,1 1 1,-1-1 0,0-1-1,0 1 1,0-1 0,0 1-1,0-1 1,0-1 0,0 1-1,0 0 1,0-1-1,5-2 1,-3 0 21,1-1-1,-1 0 1,0 0-1,0 0 0,-1-1 1,1 0-1,-1 0 1,0 0-1,-1 0 1,5-9-1,-7 11 5,1 0 0,-1 0 0,0 0 0,-1 0 0,1-1 0,-1 1 0,0 0 0,0-1 0,0 1 0,0-1 0,-1 1 0,0-1 0,0 0 0,0 1 0,0-1 0,-1 1 0,0-1 0,-2-7 0,2 10-14,-1-1 0,1 1-1,-1 0 1,0 0 0,1 0-1,-1 0 1,0 0-1,0 0 1,0 0 0,-1 1-1,1-1 1,0 1 0,-1-1-1,1 1 1,-1 0 0,1 0-1,-1 0 1,1 0 0,-1 1-1,0-1 1,0 1 0,1-1-1,-1 1 1,0 0-1,0 0 1,1 0 0,-1 1-1,0-1 1,-3 1 0,-1 1 14,1-1 1,-1 1 0,1 0-1,0 0 1,0 0-1,0 1 1,0 0 0,0 0-1,1 1 1,-1-1-1,-5 7 1,5-2-28,11-8 1,12-9-3,4-11-16,-2-1 0,0 0 0,16-26-1,18-21-42,-53 67 57,1 0 0,0 0-1,0 0 1,0 1 0,0-1 0,0 0-1,0 0 1,0 1 0,0-1-1,0 0 1,0 1 0,0-1-1,2 0 1,-2 1 2,-1 0-1,1 0 1,-1 0 0,1 0-1,-1 0 1,0 0-1,1 0 1,-1 1 0,1-1-1,-1 0 1,1 0-1,-1 0 1,0 1 0,1-1-1,-1 0 1,0 0-1,1 1 1,-1-1-1,0 0 1,1 1 0,-1-1-1,0 0 1,0 1-1,1-1 1,-1 1 0,2 4 6,0-1 1,-1 1 0,1-1-1,-1 1 1,0 8 0,1-1 25,4 17 16,-1-1 28,1 0 1,1 0-1,16 39 0,-8-49-590,-8-16 115,-6-12 141,-5-3 29</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1.840"/>
    </inkml:context>
    <inkml:brush xml:id="br0">
      <inkml:brushProperty name="width" value="0.025" units="cm"/>
      <inkml:brushProperty name="height" value="0.025" units="cm"/>
    </inkml:brush>
  </inkml:definitions>
  <inkml:trace contextRef="#ctx0" brushRef="#br0">2 7 16940,'-1'-6'1424,"2"12"-952,1 8-160,3 12 624,1 4-160,3 7-271,1 3-137,1 2-112,1-1-24,-1-3-88,2-4-120,-3-8-464,-1-5-304,-4-11 624,-3-18-425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2.618"/>
    </inkml:context>
    <inkml:brush xml:id="br0">
      <inkml:brushProperty name="width" value="0.025" units="cm"/>
      <inkml:brushProperty name="height" value="0.025" units="cm"/>
    </inkml:brush>
  </inkml:definitions>
  <inkml:trace contextRef="#ctx0" brushRef="#br0">51 179 15363,'2'24'1025,"1"1"-1,1-1 1,8 26-1,-1-1-591,-2-6-218,26 116 360,-26-125-389,2-1-1,23 52 1,-33-84-168,-1 0 0,0 0 1,1 0-1,-1 0 1,1 1-1,0-1 1,-1 0-1,1-1 1,0 1-1,-1 0 1,1 0-1,0 0 1,0 0-1,0 0 1,0-1-1,1 2 0,-1-3 3,-1 1-1,0 0 0,1-1 0,-1 1 0,0 0 0,1-1 0,-1 1 0,0-1 0,0 1 0,1-1 0,-1 1 0,0-1 1,0 1-1,0-1 0,0 1 0,1-1 0,-1 1 0,0-1 0,0 1 0,0-1 0,0 1 0,0-1 0,0 1 1,-1-1-1,-4-48 609,-24-56-219,-5 2 1,-88-185-1,114 274-430,10 19-26,16 22-47,-16-25 86,1 1 0,-1-1-1,0 0 1,1-1-1,0 1 1,-1 0 0,1-1-1,0 0 1,0 1-1,0-1 1,0 0 0,0 0-1,0-1 1,0 1-1,0-1 1,0 1 0,0-1-1,6-1 1,-6 1 4,1-1 0,0 0 1,-1 0-1,1-1 0,-1 1 1,0-1-1,1 1 0,-1-1 0,0 0 1,0 0-1,0-1 0,0 1 1,-1-1-1,1 1 0,3-6 0,2-2 10,-2-1 0,1 0 1,-1 0-1,-1-1 0,0 1 0,-1-1 0,4-16 0,13-31 36,-21 59-42,0-1-1,0 1 0,0 0 0,0 0 1,0-1-1,0 1 0,0 0 1,0 0-1,1-1 0,-1 1 0,0 0 1,0 0-1,0-1 0,0 1 0,0 0 1,1 0-1,-1 0 0,0-1 1,0 1-1,1 0 0,-1 0 0,0 0 1,0 0-1,0-1 0,1 1 1,-1 0-1,0 0 0,1 0 0,-1 0 1,0 0-1,0 0 0,1 0 0,-1 0 1,0 0-1,0 0 0,1 0 1,-1 0-1,0 0 0,1 0 0,-1 0 1,0 0-1,0 0 0,1 0 0,-1 0 1,0 1-1,0-1 0,1 0 1,-1 0-1,0 0 0,0 0 0,0 1 1,1-1-1,-1 0 0,0 0 0,0 0 1,0 1-1,0-1 0,1 0 1,-1 0-1,0 1 0,0-1 0,0 0 1,0 0-1,0 1 0,9 18 0,-8-17 0,34 82 38,61 106 0,64 68-1200,-153-251 205,-7-18 403,-5-4 47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3.177"/>
    </inkml:context>
    <inkml:brush xml:id="br0">
      <inkml:brushProperty name="width" value="0.025" units="cm"/>
      <inkml:brushProperty name="height" value="0.025" units="cm"/>
    </inkml:brush>
  </inkml:definitions>
  <inkml:trace contextRef="#ctx0" brushRef="#br0">1 0 12355,'14'3'275,"1"0"1,0 1 0,-1 0-1,1 1 1,-1 1 0,0 0-1,-1 1 1,0 1 0,0 0 0,0 0-1,16 16 1,-5-2 106,-1 1 0,-1 1 0,-1 0 0,24 38 0,-21-24-107,-1 1 1,-3 1-1,0 1 0,-3 1 1,-2 0-1,-1 1 1,10 60-1,-17-64-297,-3 0 0,-1 0 0,-1 1 0,-3-1 0,-1 1 0,-2-1 0,-2 0 0,-16 62 0,1-37-120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3:28.278"/>
    </inkml:context>
    <inkml:brush xml:id="br0">
      <inkml:brushProperty name="width" value="0.025" units="cm"/>
      <inkml:brushProperty name="height" value="0.025" units="cm"/>
    </inkml:brush>
  </inkml:definitions>
  <inkml:trace contextRef="#ctx0" brushRef="#br0">192 0 13019,'-18'21'205,"2"0"0,0 1 1,2 0-1,0 1 0,-10 26 1,9-13-58,2 0 1,-16 70-1,16-36 2,4 0 0,2 1 0,3-1 0,4 1 0,3 0 0,2 0 0,4-1 0,25 99 0,-6-69 42,4-1-1,4-1 1,5-3-1,3-1 1,65 100 0,-101-181-192,67 100 52,-65-101-39,-1 0 1,2-1-1,-1 0 1,2 0-1,-1-1 1,21 13-1,-30-22 4,0 1-1,0-1 0,1 0 0,-1 1 1,1-1-1,-1 0 0,0-1 0,1 1 1,0 0-1,-1-1 0,1 1 1,-1-1-1,1 0 0,0 0 0,-1 0 1,1 0-1,-1 0 0,1-1 0,0 1 1,-1-1-1,1 1 0,-1-1 0,1 0 1,-1 0-1,0 0 0,1-1 1,-1 1-1,0 0 0,0-1 0,0 0 1,0 1-1,3-4 0,1-2 44,-1-1-1,0 0 0,0 0 1,0 0-1,-1 0 1,0-1-1,4-16 1,4-20 112,-1 1 0,6-72 0,-2-96 64,-14 191-218,-5-862 358,3 878-372,-1-26-5,-2 0 0,-10-42-1,14 70-8,-1 0-1,0 0 0,0 0 0,0 1 0,0-1 0,-1 0 0,1 1 0,-1-1 0,1 1 0,-1-1 0,0 1 1,0 0-1,0 0 0,-4-3 0,2 2 34,-1 1-1,0 0 1,0 0 0,0 0 0,0 1 0,-7-2 0,-1 0 187,-3-1-279,0-1 90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3:28.978"/>
    </inkml:context>
    <inkml:brush xml:id="br0">
      <inkml:brushProperty name="width" value="0.025" units="cm"/>
      <inkml:brushProperty name="height" value="0.025" units="cm"/>
    </inkml:brush>
  </inkml:definitions>
  <inkml:trace contextRef="#ctx0" brushRef="#br0">202 34 12627,'-16'11'81,"2"2"1,0-1-1,0 2 1,1 0-1,1 1 0,0 0 1,2 0-1,-1 1 1,2 1-1,0 0 1,-11 29-1,7 0 3,2 1-1,3 0 1,-6 89-1,12 145 181,9-89-96,57 345 0,-56-494-113,2 0 0,2 0 1,2-1-1,36 74 0,-41-99 4,1-1-1,1 0 1,0-1-1,1 0 0,25 23 1,-27-29 13,1 0 0,0-1 0,0 0 0,1-1 0,0-1 0,1 0 0,-1 0 0,26 7 0,-28-11-14,0 0 1,0-1-1,0 0 1,0 0-1,0-1 1,0 0-1,0-1 1,1 0-1,-1-1 1,-1 0-1,1 0 0,0-1 1,-1-1-1,1 1 1,-1-1-1,0-1 1,0 0-1,0 0 1,-1-1-1,0 0 1,13-13-1,-3 2 83,-1-2 0,-1 0 1,0-1-1,-2-1 0,0 0 0,-1-1 0,16-39 0,-10 10 31,-1 0 0,-3-1 0,-3 0 0,-1-1 0,-3 0 1,2-69-1,-9 51-115,-3-1 0,-3 0 0,-3 1 0,-21-86 0,15 102-170,-3 1 0,-3 1 0,-1 0 0,-3 2 0,-54-86 0,37 77-181,-2 2-1,-3 2 1,-2 2-1,-59-51 1,31 36 39,11 12-46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5:57.566"/>
    </inkml:context>
    <inkml:brush xml:id="br0">
      <inkml:brushProperty name="width" value="0.025" units="cm"/>
      <inkml:brushProperty name="height" value="0.025" units="cm"/>
    </inkml:brush>
  </inkml:definitions>
  <inkml:trace contextRef="#ctx0" brushRef="#br0">0 14 11410,'31'1'907,"-26"-1"-890,0 0 1,-1 0 0,1 0-1,0 0 1,0 1-1,0 0 1,4 1-1,5 3 34,43 15 103,1-3-1,64 11 0,-71-22 33,1-2-1,-1-2 1,73-8-1,154-31 775,39-3 76,61 30-251,-33 2-634,172 15-92,-489-5-62,-12-2 14,0 1 1,1 1-1,-1 0 0,0 1 0,0 1 0,0 1 0,15 6 1,-29-10-3,0-1 0,-1 1 1,1-1-1,0 1 1,-1-1-1,1 0 1,0 1-1,0-1 0,-1 0 1,1 0-1,0 0 1,0-1-1,-1 1 1,1 0-1,0-1 0,0 1 1,-1-1-1,3 0 1,17-4 245,-21 5-259,1 0 1,-1 1-1,1-1 0,-1 0 0,0 0 0,1 1 0,-1-1 0,0 0 1,1 1-1,-1-1 0,0 0 0,1 1 0,-1-1 0,0 0 0,0 1 0,0-1 1,1 0-1,-1 1 0,0-1 0,0 1 0,0-1 0,0 1 0,0-1 0,0 0 1,0 1-1,0-1 0,0 1 0,0-1 0,0 1 0,0-1 0,0 0 0,0 1 1,0-1-1,0 1 0,0-1 0,-1 1 0,1 0 0,-5 16-26,0-5-19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1.472"/>
    </inkml:context>
    <inkml:brush xml:id="br0">
      <inkml:brushProperty name="width" value="0.025" units="cm"/>
      <inkml:brushProperty name="height" value="0.025" units="cm"/>
    </inkml:brush>
  </inkml:definitions>
  <inkml:trace contextRef="#ctx0" brushRef="#br0">142 98 14011,'1'0'89,"-1"0"1,1 0-1,0 1 0,-1-1 0,1 0 1,-1 0-1,1 0 0,0 0 1,-1 0-1,1 0 0,-1 0 1,1 0-1,0 0 0,-1 0 0,1 0 1,-1 0-1,1 0 0,0-1 1,-1 1-1,1 0 0,-1 0 0,1-1 1,0 1-1,19-11 176,-11 5-7,11-5-91,1 1-1,1 0 1,-1 2 0,2 0-1,-1 2 1,1 0 0,-1 2 0,1 0-1,24 0 1,-87 16 597,-115 16 391,-49 11 117,201-39-1245,-1 1-1,1 1 1,0-1-1,-1 0 1,1 1-1,-5 3 1,7-5-27,1 0 1,0 0-1,0 0 1,0 0-1,0 0 1,0 0-1,-1 0 1,1 1-1,0-1 1,0 0 0,0 0-1,0 0 1,0 0-1,0 0 1,0 0-1,0 0 1,-1 1-1,1-1 1,0 0 0,0 0-1,0 0 1,0 0-1,0 0 1,0 1-1,0-1 1,0 0-1,0 0 1,0 0-1,0 0 1,0 1 0,0-1-1,0 0 1,0 0-1,0 0 1,0 0-1,0 0 1,0 1-1,0-1 1,0 0-1,0 0 1,1 0 0,-1 0-1,0 0 1,0 1-1,0-1 1,0 0-1,0 0 1,19 3-35,12-6 10,1-1 1,-1-1-1,0-1 1,44-16 0,-27 7 22,14-4 2,-32 9-41,1 1 0,42-6-1,-73 15 40,0 0 0,0 0-1,0 0 1,0 0 0,0 0-1,0 0 1,0 0-1,0 0 1,0 0 0,0 0-1,0 0 1,0 0 0,0 0-1,0 0 1,0 0 0,-1 1-1,1-1 1,0 0 0,0 0-1,0 0 1,0 0 0,0 0-1,0 0 1,0 0 0,0 0-1,0 0 1,0 0-1,1 0 1,-1 0 0,0 0-1,0 0 1,0 1 0,0-1-1,0 0 1,0 0 0,0 0-1,0 0 1,0 0 0,0 0-1,0 0 1,0 0 0,0 0-1,0 0 1,0 0 0,0 0-1,0 0 1,0 0-1,0 0 1,0 0 0,0 0-1,0 0 1,1 0 0,-12 8-2,-13 6 76,-12 3 73,1-2 0,-2-2 0,0-1-1,-1-1 1,0-3 0,0-1 0,-74 4 0,112-11-148,0 0 0,0-1-1,0 1 1,0 0 0,0 0 0,0-1 0,0 1 0,0 0 0,0-1-1,0 1 1,0 0 0,0 0 0,0-1 0,0 1 0,0 0 0,0 0-1,1-1 1,-1 1 0,0 0 0,0 0 0,0 0 0,0-1 0,1 1-1,-1 0 1,0 0 0,0 0 0,1 0 0,-1-1 0,0 1 0,0 0-1,0 0 1,1 0 0,18-10-132,-1 1 0,2 2-1,35-11 1,-21 8-42,22-9-321,83-15 0,-309 75 2310,-21-9-1159,200-33-1081,110-16-2583,-100 14 2664,0-2 0,-1 0 0,0-1 0,26-13 0,-38 14 2,-11 2 35,-12 2-31,17 1 340,-39 3-617,-39 9 0,-8 0 144,39-9 197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9.309"/>
    </inkml:context>
    <inkml:brush xml:id="br0">
      <inkml:brushProperty name="width" value="0.05" units="cm"/>
      <inkml:brushProperty name="height" value="0.05" units="cm"/>
    </inkml:brush>
  </inkml:definitions>
  <inkml:trace contextRef="#ctx0" brushRef="#br0">16 69 15995,'2'3'328,"0"0"0,-1-1 0,1 1 0,1-1 0,-1 1 0,0-1 0,1 0-1,-1 0 1,1 0 0,-1 0 0,1 0 0,0 0 0,6 2 0,-7-4-185,0 0 0,0 1 0,0-1 0,0 0-1,1 0 1,-1-1 0,0 1 0,0 0 0,0-1 0,0 1 0,0-1 0,1 0 0,-1 1 0,0-1 0,-1 0 0,1 0 0,0-1 0,0 1 0,0 0 0,-1-1-1,4-2 1,-2 1 23,0-1 0,0 1-1,-1-1 1,1 0 0,-1 0-1,0 0 1,0 0-1,0 0 1,2-8 0,-3 11-143,-1 0 0,1 0 0,-1 0 0,1 0 0,-1 0 0,0-1 0,0 1 0,0 0 0,1 0 0,-1 0 0,0-1 0,0 1 0,-1 0 0,1 0 0,0 0 0,0-1 0,0 1 0,-1 0 0,1 0 0,-1 0 0,1 0 0,-1 0 0,1 0 0,-1 0 0,0 0 0,1 0 0,-1 0 1,0 0-1,0 0 0,0 0 0,0 1 0,0-1 0,0 0 0,0 0 0,0 1 0,0-1 0,0 1 0,0-1 0,0 1 0,-2-1 0,0 1-24,1 0-1,-1 0 1,0 0-1,1 0 1,-1 1 0,1-1-1,-1 1 1,1 0 0,-1 0-1,1 0 1,-1 0 0,1 0-1,0 0 1,-1 1-1,1-1 1,0 1 0,0-1-1,0 1 1,0 0 0,0 0-1,1 0 1,-1 0-1,-1 2 1,-4 6-56,1-1 1,0 1-1,-9 20 0,11-20 22,0 0-1,1 0 1,1 1 0,-1-1 0,2 1-1,-2 14 1,3-23 31,0 1-1,0-1 1,1 1 0,-1-1-1,0 1 1,1-1 0,0 1-1,-1-1 1,1 1 0,0-1-1,0 0 1,0 0-1,1 1 1,1 1 0,-2-3 3,0 1 1,1-1 0,-1 0-1,1 0 1,-1 0 0,1-1-1,0 1 1,-1 0 0,1-1-1,0 1 1,-1-1 0,1 1-1,0-1 1,0 0 0,-1 1-1,1-1 1,0 0 0,0 0-1,0-1 1,-1 1 0,1 0-1,3-1 1,11-3 4,-1-1 1,1 0-1,-1-1 0,0 0 1,23-14-1,70-51 6,-61 38-13,-30 21-2,-14 8 4,2 1 0,-1 0 0,0 0 0,1 0 0,-1 0-1,1 1 1,0 0 0,-1 0 0,1 0 0,0 0 0,6 0 0,-10 2 1,-1 0 0,0 0 1,1 0-1,-1 0 1,0 0-1,0 0 0,1 0 1,-1 1-1,0-1 1,1 0-1,-1 0 1,0 0-1,0 0 0,1 1 1,-1-1-1,0 0 1,0 0-1,0 1 1,1-1-1,-1 0 0,0 0 1,0 1-1,0-1 1,0 0-1,0 0 0,1 1 1,-1-1-1,0 0 1,0 1-1,0-1 1,0 0-1,0 1 0,0-1 1,0 0-1,0 1 1,0-1-1,0 0 1,0 1-1,-3 16 41,1-10-14,0 5 4,1-4 15,-1-1 1,1 0-1,1 1 1,0 0-1,0 10 1,0-17-39,1 0 1,-1 0 0,0 0-1,0-1 1,0 1 0,1 0-1,-1 0 1,0 0-1,1-1 1,-1 1 0,1 0-1,-1-1 1,1 1 0,-1 0-1,1-1 1,-1 1 0,1-1-1,0 1 1,-1-1-1,1 1 1,0-1 0,1 1-1,-1-1 6,1 1-1,0-1 0,-1 0 0,1 0 0,0 0 1,-1-1-1,1 1 0,0 0 0,-1 0 0,1-1 1,0 1-1,-1-1 0,1 0 0,-1 1 0,3-3 1,5-2-3,-1-1 0,0 0 1,0 0-1,-1-1 1,0 0-1,8-10 0,-6 7-176,0 1-1,20-17 0,-20 23-318,-7 10-197,-9 19-566,4-17 1033,2-2-123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7.608"/>
    </inkml:context>
    <inkml:brush xml:id="br0">
      <inkml:brushProperty name="width" value="0.025" units="cm"/>
      <inkml:brushProperty name="height" value="0.025" units="cm"/>
    </inkml:brush>
  </inkml:definitions>
  <inkml:trace contextRef="#ctx0" brushRef="#br0">82 77 11618,'-4'6'479,"0"0"0,1 0-1,-1 0 1,1 0 0,-2 7-1,4-11-362,0 0 0,0 1 0,1-1 0,-1 0 0,0 1 0,1-1 0,0 1 0,0-1 0,-1 0-1,1 1 1,1-1 0,-1 1 0,0-1 0,1 0 0,-1 1 0,1-1 0,1 3 0,-2-4-86,1-1 0,-1 0 0,1 1 0,-1-1 0,0 0 0,1 1 0,-1-1 0,1 0 0,-1 0 0,1 0 0,-1 0 0,1 1 0,0-1 0,-1 0 0,1 0 0,-1 0 0,1 0 0,-1 0 0,1 0 0,-1-1 0,1 1 0,-1 0 0,1 0 0,-1 0 0,1 0 0,-1-1 0,1 1 0,-1 0 0,1 0-1,-1-1 1,1 1 0,-1 0 0,0-1 0,1 1 0,-1 0 0,1-1 0,-1 1 0,1-1 0,15-16 517,-12 12-418,0 0 0,0-1-1,-1 1 1,0-1 0,0 1-1,-1-1 1,1 0 0,-1 0-1,2-10 1,-4 15-113,0 0 0,0-1 1,1 1-1,-1-1 0,0 1 1,0-1-1,0 1 0,0-1 0,-1 1 1,1-1-1,0 1 0,-1-1 1,1 1-1,-1-1 0,1 1 0,-1 0 1,0-1-1,1 1 0,-1 0 1,0 0-1,0-1 0,0 1 0,0 0 1,0 0-1,0 0 0,0 0 1,0 0-1,-1 1 0,1-1 0,0 0 1,0 0-1,-1 1 0,1-1 1,-1 1-1,1-1 0,-1 1 0,1 0 1,0-1-1,-1 1 0,1 0 1,-1 0-1,1 0 0,-3 0 0,-2 0 8,0 1-1,0 0 1,0 0 0,0 0-1,0 0 1,-9 5-1,13-6-23,0 1 0,0 0 0,0 0 0,0 0 0,0 0 0,0 0 0,0 0 0,0 0-1,1 0 1,-1 1 0,1-1 0,-1 1 0,1-1 0,-1 1 0,1 0 0,0-1 0,0 1-1,0 0 1,0 0 0,0 0 0,-1 3 0,2-5-1,0 0 0,0 1 0,0-1 0,0 0 0,1 0 1,-1 1-1,0-1 0,0 0 0,0 1 0,0-1 0,1 0 0,-1 0 0,0 0 0,0 1 0,1-1 0,-1 0 0,0 0 1,0 0-1,1 1 0,-1-1 0,0 0 0,0 0 0,1 0 0,-1 0 0,0 0 0,1 0 0,-1 0 0,0 0 1,1 0-1,-1 0 0,0 0 0,1 0 0,-1 0 0,0 0 0,1 0 0,-1 0 0,0 0 0,0 0 0,1 0 0,-1 0 1,0 0-1,1-1 0,16-4 7,-8 2 45,1-1 1,-1-1 0,0 0-1,0 0 1,0-1-1,-1 0 1,1 0 0,-1-1-1,12-14 1,-19 21-46,-1-1 0,0 1 0,0 0 0,0 0-1,0-1 1,0 1 0,0 0 0,1-1 0,-1 1 0,0 0 0,0-1 0,0 1 0,0 0 0,0 0 0,0-1 0,0 1 0,0 0 0,-1-1 0,1 1-1,0 0 1,0-1 0,0 1 0,0 0 0,0 0 0,0-1 0,0 1 0,-1 0 0,1 0 0,0-1 0,0 1 0,0 0 0,-1 0 0,1 0-1,0-1 1,0 1 0,-1 0 0,1 0 0,0 0 0,0 0 0,-1-1 0,1 1 0,0 0 0,-1 0 0,1 0 0,0 0 0,-1 0 0,1 0 0,0 0-1,0 0 1,-1 0 0,1 0 0,0 0 0,-1 0 0,1 0 0,0 0 0,-1 0 0,1 0 0,0 0 0,0 1 0,-1-1 0,-20 2 117,-13 12-5,33-14-120,-1 1 0,1-1 0,0 1 0,-1 0 0,1-1 0,0 1 1,-1 0-1,1 0 0,0 0 0,0 0 0,0 0 0,0 1 0,0-1 0,0 0 0,0 0 1,0 1-1,1-1 0,-1 0 0,0 1 0,1-1 0,-1 2 0,1-2 1,0-1 0,0 1 0,0-1 0,0 1 0,0-1 0,0 0 0,0 1 0,0-1-1,1 1 1,-1-1 0,0 0 0,0 1 0,0-1 0,1 0 0,-1 1 0,0-1 0,0 0 0,1 1 0,-1-1-1,0 0 1,1 0 0,-1 1 0,0-1 0,1 0 0,-1 0 0,0 1 0,1-1 0,-1 0 0,0 0 0,2 0 0,15 0-28,-14 0 31,0-1 1,0 0 0,-1 0-1,1 0 1,-1 0 0,1 0-1,-1 0 1,1-1 0,-1 1-1,3-3 1,-5 4-2,1 0 0,-1 0 0,0 0 0,0 0 1,0 0-1,0 0 0,0 0 0,0-1 0,0 1 0,0 0 0,0 0 0,0 0 1,0 0-1,0 0 0,0 0 0,0 0 0,0 0 0,0 0 0,1 0 1,-1 0-1,0-1 0,0 1 0,0 0 0,0 0 0,0 0 0,0 0 0,0 0 1,0 0-1,0 0 0,0 0 0,0 0 0,-1-1 0,1 1 0,0 0 0,0 0 1,0 0-1,0 0 0,0 0 0,0 0 0,0 0 0,0 0 0,0 0 0,0 0 1,0 0-1,0-1 0,0 1 0,0 0 0,0 0 0,0 0 0,-1 0 1,1 0-1,0 0 0,0 0 0,0 0 0,0 0 0,0 0 0,0 0 0,0 0 1,0 0-1,0 0 0,0 0 0,-1 0 0,1 0 0,0 0 0,0 0 0,0 0 1,-11 2 39,-13 6 5,8 5-73,16-9-30,11-6 15,-7 1 46,0 0 1,0-1-1,0 0 0,0 0 0,0 0 0,0 0 0,0-1 0,-1 1 0,5-5 1,-10 8-72,0-1 1,1 1 0,-1 0-1,0 0 1,0 0 0,1 0-1,-1 0 1,0 1-1,1-1 1,0 0 0,-1 1-1,1 0 1,0-1 0,0 1-1,-2 2 1,3-4 56,0 0 0,0 0 0,0 1 0,0-1 0,0 0 0,0 0 0,0 1 0,0-1 0,0 0 0,0 0 0,0 0 0,0 1 0,0-1 0,0 0 0,0 0 0,0 0 0,0 1 0,0-1 0,0 0 0,1 0 0,-1 0 0,0 1 0,0-1 0,0 0 0,0 0 0,0 0 0,1 0 0,-1 0 0,0 1 0,0-1 0,0 0 0,1 0 1,-1 0-1,0 0 0,0 0 0,0 0 0,1 0 0,-1 0 0,0 0 0,0 0 0,0 0 0,1 0 0,-1 0 0,0 0 0,0 0 0,0 0 0,1 0 0,-1 0 0,0 0 0,0 0 0,1 0 0,14-3-290,4-3-68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9.350"/>
    </inkml:context>
    <inkml:brush xml:id="br0">
      <inkml:brushProperty name="width" value="0.025" units="cm"/>
      <inkml:brushProperty name="height" value="0.025" units="cm"/>
    </inkml:brush>
  </inkml:definitions>
  <inkml:trace contextRef="#ctx0" brushRef="#br0">17 1 12451,'-1'0'56,"1"0"1,-1 0 0,0 0-1,1 0 1,-1 0-1,0 0 1,1 0 0,-1 0-1,0 0 1,1 0 0,-1 1-1,0-1 1,1 0-1,-1 1 1,1-1 0,-1 0-1,0 1 1,1-1 0,-1 1-1,0-1 1,1 1-45,0-1 1,0 0-1,0 0 0,-1 0 1,1 0-1,0 0 1,0 1-1,0-1 1,-1 0-1,1 0 1,0 0-1,0 1 0,0-1 1,0 0-1,0 0 1,0 0-1,0 1 1,-1-1-1,1 0 0,0 0 1,0 1-1,0-1 1,0 0-1,0 0 1,0 1-1,0-1 0,0 0 1,0 0-1,0 1 1,0-1-1,0 0 1,1 0-1,-1 0 0,0 1 1,0-1-1,0 0 1,0 0-1,0 1 1,0-1-1,0 0 1,1 0-1,-1 0 0,0 1 1,0-1-1,0 0 1,0 0-1,1 0 1,-1 0-1,0 0 0,0 0 1,1 1-1,-1-1 1,0 0-1,0 0 1,0 0-1,1 0 0,-1 0 1,0 0-1,1 0 1,9 2 243,-1 0 0,1-1 0,0 0 0,11-1 0,14 2 167,329 53 1179,48 4-1489,-39-54 226,3-23 140,-136 5-253,669-35-17,-745 48-194,1 6-1,166 29 0,-279-27-21,0-3 0,1-1 0,-1-3 0,57-7 0,-66 6-13,-19 1 7,-42-20-1115,8 10 916</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17.228"/>
    </inkml:context>
    <inkml:brush xml:id="br0">
      <inkml:brushProperty name="width" value="0.025" units="cm"/>
      <inkml:brushProperty name="height" value="0.025" units="cm"/>
    </inkml:brush>
  </inkml:definitions>
  <inkml:trace contextRef="#ctx0" brushRef="#br0">127 160 11690,'6'0'3379,"21"-3"-2121,-25 3-1198,-1-1-1,1 1 1,0-1-1,-1 0 0,1 0 1,-1 0-1,1 1 0,-1-2 1,0 1-1,1 0 1,-1 0-1,0 0 0,0 0 1,0-1-1,0 1 0,0-1 1,0 1-1,0-1 0,0 1 1,0-1-1,-1 1 1,1-1-1,-1 0 0,1 1 1,-1-1-1,0 0 0,1 1 1,-1-1-1,0 0 1,0 0-1,0 1 0,-1-1 1,1 0-1,0 0 0,-1 1 1,1-1-1,-1 0 0,1 1 1,-1-1-1,0 1 1,1-1-1,-1 1 0,0-1 1,0 1-1,0-1 0,-1 1 1,1 0-1,0 0 0,0 0 1,-1-1-1,1 1 1,0 0-1,-1 1 0,1-1 1,-1 0-1,0 0 0,1 1 1,-1-1-1,1 1 1,-1-1-1,0 1 0,0 0 1,-2-1-1,-3 1-19,1 0 0,-1 0 1,0 1-1,1-1 0,-1 2 0,1-1 1,-1 1-1,1 0 0,-1 0 0,1 0 1,0 1-1,0 0 0,0 1 0,1-1 0,-1 1 1,1 0-1,-9 9 0,8-4-74,8-5-2,-1-4 35,0 0 0,0 0 0,1 0 0,-1 0-1,0 0 1,0-1 0,0 1 0,0 0 0,0-1 0,0 1 0,0-1 0,-1 1-1,1-1 1,0 1 0,1-2 0,1-1 9,1 1-1,-1-2 1,0 1-1,-1 0 1,1 0 0,0-1-1,-1 0 1,0 1-1,0-1 1,0 0-1,2-6 1,-4 9 0,1 0 0,-1 0 0,0-1 0,0 1 0,0 0 0,0 0 0,0 0 0,0 0 0,0-1 0,0 1 0,0 0 0,0 0-1,-1 0 1,1 0 0,0 0 0,-1-1 0,1 1 0,-2-1 0,1 1 1,0 0 1,0 0-1,0 0 0,-1 0 1,1 0-1,0 0 0,-1 0 1,1 0-1,0 1 0,-1-1 0,1 1 1,-1-1-1,1 1 0,-1-1 1,0 1-1,1 0 0,-3 0 1,1 0 2,0-1 1,1 1 0,-1 1 0,0-1 0,1 0 0,-1 1 0,0-1 0,1 1-1,-5 2 1,6-3-10,0 0 0,0 1 0,0-1 0,0 1 0,0 0 0,0-1 0,0 1 1,1 0-1,-1-1 0,0 1 0,0 0 0,1 0 0,-1 0 0,1 0 0,-1 0 0,1 0 0,-1 0 0,1 0 0,-1 0 0,1 0 0,0 0 0,0 0 0,-1 0 0,1 0 0,0 0 0,0 0 0,0 1 0,1 0-3,-1-1 0,1 0 0,-1 0 0,1 0 0,-1 0-1,1 0 1,0 0 0,-1 0 0,1 0 0,0 0 0,0 0 0,0-1 0,0 1 0,0 0 0,0 0 0,0-1 0,0 1 0,0-1 0,0 1 0,0-1-1,0 1 1,0-1 0,0 0 0,1 1 0,-1-1 0,0 0 0,0 0 0,2 0 0,36 1-6,-30-3 29,1 0 0,-1-1 0,1 0 1,-1 0-1,0-1 0,9-4 0,-15 6-10,0 0-1,1 0 0,-1 0 0,0 0 0,0 0 1,0 0-1,0-1 0,0 0 0,-1 1 1,1-1-1,-1 0 0,0 0 0,0-1 1,0 1-1,0 0 0,0-1 0,1-6 1,-2 9-8,-1 1 1,0-1 0,0 1-1,0-1 1,0 0 0,0 1-1,0-1 1,0 1 0,0-1-1,0 0 1,0 1 0,0-1-1,-1 1 1,1-1-1,0 0 1,0 1 0,-1-1-1,1 1 1,0-1 0,-1 1-1,1-1 1,0 1 0,-1-1-1,1 1 1,-1 0 0,1-1-1,0 1 1,-1-1 0,1 1-1,-2-1 1,1 1 2,-1-1 0,0 1 0,0 0 0,1-1 0,-1 1 1,0 0-1,0 0 0,0 0 0,1 0 0,-4 1 0,-1 0 0,0 0 1,0 0-1,0 1 1,1 0-1,-10 5 0,7-2-78,1 0 0,0 0 0,1 0 0,-11 12-1,15-15 25,1-1 0,-1 1-1,1 0 1,-1 0 0,1 0-1,-1 0 1,1 0 0,0 0-1,0 0 1,0 0-1,1 1 1,-1-1 0,0 0-1,1 0 1,-1 1 0,1-1-1,0 0 1,0 1 0,0-1-1,0 1 1,1 3-1,-1-4 30,1-1 0,0 0 0,0 0 0,0 0 0,0 0 0,0 0 0,0 0 0,0 0-1,0 0 1,0 0 0,0 0 0,0-1 0,0 1 0,1 0 0,-1-1 0,0 1-1,0-1 1,1 0 0,-1 1 0,0-1 0,1 0 0,-1 0 0,3 0 0,19 1-297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38.985"/>
    </inkml:context>
    <inkml:brush xml:id="br0">
      <inkml:brushProperty name="width" value="0.025" units="cm"/>
      <inkml:brushProperty name="height" value="0.025" units="cm"/>
    </inkml:brush>
  </inkml:definitions>
  <inkml:trace contextRef="#ctx0" brushRef="#br0">18 55 13043,'-9'-8'1272,"4"10"-517,2 21 149,4-3-806,1 1 0,5 23 0,3 19-103,-10-63 4,0 0 0,0 0-1,0 0 1,0 0-1,-1 0 1,1 0 0,0 1-1,0-1 1,0 0-1,0 0 1,0 0 0,0 0-1,0 0 1,0 0 0,0 0-1,0 1 1,0-1-1,0 0 1,0 0 0,0 0-1,0 0 1,0 0-1,0 0 1,0 0 0,0 0-1,0 1 1,0-1-1,0 0 1,1 0 0,-1 0-1,0 0 1,0 0-1,0 0 1,0 0 0,0 0-1,0 0 1,0 1-1,0-1 1,0 0 0,0 0-1,1 0 1,-1 0-1,0 0 1,0 0 0,0 0-1,0 0 1,0 0-1,0 0 1,0 0 0,0 0-1,1 0 1,-1 0-1,0 0 1,0 0 0,0 0-1,0 0 1,0 0-1,0 0 1,5-8-42,2-14 0,-3-5 38,-1 1 0,0-1 0,-4-44 0,0 64 28,-1 6-7,-3 14 6,-2 20 1,4-15-3,-5 19 11,3 0-1,0 1 0,2 41 1,3-80-31,0 1-1,1 0 1,-1 0 0,0 0-1,0-1 1,0 1 0,1 0-1,-1 0 1,0 0 0,0 0 0,1-1-1,-1 1 1,0 0 0,0 0-1,1 0 1,-1 0 0,0 0-1,0 0 1,1 0 0,-1 0 0,0 0-1,0 0 1,1 0 0,-1 0-1,0 0 1,1 0 0,-1 0-1,0 0 1,0 0 0,1 0 0,-1 0-1,0 0 1,0 0 0,1 1-1,-1-1 1,0 0 0,0 0-1,1 0 1,-1 0 0,0 1 0,0-1-1,0 0 1,0 0 0,1 0-1,-1 1 1,0-1 0,0 0-1,0 0 1,0 1 0,0-1 0,0 0-1,1 0 1,-1 1 0,0-1-1,0 0 1,0 0 0,0 1-1,0-1 1,0 0 0,0 1 0,0-1-1,0 0 1,0 0 0,0 1-1,-1-1 1,1 0 0,0 0-1,0 1 1,0-1 0,15-21-15,0-10 17,-1-1 1,-1 0-1,-2-1 1,-2 0-1,9-56 0,-19 68 8,1 20-10,0 1 0,0 0 1,0 0-1,0 0 0,0 0 0,0-1 1,0 1-1,-1 0 0,1 0 0,0 0 1,0 0-1,0-1 0,0 1 0,-1 0 1,1 0-1,0 0 0,0 0 0,0 0 1,0 0-1,-1 0 0,1 0 0,0 0 1,0 0-1,0 0 0,-1 0 0,1 0 0,0 0 1,0 0-1,0 0 0,-1 0 0,1 0 1,0 0-1,0 0 0,0 0 0,-1 0 1,1 0-1,0 0 0,0 0 0,0 0 1,-1 0-1,1 0 0,0 1 0,0-1 1,-3 2 0,1 0 0,0 0 1,0 1-1,0-1 1,0 1-1,1-1 1,-1 1-1,1-1 1,-3 6-1,-9 26-267,-14 52 0,23-73 99,1-1 0,1 1 1,1 1-1,0-1 0,0 0 0,1 0 0,3 20 0,3-16-181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42.979"/>
    </inkml:context>
    <inkml:brush xml:id="br0">
      <inkml:brushProperty name="width" value="0.025" units="cm"/>
      <inkml:brushProperty name="height" value="0.025" units="cm"/>
    </inkml:brush>
  </inkml:definitions>
  <inkml:trace contextRef="#ctx0" brushRef="#br0">0 820 12195,'20'-23'510,"-1"-1"1,-1 0-1,-1-1 1,18-38-1,4-5-234,270-429 427,-306 493-695,2-3 23,0-1 0,-1 0 0,0 0 0,0 0 0,-1 0 1,0-1-1,0 1 0,1-12 0,-3 20-25,-1 0 0,0 0 1,0 0-1,0-1 0,0 1 0,0 0 0,0 0 1,0 0-1,0-1 0,0 1 0,0 0 0,0 0 0,0 0 1,0-1-1,0 1 0,0 0 0,0 0 0,0-1 1,0 1-1,0 0 0,0 0 0,0 0 0,0 0 1,0-1-1,-1 1 0,1 0 0,0 0 0,0 0 0,0-1 1,0 1-1,0 0 0,-1 0 0,1 0 0,0 0 1,0 0-1,0 0 0,0-1 0,-1 1 0,1 0 0,0 0 1,0 0-1,0 0 0,-1 0 0,1 0 0,0 0 1,0 0-1,0 0 0,-1 0 0,1 0 0,0 0 0,0 0 1,0 0-1,-1 0 0,1 0 0,0 0 0,0 0 1,-1 0-1,1 0 0,0 0 0,0 1 0,0-1 1,-10 8 229,2 18-264,7-23 9,1 0-1,-1 0 1,0 0 0,0-1 0,0 1-1,0 0 1,-1 0 0,1-1 0,-1 1-1,1-1 1,-1 1 0,-2 2-1,-6-2-52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55.827"/>
    </inkml:context>
    <inkml:brush xml:id="br0">
      <inkml:brushProperty name="width" value="0.025" units="cm"/>
      <inkml:brushProperty name="height" value="0.025" units="cm"/>
    </inkml:brush>
  </inkml:definitions>
  <inkml:trace contextRef="#ctx0" brushRef="#br0">31 85 12971,'-2'0'154,"1"0"-1,-1 0 1,0 1 0,1-1 0,-1 0 0,0 0 0,1 1 0,-1-1-1,0 1 1,1 0 0,-1-1 0,1 1 0,-1 0 0,1 0 0,-1 0-1,1 0 1,0 0 0,-2 2 0,36-2 1734,297-36-278,-5-22-1689,-318 56 50,29-4-140,-35 5 149,1 0-1,0 0 1,-1 0 0,1 0 0,-1 0 0,1 0-1,-1 1 1,1-1 0,0 0 0,-1 1-1,0 0 1,1-1 0,-1 1 0,1 0 0,-1 0-1,0-1 1,1 1 0,0 2 0,-1-3 18,-1 0 1,0 0-1,0 1 1,0-1 0,0 0-1,0 1 1,0-1-1,0 0 1,0 0 0,0 1-1,1-1 1,-1 0-1,0 0 1,0 1 0,0-1-1,-1 0 1,1 1-1,0-1 1,0 0 0,0 0-1,0 1 1,0-1-1,0 0 1,0 0-1,0 1 1,0-1 0,-1 0-1,1 0 1,0 1-1,0-1 1,0 0 0,-1 0-1,1 0 1,0 1-1,-14 8 28,-16 4 78,-15 1 56,0-3 1,-1-1 0,-89 7-1,63-14-78,-132-12-1,204 9-84,0 0 0,0 0 0,0 0 0,-1 0 1,1 0-1,0 0 0,0 0 0,0 0 0,0 0 0,-1 0 0,1 0 0,0 0 0,0 0 0,0 0 0,0 0 0,0 0 0,-1 0 1,1 0-1,0 0 0,0-1 0,0 1 0,0 0 0,0 0 0,0 0 0,-1 0 0,1 0 0,0 0 0,0-1 0,0 1 0,0 0 0,0 0 1,0 0-1,0 0 0,0-1 0,0 1 0,0 0 0,0 0 0,0 0 0,0 0 0,0 0 0,0-1 0,0 1 0,0 0 0,0 0 1,0 0-1,0 0 0,0-1 0,0 1 0,0 0 0,0 0 0,0 0 0,0 0 0,0-1 0,1 1 0,-1 0 0,0 0 0,0 0 0,0 0 1,0 0-1,0 0 0,0 0 0,0-1 0,1 1 0,-1 0 0,0 0 0,0 0 0,0 0 0,9-7-91,15-3-211,0 1-1,1 1 1,0 1 0,0 1 0,37-3 0,11-4-731,-93 10 854,-6-1 63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01.873"/>
    </inkml:context>
    <inkml:brush xml:id="br0">
      <inkml:brushProperty name="width" value="0.025" units="cm"/>
      <inkml:brushProperty name="height" value="0.025" units="cm"/>
    </inkml:brush>
  </inkml:definitions>
  <inkml:trace contextRef="#ctx0" brushRef="#br0">46 113 14931,'5'-4'188,"0"1"-1,1-1 0,0 1 0,-1 0 1,1 1-1,1 0 0,9-3 1,50-8-105,-23 5-87,183-42 273,-262 44 1168,-31 4-333,-7-2 39,-139 12 0,207-8-1107,3 0-22,0 1 0,0-1-1,0 0 1,0 1 0,0 0-1,0-1 1,0 1 0,0 0 0,0 0-1,0 1 1,1-1 0,-4 2-1,7-2-16,-1-1-1,0 1 1,1-1-1,-1 1 1,0-1-1,1 1 0,-1-1 1,1 0-1,-1 1 1,0-1-1,1 0 1,-1 1-1,1-1 0,-1 0 1,1 0-1,0 1 1,-1-1-1,1 0 1,-1 0-1,1 0 0,-1 0 1,1 0-1,-1 0 1,1 0-1,0 0 1,-1 0-1,1 0 1,0 0-1,21 2-107,49-4-595,94-14 0,-21 1-608,-226 28 1735,24-3 109,-149 21 214,207-31-749,0 0 1,0 0-1,0 0 1,0 0-1,-1 0 1,1 0-1,0 0 0,0-1 1,0 1-1,0 0 1,0 0-1,0 0 1,0 0-1,0 0 1,0 0-1,0 0 1,0 0-1,0-1 1,0 1-1,0 0 1,0 0-1,0 0 1,0 0-1,0 0 0,0 0 1,0 0-1,0-1 1,0 1-1,0 0 1,0 0-1,0 0 1,0 0-1,0 0 1,0 0-1,0 0 1,0 0-1,0-1 1,0 1-1,0 0 0,0 0 1,0 0-1,0 0 1,1 0-1,-1 0 1,0 0-1,0 0 1,0 0-1,0 0 1,0 0-1,0 0 1,0 0-1,0-1 1,1 1-1,-1 0 1,0 0-1,0 0 0,0 0 1,0 0-1,0 0 1,0 0-1,0 0 1,0 0-1,1 0 1,-1 0-1,0 0 1,0 0-1,0 1 1,14-9-218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02.619"/>
    </inkml:context>
    <inkml:brush xml:id="br0">
      <inkml:brushProperty name="width" value="0.025" units="cm"/>
      <inkml:brushProperty name="height" value="0.025" units="cm"/>
    </inkml:brush>
  </inkml:definitions>
  <inkml:trace contextRef="#ctx0" brushRef="#br0">1 82 13883,'0'0'60,"0"0"0,0 0 0,1 0 0,-1 0 0,0 0-1,0 0 1,1 0 0,-1 0 0,0 0 0,0 0 0,1 0 0,-1 0 0,0 0 0,0-1 0,0 1 0,1 0-1,-1 0 1,0 0 0,0 0 0,0-1 0,0 1 0,1 0 0,-1 0 0,0 0 0,0-1 0,0 1 0,0 0-1,0 0 1,0 0 0,0-1 0,0 1 0,1 0 0,-1 0 0,0-1 0,0 1 0,0 0 0,0 0 0,0-1 0,0 1-1,0 0 1,-1 0 0,1-1 0,0 1 0,0 0 0,0 0 0,0-1 0,0 1 0,0 0 0,0 0 0,0 0-1,-1-1 1,1 1 0,0 0 0,0 0 0,0 0 0,0-1 0,-1 1 0,1 0 0,0 0 0,0 0 0,0 0-1,-1 0 1,1 0 0,0-1 0,22-3 1622,117 2-380,-78 3-2196,78-9 0,-123 6 732,-3 1-26,1-1 0,-1 0 0,0-1 0,0-1-1,14-5 1,-26 9 183,-1 0 0,1 0 0,-1-1-1,1 1 1,0 0 0,-1 0 0,1-1-1,-1 1 1,1 0 0,-1 0 0,1-1-1,-1 1 1,1-1 0,-1 1-1,0 0 1,1-1 0,-1 1 0,1-1-1,-1 1 1,0-1 0,0 1 0,1-1-1,-1 0 1,0 1 0,0-1-1,0 1 1,1-1 0,-1 1 0,0-2-1,-1 1 12,1 1-1,-1-1 0,1 0 0,-1 1 0,0-1 0,1 1 0,-1-1 1,0 0-1,0 1 0,1-1 0,-1 1 0,0 0 0,0-1 0,0 1 1,0 0-1,-1-1 0,-39-7 366,-2 5 187,0 1 0,-67 7 1,87-3-417,0 2 1,0 0-1,0 2 1,1 1-1,0 0 1,-32 16-1,36-12 66,13-5 500,12-5-422,7-3-170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2.689"/>
    </inkml:context>
    <inkml:brush xml:id="br0">
      <inkml:brushProperty name="width" value="0.025" units="cm"/>
      <inkml:brushProperty name="height" value="0.025" units="cm"/>
    </inkml:brush>
  </inkml:definitions>
  <inkml:trace contextRef="#ctx0" brushRef="#br0">63 209 12131,'1'-5'396,"1"-1"0,-1 0 0,0 0 0,0 0 0,-1-1 0,0 1 0,0 0 0,0 0 0,-1 0 0,-1-7 1,1 10-237,1 0 1,-1 0-1,0 1 1,0-1-1,0 0 1,-1 0-1,1 1 1,0-1 0,-1 1-1,0-1 1,0 1-1,0 0 1,0-1-1,0 1 1,0 0-1,0 1 1,-1-1 0,1 0-1,-1 0 1,1 1-1,-1 0 1,-5-2-1,0 3 350,10 5-472,-1-5-38,0 0 1,-1 0-1,1 1 1,-1-1-1,1 0 1,0 0-1,-1 0 1,1 0-1,0 0 1,-1 0-1,1 0 1,0 0-1,-1 0 1,1 0-1,0 0 1,-1 0-1,1 0 1,-1 0-1,1-1 1,0 1-1,-1 0 0,1 0 1,-1-1-1,1 1 1,-1 0-1,1-1 1,-1 1-1,1-1 1,-1 1-1,1-1 1,-1 1-1,1-1 1,-1 1-1,0-1 1,1 1-1,-1-2 1,1 1 48,0 0 0,-1-1 0,1 1 0,-1 0 0,0-1 1,1 1-1,-1 0 0,0-1 0,0 1 0,0-1 0,0 1 1,0 0-1,0-1 0,-1 1 0,1-1 0,0 1 0,-1 0 0,1-1 1,-1 1-1,1 0 0,-1 0 0,-1-2 0,2 2-11,0 0 0,-1 0 0,1 1 1,-1-1-1,1 0 0,-1 1 0,1-1 0,-1 0 0,0 1 0,1-1 0,-1 1 0,0-1 0,1 1 0,-1-1 1,0 1-1,0-1 0,1 1 0,-1 0 0,0-1 0,0 1 0,0 0 0,1 0 0,-1 0 0,0 0 1,0 0-1,0 0 0,0 0 0,0 0 0,0 0 0,1 0 0,-1 0 0,0 0 0,0 1 0,0-1 1,-1 1-1,2-1-32,-1 0 0,1 1 1,0-1-1,-1 0 0,1 0 0,0 1 1,-1-1-1,1 0 0,0 1 1,-1-1-1,1 0 0,0 1 0,0-1 1,-1 0-1,1 1 0,0-1 1,0 1-1,0-1 0,0 0 0,0 1 1,-1-1-1,1 1 0,0-1 1,0 1-1,0-1 0,0 1 1,0-1-1,0 0 0,1 1 0,-1-1 1,0 1-1,0-1 0,0 1 1,0-1-1,0 0 0,1 1 0,-1-1 1,0 1-1,0-1 0,1 0 1,-1 1-1,0-1 0,0 0 1,1 0-1,0 1 0,0 0-9,0 1-1,0-1 1,0 0-1,1 0 1,-1 0-1,1 0 1,-1-1-1,0 1 1,1 0 0,-1 0-1,3 0 1,0-1 1,0 1 0,0-1 0,0 0 0,0 0 0,-1-1 0,1 1 0,0-1 0,0 1 0,0-1 0,-1-1 0,1 1 0,0 0 0,-1-1 0,0 0 0,1 0 0,-1 0 0,0 0 1,0 0-1,0-1 0,0 1 0,0-1 0,0 0 0,-1 0 0,1 0 0,-1 0 0,0 0 0,3-7 0,-5 10 4,1 0 0,-1-1 0,0 1 1,0 0-1,1-1 0,-1 1 0,0 0 0,0-1 0,0 1 0,0 0 0,0-1 1,0 1-1,1-1 0,-1 1 0,0 0 0,0-1 0,0 1 0,0-1 0,0 1 1,0 0-1,0-1 0,-1 1 0,1 0 0,0-1 0,0 1 0,0-1 1,0 1-1,0 0 0,0-1 0,-1 1 0,1 0 0,0-1 0,0 1 0,-1 0 1,1-1-1,0 1 0,0 0 0,-1 0 0,1-1 0,0 1 0,-1 0 1,1 0-1,0 0 0,-1 0 0,1-1 0,-1 1 0,1 0 0,0 0 0,-1 0 1,1 0-1,0 0 0,-1 0 0,1 0 0,-1 0 0,1 0 0,0 0 0,-1 0 1,1 0-1,-1 0 0,1 0 0,0 0 0,-1 1 0,1-1 0,0 0 1,-1 0-1,-2 1 1,0 0 1,1-1 0,-1 1-1,1 0 1,-1 0-1,1 1 1,-1-1 0,-3 3-1,2 1-20,0 0-1,0 0 1,1 0-1,0 0 1,0 1-1,0 0 0,1-1 1,-4 11-1,6-14-6,-1-1-1,1 1 1,0-1-1,-1 1 1,1-1-1,0 1 1,0-1-1,0 1 0,0-1 1,1 1-1,-1-1 1,0 1-1,0-1 1,1 1-1,-1-1 1,2 3-1,-1-3-8,0 0 1,0 0-1,0-1 1,0 1-1,0 0 0,0-1 1,0 1-1,0-1 0,0 1 1,0-1-1,0 1 0,0-1 1,1 0-1,-1 0 0,0 0 1,0 1-1,0-1 0,1 0 1,-1 0-1,0-1 0,0 1 1,0 0-1,1 0 0,-1 0 1,1-1-1,4-2-339,0 1 0,0-1 0,0 0 0,-1-1-1,1 1 1,-1-1 0,0 0 0,7-9 0,-23 26-717,1 5 853</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9.206"/>
    </inkml:context>
    <inkml:brush xml:id="br0">
      <inkml:brushProperty name="width" value="0.025" units="cm"/>
      <inkml:brushProperty name="height" value="0.025" units="cm"/>
    </inkml:brush>
  </inkml:definitions>
  <inkml:trace contextRef="#ctx0" brushRef="#br0">1 1 14603,'3'11'1865,"2"16"-1257,1 6-208,4-4-120,-1 10 808,2 2-696,1 4-16,-2-4 24,0 1-56,-3-5-152,-1-3-40,-5-3-80,1-6-112,-2-6-416,-5-3-240,-3-9 576,-4-3-112,-4-7-120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0.206"/>
    </inkml:context>
    <inkml:brush xml:id="br0">
      <inkml:brushProperty name="width" value="0.05" units="cm"/>
      <inkml:brushProperty name="height" value="0.05" units="cm"/>
    </inkml:brush>
  </inkml:definitions>
  <inkml:trace contextRef="#ctx0" brushRef="#br0">1 13 15099,'7'-11'2113,"0"9"-1089,-3 5-416,-2 12 2473,-1 5-1697,-1 7-704,-1 4-168,2 10-288,2-1-40,1 0-248,2-3-320,3-5-632,-1-5-104,-1-11 824,2-6-224,-5-10-225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9.639"/>
    </inkml:context>
    <inkml:brush xml:id="br0">
      <inkml:brushProperty name="width" value="0.025" units="cm"/>
      <inkml:brushProperty name="height" value="0.025" units="cm"/>
    </inkml:brush>
  </inkml:definitions>
  <inkml:trace contextRef="#ctx0" brushRef="#br0">5 385 13339,'-2'-12'377,"0"0"-1,2-1 1,-1 1 0,1-1-1,1 1 1,1-1 0,-1 1 0,2 0-1,0 0 1,0 0 0,1 0-1,1 0 1,0 1 0,7-13 0,-1 5-56,1 0 0,0 2 1,1-1-1,1 2 0,0 0 1,1 0-1,22-17 1,-31 29-251,0 0 0,0 0 0,0 0 0,0 0 1,0 1-1,1 0 0,0 1 0,-1-1 0,13-2 1,-16 5-37,0 0 1,0 0 0,0 0-1,0 0 1,0 0 0,0 0 0,-1 1-1,1-1 1,0 1 0,0 0-1,-1 0 1,1 0 0,0 0 0,-1 0-1,1 1 1,-1-1 0,1 1 0,-1 0-1,0 0 1,0 0 0,0 0-1,0 0 1,0 0 0,0 0 0,0 0-1,1 4 1,1 1 41,-1 0 1,0 0-1,0 1 1,0 0-1,-1-1 0,0 1 1,-1 0-1,0 0 1,0 0-1,0 0 0,-1 0 1,-1 0-1,-1 11 0,0 0 50,-2 0-1,0-1 0,-1 1 1,-12 27-1,2-15-27,-1-1-1,-1-1 1,-28 37 0,35-48-100,10-18 0,0 1 0,0-1-1,0 1 1,0-1 0,0 0 0,0 1-1,0-1 1,0 1 0,0-1 0,0 1-1,0-1 1,0 0 0,0 1-1,0-1 1,0 1 0,1-1 0,-1 0-1,0 1 1,0-1 0,1 0 0,-1 1-1,0-1 1,1 1 0,1 0-5,0 0 0,0 0 0,1 0 0,-1-1 0,0 1 0,0-1 0,1 1 0,-1-1 0,0 0 0,1 0 0,2 0 0,57 2-161,170-1-3851,-207-5 3387,-5 0-105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0.057"/>
    </inkml:context>
    <inkml:brush xml:id="br0">
      <inkml:brushProperty name="width" value="0.025" units="cm"/>
      <inkml:brushProperty name="height" value="0.025" units="cm"/>
    </inkml:brush>
  </inkml:definitions>
  <inkml:trace contextRef="#ctx0" brushRef="#br0">1 154 13891,'7'0'912,"0"0"0,0-1 0,-1 0 0,1-1 0,13-4 0,-13 4-571,0-1 1,-1-1-1,1 1 0,-1-1 0,10-7 0,-12 7-230,1 0-1,-1 0 0,0 0 0,0-1 0,0 1 0,0-1 0,-1 0 0,0 0 0,0-1 1,-1 1-1,1 0 0,-1-1 0,0 0 0,0 1 0,-1-1 0,2-9 0,-3 14-84,0 0 1,0 1-1,0-1 0,0 0 0,0 1 0,1-1 0,-1 0 0,0 0 0,-1 1 1,1-1-1,0 0 0,0 1 0,0-1 0,0 0 0,0 1 0,-1-1 0,1 0 0,0 1 1,-1-1-1,1 0 0,0 1 0,-1-1 0,1 1 0,-1-1 0,1 1 0,-1-1 1,1 1-1,-1-1 0,1 1 0,-1-1 0,0 1 0,1 0 0,-1-1 0,1 1 1,-1 0-1,0 0 0,1-1 0,-1 1 0,0 0 0,0 0 0,1 0 0,-2 0 0,0 0 14,1 0-1,-1 1 0,0-1 0,1 1 1,-1-1-1,1 1 0,-1 0 0,1 0 0,-1-1 1,1 1-1,-1 0 0,1 0 0,0 0 1,-1 1-1,1-1 0,0 0 0,0 0 1,-1 2-1,-4 7 3,1 0 0,0-1 1,0 2-1,1-1 0,0 0 0,1 1 1,-2 11-1,3-16-74,1 1-1,1 0 1,-1 0 0,1 0 0,0-1 0,0 1 0,1 0 0,0 0-1,0-1 1,1 1 0,-1 0 0,5 9 0,-5-15-4,0 1 0,-1-1 0,1 1-1,0-1 1,0 1 0,0-1 0,0 0 0,0 0 0,1 0 0,-1 1 0,0-1 0,1 0 0,-1 0 0,0-1 0,1 1 0,-1 0 0,1 0 0,0-1-1,-1 1 1,1-1 0,-1 1 0,1-1 0,0 0 0,-1 0 0,1 0 0,0 0 0,2 0 0,0 0 29,1-1 1,-1 0-1,1-1 1,-1 1-1,1-1 1,-1 0-1,0 0 1,7-4-1,12-11-286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0.537"/>
    </inkml:context>
    <inkml:brush xml:id="br0">
      <inkml:brushProperty name="width" value="0.025" units="cm"/>
      <inkml:brushProperty name="height" value="0.025" units="cm"/>
    </inkml:brush>
  </inkml:definitions>
  <inkml:trace contextRef="#ctx0" brushRef="#br0">37 368 18860,'-4'5'361,"0"0"0,0 0-1,1 0 1,0 1 0,0-1 0,0 1 0,1 0-1,0 0 1,0 0 0,1 0 0,-1 0-1,1 7 1,0-8-272,0-1 1,1 1-1,-1-1 0,1 1 1,1-1-1,-1 1 0,1 0 0,-1-1 1,1 1-1,0-1 0,1 1 1,-1-1-1,1 0 0,0 0 0,0 0 1,5 7-1,-6-10-84,-1 0 1,1 0-1,0 0 0,0 0 0,0-1 1,0 1-1,0 0 0,0 0 0,0-1 1,1 1-1,-1-1 0,0 1 0,0-1 1,0 1-1,0-1 0,1 0 0,-1 0 1,0 0-1,1 1 0,-1-1 1,0 0-1,2-1 0,-1 1-3,1-1 0,-1 0 0,0 0-1,0 0 1,0 0 0,0 0 0,0 0 0,0 0 0,0-1 0,0 1-1,2-3 1,1-2-3,0 0 1,-1 1-1,1-1 0,-1-1 0,0 1 0,5-14 0,-5 9 26,0 0 0,-1 0-1,0-1 1,-1 1 0,2-21-1,-5 26 69,-2 14-35,-2 16-14,5-24-47,-2 23 37,1 36 0,2-54-88,-1 1 0,1-1 1,0 1-1,0-1 0,0 0 1,1 1-1,0-1 0,0 0 0,0 0 1,0 0-1,1-1 0,5 9 1,-7-13 13,-1 1 1,1 0 0,-1-1 0,1 1 0,0 0 0,-1-1-1,1 1 1,0-1 0,-1 1 0,1-1 0,0 1-1,0-1 1,0 0 0,-1 1 0,1-1 0,0 0 0,0 1-1,0-1 1,0 0 0,-1 0 0,1 0 0,0 0-1,0 0 1,0 0 0,0 0 0,0 0 0,0 0-1,-1-1 1,1 1 0,0 0 0,0-1 0,0 1 0,0 0-1,1-2 1,0 1-15,0-1 0,0 0 0,0 0 1,-1 0-1,1 0 0,0 0 0,-1 0 0,0-1 0,1 1 0,1-5 0,6-19-411</inkml:trace>
  <inkml:trace contextRef="#ctx0" brushRef="#br0" timeOffset="1">177 1 19924,'0'4'1737,"2"11"-1217,1 3-224,7 8 752,1 6-296,8 6-360,2 2-120,2 6-304,1 0-168,-1 3-248,-3-2-88,-2-2-240,-3-4-256,-7-8 640,-4 0-209,2-10 17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1.038"/>
    </inkml:context>
    <inkml:brush xml:id="br0">
      <inkml:brushProperty name="width" value="0.025" units="cm"/>
      <inkml:brushProperty name="height" value="0.025" units="cm"/>
    </inkml:brush>
  </inkml:definitions>
  <inkml:trace contextRef="#ctx0" brushRef="#br0">0 1 15907,'5'16'2420,"2"16"-913,2-1 0,23 54 0,37 57-227,-24-52-735,-31-61-467,-2-2-534,2 1-1,1-2 0,20 28 1,-34-52 336,-1-1 90,1 0 1,-1-1 0,1 1 0,-1 0-1,1-1 1,-1 1 0,1-1-1,-1 1 1,1-1 0,0 1 0,-1-1-1,1 1 1,0-1 0,-1 0 0,1 1-1,0-1 1,-1 0 0,1 1 0,0-1-1,0 0 1,-1 0 0,2 0-1,6-2-488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1.440"/>
    </inkml:context>
    <inkml:brush xml:id="br0">
      <inkml:brushProperty name="width" value="0.025" units="cm"/>
      <inkml:brushProperty name="height" value="0.025" units="cm"/>
    </inkml:brush>
  </inkml:definitions>
  <inkml:trace contextRef="#ctx0" brushRef="#br0">42 1 15523,'-1'0'126,"0"1"0,-1-1 0,1 1 0,0 0-1,-1 0 1,1-1 0,0 1 0,0 0 0,0 0 0,0 0-1,0 1 1,0-1 0,0 0 0,0 0 0,0 0 0,1 1-1,-1-1 1,0 0 0,0 3 0,-9 30 808,9-28-520,-2 8-79,0 1-1,1 0 1,1 0-1,1 0 1,2 30-1,-1-36-216,0 0-1,1 0 1,0 0-1,1 0 1,0 0-1,0-1 1,1 1-1,0-1 1,1 0-1,10 14 1,-13-19-56,1 0 0,-1 0 0,1-1 0,0 0 1,-1 1-1,1-1 0,0 0 0,1 0 0,-1-1 1,0 1-1,1-1 0,-1 1 0,0-1 1,1 0-1,-1 0 0,1-1 0,0 1 0,-1-1 1,1 0-1,0 0 0,-1 0 0,1 0 0,0-1 1,-1 1-1,1-1 0,-1 0 0,1 0 1,-1 0-1,1-1 0,5-2 0,-2 0 42,0 0-1,0-1 0,0 0 1,0 0-1,-1-1 1,1 1-1,-2-1 0,1-1 1,-1 1-1,1-1 0,-2 0 1,7-10-1,-8 9-49,0 1-1,-1-1 0,0 1 0,0-1 1,0 0-1,-1 0 0,0 0 1,-1 0-1,0 0 0,0 0 0,0 0 1,-1 0-1,0 0 0,-3-8 1,3 11-38,-1-1 1,0 1 0,0 0 0,0-1 0,-1 1 0,0 0 0,0 0 0,0 1-1,0-1 1,-1 1 0,1-1 0,-1 1 0,-1 0 0,1 1 0,0-1-1,-1 1 1,0 0 0,1 0 0,-1 0 0,-8-3 0,9 5-15,1 0 1,0 1 0,0-1-1,-1 1 1,1 0 0,0-1 0,-1 2-1,1-1 1,0 0 0,-1 1-1,-4 0 1,7 0-24,0-1 0,-1 0 0,1 1 1,0-1-1,0 1 0,-1-1 0,1 1 0,0 0 0,0 0 0,0-1 1,0 1-1,0 0 0,0 0 0,0 0 0,0 0 0,0 0 1,1 0-1,-1 0 0,0 0 0,1 1 0,-1-1 0,1 0 1,-1 0-1,1 1 0,-1-1 0,1 0 0,0 0 0,0 1 0,0-1 1,-1 0-1,2 2 0,-1-2-29,0 0 0,0-1 1,0 1-1,0 0 0,0-1 0,0 1 0,0 0 1,1-1-1,-1 1 0,0 0 0,0-1 1,1 1-1,-1 0 0,0-1 0,1 1 0,-1-1 1,1 1-1,-1-1 0,1 1 0,-1-1 0,1 1 1,-1-1-1,1 0 0,0 1 0,-1-1 1,1 0-1,0 1 0,-1-1 0,1 0 0,0 0 1,-1 1-1,1-1 0,0 0 0,0 0 0,1 0-6,0 0 0,-1 0 0,1 0 0,0-1 0,0 1 0,-1 0-1,1-1 1,0 1 0,-1-1 0,1 0 0,-1 0 0,1 1 0,1-3-1,13-10-528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2.156"/>
    </inkml:context>
    <inkml:brush xml:id="br0">
      <inkml:brushProperty name="width" value="0.025" units="cm"/>
      <inkml:brushProperty name="height" value="0.025" units="cm"/>
    </inkml:brush>
  </inkml:definitions>
  <inkml:trace contextRef="#ctx0" brushRef="#br0">0 0 15947,'33'74'1778,"3"-2"1,4-1-1,53 73 0,-92-142-1751,0 0 0,0 0 0,1 0 0,-1-1 0,0 1 0,1 0 0,-1-1 0,1 0 0,0 1 0,-1-1 0,1 0 0,0 0 1,0 0-1,0 0 0,0 0 0,0 0 0,3 1 0,-4-3-15,1 1 1,-1-1-1,1 1 1,-1-1-1,0 1 1,1-1-1,-1 0 1,0 1-1,0-1 1,1 0-1,-1 0 1,0 0-1,0 0 1,0 0-1,0 0 1,0 0-1,0-1 0,-1 1 1,1 0-1,0 0 1,0-1-1,-1 1 1,1 0-1,-1-1 1,0 1-1,1-3 1,5-15 63,0 0 0,2-21 1,-4 19 207,11-33 0,-15 54-272,0-1 0,0 1 0,0 0 0,0-1 0,0 1 0,0 0-1,0-1 1,0 1 0,0-1 0,1 1 0,-1 0 0,0-1 0,0 1-1,0 0 1,1-1 0,-1 1 0,0 0 0,1 0 0,-1-1 0,0 1 0,0 0-1,1 0 1,-1-1 0,0 1 0,1 0 0,-1 0 0,1 0 0,-1 0 0,0 0-1,1-1 1,-1 1 0,0 0 0,1 0 0,-1 0 0,1 0 0,-1 0 0,0 0-1,1 0 1,-1 0 0,1 0 0,-1 1 0,0-1 0,1 0 0,-1 0 0,0 0-1,1 0 1,-1 0 0,1 1 0,-1-1 0,0 0 0,0 0 0,1 1 0,-1-1-1,19 23 351,-9-10-238,-8-11-112,0 0 0,0-1-1,1 1 1,-1 0 0,1-1 0,-1 1-1,1-1 1,0 0 0,-1 0-1,1 0 1,0 0 0,0-1 0,0 1-1,0-1 1,4 1 0,-1-1-3,-1-1 0,0 1 0,0-1 1,0 0-1,0-1 0,0 1 0,-1-1 1,7-3-1,6-4-11,-1-1 0,0-1 0,25-22 0,-35 28-2,7-8-18,-10 10 6,0 0 1,-1 1 0,1-1-1,0 1 1,0-1 0,0 1-1,1 0 1,5-2 0,-8 4 19,-1 0 1,0 0-1,1 0 0,-1 0 1,0 0-1,1 0 0,-1 0 1,1 1-1,-1-1 0,0 0 1,1 0-1,-1 0 0,0 1 1,0-1-1,1 0 1,-1 1-1,0-1 0,0 0 1,1 1-1,-1-1 0,0 0 1,0 1-1,0-1 0,1 0 1,-1 1-1,0-1 0,0 0 1,0 1-1,0-1 1,0 1-1,0-1 0,0 0 1,0 1-1,0-1 0,0 1 1,2 21 264,-1-14-163,-1-5-66,1-1 0,-1 0-1,1 1 1,-1-1 0,1 0 0,0 0 0,0 0-1,0 1 1,0-1 0,0 0 0,1 0 0,-1-1-1,3 4 1,-3-4-76,0 0 0,0-1 0,0 1 1,1 0-1,-1-1 0,0 1 0,0-1 0,0 0 0,0 1 0,1-1 0,-1 0 0,0 0 0,0 1 1,1-1-1,-1 0 0,0 0 0,0 0 0,1-1 0,-1 1 0,0 0 0,0 0 0,0-1 0,1 1 1,-1-1-1,0 1 0,2-2 0,-1 1-168,-2 0-78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4.861"/>
    </inkml:context>
    <inkml:brush xml:id="br0">
      <inkml:brushProperty name="width" value="0.025" units="cm"/>
      <inkml:brushProperty name="height" value="0.025" units="cm"/>
    </inkml:brush>
  </inkml:definitions>
  <inkml:trace contextRef="#ctx0" brushRef="#br0">4 113 14579,'1'2'186,"1"-1"0,0 1 0,0 0 0,0 0-1,0-1 1,1 1 0,-1-1 0,0 0 0,1 0 0,-1 0-1,1 0 1,-1 0 0,1 0 0,-1-1 0,1 1 0,4-1-1,48 0 842,-41-1-805,185-18 1486,-108 8-1165,127 2 0,-211 10-451,-7 0-20,-17 4 23,-27 2 30,-35 5 82,-147 17 55,153-21-209,30-3 40,-77 1 0,97-9-18,17-2-11,13-2 2,8 0-54,1 0-1,0 1 0,0 0 1,1 1-1,23-3 1,-15 2-89,49-8-986,99-8 0,-191 21 581,0-1 0,1 0 0,-1-1 0,0-2 0,-32-11 0,4-3 160,-1-3-156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8.720"/>
    </inkml:context>
    <inkml:brush xml:id="br0">
      <inkml:brushProperty name="width" value="0.025" units="cm"/>
      <inkml:brushProperty name="height" value="0.025" units="cm"/>
    </inkml:brush>
  </inkml:definitions>
  <inkml:trace contextRef="#ctx0" brushRef="#br0">253 33 16227,'10'-24'1903,"-9"16"-1012,-10 14 212,-8 17-823,2 0-1,0 1 0,1 1 1,2 0-1,-12 31 0,6-14-242,-15 41-17,18-43-356,-34 65 1,33-87-420,15-17 723,1-1 1,0 0-1,-1 0 0,1 1 0,-1-1 0,1 0 0,-1 0 0,1 0 1,-1 0-1,1 0 0,-1 1 0,1-1 0,0 0 0,-1 0 0,1 0 1,-1 0-1,1-1 0,-1 1 0,1 0 0,-1 0 0,1 0 0,-1 0 1,1 0-1,-1-1 0,1 1 0,0 0 0,-1 0 0,1-1 0,-1 1 1,1 0-1,0 0 0,-1-1 0,1 1 0,0-1 0,-1 1 0,1 0 1,0-1-1,0 1 0,-1-1 0,1 1 0,0 0 0,0-1 0,0 1 1,0-1-1,-1 1 0,1-1 0,0 1 0,0-1 0,0 1 0,0-1 1,0 0-1,-2-11-464,-1-1 1,1 0-1,1 0 1,1 0-1,0-15 1,10-68-1101,-7 76 1476,-2 9 200,1 1-1,0-1 0,0 0 0,1 0 1,5-10-1,-8 20-53,0 1 0,0-1 0,1 1 1,-1-1-1,0 1 0,1-1 0,-1 1 0,0-1 0,1 1 1,-1-1-1,1 1 0,-1-1 0,1 1 0,-1 0 1,1-1-1,-1 1 0,1 0 0,-1-1 0,1 1 1,0 0-1,-1 0 0,1 0 0,-1 0 0,1-1 1,0 1-1,-1 0 0,1 0 0,-1 0 0,1 0 0,0 0 1,-1 1-1,1-1 0,-1 0 0,1 0 0,0 0 1,-1 0-1,1 1 0,-1-1 0,1 0 0,-1 0 1,1 1-1,-1-1 0,1 1 0,0-1 0,24 24 614,-19-17-472,19 19-49,1-2 0,1 0 1,2-2-1,0-1 0,1-2 1,1-1-1,37 17 0,-45-28-49,-13-8 1,-10 1-68,0 0 1,0 0-1,0-1 0,0 1 0,1 0 0,-1 0 0,0 0 0,0-1 1,0 1-1,0 0 0,0 0 0,0-1 0,0 1 0,0 0 0,0 0 0,0-1 1,0 1-1,0 0 0,0 0 0,0-1 0,0 1 0,0 0 0,-1 0 1,1-1-1,0 1 0,0 0 0,0 0 0,0 0 0,0-1 0,0 1 1,-1 0-1,1 0 0,0 0 0,0 0 0,0-1 0,-1 1 0,1 0 0,-8-9 51,-1 0 0,0 1-1,-19-13 1,2 2 12,-28-26 33,-115-85-29,168 129-71,0 0 0,-1 0 0,1 1-1,-1-1 1,1 0 0,-1 0 0,1 1 0,-1-1 0,1 1 0,-1 0 0,-3-1 0,5 1 0,0 0-1,-1 0 1,1 0 0,0 0 0,0 0 0,-1 0 0,1 1 0,0-1 0,-1 0 0,1 0-1,0 0 1,0 0 0,-1 1 0,1-1 0,0 0 0,0 0 0,0 1 0,-1-1 0,1 0-1,0 0 1,0 1 0,0-1 0,0 0 0,-1 0 0,1 1 0,0-1 0,0 0 0,0 1-1,0-1 1,0 0 0,0 1 0,0-1 0,0 0 0,0 1 0,0-1 0,1 3-3,-1 1 0,1-1 0,0 0 1,0 0-1,0 0 0,0 0 0,1 0 0,-1-1 1,1 1-1,0 0 0,2 2 0,6 7 0,1-1 0,-1 0-1,2-1 1,0 0 0,0-1-1,1 0 1,22 11 0,9 1 25,50 16 0,-81-33-7,-12-4-24,-1 1 0,1-1 1,-1 0-1,0 0 0,1 0 1,-1 0-1,1 0 1,-1 0-1,0 0 0,1 1 1,-1-1-1,1 0 0,-1 0 1,0 1-1,0-1 1,1 0-1,-1 0 0,0 1 1,1-1-1,-1 0 1,0 1-1,0-1 0,1 0 1,-1 1-1,0-1 0,0 0 1,0 1-1,0-1 1,0 1-1,1-1 0,-1 1 1,-1-1 1,1 1 1,0-1 0,-1 0-1,1 1 1,-1-1 0,1 0-1,-1 0 1,1 1 0,-1-1 0,1 0-1,-1 0 1,1 0 0,-1 0-1,1 0 1,-1 0 0,1 0-1,-1 0 1,0 0 0,1 0-1,-1 0 1,1 0 0,-1 0-1,1 0 1,-1-1 0,-14-3-89</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9.217"/>
    </inkml:context>
    <inkml:brush xml:id="br0">
      <inkml:brushProperty name="width" value="0.025" units="cm"/>
      <inkml:brushProperty name="height" value="0.025" units="cm"/>
    </inkml:brush>
  </inkml:definitions>
  <inkml:trace contextRef="#ctx0" brushRef="#br0">58 169 13627,'-27'-8'1424,"7"-2"-1040,11 3-216,8 2 600,16 2-351,11-1-121,16 0-312,9-3-168,18-5-425,10-2-975,7-9 1328,6-6-224,-5-14-160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9.792"/>
    </inkml:context>
    <inkml:brush xml:id="br0">
      <inkml:brushProperty name="width" value="0.025" units="cm"/>
      <inkml:brushProperty name="height" value="0.025" units="cm"/>
    </inkml:brush>
  </inkml:definitions>
  <inkml:trace contextRef="#ctx0" brushRef="#br0">1041 30 11370,'-14'-6'165,"0"1"-1,-1 0 1,0 2-1,0-1 1,0 2-1,0 0 1,0 0-1,0 2 1,-1 0-1,-22 3 0,5 2 209,0 1-1,1 2 0,-56 21 0,32-7-148,0 3-1,2 1 0,1 4 0,2 1 0,-85 69 0,108-75-159,0 1 0,2 1 1,1 2-1,-25 37 0,35-43-4,1 2 0,0 0 0,2 0 0,1 1 0,1 0 0,-8 35 0,15-44-46,0 0-1,1 1 1,0-1 0,2 0 0,0 1 0,1-1 0,1 1 0,0-1 0,1 0 0,1 0 0,1 0 0,0 0 0,2-1 0,-1 0 0,2 0 0,0-1 0,1 1-1,1-2 1,0 0 0,1 0 0,17 17 0,-13-16-26,1 0-1,1-1 0,0-1 0,1-1 1,0 0-1,1-1 0,0-1 1,1-1-1,0-1 0,0 0 0,1-2 1,0 0-1,0-1 0,1-2 1,-1 0-1,40 0 0,-41-4 3,0-1 0,-1-1 0,1 0 0,-1-2 0,0 0-1,0-1 1,0-1 0,-1-1 0,0 0 0,19-13 0,-16 7 53,0-2 1,-1 0 0,-1 0-1,0-2 1,-1-1-1,-1 0 1,19-29 0,-18 21 66,-2 1 1,-1-2-1,-1 0 1,-2-1 0,0 0-1,-2-1 1,-2 0-1,0-1 1,-2 0 0,-2 0-1,0 0 1,-2-1-1,-3-44 1,-1 56-31,-2 0-1,1 0 1,-2 0-1,-1 0 1,-1 1 0,0 0-1,-1 0 1,-1 1-1,-1 0 1,-15-21 0,19 31-107,0 0 1,0 0-1,-1 0 1,0 1-1,-1 0 1,0 1-1,0-1 1,0 2-1,-1-1 1,0 1-1,0 0 1,0 1-1,0 0 1,-1 1 0,0-1-1,1 2 1,-1 0-1,0 0 1,-1 0-1,1 2 1,0-1-1,-12 2 1,13 0-2,0 0 0,0 1 0,-1 0 1,1 0-1,1 1 0,-1 0 0,0 1 0,1 0 0,-1 0 1,1 1-1,1 0 0,-10 8 0,-31 29-233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02.580"/>
    </inkml:context>
    <inkml:brush xml:id="br0">
      <inkml:brushProperty name="width" value="0.05" units="cm"/>
      <inkml:brushProperty name="height" value="0.05" units="cm"/>
    </inkml:brush>
  </inkml:definitions>
  <inkml:trace contextRef="#ctx0" brushRef="#br0">0 212 10410,'15'8'319,"-1"1"0,26 19 0,-26-16-230,1-2 0,19 11 0,-5-8-5,2-1-1,-1-1 0,2-1 0,-1-2 1,1-1-1,51 4 0,201-6 107,-231-5-164,71-2 8,564 4 52,-678-2-86,959 17 36,145-79-5,-800 41-43,50-4-19,592-34-38,662-48 90,586-12-30,-1266 130-96,-171 2 53,-384-15 18,331 3 66,-494 10 16,-181-7-49,0 3-1,0 1 0,60 21 1,-75-20 1,-9-6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0.659"/>
    </inkml:context>
    <inkml:brush xml:id="br0">
      <inkml:brushProperty name="width" value="0.05" units="cm"/>
      <inkml:brushProperty name="height" value="0.05" units="cm"/>
    </inkml:brush>
  </inkml:definitions>
  <inkml:trace contextRef="#ctx0" brushRef="#br0">72 450 17252,'20'7'1872,"13"-14"-992,6-6-304,14-8 873,6-4-297,8-3-264,-3-1-272,-3-3-768,-4 2-392,-20 3 1504,-7 1-1032,-31 6-32,-13 2-56</inkml:trace>
  <inkml:trace contextRef="#ctx0" brushRef="#br0" timeOffset="1">0 79 16988,'15'-7'2080,"5"-2"-1296,9-2-296,2-1 1233,9-1-785,5 0-344,5 5-1056,-1 2 1768,-9 6-1216,-5 6-32,-6 2-72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47.892"/>
    </inkml:context>
    <inkml:brush xml:id="br0">
      <inkml:brushProperty name="width" value="0.025" units="cm"/>
      <inkml:brushProperty name="height" value="0.025" units="cm"/>
    </inkml:brush>
  </inkml:definitions>
  <inkml:trace contextRef="#ctx0" brushRef="#br0">26 1 11466,'0'1'156,"-1"0"0,1 1-1,0-1 1,0 0-1,-1 0 1,1 1-1,0-1 1,0 0-1,0 1 1,0-1-1,0 0 1,0 1-1,1-1 1,-1 0-1,0 1 1,1-1-1,-1 0 1,1 0 0,-1 1-1,1-1 1,0 0-1,1 2 1,19 25 2032,-11-18-2003,0 0-1,1-1 1,1-1 0,-1 1 0,1-2 0,1 1-1,-1-2 1,1 0 0,0 0 0,20 5 0,6-1-119,0-1 1,59 6-1,-73-12-58,1-2 0,0 0-1,0-1 1,0-2 0,29-5-1,-46 5-2,0 0 0,-1 0-1,1-1 1,-1 0 0,0 0-1,0-1 1,0 0 0,0-1-1,0 1 1,-1-1 0,0-1-1,0 0 1,-1 0 0,1 0-1,-1-1 1,0 1 0,-1-2-1,7-10 1,-11 17-2,-1 0 0,1 0 0,0 0 0,-1 0 0,1-1 0,-1 1 0,1 0 0,-1 0 0,0 0 0,1-1 0,-1 1 0,0 0 0,0-1 0,0 1 0,0-2 0,0 2-2,-1 1-1,1 0 1,0 0 0,-1-1-1,1 1 1,0 0-1,0-1 1,-1 1 0,1 0-1,-1 0 1,1 0-1,0-1 1,-1 1-1,1 0 1,-1 0 0,1 0-1,0 0 1,-1 0-1,1 0 1,-1 0 0,1 0-1,0 0 1,-1 0-1,1 0 1,-1 0 0,1 0-1,-1 0 1,1 0-1,-1 1 1,-7 1-5,-1 1 1,1 1-1,-10 5 1,7-3-5,-15 4-19,-1-1 1,1-1-1,-1-1 0,0-1 1,-50 3-1,9-6 14,-81-6 0,132 3 25,7 0 6,0-1 0,0 1-1,0-2 1,0 1 0,0-1-1,0-1 1,0 0 0,-10-4-1,20 6-14,-1 1 0,0 0 0,0-1 0,1 1-1,-1 0 1,0-1 0,1 1 0,-1-1 0,1 0 0,-1 1-1,1-1 1,-1 1 0,1-1 0,-1 0 0,1 1 0,-1-1-1,1 0 1,0 1 0,-1-2 0,1 1-2,0 1 0,0-1 0,0 1 0,1-1 0,-1 1-1,0-1 1,0 1 0,0-1 0,1 1 0,-1-1 0,0 1 0,0-1 0,1 1 0,-1 0 0,0-1 0,1 1 0,-1 0-1,0-1 1,1 1 0,-1 0 0,1-1 0,0 1 0,1-2-3,1 1 1,0 0-1,-1 0 0,1 0 1,0 0-1,0 0 0,0 0 1,5 0-1,150 8-21,-114-3 34,0-2 1,75-6 0,-118 4-8,0 0 1,1 0 0,-1 0-1,0 0 1,1 0-1,-1-1 1,0 1 0,0 0-1,1-1 1,-1 1-1,0-1 1,0 1 0,0-1-1,2-1 1,-4 1 1,-1 1 0,1-1 0,-1 1 1,1-1-1,-1 1 0,0-1 0,1 1 0,-1 0 0,0-1 1,1 1-1,-1 0 0,-1 1 0,-309-32 149,197 18-126,112 12-29,-8 0-3,0 0-1,-21 1 1,23 3-38,11 1-95,14 2-249,-7-6 285,0 0-1,0 0 1,1-1-1,-1-1 1,0 0-1,0 0 1,0-1-1,11-4 1,19-8-168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41.368"/>
    </inkml:context>
    <inkml:brush xml:id="br0">
      <inkml:brushProperty name="width" value="0.025" units="cm"/>
      <inkml:brushProperty name="height" value="0.025" units="cm"/>
    </inkml:brush>
  </inkml:definitions>
  <inkml:trace contextRef="#ctx0" brushRef="#br0">348 74 12795,'-3'-6'246,"-1"1"0,0 0 0,-1 0-1,1 0 1,-1 1 0,0-1 0,0 1 0,0 0 0,-1 1 0,-6-5 0,8 7-151,0-1 0,0 1 1,0 0-1,0 0 0,0 0 0,0 1 0,0-1 0,0 1 1,0 0-1,0 0 0,0 1 0,-1-1 0,1 1 0,0 0 1,0 0-1,0 0 0,-6 3 0,-3 3-45,0 0-1,0 0 1,1 1 0,0 1-1,0 0 1,1 1 0,0 0-1,1 0 1,0 1 0,0 1 0,1 0-1,1 0 1,0 0 0,-8 20-1,8-16-51,1 0 0,1 0 0,1 1 1,0-1-1,2 1 0,-1 0 0,2 1 0,0-1 0,1 0 0,1 1 0,1-1 0,3 19 0,3-4 6,1 0-1,2-1 1,1 0-1,1 0 1,18 30 0,7 5 24,48 64 0,-73-112-27,1 0 0,1-1 0,1-1 0,27 25 1,-36-37-3,0 0 0,0 0 0,0 0 0,0 0-1,0-1 1,1 0 0,0-1 0,-1 1 0,1-1 0,0 0 0,0-1 0,0 0 0,0 0 0,0-1 0,1 1 0,-1-2 0,0 1 0,9-2 0,0-2 1,-1 0 1,1-2-1,-1 0 0,0 0 1,-1-1-1,1-1 0,-1-1 1,-1 0-1,0 0 0,13-13 1,-3 1 5,-1-1 0,-1-1 0,-2-1 1,24-36-1,-29 37 58,-2-1 0,0 0-1,-1 0 1,-2-1 0,-1-1 0,0 0 0,-2 0-1,-1 0 1,-1 0 0,-2-1 0,0 0 0,-2 0 0,-1 1-1,-1-1 1,-1 0 0,-1 1 0,-2 0 0,0 0 0,-2 0-1,-19-42 1,21 54-11,-1 1 0,-1 0 0,0 1 0,0 0 0,-1 0 0,-1 1 0,0 0 0,-15-12 0,19 18-36,-1 0 1,1 1 0,-1 0-1,0 0 1,0 0 0,0 1-1,-1 0 1,1 1 0,-1 0 0,1 0-1,-1 0 1,0 1 0,0 0-1,0 1 1,0 0 0,1 0-1,-11 2 1,6 0-4,-1 1 0,1 1 1,-1 0-1,1 0 0,0 2 0,1-1 0,-1 1 1,1 1-1,-17 13 0,-6 8-131,-44 48 1,41-39-249,34-34 244,-1 1 1,0-1 0,0 0-1,0 0 1,0 0-1,-8 4 1,11-7 107,0 1 0,0-1 1,0 0-1,1 0 0,-1 0 0,0 0 1,0 1-1,0-1 0,0 0 0,0-1 1,0 1-1,0 0 0,0 0 1,0 0-1,0-1 0,0 1 0,0 0 1,0-1-1,0 1 0,0-1 0,1 1 1,-1-1-1,0 1 0,0-1 0,1 1 1,-1-1-1,0 0 0,0 0 1,1 1-1,-1-1 0,1 0 0,-1 0 1,1 0-1,-1 0 0,1 0 0,0 1 1,-1-3-1,-10-26-351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0.448"/>
    </inkml:context>
    <inkml:brush xml:id="br0">
      <inkml:brushProperty name="width" value="0.025" units="cm"/>
      <inkml:brushProperty name="height" value="0.025" units="cm"/>
    </inkml:brush>
  </inkml:definitions>
  <inkml:trace contextRef="#ctx0" brushRef="#br0">441 0 16820,'-44'49'399,"2"1"0,2 2 1,2 2-1,3 1 0,2 2 1,-27 66-1,48-91-375,10-24-34,7-15-14,6-16-22,5-23-35,16-69-1,-27 87 74,0 0 0,-2-1 0,0-52 0,-3 73 23,-1-1-1,-1 1 1,0-1-1,-3-9 1,5 17-10,-1-1 1,1 0 0,-1 1 0,0-1-1,0 1 1,0-1 0,0 1 0,0-1 0,0 1-1,0 0 1,0 0 0,-2-2 0,3 3-3,-1 0 0,0-1 1,0 1-1,1 0 0,-1 0 0,0-1 1,1 1-1,-1 0 0,0 0 1,0 0-1,1 0 0,-1 0 0,0 0 1,0 0-1,1 0 0,-1 1 1,0-1-1,1 0 0,-1 0 0,0 1 1,1-1-1,-1 0 0,0 1 0,1-1 1,-1 0-1,0 1 0,1-1 1,-2 2-1,-1 1 0,1 0 0,-1 0 1,1 1-1,-1-1 0,1 0 0,0 1 1,1 0-1,-1 0 0,0-1 0,1 1 1,0 0-1,0 0 0,0 0 1,0 8-1,0 2-5,0-1 1,1 0-1,2 20 1,1-18-9,0 0 1,1 1 0,1-1-1,1-1 1,0 1 0,0-1-1,1 0 1,1 0 0,1-1-1,0 0 1,0 0 0,1-1-1,1-1 1,22 20 0,-32-30 0,1 0 1,-1 0 0,1 0-1,-1 0 1,1 0 0,0 0 0,0 0-1,-1-1 1,1 1 0,0-1 0,0 1-1,0-1 1,-1 1 0,4-1 0,-5 0 2,0 0 0,1 0 0,-1 0 0,0 0 1,1-1-1,-1 1 0,0 0 0,1 0 0,-1 0 1,0 0-1,0-1 0,1 1 0,-1 0 0,0 0 0,0 0 1,1-1-1,-1 1 0,0 0 0,0 0 0,0-1 1,0 1-1,1 0 0,-1-1 0,0 1 0,0 0 1,0-1-1,0 1 0,0-1 0,-3-16-168,-24-43-1397,-3 1 0,-54-79 0,78 130 1278,-6-12-705,-29-33 0,38 49 996,0 1 0,0-1 0,-1 1 0,0 0 0,1 0 0,-1 0 0,0 1-1,0-1 1,0 1 0,-1 0 0,1 0 0,-1 0 0,1 1 0,-1-1 0,-8 0 0,12 2 44,0 0 0,-1-1 0,1 1 0,0 1 0,0-1 0,0 0 0,-1 0 0,1 0 1,0 1-1,0-1 0,0 0 0,0 1 0,0-1 0,0 1 0,-1-1 0,1 1 0,0 0 0,1-1 0,-1 1 0,0 0 0,0 0 1,0 0-1,0 0 0,-1 1 0,2 0 60,-1 0 0,0 0 0,1 0 1,-1 0-1,1 0 0,0 0 0,0 0 0,-1 0 1,1 0-1,1 0 0,-1 0 0,0 0 1,1 3-1,1 2 71,0 0 0,0 0 0,1 0 0,0 0 0,0-1 0,1 1 0,6 8 0,0-3-120,1 0 0,1-2 0,0 1 0,0-1 0,1-1 0,0 0 0,0-1 0,1-1 0,21 9 0,-18-9-75,1-1 0,0-1 0,0-1 0,0 0 0,0-1 0,1-1 0,33-1 0,11-8-36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0.892"/>
    </inkml:context>
    <inkml:brush xml:id="br0">
      <inkml:brushProperty name="width" value="0.025" units="cm"/>
      <inkml:brushProperty name="height" value="0.025" units="cm"/>
    </inkml:brush>
  </inkml:definitions>
  <inkml:trace contextRef="#ctx0" brushRef="#br0">767 86 13651,'-12'-10'117,"0"1"0,0 0 1,-1 1-1,0 1 0,0 0 1,-1 0-1,0 2 0,0 0 1,0 0-1,-1 1 0,0 1 0,0 0 1,1 1-1,-1 1 0,-1 0 1,1 2-1,0-1 0,0 2 0,-22 4 1,13 0 4,-1 2-1,1 0 1,0 2 0,0 1 0,1 1 0,1 0 0,0 2 0,1 1-1,0 0 1,-18 19 0,19-15-31,1 1-1,1 0 0,0 1 1,2 1-1,1 1 1,0 0-1,2 1 0,1 0 1,-13 34-1,20-39-82,-1 1 0,2-1 0,1 1 0,0 0 0,1 0 0,2-1 0,0 1 0,1 0 0,0 0 0,2 0 0,6 25 0,-2-22-5,0-1 0,2 0 0,0 0 1,1-1-1,2 0 0,0-1 0,1 0 1,1-1-1,16 18 0,-13-19-3,1-1 0,0-1 0,1 0 0,1-1 0,0-1-1,1-1 1,0-1 0,38 15 0,-40-19-1,1-2 1,1 0-1,-1-1 1,1-1-1,0-1 0,0-1 1,0-1-1,0-1 0,0-1 1,33-5-1,-31 1 71,-1-1 0,1-2 0,-1 0 0,-1-1 0,1-1 0,-2-1-1,1-1 1,-2-1 0,0 0 0,0-2 0,-1 0 0,-1-1 0,0 0 0,-2-2 0,0 0-1,-1-1 1,20-33 0,-22 30 34,0-1 0,-2 1 0,-1-2 1,0 0-1,-2 0 0,-1 0 0,4-30 0,-7 33-73,-2 1 0,0-1 0,-2 1 0,0-1 1,-1 1-1,-1-1 0,-1 1 0,-1 0 0,-8-22 0,5 21-89,-2 0 1,0 0-1,-2 1 0,0 1 0,-1 0 1,-1 0-1,0 1 0,-2 1 0,-32-28 1,-12-1-221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52.790"/>
    </inkml:context>
    <inkml:brush xml:id="br0">
      <inkml:brushProperty name="width" value="0.025" units="cm"/>
      <inkml:brushProperty name="height" value="0.025" units="cm"/>
    </inkml:brush>
  </inkml:definitions>
  <inkml:trace contextRef="#ctx0" brushRef="#br0">29 15 12979,'-15'-13'1462,"15"13"-1415,0 0 1,-1 0-1,1-1 1,0 1-1,-1 0 1,1 0-1,0 0 1,-1 0-1,1 0 0,0 0 1,0 0-1,-1 0 1,1 0-1,0 0 1,-1 0-1,1 0 1,0 0-1,-1 0 1,1 0-1,0 0 1,-1 1-1,1-1 1,0 0-1,-1 0 1,1 0-1,0 0 1,0 1-1,-1-1 1,1 0-1,-1 2 55,0 0 1,1 0-1,-1 0 0,1-1 0,-1 1 0,1 0 1,0 0-1,-1 0 0,1 0 0,0 0 1,0 0-1,1 0 0,-1 0 0,1 3 0,10 61 568,32 108 0,-29-133-505,2-1 0,1 0 0,38 62-1,12 16 283,66 161-1,-111-232-373,2 0 0,2-2 1,3-1-1,1-1 0,2-2 1,66 67-1,-24-33-13,-4 3-1,98 140 1,-149-189-35,2-1 1,0-1-1,2-1 1,1-1-1,2-1 1,0-1-1,1-1 1,34 20-1,43 18 43,41 26-13,-115-66-38,-1 1 0,45 43 0,-40-30 13,1-1 0,1-1 0,2-3 0,52 32 0,-12-21-18,111 41-1,-143-63 14,52 28 97,-72-32-96,2-1 0,-1-2 0,2 0 0,40 9 0,-22-9 25,-1 1 1,51 22-1,-73-25-14,1 0 0,1-2 0,0 0 0,0-2 0,0-1 1,46 2-1,38 2 1539,-103-7-2846,-18-2 386,5-1 474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2.668"/>
    </inkml:context>
    <inkml:brush xml:id="br0">
      <inkml:brushProperty name="width" value="0.025" units="cm"/>
      <inkml:brushProperty name="height" value="0.025" units="cm"/>
    </inkml:brush>
  </inkml:definitions>
  <inkml:trace contextRef="#ctx0" brushRef="#br0">176 4 14763,'0'-1'47,"1"1"-1,-1 0 1,0 0 0,1-1-1,-1 1 1,0 0-1,1 0 1,-1-1 0,1 1-1,-1 0 1,1 0-1,-1 0 1,0 0-1,1 0 1,-1 0 0,1 0-1,-1 0 1,1 0-1,-1 0 1,1 0 0,-1 0-1,0 0 1,1 0-1,-1 0 1,1 0 0,-1 0-1,1 1 1,-1-1-1,0 0 1,1 0 0,-1 0-1,1 1 1,-1-1-1,0 0 1,1 1 0,-1-1-1,0 0 1,0 1-1,1-1 1,-1 0 0,0 1-1,0-1 1,1 0-1,-1 1 1,0-1-1,0 1 1,0-1 0,0 1-1,1-1 1,-1 0-1,0 1 1,0-1 0,0 1-1,1 33 932,-2-22-784,-3 461 3057,-1-34-2398,7-323-800,1 206 11,-28-2-7,2-176-25,1-18 32,-5 139 0,27-87-9,-5 73-27,2-213-9,-2-1 0,-2-1-1,-1 1 1,-23 61 0,22-76 19,2-5 56,-9 31 0,16-47-94,0-1 0,-1 1 1,1-1-1,0 1 1,0 0-1,0-1 0,0 1 1,0 0-1,0-1 1,0 1-1,0-1 0,0 1 1,0 0-1,0-1 1,0 1-1,0 0 0,1-1 1,-1 1-1,0-1 0,0 1 1,1-1-1,-1 1 1,0 0-1,1-1 0,-1 1 1,1-1-1,-1 0 1,1 1-1,-1-1 0,1 1 1,-1-1-1,1 0 1,-1 1-1,1-1 0,-1 0 1,1 1-1,-1-1 1,1 0-1,0 0 0,-1 0 1,1 0-1,0 1 1,-1-1-1,1 0 0,-1 0 1,2 0-1,-1-1-27,1 1-1,-1 0 1,0 0 0,0 0-1,1-1 1,-1 1 0,0 0-1,0-1 1,1 1 0,-1-1-1,0 1 1,0-1 0,0 0-1,0 0 1,0 1 0,0-1 0,0 0-1,0 0 1,0 0 0,0 0-1,1-2 1,0-12-93,-1-2-48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3.654"/>
    </inkml:context>
    <inkml:brush xml:id="br0">
      <inkml:brushProperty name="width" value="0.025" units="cm"/>
      <inkml:brushProperty name="height" value="0.025" units="cm"/>
    </inkml:brush>
  </inkml:definitions>
  <inkml:trace contextRef="#ctx0" brushRef="#br0">0 101 12387,'0'0'53,"0"0"1,0 1-1,0-1 1,0 1 0,0-1-1,0 0 1,0 1-1,0-1 1,0 0-1,1 1 1,-1-1 0,0 1-1,0-1 1,0 0-1,0 1 1,1-1-1,-1 0 1,0 0 0,0 1-1,0-1 1,1 0-1,-1 1 1,0-1 0,1 0-1,-1 0 1,0 1-1,0-1 1,1 0-1,-1 0 1,0 0 0,1 0-1,-1 0 1,0 1-1,1-1 1,-1 0 0,1 0-1,-1 0 1,0 0-1,1 0 1,-1 0-1,0 0 1,1 0 0,0 0-1,25 4 889,-22-4-683,146 10 1691,219-14 0,-273 0-1732,-1 1-135,1410-30 162,524 20-137,-1367-33-69,-654 44 208,0 1 0,0-2 0,15-5 0,-14 5-74,3-2 37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4.070"/>
    </inkml:context>
    <inkml:brush xml:id="br0">
      <inkml:brushProperty name="width" value="0.025" units="cm"/>
      <inkml:brushProperty name="height" value="0.025" units="cm"/>
    </inkml:brush>
  </inkml:definitions>
  <inkml:trace contextRef="#ctx0" brushRef="#br0">101 49 15403,'-17'-12'1292,"11"7"-982,0 1 0,-1 0 0,1 0 0,-1 0 0,0 0 0,0 1 0,-1 1 0,-7-3 0,14 5-277,1-1-1,-1 1 1,1 0-1,0 0 1,-1 0-1,1 0 0,-1 0 1,1 0-1,-1 0 1,1 0-1,-1 0 0,1 0 1,0 0-1,-1 0 1,1 0-1,-1 0 0,1 0 1,-1 0-1,1 1 1,0-1-1,-1 0 0,1 0 1,0 0-1,-1 1 1,1-1-1,0 0 0,-1 1 1,1-1-1,0 0 1,-1 1-1,1-1 0,0 0 1,0 1-1,-1-1 1,1 0-1,0 1 0,0-1 1,0 1-1,0-1 1,-1 0-1,1 1 0,0-1 1,0 1-1,0-1 1,0 1-1,0-1 0,0 1 1,0-1-1,0 0 1,0 1-1,0-1 0,1 1 1,-1-1-1,0 1 1,0-1-1,0 0 0,0 1 1,1-1-1,-1 0 1,0 1-1,2 2 37,-1 0-1,1 0 1,0 0-1,0-1 1,0 1-1,0-1 1,4 4-1,9 5-18,0-1 1,1 0-1,0-1 1,0-1-1,1-1 1,19 6-1,10 1-45,54 9 0,4-8 47,121 1 1,-207-15-42,-13 0-10,36 3 21,-40-4-22,-1 1 1,1-1-1,0 0 0,-1 0 1,1 0-1,-1 1 1,1-1-1,0 0 0,-1 1 1,1-1-1,-1 1 1,1-1-1,-1 0 0,1 1 1,-1-1-1,1 1 1,-1-1-1,0 1 0,1 0 1,-1 0-1,0 0-1,0 0 1,0-1 0,0 1 0,0 0 0,0-1 0,-1 1 0,1 0 0,0-1-1,0 1 1,-1 0 0,1-1 0,0 1 0,-1-1 0,1 1 0,-1 0 0,1-1-1,-1 1 1,1-1 0,-1 1 0,1-1 0,-2 1 0,-18 15-11,-2-1 1,0 0 0,-32 14 0,15-8 5,-209 149-379,222-151-92,20-15 393,2-1 46,1 0 0,-1 0 0,0-1 0,0 1 0,0-1 1,0 0-1,0 0 0,0-1 0,-8 3 0,3-3-222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4.987"/>
    </inkml:context>
    <inkml:brush xml:id="br0">
      <inkml:brushProperty name="width" value="0.025" units="cm"/>
      <inkml:brushProperty name="height" value="0.025" units="cm"/>
    </inkml:brush>
  </inkml:definitions>
  <inkml:trace contextRef="#ctx0" brushRef="#br0">1 671 14459,'0'3'1833,"6"-6"-1152,14-13-234,-17 14-219,59-46 777,199-167 1441,-216 173-2074,-2-2 0,-1-1 0,50-74 0,-88 113-328,36-59 415,-36 59-377,-1-1 0,1 0 0,-2-1 1,1 1-1,-1 0 0,0-1 0,1-10 1,-5 35 340,-1 11-337,0 39 0,8-24-317,1 0 1,3 0 0,1-1 0,2 0 0,2-1 0,19 41 0,-30-75 153,-1-2 15,0 0 1,1 0-1,-1 0 1,1 0-1,0 0 0,0-1 1,1 1-1,6 6 1,4-7-347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7.095"/>
    </inkml:context>
    <inkml:brush xml:id="br0">
      <inkml:brushProperty name="width" value="0.025" units="cm"/>
      <inkml:brushProperty name="height" value="0.025" units="cm"/>
    </inkml:brush>
  </inkml:definitions>
  <inkml:trace contextRef="#ctx0" brushRef="#br0">60 31 12379,'2'4'255,"-1"0"1,-1 0-1,1 0 1,0 1-1,-1-1 1,0 0-1,0 0 1,0 0-1,-1 1 1,1-1-1,-1 0 1,-2 7-1,-1 9 705,-32 443 1300,33-407-1933,1-44-19,-2-15 13,-2-18-21,3-9-223,2-1-1,1 0 0,2 0 1,8-52-1,3 22-104,26-78 0,-32 115 28,2 1 0,0 0-1,24-42 1,-29 59 2,0 0 0,0 1 0,0 0 0,1 0 0,-1 0 0,1 0 0,1 1-1,-1-1 1,0 1 0,1 0 0,0 1 0,0 0 0,0 0 0,0 0 0,1 1-1,-1-1 1,1 2 0,-1-1 0,9 0 0,-5 1-4,0 0 1,-1 2-1,1-1 0,0 1 0,0 0 1,0 1-1,-1 0 0,1 1 1,-1 0-1,15 7 0,-20-8 9,-1-1 0,0 1-1,0 0 1,0 0 0,0 0-1,0 0 1,0 1 0,0-1 0,-1 1-1,1 0 1,-1 0 0,0 0-1,0 0 1,0 0 0,0 0 0,-1 1-1,1-1 1,-1 0 0,0 1-1,0-1 1,0 1 0,0 0 0,-1-1-1,1 1 1,-1 0 0,0-1-1,0 1 1,0 0 0,-1-1 0,1 1-1,-2 5 1,-1-2 27,0 0 0,0 1 0,-1-1 0,0 0 0,0-1 0,-1 1 0,1-1-1,-2 1 1,1-2 0,-1 1 0,1 0 0,-2-1 0,1 0 0,0-1 0,-12 7 0,1-2 59,0 0 0,-1-1 0,0-1 0,-1 0 1,-23 5-1,27-9-41,-1 0 0,1-1 0,-17 0-1,29-2-132,0 1 0,1-1 0,-1 0 0,0-1 0,0 1-1,0 0 1,1-1 0,-1 1 0,0-1 0,1 0 0,-1 0-1,0 0 1,1 0 0,-1-1 0,1 1 0,-1-1-1,1 1 1,0-1 0,0 0 0,0 0 0,0 0 0,0 0-1,0 0 1,-2-4 0,4 4 40,-1 0 0,1 1 0,0-1 0,-1-1 0,1 1 0,0 0 0,0 0 0,0 0-1,1 0 1,-1 0 0,0 0 0,1 0 0,-1 0 0,1 1 0,0-1 0,-1 0 0,1 0 0,0 0 0,0 0 0,1 1 0,-1-1 0,1-1 0,22-23-562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1.137"/>
    </inkml:context>
    <inkml:brush xml:id="br0">
      <inkml:brushProperty name="width" value="0.05" units="cm"/>
      <inkml:brushProperty name="height" value="0.05" units="cm"/>
    </inkml:brush>
  </inkml:definitions>
  <inkml:trace contextRef="#ctx0" brushRef="#br0">1 44 17308,'2'22'1655,"-2"-17"-1284,0 0 0,1 0 0,-1 0 0,1 0 0,1 0 0,2 9 1,-3-13-274,0 1 0,0-1 0,1 1-1,-1-1 1,0 1 0,0-1 0,1 0 0,-1 0 0,1 1 0,-1-1 0,1 0 0,-1 0 0,1-1 0,0 1 0,0 0 0,-1 0 0,1-1 0,0 1 0,0-1 0,0 0 0,-1 0 0,1 1 0,3-1 0,3-1-33,0 1 1,1-1-1,-1 0 1,0 0-1,0-1 1,0-1-1,-1 1 1,1-1-1,0 0 1,-1-1-1,0 0 1,0 0-1,9-7 1,9-8-13,0-2 0,22-25 0,-44 43-37,-3 3-16,0 0 0,0 0 0,0 0 0,0-1 0,1 1 0,-1 0 0,0 0 0,0 0 0,0 0 0,0 0 0,0 0 0,0-1 1,0 1-1,0 0 0,1 0 0,-1 0 0,0 0 0,0 0 0,0 0 0,0 0 0,0 0 0,0 0 0,1 0 0,-1 0 0,0 0 0,0-1 0,0 1 0,0 0 0,0 0 0,1 0 0,-1 0 0,0 0 0,0 0 0,0 1 0,0-1 0,0 0 1,1 0-1,-1 0 0,0 0 0,0 0 0,0 0 0,0 0 0,0 0 0,1 0 0,-1 0 0,0 0 0,0 0 0,0 0 0,0 1 0,0-1 0,0 0 0,1 0 0,-1 13-2,-5 21-12,3-28 9,1 0-34,0-2-33,0-1-1,0 1 1,1 0-1,-1 0 1,1-1-1,0 1 0,0 0 1,0 0-1,0-1 1,1 1-1,0 0 1,-1-1-1,3 6 0,-3-9 35,1 0 0,-1 0 0,0 1 0,1-1 0,-1 0 0,0 0 0,1 1 0,-1-1 0,1 0 0,-1 0 0,0 0-1,1 1 1,-1-1 0,1 0 0,-1 0 0,1 0 0,-1 0 0,1 0 0,-1 0 0,0 0 0,1 0 0,-1 0 0,1 0-1,-1 0 1,1-1 0,-1 1 0,1 0 0,-1 0 0,0 0 0,1-1 0,13-7-270,-11 6 197,12-10-383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39.481"/>
    </inkml:context>
    <inkml:brush xml:id="br0">
      <inkml:brushProperty name="width" value="0.025" units="cm"/>
      <inkml:brushProperty name="height" value="0.025" units="cm"/>
    </inkml:brush>
  </inkml:definitions>
  <inkml:trace contextRef="#ctx0" brushRef="#br0">12 19 14131,'9'-19'5426,"-10"41"-2050,1-9-3620,-9 69 1136,-1 34-500,10-115-376,0 0 0,-1 0 1,1 0-1,0-1 0,0 1 0,0 0 0,0 0 1,1 0-1,-1 0 0,0 0 0,0-1 0,0 1 1,1 0-1,-1 0 0,0 0 0,1-1 0,-1 1 0,1 0 1,-1 0-1,1-1 0,-1 1 0,1 0 0,-1-1 1,1 1-1,0-1 0,-1 1 0,1-1 0,0 1 0,1 0 1,-1-1 26,1 0 1,-1 0-1,1 0 1,-1 0-1,1 0 1,-1-1-1,1 1 1,-1 0 0,1-1-1,-1 0 1,0 1-1,1-1 1,-1 0-1,3-1 1,4-4 178,0 0-1,0 0 1,0-1 0,6-8-1,17-27 504,-24 31-713,1 0-1,12-14 0,-18 27-105,0 0 0,0 0 0,0 0-1,0 1 1,0-1 0,0 0 0,1 5 0,1 0 63,0 0 0,0-1 1,0 1-1,1-1 0,0-1 1,10 10-1,-13-13 35,1 0 1,0-1-1,-1 1 0,1-1 1,0 0-1,0 0 1,0 0-1,0-1 0,0 1 1,0 0-1,0-1 1,0 0-1,0 0 1,0 0-1,0 0 0,0 0 1,0-1-1,0 1 1,5-3-1,5-1 59,-1 0 0,1-1 0,-1-1 0,-1 0-1,1 0 1,18-15 0,-6 2 275,39-40-1,-40 31-212,-23 28-166,0 0-1,0 0 1,0 0-1,0 0 1,0 1 0,1-1-1,-1 0 1,0 0-1,0 0 1,0 0-1,0 1 1,0-1-1,0 0 1,0 0-1,1 0 1,-1 1 0,0-1-1,0 0 1,0 0-1,0 0 1,0 1-1,0-1 1,0 0-1,0 0 1,0 0 0,0 1-1,0-1 1,0 0-1,0 0 1,-1 0-1,1 1 1,0-1-1,0 0 1,0 0 0,0 0-1,0 0 1,0 1-1,0-1 1,0 0-1,-1 0 1,1 0-1,0 0 1,0 0 0,0 1-1,-1-1 1,1 0 7,0 1 0,0-1 0,0 0 0,0 1 0,0-1 0,0 0 0,0 1 0,-1-1 0,1 0 0,0 1 0,0-1 0,0 0 1,-1 0-1,1 1 0,0-1 0,0 0 0,-1 0 0,1 1 0,0-1 0,0 0 0,-1 0 0,1 0 0,0 1 0,-1-1 0,1 0 0,0 0 0,-1 0 0,1 0 1,0 0-1,-1 0 0,1 0 0,0 0 0,-1 0 0,1 0 0,-1 0 0,1 0 0,0 0 0,-1 0 0,-6-6-590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40.301"/>
    </inkml:context>
    <inkml:brush xml:id="br0">
      <inkml:brushProperty name="width" value="0.025" units="cm"/>
      <inkml:brushProperty name="height" value="0.025" units="cm"/>
    </inkml:brush>
  </inkml:definitions>
  <inkml:trace contextRef="#ctx0" brushRef="#br0">9 22 18388,'0'1'5940,"3"-4"-4823,-2 2-1146,-1 0 0,1 0 0,0 0 0,-1 0-1,1 0 1,-1 0 0,0 0 0,1 0 0,-1 0 0,0 0 0,0-1-1,1 1 1,-1 0 0,0-2 0,0 3 30,0 0-1,-1 0 1,1 0 0,0 0-1,0 0 1,0 0 0,0 0-1,0 0 1,0-1 0,0 1-1,0 0 1,0 0 0,0 0-1,-1 0 1,1 0 0,0 0 0,0 0-1,0 0 1,0 0 0,0 0-1,0 0 1,-1 0 0,1 0-1,0 0 1,0 0 0,0 0-1,0 0 1,0 0 0,0 0-1,-1 0 1,1 0 0,0 0-1,0 0 1,0 0 0,0 0-1,0 0 1,0 0 0,0 0-1,-1 0 1,1 0 0,0 0-1,0 0 1,0 0 0,0 0-1,0 1 1,0-1 0,0 0-1,0 0 1,0 0 0,-1 0-1,1 0 1,0 0 0,0 0 0,0 1-1,0-1 1,0 0 0,0 0-1,0 0 1,0 0 0,0 0-1,0 0 1,0 1 0,0-1-1,0 0 1,0 0 0,-6 8-10,5-5-1,0 0-1,0 1 0,0-1 1,1 1-1,-1-1 1,1 1-1,0 0 1,0-1-1,0 1 1,0-1-1,2 6 1,-2-8 5,0-1 1,0 1 0,0 0 0,1 0 0,-1-1-1,0 1 1,1 0 0,-1 0 0,1-1-1,-1 1 1,1 0 0,-1-1 0,1 1 0,-1-1-1,1 1 1,-1-1 0,1 1 0,0-1-1,0 1 1,-1-1 0,2 1 0,-1-1 3,0 0-1,0 0 1,1 0 0,-1 0 0,0 0 0,0 0 0,1 0-1,-1-1 1,0 1 0,0 0 0,0-1 0,1 1 0,-1-1-1,0 1 1,0-1 0,0 0 0,0 1 0,1-2 0,3-3 108,0 1 0,0-1 0,-1 0 0,7-8 1,-3 4-1938,-8 9 1823,0 1 1,0-1-1,0 1 0,-1-1 1,1 1-1,0-1 0,0 1 1,1-1-1,-1 1 0,0-1 1,0 1-1,0-1 0,0 1 1,0-1-1,0 1 0,1-1 1,-1 1-1,0-1 0,0 1 1,1-1-1,-1 0 0,0 1 1,1-1-1,-1 1 0,0-1 1,1 0-1,-1 1 0,0-1 1,1 0-1,-1 0 0,1 1 1,-1-1-1,1 0 0,-1 0 1,1 0-1,0 1 0,7-1-410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41.036"/>
    </inkml:context>
    <inkml:brush xml:id="br0">
      <inkml:brushProperty name="width" value="0.025" units="cm"/>
      <inkml:brushProperty name="height" value="0.025" units="cm"/>
    </inkml:brush>
  </inkml:definitions>
  <inkml:trace contextRef="#ctx0" brushRef="#br0">0 440 13859,'2'-1'438,"-1"0"0,1 0 0,-1-1 0,1 1 0,-1 0-1,0-1 1,1 1 0,-1-1 0,0 0 0,0 1 0,0-1 0,1-2 0,4-7 881,139-156 2939,-84 100-3597,75-107 0,-155 206-751,2-1 0,1 2 0,-13 37 0,18-42 2,2 1 1,2 0-1,0 0 0,-4 51 0,11-74-72,0 1 0,1 0-1,0-1 1,0 1 0,2 6 0,-3-12 118,0 0 1,1 0-1,-1 0 1,0-1-1,1 1 1,-1 0-1,1 0 1,-1 0 0,1 0-1,-1-1 1,1 1-1,0 0 1,-1 0-1,1-1 1,0 1-1,0-1 1,0 2 0,0-2 21,0 0 0,0 0 1,-1 0-1,1 0 0,0 0 0,0-1 1,-1 1-1,1 0 0,0 0 1,-1 0-1,1-1 0,0 1 1,-1 0-1,1-1 0,0 1 1,-1-1-1,1 1 0,-1 0 0,1-1 1,0 1-1,-1-1 0,0 0 1,1 1-1,-1-1 0,1 1 1,0-2-1,6-10-332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41.516"/>
    </inkml:context>
    <inkml:brush xml:id="br0">
      <inkml:brushProperty name="width" value="0.025" units="cm"/>
      <inkml:brushProperty name="height" value="0.025" units="cm"/>
    </inkml:brush>
  </inkml:definitions>
  <inkml:trace contextRef="#ctx0" brushRef="#br0">0 100 14995,'12'0'1585,"11"-1"-825,5-3-264,17-2 896,2-3-320,10 1-295,2-4-65,-3 2-152,-4 0-160,-12 3-336,-6 1-144,-14 2-672,-5-2 1976,-11 1-1232,-1 2 0,-2-6-24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42.094"/>
    </inkml:context>
    <inkml:brush xml:id="br0">
      <inkml:brushProperty name="width" value="0.025" units="cm"/>
      <inkml:brushProperty name="height" value="0.025" units="cm"/>
    </inkml:brush>
  </inkml:definitions>
  <inkml:trace contextRef="#ctx0" brushRef="#br0">142 18 14803,'-35'98'4998,"12"-34"-3759,-22 90 0,7 53-965,73-278 846,-8 8-803,53-120 123,-55 133-418,48-73 1,-70 118-37,1 0 1,-1 0 0,1 1 0,0-1 0,1 1-1,-1 0 1,1 0 0,9-5 0,-13 8 6,1 0 0,0 1 1,-1-1-1,1 0 0,0 1 1,0 0-1,-1-1 0,1 1 0,0 0 1,0 0-1,-1 0 0,1 0 1,0 0-1,0 0 0,-1 1 1,1-1-1,0 0 0,0 1 0,-1 0 1,1-1-1,0 1 0,-1 0 1,1 0-1,-1 0 0,1 0 0,-1 0 1,0 0-1,1 0 0,-1 0 1,0 1-1,0-1 0,0 0 1,1 2-1,2 2 6,-1-1 1,1 0 0,-1 1-1,0 0 1,-1 0 0,1 0-1,-1 0 1,0 0 0,0 0-1,-1 0 1,0 1 0,1-1-1,-2 1 1,1-1 0,-1 1-1,0-1 1,0 1-1,0-1 1,-1 1 0,0-1-1,0 1 1,0-1 0,-1 0-1,1 1 1,-1-1 0,-1 0-1,1 0 1,-1 0 0,0-1-1,0 1 1,0-1 0,-1 1-1,1-1 1,-1 0 0,0 0-1,0-1 1,-8 6-1,6-5-78,1 0 0,-1-1 0,0 0 0,0 0 0,0 0 0,0-1 0,-1 0 0,1 0 0,0-1 0,-1 1 0,-10 0-1,14-2-8,0 0-1,1 0 1,-1-1-1,0 1 0,0 0 1,1-1-1,-1 1 1,1-1-1,-1 0 0,0 0 1,1 0-1,-1-1 1,1 1-1,0 0 1,-1-1-1,1 1 0,0-1 1,0 0-1,0 0 1,0 0-1,0 0 0,1 0 1,-1 0-1,1-1 1,-1 1-1,1 0 0,0-1 1,0 1-1,0-1 1,-1-3-1,-3-22-606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52.568"/>
    </inkml:context>
    <inkml:brush xml:id="br0">
      <inkml:brushProperty name="width" value="0.025" units="cm"/>
      <inkml:brushProperty name="height" value="0.025" units="cm"/>
    </inkml:brush>
  </inkml:definitions>
  <inkml:trace contextRef="#ctx0" brushRef="#br0">551 138 9354,'-8'-3'258,"0"0"-1,0 0 1,-1 1 0,1 0-1,-1 0 1,1 1 0,-1 0-1,0 1 1,1 0 0,-1 0-1,0 1 1,1 0 0,-1 0-1,1 1 1,-1 0 0,1 0-1,-10 5 1,-5 3-270,0 1 0,1 1-1,0 1 1,-34 28 0,37-26 14,0 1-1,2 0 1,0 2-1,0 0 1,2 1 0,0 0-1,2 1 1,0 1-1,1 0 1,1 1 0,1 0-1,1 0 1,1 1-1,-6 28 1,-1 33 1,4 0-1,4 1 1,6 167 0,53 253-21,-52-504 18,5 34-1,21 138 7,-18-133 0,2-1-1,20 53 0,-23-74-3,1 0-1,1-1 1,0 0 0,2 0 0,0-1 0,22 24 0,-23-29-3,0-2 1,1 0 0,0 0 0,1-1 0,0 0 0,0-1 0,0-1 0,1 1 0,0-2-1,18 6 1,-21-9-2,-1 1 0,1-1 0,0-1 0,0 0 0,0 0 0,0-1 0,-1 0 0,1-1 0,0 0 0,0 0 0,0-1 0,18-6 0,-17 3 0,-1 0 0,1-1-1,-1 0 1,0 0 0,-1-1 0,1 0 0,-1-1 0,-1 0 0,0-1 0,13-15 0,35-53 77,-4-2-1,68-135 1,51-185 648,-43-8 65,-106 305-622,-4-1 0,6-113-1,-22 172-187,-1 0 0,-8-76-1,5 106 5,0 1 0,-1 0 0,0 1 0,-1-1 0,0 1 0,-1-1 0,-1 1 0,0 1 0,-1-1 0,0 1 0,0 0 0,-1 1-1,-17-18 1,14 19-19,0 0-1,-1 1 1,0 0-1,-1 1 1,0 0-1,0 1 1,0 1-1,0 0 1,-1 0-1,0 2 1,-23-4-1,8 3-57,-1 3 0,1 0-1,-1 2 1,-48 6 0,27 2-35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53.571"/>
    </inkml:context>
    <inkml:brush xml:id="br0">
      <inkml:brushProperty name="width" value="0.025" units="cm"/>
      <inkml:brushProperty name="height" value="0.025" units="cm"/>
    </inkml:brush>
  </inkml:definitions>
  <inkml:trace contextRef="#ctx0" brushRef="#br0">9 28 12275,'-1'0'54,"1"0"0,-1 1 0,1-1 0,-1 0 0,1 0 0,-1 1 0,1-1 0,-1 1 0,1-1 0,-1 0 0,1 1 0,0-1 1,-1 1-1,1-1 0,0 1 0,0-1 0,-1 1 0,1-1 0,0 1 0,0-1 0,0 1 0,-1-1 0,1 2 0,0-2-15,1 1-1,-1-1 0,0 1 1,1-1-1,-1 0 0,0 1 0,1-1 1,-1 1-1,1-1 0,-1 0 1,0 1-1,1-1 0,-1 0 1,1 0-1,-1 1 0,1-1 1,-1 0-1,1 0 0,0 1 0,39 5 495,-26-4-473,34 7 68,71 3 0,-93-11-117,0-1 0,0-2 1,-1-1-1,39-9 0,-55 10-3,-1 1 28,0-1-1,0-1 1,0 1 0,8-5 0,-42 6 241,-13 2-133,-1-1 0,1-3 0,0-1 0,0-1 1,-47-14-1,81 17-110,-17-3-64,18 7-32,12 6-3,0-2 30,0 0-1,1-1 1,-1 0 0,1-1-1,11 5 1,-16-8 20,0 0 1,0 1-1,0-2 0,0 1 0,0 0 0,1-1 1,-1 0-1,0 0 0,0 0 0,0 0 1,0 0-1,0-1 0,0 0 0,8-3 0,-11 4 13,-1 0 0,1 0-1,-1 0 1,1 0-1,0-1 1,-1 1-1,1 0 1,-1 0 0,1-1-1,-1 1 1,1 0-1,-1-1 1,0 1-1,1-1 1,-1 1 0,1 0-1,-1-1 1,0 1-1,1-1 1,-1 1 0,0-1-1,0 0 1,1 1-1,-1-1 1,0 1-1,0-1 1,1 0 0,-2 0 1,1 0-1,0 0 1,-1 1 0,1-1 0,-1 0 0,1 0 0,-1 1 0,1-1 0,-1 0 0,1 1 0,-1-1 0,0 1 0,1-1 0,-1 1 0,0-1 0,-1 0 0,-2-1 6,-1-1 0,-1 1 0,1 0-1,-9-2 1,-5 0-23,1 0-1,-1 2 1,0 0-1,0 2 1,-1 0-1,1 1 1,-22 4-1,40-5 12,1 0 0,-1 0 1,1 0-1,-1 0 0,0 0 0,1 0 0,-1 0 0,1 0 1,-1 0-1,1 0 0,-1 1 0,0-1 0,1 0 1,-1 0-1,1 1 0,-1-1 0,1 0 0,-1 1 0,1-1 1,0 1-1,-1-1 0,1 1 0,-1-1 0,1 0 0,0 1 1,-1-1-1,1 2 0,1-2 5,-1 0 0,1 1 0,0-1 0,0 0 0,0 0 0,0 1 0,0-1 0,0 0 0,0 0 1,-1 0-1,1 0 0,0-1 0,0 1 0,0 0 0,0 0 0,0 0 0,0-1 0,1 0 0,17-5-45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5.651"/>
    </inkml:context>
    <inkml:brush xml:id="br0">
      <inkml:brushProperty name="width" value="0.025" units="cm"/>
      <inkml:brushProperty name="height" value="0.025" units="cm"/>
    </inkml:brush>
  </inkml:definitions>
  <inkml:trace contextRef="#ctx0" brushRef="#br0">22 1 16980,'-10'17'1536,"1"10"-1232,6 8-168,3 2 616,13 9-368,1 2-120,7 3-224,0-4-88,2-10-344,-3-8-240,-4-16 528,0-5-96,-6-8-64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6.069"/>
    </inkml:context>
    <inkml:brush xml:id="br0">
      <inkml:brushProperty name="width" value="0.025" units="cm"/>
      <inkml:brushProperty name="height" value="0.025" units="cm"/>
    </inkml:brush>
  </inkml:definitions>
  <inkml:trace contextRef="#ctx0" brushRef="#br0">43 1 12523,'-16'38'1553,"-7"18"207,22-53-1686,1 1 0,-1-1 0,0 1 0,1 0 0,-1-1 0,1 1 0,0 0 0,1-1 0,-1 1 0,0 0 0,1-1 0,0 1 0,1 3 0,-1-5-60,0-1 0,0 0 1,0 0-1,0 1 1,0-1-1,1 0 0,-1 0 1,0-1-1,1 1 1,-1 0-1,0 0 0,1 0 1,-1-1-1,1 1 1,-1-1-1,1 1 0,-1-1 1,1 0-1,-1 0 1,1 1-1,-1-1 0,3 0 1,44-2 63,-30 1-58,-6 1-6,0 0 0,0 1 0,-1 0-1,1 1 1,0 0 0,-1 1 0,1 1 0,11 4 0,-20-7 11,-1 0 0,1 1 0,0-1 0,-1 1 0,1-1 0,-1 1 0,1 0 0,-1 0 0,0 0 0,0 0 0,0 1 0,0-1 0,0 0 0,-1 1 0,1-1 0,-1 1 0,1 0 0,-1 0 0,0-1 0,0 1 0,0 0 0,-1 0 0,1 0 0,-1 0 0,1 0 0,-1 0 0,0 0 0,0 0 0,0 0 0,-1 0 0,1 0 0,-1 0 0,1 0 0,-1 0 0,0-1 0,0 1 0,-2 3 0,-2 3 76,1-1 1,-2-1-1,1 1 0,-1-1 1,0 0-1,0 0 0,-1 0 1,0-1-1,0 0 0,-1-1 1,0 1-1,0-2 1,0 1-1,-14 5 0,21-9-113,0-1-1,1 0 1,-1 1-1,0-1 1,1 0-1,-1 0 1,0 0-1,0 1 1,1-1-1,-1 0 1,0 0-1,0 0 1,1 0-1,-1 0 1,0 0-1,0-1 1,1 1-1,-1 0 1,0 0-1,0-1 1,0 1-4,1-1 1,0 1 0,-1-1 0,1 1-1,0 0 1,0-1 0,-1 1-1,1-1 1,0 1 0,0-1-1,0 1 1,0-1 0,0 0 0,-1 1-1,1-1 1,0 1 0,0-1-1,0 1 1,0-1 0,1 1 0,-1-2-1,12-35-458,-7 26 504,9-32-219,1-17-63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6.485"/>
    </inkml:context>
    <inkml:brush xml:id="br0">
      <inkml:brushProperty name="width" value="0.025" units="cm"/>
      <inkml:brushProperty name="height" value="0.025" units="cm"/>
    </inkml:brush>
  </inkml:definitions>
  <inkml:trace contextRef="#ctx0" brushRef="#br0">21 0 13939,'-2'4'97,"0"-1"0,0 1 0,0 0 0,0 0 0,1 0-1,0 0 1,-1 0 0,2 0 0,-1 0 0,0 0 0,1 0 0,0 0 0,-1 1 0,2-1 0,-1 0 0,0 0 0,1 0 0,0 0-1,0 1 1,0-1 0,1 0 0,-1-1 0,5 9 0,3 5 20,2 0 0,0 0 0,22 25 0,-27-35-69,77 85 151,-51-59-65,-2 1 0,41 60-1,-70-93-128,-1-1 0,1 1 0,0 0 1,-1 0-1,1 0 0,-1 0 0,0-1 0,1 1 0,-1 0 1,0 0-1,1 0 0,-1 0 0,0 0 0,0 0 0,0 0 0,0 0 1,0 0-1,0 1 0,0-1-13,-1-1 1,1 0 0,0 1-1,-1-1 1,1 0-1,-1 0 1,1 0 0,0 1-1,-1-1 1,1 0-1,-1 0 1,1 0 0,-1 0-1,1 0 1,-1 0-1,1 0 1,-1 0 0,1 0-1,0 0 1,-1 0-1,1 0 1,-1 0 0,1 0-1,-1 0 1,0-1 0,-36-15-473,35 15 470,-218-124-681,215 122 807,1 0-1,-1 0 0,1 0 1,-1-1-1,-5-6 1,10 9-92,-1 1 0,1-1 1,-1 0-1,1 1 0,-1-1 1,1 0-1,-1 1 0,1-1 1,0 0-1,-1 0 0,1 1 1,0-1-1,0 0 0,-1 0 1,1 0-1,0 1 1,0-1-1,0 0 0,0 0 1,0 0-1,0 0 0,0 1 1,1-1-1,-1 0 0,0 0 1,0 0-1,1 1 0,-1-1 1,0 0-1,1 0 0,-1 1 1,1-1-1,-1 0 0,1 1 1,-1-1-1,1 0 0,-1 1 1,1-1-1,0 1 0,-1-1 1,1 1-1,0-1 0,-1 1 1,1 0-1,1-1 1,29-15 275,34-12 0,1 0-358,-10 2 20,1-1-29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1.605"/>
    </inkml:context>
    <inkml:brush xml:id="br0">
      <inkml:brushProperty name="width" value="0.05" units="cm"/>
      <inkml:brushProperty name="height" value="0.05" units="cm"/>
    </inkml:brush>
  </inkml:definitions>
  <inkml:trace contextRef="#ctx0" brushRef="#br0">16 55 19444,'-6'25'1024,"2"-1"-1,1 1 1,1-1 0,1 1-1,2 0 1,5 44 0,0-35-941,-1 0 1,-2 1 0,-2 59-1,-2-148-165,2 43 67,22-168-158,-19 161 102,0 0 0,1 0 0,1 0 0,1 1 0,1 0 0,0 0 0,17-25 0,-20 35-11,0 1 1,1 0 0,0 1 0,0-1 0,0 1 0,1 0-1,8-4 1,-13 7 51,-1 1-1,1 0 0,0 0 0,0 0 1,-1 0-1,1 1 0,0-1 0,0 0 1,0 1-1,0-1 0,0 1 1,0 0-1,0 0 0,0 0 0,0 0 1,0 0-1,0 0 0,0 0 1,0 1-1,0-1 0,0 1 0,0-1 1,0 1-1,0 0 0,0 0 1,-1-1-1,1 2 0,0-1 0,-1 0 1,1 0-1,0 0 0,-1 1 1,2 2-1,-1-3 17,-2 1-1,1 0 1,0 0 0,0-1 0,-1 1 0,1 0-1,0 0 1,-1 0 0,0 0 0,0 0-1,1 0 1,-1 0 0,0 0 0,-1 0-1,1 0 1,0 0 0,0 0 0,-1-1 0,1 1-1,-1 0 1,0 0 0,0 0 0,1 0-1,-1-1 1,0 1 0,-1 0 0,-1 2-1,-3 4 21,0-1 0,0 0-1,-1 0 1,-9 7-1,4-4-67,0-1 1,-1 0-1,0-1 1,0-1-1,-1 0 0,0 0 1,0-1-1,-16 3 0,29-8 39,1-1-1,0 0 1,-1 0 0,1 0-1,-1 1 1,1-1-1,-1 0 1,1 0-1,-1 0 1,1 0-1,-1 0 1,1 0 0,-1 0-1,1 0 1,-1 0-1,1 0 1,-1 0-1,1 0 1,0-1-1,-1 1 1,1 0 0,-1 0-1,1 0 1,-1-1-1,1 1 1,-1 0-1,1 0 1,0-1-1,-1 1 1,1 0 0,0-1-1,-1 1 1,1 0-1,0-1 1,0 1-1,-1-1 1,1 0-1,0 0 2,0 0 0,0 0-1,0 0 1,0 0-1,0 0 1,1 0 0,-1-1-1,0 1 1,1 0-1,-1 0 1,1 0 0,-1 0-1,1 0 1,0-1-1,12-15-391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6.933"/>
    </inkml:context>
    <inkml:brush xml:id="br0">
      <inkml:brushProperty name="width" value="0.025" units="cm"/>
      <inkml:brushProperty name="height" value="0.025" units="cm"/>
    </inkml:brush>
  </inkml:definitions>
  <inkml:trace contextRef="#ctx0" brushRef="#br0">111 97 14771,'-7'-2'173,"0"0"0,1 1 0,-1 0 0,0 0 0,0 1 0,0-1 0,0 2 0,0-1 0,-9 2 0,14-1-154,1-1 0,-1 1 0,0 0 0,0-1 0,1 1 0,-1 0 0,1 0 0,-1 0 0,1 0 0,-1 1 0,1-1 0,-1 0 1,1 1-1,0-1 0,-2 3 0,2-1 7,0-1 1,0 1-1,0-1 0,0 1 1,1-1-1,-1 1 1,1 0-1,-1 0 1,1-1-1,0 1 0,0 0 1,1-1-1,0 6 1,0-3-19,0 1-1,1-1 1,-1 0 0,1 1 0,0-1 0,1 0 0,-1 0 0,1-1-1,0 1 1,0-1 0,1 1 0,-1-1 0,1 0 0,0 0 0,0-1-1,1 1 1,-1-1 0,1 0 0,-1 0 0,1 0 0,0 0 0,0-1-1,0 0 1,10 2 0,-11-3 32,1 0 1,-1 0-1,0 0 0,1-1 1,-1 0-1,1 0 0,-1 0 0,0-1 1,1 0-1,-1 1 0,0-2 1,1 1-1,-1 0 0,0-1 0,0 0 1,0 1-1,0-2 0,0 1 1,-1 0-1,1-1 0,-1 0 0,1 0 1,-1 0-1,0 0 0,0 0 1,-1-1-1,1 1 0,0-1 0,-1 0 1,0 1-1,2-7 0,-1 2 102,0 0-1,-1-1 0,0 1 0,0-1 0,-1 1 0,0-1 1,0 0-1,-1 0 0,-1 1 0,-1-14 0,1 17-87,1 1-1,-1-1 0,0 1 1,0 0-1,0-1 0,-1 1 1,0 0-1,0 0 0,0 0 1,0 0-1,0 0 0,-1 1 0,0-1 1,1 1-1,-1 0 0,-1-1 1,1 1-1,0 1 0,-1-1 1,0 0-1,1 1 0,-5-2 1,7 3-51,0 1 1,0 0 0,1-1 0,-1 1 0,0 0 0,0 0 0,1-1-1,-1 1 1,0 0 0,0 0 0,0 0 0,1 0 0,-1 0 0,0 0-1,0 0 1,0 1 0,1-1 0,-1 0 0,0 0 0,0 1-1,1-1 1,-1 0 0,0 1 0,1-1 0,-1 0 0,-1 2 0,1-1-4,0 1 0,0-1 0,1 0 0,-1 1 0,0-1 0,1 1 0,-1-1 0,1 0 0,0 1 1,-1 0-1,1-1 0,0 1 0,0 1 0,0 3-11,0 0 0,0 1 0,1-1 0,0 0 0,3 11 1,-1-10-40,0 0 0,1 0 0,0-1 0,0 0 1,0 1-1,1-1 0,0-1 0,0 1 1,0-1-1,1 0 0,0 0 0,0 0 0,0-1 1,0 0-1,1 0 0,11 4 0,-13-6-74,1 1-1,0-1 1,0-1 0,0 1-1,0-1 1,0 0-1,1 0 1,-1-1-1,0 0 1,0 0 0,0 0-1,1-1 1,-1 0-1,0 0 1,0-1-1,0 1 1,0-1-1,0-1 1,-1 1 0,8-5-1,13-11-500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7.428"/>
    </inkml:context>
    <inkml:brush xml:id="br0">
      <inkml:brushProperty name="width" value="0.025" units="cm"/>
      <inkml:brushProperty name="height" value="0.025" units="cm"/>
    </inkml:brush>
  </inkml:definitions>
  <inkml:trace contextRef="#ctx0" brushRef="#br0">19 1 12755,'-3'8'570,"0"1"1,0-1-1,0 1 1,1 0-1,1 0 1,-1 0-1,1 13 1,1-18-462,0 0-1,0 0 1,0 0 0,1-1 0,-1 1-1,1 0 1,0-1 0,0 1 0,1 0 0,-1-1-1,1 1 1,-1-1 0,1 0 0,0 0-1,0 1 1,1-1 0,-1 0 0,1-1-1,-1 1 1,5 2 0,-7-4-100,1 0 1,0-1-1,0 1 1,-1-1-1,1 1 0,0-1 1,0 1-1,0-1 1,0 1-1,0-1 1,0 0-1,0 0 0,0 1 1,0-1-1,0 0 1,-1 0-1,1 0 0,0 0 1,0 0-1,0 0 1,0 0-1,0 0 1,0-1-1,0 1 0,0 0 1,1-1-1,0 0 0,-1 0-1,0-1 1,0 1-1,0 0 1,0 0-1,0-1 1,0 1-1,0-1 1,0 1-1,-1 0 1,1-1-1,-1 0 1,1 1-1,0-3 1,0-3 18,1-1 0,-2 0 0,1 0 1,-1 1-1,-1-13 0,1 16-13,-5-27 80,4 29-86,1 0 1,-1 0-1,1 1 0,-1-1 1,0 0-1,1 0 1,-1 1-1,0-1 1,0 0-1,0 1 0,0-1 1,-1 1-1,-1-2 1,3 3-8,0 0 0,0 0 1,-1 0-1,1 0 0,0 0 1,0 0-1,0 0 0,-1 0 1,1 0-1,0 0 0,0 0 1,-1 0-1,1 0 0,0 0 1,0 0-1,0 0 0,0 1 1,-1-1-1,1 0 0,0 0 1,0 0-1,0 0 0,0 0 0,-1 1 1,1-1-1,0 0 0,0 0 1,0 0-1,0 1 0,0-1 1,0 0-1,0 0 0,0 0 1,0 1-1,-1-1 0,1 0 1,0 0-1,0 0 0,0 1 1,0-1-1,0 0 0,0 0 1,0 0-1,1 1 0,-1-1 1,0 0-1,0 0 0,0 1 1,0 12 3,0-10-35,1 1 0,-1-1 0,1 1 0,0-1 0,0 0 0,0 0 0,1 1-1,-1-1 1,1 0 0,0 0 0,0 0 0,0-1 0,0 1 0,0 0 0,0-1 0,1 1-1,-1-1 1,1 0 0,0 0 0,0 0 0,0 0 0,0 0 0,0-1 0,0 1 0,0-1-1,1 0 1,-1 0 0,0 0 0,4 0 0,0 0-61,1 0 1,-1-1-1,0 0 0,0 0 0,0-1 1,0 0-1,0-1 0,0 1 0,0-1 1,-1 0-1,1-1 0,-1 0 0,11-6 1,16-13-321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7.872"/>
    </inkml:context>
    <inkml:brush xml:id="br0">
      <inkml:brushProperty name="width" value="0.025" units="cm"/>
      <inkml:brushProperty name="height" value="0.025" units="cm"/>
    </inkml:brush>
  </inkml:definitions>
  <inkml:trace contextRef="#ctx0" brushRef="#br0">128 1 15699,'-27'33'1521,"9"-13"-769,0 2 0,2 0 0,1 0-1,-16 31 1,31-53-740,0 0 0,-1 1 0,1-1 1,0 1-1,-1-1 0,1 1 0,0-1 0,0 1 0,0-1 0,0 1 0,0-1 1,-1 1-1,1 0 0,0-1 0,0 1 0,0-1 0,0 1 0,0-1 0,1 1 0,-1-1 1,0 1-1,0-1 0,0 1 0,0-1 0,1 1 0,-1 0 0,1-1-8,0 1 0,-1-1 0,1 0 0,0 0 1,-1 0-1,1 0 0,0 1 0,-1-1 0,1 0 0,0 0 0,-1 0 0,1 0 0,0-1 0,-1 1 0,1 0 0,0 0 1,0-1-1,36-15-107,-30 12 128,11-4-19,0 1 1,1 1-1,27-6 0,-35 10 4,1 0-1,0 1 1,0 0-1,0 1 1,0 0-1,22 3 1,-33-3-1,1 1 0,0-1 0,-1 0 0,1 1 0,-1-1 0,1 1 0,-1-1-1,1 1 1,-1 0 0,1 0 0,-1 0 0,0-1 0,1 1 0,-1 0 0,0 1 0,0-1 0,0 0 0,1 0 0,-1 0 0,-1 1 0,1-1 0,0 1 0,0-1 0,0 1 0,-1-1-1,1 1 1,0 1 0,-1-1 10,0 0-1,0 1 0,0-1 1,-1 0-1,1 0 0,0 0 0,-1 0 1,0 0-1,1 0 0,-1-1 1,0 1-1,0 0 0,0 0 1,0 0-1,0-1 0,-1 1 1,1-1-1,0 1 0,-1-1 0,-2 3 1,-11 7 142,-1-1 1,0 0-1,0-2 1,-1 0-1,0 0 1,0-2-1,-1 0 1,-19 3-1,24-4-22</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8.482"/>
    </inkml:context>
    <inkml:brush xml:id="br0">
      <inkml:brushProperty name="width" value="0.025" units="cm"/>
      <inkml:brushProperty name="height" value="0.025" units="cm"/>
    </inkml:brush>
  </inkml:definitions>
  <inkml:trace contextRef="#ctx0" brushRef="#br0">44 460 14395,'-1'-1'76,"0"0"0,1 0 0,-1 0 1,0 0-1,0 1 0,0-1 0,0 0 0,1 0 0,-1 1 0,0-1 0,0 0 0,-1 1 1,1-1-1,0 1 0,0-1 0,0 1 0,0 0 0,0-1 0,0 1 0,-1 0 0,1 0 1,0 0-1,0 0 0,0 0 0,-1 0 0,0 0 0,1 1-27,0 0 0,0-1 0,0 1 1,0-1-1,0 1 0,0 0 0,0 0 0,0 0 0,1 0 0,-1-1 0,0 1 0,1 0 1,-1 0-1,1 0 0,-1 0 0,1 0 0,-1 0 0,1 1 0,0-1 0,0 0 1,-1 0-1,1 0 0,0 0 0,0 0 0,0 0 0,0 1 0,0-1 0,1 2 0,0 4 28,0-1-1,1 1 0,-1 0 0,2 0 1,-1-1-1,1 0 0,0 1 1,0-1-1,1 0 0,-1-1 0,1 1 1,1 0-1,-1-1 0,1 0 0,0 0 1,7 5-1,-8-7-57,0 0-1,-1 0 1,1-1 0,0 1 0,0-1-1,0 0 1,1 0 0,-1-1 0,0 1 0,1-1-1,-1 0 1,1 0 0,-1-1 0,1 1-1,0-1 1,-1 0 0,1 0 0,-1 0-1,1-1 1,-1 0 0,1 0 0,-1 0 0,1 0-1,-1-1 1,6-2 0,-3 0 9,0-1 0,-1 0-1,1-1 1,-1 1 0,0-1 0,7-11 0,18-16-55,-30 33 25,-1 0-1,0 0 1,0-1 0,1 1 0,-1 0-1,0 0 1,1 0 0,-1 0 0,0-1-1,1 1 1,-1 0 0,0 0 0,1 0-1,-1 0 1,0 0 0,1 0 0,-1 0-1,0 0 1,1 0 0,-1 0 0,0 0-1,1 0 1,-1 0 0,0 0 0,1 0-1,-1 0 1,0 0 0,0 0 0,1 1-1,-1-1 1,0 0 0,1 0 0,-1 0-1,0 0 1,0 1 0,1-1 0,-1 0-1,0 0 1,0 1 0,1-1 0,-1 0-1,0 1 1,0-1 0,1 1 0,5 15-50,-6-14 42,14 50 121,-2 0 0,-3 0-1,4 86 1,-12-124 7,0-9-50,-1 0 0,1 0-1,-1 1 1,0-1-1,-1 0 1,1 0 0,-1 0-1,0 0 1,-1 0-1,1 0 1,-4 9-1,4-14-53,1 1-1,-1-1 0,1 1 0,-1 0 0,1-1 0,-1 1 0,1-1 0,-1 1 0,0-1 1,1 0-1,-1 1 0,0-1 0,1 1 0,-1-1 0,0 0 0,1 0 0,-1 1 0,0-1 1,0 0-1,1 0 0,-1 0 0,0 0 0,0 0 0,1 0 0,-1 0 0,0 0 0,0 0 1,0 0-1,1-1 0,-1 1 0,0 0 0,1 0 0,-1-1 0,0 1 0,1-1 0,-1 1 1,0 0-1,1-1 0,-1 1 0,0-1 0,1 1 0,-1-1 0,0 0 0,-3-3-25,1 0-1,-1 0 0,1 0 0,-1 0 0,-2-6 1,-2-5-98,1 0 0,1 0 0,0 0 0,1-1 0,0 0 0,2 0 0,0 0 0,1-1 0,0 1 0,1-1 0,1 1 0,1-1 0,3-23 0,7-18-32,2-1 0,29-77 0,-14 48 277,4-33 28,-28 100-104,0-1 1,-1 0-1,-1-34 1,-2 51-44,-1 0-1,1 1 1,-1-1 0,0 1-1,0-1 1,0 1-1,-1-1 1,-3-7 0,4 12-13,1-1 0,0 0 0,-1 1 0,1-1 0,-1 0 1,1 1-1,-1-1 0,0 1 0,1-1 0,-1 1 0,1-1 1,-1 1-1,0 0 0,1-1 0,-1 1 0,0 0 0,0-1 0,1 1 1,-1 0-1,0 0 0,0 0 0,0 0 0,-1 0 0,1 0 0,0 1 0,-1-1 0,1 1 0,0-1 0,-1 1 0,1 0-1,0-1 1,0 1 0,0 0 0,-1 0 0,1 0 0,0 0 0,0 0 0,0 0 0,-1 2 0,-4 6 4,-1 0 1,2 1 0,-1 0 0,1 0-1,1 0 1,0 0 0,1 1 0,-1 0-1,0 11 1,0 2 24,1-1 0,1 1 0,1 31 0,2-38 3,0 0 1,1 0-1,0 0 1,2-1-1,0 0 0,7 18 1,-9-29-20,0 1-1,1-1 1,0 0 0,0 0 0,0 0-1,0 0 1,1-1 0,0 1 0,0-1-1,0 0 1,1 0 0,-1-1 0,1 1 0,0-1-1,0 0 1,0 0 0,0 0 0,0-1-1,1 0 1,10 3 0,-3-3-7,-1 0 1,1-1-1,0 0 0,-1-1 1,1-1-1,0 0 0,-1 0 1,1-1-1,15-5 0,-27 7-33,0-1 1,0 1-1,0 0 0,0 0 0,0 0 0,0-1 1,0 1-1,0-1 0,-1 1 0,1 0 0,0-1 1,0 0-1,0 1 0,-1-1 0,1 1 0,0-1 1,-1 0-1,1 1 0,0-1 0,-1 0 0,1 0 1,-1 0-1,1 1 0,-1-1 0,0 0 1,1 0-1,-1 0 0,0 0 0,0 0 0,1 0 1,-1 0-1,0 0 0,0 0 0,0 1 0,0-1 1,0 0-1,0 0 0,-1 0 0,1 0 0,0 0 1,0 0-1,-1 0 0,1 0 0,0 0 0,-1 1 1,1-1-1,-1 0 0,1 0 0,-1 0 0,0 0 1,-11-18-239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9.364"/>
    </inkml:context>
    <inkml:brush xml:id="br0">
      <inkml:brushProperty name="width" value="0.025" units="cm"/>
      <inkml:brushProperty name="height" value="0.025" units="cm"/>
    </inkml:brush>
  </inkml:definitions>
  <inkml:trace contextRef="#ctx0" brushRef="#br0">84 160 11666,'13'2'4341,"-11"-1"-4151,-1-1 0,0 0 0,0 0 0,0 1 1,1-1-1,-1 0 0,0 0 0,0 0 0,1 0 1,-1-1-1,0 1 0,0 0 0,2-1 0,-2 0-133,-1 1 0,1-1-1,0 0 1,0 0 0,-1 0-1,1 0 1,-1 0-1,1 0 1,-1 0 0,1 0-1,-1 0 1,0 0-1,1 0 1,-1 0 0,0 0-1,0 0 1,0 0-1,0 0 1,0 0 0,0-1-1,0-1 1,0 1-30,0-1 0,-1 0 0,1 1 0,0-1 0,-1 0 0,0 1 0,1-1 0,-1 1 0,0-1 0,0 1 0,-1-1 0,1 1 0,0-1 0,-1 1 0,-1-2 0,2 3-24,0 0 1,0 1-1,0-1 0,0 0 1,0 1-1,-1-1 0,1 1 0,0-1 1,0 1-1,0 0 0,0 0 0,-1-1 1,1 1-1,0 0 0,0 0 0,0 0 1,-1 0-1,1 0 0,0 0 0,0 1 1,0-1-1,0 0 0,-1 1 0,1-1 1,0 0-1,0 1 0,0 0 0,0-1 1,0 1-1,0 0 0,0-1 0,0 1 1,0 0-1,0 0 0,1 0 1,-1 0-1,-1 1 0,-5 5-3,1 1 0,-1 0 1,2 0-1,-1 0 0,1 1 0,0-1 1,1 1-1,0 1 0,0-1 0,1 1 0,0-1 1,1 1-1,0 0 0,0 0 0,1 0 1,0 0-1,1 10 0,0-17-1,1-1 0,-1 0 0,0 0-1,1 1 1,-1-1 0,1 0 0,0 0 0,-1 0 0,1 1 0,0-1-1,0 0 1,1 0 0,-1 0 0,0-1 0,1 1 0,-1 0 0,1 0-1,-1-1 1,1 1 0,0-1 0,0 1 0,0-1 0,0 0-1,0 0 1,0 0 0,0 0 0,0 0 0,0 0 0,0-1 0,1 1-1,-1-1 1,0 1 0,0-1 0,1 0 0,-1 0 0,4 0 0,0-1 4,1 1 0,0-2 0,0 1 0,0-1 1,-1 0-1,1 0 0,-1-1 0,0 0 0,0 0 1,0 0-1,7-6 0,-1 0 12,-1 0 0,-1-1-1,0-1 1,0 0 0,-1 0-1,0-1 1,-1 0 0,11-21 0,-15 23 16,1 0 1,-1 0-1,0 0 1,-1-1-1,-1 0 1,1 0-1,-2 1 1,0-1-1,0 0 1,0-1-1,-4-21 1,3 32-21,0-1 0,0 1 1,0-1-1,-1 1 0,1-1 1,-1 1-1,1-1 1,-1 1-1,0-1 0,0 1 1,1 0-1,-1-1 0,0 1 1,0 0-1,0 0 0,-1 0 1,1-1-1,0 1 0,0 1 1,-2-2-1,2 1-4,0 1 0,0 0 0,1 0 0,-1 0 1,0 0-1,0 0 0,0 0 0,0 0 0,0 0 0,0 1 0,0-1 1,0 0-1,1 0 0,-1 1 0,0-1 0,0 1 0,0-1 0,1 1 1,-1-1-1,0 1 0,0-1 0,1 1 0,-1-1 0,0 1 0,1 0 1,-1 0-1,1-1 0,-1 1 0,1 0 0,-1 0 0,1-1 0,0 1 1,-1 0-1,1 2 0,-3 4 8,0 0 1,1 1-1,0-1 1,0 1-1,1 0 1,0-1-1,0 1 1,1 0-1,0 0 1,1 0-1,1 12 1,-1-14-18,0 0 0,0 0 1,1 0-1,0 0 1,0 0-1,0-1 0,1 1 1,0 0-1,0-1 1,0 0-1,1 0 0,0 0 1,0 0-1,0-1 1,6 6-1,-8-9-2,0 1 0,0-1 1,0 0-1,0 1 0,0-1 0,1 0 1,-1 0-1,0-1 0,1 1 0,-1 0 1,1-1-1,-1 0 0,1 1 0,-1-1 1,1 0-1,-1 0 0,1 0 0,-1-1 1,1 1-1,-1-1 0,0 1 0,1-1 1,-1 0-1,1 0 0,-1 0 0,0 0 1,0 0-1,0 0 0,0-1 0,0 1 1,3-3-1,-2 2-84,-1-1 1,1 0-1,0-1 0,-1 1 1,0 0-1,1-1 1,-1 1-1,-1-1 0,1 0 1,0 1-1,-1-1 1,0 0-1,0 0 1,0 0-1,0 0 0,-1 0 1,0 0-1,0-6 1,-2-11-199,-2-4-102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09.892"/>
    </inkml:context>
    <inkml:brush xml:id="br0">
      <inkml:brushProperty name="width" value="0.025" units="cm"/>
      <inkml:brushProperty name="height" value="0.025" units="cm"/>
    </inkml:brush>
  </inkml:definitions>
  <inkml:trace contextRef="#ctx0" brushRef="#br0">1 0 15291,'1'0'1137,"12"10"-913,3 3-96,7 1 416,3 4-288,2-3-536,4 0-144,-5-4 360,0-1-88,-5-4-72</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0.326"/>
    </inkml:context>
    <inkml:brush xml:id="br0">
      <inkml:brushProperty name="width" value="0.025" units="cm"/>
      <inkml:brushProperty name="height" value="0.025" units="cm"/>
    </inkml:brush>
  </inkml:definitions>
  <inkml:trace contextRef="#ctx0" brushRef="#br0">64 160 11178,'-1'0'133,"-1"0"-1,0 0 0,1 0 0,-1 0 1,1 1-1,-1-1 0,1 0 0,-1 1 0,1-1 1,-1 1-1,1-1 0,-1 1 0,1 0 1,-1 0-1,1-1 0,0 1 0,-1 0 1,1 0-1,0 0 0,0 0 0,0 1 1,0-1-1,0 0 0,0 0 0,0 1 0,0-1 1,0 1-1,0 1 0,-3 4 341,0 1 1,1-1-1,0 1 0,-2 9 1,3-7-200,0-1 0,1 1 0,0 0 0,0-1-1,2 15 1,-1-22-223,0 1 0,0 0-1,0-1 1,1 1-1,-1 0 1,1-1-1,0 1 1,0-1-1,0 1 1,0-1-1,0 0 1,0 1-1,1-1 1,-1 0 0,1 0-1,-1 0 1,1 0-1,0 0 1,0 0-1,0 0 1,0-1-1,0 1 1,0-1-1,4 2 1,-4-2-26,0-1-1,0 0 1,0 1-1,0-1 1,0 0 0,0-1-1,0 1 1,0 0-1,0 0 1,0-1 0,0 0-1,0 1 1,0-1-1,0 0 1,0 0 0,0 0-1,0 0 1,-1 0-1,1 0 1,0 0 0,-1-1-1,1 1 1,-1-1-1,0 1 1,2-3 0,4-4 32,-1 0-1,-1 0 1,0 0 0,5-10 0,-4 5 5,0-1 0,-1 0 0,-1 0-1,0 0 1,-1 0 0,-1-1 0,2-24 0,-4 30-89,0 1 0,0 0 0,-1-1 0,0 1 0,0-1 0,-1 1 0,0 0 0,0 0 0,-1 0 0,-1 0 1,1 0-1,-1 1 0,0-1 0,-9-10 0,12 16-6,-1 0 0,0 0 0,0 0-1,1 1 1,-1-1 0,-1 0 0,1 1 0,0 0 0,0-1 0,-5-1 0,6 3 5,0 0-1,0 0 1,0-1 0,-1 1 0,1 0 0,0 0 0,0 0 0,0 0 0,0 0-1,0 0 1,-1 1 0,1-1 0,0 0 0,0 1 0,0-1 0,0 0 0,-2 2-1,1-1-2,0 1 0,1 0 0,-1-1 0,1 1 0,-1 0 0,1 0 0,0 0-1,0 0 1,0 0 0,0 0 0,0 0 0,0 1 0,0-1 0,1 0 0,-1 0 0,1 1-1,-1-1 1,1 0 0,0 1 0,0-1 0,1 4 0,-1 0 29,1-1 0,0 0 0,0 1 0,0-1 1,1 0-1,0 0 0,0 0 0,0 0 0,0 0 0,1 0 0,0 0 1,0-1-1,0 0 0,1 1 0,0-1 0,-1 0 0,1-1 0,1 1 0,-1-1 1,0 0-1,1 0 0,0 0 0,-1 0 0,1-1 0,6 2 0,13 4-99,0 0 0,1-2 0,0-1 0,30 3 0,-5 0-515,-44-7 488,-1 0-1,0 1 0,1 0 1,8 4-1,-13-5 37,0-1 0,0 1 0,0 0 0,0-1-1,1 1 1,-1 0 0,0-1 0,0 1 0,0 0 0,0 0-1,-1 0 1,1 0 0,0 0 0,0 0 0,0 0 0,0 2-1,0-8 22,0-1-1,1 1 0,-1 0 1,1 0-1,0-1 0,4-5 1,-3 5 15,8-17-119</inkml:trace>
  <inkml:trace contextRef="#ctx0" brushRef="#br0" timeOffset="1">487 76 10890,'9'2'1066,"-7"-1"-667,1 0 0,0-1-1,-1 1 1,1-1 0,0 1 0,0-1 0,3 0 0,-5 0-342,0-1 1,-1 1 0,1 0-1,-1 0 1,1-1 0,-1 1-1,1 0 1,-1-1 0,1 1-1,-1-1 1,1 1 0,-1-1-1,1 1 1,-1-1 0,0 1 0,1-1-1,-1 1 1,0-1 0,1 1-1,-1-1 1,0 0 0,0 1-1,0-1 1,0 0 0,1 1-1,-1-1 1,0 1 0,0-1-1,0 0 1,0 1 0,0-1 0,0 0-1,-1 1 1,1-1 0,0 1-1,0-1 1,0 0 0,-1 1-1,1-1 1,-1 0 0,1-1-22,0 1 0,-1 0 0,1-1 0,-1 1 0,1 0 0,-1-1 0,1 1 1,-1 0-1,0 0 0,0-1 0,0 1 0,1 0 0,-1 0 0,0 0 0,-1 0 0,1 0 0,0 0 0,0 1 1,0-1-1,0 0 0,-1 1 0,1-1 0,0 0 0,-1 1 0,1-1 0,0 1 0,-1 0 0,1 0 1,-1-1-1,1 1 0,0 0 0,-1 0 0,1 0 0,-1 0 0,1 1 0,-1-1 0,1 0 0,0 1 1,-1-1-1,1 0 0,0 1 0,-1 0 0,1-1 0,0 1 0,0 0 0,-1 0 0,1-1 0,0 1 0,0 0 1,0 0-1,0 0 0,0 1 0,0-1 0,1 0 0,-1 0 0,0 0 0,0 1 0,1-1 0,-1 2 1,-1 2-21,0 0 1,0 0 0,1 0 0,0 0 0,0 0-1,1 0 1,-1 0 0,1 0 0,0 0 0,1 1 0,-1-1-1,1 0 1,0 0 0,0 0 0,0 0 0,1 0-1,0 0 1,0-1 0,0 1 0,5 7 0,-5-9-9,0 1 0,1-1 0,-1 0 0,1 0 0,0 0 0,0 0 0,0 0 0,0-1 0,0 1 0,0-1 0,1 0 0,-1 0 0,1 0 1,0 0-1,0-1 0,-1 1 0,1-1 0,0 0 0,0 0 0,0-1 0,0 1 0,0-1 0,1 0 0,-1 0 0,0 0 0,6-1 0,14-6-26,-1-4-32</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1.773"/>
    </inkml:context>
    <inkml:brush xml:id="br0">
      <inkml:brushProperty name="width" value="0.025" units="cm"/>
      <inkml:brushProperty name="height" value="0.025" units="cm"/>
    </inkml:brush>
  </inkml:definitions>
  <inkml:trace contextRef="#ctx0" brushRef="#br0">0 449 14699,'5'-39'1589,"-5"31"-1314,0 0 0,1 0 1,0 0-1,1 0 0,0 0 0,0 0 1,1 1-1,4-12 0,-6 19-262,-1 0 0,0-1-1,0 1 1,0 0 0,0 0-1,1 0 1,-1-1-1,0 1 1,0 0 0,1 0-1,-1 0 1,0 0 0,0-1-1,1 1 1,-1 0 0,0 0-1,0 0 1,1 0-1,-1 0 1,0 0 0,1 0-1,-1 0 1,0 0 0,0 0-1,1 0 1,-1 0-1,0 0 1,1 0 0,-1 0-1,0 0 1,0 0 0,1 0-1,-1 1 1,0-1 0,0 0-1,1 0 1,-1 0-1,0 0 1,0 1 0,0-1-1,1 0 1,-1 0 0,0 0-1,0 1 1,0-1 0,1 0-1,-1 0 1,0 1-1,0-1 1,0 0 0,0 0-1,0 1 1,0-1 0,0 0-1,0 0 1,0 1 0,0-1-1,0 1 1,7 18 59,-7-19-64,25 151 151,-20-107-84,2-1 1,12 44-1,-18-84-68,0 0 0,0 0 0,0 0 0,1 1 0,-1-1 0,1 0 0,-1-1 0,1 1 0,0 0 0,0 0 0,1-1 0,2 4 0,-4-6-4,-1 0 0,1 1 0,0-1 0,-1 0 0,1 1 1,0-1-1,-1 0 0,1 0 0,0 0 0,-1 0 0,1 0 1,0 0-1,-1 0 0,1 0 0,0 0 0,-1 0 0,1 0 0,0 0 1,-1 0-1,1 0 0,-1 0 0,1-1 0,1 1 0,-1-2 4,1 1 0,0 0 0,-1-1-1,1 1 1,-1-1 0,1 0-1,-1 1 1,0-1 0,0 0 0,1 0-1,-1-2 1,9-15 47,-2-1 0,0 0 0,-2-1 1,6-26-1,9-88 262,-21 129-302,4-16 70,-2 1-1,-1-1 0,-1 1 1,-1-1-1,-4-27 1,0 37 0,2 17-18,0 23-34,5-16-39,-1 1-1,2-1 0,-1 0 1,2 0-1,-1 0 0,2-1 1,10 22-1,-12-28 5,0-1 0,0 1-1,0-1 1,0 0 0,1-1 0,-1 1-1,1 0 1,0-1 0,8 5 0,-10-6 1,1-1 1,0 0-1,0 0 1,0 0-1,-1 0 1,1 0-1,0-1 1,0 1-1,1-1 1,-1 0-1,0 0 1,0 0 0,0 0-1,0 0 1,0-1-1,0 1 1,4-3-1,-2 2 17,-1-1 1,0 0-1,0-1 0,0 1 0,0-1 0,0 0 0,0 0 0,-1 0 1,1 0-1,-1-1 0,0 1 0,0-1 0,0 0 0,-1 0 1,1 0-1,-1 0 0,0 0 0,0 0 0,-1-1 0,1 1 0,-1-1 1,2-7-1,-2 3 50,1 0 0,-1 0 1,-1 0-1,0-1 0,0 1 1,-1 0-1,0 0 0,0 0 1,-1 0-1,-6-16 0,4 15 36,0 0 0,-12-17 0,15 25-85,0 0 0,-1-1 0,0 1 1,0 0-1,1 0 0,-1 0 0,-1 0 0,1 1 0,0-1 0,0 0 1,0 1-1,-1 0 0,1-1 0,-1 1 0,1 0 0,-4-1 1,5 2-17,1 0 0,-1 0 1,1 0-1,-1 0 0,0 0 1,1 0-1,-1 0 0,1 0 1,-1 0-1,0 0 0,1 0 1,-1 0-1,1 1 0,-1-1 1,1 0-1,-1 0 0,1 1 1,-1-1-1,1 0 0,-1 1 1,1-1-1,-1 0 0,1 1 1,-1-1-1,1 1 0,-1-1 1,1 1-1,0-1 0,-1 1 1,1-1-1,0 1 0,0-1 1,-1 1-1,1-1 0,0 1 1,0-1-1,0 1 0,0 0 1,0-1-1,-1 1 0,1-1 1,0 1-1,0 0 0,0-1 1,1 1-1,-1 2-5,0 0 0,1 0 1,-1 0-1,1 0 0,0 0 0,-1-1 0,2 1 0,0 3 1,1-1-3,0-1 0,0 0 0,0 0 0,1 0 1,-1 0-1,1-1 0,0 1 0,0-1 0,0 0 1,0 0-1,0 0 0,1-1 0,-1 0 0,1 0 1,0 0-1,0 0 0,0-1 0,0 1 0,0-1 1,0-1-1,0 1 0,0-1 0,0 1 0,0-2 1,0 1-1,0 0 0,6-2 0,-5 1 4,0-1 1,0 1-1,0-1 0,0 0 0,-1-1 1,1 1-1,-1-1 0,0 0 1,0 0-1,0-1 0,0 1 0,0-1 1,-1 0-1,0-1 0,1 1 0,-2-1 1,1 1-1,0-1 0,-1-1 0,0 1 1,0 0-1,-1-1 0,3-5 1,-3 4-6,0 1 0,-1-1 1,0 0-1,0 1 0,0-1 1,-1 0-1,0 0 0,0 0 1,-1 0-1,1 1 0,-4-13 1,4 19 4,0 0 0,0 0 0,0 0 0,0-1 1,0 1-1,0 0 0,0 0 0,0-1 1,0 1-1,-1 0 0,1 0 0,0 0 1,0-1-1,0 1 0,0 0 0,0 0 0,0 0 1,0-1-1,-1 1 0,1 0 0,0 0 1,0 0-1,0 0 0,0 0 0,-1-1 1,1 1-1,0 0 0,0 0 0,0 0 1,-1 0-1,1 0 0,0 0 0,0 0 0,0 0 1,-1 0-1,1 0 0,0 0 0,0 0 1,-1 0-1,1 0 0,0 0 0,0 0 1,0 0-1,-1 0 0,1 0 0,0 0 1,0 0-1,0 0 0,-1 0 0,1 0 0,0 0 1,0 1-1,0-1 0,-1 0 0,1 0 1,0 0-1,0 0 0,0 0 0,0 1 1,0-1-1,-1 0 0,1 0 0,0 0 1,0 1-1,0-1 0,0 0 0,0 0 0,0 0 1,0 1-1,-5 15-128,5-5 85,0 0-1,1 0 0,0 0 0,1 0 0,0 0 0,7 19 0,-6-22 35,0 0 0,0 0 1,1 0-1,0-1 0,1 1 0,0-1 0,0 0 0,0-1 1,9 9-1,-12-13 9,0 0 1,0 0 0,0 0-1,0-1 1,0 1 0,1-1-1,-1 0 1,1 0 0,-1 0-1,1 0 1,-1 0 0,1 0 0,-1-1-1,1 1 1,0-1 0,-1 1-1,1-1 1,0 0 0,0 0-1,-1-1 1,1 1 0,0 0-1,-1-1 1,1 0 0,-1 1-1,1-1 1,-1 0 0,1 0-1,-1-1 1,1 1 0,-1-1-1,0 1 1,0-1 0,0 1 0,0-1-1,0 0 1,3-3 0,1-3 5,1 0 0,-1-1 0,0 1 0,-1-1 0,0-1 0,-1 1 0,0-1 1,5-16-1,-4 7-11,-1-1 0,-1 1 0,-1-1 0,-1 0 0,-1 1 0,-2-23 0,2 40-6,0 1 0,0-1 1,0 1-1,0 0 0,-1-1 1,1 1-1,0 0 0,-1-1 1,1 1-1,-1 0 0,0-1 1,1 1-1,-1 0 0,0 0 1,0 0-1,0 0 0,1 0 1,-1 0-1,-2-2 0,3 3 7,-1 0 0,1 0 0,0 0 0,0 0 0,-1 0 0,1 0 0,0 0 0,-1 0 0,1 0 0,0 0 0,-1 0 0,1 0 0,0 0 0,0 0 0,-1 0-1,1 0 1,0 0 0,-1 1 0,1-1 0,0 0 0,0 0 0,-1 0 0,1 0 0,0 1 0,0-1 0,-1 0 0,1 0 0,0 1 0,-7 15-169,5-2 105,0 1 0,0 0-1,2 0 1,0 0 0,2 20-1,-1-26 80,1 0 0,-1 0 0,1 0-1,1-1 1,-1 1 0,2-1 0,-1 0-1,1 0 1,0 0 0,7 10-1,-9-16 7,0 0 0,0 1 0,0-1 0,0 0 0,0 0-1,1-1 1,-1 1 0,0 0 0,1-1 0,-1 1 0,1-1-1,0 0 1,-1 0 0,1 0 0,0 0 0,0 0 0,0-1-1,0 0 1,-1 1 0,1-1 0,0 0 0,0 0 0,0 0-1,0-1 1,0 1 0,0-1 0,0 1 0,-1-1 0,1 0-1,0 0 1,3-2 0,-2 1-27,-1 0-1,1-1 1,-1 1 0,1-1-1,-1 0 1,0 0 0,0 0-1,0 0 1,-1-1 0,1 1-1,-1-1 1,1 0 0,-1 1-1,-1-1 1,1 0 0,0 0-1,-1 0 1,0 0 0,0-1-1,1-6 1,-2 1-9,0 0 0,-1 0-1,0 0 1,0 0 0,-1 1-1,-6-19 1,-10-25-97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2.271"/>
    </inkml:context>
    <inkml:brush xml:id="br0">
      <inkml:brushProperty name="width" value="0.025" units="cm"/>
      <inkml:brushProperty name="height" value="0.025" units="cm"/>
    </inkml:brush>
  </inkml:definitions>
  <inkml:trace contextRef="#ctx0" brushRef="#br0">0 1 16075,'0'6'1097,"3"2"-913,3 2-312,4 0 432,0 2-80,1 1-208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2.681"/>
    </inkml:context>
    <inkml:brush xml:id="br0">
      <inkml:brushProperty name="width" value="0.025" units="cm"/>
      <inkml:brushProperty name="height" value="0.025" units="cm"/>
    </inkml:brush>
  </inkml:definitions>
  <inkml:trace contextRef="#ctx0" brushRef="#br0">111 163 5345,'0'-19'2370,"-2"1"1,-6-31-1,7 44-2101,0 0 1,0 0-1,-1 1 0,0-1 1,0 1-1,0-1 0,-1 1 0,1 0 1,-1 0-1,0 0 0,0 0 1,0 0-1,-1 1 0,1-1 1,-6-2-1,9 5-177,-1 0 1,0 1-1,0-1 0,1 1 0,-1-1 1,0 1-1,0 0 0,0-1 1,1 1-1,-1 0 0,0 0 1,0-1-1,0 1 0,0 0 0,0 0 1,0 0-1,0 0 0,0 0 1,1 0-1,-1 0 0,0 0 1,0 1-1,0-1 0,0 0 0,-1 1 1,1 0-19,0 0 1,0 0-1,0 0 0,0 0 1,0 0-1,1 0 0,-1 1 1,0-1-1,1 0 1,-1 0-1,1 1 0,-1-1 1,1 0-1,-1 3 0,0 5 62,0-1 0,1 0 0,0 1-1,1 10 1,4 21 88,3 1 0,1-1 0,18 50 0,54 112 281,-73-184-448,12 24 31,-11-27 16,11 31 1,-54-90-111,14 15-67,-21-28-283,-57-110 0,95 163 331,1-1 0,0 0 0,0 0 0,0 0 0,1 0 0,0 0 0,0 0 0,-1-8 0,2 12 21,1-1-1,-1 1 1,0-1-1,1 0 0,-1 1 1,1-1-1,-1 1 1,1-1-1,0 1 0,0 0 1,0-1-1,0 1 1,0 0-1,0-1 0,0 1 1,0 0-1,0 0 1,1 0-1,-1 0 1,0 0-1,1 0 0,-1 0 1,1 1-1,-1-1 1,1 0-1,-1 1 0,1-1 1,-1 1-1,3-1 1,78-17-24,21-7-319,-92 22 203,-1-1 0,0 0 0,-1-1 0,1 0 1,-1 0-1,0-1 0,13-11 0,-4-3-84,-11-1-71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2.085"/>
    </inkml:context>
    <inkml:brush xml:id="br0">
      <inkml:brushProperty name="width" value="0.05" units="cm"/>
      <inkml:brushProperty name="height" value="0.05" units="cm"/>
    </inkml:brush>
  </inkml:definitions>
  <inkml:trace contextRef="#ctx0" brushRef="#br0">56 364 18900,'-1'3'530,"0"1"-1,0-1 1,0 0 0,-1 1-1,0-1 1,-3 5 0,-3 6 460,8-14-983,-27 59 2304,26-55-2231,-1 0 0,1 0 0,0 0-1,0 0 1,1 1 0,-1-1-1,1 0 1,0 0 0,0 1-1,0-1 1,1 0 0,1 8-1,-2-11-69,1 0-1,-1 0 1,1 0-1,0 0 1,-1 0-1,1 0 1,0-1-1,-1 1 1,1 0-1,0 0 0,0 0 1,0-1-1,0 1 1,0-1-1,0 1 1,0-1-1,0 1 1,0-1-1,0 1 1,0-1-1,0 0 1,0 0-1,0 1 0,0-1 1,1 0-1,-1 0 1,0 0-1,0 0 1,0 0-1,0-1 1,0 1-1,2-1 1,2 0-4,0 0 0,0-1 0,0 0 0,0 0 1,8-5-1,-3 0-88,-1 0 0,1-1 0,-2-1 0,1 0 0,-1 0 0,0 0 0,-1-1 0,0 0 0,-1-1 0,0 0 0,0 0 1,-1 0-1,-1 0 0,0-1 0,0 1 0,-1-1 0,1-15 0,-16 59-752,9-21 801,-6 41-4,9-50 40,-1 1 1,1 0-1,0-1 0,0 1 1,0 0-1,1-1 1,-1 1-1,1 0 0,-1-1 1,1 1-1,0-1 1,0 1-1,0-1 1,0 1-1,3 2 0,-3-4 1,0 0 1,0 0-1,0-1 0,0 1 0,0 0 0,1-1 0,-1 1 0,0-1 0,0 1 1,1-1-1,-1 0 0,0 0 0,1 1 0,-1-1 0,1 0 0,-1 0 0,0 0 0,1-1 1,-1 1-1,0 0 0,1 0 0,-1-1 0,0 1 0,0-1 0,1 1 0,-1-1 1,0 1-1,0-1 0,0 0 0,2-1 0,6-3-6,0-1 0,13-12-1,-18 14-4,20-18-48,-1-1 1,-1 0 0,-1-2 0,28-44-1,-19 20-278,40-89 0,-65 128 294,-1 0 0,-1 0 0,1 0 0,2-19 0,-5 28 36,-1 0-1,0 1 0,0-1 0,0 0 0,0 0 0,0 1 1,0-1-1,0 0 0,0 1 0,0-1 0,0 0 0,0 0 1,0 1-1,0-1 0,-1 0 0,1 1 0,0-1 0,0 0 0,-1 1 1,1-1-1,-1 1 0,1-1 0,0 1 0,-2-2 0,1 2 5,1 0 0,-1 0 0,0 0 0,1 0 0,-1 0 0,0 0 0,1 0 0,-1 0 0,0 0 0,1 1 0,-1-1 0,0 0 0,1 0 0,-1 1 0,0-1 0,1 1 0,-1-1 0,1 0 0,-2 2 0,-2 1 31,0 1-1,0 0 0,0 0 1,0 0-1,-3 6 0,-2 5 41,2 1-1,0 0 0,0 1 0,2-1 0,0 1 0,1 0 0,1 0 0,0 1 0,1-1 0,1 20 0,1-21-52,0 1 0,1-1 0,1 1 0,1-1 0,1 0 0,0 0 0,0 0 0,2-1 0,0 0 0,16 29 0,-3-20-106,-18-23 46,1 1 0,-1-1 1,0 0-1,1 0 0,-1 0 0,0 0 1,1 0-1,0 0 0,-1 0 1,1-1-1,0 1 0,-1 0 1,1-1-1,0 0 0,2 1 1,-4-1 10,1 0 1,-1 0 0,1 0 0,-1 0 0,1 0 0,-1-1 0,0 1 0,1 0 0,-1 0 0,0 0 0,1-1 0,-1 1 0,1 0 0,-1 0-1,0-1 1,1 1 0,-1 0 0,0-1 0,0 1 0,1 0 0,-1-1 0,0 1 0,0-1 0,0 1 0,1 0 0,-1-1 0,0 1 0,0-1-1,0 1 1,0 0 0,0-1 0,0 1 0,0-1 0,0 1 0,0-1 0,0 1 0,0 0 0,0-1 0,0 1 0,0-1 0,0 1 0,0-1-1,-1 1 1,1 0 0,0-1 0,-9-20-766,-6-1 235,-1 1-1,-1 0 0,-1 1 1,-25-21-1,12 11 415,0 1 286,20 20 156,1 0 0,0-1 0,1 0 0,0-1 0,-11-16 0,20 27-261,-1-1 1,1 1 0,-1-1 0,1 1 0,0-1 0,-1 1 0,1-1 0,0 1 0,0-1-1,-1 1 1,1-1 0,0 0 0,0 1 0,0-1 0,0 0 0,0 1 0,0-1 0,0 0-1,0 1 1,0-1 0,0 1 0,0-1 0,0 0 0,0 1 0,0-1 0,1 0 0,-1 1-1,0-1 1,0 1 0,1-1 0,-1 1 0,0-1 0,1 1 0,-1-1 0,1 1 0,-1-1 0,1 1-1,-1-1 1,1 1 0,-1 0 0,1-1 0,-1 1 0,1 0 0,-1-1 0,2 1 0,2-1 97,1 0 1,0 0-1,-1 1 1,1-1 0,6 1-1,0 0-14,211-19-178,-153 8-53</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3.191"/>
    </inkml:context>
    <inkml:brush xml:id="br0">
      <inkml:brushProperty name="width" value="0.025" units="cm"/>
      <inkml:brushProperty name="height" value="0.025" units="cm"/>
    </inkml:brush>
  </inkml:definitions>
  <inkml:trace contextRef="#ctx0" brushRef="#br0">35 27 15715,'-10'29'1050,"2"0"0,-7 49 0,14-66-900,0 0 1,1 0 0,1 0-1,0 0 1,0 0-1,2 0 1,-1 0 0,1 0-1,7 16 1,-5-17-62,0 0 0,1 0 0,0-1-1,0 0 1,1 0 0,1 0 0,-1-1 0,2-1 0,-1 1 0,17 12 0,-20-18-144,-1 0 1,0 0 0,1-1 0,0 1 0,0-1 0,-1 0 0,1 0 0,0-1 0,1 0 0,-1 1 0,0-2 0,0 1 0,1-1 0,-1 1 0,0-1 0,0-1 0,1 1 0,-1-1 0,0 0 0,0 0 0,0-1 0,0 1 0,0-1 0,0 0 0,0 0 0,7-6 0,-4 3-208,-1-1 1,0-1-1,0 1 0,-1-1 1,0 0-1,0-1 1,-1 1-1,0-1 1,0 0-1,0-1 1,4-13-1,3-9-1361,13-61 1,-7-2-107,-7 1 5165,-11 79-2533,0 14-880,0 0 1,0 0-1,0 0 0,0 0 0,0 0 0,0 0 1,0 1-1,0-1 0,0 0 0,0 0 0,0 0 0,0 0 1,0 0-1,0 0 0,0 0 0,0 0 0,0 0 1,0 0-1,-1 0 0,1 0 0,0 0 0,0 0 1,0 0-1,0 0 0,0 0 0,0 0 0,0 0 1,0 0-1,0 0 0,0 0 0,0 0 0,0 0 1,0 0-1,0 0 0,0 0 0,0 0 0,0 0 1,0 0-1,-1 0 0,1 0 0,0 0 0,0 0 1,0 0-1,0 0 0,0 0 0,0 0 0,0 0 0,0 0 1,0 0-1,0 0 0,0 0 0,0 0 0,0 0 1,0 0-1,0 0 0,0 0 0,0 0 0,0 0 1,0 0-1,0 0 0,-6 23 1980,-8 131-265,2-10-1795,9-129 590,3-14-522,0-1 1,0 0-1,0 1 0,0-1 1,0 0-1,0 0 0,0 1 0,0-1 1,0 0-1,-1 1 0,1-1 1,0 0-1,0 0 0,0 1 1,0-1-1,0 0 0,0 1 0,-1-1 1,1 0-1,0 0 0,0 1 1,0-1-1,0 0 0,-1 0 1,1 0-1,0 0 0,0 1 0,-1-1 1,1 0-1,0 0 0,0 0 1,-1 0-1,1 0 0,0 1 1,-1-1-1,1 0 0,0 0 0,-1 0 1,-2-5 164</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3.598"/>
    </inkml:context>
    <inkml:brush xml:id="br0">
      <inkml:brushProperty name="width" value="0.025" units="cm"/>
      <inkml:brushProperty name="height" value="0.025" units="cm"/>
    </inkml:brush>
  </inkml:definitions>
  <inkml:trace contextRef="#ctx0" brushRef="#br0">1 315 15923,'4'16'1321,"6"1"-945,2 2-168,5-3 504,3 1-240,6-4-104,2 0-208,4-8-536,-3 0 608,-6-7-248,-5-2-32,-9-15-40</inkml:trace>
  <inkml:trace contextRef="#ctx0" brushRef="#br0" timeOffset="1">104 0 14843,'13'18'457,"1"-1"-1,1-1 0,0 0 1,1-1-1,30 21 0,-19-14-53,28 28 0,-43-38-255,-1 1 1,0 1 0,-1 0-1,-1 0 1,0 1 0,8 19-1,-12-23-46,-1 0 0,-1 0-1,0 1 1,0-1 0,-1 0-1,-1 1 1,0 0 0,0-1-1,-1 1 1,-2 13 0,2-22-43,0 1 1,-1-1-1,1 1 1,-1-1-1,0 0 1,0 1-1,-1-1 0,1 0 1,-1 1-1,1-1 1,-1 0-1,0 0 1,0 0-1,0-1 1,-1 1-1,1 0 1,-1-1-1,1 0 1,-1 1-1,0-1 1,0 0-1,0 0 1,0-1-1,0 1 0,0-1 1,-1 1-1,1-1 1,0 0-1,-1 0 1,1-1-1,-7 1 1,-13-1 192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4.060"/>
    </inkml:context>
    <inkml:brush xml:id="br0">
      <inkml:brushProperty name="width" value="0.025" units="cm"/>
      <inkml:brushProperty name="height" value="0.025" units="cm"/>
    </inkml:brush>
  </inkml:definitions>
  <inkml:trace contextRef="#ctx0" brushRef="#br0">1 60 16396,'4'-1'1480,"9"-1"-1168,1-2-136,5-2 608,4-2-488,0 1-88,0-2-24,-2 2-184,-5 0-472,-6 1 272,-9 6 120,1-3-64,-6 5-72</inkml:trace>
  <inkml:trace contextRef="#ctx0" brushRef="#br0" timeOffset="1">47 258 15323,'14'-3'1449,"6"-17"-977,3-6-208,3-4 528,2 0-200,0-1-632,-5-1 264,-8 11-216,-3 3-96</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4.588"/>
    </inkml:context>
    <inkml:brush xml:id="br0">
      <inkml:brushProperty name="width" value="0.025" units="cm"/>
      <inkml:brushProperty name="height" value="0.025" units="cm"/>
    </inkml:brush>
  </inkml:definitions>
  <inkml:trace contextRef="#ctx0" brushRef="#br0">0 0 15651,'6'19'1633,"3"2"-1129,5 6-168,5 2 704,8 3-400,6 1-104,4 0-160,-1-3-48,3-4-360,-2-1-320,-4-9 328,-3-3-72,-4-3-40</inkml:trace>
  <inkml:trace contextRef="#ctx0" brushRef="#br0" timeOffset="1">164 569 15491,'21'-4'1953,"5"-5"-1177,4-5-296,3-6 1056,7-3-679,2-1-121,-5-5-392,-1-1-400,-6-2-760,-6 1-121,-5-4 681,0 1-208,-5 1-216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15.037"/>
    </inkml:context>
    <inkml:brush xml:id="br0">
      <inkml:brushProperty name="width" value="0.025" units="cm"/>
      <inkml:brushProperty name="height" value="0.025" units="cm"/>
    </inkml:brush>
  </inkml:definitions>
  <inkml:trace contextRef="#ctx0" brushRef="#br0">128 27 16828,'5'-12'1252,"-1"-1"-392,-3 12-164,-2 8 450,-16 90-205,-3 104 1,-3 18-2070,20-203 419,0-15 319,0-12 106,-2-14-146</inkml:trace>
  <inkml:trace contextRef="#ctx0" brushRef="#br0" timeOffset="1">1 192 16812,'1'-6'1576,"7"9"-896,4 5-256,10 2 792,5-1-263,12-3-409,11-5-48,9-2-280,7-2-608,-2-4 384,1-3-80,-9 0-96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0.800"/>
    </inkml:context>
    <inkml:brush xml:id="br0">
      <inkml:brushProperty name="width" value="0.025" units="cm"/>
      <inkml:brushProperty name="height" value="0.025" units="cm"/>
    </inkml:brush>
  </inkml:definitions>
  <inkml:trace contextRef="#ctx0" brushRef="#br0">1 12 10842,'1'-12'2262,"3"12"-205,6 17 10,-7-12-2211,18 43 629,-1 1 1,-2 1 0,12 58 0,-36-112-9,0-1 1,0 1 0,1-1 0,-8-9-1,5 4-202,4 0 32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1.243"/>
    </inkml:context>
    <inkml:brush xml:id="br0">
      <inkml:brushProperty name="width" value="0.025" units="cm"/>
      <inkml:brushProperty name="height" value="0.025" units="cm"/>
    </inkml:brush>
  </inkml:definitions>
  <inkml:trace contextRef="#ctx0" brushRef="#br0">24 411 13827,'-3'4'706,"1"-3"-483,1 1 1,0 0-1,-1-1 1,1 1-1,-1-1 1,0 1-1,1-1 1,-1 0 0,0 1-1,-3 0 1,18-32 2798,53-69-1902,96-111 0,-152 198-1121,-2 1-198,1 1 0,1 0-1,-1 0 1,1 1 0,1 0-1,15-10 1,-17 16 630,-7 6-299,-6 9-280,-6 6-97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1.708"/>
    </inkml:context>
    <inkml:brush xml:id="br0">
      <inkml:brushProperty name="width" value="0.025" units="cm"/>
      <inkml:brushProperty name="height" value="0.025" units="cm"/>
    </inkml:brush>
  </inkml:definitions>
  <inkml:trace contextRef="#ctx0" brushRef="#br0">3 444 12979,'-3'16'1576,"5"-9"-912,2-11-136,6-9 1593,7-15-1145,3-8-136,6-10-272,1-3-48,2-3 9,-1 2-73,3 4-400,-1 5-272,-2 8 1104,-3 1-848,-10 12 16,-3 3 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2.171"/>
    </inkml:context>
    <inkml:brush xml:id="br0">
      <inkml:brushProperty name="width" value="0.025" units="cm"/>
      <inkml:brushProperty name="height" value="0.025" units="cm"/>
    </inkml:brush>
  </inkml:definitions>
  <inkml:trace contextRef="#ctx0" brushRef="#br0">0 586 13979,'3'5'1632,"1"-11"-817,2-14-114,-5 17-463,12-52 912,-2 0 0,5-89 0,-9-111-304,-7 202-784,20 102-106,-17-41 16,4 13-89,1 0-1,0 0 1,2-1 0,0 0-1,26 35 1,-34-52 48,0-1-1,0 0 1,1 0 0,-1 0-1,0 0 1,1 0 0,4 2-1,-6-4 58,-1 0 0,1 1 0,0-1-1,0 0 1,0 0 0,-1 1 0,1-1 0,0 0-1,0 0 1,0 0 0,0 0 0,0 0 0,-1 0 0,1-1-1,0 1 1,0 0 0,0 0 0,-1 0 0,1-1-1,0 1 1,0-1 0,-1 1 0,1 0 0,0-1-1,-1 1 1,1-1 0,0 1 0,-1-1 0,1 0 0,-1 1-1,1-1 1,-1 0 0,1 1 0,0-2 0,10-22-294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2.651"/>
    </inkml:context>
    <inkml:brush xml:id="br0">
      <inkml:brushProperty name="width" value="0.025" units="cm"/>
      <inkml:brushProperty name="height" value="0.025" units="cm"/>
    </inkml:brush>
  </inkml:definitions>
  <inkml:trace contextRef="#ctx0" brushRef="#br0">7 464 13315,'-7'12'2064,"8"-21"-678,7-22-22,4-2-867,-2-1 1,-1 0-1,-1 0 0,3-46 0,-9 55-386,-1-1-1,-2 1 1,0-1-1,-2 1 1,0 0-1,-11-38 1,11 58-113,1 8-12,2 11-32,20 41-716,1-2 1,54 95-1,-58-116-95,-9-18 193,-1 1 0,10 29 0,-12-25 42</inkml:trace>
  <inkml:trace contextRef="#ctx0" brushRef="#br0" timeOffset="1">107 745 14475,'-8'20'1384,"8"-17"-831,1-6-169,11-16 744,2-8-128,7-8-360,2-6-120,2-5-136,-1-1-192,-2 1-576,-1 3-144,-4 7 440,-2 5-144,-4 9-112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4.937"/>
    </inkml:context>
    <inkml:brush xml:id="br0">
      <inkml:brushProperty name="width" value="0.05" units="cm"/>
      <inkml:brushProperty name="height" value="0.05" units="cm"/>
    </inkml:brush>
  </inkml:definitions>
  <inkml:trace contextRef="#ctx0" brushRef="#br0">2 191 18892,'-2'0'3257,"12"-4"-2825,10-8 1600,15 1-1120,6-3-135,14-5-561,2-4-392,6-3-569,0 2-255,-8 5-392,-8 2-200,-17 4 999,-10 5-439,-18 8-72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3.228"/>
    </inkml:context>
    <inkml:brush xml:id="br0">
      <inkml:brushProperty name="width" value="0.025" units="cm"/>
      <inkml:brushProperty name="height" value="0.025" units="cm"/>
    </inkml:brush>
  </inkml:definitions>
  <inkml:trace contextRef="#ctx0" brushRef="#br0">142 0 13555,'4'18'1480,"4"3"-856,-3 4-256,1 7 1177,-2 6-689,-2 10-328,-1 6-136,-1 3-152,-4-1-48,-2-3-56,0-6-72,2-11-368,0-7-152,4-28-16,-6 0-1128,0-26 1296,-1-8-241,-3-12-231</inkml:trace>
  <inkml:trace contextRef="#ctx0" brushRef="#br0" timeOffset="1">4 157 14475,'-4'-3'1168,"7"6"-808,6 1-96,9 0 665,7-1-169,13-3-272,10-3-80,9-2 16,2-4-104,-3-1 1537,0 4-1545,-8 3 40,-5 0 56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9.469"/>
    </inkml:context>
    <inkml:brush xml:id="br0">
      <inkml:brushProperty name="width" value="0.025" units="cm"/>
      <inkml:brushProperty name="height" value="0.025" units="cm"/>
    </inkml:brush>
  </inkml:definitions>
  <inkml:trace contextRef="#ctx0" brushRef="#br0">13 26 12443,'-12'-15'1801,"12"15"-1724,0 0 1,0-1-1,0 1 1,0 0-1,0-1 0,0 1 1,0 0-1,0-1 1,0 1-1,0 0 0,0-1 1,0 1-1,0 0 1,0 0-1,0-1 0,0 1 1,0 0-1,1-1 0,-1 1 1,0 0-1,0 0 1,0-1-1,0 1 0,1 0 1,-1 0-1,0 0 1,0-1-1,1 1 0,-1 0 1,1-1-1,0 1 85,1 0 0,-1-1 0,1 1 0,-1 0 0,1 0-1,0 0 1,-1 0 0,1 0 0,-1 0 0,1 0 0,-1 1 0,1-1 0,0 0-1,-1 1 1,1 0 0,-1-1 0,0 1 0,3 1 0,14 11 261,-1 0 0,0 1 0,-1 0 0,0 2 0,-2 0 0,17 23 0,-15-20-241,138 183-79,-146-191-318,-7-10 214,0-1 0,-1 1 0,1 0-1,0-1 1,-1 1 0,1 0 0,-1-1-1,1 1 1,-1 0 0,1 0 0,-1-1 0,1 1-1,-1 0 1,0 0 0,0 0 0,1 0 0,-1 0-1,0-1 1,0 1 0,0 0 0,0 0 0,0 0-1,0 0 1,0 0 0,0 0 0,-1 1-1,0-1 16,-1-1 0,1 1 0,-1 0 0,0-1-1,1 0 1,-1 1 0,1-1 0,-1 0 0,0 0-1,1 0 1,-1 0 0,-3 0 0,-16-1-170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29.922"/>
    </inkml:context>
    <inkml:brush xml:id="br0">
      <inkml:brushProperty name="width" value="0.025" units="cm"/>
      <inkml:brushProperty name="height" value="0.025" units="cm"/>
    </inkml:brush>
  </inkml:definitions>
  <inkml:trace contextRef="#ctx0" brushRef="#br0">3 333 16243,'-3'-9'1857,"3"-3"-1193,9-10-224,6-7 1192,10-5-807,1-5-137,2-1-640,5-3-368,-6 3 384,-1 3-88,-6 10-160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30.443"/>
    </inkml:context>
    <inkml:brush xml:id="br0">
      <inkml:brushProperty name="width" value="0.025" units="cm"/>
      <inkml:brushProperty name="height" value="0.025" units="cm"/>
    </inkml:brush>
  </inkml:definitions>
  <inkml:trace contextRef="#ctx0" brushRef="#br0">1 3 18468,'17'22'1584,"0"-11"-1080,2-5-192,7-6 625,1 0-289,5-6-192,-4-1-56,1-1-368,-3-1-176,-8 2-416,-3 3-248,-7 4 1240,-2 0-616,-7 10-120,-5-2-120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30.955"/>
    </inkml:context>
    <inkml:brush xml:id="br0">
      <inkml:brushProperty name="width" value="0.025" units="cm"/>
      <inkml:brushProperty name="height" value="0.025" units="cm"/>
    </inkml:brush>
  </inkml:definitions>
  <inkml:trace contextRef="#ctx0" brushRef="#br0">246 604 13811,'-1'8'1648,"3"-5"-856,6-3-239,3-4 1239,6-5-528,2-2-328,0-2-151,4-4-409,-1 1-304,-1-1 1264,-4-2-1120,-3-4-56,-2-1-16</inkml:trace>
  <inkml:trace contextRef="#ctx0" brushRef="#br0" timeOffset="1">4 257 13835,'-4'2'2768,"10"-9"-965,13-13-361,49-37 64,104-112 0,-172 168-1507,1 1 1,-1 0 0,0-1 0,1 1-1,-1-1 1,1 1 0,-1 0 0,1-1 0,-1 1-1,1 0 1,-1 0 0,1-1 0,-1 1 0,1 0-1,0 0 1,-1 0 0,1 0 0,-1 0 0,1 0-1,-1 0 1,1 0 0,0 0 0,-1 0-1,1 0 1,-1 0 0,1 0 0,0 0 0,-1 0-1,1 0 1,-1 1 0,1-1 0,-1 0 0,1 1-1,-1-1 1,1 0 0,-1 1 0,1-1-1,-1 0 1,0 1 0,1-1 0,-1 1 0,1-1-1,-1 1 1,1 0 0,17 29-41,-13-20 30,67 137-434,-61-127 386,-1-4-30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57.057"/>
    </inkml:context>
    <inkml:brush xml:id="br0">
      <inkml:brushProperty name="width" value="0.025" units="cm"/>
      <inkml:brushProperty name="height" value="0.025" units="cm"/>
    </inkml:brush>
  </inkml:definitions>
  <inkml:trace contextRef="#ctx0" brushRef="#br0">90 47 1776,'-15'-2'889,"-5"-5"-377,1-3-544,0-3 32,2-1-64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57.513"/>
    </inkml:context>
    <inkml:brush xml:id="br0">
      <inkml:brushProperty name="width" value="0.025" units="cm"/>
      <inkml:brushProperty name="height" value="0.025" units="cm"/>
    </inkml:brush>
  </inkml:definitions>
  <inkml:trace contextRef="#ctx0" brushRef="#br0">391 18 11811,'-14'-5'572,"-1"2"1,1 0 0,-1 0 0,0 1-1,1 1 1,-1 1 0,0 0 0,-29 4-1,29-1-382,0-1-1,1 2 1,-1 0-1,1 1 1,0 0-1,1 1 1,-1 1-1,-23 15 1,31-17-159,0 0 0,0 1 1,0-1-1,1 1 1,0 0-1,0 1 0,0-1 1,1 1-1,0 0 0,0 0 1,-3 11-1,3-7-8,1 0 0,0 1 0,1 0 0,0-1-1,1 1 1,0 0 0,2 14 0,0-9-3,1-1 1,0 1-1,1-1 0,1 0 0,1 0 1,0 0-1,1 0 0,1-1 1,1 0-1,0-1 0,10 15 0,-5-13-10,1 0 0,1-1 0,0-1 0,1-1-1,0 0 1,1-1 0,0-1 0,1 0 0,1-1-1,-1-1 1,1-1 0,1-1 0,0-1-1,0 0 1,0-1 0,0-2 0,30 3 0,-40-6-23,0 0 1,0-1 0,0 0 0,0 0-1,0-1 1,0-1 0,0 0 0,0 0 0,-1-1-1,1 0 1,-1 0 0,0-1 0,-1 0 0,1-1-1,8-7 1,-6 4 26,-1-1-1,0-1 1,-1 0 0,0 0-1,0-1 1,-2 0-1,1-1 1,-1 1 0,-1-1-1,5-16 1,-5 13 49,-1-1 0,-1 1 0,-1-1 0,0 0 0,-1 0 1,-1-1-1,-1 1 0,-2-24 0,1 28 25,-1 1 0,-1 0 0,1 0 0,-2 1 1,0-1-1,0 1 0,-1-1 0,-1 1 0,0 1 1,0-1-1,-16-19 0,14 22-26,0 1 1,0-1-1,-1 1 1,0 1 0,-1 0-1,1 0 1,-1 0-1,-1 1 1,1 1-1,-21-6 1,14 5-41,-1 1 0,0 1 0,0 1 0,0 1 0,-36 1 0,47 0 12,1 1-1,0 0 1,0 0 0,0 1-1,0-1 1,1 1 0,-1 1-1,0-1 1,1 1 0,-1 0-1,1 0 1,0 0 0,0 1-1,0 0 1,1 0 0,-1 0-1,1 1 1,0-1 0,0 1-1,-5 9 1,1-1 86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58.276"/>
    </inkml:context>
    <inkml:brush xml:id="br0">
      <inkml:brushProperty name="width" value="0.025" units="cm"/>
      <inkml:brushProperty name="height" value="0.025" units="cm"/>
    </inkml:brush>
  </inkml:definitions>
  <inkml:trace contextRef="#ctx0" brushRef="#br0">15 662 12963,'-12'25'979,"9"-17"-619,10-19 120,190-364 887,-75 162-1181,-104 176-796,-17 35 584,0-1 1,-1 1 0,1-1 0,-1 1 0,0-1 0,0 1-1,0-1 1,0 1 0,0-1 0,-1 1 0,1-1 0,-1 1 0,1 0-1,-2-4 1,-10-13-247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58.680"/>
    </inkml:context>
    <inkml:brush xml:id="br0">
      <inkml:brushProperty name="width" value="0.025" units="cm"/>
      <inkml:brushProperty name="height" value="0.025" units="cm"/>
    </inkml:brush>
  </inkml:definitions>
  <inkml:trace contextRef="#ctx0" brushRef="#br0">0 67 14491,'0'1'60,"1"0"-1,-1 0 1,0 1-1,1-1 1,-1 0-1,1 0 1,0 0-1,-1 0 1,1 0-1,0 0 1,0 0-1,-1 0 1,1 0 0,0 0-1,0-1 1,0 1-1,0 0 1,0 0-1,0-1 1,0 1-1,0-1 1,1 1-1,-1-1 1,0 0-1,0 1 1,0-1-1,1 0 1,-1 0-1,0 1 1,0-1 0,0 0-1,1 0 1,0-1-1,6 1 117,0-1 0,0 0 0,15-4 0,-23 4-170,110-34 665,10-3-199,-112 36-449,1 0 1,-1 0 0,1 1-1,16 1 1,-22 0-16,0 0 1,0 0-1,0 1 1,0 0 0,0-1-1,-1 1 1,1 0-1,0 0 1,0 1-1,0-1 1,-1 1 0,1-1-1,-1 1 1,1 0-1,-1 0 1,0 0-1,4 3 1,-2 2 13,0 0 0,0 0 0,0 0 1,-1 0-1,0 0 0,0 1 0,-1-1 0,3 15 0,6 65 132,-11-87-154,4 84 49,-4 0-1,-14 123 1,7-165-80,-2-10-9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8:59.892"/>
    </inkml:context>
    <inkml:brush xml:id="br0">
      <inkml:brushProperty name="width" value="0.025" units="cm"/>
      <inkml:brushProperty name="height" value="0.025" units="cm"/>
    </inkml:brush>
  </inkml:definitions>
  <inkml:trace contextRef="#ctx0" brushRef="#br0">59 69 12859,'-13'-13'1350,"0"1"0,-16-11 0,29 23-1321,0 0 1,0 0-1,0 0 0,0 0 1,0 0-1,-1 0 0,1 0 1,0 0-1,0 1 0,0-1 1,0 0-1,0 0 0,0 0 1,0 0-1,0 0 0,0 0 1,0 0-1,0 0 1,0 0-1,0 0 0,0 0 1,0 0-1,0 0 0,0 0 1,0 0-1,-1 0 0,1 0 1,0 0-1,0 0 0,0 0 1,0 0-1,0 0 0,0 0 1,0 0-1,0 0 0,0 0 1,0 0-1,0 0 0,-1 0 1,1 0-1,0 0 1,0 0-1,0 0 0,0 0 1,0 0-1,0 0 0,0 0 1,0 0-1,0 0 0,0 0 1,0 0-1,0 0 0,0 0 1,0 0-1,-1 0 0,1 0 1,0 0-1,0 0 0,0 0 1,0-1-1,0 1 0,0 0 1,0 0-1,0 0 0,0 0 1,0 0-1,0 0 0,4 9 942,12 16-417,-12-20-348,267 448 893,-259-438-1049,-11-15-49,-1 0-1,0 0 1,0 0-1,1 0 1,-1 0-1,0 0 1,0-1-1,0 1 1,1 0-1,-1 0 1,0 0-1,0 0 1,0 0-1,1 0 1,-1-1-1,0 1 1,0 0-1,0 0 1,0 0-1,0-1 1,0 1-1,1 0 1,-1 0-1,0 0 1,0-1-1,0 1 1,0 0-1,0 0 1,0 0-1,0-1 1,0 1-1,0 0 1,0 0-1,0-1 1,0 1-1,0 0 1,0 0-1,0-1 1,0 1-1,-3-41 5,2 32 1,-23-189 72,-4-40-96,26 210-12,2 28 28,0 0 1,0-1 0,0 1 0,0 0-1,0 0 1,0 0 0,-1-1 0,1 1-1,0 0 1,0 0 0,0 0-1,1-1 1,-1 1 0,0 0 0,0 0-1,0 0 1,0-1 0,0 1 0,0 0-1,0 0 1,0 0 0,0 0-1,0-1 1,0 1 0,0 0 0,1 0-1,-1 0 1,0 0 0,0 0 0,0-1-1,0 1 1,0 0 0,1 0 0,-1 0-1,0 0 1,0 0 0,0 0-1,1 0 1,-1 0 0,0 0 0,0 0-1,0-1 1,1 1 0,-1 0 0,8 8-31,6 12 3,81 180-36,-61-123 1,-24-58 1091,-7-21-766,-1-9-214,-1-15 153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5.435"/>
    </inkml:context>
    <inkml:brush xml:id="br0">
      <inkml:brushProperty name="width" value="0.05" units="cm"/>
      <inkml:brushProperty name="height" value="0.05" units="cm"/>
    </inkml:brush>
  </inkml:definitions>
  <inkml:trace contextRef="#ctx0" brushRef="#br0">0 414 14851,'0'13'1336,"16"-8"-847,10-5-217,17-3 528,5-6-608,7-2-24,1-4 32,-2-6-88,-2 1-120</inkml:trace>
  <inkml:trace contextRef="#ctx0" brushRef="#br0" timeOffset="1">444 59 14875,'1'-3'158,"0"1"0,-1-1-1,1 1 1,0-1 0,0 1-1,1-1 1,-1 1 0,0 0 0,1-1-1,-1 1 1,1 0 0,0 0-1,0 0 1,0 0 0,0 1 0,0-1-1,0 1 1,0-1 0,1 1-1,-1-1 1,1 1 0,-1 0-1,0 0 1,1 0 0,0 1 0,4-2-1,8-1 342,-1 1-1,1 0 0,22 1 1,-36 1-483,11 0 100,0 0 0,0 1 0,0 0 0,0 1 0,0 0 0,-1 1 0,1 1 1,13 5-1,-22-8-102,1 1 0,-1 0 0,1 0 0,-1 0 0,0 0 0,1 1 0,-1-1 0,0 1 0,-1 0 0,1 0 0,0 0 0,-1 0 0,0 0 1,0 1-1,0-1 0,0 1 0,0-1 0,-1 1 0,1 0 0,-1-1 0,0 1 0,0 0 0,-1 0 0,1 0 0,-1 0 0,0 0 0,0 0 0,0 6 0,-2-2-14,0 1 0,0 0 0,-1 0 0,0-1 0,0 1 0,-1-1 0,0 0 0,-1 0 0,1-1-1,-10 12 1,-9 8-372,-35 32 0,37-37 107,-1-2 81,22-20 167,-1 1 1,0-1 0,0 0 0,1 1-1,-1-1 1,0 0 0,0 1 0,1-1-1,-1 0 1,0 0 0,0 0 0,0 0-1,1 0 1,-1 0 0,0 0 0,-1 0 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1.157"/>
    </inkml:context>
    <inkml:brush xml:id="br0">
      <inkml:brushProperty name="width" value="0.025" units="cm"/>
      <inkml:brushProperty name="height" value="0.025" units="cm"/>
    </inkml:brush>
  </inkml:definitions>
  <inkml:trace contextRef="#ctx0" brushRef="#br0">13 559 16299,'-1'1'65,"0"0"-1,0 0 1,0 1-1,0-1 1,0 0-1,0 1 0,0-1 1,0 1-1,0-1 1,1 1-1,-1-1 1,1 1-1,-1-1 0,1 1 1,0 0-1,0-1 1,-1 1-1,1 0 1,0-1-1,0 1 0,1 0 1,-1 1-1,1 4 12,0-1 0,0 0-1,1 0 1,3 9 0,2 2 136,1-1 0,0-1 0,1 0 0,0 0-1,2 0 1,0-1 0,0-1 0,1 0 0,23 19 0,-34-31-191,0 0-1,0 0 1,0-1 0,0 1-1,0 0 1,0-1 0,0 1 0,0-1-1,0 1 1,0-1 0,0 0-1,0 1 1,0-1 0,0 0-1,0 0 1,1 0 0,-1 0-1,0 0 1,0 0 0,0 0-1,0 0 1,0 0 0,3-1 0,-4 0-3,1 0 1,0 1 0,0-1 0,0 0-1,-1 0 1,1 0 0,0 0 0,-1 0-1,1 0 1,-1 0 0,1 0 0,-1-1-1,0 1 1,1 0 0,-1 0 0,0 0-1,0 0 1,0-2 0,0-5 37,0 1 1,0-1-1,-1 1 1,0-1 0,-4-12-1,-2 0-4,-2 0 1,0 1-1,-1 0 0,0 1 0,-2 0 0,0 1 1,-20-22-1,43 48-63,0 0 1,1 0 0,0-1-1,1-1 1,13 6 0,-10-4-2,-12-6 10,1-1 0,0 0 0,-1 0 0,1 0 0,0-1 0,0 0 1,0 0-1,0 0 0,0 0 0,0-1 0,1 0 0,5 0 0,-9 0 0,1-1 1,-1 0 0,1 1-1,0-1 1,-1 0 0,0 0-1,1-1 1,-1 1 0,0 0-1,1-1 1,-1 1 0,0-1-1,0 0 1,0 0 0,0 0 0,-1 0-1,1 0 1,-1 0 0,1 0-1,-1 0 1,1-1 0,-1 1-1,0-1 1,1-4 0,3-8 12,0 0 1,-1 0-1,-1 0 1,2-17-1,-5 32-10,0-1-1,0 1 1,0-1-1,0 1 1,0-1 0,0 1-1,0-1 1,0 1 0,0-1-1,0 1 1,0-1-1,1 0 1,-1 1 0,0 0-1,0-1 1,1 1-1,-1-1 1,0 1 0,1-1-1,-1 1 1,1-1-1,8 4 25,12 23 24,-15-18-41,-5-6-8,0-1 0,0 0 1,0 0-1,0 0 0,0 1 0,0-1 1,0 0-1,0 0 0,1-1 1,-1 1-1,0 0 0,0 0 0,1-1 1,-1 1-1,1-1 0,-1 1 1,1-1-1,-1 1 0,1-1 0,-1 0 1,1 0-1,1 0 0,-1 0 1,-1-1 0,1 0-1,-1 1 1,1-1 0,-1 0 0,1 0-1,-1 0 1,0 0 0,0 0-1,1-1 1,-1 1 0,0 0-1,0-1 1,0 1 0,0 0 0,-1-1-1,1 1 1,0-1 0,0 1-1,0-4 1,6-15 3,-2-2-1,0 1 1,-1 0-1,1-30 1,1 3-170,-2 35-39,1 18 3,4 21-84,-8-24 268,13 55-292,10 31 184,-24-88 126,0 1 0,0 0 0,0-1-1,1 1 1,-1 0 0,0-1 0,0 1 0,0-1-1,1 1 1,-1-1 0,0 1 0,0 0 0,1-1 0,-1 1-1,1-1 1,-1 1 0,0-1 0,1 0 0,-1 1 0,1-1-1,-1 1 1,1-1 0,-1 0 0,1 1 0,0-1-1,-1 0 1,1 1 0,0-2 0,0 1 0,-1-1 1,1 0-1,-1 1 0,1-1 0,-1 1 0,1-1 0,-1 0 1,1 0-1,-1 1 0,1-1 0,-1 0 0,0 0 0,0 0 0,1 1 1,-1-2-1,7-40 21,1-118-55,-8 160 29,0-1 0,0 1-1,0-1 1,0 1 0,0 0-1,0-1 1,0 1-1,0-1 1,0 1 0,0-1-1,0 1 1,0 0 0,0-1-1,0 1 1,1-1-1,-1 1 1,0 0 0,0-1-1,0 1 1,1-1 0,-1 1-1,0 0 1,1-1-1,-1 1 1,0 0 0,0 0-1,1-1 1,0 1 0,5 11-99,8 33 9,-12-33 83,2 0 4,-3-5 19,0 1 0,1-1 1,0 0-1,1 0 0,-1 0 1,1 0-1,0-1 0,1 1 1,6 8-1,-10-14-8,1 1 0,-1-1 0,1 0 0,-1 0 0,1 1-1,-1-1 1,1 0 0,-1 0 0,1 0 0,0 0 0,-1 0 0,1 0 0,-1 0 0,1 0 0,0 0 0,-1 0-1,1 0 1,-1 0 0,1 0 0,-1 0 0,1 0 0,0 0 0,-1-1 0,1 1 0,-1 0 0,1-1 0,-1 1 0,1 0-1,-1-1 1,1 1 0,-1 0 0,1-1 0,-1 1 0,0-1 0,1 1 0,-1-1 0,0 1 0,1-1 0,-1 1-1,0-1 1,0 1 0,1-2 0,10-26-143,-7 9-187,-1 0 0,-1 0 0,-1 0-1,-1 0 1,0 0 0,-2-1-1,0 1 1,-1 0 0,-8-28 0,7 37 492,4 13 490,4 18 293,4 1-461,16 33 0,-21-48-473,1-1 0,0 1 0,0-1 0,1 0-1,0 0 1,0 0 0,0 0 0,11 8 0,-15-13-14,0-1 0,0 1 0,1 0 1,-1-1-1,0 1 0,0-1 0,0 1 0,0-1 0,1 1 0,-1-1 1,0 0-1,0 0 0,1 0 0,-1 0 0,0 0 0,0 0 1,1 0-1,-1 0 0,0 0 0,0 0 0,1-1 0,-1 1 0,2-1 1,-1 0 0,0-1 0,0 1 0,0-1 0,0 1 1,0-1-1,-1 0 0,1 0 0,0 0 0,-1 0 1,1 0-1,0-3 0,4-5 11,-1-1 1,-1-1-1,7-22 1,-5 2 80,-1 0-1,-2 0 1,0-50 0,9 106 232,12 29-88,-21-48-212,0 1 0,1-1 0,-1 0-1,1-1 1,0 1 0,0-1 0,7 6 0,-10-9-22,-1 0 0,1-1 0,0 1-1,0-1 1,0 1 0,-1-1 0,1 1 0,0-1 0,0 0-1,0 0 1,0 1 0,0-1 0,0 0 0,0 0-1,0 0 1,0 0 0,0 0 0,0 0 0,0 0-1,0 0 1,0 0 0,-1-1 0,1 1 0,2-1 0,-1 0-3,-1 0 1,1 0-1,-1-1 1,1 1 0,-1-1-1,1 1 1,-1-1 0,0 1-1,0-1 1,0 0 0,2-2-1,1-5-57,0 0 0,-1-1-1,4-15 1,-6 24 32,10-56-747,-10 52 633,-1 1 0,0-1 0,0 0 0,0 1 0,0-1 0,-1 1 0,1-1 0,-1 1 0,0 0 1,-3-7-1,4 11 129,0 0 0,0 0 0,0-1 1,0 1-1,0 0 0,0 0 0,0 0 0,0 0 1,0-1-1,-1 1 0,1 0 0,0 0 1,0 0-1,0 0 0,0-1 0,0 1 1,0 0-1,-1 0 0,1 0 0,0 0 0,0 0 1,0 0-1,0-1 0,-1 1 0,1 0 1,0 0-1,0 0 0,0 0 0,-1 0 0,1 0 1,0 0-1,0 0 0,0 0 0,-1 0 1,1 0-1,0 0 0,0 0 0,0 0 1,-1 0-1,1 0 0,0 0 0,-6 9 196,-1 13 893,7-21-1052,0 1 0,-1-1-1,1 0 1,0 1-1,-1-1 1,1 0-1,-1 0 1,0 1-1,1-1 1,-1 0-1,0 0 1,0 0-1,0 0 1,0 0-1,0 0 1,0 0-1,0 0 1,0 0-1,0 0 1,0 0 0,0-1-1,0 1 1,-1 0-1,1-1 1,0 1-1,-3 0 1,-11 1-57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1.729"/>
    </inkml:context>
    <inkml:brush xml:id="br0">
      <inkml:brushProperty name="width" value="0.025" units="cm"/>
      <inkml:brushProperty name="height" value="0.025" units="cm"/>
    </inkml:brush>
  </inkml:definitions>
  <inkml:trace contextRef="#ctx0" brushRef="#br0">1 286 16948,'3'-16'936,"1"0"1,1 1 0,8-19 0,-1 0-438,-3 8-261,-5 11-192,0 1-1,1-1 1,1 1 0,0 0 0,1 1-1,1 0 1,15-21 0,-22 32-42,0 1 0,0 0 1,1 0-1,-1 0 0,0 0 0,1 1 1,-1-1-1,0 0 0,1 0 0,-1 1 0,1-1 1,-1 1-1,1-1 0,-1 1 0,1 0 1,-1 0-1,1 0 0,-1-1 0,1 1 0,-1 1 1,1-1-1,0 0 0,-1 0 0,1 1 1,-1-1-1,1 0 0,-1 1 0,1 0 1,-1-1-1,0 1 0,1 0 0,-1 0 0,0-1 1,1 1-1,-1 0 0,0 1 0,0-1 1,2 2-1,5 6 20,-1-1 1,1 2-1,-2-1 1,7 12-1,-8-14 5,7 18 14,-11-21-171,1 1 1,0-1 0,0 0 0,0 1 0,1-1-1,0 0 1,-1 0 0,2-1 0,5 7-1,-9-10 90,1 0 0,-1 0 0,0-1-1,1 1 1,-1 0 0,0-1 0,0 1-1,1 0 1,-1 0 0,0-1 0,0 1-1,1 0 1,-1-1 0,0 1 0,0-1-1,0 1 1,1 0 0,-1-1 0,0 1-1,0 0 1,0-1 0,0 1-1,0-1 1,0 1 0,0-1 0,0 1-1,0 0 1,0-1 0,0 1 0,0-1-1,0 1 1,0 0 0,-1-1 0,1-2-137,1-12-342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2.163"/>
    </inkml:context>
    <inkml:brush xml:id="br0">
      <inkml:brushProperty name="width" value="0.025" units="cm"/>
      <inkml:brushProperty name="height" value="0.025" units="cm"/>
    </inkml:brush>
  </inkml:definitions>
  <inkml:trace contextRef="#ctx0" brushRef="#br0">16 1 16203,'-1'0'86,"0"1"-1,1-1 1,-1 1-1,0-1 1,0 1-1,1-1 0,-1 1 1,1 0-1,-1-1 1,0 1-1,1 0 1,-1 0-1,1-1 0,0 1 1,-1 0-1,1 0 1,0 0-1,-1 0 1,1 0-1,0-1 1,0 1-1,0 0 0,0 0 1,0 0-1,0 0 1,0 2-1,0 0 164,-2 14 191,0 0 1,2 0-1,0 1 1,4 26 0,-3-36-440,1 0 1,-1 0 0,1-1 0,1 1 0,-1 0 0,1-1 0,1 0 0,-1 0-1,1 0 1,1 0 0,-1 0 0,6 5 0,-9-11-3,-1 0 0,1-1 0,-1 1 1,1 0-1,-1-1 0,1 1 0,-1 0 1,1-1-1,0 1 0,-1-1 0,1 1 0,0-1 1,-1 1-1,1-1 0,0 0 0,0 1 1,0-1-1,-1 0 0,1 0 0,0 0 0,0 1 1,0-1-1,0 0 0,-1 0 0,1 0 1,0 0-1,0-1 0,0 1 0,0 0 0,0 0 1,-1 0-1,1-1 0,0 1 0,0 0 1,-1-1-1,1 1 0,0 0 0,0-1 0,-1 1 1,1-1-1,0 0 0,-1 1 0,1-1 1,-1 1-1,1-1 0,-1 0 0,1 1 0,-1-1 1,1 0-1,-1 0 0,0 1 0,1-1 1,-1 0-1,0 0 0,0 0 0,1 1 0,-1-2 1,2-6-1,0 1 1,0-1-1,-1 1 0,1-15 1,-2-6 76,-6-48 0,8 84-65,1 0-1,0 0 1,1-1 0,0 1-1,0-1 1,9 12 0,-11-17-45,0 1 1,0-1 0,0 1 0,0-1 0,0 0 0,0 0 0,0 0 0,1 0 0,-1-1 0,1 1 0,0-1 0,-1 1 0,1-1 0,0 0 0,0 0 0,0 0 0,0 0 0,0-1 0,0 1 0,0-1 0,5 1 0,-6-2 0,-1 1 0,0 0 0,1-1 1,-1 1-1,0-1 0,1 0 0,-1 1 0,0-1 1,0 0-1,0 0 0,0 1 0,0-1 0,0 0 1,0 0-1,0 0 0,0 0 0,0-1 0,0 1 1,0 0-1,-1 0 0,1-2 0,2-2-25,-2-1-1,1 1 1,0-1 0,0-8-1,2-30-257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2.552"/>
    </inkml:context>
    <inkml:brush xml:id="br0">
      <inkml:brushProperty name="width" value="0.025" units="cm"/>
      <inkml:brushProperty name="height" value="0.025" units="cm"/>
    </inkml:brush>
  </inkml:definitions>
  <inkml:trace contextRef="#ctx0" brushRef="#br0">4 0 17996,'-3'32'1704,"6"15"-1072,1 3-256,9 2 657,4-4-249,6-7-224,3-4-72,4-13-264,1-2-160,1-6-248,1-4-184,-3-3-352,-6 2-136,-4 1-257,0-2 305,-14 3 312,-6 3-224,-13-1-24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3.039"/>
    </inkml:context>
    <inkml:brush xml:id="br0">
      <inkml:brushProperty name="width" value="0.025" units="cm"/>
      <inkml:brushProperty name="height" value="0.025" units="cm"/>
    </inkml:brush>
  </inkml:definitions>
  <inkml:trace contextRef="#ctx0" brushRef="#br0">7 201 18428,'-6'8'1584,"6"-11"-1032,9-6-224,11-7 729,3-1-257,10-4-328,-1-2-232,3-3-832,-2-1-1200,-3 2 1559,-9 2-239,-8 5-200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3.568"/>
    </inkml:context>
    <inkml:brush xml:id="br0">
      <inkml:brushProperty name="width" value="0.025" units="cm"/>
      <inkml:brushProperty name="height" value="0.025" units="cm"/>
    </inkml:brush>
  </inkml:definitions>
  <inkml:trace contextRef="#ctx0" brushRef="#br0">8 9 16828,'0'0'59,"0"-1"0,0 1 0,-1-1 0,1 1 0,0-1 0,0 1 0,0-1 0,-1 1 1,1 0-1,0-1 0,0 1 0,-1 0 0,1-1 0,0 1 0,-1 0 0,1-1 0,0 1 0,-1 0 1,1 0-1,-1-1 0,1 1 0,0 0 0,-1 0 0,0-1 0,2 19 645,46 148 1420,-22-89-1710,-14-38-215,1 5 97,2-1-1,32 68 1,-45-108-285,0-1 0,0 0 0,0 0 0,1 0 0,-1 0 0,1 0 0,0 0 0,-1 0 0,1 0 0,0-1 0,0 1 0,0-1 0,0 1 0,0-1 0,1 0 0,-1 0 0,0 0 0,0 0 0,1 0 0,-1 0 0,1-1 0,3 1 0,-3-1-18,1 0 1,-1-1 0,1 1 0,-1-1 0,1 0-1,-1 0 1,1 0 0,-1-1 0,0 1-1,0-1 1,0 1 0,0-1 0,0 0 0,0 0-1,3-3 1,9-9-241,-1 0-1,0-1 0,0 0 1,-2-1-1,0-1 1,-1 0-1,0 0 1,-2-1-1,0-1 1,9-24-1,-3-9-299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4.078"/>
    </inkml:context>
    <inkml:brush xml:id="br0">
      <inkml:brushProperty name="width" value="0.025" units="cm"/>
      <inkml:brushProperty name="height" value="0.025" units="cm"/>
    </inkml:brush>
  </inkml:definitions>
  <inkml:trace contextRef="#ctx0" brushRef="#br0">44 437 17108,'-4'5'126,"-1"1"0,1-1 0,0 1 1,1 0-1,-1-1 0,1 2 0,0-1 1,0 0-1,1 1 0,0-1 0,0 1 1,1-1-1,0 1 0,0 0 0,0 0 1,1 0-1,0-1 0,0 1 0,1 0 1,0 0-1,0 0 0,0-1 0,1 1 1,0-1-1,0 1 0,1-1 0,6 12 1,-6-12-98,1-1 1,-1 1 0,1-1 0,-1 0 0,2 0 0,-1-1-1,0 1 1,1-1 0,0 0 0,0 0 0,0 0 0,0-1-1,1 0 1,0 0 0,-1 0 0,1-1 0,0 0 0,0 0-1,0 0 1,0-1 0,1 0 0,-1 0 0,0 0-1,1-1 1,-1 0 0,0 0 0,1-1 0,-1 0 0,0 0-1,8-2 1,-8 0 9,-1 1 0,1-1 0,-1 0 0,1 0 0,-1 0 0,0-1 0,0 0 0,-1 0 0,1 0 0,-1-1 0,0 1 0,0-1 0,0 0 0,-1 0 0,1-1 0,-1 1 0,-1-1 0,1 1-1,-1-1 1,0 0 0,0 0 0,-1 0 0,1 0 0,-1 0 0,-1 0 0,1-8 0,-1 6 29,1 1-1,-1-1 1,-1 1-1,1-1 1,-2 1-1,1 0 1,-1-1-1,0 1 1,0 0-1,-1 0 0,1 0 1,-2 0-1,1 1 1,-1-1-1,0 1 1,0 0-1,-1 0 1,0 0-1,0 1 1,0 0-1,-10-7 1,11 9-148,0 1 1,0 0-1,0 0 1,0 1-1,0 0 1,-1-1-1,1 1 1,0 0-1,-1 1 1,1-1-1,-1 1 1,1 0-1,-1 0 0,1 1 1,-1-1-1,1 1 1,-1 0-1,1 0 1,0 0-1,0 1 1,-1-1-1,1 1 1,0 0-1,0 1 1,1-1-1,-1 0 1,0 1-1,1 0 1,0 0-1,-1 0 1,1 0-1,0 1 0,1-1 1,-1 1-1,1 0 1,-1 0-1,-2 6 1,4-3-507,2-7-154</inkml:trace>
  <inkml:trace contextRef="#ctx0" brushRef="#br0" timeOffset="1">24 0 14867,'12'21'1342,"15"37"-1,-1 1-263,-9-29-460,1 0 1,36 44-1,-40-58-505,0 0 0,0-1-1,2-1 1,0-1 0,30 20-1,-42-31-107,0 1 0,1-1 0,0 0-1,-1 0 1,1 0 0,0-1 0,0 0 0,0 0-1,6 0 1,-9 0-6,0-1 0,0-1 0,0 1 0,1 0 0,-1 0 0,0-1 0,0 1 0,0-1 0,0 0 0,0 0 0,0 1 0,0-1 0,0-1 0,0 1 0,0 0 0,0 0 0,-1-1 0,1 1 0,-1-1 0,1 1 0,-1-1 0,1 0 0,1-2 0,12-33-33,-14 33 42,0-1 0,0 1 0,1-1 0,0 1-1,0 0 1,0-1 0,0 1 0,1 0 0,-1 1 0,1-1-1,6-6 1,-8 9 0,1 1 1,-1-1-1,1 0 0,-1 1 1,1-1-1,-1 1 0,1-1 1,-1 1-1,1 0 0,0 0 0,-1 0 1,1 0-1,-1 0 0,1 0 1,1 0-1,-1 0-5,-1 1 1,1-1 0,-1 0-1,0 0 1,1 0-1,-1 0 1,1 0-1,-1-1 1,0 1 0,1 0-1,-1-1 1,0 1-1,1 0 1,-1-1-1,0 0 1,0 1 0,1-1-1,-1 0 1,0 0-1,0 0 1,0 1-1,1-3 1,4-4-54,-1-1 1,0 0-1,-1-1 0,1 1 0,-2-1 1,5-14-1,-6 15-28,1 0 0,0 1 0,0-1 0,0 1 0,1 0 0,0 0 0,0 1 0,1-1 0,10-11 0,-13 17 69,-1 0-1,1 0 1,-1 0 0,1 0 0,-1 0 0,1 0 0,0 0 0,0 1 0,-1-1 0,1 1 0,0-1-1,0 1 1,0 0 0,0 0 0,0-1 0,-1 1 0,1 1 0,0-1 0,0 0 0,0 0-1,0 1 1,0-1 0,3 2 0,3 2 80,0 0 1,0 0-1,0 1 0,7 6 0,-10-8 14,0 1-1,0-1 1,0 1-1,0-1 1,1-1-1,0 1 1,10 2-1,-16-5-91,1 1 0,0-1 0,0 0 1,0 0-1,0 0 0,0 0 0,0 0 0,0 0 0,-1 0 0,1-1 0,0 1 0,0 0 0,0 0 1,0-1-1,1 0 0,-2 1-8,0 0 0,0-1 0,1 1 1,-1 0-1,0 0 0,0-1 0,1 1 0,-1 0 1,0-1-1,0 1 0,0 0 0,0-1 0,0 1 1,0-1-1,1 1 0,-1 0 0,0-1 0,0 1 1,0-1-1,0 1 0,0 0 0,0-1 0,-1 1 1,1-1-1,-1-2-21,0 1 0,0-1 0,0 1 0,0 0 1,-1-1-1,1 1 0,-1 0 0,0 0 0,-1-3 0,-18-17-176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4.592"/>
    </inkml:context>
    <inkml:brush xml:id="br0">
      <inkml:brushProperty name="width" value="0.025" units="cm"/>
      <inkml:brushProperty name="height" value="0.025" units="cm"/>
    </inkml:brush>
  </inkml:definitions>
  <inkml:trace contextRef="#ctx0" brushRef="#br0">12 7 12771,'-9'-6'1670,"6"11"-730,10 20 327,14 16-692,2-1 0,1-1 1,33 41-1,-6-9-271,-35-49-231,145 230 731,-142-218-759,-2 0 0,-2 1 0,-1 1 0,-1 0 0,12 63 0,-35-147-1673,-2 0-1,-23-57 0,14 51 894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5.030"/>
    </inkml:context>
    <inkml:brush xml:id="br0">
      <inkml:brushProperty name="width" value="0.025" units="cm"/>
      <inkml:brushProperty name="height" value="0.025" units="cm"/>
    </inkml:brush>
  </inkml:definitions>
  <inkml:trace contextRef="#ctx0" brushRef="#br0">57 160 12155,'-6'-10'519,"2"1"-76,-1 1 0,0 0 1,-1 0-1,0 0 1,-12-12-1,18 19-417,0 1 0,0 0 0,0 0 0,0 0-1,0 0 1,-1 0 0,1 0 0,0-1 0,0 1 0,0 0 0,0 0 0,0 0 0,0 0 0,0 0 0,-1 0-1,1 0 1,0 0 0,0 0 0,0 0 0,0 0 0,0-1 0,-1 1 0,1 0 0,0 0 0,0 0 0,0 0-1,0 0 1,0 0 0,-1 0 0,1 0 0,0 0 0,0 0 0,0 1 0,0-1 0,0 0 0,-1 0-1,1 0 1,0 0 0,0 0 0,0 0 0,0 0 0,0 0 0,0 0 0,-1 0 0,1 0 0,0 1 0,0-1-1,0 0 1,0 0 0,0 0 0,0 0 0,0 0 0,0 0 0,0 1 0,0-1 0,0 0 0,0 0 0,-1 0-1,1 0 1,0 0 0,0 1 0,0-1 0,0 0 0,0 0 0,0 0 0,3 13 716,7 6-404,1 1-1,2-2 0,-1 1 0,2-2 0,23 24 0,-8-9-99,98 109 562,83 101 1115,-203-232-1799,16 20 154,-22-29-234,0 1-1,0-1 0,0 0 1,0 0-1,0 0 0,0 0 1,1 0-1,-1 0 0,0 0 1,1 0-1,-1-1 0,0 1 1,1 0-1,-1-1 0,1 1 1,2 0-1,-3-1-20,-1-1 0,1 1 0,-1 0 0,0 0 0,1 0-1,-1-1 1,1 1 0,-1 0 0,0-1 0,1 1 0,-1 0 0,0-1 0,0 1-1,1 0 1,-1-1 0,0 1 0,0 0 0,1-1 0,-1 1 0,0-1 0,0 1 0,0-1-1,0 1 1,0 0 0,1-1 0,-1 1 0,0-1 0,0 1 0,0-1 0,0-17 254,0 18-269,-3-31 254,-1 1-1,-1 0 1,-10-31 0,-36-86 212,-59-77-600,38 88-1904,71 134 1961,-3-10-166,4 12 231,0 0 0,0-1-1,0 1 1,0 0 0,0 0 0,0-1 0,0 1 0,0 0 0,0 0-1,0-1 1,0 1 0,0 0 0,0 0 0,1 0 0,-1-1 0,0 1-1,0 0 1,0 0 0,0 0 0,0 0 0,1-1 0,-1 1 0,0 0-1,0 0 1,0 0 0,1 0 0,-1 0 0,0 0 0,0-1 0,1 1-1,-1 0 1,0 0 0,0 0 0,1 0 0,-1 0 0,0 0 0,0 0 0,1 0-1,-1 0 1,0 0 0,0 0 0,0 0 0,1 0 0,-1 1 0,19 2-627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8.491"/>
    </inkml:context>
    <inkml:brush xml:id="br0">
      <inkml:brushProperty name="width" value="0.025" units="cm"/>
      <inkml:brushProperty name="height" value="0.025" units="cm"/>
    </inkml:brush>
  </inkml:definitions>
  <inkml:trace contextRef="#ctx0" brushRef="#br0">0 1 17172,'13'35'723,"2"0"0,32 56 1,48 57-627,-41-67 160,-21-27-43,31 66 1,-49-87 116,-1 1 1,-2 0 0,11 51-1,-9-226 1392,11-9-1853,-19 123 256,2 1 0,0-1 0,19-36 0,-15 38-125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6.261"/>
    </inkml:context>
    <inkml:brush xml:id="br0">
      <inkml:brushProperty name="width" value="0.05" units="cm"/>
      <inkml:brushProperty name="height" value="0.05" units="cm"/>
    </inkml:brush>
  </inkml:definitions>
  <inkml:trace contextRef="#ctx0" brushRef="#br0">1 68 15739,'0'0'72,"1"0"-1,-1 0 0,0 0 1,1 0-1,-1 0 0,0 0 1,1 1-1,-1-1 0,0 0 1,0 0-1,1 1 0,-1-1 1,0 0-1,0 0 0,1 1 1,-1-1-1,0 0 0,0 0 1,0 1-1,0-1 0,1 0 1,-1 1-1,0-1 0,0 0 1,0 1-1,0-1 0,0 1 1,0-1-1,0 0 0,0 1 1,0-1-1,0 0 0,0 1 1,-1 16 390,1-13-202,-4 37 1512,4 58 0,1-79-1565,1 0 0,1 0 0,1 0 0,13 38 0,-16-55-133,0 0-1,0 0 0,1 0 1,-1 0-1,1-1 0,0 1 1,-1 0-1,1-1 0,1 1 1,-1-1-1,0 0 1,1 1-1,-1-1 0,6 3 1,-6-4-19,-1-1 0,1 1 0,0-1 1,0 1-1,0-1 0,0 0 0,0 1 1,0-1-1,-1 0 0,1 0 1,0-1-1,0 1 0,0 0 0,0-1 1,0 1-1,0-1 0,-1 1 0,1-1 1,0 0-1,0 0 0,-1 0 1,1 0-1,-1 0 0,1 0 0,-1 0 1,2-2-1,9-8 232,-1 0 0,-1-1 1,1 0-1,-2-1 0,0 0 0,11-21 1,35-89 796,-48 105-1004,0-1-1,0 1 1,-2-2 0,-1 1-1,0 0 1,1-23 0,-7 26-135,2 16 23,0 0 0,0-1 0,-1 1 1,1 0-1,0-1 0,0 1 0,0 0 0,0-1 0,0 1 0,0 0 1,-1-1-1,1 1 0,0 0 0,0-1 0,0 1 0,-1 0 0,1 0 1,0-1-1,0 1 0,-1 0 0,1 0 0,0 0 0,0-1 0,-1 1 1,1 0-1,0 0 0,-1 0 0,1 0 0,0 0 0,-1 0 1,1 0-1,0-1 0,-1 1 0,0 0 0,1 1-24,0-1 0,0 0-1,0 0 1,0 0 0,0 0-1,-1 0 1,1 0 0,0 0-1,0 0 1,0 1 0,0-1 0,0 0-1,0 0 1,0 0 0,0 0-1,0 0 1,0 0 0,-1 1-1,1-1 1,0 0 0,0 0 0,0 0-1,0 0 1,0 1 0,0-1-1,0 0 1,0 0 0,0 0 0,0 0-1,0 0 1,0 1 0,1-1-1,-1 0 1,0 0 0,0 0-1,0 0 1,0 0 0,0 1 0,0-1-1,0 0 1,0 0 0,0 0-1,0 0 1,0 0 0,1 0 0,-1 0-1,0 1 1,0-1 0,0 0-1,0 0 1,0 0 0,1 0-1,-1 0 1,0 0 0,0 0 0,0 0-1,0 0 1,0 0 0,1 0-1,-1 0 1,0 0 0,0 0-1,0 0 1,0 0 0,0 0 0,1 0-1,10 5-450,5-1-495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9.039"/>
    </inkml:context>
    <inkml:brush xml:id="br0">
      <inkml:brushProperty name="width" value="0.025" units="cm"/>
      <inkml:brushProperty name="height" value="0.025" units="cm"/>
    </inkml:brush>
  </inkml:definitions>
  <inkml:trace contextRef="#ctx0" brushRef="#br0">6 42 15579,'-3'22'672,"1"-1"0,2 1 0,3 38 0,-1-49-529,-1 1 0,2-1 0,0 0 0,0 0 0,1 0 1,0 0-1,1 0 0,11 16 0,-15-25-121,0-1 1,0 1 0,0 0-1,0-1 1,1 1-1,-1-1 1,1 0 0,-1 1-1,1-1 1,0 0-1,-1 0 1,1 0 0,0 0-1,3 1 1,-4-2-11,0 0 0,0 0-1,0 0 1,-1 0 0,1 0 0,0 0 0,0-1 0,0 1 0,0 0 0,0 0 0,0-1 0,0 1 0,-1-1 0,1 1-1,0-1 1,0 1 0,-1-1 0,1 1 0,0-1 0,-1 0 0,1 1 0,0-1 0,-1 0 0,1 0 0,-1 1 0,1-1-1,-1 0 1,0 0 0,1 0 0,-1 0 0,0 1 0,1-3 0,2-7 82,0-1 1,-1 0-1,0 0 1,0 0-1,-1 1 0,-1-1 1,0-13-1,-11-78 446,9 90-471,-1-8 27,-3-13 20,6 29-73,4 16-14,0 3-15,0-1 0,1 0-1,0 0 1,1 0 0,1-1-1,0 0 1,0 0-1,15 17 1,-22-29-34,1 0 0,0 0 1,-1-1-1,1 1 0,0 0 0,0 0 0,0-1 1,0 1-1,0 0 0,0-1 0,0 1 0,0-1 0,0 1 1,0-1-1,0 0 0,0 1 0,0-1 0,0 0 1,0 0-1,1 0 0,-1 1 0,0-1 0,0-1 1,0 1-1,0 0 0,0 0 0,0 0 0,1-1 0,-1 1 1,0 0-1,0-1 0,0 1 0,0-1 0,0 1 1,0-1-1,0 1 0,0-1 0,0 0 0,-1 0 0,1 1 1,0-1-1,0 0 0,-1 0 0,1 0 0,0 0 1,0-1-1,3-5-69,-1 1-1,0 0 1,0-1 0,0 1-1,-1-1 1,3-9 0,3-35-173,-4-8-102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9.444"/>
    </inkml:context>
    <inkml:brush xml:id="br0">
      <inkml:brushProperty name="width" value="0.025" units="cm"/>
      <inkml:brushProperty name="height" value="0.025" units="cm"/>
    </inkml:brush>
  </inkml:definitions>
  <inkml:trace contextRef="#ctx0" brushRef="#br0">1 194 14875,'8'50'1706,"-3"-19"-556,1-1 1,12 34-1,-17-62-263,0-8-654,-2-7-202,-1-6 82,2 19-112,0-1 0,0 1 0,0 0-1,0 0 1,0 0 0,0 0 0,0 0 0,0 0-1,0 0 1,0 0 0,0-1 0,0 1 0,0 0-1,0 0 1,0 0 0,0 0 0,0 0 0,0 0-1,1 0 1,-1 0 0,0 0 0,0-1 0,0 1-1,0 0 1,0 0 0,0 0 0,0 0 0,0 0-1,0 0 1,1 0 0,-1 0 0,0 0 0,0 0-1,0 0 1,0 0 0,0 0 0,0 0 0,0 0-1,0 0 1,1 0 0,-1 0 0,0 0 0,0 0-1,0 0 1,0 0 0,0 0 0,0 0 0,0 0-1,1 0 1,-1 0 0,0 0 0,0 0 0,0 0-1,0 1 1,0-1 0,0 0 0,0 0 0,0 0-1,0 0 1,21 25-10,-6-6-1,77 80-10,-44-50 6,81 107 0,-116-138 28,-2 1 1,0 1-1,-1 0 1,-1 0-1,0 1 1,-2 0 0,-1 0-1,0 1 1,-2-1-1,3 28 1,-7-42 13,1 0 0,-1 0 0,-1 0 1,1 0-1,-1 0 0,-4 13 0,5-19-23,-1 0-1,1 0 1,-1 1-1,1-1 1,-1 0-1,0 0 0,1 0 1,-1 0-1,0 0 1,0 0-1,0 0 1,0 0-1,0-1 1,0 1-1,0 0 0,0 0 1,0-1-1,-2 2 1,1-2-11,1 0 0,-1 0 0,0 0 0,1 0 0,-1 0 1,0 0-1,1 0 0,-1-1 0,0 1 0,1 0 0,-1-1 0,1 0 1,-1 1-1,1-1 0,-1 0 0,1 0 0,-1 0 0,-1-1 0,-5-4-87,1 0 0,0-1-1,0 0 1,0 0 0,1-1-1,0 0 1,0 0 0,-5-11-1,-1-4-157,1 0 1,-10-28-1,10 12 137,1 0 0,1 0 0,3-1 0,1 1 0,2-1 0,3-65 0,9-5 860,25-122-1,-29 204-557,-2 16-93,-1 0 0,0 0 1,-1-1-1,0 1 0,-1 0 0,-1-18 0,1 30-92,0-1 1,0 0-1,0 1 0,0-1 1,-1 1-1,1-1 1,0 0-1,0 1 0,0-1 1,-1 0-1,1 1 0,0-1 1,0 1-1,-1-1 1,1 1-1,-1-1 0,1 1 1,0-1-1,-1 1 1,1-1-1,-1 1 0,1-1 1,-1 1-1,1 0 0,-1-1 1,0 1-1,1 0 1,-1 0-1,1-1 0,-1 1 1,0 0-1,1 0 0,-2 0 1,1 0-3,0 0 1,0 1 0,0-1-1,0 0 1,0 1-1,0 0 1,0-1-1,0 1 1,0-1 0,1 1-1,-1 0 1,0 0-1,0-1 1,0 1-1,1 0 1,-1 0 0,0 0-1,1 0 1,-1 0-1,0 2 1,-4 8 4,1 1 1,0-1-1,0 1 0,1 1 1,1-1-1,0 0 0,1 0 1,0 18-1,1-9 2,2 1 0,0 0 0,10 42 0,-7-47 5,0 0 0,1 0 0,16 28 0,-19-39-53,0-1 0,0 0 0,0 0-1,1 0 1,0-1 0,0 1 0,0-1 0,1 0 0,-1 0 0,1 0 0,0-1 0,0 1 0,1-1 0,9 4 0,-12-6-2,0 0 1,-1-1-1,1 1 0,0-1 1,-1 0-1,1 0 0,0 0 1,0 0-1,-1 0 1,1 0-1,0-1 0,-1 1 1,1-1-1,0 0 0,-1 0 1,1 0-1,3-2 0,-2 0 6,1 0 0,-1 0 0,0-1-1,0 1 1,0-1 0,0 0-1,-1 0 1,4-5 0,15-30-286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09.897"/>
    </inkml:context>
    <inkml:brush xml:id="br0">
      <inkml:brushProperty name="width" value="0.025" units="cm"/>
      <inkml:brushProperty name="height" value="0.025" units="cm"/>
    </inkml:brush>
  </inkml:definitions>
  <inkml:trace contextRef="#ctx0" brushRef="#br0">1 51 16780,'7'12'478,"0"-1"0,-1 1 0,0 1 0,-1-1 0,4 14 0,3 9 382,60 141 1085,164 290 1,-221-440-1887,-9-14 20,1-1 0,0 1 0,0-2 0,10 12 0,-27-46 241,-133-273-527,107 209-406,-37-137 0,65 196 437,2 0 1,1 0 0,1 0-1,2-1 1,1-46 0,6 45-26,-4 30 192,-1 0 0,0 0-1,0 0 1,1 0 0,-1 0-1,1 0 1,-1 0 0,1 0-1,-1 1 1,1-1 0,-1 0-1,1 0 1,0 0 0,0 0-1,-1 1 1,1-1 0,0 0-1,0 1 1,0-1 0,0 1-1,0-1 1,0 1 0,1-1-1,-1 1 7,0 0-1,0 0 0,0 0 0,0 1 1,0-1-1,-1 0 0,1 0 0,0 1 0,0-1 1,0 1-1,-1-1 0,1 1 0,0-1 1,-1 1-1,1 0 0,0-1 0,-1 1 0,1 0 1,-1-1-1,1 1 0,-1 0 0,1 0 1,-1-1-1,1 1 0,-1 0 0,1 1 0,8 25-36,-3-2 106,-2 0 0,-1 1 0,-1-1 0,-1 1 0,-1-1 0,-1 1 1,-1-1-1,-2 1 0,0-1 0,-2 0 0,-9 26 0,13-46-202,1-1 0,-1 0 0,0 0 0,0 0 0,0 0 0,-5 6 0,7-10 128,-1 0 0,1 0 0,0 0 0,0 0 0,-1 0 0,1 0 0,0 0 1,0 0-1,-1 0 0,1 0 0,0 0 0,0 0 0,-1 0 0,1 0 0,0 0 0,0 0 0,-1 0 0,1 0 0,0 0 0,0 0 0,0-1 0,-1 1 1,1 0-1,0 0 0,0 0 0,-1 0 0,1 0 0,0-1 0,0 1 0,0 0 0,0 0 0,0 0 0,-1-1 0,1 1 0,0 0 0,0 0 0,0-1 1,0 1-1,0 0 0,0 0 0,0 0 0,0-1 0,0 1 0,0 0 0,0 0 0,0-1 0,0 1 0,0 0 0,0 0 0,0-1 0,0 1 0,0 0 1,0 0-1,0-1 0,0 1 0,0 0 0,0-1 0,0-16-305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0.425"/>
    </inkml:context>
    <inkml:brush xml:id="br0">
      <inkml:brushProperty name="width" value="0.025" units="cm"/>
      <inkml:brushProperty name="height" value="0.025" units="cm"/>
    </inkml:brush>
  </inkml:definitions>
  <inkml:trace contextRef="#ctx0" brushRef="#br0">90 177 14091,'0'-5'316,"0"0"-1,-1 0 1,0 0-1,0 0 1,-1-5-1,2 10-280,0-1-1,-1 0 0,1 1 0,0-1 0,0 0 0,0 1 1,-1-1-1,1 1 0,0-1 0,-1 0 0,1 1 0,0-1 0,-1 1 1,1-1-1,-1 1 0,1-1 0,-1 1 0,1 0 0,-1-1 1,1 1-1,-1 0 0,1-1 0,-1 1 0,0 0 0,1 0 0,-1-1 1,1 1-1,-1 0 0,0 0 0,1 0 0,-1 0 0,0 0 0,1 0 1,-1 0-1,0 0 0,1 0 0,-1 0 0,1 0 0,-1 0 1,0 0-1,1 1 0,-1-1 0,0 0 0,1 0 0,-1 1 0,1-1 1,-1 0-1,1 1 0,-1-1 0,1 1 0,-1-1 0,0 2 0,-2 1 87,-1 1-1,1 0 0,0 0 1,0 0-1,1 0 0,-1 0 0,1 1 1,0-1-1,0 1 0,0 0 0,-1 7 1,-11 60 393,14-68-471,-5 27 236,2 0 0,0 0 1,3 0-1,0 0 0,2 0 1,11 54-1,-13-82-241,1 0 0,0 0-1,0 0 1,0 0 0,0-1 0,1 1 0,-1 0-1,1 0 1,0-1 0,-1 1 0,1-1 0,0 0-1,1 0 1,-1 1 0,4 2 0,-4-5-27,-1 1 1,1 0 0,0-1-1,-1 1 1,1-1-1,0 0 1,0 0 0,-1 1-1,1-1 1,0 0-1,0-1 1,0 1 0,-1 0-1,1 0 1,0-1 0,-1 1-1,1-1 1,0 1-1,-1-1 1,1 0 0,-1 0-1,1 0 1,-1 0-1,1 0 1,-1 0 0,1 0-1,-1 0 1,2-2 0,12-13 5,-1-1 0,-1 0 0,0-1 0,-1-1 0,-1 0 1,11-26-1,3-3 39,-14 26-25,13-21 13,-22 41-40,-1-1-1,1 1 0,0 0 1,0 0-1,0 0 1,0 0-1,0 0 0,1 1 1,-1-1-1,0 1 0,1-1 1,-1 1-1,5-2 0,-5 3-2,-1 0-1,1 0 1,0 0 0,0 0-1,0 0 1,-1 0-1,1 0 1,0 1 0,0-1-1,-1 1 1,1-1-1,0 1 1,-1 0 0,1-1-1,-1 1 1,1 0-1,-1 0 1,1 0 0,-1 0-1,2 2 1,22 24 458,-22-23 104,-35-35 87,-2 0 0,-44-30 1,35 29-545,35 21-207,14 4-5,25 1-159,-17 4 80,-2 0-136,0-2-1,1 1 1,-1-1-1,-1-1 1,1 0-1,-1-1 0,0 0 1,0 0-1,-1-1 1,0-1-1,0 0 1,0 0-1,-1-1 0,0 0 1,9-14-1,1-8-562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0.800"/>
    </inkml:context>
    <inkml:brush xml:id="br0">
      <inkml:brushProperty name="width" value="0.025" units="cm"/>
      <inkml:brushProperty name="height" value="0.025" units="cm"/>
    </inkml:brush>
  </inkml:definitions>
  <inkml:trace contextRef="#ctx0" brushRef="#br0">30 72 14011,'-7'21'585,"1"0"0,1 0 0,1 0 0,1 1 0,0-1 0,2 1 0,1 0 0,0-1 0,2 1 0,7 34 0,-8-51-482,1 0 0,-1 0 1,1 0-1,1 0 0,4 7 1,-7-11-94,0-1 0,1 1 1,-1 0-1,0-1 1,1 1-1,-1-1 1,1 1-1,-1-1 0,1 1 1,0-1-1,-1 1 1,1-1-1,-1 0 0,1 1 1,0-1-1,-1 0 1,1 0-1,0 1 0,-1-1 1,1 0-1,0 0 1,-1 0-1,1 0 0,0 0 1,-1 0-1,1 0 1,0 0-1,0 0 0,-1 0 1,1 0-1,0 0 1,-1 0-1,1-1 0,0 1 1,-1 0-1,1-1 1,0 1-1,-1 0 0,1-1 1,-1 1-1,1-1 1,-1 1-1,1-1 1,-1 1-1,1-1 0,-1 1 1,1-1-1,-1 1 1,1-2-1,3-3 2,-1-1-1,0 1 1,0-1-1,0 0 1,-1 0 0,0 0-1,0 0 1,0 0-1,0-10 1,5-60 20,-6 65-19,1-33 5,-2 0 0,-2-1 0,-8-45 0,8 121-23,6 3 39,2 1 1,12 39-1,-12-56-9,0-1-1,0 0 1,2 0-1,0 0 1,20 28 0,-24-40-92,0 0 1,1-1-1,-1 1 1,1-1-1,0 0 1,0 0-1,9 4 0,-14-7 45,1-1 0,0 1 0,1-1 0,-1 1 0,0 0 0,0-1 0,0 0 0,0 1 0,0-1 0,0 0-1,1 1 1,-1-1 0,0 0 0,0 0 0,0 0 0,1 0 0,-1 0 0,0 0 0,0-1 0,0 1 0,1 0-1,-1-1 1,0 1 0,0 0 0,0-1 0,0 0 0,0 1 0,0-1 0,0 1 0,0-1 0,0 0 0,0 0 0,0 0-1,0 0 1,-1 1 0,1-1 0,0 0 0,-1 0 0,1 0 0,0-1 0,-1 1 0,1 0 0,-1 0 0,0 0-1,1-2 1,2-18-306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1.345"/>
    </inkml:context>
    <inkml:brush xml:id="br0">
      <inkml:brushProperty name="width" value="0.025" units="cm"/>
      <inkml:brushProperty name="height" value="0.025" units="cm"/>
    </inkml:brush>
  </inkml:definitions>
  <inkml:trace contextRef="#ctx0" brushRef="#br0">1 222 15435,'2'8'338,"1"9"372,2 0-1,1 0 1,0 0-1,8 16 1,-12-30-613,-1 0 1,1 0 0,0 0-1,0 0 1,0 0 0,0-1-1,1 1 1,-1-1 0,1 1-1,-1-1 1,1 0 0,0 0-1,0 0 1,0 0 0,0 0-1,0-1 1,0 1 0,0-1-1,1 0 1,-1 0 0,0 0-1,1-1 1,-1 1 0,1-1-1,-1 0 1,1 0 0,4 0-1,-6-1-109,1 1-1,0-1 0,-1 1 1,1-1-1,0 0 0,-1 0 0,1 0 1,-1-1-1,1 1 0,-1-1 1,0 1-1,1-1 0,-1 0 1,0 0-1,0 1 0,3-5 0,-3 2-47,1-1 0,-1 1 0,0 0 0,0-1 0,0 1 0,0-1 0,-1 0 0,2-8 0,-1-5-191,-1 1 0,0-1 0,-2 0-1,-2-19 1,1 21 61,1 7 15,0 1 0,0-1 0,2-14 0,9 36 369,14 41 630,-15-33-401,0-1 0,1 0-1,1-1 1,14 19 0,-25-37-397,1 0 1,0 0-1,-1 0 0,1 0 1,0 0-1,-1-1 0,1 1 1,0 0-1,0 0 1,0-1-1,0 1 0,0 0 1,0-1-1,0 1 0,0-1 1,0 1-1,0-1 1,0 0-1,1 1 0,-1-1 1,0 0-1,0 0 0,0 0 1,2 0-1,-2-1-9,1 1 0,-1-1 1,0 0-1,0 1 0,1-1 0,-1 0 0,0 0 0,0 0 0,0 0 1,0 0-1,0 0 0,0-1 0,-1 1 0,1 0 0,0 0 1,0-3-1,4-7-9,-1 0-1,0-1 1,2-18 0,-5 25-13,22-123-816,-23 127 797,0 0 0,0 1 0,1-1 0,-1 0 0,0 0 0,0 0 0,1 0 0,-1 0 0,0 0 0,1 0 0,-1 1 0,1-1 0,-1 0 0,1 0 0,-1 1 0,1-1 0,0 0 0,-1 0 0,2 0 0,-1 1 12,-1 0-1,1 0 0,-1 0 0,1 0 1,-1 1-1,1-1 0,-1 0 1,1 0-1,-1 1 0,0-1 1,1 0-1,-1 0 0,1 1 1,-1-1-1,0 0 0,1 1 0,-1-1 1,0 1-1,1-1 0,-1 0 1,0 1-1,1-1 0,-1 1 1,0 0-1,17 40-129,-15-35 198,0-2-34,11 27 256,-13-31-269,0 1 0,0-1 0,1 1-1,-1-1 1,0 0 0,0 1 0,1-1 0,-1 0-1,0 1 1,1-1 0,-1 0 0,0 0-1,1 1 1,-1-1 0,1 0 0,-1 0 0,0 1-1,1-1 1,-1 0 0,1 0 0,-1 0-1,1 0 1,0 0 0,-1 0 2,1 0 0,-1-1 0,1 1 0,-1-1 0,1 1 0,0-1 0,-1 1 0,0-1 0,1 1 0,-1-1 0,1 1 0,-1-1 0,0 0 0,1 1 1,-1-1-1,0 0 0,1 1 0,-1-1 0,0 0 0,0-1 0,6-21-21,6-45 1,1-4-370,-13 71 363,0 0-1,0 0 0,0 0 0,1 0 0,-1 0 0,0 0 1,1 0-1,-1 0 0,0 0 0,1 0 0,-1 0 1,1 1-1,0-1 0,-1 0 0,1 0 0,0 1 0,-1-1 1,2-1-1,-1 2 6,-1 0 0,1 0 1,-1 0-1,1 0 0,-1 0 0,1 1 0,-1-1 1,1 0-1,-1 0 0,1 0 0,-1 0 0,1 1 1,-1-1-1,0 0 0,1 0 0,-1 1 1,1-1-1,-1 0 0,0 1 0,1-1 0,-1 0 1,0 1-1,1-1 0,-1 1 0,0 0 1,17 32-233,-11-17 164,-3-7-94,0 0 0,1 0 0,7 12 0,-11-22 164,0 1 0,0 0 0,0 0 0,0-1 0,0 1 0,0 0 1,0 0-1,0-1 0,0 1 0,0 0 0,0 0 0,0 0 0,0-1 1,1 1-1,-1 0 0,0 0 0,0 0 0,0-1 0,0 1 0,0 0 1,1 0-1,-1 0 0,0 0 0,0-1 0,0 1 0,1 0 0,-1 0 1,0 0-1,0 0 0,1 0 0,-1 0 0,0 0 0,0 0 0,0 0 0,1 0 1,-1 0-1,0 0 0,0 0 0,1 0 0,-1 0 0,0 0 0,0 0 1,1 0-1,-1 0 0,0 0 0,0 0 0,1 0 0,-1 0 0,0 0 1,0 0-1,0 0 0,1 1 0,-1-1 0,0 0 0,0 0 0,0 0 0,0 0 1,1 1-1,-1-1 0,0 0 0,0 0 0,0 0 0,0 1 0,0-1 1,0 0-1,1 1 0,1-21-41,-2-10-160,0-6-78</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2.340"/>
    </inkml:context>
    <inkml:brush xml:id="br0">
      <inkml:brushProperty name="width" value="0.025" units="cm"/>
      <inkml:brushProperty name="height" value="0.025" units="cm"/>
    </inkml:brush>
  </inkml:definitions>
  <inkml:trace contextRef="#ctx0" brushRef="#br0">27 478 14979,'0'10'599,"0"0"-1,1 0 1,0 0 0,1-1-1,0 1 1,0-1 0,1 1-1,4 9 1,0-10-562,0-1 1,0 1-1,1-1 0,0-1 1,1 1-1,0-1 0,0-1 1,0 1-1,17 7 0,-24-13-38,0 0 0,0 0-1,-1 0 1,1 0-1,0 0 1,0 0 0,0-1-1,0 1 1,0-1-1,0 0 1,0 1-1,0-1 1,0 0 0,0 0-1,0 0 1,0 0-1,0-1 1,0 1 0,0-1-1,0 1 1,0-1-1,0 1 1,0-1-1,0 0 1,0 0 0,-1 0-1,1 0 1,0 0-1,-1-1 1,1 1 0,-1 0-1,1-1 1,-1 1-1,0-1 1,1 0-1,-1 1 1,0-1 0,0 0-1,0 0 1,0 0-1,-1 1 1,1-1 0,0 0-1,-1 0 1,1 0-1,-1 0 1,0 0-1,0-3 1,2-8 8,-2 0 0,1 0 0,-2-1 1,0 1-1,0 0 0,-5-18 0,-25-77-123,23 84 15,-114-295-2195,119 311 2155,-1 1 0,0-1 1,0 1-1,0 0 0,-11-12 1,15 19 135,0 0 0,-1 0 0,1-1 0,0 1 0,0 0 0,0 0 0,0 0 0,-1 0 0,1 0 0,0-1 0,0 1 0,-1 0-1,1 0 1,0 0 0,0 0 0,-1 0 0,1 0 0,0 0 0,0 0 0,-1 0 0,1 0 0,0 0 0,0 0 0,-1 0 0,1 0 0,0 0 0,0 0 0,-1 0 0,1 0 0,0 0 0,0 0 0,0 0 0,-1 0 0,1 1 0,0-1 0,0 0 0,-1 0 0,1 0 0,0 0 0,0 1 0,-5 12 8,2 17 190,3-29-187,1 38 381,2 0 0,1 0 0,3-1 0,0 1 0,3-1 1,1-1-1,2 0 0,1-1 0,35 64 0,-38-82-233,0-1 0,2 0 0,22 24 0,-30-35-123,1 0 0,1 0 1,-1-1-1,1 0 0,0 0 0,0 0 1,1-1-1,-1 0 0,1-1 1,0 0-1,13 4 0,-20-7-22,1 1 1,-1-1-1,1 0 0,-1 1 0,1-1 1,-1 0-1,0 0 0,1 0 1,-1 0-1,1-1 0,-1 1 0,1 0 1,-1-1-1,2 0 0,-2 1-3,-1 0 0,0-1 0,1 1 1,-1 0-1,0-1 0,0 1 0,0 0 0,1-1 0,-1 1 0,0-1 0,0 1 0,0 0 0,0-1 0,0 1 1,1-1-1,-1 1 0,0 0 0,0-1 0,0 1 0,0-1 0,0 1 0,0-1 0,0 1 0,-1 0 0,1-1 1,0 1-1,0-1 0,0 1 0,0 0 0,-1-1 0,-1-3 17,0 1 0,0-1 0,0 1 0,-1 0 0,1 0 0,-1 0 0,0 0 0,-4-3 0,-119-87-2326,129 93 2194,0 0 1,1 0-1,-1-1 1,0 1-1,1-1 1,-1 0-1,0 0 1,0-1-1,0 1 1,0 0 0,4-3-1,-4 2 26,10-4 64,1-2-1,-1 0 0,-1 0 0,1-1 0,-2-1 0,1 0 0,-1-1 0,-1 0 1,0 0-1,10-15 0,-15 19 141,-1-1 0,1 1 1,-2-1-1,1 0 0,-1 0 0,0 0 0,-1-1 1,1 1-1,-2-1 0,1 1 0,-1-1 0,-1 0 1,0 1-1,0-1 0,0 0 0,-1 1 1,0-1-1,-1 0 0,-3-8 0,4 12 8,-1 0 0,0 0 0,-1 1 1,1-1-1,-1 1 0,-6-8 0,9 12-108,-1-1-1,1 0 1,-1 0 0,0 1 0,1-1-1,-1 0 1,0 1 0,1-1 0,-1 1-1,0-1 1,0 1 0,0-1 0,0 1-1,1-1 1,-1 1 0,0 0 0,0 0-1,0-1 1,0 1 0,0 0 0,0 0-1,0 0 1,0 0 0,0 0 0,0 0-1,0 0 1,0 1 0,1-1 0,-1 0 0,0 0-1,0 1 1,0-1 0,0 0 0,0 1-1,0-1 1,1 1 0,-1-1 0,0 1-1,0 0 1,1-1 0,-1 1 0,0 0-1,1-1 1,-2 2 0,-2 4 4,1 1 0,-1-1 0,1 1 0,0-1 0,0 1 0,1 0 0,0 0 0,0 0 1,1 1-1,0-1 0,0 0 0,1 0 0,0 14 0,1-6-42,0 1 0,1-1-1,1 1 1,0-1 0,9 23 0,-11-33 9,1-1-1,0 1 1,0-1 0,1 1-1,0-1 1,-1 0-1,1 0 1,1 0 0,-1 0-1,0-1 1,7 5 0,-8-6 2,0-1-1,0 0 1,0 0 0,0 0 0,0 0 0,1-1 0,-1 1 0,0 0-1,1-1 1,-1 0 0,0 1 0,1-1 0,-1 0 0,0 0 0,1-1-1,-1 1 1,0 0 0,1-1 0,-1 1 0,0-1 0,0 0 0,1 0-1,-1 0 1,0 0 0,4-2 0,4-4-24,-1-1 1,0 0-1,0 0 0,0 0 1,7-12-1,-10 13 13,-1 0 1,1 1-1,0-1 1,1 1-1,0 0 0,0 1 1,0 0-1,1 0 0,15-8 1,-21 13 26,0 0 0,0-1-1,0 1 1,0 0 0,0 0 0,0 0 0,0 0 0,0 1-1,0-1 1,0 0 0,0 1 0,0-1 0,0 1 0,0 0-1,0 0 1,0 0 0,-1 0 0,1 0 0,0 0 0,1 1-1,8 5 216,-10-7-210,-1 0 0,0 0 1,0 0-1,0 0 1,0 1-1,0-1 1,1 0-1,-1 0 0,0 0 1,0 0-1,0 0 1,0 0-1,1 0 0,-1 0 1,0 0-1,0 0 1,0 0-1,0 0 1,1 0-1,-1 0 0,0 0 1,0 0-1,0 0 1,0 0-1,1 0 0,-1 0 1,0-1-1,0 1 1,0 0-1,0 0 1,0 0-1,1 0 0,-1 0 1,0 0-1,0 0 1,0 0-1,0-1 0,0 1 1,0 0-1,1 0 1,-1-10 431,-3-9 141,-1 9-405,1 0 0,-1 1 0,0 0 0,-1 0 1,0 0-1,-1 0 0,-6-7 0,-51-52-719,12 15-1822,34 28 738,17 24 1557,-1 0 0,1 0 1,-1-1-1,1 1 0,0 0 0,-1 0 1,1 0-1,0 0 0,0 0 0,0-1 0,0 1 1,0 0-1,0 0 0,0 0 0,1-1 0,-1 1 1,0 0-1,0 0 0,1 0 0,-1 0 0,1 0 1,-1 0-1,2-1 0,15-12-952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3.417"/>
    </inkml:context>
    <inkml:brush xml:id="br0">
      <inkml:brushProperty name="width" value="0.025" units="cm"/>
      <inkml:brushProperty name="height" value="0.025" units="cm"/>
    </inkml:brush>
  </inkml:definitions>
  <inkml:trace contextRef="#ctx0" brushRef="#br0">58 521 17092,'0'0'43,"-1"-1"0,0 1 1,0-1-1,0 1 1,0-1-1,1 1 0,-1 0 1,0 0-1,0-1 0,0 1 1,0 0-1,0 0 1,0 0-1,0 0 0,1 0 1,-1 0-1,0 0 1,0 0-1,0 0 0,0 1 1,0-1-1,0 0 0,0 0 1,1 1-1,-1-1 1,0 1-1,0-1 0,0 1 1,1-1-1,-1 1 0,0-1 1,1 1-1,-1 0 1,0-1-1,1 1 0,-1 0 1,1 0-1,-1-1 1,1 1-1,-1 0 0,1 0 1,-1 1-1,-2 4 63,1 1 0,-1-1 0,1 1 0,-2 10 0,0 13-7,0 1 1,3-1-1,0 0 0,2 1 1,1-1-1,1 0 0,2 0 1,1 0-1,10 30 0,-15-54-86,1 0 1,0-1-1,0 1 0,1 0 0,-1-1 0,1 1 0,0-1 0,1 0 0,-1 0 0,6 6 0,-8-10-6,-1-1-1,1 1 0,-1-1 0,1 0 0,-1 1 1,1-1-1,0 1 0,-1-1 0,1 0 0,0 1 1,-1-1-1,1 0 0,0 0 0,-1 0 1,1 0-1,0 1 0,-1-1 0,1 0 0,0 0 1,0 0-1,-1-1 0,1 1 0,0 0 0,-1 0 1,2 0-1,-1-1 5,1 0 0,-1 0 1,0 0-1,0 1 0,0-1 1,0 0-1,0-1 0,0 1 0,0 0 1,0 0-1,0 0 0,0-2 1,3-4 36,-1-1 0,0 1 0,0-1 0,1-9 0,5-26 174,-2-1 0,3-86 0,-15-92 436,-21-42-421,23 253-368,3 18-26,5 23-83,3 8 66,3-1 0,16 43 0,-21-65 167,1-1 0,0 0 0,1 0 1,0 0-1,1-1 0,1 0 0,0-1 0,14 14 0,-20-23 11,0 0 0,0 0 0,0 0 0,0 0-1,0 0 1,1-1 0,-1 0 0,1 0 0,-1 0 0,1 0 0,0-1 0,0 0 0,0 0 0,0 0-1,0 0 1,0-1 0,0 0 0,0 0 0,9-2 0,-9 1 11,0-1 0,-1 0 1,1 0-1,0 0 0,-1 0 1,1-1-1,-1 0 0,0 0 1,0 0-1,0-1 0,0 1 1,-1-1-1,1 0 0,-1 0 1,0 0-1,0 0 0,-1-1 0,1 1 1,2-6-1,1-5 81,-1 0 0,0 0 1,0 0-1,-2-1 0,4-27 0,-4 3 266,-3-44 1,0 83-356,0 0 0,0 0 0,-1 0 1,1 0-1,0 0 0,0 0 0,1 0 1,-1 0-1,0 0 0,0 0 0,0 0 1,1 0-1,-1 0 0,0 0 0,1 0 1,-1 0-1,1 0 0,1-2 0,-2 3-4,1 0 0,-1 0 0,1 0 0,-1 0 0,1 0 0,-1 1-1,1-1 1,-1 0 0,1 0 0,-1 0 0,1 0 0,-1 1 0,1-1 0,-1 0-1,1 0 1,-1 1 0,0-1 0,1 0 0,-1 1 0,1-1 0,-1 0 0,0 1-1,1-1 1,-1 1 0,0 0 0,24 34 3,7 26-27,22 36 64,-53-97-42,1 1 0,-1 0 0,0-1 0,0 1 0,1 0 0,-1-1-1,0 1 1,1-1 0,-1 1 0,1-1 0,-1 1 0,1-1 0,-1 1 0,1-1 0,-1 1 0,1-1 0,-1 0 0,1 1 0,-1-1 0,1 0 0,0 1 0,-1-1 0,1 0 0,0 0 0,-1 0 0,1 1 0,0-1 0,-1 0 0,2 0 0,-1-1 2,0 0 1,-1 0 0,1 0-1,0 0 1,-1 0-1,1 0 1,-1 0 0,0 0-1,1 0 1,-1 0-1,0 0 1,1 0-1,-1 0 1,0 0 0,0-2-1,-1-47 145,-3 23 70,-1 1-1,-2 0 1,0 0-1,-2 0 0,-1 1 1,-1 0-1,-26-43 0,37 68-217,-1 0 0,1-1 0,0 1 1,-1 0-1,1-1 0,0 1 0,0-1 0,0 1 0,-1 0 0,1-1 0,0 1 0,0-1 0,0 1 0,0-1 0,-1 1 0,1 0 0,0-1 0,0 1 0,0-1 0,0 1 0,0-1 0,0 1 0,1-1 0,-1 1 0,0 0 0,0-1 0,0 1 0,0-1 0,0 1 0,1-1 0,-1 1 0,0 0 0,1-1 0,14-3-363,1 0-87,-8 1 215,-1-1 0,0 0-1,0-1 1,0 1 0,0-2 0,-1 1-1,0 0 1,0-1 0,0 0 0,-1-1-1,6-8 1,6-14-414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4.352"/>
    </inkml:context>
    <inkml:brush xml:id="br0">
      <inkml:brushProperty name="width" value="0.025" units="cm"/>
      <inkml:brushProperty name="height" value="0.025" units="cm"/>
    </inkml:brush>
  </inkml:definitions>
  <inkml:trace contextRef="#ctx0" brushRef="#br0">1 166 16019,'8'24'331,"0"0"0,2-1 0,1 0 0,1 0 0,1-1 0,0-1 0,2 0 0,0-1 0,2-1 0,0 0-1,1-1 1,1-1 0,0-1 0,27 18 0,-45-34-330,28 14-1,-28-13-2,0-1 0,0 0-1,-1 0 1,1 1 0,0-1 0,0 0 0,-1 0-1,1 0 1,0 0 0,0 0 0,-1 0 0,1 0-1,0 0 1,0 0 0,-1 0 0,1 0 0,0 0-1,0-1 1,-1 1 0,1 0 0,0-1 0,-1 1-1,1 0 1,0-1 0,-1 1 0,1-1 0,0 1-1,-1-1 1,1 1 0,-1-1 0,1 1 0,-1-1-1,1 0 1,-1 1 0,0-1 0,1 0 0,-1 1-1,0-1 1,1 0 0,-1-1 0,1-2-17,-1 0-1,0-1 1,0 1 0,0 0-1,-1 0 1,1-1 0,-1 1 0,0 0-1,-2-7 1,-18-40-189,11 29 105,-7-20-50,-22-54-285,-66-120-1,95 202 444,6 13 106,3 4-81,1-1 0,0 1 1,1-1-1,-1 1 0,0 0 0,1-1 1,-1 1-1,2 3 0,9 32 153,1-2 0,2 0 0,2 0 0,27 46-1,-29-59-64,2 0 0,0-1-1,1-1 1,1 0-1,1-1 1,0-1 0,26 18-1,-43-36-105,29 20 172,-29-20-173,-1 0 0,1 0 0,0-1 0,0 1 0,0 0 0,0-1 0,0 1 0,0-1 0,0 1 0,0-1 0,0 0 0,0 0 0,0 0 0,0 0 0,2 0 0,-4-1-8,0 1-1,1-1 0,-1 1 0,0-1 0,0 1 0,1-1 1,-1 0-1,0 1 0,0-1 0,0 1 0,0-1 1,0 0-1,0 1 0,0-1 0,0 1 0,0-1 1,0 0-1,0 1 0,0-1 0,0 1 0,0-1 0,-1 0 1,1 1-1,0-1 0,0 1 0,-1-1 0,1 1 1,0-1-1,-1 1 0,1-1 0,-1 1 0,1-1 0,0 1 1,-1 0-1,0-1 0,-12-14 0,-1 2 0,-1-1 0,0 2 0,-24-16 0,-72-35 5,105 60-12,1 0-4,1 0 0,-1 1 0,1 0 0,-1 0 0,0 0 0,0 0 0,0 1 0,0 0 0,0 0 0,0 0 0,0 1 0,-8 0 0,13 0 7,0 0-1,-1 0 1,1 0 0,0 0 0,-1 0 0,1 0 0,0 0 0,-1 0 0,1 0 0,0 1-1,-1-1 1,1 0 0,0 0 0,0 0 0,-1 1 0,1-1 0,0 0 0,0 0 0,-1 1-1,1-1 1,0 0 0,0 1 0,0-1 0,0 0 0,-1 0 0,1 1 0,0-1 0,0 0-1,0 1 1,0-1 0,0 0 0,0 1 0,0-1 0,0 0 0,0 1 0,0-1 0,8 14-46,17 8-4,-21-19 51,1 0 0,-1-1 0,1 1 0,0-1 0,-1 0 0,1-1-1,0 1 1,0-1 0,1 0 0,-1-1 0,0 1 0,0-1 0,0 0 0,0 0 0,1 0-1,-1-1 1,0 0 0,0 0 0,0 0 0,0-1 0,8-3 0,-6 2-3,-1-1 1,0 0 0,0-1-1,0 1 1,0-1 0,-1 0-1,0 0 1,0-1 0,0 0-1,-1 0 1,0 0 0,0 0-1,0-1 1,4-12 0,-2 5-128,-2 0 0,0-1-1,-1 1 1,0-1 0,-1 0 0,0 0 0,-2 0 0,0 0 0,0 0 0,-1 0 0,-1 1 0,-1-1 0,0 0 0,-6-16 0,9 31 114,0 0 1,0 0-1,0 0 1,0 0-1,0 0 0,0 1 1,0-1-1,0 0 1,0 0-1,0 0 0,0 0 1,0 0-1,0 0 1,0 0-1,0 0 0,0 0 1,0 0-1,0 0 1,0 0-1,-1 0 0,1 0 1,0 0-1,0 0 1,0 0-1,0 0 0,0 0 1,0 0-1,0 0 1,0 0-1,0 0 0,0 0 1,0 0-1,0 0 1,1 11-92,6 20 265,1-10 195,20 35 0,-25-51-288,0 1 1,1-1-1,0 0 0,0 0 0,0 0 1,1 0-1,-1-1 0,1 0 0,0 0 1,0 0-1,8 3 0,-12-6-47,0 0-1,0-1 1,1 1 0,-1-1-1,1 1 1,-1-1-1,0 1 1,1-1 0,-1 0-1,1 0 1,-1 0 0,1 0-1,-1 0 1,0 0-1,1 0 1,-1-1 0,1 1-1,-1 0 1,0-1-1,1 1 1,-1-1 0,0 1-1,1-1 1,-1 0 0,2-1-1,-1 0-5,0 0-1,0 0 0,0-1 1,0 1-1,0-1 1,-1 0-1,1 0 0,-1 0 1,0 1-1,1-1 1,-1-4-1,3-7-63,-1 0 1,-1-1-1,2-26 1,-3 28-91,1 10-131,5 18-209,-2-3 504,23 45 481,51 76-1,-19-36 394,-57-91-851,1 1 0,-1 0 1,-1-1-1,1 1 0,-1 0 0,-1 0 1,1 0-1,-1 1 0,0 6 1,-1-12-26,0 0-1,0-1 1,0 1 0,0 0 0,0 0 0,-1-1 0,1 1 0,-1 0-1,1-1 1,-1 1 0,0 0 0,0-1 0,0 1 0,0-1 0,0 1-1,0-1 1,-1 2 0,0-2-2,0 0 1,1 0-1,-1 0 0,0 0 0,0-1 0,0 1 1,0 0-1,1-1 0,-1 1 0,0-1 1,0 0-1,0 0 0,0 0 0,0 0 0,0 0 1,0 0-1,0 0 0,-4-2 0,0 1-30,-1-1 0,1-1 0,0 1 0,0-1 0,0 0 0,0-1 0,1 1 0,-1-1 0,1 0 0,0 0 0,0-1 0,1 0 0,-1 0 0,-3-6 0,0 1-247,0-1-1,1 0 1,1-1 0,0 1-1,0-1 1,-4-15 0,6 15-2,1 0 1,0 0 0,1 0 0,0 0 0,1-1 0,1 1 0,1-24 0,8-7-379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4.801"/>
    </inkml:context>
    <inkml:brush xml:id="br0">
      <inkml:brushProperty name="width" value="0.025" units="cm"/>
      <inkml:brushProperty name="height" value="0.025" units="cm"/>
    </inkml:brush>
  </inkml:definitions>
  <inkml:trace contextRef="#ctx0" brushRef="#br0">0 227 14139,'5'17'615,"0"-1"-1,1 1 1,0-1 0,2-1-1,0 1 1,13 18 0,-6-8 56,18 31-15,35 60 349,66 155 0,-132-267-951,0 0 0,-1-1 0,0 1 0,0 0 0,0 0 0,0 6 0,-1-11-45,0 1 0,0-1 0,0 0 1,0 1-1,0-1 0,0 1 1,0-1-1,0 0 0,0 1 1,0-1-1,0 0 0,0 1 1,0-1-1,-1 1 0,1-1 0,0 0 1,0 1-1,0-1 0,-1 0 1,1 1-1,0-1 0,0 0 1,-1 0-1,1 1 0,0-1 1,-1 0-1,1 0 0,0 1 0,-1-1 1,0 0-1,0 0 2,0 0 0,0-1 0,0 1-1,-1 0 1,1-1 0,0 1 0,0-1 0,0 1-1,0-1 1,0 1 0,0-1 0,0 0 0,0 0 0,0 0-1,-2-1 1,-8-9-2,0-1 0,0 0 0,1 0 0,-14-24 0,-30-61-342,45 79 264,-18-35-394,2-2 0,-28-92 1,43 113 317,3 0 1,0 0 0,2 0 0,2-1-1,1-66 1,4 84 227,0 0-1,6-24 1,-7 36-34,0 1-1,1-1 1,-1 0-1,1 0 1,0 1-1,1-1 1,-1 1-1,1 0 1,0 0-1,0 0 1,0 0-1,5-4 1,-7 7-21,-1 0 0,1 1 0,1-1 1,-1 0-1,0 1 0,0-1 0,0 0 1,0 1-1,0 0 0,1-1 0,-1 1 1,0 0-1,0-1 0,0 1 0,1 0 1,-1 0-1,0 0 0,1 0 0,-1 0 0,0 0 1,0 0-1,1 1 0,1 0 0,-1 0 23,1 0-1,-1 1 1,0-1 0,0 1-1,-1-1 1,1 1-1,0 0 1,0 0-1,-1-1 1,1 1-1,1 4 1,3 5 195,-1-1 0,0 2 0,6 19 0,-5-11 1,0 1 0,-2 0-1,0 0 1,-1 0 0,-1 0 0,-1 0-1,-3 28 1,2-47-279,0 0 1,0 0-1,0 0 0,-1-1 0,1 1 1,0 0-1,-1 0 0,0-1 1,1 1-1,-1 0 0,0-1 0,0 1 1,0-1-1,0 1 0,0-1 0,0 1 1,-1-1-1,1 0 0,0 0 1,-1 0-1,1 1 0,-1-1 0,1 0 1,-1-1-1,1 1 0,-1 0 1,-3 1-1,-6-2-291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6.784"/>
    </inkml:context>
    <inkml:brush xml:id="br0">
      <inkml:brushProperty name="width" value="0.05" units="cm"/>
      <inkml:brushProperty name="height" value="0.05" units="cm"/>
    </inkml:brush>
  </inkml:definitions>
  <inkml:trace contextRef="#ctx0" brushRef="#br0">39 201 19076,'1'-2'323,"0"0"0,0 0 0,0 0 0,0 0-1,-1-1 1,1 1 0,-1 0 0,1 0 0,-1 0 0,0-1 0,1-1-1,-1 0 428,7-51 1513,-7 52-2216,0-1 0,0 1 1,0 0-1,0-1 0,-1 1 1,0-1-1,1 1 0,-1 0 1,0-1-1,-1 1 1,1 0-1,0 0 0,-3-5 1,3 8-44,1-1-1,-1 1 1,1 0 0,-1-1 0,1 1 0,-1-1 0,1 1 0,-1 0 0,1-1 0,-1 1 0,1 0-1,-1-1 1,0 1 0,1 0 0,-1 0 0,1 0 0,-1 0 0,0-1 0,1 1 0,-1 0-1,0 0 1,1 0 0,-1 0 0,0 0 0,1 1 0,-1-1 0,1 0 0,-1 0 0,0 0 0,1 1-1,-1-1 1,1 0 0,-1 0 0,0 1 0,1-1 0,-1 0 0,1 1 0,-1-1 0,1 1-1,0-1 1,-1 1 0,1-1 0,-1 1 0,1-1 0,0 1 0,-1-1 0,1 1 0,0 0 0,0-1-1,-1 2 1,-1 2-3,0 0-1,0 0 0,0 1 0,1-1 1,-3 9-1,4-11-9,-1 0 0,1 1 0,0-1 0,0 0 0,0 0 0,0 0 0,0 0 0,0 0 0,0 1 0,1-1 0,-1 0 0,1 0 0,0 0 0,-1 0 0,1 0 1,0 0-1,0 0 0,0 0 0,1 0 0,-1-1 0,0 1 0,1 0 0,-1-1 0,1 1 0,-1-1 0,1 1 0,0-1 0,-1 0 0,1 0 0,0 0 0,0 0 0,0 0 0,0 0 0,0 0 0,0-1 1,0 1-1,1-1 0,-1 0 0,3 1 0,4 0-32,1-1 0,-1 0 0,1-1 1,-1 1-1,1-2 0,-1 0 0,16-4 1,110-49-300,-123 54 297,-14 6 171,2-5-107,-1 1 1,1-1 0,0 0-1,-1 1 1,1-1 0,-1 0-1,1 0 1,-1 0 0,1 1-1,0-1 1,-1 0 0,1 0-1,-1 0 1,1 0 0,-1 0-1,1 0 1,-1 0 0,1 0-1,-1 0 1,1 0 0,-1 0-1,1 0 1,-1 0 0,1 0-1,-1 0 1,1-1 0,0 1-1,-1 0 1,1 0 0,-1 0-1,1-1 1,0 1 0,-1 0-1,1-1 1,-1 1 0,1 0-1,0-1 1,-1 1 0,1 0-1,0-1 1,0 1 0,-1-1-1,1 1 1,0-1 0,-1-2 34,-1 1 1,1-1 0,0 0-1,1 1 1,-1-1-1,1 0 1,-1 0 0,1 0-1,0 0 1,0 0 0,0 1-1,0-1 1,0 0-1,1 0 1,-1 0 0,1 0-1,0 1 1,0-1-1,0 0 1,0 1 0,0-1-1,3-4 1,-2 5-191,0 0 0,0-1 0,1 1 1,-1 0-1,0 0 0,1 1 0,-1-1 0,1 0 0,-1 1 0,1 0 1,0-1-1,0 1 0,0 0 0,4 0 0,6-2-199,1 1-1,24 0 1,7 2-338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5.334"/>
    </inkml:context>
    <inkml:brush xml:id="br0">
      <inkml:brushProperty name="width" value="0.025" units="cm"/>
      <inkml:brushProperty name="height" value="0.025" units="cm"/>
    </inkml:brush>
  </inkml:definitions>
  <inkml:trace contextRef="#ctx0" brushRef="#br0">16 600 11410,'4'-2'278,"0"1"-1,1-1 0,-1 1 0,0-1 0,0-1 0,0 1 0,0-1 0,-1 1 0,1-1 0,-1 0 0,1 0 0,-1-1 0,0 1 0,3-6 0,-1 2 96,-1 0 0,-1 0 0,1 0 0,-1-1 0,0 0 0,-1 1 0,3-15 0,-3 7 3,0 0-1,-1 0 0,-1-1 1,0 1-1,-1 0 1,-1 0-1,-1 0 0,-4-20 1,4 28-244,1 0 1,-1 0-1,-1 1 1,1-1 0,-1 0-1,-6-7 1,9 13-121,1 0-1,-1 0 1,1 0 0,-1 1 0,0-1 0,0 0-1,0 0 1,1 0 0,-1 1 0,0-1 0,0 0-1,0 1 1,0-1 0,0 1 0,0-1 0,0 1-1,0 0 1,0-1 0,-1 1 0,1 0 0,0 0-1,0 0 1,0-1 0,0 1 0,0 0-1,-1 1 1,1-1 0,0 0 0,0 0 0,0 0-1,0 1 1,0-1 0,0 1 0,0-1 0,0 1-1,0-1 1,0 1 0,0-1 0,0 1 0,0 0-1,0 0 1,0-1 0,1 1 0,-1 0 0,0 0-1,1 0 1,-1 0 0,0 0 0,1 0 0,-1 1-1,-2 4-21,0 0-1,0 0 1,1 0 0,0 0-1,0 0 1,1 1-1,0-1 1,0 0 0,0 1-1,1-1 1,0 12-1,1-9-15,-1-1-1,1 0 0,1 1 0,0-1 1,0 0-1,0 1 0,1-1 1,5 11-1,-6-17 17,-1 1 1,1-1-1,0 0 0,0 1 1,0-1-1,0 0 1,0 0-1,0 0 0,1 0 1,-1 0-1,1-1 1,-1 1-1,1-1 0,0 0 1,-1 0-1,1 0 0,3 1 1,-1-1-6,0 0-1,0-1 1,1 1 0,-1-1 0,0-1 0,0 1-1,0-1 1,0 1 0,6-3 0,7-3-11,-1 0 0,1-1 0,-1-2 0,18-10 0,-25 13 114,-1 1 0,0-1 1,-1-1-1,0 0 0,12-12 0,-18 17-24,0 0 0,0 0 0,-1 0-1,1-1 1,-1 1 0,1 0 0,-1-1 0,0 1 0,0-1-1,0 1 1,0-1 0,0 1 0,-1-1 0,1 0 0,-1 1-1,1-1 1,-1 0 0,0 0 0,0 1 0,-1-1 0,1 0-1,0 1 1,-1-1 0,0 0 0,1 1 0,-3-5 0,-1 1 37,0-1 1,-1 1 0,1 0 0,-1 1-1,-1-1 1,1 1 0,-1 0 0,0 0-1,0 1 1,0-1 0,-9-3 0,-10-5-26,-45-15 1,66 27-72,-8-6-72,12 6 63,0 1 0,0 0 1,0 0-1,0 0 0,0-1 1,0 1-1,0 0 0,0 0 1,0-1-1,0 1 0,0 0 1,0 0-1,0 0 0,0-1 1,0 1-1,0 0 0,0 0 1,0-1-1,0 1 0,0 0 1,0 0-1,0 0 0,0-1 1,1 1-1,-1 0 0,0 0 1,0 0-1,0-1 0,0 1 1,1 0-1,-1 0 0,25-13-370,-9 6 55,-6 1-139,-1-1 1,1 1-1,-1-1 0,0-1 1,10-11-1,-15 15 273,0-1 0,-1 0 0,1 0 1,-1 0-1,0-1 0,0 1 0,0-1 1,-1 0-1,0 1 0,0-1 0,1-12 0,0-18-807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5.788"/>
    </inkml:context>
    <inkml:brush xml:id="br0">
      <inkml:brushProperty name="width" value="0.025" units="cm"/>
      <inkml:brushProperty name="height" value="0.025" units="cm"/>
    </inkml:brush>
  </inkml:definitions>
  <inkml:trace contextRef="#ctx0" brushRef="#br0">1 0 14395,'6'16'609,"0"-1"0,1 0-1,1-1 1,0 1 0,1-2 0,0 1-1,1-1 1,21 20 0,-16-19-330,1 0 1,0-1 0,0-1-1,2-1 1,0 0 0,29 12-1,-41-20-262,0-1 0,0 0 0,1 0 0,-1 0-1,0-1 1,1 0 0,7 0 0,-12-1-55,0 0 1,0 0-1,1 0 0,-1-1 1,0 1-1,0-1 1,0 1-1,1-1 0,-1 0 1,0 0-1,0 0 0,0 0 1,0 0-1,0 0 1,-1-1-1,1 1 0,0-1 1,-1 1-1,1-1 1,-1 0-1,1 1 0,-1-1 1,2-4-1,13-33-1853,-13 107 2849,-3-59-819,0-1 0,-1 1 0,-1-1 1,1 1-1,-1-1 0,-3 10 1,4-17-156,1 0 1,-1 1 0,0-1 0,1 0 0,-1 1-1,0-1 1,0 0 0,0 0 0,0 1 0,0-1-1,0 0 1,0 0 0,0 0 0,-1-1 0,1 1-1,0 0 1,-3 1 0,3-2-7,-1 0 0,1 0 0,-1 0 1,1 0-1,-1 0 0,1 0 0,-1 0 0,1-1 0,-1 1 0,1-1 0,-1 1 0,1-1 1,-1 1-1,1-1 0,0 0 0,-1 0 0,1 1 0,0-1 0,0 0 0,0 0 1,-2-2-1,-10-9-228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6.204"/>
    </inkml:context>
    <inkml:brush xml:id="br0">
      <inkml:brushProperty name="width" value="0.025" units="cm"/>
      <inkml:brushProperty name="height" value="0.025" units="cm"/>
    </inkml:brush>
  </inkml:definitions>
  <inkml:trace contextRef="#ctx0" brushRef="#br0">0 614 16003,'28'-30'2765,"14"-16"-511,-39 42-2189,-1-1 0,1 1 0,-1 0 0,0-1 0,-1 0 0,1 1 0,-1-1 0,0 0 0,0 0 0,0 0 0,-1 1 0,0-1 0,0 0 1,0 0-1,0 0 0,-1 0 0,0 0 0,0 0 0,0 1 0,-1-1 0,1 0 0,-1 1 0,0-1 0,-1 1 0,1 0 0,-6-8 0,8 12-70,-1-1 0,1 1-1,0-1 1,-1 1 0,1-1 0,-1 1-1,1-1 1,-1 1 0,1 0 0,-1-1-1,1 1 1,-1 0 0,1-1 0,-1 1-1,1 0 1,-1 0 0,1 0 0,-1-1-1,1 1 1,-1 0 0,0 0 0,1 0-1,-1 0 1,1 0 0,-1 0 0,0 0-1,1 0 1,-1 0 0,-1 1 0,2-1-8,-1 1 0,0 0 0,0 0 0,1 0 1,-1-1-1,0 1 0,1 0 0,-1 0 0,1 0 0,-1 0 1,1 0-1,0 0 0,-1 0 0,1 3 0,-1 3-50,0 0 0,0 1 0,1 14-1,1-11 60,1 1-1,0 0 0,1-1 0,1 0 0,-1 1 0,12 19 1,-13-27 30,0 0 0,0-1 1,0 1-1,1-1 1,0 0-1,0 0 1,0 0-1,0 0 1,0 0-1,5 2 0,-6-3 0,0-1-1,0 0 0,0-1 1,0 1-1,1 0 0,-1-1 0,0 1 1,0-1-1,1 0 0,-1 0 1,0 0-1,1 0 0,-1 0 0,0 0 1,0 0-1,1-1 0,-1 1 1,0-1-1,4-2 0,-1 1 28,-1-1 0,1 1-1,-1-1 1,0 0 0,0-1-1,0 1 1,0-1 0,-1 0-1,0 0 1,0 0 0,0 0-1,0 0 1,0-1 0,2-5-1,1-4 72,0 0-1,-1-1 1,5-23 0,-6 11-52,0-1 0,-2 0 0,-1 0 0,-2 0 0,0 0 0,-2 0 0,-1 0 0,-1 0 1,-2 1-1,-1 0 0,0 0 0,-15-29 0,18 46-132,0 1 0,-1 0-1,1 0 1,-9-8 0,13 15 38,0 1-1,-1-1 0,1 1 1,0 0-1,-1-1 1,1 1-1,-1 0 1,0 0-1,1 0 1,-1 0-1,0 1 1,0-1-1,-1 0 0,2 1 7,0 0 0,0 0-1,0 0 1,0 0-1,0 0 1,0 0-1,0 1 1,0-1-1,1 0 1,-1 1-1,0-1 1,0 1-1,0-1 1,1 1-1,-1-1 1,0 1-1,0-1 1,1 1-1,-1 0 1,0-1-1,1 1 1,-1 0-1,1 0 1,-1-1-1,1 1 1,-1 0-1,1 0 1,-1 1-1,-2 6-51,0 0 0,1 0 0,0 0 0,0 0 0,0 1 0,1-1 0,1 1-1,-1-1 1,2 13 0,1 6-4,10 45 0,-9-57 81,1 0 1,1 0 0,0 0 0,1 0 0,0-1 0,2 0-1,-1 0 1,2 0 0,0-1 0,13 15 0,-16-22-109,0 0 0,1 0 0,0 0 0,0-1 0,0 0 0,1 0 0,0-1 0,0 0 0,0 0 0,0-1 0,1 0 0,-1 0 0,1-1 0,-1 0 0,1 0 0,0-1 0,0-1 0,0 1 1,15-3-1,-13 1-20,-1 0 0,1-2 0,0 1 1,0-1-1,-1-1 0,17-7 1,12-15-456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16.655"/>
    </inkml:context>
    <inkml:brush xml:id="br0">
      <inkml:brushProperty name="width" value="0.025" units="cm"/>
      <inkml:brushProperty name="height" value="0.025" units="cm"/>
    </inkml:brush>
  </inkml:definitions>
  <inkml:trace contextRef="#ctx0" brushRef="#br0">1 2091 13427,'50'-33'1178,"-1"-2"-1,-2-2 1,56-58 0,109-143 1335,178-319 52,-234 319-2045,372-564 8,-491 747-2399,-65 94 1176,23-32 578,-23 28-403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23.476"/>
    </inkml:context>
    <inkml:brush xml:id="br0">
      <inkml:brushProperty name="width" value="0.025" units="cm"/>
      <inkml:brushProperty name="height" value="0.025" units="cm"/>
    </inkml:brush>
  </inkml:definitions>
  <inkml:trace contextRef="#ctx0" brushRef="#br0">202 53 13283,'-9'9'2328,"8"-16"431,1 7-2702,1-1 0,-1 1 1,0-1-1,0 1 1,1-1-1,-1 1 1,0 0-1,1-1 1,-1 1-1,0-1 0,1 1 1,-1 0-1,1-1 1,-1 1-1,0 0 1,1 0-1,-1-1 1,1 1-1,-1 0 1,1 0-1,-1-1 0,1 1 1,-1 0-1,1 0 1,-1 0-1,1 0 1,0 0-1,-1 0 1,1 0-1,-1 0 0,1 0 1,-1 0-1,1 0 1,-1 0-1,1 1 1,-1-1-1,1 0 1,-1 0-1,1 0 0,-1 1 1,1-1-1,-1 0 1,0 1-1,1-1 1,-1 0-1,1 1 1,-1-1-1,1 1 1,20 18 381,-15-14-424,0 1 0,0-1 0,0 0 0,1-1 1,11 7-1,-15-10-24,0 0 0,-1 0 0,1 0 0,0-1 0,-1 1 0,1-1 0,0 0 0,-1 0 0,1 0 0,0 0 0,0 0 0,-1-1 0,1 1 1,0-1-1,-1 0 0,1 0 0,0 0 0,-1 0 0,1 0 0,-1 0 0,3-2 0,-51 32 12,27-16 65,0 0-1,-1-2 0,-39 17 1,52-26-6,0 0 0,0 0 0,0-1 0,0 1 1,-1-2-1,1 1 0,-1-1 0,1 0 0,0 0 0,-1-1 1,1 0-1,0-1 0,-1 1 0,1-1 0,0-1 0,-9-3 1,12 4 2,-1-1 1,1 1-1,0-1 1,-1 0-1,1 0 1,0 0 0,1-1-1,-1 1 1,1-1-1,-5-6 1,8 10-61,0-1-1,-1 1 1,1-1 0,0 1 0,0-1-1,0 1 1,0-1 0,0 1-1,-1-1 1,1 1 0,0-1-1,0 1 1,0-1 0,1 1 0,-1-1-1,0 1 1,0-1 0,0 1-1,0-1 1,0 1 0,1-1 0,-1 1-1,0-1 1,0 1 0,1-1-1,-1 1 1,0 0 0,1-1-1,-1 1 1,0 0 0,1-1 0,-1 1-1,1 0 1,-1-1 0,0 1-1,1 0 1,-1 0 0,1-1-1,-1 1 1,1 0 0,-1 0 0,1 0-1,27-9-10,-23 8 13,51-17-84,60-27 1,-60 22-123,-38 17 98,-7 2-38,-22 7 108,-51 15 186,0-4-1,-66 8 1,166-27-298,0-2 1,-1-1-1,0-2 0,0-2 1,62-28-1,-138 55-381,-63 15 1,98-29 477,1-1-1,0 1 1,-1 0-1,1-1 1,-1 0 0,1 0-1,-1 0 1,1 0-1,-6-1 1,-11-9-284</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26.989"/>
    </inkml:context>
    <inkml:brush xml:id="br0">
      <inkml:brushProperty name="width" value="0.025" units="cm"/>
      <inkml:brushProperty name="height" value="0.025" units="cm"/>
    </inkml:brush>
  </inkml:definitions>
  <inkml:trace contextRef="#ctx0" brushRef="#br0">89 11 11650,'-1'-10'4254,"1"29"-3109,-1 33-1001,0 60 319,1 86-122,1-180-332,0-32 9,0-31 17,-1-1 49,-2 0 0,-11-67 1,13 111-77,0 1 1,0 0-1,0 0 0,0 0 1,0 0-1,-1 0 1,1-1-1,0 1 0,-1 0 1,1 0-1,-1 0 1,1 0-1,-1 0 0,0 0 1,1 0-1,-1 0 0,0 0 1,-1-1-1,1 2 0,1 1-1,-1-1 1,0 0-1,1 0 0,-1 1 1,1-1-1,-1 1 1,1-1-1,-1 0 1,1 1-1,0-1 1,-1 1-1,1-1 0,-1 1 1,1-1-1,0 1 1,-1-1-1,1 1 1,0-1-1,0 1 1,0 0-1,-1-1 1,1 2-1,-12 46 183,0 116-78,14-161-93,2-9-9,3-11-10,-3-8 9,3-42 0,-7 58 7,1 0 1,-2-1 0,0 1-1,0 0 1,0 0 0,-1 0-1,-6-17 1,8 25-14,0 1-1,0 0 1,0-1-1,0 1 1,0 0-1,-1 0 1,1-1-1,0 1 0,0 0 1,0-1-1,0 1 1,0 0-1,0 0 1,0-1-1,-1 1 1,1 0-1,0 0 1,0-1-1,0 1 1,-1 0-1,1 0 1,0-1-1,0 1 1,0 0-1,-1 0 1,1 0-1,0 0 1,-1-1-1,1 1 1,0 0-1,0 0 1,-1 0-1,1 0 1,0 0-1,-1 0 1,1 0-1,0 0 1,-1 0-1,1 0 1,0 0-1,0 0 1,-1 0-1,1 0 1,0 0-1,-1 0 1,1 0-1,0 0 1,-1 1-1,-8 18 72,0 29 21,-4 178-4,16-211-131,-3-15 36,0 0 1,0 0-1,0 0 0,1 0 0,-1 0 0,0 0 0,0 0 0,0 0 1,0 0-1,1 0 0,-1 0 0,0 0 0,0 0 0,0 0 0,1 0 1,-1 0-1,0 0 0,0 0 0,0 0 0,0-1 0,1 1 0,-1 0 1,0 0-1,0 0 0,0 0 0,0 0 0,0 0 0,1-1 1,-1 1-1,0 0 0,0 0 0,0 0 0,0 0 0,0-1 0,0 1 1,0 0-1,0 0 0,12-27-353,18-101-1265,-29 122 1517,0 3 48,0 1 1,-1-1 0,1 1 0,-1-1 0,0 1-1,0-1 1,0 0 0,0 1 0,0-1-1,0 0 1,-2-3 0,-7 7-246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31.638"/>
    </inkml:context>
    <inkml:brush xml:id="br0">
      <inkml:brushProperty name="width" value="0.025" units="cm"/>
      <inkml:brushProperty name="height" value="0.025" units="cm"/>
    </inkml:brush>
  </inkml:definitions>
  <inkml:trace contextRef="#ctx0" brushRef="#br0">45 128 10498,'-10'-16'2543,"5"10"-1054,3 6-325,2 0-1145,0 0 0,0 0 0,0 0 1,0 0-1,0 0 0,0 0 0,0-1 0,0 1 0,0 0 0,0 0 1,0 0-1,0 0 0,0 0 0,0 0 0,0 0 0,0 0 0,0 0 1,0 0-1,0 0 0,0 0 0,1 0 0,-1 0 0,0-1 1,0 1-1,0 0 0,0 0 0,0 0 0,0 0 0,0 0 0,0 0 1,0 0-1,0 0 0,1 0 0,-1 0 0,0 0 0,0 0 0,0 0 1,0 0-1,0 0 0,0 0 0,0 0 0,0 0 0,0 0 0,0 1 1,1-1-1,-1 0 0,0 0 0,0 0 0,0 0 0,0 0 0,0 0 1,0 0-1,0 0 0,0 0 0,0 0 0,0 0 0,0 0 0,0 0 1,0 0-1,0 1 0,0-1 0,0 0 0,0 0 0,1 0 0,-1 0 1,4-8 778,-4 5-610,0 0 0,-1 0 0,1 0 0,0 0 0,-1 0 0,0 0 0,-2-5 0,3 8-171,0-1 1,0 1-1,0-1 1,0 1-1,-1-1 0,1 1 1,0-1-1,0 1 0,0 0 1,-1-1-1,1 1 1,0-1-1,-1 1 0,1 0 1,0-1-1,-1 1 1,1 0-1,0-1 0,-1 1 1,1 0-1,-1 0 0,1-1 1,-1 1-1,1 0 1,0 0-1,-1 0 0,1 0 1,-1 0-1,1-1 1,-1 1-1,1 0 0,-1 0 1,1 0-1,-1 0 0,1 0 1,-1 1-1,1-1 1,-1 0-1,1 0 0,-1 0 1,1 0-1,-1 0 1,1 1-1,0-1 0,-1 0 1,1 0-1,-1 1 1,1-1-1,0 0 0,-1 1 1,1-1-1,0 0 0,-1 1 1,1-1-1,0 0 1,-1 2-1,0-1-14,0 0 0,0 0 0,1 0 0,-1 1 0,0-1 0,1 1-1,-1-1 1,1 0 0,-1 1 0,1-1 0,0 1 0,-1-1 0,1 1 0,0-1 0,0 1 0,0-1 0,0 1 0,0-1 0,0 1 0,1-1 0,-1 1-1,1-1 1,-1 1 0,1-1 0,-1 0 0,1 1 0,0-1 0,-1 0 0,1 1 0,0-1 0,0 0 0,0 0 0,0 0 0,0 0 0,0 0-1,2 2 1,-2-3 20,0 1-1,0 0 0,1 0 0,-1 0 0,0 0 1,0-1-1,1 1 0,-1-1 0,0 1 0,1-1 1,-1 1-1,1-1 0,-1 0 0,0 0 0,1 0 1,-1 1-1,1-1 0,-1-1 0,1 1 0,-1 0 0,0 0 1,1 0-1,-1-1 0,1 1 0,-1-1 0,0 1 1,1-1-1,-1 0 0,0 1 0,0-1 0,0 0 1,1 0-1,-1 0 0,0 0 0,0 0 0,0 0 1,0 0-1,0 0 0,0-2 0,0 2 46,0-1-1,0 1 1,0-1-1,-1 1 0,1-1 1,-1 1-1,1-1 1,-1 0-1,1 1 1,-1-1-1,0 0 0,0 0 1,0 1-1,0-1 1,0 0-1,0 1 1,-1-1-1,1 0 1,0 1-1,-1-1 0,1 0 1,-2-1-1,2 2-38,-1 0 0,0 0 0,1 1-1,-1-1 1,0 0 0,1 0 0,-1 1 0,0-1-1,0 0 1,0 1 0,0-1 0,1 1 0,-1-1-1,0 1 1,0-1 0,0 1 0,0 0 0,0-1-1,0 1 1,0 0 0,0 0 0,0 0 0,0 0-1,-1 0 1,1 0 0,0 0 0,0 0 0,0 0-1,0 1 1,0-1 0,0 0 0,0 1 0,0-1-1,0 0 1,0 1 0,-1 0 0,1 0-28,0-1 0,0 1 0,0-1 0,1 1 0,-1 0 0,0-1 1,0 1-1,0 0 0,1 0 0,-1 0 0,0-1 0,1 1 0,-1 0 0,1 0 1,-1 0-1,1 0 0,-1 0 0,1 0 0,0 0 0,-1 0 0,1 0 0,0 0 1,0 0-1,0 2 0,0-3-2,0 1-1,0-1 1,0 0 0,0 1 0,0-1-1,0 0 1,0 0 0,0 1 0,1-1-1,-1 0 1,0 0 0,0 1 0,0-1-1,0 0 1,1 0 0,-1 1 0,0-1-1,0 0 1,1 0 0,-1 0 0,0 1-1,0-1 1,1 0 0,-1 0 0,0 0-1,0 0 1,1 0 0,-1 0 0,1 0-1,0 0 0,0 0 0,0 0 0,0 0 0,0 0 0,0 0 0,0-1 0,0 1 0,0 0 0,0-1 0,0 1 0,0-1 0,-1 1 0,1-1 0,1 0 0,1-2 4,0 0 0,0 0 0,0 0 0,0-1 0,-1 1 0,1-1 0,-1 1 0,0-1 0,0 0 0,0 0 0,-1 0 0,1 0 0,-1 0 0,0 0 0,0-1 0,-1 1 0,1-6 0,-1 10-2,0 0 1,0-1-1,0 1 1,0 0 0,0 0-1,0-1 1,0 1-1,0 0 1,0-1-1,0 1 1,-1 0 0,1 0-1,0-1 1,0 1-1,0 0 1,0 0-1,0-1 1,-1 1 0,1 0-1,0 0 1,0 0-1,0-1 1,-1 1-1,1 0 1,0 0 0,0 0-1,-1 0 1,1 0-1,0-1 1,0 1-1,-1 0 1,1 0 0,0 0-1,-1 0 1,1 0-1,0 0 1,0 0-1,-1 0 1,1 0-1,0 0 1,-1 0 0,1 0-1,0 0 1,0 0-1,-1 0 1,1 1-1,0-1 1,0 0 0,-1 0-1,1 0 1,0 0-1,0 0 1,-1 1-1,-11 9 3,10-5-7,0-1 0,1 0 1,-1 0-1,1 1 0,0-1 0,0 9 0,1-12 2,0 0-1,0 0 1,0 0-1,0 0 1,0 0-1,0 0 1,0 0-1,1 0 1,-1 0-1,0 0 1,0 0-1,1 0 1,-1 0-1,1 0 1,0 1-1,-1-2 2,1 0-1,-1 1 1,1-1 0,0 0 0,-1 0-1,1 1 1,-1-1 0,1 0 0,-1 0-1,1 0 1,0 0 0,-1 0-1,1 0 1,-1 0 0,1 0 0,-1 0-1,1 0 1,0 0 0,-1 0-1,1 0 1,-1 0 0,1-1 0,-1 1-1,1 0 1,0 0 0,-1-1 0,1 1-1,-1 0 1,1-1 0,3-2 1,-1 1 1,0-1-1,0 0 1,0-1 0,0 1-1,0 0 1,0-1-1,-1 0 1,0 1 0,0-1-1,0 0 1,0 0-1,0 0 1,-1 0-1,2-8 1,-3 12 0,0 0 1,0 0-1,0-1 0,0 1 1,0 0-1,0-1 0,0 1 1,0 0-1,0 0 0,0-1 1,0 1-1,0 0 0,0 0 1,0-1-1,0 1 0,0 0 1,0-1-1,0 1 0,0 0 1,0 0-1,0-1 0,-1 1 0,1 0 1,0 0-1,0-1 0,0 1 1,-1 0-1,1 0 0,0 0 1,0 0-1,0-1 0,-1 1 1,1 0-1,0 0 0,0 0 1,-1 0-1,1-1 0,-10 8 17,-6 15-7,15-21-11,-11 26-9,11-26 7,1 0-1,0 0 0,-1 0 1,1 0-1,-1 0 0,1 0 0,0 0 1,0 1-1,0-1 0,0 0 1,0 0-1,0 0 0,0 0 0,0 0 1,0 1-1,0-1 0,1 0 1,-1 0-1,0 0 0,1 0 0,0 1 1,0-2-12,-1 0 1,1 0-1,0 0 0,-1-1 1,1 1-1,-1 0 1,1 0-1,0-1 0,-1 1 1,1 0-1,-1-1 1,1 1-1,-1-1 0,1 1 1,-1-1-1,1 1 1,-1-1-1,0 1 0,1-1 1,-1 1-1,0-1 1,1 0-1,-1 1 1,0-1-1,1 0 0,9-18-491,-9 17 387,0 0 0,1 0 0,-1 0 0,-1 0 0,1-1 0,0 1 1,-1 0-1,1-1 0,-1 1 0,1 0 0,-1-1 0,0 1 0,0-1 0,0 1 0,-1 0 0,0-5 0,1 7 92,-1 0 0,1 0 0,0 0 0,-1 0 0,1 0 0,0 0 0,0 0 0,-1 0 0,1 0 0,0 0 0,-1 0 0,1 0 0,0 0 0,-1 0 0,1 1 0,0-1 0,0 0 0,-1 0 0,1 0 0,0 0 0,0 1 0,-1-1 0,1 0 0,0 0 0,0 1 0,0-1 0,-1 0 0,1 0 0,0 1 0,0-1 0,0 0 0,0 1-1,0-1 1,-1 1 0,-6 11-182,7-11 170,-4 5-214,1 0 0,0 1 0,1-1 0,-1 1 0,1-1 0,1 1 1,-1 0-1,0 14 0,2-19-50,-2-6-96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39.498"/>
    </inkml:context>
    <inkml:brush xml:id="br0">
      <inkml:brushProperty name="width" value="0.025" units="cm"/>
      <inkml:brushProperty name="height" value="0.025" units="cm"/>
    </inkml:brush>
  </inkml:definitions>
  <inkml:trace contextRef="#ctx0" brushRef="#br0">978 65 9178,'-56'-16'1105,"-121"-26"2269,156 39-3133,1 1-1,-2 1 0,1 1 1,0 0-1,0 2 0,-33 6 0,24 0-196,1 1-1,0 2 1,0 1-1,1 1 1,1 1-1,0 1 1,-28 22-1,17-8-47,2 2 1,1 1-1,-61 70 1,83-85-2,0 0 1,2 0 0,-1 1-1,2 0 1,1 1 0,-13 34-1,18-39 7,0-1-1,2 1 1,-1 0-1,2 0 0,0 0 1,0 0-1,2 0 1,0 0-1,0 0 1,1-1-1,5 17 0,-3-12 4,2-1-1,0 0 1,2 0-1,-1-1 0,2 0 1,0 0-1,1-1 1,0 0-1,16 15 0,-17-20-3,2 0 0,-1-1 0,1 0 0,0-1-1,1 0 1,0 0 0,0-2 0,1 1 0,0-2 0,0 0-1,0 0 1,20 3 0,-12-4 2,-1-1 1,1-2-1,-1 0 0,1-1 1,-1-1-1,1-1 0,-1 0 1,1-2-1,-1-1 0,0 0 1,-1-1-1,1-1 0,-1-1 1,-1-1-1,1-1 0,-2 0 1,1-1-1,-1-1 0,19-17 1,210-214 338,-82 75 179,-122 130-356,-29 28-95,0-1 0,-1 0 0,-1-1 0,0 0-1,0-1 1,13-21 0,-23 32-63,0 0 0,0 0 0,1-1-1,-2 1 1,1 0 0,0-1 0,0 1-1,-1-1 1,1 1 0,-1-1 0,0 1-1,0-1 1,0 1 0,0-1 0,0 1-1,0-1 1,-1 1 0,0-1 0,1 1-1,-1 0 1,0-1 0,0 1 0,0 0-1,0-1 1,0 1 0,-1 0 0,1 0-1,-1 0 1,1 0 0,-1 0 0,0 0-1,0 1 1,0-1 0,0 1 0,0-1-1,-3-1 1,-6-2 97,1 0-1,0 0 1,-1 1 0,0 0-1,0 1 1,-18-3-1,10 4-17,-1-1-1,0 2 0,-27 2 1,-9 4 55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0:29.965"/>
    </inkml:context>
    <inkml:brush xml:id="br0">
      <inkml:brushProperty name="width" value="0.025" units="cm"/>
      <inkml:brushProperty name="height" value="0.025" units="cm"/>
      <inkml:brushProperty name="color" value="#66CC00"/>
    </inkml:brush>
  </inkml:definitions>
  <inkml:trace contextRef="#ctx0" brushRef="#br0">18 82 13883,'-1'0'74,"-1"0"-1,1 1 1,0-1 0,0 1-1,-1-1 1,1 1 0,0-1-1,0 1 1,0 0 0,0 0-1,0 0 1,-1 1 0,1-2-58,1 0 1,0 1 0,0-1 0,0 0 0,0 1 0,0-1 0,-1 0 0,1 1 0,0-1 0,0 0 0,0 1 0,0-1 0,0 1 0,0-1 0,0 0 0,0 1 0,0-1 0,0 0 0,1 1 0,-1-1 0,0 0 0,0 1 0,0-1 0,0 0 0,0 1 0,1-1 0,-1 0 0,0 1 0,2 1 34,1 0 0,-1-1 1,0 1-1,0 0 1,1-1-1,-1 0 0,0 1 1,1-1-1,0 0 1,4 1-1,29 5 121,-1-1 0,1-2 0,0-1 0,64-5 0,562-62 713,-167 8-730,-29 41-62,1 25 44,-33-1-76,-388-9-73,22 2-378,-1-4 0,106-15 1,-163 14 157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0:30.648"/>
    </inkml:context>
    <inkml:brush xml:id="br0">
      <inkml:brushProperty name="width" value="0.025" units="cm"/>
      <inkml:brushProperty name="height" value="0.025" units="cm"/>
      <inkml:brushProperty name="color" value="#66CC00"/>
    </inkml:brush>
  </inkml:definitions>
  <inkml:trace contextRef="#ctx0" brushRef="#br0">192 1 13899,'-13'14'309,"2"1"-1,0 0 1,0 0 0,2 1-1,0 1 1,0-1 0,2 1-1,-9 28 1,2 5 79,-15 91 0,16-27-58,0 183 0,29 118-201,-2-129-31,-57 1567 183,30-1671-1005,12-132 549,5-39 101,1-9-24,9-17-144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7.219"/>
    </inkml:context>
    <inkml:brush xml:id="br0">
      <inkml:brushProperty name="width" value="0.05" units="cm"/>
      <inkml:brushProperty name="height" value="0.05" units="cm"/>
    </inkml:brush>
  </inkml:definitions>
  <inkml:trace contextRef="#ctx0" brushRef="#br0">122 154 18220,'-11'2'422,"1"1"0,0 0 0,1 1 0,-1-1 0,1 2 1,-1 0-1,-9 6 0,16-9-356,1-1 0,0 1 0,0 0 0,-1-1 0,1 1 0,0 0 0,0 0 0,1 0-1,-1 1 1,0-1 0,1 0 0,-1 1 0,1-1 0,0 1 0,0-1 0,0 1 0,0-1 0,0 1 0,1 0 0,-1-1 0,1 1 0,0 0 0,0 0 0,-1 0 0,2-1 0,-1 1 0,0 0 0,1 0 0,-1-1 0,1 1 0,1 4 0,0-5-52,0 1 1,-1-1-1,1 0 1,0 1-1,0-1 1,0 0-1,0-1 1,0 1 0,1 0-1,-1-1 1,1 1-1,-1-1 1,1 1-1,-1-1 1,1 0-1,0 0 1,-1-1-1,1 1 1,0 0-1,0-1 1,0 0-1,0 0 1,-1 1 0,1-2-1,3 1 1,5-1-6,0 0 0,0 0 0,0-1 0,0 0 0,13-6 0,-8 2 20,-1-1 1,0-1-1,0 0 1,-1-1 0,0-1-1,0 0 1,-1 0-1,-1-2 1,0 0-1,0 0 1,-1-1-1,-1 0 1,0-1 0,-1 0-1,0-1 1,-1 0-1,-1 0 1,8-25-1,-14 37-14,0 0-1,-1 0 0,1 1 1,-1-1-1,0 0 0,0 0 1,0 0-1,0 0 0,0 1 1,-1-1-1,0-4 0,0 6-9,1 1-1,0 0 0,0-1 1,0 1-1,0 0 1,-1-1-1,1 1 0,0-1 1,-1 1-1,1 0 1,0 0-1,0-1 0,-1 1 1,1 0-1,0 0 0,-1-1 1,1 1-1,-1 0 1,1 0-1,0 0 0,-1-1 1,1 1-1,-1 0 1,1 0-1,0 0 0,-1 0 1,0 0-1,0 0 2,-1 1-1,1-1 1,-1 1-1,1-1 1,0 1-1,0 0 1,-1-1-1,1 1 1,0 0-1,0 0 1,0 0-1,0 0 1,-1 1-1,-4 4-4,1 0-1,0 1 1,0-1 0,1 1-1,0 0 1,0 0-1,1 1 1,-1-1-1,2 1 1,-1-1-1,1 1 1,0 0 0,1 0-1,0 0 1,-1 16-1,2-20-50,0 0 1,0 1-1,1-1 0,-1 0 0,1 1 0,0-1 0,0 0 0,1 0 1,-1 0-1,1 0 0,0 0 0,0 0 0,0 0 0,0 0 1,1-1-1,-1 1 0,1-1 0,0 0 0,0 0 0,0 0 0,1 0 1,-1 0-1,1-1 0,-1 0 0,1 1 0,0-1 0,0-1 1,0 1-1,0 0 0,5 0 0,29 4-217,10-5-78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0:32.564"/>
    </inkml:context>
    <inkml:brush xml:id="br0">
      <inkml:brushProperty name="width" value="0.025" units="cm"/>
      <inkml:brushProperty name="height" value="0.025" units="cm"/>
      <inkml:brushProperty name="color" value="#66CC00"/>
    </inkml:brush>
  </inkml:definitions>
  <inkml:trace contextRef="#ctx0" brushRef="#br0">0 0 9578,'6'1'6091,"10"8"-5197,-4-2-744,5-1-97,1 0 0,-1-1 0,1-1 0,31 2 0,76-1 40,-77-4-38,-15 0 5,1 2-1,36 6 1,-55-5-35,1 0 1,-1 1 0,0 0-1,0 1 1,-1 1-1,22 13 1,182 148 114,-44-31-122,49-1-2,11-19 13,128 73 0,-326-166-28,-1 1 1,-1 2-1,-1 1 1,-1 1-1,52 64 1,-47-44 3,-2 2 0,-2 2 0,38 83 0,-27-34 7,34 117-1,12 105 2,-64-220 0,76 244 46,-92-321-34,2-1 0,21 38 0,-32-63-30,-1-1-1,0 0 1,0 0 0,1 1 0,-1-1-1,0 0 1,0 0 0,0 1 0,0-1-1,0 0 1,1 1 0,-1-1 0,0 0-1,0 1 1,0-1 0,0 0 0,0 1-1,0-1 1,0 0 0,0 1 0,0-1 0,0 0-1,0 1 1,0-1 0,0 0 0,0 1-1,-1-1 1,1 0 0,0 1 0,0-1-1,0 0 1,-1 1 0,-11 1-387,10-2 335,-1-1 0,0 1 0,0-1 0,1 0 0,-1 0-1,0 0 1,-4-2 0,-4-9-141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0:33.370"/>
    </inkml:context>
    <inkml:brush xml:id="br0">
      <inkml:brushProperty name="width" value="0.025" units="cm"/>
      <inkml:brushProperty name="height" value="0.025" units="cm"/>
      <inkml:brushProperty name="color" value="#66CC00"/>
    </inkml:brush>
  </inkml:definitions>
  <inkml:trace contextRef="#ctx0" brushRef="#br0">3 0 13355,'-1'1'64,"1"0"0,0 0-1,-1 1 1,1-1 0,0 0 0,0 0 0,0 0 0,0 0-1,0 0 1,0 0 0,0 0 0,0 0 0,1 0 0,-1 0-1,0 1 1,1-1 0,-1 0 0,1 1 0,1 3 88,14 62 396,37 143-202,-36-159-386,1 0-1,27 51 1,2-18 26,5-1 0,2-3 1,4-3-1,78 81 1,-73-92 41,4-2 1,2-4 0,94 64-1,-68-62 13,2-4 0,130 55 0,-111-65-3,2-4 0,1-6-1,3-6 1,0-4 0,1-6 0,2-5 0,0-6-1,128-5 1,396-60 286,-6-50 82,-538 85-344,-35 7-16,200-38 76,-267 49-127,4 0 17,1-1 1,-1 0-1,14-6 0,-21 8-18,1 0-1,0 0 1,-1-1 0,1 1-1,-1 0 1,1-1 0,-1 1-1,1 0 1,-1-1 0,1 1-1,-1 0 1,1-1 0,-1 1-1,1-1 1,-1 1-1,1-1 1,-1 1 0,0-1-1,0 0 1,1 1 0,-1-1-1,0 1 1,0-1 0,1 0-1,-1 1 1,0-1 0,0 1-1,0-1 1,0 0 0,0 1-1,0-1 1,0 0 0,0 1-1,0-1 1,0 0 0,0 1-1,-1-1 1,1 1 0,0-1-1,0 0 1,-1 1 0,1-1-1,0 1 1,-1-1 0,1 1-1,-1-1 1,1 1 0,0-1-1,-1 1 1,1-1 0,-1 1-1,1 0 1,-1-1 0,1 1-1,-1 0 1,0-1 0,0 1-1,-8-6-29,0 0 0,0 1-1,-16-7 1,-18-5-53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5:57.566"/>
    </inkml:context>
    <inkml:brush xml:id="br0">
      <inkml:brushProperty name="width" value="0.025" units="cm"/>
      <inkml:brushProperty name="height" value="0.025" units="cm"/>
    </inkml:brush>
  </inkml:definitions>
  <inkml:trace contextRef="#ctx0" brushRef="#br0">0 14 11410,'31'1'907,"-26"-1"-890,0 0 1,-1 0 0,1 0-1,0 0 1,0 1-1,0 0 1,4 1-1,5 3 34,43 15 103,1-3-1,64 11 0,-71-22 33,1-2-1,-1-2 1,73-8-1,154-31 775,39-3 76,61 30-251,-33 2-634,172 15-92,-489-5-62,-12-2 14,0 1 1,1 1-1,-1 0 0,0 1 0,0 1 0,0 1 0,15 6 1,-29-10-3,0-1 0,-1 1 1,1-1-1,0 1 1,-1-1-1,1 0 1,0 1-1,0-1 0,-1 0 1,1 0-1,0 0 1,0-1-1,-1 1 1,1 0-1,0-1 0,0 1 1,-1-1-1,3 0 1,17-4 245,-21 5-259,1 0 1,-1 1-1,1-1 0,-1 0 0,0 0 0,1 1 0,-1-1 0,0 0 1,1 1-1,-1-1 0,0 0 0,1 1 0,-1-1 0,0 0 0,0 1 0,0-1 1,1 0-1,-1 1 0,0-1 0,0 1 0,0-1 0,0 1 0,0-1 0,0 0 1,0 1-1,0-1 0,0 1 0,0-1 0,0 1 0,0-1 0,0 0 0,0 1 1,0-1-1,0 1 0,0-1 0,-1 1 0,1 0 0,-5 16-26,0-5-19</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1.472"/>
    </inkml:context>
    <inkml:brush xml:id="br0">
      <inkml:brushProperty name="width" value="0.025" units="cm"/>
      <inkml:brushProperty name="height" value="0.025" units="cm"/>
    </inkml:brush>
  </inkml:definitions>
  <inkml:trace contextRef="#ctx0" brushRef="#br0">142 98 14011,'1'0'89,"-1"0"1,1 0-1,0 1 0,-1-1 0,1 0 1,-1 0-1,1 0 0,0 0 1,-1 0-1,1 0 0,-1 0 1,1 0-1,0 0 0,-1 0 0,1 0 1,-1 0-1,1 0 0,0-1 1,-1 1-1,1 0 0,-1 0 0,1-1 1,0 1-1,19-11 176,-11 5-7,11-5-91,1 1-1,1 0 1,-1 2 0,2 0-1,-1 2 1,1 0 0,-1 2 0,1 0-1,24 0 1,-87 16 597,-115 16 391,-49 11 117,201-39-1245,-1 1-1,1 1 1,0-1-1,-1 0 1,1 1-1,-5 3 1,7-5-27,1 0 1,0 0-1,0 0 1,0 0-1,0 0 1,0 0-1,-1 0 1,1 1-1,0-1 1,0 0 0,0 0-1,0 0 1,0 0-1,0 0 1,0 0-1,0 0 1,-1 1-1,1-1 1,0 0 0,0 0-1,0 0 1,0 0-1,0 0 1,0 1-1,0-1 1,0 0-1,0 0 1,0 0-1,0 0 1,0 1 0,0-1-1,0 0 1,0 0-1,0 0 1,0 0-1,0 0 1,0 1-1,0-1 1,0 0-1,0 0 1,1 0 0,-1 0-1,0 0 1,0 1-1,0-1 1,0 0-1,0 0 1,19 3-35,12-6 10,1-1 1,-1-1-1,0-1 1,44-16 0,-27 7 22,14-4 2,-32 9-41,1 1 0,42-6-1,-73 15 40,0 0 0,0 0-1,0 0 1,0 0 0,0 0-1,0 0 1,0 0-1,0 0 1,0 0 0,0 0-1,0 0 1,0 0 0,0 0-1,0 0 1,0 0 0,-1 1-1,1-1 1,0 0 0,0 0-1,0 0 1,0 0 0,0 0-1,0 0 1,0 0 0,0 0-1,0 0 1,0 0-1,1 0 1,-1 0 0,0 0-1,0 0 1,0 1 0,0-1-1,0 0 1,0 0 0,0 0-1,0 0 1,0 0 0,0 0-1,0 0 1,0 0 0,0 0-1,0 0 1,0 0 0,0 0-1,0 0 1,0 0-1,0 0 1,0 0 0,0 0-1,0 0 1,1 0 0,-12 8-2,-13 6 76,-12 3 73,1-2 0,-2-2 0,0-1-1,-1-1 1,0-3 0,0-1 0,-74 4 0,112-11-148,0 0 0,0-1-1,0 1 1,0 0 0,0 0 0,0-1 0,0 1 0,0 0 0,0-1-1,0 1 1,0 0 0,0 0 0,0-1 0,0 1 0,0 0 0,0 0-1,1-1 1,-1 1 0,0 0 0,0 0 0,0 0 0,0-1 0,1 1-1,-1 0 1,0 0 0,0 0 0,1 0 0,-1-1 0,0 1 0,0 0-1,0 0 1,1 0 0,18-10-132,-1 1 0,2 2-1,35-11 1,-21 8-42,22-9-321,83-15 0,-309 75 2310,-21-9-1159,200-33-1081,110-16-2583,-100 14 2664,0-2 0,-1 0 0,0-1 0,26-13 0,-38 14 2,-11 2 35,-12 2-31,17 1 340,-39 3-617,-39 9 0,-8 0 144,39-9 197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7.608"/>
    </inkml:context>
    <inkml:brush xml:id="br0">
      <inkml:brushProperty name="width" value="0.025" units="cm"/>
      <inkml:brushProperty name="height" value="0.025" units="cm"/>
    </inkml:brush>
  </inkml:definitions>
  <inkml:trace contextRef="#ctx0" brushRef="#br0">82 77 11618,'-4'6'479,"0"0"0,1 0-1,-1 0 1,1 0 0,-2 7-1,4-11-362,0 0 0,0 1 0,1-1 0,-1 0 0,0 1 0,1-1 0,0 1 0,0-1 0,-1 0-1,1 1 1,1-1 0,-1 1 0,0-1 0,1 0 0,-1 1 0,1-1 0,1 3 0,-2-4-86,1-1 0,-1 0 0,1 1 0,-1-1 0,0 0 0,1 1 0,-1-1 0,1 0 0,-1 0 0,1 0 0,-1 0 0,1 1 0,0-1 0,-1 0 0,1 0 0,-1 0 0,1 0 0,-1 0 0,1 0 0,-1-1 0,1 1 0,-1 0 0,1 0 0,-1 0 0,1 0 0,-1-1 0,1 1 0,-1 0 0,1 0-1,-1-1 1,1 1 0,-1 0 0,0-1 0,1 1 0,-1 0 0,1-1 0,-1 1 0,1-1 0,15-16 517,-12 12-418,0 0 0,0-1-1,-1 1 1,0-1 0,0 1-1,-1-1 1,1 0 0,-1 0-1,2-10 1,-4 15-113,0 0 0,0-1 1,1 1-1,-1-1 0,0 1 1,0-1-1,0 1 0,0-1 0,-1 1 1,1-1-1,0 1 0,-1-1 1,1 1-1,-1-1 0,1 1 0,-1 0 1,0-1-1,1 1 0,-1 0 1,0 0-1,0-1 0,0 1 0,0 0 1,0 0-1,0 0 0,0 0 1,0 0-1,-1 1 0,1-1 0,0 0 1,0 0-1,-1 1 0,1-1 1,-1 1-1,1-1 0,-1 1 0,1 0 1,0-1-1,-1 1 0,1 0 1,-1 0-1,1 0 0,-3 0 0,-2 0 8,0 1-1,0 0 1,0 0 0,0 0-1,0 0 1,-9 5-1,13-6-23,0 1 0,0 0 0,0 0 0,0 0 0,0 0 0,0 0 0,0 0 0,0 0-1,1 0 1,-1 1 0,1-1 0,-1 1 0,1-1 0,-1 1 0,1 0 0,0-1 0,0 1-1,0 0 1,0 0 0,0 0 0,-1 3 0,2-5-1,0 0 0,0 1 0,0-1 0,0 0 0,1 0 1,-1 1-1,0-1 0,0 0 0,0 1 0,0-1 0,1 0 0,-1 0 0,0 0 0,0 1 0,1-1 0,-1 0 0,0 0 1,0 0-1,1 1 0,-1-1 0,0 0 0,0 0 0,1 0 0,-1 0 0,0 0 0,1 0 0,-1 0 0,0 0 1,1 0-1,-1 0 0,0 0 0,1 0 0,-1 0 0,0 0 0,1 0 0,-1 0 0,0 0 0,0 0 0,1 0 0,-1 0 1,0 0-1,1-1 0,16-4 7,-8 2 45,1-1 1,-1-1 0,0 0-1,0 0 1,0-1-1,-1 0 1,1 0 0,-1-1-1,12-14 1,-19 21-46,-1-1 0,0 1 0,0 0 0,0 0-1,0-1 1,0 1 0,0 0 0,1-1 0,-1 1 0,0 0 0,0-1 0,0 1 0,0 0 0,0 0 0,0-1 0,0 1 0,0 0 0,-1-1 0,1 1-1,0 0 1,0-1 0,0 1 0,0 0 0,0 0 0,0-1 0,0 1 0,-1 0 0,1 0 0,0-1 0,0 1 0,0 0 0,-1 0 0,1 0-1,0-1 1,0 1 0,-1 0 0,1 0 0,0 0 0,0 0 0,-1-1 0,1 1 0,0 0 0,-1 0 0,1 0 0,0 0 0,-1 0 0,1 0 0,0 0-1,0 0 1,-1 0 0,1 0 0,0 0 0,-1 0 0,1 0 0,0 0 0,-1 0 0,1 0 0,0 0 0,0 1 0,-1-1 0,-20 2 117,-13 12-5,33-14-120,-1 1 0,1-1 0,0 1 0,-1 0 0,1-1 0,0 1 1,-1 0-1,1 0 0,0 0 0,0 0 0,0 0 0,0 1 0,0-1 0,0 0 0,0 0 1,0 1-1,1-1 0,-1 0 0,0 1 0,1-1 0,-1 2 0,1-2 1,0-1 0,0 1 0,0-1 0,0 1 0,0-1 0,0 0 0,0 1 0,0-1-1,1 1 1,-1-1 0,0 0 0,0 1 0,0-1 0,1 0 0,-1 1 0,0-1 0,0 0 0,1 1 0,-1-1-1,0 0 1,1 0 0,-1 1 0,0-1 0,1 0 0,-1 0 0,0 1 0,1-1 0,-1 0 0,0 0 0,2 0 0,15 0-28,-14 0 31,0-1 1,0 0 0,-1 0-1,1 0 1,-1 0 0,1 0-1,-1 0 1,1-1 0,-1 1-1,3-3 1,-5 4-2,1 0 0,-1 0 0,0 0 0,0 0 1,0 0-1,0 0 0,0 0 0,0-1 0,0 1 0,0 0 0,0 0 0,0 0 1,0 0-1,0 0 0,0 0 0,0 0 0,0 0 0,0 0 0,1 0 1,-1 0-1,0-1 0,0 1 0,0 0 0,0 0 0,0 0 0,0 0 0,0 0 1,0 0-1,0 0 0,0 0 0,0 0 0,-1-1 0,1 1 0,0 0 0,0 0 1,0 0-1,0 0 0,0 0 0,0 0 0,0 0 0,0 0 0,0 0 0,0 0 1,0 0-1,0-1 0,0 1 0,0 0 0,0 0 0,0 0 0,-1 0 1,1 0-1,0 0 0,0 0 0,0 0 0,0 0 0,0 0 0,0 0 0,0 0 1,0 0-1,0 0 0,0 0 0,-1 0 0,1 0 0,0 0 0,0 0 0,0 0 1,-11 2 39,-13 6 5,8 5-73,16-9-30,11-6 15,-7 1 46,0 0 1,0-1-1,0 0 0,0 0 0,0 0 0,0 0 0,0-1 0,-1 1 0,5-5 1,-10 8-72,0-1 1,1 1 0,-1 0-1,0 0 1,0 0 0,1 0-1,-1 0 1,0 1-1,1-1 1,0 0 0,-1 1-1,1 0 1,0-1 0,0 1-1,-2 2 1,3-4 56,0 0 0,0 0 0,0 1 0,0-1 0,0 0 0,0 0 0,0 1 0,0-1 0,0 0 0,0 0 0,0 0 0,0 1 0,0-1 0,0 0 0,0 0 0,0 0 0,0 1 0,0-1 0,0 0 0,1 0 0,-1 0 0,0 1 0,0-1 0,0 0 0,0 0 0,0 0 0,1 0 0,-1 0 0,0 1 0,0-1 0,0 0 0,1 0 1,-1 0-1,0 0 0,0 0 0,0 0 0,1 0 0,-1 0 0,0 0 0,0 0 0,0 0 0,1 0 0,-1 0 0,0 0 0,0 0 0,0 0 0,1 0 0,-1 0 0,0 0 0,0 0 0,1 0 0,14-3-290,4-3-68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9.350"/>
    </inkml:context>
    <inkml:brush xml:id="br0">
      <inkml:brushProperty name="width" value="0.025" units="cm"/>
      <inkml:brushProperty name="height" value="0.025" units="cm"/>
    </inkml:brush>
  </inkml:definitions>
  <inkml:trace contextRef="#ctx0" brushRef="#br0">17 1 12451,'-1'0'56,"1"0"1,-1 0 0,0 0-1,1 0 1,-1 0-1,0 0 1,1 0 0,-1 0-1,0 0 1,1 0 0,-1 1-1,0-1 1,1 0-1,-1 1 1,1-1 0,-1 0-1,0 1 1,1-1 0,-1 1-1,0-1 1,1 1-45,0-1 1,0 0-1,0 0 0,-1 0 1,1 0-1,0 0 1,0 1-1,0-1 1,-1 0-1,1 0 1,0 0-1,0 1 0,0-1 1,0 0-1,0 0 1,0 0-1,0 1 1,-1-1-1,1 0 0,0 0 1,0 1-1,0-1 1,0 0-1,0 0 1,0 1-1,0-1 0,0 0 1,0 0-1,0 1 1,0-1-1,0 0 1,1 0-1,-1 0 0,0 1 1,0-1-1,0 0 1,0 0-1,0 1 1,0-1-1,0 0 1,1 0-1,-1 0 0,0 1 1,0-1-1,0 0 1,0 0-1,1 0 1,-1 0-1,0 0 0,0 0 1,1 1-1,-1-1 1,0 0-1,0 0 1,0 0-1,1 0 0,-1 0 1,0 0-1,1 0 1,9 2 243,-1 0 0,1-1 0,0 0 0,11-1 0,14 2 167,329 53 1179,48 4-1489,-39-54 226,3-23 140,-136 5-253,669-35-17,-745 48-194,1 6-1,166 29 0,-279-27-21,0-3 0,1-1 0,-1-3 0,57-7 0,-66 6-13,-19 1 7,-42-20-1115,8 10 916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17.228"/>
    </inkml:context>
    <inkml:brush xml:id="br0">
      <inkml:brushProperty name="width" value="0.025" units="cm"/>
      <inkml:brushProperty name="height" value="0.025" units="cm"/>
    </inkml:brush>
  </inkml:definitions>
  <inkml:trace contextRef="#ctx0" brushRef="#br0">127 160 11690,'6'0'3379,"21"-3"-2121,-25 3-1198,-1-1-1,1 1 1,0-1-1,-1 0 0,1 0 1,-1 0-1,1 1 0,-1-2 1,0 1-1,1 0 1,-1 0-1,0 0 0,0 0 1,0-1-1,0 1 0,0-1 1,0 1-1,0-1 0,0 1 1,0-1-1,-1 1 1,1-1-1,-1 0 0,1 1 1,-1-1-1,0 0 0,1 1 1,-1-1-1,0 0 1,0 0-1,0 1 0,-1-1 1,1 0-1,0 0 0,-1 1 1,1-1-1,-1 0 0,1 1 1,-1-1-1,0 1 1,1-1-1,-1 1 0,0-1 1,0 1-1,0-1 0,-1 1 1,1 0-1,0 0 0,0 0 1,-1-1-1,1 1 1,0 0-1,-1 1 0,1-1 1,-1 0-1,0 0 0,1 1 1,-1-1-1,1 1 1,-1-1-1,0 1 0,0 0 1,-2-1-1,-3 1-19,1 0 0,-1 0 1,0 1-1,1-1 0,-1 2 0,1-1 1,-1 1-1,1 0 0,-1 0 0,1 0 1,0 1-1,0 0 0,0 1 0,1-1 0,-1 1 1,1 0-1,-9 9 0,8-4-74,8-5-2,-1-4 35,0 0 0,0 0 0,1 0 0,-1 0-1,0 0 1,0-1 0,0 1 0,0 0 0,0-1 0,0 1 0,0-1 0,-1 1-1,1-1 1,0 1 0,1-2 0,1-1 9,1 1-1,-1-2 1,0 1-1,-1 0 1,1 0 0,0-1-1,-1 0 1,0 1-1,0-1 1,0 0-1,2-6 1,-4 9 0,1 0 0,-1 0 0,0-1 0,0 1 0,0 0 0,0 0 0,0 0 0,0 0 0,0-1 0,0 1 0,0 0 0,0 0-1,-1 0 1,1 0 0,0 0 0,-1-1 0,1 1 0,-2-1 0,1 1 1,0 0 1,0 0-1,0 0 0,-1 0 1,1 0-1,0 0 0,-1 0 1,1 0-1,0 1 0,-1-1 0,1 1 1,-1-1-1,1 1 0,-1-1 1,0 1-1,1 0 0,-3 0 1,1 0 2,0-1 1,1 1 0,-1 1 0,0-1 0,1 0 0,-1 1 0,0-1 0,1 1-1,-5 2 1,6-3-10,0 0 0,0 1 0,0-1 0,0 1 0,0 0 0,0-1 0,0 1 1,1 0-1,-1-1 0,0 1 0,0 0 0,1 0 0,-1 0 0,1 0 0,-1 0 0,1 0 0,-1 0 0,1 0 0,-1 0 0,1 0 0,0 0 0,0 0 0,-1 0 0,1 0 0,0 0 0,0 0 0,0 1 0,1 0-3,-1-1 0,1 0 0,-1 0 0,1 0 0,-1 0-1,1 0 1,0 0 0,-1 0 0,1 0 0,0 0 0,0 0 0,0-1 0,0 1 0,0 0 0,0 0 0,0-1 0,0 1 0,0-1 0,0 1 0,0-1-1,0 1 1,0-1 0,0 0 0,1 1 0,-1-1 0,0 0 0,0 0 0,2 0 0,36 1-6,-30-3 29,1 0 0,-1-1 0,1 0 1,-1 0-1,0-1 0,9-4 0,-15 6-10,0 0-1,1 0 0,-1 0 0,0 0 0,0 0 1,0 0-1,0-1 0,0 0 0,-1 1 1,1-1-1,-1 0 0,0 0 0,0-1 1,0 1-1,0 0 0,0-1 0,1-6 1,-2 9-8,-1 1 1,0-1 0,0 1-1,0-1 1,0 0 0,0 1-1,0-1 1,0 1 0,0-1-1,0 0 1,0 1 0,0-1-1,-1 1 1,1-1-1,0 0 1,0 1 0,-1-1-1,1 1 1,0-1 0,-1 1-1,1-1 1,0 1 0,-1-1-1,1 1 1,-1 0 0,1-1-1,0 1 1,-1-1 0,1 1-1,-2-1 1,1 1 2,-1-1 0,0 1 0,0 0 0,1-1 0,-1 1 1,0 0-1,0 0 0,0 0 0,1 0 0,-4 1 0,-1 0 0,0 0 1,0 0-1,0 1 1,1 0-1,-10 5 0,7-2-78,1 0 0,0 0 0,1 0 0,-11 12-1,15-15 25,1-1 0,-1 1-1,1 0 1,-1 0 0,1 0-1,-1 0 1,1 0 0,0 0-1,0 0 1,0 0-1,1 1 1,-1-1 0,0 0-1,1 0 1,-1 1 0,1-1-1,0 0 1,0 1 0,0-1-1,0 1 1,1 3-1,-1-4 30,1-1 0,0 0 0,0 0 0,0 0 0,0 0 0,0 0 0,0 0 0,0 0-1,0 0 1,0 0 0,0 0 0,0-1 0,0 1 0,1 0 0,-1-1 0,0 1-1,0-1 1,1 0 0,-1 1 0,0-1 0,1 0 0,-1 0 0,3 0 0,19 1-297</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38.985"/>
    </inkml:context>
    <inkml:brush xml:id="br0">
      <inkml:brushProperty name="width" value="0.025" units="cm"/>
      <inkml:brushProperty name="height" value="0.025" units="cm"/>
    </inkml:brush>
  </inkml:definitions>
  <inkml:trace contextRef="#ctx0" brushRef="#br0">18 55 13043,'-9'-8'1272,"4"10"-517,2 21 149,4-3-806,1 1 0,5 23 0,3 19-103,-10-63 4,0 0 0,0 0-1,0 0 1,0 0-1,-1 0 1,1 0 0,0 1-1,0-1 1,0 0-1,0 0 1,0 0 0,0 0-1,0 0 1,0 0 0,0 0-1,0 1 1,0-1-1,0 0 1,0 0 0,0 0-1,0 0 1,0 0-1,0 0 1,0 0 0,0 0-1,0 1 1,0-1-1,0 0 1,1 0 0,-1 0-1,0 0 1,0 0-1,0 0 1,0 0 0,0 0-1,0 0 1,0 1-1,0-1 1,0 0 0,0 0-1,1 0 1,-1 0-1,0 0 1,0 0 0,0 0-1,0 0 1,0 0-1,0 0 1,0 0 0,0 0-1,1 0 1,-1 0-1,0 0 1,0 0 0,0 0-1,0 0 1,0 0-1,0 0 1,5-8-42,2-14 0,-3-5 38,-1 1 0,0-1 0,-4-44 0,0 64 28,-1 6-7,-3 14 6,-2 20 1,4-15-3,-5 19 11,3 0-1,0 1 0,2 41 1,3-80-31,0 1-1,1 0 1,-1 0 0,0 0-1,0-1 1,0 1 0,1 0-1,-1 0 1,0 0 0,0 0 0,1-1-1,-1 1 1,0 0 0,0 0-1,1 0 1,-1 0 0,0 0-1,0 0 1,1 0 0,-1 0 0,0 0-1,0 0 1,1 0 0,-1 0-1,0 0 1,1 0 0,-1 0-1,0 0 1,0 0 0,1 0 0,-1 0-1,0 0 1,0 0 0,1 1-1,-1-1 1,0 0 0,0 0-1,1 0 1,-1 0 0,0 1 0,0-1-1,0 0 1,0 0 0,1 0-1,-1 1 1,0-1 0,0 0-1,0 0 1,0 1 0,0-1 0,0 0-1,1 0 1,-1 1 0,0-1-1,0 0 1,0 0 0,0 1-1,0-1 1,0 0 0,0 1 0,0-1-1,0 0 1,0 0 0,0 1-1,-1-1 1,1 0 0,0 0-1,0 1 1,0-1 0,15-21-15,0-10 17,-1-1 1,-1 0-1,-2-1 1,-2 0-1,9-56 0,-19 68 8,1 20-10,0 1 0,0 0 1,0 0-1,0 0 0,0 0 0,0-1 1,0 1-1,-1 0 0,1 0 0,0 0 1,0 0-1,0-1 0,0 1 0,-1 0 1,1 0-1,0 0 0,0 0 0,0 0 1,0 0-1,-1 0 0,1 0 0,0 0 1,0 0-1,0 0 0,-1 0 0,1 0 0,0 0 1,0 0-1,0 0 0,-1 0 0,1 0 1,0 0-1,0 0 0,0 0 0,-1 0 1,1 0-1,0 0 0,0 0 0,0 0 1,-1 0-1,1 0 0,0 1 0,0-1 1,-3 2 0,1 0 0,0 0 1,0 1-1,0-1 1,0 1-1,1-1 1,-1 1-1,1-1 1,-3 6-1,-9 26-267,-14 52 0,23-73 99,1-1 0,1 1 1,1 1-1,0-1 0,0 0 0,1 0 0,3 20 0,3-16-181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42.979"/>
    </inkml:context>
    <inkml:brush xml:id="br0">
      <inkml:brushProperty name="width" value="0.025" units="cm"/>
      <inkml:brushProperty name="height" value="0.025" units="cm"/>
    </inkml:brush>
  </inkml:definitions>
  <inkml:trace contextRef="#ctx0" brushRef="#br0">0 820 12195,'20'-23'510,"-1"-1"1,-1 0-1,-1-1 1,18-38-1,4-5-234,270-429 427,-306 493-695,2-3 23,0-1 0,-1 0 0,0 0 0,0 0 0,-1 0 1,0-1-1,0 1 0,1-12 0,-3 20-25,-1 0 0,0 0 1,0 0-1,0-1 0,0 1 0,0 0 0,0 0 1,0 0-1,0-1 0,0 1 0,0 0 0,0 0 0,0 0 1,0-1-1,0 1 0,0 0 0,0 0 0,0-1 1,0 1-1,0 0 0,0 0 0,0 0 0,0 0 1,0-1-1,-1 1 0,1 0 0,0 0 0,0 0 0,0-1 1,0 1-1,0 0 0,-1 0 0,1 0 0,0 0 1,0 0-1,0 0 0,0-1 0,-1 1 0,1 0 0,0 0 1,0 0-1,0 0 0,-1 0 0,1 0 0,0 0 1,0 0-1,0 0 0,-1 0 0,1 0 0,0 0 0,0 0 1,0 0-1,-1 0 0,1 0 0,0 0 0,0 0 1,-1 0-1,1 0 0,0 0 0,0 1 0,0-1 1,-10 8 229,2 18-264,7-23 9,1 0-1,-1 0 1,0 0 0,0-1 0,0 1-1,0 0 1,-1 0 0,1-1 0,-1 1-1,1-1 1,-1 1 0,-2 2-1,-6-2-52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55.827"/>
    </inkml:context>
    <inkml:brush xml:id="br0">
      <inkml:brushProperty name="width" value="0.025" units="cm"/>
      <inkml:brushProperty name="height" value="0.025" units="cm"/>
    </inkml:brush>
  </inkml:definitions>
  <inkml:trace contextRef="#ctx0" brushRef="#br0">31 85 12971,'-2'0'154,"1"0"-1,-1 0 1,0 1 0,1-1 0,-1 0 0,0 0 0,1 1 0,-1-1-1,0 1 1,1 0 0,-1-1 0,1 1 0,-1 0 0,1 0 0,-1 0-1,1 0 1,0 0 0,-2 2 0,36-2 1734,297-36-278,-5-22-1689,-318 56 50,29-4-140,-35 5 149,1 0-1,0 0 1,-1 0 0,1 0 0,-1 0 0,1 0-1,-1 1 1,1-1 0,0 0 0,-1 1-1,0 0 1,1-1 0,-1 1 0,1 0 0,-1 0-1,0-1 1,1 1 0,0 2 0,-1-3 18,-1 0 1,0 0-1,0 1 1,0-1 0,0 0-1,0 1 1,0-1-1,0 0 1,0 0 0,0 1-1,1-1 1,-1 0-1,0 0 1,0 1 0,0-1-1,-1 0 1,1 1-1,0-1 1,0 0 0,0 0-1,0 1 1,0-1-1,0 0 1,0 0-1,0 1 1,0-1 0,-1 0-1,1 0 1,0 1-1,0-1 1,0 0 0,-1 0-1,1 0 1,0 1-1,-14 8 28,-16 4 78,-15 1 56,0-3 1,-1-1 0,-89 7-1,63-14-78,-132-12-1,204 9-84,0 0 0,0 0 0,0 0 0,-1 0 1,1 0-1,0 0 0,0 0 0,0 0 0,0 0 0,-1 0 0,1 0 0,0 0 0,0 0 0,0 0 0,0 0 0,0 0 0,-1 0 1,1 0-1,0 0 0,0-1 0,0 1 0,0 0 0,0 0 0,0 0 0,-1 0 0,1 0 0,0 0 0,0-1 0,0 1 0,0 0 0,0 0 1,0 0-1,0 0 0,0-1 0,0 1 0,0 0 0,0 0 0,0 0 0,0 0 0,0 0 0,0-1 0,0 1 0,0 0 0,0 0 1,0 0-1,0 0 0,0-1 0,0 1 0,0 0 0,0 0 0,0 0 0,0 0 0,0-1 0,1 1 0,-1 0 0,0 0 0,0 0 0,0 0 1,0 0-1,0 0 0,0 0 0,0-1 0,1 1 0,-1 0 0,0 0 0,0 0 0,0 0 0,9-7-91,15-3-211,0 1-1,1 1 1,0 1 0,0 1 0,37-3 0,11-4-731,-93 10 854,-6-1 63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7.685"/>
    </inkml:context>
    <inkml:brush xml:id="br0">
      <inkml:brushProperty name="width" value="0.05" units="cm"/>
      <inkml:brushProperty name="height" value="0.05" units="cm"/>
    </inkml:brush>
  </inkml:definitions>
  <inkml:trace contextRef="#ctx0" brushRef="#br0">114 0 17892,'-11'11'787,"-49"53"2158,54-57-2588,1 0 0,0 0 0,0 0 0,1 1 0,0 0 0,0 0 0,-4 14 0,8-21-353,0 0 0,-1 1-1,1-1 1,0 1 0,-1-1 0,1 1 0,0-1 0,0 0 0,0 1-1,1-1 1,-1 1 0,0-1 0,0 1 0,1-1 0,-1 0 0,1 1-1,-1-1 1,1 0 0,0 1 0,-1-1 0,1 0 0,0 0 0,0 1-1,0-1 1,0 0 0,0 0 0,0 0 0,0 0 0,0-1 0,0 1-1,1 0 1,-1 0 0,0-1 0,1 1 0,-1 0 0,0-1 0,1 0-1,-1 1 1,1-1 0,-1 0 0,0 1 0,1-1 0,-1 0 0,3-1-1,1 2-55,0-1 0,0 0-1,0-1 1,0 1-1,0-1 1,0 0-1,0-1 1,-1 1 0,1-1-1,0 0 1,-1 0-1,7-4 1,-4 1 22,0-1 0,-1 0-1,0-1 1,0 1 0,0-1 0,-1 0 0,8-14 0,-10 15 42,-1 1 1,1-1-1,-1 1 1,0-1 0,0 0-1,-1 0 1,0 0-1,0 0 1,0 0-1,-1 0 1,0-12-1,0 17-7,0 1-1,0-1 1,0 0 0,0 0-1,0 0 1,0 1 0,0-1-1,-1 0 1,1 0 0,0 0 0,-1 1-1,1-1 1,0 0 0,-1 1-1,1-1 1,-1 0 0,1 1-1,-1-1 1,1 0 0,-1 1-1,0-1 1,1 1 0,-2-1-1,1 0 0,0 1 1,1 0-1,-1 0 0,0 0 0,0 1 1,0-1-1,1 0 0,-1 0 0,0 0 1,0 0-1,1 1 0,-1-1 0,0 0 1,0 1-1,1-1 0,-1 1 1,0-1-1,1 1 0,-1 0 0,-3 2-6,0 0 1,1 1-1,0-1 0,0 1 0,0 0 0,-3 6 0,4-6-161,0 0-1,0 1 1,1-1 0,0 1-1,0 0 1,0-1 0,0 1-1,1 0 1,0 8 0,0-12 116,0 1 1,0-1-1,0 1 1,0-1-1,1 0 1,-1 1 0,0-1-1,1 1 1,0-1-1,-1 0 1,1 1 0,0-1-1,-1 0 1,1 0-1,0 0 1,0 0-1,0 0 1,0 1 0,0-2-1,0 1 1,0 0-1,1 0 1,-1 0-1,0 0 1,0-1 0,1 1-1,-1-1 1,0 1-1,1-1 1,-1 1 0,1-1-1,-1 0 1,1 0-1,-1 0 1,2 0-1,23-3-573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01.873"/>
    </inkml:context>
    <inkml:brush xml:id="br0">
      <inkml:brushProperty name="width" value="0.025" units="cm"/>
      <inkml:brushProperty name="height" value="0.025" units="cm"/>
    </inkml:brush>
  </inkml:definitions>
  <inkml:trace contextRef="#ctx0" brushRef="#br0">46 113 14931,'5'-4'188,"0"1"-1,1-1 0,0 1 0,-1 0 1,1 1-1,1 0 0,9-3 1,50-8-105,-23 5-87,183-42 273,-262 44 1168,-31 4-333,-7-2 39,-139 12 0,207-8-1107,3 0-22,0 1 0,0-1-1,0 0 1,0 1 0,0 0-1,0-1 1,0 1 0,0 0 0,0 0-1,0 1 1,1-1 0,-4 2-1,7-2-16,-1-1-1,0 1 1,1-1-1,-1 1 1,0-1-1,1 1 0,-1-1 1,1 0-1,-1 1 1,0-1-1,1 0 1,-1 1-1,1-1 0,-1 0 1,1 0-1,0 1 1,-1-1-1,1 0 1,-1 0-1,1 0 0,-1 0 1,1 0-1,-1 0 1,1 0-1,0 0 1,-1 0-1,1 0 1,0 0-1,21 2-107,49-4-595,94-14 0,-21 1-608,-226 28 1735,24-3 109,-149 21 214,207-31-749,0 0 1,0 0-1,0 0 1,0 0-1,-1 0 1,1 0-1,0 0 0,0-1 1,0 1-1,0 0 1,0 0-1,0 0 1,0 0-1,0 0 1,0 0-1,0 0 1,0 0-1,0-1 1,0 1-1,0 0 1,0 0-1,0 0 1,0 0-1,0 0 0,0 0 1,0 0-1,0-1 1,0 1-1,0 0 1,0 0-1,0 0 1,0 0-1,0 0 1,0 0-1,0 0 1,0 0-1,0-1 1,0 1-1,0 0 0,0 0 1,0 0-1,0 0 1,1 0-1,-1 0 1,0 0-1,0 0 1,0 0-1,0 0 1,0 0-1,0 0 1,0 0-1,0-1 1,1 1-1,-1 0 1,0 0-1,0 0 0,0 0 1,0 0-1,0 0 1,0 0-1,0 0 1,0 0-1,1 0 1,-1 0-1,0 0 1,0 0-1,0 1 1,14-9-218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02.619"/>
    </inkml:context>
    <inkml:brush xml:id="br0">
      <inkml:brushProperty name="width" value="0.025" units="cm"/>
      <inkml:brushProperty name="height" value="0.025" units="cm"/>
    </inkml:brush>
  </inkml:definitions>
  <inkml:trace contextRef="#ctx0" brushRef="#br0">1 82 13883,'0'0'60,"0"0"0,0 0 0,1 0 0,-1 0 0,0 0-1,0 0 1,1 0 0,-1 0 0,0 0 0,0 0 0,1 0 0,-1 0 0,0 0 0,0-1 0,0 1 0,1 0-1,-1 0 1,0 0 0,0 0 0,0-1 0,0 1 0,1 0 0,-1 0 0,0 0 0,0-1 0,0 1 0,0 0-1,0 0 1,0 0 0,0-1 0,0 1 0,1 0 0,-1 0 0,0-1 0,0 1 0,0 0 0,0 0 0,0-1 0,0 1-1,0 0 1,-1 0 0,1-1 0,0 1 0,0 0 0,0 0 0,0-1 0,0 1 0,0 0 0,0 0 0,0 0-1,-1-1 1,1 1 0,0 0 0,0 0 0,0 0 0,0-1 0,-1 1 0,1 0 0,0 0 0,0 0 0,0 0-1,-1 0 1,1 0 0,0-1 0,22-3 1622,117 2-380,-78 3-2196,78-9 0,-123 6 732,-3 1-26,1-1 0,-1 0 0,0-1 0,0-1-1,14-5 1,-26 9 183,-1 0 0,1 0 0,-1-1-1,1 1 1,0 0 0,-1 0 0,1-1-1,-1 1 1,1 0 0,-1 0 0,1-1-1,-1 1 1,1-1 0,-1 1-1,0 0 1,1-1 0,-1 1 0,1-1-1,-1 1 1,0-1 0,0 1 0,1-1-1,-1 0 1,0 1 0,0-1-1,0 1 1,1-1 0,-1 1 0,0-2-1,-1 1 12,1 1-1,-1-1 0,1 0 0,-1 1 0,0-1 0,1 1 0,-1-1 1,0 0-1,0 1 0,1-1 0,-1 1 0,0 0 0,0-1 0,0 1 1,0 0-1,-1-1 0,-39-7 366,-2 5 187,0 1 0,-67 7 1,87-3-417,0 2 1,0 0-1,0 2 1,1 1-1,0 0 1,-32 16-1,36-12 66,13-5 500,12-5-422,7-3-170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2.689"/>
    </inkml:context>
    <inkml:brush xml:id="br0">
      <inkml:brushProperty name="width" value="0.025" units="cm"/>
      <inkml:brushProperty name="height" value="0.025" units="cm"/>
    </inkml:brush>
  </inkml:definitions>
  <inkml:trace contextRef="#ctx0" brushRef="#br0">63 209 12131,'1'-5'396,"1"-1"0,-1 0 0,0 0 0,0 0 0,-1-1 0,0 1 0,0 0 0,0 0 0,-1 0 0,-1-7 1,1 10-237,1 0 1,-1 0-1,0 1 1,0-1-1,0 0 1,-1 0-1,1 1 1,0-1 0,-1 1-1,0-1 1,0 1-1,0 0 1,0-1-1,0 1 1,0 0-1,0 1 1,-1-1 0,1 0-1,-1 0 1,1 1-1,-1 0 1,-5-2-1,0 3 350,10 5-472,-1-5-38,0 0 1,-1 0-1,1 1 1,-1-1-1,1 0 1,0 0-1,-1 0 1,1 0-1,0 0 1,-1 0-1,1 0 1,0 0-1,-1 0 1,1 0-1,0 0 1,-1 0-1,1 0 1,-1 0-1,1-1 1,0 1-1,-1 0 0,1 0 1,-1-1-1,1 1 1,-1 0-1,1-1 1,-1 1-1,1-1 1,-1 1-1,1-1 1,-1 1-1,1-1 1,-1 1-1,0-1 1,1 1-1,-1-2 1,1 1 48,0 0 0,-1-1 0,1 1 0,-1 0 0,0-1 1,1 1-1,-1 0 0,0-1 0,0 1 0,0-1 0,0 1 1,0 0-1,0-1 0,-1 1 0,1-1 0,0 1 0,-1 0 0,1-1 1,-1 1-1,1 0 0,-1 0 0,-1-2 0,2 2-11,0 0 0,-1 0 0,1 1 1,-1-1-1,1 0 0,-1 1 0,1-1 0,-1 0 0,0 1 0,1-1 0,-1 1 0,0-1 0,1 1 0,-1-1 1,0 1-1,0-1 0,1 1 0,-1 0 0,0-1 0,0 1 0,0 0 0,1 0 0,-1 0 0,0 0 1,0 0-1,0 0 0,0 0 0,0 0 0,0 0 0,1 0 0,-1 0 0,0 0 0,0 1 0,0-1 1,-1 1-1,2-1-32,-1 0 0,1 1 1,0-1-1,-1 0 0,1 0 0,0 1 1,-1-1-1,1 0 0,0 1 1,-1-1-1,1 0 0,0 1 0,0-1 1,-1 0-1,1 1 0,0-1 1,0 1-1,0-1 0,0 0 0,0 1 1,-1-1-1,1 1 0,0-1 1,0 1-1,0-1 0,0 1 1,0-1-1,0 0 0,1 1 0,-1-1 1,0 1-1,0-1 0,0 1 1,0-1-1,0 0 0,1 1 0,-1-1 1,0 1-1,0-1 0,1 0 1,-1 1-1,0-1 0,0 0 1,1 0-1,0 1 0,0 0-9,0 1-1,0-1 1,0 0-1,1 0 1,-1 0-1,1 0 1,-1-1-1,0 1 1,1 0 0,-1 0-1,3 0 1,0-1 1,0 1 0,0-1 0,0 0 0,0 0 0,-1-1 0,1 1 0,0-1 0,0 1 0,0-1 0,-1-1 0,1 1 0,0 0 0,-1-1 0,0 0 0,1 0 0,-1 0 0,0 0 1,0 0-1,0-1 0,0 1 0,0-1 0,0 0 0,-1 0 0,1 0 0,-1 0 0,0 0 0,3-7 0,-5 10 4,1 0 0,-1-1 0,0 1 1,0 0-1,1-1 0,-1 1 0,0 0 0,0-1 0,0 1 0,0 0 0,0-1 1,0 1-1,1-1 0,-1 1 0,0 0 0,0-1 0,0 1 0,0-1 0,0 1 1,0 0-1,0-1 0,-1 1 0,1 0 0,0-1 0,0 1 0,0-1 1,0 1-1,0 0 0,0-1 0,-1 1 0,1 0 0,0-1 0,0 1 0,-1 0 1,1-1-1,0 1 0,0 0 0,-1 0 0,1-1 0,0 1 0,-1 0 1,1 0-1,0 0 0,-1 0 0,1-1 0,-1 1 0,1 0 0,0 0 0,-1 0 1,1 0-1,0 0 0,-1 0 0,1 0 0,-1 0 0,1 0 0,0 0 0,-1 0 1,1 0-1,-1 0 0,1 0 0,0 0 0,-1 1 0,1-1 0,0 0 1,-1 0-1,-2 1 1,0 0 1,1-1 0,-1 1-1,1 0 1,-1 0-1,1 1 1,-1-1 0,-3 3-1,2 1-20,0 0-1,0 0 1,1 0-1,0 0 1,0 1-1,0 0 0,1-1 1,-4 11-1,6-14-6,-1-1-1,1 1 1,0-1-1,-1 1 1,1-1-1,0 1 1,0-1-1,0 1 0,0-1 1,1 1-1,-1-1 1,0 1-1,0-1 1,1 1-1,-1-1 1,2 3-1,-1-3-8,0 0 1,0 0-1,0-1 1,0 1-1,0 0 0,0-1 1,0 1-1,0-1 0,0 1 1,0-1-1,0 1 0,0-1 1,1 0-1,-1 0 0,0 0 1,0 1-1,0-1 0,1 0 1,-1 0-1,0-1 0,0 1 1,0 0-1,1 0 0,-1 0 1,1-1-1,4-2-339,0 1 0,0-1 0,0 0 0,-1-1-1,1 1 1,-1-1 0,0 0 0,7-9 0,-23 26-717,1 5 853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9.206"/>
    </inkml:context>
    <inkml:brush xml:id="br0">
      <inkml:brushProperty name="width" value="0.025" units="cm"/>
      <inkml:brushProperty name="height" value="0.025" units="cm"/>
    </inkml:brush>
  </inkml:definitions>
  <inkml:trace contextRef="#ctx0" brushRef="#br0">1 1 14603,'3'11'1865,"2"16"-1257,1 6-208,4-4-120,-1 10 808,2 2-696,1 4-16,-2-4 24,0 1-56,-3-5-152,-1-3-40,-5-3-80,1-6-112,-2-6-416,-5-3-240,-3-9 576,-4-3-112,-4-7-120</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9.639"/>
    </inkml:context>
    <inkml:brush xml:id="br0">
      <inkml:brushProperty name="width" value="0.025" units="cm"/>
      <inkml:brushProperty name="height" value="0.025" units="cm"/>
    </inkml:brush>
  </inkml:definitions>
  <inkml:trace contextRef="#ctx0" brushRef="#br0">5 385 13339,'-2'-12'377,"0"0"-1,2-1 1,-1 1 0,1-1-1,1 1 1,1-1 0,-1 1 0,2 0-1,0 0 1,0 0 0,1 0-1,1 0 1,0 1 0,7-13 0,-1 5-56,1 0 0,0 2 1,1-1-1,1 2 0,0 0 1,1 0-1,22-17 1,-31 29-251,0 0 0,0 0 0,0 0 0,0 0 1,0 1-1,1 0 0,0 1 0,-1-1 0,13-2 1,-16 5-37,0 0 1,0 0 0,0 0-1,0 0 1,0 0 0,0 0 0,-1 1-1,1-1 1,0 1 0,0 0-1,-1 0 1,1 0 0,0 0 0,-1 0-1,1 1 1,-1-1 0,1 1 0,-1 0-1,0 0 1,0 0 0,0 0-1,0 0 1,0 0 0,0 0 0,0 0-1,1 4 1,1 1 41,-1 0 1,0 0-1,0 1 1,0 0-1,-1-1 0,0 1 1,-1 0-1,0 0 1,0 0-1,0 0 0,-1 0 1,-1 0-1,-1 11 0,0 0 50,-2 0-1,0-1 0,-1 1 1,-12 27-1,2-15-27,-1-1-1,-1-1 1,-28 37 0,35-48-100,10-18 0,0 1 0,0-1-1,0 1 1,0-1 0,0 0 0,0 1-1,0-1 1,0 1 0,0-1 0,0 1-1,0-1 1,0 0 0,0 1-1,0-1 1,0 1 0,1-1 0,-1 0-1,0 1 1,0-1 0,1 0 0,-1 1-1,0-1 1,1 1 0,1 0-5,0 0 0,0 0 0,1 0 0,-1-1 0,0 1 0,0-1 0,1 1 0,-1-1 0,0 0 0,1 0 0,2 0 0,57 2-161,170-1-3851,-207-5 3387,-5 0-105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0.057"/>
    </inkml:context>
    <inkml:brush xml:id="br0">
      <inkml:brushProperty name="width" value="0.025" units="cm"/>
      <inkml:brushProperty name="height" value="0.025" units="cm"/>
    </inkml:brush>
  </inkml:definitions>
  <inkml:trace contextRef="#ctx0" brushRef="#br0">1 154 13891,'7'0'912,"0"0"0,0-1 0,-1 0 0,1-1 0,13-4 0,-13 4-571,0-1 1,-1-1-1,1 1 0,-1-1 0,10-7 0,-12 7-230,1 0-1,-1 0 0,0 0 0,0-1 0,0 1 0,0-1 0,-1 0 0,0 0 0,0-1 1,-1 1-1,1 0 0,-1-1 0,0 0 0,0 1 0,-1-1 0,2-9 0,-3 14-84,0 0 1,0 1-1,0-1 0,0 0 0,0 1 0,1-1 0,-1 0 0,0 0 0,-1 1 1,1-1-1,0 0 0,0 1 0,0-1 0,0 0 0,0 1 0,-1-1 0,1 0 0,0 1 1,-1-1-1,1 0 0,0 1 0,-1-1 0,1 1 0,-1-1 0,1 1 0,-1-1 1,1 1-1,-1-1 0,1 1 0,-1-1 0,0 1 0,1 0 0,-1-1 0,1 1 1,-1 0-1,0 0 0,1-1 0,-1 1 0,0 0 0,0 0 0,1 0 0,-2 0 0,0 0 14,1 0-1,-1 1 0,0-1 0,1 1 1,-1-1-1,1 1 0,-1 0 0,1 0 0,-1-1 1,1 1-1,-1 0 0,1 0 0,0 0 1,-1 1-1,1-1 0,0 0 0,0 0 1,-1 2-1,-4 7 3,1 0 0,0-1 1,0 2-1,1-1 0,0 0 0,1 1 1,-2 11-1,3-16-74,1 1-1,1 0 1,-1 0 0,1 0 0,0-1 0,0 1 0,1 0 0,0 0-1,0-1 1,1 1 0,-1 0 0,5 9 0,-5-15-4,0 1 0,-1-1 0,1 1-1,0-1 1,0 1 0,0-1 0,0 0 0,0 0 0,1 0 0,-1 1 0,0-1 0,1 0 0,-1 0 0,0-1 0,1 1 0,-1 0 0,1 0 0,0-1-1,-1 1 1,1-1 0,-1 1 0,1-1 0,0 0 0,-1 0 0,1 0 0,0 0 0,2 0 0,0 0 29,1-1 1,-1 0-1,1-1 1,-1 1-1,1-1 1,-1 0-1,0 0 1,7-4-1,12-11-286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0.537"/>
    </inkml:context>
    <inkml:brush xml:id="br0">
      <inkml:brushProperty name="width" value="0.025" units="cm"/>
      <inkml:brushProperty name="height" value="0.025" units="cm"/>
    </inkml:brush>
  </inkml:definitions>
  <inkml:trace contextRef="#ctx0" brushRef="#br0">37 368 18860,'-4'5'361,"0"0"0,0 0-1,1 0 1,0 1 0,0-1 0,0 1 0,1 0-1,0 0 1,0 0 0,1 0 0,-1 0-1,1 7 1,0-8-272,0-1 1,1 1-1,-1-1 0,1 1 1,1-1-1,-1 1 0,1 0 0,-1-1 1,1 1-1,0-1 0,1 1 1,-1-1-1,1 0 0,0 0 0,0 0 1,5 7-1,-6-10-84,-1 0 1,1 0-1,0 0 0,0 0 0,0-1 1,0 1-1,0 0 0,0 0 0,0-1 1,1 1-1,-1-1 0,0 1 0,0-1 1,0 1-1,0-1 0,1 0 0,-1 0 1,0 0-1,1 1 0,-1-1 1,0 0-1,2-1 0,-1 1-3,1-1 0,-1 0 0,0 0-1,0 0 1,0 0 0,0 0 0,0 0 0,0 0 0,0-1 0,0 1-1,2-3 1,1-2-3,0 0 1,-1 1-1,1-1 0,-1-1 0,0 1 0,5-14 0,-5 9 26,0 0 0,-1 0-1,0-1 1,-1 1 0,2-21-1,-5 26 69,-2 14-35,-2 16-14,5-24-47,-2 23 37,1 36 0,2-54-88,-1 1 0,1-1 1,0 1-1,0-1 0,0 0 1,1 1-1,0-1 0,0 0 0,0 0 1,0 0-1,1-1 0,5 9 1,-7-13 13,-1 1 1,1 0 0,-1-1 0,1 1 0,0 0 0,-1-1-1,1 1 1,0-1 0,-1 1 0,1-1 0,0 1-1,0-1 1,0 0 0,-1 1 0,1-1 0,0 0 0,0 1-1,0-1 1,0 0 0,-1 0 0,1 0 0,0 0-1,0 0 1,0 0 0,0 0 0,0 0 0,0 0-1,-1-1 1,1 1 0,0 0 0,0-1 0,0 1 0,0 0-1,1-2 1,0 1-15,0-1 0,0 0 0,0 0 1,-1 0-1,1 0 0,0 0 0,-1 0 0,0-1 0,1 1 0,1-5 0,6-19-411</inkml:trace>
  <inkml:trace contextRef="#ctx0" brushRef="#br0" timeOffset="1">177 1 19924,'0'4'1737,"2"11"-1217,1 3-224,7 8 752,1 6-296,8 6-360,2 2-120,2 6-304,1 0-168,-1 3-248,-3-2-88,-2-2-240,-3-4-256,-7-8 640,-4 0-209,2-10 17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1.038"/>
    </inkml:context>
    <inkml:brush xml:id="br0">
      <inkml:brushProperty name="width" value="0.025" units="cm"/>
      <inkml:brushProperty name="height" value="0.025" units="cm"/>
    </inkml:brush>
  </inkml:definitions>
  <inkml:trace contextRef="#ctx0" brushRef="#br0">0 1 15907,'5'16'2420,"2"16"-913,2-1 0,23 54 0,37 57-227,-24-52-735,-31-61-467,-2-2-534,2 1-1,1-2 0,20 28 1,-34-52 336,-1-1 90,1 0 1,-1-1 0,1 1 0,-1 0-1,1-1 1,-1 1 0,1-1-1,-1 1 1,1-1 0,0 1 0,-1-1-1,1 1 1,0-1 0,-1 0 0,1 1-1,0-1 1,-1 0 0,1 1 0,0-1-1,0 0 1,-1 0 0,2 0-1,6-2-488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1.440"/>
    </inkml:context>
    <inkml:brush xml:id="br0">
      <inkml:brushProperty name="width" value="0.025" units="cm"/>
      <inkml:brushProperty name="height" value="0.025" units="cm"/>
    </inkml:brush>
  </inkml:definitions>
  <inkml:trace contextRef="#ctx0" brushRef="#br0">42 1 15523,'-1'0'126,"0"1"0,-1-1 0,1 1 0,0 0-1,-1 0 1,1-1 0,0 1 0,0 0 0,0 0 0,0 0-1,0 1 1,0-1 0,0 0 0,0 0 0,0 0 0,1 1-1,-1-1 1,0 0 0,0 3 0,-9 30 808,9-28-520,-2 8-79,0 1-1,1 0 1,1 0-1,1 0 1,2 30-1,-1-36-216,0 0-1,1 0 1,0 0-1,1 0 1,0 0-1,0-1 1,1 1-1,0-1 1,1 0-1,10 14 1,-13-19-56,1 0 0,-1 0 0,1-1 0,0 0 1,-1 1-1,1-1 0,0 0 0,1 0 0,-1-1 1,0 1-1,1-1 0,-1 1 0,0-1 1,1 0-1,-1 0 0,1-1 0,0 1 0,-1-1 1,1 0-1,0 0 0,-1 0 0,1 0 0,0-1 1,-1 1-1,1-1 0,-1 0 0,1 0 1,-1 0-1,1-1 0,5-2 0,-2 0 42,0 0-1,0-1 0,0 0 1,0 0-1,-1-1 1,1 1-1,-2-1 0,1-1 1,-1 1-1,1-1 0,-2 0 1,7-10-1,-8 9-49,0 1-1,-1-1 0,0 1 0,0-1 1,0 0-1,-1 0 0,0 0 1,-1 0-1,0 0 0,0 0 0,0 0 1,-1 0-1,0 0 0,-3-8 1,3 11-38,-1-1 1,0 1 0,0 0 0,0-1 0,-1 1 0,0 0 0,0 0 0,0 1-1,0-1 1,-1 1 0,1-1 0,-1 1 0,-1 0 0,1 1 0,0-1-1,-1 1 1,0 0 0,1 0 0,-1 0 0,-8-3 0,9 5-15,1 0 1,0 1 0,0-1-1,-1 1 1,1 0 0,0-1 0,-1 2-1,1-1 1,0 0 0,-1 1-1,-4 0 1,7 0-24,0-1 0,-1 0 0,1 1 1,0-1-1,0 1 0,-1-1 0,1 1 0,0 0 0,0 0 0,0-1 1,0 1-1,0 0 0,0 0 0,0 0 0,0 0 0,0 0 1,1 0-1,-1 0 0,0 0 0,1 1 0,-1-1 0,1 0 1,-1 0-1,1 1 0,-1-1 0,1 0 0,0 0 0,0 1 0,0-1 1,-1 0-1,2 2 0,-1-2-29,0 0 0,0-1 1,0 1-1,0 0 0,0-1 0,0 1 0,0 0 1,1-1-1,-1 1 0,0 0 0,0-1 1,1 1-1,-1 0 0,0-1 0,1 1 0,-1-1 1,1 1-1,-1-1 0,1 1 0,-1-1 0,1 1 1,-1-1-1,1 0 0,0 1 0,-1-1 1,1 0-1,0 1 0,-1-1 0,1 0 0,0 0 1,-1 1-1,1-1 0,0 0 0,0 0 0,1 0-6,0 0 0,-1 0 0,1 0 0,0-1 0,0 1 0,-1 0-1,1-1 1,0 1 0,-1-1 0,1 0 0,-1 0 0,1 1 0,1-3-1,13-10-528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2.156"/>
    </inkml:context>
    <inkml:brush xml:id="br0">
      <inkml:brushProperty name="width" value="0.025" units="cm"/>
      <inkml:brushProperty name="height" value="0.025" units="cm"/>
    </inkml:brush>
  </inkml:definitions>
  <inkml:trace contextRef="#ctx0" brushRef="#br0">0 0 15947,'33'74'1778,"3"-2"1,4-1-1,53 73 0,-92-142-1751,0 0 0,0 0 0,1 0 0,-1-1 0,0 1 0,1 0 0,-1-1 0,1 0 0,0 1 0,-1-1 0,1 0 0,0 0 1,0 0-1,0 0 0,0 0 0,0 0 0,3 1 0,-4-3-15,1 1 1,-1-1-1,1 1 1,-1-1-1,0 1 1,1-1-1,-1 0 1,0 1-1,0-1 1,1 0-1,-1 0 1,0 0-1,0 0 1,0 0-1,0 0 1,0 0-1,0-1 0,-1 1 1,1 0-1,0 0 1,0-1-1,-1 1 1,1 0-1,-1-1 1,0 1-1,1-3 1,5-15 63,0 0 0,2-21 1,-4 19 207,11-33 0,-15 54-272,0-1 0,0 1 0,0 0 0,0-1 0,0 1 0,0 0-1,0-1 1,0 1 0,0-1 0,1 1 0,-1 0 0,0-1 0,0 1-1,0 0 1,1-1 0,-1 1 0,0 0 0,1 0 0,-1-1 0,0 1 0,0 0-1,1 0 1,-1-1 0,0 1 0,1 0 0,-1 0 0,1 0 0,-1 0 0,0 0-1,1-1 1,-1 1 0,0 0 0,1 0 0,-1 0 0,1 0 0,-1 0 0,0 0-1,1 0 1,-1 0 0,1 0 0,-1 1 0,0-1 0,1 0 0,-1 0 0,0 0-1,1 0 1,-1 0 0,1 1 0,-1-1 0,0 0 0,0 0 0,1 1 0,-1-1-1,19 23 351,-9-10-238,-8-11-112,0 0 0,0-1-1,1 1 1,-1 0 0,1-1 0,-1 1-1,1-1 1,0 0 0,-1 0-1,1 0 1,0 0 0,0-1 0,0 1-1,0-1 1,4 1 0,-1-1-3,-1-1 0,0 1 0,0-1 1,0 0-1,0-1 0,0 1 0,-1-1 1,7-3-1,6-4-11,-1-1 0,0-1 0,25-22 0,-35 28-2,7-8-18,-10 10 6,0 0 1,-1 1 0,1-1-1,0 1 1,0-1 0,0 1-1,1 0 1,5-2 0,-8 4 19,-1 0 1,0 0-1,1 0 0,-1 0 1,0 0-1,1 0 0,-1 0 1,1 1-1,-1-1 0,0 0 1,1 0-1,-1 0 0,0 1 1,0-1-1,1 0 1,-1 1-1,0-1 0,0 0 1,1 1-1,-1-1 0,0 0 1,0 1-1,0-1 0,1 0 1,-1 1-1,0-1 0,0 0 1,0 1-1,0-1 1,0 1-1,0-1 0,0 0 1,0 1-1,0-1 0,0 1 1,2 21 264,-1-14-163,-1-5-66,1-1 0,-1 0-1,1 1 1,-1-1 0,1 0 0,0 0 0,0 0-1,0 1 1,0-1 0,0 0 0,1 0 0,-1-1-1,3 4 1,-3-4-76,0 0 0,0-1 0,0 1 1,1 0-1,-1-1 0,0 1 0,0-1 0,0 0 0,0 1 0,1-1 0,-1 0 0,0 0 0,0 1 1,1-1-1,-1 0 0,0 0 0,0 0 0,1-1 0,-1 1 0,0 0 0,0 0 0,0-1 0,1 1 1,-1-1-1,0 1 0,2-2 0,-1 1-168,-2 0-78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09.487"/>
    </inkml:context>
    <inkml:brush xml:id="br0">
      <inkml:brushProperty name="width" value="0.05" units="cm"/>
      <inkml:brushProperty name="height" value="0.05" units="cm"/>
    </inkml:brush>
  </inkml:definitions>
  <inkml:trace contextRef="#ctx0" brushRef="#br0">1 225 9298,'4'3'176,"0"1"1,0-1-1,1 0 0,-1 0 1,1 0-1,0 0 0,0-1 0,0 0 1,0 0-1,0-1 0,1 1 1,-1-1-1,0 0 0,1 0 1,8-1-1,11 1 7,0-2 0,27-3 0,-33 2-242,220-38 128,-159 24-35,155-12 1,23 23 43,105-3-52,301 26-89,-105 18-27,1-43-243,0-40-99,258-15 204,-135 28 595,-126 19 459,-11-1-286,-442 10-549,371-16-163,1 33 62,-412-5 114,543 30-264,25 8-52,121 9 502,-167-66-192,-151-2 4,-1-5-604,-351 14 386,181-4-38,28-1 398,129-4 54,-137 31 230,-83-4-284,34 12 39,-52-2-70,-64-14-82,165 18 116,-247-16 102,-32-7-179,0-2 1,1 1 0,-1 0-1,1-1 1,8 1 0,-14-2-74,1 0 1,-1-1 0,0 1-1,0 0 1,0 0 0,0 0-1,1 0 1,-1 0 0,0-1-1,0 1 1,0 0 0,0 0-1,0 0 1,1-1 0,-1 1-1,0 0 1,0 0 0,0 0-1,0-1 1,0 1 0,0 0-1,0 0 1,0 0 0,0-1-1,0 1 1,0 0 0,0 0-1,0-1 1,0 1 0,0 0-1,0 0 1,0 0 0,0-1-1,0 1 1,0 0 0,-4-14-53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8.168"/>
    </inkml:context>
    <inkml:brush xml:id="br0">
      <inkml:brushProperty name="width" value="0.05" units="cm"/>
      <inkml:brushProperty name="height" value="0.05" units="cm"/>
    </inkml:brush>
  </inkml:definitions>
  <inkml:trace contextRef="#ctx0" brushRef="#br0">72 1 13451,'-10'16'661,"0"2"1,2-1-1,0 1 0,0 0 1,2 1-1,0 0 0,2 0 1,0 0-1,1 0 1,0 1-1,2 27 0,9 48-133,-4-67-697,-2 0 0,-1 50 1,-4-68 104,3-25 137,3-5 54,1-1 1,1 1-1,13-33 1,30-60-50,-34 84-90,4-12-52,-3 6-187,2 0 1,27-43-1,-39 75-199,-3 10 118,-4 10-98,-1-11 350,0-1 0,0 1 0,-1-1 1,0 0-1,1 0 0,-2 0 0,1-1 1,-5 5-1,-45 32 107,21-16 146,14-5-234,19-20 61,0 0-1,0 0 0,0 1 0,0-1 0,0 0 0,0 0 0,0 0 0,0 0 1,0 0-1,0 1 0,0-1 0,-1 0 0,1 0 0,0 0 0,0 0 1,0 0-1,1 1 0,-1-1 0,0 0 0,0 0 0,0 0 0,0 0 1,0 1-1,0-1 0,0 0 0,0 0 0,0 0 0,0 0 0,0 0 0,0 0 1,0 1-1,0-1 0,1 0 0,-1 0 0,0 0 0,0 0 0,0 0 1,0 0-1,0 0 0,0 0 0,1 0 0,-1 1 0,0-1 0,0 0 0,0 0 1,18-2 109,13-8-114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4.861"/>
    </inkml:context>
    <inkml:brush xml:id="br0">
      <inkml:brushProperty name="width" value="0.025" units="cm"/>
      <inkml:brushProperty name="height" value="0.025" units="cm"/>
    </inkml:brush>
  </inkml:definitions>
  <inkml:trace contextRef="#ctx0" brushRef="#br0">4 113 14579,'1'2'186,"1"-1"0,0 1 0,0 0 0,0 0-1,0-1 1,1 1 0,-1-1 0,0 0 0,1 0 0,-1 0-1,1 0 1,-1 0 0,1 0 0,-1-1 0,1 1 0,4-1-1,48 0 842,-41-1-805,185-18 1486,-108 8-1165,127 2 0,-211 10-451,-7 0-20,-17 4 23,-27 2 30,-35 5 82,-147 17 55,153-21-209,30-3 40,-77 1 0,97-9-18,17-2-11,13-2 2,8 0-54,1 0-1,0 1 0,0 0 1,1 1-1,23-3 1,-15 2-89,49-8-986,99-8 0,-191 21 581,0-1 0,1 0 0,-1-1 0,0-2 0,-32-11 0,4-3 160,-1-3-156</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8.720"/>
    </inkml:context>
    <inkml:brush xml:id="br0">
      <inkml:brushProperty name="width" value="0.025" units="cm"/>
      <inkml:brushProperty name="height" value="0.025" units="cm"/>
    </inkml:brush>
  </inkml:definitions>
  <inkml:trace contextRef="#ctx0" brushRef="#br0">253 33 16227,'10'-24'1903,"-9"16"-1012,-10 14 212,-8 17-823,2 0-1,0 1 0,1 1 1,2 0-1,-12 31 0,6-14-242,-15 41-17,18-43-356,-34 65 1,33-87-420,15-17 723,1-1 1,0 0-1,-1 0 0,1 1 0,-1-1 0,1 0 0,-1 0 0,1 0 1,-1 0-1,1 0 0,-1 1 0,1-1 0,0 0 0,-1 0 0,1 0 1,-1 0-1,1-1 0,-1 1 0,1 0 0,-1 0 0,1 0 0,-1 0 1,1 0-1,-1-1 0,1 1 0,0 0 0,-1 0 0,1-1 0,-1 1 1,1 0-1,0 0 0,-1-1 0,1 1 0,0-1 0,-1 1 0,1 0 1,0-1-1,0 1 0,-1-1 0,1 1 0,0 0 0,0-1 0,0 1 1,0-1-1,-1 1 0,1-1 0,0 1 0,0-1 0,0 1 0,0-1 1,0 0-1,-2-11-464,-1-1 1,1 0-1,1 0 1,1 0-1,0-15 1,10-68-1101,-7 76 1476,-2 9 200,1 1-1,0-1 0,0 0 0,1 0 1,5-10-1,-8 20-53,0 1 0,0-1 0,1 1 1,-1-1-1,0 1 0,1-1 0,-1 1 0,0-1 0,1 1 1,-1-1-1,1 1 0,-1-1 0,1 1 0,-1 0 1,1-1-1,-1 1 0,1 0 0,-1-1 0,1 1 1,0 0-1,-1 0 0,1 0 0,-1 0 0,1-1 1,0 1-1,-1 0 0,1 0 0,-1 0 0,1 0 0,0 0 1,-1 1-1,1-1 0,-1 0 0,1 0 0,0 0 1,-1 0-1,1 1 0,-1-1 0,1 0 0,-1 0 1,1 1-1,-1-1 0,1 1 0,0-1 0,24 24 614,-19-17-472,19 19-49,1-2 0,1 0 1,2-2-1,0-1 0,1-2 1,1-1-1,37 17 0,-45-28-49,-13-8 1,-10 1-68,0 0 1,0 0-1,0-1 0,0 1 0,1 0 0,-1 0 0,0 0 0,0-1 1,0 1-1,0 0 0,0 0 0,0-1 0,0 1 0,0 0 0,0 0 0,0-1 1,0 1-1,0 0 0,0 0 0,0-1 0,0 1 0,0 0 0,-1 0 1,1-1-1,0 1 0,0 0 0,0 0 0,0 0 0,0-1 0,0 1 1,-1 0-1,1 0 0,0 0 0,0 0 0,0-1 0,-1 1 0,1 0 0,-8-9 51,-1 0 0,0 1-1,-19-13 1,2 2 12,-28-26 33,-115-85-29,168 129-71,0 0 0,-1 0 0,1 1-1,-1-1 1,1 0 0,-1 0 0,1 1 0,-1-1 0,1 1 0,-1 0 0,-3-1 0,5 1 0,0 0-1,-1 0 1,1 0 0,0 0 0,0 0 0,-1 0 0,1 1 0,0-1 0,-1 0 0,1 0-1,0 0 1,0 0 0,-1 1 0,1-1 0,0 0 0,0 0 0,0 1 0,-1-1 0,1 0-1,0 0 1,0 1 0,0-1 0,0 0 0,-1 0 0,1 1 0,0-1 0,0 0 0,0 1-1,0-1 1,0 0 0,0 1 0,0-1 0,0 0 0,0 1 0,0-1 0,1 3-3,-1 1 0,1-1 0,0 0 1,0 0-1,0 0 0,0 0 0,1 0 0,-1-1 1,1 1-1,0 0 0,2 2 0,6 7 0,1-1 0,-1 0-1,2-1 1,0 0 0,0-1-1,1 0 1,22 11 0,9 1 25,50 16 0,-81-33-7,-12-4-24,-1 1 0,1-1 1,-1 0-1,0 0 0,1 0 1,-1 0-1,1 0 1,-1 0-1,0 0 0,1 1 1,-1-1-1,1 0 0,-1 0 1,0 1-1,0-1 1,1 0-1,-1 0 0,0 1 1,1-1-1,-1 0 1,0 1-1,0-1 0,1 0 1,-1 1-1,0-1 0,0 0 1,0 1-1,0-1 1,0 1-1,1-1 0,-1 1 1,-1-1 1,1 1 1,0-1 0,-1 0-1,1 1 1,-1-1 0,1 0-1,-1 0 1,1 1 0,-1-1 0,1 0-1,-1 0 1,1 0 0,-1 0-1,1 0 1,-1 0 0,1 0-1,-1 0 1,0 0 0,1 0-1,-1 0 1,1 0 0,-1 0-1,1 0 1,-1-1 0,-14-3-89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9.217"/>
    </inkml:context>
    <inkml:brush xml:id="br0">
      <inkml:brushProperty name="width" value="0.025" units="cm"/>
      <inkml:brushProperty name="height" value="0.025" units="cm"/>
    </inkml:brush>
  </inkml:definitions>
  <inkml:trace contextRef="#ctx0" brushRef="#br0">58 169 13627,'-27'-8'1424,"7"-2"-1040,11 3-216,8 2 600,16 2-351,11-1-121,16 0-312,9-3-168,18-5-425,10-2-975,7-9 1328,6-6-224,-5-14-160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9.792"/>
    </inkml:context>
    <inkml:brush xml:id="br0">
      <inkml:brushProperty name="width" value="0.025" units="cm"/>
      <inkml:brushProperty name="height" value="0.025" units="cm"/>
    </inkml:brush>
  </inkml:definitions>
  <inkml:trace contextRef="#ctx0" brushRef="#br0">1041 30 11370,'-14'-6'165,"0"1"-1,-1 0 1,0 2-1,0-1 1,0 2-1,0 0 1,0 0-1,0 2 1,-1 0-1,-22 3 0,5 2 209,0 1-1,1 2 0,-56 21 0,32-7-148,0 3-1,2 1 0,1 4 0,2 1 0,-85 69 0,108-75-159,0 1 0,2 1 1,1 2-1,-25 37 0,35-43-4,1 2 0,0 0 0,2 0 0,1 1 0,1 0 0,-8 35 0,15-44-46,0 0-1,1 1 1,0-1 0,2 0 0,0 1 0,1-1 0,1 1 0,0-1 0,1 0 0,1 0 0,1 0 0,0 0 0,2-1 0,-1 0 0,2 0 0,0-1 0,1 1-1,1-2 1,0 0 0,1 0 0,17 17 0,-13-16-26,1 0-1,1-1 0,0-1 0,1-1 1,0 0-1,1-1 0,0-1 1,1-1-1,0-1 0,0 0 0,1-2 1,0 0-1,0-1 0,1-2 1,-1 0-1,40 0 0,-41-4 3,0-1 0,-1-1 0,1 0 0,-1-2 0,0 0-1,0-1 1,0-1 0,-1-1 0,0 0 0,19-13 0,-16 7 53,0-2 1,-1 0 0,-1 0-1,0-2 1,-1-1-1,-1 0 1,19-29 0,-18 21 66,-2 1 1,-1-2-1,-1 0 1,-2-1 0,0 0-1,-2-1 1,-2 0-1,0-1 1,-2 0 0,-2 0-1,0 0 1,-2-1-1,-3-44 1,-1 56-31,-2 0-1,1 0 1,-2 0-1,-1 0 1,-1 1 0,0 0-1,-1 0 1,-1 1-1,-1 0 1,-15-21 0,19 31-107,0 0 1,0 0-1,-1 0 1,0 1-1,-1 0 1,0 1-1,0-1 1,0 2-1,-1-1 1,0 1-1,0 0 1,0 1-1,0 0 1,-1 1 0,0-1-1,1 2 1,-1 0-1,0 0 1,-1 0-1,1 2 1,0-1-1,-12 2 1,13 0-2,0 0 0,0 1 0,-1 0 1,1 0-1,1 1 0,-1 0 0,0 1 0,1 0 0,-1 0 1,1 1-1,1 0 0,-10 8 0,-31 29-233</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23.476"/>
    </inkml:context>
    <inkml:brush xml:id="br0">
      <inkml:brushProperty name="width" value="0.025" units="cm"/>
      <inkml:brushProperty name="height" value="0.025" units="cm"/>
    </inkml:brush>
  </inkml:definitions>
  <inkml:trace contextRef="#ctx0" brushRef="#br0">202 53 13283,'-9'9'2328,"8"-16"431,1 7-2702,1-1 0,-1 1 1,0-1-1,0 1 1,1-1-1,-1 1 1,0 0-1,1-1 1,-1 1-1,0-1 0,1 1 1,-1 0-1,1-1 1,-1 1-1,0 0 1,1 0-1,-1-1 1,1 1-1,-1 0 1,1 0-1,-1-1 0,1 1 1,-1 0-1,1 0 1,-1 0-1,1 0 1,0 0-1,-1 0 1,1 0-1,-1 0 0,1 0 1,-1 0-1,1 0 1,-1 0-1,1 1 1,-1-1-1,1 0 1,-1 0-1,1 0 0,-1 1 1,1-1-1,-1 0 1,0 1-1,1-1 1,-1 0-1,1 1 1,-1-1-1,1 1 1,20 18 381,-15-14-424,0 1 0,0-1 0,0 0 0,1-1 1,11 7-1,-15-10-24,0 0 0,-1 0 0,1 0 0,0-1 0,-1 1 0,1-1 0,0 0 0,-1 0 0,1 0 0,0 0 0,0 0 0,-1-1 0,1 1 1,0-1-1,-1 0 0,1 0 0,0 0 0,-1 0 0,1 0 0,-1 0 0,3-2 0,-51 32 12,27-16 65,0 0-1,-1-2 0,-39 17 1,52-26-6,0 0 0,0 0 0,0-1 0,0 1 1,-1-2-1,1 1 0,-1-1 0,1 0 0,0 0 0,-1-1 1,1 0-1,0-1 0,-1 1 0,1-1 0,0-1 0,-9-3 1,12 4 2,-1-1 1,1 1-1,0-1 1,-1 0-1,1 0 1,0 0 0,1-1-1,-1 1 1,1-1-1,-5-6 1,8 10-61,0-1-1,-1 1 1,1-1 0,0 1 0,0-1-1,0 1 1,0-1 0,0 1-1,-1-1 1,1 1 0,0-1-1,0 1 1,0-1 0,1 1 0,-1-1-1,0 1 1,0-1 0,0 1-1,0-1 1,0 1 0,1-1 0,-1 1-1,0-1 1,0 1 0,1-1-1,-1 1 1,0 0 0,1-1-1,-1 1 1,0 0 0,1-1 0,-1 1-1,1 0 1,-1-1 0,0 1-1,1 0 1,-1 0 0,1-1-1,-1 1 1,1 0 0,-1 0 0,1 0-1,27-9-10,-23 8 13,51-17-84,60-27 1,-60 22-123,-38 17 98,-7 2-38,-22 7 108,-51 15 186,0-4-1,-66 8 1,166-27-298,0-2 1,-1-1-1,0-2 0,0-2 1,62-28-1,-138 55-381,-63 15 1,98-29 477,1-1-1,0 1 1,-1 0-1,1-1 1,-1 0 0,1 0-1,-1 0 1,1 0-1,-6-1 1,-11-9-284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26.989"/>
    </inkml:context>
    <inkml:brush xml:id="br0">
      <inkml:brushProperty name="width" value="0.025" units="cm"/>
      <inkml:brushProperty name="height" value="0.025" units="cm"/>
    </inkml:brush>
  </inkml:definitions>
  <inkml:trace contextRef="#ctx0" brushRef="#br0">89 11 11650,'-1'-10'4254,"1"29"-3109,-1 33-1001,0 60 319,1 86-122,1-180-332,0-32 9,0-31 17,-1-1 49,-2 0 0,-11-67 1,13 111-77,0 1 1,0 0-1,0 0 0,0 0 1,0 0-1,-1 0 1,1-1-1,0 1 0,-1 0 1,1 0-1,-1 0 1,1 0-1,-1 0 0,0 0 1,1 0-1,-1 0 0,0 0 1,-1-1-1,1 2 0,1 1-1,-1-1 1,0 0-1,1 0 0,-1 1 1,1-1-1,-1 1 1,1-1-1,-1 0 1,1 1-1,0-1 1,-1 1-1,1-1 0,-1 1 1,1-1-1,0 1 1,-1-1-1,1 1 1,0-1-1,0 1 1,0 0-1,-1-1 1,1 2-1,-12 46 183,0 116-78,14-161-93,2-9-9,3-11-10,-3-8 9,3-42 0,-7 58 7,1 0 1,-2-1 0,0 1-1,0 0 1,0 0 0,-1 0-1,-6-17 1,8 25-14,0 1-1,0 0 1,0-1-1,0 1 1,0 0-1,-1 0 1,1-1-1,0 1 0,0 0 1,0-1-1,0 1 1,0 0-1,0 0 1,0-1-1,-1 1 1,1 0-1,0 0 1,0-1-1,0 1 1,-1 0-1,1 0 1,0-1-1,0 1 1,0 0-1,-1 0 1,1 0-1,0 0 1,-1-1-1,1 1 1,0 0-1,0 0 1,-1 0-1,1 0 1,0 0-1,-1 0 1,1 0-1,0 0 1,-1 0-1,1 0 1,0 0-1,0 0 1,-1 0-1,1 0 1,0 0-1,-1 0 1,1 0-1,0 0 1,-1 1-1,-8 18 72,0 29 21,-4 178-4,16-211-131,-3-15 36,0 0 1,0 0-1,0 0 0,1 0 0,-1 0 0,0 0 0,0 0 0,0 0 1,0 0-1,1 0 0,-1 0 0,0 0 0,0 0 0,0 0 0,1 0 1,-1 0-1,0 0 0,0 0 0,0 0 0,0-1 0,1 1 0,-1 0 1,0 0-1,0 0 0,0 0 0,0 0 0,0 0 0,1-1 1,-1 1-1,0 0 0,0 0 0,0 0 0,0 0 0,0-1 0,0 1 1,0 0-1,0 0 0,12-27-353,18-101-1265,-29 122 1517,0 3 48,0 1 1,-1-1 0,1 1 0,-1-1 0,0 1-1,0-1 1,0 0 0,0 1 0,0-1-1,0 0 1,-2-3 0,-7 7-246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31.638"/>
    </inkml:context>
    <inkml:brush xml:id="br0">
      <inkml:brushProperty name="width" value="0.025" units="cm"/>
      <inkml:brushProperty name="height" value="0.025" units="cm"/>
    </inkml:brush>
  </inkml:definitions>
  <inkml:trace contextRef="#ctx0" brushRef="#br0">45 128 10498,'-10'-16'2543,"5"10"-1054,3 6-325,2 0-1145,0 0 0,0 0 0,0 0 1,0 0-1,0 0 0,0 0 0,0-1 0,0 1 0,0 0 0,0 0 1,0 0-1,0 0 0,0 0 0,0 0 0,0 0 0,0 0 0,0 0 1,0 0-1,0 0 0,0 0 0,1 0 0,-1 0 0,0-1 1,0 1-1,0 0 0,0 0 0,0 0 0,0 0 0,0 0 0,0 0 1,0 0-1,0 0 0,1 0 0,-1 0 0,0 0 0,0 0 0,0 0 1,0 0-1,0 0 0,0 0 0,0 0 0,0 0 0,0 0 0,0 1 1,1-1-1,-1 0 0,0 0 0,0 0 0,0 0 0,0 0 0,0 0 1,0 0-1,0 0 0,0 0 0,0 0 0,0 0 0,0 0 0,0 0 1,0 0-1,0 1 0,0-1 0,0 0 0,0 0 0,1 0 0,-1 0 1,4-8 778,-4 5-610,0 0 0,-1 0 0,1 0 0,0 0 0,-1 0 0,0 0 0,-2-5 0,3 8-171,0-1 1,0 1-1,0-1 1,0 1-1,-1-1 0,1 1 1,0-1-1,0 1 0,0 0 1,-1-1-1,1 1 1,0-1-1,-1 1 0,1 0 1,0-1-1,-1 1 1,1 0-1,0-1 0,-1 1 1,1 0-1,-1 0 0,1-1 1,-1 1-1,1 0 1,0 0-1,-1 0 0,1 0 1,-1 0-1,1-1 1,-1 1-1,1 0 0,-1 0 1,1 0-1,-1 0 0,1 0 1,-1 1-1,1-1 1,-1 0-1,1 0 0,-1 0 1,1 0-1,-1 0 1,1 1-1,0-1 0,-1 0 1,1 0-1,-1 1 1,1-1-1,0 0 0,-1 1 1,1-1-1,0 0 0,-1 1 1,1-1-1,0 0 1,-1 2-1,0-1-14,0 0 0,0 0 0,1 0 0,-1 1 0,0-1 0,1 1-1,-1-1 1,1 0 0,-1 1 0,1-1 0,0 1 0,-1-1 0,1 1 0,0-1 0,0 1 0,0-1 0,0 1 0,0-1 0,0 1 0,1-1 0,-1 1-1,1-1 1,-1 1 0,1-1 0,-1 0 0,1 1 0,0-1 0,-1 0 0,1 1 0,0-1 0,0 0 0,0 0 0,0 0 0,0 0 0,0 0-1,2 2 1,-2-3 20,0 1-1,0 0 0,1 0 0,-1 0 0,0 0 1,0-1-1,1 1 0,-1-1 0,0 1 0,1-1 1,-1 1-1,1-1 0,-1 0 0,0 0 0,1 0 1,-1 1-1,1-1 0,-1-1 0,1 1 0,-1 0 0,0 0 1,1 0-1,-1-1 0,1 1 0,-1-1 0,0 1 1,1-1-1,-1 0 0,0 1 0,0-1 0,0 0 1,1 0-1,-1 0 0,0 0 0,0 0 0,0 0 1,0 0-1,0 0 0,0-2 0,0 2 46,0-1-1,0 1 1,0-1-1,-1 1 0,1-1 1,-1 1-1,1-1 1,-1 0-1,1 1 1,-1-1-1,0 0 0,0 0 1,0 1-1,0-1 1,0 0-1,0 1 1,-1-1-1,1 0 1,0 1-1,-1-1 0,1 0 1,-2-1-1,2 2-38,-1 0 0,0 0 0,1 1-1,-1-1 1,0 0 0,1 0 0,-1 1 0,0-1-1,0 0 1,0 1 0,0-1 0,1 1 0,-1-1-1,0 1 1,0-1 0,0 1 0,0 0 0,0-1-1,0 1 1,0 0 0,0 0 0,0 0 0,0 0-1,-1 0 1,1 0 0,0 0 0,0 0 0,0 0-1,0 1 1,0-1 0,0 0 0,0 1 0,0-1-1,0 0 1,0 1 0,-1 0 0,1 0-28,0-1 0,0 1 0,0-1 0,1 1 0,-1 0 0,0-1 1,0 1-1,0 0 0,1 0 0,-1 0 0,0-1 0,1 1 0,-1 0 0,1 0 1,-1 0-1,1 0 0,-1 0 0,1 0 0,0 0 0,-1 0 0,1 0 0,0 0 1,0 0-1,0 2 0,0-3-2,0 1-1,0-1 1,0 0 0,0 1 0,0-1-1,0 0 1,0 0 0,0 1 0,1-1-1,-1 0 1,0 0 0,0 1 0,0-1-1,0 0 1,1 0 0,-1 1 0,0-1-1,0 0 1,1 0 0,-1 0 0,0 1-1,0-1 1,1 0 0,-1 0 0,0 0-1,0 0 1,1 0 0,-1 0 0,1 0-1,0 0 0,0 0 0,0 0 0,0 0 0,0 0 0,0 0 0,0-1 0,0 1 0,0 0 0,0-1 0,0 1 0,0-1 0,-1 1 0,1-1 0,1 0 0,1-2 4,0 0 0,0 0 0,0 0 0,0-1 0,-1 1 0,1-1 0,-1 1 0,0-1 0,0 0 0,0 0 0,-1 0 0,1 0 0,-1 0 0,0 0 0,0-1 0,-1 1 0,1-6 0,-1 10-2,0 0 1,0-1-1,0 1 1,0 0 0,0 0-1,0-1 1,0 1-1,0 0 1,0-1-1,0 1 1,-1 0 0,1 0-1,0-1 1,0 1-1,0 0 1,0 0-1,0-1 1,-1 1 0,1 0-1,0 0 1,0 0-1,0-1 1,-1 1-1,1 0 1,0 0 0,0 0-1,-1 0 1,1 0-1,0-1 1,0 1-1,-1 0 1,1 0 0,0 0-1,-1 0 1,1 0-1,0 0 1,0 0-1,-1 0 1,1 0-1,0 0 1,-1 0 0,1 0-1,0 0 1,0 0-1,-1 0 1,1 1-1,0-1 1,0 0 0,-1 0-1,1 0 1,0 0-1,0 0 1,-1 1-1,-11 9 3,10-5-7,0-1 0,1 0 1,-1 0-1,1 1 0,0-1 0,0 9 0,1-12 2,0 0-1,0 0 1,0 0-1,0 0 1,0 0-1,0 0 1,0 0-1,1 0 1,-1 0-1,0 0 1,0 0-1,1 0 1,-1 0-1,1 0 1,0 1-1,-1-2 2,1 0-1,-1 1 1,1-1 0,0 0 0,-1 0-1,1 1 1,-1-1 0,1 0 0,-1 0-1,1 0 1,0 0 0,-1 0-1,1 0 1,-1 0 0,1 0 0,-1 0-1,1 0 1,0 0 0,-1 0-1,1 0 1,-1 0 0,1-1 0,-1 1-1,1 0 1,0 0 0,-1-1 0,1 1-1,-1 0 1,1-1 0,3-2 1,-1 1 1,0-1-1,0 0 1,0-1 0,0 1-1,0 0 1,0-1-1,-1 0 1,0 1 0,0-1-1,0 0 1,0 0-1,0 0 1,-1 0-1,2-8 1,-3 12 0,0 0 1,0 0-1,0-1 0,0 1 1,0 0-1,0-1 0,0 1 1,0 0-1,0 0 0,0-1 1,0 1-1,0 0 0,0 0 1,0-1-1,0 1 0,0 0 1,0-1-1,0 1 0,0 0 1,0 0-1,0-1 0,-1 1 0,1 0 1,0 0-1,0-1 0,0 1 1,-1 0-1,1 0 0,0 0 1,0 0-1,0-1 0,-1 1 1,1 0-1,0 0 0,0 0 1,-1 0-1,1-1 0,-10 8 17,-6 15-7,15-21-11,-11 26-9,11-26 7,1 0-1,0 0 0,-1 0 1,1 0-1,-1 0 0,1 0 0,0 0 1,0 1-1,0-1 0,0 0 1,0 0-1,0 0 0,0 0 0,0 0 1,0 1-1,0-1 0,1 0 1,-1 0-1,0 0 0,1 0 0,0 1 1,0-2-12,-1 0 1,1 0-1,0 0 0,-1-1 1,1 1-1,-1 0 1,1 0-1,0-1 0,-1 1 1,1 0-1,-1-1 1,1 1-1,-1-1 0,1 1 1,-1-1-1,1 1 1,-1-1-1,0 1 0,1-1 1,-1 1-1,0-1 1,1 0-1,-1 1 1,0-1-1,1 0 0,9-18-491,-9 17 387,0 0 0,1 0 0,-1 0 0,-1 0 0,1-1 0,0 1 1,-1 0-1,1-1 0,-1 1 0,1 0 0,-1-1 0,0 1 0,0-1 0,0 1 0,-1 0 0,0-5 0,1 7 92,-1 0 0,1 0 0,0 0 0,-1 0 0,1 0 0,0 0 0,0 0 0,-1 0 0,1 0 0,0 0 0,-1 0 0,1 0 0,0 0 0,-1 0 0,1 1 0,0-1 0,0 0 0,-1 0 0,1 0 0,0 0 0,0 1 0,-1-1 0,1 0 0,0 0 0,0 1 0,0-1 0,-1 0 0,1 0 0,0 1 0,0-1 0,0 0 0,0 1-1,0-1 1,-1 1 0,-6 11-182,7-11 170,-4 5-214,1 0 0,0 1 0,1-1 0,-1 1 0,1-1 0,1 1 1,-1 0-1,0 14 0,2-19-50,-2-6-96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39.498"/>
    </inkml:context>
    <inkml:brush xml:id="br0">
      <inkml:brushProperty name="width" value="0.025" units="cm"/>
      <inkml:brushProperty name="height" value="0.025" units="cm"/>
    </inkml:brush>
  </inkml:definitions>
  <inkml:trace contextRef="#ctx0" brushRef="#br0">978 65 9178,'-56'-16'1105,"-121"-26"2269,156 39-3133,1 1-1,-2 1 0,1 1 1,0 0-1,0 2 0,-33 6 0,24 0-196,1 1-1,0 2 1,0 1-1,1 1 1,1 1-1,0 1 1,-28 22-1,17-8-47,2 2 1,1 1-1,-61 70 1,83-85-2,0 0 1,2 0 0,-1 1-1,2 0 1,1 1 0,-13 34-1,18-39 7,0-1-1,2 1 1,-1 0-1,2 0 0,0 0 1,0 0-1,2 0 1,0 0-1,0 0 1,1-1-1,5 17 0,-3-12 4,2-1-1,0 0 1,2 0-1,-1-1 0,2 0 1,0 0-1,1-1 1,0 0-1,16 15 0,-17-20-3,2 0 0,-1-1 0,1 0 0,0-1-1,1 0 1,0 0 0,0-2 0,1 1 0,0-2 0,0 0-1,0 0 1,20 3 0,-12-4 2,-1-1 1,1-2-1,-1 0 0,1-1 1,-1-1-1,1-1 0,-1 0 1,1-2-1,-1-1 0,0 0 1,-1-1-1,1-1 0,-1-1 1,-1-1-1,1-1 0,-2 0 1,1-1-1,-1-1 0,19-17 1,210-214 338,-82 75 179,-122 130-356,-29 28-95,0-1 0,-1 0 0,-1-1 0,0 0-1,0-1 1,13-21 0,-23 32-63,0 0 0,0 0 0,1-1-1,-2 1 1,1 0 0,0-1 0,0 1-1,-1-1 1,1 1 0,-1-1 0,0 1-1,0-1 1,0 1 0,0-1 0,0 1-1,0-1 1,-1 1 0,0-1 0,1 1-1,-1 0 1,0-1 0,0 1 0,0 0-1,0-1 1,0 1 0,-1 0 0,1 0-1,-1 0 1,1 0 0,-1 0 0,0 0-1,0 1 1,0-1 0,0 1 0,0-1-1,-3-1 1,-6-2 97,1 0-1,0 0 1,-1 1 0,0 0-1,0 1 1,-18-3-1,10 4-17,-1-1-1,0 2 0,-27 2 1,-9 4 55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37.026"/>
    </inkml:context>
    <inkml:brush xml:id="br0">
      <inkml:brushProperty name="width" value="0.025" units="cm"/>
      <inkml:brushProperty name="height" value="0.025" units="cm"/>
      <inkml:brushProperty name="color" value="#E71224"/>
    </inkml:brush>
  </inkml:definitions>
  <inkml:trace contextRef="#ctx0" brushRef="#br0">5 1 20116,'7'3'1209,"-4"-2"-1305,-10 5-225,0 1 345,13-4-96,12-5-16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39.732"/>
    </inkml:context>
    <inkml:brush xml:id="br0">
      <inkml:brushProperty name="width" value="0.025" units="cm"/>
      <inkml:brushProperty name="height" value="0.025" units="cm"/>
      <inkml:brushProperty name="color" value="#E71224"/>
    </inkml:brush>
  </inkml:definitions>
  <inkml:trace contextRef="#ctx0" brushRef="#br0">52 54 13387,'15'-19'1970,"-11"14"-1117,0 0 0,0 0 0,0 1 1,1-1-1,7-6 0,-11 11-807,-1 0 0,0 0 0,0 0-1,0 0 1,0 0 0,0 1-1,1-1 1,-1 0 0,0 0 0,0 0-1,0 0 1,0 0 0,0 0-1,0 0 1,1 0 0,-1 0 0,0 0-1,0 1 1,0-1 0,0 0 0,0 0-1,0 0 1,0 0 0,0 0-1,0 0 1,0 1 0,1-1 0,-1 0-1,0 0 1,0 0 0,0 0-1,0 0 1,0 1 0,0-1 0,0 0-1,0 0 1,0 0 0,0 0 0,0 1-1,0-1 1,-1 0 0,1 0-1,0 0 1,0 0 0,0 0 0,0 1-1,0-1 1,0 0 0,-2 11 469,-59 287 2023,53-233-2779,2 1 1,4 106-1,5-145-400,-1-19-909,-7-22 687,-4-16 262,-5-15-124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8.632"/>
    </inkml:context>
    <inkml:brush xml:id="br0">
      <inkml:brushProperty name="width" value="0.05" units="cm"/>
      <inkml:brushProperty name="height" value="0.05" units="cm"/>
    </inkml:brush>
  </inkml:definitions>
  <inkml:trace contextRef="#ctx0" brushRef="#br0">42 48 17716,'-10'32'1212,"2"-1"0,0 2 0,3-1 1,-4 60-1,8-52-890,2-1 0,2 0 0,13 66 0,-16-105-322,0 1 0,0-1 0,0 0-1,-1 0 1,1 0 0,0 0 0,0 0 0,0 0-1,0 0 1,0 1 0,0-1 0,0 0-1,0 0 1,0 0 0,0 0 0,0 0 0,0 0-1,0 1 1,0-1 0,0 0 0,1 0-1,-1 0 1,0 0 0,0 0 0,0 0-1,0 0 1,0 1 0,0-1 0,0 0 0,0 0-1,0 0 1,0 0 0,0 0 0,1 0-1,-1 0 1,0 0 0,0 0 0,0 0 0,0 0-1,0 0 1,0 0 0,0 0 0,1 1-1,-1-1 1,0 0 0,0 0 0,0 0-1,0 0 1,0 0 0,0 0 0,1 0 0,-1 0-1,0 0 1,0-1 0,4-7-4,1-15-8,18-153-337,8-46-227,-29 215 554,-1-1 1,2 1 0,-1 0-1,1 0 1,4-10 0,-6 16 20,-1 0 1,1 1 0,-1-1-1,1 0 1,0 0 0,-1 1-1,1-1 1,0 0 0,-1 1-1,1-1 1,0 0 0,0 1-1,0-1 1,0 1 0,-1 0 0,1-1-1,0 1 1,0 0 0,0-1-1,1 1 1,-1 0 2,1 0 0,-1 1-1,1-1 1,-1 0 0,0 1 0,0-1 0,1 1 0,-1 0-1,0-1 1,0 1 0,0 0 0,0 0 0,1 0 0,-1 0-1,0 0 1,-1 0 0,1 0 0,2 2 0,2 4 27,-1-1 1,0 1-1,0 1 0,0-1 1,-1 0-1,0 1 0,0 0 1,-1 0-1,0 0 1,0 0-1,-1 0 0,0 0 1,0 0-1,-1 0 0,0 0 1,-1 1-1,-1 8 1,1-10 14,-1 0 0,1 0 1,-1 0-1,-1 0 0,1-1 1,-1 1-1,0-1 0,-1 0 1,1 1-1,-1-2 0,-1 1 1,1 0-1,-1-1 1,0 0-1,0 0 0,0 0 1,-1-1-1,0 0 0,0 0 1,-7 4-1,12-8-77,1 1-1,-1-1 1,0 1 0,0-1-1,0 1 1,0-1-1,0 0 1,0 1 0,0-1-1,0 0 1,0 0 0,0 0-1,0 0 1,0 0-1,-1 0 1,1 0 0,0 0-1,-1-1 1,2 1 22,-1-1 1,0 0-1,1 0 1,-1 1-1,1-1 0,-1 0 1,1 0-1,-1 0 1,1 1-1,0-1 1,-1 0-1,1 0 0,0 0 1,0 0-1,0 0 1,0 0-1,0 0 0,0 0 1,0 0-1,0 1 1,0-1-1,0-2 1,5-30-284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0.168"/>
    </inkml:context>
    <inkml:brush xml:id="br0">
      <inkml:brushProperty name="width" value="0.025" units="cm"/>
      <inkml:brushProperty name="height" value="0.025" units="cm"/>
      <inkml:brushProperty name="color" value="#E71224"/>
    </inkml:brush>
  </inkml:definitions>
  <inkml:trace contextRef="#ctx0" brushRef="#br0">2 135 17412,'-2'-7'1728,"11"5"-912,7-3-272,14-1 857,11 0-161,15-5-272,6-2-104,8-3-240,0-1-119,-1 3-273,-6 1-176,-11 3-576,-8 0-385,-17 7 753,-5 1-168,-9 2-144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0.650"/>
    </inkml:context>
    <inkml:brush xml:id="br0">
      <inkml:brushProperty name="width" value="0.025" units="cm"/>
      <inkml:brushProperty name="height" value="0.025" units="cm"/>
      <inkml:brushProperty name="color" value="#E71224"/>
    </inkml:brush>
  </inkml:definitions>
  <inkml:trace contextRef="#ctx0" brushRef="#br0">9 41 16684,'-7'17'2144,"6"2"-1296,4-5-296,7 1 1497,10-4-985,8-2-176,11-9-232,6-2-128,8-8-264,1-4-175,-1-5-554,0-1-447,-10-1 752,-3-1-128,-10 5-176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1.195"/>
    </inkml:context>
    <inkml:brush xml:id="br0">
      <inkml:brushProperty name="width" value="0.025" units="cm"/>
      <inkml:brushProperty name="height" value="0.025" units="cm"/>
      <inkml:brushProperty name="color" value="#E71224"/>
    </inkml:brush>
  </inkml:definitions>
  <inkml:trace contextRef="#ctx0" brushRef="#br0">12 191 19828,'-2'23'1721,"-1"13"-1225,-1 4-248,1 6 984,3 3-672,0-2-568,0-4-264,7-12-680,2-3-232,-1-18 864,1-9-233,0-17-255</inkml:trace>
  <inkml:trace contextRef="#ctx0" brushRef="#br0" timeOffset="1">59 26 17772,'-3'-14'2080,"0"7"-1440,-3 4-296,4 1 1449,2 5-1705,5 5-440,7 3-961,2-1 1089,12 1-336,4 1-176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1.618"/>
    </inkml:context>
    <inkml:brush xml:id="br0">
      <inkml:brushProperty name="width" value="0.025" units="cm"/>
      <inkml:brushProperty name="height" value="0.025" units="cm"/>
      <inkml:brushProperty name="color" value="#E71224"/>
    </inkml:brush>
  </inkml:definitions>
  <inkml:trace contextRef="#ctx0" brushRef="#br0">245 0 13611,'-12'13'790,"-1"-2"0,0 0 1,0 0-1,-1-2 0,-20 12 0,-20 14 1317,39-25-1780,-32 27 444,44-35-734,0 1-1,0 0 0,1 0 1,-1-1-1,1 2 1,0-1-1,0 0 0,0 0 1,0 1-1,0-1 1,-1 7-1,3-9-41,0 0 0,0 0 0,0 0 1,0 0-1,0 0 0,0-1 0,1 1 0,-1 0 0,0 0 0,1 0 1,-1 0-1,1-1 0,-1 1 0,1 0 0,-1-1 0,1 1 0,-1 0 0,1-1 1,0 1-1,-1 0 0,1-1 0,0 1 0,0-1 0,-1 1 0,1-1 1,0 0-1,0 1 0,0-1 0,0 0 0,-1 0 0,1 1 0,0-1 1,1 0-1,38 6-255,-31-5 192,15 1-93,-1 2 1,1 1 0,28 9 0,-46-12 172,0 1 0,1-1-1,-1 1 1,0 0 0,0 1 0,-1 0 0,1 0-1,-1 0 1,0 0 0,0 1 0,0 0 0,0 0-1,-1 0 1,0 1 0,0-1 0,4 9-1,-8-12 35,1 0 0,0 0 0,0-1 0,-1 1 0,1 0 0,-1 0 0,1 0 0,-1 0-1,0 1 1,0-1 0,0 0 0,0 0 0,0 0 0,-1 0 0,1 0 0,0 0-1,-1 0 1,-1 3 0,0-2 39,1 0 0,-1-1-1,0 1 1,0 0 0,0-1-1,-1 0 1,1 1 0,0-1-1,-1 0 1,-4 3 0,-5 1 241,0 0 0,0 0-1,-1-1 1,-20 5 0,24-8-185,-5 2 24,0 0 1,-19 1-1,29-4-144,1-1 0,0 0 0,-1 0 0,1 0 0,0 0 0,-1-1 0,1 1 0,0-1 0,0 0 0,-1 0 0,1 0 0,0 0 0,0 0 0,0-1 0,0 0 0,-3-1 0,-11-20 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2.101"/>
    </inkml:context>
    <inkml:brush xml:id="br0">
      <inkml:brushProperty name="width" value="0.025" units="cm"/>
      <inkml:brushProperty name="height" value="0.025" units="cm"/>
      <inkml:brushProperty name="color" value="#E71224"/>
    </inkml:brush>
  </inkml:definitions>
  <inkml:trace contextRef="#ctx0" brushRef="#br0">21 1 17372,'-8'171'3536,"-1"-23"-2254,8-95-937,-1 7 17,2 1 1,3-1 0,11 65-1,-13-120-316,0 0-1,0 0 1,1 0 0,-1 0 0,1 0-1,0 0 1,0-1 0,1 1-1,0-1 1,5 7 0,-7-10-25,0 0 0,0 0 1,0 0-1,0 0 0,1 0 1,-1-1-1,0 1 0,1 0 1,-1-1-1,0 1 0,1-1 1,-1 1-1,1-1 0,-1 0 1,1 0-1,1 0 0,0 0 13,0 0 0,-1-1 0,1 1 0,0-1 0,0 0-1,0 0 1,-1 0 0,1 0 0,-1 0 0,5-4 0,15-10 201,-2 0 0,0-2 0,27-28 1,50-66 467,-94 107-682,111-143 646,-91 115-649,-2-2-1,29-60 0,-48 89-69,-1 0-1,1 0 0,-1 0 1,0 0-1,0 0 0,0 0 1,0-6-1,-1 10 47,0 0 0,0 1 0,0-1 0,0 0 1,0 0-1,0 0 0,0 0 0,0 1 0,-1-1 0,1 0 1,0 0-1,-1 0 0,1 1 0,0-1 0,-1 0 0,1 1 1,-1-1-1,1 0 0,-1 1 0,1-1 0,-1 0 0,1 1 0,-1-1 1,0 1-1,1-1 0,-1 1 0,0 0 0,0-1 0,1 1 1,-1-1-1,0 1 0,0 0 0,1 0 0,-1 0 0,0-1 1,0 1-1,0 0 0,0 0 0,1 0 0,-1 0 0,0 0 0,0 0 1,0 1-1,0-1 0,1 0 0,-1 0 0,0 1 0,0-1 1,-1 1-1,-22 8-210</inkml:trace>
  <inkml:trace contextRef="#ctx0" brushRef="#br0" timeOffset="1">222 634 17932,'27'25'1888,"8"-12"-1192,-1-8-296,11-3 385,0-4-401,3-5 472,-2-6-520,-5-1-368,-4-3-136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2.582"/>
    </inkml:context>
    <inkml:brush xml:id="br0">
      <inkml:brushProperty name="width" value="0.025" units="cm"/>
      <inkml:brushProperty name="height" value="0.025" units="cm"/>
      <inkml:brushProperty name="color" value="#E71224"/>
    </inkml:brush>
  </inkml:definitions>
  <inkml:trace contextRef="#ctx0" brushRef="#br0">146 372 16892,'-4'-2'188,"0"0"0,0 1 1,0-1-1,0 1 1,0 0-1,-1 1 1,1-1-1,0 1 1,0-1-1,0 1 0,-1 1 1,1-1-1,0 1 1,0-1-1,0 1 1,0 0-1,0 1 0,0-1 1,0 1-1,0-1 1,0 1-1,0 0 1,1 1-1,-1-1 1,-4 5-1,5-4-108,-1 0 0,1 1-1,0 0 1,0 0 0,0 0 0,1 0 0,-1 1-1,1-1 1,0 0 0,0 1 0,1 0-1,-1-1 1,1 1 0,0 0 0,0 0 0,1 0-1,-1 0 1,1 0 0,0 0 0,1 0 0,0 7-1,0-10-60,-1 1-1,1-1 0,-1 0 0,1 0 1,-1 0-1,1 0 0,0 0 0,0 1 0,0-2 1,1 1-1,-1 0 0,0 0 0,1 0 1,-1 0-1,1-1 0,-1 1 0,1-1 1,0 1-1,0-1 0,-1 0 0,1 0 0,0 0 1,0 0-1,1 0 0,-1 0 0,0 0 1,0-1-1,0 1 0,0-1 0,1 1 0,-1-1 1,0 0-1,0 0 0,1 0 0,-1 0 1,0 0-1,4-2 0,4 0 50,-1 0 0,0-1-1,0 0 1,0 0 0,-1-1 0,1 0 0,13-10-1,-6 3 39,0-1 1,-1-1-1,0 0 0,-1-1 0,-1 0 0,0-1 1,18-28-1,-25 31-60,-6 11-46,0 1 0,0 0 1,0 0-1,0 0 0,0 0 1,0 0-1,0 0 1,0 0-1,0 0 0,0 0 1,0 0-1,0 0 1,0 0-1,0 0 0,0-1 1,0 1-1,-1 0 0,1 0 1,0 0-1,0 0 1,0 0-1,0 0 0,0 0 1,0 0-1,0 0 1,0 0-1,0 0 0,0 0 1,0 0-1,0 0 1,0 0-1,0 0 0,0 0 1,0 0-1,0-1 0,-1 1 1,1 0-1,0 0 1,0 0-1,0 0 0,0 0 1,0 0-1,0 0 1,0 0-1,0 0 0,0 0 1,0 0-1,0 0 0,0 0 1,-1 1-1,1-1 1,0 0-1,0 0 0,0 0 1,0 0-1,0 0 1,0 0-1,0 0 0,0 0 1,0 0-1,0 0 1,0 0-1,0 0 0,0 0 1,-17 16-7,10-5-6,1-1 1,0 1-1,1 0 0,0 1 0,-4 12 1,8-20 4,-1 0 0,1 0 1,0 1-1,0-1 1,0 1-1,1-1 1,0 1-1,-1-1 1,2 1-1,-1-1 1,0 1-1,1-1 1,0 0-1,0 1 1,0-1-1,1 0 1,2 5-1,-3-7 5,0-1-1,1 1 0,-1-1 1,1 1-1,0-1 1,-1 0-1,1 1 0,0-1 1,0 0-1,0 0 1,0 0-1,0-1 0,0 1 1,0 0-1,0-1 1,0 1-1,0-1 1,0 0-1,0 0 0,0 0 1,1 0-1,-1 0 1,0 0-1,0 0 0,4-2 1,2 1-16,0-2 0,-1 1 1,1-1-1,0 0 0,10-6 1,6-6-29,-2-1-1,0 0 1,0-1 0,-2-2 0,0 0 0,-1-1 0,-1-1-1,19-29 1,-17 19 29,-1 0-1,-2-2 0,-1 1 1,-2-2-1,18-59 0,-30 86 37,0-1 0,-1 1 0,1 0 0,-2-1 0,1 1-1,-1-16 1,0 23-17,0-1 0,-1 1 0,1-1 0,0 1 0,0-1 0,0 1-1,0-1 1,-1 0 0,1 1 0,0-1 0,0 1 0,-1-1 0,1 1 0,0 0-1,-1-1 1,1 1 0,-1-1 0,1 1 0,0-1 0,-1 1 0,1 0 0,-1 0 0,1-1-1,-1 1 1,1 0 0,-1 0 0,1-1 0,-1 1 0,0 0 0,1 0 0,-1 0-1,1 0 1,-1 0 0,1 0 0,-1 0 0,0 0 0,1 0 0,-1 0 0,1 0-1,-1 0 1,1 0 0,-1 0 0,0 1 0,1-1 0,-1 0 0,1 0 0,-1 1-1,1-1 1,-1 0 0,1 1 0,0-1 0,-1 1 0,-24 18 53,8 0 6,0 0-1,1 1 1,2 0-1,-24 42 1,31-48-29,0 1-1,0 0 1,2 1 0,0-1-1,0 1 1,2 0 0,0 0-1,-1 25 1,4-30-31,1 1 1,0-1-1,1 0 0,0 0 0,1-1 1,0 1-1,1 0 0,0-1 1,8 15-1,-9-20-71,-1 0-1,1 0 1,1 0 0,-1-1-1,1 1 1,-1-1 0,1 0-1,1 0 1,-1 0 0,0 0-1,1-1 1,0 0 0,0 0-1,0 0 1,0 0 0,0-1-1,1 0 1,-1 0 0,11 2 0,-12-4 39,-1 0 0,0 0 0,1 0-1,-1-1 1,1 1 0,-1-1 0,5-1 0,25-11-298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3.502"/>
    </inkml:context>
    <inkml:brush xml:id="br0">
      <inkml:brushProperty name="width" value="0.025" units="cm"/>
      <inkml:brushProperty name="height" value="0.025" units="cm"/>
      <inkml:brushProperty name="color" value="#E71224"/>
    </inkml:brush>
  </inkml:definitions>
  <inkml:trace contextRef="#ctx0" brushRef="#br0">99 1 14659,'-1'17'887,"-1"1"-1,-1-1 1,-1 0 0,-6 21-1,-4 15 25,-12 90 408,7 1 1,0 182-1,18-315-1252,1 13 274,0-24-339,0 0 0,0 0 0,0 0 1,0 0-1,0 0 0,0 0 0,0 0 1,0 0-1,0 0 0,0 0 0,0 0 1,0 0-1,0 0 0,0 0 0,0 1 1,1-1-1,-1 0 0,0 0 1,0 0-1,0 0 0,0 0 0,0 0 1,0 0-1,0 0 0,0 0 0,0 0 1,0 0-1,0 0 0,0 0 0,0 0 1,0 0-1,0 0 0,0 0 1,1 0-1,-1 0 0,0 0 0,0 0 1,0 0-1,0 0 0,0 0 0,0 0 1,0 0-1,0 0 0,0 0 0,0 0 1,0 0-1,0 0 0,0 0 1,1 0-1,-1 0 0,0 0 0,0 0 1,0 0-1,0 0 0,0 0 0,0 0 1,0 0-1,0 0 0,0 0 0,0 0 1,0-1-1,0 1 0,0 0 1,0 0-1,0 0 0,0 0 0,0 0 1,0 0-1,7-14 68,56-159-493,24-56-337,-71 192 637,53-113-324,-56 125 399,2 0 0,0 0 0,30-34 0,-41 55 53,-1-1 0,1 1 0,0 0 0,1 0 0,-1 0 0,1 1 0,-1 0 0,1-1 0,0 2 0,0-1 0,9-3 0,-14 6-4,0 0 0,1 0-1,-1-1 1,0 1 0,1 0-1,-1 0 1,1 0 0,-1 0-1,0 0 1,1 0 0,-1 0 0,1-1-1,-1 1 1,0 0 0,1 1-1,-1-1 1,1 0 0,-1 0-1,0 0 1,1 0 0,-1 0 0,1 0-1,-1 0 1,0 0 0,1 1-1,-1-1 1,0 0 0,1 0-1,-1 1 1,0-1 0,1 0-1,-1 0 1,0 1 0,1-1 0,-1 0-1,0 1 1,0-1 0,0 0-1,1 1 1,-1-1 0,0 1-1,0-1 1,0 0 0,0 1 0,0-1-1,0 1 1,1-1 0,-1 0-1,0 1 1,0-1 0,0 1-1,0-1 1,-1 1 0,1-1 0,0 0-1,0 1 1,0-1 0,0 1-1,0-1 1,0 0 0,-1 1-1,1-1 1,0 1 0,-14 25 133,-3-8 53,-1 0 0,-1-2-1,0 0 1,-2-1 0,1-1 0,-32 15 0,-33 24-261,74-41-545,11-12 613,0 0-1,-1 1 0,1-1 1,0 0-1,0 0 0,0 1 0,0-1 1,0 0-1,0 0 0,1 1 1,-1-1-1,0 0 0,0 0 1,0 1-1,0-1 0,0 0 1,0 0-1,0 1 0,0-1 1,1 0-1,-1 0 0,0 0 0,0 1 1,0-1-1,0 0 0,1 0 1,-1 0-1,0 0 0,0 0 1,0 1-1,1-1 0,-1 0 1,3 1-30,0 0 1,-1-1 0,1 1 0,0-1-1,-1 1 1,1-1 0,0 0 0,5 0-1,25-4-341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4.486"/>
    </inkml:context>
    <inkml:brush xml:id="br0">
      <inkml:brushProperty name="width" value="0.025" units="cm"/>
      <inkml:brushProperty name="height" value="0.025" units="cm"/>
      <inkml:brushProperty name="color" value="#E71224"/>
    </inkml:brush>
  </inkml:definitions>
  <inkml:trace contextRef="#ctx0" brushRef="#br0">180 512 17492,'0'-3'118,"1"1"-1,-2-1 1,1 1 0,0-1 0,0 1 0,-1-1-1,1 1 1,-1-1 0,0 1 0,0-1 0,0 1-1,0 0 1,0-1 0,0 1 0,-1 0 0,1 0-1,-1 0 1,1 0 0,-1 0 0,0 0 0,0 0 0,0 1-1,0-1 1,0 1 0,0-1 0,0 1 0,-1 0-1,1 0 1,0 0 0,-1 0 0,1 0 0,-6 0-1,4 0-50,0 1-1,0 0 0,0 0 0,0 0 0,0 1 0,0 0 1,1-1-1,-1 1 0,0 0 0,0 1 0,0-1 0,1 1 1,-1 0-1,1 0 0,-1 0 0,1 0 0,0 0 0,0 1 1,0 0-1,-5 5 0,2-1-36,1 1 0,-1 0 0,2 0 0,-1 1 0,1-1 0,1 1-1,-1 0 1,-1 11 0,3-14-3,1 0 0,0 0 0,0 0 1,0 0-1,1 0 0,0 0 0,0 0 0,1 1 0,-1-1 0,1 0 0,1 0 0,-1 0 0,5 9 0,-5-13-7,-1-1 0,1 1-1,0 0 1,0-1 0,0 1 0,0-1-1,1 0 1,-1 1 0,0-1 0,0 0-1,1 0 1,-1 1 0,1-1 0,-1 0-1,1-1 1,0 1 0,-1 0 0,1 0-1,0-1 1,0 1 0,2 0 0,-1-1 8,0 0 1,0 0 0,0 0 0,0-1-1,0 1 1,0-1 0,0 0 0,0 0-1,0 0 1,0 0 0,4-2 0,3-3 52,-1 0 0,0-1 0,0 1 0,-1-2 0,1 1 0,6-10 0,-6 6 51,0 0-1,0-1 1,-1 0-1,12-26 1,-18 33-95,0 0-1,0 0 1,0 0-1,-1-1 1,1 1 0,-1-1-1,-1 1 1,1-1-1,-1 1 1,0-1 0,0 1-1,-1 0 1,1-1-1,-1 1 1,-1-1 0,-1-6-1,2 10-28,0 0 0,0 1 0,0-1 0,0 0 0,-1 1 0,1-1 0,0 1-1,-1-1 1,1 1 0,-1 0 0,0-1 0,1 1 0,-1 0 0,0 0 0,0 0 0,0 0 0,0 1-1,0-1 1,0 0 0,0 1 0,0-1 0,0 1 0,0 0 0,0 0 0,-3 0 0,3 0-14,1 0 1,-1 0 0,0 0 0,1 1 0,-1-1 0,1 0-1,-1 1 1,1-1 0,-1 1 0,1 0 0,-1-1-1,1 1 1,-1 0 0,1 0 0,0 0 0,0 0 0,0 0-1,-1 0 1,1 0 0,0 1 0,0-1 0,0 0 0,1 1-1,-1-1 1,0 0 0,0 1 0,1-1 0,-1 1-1,1-1 1,-1 1 0,1 0 0,0-1 0,-1 3 0,1-4 1,0 1 1,0 0 0,0-1 0,0 1 0,0 0-1,0 0 1,1-1 0,-1 1 0,0-1 0,0 1 0,0 0-1,1-1 1,-1 1 0,0 0 0,1-1 0,-1 1-1,0-1 1,1 1 0,-1-1 0,1 1 0,-1-1 0,1 1-1,-1-1 1,2 1 0,19 5-22,24-10 32,-42 4-8,10-3 34,0 0 0,-1-1 0,0 0 0,19-10-1,-11 5-41,0-1 14,-1 0 0,0-1 0,-1-1 0,0-1 1,-1 0-1,0-1 0,-1-1 0,21-26 0,-21 21 24,0-2-1,-2 0 0,0 0 1,-1-1-1,-1-1 1,14-42-1,-24 58-16,1-1-1,-1 0 1,-1 0-1,1-12 1,-2 20-10,0-1-1,0 0 1,0 0 0,0 1 0,0-1-1,-1 0 1,1 0 0,-1 1 0,1-1-1,-1 0 1,1 1 0,-1-1 0,-1-1 0,1 2-2,1 1 0,-1-1 0,0 1 0,0-1 0,1 0 0,-1 1 0,0 0 0,0-1 0,0 1 0,0 0 0,0-1 0,1 1 0,-1 0 0,0 0 0,0 0 0,0-1 0,0 1 0,0 0 0,0 1 0,0-1 0,0 0 0,0 0 0,0 0 0,1 0 0,-1 1 0,0-1 0,-1 1 0,-3 1-6,1 0-1,-1 1 1,0-1 0,1 1 0,0 0 0,0 1 0,0-1 0,0 1 0,0 0-1,0 0 1,-3 5 0,-34 54-69,34-53 64,-11 22-21,0 0 0,3 2 1,-16 44-1,25-61 23,1 1 1,1 0-1,1 0 0,0 0 0,2 0 1,0 0-1,0 0 0,5 31 0,-3-43 11,0 0 0,1 0-1,0 0 1,0 0 0,0 0 0,1-1-1,-1 1 1,1-1 0,1 1 0,-1-1-1,1 0 1,0-1 0,0 1-1,1-1 1,-1 1 0,7 3 0,-8-5 2,1-1-1,0 0 1,-1 0 0,1-1 0,0 1 0,0-1 0,0 0 0,0 0 0,0 0 0,0 0 0,0-1 0,0 0 0,1 1 0,-1-2 0,0 1 0,0 0 0,0-1 0,0 0 0,0 0 0,0 0 0,0 0-1,0-1 1,0 0 0,0 1 0,3-4 0,5-2 13,-1-1-1,0-1 1,-1 1 0,0-2-1,0 0 1,-1 0-1,14-19 1,-6 3 76,-1-1 1,16-37 0,-29 58-65,-2 4-18,0 1-1,-1-1 0,1 0 1,0 1-1,0-1 0,-1 1 0,1-1 1,-1 0-1,0 1 0,0-1 0,1 0 1,-1 0-1,0-2 0,-4 2 68,-3 8-45,-3 9-11,5-5-25,1 1-1,0-1 0,1 1 1,0 0-1,1 0 0,0 0 1,0 17-1,2-23 0,0 1-1,0 0 0,0-1 1,1 1-1,-1 0 0,2-1 1,-1 1-1,0-1 0,1 1 1,0-1-1,1 0 1,-1 0-1,1 0 0,0 0 1,0 0-1,6 7 0,-7-10-63,0 0-1,1-1 1,-1 1-1,0 0 1,1-1-1,-1 0 1,1 1-1,-1-1 0,1 0 1,0 0-1,-1-1 1,1 1-1,0-1 1,0 1-1,0-1 1,-1 0-1,1 0 0,0 0 1,0 0-1,0 0 1,-1-1-1,1 1 1,0-1-1,3-1 1,2-1-194,0-1 0,0 0 1,0 0-1,0-1 1,-1 0-1,10-8 1,5-5-378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5.385"/>
    </inkml:context>
    <inkml:brush xml:id="br0">
      <inkml:brushProperty name="width" value="0.025" units="cm"/>
      <inkml:brushProperty name="height" value="0.025" units="cm"/>
      <inkml:brushProperty name="color" value="#E71224"/>
    </inkml:brush>
  </inkml:definitions>
  <inkml:trace contextRef="#ctx0" brushRef="#br0">44 53 15995,'-2'-26'1234,"-1"-1"1787,0 51-1136,-11 569 1952,14-579-3599,0-1 0,4 24 0,-4-36-218,0 0 1,0-1-1,0 1 1,1-1-1,-1 1 1,0-1-1,0 1 1,0-1-1,0 1 1,1 0-1,-1-1 1,0 1-1,0-1 1,1 0-1,-1 1 1,0-1-1,1 1 1,-1-1-1,0 1 1,1-1-1,-1 0 1,1 1 0,0 0-1,6-10 233,0-22-10,-4-3-195,-1 1 0,-4-36 0,1 56-153,0 0-1,-1 0 1,-1 0-1,0 0 1,-1 0 0,0 0-1,-1 1 1,-8-15 0,3 16-172,10 11 270,0 0-1,0 0 0,0-1 0,0 1 1,-1 0-1,1 0 0,0 0 1,0 1-1,0-1 0,0 0 0,0 0 1,-1 0-1,1 0 0,0 0 1,0 0-1,0 0 0,0 0 0,0 0 1,0 0-1,-1 0 0,1 0 1,0 0-1,0 0 0,0 1 0,0-1 1,0 0-1,0 0 0,0 0 1,0 0-1,0 0 0,0 0 0,-1 1 1,1-1-1,0 0 0,0 0 1,0 0-1,0 0 0,0 0 0,0 0 1,0 1-1,0-1 0,0 0 1,0 0-1,0 0 0,0 3-30,0 0 0,0-1 0,1 1 0,-1 0-1,0-1 1,1 1 0,0-1 0,0 4 0,2-1 15,-1 0-1,0 0 1,1 0 0,0 0 0,0 0 0,0-1-1,1 1 1,0-1 0,-1 0 0,1 0 0,1 0-1,-1-1 1,1 0 0,-1 0 0,10 5 0,-8-5 14,1-1 1,0 1-1,0-1 1,0-1-1,0 1 1,1-1-1,-1-1 1,0 1-1,0-1 1,1-1-1,7 0 1,-6 0 36,0-1 0,-1 0 1,0 0-1,1 0 0,-1-1 0,0 0 1,-1-1-1,1 0 0,0 0 0,-1-1 1,0 0-1,0 0 0,0-1 0,-1 1 0,0-1 1,0-1-1,-1 1 0,1-1 0,-1 0 1,7-14-1,-11 15 57,-5 7-39,-5 9-18,1 2-45,1 0 1,0 1-1,1 0 1,0 0-1,1 1 1,0 0-1,1 0 0,1 0 1,0 0-1,1 0 1,1 1-1,0 16 1,1-30-29,0 0 0,0 1 0,0-1 1,0 0-1,1 1 0,-1-1 0,0 0 0,1 1 0,-1-1 1,1 0-1,-1 0 0,1 1 0,-1-1 0,1 0 0,0 0 1,0 0-1,-1 0 0,1 0 0,0 0 0,0 0 0,0 0 1,0 0-1,0-1 0,1 1 0,-1 0 0,0 0 0,0-1 1,2 1-1,-1-1-25,0 1 0,1-1 0,-1 0 0,0 0 0,0 0 1,1 0-1,-1-1 0,0 1 0,0-1 0,0 1 0,1-1 0,-1 0 1,0 1-1,0-1 0,3-2 0,13-8-370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5.791"/>
    </inkml:context>
    <inkml:brush xml:id="br0">
      <inkml:brushProperty name="width" value="0.025" units="cm"/>
      <inkml:brushProperty name="height" value="0.025" units="cm"/>
      <inkml:brushProperty name="color" value="#E71224"/>
    </inkml:brush>
  </inkml:definitions>
  <inkml:trace contextRef="#ctx0" brushRef="#br0">83 0 17900,'-1'1'96,"0"-1"0,1 0 0,-1 0 1,1 0-1,-1 1 0,1-1 0,-1 0 1,1 1-1,-1-1 0,1 0 0,-1 1 0,1-1 1,0 1-1,-1-1 0,1 0 0,-1 1 1,1-1-1,0 1 0,0-1 0,-1 1 0,1 0 1,0-1-1,-1 2 0,-4 17 42,3-11 191,-10 41 382,3 1 0,2 1-1,-1 52 1,0-6-350,1-36-165,0-7 373,1 98-1,6-152-547,0 0-1,0 1 0,0-1 1,0 1-1,0-1 0,0 0 1,0 1-1,0-1 0,0 1 0,0-1 1,0 0-1,0 1 0,0-1 1,1 1-1,-1-1 0,0 0 1,0 1-1,0-1 0,1 0 1,-1 1-1,0-1 0,0 0 1,1 1-1,-1-1 0,0 0 0,0 0 1,1 1-1,-1-1 0,1 0 1,-1 0-1,0 0 0,1 1 1,-1-1-1,0 0 0,1 0 1,-1 0-1,1 0 0,0 0 0,0 0 32,1-1 0,-1 1 0,1-1 0,-1 1 0,1-1 0,-1 0 0,1 1 0,-1-1-1,0 0 1,2-2 0,31-29 631,-4-7-302,-2-1-1,42-77 1,28-96-227,-91 197-277,-4 11-33,0 0 0,-1 0-1,0 0 1,0-1 0,0 1 0,-1-1 0,1 0-1,-2 1 1,1-1 0,0-6 0,-1 12 117,0-1 1,-1 1 0,1 0-1,0 0 1,0 0 0,0-1-1,-1 1 1,1 0 0,0 0-1,0 0 1,0 0 0,-1 0-1,1 0 1,0-1 0,0 1-1,-1 0 1,1 0 0,0 0-1,0 0 1,-1 0 0,1 0-1,0 0 1,-1 0 0,1 0-1,0 0 1,0 0 0,-1 0-1,1 0 1,0 0 0,0 0-1,-1 0 1,1 1 0,0-1-1,0 0 1,-1 0 0,1 0-1,0 0 1,0 0 0,0 1-1,-1-1 1,1 0-1,0 0 1,0 0 0,0 1-1,0-1 1,-1 0 0,1 0-1,0 1 1,-12 10-524,1 2-242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9.100"/>
    </inkml:context>
    <inkml:brush xml:id="br0">
      <inkml:brushProperty name="width" value="0.05" units="cm"/>
      <inkml:brushProperty name="height" value="0.05" units="cm"/>
    </inkml:brush>
  </inkml:definitions>
  <inkml:trace contextRef="#ctx0" brushRef="#br0">1 202 17716,'0'2'107,"0"0"0,0 0 0,0 0 0,0 0 0,0 0 0,0 0 0,1 0 0,-1 0 0,1 0 0,-1 0 0,1 0 0,0 0 0,0 0 0,0 0 0,0 0 0,0 0 0,0 0 0,1-1 0,-1 1 0,0-1 0,1 1 0,-1-1 0,1 1 0,0-1 0,-1 0-1,1 0 1,0 0 0,0 0 0,0 0 0,0 0 0,0 0 0,0-1 0,0 1 0,0-1 0,0 1 0,0-1 0,0 0 0,0 0 0,4 0 0,1-1 5,1 0 0,0 0 0,-1 0 0,1-1 0,-1 0 1,0-1-1,1 0 0,-1 0 0,10-6 0,-6 2-53,0-1 0,-1 0 0,0 0 1,0-1-1,-1-1 0,15-19 0,-19 22-25,0 0 0,-1 0 0,1 0 0,-2-1 0,1 0 0,-1 0 0,0 0 0,-1 0-1,0 0 1,0 0 0,0-14 0,-2 20-26,1 0 1,-2 0-1,1 0 0,0 0 0,0 0 1,-1 0-1,1 0 0,-1 0 0,1 0 1,-1 0-1,0 0 0,0 0 0,0 0 1,0 0-1,0 1 0,0-1 1,-1 0-1,-1-1 0,2 2-5,0 0 0,-1 0 0,1 0 0,-1 1 0,1-1 0,0 0 0,-1 1 0,1 0 0,-1-1-1,0 1 1,1 0 0,-1 0 0,1-1 0,-1 1 0,1 1 0,-1-1 0,1 0 0,-1 0 0,1 0 0,-1 1 0,1-1 0,-1 1 0,1-1 0,-1 1 0,-1 1 0,-3 1-7,0 1 0,1 0 0,-1 1 0,1-1 0,0 1 0,0 0 0,0 0 0,1 1 0,0-1 0,0 1 0,0 0 0,1 0 0,-5 12 0,1-3-19,2 1-1,-1 0 0,2 0 1,-4 27-1,6-28-4,1-1 0,0 1 0,3 23 0,-2-35 17,0 0 1,1 0-1,-1 1 0,1-1 0,0-1 0,-1 1 0,1 0 0,1 0 0,-1 0 0,0 0 0,1-1 0,-1 1 0,1 0 0,0-1 0,0 0 0,0 1 0,0-1 0,0 0 0,0 0 0,1 0 0,-1 0 0,1-1 0,4 3 0,-4-3-37,0 0 0,-1-1 1,1 0-1,0 0 0,0 1 0,-1-2 0,1 1 0,0 0 0,0 0 0,-1-1 0,1 0 0,0 1 0,-1-1 0,1 0 0,0-1 0,-1 1 0,0 0 0,5-3 0,1-2-267,0 0-1,0-1 0,12-13 1,-4 2 3,-1-2 1,-1 0 0,0 0 0,-2-1 0,0-1 0,8-23 0,8-28-444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6.274"/>
    </inkml:context>
    <inkml:brush xml:id="br0">
      <inkml:brushProperty name="width" value="0.025" units="cm"/>
      <inkml:brushProperty name="height" value="0.025" units="cm"/>
      <inkml:brushProperty name="color" value="#E71224"/>
    </inkml:brush>
  </inkml:definitions>
  <inkml:trace contextRef="#ctx0" brushRef="#br0">377 573 17140,'3'32'1840,"3"-9"-920,2 0-312,4-7 801,-1-4-161,2-3-312,1-2-112,-3-4-488,-3-1-272,1-1-704,-5-1-440,-1-4 864,-2 1-184,2-1-144</inkml:trace>
  <inkml:trace contextRef="#ctx0" brushRef="#br0" timeOffset="1">27 0 22141,'-7'0'2080,"-1"7"-1384,-1 0-328,6 1 777,3-1-209,3-3-488,4 0-616,-1-4-2473,-3 0 2385,-9 0-1240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6.765"/>
    </inkml:context>
    <inkml:brush xml:id="br0">
      <inkml:brushProperty name="width" value="0.025" units="cm"/>
      <inkml:brushProperty name="height" value="0.025" units="cm"/>
      <inkml:brushProperty name="color" value="#E71224"/>
    </inkml:brush>
  </inkml:definitions>
  <inkml:trace contextRef="#ctx0" brushRef="#br0">80 45 18788,'-27'-10'1640,"6"3"-1160,4-5-207,9 7 575,3-1 272,4 2-856,4 5-224,1 1-200,2 0-472,4 1-216,-2-3 656,-2 5-136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3:28.547"/>
    </inkml:context>
    <inkml:brush xml:id="br0">
      <inkml:brushProperty name="width" value="0.025" units="cm"/>
      <inkml:brushProperty name="height" value="0.025" units="cm"/>
      <inkml:brushProperty name="color" value="#E71224"/>
    </inkml:brush>
  </inkml:definitions>
  <inkml:trace contextRef="#ctx0" brushRef="#br0">30 105 5257,'-15'10'1456,"15"-10"-1363,-1 0-1,0 0 1,1 0 0,-1 1 0,0-1 0,1 0 0,-1 0-1,1 0 1,-1 1 0,0-1 0,1 0 0,-1 1 0,1-1-1,-1 1 1,1-1 0,-1 1 0,1-1 0,-1 1 0,1-1-1,0 1 1,-1-1 0,1 1 0,0-1 0,-1 1 0,1-1-1,0 1 1,0 0 0,-1-1 0,1 1 0,0 0 0,0-1-1,0 1 1,0 0 0,0-1 0,0 1 0,0 0 0,0-1-1,0 1 1,0 0 0,0-1 0,1 1 0,-1-1 0,0 1-1,1 0 1,2 6 15,1-1 1,1 0-1,-1-1 0,1 1 0,0-1 0,1 0 0,7 6 1,45 28 71,-47-33-152,0 0-1,0-1 1,1-1 0,0 1-1,-1-2 1,1 0 0,1 0-1,-1-1 1,0-1 0,0 0-1,1 0 1,-1-2 0,1 1-1,-1-1 1,0-1 0,0 0-1,1-1 1,-2-1 0,21-7-1,16-9 77,-9 2-44,1 2 1,1 2-1,60-12 1,-23 14-32,-37 6-28,-1-1 0,1-1 0,41-16 0,-44 9-5,105-35 5,-115 42 11,-1 2 0,1 1 0,39-3 0,9 8 23,0 3-1,84 15 0,94 4-23,46-41-28,-191 8 9,113 4 1,-147 13 17,1 4 0,129 35 0,49 7 8,181 16-25,-408-63 16,1-1 0,0-2-1,0 0 1,0-2 0,0-1 0,0-2-1,-1 0 1,37-10 0,48-19 98,86-18 81,-197 50-187,22-5 21,-16 1-133,-16 0-186,-8 1 195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3:44.805"/>
    </inkml:context>
    <inkml:brush xml:id="br0">
      <inkml:brushProperty name="width" value="0.025" units="cm"/>
      <inkml:brushProperty name="height" value="0.025" units="cm"/>
      <inkml:brushProperty name="color" value="#E71224"/>
    </inkml:brush>
  </inkml:definitions>
  <inkml:trace contextRef="#ctx0" brushRef="#br0">86 80 10802,'3'-1'316,"1"1"0,-1 0-1,1-1 1,0 1 0,-1 1-1,1-1 1,-1 0 0,1 1-1,-1 0 1,1-1 0,-1 2-1,0-1 1,4 2 0,26 5 252,-18-7-482,-1-1 0,1-1 0,0 0 1,-1-1-1,21-5 0,65-26 91,6-1-239,-89 33-10,-16 1 69,-1 1 1,0-1-1,0 0 1,0 0-1,1 0 1,-1 0-1,0 1 1,0-1-1,0 0 1,0 0-1,0 0 0,1 1 1,-1-1-1,0 0 1,0 0-1,0 1 1,0-1-1,0 0 1,0 0-1,0 0 1,0 1-1,0-1 1,0 0-1,0 0 1,0 1-1,0-1 1,0 0-1,0 0 1,0 1-1,0-1 0,0 0 1,0 0-1,0 1 1,0-1-1,-1 0 1,0 3-7,-1-1 1,1 0-1,-1 1 1,0-1-1,0 0 1,0 0 0,0 0-1,0 0 1,-3 2-1,-5 2 66,-1 0-1,0 0 0,0-1 1,-1 0-1,1-1 1,-1 0-1,0-1 1,0 0-1,0-1 1,0 0-1,-1-1 1,1-1-1,0 0 0,-21-2 1,-8-5 351,0-1 0,-78-28 1,40 12-100,73 21-310,6 0-5,17-1-20,27 1-35,121 3-95,72-2-1663,-213-2 1246,-28 5 279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4:06.214"/>
    </inkml:context>
    <inkml:brush xml:id="br0">
      <inkml:brushProperty name="width" value="0.025" units="cm"/>
      <inkml:brushProperty name="height" value="0.025" units="cm"/>
      <inkml:brushProperty name="color" value="#E71224"/>
    </inkml:brush>
  </inkml:definitions>
  <inkml:trace contextRef="#ctx0" brushRef="#br0">47 104 13491,'0'0'1684,"18"-1"330,27 0-1911,-1-2 0,1-2 0,-1-1-1,0-3 1,-1-2 0,0-1 0,54-24 0,-92 32-32,-15 2-13,-25 4 36,27-1-62,-88 1 808,-160-17 0,247 14-786,4 0-11,-1 0-1,0 1 1,1 0-1,-1 0 1,0 0 0,-7 2-1,12-2-38,0 1 0,1-1-1,-1 0 1,0 1 0,0-1 0,1 0-1,-1 1 1,1-1 0,-1 1-1,0-1 1,1 1 0,-1-1-1,1 1 1,-1-1 0,1 1 0,-1 0-1,1-1 1,-1 1 0,1 0-1,-1 1 1,1-1-6,0 1 0,0 0-1,-1-1 1,1 1 0,1-1 0,-1 1-1,0 0 1,0-1 0,1 1 0,-1 0-1,0-1 1,1 1 0,1 2 0,0 1-2,1 1 1,-1-1 0,1 0-1,1 0 1,-1 0 0,1 0-1,-1-1 1,1 1 0,1-1-1,4 4 1,-7-7 48,-1 0-1,1 0 1,0 0 0,-1 0-1,1 0 1,0 0 0,0-1-1,0 1 1,-1-1 0,1 1 0,0-1-1,0 0 1,0 0 0,0 0-1,0 0 1,0 0 0,0 0-1,0 0 1,0-1 0,-1 1 0,1-1-1,0 1 1,0-1 0,0 0-1,0 0 1,-1 0 0,1 0-1,-1 0 1,1 0 0,0 0 0,-1 0-1,0-1 1,3-2 0,8-8 227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4:09.133"/>
    </inkml:context>
    <inkml:brush xml:id="br0">
      <inkml:brushProperty name="width" value="0.025" units="cm"/>
      <inkml:brushProperty name="height" value="0.025" units="cm"/>
      <inkml:brushProperty name="color" value="#E71224"/>
    </inkml:brush>
  </inkml:definitions>
  <inkml:trace contextRef="#ctx0" brushRef="#br0">362 44 9546,'-18'8'201,"2"1"0,-1 0 0,1 2 0,0 0 1,1 0-1,1 1 0,0 1 0,0 1 0,2 0 0,-20 27 0,13-13 68,1 1 0,2 0-1,0 2 1,3 0 0,-13 38 0,8-5 115,2 1 1,3 0 0,-4 76-1,11-48-115,11 156 0,-4-247-267,16 162 60,-13-143-45,0 0 1,2 0 0,0-1-1,1 0 1,16 30 0,-21-46 3,0 0 0,0 0 1,1-1-1,-1 1 1,1-1-1,0 1 0,0-1 1,1 0-1,-1 0 1,1 0-1,-1-1 0,1 1 1,0-1-1,0 0 1,0 0-1,0-1 0,6 3 1,-5-3 12,0-1 0,0 1 1,0-1-1,0 0 0,0 0 0,0-1 1,0 1-1,0-1 0,0 0 1,0-1-1,0 1 0,0-1 0,0 0 1,-1 0-1,5-3 0,6-4 67,-1-1 0,-1 0 1,0-1-1,0 0 0,-1-2 0,0 1 0,-1-1 0,14-22 0,6-14 270,28-61 1,-25 37-106,-4-2 1,-3 0 0,-3-2 0,-3-1 0,-4 0 0,13-159 0,-27 190-121,-3 0 1,-7-64 0,4 90-132,0 1 0,-1-1 1,-2 1-1,0 0 1,-1 1-1,0 0 0,-17-30 1,20 43-64,-1 0 1,1 0 0,-1 1-1,0-1 1,0 1 0,0 0 0,-1 0-1,1 1 1,-1 0 0,0 0-1,-1 0 1,1 1 0,-14-6-1,14 8-10,1-1-1,-1 1 0,0 0 1,1 0-1,-1 1 1,0 0-1,1 0 0,-1 0 1,0 0-1,1 1 0,-1 0 1,0 0-1,1 1 1,-1-1-1,1 1 0,0 1 1,-10 4-1,-17 16-274,3 3-46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7.885"/>
    </inkml:context>
    <inkml:brush xml:id="br0">
      <inkml:brushProperty name="width" value="0.025" units="cm"/>
      <inkml:brushProperty name="height" value="0.025" units="cm"/>
      <inkml:brushProperty name="color" value="#E71224"/>
    </inkml:brush>
  </inkml:definitions>
  <inkml:trace contextRef="#ctx0" brushRef="#br0">712 92 16668,'-1'-4'216,"0"-1"1,-1 1 0,1 0 0,-1-1-1,0 1 1,0 0 0,0 0-1,0 0 1,-1 0 0,1 0 0,-1 1-1,0-1 1,-1 1 0,1 0 0,0-1-1,-6-2 1,4 3-4,-1 0 1,0 0-1,0 0 0,0 1 0,0 0 1,-1 0-1,1 1 0,0 0 1,-1 0-1,-10 0 0,2 1 13,-1 1 0,0 0 0,0 2-1,1 0 1,-1 0 0,1 2 0,0 0 0,-28 13 0,13-1-27,1 1 1,1 2-1,0 1 1,2 0-1,-47 50 1,46-40-98,2 0 0,0 2 1,2 1-1,-32 64 0,46-79-88,1 1-1,0 0 1,2 0 0,0 1-1,1-1 1,1 1-1,1 1 1,0 23 0,3-36-15,1-1 0,-1 0 1,2 0-1,-1 0 1,1 0-1,0-1 0,1 1 1,0 0-1,0-1 0,6 11 1,-5-12-1,0-1 0,0 0 1,1 0-1,0 0 1,0 0-1,0-1 0,0 0 1,1 0-1,0 0 1,-1-1-1,1 0 0,1 0 1,-1 0-1,8 2 1,-1-2-5,1 1 1,1-2-1,-1 0 0,0 0 1,1-2-1,-1 1 1,0-2-1,1 0 0,18-4 1,-21 3 11,-1-1 1,0 0-1,0-1 0,0 0 1,0 0-1,0-1 0,-1-1 1,0 0-1,0 0 1,0-1-1,16-15 0,-24 20 3,0 0 0,-1 0-1,1 0 1,0 0 0,0-1-1,-1 1 1,0 0 0,1-1-1,-1 1 1,0-1 0,0 1-1,0-1 1,-1 0 0,1 1-1,0-1 1,-1 0 0,0 0 0,0 1-1,0-1 1,0 0 0,0 0-1,0 1 1,-1-1 0,1 0-1,-1 1 1,0-1 0,-1-2-1,0 0 9,-1 1 1,0 0-1,1 1 0,-1-1 0,-1 0 1,1 1-1,0 0 0,-1 0 0,0 0 1,0 0-1,0 0 0,0 1 0,0 0 1,0 0-1,-5-2 0,-8-2-5,-1 1 0,1 0 0,-1 1 0,0 1 0,0 1 1,0 1-1,0 0 0,0 1 0,-23 3 0,41-3-19,-1 0 1,0 0 0,0 0-1,1 0 1,-1 0-1,0 0 1,0 1 0,1-1-1,-1 0 1,0 0 0,0 1-1,1-1 1,-1 0-1,0 1 1,1-1 0,-1 1-1,0-1 1,1 1-1,-1-1 1,1 1 0,-1-1-1,1 1 1,-1-1 0,1 1-1,-1 0 1,1 0-1,0 0-3,1 0-1,0 0 0,-1-1 0,1 1 0,0 0 0,0 0 1,0-1-1,0 1 0,0-1 0,-1 1 0,1-1 1,0 1-1,0-1 0,0 1 0,1-1 0,-1 0 0,0 0 1,0 1-1,0-1 0,0 0 0,2 0 0,33 5-412,0-2-1,71-2 1,75-16-807,-164 13 1118,36-6-276,34-1 46,-87 9 360,0 0 0,0 0 0,0 0 0,0 0 0,0 0 0,0 0 0,0 0 0,0 0 0,0 1 0,0-1-1,0 0 1,0 1 0,0-1 0,-1 1 0,1-1 0,0 1 0,0-1 0,1 2 0,-2-2 5,1 1 1,-1-1-1,0 1 1,0 0-1,1-1 1,-1 1-1,0 0 1,0-1-1,0 1 0,0 0 1,0-1-1,0 1 1,0 0-1,0-1 1,0 1-1,0 0 0,0-1 1,0 1-1,0 0 1,-1 0-1,-2 6 166,0-1-1,0 0 1,0 0-1,-7 8 1,2-2-37,-17 28 727,-31 73 0,47-91-809,0 0 0,2 1 1,1 1-1,1-1 1,-3 29-1,8-51-77,-1 3-100,0 1 0,1-1 0,0 0 1,0 0-1,0 0 0,0 0 0,1 0 1,-1 1-1,1-1 0,0 0 0,1 0 0,2 6 1,-4-9 93,0-1 0,1 1 0,-1-1 0,0 1 0,1-1 0,-1 1 0,0-1 0,1 0 0,-1 1 0,1-1 0,-1 0 0,0 1 0,1-1 0,-1 0 0,1 0 0,-1 1 0,1-1 0,-1 0 0,1 0 0,-1 0 0,1 0 0,-1 0 0,1 0 0,-1 0 0,1 0 0,-1 0 0,1 0 0,-1 0 0,1 0 0,0 0 0,-1 0 0,1 0 0,-1 0 0,1 0 0,0-1 0,14-13-251,5-12-187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8.321"/>
    </inkml:context>
    <inkml:brush xml:id="br0">
      <inkml:brushProperty name="width" value="0.025" units="cm"/>
      <inkml:brushProperty name="height" value="0.025" units="cm"/>
      <inkml:brushProperty name="color" value="#E71224"/>
    </inkml:brush>
  </inkml:definitions>
  <inkml:trace contextRef="#ctx0" brushRef="#br0">128 0 20468,'2'39'1873,"-12"8"-1169,-5-1-240,-3 10 880,-1 3-568,1 6-103,-3 0-41,9-5-344,2-4-248,5-10-552,4-4-320,4-12-513,1-9 1049,2-18-272,1-9-216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48.789"/>
    </inkml:context>
    <inkml:brush xml:id="br0">
      <inkml:brushProperty name="width" value="0.025" units="cm"/>
      <inkml:brushProperty name="height" value="0.025" units="cm"/>
      <inkml:brushProperty name="color" value="#E71224"/>
    </inkml:brush>
  </inkml:definitions>
  <inkml:trace contextRef="#ctx0" brushRef="#br0">28 670 17948,'-6'12'961,"-12"29"767,17-39-1581,0 0 0,1 0 0,-1 0-1,1 0 1,0 0 0,-1 0-1,1 0 1,0 0 0,0 0 0,0 0-1,1 1 1,-1-1 0,0 0-1,1 0 1,0 0 0,-1 0 0,2 2-1,-1-3-52,0 0 0,0 0-1,0 0 1,0-1 0,0 1-1,0 0 1,0 0-1,0-1 1,0 1 0,0-1-1,0 1 1,1-1 0,-1 1-1,0-1 1,0 0 0,0 0-1,1 0 1,-1 1 0,0-1-1,1 0 1,-1 0 0,0-1-1,0 1 1,0 0-1,1 0 1,-1-1 0,0 1-1,2-1 1,5-2 201,-1 0 0,1 0 0,10-6 0,11-10 136,0-1-1,-1-1 1,41-42 0,68-85 46,-87 84-606,-4-2-1,-2-3 0,55-115 1,-90 166-77,0-1 1,-1-1-1,6-21 1,-19 79-24,2-1 1,2 1-1,1-1 1,8 57-1,-5-72 65,1-1 0,0 0 0,2 0 1,1 0-1,0-1 0,2 1 0,13 22 0,12 15-211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4:41.011"/>
    </inkml:context>
    <inkml:brush xml:id="br0">
      <inkml:brushProperty name="width" value="0.025" units="cm"/>
      <inkml:brushProperty name="height" value="0.025" units="cm"/>
      <inkml:brushProperty name="color" value="#E71224"/>
    </inkml:brush>
  </inkml:definitions>
  <inkml:trace contextRef="#ctx0" brushRef="#br0">85 466 12579,'-18'4'907,"-19"3"-55,36-6-778,-1-1 0,1 0 0,0 0 0,-1 0 0,1 0 0,0 0 0,-1 0 1,1 0-1,0 0 0,0-1 0,-1 1 0,1 0 0,0-1 0,0 1 0,-1-1 0,1 1 1,0-1-1,0 0 0,0 0 0,-1-1 0,1 2-23,1 0 0,0-1 0,0 1 0,-1-1 0,1 1 0,0-1 0,0 1 0,0-1 0,0 1 0,0-1 0,-1 1 0,1-1 0,0 1 0,0 0 0,0-1 0,0 1 0,0-1 0,1 1 0,-1-1 0,0 1 0,0-1 0,0 1 1,0-1-1,1 1 0,-1-1 0,0 1 0,0-1 0,1 1 0,-1 0 0,0-1 0,0 1 0,1 0 0,-1-1 0,1 1 0,-1 0 0,0-1 0,1 1 0,0-1 0,19-7 766,40-4-269,83-6 0,-52 8-485,835-139 79,-12-77-514,-849 208-675,-58 15 823,-8-6-35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9.536"/>
    </inkml:context>
    <inkml:brush xml:id="br0">
      <inkml:brushProperty name="width" value="0.05" units="cm"/>
      <inkml:brushProperty name="height" value="0.05" units="cm"/>
    </inkml:brush>
  </inkml:definitions>
  <inkml:trace contextRef="#ctx0" brushRef="#br0">65 0 11875,'-14'29'989,"-22"56"1313,33-76-1897,0 0 0,0 1 0,1-1 0,1 1 0,0-1-1,0 1 1,1 11 0,0-18-300,0 1 0,1-1-1,-1 1 1,1-1 0,0 1 0,0-1-1,0 0 1,0 1 0,1-1-1,-1 0 1,1 0 0,0 0-1,0 0 1,0 0 0,1 0 0,-1-1-1,0 1 1,1-1 0,0 0-1,0 0 1,-1 1 0,1-2 0,0 1-1,1 0 1,-1-1 0,0 1-1,0-1 1,1 0 0,-1 0-1,1 0 1,-1-1 0,1 1 0,-1-1-1,1 0 1,-1 0 0,7 0-1,16-7 65,0-1 0,0 0 1,0-2-1,34-19 0,46-18-208,-104 47 47,0-1 0,0 0 1,0 0-1,0 1 0,0-1 0,1 1 0,-1 0 0,0 0 0,0 0 0,0 0 0,3 0 1,-4 1 1,-1-1 0,1 0 1,0 1-1,-1-1 0,1 1 1,-1-1-1,1 1 1,-1 0-1,1-1 0,-1 1 1,1 0-1,-1-1 0,1 1 1,-1 0-1,0-1 1,1 1-1,-1 0 0,0 0 1,0-1-1,0 1 1,1 0-1,-1 0 0,0 0 1,0-1-1,0 1 0,0 0 1,0 0-1,-1 0 1,1-1-1,0 1 0,0 1 1,-2 10 96,1-6-30,1 1-1,-1-1 1,1 0 0,0 1 0,2 9-1,-2-14-64,1-1 0,-1 0 0,1 1 0,-1-1 0,1 0 0,-1 0 1,1 0-1,0 1 0,-1-1 0,1 0 0,0 0 0,0 0 0,0 0 0,0 0 0,0-1 0,0 1 0,0 0 0,0 0 0,0-1 0,0 1 0,1 0 0,-1-1 0,0 1 0,0-1 0,1 0 0,-1 1 0,0-1 0,1 0 0,-1 0 0,0 0 0,1 0 0,1 0 0,3 0 3,0-1 1,0 0-1,0 0 0,0-1 0,0 0 1,0 0-1,0 0 0,0-1 1,-1 0-1,0 0 0,8-5 1,6-6-112,27-26 0,-38 32 3,-5 9-240,-3 8 61,-4 16-314,1-10-101,3-14 655,0 1-1,0 0 1,-1-1 0,1 1 0,0-1 0,1 1 0,-1-1-1,0 1 1,0-1 0,1 1 0,-1-1 0,1 1-1,-1-1 1,2 3 0,7-1-229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15.503"/>
    </inkml:context>
    <inkml:brush xml:id="br0">
      <inkml:brushProperty name="width" value="0.025" units="cm"/>
      <inkml:brushProperty name="height" value="0.025" units="cm"/>
      <inkml:brushProperty name="color" value="#E71224"/>
    </inkml:brush>
  </inkml:definitions>
  <inkml:trace contextRef="#ctx0" brushRef="#br0">46 572 11883,'-46'56'7505,"71"-63"-5295,-5-5-1946,-1-1-1,-1-1 1,0-1-1,-1-1 1,18-21-1,70-96-17,-46 55-141,-18 25-69,-9 10 2,1 2 1,3 1 0,59-52 0,-94 92-72,-1-1 1,1 1-1,0 0 0,-1-1 0,1 1 1,-1-1-1,1 1 0,-1-1 1,1 1-1,-1-1 0,1 0 0,-1 1 1,1-1-1,-1 1 0,0-1 1,1 0-1,-1 1 0,0-1 0,0 0 1,1 1-1,-1-3 0,-11-5-437,0 2 653,0 0-356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15.954"/>
    </inkml:context>
    <inkml:brush xml:id="br0">
      <inkml:brushProperty name="width" value="0.025" units="cm"/>
      <inkml:brushProperty name="height" value="0.025" units="cm"/>
      <inkml:brushProperty name="color" value="#E71224"/>
    </inkml:brush>
  </inkml:definitions>
  <inkml:trace contextRef="#ctx0" brushRef="#br0">36 210 12955,'-36'-4'4001,"37"3"-3813,0 0 1,0 0-1,0 0 0,0 0 1,0 0-1,0 0 1,0 0-1,0 0 1,0 0-1,0 1 1,0-1-1,3-1 0,87-50 1174,-29 16-750,125-53 0,-183 87-595,3-1 8,1 1 0,-1-1 1,1 1-1,14-1 0,-20 2-18,-1 1 1,1 0-1,-1 0 0,1 0 0,0 1 0,-1-1 1,1 0-1,-1 0 0,1 1 0,0-1 0,-1 1 1,1 0-1,-1-1 0,0 1 0,1 0 0,-1 0 1,0 0-1,1 0 0,-1 0 0,0 0 0,0 0 1,0 0-1,0 1 0,0-1 0,0 0 0,0 1 1,0-1-1,-1 0 0,2 4 0,1 7 23,0 0 1,-1 0-1,0 0 1,-1 0-1,0 1 0,-1-1 1,-3 21-1,2-19-115,0 0 0,1 0 0,0 0 0,1 0 0,5 25 0,2-15-65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18.452"/>
    </inkml:context>
    <inkml:brush xml:id="br0">
      <inkml:brushProperty name="width" value="0.025" units="cm"/>
      <inkml:brushProperty name="height" value="0.025" units="cm"/>
      <inkml:brushProperty name="color" value="#E71224"/>
    </inkml:brush>
  </inkml:definitions>
  <inkml:trace contextRef="#ctx0" brushRef="#br0">1 1 10754,'2'3'139,"0"0"0,1 0-1,-1 1 1,0-1 0,-1 1-1,1-1 1,1 6 0,9 16 392,36 46 1468,-10-18-349,41 79 0,-47-68-1144,65 124 37,-72-147-283,1-1 0,45 53 0,88 123 1592,-1-1-1685,-25-39 196,-5-6-190,-103-141-117,1-2 0,1-1 0,2 0 0,0-2 0,2-2 0,55 32 0,472 217 73,-155-66-75,-356-180-44,88 36 0,55 5-10,89 36-35,-129-35 28,-40-19-10,200 118 1,-245-126 54,1-3 0,2-3 0,125 43 0,228 39 154,-411-113-189,498 134 12,-337-77 20,259 82-1,-339-120-50,146 13-1,-73-13-17,-140-21-602,-20-8-8,-10-7 421,-13-10-71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19.289"/>
    </inkml:context>
    <inkml:brush xml:id="br0">
      <inkml:brushProperty name="width" value="0.025" units="cm"/>
      <inkml:brushProperty name="height" value="0.025" units="cm"/>
      <inkml:brushProperty name="color" value="#E71224"/>
    </inkml:brush>
  </inkml:definitions>
  <inkml:trace contextRef="#ctx0" brushRef="#br0">3 0 16235,'-3'0'1721,"5"0"-969,1 3-216,4 2 800,4 0-151,7 3-281,0 0-144,7-1-328,2 2-72,0-1-152,3 0-80,0-4-56,5-1-120,-5-6-440,1-4-320,-1-8 696,-2-2-144,0-4-72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19.803"/>
    </inkml:context>
    <inkml:brush xml:id="br0">
      <inkml:brushProperty name="width" value="0.025" units="cm"/>
      <inkml:brushProperty name="height" value="0.025" units="cm"/>
      <inkml:brushProperty name="color" value="#E71224"/>
    </inkml:brush>
  </inkml:definitions>
  <inkml:trace contextRef="#ctx0" brushRef="#br0">134 1 14643,'-14'34'2233,"-5"5"-1201,-5 7-416,1 7 2441,4 10-2081,3 0-192,6 1-256,2-1-184,8-10-616,3-5-360,9-20-472,1-9 872,6-28-168,1-11-185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0.207"/>
    </inkml:context>
    <inkml:brush xml:id="br0">
      <inkml:brushProperty name="width" value="0.025" units="cm"/>
      <inkml:brushProperty name="height" value="0.025" units="cm"/>
      <inkml:brushProperty name="color" value="#E71224"/>
    </inkml:brush>
  </inkml:definitions>
  <inkml:trace contextRef="#ctx0" brushRef="#br0">220 154 13507,'7'2'1904,"0"2"-823,0 2-345,-1 8 1400,1 2-632,-2 7-263,-1 4-193,-1 8-400,0-1-272,-2 2-568,-1-3-360,-1-7 1600,-4-6-1104,0-3 0,-2-9-56</inkml:trace>
  <inkml:trace contextRef="#ctx0" brushRef="#br0" timeOffset="1">1 172 17500,'4'-10'261,"1"0"0,0 0 0,1 1 0,0 0 1,0 0-1,1 0 0,0 1 0,1 0 0,0 1 0,0-1 0,1 2 1,-1-1-1,1 1 0,1 0 0,-1 1 0,1 0 0,0 1 1,14-5-1,-2 2-197,0 2 1,1 0-1,-1 1 1,1 1 0,0 1-1,0 1 1,40 4-1,-54-2-58,1 0 0,-1 0 0,1 1 0,-1 1 0,0 0-1,0 0 1,0 1 0,0 0 0,0 0 0,9 7 0,-14-8-1,-1-1 0,0 1 0,0 0 0,0 0 0,-1 0 1,1 1-1,-1-1 0,0 1 0,1-1 0,-2 1 1,1 0-1,0 0 0,-1-1 0,1 1 0,-1 0 0,0 0 1,-1 1-1,1-1 0,-1 0 0,0 0 0,0 0 0,0 0 1,0 0-1,-1 1 0,1-1 0,-3 4 0,-1 6 54,0-1-1,-1 0 1,-1 0 0,0-1-1,-1 0 1,0 0-1,-1-1 1,-10 12 0,-8 8 356,-47 41 1,57-56-218,-1-2 0,0 0 0,-1-1-1,0 0 1,-1-2 0,-21 10 0,39-21-226,0 1 1,0 0 0,0-1 0,0 0 0,0 1-1,0-1 1,0 1 0,0-1 0,0 0 0,0 0-1,0 0 1,0 1 0,0-1 0,0 0 0,0 0-1,0-1 1,0 1 0,0 0 0,0 0 0,0 0 0,0-1-1,0 1 1,0 0 0,0-1 0,0 1 0,0-1-1,1 1 1,-1-1 0,0 1 0,-1-2 0,1 0-15,0 0 1,1 0 0,-1 0 0,1 0-1,-1-1 1,1 1 0,0 0 0,-1 0-1,1 0 1,0-1 0,1 1 0,-1 0-1,1-4 1,4-25-299</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0.656"/>
    </inkml:context>
    <inkml:brush xml:id="br0">
      <inkml:brushProperty name="width" value="0.025" units="cm"/>
      <inkml:brushProperty name="height" value="0.025" units="cm"/>
      <inkml:brushProperty name="color" value="#E71224"/>
    </inkml:brush>
  </inkml:definitions>
  <inkml:trace contextRef="#ctx0" brushRef="#br0">1 1 15075,'19'20'1689,"-5"9"-953,-1 2-264,0 5 1272,1 1-912,2 6-303,1-1-113,-3-8 1168,1-5-1352,2-11 40,0-9 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1.621"/>
    </inkml:context>
    <inkml:brush xml:id="br0">
      <inkml:brushProperty name="width" value="0.025" units="cm"/>
      <inkml:brushProperty name="height" value="0.025" units="cm"/>
      <inkml:brushProperty name="color" value="#E71224"/>
    </inkml:brush>
  </inkml:definitions>
  <inkml:trace contextRef="#ctx0" brushRef="#br0">181 0 14155,'-13'21'1095,"2"1"1,1 0-1,-14 42 1,11-25-182,-14 36 135,5 0 0,-20 115 0,33-131-725,3 1 0,3-1 0,8 115 0,-2-145-278,1 0-1,1-1 1,2 1-1,1-2 1,1 1-1,16 33 1,-19-49-106,0-1 0,1-1 0,0 1 0,1-1 0,0 0 0,1-1 0,11 10 0,-13-13-89,0-1-1,1 0 0,0 0 0,0 0 1,0-1-1,0-1 0,1 1 0,0-1 1,-1-1-1,19 4 0,-15-5-16,1 0 0,0-1 0,0 0 0,17-3 1,4-4-360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3.819"/>
    </inkml:context>
    <inkml:brush xml:id="br0">
      <inkml:brushProperty name="width" value="0.025" units="cm"/>
      <inkml:brushProperty name="height" value="0.025" units="cm"/>
      <inkml:brushProperty name="color" value="#E71224"/>
    </inkml:brush>
  </inkml:definitions>
  <inkml:trace contextRef="#ctx0" brushRef="#br0">493 110 12483,'5'-7'462,"20"-37"1182,-24 42-1514,0 0 0,0-1 0,0 1 0,0 0 0,-1 0 0,1 0-1,-1 0 1,0-1 0,1 1 0,-1 0 0,0 0 0,0-1 0,-1 1 0,1 0 0,0 0 0,-1 0 0,1-1 0,-1 1 0,-1-2 0,1 3-32,0-1-1,0 1 1,0 0 0,-1 0 0,1 0 0,0 1 0,-1-1-1,1 0 1,0 0 0,-1 1 0,1-1 0,-1 1 0,1-1-1,-1 1 1,0 0 0,1-1 0,-1 1 0,1 0 0,-1 0-1,0 0 1,1 0 0,-1 0 0,1 1 0,-1-1 0,1 0-1,-1 1 1,1-1 0,-4 2 0,-4 2 121,-1-1 1,1 2 0,-11 5-1,-6 6-124,1 2 0,1 0 0,1 2-1,1 0 1,-35 40 0,20-14-61,-61 99-1,76-106 17,1 1-1,-26 70 0,41-91-24,0 1 0,1-1 0,1 1-1,0 1 1,2-1 0,0 0 0,2 0-1,1 23 1,0-37-18,0 0 0,0 0 0,0 0 0,1 0 0,0-1 0,0 1 0,0-1 0,1 1 0,0-1-1,0 0 1,0 0 0,1 0 0,-1 0 0,1-1 0,7 7 0,-8-9 3,0 1-1,1-1 1,-1 0-1,1 0 1,-1-1-1,1 1 1,0-1-1,0 0 1,-1 0 0,1 0-1,0 0 1,0-1-1,0 1 1,0-1-1,0 0 1,0 0-1,0-1 1,0 1-1,0-1 1,0 0-1,0 0 1,-1 0 0,7-3-1,0-1 38,0 0 0,0 0 0,0-1 0,-1-1 0,0 0 0,0 0 0,-1-1 0,0 1 0,0-2 0,-1 1 0,7-12 0,-7 9 36,0 0 1,0 0-1,-2-1 1,1 0-1,-1 0 1,-1 0-1,-1-1 1,1 0 0,1-17-1,-5 26-57,1 0 0,-1 0 0,0-1 0,0 1 0,-1 0 0,1 0 0,-1-1 0,0 1 0,0 0 0,0 0 0,-1 0 0,0 0 0,1 0 0,-1 1 0,-3-5 0,3 5-18,0 1 0,0 0-1,0 0 1,-1 0 0,1 0-1,0 1 1,-1-1 0,0 1-1,1-1 1,-1 1 0,0 0-1,1 0 1,-1 0-1,0 0 1,0 0 0,0 1-1,0-1 1,0 1 0,0 0-1,0 0 1,0 0 0,-3 1-1,3-1-14,1 1 1,0-1-1,-1 1 0,1-1 0,0 1 0,0 0 0,-1 0 1,1 0-1,0 0 0,0 0 0,0 1 0,0-1 1,-2 3-1,3-3 4,0-1 0,1 1 0,-1 0 0,1 0 0,-1-1 0,1 1 0,0 0 0,-1 0 0,1-1 0,0 1 0,0 0 1,-1 0-1,1 0 0,0 0 0,0 0 0,0-1 0,0 1 0,0 0 0,0 0 0,0 0 0,0 0 0,1 0 0,-1-1 0,0 1 0,0 0 0,1 0 0,-1 0 1,0-1-1,1 1 0,-1 0 0,1 0 0,-1-1 0,1 1 0,0 0 0,-1-1 0,1 1 0,-1-1 0,1 1 0,0-1 0,0 1 0,0 0 0,4 2-4,0 0-1,0-1 1,0 1-1,0-1 1,0 0-1,1-1 0,-1 1 1,1-1-1,-1 0 1,1 0-1,-1-1 0,9 1 1,8-1-23,40-6 0,-33 1 17,-1-2 1,0-1-1,0-1 1,0-1 0,40-22-1,-64 32-24,-8 9 26,-18 21 34,-4 7-6,20-27-52,-20 39 148,25-45-160,-1 0 0,1-1 0,0 1 0,0 0 0,0-1 0,0 1 1,1 0-1,-1 0 0,1 0 0,0 0 0,1 6 0,-1-9 20,1 0 1,-1 0-1,1 0 1,-1 0-1,1 0 1,-1 0 0,1-1-1,0 1 1,-1 0-1,1 0 1,0 0-1,0-1 1,0 1-1,0 0 1,0-1-1,-1 1 1,1 0 0,0-1-1,0 1 1,0-1-1,1 0 1,-1 1-1,0-1 1,0 0-1,0 0 1,0 0-1,0 1 1,0-1 0,0 0-1,0 0 1,1-1-1,-1 1 1,0 0-1,0 0 1,0-1-1,0 1 1,0 0 0,0-1-1,0 1 1,0-1-1,1 0 1,18-10-282</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4.316"/>
    </inkml:context>
    <inkml:brush xml:id="br0">
      <inkml:brushProperty name="width" value="0.025" units="cm"/>
      <inkml:brushProperty name="height" value="0.025" units="cm"/>
      <inkml:brushProperty name="color" value="#E71224"/>
    </inkml:brush>
  </inkml:definitions>
  <inkml:trace contextRef="#ctx0" brushRef="#br0">192 0 20028,'-21'32'1681,"1"12"-1257,4 1-184,3 8 1112,3 4-976,7 2-184,5 0 0,5-5-192,3-4-120,0-10-232,0-5-136,-4-10-472,-2-4-208,-7-17 815,-5-6-271,-5-12-80</inkml:trace>
  <inkml:trace contextRef="#ctx0" brushRef="#br0" timeOffset="1">0 327 18388,'10'-3'1704,"12"-3"-1104,2 2-231,15-4 591,3 0-352,8-7-832,4-3 1136,4-6-784,0-5-104,5-5-112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096"/>
    </inkml:context>
    <inkml:brush xml:id="br0">
      <inkml:brushProperty name="width" value="0.05" units="cm"/>
      <inkml:brushProperty name="height" value="0.05" units="cm"/>
    </inkml:brush>
  </inkml:definitions>
  <inkml:trace contextRef="#ctx0" brushRef="#br0">221 43 19716,'-2'-3'144,"0"0"0,0 0 0,0 0 0,-1 0 0,1 1-1,-1-1 1,1 1 0,-1-1 0,0 1 0,0 0 0,0 0 0,0 1 0,0-1-1,0 1 1,0-1 0,-1 1 0,1 0 0,-6-1 0,4 1 11,-1 1 1,1 0-1,-1 0 0,1 0 1,-1 1-1,1 0 0,0 0 1,-1 0-1,1 0 0,0 1 1,-7 3-1,5-2-42,0 1 1,0 0-1,1 0 0,-1 0 0,1 1 1,0 0-1,1 0 0,-6 7 0,8-8-97,-1-1-1,2 1 0,-1 1 1,0-1-1,1 0 0,0 1 0,0-1 1,0 1-1,0-1 0,1 1 1,0 0-1,-1 7 0,2-11-15,-1 0 0,1 1 0,0-1 0,0 0-1,1 0 1,-1 1 0,0-1 0,0 0 0,1 0 0,-1 0 0,0 0-1,1 0 1,-1 1 0,1-1 0,0 0 0,-1 0 0,1 0 0,0 0-1,-1 0 1,1 0 0,0-1 0,2 3 0,-1-2-20,0 0 1,0 0 0,1 0-1,-1 0 1,0 0 0,1-1-1,-1 1 1,0-1-1,1 1 1,4-1 0,4 0-158,0-1 0,0 0 0,21-6 0,31-10-583,-37 8 145,1 2-1,43-6 1,-69 13 587,1 0 0,-1 0 0,0 0-1,1 0 1,-1 0 0,1 0 0,-1 0 0,0 0 0,1 0 0,-1 1 0,1-1-1,-1 1 1,0-1 0,0 1 0,1-1 0,1 2 0,-3-1 24,1-1 1,-1 1-1,0-1 1,1 1-1,-1 0 0,0-1 1,1 1-1,-1-1 1,0 1-1,0 0 1,1-1-1,-1 1 1,0 0-1,0-1 1,0 1-1,0 0 0,0-1 1,0 1-1,0 0 1,0 0-1,-1-1 1,1 1-1,0 1 1,-2 2 47,0 0 0,0 0-1,0 0 1,-1 0 0,1 0 0,-1 0 0,0-1 0,-5 6 0,-33 25 1186,-84 57-1,198-145-2624,-35 24 910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4.843"/>
    </inkml:context>
    <inkml:brush xml:id="br0">
      <inkml:brushProperty name="width" value="0.025" units="cm"/>
      <inkml:brushProperty name="height" value="0.025" units="cm"/>
      <inkml:brushProperty name="color" value="#E71224"/>
    </inkml:brush>
  </inkml:definitions>
  <inkml:trace contextRef="#ctx0" brushRef="#br0">331 1 17780,'-10'18'1504,"-14"18"-1096,-6 7-144,-9 13 576,-2 6-247,-2 5-281,2 2-56,7-7-120,4-8-72,8-14-272,10-10-248,7-17 416,8-10-80,10-12-24</inkml:trace>
  <inkml:trace contextRef="#ctx0" brushRef="#br0" timeOffset="1">328 28 16420,'-14'32'1920,"0"5"-1192,2 6-312,4 6 1577,6 1-1377,2-1-112,6-4-120,3-3-96,2-3-144,-1-2-72,-4-8-104,-2-5-152,-4-5-480,-1-2-256,-5-9 752,-1-2-176,5-3-113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5.392"/>
    </inkml:context>
    <inkml:brush xml:id="br0">
      <inkml:brushProperty name="width" value="0.025" units="cm"/>
      <inkml:brushProperty name="height" value="0.025" units="cm"/>
      <inkml:brushProperty name="color" value="#E71224"/>
    </inkml:brush>
  </inkml:definitions>
  <inkml:trace contextRef="#ctx0" brushRef="#br0">1 159 19300,'20'-1'2145,"5"-6"-1353,8-8-296,7 0 1024,8-3-608,-1 0-159,6 1-657,-1-1-417,-5 1-1983,-3 1 2040,-8 8-368,-1-1-272</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5.783"/>
    </inkml:context>
    <inkml:brush xml:id="br0">
      <inkml:brushProperty name="width" value="0.025" units="cm"/>
      <inkml:brushProperty name="height" value="0.025" units="cm"/>
      <inkml:brushProperty name="color" value="#E71224"/>
    </inkml:brush>
  </inkml:definitions>
  <inkml:trace contextRef="#ctx0" brushRef="#br0">312 6 18588,'-3'-1'111,"1"0"-1,0 0 1,-1 0-1,1 1 1,0-1-1,-1 1 1,1 0 0,-1 0-1,1 0 1,-1 0-1,1 0 1,0 0-1,-1 0 1,1 1 0,-1 0-1,1-1 1,0 1-1,0 0 1,-1 0-1,1 0 1,-4 3 0,-3 1 175,1 1 0,-1 1 1,-13 13-1,0 3 52,0 2 0,2 0 0,0 1 0,2 1 0,-22 44 0,28-48-222,2 1 0,1 0 0,1 0-1,1 1 1,1 0 0,1 1 0,-2 35 0,6-52-88,1-1-1,0 0 1,1 1-1,0-1 1,0 1-1,1-1 1,0 0-1,0 0 1,1 0-1,0 0 1,0 0-1,1-1 1,6 10-1,-6-11-15,0-2 0,1 1 0,-1 0 0,1-1-1,0 0 1,0 0 0,0-1 0,1 1 0,-1-1-1,1 0 1,0 0 0,0-1 0,0 0 0,0 0 0,0 0-1,0-1 1,0 0 0,8 0 0,-4 0 18,0-1 0,0-1 0,-1 0 0,1 0-1,0-1 1,0 0 0,-1-1 0,1 0 0,13-6 0,-19 7-4,1 0-1,-1-1 1,0 0 0,0 1-1,0-1 1,-1-1 0,1 1 0,-1 0-1,5-7 1,-6 8-5,-1-1 0,1 1 1,-1-1-1,0 1 0,0-1 0,0 0 1,0 1-1,0-1 0,-1 0 1,1 0-1,-1 0 0,0 0 0,0 1 1,0-1-1,0 0 0,0 0 0,-1-3 1,0 3-5,-1-1 0,1 1-1,0 0 1,-1 0 0,1 0 0,-1 0 0,0 0 0,0 0 0,0 1 0,-1-1 0,1 1 0,-1-1-1,1 1 1,-1 0 0,0 0 0,0 0 0,1 0 0,-1 1 0,-5-3 0,4 3-15,0-1 1,0 0 0,-1 1-1,1 0 1,-1 0 0,1 0-1,-1 1 1,1-1-1,-1 1 1,1 0 0,-1 0-1,0 1 1,1-1-1,-6 3 1,9-3-6,0 0 1,0 0-1,0 0 0,0 1 0,1-1 1,-1 0-1,0 1 0,0-1 1,0 1-1,1-1 0,-1 1 0,0-1 1,1 1-1,-1-1 0,0 1 0,1 0 1,-1-1-1,1 1 0,-1 0 1,1 0-1,-1-1 0,1 1 0,0 0 1,-1 0-1,1 0 0,0-1 0,0 1 1,0 0-1,-1 2 0,2-2 1,-1-1 0,0 1-1,1 0 1,-1 0 0,1 0 0,-1 0-1,1 0 1,-1-1 0,1 1 0,-1 0-1,1 0 1,0-1 0,-1 1-1,1 0 1,0-1 0,0 1 0,0-1-1,-1 1 1,1-1 0,0 1 0,0-1-1,0 0 1,0 1 0,0-1 0,0 0-1,0 0 1,1 0 0,12 2-43,1 0 0,-1-2 1,1 1-1,-1-2 1,0 0-1,1-1 0,-1 0 1,15-5-1,17-8-359,47-20-1,-20 6-262,-111 64 434,23-21 296,0 0 1,2 1 0,-16 20-1,23-26-274,1 0 0,-1 0-1,1 0 1,1 1 0,0-1-1,0 1 1,1 0 0,-3 12 0,6-19 140,0 0 0,-1 0-1,1-1 1,0 1 0,0 0 0,1 0 0,-1 0 0,0-1 0,1 1 0,1 3 0,4 3-414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7.930"/>
    </inkml:context>
    <inkml:brush xml:id="br0">
      <inkml:brushProperty name="width" value="0.025" units="cm"/>
      <inkml:brushProperty name="height" value="0.025" units="cm"/>
      <inkml:brushProperty name="color" value="#E71224"/>
    </inkml:brush>
  </inkml:definitions>
  <inkml:trace contextRef="#ctx0" brushRef="#br0">0 70 15579,'3'1'90,"-1"1"0,0 0 0,0-1 0,0 1 0,-1 0 0,1 0 0,0 0 0,-1 1-1,1-1 1,-1 0 0,0 0 0,0 1 0,0-1 0,0 1 0,0-1 0,0 1 0,0 4-1,2 1 128,71 302 1174,-65-259-1105,-2-20-73,-1-2 360,-1 0-1,3 43 1,-10-65 504,-1-12-492,-3-13-55,3-16-275,2-1-1,0 1 1,8-53-1,24-102-506,-27 165 212,1-4-44,16-69-235,-18 88 270,0 0 1,0 0-1,1 0 1,0 0-1,0 1 1,1 0-1,10-14 1,-13 20 42,-1 1 1,0 0-1,1-1 1,0 1-1,-1 0 0,1 0 1,-1 0-1,1 0 0,0 0 1,0 1-1,-1-1 1,1 0-1,0 1 0,0-1 1,0 1-1,0 0 1,0-1-1,0 1 0,0 0 1,0 0-1,0 1 1,0-1-1,-1 0 0,1 1 1,0-1-1,0 1 1,0-1-1,0 1 0,-1 0 1,1 0-1,0 0 0,0 0 1,-1 0-1,1 0 1,1 2-1,0-1-2,0 0-1,-1 1 1,1-1 0,-1 1-1,0-1 1,0 1 0,0 0 0,0 0-1,0 0 1,-1 0 0,1 0-1,-1 0 1,0 1 0,0-1-1,0 0 1,0 0 0,-1 1-1,1-1 1,-1 7 0,-1-2 16,-1 1 0,0-1 0,-1 1 0,0-1 0,0 0 0,-1 0 0,-7 11 0,-38 52-5,38-56-63,-32 37-833,32-44 730,11-7 159,0-1 0,0 0 0,0 0 0,-1 0 0,1 0 0,0 0 0,0 0 0,0 0 0,0 0 0,-1 0 1,1 0-1,0 0 0,0 0 0,0 0 0,-1 0 0,1 0 0,0 0 0,0 0 0,0 0 0,0 0 0,-1 0 0,1 0 0,0 0 0,0 0 0,0 0 0,0 0 0,-1 0 0,1 0 0,0 0 0,0 0 0,0-1 0,0 1 0,0 0 0,-1 0 0,1 0 0,0 0 0,0 0 0,0 0 0,0-1 0,0 1 1,0 0-1,0 0 0,0 0 0,0 0 0,0-1 0,-1 1 0,1 0 0,0 0 0,0 0 0,0-1 0,0 1 0,5-16-269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8.394"/>
    </inkml:context>
    <inkml:brush xml:id="br0">
      <inkml:brushProperty name="width" value="0.025" units="cm"/>
      <inkml:brushProperty name="height" value="0.025" units="cm"/>
      <inkml:brushProperty name="color" value="#E71224"/>
    </inkml:brush>
  </inkml:definitions>
  <inkml:trace contextRef="#ctx0" brushRef="#br0">1 0 16652,'0'35'1480,"3"5"-1024,1-1-328,5 5 24,1-4 160,1 0-32,1-10-72</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9.281"/>
    </inkml:context>
    <inkml:brush xml:id="br0">
      <inkml:brushProperty name="width" value="0.025" units="cm"/>
      <inkml:brushProperty name="height" value="0.025" units="cm"/>
      <inkml:brushProperty name="color" value="#E71224"/>
    </inkml:brush>
  </inkml:definitions>
  <inkml:trace contextRef="#ctx0" brushRef="#br0">247 1 13059,'-8'0'327,"0"1"0,-1 0 0,1 1 1,0 0-1,0 0 0,0 1 0,0 0 1,1 0-1,-1 1 0,1-1 0,0 2 0,0-1 1,0 1-1,0 0 0,1 1 0,0-1 1,0 1-1,1 1 0,-1-1 0,-4 9 0,-3 4-8,1 1 0,1 0 0,1 1 0,1 0-1,1 0 1,-7 28 0,11-32-227,0 0-1,2 0 1,0 0 0,0 0-1,2 0 1,0 0 0,1 0-1,0 0 1,5 20 0,-4-30-84,0 0 1,-1-1-1,2 1 1,-1-1-1,1 0 1,0 0 0,0 0-1,1 0 1,0 0-1,0-1 1,0 0-1,1 1 1,0-2-1,0 1 1,0 0-1,0-1 1,1 0 0,-1 0-1,1-1 1,0 0-1,0 0 1,1 0-1,-1-1 1,0 0-1,11 3 1,-7-4-3,1 0 1,0 0-1,-1-1 0,1 0 1,0 0-1,-1-2 0,1 1 1,-1-1-1,17-6 0,-22 7 28,0-1 0,0 0 1,0 0-1,-1 0 0,1-1 0,-1 1 0,1-1 0,-1 0 0,0-1 0,0 1 0,0-1 0,-1 1 1,1-1-1,-1 0 0,0-1 0,0 1 0,-1 0 0,1-1 0,-1 0 0,0 1 0,3-9 0,-5 11-7,1 0-1,-1 1 1,1-1-1,-1 0 1,0 1-1,1-1 0,-1 0 1,0 0-1,0 1 1,0-1-1,-1 0 1,1 0-1,0 1 0,-1-1 1,1 0-1,-1 1 1,1-1-1,-1 1 0,0-1 1,0 0-1,1 1 1,-1 0-1,0-1 1,-1 1-1,1 0 0,0-1 1,0 1-1,0 0 1,-1 0-1,1 0 1,-1 0-1,1 0 0,-1 0 1,1 0-1,-1 1 1,1-1-1,-1 0 0,0 1 1,1 0-1,-1-1 1,-2 1-1,-2-1 17,-1 1 1,1 0-1,0 0 0,0 0 1,0 1-1,-1 0 0,1 0 0,0 1 1,0 0-1,-8 3 0,-17 14-114,30-19 60,0 1-1,0 0 0,0-1 1,0 1-1,0 0 1,0-1-1,0 1 0,0 0 1,1 0-1,-1 0 1,0 0-1,0 0 0,1 0 1,-1 0-1,1 0 1,-1 0-1,1 0 0,-1 1 1,1-1-1,0 0 1,0 0-1,0 0 0,-1 1 1,1-1-1,0 0 1,1 2-1,-1-3-5,1 1 0,0-1 1,0 0-1,0 0 0,0 0 0,0 1 0,0-1 0,0 0 1,0 0-1,0 0 0,0-1 0,0 1 0,0 0 0,0 0 0,0-1 1,0 1-1,0 0 0,0-1 0,2 0 0,-2 0-26,13-5-216,0-1-1,0 0 1,-1-1-1,0 0 1,22-21-1,-19 16-157,1 0-1,20-11 0,-36 24 403,0-1 0,0 1-1,0 0 1,-1-1 0,1 1-1,0 0 1,0 0 0,0-1 0,0 1-1,0 0 1,0 0 0,0 0 0,0 0-1,-1 0 1,1 1 0,0-1 0,0 0-1,0 0 1,0 1 0,0-1 0,0 0-1,-1 1 1,1-1 0,0 1-1,0-1 1,0 1 0,-1-1 0,1 1-1,0-1 1,-1 1 0,1 0 0,0-1-1,-1 1 1,1 0 0,-1 0 0,1 0-1,-1-1 1,0 1 0,1 0 0,-1 0-1,0 0 1,1 1 0,2 8 42,0-1 0,-1 0 0,2 14 0,-2-8-58,2 5 71,-3-12-53,0 1-1,1-1 1,0 0-1,1 0 1,0 0-1,7 14 1,-9-22 30,-1 1 1,1 0-1,-1-1 1,1 1-1,0-1 1,-1 1-1,1-1 1,0 1-1,0-1 1,-1 0-1,1 1 1,0-1-1,0 0 1,-1 1-1,1-1 1,0 0-1,0 0 1,0 0-1,0 0 1,-1 0-1,1 0 1,0 0-1,0 0 1,0 0 0,0 0-1,-1 0 1,1-1-1,0 1 1,0 0-1,0-1 1,-1 1-1,1 0 1,0-1-1,0 1 1,-1-1-1,2 0 1,9-8 38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29.792"/>
    </inkml:context>
    <inkml:brush xml:id="br0">
      <inkml:brushProperty name="width" value="0.025" units="cm"/>
      <inkml:brushProperty name="height" value="0.025" units="cm"/>
      <inkml:brushProperty name="color" value="#E71224"/>
    </inkml:brush>
  </inkml:definitions>
  <inkml:trace contextRef="#ctx0" brushRef="#br0">84 0 19436,'0'25'1745,"-3"8"-1265,0 3-192,6 7 672,4 3-248,4-1-528,5 0-296,1-8-392,1-5-120,-3-8-336,-3-4 640,-5-10-73,-7-8-215,-6 2 184</inkml:trace>
  <inkml:trace contextRef="#ctx0" brushRef="#br0" timeOffset="1">1 227 16908,'2'-12'1864,"7"-2"-1280,11-6-296,4 1 1048,11-2-967,2-1-441,6-3 168,3-4-128,3 2-144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30.318"/>
    </inkml:context>
    <inkml:brush xml:id="br0">
      <inkml:brushProperty name="width" value="0.025" units="cm"/>
      <inkml:brushProperty name="height" value="0.025" units="cm"/>
      <inkml:brushProperty name="color" value="#E71224"/>
    </inkml:brush>
  </inkml:definitions>
  <inkml:trace contextRef="#ctx0" brushRef="#br0">121 13 17668,'-7'4'1688,"-5"13"-1032,-4 8-200,-1 10 961,-1 8-393,2 9-368,1 1-72,7 0-256,2-4-192,2-8-232,2-6-192,5-17-552,2-10-288,2-18-377,-2-11-439,1-17 1296,-2-8-304,4-9-169</inkml:trace>
  <inkml:trace contextRef="#ctx0" brushRef="#br0" timeOffset="1">78 6 15523,'2'-6'2335,"0"11"-673,0 22 218,1 7-801,4-4-720,1-1 0,1 0 0,21 43-1,50 77-513,-68-127 84,-10-14 195,-9-9-171</inkml:trace>
  <inkml:trace contextRef="#ctx0" brushRef="#br0" timeOffset="2">10 425 15891,'2'3'1633,"9"-4"-961,6-6-224,8 0 808,4-5-288,9-4-367,5-2-289,5-4-760,-1-2 584,2-3-160,2-2-136,2-1-113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30.791"/>
    </inkml:context>
    <inkml:brush xml:id="br0">
      <inkml:brushProperty name="width" value="0.025" units="cm"/>
      <inkml:brushProperty name="height" value="0.025" units="cm"/>
      <inkml:brushProperty name="color" value="#E71224"/>
    </inkml:brush>
  </inkml:definitions>
  <inkml:trace contextRef="#ctx0" brushRef="#br0">203 0 17708,'-9'3'205,"0"-1"1,1 1-1,0 0 1,0 0-1,0 1 1,0 0-1,0 1 0,1 0 1,0 0-1,0 0 1,0 1-1,0 0 1,1 0-1,-10 14 1,5-6 7,1 1 0,1 0 0,0 0 0,1 1 1,1 0-1,-8 26 0,12-31-149,1 1-1,0 0 1,0 0-1,1 0 1,1 0 0,0 0-1,1 0 1,0-1-1,0 1 1,2 0 0,-1 0-1,8 19 1,-8-26-58,1 1 0,-1 0 1,1-1-1,0 1 0,0-1 1,1 0-1,-1 0 0,1 0 1,0 0-1,1-1 0,-1 0 1,1 1-1,0-2 0,0 1 1,0-1-1,0 1 0,1-1 1,-1-1-1,1 1 0,0-1 1,0 0-1,0 0 0,0-1 1,0 0-1,0 0 0,7 0 1,-7-1 5,1-1 0,-1 0 0,0 0 1,1-1-1,-1 1 0,0-1 0,0-1 0,0 1 1,0-1-1,-1 0 0,1-1 0,7-5 1,-9 6 14,-1 1 1,0-1 0,0 1 0,0-1 0,-1 0 0,1 0 0,-1 0 0,1 0-1,-1 0 1,0-1 0,0 1 0,-1-1 0,1 1 0,-1-1 0,1 0 0,-1 0-1,0 0 1,-1 1 0,1-1 0,-1 0 0,0-8 0,0 11-17,0 0 0,0 0 1,0 0-1,-1 0 0,1 0 1,0-1-1,-1 1 0,1 0 0,-1 0 1,1 0-1,-1 0 0,0 0 1,1 1-1,-1-1 0,0 0 0,0 0 1,0 0-1,0 1 0,1-1 1,-1 0-1,0 1 0,0-1 0,-1 0 1,-1 0-2,1 1 1,-1-1 0,1 0-1,-1 1 1,1 0-1,-1 0 1,0 0 0,1 0-1,-1 0 1,-2 1-1,-3 0-21,1 1 0,-1 0 0,0 0-1,1 1 1,-13 6 0,19-8 4,-2 0-18,0 1 1,-1 0-1,1 0 1,1 0-1,-1 0 1,0 0-1,0 0 1,1 1-1,-1-1 1,1 1-1,0 0 1,-4 5-1,6-7 19,0-1 0,0 0-1,0 1 1,0-1-1,0 0 1,0 1 0,0-1-1,0 0 1,0 1-1,1-1 1,-1 0 0,0 1-1,0-1 1,0 0-1,0 1 1,0-1 0,1 0-1,-1 1 1,0-1-1,0 0 1,0 0-1,1 1 1,-1-1 0,0 0-1,0 0 1,1 1-1,-1-1 1,0 0 0,1 0-1,-1 0 1,0 0-1,1 0 1,-1 1 0,0-1-1,1 0 1,-1 0-1,0 0 1,1 0-1,-1 0 1,0 0 0,1 0-1,-1 0 1,0 0-1,1 0 1,0-1 0,18 0-336,-8-2 38,0-1 0,0 0 0,0-1 0,-1 0-1,14-9 1,48-39-1602,-22 16 630,-50 37 1301,0 0 0,1 0 0,-1-1 1,0 1-1,0 0 0,0 0 0,0 0 1,0 0-1,1 0 0,-1 0 0,0 0 1,0 0-1,0-1 0,1 1 0,-1 0 0,0 0 1,0 0-1,0 0 0,1 0 0,-1 0 1,0 0-1,0 0 0,0 0 0,1 0 1,-1 0-1,0 0 0,0 0 0,0 1 1,1-1-1,-1 0 0,0 0 0,0 0 1,0 0-1,0 0 0,1 0 0,-1 0 1,0 0-1,0 1 0,0-1 0,2 11 832,-6 26 510,1-18-612,2-4-264,1 0-1,0 1 0,6 27 1,-6-39-484,1 0 1,0-1 0,1 1 0,-1 0-1,1 0 1,0-1 0,0 1 0,0-1-1,3 4 1,-4-5-36,0-1-1,1 0 0,-1 1 0,1-1 1,-1 0-1,1 0 0,-1 0 0,1 0 1,0 0-1,0 0 0,-1-1 1,1 1-1,0-1 0,0 1 0,0-1 1,0 0-1,0 1 0,0-1 0,3 0 1,12-4-174,3-6-79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31.264"/>
    </inkml:context>
    <inkml:brush xml:id="br0">
      <inkml:brushProperty name="width" value="0.025" units="cm"/>
      <inkml:brushProperty name="height" value="0.025" units="cm"/>
      <inkml:brushProperty name="color" value="#E71224"/>
    </inkml:brush>
  </inkml:definitions>
  <inkml:trace contextRef="#ctx0" brushRef="#br0">7 0 18108,'-7'17'1608,"12"8"-1160,0 1-176,7 1 777,2 3-1001,0-1 80,5-2-120,-2-11-96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562"/>
    </inkml:context>
    <inkml:brush xml:id="br0">
      <inkml:brushProperty name="width" value="0.05" units="cm"/>
      <inkml:brushProperty name="height" value="0.05" units="cm"/>
    </inkml:brush>
  </inkml:definitions>
  <inkml:trace contextRef="#ctx0" brushRef="#br0">31 275 18412,'-9'24'1856,"-2"3"-1120,2-1-303,8 1 791,1-1-280,9-6-384,3-3-248,6-7-568,0-8-352,4-8-584,-5-8 904,-3-11-200,1-8-193</inkml:trace>
  <inkml:trace contextRef="#ctx0" brushRef="#br0" timeOffset="1">65 1 18276,'-17'3'2040,"3"8"-1416,8 8-295,6 4 1415,12 3-1240,6 2-504,12-1 800,2-1-744,9-10-56,1-3 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32.603"/>
    </inkml:context>
    <inkml:brush xml:id="br0">
      <inkml:brushProperty name="width" value="0.025" units="cm"/>
      <inkml:brushProperty name="height" value="0.025" units="cm"/>
      <inkml:brushProperty name="color" value="#E71224"/>
    </inkml:brush>
  </inkml:definitions>
  <inkml:trace contextRef="#ctx0" brushRef="#br0">88 191 16588,'1'18'734,"1"1"-1,8 34 1,-2-15-238,67 342 890,-73-366-1226,-4-15 116,-10-21 106,-141-405 893,135 359-1271,17 67-6,1 1 1,0-1-1,0 0 1,0 1 0,0-1-1,0 0 1,0 1 0,0-1-1,0 0 1,1 0 0,-1 1-1,0-1 1,0 0 0,0 1-1,1-1 1,-1 1-1,0-1 1,1 0 0,-1 1-1,1-1 1,-1 1 0,0-1-1,1 1 1,-1-1 0,1 1-1,0-1 1,-1 1-1,1 0 1,-1-1 0,1 1-1,0 0 1,-1-1 0,1 1-1,0 0 1,-1 0 0,1 0-1,0-1 1,-1 1 0,1 0-1,0 0 1,-1 0-1,1 0 1,0 0 0,39 4-25,-26-1 4,-5-3 22,1 0 1,0 0-1,0-1 1,0 0 0,0-1-1,-1 0 1,1-1-1,-1 0 1,0 0 0,1-1-1,-1 0 1,-1 0-1,9-7 1,-4 2 23,0 0 0,-1-2 0,0 1 0,-1-2 0,0 1 0,-1-1 0,12-19 0,5-6 65,-27 37-88,0 0-1,0 0 1,0-1 0,1 1 0,-1 0-1,0 0 1,0 0 0,0 0 0,0 0-1,0 0 1,0 0 0,0 0 0,0 0 0,0 0-1,1-1 1,-1 1 0,0 0 0,0 0-1,0 0 1,0 0 0,0 0 0,0 0-1,1 0 1,-1 0 0,0 0 0,0 0-1,0 0 1,0 0 0,0 0 0,0 0-1,1 0 1,-1 0 0,0 0 0,0 0-1,0 0 1,0 1 0,0-1 0,0 0-1,0 0 1,1 0 0,-1 0 0,0 0-1,0 0 1,0 0 0,3 8 13,0 9-1,-3-17-13,3 44 23,3 0 0,22 84 0,-24-113-19,1-1-1,0 0 1,1 0-1,1 0 1,0 0-1,1-1 1,1-1-1,0 1 1,0-1-1,1-1 1,1 1-1,14 11 1,-22-20-48,0-1 1,1 0-1,-1 0 0,0 0 0,1-1 1,-1 1-1,1-1 0,-1 1 1,1-1-1,-1-1 0,1 1 1,6 0-1,-7-1 47,-1 0 1,1 0-1,-1-1 1,1 1-1,-1-1 0,0 0 1,0 0-1,1 0 1,-1 0-1,0 0 1,0 0-1,0 0 0,0-1 1,0 1-1,0-1 1,0 1-1,0-1 1,-1 0-1,1 0 0,1-2 1,15-23-108,0-3-40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33.042"/>
    </inkml:context>
    <inkml:brush xml:id="br0">
      <inkml:brushProperty name="width" value="0.025" units="cm"/>
      <inkml:brushProperty name="height" value="0.025" units="cm"/>
      <inkml:brushProperty name="color" value="#E71224"/>
    </inkml:brush>
  </inkml:definitions>
  <inkml:trace contextRef="#ctx0" brushRef="#br0">1 1 14483,'0'24'2113,"10"9"-1121,11 13-264,5 3 1960,4 11-1567,6 2-73,-2 1-72,-1 3-168,-7 7-304,-7 7-103,-15 13-217,-7 7-192,-15 14-641,-8 10-423,-11 13 904,-8 3-192,-8-10-104</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54.424"/>
    </inkml:context>
    <inkml:brush xml:id="br0">
      <inkml:brushProperty name="width" value="0.025" units="cm"/>
      <inkml:brushProperty name="height" value="0.025" units="cm"/>
      <inkml:brushProperty name="color" value="#E71224"/>
    </inkml:brush>
  </inkml:definitions>
  <inkml:trace contextRef="#ctx0" brushRef="#br0">33 135 16147,'-21'-7'3224,"9"3"266,22 20-2621,-9-14-872,0-1 0,1 0 0,-1 1-1,1-1 1,-1 0 0,1 0 0,-1 0 0,1 0-1,0-1 1,-1 1 0,1 0 0,0-1-1,0 1 1,2 0 0,-4-1-5,0 0 0,1 0-1,-1 0 1,1 0 0,-1 0 0,1 0 0,-1 0-1,1 0 1,-1 0 0,1-1 0,-1 1-1,0 0 1,1 0 0,-1 0 0,1 0 0,-1-1-1,1 1 1,-1 0 0,0 0 0,1-1 0,-1 1-1,1-1 1,-1 1-12,0-1-1,1 0 1,-1 0 0,0 1-1,0-1 1,0 0-1,0 1 1,1-1-1,-1 0 1,0 0 0,0 1-1,-1-1 1,1 0-1,0 0 1,0 1 0,0-1-1,0 0 1,-1 1-1,1-2 1,-13-17-1206,-2-4-765,15 22 1931,0 0 0,0 0 0,-1 1 0,1-1 0,0 0 0,0 0 0,0 0 0,0 0 0,0 0 0,0 0 0,1 0 0,-1 0 0,0 0 0,0 0 0,1 0 0,-1 1 0,0-1 0,1 0 0,-1 0 0,1 0 0,-1 0 0,1 1 0,-1-1 0,1 0 0,1-1 0,0 0 64,0 0 0,-1 0 1,1 0-1,0-1 0,-1 1 1,0-1-1,1 0 0,-1 1 0,0-1 1,0 0-1,-1 1 0,2-7 1,-2 8 41,0 0 1,0 0-1,0 0 1,0 0-1,0 0 1,0 0-1,-1 1 1,1-1-1,0 0 1,0 0-1,-1 0 1,1 0-1,-1 0 1,1 0-1,-1 0 0,1 1 1,-1-1-1,1 0 1,-1 0-1,0 1 1,1-1-1,-1 0 1,0 1-1,0-1 1,1 0-1,-1 1 1,0-1-1,0 1 1,0 0-1,0-1 1,0 1-1,0 0 1,0-1-1,1 1 1,-1 0-1,0 0 1,0 0-1,0 0 1,0 0-1,0 0 1,-2 0-1,3 0-39,0 0 1,-1 0-1,1 0 0,0 0 0,0 0 0,-1 0 0,1 0 1,0 0-1,0 0 0,-1 0 0,1 0 0,0 0 0,0 0 0,-1 0 1,1 0-1,0 0 0,0 0 0,-1 0 0,1 0 0,0 0 0,0 0 1,0 0-1,-1 1 0,1-1 0,0 0 0,0 0 0,0 0 0,-1 0 1,1 0-1,0 1 0,0-1 0,0 0 0,0 0 0,-1 0 1,1 1-1,0-1 0,0 0 0,0 0 0,0 1 0,0-1 0,0 0 1,0 0-1,0 1 0,0-1 0,0 0 0,0 0 0,0 1 0,0-1 1,0 0-1,0 0 0,0 1 0,0-1 0,0 0 0,0 0 0,0 1 1,0-1-1,0 0 0,0 0 0,0 0 0,1 1 0,-1-1 1,0 0-1,0 0 0,1 1 0,-1 0-26,1 0 0,0-1 0,0 1-1,-1 0 1,1 0 0,0 0 0,0-1 0,0 1 0,0-1-1,0 1 1,0 0 0,0-1 0,0 0 0,2 1 0,-1-1-66,-1 0 0,1 1 0,0-1 0,-1 0 0,1 1 0,-1-1 0,1 1 0,0-1 0,-1 1 0,1 0 0,-1-1 0,1 1 1,-1 0-1,3 2 0,-4-2-14,1 1 1,0-1 0,-1 0-1,1 1 1,-1-1-1,0 0 1,1 1 0,-1-1-1,0 1 1,0-1-1,0 0 1,0 1 0,0-1-1,0 1 1,0-1 0,0 1-1,-1-1 1,0 3-1,-2 5-591,1-14 546,1-15 645,1 19-252,27 3 438,-27-2-685,1 0 0,-1 0 0,0 0 0,0 0 0,1-1 0,-1 1 0,0 0 0,0 0 0,1 0 0,-1 0 0,0 0 0,0 0 0,0 0 0,1 0 0,-1-1 0,0 1 0,0 0 0,0 0 0,1 0 0,-1 0 0,0-1 0,0 1 0,0 0 0,0 0-1,0 0 1,0-1 0,1 1 0,-1 0 0,0 0 0,0-1 0,0 1 0,0 0 0,0 0 0,0-1 0,0 1 0,0 0 0,0 0 0,0 0 0,0-1 0,0 1 0,0 0 0,0 0 0,0-1 0,0 1 0,0 0 0,-1 0 0,1-1 0,0 1 0,0 0 0,0 0 0,0 0 0,0-1 0,-1 1 0,1 0 0,0 0 0,0-1 0,-1 0 5,0 0 0,0-1 0,0 1 0,1-1 0,-1 1 0,0-1 0,1 1 0,-1-1 0,1 1 0,0-1 0,0 0 0,-1 1 0,1-3 0,0 4-8,0 0 1,0 0-1,0 0 1,0-1-1,0 1 1,0 0-1,0 0 1,0 0-1,0 0 1,0 0-1,0 0 1,0 0-1,0-1 1,0 1-1,0 0 1,0 0-1,0 0 1,0 0-1,0 0 1,1 0-1,-1 0 1,0 0-1,0 0 1,0 0-1,0-1 1,0 1-1,0 0 1,0 0-1,0 0 1,0 0-1,0 0 1,0 0-1,1 0 1,-1 0-1,0 0 1,0 0-1,0 0 1,0 0-1,0 0 1,0 0-1,0 0 1,0 0-1,1 0 1,-1 0-1,0 0 1,0 0-1,0 0 1,0 0-1,0 0 1,0 0-1,0 0 1,0 0-1,1 0 1,6 5-32,4 6 131,-11-11 124,0-4-45,0 4-176,0 0-1,0 0 1,0 0 0,0 0-1,0 0 1,0 0-1,0 0 1,0 0-1,0 0 1,0 0 0,1 0-1,-1 0 1,0 0-1,0 0 1,0 0-1,0 0 1,0 0 0,0 0-1,0 0 1,0 0-1,0 0 1,0 0-1,0 0 1,0 0 0,1 0-1,-1 0 1,0 0-1,0 0 1,0 0-1,0 0 1,0 0 0,0 0-1,0 0 1,0 0-1,0 0 1,0 0-1,0 0 1,0 0 0,1 0 4,-12-8 21,11 8-26,0 0 0,0 0-1,-1 0 1,1 0 0,0 0 0,0 0 0,0 0-1,0 0 1,0-1 0,0 1 0,0 0-1,-1 0 1,1 0 0,0 0 0,0 0 0,0-1-1,0 1 1,0 0 0,0 0 0,0 0 0,0 0-1,0 0 1,0-1 0,0 1 0,0 0 0,0 0-1,0 0 1,0 0 0,0-1 0,0 1 0,0 0-1,0 0 1,0 0 0,0 0 0,0 0-1,0-1 1,1 1 0,-1 0 0,0 0 0,0 0-1,0 0 1,0 0 0,0 0 0,0 0 0,0-1-1,0 1 1,1 0 0,-1 0 0,0 0 0,0 0-1,0 0 1,0 0 0,0 0 0,1 0 0,-1 0-1,0 0 1,0 0 0,0 0 0,1 0-9,3-3-361,-1 0 156,-5 6 152,1-3 40,2 0 2,0 0 15,-1-9-1364</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57.436"/>
    </inkml:context>
    <inkml:brush xml:id="br0">
      <inkml:brushProperty name="width" value="0.025" units="cm"/>
      <inkml:brushProperty name="height" value="0.025" units="cm"/>
      <inkml:brushProperty name="color" value="#E71224"/>
    </inkml:brush>
  </inkml:definitions>
  <inkml:trace contextRef="#ctx0" brushRef="#br0">72 31 16940,'-9'-3'841,"4"2"-689,0-1 0,0 1-1,0 0 1,0 0 0,0 1 0,0 0 0,0-1 0,0 2 0,-9 0 0,14-1-143,0 0 0,0 0 0,0 0-1,0 0 1,-1 0 0,1 0 0,0 0 0,0 0 0,0 0 0,0 0-1,-1 1 1,1-1 0,0 0 0,0 0 0,0 0 0,0 0-1,0 0 1,-1 0 0,1 0 0,0 1 0,0-1 0,0 0-1,0 0 1,0 0 0,0 0 0,0 1 0,0-1 0,0 0-1,0 0 1,0 0 0,0 0 0,-1 1 0,1-1 0,0 0 0,0 0-1,0 0 1,0 0 0,1 1 0,-1-1 0,0 0 0,0 0-1,0 0 1,0 0 0,0 1 0,0-1 0,0 0 0,0 0-1,0 0 1,10 11 140,12 3-200,-19-13 28,-1 0 0,1 0 0,0-1 0,-1 1 0,1-1 0,-1 0 0,1 1 0,0-1 1,-1 0-1,1-1 0,0 1 0,-1 0 0,1-1 0,0 0 0,-1 1 0,1-1 0,3-2 0,-5 2 4,1 0 1,0-1-1,-1 1 0,1 0 0,-1-1 0,0 1 0,1-1 1,-1 0-1,0 1 0,0-1 0,0 0 0,0 0 1,0 0-1,-1 0 0,1 0 0,0 0 0,-1 0 0,1 0 1,-1 0-1,0 0 0,0 0 0,0-3 0,-1 3-11,-2-2 22,3 4-2,0 0 1,0 0-1,0 0 0,0 0 1,0 1-1,0-1 0,0 0 1,0 0-1,0 0 1,-1 0-1,1 0 0,0 1 1,0-1-1,0 0 1,0 0-1,0 0 0,0 0 1,0 0-1,0 0 1,0 1-1,-1-1 0,1 0 1,0 0-1,0 0 1,0 0-1,0 0 0,0 0 1,0 0-1,-1 0 1,1 0-1,0 0 0,0 0 1,0 0-1,0 0 1,-1 0-1,1 0 0,0 0 1,0 0-1,0 0 1,0 0-1,0 0 0,-1 0 1,1 0-1,0 0 0,0 0 1,0 0-1,0 0 1,0 0-1,-1 0 0,1 0 1,0 0-1,0 0 1,0 0-1,0-1 0,0 1 1,0 0-1,-1 0 1,1 0-1,0 0 6,0 0-1,0 0 1,0 1-1,0-1 1,0 0-1,0 0 1,1 1-1,-1-1 1,0 0 0,0 0-1,0 0 1,0 1-1,0-1 1,0 0-1,0 0 1,1 0-1,-1 1 1,0-1 0,0 0-1,0 0 1,1 0-1,-1 0 1,0 0-1,0 1 1,0-1-1,1 0 1,-1 0 0,0 0-1,0 0 1,0 0-1,1 0 1,-1 0-1,0 0 1,0 0-1,1 0 1,-1 0-1,0 0 1,0 0 0,1 0-1,-1 0 1,0 0-1,0 0 1,1 0-1,-1 0 1,0 0-1,0 0 1,0 0 0,1-1-1,-1 1 1,0 0-1,0 0 1,0 0-1,1-1 1,6-6-148</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59.595"/>
    </inkml:context>
    <inkml:brush xml:id="br0">
      <inkml:brushProperty name="width" value="0.025" units="cm"/>
      <inkml:brushProperty name="height" value="0.025" units="cm"/>
      <inkml:brushProperty name="color" value="#E71224"/>
    </inkml:brush>
  </inkml:definitions>
  <inkml:trace contextRef="#ctx0" brushRef="#br0">147 9 17004,'-140'35'4785,"134"-33"-4402,6 0-221,13 0-240,6 2-96,-18-4 174,-1 1 1,1 0-1,-1-1 0,1 1 1,-1 0-1,0 0 0,1-1 1,-1 1-1,0 0 0,0 0 1,1-1-1,-1 1 0,0 0 1,0 0-1,0 0 1,0-1-1,0 2 0,-1 3-53,1-7-225,-1 2 204,4 4 58,2-1 40,-4-3-27,-1 1-1,1-1 0,-1 1 0,1-1 0,0 0 0,-1 1 0,1-1 0,-1 0 0,1 1 0,0-1 0,-1 0 1,1 0-1,0 0 0,-1 1 0,1-1 0,0 0 0,0 0 0,-1 0 0,1 0 0,0 0 0,-1 0 0,1-1 1,0 1-1,-1 0 0,1 0 0,0 0 0,-1-1 0,1 1 0,0 0 0,-1-1 0,1 1 0,-1 0 1,1-1-1,-1 1 0,1-1 0,-1 1 0,1-1 0,-1 1 0,1-1 0,0 0 0,-1 1-2,0-1-1,4-5 4,-4 6-35,0 0 0,0-1 0,0 1 0,0 0-1,0-1 1,0 1 0,1 0 0,-1 0-1,0 0 1,0-1 0,0 1 0,1 0-1,-1 0 1,0 0 0,0-1 0,1 1-1,-1 0 1,0 0 0,0 0 0,1 0 0,-1 0-1,0-1 1,0 1 0,1 0 0,-1 0-1,0 0 1,1 0 0,-1 0 0,0 0-1,1 0 1,-1 0 0,1 0 0,-1 0-17,1-1 0,-1 1 0,1-1 0,-1 1 0,0-1 0,1 1 0,-1-1 0,0 0 1,1 1-1,-1-1 0,0 1 0,0-1 0,1 0 0,-1 1 0,0-1 0,0 0 0,0 0 1,0 1-1,0-1 0,0 0 0,0 1 0,0-1 0,0 0 0,0 1 0,0-1 0,-1-1 0,-2-19-269,-6-3-119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00.124"/>
    </inkml:context>
    <inkml:brush xml:id="br0">
      <inkml:brushProperty name="width" value="0.025" units="cm"/>
      <inkml:brushProperty name="height" value="0.025" units="cm"/>
      <inkml:brushProperty name="color" value="#E71224"/>
    </inkml:brush>
  </inkml:definitions>
  <inkml:trace contextRef="#ctx0" brushRef="#br0">40 0 14803,'-16'2'976,"5"1"-864,-1 0-88,11-2 8,1 2-128,6-3 88,-1 0-24,7 0-88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5.397"/>
    </inkml:context>
    <inkml:brush xml:id="br0">
      <inkml:brushProperty name="width" value="0.025" units="cm"/>
      <inkml:brushProperty name="height" value="0.025" units="cm"/>
      <inkml:brushProperty name="color" value="#E71224"/>
    </inkml:brush>
  </inkml:definitions>
  <inkml:trace contextRef="#ctx0" brushRef="#br0">18 22 16139,'-5'1'1737,"5"1"-945,-4-2-312,1 0 704,0-3 801,2-3-1249,-1 2-296,4 0-976,-1 1 64,2 0 344,1 3-120,-1-2-136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5.877"/>
    </inkml:context>
    <inkml:brush xml:id="br0">
      <inkml:brushProperty name="width" value="0.025" units="cm"/>
      <inkml:brushProperty name="height" value="0.025" units="cm"/>
      <inkml:brushProperty name="color" value="#E71224"/>
    </inkml:brush>
  </inkml:definitions>
  <inkml:trace contextRef="#ctx0" brushRef="#br0">1 76 16516,'2'9'1080,"1"-9"-1104,2 0-192,-1-7-152,0-5-1265,2-5 1409,-3-5-224,1-5-248</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6.562"/>
    </inkml:context>
    <inkml:brush xml:id="br0">
      <inkml:brushProperty name="width" value="0.025" units="cm"/>
      <inkml:brushProperty name="height" value="0.025" units="cm"/>
      <inkml:brushProperty name="color" value="#E71224"/>
    </inkml:brush>
  </inkml:definitions>
  <inkml:trace contextRef="#ctx0" brushRef="#br0">41 92 12907,'1'-3'466,"0"0"0,0 0 1,-1 0-1,1 0 0,-1 0 0,1 0 1,-1 0-1,0 0 0,0 0 1,0-1-1,-1 1 0,1 0 0,-1 0 1,1 0-1,-1 0 0,0 1 0,0-1 1,-2-3-1,0 8 714,3-2-1053,0 1 0,-1-1 0,1 0 0,0 0-1,0 1 1,-1-1 0,1 0 0,0 0 0,0 1-1,-1-1 1,1 0 0,0 0 0,-1 0 0,1 1-1,0-1 1,-1 0 0,1 0 0,0 0 0,-1 0-1,1 0 1,-1 0 0,1 0 0,-1 0 0,1 0-101,-1 0 1,1 0 0,-1 0-1,1 0 1,0 0 0,-1 0 0,1 0-1,0 0 1,-1 0 0,1 0-1,0 0 1,-1 0 0,1-1-1,0 1 1,-1 0 0,1 0 0,0 0-1,-1-1 1,1 1 0,0 0-1,-1 0 1,1-1 0,0 1 0,0 0-1,0-1 1,-1 1 0,1 0-1,0-1 1,0 1 0,0 0 0,0-1-1,-1 1 1,1 0 0,0-1-1,0 0 1,2-1-27,-2 1 4,0-1 22,0 1-238,-2 5-410,-2-9 341,-4-11 306,8 16-30,-4-7-61,5 8 6,-1-1 0,1 1 0,-1 0-1,1-1 1,-1 1 0,1 0 0,-1-1 0,1 1-1,-1 0 1,0-1 0,1 1 0,-1 0 0,0 0-1,0 0 1,0-1 0,0 1 0,1 0-1,-1 0 1,0 0 0,0-1 0,0 1 0,0 0-1,-1 0 1,1 0 0,0-1 0,0 1 0,0 0-1,-1 0 1,1 0 0,-1 0 0,0 9-2822,3-7 2254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7.667"/>
    </inkml:context>
    <inkml:brush xml:id="br0">
      <inkml:brushProperty name="width" value="0.025" units="cm"/>
      <inkml:brushProperty name="height" value="0.025" units="cm"/>
      <inkml:brushProperty name="color" value="#E71224"/>
    </inkml:brush>
  </inkml:definitions>
  <inkml:trace contextRef="#ctx0" brushRef="#br0">6 300 13907,'0'-1'1088,"-3"-5"-848,3-2-96,-1-14 224,1-8-176,1-7-344,-1-8-168,0-2 280,-1-3-128,0-3-80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995"/>
    </inkml:context>
    <inkml:brush xml:id="br0">
      <inkml:brushProperty name="width" value="0.05" units="cm"/>
      <inkml:brushProperty name="height" value="0.05" units="cm"/>
    </inkml:brush>
  </inkml:definitions>
  <inkml:trace contextRef="#ctx0" brushRef="#br0">100 284 14995,'-12'8'1047,"0"1"-1,1 0 0,1 0 1,-14 14-1,21-19-825,0 0 0,0 0-1,0 0 1,1 0 0,-1 0 0,1 0 0,0 1-1,0-1 1,1 1 0,-1 0 0,1-1 0,0 1-1,0 0 1,0 0 0,1 9 0,0-12-205,0 0 1,0 0 0,1 0 0,-1-1 0,1 1-1,-1 0 1,1 0 0,-1-1 0,1 1-1,0 0 1,0-1 0,0 1 0,0-1-1,0 1 1,0-1 0,1 1 0,-1-1-1,0 0 1,1 1 0,-1-1 0,1 0 0,-1 0-1,1 0 1,-1 0 0,1-1 0,0 1-1,0 0 1,-1-1 0,1 1 0,0-1-1,0 1 1,0-1 0,-1 0 0,1 0-1,0 0 1,0 0 0,3 0 0,1-1-16,0 0 1,1 0-1,-1 0 1,0-1-1,0 1 1,0-1-1,0-1 1,0 1-1,10-7 1,10-12 10,0-1 1,-2-1 0,0-1-1,-2-1 1,0-1-1,29-48 1,-39 54-22,0 1 1,12-30-1,-22 43 6,1 1 1,-1-1-1,0 0 0,-1 0 1,0 0-1,0 0 0,0 0 0,0-1 1,-1 1-1,0 0 0,-1 0 0,1 0 1,-4-12-1,4 16 2,-1-1 0,0 1 0,0 0 0,0 0 0,-1 0 1,1 0-1,-1 0 0,1 0 0,-1 0 0,1 1 0,-1-1 0,0 0 0,0 1 0,0-1 1,0 1-1,0 0 0,-3-1 0,1 0 6,-1 0 1,1 1 0,-1 0-1,0 0 1,1 0-1,-1 0 1,0 1-1,-5 0 1,-3 1 44,0 0 1,1 1-1,-1 1 0,1 0 1,-20 7-1,21-5 13,1 0 1,-1 0-1,2 1 1,-16 11-1,21-13-29,-1 0-1,0 0 0,1 0 1,0 1-1,0-1 0,1 1 1,-1 0-1,1 0 0,0 0 1,-3 7-1,6-11-27,-1 1-1,1 0 1,-1-1-1,1 1 1,0-1-1,0 1 1,0 0-1,0-1 0,0 1 1,0 0-1,0-1 1,0 1-1,1 0 1,-1-1-1,1 1 1,-1-1-1,1 1 1,-1-1-1,1 1 1,0-1-1,0 0 1,0 1-1,0-1 1,0 0-1,0 1 1,0-1-1,0 0 1,1 0-1,-1 0 1,0 0-1,1 0 1,1 1-1,5 2-59,0 0-1,0-1 0,0 0 1,16 4-1,18 2-419,47 3 0,-54-8 0,-1 1 1,59 17 0,-88-21 394,-1 1 0,1 0 1,-1 0-1,0 0 1,0 0-1,0 1 0,0-1 1,6 6-1,-8-6 20,0 0 0,0 1 0,-1-1-1,0 0 1,1 0 0,-1 1 0,0-1 0,0 1-1,0-1 1,0 1 0,-1-1 0,1 1 0,-1 0-1,1-1 1,-1 1 0,0 4 0,0 0-146</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01.528"/>
    </inkml:context>
    <inkml:brush xml:id="br0">
      <inkml:brushProperty name="width" value="0.025" units="cm"/>
      <inkml:brushProperty name="height" value="0.025" units="cm"/>
      <inkml:brushProperty name="color" value="#E71224"/>
    </inkml:brush>
  </inkml:definitions>
  <inkml:trace contextRef="#ctx0" brushRef="#br0">126 73 12659,'0'0'77,"0"0"1,-1 0-1,1 0 0,-1 0 1,1-1-1,-1 1 1,1 0-1,-1 0 1,1 0-1,-1 0 1,1 0-1,-1-1 0,1 1 1,0 0-1,-1 0 1,1-1-1,-1 1 1,1 0-1,0 0 0,-1-1 1,1 1-1,0 0 1,0-1-1,-1 1 1,1-1-1,0 1 1,0 0-1,-1-1 0,1 1 1,0-1-1,0 1 1,0-1-1,0 1 1,0-1-1,0 1 1,-1-1-1,1 1 0,0-1 1,0 1-1,1 0 1,-1-1-1,0 0 1,-2-28 1622,1 25-1362,1 2-266,0 1-3,0-1 0,0 1 0,0-1 1,0 1-1,0-1 0,0 1 0,0-1 0,0 1 0,1-1 0,-1 1 0,0-1 0,1 1 0,0 0 0,0-3 0,0 5-54,-1-1 1,1 1 0,0 0-1,-1-1 1,1 1 0,-1 0-1,1-1 1,-1 1-1,0 0 1,1-1 0,-1 1-1,0 0 1,1 0 0,-1 0-1,0-1 1,0 1 0,0 2-1,3 13 14,0 1 0,-2 0 0,0-1-1,-2 35 1,0-51-28,1 0 0,0 1 0,0-1 0,-1 0 0,1 1-1,0-1 1,-1 0 0,1 0 0,0 1 0,-1-1 0,1 0 0,0 0-1,-1 0 1,1 1 0,0-1 0,-1 0 0,1 0 0,-1 0 0,1 0 0,0 0-1,-1 0 1,1 0 0,-1 0 0,1 0 0,0 0 0,-1 0 0,1 0-1,-1 0 1,1 0 0,0 0 0,-1 0 0,1-1 0,-1 1 0,1 0 0,0 0-1,-1 0 1,1-1 0,0 1 0,-1 0 0,1 0 0,0-1 0,-1 0-1,-15-10 45,4 3-29,-13-12 44,25 20-20,-11-6 24,2 3 53,-8 16-68,15-14-30,1 1 0,0 0 1,-1-1-1,1 1 0,0-1 0,0 0 0,0 1 0,0-1 0,0 0 0,0 0 0,0 0 0,0 0 0,0 0 1,0 0-1,-1-1 0,2 2-18,0 0 0,0 0 0,1 0 0,-1-1 0,0 1 0,0 0 0,0 0 0,0 0 0,1 0 0,-1 0 0,0 0 0,0 0 0,0 0 0,1 0 0,-1 0 0,0 0 0,0 0 0,0 1 0,1-1 0,-1 0 0,0 0 0,0 0 0,0 0 0,0 0 0,0 0 0,1 0 0,-1 0 0,0 1 0,0-1 0,0 0 0,0 0 0,0 0 0,1 0 0,-1 0 0,0 1 0,0-1 0,0 0 0,0 0 0,0 0 0,0 0 0,0 1 0,0-1 0,0 0 0,0 0 0,0 0 0,0 1 0,0-1 0,0 0 0,2 4 9,1-11 17,-7-2 5,3 7-13,3 8-15,-1-5-22,-1 0 1,0 0-1,0 0 1,-1 1-1,1-1 0,0 0 1,0 0-1,0 0 0,-1 0 1,1 0-1,0 0 1,-1 0-1,1 0 0,-1 0 1,0-1-1,1 1 0,-1 0 1,0 0-1,1 0 1,-1 0-1,-1 0 0,2-1 18,-4-7-83</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03.555"/>
    </inkml:context>
    <inkml:brush xml:id="br0">
      <inkml:brushProperty name="width" value="0.025" units="cm"/>
      <inkml:brushProperty name="height" value="0.025" units="cm"/>
      <inkml:brushProperty name="color" value="#E71224"/>
    </inkml:brush>
  </inkml:definitions>
  <inkml:trace contextRef="#ctx0" brushRef="#br0">118 8 13371,'-2'-1'263,"0"0"0,0 0 0,0 0 0,0 0 0,0 1 0,0-1 0,-1 1 0,1-1 0,0 1 0,0 0 0,-1 0 0,1 0 0,0 0 0,-1 0 0,1 0 0,-3 2 0,3-2-186,1 1 1,0 0-1,-1 0 1,1-1-1,0 1 1,0 0-1,0 0 1,-1 1-1,1-1 1,0 0-1,0 0 1,1 0 0,-1 1-1,0-1 1,0 0-1,1 1 1,-1-1-1,0 1 1,1-1-1,0 1 1,-1-1-1,1 1 1,0-1-1,0 1 1,0 2 0,-2 1-59,1-5-22,1 1 0,0 0 1,-1-1-1,1 1 0,-1 0 1,1 0-1,0-1 1,0 1-1,-1 0 0,1 0 1,0 0-1,0-1 0,0 1 1,0 0-1,0 0 1,0 0-1,0-1 0,0 1 1,0 0-1,1 0 0,-1 0 1,0-1-1,1 2 1,6-5-62,-7 3 110,0 12-36,0-11-11,0 0 0,0 0 0,0 0 0,1 1 0,-1-1 0,1 0 0,-1 0 0,1 0 0,-1 0 0,1 0 1,-1 0-1,1 0 0,0 0 0,0 0 0,0 0 0,-1 0 0,1 0 0,0-1 0,0 1 0,0 0 0,0 0 1,0-1-1,2 1 0,-2 0-2,-1-1 0,1 0 1,0 0-1,-1 1 1,1-1-1,0 0 0,-1 0 1,1 0-1,0 0 0,-1 0 1,1 0-1,0 0 1,-1 0-1,1 0 0,0 0 1,-1 0-1,1-1 0,0 1 1,-1 0-1,1 0 1,-1-1-1,1 1 0,0 0 1,-1-1-1,1 1 0,-1-1 1,1 1-1,-1 0 1,1-1-1,-1 1 0,1-1 1,-1 0-1,0 1 0,1-1 1,-1 1-1,0-1 1,1 1-1,-1-1 0,0 0 1,0 1-1,0-1 0,0 0 1,1 0-1,-1-2-9,1 0-1,-1 1 0,0-1 0,0 0 1,0 1-1,0-1 0,0 0 1,-1 1-1,1-1 0,-1 0 1,0 1-1,-1-4 0,2 5 10,-1 0-1,1 0 1,-1 1-1,1-1 1,-1 0 0,1 1-1,-1-1 1,1 1-1,-1-1 1,0 1 0,1-1-1,-1 1 1,0-1-1,1 1 1,-1-1-1,0 1 1,0 0 0,1 0-1,-1-1 1,0 1-1,0 0 1,0 0 0,1 0-1,-1 0 1,0 0-1,0 0 1,0 0 0,0 0-1,1 0 1,-1 0-1,0 0 1,0 1-1,0-1 1,1 0 0,-1 1-1,0-1 1,0 0-1,1 1 1,-1-1 0,0 1-1,1-1 1,-1 1-1,1-1 1,-2 2-1,-2 2-3,1-1-1,-1 1 0,1 1 0,0-1 0,0 0 0,0 1 0,0 0 0,1-1 0,0 1 0,0 0 0,0 0 0,1 0 0,0 1 0,0-1 0,0 0 0,0 0 0,1 1 1,0-1-1,0 0 0,0 1 0,2 6 0,-2-11 6,0 0 0,1 0 1,-1 0-1,0 0 1,1 0-1,-1-1 0,1 1 1,-1 0-1,1 0 0,-1 0 1,1 0-1,-1-1 0,1 1 1,0 0-1,-1-1 1,1 1-1,0 0 0,0-1 1,0 1-1,0-1 0,-1 1 1,1-1-1,0 1 0,0-1 1,2 1-1,-2-1-1,1-1 0,-1 1 0,1 0 0,-1 0 0,1-1 0,-1 1 0,0-1 0,1 1 0,-1-1 0,1 0 0,-1 1 0,0-1-1,0 0 1,1 0 0,0-1 0,2-1 0,-1-1 0,1 1-1,-1-1 1,0 0-1,0 0 1,0 0 0,0 0-1,-1 0 1,4-8-1,-6 10 13,1 0 1,-1 0-1,1 0 0,-1 0 0,0 0 0,0 0 0,0 0 0,0 0 0,0-1 0,0 1 0,0 0 0,-1 0 0,1 0 0,-1 0 0,-1-3 0,2 5-3,0 0-1,-1-1 1,1 1-1,0-1 1,-1 1-1,1-1 1,0 1-1,-1 0 1,1-1-1,-1 1 1,1 0-1,-1 0 0,1-1 1,-1 1-1,1 0 1,-1 0-1,1 0 1,-1-1-1,1 1 1,-1 0-1,1 0 1,-1 0-1,0 0 1,0 0 1,-1 1 0,1-1 1,-1 0-1,1 1 1,-1-1-1,1 1 0,-1 0 1,1-1-1,0 1 0,0 0 1,-1 0-1,0 1 0,-3 2 19,1 0 0,-1 1 0,1-1 0,-6 9 0,9-11-24,-1 0 0,1 0-1,0 0 1,0 0 0,0 0-1,0 0 1,0 0 0,0 1 0,1-1-1,-1 0 1,1 0 0,-1 1 0,1-1-1,0 0 1,0 3 0,0-5-2,0 1 0,0-1-1,0 0 1,0 0 0,0 0 0,0 1 0,0-1 0,0 0 0,0 0-1,0 0 1,0 1 0,1-1 0,-1 0 0,0 0 0,0 0 0,0 0-1,0 0 1,0 1 0,0-1 0,0 0 0,1 0 0,-1 0 0,0 0-1,0 0 1,0 0 0,0 1 0,1-1 0,-1 0 0,0 0 0,0 0-1,0 0 1,0 0 0,1 0 0,-1 0 0,0 0 0,0 0 0,0 0-1,1 0 1,-1 0 0,0 0 0,0 0 0,0 0 0,1 0 0,-1 0-1,0 0 1,0 0 0,0 0 0,11-9-7,6-14-8,12-26 6,-27 46 19,0 0-1,-1-1 1,0 1 0,1-1-1,-2 1 1,1-1 0,0 1-1,-1-1 1,1 1 0,-1-1-1,0 0 1,0 1 0,-1-5-1,1 8-6,0 0 0,0-1-1,0 1 1,0 0 0,0 0 0,0-1-1,0 1 1,0 0 0,0 0 0,0 0-1,-1-1 1,1 1 0,0 0-1,0 0 1,0 0 0,0 0 0,0-1-1,-1 1 1,1 0 0,0 0 0,0 0-1,0 0 1,-1 0 0,1-1 0,0 1-1,0 0 1,0 0 0,-1 0-1,1 0 1,0 0 0,0 0 0,-1 0-1,1 0 1,0 0 0,0 0 0,-1 0-1,-8 6 64,-5 11 17,1 3-3,1 0 0,-12 29 0,20-38-73,-1 1-1,1 0 1,1 0-1,0 0 0,1 0 1,-1 14-1,3-25-7,0 0 0,0-1-1,0 1 1,-1 0 0,1-1 0,0 1 0,0 0 0,0-1-1,0 1 1,0-1 0,1 1 0,-1 0 0,0-1-1,0 1 1,0 0 0,1-1 0,-1 1 0,0 0 0,0-1-1,1 1 1,-1-1 0,1 1 0,-1-1 0,0 1-1,1-1 1,0 1 0,0-1 0,-1 0-1,1 0 1,0 0 0,0-1-1,-1 1 1,1 0-1,0-1 1,-1 1 0,1 0-1,0-1 1,-1 1 0,1-1-1,0 1 1,-1-1 0,1 1-1,-1-1 1,1 1 0,0-2-1,23-32-24,-18 25 31,-1-1 1,1 0-1,-2 0 1,1 0-1,-2-1 1,1 1-1,-1-1 1,2-18-1,-5 29-5,0 0 1,0 0-1,0 0 0,0 0 0,1-1 0,-1 1 1,0 0-1,0 0 0,0 0 0,0 0 0,0 0 0,0-1 1,0 1-1,0 0 0,0 0 0,0 0 0,0 0 1,0 0-1,0-1 0,0 1 0,0 0 0,0 0 0,0 0 1,-1 0-1,1 0 0,0 0 0,0-1 0,0 1 1,0 0-1,0 0 0,0 0 0,0 0 0,0 0 0,0 0 1,0 0-1,-1-1 0,1 1 0,0 0 0,0 0 1,0 0-1,0 0 0,0 0 0,0 0 0,-1 0 0,1 0 1,0 0-1,0 0 0,0 0 0,0 0 0,0 0 1,-1 0-1,1 0 0,0 0 0,0 0 0,0 0 1,-8 8 5,-5 16-3,9-17-80,1 1-1,0 0 0,0-1 1,1 1-1,0 0 0,0 0 1,1 1-1,-1 13 1,2-21 64,0-1 1,0 0 0,0 0 0,0 1-1,0-1 1,0 0 0,0 1 0,0-1 0,0 0-1,0 0 1,0 1 0,0-1 0,0 0-1,0 0 1,1 1 0,-1-1 0,0 0 0,0 0-1,0 1 1,0-1 0,0 0 0,0 0-1,1 1 1,-1-1 0,0 0 0,0 0 0,0 0-1,1 1 1,-1-1 0,0 0 0,0 0-1,1 0 1,-1 0 0,0 0 0,0 0 0,1 1-1,-1-1 1,0 0 0,0 0 0,1 0-1,-1 0 1,0 0 0,1 0 0,-1 0 0,0 0-1,0 0 1,1 0 0,-1 0 0,0 0-1,1-1 1,11-10-242,-4-6-42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8.233"/>
    </inkml:context>
    <inkml:brush xml:id="br0">
      <inkml:brushProperty name="width" value="0.025" units="cm"/>
      <inkml:brushProperty name="height" value="0.025" units="cm"/>
      <inkml:brushProperty name="color" value="#E71224"/>
    </inkml:brush>
  </inkml:definitions>
  <inkml:trace contextRef="#ctx0" brushRef="#br0">1 1705 14219,'1'-19'1248,"-1"5"-904,-1 3-152,1 1 529,0-1-233,0-1-368,2-3-192,1-3-472,-1-5 464,-1-7-88,3-8-73</inkml:trace>
  <inkml:trace contextRef="#ctx0" brushRef="#br0" timeOffset="1">28 831 15899,'-2'-25'1289,"-2"4"-993,0-1-144,2-2 376,1 0-272,1-1-408,1 1-216,1-2-352,1 0-353,-1-4 737,0 0-208,1 0-48</inkml:trace>
  <inkml:trace contextRef="#ctx0" brushRef="#br0" timeOffset="2">28 292 12827,'-2'-19'1424,"-1"5"-832,1 4-256,-1-2 832,-2 1-351,4-5-281,-2 0-128,3-5-392,-1-2-264,1-7-1985,0-7 2041,4-2-288,0-4-184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08.367"/>
    </inkml:context>
    <inkml:brush xml:id="br0">
      <inkml:brushProperty name="width" value="0.025" units="cm"/>
      <inkml:brushProperty name="height" value="0.025" units="cm"/>
      <inkml:brushProperty name="color" value="#E71224"/>
    </inkml:brush>
  </inkml:definitions>
  <inkml:trace contextRef="#ctx0" brushRef="#br0">794 7 17388,'-1'0'115,"0"-1"-1,0 1 1,0-1 0,-1 1 0,1-1 0,0 1 0,0-1 0,-1 1 0,1 0-1,0 0 1,-1 0 0,1 0 0,0 0 0,0 0 0,-1 0 0,1 0 0,0 1-1,-1-1 1,1 0 0,0 1 0,0-1 0,0 1 0,-1-1 0,1 1-1,-1 0 1,-3 3 290,1 0 0,0 0 0,-1 0 0,-4 7 0,-16 14 412,16-21-713,0 1 1,0-2 0,0 1-1,0-1 1,0-1 0,-1 1-1,0-2 1,-15 2 0,10-2-374,1-1 0,-1 0 0,1-1 0,-1-1 0,-16-4-1,22 3-341,0 0 0,0-1 0,1 0 0,0-1 0,0 1 0,0-2-1,-11-8 1,-22-15-3950,40 28 4256,-1 0-1,0 0 0,0 0 0,0 1 0,0-1 0,0 0 0,0 1 0,0-1 0,-1 1 0,1 0 0,0 0 0,0-1 0,0 2 1,0-1-1,0 0 0,0 0 0,0 1 0,-1-1 0,1 1 0,0-1 0,0 1 0,0 0 0,1 0 0,-1 0 0,0 0 0,-2 2 0,-11 4-65,-3-2 3636,15-5-2527,0 0 0,0 0 1,-1-1-1,1 1 0,0-1 0,0 0 0,-3-1 0,-21-3 1365,12 6-1622,1 1 0,-1 0-1,1 1 1,-25 8-1,26-6-153,-1-1 0,0-1 0,0 0 0,0-1 0,-23 1 0,16-3-120,2 0 74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08.910"/>
    </inkml:context>
    <inkml:brush xml:id="br0">
      <inkml:brushProperty name="width" value="0.025" units="cm"/>
      <inkml:brushProperty name="height" value="0.025" units="cm"/>
      <inkml:brushProperty name="color" value="#E71224"/>
    </inkml:brush>
  </inkml:definitions>
  <inkml:trace contextRef="#ctx0" brushRef="#br0">124 6 13307,'-10'0'1376,"-1"-1"-968,-1 1-248,2-1 1001,2-1-905,0 2-216,0 0-256,-1 0-161,-5-1 273,-2 1-128,-1 4 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09.360"/>
    </inkml:context>
    <inkml:brush xml:id="br0">
      <inkml:brushProperty name="width" value="0.025" units="cm"/>
      <inkml:brushProperty name="height" value="0.025" units="cm"/>
      <inkml:brushProperty name="color" value="#E71224"/>
    </inkml:brush>
  </inkml:definitions>
  <inkml:trace contextRef="#ctx0" brushRef="#br0">769 30 11402,'-134'2'5235,"85"-2"-5277,-65 6 0,93-2-204,-31 1-1091,49-5 1070,0 0 0,0 0 0,0 0 0,0-1 0,0 1 0,0-1 0,0 0 0,0 0 0,0 0 0,0-1 0,1 1 0,-1 0 0,-5-5 0,4 2 37,-1 0 0,0 0 0,-1 1 0,1 0 0,-1-1 0,-6-2 0,8 5 311,1 0-1,-1 1 1,1-1-1,0 1 1,-1-1-1,1 1 1,-1 0-1,1 0 1,-1 1-1,1-1 1,-1 1-1,1-1 0,-5 3 1,-57 23 1266,54-19-1139,-1-2 0,0 0-1,-1 0 1,1-1 0,-1 0-1,0-1 1,-23 2 0,33-6-276,-1 1 1,1-1-1,-1 0 1,1 0 0,0 0-1,0 0 1,-1-1 0,1 1-1,0-1 1,0 0-1,0 0 1,-4-4 0,-1 1 34,-7-5-237</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09.751"/>
    </inkml:context>
    <inkml:brush xml:id="br0">
      <inkml:brushProperty name="width" value="0.025" units="cm"/>
      <inkml:brushProperty name="height" value="0.025" units="cm"/>
      <inkml:brushProperty name="color" value="#E71224"/>
    </inkml:brush>
  </inkml:definitions>
  <inkml:trace contextRef="#ctx0" brushRef="#br0">959 1 12915,'-66'3'1894,"47"-3"-1832,1 1-1,0 1 1,-22 4-1,-12 8-54,-62 28-1,13-4-623,99-37 543,0-1 0,0 1 1,0 0-1,-1-1 0,1 1 0,0-1 0,0 0 0,0 1 1,-1-1-1,1 0 0,0-1 0,0 1 0,-1 0 1,1-1-1,-3 0 0,2-1-128,0 0 0,0 0 0,0-1 0,0 1 1,0-1-1,0 0 0,1 0 0,-4-3 0,4 3 211,-1 1 0,1 0-1,-1 0 1,0 0 0,0 0 0,0 0-1,0 1 1,0-1 0,0 1 0,0 0-1,-1 0 1,1 0 0,0 0-1,-1 1 1,1-1 0,-1 1 0,1 0-1,-1 0 1,1 0 0,-1 0 0,-3 2-1,0-2 122,0 0 1,-1 0-1,1-1 0,-9-1 0,4 0 162,0 0-1,-21 1 1,21 1-63,-1-1 0,-17-3 0,26 2-204,0 1 1,1-1 0,-1 0 0,0 0 0,-5-5 0,7 6-1,0-1 0,0 0-1,0 1 1,-1-1 0,1 1 0,0 0 0,-1 0 0,1 0 0,0 0 0,-1 0 0,1 0 0,-1 1 0,0-1 0,1 1 0,-1 0-1,-2 0 1,2 1-1,1 0 0,-1 0 0,1 1 0,0-1 0,0 1 0,0 0 0,0 0 0,-4 3-1,-11 10-16,8-10-69,0 0 0,-1-1 0,0 0 0,0-1 1,0 0-1,0 0 0,-17 1 0,13-7-27,2-10-14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1.410"/>
    </inkml:context>
    <inkml:brush xml:id="br0">
      <inkml:brushProperty name="width" value="0.025" units="cm"/>
      <inkml:brushProperty name="height" value="0.025" units="cm"/>
      <inkml:brushProperty name="color" value="#E71224"/>
    </inkml:brush>
  </inkml:definitions>
  <inkml:trace contextRef="#ctx0" brushRef="#br0">46 1 16339,'-1'0'114,"1"0"-1,-1 0 1,0 0-1,0 1 1,1-1-1,-1 0 1,0 0-1,1 1 1,-1-1-1,0 1 1,1-1-1,-1 0 1,1 1-1,-1-1 1,1 1-1,-1-1 1,1 1-1,-1 0 1,1-1-1,-1 1 1,1-1-1,0 1 1,-1 0-1,1 0 1,0-1 0,0 1-1,-1 0 0,-4 26 323,4-20 85,-11 81 988,-1 144 1,22 89-619,-9-315-848,3 15 73,0-12 690,36-283 681,12-60-1320,-49 325-178,0 1 0,1-1 1,0 1-1,0 0 0,1 0 0,-1 0 0,8-9 0,-10 16 6,0-1-1,0 0 0,1 1 1,-1-1-1,1 1 0,-1 0 0,1-1 1,-1 1-1,1 0 0,-1 0 0,1 0 1,0 0-1,0 0 0,0 1 0,0-1 1,-1 0-1,1 1 0,0-1 1,0 1-1,0 0 0,0 0 0,0 0 1,0 0-1,0 0 0,0 0 0,0 0 1,0 1-1,0-1 0,0 1 0,0-1 1,0 1-1,0 0 0,-1 0 1,1 0-1,0 0 0,3 2 0,-2-1 0,0 0 0,1 1 0,-1 0 0,0-1-1,0 1 1,-1 0 0,1 0 0,0 1-1,-1-1 1,0 0 0,0 1 0,0 0 0,0-1-1,-1 1 1,3 6 0,-3-4 6,0 0-1,0 0 1,-1 0-1,0 0 1,0 1-1,0-1 1,-1 0-1,0 0 1,-2 9-1,-1-1 12,-1-1-1,-1 1 1,0-1-1,0 0 1,-1 0-1,-1-1 1,-18 23-1,13-21 25,0-1 0,-22 18 0,28-26-43,0 0 0,0 0 0,0 0 0,-1-1 0,0 0 1,0-1-1,-12 4 0,20-7-35,-1 0 1,1 1-1,-1-1 1,0 0 0,0 0-1,1 1 1,-1-1-1,0 0 1,1 0 0,-1 0-1,0 0 1,0 0-1,1 0 1,-1 0 0,0 0-1,1 0 1,-1-1-1,0 1 1,0 0 0,1 0-1,-1-1 1,0 1-1,1 0 1,-1-1 0,1 1-1,-1-1 1,0 1-1,0-1 1,1-1-28,-1 1-1,1 0 1,0 0 0,0 0 0,0 0-1,0 0 1,0 0 0,1 0 0,-1 0-1,0-1 1,0 1 0,1 0 0,-1 0-1,1 0 1,-1 0 0,1-1 0,27-38-1020,-5 11 453,6-6-133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2.109"/>
    </inkml:context>
    <inkml:brush xml:id="br0">
      <inkml:brushProperty name="width" value="0.025" units="cm"/>
      <inkml:brushProperty name="height" value="0.025" units="cm"/>
      <inkml:brushProperty name="color" value="#E71224"/>
    </inkml:brush>
  </inkml:definitions>
  <inkml:trace contextRef="#ctx0" brushRef="#br0">206 1 17516,'-76'161'4929,"53"-99"-4442,3 0 1,-13 69 0,51-188-2975,-17 50 2330,11-110-2409,-11 101 2190,-1-1 1,0 0-1,-2 0 0,-6-31 1,8 46 371,0 0 0,-1 1 0,1-1 1,-1 0-1,0 0 0,0 1 0,1-1 1,-1 0-1,0 1 0,0-1 0,-2-1 1,-3 4 188,1 12 31,3-2-64,1 0 1,0 0 0,1 0-1,0-1 1,0 1 0,2 0-1,-1 0 1,1 0 0,6 16-1,-3-10 136,2 0-1,0 0 1,1 0 0,19 30-1,-25-46-290,5 11 372,-7-9-44,-6-7 17,-1-2-128,0 0 1,1 0 0,0-1 0,0 0 0,-9-15 0,-23-45 46,19 32-178,15 29-63,3 4-15,-1 1 1,1-1 0,0 0-1,0 0 1,0 0-1,0 0 1,0 0 0,0 0-1,1 0 1,-1 0-1,0-4 1,1 6-6,0 0 0,1 0 0,-1-1 0,0 1 0,0 0 0,1 0 0,-1-1 0,0 1 0,0 0 1,1 0-1,-1 0 0,0 0 0,1 0 0,-1-1 0,0 1 0,1 0 0,-1 0 0,0 0 0,1 0 0,-1 0 0,0 0 0,1 0 0,-1 0 0,0 0 1,1 0-1,-1 0 0,0 1 0,1-1 0,-1 0 0,0 0 0,1 0 0,-1 0 0,0 0 0,0 1 0,1-1 0,-1 0 0,1 1 0,16 8 7,-13-7-7,9 5-57,0-1-1,0-1 1,1 0-1,0-1 0,0 0 1,0-1-1,1 0 1,-1-2-1,0 0 1,1 0-1,-1-1 1,18-2-1,-28 1 64,1 0 0,-1-1 0,0 1 0,1-1-1,-1 0 1,0 0 0,0 0 0,0 0 0,3-3 0,12-13 26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2.529"/>
    </inkml:context>
    <inkml:brush xml:id="br0">
      <inkml:brushProperty name="width" value="0.025" units="cm"/>
      <inkml:brushProperty name="height" value="0.025" units="cm"/>
      <inkml:brushProperty name="color" value="#E71224"/>
    </inkml:brush>
  </inkml:definitions>
  <inkml:trace contextRef="#ctx0" brushRef="#br0">9 1 18220,'-5'0'2192,"2"6"-1391,2-1-393,1 3 1360,1 4-888,4 4-136,-2 6-416,1 1-264,-3 4-448,1-1-232,-2-3-376,-2-5 760,1-11-176,1-5-208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2.542"/>
    </inkml:context>
    <inkml:brush xml:id="br0">
      <inkml:brushProperty name="width" value="0.05" units="cm"/>
      <inkml:brushProperty name="height" value="0.05" units="cm"/>
    </inkml:brush>
  </inkml:definitions>
  <inkml:trace contextRef="#ctx0" brushRef="#br0">131 161 15403,'-1'-4'252,"0"1"0,0-1-1,-1 1 1,0 0 0,1-1-1,-1 1 1,0 0 0,0 0-1,-1 0 1,-3-4 0,5 6-183,0 1 1,0-1 0,0 0-1,0 0 1,-1 1-1,1-1 1,0 1 0,0-1-1,0 1 1,-1-1 0,1 1-1,0 0 1,-1-1-1,1 1 1,0 0 0,-1 0-1,1 0 1,0 0 0,-1 0-1,1 0 1,0 1 0,0-1-1,-1 0 1,1 1-1,0-1 1,0 1 0,-1-1-1,1 1 1,0 0 0,0-1-1,0 1 1,0 0-1,-2 1 1,-2 3 60,1 0 0,-1 1 0,0-1 0,1 1 0,0 0-1,1 0 1,-1 0 0,1 1 0,1-1 0,-1 1 0,-2 9 0,0 2-10,1 1-1,1 0 1,-1 20 0,3-33-86,1 0 1,0 1 0,0-1-1,1 0 1,0 0-1,0 0 1,0 0 0,1 0-1,-1 0 1,5 7-1,-5-11-14,0-1 0,-1 1 0,1-1 0,0 0 0,1 1-1,-1-1 1,0 0 0,0 0 0,0 0 0,1 0-1,-1 0 1,0 0 0,1 0 0,-1-1 0,1 1 0,-1 0-1,3 0 1,-1-1 6,-1 0 0,1 0 0,0 0 0,-1 0 0,1 0 1,-1-1-1,1 1 0,-1-1 0,1 1 0,-1-1 0,1 0 0,-1 0 0,1 0 0,2-2 0,7-5 71,-1 0 1,1 0-1,-2-1 1,1-1-1,-1 0 1,-1 0-1,15-21 0,-1-3 332,27-53-1,-49 85-412,33-70 448,-31 64-392,0 1 0,-1 0 0,0-1 0,0 0-1,-1 0 1,0 1 0,0-17 0,-1 24-66,0-1-1,0 1 1,0-1-1,0 1 0,0-1 1,0 1-1,0-1 1,0 1-1,0-1 1,0 1-1,0-1 0,-1 1 1,1-1-1,0 1 1,0-1-1,-1 1 1,1-1-1,0 1 1,0 0-1,-1-1 0,1 1 1,0-1-1,-1 1 1,1 0-1,-1-1 1,1 1-1,0 0 0,-1-1 1,0 1-3,0 1 0,1-1 1,-1 0-1,0 0 0,1 1 1,-1-1-1,1 0 0,-1 1 1,0-1-1,1 0 0,-1 1 1,1-1-1,-1 1 0,1-1 0,-1 1 1,1-1-1,-1 2 0,-17 27 0,14-17-16,0 0-1,0 0 0,1 0 1,1 0-1,0 0 0,1 1 1,0 17-1,1-27 15,0 1 0,0-1 0,1 0 0,-1 1 1,1-1-1,-1 0 0,1 0 0,0 0 0,1 1 0,-1-1 0,0 0 0,1 0 0,0 0 0,-1-1 0,1 1 1,0 0-1,1-1 0,-1 1 0,0-1 0,1 0 0,-1 0 0,1 0 0,0 0 0,0 0 0,-1 0 0,1-1 0,0 0 1,1 1-1,-1-1 0,0 0 0,0 0 0,5 0 0,0 0 4,1-1 1,0 0-1,0-1 0,-1 0 0,1 0 1,0-1-1,-1 0 0,1 0 1,-1-1-1,0 0 0,0-1 1,8-4-1,13-8 43,46-36 0,-72 50-45,14-14 5,-15 13-11,0 1 0,1-1 0,-1 1 0,1 0 0,0 0 0,0-1 0,4-1 0,-6 5-3,0 1 0,-1-1-1,1 1 1,-1 0 0,1-1 0,-1 1-1,0-1 1,0 1 0,0 0 0,0-1-1,0 1 1,0 0 0,0 2 0,0-2-6,0 3 3,0-1 0,0 1 0,1-1 0,-1 0 1,1 1-1,0-1 0,1 0 0,-1 1 0,1-1 0,0 0 0,3 6 0,-3-8 11,-1-1 1,0 1-1,1-1 0,-1 1 1,1-1-1,-1 0 1,1 1-1,0-1 1,-1 0-1,1 0 0,0 0 1,0-1-1,0 1 1,-1 0-1,1-1 1,0 1-1,0-1 0,0 0 1,0 1-1,0-1 1,0 0-1,0 0 0,0 0 1,0-1-1,0 1 1,0 0-1,0-1 1,3 0-1,4-3 17,-1 1-1,0-1 1,0 0-1,0-1 1,0 0 0,-1 0-1,0-1 1,0 0-1,0 0 1,10-12 0,-10 9 13,0 0 1,0 0 0,-1-1 0,0 0 0,-1 0 0,0 0-1,0-1 1,3-12 0,-7 21-28,-1 0-1,0 0 1,1-1 0,-1 1-1,0 0 1,0 0 0,0-1-1,0 1 1,-1 0-1,1 0 1,-1-3 0,1 5-5,0-1 0,-1 1 1,1-1-1,0 1 1,-1-1-1,1 1 1,-1-1-1,1 1 0,0-1 1,-1 1-1,1-1 1,-1 1-1,1 0 0,-1-1 1,1 1-1,-1 0 1,0-1-1,1 1 1,-1 0-1,1 0 0,-1 0 1,0 0-1,1-1 1,-1 1-1,1 0 0,-1 0 1,0 0-1,1 0 1,-1 0-1,0 1 0,1-1 1,-1 0-1,1 0 1,-1 0-1,0 0 1,1 1-1,-1-1 0,1 0 1,-1 0-1,1 1 1,-1-1-1,0 1 0,-4 2-51,1 1-1,0-1 1,-1 1-1,1 0 1,1 0-1,-1 0 0,1 1 1,-1-1-1,1 1 1,0 0-1,1-1 1,-1 1-1,1 1 1,0-1-1,1 0 0,-1 0 1,1 1-1,0-1 1,0 1-1,0-1 1,1 1-1,0-1 0,0 1 1,1 0-1,-1-1 1,3 9-1,-3-12-28,1-1 0,0 1-1,-1 0 1,1-1 0,0 1-1,0-1 1,0 1 0,0-1-1,0 1 1,0-1 0,0 0-1,0 0 1,1 1 0,-1-1-1,0 0 1,1 0 0,-1 0 0,1 0-1,-1-1 1,1 1 0,0 0-1,-1-1 1,1 1 0,0-1-1,-1 1 1,1-1 0,0 0-1,0 0 1,-1 0 0,1 0-1,0 0 1,0 0 0,-1 0-1,1-1 1,0 1 0,-1 0 0,1-1-1,0 0 1,-1 1 0,1-1-1,-1 0 1,1 0 0,-1 0-1,2-1 1,16-13-761</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8.683"/>
    </inkml:context>
    <inkml:brush xml:id="br0">
      <inkml:brushProperty name="width" value="0.025" units="cm"/>
      <inkml:brushProperty name="height" value="0.025" units="cm"/>
      <inkml:brushProperty name="color" value="#E71224"/>
    </inkml:brush>
  </inkml:definitions>
  <inkml:trace contextRef="#ctx0" brushRef="#br0">7 286 15331,'-1'-21'1513,"-1"0"-1145,0-3-184,0-1 664,2 1-520,0 0-216,2-1-504,-1 2-248,0-1-761,-1-1 1113,0 1-248,-1-2-232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19.102"/>
    </inkml:context>
    <inkml:brush xml:id="br0">
      <inkml:brushProperty name="width" value="0.025" units="cm"/>
      <inkml:brushProperty name="height" value="0.025" units="cm"/>
      <inkml:brushProperty name="color" value="#E71224"/>
    </inkml:brush>
  </inkml:definitions>
  <inkml:trace contextRef="#ctx0" brushRef="#br0">12 491 12251,'-11'-74'3425,"11"58"-4626,0 0 1,3-26 0,10-86-3883,-9 42 10963,-3 66-4308,3-9-5998,0 1 2261,-3 9 7445,4-8-1035,0 22-4051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20.356"/>
    </inkml:context>
    <inkml:brush xml:id="br0">
      <inkml:brushProperty name="width" value="0.025" units="cm"/>
      <inkml:brushProperty name="height" value="0.025" units="cm"/>
      <inkml:brushProperty name="color" value="#E71224"/>
    </inkml:brush>
  </inkml:definitions>
  <inkml:trace contextRef="#ctx0" brushRef="#br0">214 25 13763,'0'-2'1392,"-3"2"-728,0-1-128,0-1 705,-1-1-81,-3 1-72,-2-1-120,-4 0-199,2 0-97,-5 0-296,-2 2-280,-1-1-560,-1 2-272,0 0-89,-2 2 553,1-1-192,-4 1-240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20.804"/>
    </inkml:context>
    <inkml:brush xml:id="br0">
      <inkml:brushProperty name="width" value="0.025" units="cm"/>
      <inkml:brushProperty name="height" value="0.025" units="cm"/>
      <inkml:brushProperty name="color" value="#E71224"/>
    </inkml:brush>
  </inkml:definitions>
  <inkml:trace contextRef="#ctx0" brushRef="#br0">589 78 14243,'-30'7'1272,"1"1"-936,1 1-136,9-3 545,2-4-401,4-2-472,3-2-264,1-7 320,1-2-129,-4-2-63</inkml:trace>
  <inkml:trace contextRef="#ctx0" brushRef="#br0" timeOffset="1">234 69 11082,'-19'0'1577,"-4"-2"-617,-1 0-328,-1-6 1376,3 0-967,-1-1-265,3 1-256,4-1-584,3 2 80,-3 0-40,0 0-152,-1 5-88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21.227"/>
    </inkml:context>
    <inkml:brush xml:id="br0">
      <inkml:brushProperty name="width" value="0.025" units="cm"/>
      <inkml:brushProperty name="height" value="0.025" units="cm"/>
      <inkml:brushProperty name="color" value="#E71224"/>
    </inkml:brush>
  </inkml:definitions>
  <inkml:trace contextRef="#ctx0" brushRef="#br0">674 41 13131,'-23'1'1424,"0"-1"-920,-3-1-184,3-1 624,-2-2-231,2 0-193,-2-1-104,5 1-192,0 0-160,2 1-112,2 0-48,0-1-312,2 2-128,-1 1-88,0-1 415,-7 1-119,1 0-136</inkml:trace>
  <inkml:trace contextRef="#ctx0" brushRef="#br0" timeOffset="1">151 32 12963,'-16'7'1424,"0"-1"-768,-1 1-192,3-3 737,1 1-249,0-2-256,2-1-152,0 1-192,1-1-104,2-1-128,1 1-152,0-2-376,-1 0 360,10-6-152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26.961"/>
    </inkml:context>
    <inkml:brush xml:id="br0">
      <inkml:brushProperty name="width" value="0.025" units="cm"/>
      <inkml:brushProperty name="height" value="0.025" units="cm"/>
      <inkml:brushProperty name="color" value="#E71224"/>
    </inkml:brush>
  </inkml:definitions>
  <inkml:trace contextRef="#ctx0" brushRef="#br0">3468 0 11458,'0'2'300,"0"0"0,0 1 0,0-1-1,-1 0 1,1 0 0,0 0-1,-1 1 1,0-1 0,-1 2 0,2-3-238,-17 65 273,-12 86 0,-6 30 40,8-104-348,18-55-5,1 0 0,-9 43 1,-2 25 483,-46 134 1,51-182-468,9-25 0,-1-1 0,-1-1 1,0 1-1,-1-1 0,-1 0 0,0-1 0,-1 0 1,-1-1-1,-25 26 0,-393 426 776,388-416-822,26-29 11,-1-1 0,-1-1 0,-1 0 0,-1-2 0,-24 19 0,-46 23 1,-117 89 37,67-12-32,-2 2-69,121-121 40,-1-1-1,0-1 1,-1-1-1,-1 0 1,-34 13-1,-22 4-3,19-9 33,2 3 0,-76 44 0,71-35 36,-2-2 1,-136 45-1,-15 6 137,32 9 164,-59 24-276,24-21-53,189-81-14,-22 11 107,-108 34 0,147-56-440,21-10 273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29.379"/>
    </inkml:context>
    <inkml:brush xml:id="br0">
      <inkml:brushProperty name="width" value="0.025" units="cm"/>
      <inkml:brushProperty name="height" value="0.025" units="cm"/>
      <inkml:brushProperty name="color" value="#E71224"/>
    </inkml:brush>
  </inkml:definitions>
  <inkml:trace contextRef="#ctx0" brushRef="#br0">1 29 14939,'1'-10'1657,"0"2"-833,1 0-344,4 6 760,2 2-96,7 2-151,2 7-153,4 4-304,6 1-128,8 6-160,1-1-88,-2-3-248,-1 0-216,-4-2-528,-1-1-232,-6-5 767,-5 2-191,-10 0-216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29.873"/>
    </inkml:context>
    <inkml:brush xml:id="br0">
      <inkml:brushProperty name="width" value="0.025" units="cm"/>
      <inkml:brushProperty name="height" value="0.025" units="cm"/>
      <inkml:brushProperty name="color" value="#E71224"/>
    </inkml:brush>
  </inkml:definitions>
  <inkml:trace contextRef="#ctx0" brushRef="#br0">0 379 15875,'9'6'378,"0"-1"0,0 0 0,0-1 0,1 1 0,-1-2 0,1 0 0,0 0 0,0 0 0,0-1 0,1-1 0,-1 0 0,0 0 0,0-1-1,1-1 1,-1 1 0,0-2 0,1 1 0,-1-1 0,18-7 0,-17 5-218,1-1-1,-1 0 1,0-1 0,0 0-1,-1-1 1,0 0 0,0-1-1,0 0 1,-1 0 0,0-1-1,-1 0 1,0-1 0,-1 0-1,1 0 1,-2-1 0,7-12-1,-6 7-269,0 0-1,-1 0 1,0-1-1,-2 0 0,0 0 1,0 0-1,-2 0 1,0-1-1,-1 1 0,-1-1 1,-3-28-1,-1 19-329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0.809"/>
    </inkml:context>
    <inkml:brush xml:id="br0">
      <inkml:brushProperty name="width" value="0.025" units="cm"/>
      <inkml:brushProperty name="height" value="0.025" units="cm"/>
      <inkml:brushProperty name="color" value="#E71224"/>
    </inkml:brush>
  </inkml:definitions>
  <inkml:trace contextRef="#ctx0" brushRef="#br0">1 121 14171,'0'11'3845,"1"29"-2630,-1-18-708,2 18-221,2 1 1,1-1 0,14 51-1,-19-90-283,3 7 45,-1 0 0,1 0 0,5 10 1,-8-17-30,1 0 1,-1 0 0,0 0 0,1 0 0,-1 0 0,1 0-1,-1 0 1,1 0 0,0 0 0,-1-1 0,1 1-1,0 0 1,0 0 0,-1-1 0,1 1 0,0 0-1,0-1 1,0 1 0,0-1 0,0 0 0,0 1 0,0-1-1,0 1 1,0-1 0,0 0 0,0 0 0,0 0-1,0 0 1,0 0 0,0 0 0,0 0 0,0 0 0,0 0-1,0 0 1,0 0 0,0-1 0,2 0 0,2-3 68,-1 0 1,1 0 0,-1 0 0,0-1-1,-1 0 1,1 0 0,-1 0-1,0 0 1,0 0 0,-1-1 0,3-8-1,2 0 79,15-36 359,-3-2 0,-2 0 0,15-79 0,-28 107-351,-3 14 49,-2 20-99,0 10-116,0 0 0,1 0 0,1 0-1,1-1 1,0 1 0,2 0 0,9 32 0,-12-50-11,0 1 0,0 0 0,1 0 0,-1-1 0,1 1 0,0-1 1,-1 1-1,1-1 0,0 0 0,1 0 0,1 3 0,-3-5 2,1 1-1,-1-1 1,0 1-1,0-1 1,0 1-1,0-1 1,0 1 0,0-1-1,1 0 1,-1 0-1,0 0 1,0 0-1,1 0 1,-1 0-1,0 0 1,0 0 0,0 0-1,1 0 1,-1-1-1,0 1 1,0-1-1,0 1 1,0-1-1,0 1 1,0-1 0,0 1-1,0-1 1,0 0-1,2-1 1,5-5 26,0-1 1,-1 0-1,1-1 0,-2 0 1,1 0-1,9-19 1,25-63 511,-37 81-552,1-2 254,0-1-1,5-23 1,-10 34-266,1 0 1,-1 1-1,1-1 1,-1 0 0,0 0-1,0 0 1,0 0-1,0 0 1,0 0-1,0 0 1,0 0 0,-1 1-1,1-1 1,-1 0-1,1 0 1,-1 0 0,0 0-1,1 1 1,-1-1-1,0 0 1,0 1-1,-1-1 1,1 1 0,0-1-1,0 1 1,-1-1-1,-1 0 1,-13-2-308,10 4 53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3.278"/>
    </inkml:context>
    <inkml:brush xml:id="br0">
      <inkml:brushProperty name="width" value="0.025" units="cm"/>
      <inkml:brushProperty name="height" value="0.025" units="cm"/>
      <inkml:brushProperty name="color" value="#E71224"/>
    </inkml:brush>
  </inkml:definitions>
  <inkml:trace contextRef="#ctx0" brushRef="#br0">261 77 14451,'8'-14'1123,"-2"4"-503,0 1 1,-1-1-1,-1 0 1,5-13-1,-26 61 3670,2-5-3967,-108 226 98,118-251-417,4-5-3,0 0-1,0 0 0,-1-1 1,1 1-1,-1-1 0,0 1 0,1-1 1,-1 0-1,0 0 0,-1 0 1,1 0-1,-3 2 0,5-4 0,-1 1 0,1-1-1,0 0 1,0 0 0,0 0-1,0 0 1,-1 0 0,1 0-1,0 0 1,0 0 0,0 0-1,0 0 1,-1 0 0,1 0-1,0 0 1,0 0-1,0 0 1,0 0 0,-1 0-1,1 0 1,0 0 0,0 0-1,0 0 1,0-1 0,0 1-1,-1 0 1,1 0 0,0 0-1,0 0 1,0 0 0,0 0-1,0 0 1,0-1 0,-1 1-1,1 0 1,0 0-1,0 0 1,0 0 0,-2-10-14,5-18-6,-1 19 19,-2 9 1,2-29 0,3 0 0,14-55-1,-19 84 1,0 0 0,0 0 0,0 0 0,0 0 0,0 0 0,0 0-1,0 0 1,0 0 0,0 1 0,0-1 0,0 0 0,0 0 0,0 0 0,0 0 0,0 0 0,1 0 0,-1 0-1,0 0 1,0 0 0,0 0 0,0 0 0,0 0 0,0 0 0,0 0 0,0 0 0,0 0 0,0 0-1,0 0 1,0 0 0,0 0 0,0 0 0,0 0 0,0 0 0,0 0 0,1 0 0,-1 0 0,0 0 0,0 0-1,0 0 1,0 0 0,0 0 0,0 0 0,0 0 0,0 0 0,0 0 0,0 0 0,0 0 0,0 0 0,0 0-1,0 0 1,0 0 0,0 0 0,0 0 0,0 0 0,0 0 0,0 0 0,1-1 0,-1 1 0,0 0 0,0 0-1,0 0 1,0 0 0,0 0 0,0 0 0,0 0 0,0 0 0,0 0 0,0 0 0,3 8-7,4 20-3,-4-13 6,3 6-3,15 34 0,-18-50 7,-1 0 0,0 0 1,1-1-1,0 1 0,0-1 1,1 0-1,-1 1 0,1-2 1,0 1-1,0 0 0,0-1 0,7 5 1,-10-7 1,0 0 1,0-1-1,0 1 1,0-1 0,0 0-1,0 1 1,0-1-1,0 0 1,0 1-1,0-1 1,0 0-1,0 0 1,0 0-1,0 0 1,0 0 0,0 0-1,0 0 1,2-1-1,-3 1 3,0 0-1,1-1 0,-1 1 0,0 0 1,1-1-1,-1 1 0,0-1 0,0 1 1,1 0-1,-1-1 0,0 1 1,0-1-1,0 1 0,1-1 0,-1 1 1,0-1-1,0 1 0,0-1 1,0 1-1,0-1 0,0 1 0,0-1 1,0 1-1,0-1 0,0 1 1,-1-1-1,0-2 11,1-1 0,-2 1 0,1 0 0,0 0 0,-1 0 0,1 0 0,-1 0 0,0 0 0,0 1 0,-2-4 0,-10-6-8,-1 1-1,1 0 1,-2 1 0,1 1-1,-2 0 1,1 1 0,-1 1-1,0 1 1,0 0 0,-27-5-1,26 8-21,17 3 13,1 0 0,-1 0 0,0 0-1,1 0 1,-1 0 0,0 0 0,1 0 0,-1 0 0,0 0 0,1 0 0,-1 0 0,0 0 0,1 0 0,-1 1 0,1-1 0,-1 0 0,0 0 0,1 1 0,-1-1 0,1 0 0,-1 1 0,0 0 0,1-1 0,1 1 0,-1-1 0,0 1 1,1-1-1,-1 1 0,1-1 0,-1 0 0,0 1 1,1-1-1,-1 0 0,1 1 0,-1-1 1,1 0-1,0 1 0,-1-1 0,1 0 0,-1 0 1,1 0-1,-1 0 0,1 1 0,0-1 1,-1 0-1,1 0 0,0 0 0,20 2-16,-20-2 15,39 2-16,40-3-1,24 0 137,-100 1-170,-1 0 0,1 1 0,-1 0 0,1 0 1,-1 0-1,1 0 0,-1 0 0,0 1 0,0-1 0,1 1 1,-1 0-1,0 0 0,-1 0 0,1 1 0,0-1 0,-1 0 1,1 1-1,-1 0 0,0 0 0,3 3 0,3 4-160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016"/>
    </inkml:context>
    <inkml:brush xml:id="br0">
      <inkml:brushProperty name="width" value="0.05" units="cm"/>
      <inkml:brushProperty name="height" value="0.05" units="cm"/>
    </inkml:brush>
  </inkml:definitions>
  <inkml:trace contextRef="#ctx0" brushRef="#br0">30 5 20668,'-15'-5'1689,"7"10"-1313,2 2-144,6 7 448,1 3-736,6-1 152,6 3-184,2-3-184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3.764"/>
    </inkml:context>
    <inkml:brush xml:id="br0">
      <inkml:brushProperty name="width" value="0.025" units="cm"/>
      <inkml:brushProperty name="height" value="0.025" units="cm"/>
      <inkml:brushProperty name="color" value="#E71224"/>
    </inkml:brush>
  </inkml:definitions>
  <inkml:trace contextRef="#ctx0" brushRef="#br0">0 7 20228,'0'-6'1673,"0"7"-1273,0 4-200,2 8 656,-1 4-232,2 9-320,1 4-240,3 7-432,-1 2-304,1-1 568,2 0-96,-1-14-96</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7.041"/>
    </inkml:context>
    <inkml:brush xml:id="br0">
      <inkml:brushProperty name="width" value="0.025" units="cm"/>
      <inkml:brushProperty name="height" value="0.025" units="cm"/>
      <inkml:brushProperty name="color" value="#E71224"/>
    </inkml:brush>
  </inkml:definitions>
  <inkml:trace contextRef="#ctx0" brushRef="#br0">0 126 13539,'73'-11'1160,"9"-6"-792,8-6-152,0 3 328,-2 0-88,-19 5-143,-11 2-145,-22 8-368,-11 3 208,-23 5-72,-4 3-56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7.558"/>
    </inkml:context>
    <inkml:brush xml:id="br0">
      <inkml:brushProperty name="width" value="0.025" units="cm"/>
      <inkml:brushProperty name="height" value="0.025" units="cm"/>
      <inkml:brushProperty name="color" value="#E71224"/>
    </inkml:brush>
  </inkml:definitions>
  <inkml:trace contextRef="#ctx0" brushRef="#br0">32 171 14875,'-23'40'1392,"15"-15"-855,8-5-193,18-12 672,15-3-192,25-11-232,12-6-80,14-11-192,8-4-24,3-4-408,-1-2-336,-5-3-328,-10 1 680,-17 1-200,-11 3-112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7.962"/>
    </inkml:context>
    <inkml:brush xml:id="br0">
      <inkml:brushProperty name="width" value="0.025" units="cm"/>
      <inkml:brushProperty name="height" value="0.025" units="cm"/>
      <inkml:brushProperty name="color" value="#E71224"/>
    </inkml:brush>
  </inkml:definitions>
  <inkml:trace contextRef="#ctx0" brushRef="#br0">49 1 15547,'0'7'1417,"9"6"-833,5 0-208,9 4 1000,3 2-616,12 4-264,4 2-24,-1 3-71,-3 5-89,-13 4-168,-7 6-64,-21 11-184,-13 8-144,-24 7-361,-13 2-167,-14 0 584,-7-3-152,4-5-104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9.322"/>
    </inkml:context>
    <inkml:brush xml:id="br0">
      <inkml:brushProperty name="width" value="0.025" units="cm"/>
      <inkml:brushProperty name="height" value="0.025" units="cm"/>
      <inkml:brushProperty name="color" value="#E71224"/>
    </inkml:brush>
  </inkml:definitions>
  <inkml:trace contextRef="#ctx0" brushRef="#br0">0 362 14899,'49'-9'2882,"6"-2"-1230,-28 2-1314,0-2-1,-1 0 0,0-2 1,40-27-1,-49 29-239,0-2 1,0 0 0,-2-1-1,0-1 1,0 0-1,-2-1 1,14-19 0,-23 27-62,0 1 0,0 0 0,0-1 1,-1 1-1,-1-1 0,1 0 0,-1 0 0,-1 0 1,2-10-1,-3 16-27,0 1-1,0-1 1,0 0 0,0 0 0,0 1 0,0-1 0,-1 0-1,1 1 1,-1-1 0,1 0 0,-1 1 0,1-1 0,-1 1 0,0-1-1,0 1 1,0-1 0,-1-1 0,1 2-3,0 0-1,0 1 1,-1-1 0,1 0 0,0 1-1,0-1 1,0 0 0,-1 1 0,1 0-1,0-1 1,-1 1 0,1 0-1,0 0 1,-1-1 0,1 1 0,0 0-1,-3 1 1,-1 0 1,0 0 0,0 0 0,0 0 0,0 1 0,0 0 0,0 0 0,0 1 0,0-1 0,-7 7 1,-2 2-34,0 1 1,2 1-1,-1 0 1,2 1-1,0 0 1,0 0-1,1 1 1,1 1 0,-12 28-1,14-29-19,2-1 1,0 1-1,1 0 1,0 1-1,1-1 0,1 1 1,0-1-1,1 1 0,1 0 1,1-1-1,3 24 0,-4-34 50,1 0-1,1 0 1,-1 0-1,1 0 1,0 0-1,0 0 1,0 0-1,1 0 1,-1-1-1,1 1 1,0-1-1,1 0 1,-1 0-1,1 0 1,0 0-1,0 0 1,0-1-1,0 0 1,0 0-1,1 0 1,0-1-1,-1 1 1,1-1-1,0 0 1,0 0-1,0-1 1,0 1-1,1-1 1,-1-1-1,0 1 1,9 0-1,-2-2 24,-1 0-1,1-1 1,-1 0-1,0-1 1,1 0-1,-1-1 1,15-7-1,28-15 114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39.758"/>
    </inkml:context>
    <inkml:brush xml:id="br0">
      <inkml:brushProperty name="width" value="0.025" units="cm"/>
      <inkml:brushProperty name="height" value="0.025" units="cm"/>
      <inkml:brushProperty name="color" value="#E71224"/>
    </inkml:brush>
  </inkml:definitions>
  <inkml:trace contextRef="#ctx0" brushRef="#br0">380 1 20172,'-14'3'357,"1"2"0,0 0 0,-1 1-1,2 0 1,-1 1 0,-14 10-1,-65 54 785,89-68-1031,-93 86 1023,83-75-1100,1 1-1,0 0 1,1 0-1,-15 31 1,24-44-60,1 1 0,0-1 0,0 0 0,0 1 0,1 0 0,-1-1 0,1 1 0,-1-1 0,1 1 1,0 0-1,0-1 0,0 1 0,0 3 0,1-4-11,0 0 0,-1-1 1,1 1-1,0-1 1,0 1-1,0-1 0,0 1 1,0-1-1,0 1 0,0-1 1,0 0-1,1 0 0,-1 0 1,0 1-1,1-1 0,-1-1 1,1 1-1,-1 0 0,1 0 1,-1 0-1,3 0 0,10 3-228,0-1-1,1 0 1,-1-1-1,1 0 0,0-1 1,-1-1-1,16-1 0,-16 0 156,0 0-1,1 1 1,-1 1-1,0 1 0,0 0 1,0 0-1,26 10 0,-38-12 121,0 1-1,-1-1 0,1 1 0,0 0 1,0 0-1,-1 0 0,1 0 0,0 0 1,-1 0-1,1 0 0,-1 0 0,0 1 1,1-1-1,-1 1 0,0-1 0,0 1 1,0-1-1,0 1 0,0 0 0,0 0 1,0-1-1,0 1 0,-1 0 0,1 0 1,-1 0-1,0 0 0,1 2 0,-2-1 28,0 0 0,1 0 0,-1 0 0,-1 0 0,1 0-1,0 0 1,-1-1 0,0 1 0,1-1 0,-1 1 0,0-1-1,0 1 1,0-1 0,-1 0 0,1 0 0,-5 3 0,-35 23 455,-78 41 0,91-54-720,23-12 142,0 0 0,0 0 0,0 0 0,-1-1 0,1 0 0,-9 2 0,5-5-91,20-7-104</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0.753"/>
    </inkml:context>
    <inkml:brush xml:id="br0">
      <inkml:brushProperty name="width" value="0.025" units="cm"/>
      <inkml:brushProperty name="height" value="0.025" units="cm"/>
      <inkml:brushProperty name="color" value="#E71224"/>
    </inkml:brush>
  </inkml:definitions>
  <inkml:trace contextRef="#ctx0" brushRef="#br0">29 1 14131,'-4'3'2696,"-2"19"-1952,6-21-455,-15 100 3422,13-75-3548,1 1-1,1-1 0,6 47 1,-5-69-144,-1-1 0,1 1 0,0-1-1,0 0 1,0 1 0,1-1 0,-1 0 0,1 0 0,0 0 0,0 0 0,0 0 0,0 0 0,4 3 0,-5-5 1,1 1 1,-1-1 0,1 0-1,0 0 1,0 0 0,0 0-1,0 0 1,0-1-1,0 1 1,0-1 0,0 1-1,0-1 1,0 0 0,0 1-1,0-1 1,0 0-1,0 0 1,0-1 0,0 1-1,0 0 1,0-1 0,0 1-1,4-2 1,0-1 38,1 0 1,-1-1-1,0 0 1,0 0-1,0 0 1,0-1-1,-1 0 1,0 0-1,0 0 1,0-1-1,0 0 1,-1 1-1,6-13 1,-1 2 82,-1 0 0,-1-1 0,0 0 0,5-24 0,-10 34-96,7-37 160,-8 41-184,-1 1 0,0-1 0,1 1 0,-1-1 0,0 0-1,-1 1 1,1-1 0,0 0 0,-1 1 0,0-1 0,1 1 0,-1-1 0,-2-2 0,3 4-21,0 1 1,0 0 0,0 0-1,0 0 1,0 0-1,0 0 1,0-1 0,0 1-1,0 0 1,-1 0-1,1 0 1,0 0 0,0 0-1,0 0 1,0 0-1,0-1 1,0 1 0,-1 0-1,1 0 1,0 0-1,0 0 1,0 0 0,0 0-1,0 0 1,-1 0 0,1 0-1,0 0 1,0 0-1,0 0 1,0 0 0,-1 0-1,1 0 1,0 0-1,0 0 1,0 0 0,0 0-1,0 0 1,-1 0-1,1 0 1,0 0 0,0 0-1,0 0 1,0 0 0,-1 1-1,-3 7 18,0 14-33,4-21 10,-1 1 0,1-1 0,0 1 0,0 0 0,0-1 0,0 1 0,0-1 0,0 1 0,1 0 0,-1-1 0,0 1 0,1-1 0,-1 1 0,1-1 0,0 1 0,0-1 0,-1 1 0,1-1 0,0 0 1,0 1-1,0-1 0,2 2 0,-1-2-1,0 0 0,-1-1 1,1 1-1,0 0 1,0-1-1,0 1 0,0-1 1,0 1-1,0-1 1,0 0-1,0 0 1,0 0-1,0 0 0,0 0 1,3-1-1,9-3-11,0 0 1,-1 0-1,1-1 0,13-8 0,-17 8 13,0 1 11,-4 0-56,1 1 0,-1 1 0,1-1 0,0 1-1,11-2 1,-16 3 36,-1 1-1,0 0 0,0 0 1,0 0-1,0 1 0,1-1 1,-1 0-1,0 0 0,0 1 1,0-1-1,0 0 0,0 1 1,0-1-1,0 1 1,0 0-1,0-1 0,0 1 1,0 0-1,0-1 0,0 1 1,-1 0-1,1 0 0,0 0 1,-1 0-1,1 0 0,0 0 1,-1 0-1,1 0 1,-1 0-1,1 0 0,-1 0 1,0 0-1,0 0 0,1 0 1,-1 0-1,0 1 0,0-1 1,0 0-1,0 0 0,0 0 1,0 2-1,-6 90-335,6-92 347,0-1 1,0 1-1,0-1 0,0 0 0,0 0 1,1 1-1,-1-1 0,0 0 0,0 1 1,0-1-1,0 0 0,1 1 0,-1-1 1,0 0-1,0 0 0,1 1 0,-1-1 1,0 0-1,0 0 0,1 0 0,-1 1 1,0-1-1,1 0 0,-1 0 1,0 0-1,1 0 0,-1 0 0,0 0 1,1 1-1,-1-1 0,0 0 0,1 0 1,-1 0-1,0 0 0,1 0 0,-1 0 1,0-1-1,1 1 0,-1 0 0,0 0 1,1 0-1,-1 0 0,0 0 0,1 0 1,-1 0-1,0-1 0,0 1 0,1 0 1,17-9 15,-17 8-14,14-7 36,-2-1 1,1-1-1,-1 0 0,20-22 0,-26 25 28,-1 0-1,0-1 1,0 1 0,-1-2-1,0 1 1,0 0-1,-1-1 1,0 0 0,4-14-1,-8 22-48,0 0 0,1 1 1,-1-1-1,0 0 0,0 1 0,0-1 0,0 0 0,0 0 0,0 1 0,0-1 0,0 0 1,0 0-1,0 1 0,0-1 0,-1 0 0,1 1 0,0-1 0,0 0 0,-1 1 0,1-1 0,0 0 1,-1 1-1,1-1 0,-1 1 0,1-1 0,-1 1 0,1-1 0,-1 1 0,1-1 0,-1 1 1,0-1-1,1 1 0,-1-1 0,1 1 0,-1 0 0,0 0 0,0-1 0,0 1 0,-1-1 11,0 1 0,0 0 0,0 0-1,0 0 1,0 0 0,0 0 0,0 0 0,0 0-1,0 1 1,0-1 0,0 1 0,0-1-1,-2 2 1,4 16-1058,-5-11 819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1.605"/>
    </inkml:context>
    <inkml:brush xml:id="br0">
      <inkml:brushProperty name="width" value="0.025" units="cm"/>
      <inkml:brushProperty name="height" value="0.025" units="cm"/>
      <inkml:brushProperty name="color" value="#E71224"/>
    </inkml:brush>
  </inkml:definitions>
  <inkml:trace contextRef="#ctx0" brushRef="#br0">1 209 15707,'0'0'1609,"10"-1"966,1-3-2279,0 0-1,0-1 1,0 0 0,-1 0-1,0-1 1,0-1 0,0 0-1,11-10 1,-14 10-220,0 0 1,0 0-1,-1 0 0,0-1 1,0 0-1,-1 0 0,0 0 1,0-1-1,-1 0 0,5-14 1,-8 20-52,0 1 1,-1 0-1,1-1 1,-1 1-1,0 0 1,0-1-1,0 1 1,0 0-1,0-1 1,0 1-1,-1 0 1,1-1-1,-2-2 1,2 5-20,-1-1 1,1 0-1,-1 0 1,1 1-1,-1-1 1,1 0-1,-1 1 1,0-1-1,1 1 1,-1-1-1,0 1 1,0-1-1,1 1 1,-1 0-1,0-1 1,0 1-1,1 0 1,-1-1-1,0 1 1,0 0-1,0 0 1,0 0-1,0 0 1,1 0-1,-1 0 1,0 0-1,0 0 1,0 0-1,0 0 1,1 0-1,-1 1 1,0-1-1,0 0 1,0 1-1,1-1 1,-1 0-1,-1 1 1,-3 2 0,1 0 1,-1 0-1,1 0 1,-1 0-1,1 1 1,0-1-1,0 1 1,1 0-1,-1 0 1,-2 5-1,-30 49-45,32-51 30,4-6 7,-11 18-27,-10 27-1,19-41 22,0 0 0,0 0 0,1 0 0,-1 1 0,1-1 0,1 0 0,-1 0 0,1 1 0,0-1 0,0 0 0,1 9 0,0-13 4,0 1 0,-1 0 0,1-1-1,0 1 1,0-1 0,-1 1 0,1-1-1,0 0 1,1 1 0,-1-1 0,0 0-1,0 0 1,1 0 0,-1 1-1,0-1 1,1-1 0,-1 1 0,1 0-1,-1 0 1,1-1 0,0 1 0,-1 0-1,1-1 1,-1 0 0,1 1 0,0-1-1,0 0 1,-1 0 0,1 0 0,0 0-1,2 0 1,5-1-7,0 0 0,1-1 0,-1 0 0,13-4 0,94-41-25,-15 6 10,-99 40 21,1 0 0,-1 0 0,1 0 0,0 0 0,0 1 0,-1-1 0,1 1 1,0 0-1,0 0 0,-1 0 0,1 0 0,0 0 0,0 1 0,5 1 0,-7-1 1,1 0 1,-1 0-1,0 0 0,0 0 1,0 0-1,1 0 0,-1 1 0,0-1 1,0 0-1,-1 1 0,1-1 0,0 1 1,0-1-1,-1 1 0,1-1 1,-1 1-1,1 0 0,-1-1 0,0 1 1,0 0-1,1-1 0,-1 1 1,0 0-1,-1 3 0,1 2 33,0 1 84,0 0-1,0 0 1,-1 0-1,0 0 0,-3 10 1,7-37 241,-1-1 1,-1 0-1,-1 0 0,-3-29 0,3 45-385,-1-8-239,-1-23-684,2 34 920,0 0 1,0 0 0,0 0 0,0 1 0,0-1 0,0 0 0,0 0 0,0 0-1,0 1 1,1-1 0,-1 0 0,0 0 0,1 1 0,-1-1 0,1 0 0,-1 0-1,1 1 1,-1-1 0,1 0 0,-1 1 0,1-1 0,-1 1 0,1-1 0,0 1-1,-1-1 1,1 1 0,0 0 0,0-1 0,-1 1 0,3-1 0,9 1-463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2.012"/>
    </inkml:context>
    <inkml:brush xml:id="br0">
      <inkml:brushProperty name="width" value="0.025" units="cm"/>
      <inkml:brushProperty name="height" value="0.025" units="cm"/>
      <inkml:brushProperty name="color" value="#E71224"/>
    </inkml:brush>
  </inkml:definitions>
  <inkml:trace contextRef="#ctx0" brushRef="#br0">189 0 17220,'-10'1'623,"0"0"1,0 0 0,0 1-1,0 0 1,1 0-1,-1 2 1,1-1 0,-15 8-1,16-7-549,0 1 0,0 0-1,0 0 1,1 1 0,0 0-1,0 0 1,0 0 0,1 1-1,-7 9 1,12-15-94,1 0 0,-1 0 0,0 0 0,1 0 0,-1 0 0,0 0 0,1 0 0,-1 0 0,1 0 0,0 0 0,-1 0 0,1 0 0,0 0 0,-1 0 0,1 0 0,0 1 0,0-1 0,0 0 0,0 0 0,0 0 0,1 0 0,-1 0 0,0 1 1,0-1-1,1 0 0,-1 0 0,1 0 0,-1 0 0,1 0 0,-1 0 0,1 0 0,-1 0 0,1 0 0,0 0 0,0 0 0,0-1 0,-1 1 0,1 0 0,0 0 0,0-1 0,0 1 0,0-1 0,2 2 0,5 1-102,0 0 1,1 0-1,-1 0 1,17 2-1,-5 0 63,-12-3 29,0 0 0,-1 1 0,0 0 0,1 1-1,-1-1 1,-1 1 0,10 7 0,-15-10 33,1 0 0,-1 1 1,0-1-1,1 0 1,-1 1-1,0-1 0,0 1 1,0-1-1,0 1 0,0-1 1,-1 1-1,1 0 1,0-1-1,-1 1 0,1 0 1,-1 0-1,0-1 0,1 1 1,-1 0-1,0 0 1,0 0-1,0-1 0,0 1 1,-1 0-1,1 0 1,0 0-1,-1-1 0,1 1 1,-1 0-1,0-1 0,1 1 1,-1 0-1,0-1 1,0 1-1,0-1 0,0 1 1,-2 1-1,-1 1 10,0 0 1,-1 1-1,0-2 1,1 1-1,-1 0 0,0-1 1,-1 0-1,1 0 0,-7 2 1,9-4-60,-1 1 0,1-1 1,0-1-1,-1 1 1,1 0-1,-1-1 0,-5 1 1,7-1 11,1-1 0,-1 1 1,1 0-1,0 0 1,-1-1-1,1 1 1,0-1-1,-1 1 0,1-1 1,0 1-1,0-1 1,0 0-1,-1 1 1,1-1-1,0 0 0,0 0 1,0 0-1,0 0 1,-1-2-1,2 3 21,-1-1 0,1 0 0,0 1-1,-1-1 1,1 0 0,-1 1 0,1-1 0,0 0 0,0 0-1,0 0 1,-1 1 0,1-1 0,0 0 0,0 0-1,0 0 1,0 0 0,8-17-286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2.433"/>
    </inkml:context>
    <inkml:brush xml:id="br0">
      <inkml:brushProperty name="width" value="0.025" units="cm"/>
      <inkml:brushProperty name="height" value="0.025" units="cm"/>
      <inkml:brushProperty name="color" value="#E71224"/>
    </inkml:brush>
  </inkml:definitions>
  <inkml:trace contextRef="#ctx0" brushRef="#br0">70 449 17012,'-3'4'433,"0"1"0,0-1 0,0 0 1,-1 0-1,0-1 0,0 1 0,-4 3 0,5-5-235,0 0-1,0 0 0,0 0 0,0 1 1,1-1-1,-1 1 0,1 0 0,0-1 0,0 1 1,0 0-1,0 1 0,0-1 0,1 0 1,0 0-1,-2 6 0,3-8-176,0-1 0,0 1 0,0 0-1,0-1 1,0 1 0,0-1 0,0 1 0,0 0 0,0-1 0,0 1 0,1-1-1,-1 1 1,0-1 0,0 1 0,1-1 0,-1 1 0,0-1 0,1 1-1,-1-1 1,0 1 0,1-1 0,-1 0 0,1 1 0,-1-1 0,1 1-1,0-1 1,19 5 220,22-9-155,-29 1-81,-1-1 1,1-1 0,-1 0 0,0 0 0,-1-1 0,1-1 0,-1 0 0,0 0 0,-1-1 0,0-1 0,17-17-1,-11 8 13,-1-1-1,-1 0 0,0-1 1,-1 0-1,15-35 0,-17 29-17,0-1 0,7-33-1,-15 48-7,0 0-1,-1 0 1,-1-1-1,0 1 1,-1 0-1,0-1 0,-3-19 1,3 29 5,-1-1 0,0 1-1,1 0 1,-1-1 0,-1 1 0,1 0 0,0-1-1,-1 1 1,1 0 0,-1 0 0,0 0 0,0 0 0,0 0-1,-1 1 1,1-1 0,-1 1 0,1-1 0,-1 1-1,0 0 1,0 0 0,0 0 0,0 1 0,0-1 0,0 1-1,-1-1 1,1 1 0,0 0 0,-1 0 0,1 1-1,-1-1 1,1 1 0,-1 0 0,1-1 0,-1 2 0,1-1-1,-1 0 1,-3 1 0,-6 2 21,1-1 0,-1 2 0,1 0 0,0 0 0,0 1 0,0 1 0,1 0 0,-21 14 0,19-10 32,0 1-1,0 0 1,-20 24-1,28-29-32,1 0 0,0-1 0,0 2 0,0-1 0,1 0 0,0 1 1,0-1-1,0 1 0,1 0 0,0 0 0,-1 10 0,3-15-23,0 1 0,0 0 1,0 0-1,1-1 0,-1 1 0,1 0 0,0-1 0,0 1 1,0-1-1,0 1 0,0-1 0,0 1 0,1-1 0,-1 0 1,1 0-1,-1 1 0,1-1 0,0 0 0,0-1 0,0 1 0,0 0 1,1 0-1,-1-1 0,0 0 0,1 1 0,-1-1 0,1 0 1,-1 0-1,5 1 0,7 3-157,2-1 0,-1-1 0,29 4 0,-34-6 76,-5-1 54,15 2-190,0 1-1,0 1 1,33 11-1,-48-13 197,0 0-1,0 0 1,0 1-1,0 0 0,0 0 1,-1 0-1,1 1 1,-1-1-1,0 1 1,0 0-1,0 0 0,-1 1 1,1-1-1,-1 1 1,0-1-1,0 1 1,-1 0-1,3 6 1,-2-2 62,-1 1 0,0-1 0,0 1 0,-1-1 0,0 1 0,-2 17 0,2 11-192,-1-38 161,0 0 1,0 1-1,0-1 1,0 0-1,0 1 1,0-1-1,0 0 1,0 0 0,0 1-1,0-1 1,0 0-1,1 0 1,-1 1-1,0-1 1,0 0-1,0 0 1,0 1 0,0-1-1,1 0 1,-1 0-1,0 0 1,0 1-1,0-1 1,1 0 0,-1 0-1,0 0 1,0 0-1,1 1 1,-1-1-1,0 0 1,0 0-1,1 0 1,-1 0 0,0 0-1,0 0 1,1 0-1,-1 0 1,0 0-1,1 0 1,-1 0-1,0 0 1,0 0 0,1 0-1,-1 0 1,0 0-1,0 0 1,1 0-1,-1 0 1,0 0-1,0-1 1,1 1 0,-1 0-1,0 0 1,1 0-1,12-10 335,2-9-323,7-7-12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483"/>
    </inkml:context>
    <inkml:brush xml:id="br0">
      <inkml:brushProperty name="width" value="0.05" units="cm"/>
      <inkml:brushProperty name="height" value="0.05" units="cm"/>
    </inkml:brush>
  </inkml:definitions>
  <inkml:trace contextRef="#ctx0" brushRef="#br0">38 20 17196,'-2'44'3032,"-15"83"0,10-89-2134,2 0 1,-1 74-1,6-110-865,0 1 0,0-1 0,0 1 1,1 0-1,-1-1 0,1 1 0,-1-1 0,1 1 0,0-1 1,0 1-1,1-1 0,-1 0 0,0 1 0,1-1 0,2 3 1,-3-4-16,1 0 0,-1 0 0,1 0 0,-1 0 0,1 0 0,0-1 1,-1 1-1,1-1 0,0 1 0,-1-1 0,1 0 0,0 1 0,0-1 1,-1 0-1,1 0 0,0 0 0,0-1 0,-1 1 0,1 0 0,0-1 0,0 1 1,-1-1-1,1 1 0,1-2 0,6-2 35,-1 0-1,1-1 1,-1 0-1,-1 0 0,1-1 1,-1 0-1,12-13 1,43-54 221,-61 72-268,25-34-97,23-39-1,-40 57-271,1 0 1,-2-1-1,0 0 0,8-32 1,-11 17 520,-5 31-187,0 1 1,0-1 0,0 0-1,0 0 1,0 0-1,-1 1 1,1-1 0,-1 0-1,1 1 1,-1-1 0,0 0-1,1 1 1,-1-1-1,0 1 1,-2-3 0,-5-1-330</inkml:trace>
  <inkml:trace contextRef="#ctx0" brushRef="#br0" timeOffset="1">230 310 16460,'12'13'1688,"1"-4"-1424,5-6-728,8-2 1216,7-5-304,6-5-128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2.930"/>
    </inkml:context>
    <inkml:brush xml:id="br0">
      <inkml:brushProperty name="width" value="0.025" units="cm"/>
      <inkml:brushProperty name="height" value="0.025" units="cm"/>
      <inkml:brushProperty name="color" value="#E71224"/>
    </inkml:brush>
  </inkml:definitions>
  <inkml:trace contextRef="#ctx0" brushRef="#br0">51 0 15643,'-3'19'2329,"-4"4"-1329,-5 3-464,2 1 2441,0 3-1985,4 0-280,4-3-560,2-2-304,2-5-768,4-3-136,0-7 800,0-3-240,-1-3-185</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3.366"/>
    </inkml:context>
    <inkml:brush xml:id="br0">
      <inkml:brushProperty name="width" value="0.025" units="cm"/>
      <inkml:brushProperty name="height" value="0.025" units="cm"/>
      <inkml:brushProperty name="color" value="#E71224"/>
    </inkml:brush>
  </inkml:definitions>
  <inkml:trace contextRef="#ctx0" brushRef="#br0">24 449 16884,'3'2'153,"-1"0"1,0-1 0,0 0-1,1 1 1,-1-1 0,1 0-1,-1 0 1,1-1 0,0 1 0,-1 0-1,1-1 1,0 0 0,-1 1-1,1-1 1,0 0 0,-1 0-1,1-1 1,0 1 0,-1-1-1,6-1 1,1 0 121,-1-1 1,1 0-1,-1 0 0,15-9 0,-19 10-142,-1-1 0,0 1 1,0-1-1,0 1 0,0-1 0,4-6 0,-6 9-86,-1-1 0,1 0 1,0 0-1,-1 0 0,1 0 0,0 0 1,-1 0-1,0 0 0,1 0 0,-1 0 0,1 0 1,-1 0-1,0 0 0,0-1 0,0 1 0,0 0 1,0 0-1,0 0 0,0 0 0,0 0 1,0 0-1,0-1 0,0 1 0,-1 0 0,1 0 1,-1 0-1,0-2 0,0 2-12,0 1 0,0-1 0,0 0 0,-1 0 0,1 1 0,0-1 0,0 1 0,-1-1 0,1 1 0,0 0 0,0-1 0,-1 1 0,1 0 1,0 0-1,-1 0 0,1 0 0,0 0 0,-1 0 0,1 0 0,0 1 0,-1-1 0,1 0 0,0 1 0,-1-1 0,1 1 0,0-1 0,0 1 0,0 0 0,-2 1 0,-35 23 244,28-17-272,0 1 1,0 1-1,1 0 1,0 0-1,-13 22 1,19-28-19,0 0 1,1 1 0,-1-1 0,1 1 0,0 0 0,1-1 0,-1 1 0,1 0 0,0 0 0,0 0 0,1 0 0,-1 0 0,1 0 0,0 0 0,0 0 0,1 0 0,-1 0 0,4 9 0,-3-12-43,0 1 0,0-1-1,0 0 1,1 0 0,-1 0-1,1 1 1,-1-1 0,1-1-1,0 1 1,0 0-1,0 0 1,0-1 0,0 1-1,0-1 1,1 0 0,-1 1-1,0-1 1,1 0 0,-1-1-1,1 1 1,-1 0 0,1-1-1,-1 1 1,1-1 0,-1 0-1,1 0 1,0 0-1,-1 0 1,1 0 0,-1 0-1,1-1 1,3 0 0,1-1-72,-1 0-1,0 0 1,0 0 0,0 0 0,0-1 0,0 0 0,0-1 0,-1 1-1,1-1 1,-1 0 0,0 0 0,4-6 0,-3 4-10,-1-1 1,-1 1-1,7-13 0,11-34-524</inkml:trace>
  <inkml:trace contextRef="#ctx0" brushRef="#br0" timeOffset="1">211 7 15795,'-12'-6'2105,"4"6"-1321,1 8-408,4 5 2513,6 5-2689,4 3-616,6-1 368,5-1-128,7-6-136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3.770"/>
    </inkml:context>
    <inkml:brush xml:id="br0">
      <inkml:brushProperty name="width" value="0.025" units="cm"/>
      <inkml:brushProperty name="height" value="0.025" units="cm"/>
      <inkml:brushProperty name="color" value="#E71224"/>
    </inkml:brush>
  </inkml:definitions>
  <inkml:trace contextRef="#ctx0" brushRef="#br0">82 79 17708,'-10'14'563,"1"1"1,0 0-1,1 0 0,1 1 1,0 0-1,1 0 1,-4 21-1,6-24-334,1 1-1,1-1 1,1 1-1,0 0 1,0 0 0,1 0-1,1 0 1,1-1 0,3 20-1,-4-30-248,0 0 0,0 0 0,0 0 0,0 0 0,1 0 0,-1 0 0,1 0 0,0 0 0,-1 0-1,1-1 1,1 1 0,-1-1 0,0 1 0,0-1 0,1 0 0,0 0 0,-1 0 0,1 0 0,0-1 0,0 1 0,0-1 0,0 0-1,5 2 1,2-1-401,1-1 0,-1 0-1,1 0 1,0-1-1,18-3 1,-14 2-271,0 0 0,15 2 0,-29-1 680,0 0 1,0 0-1,0 0 1,0 0-1,0 0 1,0 0 0,1 0-1,-1 0 1,0 1-1,0-1 1,0 1-1,0-1 1,0 0-1,0 1 1,0 0-1,0-1 1,0 1-1,-1-1 1,1 1-1,0 0 1,0 0-1,0 0 1,-1-1-1,1 1 1,0 0 0,-1 0-1,1 0 1,-1 0-1,1 0 1,-1 0-1,0 0 1,1 0-1,-1 0 1,0 0-1,0 0 1,1 1-1,-1-1 1,0 0-1,0 0 1,0 0-1,-1 0 1,1 0 0,0 0-1,0 0 1,0 0-1,-1 0 1,1 1-1,-1-1 1,1 0-1,-1-1 1,0 3-1,-3 3 250,1 1-1,-1-1 1,0 0-1,-1 0 0,1 0 1,-9 7-1,5-5 150,-1-1 0,0 0 0,0 0-1,-1-1 1,-14 7 0,19-11-340,-1 1-1,0-1 1,0-1 0,0 1-1,0-1 1,0 0 0,0 0-1,0 0 1,0-1 0,-1 0-1,-9-2 1,14 2-54,0 0 1,0-1-1,1 1 0,-1-1 0,0 0 1,0 1-1,0-1 0,0 0 0,1 0 1,-1 0-1,0-1 0,1 1 0,-1 0 1,1-1-1,-1 1 0,1-1 1,0 1-1,-1-1 0,1 1 0,0-1 1,-1-3-1,0 1-14,1-1 0,-1 1 1,1-1-1,0 0 0,1 1 0,-1-1 1,1 0-1,0-6 0,2-26-312</inkml:trace>
  <inkml:trace contextRef="#ctx0" brushRef="#br0" timeOffset="1">480 0 17668,'-7'12'540,"0"1"0,0 0 0,1 0 0,1 1 0,0 0 0,-4 20 1,3-12 287,-1 3-535,2 0 1,0 1-1,2 0 1,1 0 0,1 0-1,3 29 1,2-9-1079,3-1 1,19 72-1,-25-116 657,-1 0 0,1 0 0,-1 0 0,0 0 0,1 0 0,-1 0 0,0 0 0,0 0 0,0 0 0,0 0 0,0 1 0,0-1 0,0 0 0,0 0 0,0 0 0,-1 2 0,0-3 22,1 0 1,-1 0 0,1 0-1,-1 0 1,1-1 0,-1 1-1,1 0 1,-1 0-1,1 0 1,-1-1 0,1 1-1,-1 0 1,1 0 0,-1-1-1,1 1 1,-1 0 0,1-1-1,0 1 1,-1-1 0,1 1-1,0-1 1,-1 0 0,-26-35-2224,7 4 710,-33-53-77,7-4 5150,45 87-3288,-1-1-1,1 0 1,0 0 0,0 0 0,0 0 0,0 0 0,1-1 0,-1 1 0,1-5 0,0 7-82,1 0 0,-1 0 0,0 0 1,1 0-1,-1 0 0,1 1 0,-1-1 0,1 0 0,0 0 0,-1 0 1,1 0-1,0 1 0,0-1 0,-1 0 0,1 0 0,0 1 0,0-1 0,0 1 1,0-1-1,0 1 0,0-1 0,0 1 0,0 0 0,0-1 0,0 1 0,0 0 1,0 0-1,0 0 0,0 0 0,2 0 0,14-3 1034,84-15 690,-47 6-1417</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4.411"/>
    </inkml:context>
    <inkml:brush xml:id="br0">
      <inkml:brushProperty name="width" value="0.025" units="cm"/>
      <inkml:brushProperty name="height" value="0.025" units="cm"/>
      <inkml:brushProperty name="color" value="#E71224"/>
    </inkml:brush>
  </inkml:definitions>
  <inkml:trace contextRef="#ctx0" brushRef="#br0">83 0 15187,'-11'26'6623,"-10"11"-4273,8-14-1970,-21 47-1,34-68-383,-1-1 0,0 1 0,1 0 0,-1-1 0,1 1 0,0 0 0,0-1 0,0 1 0,-1 0 0,2 0 0,-1-1 0,0 1 0,0 0 0,0-1 0,1 1 0,-1 0 0,1-1 0,-1 1 0,1 0 0,0-1 0,0 1 0,0-1 0,0 1 0,0-1 0,0 0 0,0 1 0,0-1 0,0 0 0,1 0 0,-1 0 0,0 0 0,1 0 0,2 2 0,5 1-129,0-1-1,1 1 1,-1-1 0,1-1 0,10 2-1,14 4-412,-25-5 342,-1 0-1,0 0 1,0 1-1,0 0 1,-1 0 0,13 10-1,-19-13 183,1 0 1,-1 1-1,1-1 1,-1 0-1,0 1 0,0-1 1,1 1-1,-1 0 0,0-1 1,0 1-1,-1 0 0,1-1 1,0 1-1,-1 0 1,1 0-1,-1 0 0,1 0 1,-1 0-1,0 0 0,0 0 1,0 0-1,0-1 0,0 1 1,0 0-1,0 0 1,-1 0-1,1 0 0,-1 0 1,1 0-1,-1 0 0,0-1 1,0 1-1,0 0 0,0-1 1,-2 4-1,-3 2 261,0 1 0,0-1 0,-1-1 0,0 1 0,0-1 0,-1 0 0,1-1 0,-14 8 0,15-12 338,8-6-221,7-5-100,173-162-1383,-151 142 1071,-1-2 0,-2-2 0,24-37 0,-62 89 224,0 1 0,1 1 0,-11 38 0,16-44-161,1 0 0,0 0-1,1 0 1,1 0-1,0 1 1,2 26-1,-1-38-46,1-1-1,-1 0 0,1 0 1,-1 0-1,1 0 0,0 0 1,-1 0-1,1 0 0,0 0 1,1 0-1,-1-1 0,0 1 1,0 0-1,1-1 0,-1 1 1,1-1-1,0 1 0,-1-1 1,3 2-1,-3-3-4,0 0 1,0 1-1,1-1 1,-1 0-1,0 1 1,0-1-1,0 0 0,1 0 1,-1 0-1,0 0 1,0 0-1,1-1 1,-1 1-1,0 0 0,0 0 1,0-1-1,1 1 1,-1-1-1,0 1 1,0-1-1,0 0 0,0 1 1,0-1-1,0 0 1,0 1-1,0-1 1,0 0-1,-1 0 1,1 0-1,0 0 0,0 0 1,-1 0-1,1 0 1,-1 0-1,2-3 1,12-24-360,-1-7-145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4.892"/>
    </inkml:context>
    <inkml:brush xml:id="br0">
      <inkml:brushProperty name="width" value="0.025" units="cm"/>
      <inkml:brushProperty name="height" value="0.025" units="cm"/>
      <inkml:brushProperty name="color" value="#E71224"/>
    </inkml:brush>
  </inkml:definitions>
  <inkml:trace contextRef="#ctx0" brushRef="#br0">22 17 17596,'-8'-12'2032,"1"8"-1392,2 5-304,3 6 1385,5 6-937,4 2-360,9 3-896,4 2-480,6-2 792,2-1-152,8-4-136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5.388"/>
    </inkml:context>
    <inkml:brush xml:id="br0">
      <inkml:brushProperty name="width" value="0.025" units="cm"/>
      <inkml:brushProperty name="height" value="0.025" units="cm"/>
      <inkml:brushProperty name="color" value="#E71224"/>
    </inkml:brush>
  </inkml:definitions>
  <inkml:trace contextRef="#ctx0" brushRef="#br0">97 357 15867,'-6'13'1088,"-1"0"-1,0 0 0,-17 21 0,18-26-761,0 0 0,0 0 0,1 1 0,0-1 0,1 1 0,-1 1 0,2-1 0,-1 0 0,1 1 0,-1 10 0,3-18-291,1 0 0,0-1-1,0 1 1,0 0 0,0-1-1,0 1 1,0 0-1,1-1 1,-1 1 0,0-1-1,1 1 1,-1-1-1,1 1 1,0-1 0,-1 1-1,1-1 1,0 1 0,0-1-1,0 0 1,0 1-1,0-1 1,0 0 0,3 2-1,-2-2-16,0 0 0,0 0 0,0 0 0,0 0 0,0-1 0,1 1 0,-1-1 0,0 0 0,0 1 0,1-1-1,-1 0 1,0 0 0,0 0 0,1-1 0,-1 1 0,0-1 0,4 0 0,6-4 6,0 1 1,-1-2-1,0 0 1,0 0-1,0-1 1,0 0-1,-1-1 0,15-14 1,4-7 29,33-43 0,-38 41-131,-1-1-1,22-42 1,-35 56-10,-1 0 0,-1-1 0,-1-1 0,0 1 0,-2-1 0,4-21 0,-8 35 37,-1-1 1,1 0 0,-1 1-1,0-1 1,-1 0 0,-2-12-1,2 16 27,0 0 0,0 1 0,0-1 0,0 0 0,0 1 0,-1-1 0,1 1 0,-1-1 0,0 1 0,1 0 0,-1-1 0,0 1 0,0 0 0,-1 0 0,1 1 0,0-1 0,-1 0 0,-4-2 0,0 2 6,0 0 0,0 0 0,0 1 0,0-1 0,-1 2 0,1-1 0,0 1 0,-1 0 0,1 0 0,-1 1 0,1 0 0,0 0 0,0 1 0,-8 2 0,-2 2 46,1 0 1,0 1-1,0 1 0,-27 16 1,36-19-13,0 0 1,1 0 0,0 0-1,0 1 1,0 0 0,1 0-1,0 0 1,-5 7 0,9-11-16,0 0 1,0 0-1,0-1 1,1 1-1,-1 0 0,0 0 1,1 0-1,-1 0 1,1 0-1,0 0 0,-1 0 1,1 0-1,0 0 1,0 0-1,1-1 1,-1 1-1,0 0 0,1 0 1,-1 0-1,1 0 1,-1 0-1,1 0 1,0 0-1,0-1 0,0 1 1,0 0-1,0-1 1,0 1-1,1-1 1,-1 1-1,0-1 0,1 1 1,-1-1-1,1 0 1,-1 0-1,1 0 0,0 0 1,0 0-1,1 1 1,22 11-116,1-2-1,50 16 1,-47-18 40,-1 1 0,0 1 0,30 17 0,-51-24 83,0 1 0,0 0 0,-1 0-1,1 0 1,-1 1 0,0 0 0,-1 0 0,1 0-1,-1 1 1,-1 0 0,1 0 0,-1 0 0,0 0-1,-1 1 1,5 14 0,-5-12 326,2 12 174,-5-21-498,1-1-1,-1 1 1,0-1-1,1 1 1,-1-1-1,1 1 1,-1 0-1,0-1 1,1 1-1,-1-1 1,1 0-1,-1 1 1,1-1-1,0 1 1,-1-1-1,1 0 1,-1 1-1,1-1 1,0 0-1,-1 0 1,1 1-1,0-1 1,-1 0-1,1 0 1,0 0-1,-1 0 1,2 0-1,14-3 221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5.857"/>
    </inkml:context>
    <inkml:brush xml:id="br0">
      <inkml:brushProperty name="width" value="0.025" units="cm"/>
      <inkml:brushProperty name="height" value="0.025" units="cm"/>
      <inkml:brushProperty name="color" value="#E71224"/>
    </inkml:brush>
  </inkml:definitions>
  <inkml:trace contextRef="#ctx0" brushRef="#br0">220 230 16275,'-3'-2'204,"-1"0"-1,1 1 1,-1-1-1,1 0 0,-1 1 1,0 0-1,0 0 0,0 0 1,0 0-1,0 1 0,1 0 1,-1-1-1,0 1 0,0 1 1,0-1-1,0 0 1,0 1-1,0 0 0,0 0 1,0 0-1,1 1 0,-1-1 1,0 1-1,1 0 0,-1 0 1,1 0-1,-4 3 0,-3 2 43,0 1-1,1 0 0,0 1 1,0 0-1,1 0 0,0 0 0,-10 18 1,13-19-159,1 0 1,0 1-1,0-1 1,1 1-1,0-1 1,1 1 0,-2 15-1,3-22-73,1 0 0,0 1 1,-1-1-1,1 1 0,0-1 0,0 0 0,1 1 0,-1-1 1,1 0-1,-1 1 0,1-1 0,0 0 0,-1 0 0,1 1 1,0-1-1,1 0 0,-1 0 0,0 0 0,0 0 1,1 0-1,-1-1 0,1 1 0,0 0 0,0-1 0,-1 1 1,1-1-1,0 1 0,0-1 0,0 0 0,1 0 0,-1 0 1,0 0-1,0 0 0,3 0 0,1 0-11,0 0-1,1-1 1,-1 0 0,0 0-1,1 0 1,-1-1-1,0 0 1,0 0 0,1 0-1,-1-1 1,0 0-1,-1 0 1,10-5 0,5-3-61,-1-2 0,27-19 0,-14 6-77,-1-1 1,-1-1-1,-2-1 1,-1-2 0,-1-1-1,-2-1 1,-1-1-1,25-47 1,-44 72 146,0 0-1,0 0 1,-1-1 0,0 1-1,0-1 1,1-11-1,-4 19-3,0 0 0,0 1-1,0-1 1,0 0 0,1 0-1,-1 1 1,0-1 0,0 0-1,-1 0 1,1 1 0,0-1-1,0 0 1,0 1 0,0-1-1,-1 0 1,1 0 0,0 1-1,-1-1 1,1 0 0,0 1-1,-1-1 1,1 1 0,-1-1-1,1 1 1,-2-2-1,2 2 3,-1 0 0,0 0-1,0 0 1,0 0 0,0 0-1,1 0 1,-1 0-1,0 0 1,0 0 0,0 0-1,0 0 1,1 0-1,-1 1 1,0-1 0,0 0-1,0 1 1,1-1-1,-2 1 1,-3 2 35,1 0 1,0 0-1,-1 0 0,1 1 1,-7 7-1,3 0 3,0 0 1,1 1-1,0 1 0,0-1 1,1 1-1,1 0 0,-5 17 1,8-22-49,1-1 0,0 0 0,0 1 1,0-1-1,1 1 0,1 13 0,0-17-9,-1 1 0,1-1 0,1 0-1,-1 0 1,0-1 0,1 1 0,0 0-1,0 0 1,0-1 0,0 1-1,1-1 1,-1 1 0,4 2 0,-3-3-17,0-1 0,1 1 0,-1-1 0,1 0 0,-1 0 0,1 0 0,0 0 0,0-1 0,0 1 0,0-1 0,0 0 0,0 0 0,0-1 0,0 1 0,1-1 0,-1 0 0,0 0 0,0 0 0,0-1 0,0 0 0,0 1 0,1-1 0,-1-1 0,-1 1 0,9-4 0,3-2-45,-1 0-1,1-1 1,-2-1-1,1 0 1,14-14-1,-11 9 212,20-25 0,-41 44-72,1-1-1,1 1 0,-1-1 0,1 1 0,-1 0 0,1 0 1,1 0-1,-1 1 0,1-1 0,0 0 0,0 0 0,0 1 1,1-1-1,0 8 0,0-9-61,1 1 1,-1 0-1,1 0 1,0 0-1,0 0 0,0 0 1,1-1-1,-1 1 1,1-1-1,1 1 1,-1-1-1,0 1 0,1-1 1,0 0-1,0 0 1,0-1-1,1 1 1,4 4-1,-2-4-6,1 0 0,-1 0 0,1 0 0,0-1 0,-1 0 0,2 0 0,-1 0 0,0-1 0,0 0 0,16 1 0,-11-2-14,0-1-1,0 0 1,0-1-1,1 0 0,-1-1 1,15-5-1,-6 1-23,-2-1-1,1-1 0,-1 0 0,0-2 0,-1 0 1,0-2-1,26-20 0,-37 26 26,0-1 0,0 0 0,-1 0 0,0-1 0,0 0 0,0 0 0,4-11 0,-9 17 14,0 0 0,0 0 1,0 0-1,-1 0 0,1 0 0,-1 0 0,1-1 0,-1 1 0,0 0 0,0 0 0,0-1 0,0 1 0,0 0 1,0 0-1,-2-4 0,1 5 4,1-1 1,-1 0-1,-1 1 1,1-1 0,0 1-1,0 0 1,-1-1-1,1 1 1,0 0-1,-1 0 1,1 0-1,-1 0 1,0 0 0,1 0-1,-1 0 1,0 0-1,1 1 1,-1-1-1,0 1 1,0-1-1,-3 1 1,-1-1 24,0 0 1,0 1-1,-1 0 0,1 1 1,0-1-1,0 1 0,-1 0 1,1 1-1,0 0 1,0 0-1,1 0 0,-1 0 1,0 1-1,1 0 0,-1 0 1,-4 5-1,8-7-11,-1 1 0,1-1 0,0 1 0,-1 0 0,1 0 0,0 0 1,0 1-1,1-1 0,-1 0 0,0 1 0,1-1 0,0 1 0,-1-1 0,1 1 0,0 0 0,0 0 0,1-1 0,-1 1 0,0 0 0,1 0 0,0 0 1,0 0-1,0 0 0,0 0 0,0 0 0,0-1 0,1 1 0,-1 0 0,1 0 0,0 0 0,0-1 0,0 1 0,0 0 0,1-1 0,-1 1 1,3 3-1,1 0-18,0-1 0,0 0 1,0 0-1,0 0 1,1-1-1,0 1 0,0-1 1,0-1-1,1 1 0,-1-1 1,1 0-1,0 0 1,0-1-1,8 2 0,-6-2-202,0 0 0,0-1-1,0 0 1,0 0 0,0-1-1,1 0 1,-1 0 0,0-1-1,0-1 1,16-3 0,-20 3 119,0 0 0,0-1 0,-1 1 0,1-1 0,-1 0 0,1 0 0,-1 0 0,0-1 0,0 1 0,0-1 0,5-8 0,6-18-589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6.289"/>
    </inkml:context>
    <inkml:brush xml:id="br0">
      <inkml:brushProperty name="width" value="0.025" units="cm"/>
      <inkml:brushProperty name="height" value="0.025" units="cm"/>
      <inkml:brushProperty name="color" value="#E71224"/>
    </inkml:brush>
  </inkml:definitions>
  <inkml:trace contextRef="#ctx0" brushRef="#br0">88 80 21677,'-28'-32'2024,"5"11"-1392,3 5-304,10 13 1057,3 3-497,7 3-1408,10-3 664,5-3-256,2-4-104</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1.431"/>
    </inkml:context>
    <inkml:brush xml:id="br0">
      <inkml:brushProperty name="width" value="0.025" units="cm"/>
      <inkml:brushProperty name="height" value="0.025" units="cm"/>
      <inkml:brushProperty name="color" value="#E71224"/>
    </inkml:brush>
  </inkml:definitions>
  <inkml:trace contextRef="#ctx0" brushRef="#br0">3 0 18212,'2'17'845,"-1"0"-1,-1 0 1,0 0 0,-3 17-1,2-19-617,-1 0-1,2 0 0,0-1 0,1 1 1,3 17-1,-4-31-218,0 0 1,1 1-1,-1-1 0,0 0 1,1 0-1,-1 1 0,1-1 1,-1 0-1,1 0 0,0 0 1,-1 0-1,1 0 0,0 0 1,0 0-1,0 0 0,0 0 1,0 0-1,0 0 0,0-1 1,0 1-1,0 0 0,0-1 1,2 2-1,-1-2 0,0 0-1,0 1 1,0-1-1,0-1 1,0 1 0,0 0-1,0 0 1,-1-1 0,1 1-1,0-1 1,0 1-1,0-1 1,-1 0 0,3-1-1,5-3 17,0-1-1,0 0 0,-1-1 1,11-10-1,24-29 41,-30 29-44,2 2 0,32-28 0,-46 42-20,-1 1 1,0-1-1,1 1 1,-1 0-1,1-1 1,-1 1-1,1-1 1,-1 1-1,1 0 1,0 0-1,-1-1 1,1 1-1,-1 0 1,1 0-1,0 0 1,-1-1-1,1 1 1,0 0-1,-1 0 1,1 0-1,-1 0 1,1 0-1,0 0 1,-1 0-1,1 1 1,0-1-1,-1 0 1,1 0-1,-1 0 1,1 1-1,0-1 1,-1 0-1,1 0 1,-1 1-1,1-1 1,-1 1-1,1-1 1,-1 0-1,1 1 1,-1-1-1,1 1 1,-1-1-1,0 1 1,1 0-1,-1-1 1,0 1-1,0-1 0,1 1 1,-1-1-1,0 1 1,0 0-1,0-1 1,0 1-1,1 0 1,-1-1-1,0 1 1,-1 1-1,2 6 9,0 0 0,-1 1-1,0 12 1,-1-17-5,-9 106-43,9-110 3,1 1 0,0 0 1,0 0-1,0 0 0,0 0 1,0 0-1,1 0 0,-1 0 1,0 0-1,0 0 0,0 0 1,1 0-1,-1 0 0,1 0 0,-1 0 1,1-1-1,-1 1 0,1 1 1,0-2 20,0 0 1,-1 0-1,1 0 1,-1 0-1,1 0 1,-1 0-1,1 0 1,-1 0-1,1 0 1,-1 0-1,1 0 1,0 0-1,-1-1 1,1 1-1,-1 0 1,1 0-1,-1-1 1,1 1-1,-1 0 1,0-1-1,1 1 1,-1 0 0,1-1-1,-1 1 1,0-1-1,1 1 1,-1 0-1,0-1 1,1 1-1,-1-1 1,0 1-1,1-2 1,8-15-241</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1.913"/>
    </inkml:context>
    <inkml:brush xml:id="br0">
      <inkml:brushProperty name="width" value="0.025" units="cm"/>
      <inkml:brushProperty name="height" value="0.025" units="cm"/>
      <inkml:brushProperty name="color" value="#E71224"/>
    </inkml:brush>
  </inkml:definitions>
  <inkml:trace contextRef="#ctx0" brushRef="#br0">146 1 17956,'-18'13'907,"-3"2"91,2 1 1,-20 20 0,34-31-775,0 1 0,0 0 0,1 0 0,0 0 0,0 1 0,0-1 0,1 1 0,0 0 0,0 0 0,1 0 0,-3 12 0,5-17-203,-1 0 1,1 0 0,0 0-1,-1 0 1,1 1 0,0-1 0,0 0-1,1 0 1,-1 0 0,0 0-1,1 1 1,-1-1 0,1 0-1,0 0 1,0 0 0,0 0 0,0 0-1,0 0 1,0 0 0,0-1-1,1 1 1,-1 0 0,1-1 0,-1 1-1,1-1 1,-1 1 0,1-1-1,0 0 1,0 1 0,0-1-1,0 0 1,0 0 0,0-1 0,0 1-1,0 0 1,0-1 0,3 1-1,2 0-18,-1 0 0,1-1-1,-1 1 1,1-1-1,-1-1 1,1 0 0,-1 0-1,1 0 1,-1 0 0,0-1-1,12-5 1,-10 3-14,1-1 1,-1 0-1,0-1 1,0 0-1,-1 0 0,0-1 1,0 0-1,0 0 1,-1 0-1,0-1 1,0 0-1,-1 0 1,0-1-1,-1 0 1,0 1-1,0-1 0,-1-1 1,0 1-1,0 0 1,-1-1-1,2-18 1,-4 27-1,0 0 0,0 0 0,0 0 0,0 0 0,0 0 0,-1 0 0,1 1 0,0-1 0,0 0 0,-1 0 0,1 0 0,0 0 0,-1 1 0,1-1 0,-1-1 0,0 2 0,1-1 0,0 1-1,-1 0 1,1 0 0,0 0-1,-1-1 1,1 1 0,0 0-1,-1 0 1,1 0 0,0 0-1,-1 0 1,1 0 0,-1 0-1,1 0 1,0 0 0,-1 0-1,1 0 1,0 0-1,-1 0 1,1 0 0,-1 0-1,1 0 1,0 0 0,-1 1-1,-1 0-59,0 0-1,0 0 0,0 1 1,0-1-1,0 1 0,0 0 1,0-1-1,1 1 0,-4 4 1,1 1-234,-1 1 0,1 0 0,0 0-1,1 0 1,0 0 0,0 1 0,1-1 0,0 1 0,0 0 0,0 14 0,2-20 184,-1 0 0,1-1 0,0 1-1,1 0 1,-1-1 0,0 1 0,1 0 0,0-1 0,-1 1 0,1 0 0,0-1 0,0 1 0,1-1-1,-1 0 1,0 1 0,1-1 0,-1 0 0,1 0 0,0 0 0,0 0 0,0 0 0,0 0-1,0-1 1,0 1 0,0-1 0,1 1 0,-1-1 0,1 0 0,-1 0 0,1 0 0,-1 0-1,1 0 1,-1 0 0,1-1 0,0 0 0,-1 1 0,1-1 0,4 0 0,29-2-741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1.078"/>
    </inkml:context>
    <inkml:brush xml:id="br0">
      <inkml:brushProperty name="width" value="0.05" units="cm"/>
      <inkml:brushProperty name="height" value="0.05" units="cm"/>
    </inkml:brush>
  </inkml:definitions>
  <inkml:trace contextRef="#ctx0" brushRef="#br0">1 1 8570,'71'16'258,"1"-2"0,126 7 0,150-17-104,-215-5 35,723 19 901,-766-16-1027,1150 52 51,-645-31-1590,-25-2-282,183 10 510,-631-28 1097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949"/>
    </inkml:context>
    <inkml:brush xml:id="br0">
      <inkml:brushProperty name="width" value="0.05" units="cm"/>
      <inkml:brushProperty name="height" value="0.05" units="cm"/>
    </inkml:brush>
  </inkml:definitions>
  <inkml:trace contextRef="#ctx0" brushRef="#br0">153 126 18028,'-8'1'249,"0"0"1,1 0-1,-1 0 1,1 1-1,-1 1 1,1-1-1,0 1 0,0 0 1,0 1-1,0 0 1,1 0-1,-1 0 1,1 1-1,0 0 1,1 0-1,-1 0 0,1 1 1,0 0-1,0 0 1,1 0-1,-5 9 1,8-14-219,0 1 1,0-1 0,0 1 0,0 0-1,1 0 1,-1-1 0,1 1-1,-1 0 1,1 0 0,0-1 0,-1 1-1,1 0 1,0 0 0,0 0 0,1 0-1,-1-1 1,0 1 0,0 0-1,1 0 1,-1-1 0,1 1 0,0 0-1,-1 0 1,1-1 0,0 1 0,0-1-1,0 1 1,0-1 0,0 1-1,1-1 1,-1 0 0,0 1 0,1-1-1,-1 0 1,1 0 0,-1 0 0,1 0-1,-1 0 1,1 0 0,0-1-1,1 2 1,4 0 16,0 0 0,0-1 0,1 0 0,-1 0-1,0 0 1,0-1 0,0 0 0,1 0 0,8-3 0,-8 2-7,0-1 1,0 0 0,0-1 0,-1 1 0,1-2-1,-1 1 1,0-1 0,0 0 0,0 0-1,0-1 1,-1 0 0,0 0 0,0-1-1,10-11 1,-13 12-63,1 0 0,-1 0 1,1-1-1,-1 1 0,-1-1 0,1 0 0,-1 0 0,0 0 0,-1 0 1,1 0-1,-1 0 0,0 0 0,-1-1 0,1 1 0,-1 0 1,0-1-1,-1 1 0,0 0 0,-2-11 0,2 14-79,0 1 0,-1-1 0,1 1 0,0-1 0,-1 1 0,0 0 0,1 0 0,-1 0 0,0 0 0,0 0 0,0 0 1,0 0-1,-1 0 0,1 1 0,0-1 0,-5-1 0,6 2 8,0 1 1,0-1 0,0 1-1,0 0 1,0-1 0,0 1-1,0 0 1,0 0-1,0 0 1,0 0 0,0 0-1,0 0 1,0 0 0,0 0-1,0 0 1,0 0 0,0 0-1,0 1 1,0-1 0,0 0-1,0 1 1,0-1-1,0 1 1,1-1 0,-1 1-1,0-1 1,0 1 0,0 0-1,1-1 1,-1 1 0,0 0-1,1 0 1,-1 0-1,0-1 1,1 1 0,-1 0-1,1 0 1,-1 0 0,1 0-1,0 0 1,-1 0 0,1 0-1,0 0 1,0 0 0,0 0-1,0 2 1,-1-2 8,1 1 1,0-1 0,0 1-1,0-1 1,0 1-1,0-1 1,0 1 0,0-1-1,1 1 1,-1-1-1,1 1 1,-1-1 0,1 1-1,-1-1 1,1 1-1,0-1 1,0 0 0,1 2-1,8 8-762</inkml:trace>
  <inkml:trace contextRef="#ctx0" brushRef="#br0" timeOffset="1">388 10 15979,'0'0'65,"0"-1"-1,0 1 0,0 0 0,0-1 0,0 1 0,0 0 1,0-1-1,0 1 0,0 0 0,0-1 0,-1 1 1,1 0-1,0-1 0,0 1 0,0 0 0,0-1 0,0 1 1,-1 0-1,1 0 0,0-1 0,0 1 0,0 0 1,-1 0-1,1-1 0,0 1 0,0 0 0,-1 0 0,1 0 1,0 0-1,-1-1 0,1 1 0,0 0 0,-1 0 1,1 0-1,-1 0 0,-14 4 1361,-12 16 926,25-18-2244,0 1 0,0 0 0,0 0 1,0 0-1,0 0 0,1 0 0,0 0 0,-1 0 0,1 0 1,0 0-1,1 1 0,-1-1 0,0 1 0,1-1 0,0 5 0,0-6-111,0 0 0,1 0-1,-1 0 1,1 0 0,-1 0-1,1 0 1,0 0 0,0-1-1,0 1 1,0 0-1,0-1 1,0 1 0,0-1-1,0 1 1,1-1 0,-1 1-1,1-1 1,-1 0 0,1 0-1,-1 0 1,1 1 0,0-2-1,0 1 1,-1 0-1,1 0 1,0-1 0,3 2-1,10 1-269,0 0 0,1-1 0,-1-1 0,22-1 0,-22 0 22,-1 0 0,1 1 0,0 1 0,20 4 0,-35-6 254,1 0-1,-1 0 0,1 0 0,-1 0 0,1 0 0,-1 1 0,1-1 0,-1 0 0,1 0 0,-1 0 0,0 1 0,1-1 0,-1 0 0,1 0 0,-1 1 0,1-1 0,-1 0 0,0 1 0,1-1 0,-1 1 0,0-1 0,1 1 0,-1-1 0,0 0 0,0 1 0,1-1 0,-1 1 0,0 0 0,0 0 15,0 0 0,-1-1 0,1 1 0,0 0 0,-1-1 0,1 1 0,-1 0 0,1-1 0,-1 1 0,1 0 0,-1-1 0,1 1-1,-1-1 1,1 1 0,-1-1 0,-1 1 0,-33 18 663,30-17-600,-19 10 276,-23 10 271,15-13-3360,31-9 2522,1 0 189,0 0 0,-1 0 1,1 0-1,0 0 0,0 0 0,0 0 1,-1 1-1,1-1 0,0 0 0,0 0 1,0 0-1,-1 0 0,1 0 0,0 0 1,0 0-1,0 0 0,-1 0 0,1 0 1,0 0-1,0 0 0,0 0 0,-1 0 1,1-1-1,0 1 0,0 0 0,0 0 1,-1 0-1,1 0 0,0 0 0,0 0 1,0 0-1,0-1 0,0 1 0,-1 0 1,1 0-1,0 0 0,0 0 0,0-1 0,0 1 1,0 0-1,0 0 0,0 0 0,-1 0 1,1-1-1,0 1 0,0 0 0,0 0 1,0 0-1,0-1 0,0 1 0,0 0 1,4-10-881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2.393"/>
    </inkml:context>
    <inkml:brush xml:id="br0">
      <inkml:brushProperty name="width" value="0.025" units="cm"/>
      <inkml:brushProperty name="height" value="0.025" units="cm"/>
      <inkml:brushProperty name="color" value="#E71224"/>
    </inkml:brush>
  </inkml:definitions>
  <inkml:trace contextRef="#ctx0" brushRef="#br0">161 335 14275,'-5'2'260,"0"0"-1,0 0 1,0 0-1,0 0 1,0 1-1,0 0 1,1 0-1,0 1 1,-8 6 0,-33 38 1526,35-35-1232,0 0-1,-15 27 1,23-37-487,0 1 0,0-1 0,0 1-1,1 0 1,-1-1 0,1 1 0,0 0 0,0 0 0,1 0 0,-1 0 0,1 0 0,0 0-1,0 0 1,0 1 0,0-1 0,1 0 0,1 4 0,-1-6-42,0 0-1,1 0 1,-1 0-1,1 0 1,-1 0 0,1 0-1,0 0 1,0-1-1,0 1 1,0 0 0,0-1-1,0 0 1,0 0-1,0 1 1,0-1 0,1 0-1,-1-1 1,0 1-1,1 0 1,-1-1 0,1 1-1,-1-1 1,1 0 0,-1 0-1,1 0 1,4-1-1,4 1-2,0-2-1,-1 1 1,1-2 0,19-5-1,-12 0-8,1 0 0,-1-1 0,-1-1 1,0 0-1,0-2 0,-1 0 0,-1 0 0,0-2 0,-1 0 0,22-27 0,-20 20 81,0 0 0,-2-1 0,-1-1 0,-1 0 0,-1-1 0,-1 0 0,12-45 0,-18 55 14,-1-1 0,-1 0 0,0 0 0,-1 0 0,-2-21 0,1 31-67,-1 0-1,0 0 0,0 0 1,0 1-1,-1-1 1,1 0-1,-1 0 0,-5-7 1,6 10-21,-1-1 1,0 1 0,0 0 0,0-1 0,0 1 0,0 0 0,-1 1 0,1-1 0,-1 0 0,1 0-1,-1 1 1,0 0 0,1-1 0,-1 1 0,-5-1 0,0 1-2,0 0 1,0 0-1,0 1 0,0 0 0,0 0 1,0 1-1,0 0 0,0 0 1,0 1-1,0 0 0,0 1 0,1 0 1,-1 0-1,1 0 0,0 1 1,0 0-1,-11 9 0,10-7-2,-1 0 0,1 1 0,0 1 1,1-1-1,0 1 0,0 1 0,1-1 0,0 1 0,0 0 0,1 0 0,0 1 0,-7 19 0,11-25-24,0 1 0,0 0-1,0 0 1,1 0 0,0 0-1,0 0 1,0-1 0,0 1 0,1 0-1,0 0 1,0 0 0,0 0-1,0-1 1,1 1 0,0 0-1,0-1 1,0 0 0,0 1-1,1-1 1,0 0 0,5 6-1,5 3-306,0 0-1,1-1 0,1 0 0,22 13 1,16 13-1007,-46-33 1097,0 1 0,0 0 0,0 0 0,-1 1-1,0 0 1,0 0 0,-1 0 0,0 1 0,0-1 0,-1 1 0,0 1 0,0-1-1,-1 0 1,0 1 0,-1 0 0,3 12 0,-3 20-460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3.125"/>
    </inkml:context>
    <inkml:brush xml:id="br0">
      <inkml:brushProperty name="width" value="0.025" units="cm"/>
      <inkml:brushProperty name="height" value="0.025" units="cm"/>
      <inkml:brushProperty name="color" value="#E71224"/>
    </inkml:brush>
  </inkml:definitions>
  <inkml:trace contextRef="#ctx0" brushRef="#br0">28 0 17852,'-2'40'2548,"-10"57"-1,6-58-1346,-2 57 0,8-94-1183,0 0-1,0 0 1,0 0-1,1 0 1,-1 0 0,0-1-1,1 1 1,-1 0-1,1 0 1,0 0-1,0 0 1,-1 0-1,1-1 1,0 1-1,1 0 1,-1-1-1,0 1 1,0-1-1,2 2 1,-2-3-12,-1 1 0,1-1 1,0 1-1,0-1 0,-1 0 1,1 0-1,0 1 0,0-1 1,0 0-1,-1 0 0,1 0 1,0 0-1,0 0 0,0 0 1,-1 0-1,1 0 0,0 0 1,0 0-1,0-1 0,1 1 1,0-1 0,0 0 0,0 0 1,-1 0-1,1 0 0,0-1 0,-1 1 0,1 0 0,-1 0 0,3-4 0,2-3 16,0 0-1,-1 0 1,0-1 0,0 0-1,-1 0 1,0 0-1,0-1 1,-1 0 0,-1 1-1,3-12 1,0-13 54,1-53 0,-6 71-70,0 15-10,0 1 1,0 0 0,0 0 0,0 0-1,0-1 1,0 1 0,0 0 0,0 0-1,0 0 1,0-1 0,0 1 0,1 0 0,-1 0-1,0 0 1,0-1 0,0 1 0,0 0-1,0 0 1,0 0 0,0-1 0,1 1-1,-1 0 1,0 0 0,0 0 0,0 0-1,0 0 1,0-1 0,1 1 0,-1 0-1,0 0 1,0 0 0,0 0 0,1 0 0,-1 0-1,0 0 1,0 0 0,0 0 0,1 0-1,-1 0 1,0 0 0,0 0 0,1 0-1,-1 0 1,0 0 0,0 0 0,0 0-1,1 0 1,-1 0 0,0 0 0,0 0-1,0 0 1,1 0 0,-1 0 0,0 0 0,0 1-1,0-1 1,0 0 0,1 0 0,-1 0-1,0 0 1,0 0 0,0 1 0,0-1-1,0 0 1,0 0 0,1 1 0,17 17-150,-4-4 39,-6-8 52,1 1 0,0-2 0,0 1 0,0-1 0,1-1 1,0 1-1,20 4 0,-25-7 53,0-1 0,0 0 0,0-1 0,0 1-1,0-1 1,0 0 0,0 0 0,0-1 0,0 1 0,1-1 0,-1 0 0,-1-1 0,1 1 0,0-1 0,0 0 0,0 0 0,-1-1 0,7-4 0,-8 6 25,-1-1-1,-1 0 1,1 0 0,0 0 0,0 0 0,-1-1 0,1 1 0,-1 0 0,0-1-1,1 1 1,-1-1 0,0 1 0,-1-1 0,1 1 0,0-1 0,-1 0-1,1 1 1,-1-1 0,0 0 0,0 1 0,0-1 0,0 0 0,-1 0-1,1 1 1,-1-1 0,1 0 0,-1 1 0,0-1 0,0 1 0,-2-4 0,2 5-18,1 0 1,-1 1 0,0-1 0,1 1-1,-1 0 1,1-1 0,-1 1 0,0-1-1,0 1 1,1 0 0,-1-1 0,0 1-1,0 0 1,1 0 0,-1 0 0,0 0-1,0 0 1,1 0 0,-1 0 0,0 0-1,0 0 1,0 0 0,1 0 0,-1 0 0,0 0-1,0 0 1,1 1 0,-1-1 0,0 0-1,1 1 1,-1-1 0,0 1 0,1-1-1,-1 0 1,0 1 0,1 0 0,-1-1-1,1 1 1,-2 0 0,-1 3-25,0 0 0,0-1 0,0 1 0,0 0 1,-2 5-1,0 1-70,1 0-1,0 0 1,1 0 0,0 0-1,0 1 1,1 0 0,0-1-1,1 17 1,1-23-36,0 0 0,0 0 0,1 0 0,-1 0 0,1-1 0,0 1 0,0 0 0,1 0 0,-1-1 0,1 1 0,3 5 0,-4-7-54,1 0-1,0 0 1,0 0-1,0 0 0,0-1 1,0 1-1,0-1 1,0 1-1,1-1 0,-1 0 1,0 0-1,1 0 1,-1 0-1,1 0 0,-1 0 1,1-1-1,0 1 0,4-1 1,2 0-53,0 0 0,0-1 0,0 0-1,0-1 1,-1 0 0,1-1 0,-1 1 0,12-7 0,39-19-1067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3.530"/>
    </inkml:context>
    <inkml:brush xml:id="br0">
      <inkml:brushProperty name="width" value="0.025" units="cm"/>
      <inkml:brushProperty name="height" value="0.025" units="cm"/>
      <inkml:brushProperty name="color" value="#E71224"/>
    </inkml:brush>
  </inkml:definitions>
  <inkml:trace contextRef="#ctx0" brushRef="#br0">129 177 17084,'-27'30'1711,"13"-16"-1253,1 0 0,0 0 0,1 1 1,1 1-1,1 0 0,-13 25 0,22-39-401,0 0-1,0 1 1,1-1 0,-1 0-1,0 0 1,1 0 0,0 0-1,-1 1 1,1-1 0,0 0-1,0 0 1,0 0 0,1 1-1,-1-1 1,1 3 0,0-4-43,-1 0 1,1 0-1,0-1 1,0 1-1,-1 0 1,1-1-1,0 1 1,0 0-1,0-1 1,0 1-1,0-1 1,0 1-1,0-1 1,0 0-1,0 1 1,0-1-1,0 0 1,0 0-1,0 0 1,0 0 0,0 0-1,0 0 1,0 0-1,0 0 1,0 0-1,0 0 1,0-1-1,0 1 1,0 0-1,0-1 1,0 1-1,0 0 1,2-2-1,4-1-18,1-1 0,0 0 0,-1-1 0,0 0-1,0 0 1,0 0 0,-1-1 0,0 0 0,0 0-1,0 0 1,-1-1 0,6-9 0,1-1-10,-2-1-1,0 0 1,-2-1 0,8-21 0,-11 26-25,-1-1-1,-1 1 1,0-1 0,0-17 0,-2 27 16,-1 0 0,0-1 1,0 1-1,0 0 0,-1-1 0,0 1 1,0 0-1,0 0 0,0-1 0,-1 1 1,0 0-1,0 1 0,-1-1 0,-5-9 1,7 13 6,-1-1 1,0 1 0,1 0-1,-1-1 1,0 1 0,0 0-1,0 0 1,0 0 0,0 0 0,0 1-1,0-1 1,0 0 0,0 1-1,0 0 1,0-1 0,0 1 0,0 0-1,-1 0 1,1 0 0,0 0-1,0 1 1,0-1 0,0 0-1,0 1 1,0 0 0,0-1 0,0 1-1,-4 2 1,0 0-6,0 0 0,0 1 0,1 0 0,0-1 0,-1 2 0,1-1-1,-8 10 1,8-7 10,0-1 0,1 0-1,0 1 1,0 0 0,1 0-1,0 0 1,0 0 0,-2 11-1,4-14-6,0 0-1,1-1 0,-1 1 1,1 0-1,0 0 0,0-1 1,0 1-1,1 0 1,-1 0-1,1-1 0,0 1 1,0 0-1,0-1 0,1 1 1,-1-1-1,1 1 1,0-1-1,0 0 0,3 5 1,1-2-206,1 0 0,0 0 0,0 0 0,0-1 0,0 0 0,1 0 0,0-1 0,0 0-1,0 0 1,12 3 0,7 1-413,0-1 0,28 3 0,-10-4-228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4.152"/>
    </inkml:context>
    <inkml:brush xml:id="br0">
      <inkml:brushProperty name="width" value="0.025" units="cm"/>
      <inkml:brushProperty name="height" value="0.025" units="cm"/>
      <inkml:brushProperty name="color" value="#E71224"/>
    </inkml:brush>
  </inkml:definitions>
  <inkml:trace contextRef="#ctx0" brushRef="#br0">78 4 16876,'0'-1'45,"-1"1"1,0 0 0,1-1-1,-1 1 1,1 0 0,-1 0-1,1-1 1,-1 1 0,0 0-1,1 0 1,-1 0 0,1 0-1,-1 0 1,0 0 0,1 0-1,-1 0 1,0 0 0,1 0-1,-1 0 1,1 0 0,-1 0 0,0 1-1,1-1 1,-1 0 0,1 0-1,-1 1 1,1-1 0,-1 0-1,1 1 1,-1-1 0,1 0-1,-1 1 1,1-1 0,-1 1-1,1-1 1,0 1 0,-1-1-1,1 1 1,0-1 0,-1 1-1,1 0 1,0-1 0,-1 2-1,-11 30 500,11-27-281,-7 22 140,2 1 1,1 0 0,-2 39 0,7 85 232,0-125-499,2 0-1,2-1 1,6 32 0,-6-54 47,-1-12-68,1-16 32,-2-17-129,-3 0 0,-1 0 1,-1-1-1,-3 2 0,-1-1 1,-15-45-1,22 85-64,-1 1-1,1-1 1,0 0 0,-1 1-1,1-1 1,0 0-1,0 1 1,-1-1 0,1 0-1,0 1 1,0-1-1,0 0 1,0 0-1,0 1 1,0-1 0,0 0-1,0 0 1,0 1-1,0-1 1,1 0 0,-1 1-1,0-1 1,0 0-1,1 1 1,-1-1-1,0 0 1,1 1 0,-1-1-1,2-1 1,-1 2-112,1 0-1,0 0 1,0-1 0,0 1 0,-1 0-1,1 0 1,0 1 0,0-1-1,0 0 1,2 1 0,4 1-45,55 6-2469,67 1 1,-71-9 2530,75-9-1,-127 9 631,0-1-1,-1-1 1,1 1-1,9-4 1,-45 6 3774,21 1-4055,1-1 0,-1 2 0,1-1 0,0 1 0,0 0 0,0 0 0,1 1 0,-1 0 0,1 0 0,-1 1 0,2-1 0,-7 7 0,10-9-208,-1 1 1,1 0 0,0-1-1,0 1 1,1 0 0,-1 0-1,1 0 1,-1 0 0,1 0-1,0 0 1,0 0 0,0 0-1,0 1 1,1-1 0,-1 0-1,1 1 1,0-1 0,0 0-1,0 1 1,1-1 0,-1 0-1,1 0 1,-1 1 0,1-1-1,0 0 1,1 0 0,-1 0-1,0 0 1,1 0 0,1 3-1,5 5-126,-1-1 0,2 0 0,17 17-1,-19-22 36,-1 1 0,0 0 0,0 1-1,0-1 1,-1 1 0,0 0 0,-1 1-1,1-1 1,-1 1 0,-1 0-1,4 9 1,-6-12 84,0 0 0,0 0-1,0 0 1,-1 0 0,0 0 0,0 1-1,0-1 1,0 0 0,-1 0 0,0 0-1,0 0 1,0 0 0,-1 0-1,-3 8 1,4-10 13,-1-1 0,0 1 0,0 0 0,0-1 0,0 0 0,0 1 0,-1-1-1,1 0 1,-1 0 0,1 0 0,-1-1 0,0 1 0,1 0 0,-1-1 0,0 0 0,0 0 0,0 0-1,0 0 1,0 0 0,-1-1 0,1 1 0,0-1 0,0 0 0,-6 0 0,4-1 16,1 1 1,0-1-1,0-1 0,-1 1 1,1 0-1,0-1 1,1 0-1,-1 0 1,0 0-1,0 0 0,1-1 1,-1 1-1,1-1 1,0 0-1,0 0 1,0 0-1,0-1 0,-4-6 1,-13-21 11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7.899"/>
    </inkml:context>
    <inkml:brush xml:id="br0">
      <inkml:brushProperty name="width" value="0.025" units="cm"/>
      <inkml:brushProperty name="height" value="0.025" units="cm"/>
      <inkml:brushProperty name="color" value="#E71224"/>
    </inkml:brush>
  </inkml:definitions>
  <inkml:trace contextRef="#ctx0" brushRef="#br0">1 0 14571,'0'0'1993,"6"11"-865,-1 9-392,4 8 1680,1 10-967,3 2-417,4 3-200,5-2-272,5-1-168,7-10-352,2-5-176,3-14-464,1-8-240,-1-10 1760,-1-7-1048,-6-12-48,-8-7-112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8.335"/>
    </inkml:context>
    <inkml:brush xml:id="br0">
      <inkml:brushProperty name="width" value="0.025" units="cm"/>
      <inkml:brushProperty name="height" value="0.025" units="cm"/>
      <inkml:brushProperty name="color" value="#E71224"/>
    </inkml:brush>
  </inkml:definitions>
  <inkml:trace contextRef="#ctx0" brushRef="#br0">272 1 17196,'-6'18'1704,"-7"14"-1024,-1 4-224,-8 14 993,-1 6-265,-5 8-376,-1 6-96,0 2-192,5 1-88,3-7-192,1-4-216,8-12-880,2-8-1888,1-22 2368,4-15-345,-1-22-279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8.756"/>
    </inkml:context>
    <inkml:brush xml:id="br0">
      <inkml:brushProperty name="width" value="0.025" units="cm"/>
      <inkml:brushProperty name="height" value="0.025" units="cm"/>
      <inkml:brushProperty name="color" value="#E71224"/>
    </inkml:brush>
  </inkml:definitions>
  <inkml:trace contextRef="#ctx0" brushRef="#br0">200 46 15515,'6'1'1857,"-6"17"-921,-3 7-328,-7 16 1601,0 6-921,-1 7-544,1 5-136,0 0-216,1-5-264,6-11-544,2-8-224,1-15-408,1-10-161,-8-19-2615,-2-9 2615,-2-8-231</inkml:trace>
  <inkml:trace contextRef="#ctx0" brushRef="#br0" timeOffset="1">5 115 13163,'0'-6'185,"-2"-2"133,1-1-1,0 1 1,1 0-1,0 0 1,0 0-1,2-13 1,-1 19-216,-1 0 1,1 0-1,0 0 1,0 0-1,0 0 1,0 0 0,0 0-1,1 0 1,-1 0-1,1 1 1,-1-1-1,1 1 1,-1-1-1,1 1 1,0-1-1,0 1 1,0 0-1,-1 0 1,1 0-1,0 0 1,1 0-1,-1 0 1,0 1-1,0-1 1,0 1 0,0-1-1,1 1 1,-1 0-1,3 0 1,12-1 96,-1 2 0,1 0 1,-1 1-1,0 0 1,1 1-1,-1 1 0,-1 1 1,1 0-1,-1 1 0,0 0 1,0 2-1,0 0 1,-1 0-1,-1 1 0,1 1 1,-1 0-1,-1 1 0,0 0 1,16 20-1,-23-24-122,-1 0 0,1 0 0,-1 1 0,-1-1 0,1 1 1,-1 0-1,-1 0 0,1 0 0,-1 0 0,-1 1 0,0-1 0,1 10 0,-2-7 20,-1 0-1,0 1 1,0-1 0,-2 0 0,1 0 0,-1-1-1,-1 1 1,-6 14 0,1-7 34,-1 1 0,-1-2 1,-1 1-1,-1-1 0,0-1 0,-1-1 0,-1 0 0,0 0 1,-24 16-1,29-24-122,-1 0 1,1-1-1,-1 0 0,-24 8 1,30-12-65,0 0 0,-1-1 0,0 0-1,1 0 1,-1 0 0,0 0 0,1-1 0,-1 0 0,0-1 0,0 1 0,1-1-1,-9-2 1,13 3 46,-1-1 0,1 1-1,0-1 1,0 1 0,0-1-1,0 0 1,-1 0 0,1 1-1,0-1 1,0 0 0,1 0-1,-1 0 1,0 0 0,0 0-1,0 0 1,0-2 0,-10-26-233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9.333"/>
    </inkml:context>
    <inkml:brush xml:id="br0">
      <inkml:brushProperty name="width" value="0.025" units="cm"/>
      <inkml:brushProperty name="height" value="0.025" units="cm"/>
      <inkml:brushProperty name="color" value="#E71224"/>
    </inkml:brush>
  </inkml:definitions>
  <inkml:trace contextRef="#ctx0" brushRef="#br0">1 81 18428,'4'0'1736,"15"0"-1080,6 0-271,18-3 711,12-1-176,11-6-832,4 0-472,2-9 448,1 5-128,-6-6-224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49.816"/>
    </inkml:context>
    <inkml:brush xml:id="br0">
      <inkml:brushProperty name="width" value="0.025" units="cm"/>
      <inkml:brushProperty name="height" value="0.025" units="cm"/>
      <inkml:brushProperty name="color" value="#E71224"/>
    </inkml:brush>
  </inkml:definitions>
  <inkml:trace contextRef="#ctx0" brushRef="#br0">63 2 13683,'-50'199'3744,"45"-171"-3285,1 1 0,1 0 0,2 0 0,1 0-1,4 29 1,-3-54-331,-1 0-1,1 0 0,0 0 0,0 0 1,0 0-1,1 0 0,-1-1 0,1 1 1,0 0-1,0-1 0,4 5 0,-5-6-65,0-1 0,1 0 0,-1 0 0,1 0 0,-1 0-1,1 0 1,0 0 0,-1 0 0,1-1 0,0 1 0,0 0-1,-1-1 1,1 1 0,0-1 0,0 0 0,0 0 0,0 0-1,-1 0 1,1 0 0,0 0 0,0 0 0,0-1 0,0 1 0,-1-1-1,1 1 1,3-2 0,8-4 128,-1 0 1,0 0-1,0-1 1,0-1-1,-1 0 0,0 0 1,0-1-1,9-11 1,72-88 593,-80 94-719,18-23-217,-2-1-1,-2-2 0,43-84 0,-68 124 64,-1-1 0,1 0 0,-1 0 0,1 0 0,-1-1 0,1 1 0,-1 0 0,0 0 0,0 0 0,1 0 0,-1 0 0,0 0 0,0-1 0,0 1 0,0 0 0,0 0 0,0 0 0,-1-2 0,0 3 23,0 0 0,0 0 1,0 0-1,0 0 0,0 0 0,0 0 0,1 0 0,-1 0 0,0 0 0,0 1 0,0-1 0,0 0 0,0 1 0,0-1 0,0 0 0,1 1 0,-1-1 0,0 1 0,-1 1 0,-15 7-648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0.840"/>
    </inkml:context>
    <inkml:brush xml:id="br0">
      <inkml:brushProperty name="width" value="0.025" units="cm"/>
      <inkml:brushProperty name="height" value="0.025" units="cm"/>
      <inkml:brushProperty name="color" value="#E71224"/>
    </inkml:brush>
  </inkml:definitions>
  <inkml:trace contextRef="#ctx0" brushRef="#br0">0 352 13523,'1'5'308,"0"-1"0,0 1 0,1 0 0,0 0 0,0-1 0,0 1 0,0-1 0,1 0 0,3 5 1,-4-7-147,0 0 1,0 0 0,0 0-1,0-1 1,1 1 0,-1-1-1,0 1 1,1-1 0,-1 0 0,1 0-1,0 0 1,-1 0 0,1-1-1,0 1 1,-1-1 0,1 0-1,0 1 1,4-2 0,6 1 66,0-2 1,0 0-1,0 0 1,0-1-1,0-1 1,-1 0-1,1-1 1,-1-1-1,0 1 1,16-12-1,-11 6-247,-1-1-1,0 0 0,0-1 0,-2-1 0,0-1 0,15-19 0,-21 21-16,-8 13 35,0 0-1,0-1 0,0 1 1,0 0-1,0 0 0,0 0 0,0 0 1,0 0-1,0 0 0,0 0 1,0 0-1,0-1 0,0 1 0,0 0 1,0 0-1,0 0 0,0 0 0,0 0 1,0 0-1,0 0 0,-1 0 1,1 0-1,0-1 0,0 1 0,0 0 1,0 0-1,0 0 0,0 0 1,0 0-1,0 0 0,0 0 0,0 0 1,0 0-1,-1 0 0,1 0 0,0 0 1,0 0-1,0 0 0,0 0 1,0 0-1,0 0 0,0 0 0,0 0 1,-1 0-1,1 0 0,0 0 1,0 0-1,0 0 0,0 0 0,0 0 1,0 0-1,0 0 0,0 0 0,-1 0 1,1 0-1,-2 1-3,1 0 0,-1 0 0,0 0 0,1 0 0,-1 0 0,1 1 0,-1-1 0,1 0 1,-1 1-1,1-1 0,-2 4 0,0-2 4,-26 45-18,27-44 15,0 0 0,0 0 0,0 1 0,1-1 1,-1 1-1,1 0 0,0-1 0,0 1 0,1 7 0,0-11 3,0 0-1,0 0 1,0 0 0,0-1-1,0 1 1,0 0 0,1 0-1,-1 0 1,0 0-1,1 0 1,-1-1 0,1 1-1,-1 0 1,1 0 0,-1-1-1,1 1 1,-1 0 0,1-1-1,0 1 1,-1 0 0,1-1-1,0 1 1,0-1 0,-1 1-1,1-1 1,0 1-1,0-1 1,0 0 0,0 0-1,0 1 1,-1-1 0,1 0-1,0 0 1,0 0 0,0 0-1,0 0 1,0 0 0,0 0-1,0 0 1,0 0 0,0 0-1,-1-1 1,1 1-1,0 0 1,0 0 0,1-2-1,5 0 13,-1 0 0,0-1-1,0 0 1,1 0 0,5-5-1,3-3 26,-1 0 0,-1-1 0,0-1 0,0 0-1,-1-1 1,-1-1 0,0 1 0,-1-2 0,13-25-1,-16 21 18,-7 20-53,0 0 0,0 0 0,0 1 0,0-1 0,0 0 1,0 0-1,0 0 0,0 0 0,0 0 0,0 0 0,0 0 0,0 0 0,0 1 0,0-1 0,0 0 0,0 0 0,0 0 0,0 0 0,-1 0 0,1 0 0,0 0 0,0 0 0,0 0 0,0 0 1,0 0-1,0 1 0,0-1 0,0 0 0,0 0 0,0 0 0,-1 0 0,1 0 0,0 0 0,0 0 0,0 0 0,0 0 0,0 0 0,0 0 0,0 0 0,0 0 0,0 0 0,-1 0 0,1 0 1,0 0-1,0 0 0,0 0 0,0 0 0,0 0 0,0 0 0,0 0 0,0 0 0,-1 0 0,1 0 0,0-1 0,0 1 0,0 0 0,0 0 0,0 0 0,0 0 0,0 0 0,0 0 0,0 0 1,0 0-1,0 0 0,0 0 0,0 0 0,0-1 0,0 1 0,-1 0 0,-20 29 63,7-5-1,-16 33-1,27-50-49,0 0 0,1 1 0,-1-1 0,1 0 1,1 1-1,0 0 0,0-1 0,0 1 0,1 14 1,0-21-12,0 0 1,1 0 0,-1 0-1,1 0 1,-1 0 0,0 0-1,1 0 1,0 0 0,-1 0-1,1 0 1,0 0 0,-1-1-1,1 1 1,0 0 0,0 0-1,0-1 1,-1 1 0,1 0-1,0-1 1,0 1 0,0-1-1,0 1 1,0-1 0,0 1-1,0-1 1,1 0 0,-1 0-1,0 0 1,0 1 0,0-1-1,0 0 1,1 0 0,6 0 1,0-1 0,-1 1 1,13-3-1,-14 2-11,25-6-76,55-20 0,-66 19 45,0 1 0,0 1 0,0 1-1,1 0 1,-1 2 0,35-2 0,-54 5 41,0 0 1,0 0-1,0 0 1,0 0-1,0 0 0,0 0 1,0 1-1,0-1 1,0 0-1,-1 1 1,1-1-1,0 0 0,0 1 1,0-1-1,0 1 1,-1-1-1,1 1 1,0-1-1,0 1 0,-1 0 1,1-1-1,-1 1 1,1 0-1,0 0 0,-1-1 1,1 1-1,-1 0 1,0 0-1,1 0 1,-1 0-1,0-1 0,1 1 1,-1 0-1,0 0 1,0 0-1,0 0 1,0 0-1,0 0 0,0 0 1,0 0-1,0 0 1,0 0-1,0 0 1,-1 1-1,-1 4 46,0 1-1,0-1 1,0 1 0,-6 9-1,7-14-32,16-24 302,8-15-125,-16 19-25,0 1 1,-2-1-1,0 0 0,-1 0 1,-1 0-1,0 0 0,-2-1 1,0-24-1,-5 30 558,5 14-723,-1 0 0,0-1 1,1 1-1,-1 0 0,1-1 1,-1 1-1,1 0 0,-1-1 0,1 1 1,-1-1-1,1 1 0,0-1 1,-1 1-1,1-1 0,0 1 0,-1-1 1,1 0-1,0 1 0,0-1 1,-1 0-1,1 0 0,0 1 1,0-1-1,1 0 0,14 1-124,1 0 1,0-1-1,-1-1 0,21-3 1,29-1-394,-56 5 392,0 0 1,1 1 0,-1 0-1,0 0 1,16 6 0,-23-7 106,0 1 0,-1 0 0,0 0 0,1 1 1,-1-1-1,0 0 0,1 1 0,-1 0 0,0-1 0,0 1 1,0 0-1,-1 0 0,1 0 0,0 0 0,-1 0 0,1 1 1,-1-1-1,0 0 0,0 1 0,1-1 0,-2 1 0,1-1 1,0 1-1,0-1 0,-1 1 0,1 4 0,-1 2 59,-1 0-1,0 0 1,0 0 0,0 0-1,-1-1 1,-6 17-1,-5 23 267,13-48-304,0 1 0,0-1 1,0 1-1,-1 0 0,1-1 0,0 1 0,0-1 0,0 1 1,0 0-1,0-1 0,0 1 0,1 0 0,-1-1 0,0 1 0,0-1 1,0 1-1,1 0 0,-1-1 0,0 1 0,0-1 0,1 1 0,-1-1 1,0 1-1,1-1 0,-1 1 0,1-1 0,-1 1 0,1-1 1,-1 0-1,1 1 0,-1-1 0,2 1 0,0-1 0,0 1-1,0-1 1,0 0-1,0 0 1,0 0-1,0 0 1,0 0-1,0 0 0,0-1 1,3 0-1,7-3-2,0 0 1,16-8-1,-28 11-2,22-10 2,-1-1 1,-1-1 0,0-1 0,22-19-1,-30 22 49,0-1 0,0 0 0,-2-1 0,1 0 0,-1-1 0,15-28 0,-22 30 77,-7 13 72,2 0-175,1 1 0,-1-1 0,1 1 1,-1 0-1,1 0 0,0 0 0,-1-1 1,0 5-1,0-3-19,1 0 0,0 0-1,0 0 1,1-1 0,-1 1 0,1 0 0,-1 0 0,1 0 0,0 0 0,0 0 0,0 0 0,1 0 0,0 5 0,0-6-5,-1-1 1,1 1-1,0-1 1,0 0 0,0 0-1,0 1 1,0-1-1,0 0 1,0 0-1,0 0 1,0 0 0,0 0-1,1 0 1,-1 0-1,0 0 1,1-1 0,-1 1-1,0-1 1,1 1-1,-1-1 1,1 1 0,-1-1-1,1 0 1,-1 1-1,1-1 1,-1 0 0,1 0-1,2-1 1,2 1 5,-1-1 0,0 0 0,1 0 1,-1 0-1,0-1 0,0 0 0,0 0 0,0 0 0,0-1 1,0 0-1,0 0 0,4-4 0,7-5 28,25-28 0,-32 32-22,-1-1 0,0 0-1,0-1 1,-1 0 0,0 0-1,-1 0 1,0-1 0,7-18-1,-13 28-11,0 0-1,1-1 0,-1 1 1,0 0-1,1 0 1,-1 0-1,0 0 1,0-1-1,0 1 0,0 0 1,0 0-1,0 0 1,-1-2-1,1 3 0,0 0 0,0 0 0,0-1-1,-1 1 1,1 0 0,0 0 0,0 0-1,0-1 1,-1 1 0,1 0 0,0 0 0,0 0-1,-1 0 1,1-1 0,0 1 0,0 0 0,-1 0-1,1 0 1,0 0 0,0 0 0,-1 0-1,1 0 1,0 0 0,-1 0 0,1 0 0,0 0-1,0 0 1,-1 0 0,1 0 0,0 0-1,-1 0 1,-1 1 2,-1 0 0,1 0 0,0 0 0,0 0-1,0 1 1,0-1 0,0 0 0,0 1 0,0 0-1,-3 3 1,-4 6 16,0 1 0,1 1 0,0-1-1,1 1 1,0 1 0,1-1 0,-6 20 0,10-25-64,-1 0 1,1 0 0,1 0 0,0 1 0,0-1 0,0 1-1,1-1 1,0 0 0,1 1 0,0-1 0,0 1 0,1-1-1,0 0 1,4 10 0,-3-13-124,-1-1 0,1 1 0,0-1 0,1 1 0,-1-1 0,1 0 0,0 0 0,0-1 0,0 1 0,0-1 1,1 0-1,-1 0 0,1 0 0,0-1 0,0 1 0,5 1 0,22 5-468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4.625"/>
    </inkml:context>
    <inkml:brush xml:id="br0">
      <inkml:brushProperty name="width" value="0.05" units="cm"/>
      <inkml:brushProperty name="height" value="0.05" units="cm"/>
    </inkml:brush>
  </inkml:definitions>
  <inkml:trace contextRef="#ctx0" brushRef="#br0">1 1 19052,'19'95'5391,"22"104"-3471,1 3-1707,-34-181-310,-4-13-97,-1-13-203,-4-2 278,0 0 0,0 0 1,0 1-1,-1-1 0,0 0 0,-1 1 0,-5-12 0,-3-7-149,-3-10-27,9 23 198,0 0 0,0 0 0,-3-17 0,8 28 97,0 0 0,0 1 0,0-1 0,0 0 0,0 0 0,0 0 0,0 1 0,0-1 0,0 0 0,0 0-1,0 1 1,1-1 0,-1 0 0,0 0 0,1 1 0,-1-1 0,0 0 0,1 1 0,-1-1 0,1 0 0,-1 1 0,1-1-1,-1 1 1,1-1 0,-1 1 0,1-1 0,0 1 0,-1-1 0,1 1 0,0-1 0,-1 1 0,1 0 0,0 0-1,0-1 1,-1 1 0,1 0 0,0 0 0,0 0 0,1 0 0,4-1 56,1 0-1,0 1 1,13 2 0,-5-1 14,4-1 8,1 0 0,-1-2 0,1 0 0,-1-1 0,0-1 0,21-7 0,-29 7-35,-1 0 0,1-1 0,-1 0-1,0 0 1,-1-1 0,0 0 0,0-1 0,0 0-1,0-1 1,-1 0 0,-1 0 0,8-10 0,-12 13 7,0 1 0,-1-1 0,0 0 0,1 0 1,-2-1-1,1 1 0,1-9 0,-3 14-40,1-1 0,-1 0 1,0 0-1,0 1 0,1-1 0,-1 0 0,0 0 0,0 0 0,0 1 0,0-1 0,0 0 1,0 0-1,0 0 0,-1 1 0,1-1 0,0 0 0,0 0 0,-1 0 0,1 1 1,0-1-1,-1 0 0,1 1 0,-1-1 0,1 0 0,-1 1 0,1-1 0,-1 0 0,1 1 1,-1-1-1,0 1 0,1-1 0,-1 1 0,0 0 0,1-1 0,-1 1 0,0-1 1,1 1-1,-1 0 0,0 0 0,0 0 0,0-1 0,1 1 0,-1 0 0,0 0 0,0 0 1,0 0-1,1 0 0,-1 0 0,0 0 0,0 1 0,0-1 0,1 0 0,-1 0 1,0 1-1,0-1 0,1 0 0,-2 1 0,-4 2 41,0 0 0,1-1 0,-1 2-1,1-1 1,0 1 0,0-1 0,0 2 0,1-1 0,0 0 0,-1 1-1,-6 10 1,4-4 43,-1 0 0,2 1 0,0 0 0,-7 19 0,10-24-42,1 0-1,0 0 1,0 1-1,1-1 1,0 1-1,0 7 1,1-13-37,0 0 0,0 0-1,0 0 1,1 0 0,-1 0 0,0 0 0,1 0 0,0 0 0,-1 0 0,1 0 0,0 0 0,0 0-1,0-1 1,0 1 0,0 0 0,0-1 0,1 1 0,-1-1 0,1 1 0,-1-1 0,1 1 0,-1-1-1,1 0 1,0 0 0,0 0 0,3 2 0,1-2-7,0 1 0,0-1-1,0 0 1,0-1 0,0 1 0,0-1 0,0 0-1,1-1 1,-1 1 0,0-1 0,0-1 0,8-2-1,10-4-44,37-17 0,121-79-196,-137 76 135,-41 29 116,-5 6 4,-5 8 31,1-7 2,1 0-1,0 0 1,1 1 0,-3 10-1,5-18-46,1 0-1,-1 0 1,1 0-1,0 0 0,0 0 1,0 0-1,-1 0 1,1 0-1,0 0 1,0 0-1,0 0 0,1 0 1,-1 1-1,0-1 1,0 0-1,0 0 0,1 0 1,-1-1-1,1 1 1,-1 0-1,0 0 1,1 0-1,0 0 0,-1 0 1,1 0-1,0-1 1,-1 1-1,1 0 1,0 0-1,0-1 0,-1 1 1,1-1-1,0 1 1,0 0-1,0-1 1,0 0-1,0 1 0,0-1 1,0 0-1,0 1 1,0-1-1,0 0 0,0 0 1,0 0-1,0 0 1,0 0-1,0 0 1,0 0-1,1 0 0,6-1 5,-1 0 0,1-1 0,-1 1 0,1-1 0,-1-1-1,13-5 1,42-26-215,-32 17 25,-4 1-47,-18 11 50,0 0 1,1 0 0,9-3 0,-18 7 148,1 1 1,-1 0-1,1 0 0,-1 0 1,0-1-1,1 1 0,-1 0 0,1 0 1,-1 0-1,1 0 0,-1 0 1,1 0-1,-1 0 0,1 0 0,-1 0 1,1 0-1,-1 0 0,1 0 1,-1 0-1,1 0 0,-1 1 0,1-1 1,-1 0-1,0 0 0,1 1 1,-1-1-1,1 0 0,-1 0 0,1 1 1,1 14-952,-13 21-506,10-33 1411,-6 30-715,6-24 243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5.075"/>
    </inkml:context>
    <inkml:brush xml:id="br0">
      <inkml:brushProperty name="width" value="0.025" units="cm"/>
      <inkml:brushProperty name="height" value="0.025" units="cm"/>
      <inkml:brushProperty name="color" value="#E71224"/>
    </inkml:brush>
  </inkml:definitions>
  <inkml:trace contextRef="#ctx0" brushRef="#br0">109 75 16267,'0'0'94,"1"-1"0,-1 1-1,1 0 1,0 0-1,-1 0 1,1-1-1,-1 1 1,1 0 0,-1-1-1,1 1 1,-1 0-1,0-1 1,1 1 0,-1-1-1,1 1 1,-1-1-1,0 1 1,1-1-1,-1 1 1,0-1 0,0 1-1,1-1 1,-1 1-1,0-1 1,0 1-1,0-1 1,0 0 0,1 1-1,-1-1 1,0 1-1,0-1 1,0 0-1,-1 1 1,1-1 0,-1 0 0,1 1 1,-1 0 0,0-1 0,0 1 0,0 0-1,0 0 1,0-1 0,0 1 0,0 0 0,0 0-1,0 0 1,0 0 0,0 1 0,0-1 0,0 0 0,1 0-1,-1 0 1,0 1 0,0-1 0,0 0 0,0 1-1,0-1 1,-1 2 0,-4 1 34,0 2 0,-1-1 0,2 1 0,-1-1 1,0 2-1,1-1 0,0 1 0,0-1 0,1 1 0,0 1 0,0-1 0,0 1 1,0-1-1,-3 12 0,4-9-128,-1-1 0,2 1 0,-1-1 1,1 1-1,1 0 0,0 0 0,0 0 0,1 0 1,0 0-1,0 0 0,3 18 0,-2-25 1,-1 1 0,1 0 0,0-1 0,0 1 0,0 0 0,0-1 0,0 1 0,0-1 0,1 0 0,-1 1 0,1-1 0,0 0 0,0 0 0,-1 0 0,1 0 0,1 0 0,-1 0 0,0-1 0,0 1 0,1-1 0,-1 1 0,1-1 0,-1 0 0,1 0 0,-1 0 0,1 0 0,0-1 0,-1 1 0,1-1 0,0 1 0,0-1 0,-1 0 0,1 0 0,0 0 0,0-1 0,-1 1 0,1-1 0,3 0 0,3-2 4,0 0 0,0-1-1,0 0 1,-1 0-1,1 0 1,-1-1 0,0-1-1,-1 0 1,1 0-1,7-8 1,-1-1 8,0-1 1,-1-1-1,0 0 1,11-23-1,-18 31-12,-1-1 0,-1 0 0,0-1-1,0 1 1,-1-1 0,0 1 0,-1-1 0,0 0 0,0-21 0,-2 30-14,0-1-1,0 1 1,-1 0 0,1-1 0,-1 1-1,1 0 1,-1-1 0,0 1 0,0 0-1,0 0 1,0 0 0,0 0 0,-1 0-1,0-2 1,1 3 1,1 1-1,-1-1 1,1 1 0,-1 0 0,1-1-1,-1 1 1,0 0 0,1-1-1,-1 1 1,1 0 0,-1 0-1,0-1 1,1 1 0,-1 0-1,0 0 1,1 0 0,-1 0 0,1 0-1,-1 0 1,0 0 0,0 0-1,-1 1-9,1-1-1,0 1 1,-1-1-1,1 1 1,0 0-1,0 0 1,0 0-1,-1-1 1,1 1-1,0 0 1,0 0-1,0 0 1,-1 3-1,0-1-47,-1 1 0,1-1 0,0 1 0,1 0-1,-1 0 1,1 0 0,-1 0 0,1 0 0,1 0 0,-1 0-1,0 0 1,1 0 0,0 1 0,0-1 0,0 0 0,0 0-1,1 0 1,0 0 0,2 7 0,-3-9 1,1 0 0,0 0-1,0 0 1,0 0 0,0 0 0,0-1 0,0 1 0,1 0-1,-1-1 1,0 1 0,1-1 0,0 1 0,-1-1 0,1 0-1,0 1 1,3 1 0,-3-3 10,1 1 0,-1 0 0,0-1-1,1 1 1,-1-1 0,1 0 0,-1 0 0,1 0 0,-1 0 0,1 0-1,-1-1 1,1 1 0,-1-1 0,1 1 0,-1-1 0,0 0 0,4-2 0,23-14-361,2-7-100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5.493"/>
    </inkml:context>
    <inkml:brush xml:id="br0">
      <inkml:brushProperty name="width" value="0.025" units="cm"/>
      <inkml:brushProperty name="height" value="0.025" units="cm"/>
      <inkml:brushProperty name="color" value="#E71224"/>
    </inkml:brush>
  </inkml:definitions>
  <inkml:trace contextRef="#ctx0" brushRef="#br0">222 1 12891,'-17'22'1112,"-49"74"2801,58-83-3434,1 1 0,0 0 0,1 0 1,0 0-1,-4 21 0,9-33-415,0 1-1,1 0 1,-1 0-1,1-1 1,0 1-1,-1 0 1,1 0-1,0 0 1,1 0-1,-1-1 1,0 1-1,1 0 1,0 0-1,-1-1 1,1 1-1,0 0 1,0-1-1,1 1 0,-1-1 1,1 1-1,-1-1 1,1 0-1,0 0 1,-1 1-1,1-1 1,3 2-1,-1-2-16,1 1-1,-1-1 0,1 0 1,-1-1-1,1 1 1,0-1-1,0 0 0,0 0 1,0 0-1,0-1 0,0 1 1,0-1-1,8-1 0,11-2-101,30-8 0,-39 7-30,0 1 1,1 1-1,0 0 0,30 0 1,-44 2 76,0 0 0,0 1 0,0-1 0,-1 0 0,1 1 0,0 0 0,0-1 0,-1 1 0,1 0 0,-1 0 0,1-1 0,0 1 0,-1 1 0,0-1 0,1 0 0,-1 0 0,0 0 0,1 1 0,-1-1 0,0 1 0,0-1 0,0 1 0,0-1 0,0 1 0,-1-1 0,1 1 0,0 0 0,-1 0 0,1-1 0,-1 1 0,0 0 0,0 0 0,1 2 0,-1 0 27,0 0 0,-1 0 1,1-1-1,-1 1 0,1 0 0,-1-1 0,0 1 0,0-1 0,-1 1 1,1-1-1,-1 1 0,0-1 0,0 0 0,0 0 0,-4 5 1,-2 0 57,-1-1 1,0 1 0,-1-2-1,0 1 1,0-1 0,0-1-1,-1 0 1,0 0 0,-22 5-1,6-3 55,0-1 0,0-2 0,-31 2 0,57-6-135,-11 1-123,1 0 1,-1-1-1,1 0 0,-1-1 1,1 0-1,0-1 0,-22-6 1,32 8 91,0 0 0,0 0 0,0 0 0,0-1 0,0 1 0,0 0 0,0-1 0,0 1 1,0-1-1,1 1 0,-1-1 0,0 0 0,0 1 0,1-1 0,-1 0 0,0 1 1,0-1-1,1 0 0,-1 0 0,1 0 0,-1 0 0,1 1 0,-1-1 0,1 0 0,0 0 1,-1 0-1,1 0 0,0 0 0,0 0 0,0 0 0,0 0 0,-1 0 0,1 0 1,1 0-1,-1 0 0,0 0 0,0 0 0,0 0 0,0 0 0,1 0 0,-1 0 0,0 0 1,1 0-1,-1 0 0,1 0 0,-1 1 0,1-1 0,1-1 0,15-14-533</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6.086"/>
    </inkml:context>
    <inkml:brush xml:id="br0">
      <inkml:brushProperty name="width" value="0.025" units="cm"/>
      <inkml:brushProperty name="height" value="0.025" units="cm"/>
      <inkml:brushProperty name="color" value="#E71224"/>
    </inkml:brush>
  </inkml:definitions>
  <inkml:trace contextRef="#ctx0" brushRef="#br0">12 188 17188,'-1'2'330,"-1"5"112,0-1 0,0 1-1,1 0 1,-1 6 0,1-12-384,1 0 1,0 0 0,0-1-1,0 1 1,0 0 0,0-1-1,0 1 1,0 0-1,0-1 1,0 1 0,0 0-1,0 0 1,1-1-1,-1 1 1,0 0 0,0-1-1,1 1 1,-1-1-1,0 1 1,1 0 0,-1-1-1,1 1 1,-1-1-1,1 1 1,-1-1 0,1 1-1,-1-1 1,1 0-1,-1 1 1,1-1 0,0 1-1,-1-1 1,1 0-1,0 0 1,-1 1 0,1-1-1,0 0 1,-1 0-1,1 0 1,0 0 0,-1 0-1,1 0 1,0 0-1,0 0 1,-1 0 0,1 0-1,0 0 1,-1 0-1,1 0 1,0-1 0,-1 1-1,2-1 1,6-2 195,1 0 1,-1-1 0,1 0-1,-1 0 1,0-1-1,-1-1 1,12-8-1,46-50 382,-54 53-555,-1-1-1,11-16 0,-19 24-73,0 1 0,1-1 0,-2 0 0,1 1 0,0-1-1,-1 0 1,0 0 0,1-1 0,-2 1 0,1 0 0,0 0 0,-1 0 0,0-6 0,0 8-8,-1 1 0,1-1 1,-1 1-1,1-1 0,-1 1 0,1-1 1,-1 1-1,0 0 0,0 0 1,0-1-1,1 1 0,-1 0 0,-1 0 1,1 0-1,0 0 0,0 0 0,0 0 1,0 0-1,-1 0 0,1 0 1,0 1-1,-1-1 0,1 0 0,-1 1 1,1-1-1,-1 1 0,1 0 0,-1-1 1,1 1-1,-1 0 0,1 0 1,-1 0-1,1 0 0,-1 0 0,-1 1 1,-3-1-10,1 1 0,-1 0 0,1 0 0,-1 0 0,1 0 0,-1 1 0,1 0 0,-8 5 0,4-1-15,1 0 1,-1 1-1,2 0 1,-1 0-1,1 1 1,0 0-1,0 0 1,1 1-1,-9 16 1,8-11-4,0 1 0,1-1 0,0 1 0,2 0 1,-6 30-1,9-41 23,0 0-1,1 0 1,-1 0 0,1 0 0,1 0-1,-1 1 1,0-1 0,1 0 0,0 0-1,0 0 1,0 0 0,2 5 0,-2-7 2,1-1 0,-1 1 0,0 0 0,1-1 0,-1 1 0,1-1 0,-1 0 0,1 1 0,-1-1 0,1 0 0,0 0 0,0 0 0,0 0 0,0 0 0,-1-1 0,1 1 0,0-1 0,0 1 0,0-1-1,1 1 1,-1-1 0,0 0 0,0 0 0,0 0 0,0 0 0,3-1 0,14-2-65,-1 0-1,1-2 0,-1 0 1,0-1-1,20-9 1,88-49-377,-80 39 281,-11 6 52,-10 4-27,0 2 0,1 1 0,46-14 0,-72 25 144,1 1 0,0 0 0,-1 0 0,1 0 1,0-1-1,-1 1 0,1 0 0,-1 0 0,1 0 0,0 0 0,-1 0 0,1 0 0,0 0 1,-1 1-1,1-1 0,0 0 0,-1 0 0,1 0 0,-1 1 0,1-1 0,0 0 0,-1 1 1,1-1-1,-1 0 0,1 1 0,0 0 0,0 0 7,-1 0 1,0 0-1,1 0 1,-1 0-1,0 0 1,1 0-1,-1 1 1,0-1-1,0 0 0,0 0 1,0 0-1,0 0 1,0 0-1,-1 2 1,-1 7 89,-1-1 0,0 1 0,-4 8 0,3-8 12,3-9-96,1 0 0,-1 0 1,1 0-1,0 0 0,-1 0 1,1 1-1,0-1 0,-1 0 0,1 0 1,0 0-1,0 0 0,0 0 1,0 1-1,0-1 0,0 0 0,0 0 1,0 0-1,1 0 0,-1 0 0,0 0 1,1 0-1,-1 1 0,2 1 1,-1-3-9,1 0 1,-1 1-1,0-1 1,1 0-1,-1 0 1,0 0-1,1 0 1,-1 0 0,1 0-1,-1-1 1,0 1-1,1 0 1,-1 0-1,0-1 1,1 1-1,-1-1 1,0 0-1,0 1 1,0-1 0,1 0-1,0-1 1,35-20-43,19-11-178,-51 30 169,0 1-1,0 0 0,0 0 0,0 0 1,0 1-1,0 0 0,0 0 0,1 0 1,5 1-1,-10 0 35,0 0 0,1 0 1,-1 0-1,0 1 0,0-1 1,0 0-1,0 1 0,0-1 1,0 1-1,0-1 0,0 1 1,0 0-1,0-1 0,0 1 0,0 0 1,-1 0-1,1-1 0,0 1 1,0 0-1,-1 0 0,1 0 1,0 0-1,-1 0 0,1 0 0,-1 0 1,0 0-1,1 0 0,-1 0 1,0 1-1,1-1 0,-1 1 1,1 4 6,-1 1 0,0-1 1,0 0-1,0 8 0,0-13 1,-3 20-159,0 0 1,-1 0 0,-7 23-1,8-39-16,2-8-18,0-10-51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9.041"/>
    </inkml:context>
    <inkml:brush xml:id="br0">
      <inkml:brushProperty name="width" value="0.025" units="cm"/>
      <inkml:brushProperty name="height" value="0.025" units="cm"/>
      <inkml:brushProperty name="color" value="#E71224"/>
    </inkml:brush>
  </inkml:definitions>
  <inkml:trace contextRef="#ctx0" brushRef="#br0">16 88 16916,'-10'4'1768,"4"1"-952,12-4-280,8-1 969,5 0-393,14-3-288,3-2-112,11-4-536,3 0-352,5-4-816,-4 1 1208,-8-3-384,-11 0-128,-15-1-144</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6:59.448"/>
    </inkml:context>
    <inkml:brush xml:id="br0">
      <inkml:brushProperty name="width" value="0.025" units="cm"/>
      <inkml:brushProperty name="height" value="0.025" units="cm"/>
      <inkml:brushProperty name="color" value="#E71224"/>
    </inkml:brush>
  </inkml:definitions>
  <inkml:trace contextRef="#ctx0" brushRef="#br0">1 0 16420,'12'7'718,"-1"-1"1,2-1-1,-1 0 1,1-1 0,14 3-1,18 7 60,-33-10-627,0 1 1,-1 0-1,0 1 0,0 0 1,-1 0-1,1 1 1,11 11-1,-18-15-116,0 1 0,-1 0-1,0 1 1,0-1-1,0 1 1,0-1 0,-1 1-1,1 0 1,-1 0 0,0 0-1,-1 0 1,1 0 0,-1 0-1,0 1 1,-1-1-1,1 0 1,-1 1 0,0-1-1,-1 8 1,-1 1 24,0-1 0,-1 1 0,-1-1 0,0 0 0,-1 0 0,-10 19 0,4-10-271,-1-2-1,-29 38 1,36-53 170,1 0 0,-1 0-1,0 0 1,0 0 0,0-1 0,-1 0 0,-6 4 0,-6 1-189</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1.049"/>
    </inkml:context>
    <inkml:brush xml:id="br0">
      <inkml:brushProperty name="width" value="0.025" units="cm"/>
      <inkml:brushProperty name="height" value="0.025" units="cm"/>
      <inkml:brushProperty name="color" value="#E71224"/>
    </inkml:brush>
  </inkml:definitions>
  <inkml:trace contextRef="#ctx0" brushRef="#br0">265 106 16412,'1'-4'215,"2"-4"100,0-1 0,-1 0 0,0 0 0,-1 0 0,1-12 0,-2 19-270,0 1 1,0-1-1,0 1 0,-1 0 0,1-1 1,0 1-1,0-1 0,-1 1 1,1-1-1,-1 1 0,1 0 0,-1-1 1,0 1-1,0 0 0,1 0 1,-1 0-1,0-1 0,0 1 0,0 0 1,0 0-1,0 0 0,0 0 1,-1 1-1,1-1 0,0 0 0,0 0 1,-1 1-1,1-1 0,0 1 1,-1-1-1,1 1 0,-1-1 0,1 1 1,0 0-1,-1 0 0,1 0 1,-1 0-1,1 0 0,-1 0 1,1 0-1,-1 0 0,1 0 0,-2 1 1,-3 1 23,0-1 0,0 1 0,0 0 1,0 0-1,1 1 0,-1 0 1,1 0-1,-1 0 0,1 1 0,0-1 1,1 1-1,-6 5 0,-2 3-41,0 1 0,1 1 0,-12 16 0,9-9 6,2 0 0,0 0 0,1 1 0,1 1 0,1 0 0,1 0 0,1 1 0,1 0 1,2 0-1,-3 29 0,7-48-17,0 0 0,0 0 1,0 0-1,1 0 0,0 0 1,0 0-1,0 0 1,0-1-1,1 1 0,0 0 1,3 5-1,-3-8-6,-1 0 0,1 0 0,-1 0 0,1 0 0,0 0 0,0-1 0,0 1-1,0-1 1,0 1 0,0-1 0,0 0 0,0 1 0,1-1 0,-1 0 0,0-1 0,1 1 0,-1 0 0,1-1 0,-1 1 0,1-1 0,-1 0 0,1 0-1,3 0 1,2-1 4,-1 0-1,1-1 1,-1 0-1,0 0 0,0-1 1,0 1-1,0-2 0,0 1 1,-1-1-1,1 0 0,-1 0 1,7-7-1,-9 8 4,0 0 1,-1 0-1,1-1 0,-1 1 1,0-1-1,1 0 0,-2 0 1,1 0-1,-1-1 1,1 1-1,-1-1 0,0 1 1,-1-1-1,1 0 0,-1 1 1,0-1-1,0 0 0,0 0 1,-1-7-1,0 11-9,0 0 1,0 0-1,0 0 0,0 0 1,0 0-1,0 0 0,0 1 1,-1-1-1,1 0 0,0 0 1,-1 0-1,1 0 0,-1 0 1,1 0-1,-1 0 0,1 1 1,-1-1-1,1 0 0,-1 0 1,0 1-1,0-1 0,1 0 0,-1 1 1,0-1-1,0 1 0,-1-1 1,0 0 2,1 1 0,-1 0 0,0 0 1,1 0-1,-1 0 0,1 0 0,-1 0 0,0 1 0,1-1 1,-1 0-1,1 1 0,-1-1 0,0 1 0,-1 1 1,-3 1 17,0 0 0,1 1 0,-1 0 0,1 0 0,-1 0 0,-6 8 0,10-8-23,-1-1 0,1 1 0,0-1 0,0 1 0,0 0 1,1-1-1,-1 1 0,1 0 0,-2 7 0,3-10-7,0 0 1,0 0-1,0 0 1,0 0-1,0 1 1,0-1 0,0 0-1,0 0 1,0 0-1,1 0 1,-1 0-1,0 0 1,1 0 0,-1 0-1,0 0 1,1 0-1,0 0 1,-1 0-1,1 0 1,0 0-1,-1 0 1,1 0 0,0-1-1,0 1 1,0 0-1,-1-1 1,1 1-1,0 0 1,0-1-1,0 1 1,0-1 0,0 1-1,0-1 1,0 0-1,0 1 1,1-1-1,-1 0 1,0 0 0,0 0-1,2 0 1,4 0-2,0 0 1,1 0 0,-1-1 0,0 0-1,1 0 1,-1 0 0,0-1 0,0-1-1,0 1 1,8-5 0,9-5 3,32-23 0,-17 11 8,-39 23-12,1 0-1,0 1 1,0-1-1,-1 1 1,1-1 0,0 1-1,0 0 1,0-1-1,0 1 1,0 0-1,0 0 1,-1-1-1,1 1 1,0 0-1,0 0 1,0 0-1,0 0 1,0 0-1,0 0 1,1 1-1,-2-1 2,1 1-1,-1-1 0,1 1 0,-1-1 1,0 1-1,1-1 0,-1 1 0,0-1 0,0 1 1,1-1-1,-1 1 0,0-1 0,0 1 1,0-1-1,0 1 0,1 0 0,-1-1 1,0 1-1,0-1 0,0 1 0,0 0 1,-1 0-1,0 8-42,-1 0 1,0 0-1,-4 11 1,1-7-142,4-8 84,-6 33-1004,6-37 1071,1 0 0,0-1 0,0 1 0,0 0 0,0-1 0,-1 1 1,1 0-1,0-1 0,0 1 0,0 0 0,1-1 0,-1 1 0,0 0 0,0 0 0,0-1 0,0 1 0,1-1 1,-1 1-1,0 0 0,1-1 0,-1 1 0,0-1 0,1 1 0,-1 0 0,1-1 0,-1 1 0,1-1 0,-1 1 1,1-1-1,-1 0 0,1 1 0,-1-1 0,1 0 0,0 1 0,-1-1 0,1 0 0,0 0 0,-1 1 1,1-1-1,0 0 0,-1 0 0,1 0 0,0 0 0,0 0 0,19-9-440,5-7-173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1.513"/>
    </inkml:context>
    <inkml:brush xml:id="br0">
      <inkml:brushProperty name="width" value="0.025" units="cm"/>
      <inkml:brushProperty name="height" value="0.025" units="cm"/>
      <inkml:brushProperty name="color" value="#E71224"/>
    </inkml:brush>
  </inkml:definitions>
  <inkml:trace contextRef="#ctx0" brushRef="#br0">136 1 17596,'-54'120'3379,"2"-3"-1695,45-98-1544,1 0 1,1 0-1,1 0 1,-3 31-1,6-43-112,1 0 0,0-1 0,0 1 0,1 0 0,0 0 0,0-1 0,1 1 0,0-1 0,3 9 0,-4-11-23,1 0 0,1-1 1,-1 1-1,1 0 0,-1-1 0,1 1 1,0-1-1,0 0 0,1 0 0,-1 0 1,1-1-1,-1 1 0,1-1 0,7 4 1,0-1-23,0-1 0,0-1 0,0 0 1,0 0-1,0-1 0,18 1 0,-25-2 31,0-1 0,-1 1 1,1-1-1,0-1 0,-1 1 0,1 0 0,0-1 0,-1 0 0,1 0 0,0 0 1,-1 0-1,1 0 0,-1-1 0,0 0 0,0 1 0,1-1 0,-1-1 0,0 1 1,-1 0-1,1-1 0,0 1 0,-1-1 0,5-5 0,-6 5 31,0 1 0,0-1 0,0 1 0,0-1 0,0 1 0,-1-1 0,1 1 0,-1-1-1,1 0 1,-1 1 0,0-1 0,0 1 0,-1-1 0,1 0 0,0 1 0,-1-1 0,0 1 0,1-1 0,-1 1 0,0-1 0,0 1-1,-1-1 1,1 1 0,0 0 0,-1 0 0,1-1 0,-3-1 0,0 0 24,0 0 1,0 1-1,0-1 1,0 1-1,-1-1 1,1 1-1,-1 1 0,0-1 1,0 1-1,0 0 1,-10-3-1,-24 0 51,37 5-123,0 0 0,0 0 0,0 0 1,0 0-1,0 1 0,0-1 0,0 1 0,1 0 1,-1-1-1,0 1 0,0 0 0,0 0 0,1 0 1,-1 0-1,0 0 0,-2 3 0,4-4 1,0 0-1,0 0 0,-1 0 0,1 0 1,0 1-1,0-1 0,0 0 0,-1 0 1,1 1-1,0-1 0,0 0 0,0 0 1,0 0-1,0 1 0,0-1 1,-1 0-1,1 1 0,0-1 0,0 0 1,0 0-1,0 1 0,0-1 0,0 0 1,0 0-1,0 1 0,0-1 0,0 0 1,0 0-1,0 1 0,0-1 1,1 0-1,-1 1 0,0-1 0,0 0 1,0 0-1,0 0 0,0 1 0,1-1 1,11 5-161,19-5-177,-11-4 32,1 0 0,-2-2-1,1 0 1,36-17 0,-6 2-321,-49 21 623,0-1-1,0 1 1,-1-1-1,1 1 1,0 0 0,0-1-1,0 1 1,0 0-1,0 0 1,-1 0 0,1-1-1,0 1 1,0 0-1,0 0 1,0 0 0,0 1-1,0-1 1,-1 0-1,1 0 1,0 0 0,0 1-1,0-1 1,0 0-1,-1 1 1,1-1 0,0 1-1,0-1 1,1 2 0,-2-1 17,1 1 0,-1-1 0,1 1 0,-1 0 0,1-1 0,-1 1 0,0 0 0,0-1 0,0 1 0,0-1 1,0 1-1,0 0 0,0-1 0,-1 1 0,0 2 0,-27 109-1094,28-112 1048,-1 0-1,1-1 0,0 1 1,0 0-1,0 0 1,0 0-1,0 0 1,0-1-1,0 1 1,0 0-1,0 0 1,1 0-1,-1-1 1,0 1-1,0 0 0,1 0 1,-1-1-1,0 1 1,2 1-1,3-3-418</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2.590"/>
    </inkml:context>
    <inkml:brush xml:id="br0">
      <inkml:brushProperty name="width" value="0.025" units="cm"/>
      <inkml:brushProperty name="height" value="0.025" units="cm"/>
      <inkml:brushProperty name="color" value="#E71224"/>
    </inkml:brush>
  </inkml:definitions>
  <inkml:trace contextRef="#ctx0" brushRef="#br0">175 21 15987,'-1'-1'115,"0"-1"0,1 1 0,-1 0 0,0 0 0,0-1 0,0 1 0,-1 0 0,1 0 0,0 0 0,0 0 0,-1 0 0,1 0-1,0 0 1,-1 0 0,1 1 0,-1-1 0,1 1 0,-1-1 0,0 1 0,1-1 0,-1 1 0,1 0 0,-1 0 0,0 0 0,1 0-1,-1 0 1,1 0 0,-1 0 0,0 0 0,1 1 0,-1-1 0,-1 1 0,-2 1 45,1 0 1,0 0-1,0 0 1,0 1-1,0-1 0,0 1 1,0 0-1,1 0 1,0 0-1,-4 4 1,-3 7-18,0 0 0,1 1 0,1 0 0,1 0 0,0 1 0,1-1 0,0 2 0,1-1 0,1 0 0,1 1 0,-2 29 0,4-42-145,1 1 0,0 0 0,0 0-1,0-1 1,1 1 0,0 0 0,0-1 0,0 1 0,0-1 0,1 1-1,2 3 1,-3-6-1,0 0-1,0 0 0,1 0 1,-1-1-1,1 1 1,-1-1-1,1 1 1,0-1-1,-1 0 0,1 0 1,0 1-1,0-1 1,0 0-1,0-1 1,0 1-1,0 0 0,0 0 1,0-1-1,0 0 1,0 1-1,1-1 1,-1 0-1,0 0 0,0 0 1,4 0-1,3-2-2,1 0 0,-1 0 0,0-1-1,0 0 1,0 0 0,0-1 0,0-1-1,-1 1 1,0-1 0,0-1-1,11-8 1,-1-1 21,-2-1 0,1 0 0,21-30-1,-19 19 70,16-29-1,-40 85 5,3-19-71,0 0 0,1 0 0,0 0 0,1 0 0,1 18 0,-1-26-8,0-1 0,0 1 0,0 0 0,1 0 0,-1-1 0,1 1 0,-1 0 0,1-1 0,-1 1 0,1-1 0,0 1 0,0 0 0,0-1 0,0 0 0,0 1 0,0-1 0,0 0 0,0 1 0,1-1 0,-1 0 0,0 0 0,1 0 0,-1 0 0,1 0 0,-1 0 0,1-1 0,-1 1 0,1 0 0,0-1 0,-1 1 0,1-1 0,0 0 0,0 1 0,-1-1 0,1 0 0,0 0 0,0 0 0,-1 0 0,1-1 0,0 1 0,2-1 0,11-4 53,-1 0 0,0-1 1,0 0-1,0-1 0,-1-1 0,14-10 0,38-20 105,-63 37-166,0 0 0,0 0 0,1 0 0,-1 0 1,1 1-1,-1-1 0,1 1 0,-1 0 0,4-1 1,-5 1-2,0 0 0,0 1 1,0-1-1,0 0 1,0 0-1,-1 1 1,1-1-1,0 0 1,0 1-1,0-1 1,0 1-1,-1-1 0,1 1 1,0-1-1,0 1 1,-1 0-1,2 0 1,0 3 0,0 0 0,-1-1 0,1 1 0,-1 0 1,0 0-1,0 0 0,0 0 0,1 7 0,-2-6 1,1 0 0,0 0 0,0 0 0,0-1 0,1 1 0,3 7 0,-4-11 1,0 0 1,0 0-1,-1 0 0,1-1 1,0 1-1,0 0 1,0-1-1,0 1 1,0-1-1,0 1 1,0-1-1,1 1 1,-1-1-1,0 0 1,0 1-1,0-1 0,0 0 1,0 0-1,1 0 1,-1 0-1,0 0 1,0 0-1,0 0 1,0-1-1,1 1 1,-1 0-1,0 0 1,1-1-1,33-15 55,83-58-135,-114 71 45,-1 1-1,1 0 1,0 1-1,0-1 1,-1 1 0,1-1-1,0 1 1,1 1-1,5-2 1,-9 2 18,1 0 1,-1 0-1,0 0 1,0 0-1,0 0 1,0 1-1,0-1 0,0 0 1,0 1-1,0-1 1,0 0-1,0 1 1,0 0-1,0-1 0,0 1 1,0-1-1,0 1 1,-1 0-1,1 0 0,0-1 1,0 1-1,-1 0 1,1 0-1,0 0 1,-1 0-1,1 0 0,-1 0 1,1 0-1,-1 0 1,0 0-1,1 0 0,-1 0 1,0 0-1,0 0 1,0 0-1,0 0 1,0 1-1,0 1 0,-1 22-182,1-19 190,0-1 0,-1 1 0,2-1 0,-1 1 0,0-1 0,3 10 0,-2-15 8,-1 1 0,0 0 0,0-1 0,1 1 0,-1-1 1,0 1-1,1-1 0,-1 1 0,0-1 0,1 0 0,-1 1 1,1-1-1,-1 1 0,1-1 0,-1 0 0,1 1 0,-1-1 0,1 0 1,-1 1-1,1-1 0,-1 0 0,1 0 0,0 0 0,-1 0 0,2 1 1,19-4 39,23-17-20,-37 16-34,8-3-43,-11 3-40,1 2 0,0-1 1,0 0-1,0 1 0,0 0 0,0 0 0,0 1 1,1-1-1,-1 1 0,1 0 0,-1 1 1,9-1-1,-13 1 51,0 1 1,0-1-1,0 0 0,0 1 1,0-1-1,0 1 1,0 0-1,0-1 1,-1 1-1,1 0 0,0-1 1,0 1-1,-1 0 1,1 0-1,0 0 1,-1-1-1,1 1 0,-1 0 1,1 0-1,0 2 1,5 23-563,-3-15 352,2 9-164</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4.205"/>
    </inkml:context>
    <inkml:brush xml:id="br0">
      <inkml:brushProperty name="width" value="0.025" units="cm"/>
      <inkml:brushProperty name="height" value="0.025" units="cm"/>
      <inkml:brushProperty name="color" value="#E71224"/>
    </inkml:brush>
  </inkml:definitions>
  <inkml:trace contextRef="#ctx0" brushRef="#br0">119 82 14291,'2'-1'233,"0"0"0,0 0-1,0 0 1,1 0 0,-1 1 0,0-1-1,0 1 1,5-1 0,-7 1-152,0 0 1,1 0-1,-1 0 1,1 1-1,-1-1 0,0 0 1,1 0-1,-1 0 1,1 0-1,-1 0 0,0 1 1,1-1-1,-1 0 1,0 0-1,1 1 1,-1-1-1,0 0 0,0 0 1,1 1-1,-1-1 1,0 0-1,0 1 1,1-1-1,-1 0 0,0 1 1,0-1-1,0 0 1,0 1-1,0-1 0,1 1 1,-1 3 283,-1 1 1,1-1-1,0 0 1,-1 0-1,0 0 1,0 0-1,-1 0 1,-1 6-1,-81 178 1877,25-64-2970,59-124 688,0 0 0,1 0-1,-1-1 1,0 1 0,0 0 0,0 0-1,0 0 1,0 0 0,0 0 0,1 0 0,-1 0-1,0 0 1,0 0 0,0 0 0,0 0-1,0 1 1,1-1 0,-1 0 0,0 0-1,0 0 1,0 0 0,0 0 0,0 0 0,0 0-1,0 0 1,1 0 0,-1 0 0,0 0-1,0 0 1,0 1 0,0-1 0,0 0-1,0 0 1,0 0 0,0 0 0,0 0 0,0 0-1,0 0 1,0 1 0,0-1 0,1 0-1,12-16-658,-1-1 0,0 0-1,-1-1 1,11-22-1,0 0-22,56-103-118,-34 45 3131,-58 156 68,7-21-2043,-8 32-55,3 2-1,3-1 1,1 104 0,13-235-34,-5 37-183,-1 6-55,1 0 0,1 0 0,0 0 0,1 0 0,1 1-1,8-27 1,-10 42 4,0-1 0,0 0 1,1 0-1,-1 1 0,1-1 0,0 1 0,0-1 0,0 1 0,0 0 0,0 0 0,0 0 0,1 0 1,-1 0-1,0 0 0,1 1 0,0-1 0,-1 1 0,1 0 0,0 0 0,0 0 0,0 0 0,0 0 0,0 1 1,0-1-1,0 1 0,0 0 0,0 0 0,0 0 0,4 0 0,-2 1 3,0 0 0,0 0 0,0 0 0,0 1 0,-1-1-1,1 1 1,0 1 0,-1-1 0,0 0 0,1 1 0,-1 0 0,0 0 0,0 0-1,-1 1 1,1-1 0,-1 1 0,4 4 0,-3-1 4,0 0 0,0 0-1,-1 0 1,0 0 0,-1 0 0,1 0 0,-1 1 0,-1 0-1,0-1 1,1 16 0,-2 3 25,-6 49 0,1-27 44,5-48-67,0 0-1,0 0 0,0 0 0,0 0 1,0 0-1,1 0 0,-1 0 0,0 0 1,0 0-1,0 0 0,0 0 1,0 0-1,0 0 0,0 0 0,0 0 1,0 0-1,0 0 0,0 0 0,0 0 1,0 0-1,0 0 0,0 0 0,1 0 1,-1 0-1,0 0 0,0 0 1,0 0-1,0 0 0,0 0 0,0 0 1,0 0-1,0 0 0,0 0 0,0 0 1,0 0-1,0 0 0,0 0 1,0 0-1,0 0 0,1 0 0,-1 0 1,0 0-1,0 0 0,0 1 0,0-1 1,0 0-1,0 0 0,0 0 1,0 0-1,0 0 0,0 0 0,0 0 1,0 0-1,0 0 0,0 0 0,0 0 1,0 0-1,7-9 42,6-15 8,-1-13 2,-1 0 0,-2-1 0,-2 0 0,4-52-1,-11 89-51,0-1 0,0 1 0,0-1 0,0 1 0,0 0 0,0-1 0,0 1 0,1 0 0,-1-1 0,1 1 0,-1 0 0,1-1 0,-1 1 0,1 0 0,0 0 0,-1-1 0,1 1 0,0 0 0,0 0 0,0 0 0,0 0 0,0 0 0,2-1 0,0 2 1,0-1-1,0 1 1,0 0 0,0 0 0,0 0-1,0 0 1,0 1 0,0-1 0,5 2 0,-8-2-2,12 2 1,-1-1 1,0-1-1,1 0 1,-1-1-1,0 0 1,1 0-1,-1-1 0,0-1 1,0 0-1,0 0 1,-1-1-1,1-1 1,15-8-1,-13 6 3,-1-1-1,-1 0 0,1 0 1,-1-2-1,0 1 0,-1-1 1,0 0-1,-1-1 0,0-1 1,10-16-1,-16 23 0,-1-1 0,1 0 0,-1 0 0,0 0 0,-1 0-1,3-12 1,-4 17-4,0 0-1,0 0 0,1 0 0,-1 0 0,0 0 1,0 0-1,0 0 0,0 0 0,0 0 1,0-1-1,-1 1 0,1 0 0,0 0 1,0 0-1,-1 0 0,1 0 0,-1 0 1,1 1-1,-1-1 0,1 0 0,-1 0 0,0 0 1,1 0-1,-1 0 0,0 1 0,0-1 1,1 0-1,-1 1 0,0-1 0,0 1 1,0-1-1,0 1 0,0-1 0,0 1 1,0-1-1,0 1 0,0 0 0,0 0 0,0-1 1,0 1-1,0 0 0,0 0 0,0 0 1,0 0-1,0 0 0,-2 1 0,-1 0-17,0 0 0,0 0 0,0 1 0,0-1-1,1 1 1,-1 0 0,0 0 0,1 0-1,-1 1 1,1-1 0,0 1 0,0 0 0,0 0-1,-4 5 1,-2 4-61,0 0-1,-13 23 1,14-19 30,1 0-1,0 0 1,1 1 0,1-1-1,1 1 1,-4 26 0,6-33 45,1 0 0,1 0 0,-1 0 0,2 0 0,-1 0 0,1-1 0,1 1 0,0 0 0,0-1 0,1 1 0,0-1 0,1 0 0,5 10 0,-8-17 22,1 1-1,-1 0 0,1-1 0,0 1 1,0-1-1,1 1 0,-1-1 0,0 0 0,1 0 1,0 0-1,-1 0 0,1-1 0,0 1 1,0-1-1,0 1 0,0-1 0,0 0 0,0 0 1,0 0-1,0-1 0,0 1 0,5-1 1,-4 0 20,1-1 0,-1 1 0,0-1 1,1 0-1,-1-1 0,0 1 1,0-1-1,0 1 0,0-1 0,0-1 1,0 1-1,0 0 0,-1-1 0,1 0 1,5-6-1,0 0 83,-1-1 0,0 0 0,0-1 0,-1 1 0,-1-1 0,0-1 0,0 1 0,-1-1-1,0 0 1,-1-1 0,-1 1 0,0-1 0,-1 1 0,2-25 0,-4 35-107,0 1 0,0 0 1,0 0-1,0 0 0,0 0 0,0-1 0,-1 1 0,1 0 1,0 0-1,-1 0 0,1 0 0,-1 0 0,1 0 0,-1 0 1,-1-2-1,2 3-9,0 0 1,-1 0 0,1-1-1,0 1 1,-1 0 0,1 0-1,0 0 1,-1 0 0,1 0-1,-1 0 1,1 0-1,0 0 1,-1-1 0,1 1-1,-1 0 1,1 1 0,0-1-1,-1 0 1,1 0-1,-1 0 1,1 0 0,0 0-1,-1 0 1,1 0 0,-1 1-1,1-1 1,0 0 0,-1 1-1,-1 0-1,0 0 0,1 1 0,-1 0 0,0-1 0,1 1-1,0 0 1,-1 0 0,1 0 0,0 0 0,0 0 0,0 0 0,0 0 0,-1 4-1,1-2-6,0-1 0,0 1-1,1 0 1,0 0 0,-1 0-1,1-1 1,0 1 0,1 0-1,-1 0 1,1-1 0,0 1-1,0 0 1,0-1 0,0 1-1,1 0 1,-1-1 0,1 0-1,0 1 1,0-1 0,3 4-1,-2-5 2,-1 1-1,1-1 1,0 0-1,0 0 1,0 0-1,0-1 1,0 1-1,0-1 1,1 1-1,-1-1 1,0 0-1,1 0 1,-1-1-1,1 1 1,-1-1-1,1 0 1,-1 1-1,1-2 1,-1 1-1,1 0 1,-1-1-1,6-1 0,4-2 8,-1-1-1,0 0 1,0 0-1,0-2 0,-1 1 1,0-1-1,0-1 1,-1 0-1,0-1 0,17-18 1,-25 25 1,0-1 0,1 0 0,-1 1 0,0-1 0,0 0 0,-1 0 0,1 0 0,-1 0 0,2-5 0,-3 8-5,0 0 0,0 0 0,0 0 0,0 0 0,-1 0 0,1 1 0,0-1 0,0 0 0,0 0 0,0 0 0,-1 0 0,1 0 0,0 0 0,0 0 0,0 0 0,0 0 0,0 0 0,-1 0 0,1 0 0,0 0 0,0 0 0,0 0 0,0 0 0,-1 0 0,1-1 0,0 1 0,0 0 0,0 0 0,0 0 0,0 0 0,0 0 0,-1 0 0,1 0 0,0 0 0,0-1 0,0 1 0,0 0 0,0 0 0,0 0 0,0 0 0,0 0 0,0 0 0,0-1 0,-1 1 0,1 0 0,0 0 0,0 0 0,0 0 0,0 0 0,0-1 0,0 1 0,-13 14 3,4-2-3,1 0 0,0 1 0,0 0 0,-9 25 0,14-32 0,1 0 0,0 0-1,0 0 1,0 1-1,1-1 1,0 1 0,0-1-1,1 1 1,0-1-1,0 1 1,1-1 0,-1 1-1,3 8 1,-2-13 2,-1 0 0,1 0 0,0-1 0,0 1 0,0 0 0,0-1 0,0 1 0,0-1 0,0 1 0,0-1 0,1 1 1,-1-1-1,0 0 0,1 0 0,-1 0 0,1 0 0,0 0 0,-1 0 0,4 1 0,-2-1 0,0 0 1,0-1-1,0 1 1,0-1-1,0 0 0,1 0 1,-1 0-1,0 0 0,0-1 1,6-1-1,2-1 6,0-1 0,0-1 0,-1 0 1,1 0-1,9-7 0,-3 1-10,-1 0-1,0-1 1,-1-1 0,0 0-1,-1-1 1,0-1 0,-2 0-1,0-1 1,0 0 0,11-21-1,-20 28-40,-5 9-27,-9 14-22,2 3 57,1-1 0,1 2-1,-9 28 1,13-35-15,0 0 0,1 0 0,1 1 1,0-1-1,0 0 0,1 1 0,1 13 0,0-22-14,-1-1-1,1 1 1,-1-1 0,1 1 0,0-1-1,0 0 1,0 1 0,0-1-1,0 0 1,1 0 0,-1 1 0,0-1-1,1 0 1,0-1 0,0 1-1,2 2 1,-2-3 32,0 0 0,-1 0-1,1 0 1,0 0 0,0 0 0,0-1 0,0 1-1,-1-1 1,1 0 0,0 1 0,0-1-1,0 0 1,0 0 0,0 0 0,0 0 0,0-1-1,0 1 1,0 0 0,0-1 0,0 0-1,3-1 1,24-15-357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4.700"/>
    </inkml:context>
    <inkml:brush xml:id="br0">
      <inkml:brushProperty name="width" value="0.025" units="cm"/>
      <inkml:brushProperty name="height" value="0.025" units="cm"/>
      <inkml:brushProperty name="color" value="#E71224"/>
    </inkml:brush>
  </inkml:definitions>
  <inkml:trace contextRef="#ctx0" brushRef="#br0">163 0 17956,'-1'13'728,"-1"0"0,1 0-1,-2-1 1,-4 14 0,-2 14 527,-5 32 153,-5 90 0,17-129-1257,2-1-1,1 1 0,2 0 1,1 0-1,10 38 0,-6-53-304,-4-16-76,-4-11-12,-6-19-295,0 0 1,-2 0 0,-2 1 0,0 0 0,-2 1 0,0 0 0,-2 0 0,-24-32 0,29 47 500,-5-8 825,14 19-749,0 0 0,1-1 0,-1 1 0,0 0 0,0-1 0,0 1 0,0 0 0,1-1 0,-1 1 0,0 0 0,1 0 0,-1-1 0,0 1 0,0 0 0,1 0 0,-1 0 0,0-1 0,1 1 0,-1 0 0,0 0 0,1 0 0,-1 0 0,0 0 0,1 0 0,-1 0 0,0 0 0,1 0 0,-1 0 0,1 0 0,-1 0 0,0 0 0,1 0 0,-1 0 0,0 0 0,1 0 0,-1 0 0,0 0 0,1 1 0,25 2 670,-20-3-482,13 3 137,-5-1-472,1 0 0,-1 0-1,0-2 1,1 0-1,-1 0 1,23-5-1,-35 5 83,-1 0 0,0 0 1,0-1-1,1 1 0,-1 0 0,0-1 0,0 1 1,1-1-1,-1 0 0,0 1 0,0-1 0,0 0 0,0 1 1,0-1-1,0 0 0,0 0 0,0 0 0,-1 0 0,1 0 1,0 0-1,0 0 0,-1 0 0,1 0 0,-1-1 0,1 1 1,-1 0-1,1 0 0,-1 0 0,0-1 0,1 1 1,-1 0-1,0-1 0,0 1 0,0 0 0,0 0 0,0-1 1,-1 1-1,1-2 0,-7-14-439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7.905"/>
    </inkml:context>
    <inkml:brush xml:id="br0">
      <inkml:brushProperty name="width" value="0.05" units="cm"/>
      <inkml:brushProperty name="height" value="0.05" units="cm"/>
    </inkml:brush>
  </inkml:definitions>
  <inkml:trace contextRef="#ctx0" brushRef="#br0">1 140 16091,'5'-2'1921,"17"-2"-929,4 0-400,4-9 1809,11-3-1273,11-2-560,1-2-264,3-1-640,-3 3-368,-13 5-1489,-7 3 1809,-14 10-352,-8 1-312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5.232"/>
    </inkml:context>
    <inkml:brush xml:id="br0">
      <inkml:brushProperty name="width" value="0.025" units="cm"/>
      <inkml:brushProperty name="height" value="0.025" units="cm"/>
      <inkml:brushProperty name="color" value="#E71224"/>
    </inkml:brush>
  </inkml:definitions>
  <inkml:trace contextRef="#ctx0" brushRef="#br0">0 0 15595,'0'2'1137,"10"4"-897,9-2-224,7-1 712,5 0-472,8 1-192,5 3 8</inkml:trace>
  <inkml:trace contextRef="#ctx0" brushRef="#br0" timeOffset="1">492 119 16820,'0'2'141,"0"-1"1,0 0 0,-1 0 0,1 0-1,0 0 1,0 0 0,-1 0 0,1 0-1,-1 0 1,1 0 0,-1 0 0,1 0-1,-1 0 1,1 0 0,-1 0 0,0 0-1,0 0 1,1-1 0,-1 1 0,-1 1-1,-24 16 1524,4-2-294,20-14-1368,-1 1 0,1-1 0,0 0 0,0 1 0,0 0 0,0-1 1,0 1-1,1 0 0,0 0 0,-1 0 0,1 0 0,0 0 0,0 0 1,0 0-1,1 0 0,-1 0 0,1 1 0,0-1 0,0 6 1,1-2-84,1-1 1,0 1 0,0-1 0,1 0 0,0 1 0,0-1-1,0 0 1,7 8 0,6 10 170,19 41 1,-30-55 79,-1 0 0,0 0 1,-1 0-1,0 0 1,-1 0-1,0 1 0,1 16 1,-3-26-136,0 0 1,0 0 0,0 0-1,0 1 1,0-1-1,0 0 1,-1 0 0,1 0-1,0 0 1,-1 0-1,1-1 1,0 1 0,-1 0-1,1 0 1,-1 0 0,1 0-1,-1 0 1,0 0-1,1-1 1,-1 1 0,0 0-1,0-1 1,1 1-1,-1 0 1,0-1 0,-1 1-1,0 0 25,0 0-1,0-1 0,-1 1 0,1-1 1,0 0-1,0 0 0,0 0 1,-1 0-1,1 0 0,0 0 1,-4-2-1,-2 0-53,-1-1 1,1 1-1,0-2 0,1 1 1,-12-8-1,17 10-86,0 0-1,0 0 1,1 0-1,-1 0 0,0-1 1,1 1-1,-1-1 1,1 1-1,-1-1 1,1 0-1,0 1 1,0-1-1,0 0 1,0 0-1,0 0 1,0 0-1,0 0 1,1 0-1,-1 0 0,1 0 1,-1 0-1,1 0 1,0 0-1,0 0 1,0 0-1,0 0 1,0-1-1,0 1 1,0 0-1,1 0 1,-1 0-1,2-3 1,10-14-544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5.638"/>
    </inkml:context>
    <inkml:brush xml:id="br0">
      <inkml:brushProperty name="width" value="0.025" units="cm"/>
      <inkml:brushProperty name="height" value="0.025" units="cm"/>
      <inkml:brushProperty name="color" value="#E71224"/>
    </inkml:brush>
  </inkml:definitions>
  <inkml:trace contextRef="#ctx0" brushRef="#br0">52 0 18492,'-1'4'270,"0"0"0,0 0 1,0 0-1,-1-1 0,0 1 0,1-1 0,-1 1 1,0-1-1,-3 4 0,-8 15 751,8-10-493,1 0 0,-5 24 0,8-32-479,0-1 0,1 1 0,0 0-1,-1 0 1,1 0 0,0-1 0,1 1 0,-1 0 0,1 0 0,0-1 0,0 1 0,0 0 0,3 6 0,-3-9-38,0 0 0,0 0 0,0 0 0,0 0 0,0 0-1,1 0 1,-1 0 0,0-1 0,0 1 0,1 0 0,-1-1 0,1 1 0,-1-1 0,0 0 0,1 1 0,-1-1 0,1 0-1,-1 0 1,1 0 0,-1 0 0,1 0 0,-1 0 0,1 0 0,-1 0 0,1-1 0,1 0 0,3 0-15,0-1-1,0 0 1,0 0 0,0-1 0,6-3-1,8-7-113,-1-2 0,0 0 0,22-22 0,-19 16-190,29-20-1,-51 40 301,1 1 1,0-1 0,-1 1-1,1-1 1,0 1-1,-1-1 1,1 1 0,0-1-1,0 1 1,0 0 0,-1 0-1,1-1 1,0 1-1,0 0 1,0 0 0,-1 0-1,1 0 1,0 0-1,0 0 1,1 0 0,-1 1 7,-1-1 0,0 0 0,1 1 1,-1-1-1,1 1 0,-1-1 0,1 1 0,-1-1 1,0 1-1,1-1 0,-1 1 0,0-1 0,0 1 1,1-1-1,-1 1 0,0-1 0,0 1 0,0 0 1,0-1-1,0 1 0,0 0 0,1 7 52,-2-1-1,1 0 0,-3 13 1,2-10-3,-2 11 68,-3 41 255,5-58-341,1 0 0,0 0 1,1-1-1,-1 1 0,1 0 1,-1 0-1,1-1 0,0 1 1,1-1-1,-1 1 0,1-1 1,3 7-1,-4-9-25,1 0-1,-1 0 1,1 1 0,-1-1 0,1-1 0,-1 1-1,1 0 1,-1 0 0,1 0 0,0-1-1,0 1 1,-1-1 0,1 0 0,0 1-1,0-1 1,-1 0 0,1 0 0,0 0 0,0 0-1,0 0 1,-1-1 0,1 1 0,0 0-1,0-1 1,2-1 0,4 0-62,0-1 1,0-1-1,0 0 1,8-5-1,5-5-234,-1-2 0,0 1 0,-1-2 0,0-1 0,-2 0 0,29-39 0,-43 51-16,-5 5 197,-6 8 28,-17 35-42,23-39 20,0 1 0,1-1 0,0 1 0,0-1 0,0 1 0,0 0 0,0 0 0,1-1 0,-1 1 0,1 5 0,0-8 94,0-1 0,0 1 0,0-1 0,0 0 0,1 1 0,-1-1 0,0 0 0,0 1 0,0-1 0,0 0 0,1 0 0,-1 1 0,0-1 0,0 0 1,0 1-1,1-1 0,-1 0 0,0 0 0,1 1 0,-1-1 0,0 0 0,0 0 0,1 0 0,-1 0 0,0 1 0,1-1 0,-1 0 0,0 0 0,1 0 0,-1 0 0,1 0 0,-1 0 0,0 0 0,1 0 0,-1 0 1,0 0-1,1 0 0,-1 0 0,0 0 0,1 0 0,-1 0 0,0 0 0,1-1 0,-1 1 0,0 0 0,1 0 0,-1 0 0,0 0 0,1-1 0,-1 1 0,0-1 0,21-10-275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6.612"/>
    </inkml:context>
    <inkml:brush xml:id="br0">
      <inkml:brushProperty name="width" value="0.025" units="cm"/>
      <inkml:brushProperty name="height" value="0.025" units="cm"/>
      <inkml:brushProperty name="color" value="#E71224"/>
    </inkml:brush>
  </inkml:definitions>
  <inkml:trace contextRef="#ctx0" brushRef="#br0">59 329 14803,'-9'18'1574,"1"0"-1,0 0 1,-6 27 0,7-19-1012,-5 52 0,12-78-573,0 0 0,0 1-1,0-1 1,0 0 0,0 1 0,0-1 0,0 0 0,0 1-1,0-1 1,0 0 0,0 1 0,0-1 0,0 1-1,0-1 1,0 0 0,1 0 0,-1 1 0,0-1-1,0 0 1,0 1 0,1-1 0,-1 0 0,0 0-1,1 1 1,-1-1 0,0 0 0,0 0 0,1 1-1,-1-1 1,0 0 0,1 0 0,-1 0 0,0 0-1,1 0 1,16 0-380,15-12-202,7-10 102,-36 20 486,-1 1-1,0-1 1,0 0 0,0 1-1,0-1 1,0 0 0,-1 0-1,1 0 1,-1 0 0,1-1-1,-1 1 1,0 0 0,0-1-1,2-3 1,-3 5 5,0 1 0,0 0 0,0 0 0,1-1 0,-1 1 0,0 0 0,0 0 0,0-1 0,0 1 0,0 0 1,0-1-1,0 1 0,0 0 0,0 0 0,0-1 0,0 1 0,0 0 0,0 0 0,0-1 0,0 1 0,0 0 0,0-1 0,0 1 0,0 0 0,-1 0 0,1-1 0,0 1 0,0 0 0,0 0 0,0 0 0,-1-1 1,1 1-1,0 0 0,0 0 0,0 0 0,-1-1 0,1 1 0,0 0 0,0 0 0,-1 0 0,1 0 0,0 0 0,0 0 0,-1 0 0,1-1 0,0 1 0,0 0 0,-1 0 0,1 0 0,0 0 0,-1 0 0,1 0 0,-16 10-111,15-9 103,0-1 1,1 1-1,-1-1 1,1 1-1,-1 0 1,0 0-1,1-1 1,-1 1-1,1 0 1,0 0-1,-1-1 1,1 1-1,0 0 1,-1 0-1,1 0 1,0 1-1,0-2 7,0 1 0,1-1-1,-1 1 1,1-1 0,-1 0 0,1 1-1,-1-1 1,0 0 0,1 0-1,-1 1 1,1-1 0,-1 0-1,1 0 1,0 0 0,-1 1-1,1-1 1,-1 0 0,1 0-1,-1 0 1,1 0 0,-1 0-1,1 0 1,-1 0 0,1 0-1,-1-1 1,1 1 0,0 0 0,-1 0-1,1 0 1,-1 0 0,1-1-1,-1 1 1,1-1 0,11-3 20,-1-1 0,0 0 1,-1-1-1,1 0 0,-1 0 0,17-15 1,-9 7 3,154-124 99,-152 119-157,0-2-1,-1 0 0,0-1 1,-2-1-1,23-41 0,-37 58 39,-1 1-1,0 0 0,0-1 0,-1 1 1,2-7-1,-3 11-1,0 0 1,0 1-1,0-1 1,0 0-1,0 1 1,0-1-1,0 0 1,0 1-1,0-1 1,0 0-1,0 1 1,0-1-1,-1 1 1,1-1-1,0 0 1,0 1-1,-1-1 1,1 1-1,0-1 1,-2 0-1,2 0 1,-1 1 0,0 0 0,0 0 0,1 0 0,-1 0 0,0 0 0,0 0-1,0 0 1,1 0 0,-1 0 0,0 0 0,0 0 0,1 0 0,-1 1-1,0-1 1,0 0 0,1 0 0,-1 1 0,0-1 0,1 1 0,-1-1-1,-1 2 1,-5 3 27,1 0 0,0 0-1,0 1 1,0 0 0,0 1-1,1-1 1,0 1 0,0 0-1,-4 9 1,-2 7 71,-17 43 0,23-53-84,2 0 0,-1 0 0,2 0 0,-3 25-1,5-33-30,0-1 0,0 1-1,0 0 1,0 0 0,1-1-1,0 1 1,0 0-1,0-1 1,1 1 0,-1-1-1,1 1 1,0-1 0,0 0-1,1 0 1,-1 0-1,1 0 1,4 4 0,-5-6-11,-1 0 1,1-1-1,0 1 1,0-1 0,0 0-1,0 0 1,0 1-1,1-1 1,-1-1-1,0 1 1,0 0 0,1 0-1,-1-1 1,0 0-1,1 1 1,-1-1 0,5 0-1,-3-1-22,0 1-1,0-1 1,0 0-1,0 0 1,0-1-1,-1 1 1,1-1-1,0 0 1,5-4-1,2-2-73,-1-1 0,0 0-1,0 0 1,-1-1 0,11-15-1,18-32 312,-3-1-1,-2-1 0,31-79 1,-58 124 378,-8 18-24,-9 25 33,4-3-452,1 0 0,2 0 0,0 0 1,2 1-1,1 40 0,2-52-60,0-1 0,1 1 0,0-1 0,1 1 0,1-1 0,0 0 0,1 0 0,1-1 0,0 1 0,1-1 0,13 20 0,-18-31-13,0 1 0,0-1 0,1 1 0,-1-1 0,1 0 0,-1 0-1,1 0 1,0 0 0,0 0 0,-1-1 0,1 1 0,6 1 0,-8-3-30,0 1-1,0-1 1,0 0-1,0 0 1,0 0 0,-1 0-1,1 0 1,0 0 0,0 0-1,0-1 1,0 1-1,0 0 1,0 0 0,0-1-1,-1 1 1,1-1 0,0 1-1,0 0 1,1-2 0,-1 1-4,0 0 1,0-1 0,0 1-1,0 0 1,0-1 0,0 1 0,0-1-1,-1 1 1,1-1 0,-1 1 0,1-1-1,-1 0 1,1 1 0,-1-3-1,1-2-57,-1 0 0,1 0 0,-1 0 0,-1 1 0,1-1 0,-1 0 0,0 0 0,0 1 0,-1-1 0,1 0 0,-4-6-1,1 3-131,-1 0 0,-1 0 0,1 1 0,-1-1-1,-14-14 1,7 10-4,-1 0 1,-1 1-1,0 0 0,-1 2 0,0-1 1,-24-10-1,21 11 709,38 15 121,18 4-385,1-5-572,1-1 0,68-3 0,-57-7 107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7.627"/>
    </inkml:context>
    <inkml:brush xml:id="br0">
      <inkml:brushProperty name="width" value="0.025" units="cm"/>
      <inkml:brushProperty name="height" value="0.025" units="cm"/>
      <inkml:brushProperty name="color" value="#E71224"/>
    </inkml:brush>
  </inkml:definitions>
  <inkml:trace contextRef="#ctx0" brushRef="#br0">15 46 14947,'-9'-44'3468,"7"43"-1422,0 6-1200,0 8-144,3 5-371,0-1 0,0 1 0,2 0 0,0-1 0,1 0 1,12 32-1,-13-42-332,0-1-1,0 0 1,1 0 0,0 0 0,0 0 0,0 0 0,1-1 0,9 9 0,-10-11-4,-1 0 0,1-1 0,1 1 0,-1-1 0,0 0 0,0 0 0,1 0 0,-1-1 0,1 0 0,0 1 0,-1-2 0,1 1 0,0 0 0,5-1 1,1-1-139,0 0 1,0-1 0,0-1 0,0 0 0,-1 0 0,1-1 0,-1 0 0,0 0 0,0-2 0,-1 1-1,1-1 1,-1 0 0,-1-1 0,1 0 0,-1-1 0,0 1 0,-1-1 0,0-1 0,10-14 0,-10 8-125,-7 15 262,0 0 0,0 0 0,0 0 1,0-1-1,0 1 0,0 0 0,0 0 1,0 0-1,0 0 0,0-1 0,0 1 1,0 0-1,0 0 0,0 0 0,0-1 0,0 1 1,0 0-1,0 0 0,0 0 0,-1 0 1,1 0-1,0-1 0,0 1 0,0 0 1,0 0-1,0 0 0,0 0 0,0 0 1,-1-1-1,1 1 0,0 0 0,0 0 1,0 0-1,0 0 0,-1 0 0,1 0 1,0 0-1,-1 0 5,0 0 1,0 1-1,0-1 0,0 1 1,0-1-1,0 1 0,0 0 1,0-1-1,0 1 0,0 0 1,0 0-1,0-1 1,1 1-1,-1 0 0,0 0 1,0 0-1,1 0 0,-1 0 1,1 0-1,-1 2 0,-2 1 62,1 1-1,0 0 0,0 0 0,0 0 0,1 0 0,0 0 0,0 1 0,0-1 0,0 8 0,1-12-28,0 1-1,0 0 1,0-1-1,1 1 1,-1-1 0,0 1-1,1-1 1,-1 0-1,1 1 1,-1-1-1,1 1 1,0-1 0,0 0-1,-1 1 1,1-1-1,0 0 1,0 0-1,0 0 1,0 0 0,1 0-1,-1 0 1,0 0-1,0 0 1,1 0-1,-1 0 1,0-1 0,1 1-1,-1-1 1,1 1-1,-1-1 1,1 1-1,-1-1 1,1 0 0,-1 0-1,1 1 1,-1-1-1,3-1 1,5 1 84,-1-1 0,1 0 0,0 0 0,0-1 0,0 0 0,-1-1 0,15-6 1,60-35 191,-48 24-304,-4 3-108,-21 10-49,0 0 0,1 2 0,-1-1 0,1 1 0,1 1 0,-1 0 0,19-4 0,-29 8 113,-1 0 1,1 0-1,0 0 1,0 0 0,-1 0-1,1 0 1,0 0-1,0 0 1,-1 0-1,1 1 1,0-1-1,0 0 1,-1 1-1,1-1 1,0 0-1,-1 1 1,1-1-1,-1 1 1,1-1-1,0 1 1,-1-1-1,1 1 1,-1-1 0,1 2-1,0 0-77,0-1 0,0 1 0,-1 0 0,1 0 0,-1 0 0,1 0 0,-1-1 0,0 1 0,1 4 0,-2 3-285,1 1 0,-1-1 1,-3 11-1,4-17 370,-5 17-429,1-4-101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8.059"/>
    </inkml:context>
    <inkml:brush xml:id="br0">
      <inkml:brushProperty name="width" value="0.025" units="cm"/>
      <inkml:brushProperty name="height" value="0.025" units="cm"/>
      <inkml:brushProperty name="color" value="#E71224"/>
    </inkml:brush>
  </inkml:definitions>
  <inkml:trace contextRef="#ctx0" brushRef="#br0">147 48 17996,'-20'17'957,"0"0"0,-23 26 0,34-33-685,1 0 1,1 0 0,-1 1-1,2 0 1,0 0 0,-9 21 0,14-30-235,1-1 1,-1 1 0,0 0 0,1 0 0,-1 0 0,1 0 0,0 0 0,0 0 0,0 0 0,0 0 0,0 0 0,0 0 0,0-1 0,0 1-1,1 0 1,-1 0 0,1 0 0,0 0 0,-1 0 0,1 0 0,2 2 0,-2-3-16,0 0 0,1 0 0,0 1 0,-1-1 0,1-1 0,-1 1 0,1 0 0,0 0 0,0-1 0,-1 1 0,1-1 0,0 1 0,0-1 0,0 0 0,0 1 0,0-1 0,-1 0 0,1 0 0,0-1 0,0 1 0,0 0 0,3-1 0,7-3-7,0 1-1,0-2 1,0 1-1,0-2 1,-1 1-1,1-2 1,-2 1-1,18-15 1,-7 4-39,-1-1 1,-1-1 0,19-24 0,41-73 265,-86 136-281,1-1 1,1 1 0,-3 27-1,7-40-27,0 0-1,1 0 1,0 0-1,1-1 1,-1 1-1,1 0 1,0 0-1,1-1 1,0 1-1,0-1 0,0 1 1,1-1-1,0 0 1,3 6-1,15 16-163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8.635"/>
    </inkml:context>
    <inkml:brush xml:id="br0">
      <inkml:brushProperty name="width" value="0.025" units="cm"/>
      <inkml:brushProperty name="height" value="0.025" units="cm"/>
      <inkml:brushProperty name="color" value="#E71224"/>
    </inkml:brush>
  </inkml:definitions>
  <inkml:trace contextRef="#ctx0" brushRef="#br0">155 340 11618,'2'-1'143,"41"-29"2407,-40 27-2223,-1 1-1,1-1 1,0 1 0,-1-1 0,0 0-1,0 0 1,0 0 0,0 0 0,0-1-1,0 1 1,2-7 0,-4 9-214,0 1 0,0-1 0,0 0 0,1 0 0,-1 1 1,0-1-1,0 0 0,0 0 0,0 0 0,0 1 0,0-1 0,0 0 0,-1 0 0,1 1 1,0-1-1,0 0 0,-1 0 0,1 1 0,0-1 0,-1 0 0,1 1 0,0-1 1,-1 0-1,1 1 0,-1-1 0,0 0 0,0 0 15,-1 0 0,1 1 0,0-1 0,-1 1 0,1-1 0,-1 1-1,1-1 1,-1 1 0,1 0 0,0 0 0,-1 0 0,-2 0 0,-2 0 62,0 1 0,0 0-1,0 0 1,0 0 0,0 1-1,-6 2 1,-3 4-90,0 0 1,1 0-1,-1 1 0,-18 17 0,27-21-100,0 0 0,0 1-1,1 0 1,0 0 0,0 0 0,0 1-1,1-1 1,0 1 0,0 0-1,1 1 1,-5 10 0,8-17-2,0 0 0,-1 0 0,1 0 0,0-1 0,0 1 0,-1 0 0,1 0 0,0 0 0,0 0 0,0 0 0,0-1 0,0 1 0,0 0 0,0 0 1,1 0-1,-1 0 0,0 0 0,0-1 0,1 1 0,-1 0 0,0 0 0,1 0 0,-1-1 0,1 1 0,-1 0 0,1 0 0,-1-1 0,1 1 0,0-1 0,-1 1 1,1 0-1,0-1 0,0 1 0,-1-1 0,1 0 0,0 1 0,0-1 0,-1 1 0,1-1 0,0 0 0,0 0 0,0 0 0,0 1 0,0-1 0,0 0 0,-1 0 0,1 0 1,0 0-1,0 0 0,0-1 0,1 1 0,5-1-5,0 0 1,0-1-1,0 1 1,-1-1-1,10-4 1,4-4 3,-1-1 0,-1 0 0,1-2 0,-2 0 0,0 0 0,0-2 0,-2 0 0,0-1 0,20-27 0,-15 15 62,0-1-1,-3-1 1,0-1-1,-2 0 1,15-43-1,-22 49 29,-8 19-19,-1 7-38,-4 7 9,-9 25-40,1 0 0,1 1 0,2 1 0,2 0 0,1 0 0,-3 43 0,10-69-122,-1 0 0,1-1 0,1 1 0,0 0 0,0 0-1,4 15 1,-5-23 27,1 1 0,0 0 0,-1-1 0,1 1 0,0 0 0,0-1 0,0 1 0,0-1 0,0 1 0,0-1 0,0 1 0,0-1 0,1 0 0,-1 0 0,1 0 0,-1 1 0,1-1 0,-1-1 0,1 1 0,-1 0 0,1 0 0,0-1 0,0 1 0,-1 0 0,1-1 0,0 0 0,0 1 0,-1-1 0,1 0 0,0 0 0,0 0 0,0 0 0,0-1 0,-1 1 0,1 0 0,0-1 0,0 1 0,2-2 0,24-10-656,2-12-211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09.722"/>
    </inkml:context>
    <inkml:brush xml:id="br0">
      <inkml:brushProperty name="width" value="0.025" units="cm"/>
      <inkml:brushProperty name="height" value="0.025" units="cm"/>
      <inkml:brushProperty name="color" value="#E71224"/>
    </inkml:brush>
  </inkml:definitions>
  <inkml:trace contextRef="#ctx0" brushRef="#br0">111 271 17644,'-46'70'2258,"34"-55"-1714,1 1 0,1 1 0,-17 34 0,27-49-505,-1 0-1,0 0 1,0 0 0,1-1-1,-1 1 1,1 0 0,-1 0-1,1 0 1,0 0 0,0 0-1,0 0 1,0 0-1,0 1 1,1-1 0,-1 0-1,0-1 1,2 5 0,-1-5-37,0 0 1,-1 0-1,1 0 0,0-1 1,0 1-1,0 0 1,0 0-1,0-1 0,0 1 1,0 0-1,0-1 1,1 1-1,-1-1 0,0 1 1,0-1-1,0 0 1,1 1-1,-1-1 0,0 0 1,3 0-1,4 0-92,0-1 1,0 0-1,0-1 0,0 1 0,0-1 1,0-1-1,7-3 0,-2 0-13,0-1-1,0 0 1,-1 0-1,-1-2 1,1 1-1,-1-1 1,0-1-1,-1 0 1,13-17-1,-25 29 296,-31 46 986,31-44-1142,-1 0 0,1 0 0,0 0 0,1 1 0,-1-1 0,1 1 0,0-1 0,0 1 0,0-1 0,0 1 0,1 5 0,0-9-25,0 0 1,0 1-1,1-1 1,-1 0-1,0 0 1,1 0-1,-1 0 1,1 0-1,-1 0 1,1 0-1,-1 0 1,1-1-1,0 1 1,0 0-1,-1 0 0,1 0 1,0-1-1,0 1 1,0 0-1,0-1 1,0 1-1,0-1 1,0 1-1,0-1 1,0 1-1,0-1 1,0 0-1,0 1 1,0-1-1,0 0 1,0 0-1,0 0 1,0 0-1,0 0 0,0 0 1,1 0-1,0-1 1,5 1 43,1-2 0,-1 1 1,0-1-1,10-3 0,11-7 75,-1-1 1,29-18-1,-29 15-192,54-22 0,-80 37 49,0 0-1,1 1 1,-1-1 0,0 1 0,1 0 0,-1-1-1,1 1 1,-1 0 0,1 0 0,-1 0 0,0 0-1,1 0 1,-1 0 0,1 0 0,-1 0 0,1 1 0,-1-1-1,0 1 1,3 0 0,-3 0 1,0 0 0,0 0 0,-1-1 0,1 1 0,0 0 0,-1 0 0,1 0 0,-1 0 0,1 0 0,-1 1 0,1-1 0,-1 0 0,1 0 0,-1 0 0,0 0 0,0 0 0,0 0 0,0 3 0,0 6-21,-1-1-1,-1 1 1,1-1 0,-6 16-1,5-18 61,1-3-25,-5 26 175,6-30-170,0 1 0,0-1-1,0 1 1,0-1 0,0 0-1,0 1 1,0-1 0,1 1-1,-1-1 1,0 1 0,0-1-1,0 0 1,0 1 0,1-1-1,-1 0 1,0 1 0,0-1-1,1 0 1,-1 1 0,0-1-1,1 0 1,-1 0 0,0 1-1,1-1 1,0 0 4,0 0 0,0 1 0,0-1 0,-1 0 0,1 0 0,0 0-1,0-1 1,0 1 0,0 0 0,0 0 0,-1 0 0,1-1 0,0 1 0,0 0 0,0-1 0,-1 1-1,2-1 1,21-13-166,0-1-1,-1-2 0,24-22 0,-21 17-615,41-27 1,-50 43 330,-16 6 435,0 0 0,1 0-1,-1 1 1,0-1 0,0 0 0,1 0 0,-1 0-1,0 0 1,0 0 0,1 1 0,-1-1 0,0 0-1,0 0 1,0 1 0,1-1 0,-1 0 0,0 0-1,0 1 1,0-1 0,0 0 0,1 0 0,-1 1-1,0-1 1,0 0 0,0 0 0,0 1 0,0-1-1,0 0 1,0 1 0,0-1 0,-5 30 90,2-22-54,2-2 29,-1 1 1,0 1 0,1-1 0,1 0-1,-1 14 1,1-19-53,1-1 1,-1 0-1,0 0 0,0 1 0,1-1 0,-1 0 0,1 0 0,-1 1 1,1-1-1,0 0 0,-1 0 0,1 0 0,0 0 0,0 0 0,-1 0 1,1 0-1,0 0 0,0 0 0,0 0 0,0-1 0,1 1 1,-1 0-1,0-1 0,0 1 0,0-1 0,0 1 0,1-1 0,-1 1 1,0-1-1,1 0 0,-1 0 0,0 1 0,0-1 0,1 0 1,-1 0-1,0-1 0,1 1 0,-1 0 0,2-1 0,4 0 3,0 0-1,0-1 0,-1 0 0,1 0 1,0 0-1,-1-1 0,10-6 0,41-29-138,-19 10-147,-38 28 268,0 0 0,0 0 0,0 0 0,0 0 0,1 0 0,-1 0 0,0-1 0,0 1 0,0 0 0,0 0 0,0 0 0,1 0-1,-1 0 1,0 0 0,0 0 0,0 0 0,0 0 0,0 0 0,1 0 0,-1 0 0,0 0 0,0 0 0,0 0 0,1 0 0,-1 0 0,0 0 0,0 0 0,0 0 0,0 0 0,1 0 0,-1 0 0,0 0 0,0 0 0,0 0 0,0 0 0,0 0 0,1 0 0,-1 0 0,0 1 0,0-1-1,-1 8-81,-7 12 96,8-18-24,-4 5 37,1 1 1,1 0-1,0 0 0,0 0 1,-2 10-1,4-17-6,0 0 0,0 1-1,-1-1 1,1 0-1,0 0 1,0 1 0,0-1-1,0 0 1,1 0-1,-1 1 1,0-1 0,0 0-1,1 0 1,-1 1 0,1-1-1,-1 0 1,1 0-1,-1 0 1,1 0 0,0 0-1,0 0 1,-1 0-1,1 0 1,0 0 0,0 0-1,0 0 1,0 0 0,0-1-1,0 1 1,0 0-1,0-1 1,1 1 0,-1-1-1,0 1 1,0-1-1,0 1 1,1-1 0,-1 0-1,0 0 1,0 0 0,1 0-1,-1 0 1,2 0-1,3-1 31,0 0 0,0 0-1,0 0 1,-1-1 0,1 0 0,-1 0-1,1-1 1,-1 0 0,0 0-1,9-6 1,4-4 92,25-26 1,-13 9-56,-2-2 1,-2-1-1,29-46 1,54-118-251,-106 191 160,2-4-18,0 0 1,-1 0 0,3-13 0,-7 15-43,-6 14 35,-7 17 39,-3 8 119,3 0 0,0 2 0,-15 65 0,23-75-49,1 1 0,2 0-1,0 0 1,1 0 0,1 0-1,6 37 1,-3-47-280,1-1 0,1 1 0,0-1 1,11 20-1,-33-52-252,-58-67-1160,64 72 1738,1-2 0,0 1 0,1-1 0,-8-19 0,16 35-88,1-1 0,0 1 0,0 0 0,0-1 0,0 1 0,-1 0 0,1-1 0,0 1 0,0 0 0,0-1 0,0 1 0,0-1 0,0 1 0,0 0 0,0-1 0,0 1 0,0 0 0,0-1 0,0 1 0,0 0 0,0-1 0,1 1 0,-1 0 0,0-1 0,0 1 0,0 0 0,0-1 0,1 1 0,-1 0 0,0 0 0,0-1 0,1 1 0,13-2 688,24 11 74,-31-7-616,-6-2-169,25 8-94,0-2 0,1-1 0,0-1 0,36 1 0,-61-5-5,1 0 0,-1 0 0,0 0 0,0-1 0,0 1-1,1-1 1,-1 1 0,0-1 0,0 0 0,2-1 0,-4 2 66,1-1 0,0 1 0,-1-1 1,1 1-1,-1-1 0,1 0 0,-1 1 1,1-1-1,-1 0 0,0 0 0,1 1 1,-1-1-1,0 0 0,1 0 0,-1 1 1,0-1-1,0 0 0,0 0 1,0 0-1,0 0 0,0 1 0,0-1 1,0 0-1,0 0 0,0 0 0,-1 1 1,1-1-1,0 0 0,0 0 0,-1-1 1,-11-22-550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0.215"/>
    </inkml:context>
    <inkml:brush xml:id="br0">
      <inkml:brushProperty name="width" value="0.025" units="cm"/>
      <inkml:brushProperty name="height" value="0.025" units="cm"/>
      <inkml:brushProperty name="color" value="#E71224"/>
    </inkml:brush>
  </inkml:definitions>
  <inkml:trace contextRef="#ctx0" brushRef="#br0">1 2 19276,'0'4'1785,"4"2"-1401,5-6-728,1-2 1584,4-2-1032,0-2-200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0.653"/>
    </inkml:context>
    <inkml:brush xml:id="br0">
      <inkml:brushProperty name="width" value="0.025" units="cm"/>
      <inkml:brushProperty name="height" value="0.025" units="cm"/>
      <inkml:brushProperty name="color" value="#E71224"/>
    </inkml:brush>
  </inkml:definitions>
  <inkml:trace contextRef="#ctx0" brushRef="#br0">207 253 16908,'-2'-3'290,"0"0"0,0 0 0,-1 0 0,0 0 0,1 1 0,-1-1 0,0 1 0,0 0 0,0-1 0,-1 1 0,1 0 0,0 1 1,-1-1-1,0 1 0,-6-2 0,2 0 50,1 2 1,-1-1-1,0 1 0,0 0 1,0 0-1,-13 2 1,16 0-280,0 0 0,0 0 0,0 1 0,0-1 0,0 1 0,0 1-1,1-1 1,-1 1 0,0 0 0,1 0 0,0 0 0,-6 6 0,8-7-62,1-1-1,-1 0 1,1 1-1,0-1 1,0 1-1,-1-1 1,1 1-1,0 0 1,1-1-1,-1 1 1,0 0-1,0 0 1,1-1-1,-1 1 1,1 0-1,-1 0 0,1 0 1,0 0-1,0 0 1,0 0-1,0 0 1,0 0-1,0-1 1,1 1-1,-1 0 1,1 0-1,-1 0 1,1 0-1,0 0 1,-1-1-1,1 1 1,0 0-1,0-1 1,0 1-1,1-1 1,-1 1-1,0-1 1,2 2-1,1 0-16,0 0 0,0 0 0,1-1-1,-1 1 1,1-1 0,-1 0 0,1 0-1,0-1 1,0 1 0,0-1 0,-1 0-1,1-1 1,0 1 0,1-1 0,-1 0-1,0 0 1,0-1 0,0 1 0,8-3-1,2 0-31,1-1-1,-1-1 1,1 0-1,-2-1 1,16-8-1,-9 2-4,-1 0 0,0-2 0,-1-1-1,0 0 1,30-32 0,-37 33 70,-1 1-1,0-2 1,-1 0 0,0 0 0,-1 0-1,-1-1 1,-1-1 0,9-26-1,-12 27 63,-4 16-75,0 0 0,0 0 0,0 0 0,0 0-1,0 0 1,0 1 0,0-1 0,0 0 0,-1 0-1,1 0 1,0 0 0,0 0 0,0 0 0,0 0 0,0 0-1,0 0 1,0 0 0,0 0 0,0 0 0,0 0-1,0 0 1,0 0 0,0 0 0,0 0 0,0 0-1,0 0 1,0 0 0,0 0 0,-1 0 0,1 1-1,0-1 1,0 0 0,0 0 0,0 0 0,0 0 0,0 0-1,0 0 1,0 0 0,0-1 0,0 1 0,0 0-1,0 0 1,0 0 0,0 0 0,-1 0 0,1 0-1,0 0 1,0 0 0,0 0 0,0 0 0,0 0-1,0 0 1,0 0 0,0 0 0,0 0 0,0 0 0,-13 27 89,12-23-98,-38 112 81,35-103-157,2-1 1,-1 1 0,2 0-1,0 0 1,0 0 0,1 0 0,3 19-1,-3-31 23,0 1-1,0-1 0,1 1 0,-1-1 1,0 1-1,1-1 0,-1 0 0,1 1 0,0-1 1,-1 1-1,1-1 0,0 0 0,0 0 1,0 1-1,0-1 0,0 0 0,0 0 1,0 0-1,0 0 0,0 0 0,0 0 1,1-1-1,-1 1 0,0 0 0,1-1 1,-1 1-1,1 0 0,-1-1 0,0 0 0,3 1 1,-1-1-24,1 0 0,0-1 0,-1 1 0,1-1 0,0 1 0,-1-1 0,1 0 0,-1-1 0,1 1 0,-1-1 0,7-3 0,25-18-563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1.151"/>
    </inkml:context>
    <inkml:brush xml:id="br0">
      <inkml:brushProperty name="width" value="0.025" units="cm"/>
      <inkml:brushProperty name="height" value="0.025" units="cm"/>
      <inkml:brushProperty name="color" value="#E71224"/>
    </inkml:brush>
  </inkml:definitions>
  <inkml:trace contextRef="#ctx0" brushRef="#br0">113 40 17828,'-66'83'2763,"59"-73"-2483,1 0-1,0 1 0,0-1 0,1 1 0,1 0 0,-6 20 0,10-29-237,-1 1 0,1-1 1,-1 0-1,1 1 0,0-1 1,0 0-1,0 1 0,0-1 0,0 0 1,1 1-1,-1-1 0,1 0 0,-1 1 1,1-1-1,0 0 0,0 0 1,0 0-1,0 0 0,2 3 0,-1-3-20,0 0 0,0-1 0,0 1-1,0-1 1,0 1 0,1-1-1,-1 0 1,0 0 0,1 0-1,-1 0 1,1-1 0,-1 1 0,0-1-1,1 1 1,0-1 0,-1 0-1,5 0 1,3 0-24,0-2 0,-1 1 0,0-1 0,1 0 0,-1-1 0,0 0 0,0-1-1,-1 1 1,1-2 0,-1 1 0,10-8 0,-13 9-5,1-1 0,-1 0 0,0-1-1,0 1 1,0-1 0,0 0 0,-1 0 0,0-1 0,0 1 0,0-1-1,-1 0 1,0 0 0,0 0 0,-1 0 0,1 0 0,1-11-1,-4 16 5,1 1-1,-1-1 0,0 1 0,0-1 0,0 1 1,1 0-1,-1-1 0,0 1 0,0-1 0,0 1 1,0-1-1,0 1 0,0-1 0,0 1 0,0-1 1,0 1-1,-1-1 0,1 1 0,0-1 0,0 1 0,0-1 1,0 1-1,-1-1 0,1 1 0,0 0 0,-1-1 1,1 1-1,0 0 0,-1-1 0,1 1 0,0 0 1,-1-1-1,1 1 0,0 0 0,-1-1 0,1 1 1,-1 0-1,1 0 0,-1 0 0,1-1 0,-1 1 1,1 0-1,0 0 0,-1 0 0,1 0 0,-2 0 1,1 0-30,-1 1 1,1-1 0,-1 1-1,1-1 1,-1 1 0,1 0 0,-1-1-1,1 1 1,0 0 0,-1 0-1,1 0 1,0 0 0,-2 2 0,-2 4-191,0-1 1,0 1 0,1 0 0,0 0 0,0 1 0,1-1-1,-4 11 1,6-14 73,0 0 0,0 0 1,0 0-1,0 0 0,0 0 0,1 0 0,0 0 0,0 0 0,0 0 1,0 0-1,1 0 0,-1 0 0,1 0 0,0 0 0,0 0 0,1 0 0,1 3 1,-2-6 101,-1 0 1,1 0-1,0 0 1,0 0 0,0 0-1,0 0 1,0 0 0,0 0-1,0-1 1,0 1-1,0 0 1,0-1 0,2 2-1,19 0-526</inkml:trace>
  <inkml:trace contextRef="#ctx0" brushRef="#br0" timeOffset="1">495 13 14547,'0'0'53,"0"-1"1,0 0-1,0 1 0,-1-1 0,1 0 1,0 1-1,0-1 0,-1 1 0,1-1 1,0 1-1,-1-1 0,1 0 0,-1 1 1,1 0-1,-1-1 0,1 1 1,-1-1-1,1 1 0,-1 0 0,1-1 1,-1 1-1,0 0 0,1-1 0,-1 1 1,1 0-1,-1 0 0,0 0 0,1 0 1,-1-1-1,0 1 0,-1 0 0,0 1 41,0-1 0,0 1-1,0 0 1,0-1-1,1 1 1,-1 0-1,0 0 1,0 0 0,0 0-1,-2 3 1,-2 1 231,0 1 1,0 0-1,0 0 1,-7 12-1,9-13-245,1 1 1,0 0-1,0 0 1,1 0-1,-1 0 0,1 0 1,1 0-1,-1 1 1,0 9-1,2-13-103,0 0 0,0 0 0,0 0 0,0 0 0,1 0 0,0 0 0,-1-1 0,1 1 1,0 0-1,0 0 0,1 0 0,-1-1 0,0 1 0,1-1 0,0 1 0,-1-1 0,1 1 0,0-1 0,0 0 0,1 0 0,-1 0 0,0 0 0,3 1 0,9 5-342,-1-1-1,18 7 1,-22-11 320,0 0-1,-1 0 1,0 1 0,0 1-1,0-1 1,0 1 0,-1 1-1,0-1 1,0 1 0,8 9-1,-14-14 93,0 1 0,-1-1 0,1 0 0,0 1 0,0-1 0,-1 0 0,1 1 0,-1-1 0,1 0 0,-1 1 0,0-1 0,1 1 0,-1-1 0,0 1 0,0-1 0,0 1 0,0-1 0,0 1 0,-1-1 0,1 1 0,0-1 0,-1 1 0,0 1 0,0-1 41,-1 1 1,0-1 0,1 1 0,-1-1-1,0 1 1,0-1 0,-1 0-1,1 0 1,0 0 0,-5 3-1,-3 1 75,-1-1-1,1 0 0,-1 0 1,0-1-1,-11 3 0,-24 2 25,35-8-157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8.370"/>
    </inkml:context>
    <inkml:brush xml:id="br0">
      <inkml:brushProperty name="width" value="0.05" units="cm"/>
      <inkml:brushProperty name="height" value="0.05" units="cm"/>
    </inkml:brush>
  </inkml:definitions>
  <inkml:trace contextRef="#ctx0" brushRef="#br0">1 385 17436,'4'9'1528,"16"-16"-1024,6-6-224,14-9 400,3 1-424,11-7 1489,2 0-1409,-4-1-56,-9 5-8</inkml:trace>
  <inkml:trace contextRef="#ctx0" brushRef="#br0" timeOffset="1">448 25 19964,'8'-5'1641,"7"-5"-1249,3 4-184,10 4 648,5 1-296,1 4-288,-2 4-128,-7 6-120,-3 3-40,-14 7-8,-6 0 0,-14 7 8,-8 0 48,-3 1-432,-2-2-392,-1-8 672,0-6-80,7-11-64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1.665"/>
    </inkml:context>
    <inkml:brush xml:id="br0">
      <inkml:brushProperty name="width" value="0.025" units="cm"/>
      <inkml:brushProperty name="height" value="0.025" units="cm"/>
      <inkml:brushProperty name="color" value="#E71224"/>
    </inkml:brush>
  </inkml:definitions>
  <inkml:trace contextRef="#ctx0" brushRef="#br0">76 0 15499,'-14'29'2153,"-2"15"-1065,0 6-456,2 6 2449,2 2-1873,8-1-488,4-1-240,3-10-552,4-9-352,0-13-576,2-4-192,-6-11 856,-3-6-272,-10-7-257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2.069"/>
    </inkml:context>
    <inkml:brush xml:id="br0">
      <inkml:brushProperty name="width" value="0.025" units="cm"/>
      <inkml:brushProperty name="height" value="0.025" units="cm"/>
      <inkml:brushProperty name="color" value="#E71224"/>
    </inkml:brush>
  </inkml:definitions>
  <inkml:trace contextRef="#ctx0" brushRef="#br0">1 5 15595,'27'-4'1601,"-1"5"-881,1 5-240,-1 8 800,1 5-200,-4 5-279,-4 6-105,-8 5-160,-5 5-88,-9 3-136,-7 0-112,-6-3-384,-2-4-304,0-10 472,4-8-128,10-21-104</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2.594"/>
    </inkml:context>
    <inkml:brush xml:id="br0">
      <inkml:brushProperty name="width" value="0.025" units="cm"/>
      <inkml:brushProperty name="height" value="0.025" units="cm"/>
      <inkml:brushProperty name="color" value="#E71224"/>
    </inkml:brush>
  </inkml:definitions>
  <inkml:trace contextRef="#ctx0" brushRef="#br0">64 114 17668,'-8'21'1244,"-13"28"0,13-32-425,0 0-1,-8 31 0,16-47-775,-1 0-1,1 0 0,-1 0 0,1 0 0,0-1 0,0 1 0,0 0 1,-1 0-1,1 0 0,0 0 0,0 0 0,0 0 0,0 0 0,0-1 0,1 1 1,-1 0-1,0 0 0,0 0 0,1 0 0,-1 0 0,0-1 0,1 1 0,-1 0 1,1 0-1,-1 0 0,1-1 0,-1 1 0,1 0 0,-1-1 0,1 1 1,0 0-1,-1-1 0,1 1 0,1 0 0,-1-1-23,0 0-1,1 0 1,-1-1-1,0 1 1,0 0-1,0-1 1,0 1-1,0 0 1,0-1-1,0 1 1,0-1 0,0 0-1,0 1 1,-1-1-1,1 0 1,0 0-1,0 1 1,0-1-1,-1 0 1,1 0-1,0 0 1,-1 0 0,1 0-1,-1 0 1,1 0-1,-1 0 1,1-2-1,3-7 15,-1 0-1,0-1 0,0 1 0,-1-1 1,-1 1-1,1-17 0,-5-68-274,-1 21-1582,49 110-1749,-28-24 2533,0 0 0,33 17 0,-44-26 902,1 0 0,0 0 0,0 0 0,0-1 1,0 0-1,0-1 0,0 0 0,0 0 0,1 0 0,-1-1 1,10 0-1,-15-1 215,1 0-1,-1 0 1,1 0 0,-1 0 0,1 0 0,-1 0 0,0-1-1,1 1 1,-1-1 0,0 1 0,0-1 0,0 0 0,-1 0-1,1 0 1,0 0 0,-1 0 0,3-5 0,-3 6 9,0 0 1,-1 0-1,1 0 1,-1 0-1,0 0 0,1 0 1,-1 0-1,0 0 1,1 0-1,-1 0 1,0 0-1,0 0 1,0 0-1,0 0 0,0-1 1,0 1-1,0 0 1,-1 0-1,1 0 1,0 0-1,-1 0 1,1 0-1,-1 0 0,1 0 1,-1 0-1,1 0 1,-1 0-1,1 0 1,-1 0-1,0 1 0,0-1 1,1 0-1,-1 0 1,0 1-1,0-1 1,0 0-1,0 1 1,0-1-1,0 1 0,0-1 1,0 1-1,0 0 1,-1-1-1,0 1 7,-1-1 0,1 1 0,0 0 0,-1 0 0,1 0 0,0 0 0,-1 0-1,1 0 1,0 1 0,-1-1 0,1 1 0,0 0 0,0 0 0,0 0 0,-1 0 0,1 0 0,0 0 0,0 0-1,1 1 1,-1-1 0,0 1 0,0-1 0,1 1 0,-3 3 0,-2 1-42,1 0 0,0 1 0,1-1 0,0 1 0,-7 14 0,8-13-43,1-1 1,0 1-1,0 0 0,1-1 1,0 1-1,1 0 1,-1 0-1,1 0 1,2 14-1,-1-19 1,-1 0 0,0-1-1,1 1 1,-1-1 0,1 1 0,0-1-1,0 1 1,0-1 0,0 0 0,1 1-1,-1-1 1,0 0 0,1 0 0,0 0-1,-1 0 1,1 0 0,0 0 0,0 0 0,0-1-1,0 1 1,0-1 0,1 1 0,-1-1-1,0 0 1,1 0 0,-1 0 0,1 0-1,-1-1 1,1 1 0,-1 0 0,1-1-1,5 0 1,-4 0 11,-1 0 0,1-1-1,0 0 1,0 0 0,-1 0-1,1 0 1,0-1 0,-1 1-1,1-1 1,-1 0 0,0 0-1,0 0 1,0-1 0,0 1-1,0-1 1,0 1 0,0-1 0,-1 0-1,0 0 1,1 0 0,-1-1-1,0 1 1,0 0 0,-1-1-1,1 1 1,1-7 0,0 1-55,0 0 0,-1-1 0,0 1 1,0 0-1,-1-1 0,0 1 0,-1-1 1,0 0-1,-3-17 0,2 19-176,-1 0 0,0 0 0,-1 0 0,0 0-1,0 1 1,-1-1 0,0 1 0,0 0 0,-1 0 0,0 0-1,-7-7 1,10 11-353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3.027"/>
    </inkml:context>
    <inkml:brush xml:id="br0">
      <inkml:brushProperty name="width" value="0.025" units="cm"/>
      <inkml:brushProperty name="height" value="0.025" units="cm"/>
      <inkml:brushProperty name="color" value="#E71224"/>
    </inkml:brush>
  </inkml:definitions>
  <inkml:trace contextRef="#ctx0" brushRef="#br0">118 263 16035,'1'-1'148,"-1"-1"0,1 1 0,-1 0-1,1 0 1,-1-1 0,0 1-1,0-1 1,0 1 0,1 0 0,-1-1-1,-1 1 1,1-1 0,0 1-1,0 0 1,0-1 0,-1 1 0,1 0-1,-1-1 1,0-1 0,0 2-40,0 0 1,1 1-1,-1-1 1,0 0 0,0 1-1,0-1 1,0 1 0,0-1-1,1 1 1,-1 0-1,0-1 1,0 1 0,0 0-1,0-1 1,0 1-1,0 0 1,0 0 0,0 0-1,-1 0 1,0 0 0,-2 1 54,1-1 1,-1 1 0,0 0 0,1 0 0,-1 0-1,1 0 1,-1 1 0,1 0 0,-1-1 0,1 1-1,0 0 1,0 1 0,-5 3 0,3 1-100,0-1 1,0 1-1,1-1 1,0 1-1,0 1 1,-4 8-1,7-12-56,-1 0 0,1 1 0,-1-1 0,1 0 1,1 1-1,-1-1 0,1 0 0,-1 1 0,1-1 0,0 1 0,1-1 0,1 9 0,-2-12-1,1 1 0,-1-1 0,0 0-1,1 0 1,-1 0 0,1 0 0,-1 0 0,1 0 0,-1-1 0,1 1 0,0 0 0,0 0 0,-1 0 0,1-1-1,0 1 1,0 0 0,0-1 0,0 1 0,0 0 0,0-1 0,0 1 0,0-1 0,2 1 0,-1-1 4,0 0 0,0 0 1,0 0-1,0 0 0,1 0 1,-1 0-1,0-1 1,0 1-1,0-1 0,0 0 1,3-1-1,5-3 35,-1 0 0,0 0-1,16-14 1,1-4 6,0-1-1,-1-2 1,-2 0-1,-1-1 1,-1-2-1,-1 0 1,15-32-1,-33 57-44,18-39 57,-19 40-56,0 0-1,0-1 1,0 1 0,0 0-1,-1-1 1,0 1 0,1-1-1,-1 1 1,0 0-1,-2-7 1,2 9-6,0 0-1,0 0 0,0 0 1,-1 0-1,1 1 1,-1-1-1,1 0 1,0 0-1,-1 0 1,1 1-1,-1-1 1,0 0-1,1 1 1,-1-1-1,1 1 1,-1-1-1,0 0 1,0 1-1,1-1 1,-1 1-1,0 0 1,0-1-1,0 1 1,1 0-1,-1-1 1,0 1-1,0 0 0,0 0 1,0 0-1,0 0 1,0 0-1,1 0 1,-1 0-1,0 0 1,0 0-1,0 0 1,0 0-1,0 1 1,0-1-1,1 0 1,-1 1-1,-1 0 1,-2 0-3,0 1 0,0 0 1,0 0-1,1 1 0,-1-1 1,1 1-1,-1 0 0,-2 2 0,-2 5-43,1 1-1,0-1 1,1 1-1,0 0 1,0 0-1,1 1 1,1-1-1,0 1 1,0 0-1,1 1 1,1-1-1,-2 15 1,3-16-116,0-1 1,1 1-1,0 0 0,1-1 1,0 1-1,1-1 1,0 1-1,0-1 0,1 0 1,1 0-1,-1 0 1,2 0-1,-1-1 0,11 17 1,-12-23 83,0 1-1,0-1 1,1 1 0,-1-1 0,7 5-1,21 5-533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3.512"/>
    </inkml:context>
    <inkml:brush xml:id="br0">
      <inkml:brushProperty name="width" value="0.025" units="cm"/>
      <inkml:brushProperty name="height" value="0.025" units="cm"/>
      <inkml:brushProperty name="color" value="#E71224"/>
    </inkml:brush>
  </inkml:definitions>
  <inkml:trace contextRef="#ctx0" brushRef="#br0">46 0 18876,'-8'14'441,"2"1"1,-1 0-1,2 0 1,0 0-1,1 1 1,0 0-1,2-1 0,-1 1 1,2 0-1,0 0 1,2 23-1,0-37-420,-1 1 1,0-1-1,1 0 0,-1 1 1,1-1-1,0 0 0,0 1 1,0-1-1,0 0 0,0 0 1,0 0-1,1 0 0,-1 0 1,1 0-1,-1 0 0,1-1 1,0 1-1,-1 0 0,1-1 1,0 1-1,0-1 0,0 0 1,4 2-1,-4-3-15,0 1-1,0-1 1,1 0 0,-1 0 0,0 0-1,0 0 1,1 0 0,-1 0-1,0 0 1,0-1 0,0 1 0,1-1-1,-1 0 1,0 0 0,0 0-1,0 0 1,0 0 0,0 0 0,0 0-1,-1-1 1,1 1 0,0-1 0,-1 1-1,4-4 1,5-10 0,1-1-1,-2 0 1,0-1 0,-1 0-1,-1 0 1,7-23 0,-14 38-11,-2 11 3,-1-1 1,2 1-1,-1 0 1,1 0-1,0 0 1,1 0 0,0 1-1,0-1 1,1 0-1,0 0 1,4 13-1,-5-22-12,1 1-1,-1 0 1,1 0-1,-1 0 1,1 0-1,-1-1 1,1 1-1,-1 0 1,1 0-1,0-1 1,-1 1-1,1 0 1,0-1-1,-1 1 1,1-1-1,0 1 1,0-1-1,0 1 1,0-1-1,0 0 1,-1 1-1,1-1 1,2 0-1,-1 0-50,-1 0-1,1 0 0,0 0 0,0-1 1,0 1-1,-1-1 0,1 1 1,0-1-1,0 1 0,-1-1 0,3-2 1,5-2-278,-1-1 0,-1 0 1,12-12-1,-18 17 332,61-69-813,-28 26 197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4.025"/>
    </inkml:context>
    <inkml:brush xml:id="br0">
      <inkml:brushProperty name="width" value="0.025" units="cm"/>
      <inkml:brushProperty name="height" value="0.025" units="cm"/>
      <inkml:brushProperty name="color" value="#E71224"/>
    </inkml:brush>
  </inkml:definitions>
  <inkml:trace contextRef="#ctx0" brushRef="#br0">83 1 14595,'-19'53'3003,"-15"66"0,24-71-2340,2-1 0,2 2 1,0 73-1,6-109-625,1-1-1,0 1 1,5 20 0,-5-31-32,0 1 1,0-1 0,0 1 0,0-1-1,0 1 1,0-1 0,1 0 0,-1 0-1,1 0 1,2 4 0,-3-5-2,0-1-1,0 1 1,0 0 0,0-1-1,0 1 1,0-1 0,0 1-1,1-1 1,-1 0 0,0 1-1,0-1 1,0 0 0,0 0-1,1 0 1,-1 0 0,0 0-1,0 0 1,0 0 0,0 0-1,1 0 1,-1-1 0,0 1-1,0 0 1,2-2 0,1 1-24,-1-2-1,1 1 1,-1 0 0,1-1 0,-1 1 0,0-1 0,0 0 0,0 0 0,-1 0-1,1-1 1,-1 1 0,1-1 0,-1 1 0,2-5 0,2-5-357,-1 0 0,8-26 0,-9 20-219,6-37 0,-10 49 260,1-1 1,-1 0 0,0 1 0,-1-1 0,0 0 0,0 1-1,-5-15 1,6 21 228,0-1 0,-1 1-1,1 0 1,-1 0 0,1 0 0,-1 0-1,0 0 1,1 0 0,-1 0 0,0 0-1,0 0 1,0 0 0,0 0 0,0 0-1,-2-1 1,3 2 40,-1 0 1,0-1-1,1 1 0,-1 0 0,1 0 0,-1 0 1,0 0-1,1 0 0,-1 0 0,0 0 1,1 0-1,-1 0 0,1 1 0,-1-1 1,0 0-1,1 0 0,-1 0 0,1 1 0,-1-1 1,1 0-1,-1 1 0,0 0 0,-2 1 19,1 1 0,0-1-1,-1 1 1,1 0-1,1 0 1,-1-1 0,0 1-1,1 1 1,-1-1 0,-1 6-1,-2 8 474,1 1 1,1 0-1,-2 28 0,5-35-90,0-1-1,0 0 0,1 0 0,0 0 0,0 0 0,1 0 0,7 18 0,-8-24-257,1-1-1,-1 0 0,1-1 1,-1 1-1,1 0 0,0 0 1,0-1-1,0 1 1,1-1-1,-1 1 0,1-1 1,-1 0-1,1 0 0,0 0 1,-1-1-1,1 1 0,0 0 1,0-1-1,0 0 0,0 0 1,1 0-1,-1 0 0,0 0 1,0-1-1,1 1 0,-1-1 1,0 0-1,1 0 0,-1 0 1,0-1-1,1 1 1,-1-1-1,4-1 0,5-1-2,0-1 1,0-1-1,-1 0 0,0-1 0,0 0 0,0 0 1,14-12-1,-1-1-126,-2-1 0,-1 0 0,-1-2 0,0 0 0,16-26 0,-24 30-121,0-1-1,-1 0 0,-1 0 0,-1-2 0,-1 1 0,0-1 0,5-29 0,-11 44 118,-1 0 0,-1 0 0,1 1 0,-1-1 0,0 0 0,-1 0 0,0-6 0,1 12 48,0-1 0,-1 0 0,1 0 1,0 1-1,0-1 0,-1 0 0,1 1 0,0-1 0,-1 1 0,1-1 0,0 0 1,-1 1-1,1-1 0,-1 1 0,1-1 0,-1 1 0,0-1 0,1 1 0,-1 0 1,1-1-1,-1 1 0,0 0 0,1-1 0,-2 1 0,0 0 9,1 0 0,-1 0 0,1 0 0,-1 0 0,0 1 0,1-1 0,-1 1 0,1-1 0,-1 1 0,1 0 0,-1-1 0,1 1 0,0 0 0,-1 0 0,1 0 0,-2 1 0,-2 3 40,-1 1 0,0 0 1,1 0-1,0 0 0,1 0 1,-1 1-1,1 0 0,0 0 1,1 0-1,-4 10 1,0 4 75,0 0 1,-5 32-1,6-23-7,3 1 1,-1 35-1,3-55-114,2 1 1,0-1-1,0 1 1,1-1-1,0 0 1,1 1-1,0-1 0,10 20 1,-13-30 0,1 0 0,-1 1-1,1-1 1,-1 0 0,1-1 0,0 1 0,-1 0 0,1 0-1,0 0 1,0 0 0,0 0 0,-1-1 0,1 1 0,0 0 0,0-1-1,0 1 1,0-1 0,0 1 0,2 0 0,-2-1 2,0 0-1,-1 0 1,1-1 0,0 1 0,0 0-1,0 0 1,-1 0 0,1-1 0,0 1-1,0 0 1,0-1 0,-1 1 0,1 0 0,0-1-1,-1 1 1,1-1 0,0 0 0,-1 1-1,1-1 1,0 0 0,2-3 17,0-1 0,0 0-1,0 1 1,-1-1 0,1 0 0,-1 0 0,2-6 0,2-15 83,0 0 1,-1-1-1,-2 1 1,0-1-1,-2 0 1,-3-37 0,2 62-89,0 1 1,0-1 0,0 1 0,-1-1-1,1 1 1,0-1 0,-1 1-1,1-1 1,-1 1 0,1 0 0,-1-1-1,0 1 1,1 0 0,-2-2-1,1 3-3,1 0 0,-1 0-1,1 0 1,0 0-1,-1 0 1,1 0 0,-1 1-1,1-1 1,0 0-1,-1 0 1,1 0 0,0 1-1,-1-1 1,1 0-1,0 0 1,-1 1-1,1-1 1,0 0 0,-1 1-1,1-1 1,0 0-1,0 1 1,0-1 0,-1 0-1,1 1 1,0-1-1,0 1 1,0-1 0,0 0-1,0 1 1,-3 7 89,0-1 1,1 1-1,-3 13 1,2 4 51,1 0 0,2 33 1,0-49-122,1-1 0,0 0 0,0 1 0,1-1 1,0 0-1,1 0 0,0 0 0,0 0 0,0-1 0,9 14 1,-11-20-21,0 1 0,0 0 0,1 0 0,-1-1 0,1 1 0,-1-1 0,1 1 0,0-1 0,0 0 0,0 0 0,-1 1 0,1-1 0,0 0 0,0-1 0,0 1 0,0 0 0,1-1 0,-1 1 0,0-1 0,0 1 0,4-1 0,-3-1 4,1 1 0,-1-1-1,1 0 1,-1 0 0,1 0 0,-1 0 0,0-1 0,1 0-1,-1 1 1,0-1 0,6-5 0,1-2 6,1-1 0,-2 0 1,1-1-1,-1 0 0,12-20 1,-9 6-16,-10 17 10,-7 16 16,-5 8 1,1 1 0,1 0 1,1 1-1,0 0 0,1 0 0,1 1 1,1-1-1,-3 31 0,9-34-218,-2-15 165,0 1-1,1-1 0,-1 0 1,0 0-1,0 1 0,0-1 1,1 0-1,-1 0 0,0 0 1,0 1-1,0-1 0,1 0 1,-1 0-1,0 0 0,0 0 1,1 0-1,-1 0 0,0 1 0,1-1 1,-1 0-1,0 0 0,0 0 1,1 0-1,-1 0 0,0 0 1,1 0-1,-1 0 0,2-1-9,-1 1 0,0-1 0,1 0-1,-1 0 1,0 1 0,0-1 0,0 0 0,0 0-1,0 0 1,0 0 0,0 0 0,0-1-1,0 1 1,0 0 0,0 0 0,0-2 0,7-12-164,11-34-1,-5 4-97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4.683"/>
    </inkml:context>
    <inkml:brush xml:id="br0">
      <inkml:brushProperty name="width" value="0.025" units="cm"/>
      <inkml:brushProperty name="height" value="0.025" units="cm"/>
      <inkml:brushProperty name="color" value="#E71224"/>
    </inkml:brush>
  </inkml:definitions>
  <inkml:trace contextRef="#ctx0" brushRef="#br0">9 1 14499,'-5'11'1160,"2"4"-1136,3 5-368,0 3 824,1 1-448,3 0-120</inkml:trace>
  <inkml:trace contextRef="#ctx0" brushRef="#br0" timeOffset="1">91 279 15347,'1'10'1465,"-1"0"-993,0 0-184,0 0 544,2 0-200,4-4-408,4-3-272,5-5-568,1-5-1176,7-10 1480,1-3-273,5-9-231</inkml:trace>
  <inkml:trace contextRef="#ctx0" brushRef="#br0" timeOffset="2">292 192 11947,'-1'-2'164,"1"1"0,-1 0 0,1-1 0,-1 1 0,1 0 0,-1 0 0,0 0 0,0 0 1,0 0-1,1 0 0,-1 0 0,0 0 0,0 0 0,-1 0 0,1 0 0,0 0 0,0 1 0,0-1 1,0 0-1,-1 1 0,1-1 0,-3 0 0,2 1 78,0 0 0,-1 0 1,1 0-1,-1 0 0,1 1 0,0-1 1,-1 0-1,1 1 0,0 0 0,-1 0 0,-3 2 1,-2 1 205,1 0 1,-1 1-1,1 0 1,1 0-1,-1 1 1,-7 8-1,10-10-287,1 0-1,-1 0 1,1 1 0,0-1-1,0 1 1,1 0-1,0 0 1,-3 7-1,5-11-160,-1 0-1,1 1 0,0-1 0,0 1 0,0-1 0,0 0 1,0 1-1,0-1 0,0 1 0,1-1 0,-1 0 0,0 1 0,1-1 1,-1 0-1,1 1 0,-1-1 0,1 0 0,0 0 0,0 1 0,-1-1 1,1 0-1,0 0 0,0 0 0,0 0 0,0 0 0,0 0 0,1-1 1,-1 1-1,0 0 0,0 0 0,0-1 0,1 1 0,-1-1 1,0 1-1,1-1 0,1 1 0,37 8-1512,-33-8 1092,0 0 1,0 1 0,0 0 0,-1 0 0,12 5 0,-17-6 406,0 0 1,0-1-1,0 1 1,0 0-1,1 1 1,-2-1-1,1 0 1,0 0-1,0 0 1,0 1-1,0-1 1,-1 0-1,1 1 1,-1-1-1,1 0 1,-1 1-1,0-1 1,1 1-1,-1-1 1,0 1-1,0-1 1,0 1-1,0-1 1,0 0-1,0 1 1,-1 2-1,-1 5 435,0-1 0,0 1-1,-6 11 1,4-8 84,2-8-326,-1 7 548,-1-1 0,-9 18 0,13-26-690,-1-1 0,0 1-1,0-1 1,0 0 0,1 1-1,-1-1 1,-1 1 0,1-1 0,0 0-1,0 0 1,0 0 0,-1 0-1,1 0 1,0 0 0,-1 0-1,1 0 1,-1 0 0,1-1 0,-1 1-1,0-1 1,1 1 0,-1-1-1,1 1 1,-1-1 0,0 0 0,-3 0-1,3-1-77,1 0-1,-1 0 0,0 0 1,0 0-1,0 0 0,1-1 1,-1 1-1,0-1 0,1 1 1,-1-1-1,1 0 1,0 1-1,0-1 0,-1 0 1,1 0-1,0 0 0,1 0 1,-2-2-1,-2-5-111,-11-17-203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5.132"/>
    </inkml:context>
    <inkml:brush xml:id="br0">
      <inkml:brushProperty name="width" value="0.025" units="cm"/>
      <inkml:brushProperty name="height" value="0.025" units="cm"/>
      <inkml:brushProperty name="color" value="#E71224"/>
    </inkml:brush>
  </inkml:definitions>
  <inkml:trace contextRef="#ctx0" brushRef="#br0">0 69 16900,'10'3'2400,"2"-3"-1432,2-2-464,0-1 2665,5-2-2633,-2-2-728,3-6 240,2-7-184,1-2-136</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5.865"/>
    </inkml:context>
    <inkml:brush xml:id="br0">
      <inkml:brushProperty name="width" value="0.025" units="cm"/>
      <inkml:brushProperty name="height" value="0.025" units="cm"/>
      <inkml:brushProperty name="color" value="#E71224"/>
    </inkml:brush>
  </inkml:definitions>
  <inkml:trace contextRef="#ctx0" brushRef="#br0">8 8 19108,'-3'32'2621,"-1"55"1,4-86-2611,0 0 1,0-1 0,0 1 0,0 0 0,0 0 0,0 0 0,0 0 0,0 0-1,1-1 1,-1 1 0,0 0 0,0 0 0,1 0 0,-1-1 0,0 1 0,1 0-1,-1 0 1,1-1 0,-1 1 0,1 0 0,1 0 0,-2 0-12,1-1 0,0 0 0,-1 0 0,1 0 1,0 0-1,0 0 0,-1 0 0,1 0 0,0 0 0,-1 0 1,1 0-1,0 0 0,0 0 0,-1-1 0,1 1 0,0 0 1,-1 0-1,1-1 0,0 1 0,0-1 0,6-4-89,-1 0-1,1 0 0,9-10 1,-10 9-4,22-22-282,-21 19 232,2 0-1,-1 0 1,1 1-1,0 1 1,1-1-1,0 1 1,0 1 0,17-8-1,-26 13 144,-1 1 0,1 0 0,-1 0-1,1 0 1,-1 0 0,1 0 0,-1 0-1,1 0 1,-1 0 0,1 0 0,-1 0 0,1 0-1,-1 0 1,1 0 0,-1 1 0,1-1 0,-1 0-1,0 0 1,1 0 0,-1 1 0,1-1 0,-1 0-1,1 1 1,-1-1 0,0 0 0,1 1 0,-1-1-1,0 0 1,1 1 0,-1-1 0,0 1 0,0-1-1,1 0 1,-1 1 0,0-1 0,0 1-1,0-1 1,0 1 0,0-1 0,1 1 0,-1-1-1,0 1 1,0-1 0,0 1 0,0 27 162,-1-23-139,-2 24 164,-2 22 192,5-47-318,0-1-1,0 1 0,1 0 0,-1 0 0,1 0 0,0-1 1,0 1-1,0 0 0,1-1 0,1 5 0,-2-7-30,-1 0 0,1 0-1,0 0 1,0 0 0,0 0-1,0 0 1,0 0 0,0 0-1,0 0 1,0 0 0,0-1-1,0 1 1,0 0 0,0-1-1,1 1 1,-1-1 0,0 1-1,1-1 1,-1 0 0,0 1-1,1-1 1,-1 0 0,3 0-1,-1 0 28,1-1-1,0 1 1,-1-1-1,1 0 0,-1 0 1,1-1-1,-1 1 1,6-4-1,4-3 87,0-1 1,0 0-1,12-14 0,-11 11-113,-1-1-1,-1 0 1,0-1 0,-1 0-1,0 0 1,13-27 0,-36 58-262,3 5 134,-25 69-19,31-79 120,0 0 0,1 0 0,0 0 1,0 1-1,2 21 0,0-32-52,0 0 1,0 1 0,0-1 0,1 0-1,-1 0 1,1 0 0,-1 0 0,1 0-1,0 0 1,0 0 0,0-1-1,2 4 1,-2-4 15,-1-1 0,1 1 0,0-1 0,-1 1 1,1-1-1,0 0 0,-1 1 0,1-1 0,0 0 0,0 0 0,-1 1 0,1-1 0,0 0 0,0 0 0,-1 0 1,1 0-1,0 0 0,0 0 0,-1 0 0,1 0 0,0 0 0,0-1 0,-1 1 0,1 0 0,0 0 0,0-1 1,-1 1-1,1 0 0,0-1 0,-1 1 0,1-1 0,0 1 0,-1-1 0,1 1 0,0-2 0,15-14-284,0-5-79</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6.343"/>
    </inkml:context>
    <inkml:brush xml:id="br0">
      <inkml:brushProperty name="width" value="0.025" units="cm"/>
      <inkml:brushProperty name="height" value="0.025" units="cm"/>
      <inkml:brushProperty name="color" value="#E71224"/>
    </inkml:brush>
  </inkml:definitions>
  <inkml:trace contextRef="#ctx0" brushRef="#br0">10 2 21285,'-1'-2'1920,"-2"2"-1408,-1 0-224,2 2 888,2 2-776,0 3-1184,3 0-80,4 11 592,0 3-232,5 2-152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8.975"/>
    </inkml:context>
    <inkml:brush xml:id="br0">
      <inkml:brushProperty name="width" value="0.05" units="cm"/>
      <inkml:brushProperty name="height" value="0.05" units="cm"/>
    </inkml:brush>
  </inkml:definitions>
  <inkml:trace contextRef="#ctx0" brushRef="#br0">1 27 15675,'6'-23'3786,"0"19"-1914,1 14-196,-1 4-1207,-2 1-1,0-1 1,-1 1-1,-1 0 1,2 16-1,-3-16-374,0-1 0,1 0 0,1 0-1,1-1 1,0 1 0,6 13-1,-9-24-85,1-1 1,0 1-1,-1-1 0,1 0 0,0 0 0,1 0 0,-1 0 1,0 0-1,0 0 0,1-1 0,-1 1 0,1-1 0,0 0 1,-1 1-1,1-1 0,0 0 0,-1-1 0,1 1 0,0 0 1,0-1-1,0 1 0,0-1 0,0 0 0,0 0 0,0 0 1,5-2-1,5 0 0,0 0 0,0-1-1,0-1 1,18-7 0,43-27 9,-57 28-66,1 1 0,-1 0 0,32-9 1,-48 17 43,-1 1 1,1 0-1,-1 0 1,1 0 0,-1 0-1,1 0 1,-1 0-1,1-1 1,-1 1 0,1 0-1,-1 0 1,1 0-1,-1 1 1,1-1-1,-1 0 1,1 0 0,-1 0-1,1 0 1,-1 0-1,0 1 1,1-1-1,-1 0 1,1 0 0,-1 1-1,1-1 1,-1 0-1,0 0 1,1 1 0,-1-1-1,0 1 1,1-1-1,-1 0 1,0 1-1,1-1 1,-1 1 0,0-1-1,0 0 1,0 1-1,1-1 1,-1 1 0,0-1-1,0 1 1,0-1-1,0 1 1,0-1-1,0 1 1,0-1 0,0 1-1,0-1 1,0 1-1,0-1 1,0 1 0,-1 0-1,-7 27-108,3-17 127,0 0 1,-1 0 0,-1 0 0,0-1 0,0 0 0,-1 0-1,-1-1 1,1 0 0,-16 12 0,17-16-25,1 0 1,-1-1 0,0 0-1,0 0 1,0 0-1,0-1 1,-1 0-1,0-1 1,1 0 0,-1 0-1,0 0 1,0-1-1,0 0 1,0-1-1,0 0 1,-9-1 0,14 1-86,0 0 0,0-1 0,0 0 0,1 0 0,-1 0 0,0 0 0,0 0 1,0 0-1,1-1 0,-1 1 0,1-1 0,-1 0 0,1 0 0,-1 0 1,1 0-1,0 0 0,0 0 0,0-1 0,1 1 0,-1-1 0,0 1 0,1-1 1,-1 1-1,1-1 0,0 0 0,0 0 0,0 0 0,0-4 0,-1-14-542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6.826"/>
    </inkml:context>
    <inkml:brush xml:id="br0">
      <inkml:brushProperty name="width" value="0.025" units="cm"/>
      <inkml:brushProperty name="height" value="0.025" units="cm"/>
      <inkml:brushProperty name="color" value="#E71224"/>
    </inkml:brush>
  </inkml:definitions>
  <inkml:trace contextRef="#ctx0" brushRef="#br0">0 138 16724,'6'-2'446,"-1"0"0,1 1 0,0 0 0,0 0 0,-1 1 0,1-1 0,7 2 1,-11-1-365,-1 0 0,1 1 1,-1-1-1,1 1 0,-1 0 1,1-1-1,-1 1 0,0 0 1,0 0-1,1-1 0,-1 1 1,0 0-1,0 1 1,0-1-1,0 0 0,0 0 1,0 0-1,0 0 0,0 1 1,-1-1-1,1 0 0,0 1 1,-1-1-1,1 1 0,-1-1 1,0 1-1,1-1 0,-1 1 1,0-1-1,0 1 1,0-1-1,0 4 0,-6 71 1559,6-75-1634,0-1 0,0 1 1,0-1-1,0 1 0,0-1 1,0 0-1,0 1 0,0-1 1,0 1-1,1-1 0,-1 0 1,0 1-1,0-1 0,0 1 1,0-1-1,1 0 0,-1 1 1,0-1-1,0 0 0,1 1 1,-1-1-1,0 0 0,1 1 1,-1-1-1,0 0 0,1 0 1,-1 1-1,0-1 0,1 0 0,-1 0 1,0 0-1,2 1 0,14-4 131,18-17-21,58-48 70,-80 57-183,0 0 1,-1 0 0,0-1 0,0-1 0,8-13 0,-19 25-12,1 1 1,-1 0 0,1-1-1,-1 1 1,0-1 0,1 1-1,-1 0 1,0-1 0,1 1-1,-1-1 1,0 1 0,0-1-1,0 1 1,1-1-1,-1 1 1,0-1 0,0 1-1,0-1 1,0 1 0,0-1-1,0 1 1,0-1 0,0 1-1,0-1 1,0 1 0,0-1-1,0 1 1,0-1 0,0 1-1,-1-1 1,1 1 0,0-1-1,-1 0 1,1 2-9,-1-1 0,0 0 0,1 0 1,-1 1-1,1-1 0,-1 0 0,0 1 1,1-1-1,-1 1 0,1-1 0,-1 1 0,1-1 1,-1 1-1,1-1 0,0 1 0,-1 0 1,1-1-1,0 1 0,-1 0 0,1-1 0,0 1 1,0 0-1,-1-1 0,1 2 0,-1 0 4,0 0 1,0 0-1,1 0 0,-1 0 0,0 0 0,1 0 0,-1 1 0,1-1 0,0 0 0,0 0 1,0 1-1,0-1 0,0 0 0,1 0 0,-1 1 0,1-1 0,-1 0 0,1 0 0,0 0 1,-1 0-1,1 0 0,1 0 0,-1 0 0,0 0 0,0 0 0,1 0 0,-1 0 1,1-1-1,-1 1 0,1-1 0,0 1 0,-1-1 0,1 0 0,0 1 0,0-1 0,0 0 1,0 0-1,0 0 0,3 0 0,3 1 28,0 0 0,1 0 1,-1-1-1,0 0 0,1-1 1,-1 1-1,0-2 0,1 1 0,12-4 1,-7 1 12,-1 0 0,1-2 0,-1 0 0,1 0 0,-2-1 1,1-1-1,-1 0 0,0-1 0,0 0 0,-1-1 0,0 0 1,19-21-1,-28 28-3,-1-1 1,1 0 0,0 1 0,-1-1 0,0 0 0,1 0-1,-1 0 1,0 0 0,-1 0 0,2-6 0,-2 9-19,0-1 0,0 1 1,0-1-1,0 0 1,0 1-1,0-1 0,0 1 1,0-1-1,-1 0 1,1 1-1,0-1 0,0 1 1,-1-1-1,1 1 0,0-1 1,-1 1-1,1-1 1,0 1-1,-1-1 0,1 1 1,-1-1-1,0 0 1,0 1 1,0-1 1,0 1-1,-1 0 1,1-1 0,0 1-1,0 0 1,0 0-1,-1 0 1,1 0-1,0 0 1,0 0 0,0 0-1,-1 1 1,1-1-1,0 0 1,-2 1-1,-3 2 14,0 0-1,0 0 0,0 0 1,1 0-1,-1 1 0,1 0 0,-1 1 1,1-1-1,1 1 0,-1 0 0,1 0 1,0 0-1,-5 8 0,6-8-17,-1 0 0,1 0-1,0 1 1,1 0 0,-1 0 0,1 0 0,0 0-1,1 0 1,-1 0 0,1 0 0,0 0 0,1 0-1,0 1 1,0 7 0,1-11-64,-1 0 0,1 0 0,0 0 0,0-1 0,0 1 0,1 0 0,-1-1 0,0 1 0,1-1 0,0 0 0,0 1 0,0-1 0,0 0 0,0 0 0,0 0 0,0 0 0,0-1 0,1 1 0,-1 0 0,1-1 0,0 0 0,-1 0 0,1 0 0,0 0 0,4 1 0,2 0-117,0 0 1,0-1-1,0-1 0,0 1 0,0-1 0,-1-1 0,12-1 0,19-7-391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7.292"/>
    </inkml:context>
    <inkml:brush xml:id="br0">
      <inkml:brushProperty name="width" value="0.025" units="cm"/>
      <inkml:brushProperty name="height" value="0.025" units="cm"/>
      <inkml:brushProperty name="color" value="#E71224"/>
    </inkml:brush>
  </inkml:definitions>
  <inkml:trace contextRef="#ctx0" brushRef="#br0">136 0 18772,'-8'2'314,"1"-1"1,0 1-1,-1 1 1,1 0-1,0 0 0,0 0 1,0 1-1,1 0 0,-1 0 1,1 1-1,-8 7 1,9-8-205,1 0 0,1 0 1,-1 0-1,1 0 0,-1 1 0,1-1 1,1 1-1,-1 0 0,1 0 1,-1 0-1,1 0 0,1 0 1,-1 1-1,1-1 0,0 1 1,-1 8-1,2-13-100,0 1 1,0-1-1,0 1 1,1-1-1,-1 0 1,0 1-1,0-1 1,1 0-1,-1 1 0,1-1 1,-1 0-1,1 0 1,0 0-1,0 1 1,-1-1-1,1 0 1,0 0-1,0 0 1,0 0-1,0 0 0,1 1 1,1-1 1,-1 0-1,0 0 1,0 0 0,1 0 0,-1 0-1,1 0 1,-1-1 0,0 1-1,1-1 1,4 0 0,2 0-5,0-1-1,-1 0 1,1 0-1,0-1 1,15-5 0,-2-2-66,0-2 0,-1 0 1,0-2-1,-1 0 0,33-28 1,-45 34 3,-11 7 67,-13 11 107,8-2-13,0 0 1,1 0-1,0 1 0,-6 11 1,11-18-73,0 0 0,1 0 0,-1 0 0,1 0 0,-1 1 0,1-1 0,0 0 0,1 1 0,-1-1 0,0 1-1,1-1 1,0 0 0,0 1 0,0-1 0,0 1 0,0-1 0,1 1 0,1 4 0,-2-7-17,1 0-1,0 1 1,0-1-1,0 0 1,-1 1-1,1-1 1,0 0-1,0 0 1,1 0-1,-1 0 1,0 0 0,0 0-1,1 0 1,-1 0-1,0-1 1,1 1-1,-1 0 1,0-1-1,1 1 1,1-1-1,0 1 3,1-1-1,-1 1 1,1-1-1,-1 0 1,1-1-1,-1 1 0,0 0 1,7-3-1,1 0-2,-1-1-1,1-1 0,0 1 0,13-10 1,37-35-38,-35 27-115,-19 17-30,-5 7-93,-5 5 260,0 0-1,1 0 1,0 0 0,0 0-1,1 1 1,0-1-1,0 8 1,1-13 7,0 0 1,0-1-1,0 1 0,0-1 1,1 1-1,-1 0 1,0-1-1,1 1 0,0-1 1,-1 1-1,1-1 0,0 0 1,0 1-1,0-1 0,0 0 1,0 1-1,0-1 1,0 0-1,0 0 0,0 0 1,1 0-1,-1 0 0,0 0 1,1 0-1,-1 0 0,1-1 1,-1 1-1,1-1 1,-1 1-1,1-1 0,-1 1 1,1-1-1,-1 0 0,1 0 1,0 0-1,-1 0 1,1 0-1,2 0 0,6-1 23,-1 0 0,0 0 0,0-1 0,1 0 0,-1-1 0,-1 0 0,1 0 0,13-8 0,67-43-79,-44 24-248,-44 30 283,-1 0-1,0 0 1,0-1 0,1 1-1,-1 0 1,0 0-1,0 0 1,1 0-1,-1 0 1,0 0 0,0-1-1,1 1 1,-1 0-1,0 0 1,1 0-1,-1 0 1,0 0 0,1 0-1,-1 0 1,0 0-1,1 0 1,-1 0-1,0 0 1,0 1 0,1-1-1,-1 0 1,0 0-1,1 0 1,-1 0 0,0 0-1,0 0 1,1 1-1,-1-1 1,0 0-1,0 0 1,0 1 0,1-1-1,-1 0 1,0 0-1,0 0 1,0 1-1,1-1 1,-1 0 0,0 1-1,0-1 1,0 0-1,0 0 1,0 1-1,0-1 1,0 0 0,0 1-1,0-1 1,0 0-1,0 1 1,0-1-1,0 0 1,0 1 0,0-1-1,-2 31-1658,1-5 640,3-17 591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7.756"/>
    </inkml:context>
    <inkml:brush xml:id="br0">
      <inkml:brushProperty name="width" value="0.025" units="cm"/>
      <inkml:brushProperty name="height" value="0.025" units="cm"/>
      <inkml:brushProperty name="color" value="#E71224"/>
    </inkml:brush>
  </inkml:definitions>
  <inkml:trace contextRef="#ctx0" brushRef="#br0">0 0 20108,'0'23'2145,"5"2"-1529,3-5-264,5-3 976,9-6-560,5-4-231,11-7-762,7-7-471,8-7-376,-1-3 848,-4-6-224,0-4-216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8.227"/>
    </inkml:context>
    <inkml:brush xml:id="br0">
      <inkml:brushProperty name="width" value="0.025" units="cm"/>
      <inkml:brushProperty name="height" value="0.025" units="cm"/>
      <inkml:brushProperty name="color" value="#E71224"/>
    </inkml:brush>
  </inkml:definitions>
  <inkml:trace contextRef="#ctx0" brushRef="#br0">260 1 14619,'-21'26'2177,"-3"4"-1161,-9 4-392,-3 8 2377,3 3-1817,1 3-256,4-5-304,3 0-160,9-10-512,6-7-384,9-18 448,8-24-352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18.618"/>
    </inkml:context>
    <inkml:brush xml:id="br0">
      <inkml:brushProperty name="width" value="0.025" units="cm"/>
      <inkml:brushProperty name="height" value="0.025" units="cm"/>
      <inkml:brushProperty name="color" value="#E71224"/>
    </inkml:brush>
  </inkml:definitions>
  <inkml:trace contextRef="#ctx0" brushRef="#br0">168 0 18332,'-8'5'711,"-1"-1"0,1 1 0,0 0 0,1 1 0,-1-1 0,1 2 0,0-1 0,-6 8 0,-1 2-93,1 1 0,-16 27 1,21-32-483,2 1 1,-7 17 0,11-25-129,0 0 1,1 0-1,-1 0 0,1 0 1,1 1-1,-1-1 0,1 0 1,0 0-1,0 9 0,1-13-35,-1 1-1,1-1 1,-1 1-1,1-1 1,0 0-1,0 1 1,0-1-1,-1 0 1,1 0-1,0 1 0,0-1 1,1 0-1,-1 0 1,0 0-1,0 0 1,0 0-1,1-1 1,-1 1-1,0 0 1,1-1-1,-1 1 1,1 0-1,-1-1 1,1 0-1,-1 1 1,3-1-1,6 2-302,1-1 0,20 0-1,-13-1-71,-4 1 102,0 0 0,1 1 0,13 5 0,-25-7 304,0 1-1,-1-1 0,1 1 1,0 0-1,-1 0 0,1 0 1,-1 0-1,1 1 0,-1-1 1,0 1-1,0-1 0,1 1 1,-1 0-1,0 0 1,0 0-1,-1 0 0,1 0 1,0 1-1,-1-1 0,1 0 1,-1 1-1,0-1 0,2 5 1,-3-5 65,0 1 0,-1-1 0,1 0 0,-1 1 0,1-1 0,-1 0 0,0 0 0,1 1 0,-1-1 0,0 0 0,-1 0 0,1 0 0,0 0 0,0 0 0,-1 0 0,1-1 0,-1 1 0,0 0 0,0-1 0,1 1 0,-1-1 0,0 1 0,0-1 0,-4 2 0,-6 4 359,-1-1-1,-21 8 0,33-14-389,-39 13 196,37-12-291,0 0 1,1-1-1,-1 1 0,0-1 1,1 0-1,-1 0 1,0 0-1,0 0 0,1-1 1,-1 1-1,0-1 1,-2 0-1,3-4-126,5-3-115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0.020"/>
    </inkml:context>
    <inkml:brush xml:id="br0">
      <inkml:brushProperty name="width" value="0.025" units="cm"/>
      <inkml:brushProperty name="height" value="0.025" units="cm"/>
      <inkml:brushProperty name="color" value="#E71224"/>
    </inkml:brush>
  </inkml:definitions>
  <inkml:trace contextRef="#ctx0" brushRef="#br0">195 50 17260,'1'-2'192,"0"0"1,0 1 0,0-1 0,-1 0-1,1 0 1,-1 0 0,1 1 0,-1-1-1,0 0 1,0 0 0,1 0 0,-2 0 0,1 0-1,0 0 1,0-2 0,-1 3-102,1 0-1,-1 0 1,0 0 0,1 0 0,-1 0-1,0 0 1,0 0 0,0 0 0,0 0-1,1 0 1,-1 0 0,0 1 0,-1-1-1,1 0 1,0 1 0,0-1 0,0 1-1,0-1 1,0 1 0,-1 0 0,1-1-1,0 1 1,0 0 0,0 0 0,-2 0 0,-3-1 50,0 2 0,0-1 1,0 0-1,0 1 0,1 0 1,-1 1-1,0-1 0,0 1 1,1 0-1,0 1 1,-1-1-1,1 1 0,0 0 1,0 0-1,0 1 0,1-1 1,-1 1-1,1 0 0,0 0 1,0 1-1,-6 7 1,4-4-160,0 1 0,0 0 0,1 0 0,0 0 1,1 0-1,0 1 0,0 0 0,1 0 0,0 0 1,1 0-1,-2 16 0,3-24-1,1 0 1,0 0-1,0 1 0,0-1 0,0 0 1,0 0-1,0 1 0,1-1 0,-1 0 0,1 0 1,-1 0-1,1 0 0,0 1 0,0-1 1,0 0-1,0-1 0,0 1 0,0 0 1,1 0-1,-1 0 0,1-1 0,-1 1 1,1-1-1,0 1 0,-1-1 0,4 3 1,-2-4-6,-1 1 1,1-1-1,0 0 1,-1 0 0,1 0-1,-1 0 1,1 0-1,-1 0 1,1 0 0,0-1-1,-1 0 1,1 1-1,-1-1 1,0 0 0,1 0-1,-1 0 1,0-1-1,0 1 1,1 0 0,-1-1-1,0 1 1,0-1-1,2-2 1,12-13-31,1-1-1,-2-1 1,26-40 0,0 0 94,-40 59-42,-1-1 1,0 1 0,0 0 0,0-1 0,0 1 0,0 0 0,1-1 0,-1 1 0,0 0 0,0 0 0,0-1 0,1 1 0,-1 0 0,0 0 0,1 0-1,-1-1 1,0 1 0,0 0 0,1 0 0,-1 0 0,0 0 0,1-1 0,-1 1 0,0 0 0,1 0 0,-1 0 0,0 0 0,1 0 0,-1 0 0,0 0 0,1 0-1,2 11-30,-7 26-22,3-29 41,-1 2 6,1 1-1,1 0 0,-1 0 1,2 0-1,0 0 0,3 17 1,-3-25 9,0 0 0,0 0 0,0 0 0,0 0 0,0 0-1,1-1 1,0 1 0,-1 0 0,1-1 0,0 1 0,0-1 0,0 1 0,1-1 0,-1 0 0,1 0 0,-1 0 0,1 0 0,-1-1 0,1 1 0,0-1 0,0 1 0,0-1 0,0 0 0,0 0 0,0 0 0,0-1 0,4 1 0,2 0-1,-1-1 0,1-1 0,-1 1 1,1-2-1,-1 1 0,1-1 0,-1 0 1,0-1-1,0 0 0,0 0 0,13-8 1,9-6-63,41-32 0,-67 46 54,114-93-377,-118 96 378,0 0-1,0-1 1,1 1-1,-1 0 1,0 0 0,0-1-1,1 1 1,-1 0-1,0 0 1,1 0 0,-1-1-1,0 1 1,1 0-1,-1 0 1,0 0 0,0 0-1,1 0 1,-1 0-1,1 0 1,-1-1 0,0 1-1,1 0 1,-1 0-1,0 0 1,1 1 0,-1-1-1,0 0 1,1 0-1,-1 0 1,0 0 0,1 0-1,-1 0 1,0 0-1,1 0 1,-1 1 0,1-1-1,0 16-117,-12 28 15,8-35 64,2-4 45,-1 1 1,2 0-1,-1-1 0,0 13 0,1-18 6,0 1-1,0-1 0,0 1 1,0-1-1,0 1 1,0-1-1,1 1 1,-1-1-1,0 1 1,0-1-1,0 1 0,0-1 1,1 1-1,-1-1 1,0 0-1,1 1 1,-1-1-1,0 1 0,1-1 1,-1 0-1,0 1 1,1-1-1,-1 0 1,1 1-1,0-1 0,0 0 5,0 0 0,0 0-1,0 0 1,0 0-1,0-1 1,0 1-1,0 0 1,0-1 0,0 1-1,0-1 1,0 1-1,0-1 1,-1 1-1,1-1 1,0 0 0,0 1-1,0-1 1,0-1-1,17-16 221,20-25 1,-24 26-63,31-29 1,-45 46-170,0 0 1,1 0 0,-1-1-1,0 1 1,0 0-1,0 0 1,1 0 0,-1-1-1,0 1 1,0 0-1,1 0 1,-1 0-1,0 0 1,0 0 0,1 0-1,-1 0 1,0 0-1,1 0 1,-1 0-1,0-1 1,0 1 0,1 0-1,-1 1 1,0-1-1,0 0 1,1 0 0,-1 0-1,0 0 1,1 0-1,-1 0 1,0 0-1,0 0 1,1 0 0,-1 1-1,5 10-119,-3 22-393,-2-26 255,0 3-105,1-1 0,0 1 0,1-1 0,3 11 0,-4-18 297,-1 0-1,1 0 0,0 0 0,0 0 1,-1-1-1,1 1 0,1 0 0,-1 0 1,0 0-1,0-1 0,1 1 0,-1-1 1,1 1-1,-1-1 0,1 1 1,0-1-1,0 0 0,-1 0 0,1 0 1,0 0-1,0 0 0,0 0 0,0 0 1,4 0-1,14-1-648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1.144"/>
    </inkml:context>
    <inkml:brush xml:id="br0">
      <inkml:brushProperty name="width" value="0.025" units="cm"/>
      <inkml:brushProperty name="height" value="0.025" units="cm"/>
      <inkml:brushProperty name="color" value="#E71224"/>
    </inkml:brush>
  </inkml:definitions>
  <inkml:trace contextRef="#ctx0" brushRef="#br0">126 377 15659,'-39'40'2216,"-13"15"-343,48-49-1606,0 0 0,0 0 0,0 0 0,1 0 0,0 0 0,0 1 0,0-1 0,-1 10 0,3-15-249,1 1 0,-1-1 0,1 0-1,0 1 1,0-1 0,-1 1-1,1-1 1,0 0 0,0 1-1,1-1 1,-1 1 0,0-1 0,0 0-1,1 1 1,-1-1 0,0 0-1,1 1 1,0-1 0,-1 0 0,1 1-1,0-1 1,-1 0 0,1 0-1,2 2 1,-1-2 15,0 0-1,0 0 1,0 0 0,0 0-1,-1-1 1,2 1 0,-1-1 0,0 1-1,0-1 1,0 0 0,0 0-1,0 0 1,0 0 0,4-1-1,4-1 62,1 0-1,-1-1 1,0 0-1,0-1 1,14-6-1,-4-2-64,0 0 1,0-2-1,-1 0 1,-1-1-1,-1 0 1,0-2-1,-1 0 1,0-1-1,-2 0 0,0-2 1,-1 1-1,17-38 1,-29 56-15,0-1 0,-1 1 1,1 0-1,-1 0 0,1-1 0,-1 1 1,1 0-1,-1-1 0,0 1 0,0-1 1,0 1-1,0-1 0,0 1 0,0 0 1,0-1-1,0 1 0,0-1 1,-1 1-1,0-2 0,1 2-7,0 1-1,-1 0 1,1 0 0,0-1-1,0 1 1,-1 0-1,1 0 1,0 0 0,-1 0-1,1 0 1,0-1-1,-1 1 1,1 0 0,0 0-1,-1 0 1,1 0 0,-1 0-1,1 0 1,0 0-1,-1 0 1,1 0 0,0 0-1,-1 0 1,1 0 0,-1 1-1,-16 9 109,6 1-55,0 0 0,0 0 0,1 2 0,0-1 0,-14 26 0,18-28-47,1 1-1,0-1 0,1 1 0,0 0 0,1 0 0,0 1 1,0-1-1,-1 20 0,4-29-10,0-1 0,0 1 1,0-1-1,0 1 0,0 0 0,0-1 0,1 1 1,-1-1-1,1 1 0,-1-1 0,1 1 0,-1-1 1,1 1-1,0-1 0,0 1 0,-1-1 0,1 0 1,0 1-1,0-1 0,1 0 0,-1 0 0,2 2 1,-1-2-3,1 0 1,-1 0-1,1 0 0,-1 0 1,1 0-1,-1-1 1,1 1-1,0-1 1,-1 0-1,1 0 1,0 0-1,4 0 1,5-2-3,1-1 0,-1 0 0,1 0 0,17-9 0,13-5 25,-2-3 0,-1-1 0,51-34 0,-85 48 111,-15 7-64,-19 9 6,13-2-22,0 1 0,-15 12 0,26-17-51,-1 0 1,1 1-1,0-1 1,0 1-1,0 0 1,1 0-1,-1 1 1,1-1-1,0 1 1,-4 8 0,7-12-7,-1 1 1,1-1 0,-1 0-1,1 0 1,0 1 0,0-1 0,-1 1-1,1-1 1,0 0 0,0 1 0,0-1-1,1 0 1,-1 1 0,0-1 0,0 1-1,1-1 1,-1 0 0,1 0 0,-1 1-1,2 1 1,0-1-3,0 0-1,0 0 1,0 0-1,0 0 1,0 0-1,0 0 0,0-1 1,1 1-1,-1-1 1,3 2-1,8 2-40,0-1 0,0 0 0,20 3-1,-22-4-9,5 0 20,32 8-20,-1-2-1,50 2 1,-95-11 97,-1 0 0,0 0 1,1 0-1,-1 0 0,1 0 0,-1-1 0,0 1 1,1 0-1,-1-1 0,0 1 0,1-1 0,-1 1 1,0-1-1,0 0 0,0 1 0,1-1 0,-1 0 1,0 0-1,0 0 0,0 0 0,0 0 0,1-1 1,-1-1 43,0 1 0,1-1 0,-1 1 0,-1-1 0,1 1 0,0-1 0,-1 0 1,1 1-1,-1-1 0,0-5 0,0-6 201,-2 0 1,0 0-1,-6-21 0,7 30-267,-35-107-26,36 112-14,0-1 1,0 1-1,0-1 1,0 1-1,0 0 1,0-1 0,0 1-1,0-1 1,0 1-1,0 0 1,0-1-1,0 1 1,0 0-1,0-1 1,0 1 0,0-1-1,0 1 1,0 0-1,1-1 1,-1 1-1,0 0 1,0-1-1,0 1 1,1 0 0,-1 0-1,0-1 1,1 1-1,-1 0 1,0-1-1,0 1 1,1 0-1,-1 0 1,0 0-1,1-1 1,-1 1 0,1 0-1,-1 0 1,0 0-1,1 0 1,-1 0-1,0 0 1,1 0-1,-1 0 1,1 0 0,-1 0-1,0 0 1,1 0-1,-1 0 1,0 0-1,1 0 1,-1 0-1,1 0 1,27 8-555,-18-5 317,5 0-163,1-1 0,-1 0 0,1-1 0,0 0 0,-1-1 0,1-1 0,0-1 0,-1 0 0,26-7 0,-29 5 57,-1 0-1,1-1 0,-1 0 0,0-1 0,0 0 0,-1-1 0,0 0 0,0 0 1,0-1-1,-1-1 0,-1 1 0,14-19 0,-9 10-75,-2-1-1,0 0 1,-1-1 0,8-22-1,-14 31 392,0-1 0,-1 1 0,0 0 0,-1-1 0,0 1 0,-1-1 0,0 0 0,-1 1 0,-1-22 1,1 32 58,0-1 0,0 1-1,0-1 1,0 1 0,0-1 0,0 1 0,0 0 0,0-1 0,0 1 0,0-1 0,0 1 0,0-1 0,-1 1 0,1 0 0,0-1 0,0 1 0,0-1 0,-1 1 0,1 0 0,0-1 0,0 1 0,-1 0 0,1-1 0,0 1 0,-1 0 0,1-1 0,0 1 0,-1 0 0,1 0 0,0-1 0,-1 1 0,1 0 0,-1 0 0,1 0 0,0 0 0,-1-1 0,1 1 0,-1 0 0,1 0 0,-1 0 0,1 0 0,-1 0 0,1 0 0,0 0 0,-1 0 0,1 0 0,-1 1 0,1-1 0,-1 0 0,1 0 0,0 0 0,-1 0 0,1 1 0,-1-1 0,1 0 0,0 0 0,-1 1 0,1-1 0,-1 1 0,-17 20 479,7-3-222,2 0 0,1 0-1,0 1 1,-8 33 0,6-12 41,-6 54 1,13-67-204,1 1 1,2 41 0,1-62-73,-1 1 1,1 0 0,1-1 0,-1 1 0,1-1-1,0 0 1,1 1 0,0-1 0,0 0 0,1 0-1,-1-1 1,2 1 0,7 10 0,-10-16-18,-1 1-1,0-1 1,1 0 0,-1 0 0,1 0 0,0 0-1,-1 0 1,1 0 0,0 0 0,-1 0 0,4 0 0,-4-1-12,0 0 0,-1 1 0,1-1 0,0 0 0,0 0 0,-1 0 1,1-1-1,0 1 0,0 0 0,-1 0 0,1 0 0,0 0 0,-1-1 0,1 1 1,0 0-1,-1-1 0,1 1 0,0-1 0,-1 1 0,1 0 0,0-2 1,0 1-24,0-1 0,0 0-1,0 1 1,0-1 0,-1 0 0,1 0 0,0 0 0,-1 0 0,0 1 0,1-1 0,-1 0 0,0 0 0,0 0 0,0 0 0,0 0 0,0 0 0,0 0 0,-1 0 0,1 0 0,-2-3 0,-1-4-109,0 0 0,-1 0 0,-1 1 0,1-1-1,-1 1 1,-8-10 0,-42-44-235,28 32 583,15 18 91,9 9-120,-1 0 1,1 0-1,0 0 0,1 0 0,-1-1 1,0 1-1,1-1 0,0 0 0,0 1 0,0-1 1,0 0-1,-2-9 0,4 13-140,1-1-1,-1 1 1,0-1-1,1 1 1,-1 0 0,0-1-1,1 1 1,-1-1-1,0 1 1,1-1 0,-1 1-1,1 0 1,-1-1-1,1 1 1,-1 0 0,1 0-1,-1-1 1,1 1-1,-1 0 1,1 0 0,-1 0-1,1 0 1,-1 0-1,1-1 1,0 1 0,-1 0-1,1 0 1,0 1-1,20-2 343,-18 2-302,150 13-947,-133-15 623,-7-4-81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1.717"/>
    </inkml:context>
    <inkml:brush xml:id="br0">
      <inkml:brushProperty name="width" value="0.025" units="cm"/>
      <inkml:brushProperty name="height" value="0.025" units="cm"/>
      <inkml:brushProperty name="color" value="#E71224"/>
    </inkml:brush>
  </inkml:definitions>
  <inkml:trace contextRef="#ctx0" brushRef="#br0">0 107 16452,'55'-10'1512,"8"0"-1608,11-12 0,10-4 816,2-12-336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2.715"/>
    </inkml:context>
    <inkml:brush xml:id="br0">
      <inkml:brushProperty name="width" value="0.025" units="cm"/>
      <inkml:brushProperty name="height" value="0.025" units="cm"/>
      <inkml:brushProperty name="color" value="#E71224"/>
    </inkml:brush>
  </inkml:definitions>
  <inkml:trace contextRef="#ctx0" brushRef="#br0">203 45 15915,'0'-2'194,"0"0"0,0 1 0,0-1 0,0 0 0,-1 0 0,1 1 0,0-1 0,-1 0 0,1 1-1,-1-1 1,0 0 0,1 1 0,-1-1 0,0 1 0,0-1 0,0 1 0,0-1 0,0 1 0,-1 0 0,1 0-1,-3-3 1,2 3 45,-1 0 0,1 0 0,-1 0 0,0 0-1,1 0 1,-1 1 0,0-1 0,0 1 0,1-1 0,-1 1-1,0 0 1,-4 1 0,-1 0 36,1 0 0,-1 1 0,1-1 0,0 2 0,0-1 0,0 1 0,0 0 0,0 0 0,-10 8 0,8-3-184,0 0-1,1 0 0,-10 11 0,16-16-107,0 0-1,0-1 0,0 1 0,0 0 1,0 0-1,1 0 0,0 0 1,-1 0-1,1 0 0,0 1 0,0-1 1,1 0-1,-1 1 0,1-1 0,-1 6 1,2-7-19,-1-1 1,1 0-1,-1 1 1,1-1-1,0 0 1,0 1-1,-1-1 1,1 0-1,0 0 1,0 0 0,0 0-1,0 0 1,1 0-1,-1 0 1,0 0-1,0 0 1,1 0-1,-1-1 1,0 1-1,1-1 1,-1 1-1,1-1 1,-1 1 0,0-1-1,3 1 1,44 4-1006,-37-5 782,18 2-291,55 5-816,-75-6 1247,-1 1-1,0 0 1,0 0-1,0 1 1,-1 0-1,1 0 1,12 9-1,-19-12 133,0 0 0,0 1-1,0-1 1,-1 1-1,1-1 1,0 1-1,-1 0 1,1-1 0,0 1-1,-1-1 1,1 1-1,-1 0 1,1 0-1,-1-1 1,0 1 0,1 0-1,-1 0 1,0 0-1,1 0 1,-1-1-1,0 1 1,0 0-1,0 0 1,0 0 0,1 0-1,-1 0 1,-1 0-1,1 0 1,0-1-1,0 1 1,0 0 0,0 0-1,-1 0 1,1 0-1,0 0 1,-1-1-1,1 1 1,-1 0-1,1 0 1,-1-1 0,1 1-1,-1 0 1,1-1-1,-1 1 1,0 0-1,1-1 1,-1 1 0,0-1-1,-1 1 1,-4 4 145,0 0-1,-1-1 1,0 0 0,-8 3 0,-21 9 799,-54 17 0,85-33-579,13-6-276,16-8-123,-22 13 17,181-92-1030,-155 76 937,0-1 0,0-2 0,-2 0 0,28-29 0,-53 48 119,3-3 119,1 0 0,-1 0 0,-1-1 1,1 1-1,-1-1 0,1 0 1,-1 0-1,4-10 0,-25 38 1397,13-11-1412,1 0-1,1 0 1,-1 1-1,2 0 1,-2 18 0,3-27-154,1 0 1,-1 0 0,1 0-1,0 0 1,1 0-1,-1 0 1,1 0 0,-1-1-1,1 1 1,0 0-1,1 0 1,-1-1 0,1 1-1,-1-1 1,1 1 0,0-1-1,1 1 1,-1-1-1,0 0 1,1 0 0,0 0-1,3 2 1,-5-4-34,0 0 1,1-1 0,-1 1-1,1-1 1,-1 1-1,0-1 1,1 1-1,-1-1 1,1 0-1,0 0 1,-1 0-1,1 0 1,-1 0 0,1 0-1,-1 0 1,1 0-1,-1-1 1,1 1-1,-1-1 1,1 1-1,-1-1 1,0 1-1,1-1 1,-1 0 0,0 0-1,1 1 1,-1-1-1,0 0 1,0 0-1,0 0 1,0-1-1,0 1 1,0 0-1,0 0 1,0-1-1,0 1 1,0 0 0,0-3-1,11-20-475</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3.167"/>
    </inkml:context>
    <inkml:brush xml:id="br0">
      <inkml:brushProperty name="width" value="0.025" units="cm"/>
      <inkml:brushProperty name="height" value="0.025" units="cm"/>
      <inkml:brushProperty name="color" value="#E71224"/>
    </inkml:brush>
  </inkml:definitions>
  <inkml:trace contextRef="#ctx0" brushRef="#br0">25 2 13955,'-12'-1'1312,"4"9"-920,3 8-168,7 4 617,4 6-609,8 1-64,5 2-152,12-1-128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9.397"/>
    </inkml:context>
    <inkml:brush xml:id="br0">
      <inkml:brushProperty name="width" value="0.05" units="cm"/>
      <inkml:brushProperty name="height" value="0.05" units="cm"/>
    </inkml:brush>
  </inkml:definitions>
  <inkml:trace contextRef="#ctx0" brushRef="#br0">55 193 18100,'12'-4'755,"-1"-1"1,1-1-1,-1 0 1,0 0-1,17-15 1,-22 17-585,-1-1 1,0 1-1,0-1 0,-1 0 1,0-1-1,1 1 1,-2-1-1,1 0 1,-1 0-1,0 0 0,0 0 1,2-8-1,-4 12-149,-1 0 0,1 0 0,-1 0 0,1 0 0,-1 0 0,0 0 0,1 0 0,-1 0-1,0 0 1,0 0 0,-1 0 0,1 0 0,0 0 0,-1 0 0,1 0 0,-1 0 0,0 0 0,1 0-1,-1 1 1,0-1 0,0 0 0,0 0 0,-1 1 0,1-1 0,0 1 0,-1-1 0,1 1 0,-1-1 0,1 1-1,-1 0 1,1 0 0,-1 0 0,0 0 0,0 0 0,0 0 0,1 0 0,-5-1 0,2 1 5,0 1 0,0-1 0,0 1 0,0 0 0,0 0 0,0 0 0,-1 0 0,1 1 0,0-1 1,0 1-1,0 0 0,0 1 0,0-1 0,1 0 0,-1 1 0,0 0 0,1 0 0,-5 4 0,-1 1-3,2 0-1,-1 1 0,1 0 1,0 0-1,1 1 0,0 0 1,0 0-1,-8 19 0,11-24-35,1 1-1,0 0 0,1 0 1,-1-1-1,1 1 0,0 0 0,0 0 1,1 0-1,-1 0 0,1 0 1,0 0-1,0 0 0,1 0 1,0 0-1,0 0 0,0 0 0,0 0 1,1 0-1,0 0 0,0-1 1,3 6-1,-3-7-38,1 0-1,-1-1 1,1 1 0,0-1 0,0 0-1,0 0 1,0 0 0,0 0-1,1-1 1,-1 1 0,1-1 0,-1 0-1,1 0 1,-1 0 0,1 0 0,-1-1-1,1 1 1,0-1 0,-1 0 0,5 0-1,4-1 36,-1 0-1,1 0 0,-1-1 1,0-1-1,15-4 1,11-10-294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3.603"/>
    </inkml:context>
    <inkml:brush xml:id="br0">
      <inkml:brushProperty name="width" value="0.025" units="cm"/>
      <inkml:brushProperty name="height" value="0.025" units="cm"/>
      <inkml:brushProperty name="color" value="#E71224"/>
    </inkml:brush>
  </inkml:definitions>
  <inkml:trace contextRef="#ctx0" brushRef="#br0">180 333 13907,'0'0'53,"-1"0"0,1 0 0,0 0 0,0 0 0,-1 0 0,1 0 0,0 0 0,0 0 0,-1 0 0,1 0 0,0 0 0,0-1 0,-1 1 0,1 0 0,0 0 0,0 0 0,-1 0 0,1-1 0,0 1 0,0 0 0,0 0 0,0-1 0,-1 1 0,1 0 0,0 0 0,0 0 0,0-1 0,0 1 0,0 0 0,0-1 0,0 1 0,0 0 0,0 0 0,0-1 0,0 1-1,0 0 1,0 0 0,0-1 0,0 1 0,0 0 0,0-1 0,0 1 0,0 0 0,0 0 0,0-1 0,0 1 0,0 0 0,1 0 0,-1-1 0,0 1 0,0 0 0,0 0 0,0 0 0,1-1 0,-1 1 0,0 0 0,0 0 0,0 0 0,1 0 0,-1-1 0,-26 1 1624,17 2-1491,0 1 0,0-1 1,1 2-1,0-1 0,-1 1 0,1 0 1,1 1-1,-1 0 0,0 0 0,1 1 1,0 0-1,1 0 0,-1 1 0,1-1 1,1 1-1,-1 1 0,1-1 0,0 1 1,-4 9-1,8-15-172,0 0 0,1-1 0,-1 1 0,1 0 0,-1-1 0,1 1 0,-1 0 0,1 0 0,0-1 0,0 1 0,0 0 0,0 0 0,0 0 0,1-1 0,-1 1 0,0 0 1,1 0-1,-1-1 0,1 1 0,1 3 0,-1-4 6,1 0 1,-1 0-1,0 1 1,1-1 0,-1 0-1,1 0 1,-1 0-1,1-1 1,-1 1-1,1 0 1,0 0 0,0-1-1,-1 1 1,1-1-1,0 0 1,3 1 0,4-1 29,0 0 1,0 0 0,0-1 0,0 0 0,-1-1 0,1 0 0,8-3 0,1-2-9,-2 0 0,1-1 0,-1-1 0,-1-1 0,1 0 0,-2-1 0,1 0 0,-2-1 0,0-1-1,0 0 1,21-29 0,-22 24-34,0-1 0,-1 0 0,0 0 0,-2-1 0,-1 0 0,0-1 0,-1 0 0,-2 0 0,6-34 0,-10 49-12,-1 0 0,1-1 0,-1 1 1,0 0-1,-1 0 0,0-1 0,0 1 0,-3-10 1,3 14-2,1 0 0,-1 1 1,0-1-1,0 1 0,0-1 1,0 1-1,0 0 1,0-1-1,0 1 0,0 0 1,-1 0-1,1 0 0,0 0 1,-1 0-1,1 0 1,-1 0-1,1 0 0,-1 0 1,1 1-1,-1-1 0,0 1 1,1-1-1,-1 1 1,0 0-1,1-1 0,-1 1 1,0 0-1,0 0 1,1 0-1,-1 0 0,0 1 1,1-1-1,-1 0 0,-3 2 1,-2 0-15,0 1 1,0 0-1,0 0 1,1 0-1,-1 1 0,1 0 1,0 1-1,0-1 1,0 1-1,-9 10 1,1 1-37,-1 1 0,-16 27 1,24-34 41,1 1 1,0 1-1,0-1 1,2 1-1,-1 0 1,1 0-1,1 0 1,-4 23-1,7-29 10,-1 0 0,1 0-1,0 0 1,1 0 0,-1 0-1,1 0 1,0 0 0,1 0-1,-1 0 1,1 0 0,1-1-1,-1 1 1,1-1-1,-1 0 1,2 1 0,-1-1-1,1-1 1,-1 1 0,1 0-1,8 6 1,38 24-259,-35-25 3,0 0-1,25 23 1,-36-30 227,-1 0 0,0 1 0,-1-1 0,1 1 0,0 0 1,-1-1-1,0 1 0,0 0 0,0 0 0,0 1 0,-1-1 1,0 0-1,0 1 0,0-1 0,0 0 0,0 7 0,-4 9-240,-8-5-74</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4.227"/>
    </inkml:context>
    <inkml:brush xml:id="br0">
      <inkml:brushProperty name="width" value="0.025" units="cm"/>
      <inkml:brushProperty name="height" value="0.025" units="cm"/>
      <inkml:brushProperty name="color" value="#E71224"/>
    </inkml:brush>
  </inkml:definitions>
  <inkml:trace contextRef="#ctx0" brushRef="#br0">3 22 14363,'0'11'5147,"-2"23"-258,5 8-3564,-2-39-1333,-1 1 1,1-1-1,0 0 1,0 1 0,1-1-1,-1 0 1,1 0-1,0 0 1,2 3-1,-3-5 43,0 1-1,0-1 1,0 0-1,1 0 1,-1 0 0,0 0-1,1 0 1,-1 0-1,1 0 1,-1 0-1,1-1 1,0 1-1,-1-1 1,1 1 0,0-1-1,-1 1 1,1-1-1,0 0 1,2 0-1,4-1-28,0 0-1,0 0 0,0-1 1,0 0-1,-1 0 0,1-1 1,-1 0-1,1 0 0,8-6 1,64-44-110,-72 46 90,18-12-31,-14 9-14,1 0 0,0 1 0,27-14 0,-39 23 56,-1 0 0,0 0 0,1 0 0,-1-1 0,1 1 0,-1 0 0,0 0 0,1 0 0,-1 0 0,1 0 0,-1 0 0,0 0 0,1 0 0,-1 0 0,1 0 0,-1 0 0,0 0 0,1 1 0,-1-1 0,0 0 0,1 0 0,-1 0 0,0 0 0,1 1 0,-1-1 0,0 0 0,1 0 0,-1 1 0,0-1 0,1 1-1,5 14-38,-4 27 24,-2-29 3,0-13 18,6 41-269,-6-40 211,1 1 0,-1-1-1,0 0 1,1 0 0,-1 0 0,1 0-1,0 0 1,-1 0 0,1 0-1,0 0 1,-1 0 0,1 0 0,2 1-1,-3-2 7,1 0-1,-1 0 1,1 1-1,-1-1 1,1 0-1,-1 0 0,1 0 1,0 0-1,-1 0 1,1 0-1,-1 0 1,1 0-1,-1 0 1,1-1-1,-1 1 0,1 0 1,0 0-1,-1 0 1,1-1-1,-1 1 1,1 0-1,-1-1 0,1 1 1,-1 0-1,0-1 1,1 1-1,-1 0 1,1-1-1,-1 1 1,1-1-1,9-11-386,6-3-120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4.692"/>
    </inkml:context>
    <inkml:brush xml:id="br0">
      <inkml:brushProperty name="width" value="0.025" units="cm"/>
      <inkml:brushProperty name="height" value="0.025" units="cm"/>
      <inkml:brushProperty name="color" value="#E71224"/>
    </inkml:brush>
  </inkml:definitions>
  <inkml:trace contextRef="#ctx0" brushRef="#br0">10 0 18676,'0'0'1840,"-3"5"-1143,1 3-273,-1 9 928,2 3-176,1 5-568,0 2-192,1-1-160,2-2-64,2-4-168,0-4-96,1-12-568,1-2-408,0-12 872,-1-7-160,0-6-152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5.155"/>
    </inkml:context>
    <inkml:brush xml:id="br0">
      <inkml:brushProperty name="width" value="0.025" units="cm"/>
      <inkml:brushProperty name="height" value="0.025" units="cm"/>
      <inkml:brushProperty name="color" value="#E71224"/>
    </inkml:brush>
  </inkml:definitions>
  <inkml:trace contextRef="#ctx0" brushRef="#br0">10 1 19868,'-4'4'1537,"0"2"-1209,2 1-128,8 3 208,4 0-632,6 1 256,5-1-112,8 5-128</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5.671"/>
    </inkml:context>
    <inkml:brush xml:id="br0">
      <inkml:brushProperty name="width" value="0.025" units="cm"/>
      <inkml:brushProperty name="height" value="0.025" units="cm"/>
      <inkml:brushProperty name="color" value="#E71224"/>
    </inkml:brush>
  </inkml:definitions>
  <inkml:trace contextRef="#ctx0" brushRef="#br0">138 255 16171,'-18'10'916,"1"1"0,1 0-1,-24 22 1,36-29-776,-1 0 0,1 0 0,1 1 0,-1 0 0,1-1 0,-1 1 0,1 0 0,1 1 0,-1-1 0,1 1 0,0-1 0,0 1 0,1-1 0,-1 1 0,1 0 0,0 9 0,0-13-106,1 0-1,0 0 1,0 0-1,1 0 1,-1 0 0,0 0-1,1 0 1,-1 0-1,1 0 1,-1-1 0,1 1-1,0 0 1,0 0-1,0-1 1,0 1-1,0 0 1,0-1 0,0 1-1,1-1 1,-1 0-1,1 1 1,1 0 0,-1 0-11,1-1 1,0 0 0,-1 0 0,1 0 0,0-1 0,0 1 0,-1-1 0,1 1 0,0-1-1,0 0 1,0 0 0,0 0 0,4-1 0,4-1-3,-1-1 1,1 0-1,-1-1 0,1 0 1,-1 0-1,17-11 0,-10 4 6,0-1 0,-1 0 0,-1-2 0,0 0 0,-1 0 1,0-2-1,-1 0 0,16-27 0,-22 33 36,-1-1 1,-1 0 0,0 0 0,0 0-1,-1-1 1,-1 1 0,0-1-1,-1 0 1,0 0 0,0 0 0,-1 0-1,-1-1 1,0 1 0,-1 0 0,-4-20-1,5 28-34,-1 0-1,0 0 1,-1 1 0,1-1-1,-1 0 1,1 1-1,-1 0 1,0-1 0,0 1-1,-1 0 1,1 0-1,-1 0 1,1 0-1,-1 0 1,0 1 0,0-1-1,0 1 1,-6-3-1,6 3-19,-1 1 1,1 0-1,0 0 0,-1 0 0,0 1 0,1-1 1,-1 1-1,1 0 0,-1 0 0,1 0 0,-1 0 1,0 1-1,1 0 0,-1-1 0,1 1 0,-1 0 1,1 1-1,0-1 0,0 1 0,-5 2 0,0 1 1,0 1-1,1 0 1,-1 0-1,1 1 0,1-1 1,-1 1-1,1 1 0,1-1 1,-10 17-1,12-19-3,0 0 0,1 0 0,-1 0 0,1 0 0,0 1 0,0-1 0,1 1 0,0 0 0,0-1 0,0 1 0,0 0 0,1 0 0,0-1 0,1 1 0,-1 0 0,1 0 0,2 7 0,-1-9-22,-1 0 0,2-1 0,-1 1 0,0-1 0,1 0 0,-1 0 0,1 0-1,0 0 1,0 0 0,0 0 0,0-1 0,1 0 0,-1 1 0,8 2 0,5 2-182,-1-1 1,23 6-1,-14-4-52,-15-5 140,0 0 1,-1 0 0,1 1 0,-1 1 0,0 0-1,0 0 1,0 0 0,-1 1 0,7 6-1,-11-9 37,-1 0 0,1 0-1,-1 0 1,0 1 0,0-1-1,0 0 1,0 1 0,0-1-1,-1 1 1,0 0 0,0 0-1,0-1 1,0 1 0,0 0-1,-1 0 1,0 0-1,0 0 1,0 0 0,0 0-1,0-1 1,-1 1 0,0 0-1,-2 7 1,-2-1-116,2-5-63</inkml:trace>
  <inkml:trace contextRef="#ctx0" brushRef="#br0" timeOffset="1">690 16 19468,'-23'86'5093,"17"-57"-4216,0 33-1,5-40-810,0 0-1,2-1 0,1 1 0,1-1 1,0 1-1,9 27 0,8-6-810,-14-29-2752,-23-37 699,1 1 1767,-4-4-65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6.139"/>
    </inkml:context>
    <inkml:brush xml:id="br0">
      <inkml:brushProperty name="width" value="0.025" units="cm"/>
      <inkml:brushProperty name="height" value="0.025" units="cm"/>
      <inkml:brushProperty name="color" value="#E71224"/>
    </inkml:brush>
  </inkml:definitions>
  <inkml:trace contextRef="#ctx0" brushRef="#br0">15 22 15147,'-12'-11'2025,"9"5"-1025,6 5-344,13 1 1168,6 4-319,8 0-433,4 1-216,9-2-912,4-3-496,3 0 552,-1-3-136,-4-13-144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43.359"/>
    </inkml:context>
    <inkml:brush xml:id="br0">
      <inkml:brushProperty name="width" value="0.025" units="cm"/>
      <inkml:brushProperty name="height" value="0.025" units="cm"/>
      <inkml:brushProperty name="color" value="#E71224"/>
    </inkml:brush>
  </inkml:definitions>
  <inkml:trace contextRef="#ctx0" brushRef="#br0">1 85 13531,'0'-4'168,"0"0"1,0 0-1,0 0 1,1-1-1,-1 1 1,1 0-1,0 0 0,0 0 1,1 0-1,-1 1 1,1-1-1,0 0 1,0 0-1,0 1 1,4-5-1,-3 6-127,-1 0 1,0 0-1,1 1 0,-1-1 1,1 1-1,-1 0 0,1-1 1,0 1-1,0 0 0,-1 1 1,1-1-1,0 0 1,0 1-1,0 0 0,0-1 1,0 1-1,0 0 0,0 1 1,0-1-1,0 0 0,-1 1 1,6 1-1,26 8-1,-2 2 1,39 18-1,-49-19-74,0-2 0,0 0 0,1-1-1,0-1 1,0-1 0,44 5-1,37-12-397,178-23-1,-88 3 374,-100 16 50,1 5 1,-1 3-1,156 26 0,-180-17 10,1-3-1,0-3 0,0-4 0,1-2 1,100-15-1,150-42 8,-270 55 4,-33 3 48,-37 26 2662,16-20-2285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5:44.570"/>
    </inkml:context>
    <inkml:brush xml:id="br0">
      <inkml:brushProperty name="width" value="0.025" units="cm"/>
      <inkml:brushProperty name="height" value="0.025" units="cm"/>
      <inkml:brushProperty name="color" value="#E71224"/>
    </inkml:brush>
  </inkml:definitions>
  <inkml:trace contextRef="#ctx0" brushRef="#br0">31 356 10658,'-2'1'119,"-1"2"26,-1 0 0,0 0 0,1 0 0,0 0 0,0 0 0,-5 7 0,31-20 680,7-3-601,0 1-1,1 1 1,1 1 0,35-5-1,135-14 19,-59 11-188,419-92 67,183-25-71,-621 122-44,1 6 1,-1 5-1,1 6 0,219 35 1,257 83 5,50 9-188,-568-117 148,-8-1-11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7.949"/>
    </inkml:context>
    <inkml:brush xml:id="br0">
      <inkml:brushProperty name="width" value="0.025" units="cm"/>
      <inkml:brushProperty name="height" value="0.025" units="cm"/>
      <inkml:brushProperty name="color" value="#E71224"/>
    </inkml:brush>
  </inkml:definitions>
  <inkml:trace contextRef="#ctx0" brushRef="#br0">8756 58 8954,'-102'5'1988,"-195"-16"1,161 3-777,-1209-36 1352,-3 73-3229,-39 76 949,-1 32 144,686-66-560,-106 56 512,665-92-97,2 7-1,2 5 1,-202 99-1,280-114 30,-95 68 0,124-76-184,2 1-1,0 2 1,2 0 0,-35 44 0,53-57-110,0-1 1,1 2-1,0-1 0,1 1 1,1 0-1,1 1 1,-7 23-1,11-32-11,0 0 0,1 0-1,0 1 1,1-1 0,0 0 0,0 1 0,0-1-1,1 1 1,0-1 0,0 0 0,1 0-1,0 0 1,0 0 0,1 0 0,0 0-1,0 0 1,1-1 0,-1 1 0,7 6 0,-2-3-3,1-1-1,0-1 1,0 0 0,1 0 0,0-1 0,0 0 0,1 0 0,0-2 0,0 1 0,0-1 0,1-1 0,0 0 0,0 0 0,0-1 0,21 2 0,-7-2-107,1-2 0,-1 0 0,1-2 0,-1 0 0,1-2 0,34-9 0,-37 6-59,0 0 0,-1-2 0,0-1 0,0-1 0,26-16 0,-12 2-122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28.370"/>
    </inkml:context>
    <inkml:brush xml:id="br0">
      <inkml:brushProperty name="width" value="0.025" units="cm"/>
      <inkml:brushProperty name="height" value="0.025" units="cm"/>
      <inkml:brushProperty name="color" value="#E71224"/>
    </inkml:brush>
  </inkml:definitions>
  <inkml:trace contextRef="#ctx0" brushRef="#br0">10 3 18180,'0'0'44,"0"0"0,0 0 0,-1 0 0,1-1 0,0 1 1,0 0-1,0 0 0,0 0 0,0 0 0,-1-1 0,1 1 0,0 0 0,0 0 0,0 0 0,-1 0 1,1 0-1,0 0 0,0 0 0,0 0 0,-1-1 0,1 1 0,0 0 0,0 0 0,0 0 0,-1 0 1,1 0-1,0 0 0,0 0 0,0 0 0,-1 0 0,1 0 0,0 1 0,0-1 0,-1 0 1,1 0-1,0 0 0,0 0 0,0 0 0,-1 0 0,1 0 0,0 0 0,0 1 0,0-1 0,0 0 1,0 0-1,-1 0 0,1 0 0,0 1 0,0-1 0,0 0 0,0 0 0,0 0 0,0 1 1,0-1-1,-1 0 0,1 0 0,0 0 0,0 1 0,0-1 0,0 0 0,0 0 0,0 0 0,0 1 1,0-1-1,0 0 0,0 1 50,1 1 0,-1-1 0,0 0 0,0 0 0,1 0 0,-1 0 0,1 0 0,-1 0 0,1 0 0,-1 0 0,1 0 0,1 2 0,1-1 11,0 1 1,0-1-1,0 0 1,1 0 0,-1 0-1,1-1 1,0 1-1,-1-1 1,8 2-1,39 6 104,-38-8-134,57 6 101,-42-6-128,-1 2 0,1 1 0,48 14 0,-72-18-47,0 2 0,0-1 0,0 0 0,0 1 0,-1-1 0,1 1 0,0 0 0,-1 0 0,1 0 1,-1 0-1,0 0 0,0 1 0,1-1 0,-1 1 0,-1-1 0,1 1 0,2 5 0,-2-4 0,-1 0 0,0 0 1,0 1-1,-1-1 0,1 0 0,-1 1 0,0-1 0,0 0 0,0 1 0,-1-1 1,-1 7-1,-3 5-1,0 0 1,-1 0 0,-1-1 0,0 0-1,-16 23 1,-20 26-224,-2-3 1,-94 100-1,99-125 95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9.906"/>
    </inkml:context>
    <inkml:brush xml:id="br0">
      <inkml:brushProperty name="width" value="0.05" units="cm"/>
      <inkml:brushProperty name="height" value="0.05" units="cm"/>
    </inkml:brush>
  </inkml:definitions>
  <inkml:trace contextRef="#ctx0" brushRef="#br0">1 3 14995,'0'-3'1657,"0"12"-745,0 7-288,0 7 1072,1 7-223,2 3-361,1 2-152,2 0-216,3-1-112,1-7-272,1-5-168,5-8-440,-2-7-272,2-8-600,-2-5 696,-6-14 120,-6-4-192,-3-13-168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2.284"/>
    </inkml:context>
    <inkml:brush xml:id="br0">
      <inkml:brushProperty name="width" value="0.025" units="cm"/>
      <inkml:brushProperty name="height" value="0.025" units="cm"/>
      <inkml:brushProperty name="color" value="#E71224"/>
    </inkml:brush>
  </inkml:definitions>
  <inkml:trace contextRef="#ctx0" brushRef="#br0">0 17 18860,'2'7'2024,"5"0"-1399,9 2-233,4-4 1040,8-2-760,8 0-64,6-4-376,1-4-256,0-3-560,-2-1-288,-10 1 672,-9-4-152,-6 5-168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2.754"/>
    </inkml:context>
    <inkml:brush xml:id="br0">
      <inkml:brushProperty name="width" value="0.025" units="cm"/>
      <inkml:brushProperty name="height" value="0.025" units="cm"/>
      <inkml:brushProperty name="color" value="#E71224"/>
    </inkml:brush>
  </inkml:definitions>
  <inkml:trace contextRef="#ctx0" brushRef="#br0">0 264 17876,'12'14'1936,"8"-4"-1296,6-10-248,7 0 833,10-4-481,3-5-232,5-4-768,2-1-368,-7-5 568,-9 1-200,-2 2-144</inkml:trace>
  <inkml:trace contextRef="#ctx0" brushRef="#br0" timeOffset="1">502 0 18012,'9'9'1448,"1"-1"-1040,0 5-152,0 7 488,0 3-151,-6 7 31,-1 6-48,-6 9-144,-5 2-48,-7 6-120,-1 0-448,-1-1 280,3-7-32,4-16-104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3.835"/>
    </inkml:context>
    <inkml:brush xml:id="br0">
      <inkml:brushProperty name="width" value="0.025" units="cm"/>
      <inkml:brushProperty name="height" value="0.025" units="cm"/>
      <inkml:brushProperty name="color" value="#E71224"/>
    </inkml:brush>
  </inkml:definitions>
  <inkml:trace contextRef="#ctx0" brushRef="#br0">1 181 18540,'0'1'90,"0"-1"1,0 1-1,0 0 1,0 0-1,0 0 1,0-1-1,0 1 1,0 0-1,0 0 1,0 0-1,0-1 1,0 1-1,1 0 1,-1 0-1,0-1 1,1 1-1,-1 0 1,1-1-1,-1 1 1,0 0-1,1-1 1,-1 1-1,1-1 0,0 1 1,-1-1-1,1 1 1,-1-1-1,1 1 1,0-1-1,0 1 1,-1-1-1,1 0 1,0 1-1,-1-1 1,1 0-1,0 0 1,0 0-1,0 0 1,-1 1-1,1-1 1,0 0-1,0 0 1,0 0-1,1-1 1,6 1 104,0 0 1,0 0-1,-1-1 1,1 0-1,0-1 1,0 0-1,-1 0 1,1 0-1,-1-1 1,1 0-1,-1-1 1,0 1-1,0-2 1,9-6-1,-6 4-102,-1-1 1,0 0-1,0 0 0,-1-1 0,0 0 0,0-1 0,-1 0 0,11-19 0,-16 26-84,-1 1 1,0 0 0,0-1 0,0 1 0,-1 0-1,1-1 1,-1 1 0,1-1 0,-1 1 0,0-1-1,0 1 1,0-1 0,0 1 0,0-1-1,-1 1 1,1-1 0,-1 1 0,-1-4 0,2 4-9,-1 1 1,0 0 0,0 0 0,0 0-1,0 0 1,0 0 0,-1 0-1,1 0 1,0 0 0,0 1 0,-1-1-1,1 0 1,0 1 0,-1-1-1,1 1 1,0-1 0,-1 1 0,1 0-1,-1-1 1,1 1 0,-1 0-1,1 0 1,-1 0 0,1 0 0,0 1-1,-1-1 1,1 0 0,-1 0 0,1 1-1,-1-1 1,1 1 0,-2 0-1,-5 2-6,1 1-1,0 0 0,0 0 0,0 0 1,0 1-1,1 0 0,-1 0 0,1 0 0,1 1 1,-1 0-1,1 1 0,0-1 0,0 1 1,1 0-1,0 0 0,-6 14 0,2-4-13,1 2-1,1-1 0,1 1 1,0 0-1,-3 38 0,6-44-44,2 0 0,0-1 0,0 1 0,2 0 0,4 24 0,-6-35-20,1 1 0,0 0 1,0 0-1,0 0 0,0-1 1,0 1-1,1-1 0,-1 1 1,1-1-1,-1 1 0,1-1 1,0 0-1,0 0 0,0 0 1,0 0-1,1 0 0,-1 0 1,0 0-1,1-1 0,-1 1 1,1-1-1,0 0 0,-1 0 1,1 0-1,0 0 0,0 0 1,-1-1-1,1 1 0,0-1 1,0 0-1,4 0 0,0 0-232,-1-1 0,1 0 0,-1 0 0,1-1 1,-1 0-1,0 0 0,1-1 0,6-3 0,45-32-549,-39 25 387,40-29-742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4.281"/>
    </inkml:context>
    <inkml:brush xml:id="br0">
      <inkml:brushProperty name="width" value="0.025" units="cm"/>
      <inkml:brushProperty name="height" value="0.025" units="cm"/>
      <inkml:brushProperty name="color" value="#E71224"/>
    </inkml:brush>
  </inkml:definitions>
  <inkml:trace contextRef="#ctx0" brushRef="#br0">190 1 18636,'-5'0'272,"0"1"0,0-1 0,0 1 0,1 1 0,-1-1 0,0 1 0,0-1 0,1 1 0,-1 1 0,-5 3 0,-41 32 868,37-26-586,11-10-498,-38 35 385,39-35-442,0 0 1,0 0 0,0 1-1,0-1 1,0 1 0,1-1-1,-1 1 1,1 0 0,0 0-1,0 0 1,0-1 0,0 1-1,0 0 1,1 0-1,-1 4 1,1-6-17,0 1 0,1-1 0,-1 0 0,1 1-1,-1-1 1,1 0 0,0 1 0,-1-1 0,1 0 0,0 0-1,0 0 1,0 0 0,0 0 0,0 0 0,0 0 0,0 0 0,0 0-1,0-1 1,1 1 0,-1 0 0,0-1 0,0 1 0,1-1 0,1 1-1,36 9-389,-34-9 350,46 6-472,-40-6 424,1 0 0,-1 0 0,1 1-1,-1 0 1,1 1 0,-1 1 0,0 0 0,15 8 0,-24-11 128,0 1 1,-1-1-1,1 1 1,-1-1-1,1 1 1,-1 0 0,1 0-1,-1 0 1,0-1-1,0 1 1,0 1-1,0-1 1,0 0-1,-1 0 1,1 0 0,-1 0-1,1 1 1,-1-1-1,0 0 1,1 0-1,-1 1 1,-1-1-1,1 0 1,0 0 0,0 1-1,-1-1 1,1 0-1,-1 0 1,0 0-1,0 0 1,-1 3 0,-3 6 151,-1 1 1,0-2 0,0 1-1,-10 12 1,11-16-74,-36 44 350,38-48-445,-1 1 1,1-1-1,-1 0 0,0 0 1,0 0-1,0 0 0,0 0 1,0-1-1,-1 0 0,-6 3 1,10-5-8,1 0 0,-1 0 0,0 0 0,1 1 0,-1-1 0,0 0 0,1 0 0,-1 0 0,0 0 0,1 0 0,-1 0 1,1 0-1,-1-1 0,0 1 0,1 0 0,-1 0 0,0 0 0,1-1 0,-2 0 0,-3-12-52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4.905"/>
    </inkml:context>
    <inkml:brush xml:id="br0">
      <inkml:brushProperty name="width" value="0.025" units="cm"/>
      <inkml:brushProperty name="height" value="0.025" units="cm"/>
      <inkml:brushProperty name="color" value="#E71224"/>
    </inkml:brush>
  </inkml:definitions>
  <inkml:trace contextRef="#ctx0" brushRef="#br0">6 123 14107,'-1'1'351,"0"1"0,1-1 0,-1 0 0,1 0 0,-1 1 0,1-1 0,-1 0 0,1 1 0,0-1 0,-1 1 0,1-1 0,0 1 0,0-1 1,0 0-1,0 1 0,0-1 0,1 1 0,-1-1 0,1 3 0,0-3-220,-1-1 0,1 1 0,0 0 1,-1 0-1,1-1 0,0 1 0,0 0 0,0-1 1,0 1-1,-1 0 0,1-1 0,0 1 0,0-1 1,0 0-1,0 1 0,0-1 0,0 0 0,0 0 1,0 0-1,2 1 0,1-1-50,0 0 0,0 0 0,1-1 0,-1 1 0,0-1 0,0 0 1,0 0-1,0 0 0,1 0 0,-2-1 0,8-3 0,-5 0-17,1 0 0,0 0-1,-1-1 1,0 1 0,-1-2 0,1 1 0,7-12-1,-11 14-43,1 0 0,0-1 1,-1 1-1,0-1 0,0 0 0,-1 0 0,1 1 0,-1-1 0,0 0 0,0 0 0,0 0 0,-1 0 0,0-9 0,0 14-25,0-1 1,0 0 0,0 0-1,0 1 1,0-1-1,-1 0 1,1 0 0,0 1-1,0-1 1,-1 0-1,1 0 1,0 1 0,-1-1-1,1 0 1,0 1-1,-1-1 1,1 0 0,-1 1-1,1-1 1,-1 1-1,0-1 1,1 1 0,-1-1-1,1 1 1,-1-1-1,0 1 1,1 0 0,-1-1-1,0 1 1,0 0-1,1 0 1,-1-1 0,0 1-1,0 0 1,1 0-1,-1 0 1,0 0 0,0 0-1,0 0 1,1 0-1,-1 0 1,0 0 0,0 1-1,1-1 1,-1 0-1,0 0 1,0 1 0,1-1-1,-1 0 1,0 1-1,1-1 1,-1 1-1,0 0 1,-4 2-42,0 0 0,0 0 0,1 1 1,0 0-1,-1 0 0,-3 5 0,-1 2-51,1 0 1,1 1-1,-7 13 1,12-20 72,0-1 0,0 1-1,0 0 1,0 0 0,1-1 0,0 1 0,0 0 0,0 0-1,1 1 1,0-1 0,0 8 0,1-11 16,-1 0 1,0-1-1,1 1 1,-1-1-1,1 1 1,0 0-1,0-1 1,-1 0-1,1 1 1,0-1-1,0 1 1,0-1-1,1 0 1,-1 0-1,0 0 1,0 1-1,1-1 1,-1 0-1,3 1 1,-1-1-2,1 1 0,-1-1 0,1 0 0,0 0 0,0 0-1,0 0 1,0-1 0,4 1 0,8-2-11,0 0 1,0 0-1,18-5 0,-30 5 13,67-15-31,54-8 481,-125 24-412,1 0 1,-1 0 0,0 0-1,0 0 1,0 0 0,1 0-1,-1 0 1,0 0 0,0 0-1,0-1 1,1 1 0,-1 0-1,0 0 1,0 0 0,0 0-1,1 0 1,-1-1 0,0 1-1,0 0 1,0 0 0,0 0-1,0 0 1,0-1 0,1 1-1,-1 0 1,0 0 0,0 0-1,0-1 1,0 1 0,0 0-1,0 0 1,0-1 0,0 1-1,0 0 1,0 0 0,0 0-1,0-1 1,0 1 0,0 0-1,0 0 1,0-1 0,0 1-1,0 0 1,0 0 0,-1 0-1,1-1 1,0 1 0,0 0-1,0 0 1,0 0 0,0 0-1,0-1 1,-1 1 0,1 0-1,0 0 1,0 0 0,-13-15 686,10 11-417,-14-18 310,11 12-590,-1 1-1,-1 0 1,0 0 0,0 1-1,-10-8 1,10 12-844,8 7-376,12 9 595,27 9-204,-9-8 213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5.483"/>
    </inkml:context>
    <inkml:brush xml:id="br0">
      <inkml:brushProperty name="width" value="0.025" units="cm"/>
      <inkml:brushProperty name="height" value="0.025" units="cm"/>
      <inkml:brushProperty name="color" value="#E71224"/>
    </inkml:brush>
  </inkml:definitions>
  <inkml:trace contextRef="#ctx0" brushRef="#br0">98 40 18284,'-7'-1'563,"0"0"0,1 1 0,-1-1 1,0 2-1,-13 0 0,17 0-520,1-1 0,0 1-1,0-1 1,0 1 0,-1-1 0,1 1-1,0 0 1,0 0 0,0 0 0,0 1-1,0-1 1,1 0 0,-1 1 0,0-1-1,0 1 1,1-1 0,-1 1-1,1 0 1,0 0 0,-1 0 0,-1 3-1,3-4-67,0 0 0,0 0-1,0 1 1,0-1-1,0 0 1,0 0 0,0 0-1,0 1 1,0-1-1,0 0 1,1 0 0,-1 0-1,0 0 1,1 0-1,-1 0 1,1 1-1,-1-1 1,1 0 0,0 0-1,-1 0 1,1-1-1,1 3 1,23 20-171,-15-14 160,12 11-7,-2 2 0,-1 0 0,0 1-1,-2 0 1,0 2 0,14 29 0,-25-42 62,-1 0 0,0 1 0,-1-1 0,0 1 0,-1 0 0,-1 0 1,0 0-1,0 0 0,-2 0 0,1 0 0,-2 0 0,0 0 0,0 1 1,-1-1-1,-1 0 0,-4 13 0,6-22 44,-1-1-1,1 1 1,-1 0-1,0-1 1,0 1-1,0-1 1,0 0-1,-1 0 1,1 0 0,-1 0-1,0 0 1,-4 3-1,6-5-35,0-1-1,-1 1 0,1 0 1,0-1-1,-1 1 1,1-1-1,0 0 0,-1 1 1,1-1-1,0 0 1,-1 0-1,1 0 0,0 0 1,-1 0-1,1 0 1,-1 0-1,1 0 0,0-1 1,-1 1-1,1 0 1,0-1-1,-1 1 0,1-1 1,0 0-1,0 1 1,0-1-1,-1 0 0,1 0 1,0 0-1,0 0 1,0 0-1,0 0 0,0 0 1,1 0-1,-1 0 1,0 0-1,0-2 0,-4-5 10,0 0-1,1-1 1,0 1-1,1-1 1,0 0-1,0 0 1,1 0-1,0-1 1,-1-17-1,2 7-87,1 1 0,0 0 0,7-37 0,-3 38 8,0 1-1,1 0 1,1 0-1,1 0 1,1 1-1,0 0 1,12-18-1,-4 12 33,0 1 0,2 0 0,0 2 0,25-22 0,-31 32 264,-2-2 0,1 1 0,-1-2 0,-1 1 0,14-22 0,-27 43-37,-18 53 505,21-57-706,0 1 0,0-1 0,0 0 0,1 0 0,-1 0 1,1 0-1,1 0 0,1 12 0,-2-17-55,1 0 0,-1 0 0,0 0 1,0 0-1,1 0 0,-1 0 0,1 0 0,-1-1 0,1 1 0,-1 0 1,1 0-1,-1 0 0,1-1 0,0 1 0,-1 0 0,1-1 1,0 1-1,0 0 0,0-1 0,-1 1 0,1-1 0,0 1 0,0-1 1,0 0-1,0 1 0,1-1 0,2 0-128,-1 1-1,0-1 0,0-1 1,1 1-1,-1 0 1,6-3-1,4 0-258</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5.948"/>
    </inkml:context>
    <inkml:brush xml:id="br0">
      <inkml:brushProperty name="width" value="0.025" units="cm"/>
      <inkml:brushProperty name="height" value="0.025" units="cm"/>
      <inkml:brushProperty name="color" value="#E71224"/>
    </inkml:brush>
  </inkml:definitions>
  <inkml:trace contextRef="#ctx0" brushRef="#br0">50 1 20340,'-5'14'549,"0"0"0,0 1 0,1 0-1,1 0 1,-1 18 0,2-17-28,0-7-358,-15 133 1344,15-117-1330,2-1-1,0 1 1,6 40 0,-5-62-165,-1 1-1,1-1 1,0 0 0,0 1 0,0-1-1,0 0 1,0 0 0,1 0 0,-1 0-1,1 0 1,0 0 0,0-1-1,0 1 1,0 0 0,0-1 0,1 0-1,-1 1 1,1-1 0,0 0 0,3 2-1,-1-2-37,-1-1-1,0 0 0,0 0 0,1 0 1,-1-1-1,1 1 0,-1-1 0,0 0 1,1 0-1,-1-1 0,1 1 0,-1-1 1,0 0-1,8-3 0,5-2-197,-1-1-1,16-9 0,-23 11 59,1-1 0,-1 2 0,1-1 0,0 2 0,0-1 0,1 1 0,-1 1 0,19-3 0,-29 5 168,1 0 1,0 0-1,0-1 0,-1 1 1,1 0-1,0 0 1,-1 0-1,1 0 0,0 0 1,0 0-1,-1 1 1,1-1-1,0 0 0,-1 0 1,1 0-1,0 1 0,-1-1 1,1 0-1,0 1 1,-1-1-1,1 0 0,0 1 1,-1-1-1,1 1 1,-1-1-1,1 1 0,-1-1 1,1 1-1,-1 0 1,0-1-1,1 1 0,-1 0 1,0-1-1,1 1 0,-1 0 1,0-1-1,0 1 1,0 0-1,1-1 0,-1 1 1,0 0-1,0 0 1,0-1-1,0 1 0,0 0 1,0 0-1,-1-1 0,1 1 1,0 0-1,0-1 1,0 1-1,-1 0 0,1-1 1,0 1-1,-1 0 1,1-1-1,0 1 0,-1-1 1,0 2-1,-2 3 101,0 0 0,-1-1 0,1 1 0,-1-1 0,0 1 0,-5 3 0,-1-1-83,-1 0 1,0-1-1,0 0 1,-1-1-1,1 0 1,-1-1-1,0-1 0,0 1 1,-1-2-1,1 0 1,-1 0-1,-15-1 0,26-1-130,0 0 0,0 0 0,0 0 0,0-1-1,0 1 1,0-1 0,0 1 0,0-1-1,-3-1 1,5 1 87,-1 1-1,0 0 0,1-1 1,-1 1-1,1-1 0,-1 1 1,1-1-1,-1 1 1,1-1-1,0 1 0,-1-1 1,1 1-1,0-1 1,-1 0-1,1 1 0,0-1 1,0 0-1,0 1 0,-1-1 1,1 0-1,0 1 1,0-1-1,0 0 0,0 1 1,0-1-1,0 0 0,0 1 1,0-1-1,1 0 1,-1 0-1,0 1 0,1-2 1,10-16-644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6.381"/>
    </inkml:context>
    <inkml:brush xml:id="br0">
      <inkml:brushProperty name="width" value="0.025" units="cm"/>
      <inkml:brushProperty name="height" value="0.025" units="cm"/>
      <inkml:brushProperty name="color" value="#E71224"/>
    </inkml:brush>
  </inkml:definitions>
  <inkml:trace contextRef="#ctx0" brushRef="#br0">160 1 20500,'-2'2'229,"-1"1"-1,1 0 0,0 0 1,0 0-1,0 0 0,1 0 1,-1 0-1,1 1 0,-1-1 1,1 0-1,-1 6 0,0-1 141,-7 20 246,2-1 0,0 1 0,2 0 0,-1 30 0,5-39-555,0 1 0,2 0 0,0-1 0,1 1-1,1-1 1,10 33 0,5-10-605,-35-71-1302,-1 1 0,-37-43 0,13 19 1801,42 52 79,-1-1 0,1 0 0,-1 1-1,1-1 1,-1 0 0,1 1 0,0-1 0,-1 0 0,1 1 0,0-1-1,-1 0 1,1 0 0,0 0 0,0 1 0,0-1 0,-1 0-1,1 0 1,0 0 0,0 1 0,0-1 0,1-1 0,-1 1-2,1 0 0,-1 1 0,1-1 0,-1 1 0,1-1 0,-1 1 0,1 0 0,-1-1 0,1 1 0,-1-1 0,1 1 0,0 0 0,-1 0 0,1-1 0,0 1 0,-1 0 0,1 0 0,0 0 0,1 0 0,6-1 177,0 1 0,1 0 0,11 2 0,-7 0-70,-1-2-240,0 0 0,0 0 0,15-3 0,-24 3 58,0-1 0,0 1 0,0-1 0,0 0 0,0 0 0,0 0 0,0 0 1,-1-1-1,1 1 0,0-1 0,-1 0 0,1 0 0,-1 1 0,0-2 1,1 1-1,-1 0 0,0 0 0,2-3 0,5-15-241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6.815"/>
    </inkml:context>
    <inkml:brush xml:id="br0">
      <inkml:brushProperty name="width" value="0.025" units="cm"/>
      <inkml:brushProperty name="height" value="0.025" units="cm"/>
      <inkml:brushProperty name="color" value="#E71224"/>
    </inkml:brush>
  </inkml:definitions>
  <inkml:trace contextRef="#ctx0" brushRef="#br0">6 0 18604,'-6'0'1592,"10"4"-1064,9-1-440,5-1 865,0 1-361,4-3-312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7.313"/>
    </inkml:context>
    <inkml:brush xml:id="br0">
      <inkml:brushProperty name="width" value="0.025" units="cm"/>
      <inkml:brushProperty name="height" value="0.025" units="cm"/>
      <inkml:brushProperty name="color" value="#E71224"/>
    </inkml:brush>
  </inkml:definitions>
  <inkml:trace contextRef="#ctx0" brushRef="#br0">133 36 16684,'1'-1'109,"-1"1"1,1-1-1,0 1 1,-1-1-1,0 1 1,1-1 0,-1 1-1,1-1 1,-1 0-1,0 1 1,1-1-1,-1 0 1,0 1 0,0-1-1,1 0 1,-1 1-1,0-1 1,0 0-1,0 1 1,0-1-1,0 0 1,0 0 0,0 1-1,0-1 1,0 0-1,0 1 1,0-1-1,-1 0 1,1 0 0,0 1-1,0-1 1,-1 1-1,1-1 1,-1 0-1,1 1 1,0-1 0,-1 1-1,1-1 1,-1 1-1,1-1 1,-1 1-1,1-1 1,-1 1 0,0-1-1,1 1 1,-1 0-1,0-1 1,1 1-1,-1 0 1,0 0-1,1-1 1,-1 1 0,0 0-1,0 0 1,-2-1 135,0 0 0,-1 0 0,1 0 1,0 1-1,0-1 0,0 1 0,0 0 0,-1 0 1,1 0-1,0 0 0,-6 1 0,5 1-206,0 0-1,0 0 1,0 1-1,0-1 1,1 1-1,0 0 1,-1 0-1,1 0 1,0 0-1,0 0 1,1 1-1,-1-1 1,-3 8-1,-1 1-76,2 0-1,0 0 0,-5 17 0,10-26 29,-1-1-1,0 0 1,1 1-1,-1-1 0,1 1 1,0 0-1,0-1 1,0 1-1,0-1 1,0 1-1,1-1 1,-1 1-1,1-1 0,-1 1 1,3 3-1,-1-3-14,0 0 0,0 0 0,0 0 0,0 0 0,1-1 0,0 1 0,-1-1 0,1 1 0,0-1 0,6 3 0,37 18-307,11 6-76,-53-26 383,0-1 1,0 1-1,-1 0 0,1 0 0,-1 0 1,1 1-1,-1-1 0,0 1 0,-1 0 1,5 7-1,-7-10 35,1-1 0,-1 1 0,0 0 0,1 0 0,-1 0 1,0 0-1,0 0 0,0-1 0,0 1 0,1 0 0,-2 0 0,1 0 0,0 0 0,0 0 0,0 0 1,0 0-1,0-1 0,-1 1 0,1 0 0,0 0 0,-1 0 0,1 0 0,-1-1 0,1 1 1,-1 0-1,1 0 0,-1-1 0,1 1 0,-1-1 0,0 1 0,1 0 0,-2 0 0,0 0 32,-1 1 0,1-1 0,0 0-1,-1 0 1,1 0 0,-1 0-1,0 0 1,1-1 0,-1 1 0,0-1-1,-3 0 1,4 1-19,0-1-1,0 0 1,0-1 0,0 1-1,0 0 1,0 0 0,1-1-1,-1 1 1,0-1 0,0 0-1,0 1 1,1-1 0,-1 0-1,0 0 1,-2-2 0,4 2-26,-1 0 1,0 0-1,1 0 0,-1 0 1,1 1-1,-1-1 1,1-1-1,-1 1 0,1 0 1,0 0-1,0 0 1,-1 0-1,1 0 0,0 0 1,0 0-1,0 0 1,0 0-1,0 0 0,1 0 1,-1-1-1,0 1 1,0 0-1,1 0 0,-1 0 1,1 0-1,-1 0 1,1 0-1,-1 0 0,1 0 1,0-1-1,6-8-111,1 0 0,0 0 0,1 1 0,0 0 0,0 0 0,12-7 0,19-19-271,-19 14 228,0-1 0,34-47 0,-56 69 165,1 0 0,0 0-1,0 0 1,0 0 0,0 0-1,0 0 1,0 0-1,0 0 1,0 1 0,0-1-1,0 0 1,0 0-1,0 0 1,0 0 0,0 0-1,0 0 1,0 0-1,0 0 1,0 0 0,0 1-1,0-1 1,0 0-1,0 0 1,0 0 0,0 0-1,0 0 1,0 0 0,1 0-1,-1 0 1,0 0-1,0 0 1,0 0 0,0 0-1,0 1 1,0-1-1,0 0 1,0 0 0,0 0-1,0 0 1,0 0-1,0 0 1,0 0 0,1 0-1,-1 0 1,0 0-1,0 0 1,0 0 0,0 0-1,0 0 1,0 0 0,0 0-1,0 0 1,0 0-1,1 0 1,-1 0 0,0 0-1,0 0 1,0 0-1,0 0 1,0 0 0,0 0-1,0 0 1,0 0-1,1 17 314,-3 31 91,1-34-234,1-12-158,-1 15 164,1 1 1,2 16-1,-1-30-151,-1 0 0,1 0 0,0 0 0,0 0 0,0-1 0,0 1 0,1 0 0,-1-1 0,1 1 0,0-1 0,0 0 0,0 1 0,0-1-1,1 0 1,3 3 0,-5-5-22,0 0-1,0 0 0,0-1 0,0 1 0,0 0 0,1-1 1,-1 1-1,0-1 0,0 1 0,0-1 0,1 0 0,-1 1 1,0-1-1,0 0 0,1 0 0,-1 0 0,0 0 0,1 0 1,-1 0-1,0 0 0,0 0 0,1-1 0,1 0 1,-1 0-66,0 0 1,0 0 0,0-1-1,1 1 1,-1-1 0,-1 0-1,1 1 1,0-1 0,0 0 0,-1 0-1,3-3 1,0-2-333,1-1 0,-1-1 0,0 1 0,-1 0 0,5-16-1,-4 2 2,-1 1-1,1-34 0,-4-4-434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0.384"/>
    </inkml:context>
    <inkml:brush xml:id="br0">
      <inkml:brushProperty name="width" value="0.05" units="cm"/>
      <inkml:brushProperty name="height" value="0.05" units="cm"/>
    </inkml:brush>
  </inkml:definitions>
  <inkml:trace contextRef="#ctx0" brushRef="#br0">19 15 15339,'-5'5'2401,"-2"1"-1321,1-3 2577,10-3-2857,6 0-576,6-7 48,1-3-128,2-2-240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7.780"/>
    </inkml:context>
    <inkml:brush xml:id="br0">
      <inkml:brushProperty name="width" value="0.025" units="cm"/>
      <inkml:brushProperty name="height" value="0.025" units="cm"/>
      <inkml:brushProperty name="color" value="#E71224"/>
    </inkml:brush>
  </inkml:definitions>
  <inkml:trace contextRef="#ctx0" brushRef="#br0">5 117 15347,'-4'18'1233,"4"5"-985,3-2-312,8 1 576,3-1-88,9-4-328</inkml:trace>
  <inkml:trace contextRef="#ctx0" brushRef="#br0" timeOffset="1">391 311 18692,'-40'45'2620,"27"-31"-1842,0 0 0,-14 22 1,23-31-652,1 1 0,0 0 1,1-1-1,-1 1 0,1 0 1,0 0-1,1 0 0,-1 0 1,1 0-1,0 1 0,1 7 1,-1-12-114,1-1 0,0 1 0,0-1 1,1 1-1,-1-1 0,0 1 0,0-1 0,1 1 0,-1-1 1,1 1-1,-1-1 0,1 1 0,0-1 0,0 0 1,-1 1-1,1-1 0,0 0 0,0 0 0,0 1 1,0-1-1,1 0 0,-1 0 0,0 0 0,0 0 1,1-1-1,-1 1 0,0 0 0,1-1 0,-1 1 1,1 0-1,-1-1 0,1 0 0,-1 1 0,1-1 1,-1 0-1,1 0 0,-1 1 0,1-1 0,-1-1 1,4 1-1,1-1-3,1 0 0,0 0 0,-1-1 1,1 1-1,-1-2 0,1 1 0,-1-1 0,9-4 1,-4-1-2,0 0 1,-1-1 0,0 0 0,0 0-1,-1-1 1,0 0 0,-1-1 0,9-14 0,0-3 1,-1-1 1,15-38-1,-21 43-17,-1 0 0,-1 0-1,-2-1 1,0 1 0,-2-1-1,3-49 1,-7 70-3,0 0-1,0-1 1,0 1 0,-1-1-1,0 1 1,0 0 0,0-1-1,0 1 1,-1 0 0,0 0-1,-2-5 1,3 8 2,0 0 1,0-1-1,-1 1 0,1 0 1,0 0-1,-1-1 0,1 1 1,-1 0-1,1 0 0,-1 1 1,1-1-1,-1 0 0,0 0 1,1 1-1,-1-1 1,0 1-1,0 0 0,1-1 1,-1 1-1,0 0 0,0 0 1,1 0-1,-1 0 0,0 0 1,0 1-1,0-1 0,1 0 1,-1 1-1,-2 0 0,-4 2 2,0 1 0,0-1 0,0 1-1,1 1 1,-1 0 0,1 0-1,0 0 1,1 1 0,-1-1-1,1 2 1,0-1 0,1 1-1,-6 8 1,3-4 23,1 1-1,0 1 1,0-1-1,1 1 1,1 0-1,1 0 1,-6 21 0,9-27-10,0-1 1,0 1 0,1-1 0,0 1 0,0-1-1,0 1 1,1-1 0,0 1 0,0-1 0,1 0 0,0 1-1,0-1 1,0 0 0,1 0 0,0 0 0,0 0 0,6 7-1,3 3-148,2-1 0,0-1 0,0 0 0,23 15 0,-19-15-539,-1 1 0,30 32 0,-42-40 519,0 0 1,-1 0 0,0 0-1,-1 0 1,4 11-1,2 9-386</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9.213"/>
    </inkml:context>
    <inkml:brush xml:id="br0">
      <inkml:brushProperty name="width" value="0.025" units="cm"/>
      <inkml:brushProperty name="height" value="0.025" units="cm"/>
      <inkml:brushProperty name="color" value="#E71224"/>
    </inkml:brush>
  </inkml:definitions>
  <inkml:trace contextRef="#ctx0" brushRef="#br0">5 420 16371,'2'0'136,"1"0"0,0 0 0,0 0 0,-1 0 0,1-1 0,0 1 0,-1-1 0,1 0 0,-1 0 0,1 0 0,-1 0 0,1 0 0,-1-1 0,0 1 0,1-1 0,-1 0 0,0 1 0,0-1 0,0 0 0,0 0 0,2-4 0,6-7 284,0 0 0,10-20 0,-17 27-215,10-17 214,-1-1 0,-1-1-1,14-43 1,-22 57-280,0 0 1,-1-1-1,0 0 1,0 1-1,-1-1 1,-1 0-1,0 0 1,-1 1-1,0-1 1,-5-21-1,5 31-107,1-1 1,-1 1-1,0 0 0,0-1 1,0 1-1,0 0 0,0 0 0,-1 0 1,1 0-1,-1 0 0,1 0 1,-1 1-1,0-1 0,0 0 0,-2-1 1,2 2-5,0 0 1,1 1-1,-1-1 0,0 1 1,1-1-1,-1 1 1,0 0-1,1 0 1,-1-1-1,0 1 1,0 0-1,1 1 1,-1-1-1,0 0 0,1 0 1,-4 2-1,0 0 0,0 0 0,1 0 0,-1 1 0,1-1 0,0 1 0,0 0 0,0 1 0,0-1 0,1 1 0,-1-1 0,1 1 0,-6 8 0,1 3-42,0 0 0,1 0 0,1 1-1,0 0 1,1 0 0,-5 30 0,8-34-1,0-1 0,1 1 0,1 0 0,0 0 1,0 0-1,1-1 0,1 1 0,0 0 0,0-1 1,7 17-1,-8-25 10,0 0 0,0 0 1,1 0-1,-1 0 1,1-1-1,0 1 0,-1-1 1,1 1-1,0-1 0,1 0 1,-1 0-1,0 1 1,1-2-1,-1 1 0,1 0 1,-1 0-1,1-1 0,0 0 1,0 1-1,0-1 0,0 0 1,0 0-1,0-1 1,0 1-1,0 0 0,0-1 1,0 0-1,0 0 0,0 0 1,0 0-1,0-1 1,5 0-1,0-1-7,0-1 0,0 1-1,0-2 1,0 1 0,0-1 0,-1 0 0,0-1-1,0 0 1,0 0 0,11-11 0,-3-1-7,-1 0 0,0-1 1,-1 0-1,-1-1 0,-1-1 0,-1 0 0,0 0 0,6-24 1,-10 14-62,-7 26 8,-4 18 17,-4 21-43,-5 37 0,13-61 93,0-1-1,0 1 1,1 0 0,0 0-1,1 0 1,0 0 0,1-1-1,3 12 1,-5-20 7,1 0 0,0 0-1,-1 0 1,1-1 0,0 1 0,0 0 0,0 0 0,0-1 0,1 1 0,-1-1-1,0 1 1,1-1 0,-1 1 0,1-1 0,-1 0 0,1 0 0,-1 1 0,1-1-1,0 0 1,0-1 0,2 2 0,-1-1-5,0-1 1,0 0-1,0 0 1,0 0-1,0 0 1,0 0-1,0 0 0,0-1 1,0 0-1,-1 1 1,1-1-1,5-3 1,6-3-51,-1-1 0,0 0 1,0-1-1,14-13 0,-26 22 49,29-28-134,-21 19 57,1-1 0,0 2 0,1 0 0,-1 0 0,2 1 1,14-8-1,-25 14 83,0 1 0,0 0 0,-1-1 0,1 1 0,0 0 0,0 0 0,0 0 0,0 0 0,-1-1 1,1 1-1,0 0 0,0 1 0,0-1 0,0 0 0,0 0 0,-1 0 0,1 0 0,0 1 0,0-1 1,0 0-1,-1 1 0,1-1 0,0 1 0,-1-1 0,1 1 0,0-1 0,-1 1 0,1-1 0,0 1 0,-1-1 1,1 1-1,-1 0 0,1 0 0,-1-1 0,1 1 0,-1 0 0,0 0 0,1-1 0,-1 1 0,0 2 1,2 2 78,-1 1 1,0 0 0,0-1-1,-1 11 1,0-12-39,-1 33 391,0-26-215,0-1 1,1 0-1,0 0 1,3 18-1,-3-27-207,0-1-1,0 1 1,1-1-1,-1 0 1,0 1-1,0-1 1,0 0-1,0 1 1,1-1 0,-1 1-1,0-1 1,0 0-1,1 1 1,-1-1-1,0 0 1,0 0-1,1 1 1,-1-1 0,0 0-1,1 0 1,-1 1-1,0-1 1,1 0-1,-1 0 1,1 0-1,-1 0 1,0 1-1,1-1 1,-1 0 0,1 0-1,-1 0 1,0 0-1,1 0 1,-1 0-1,1 0 1,-1 0-1,1 0 1,-1 0-1,0-1 1,1 1 0,-1 0-1,1 0 1,-1 0-1,0 0 1,1-1-1,-1 1 1,0 0-1,1-1 1,16-12 177,-16 12-178,54-57 196,-39 40-251,0 0-1,2 1 1,0 1 0,1 0-1,29-18 1,-45 32 23,0 1 0,0-1 1,1 1-1,-1-1 0,0 1 0,0 0 1,1 0-1,-1 1 0,1-1 0,-1 1 1,1 0-1,-1-1 0,1 1 1,-1 1-1,1-1 0,4 2 0,-5-1 10,-1 0-1,0 0 0,0 0 0,0 0 0,0 1 1,0-1-1,-1 1 0,1-1 0,0 1 1,-1 0-1,1 0 0,-1-1 0,0 1 0,1 0 1,-1 1-1,0-1 0,0 0 0,0 0 1,0 0-1,-1 0 0,1 1 0,-1-1 0,1 0 1,-1 1-1,0 3 0,1-1 46,-1 0 0,0 1 1,0-1-1,0 0 0,-1 1 0,1-1 0,-1 0 0,-1 1 1,1-1-1,-1 0 0,0 0 0,-3 7 0,4-11-27,1-1 0,0 1 0,-1 0 0,1-1 0,-1 1 0,1-1 0,-1 1 0,1-1-1,-1 1 1,1-1 0,-1 1 0,1-1 0,-1 0 0,0 1 0,1-1 0,-1 0 0,1 1 0,-1-1 0,0 0 0,1 0 0,-1 0 0,0 1-1,1-1 1,-1 0 0,0 0 0,0 0 0,1 0 0,-1 0 0,0-1 0,1 1 0,-1 0 0,0 0 0,1 0 0,-1 0 0,0-1-1,1 1 1,-1 0 0,0-1 0,1 1 0,-1-1 0,1 1 0,-1 0 0,1-1 0,-1 1 0,1-1 0,-1 0 0,-14-16 125</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39.730"/>
    </inkml:context>
    <inkml:brush xml:id="br0">
      <inkml:brushProperty name="width" value="0.025" units="cm"/>
      <inkml:brushProperty name="height" value="0.025" units="cm"/>
      <inkml:brushProperty name="color" value="#E71224"/>
    </inkml:brush>
  </inkml:definitions>
  <inkml:trace contextRef="#ctx0" brushRef="#br0">15 0 20476,'0'0'1633,"-3"5"-33,-1-2-1856,-1-1 1736,2 1-808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40.221"/>
    </inkml:context>
    <inkml:brush xml:id="br0">
      <inkml:brushProperty name="width" value="0.025" units="cm"/>
      <inkml:brushProperty name="height" value="0.025" units="cm"/>
      <inkml:brushProperty name="color" value="#E71224"/>
    </inkml:brush>
  </inkml:definitions>
  <inkml:trace contextRef="#ctx0" brushRef="#br0">0 1 16484,'1'0'87,"-1"0"0,0 0 1,1 0-1,-1 0 1,1 1-1,-1-1 1,0 0-1,1 0 1,-1 1-1,0-1 1,1 0-1,-1 0 1,0 1-1,1-1 1,-1 0-1,0 1 1,0-1-1,1 1 1,-1-1-1,0 0 1,0 1-1,0-1 1,0 1-1,1-1 1,-1 0-1,0 1 1,0-1-1,0 1 1,2 17 387,-2-13-129,4 37 1584,11 88 1115,-15-128-2994,1 1 0,0 0 1,-1 0-1,1-1 0,0 1 0,1 0 0,-1-1 0,0 1 0,1-1 0,-1 0 0,1 1 0,0-1 0,3 3 0,-4-4-35,0 0-1,1 0 0,-1-1 0,0 1 0,1-1 1,-1 1-1,1-1 0,-1 1 0,1-1 0,-1 0 1,1 0-1,-1 1 0,1-1 0,-1 0 0,1-1 1,-1 1-1,1 0 0,-1 0 0,1-1 0,-1 1 1,1-1-1,-1 1 0,0-1 0,1 1 0,-1-1 1,2-1-1,8-5 20,-1-1 1,0 0-1,-1 0 0,1-1 1,-2 0-1,1-1 0,9-14 1,1-1 6,3-4-3,-15 19-36,1 0 0,17-17 0,-25 26-3,0 0-1,1 1 0,-1-1 0,1 1 0,-1-1 1,1 1-1,0-1 0,-1 1 0,1 0 0,-1-1 1,1 1-1,0 0 0,-1-1 0,1 1 0,0 0 1,-1 0-1,1 0 0,0-1 0,0 1 0,-1 0 1,1 0-1,0 0 0,-1 0 0,1 0 1,0 0-1,0 1 0,-1-1 0,1 0 0,0 0 1,-1 0-1,1 1 0,0-1 0,-1 0 0,1 1 1,0-1-1,-1 0 0,1 1 0,-1-1 0,1 1 1,-1-1-1,1 1 0,-1-1 0,1 1 0,-1 0 1,1-1-1,-1 1 0,0 0 0,1-1 1,-1 1-1,0 0 0,0-1 0,1 1 0,-1 0 1,0 1-1,2 4-2,0 1 0,-1 0-1,2 15 1,2 108-732,-3-127-340,2-9 1035,-2 2-115,12-15-207</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41.102"/>
    </inkml:context>
    <inkml:brush xml:id="br0">
      <inkml:brushProperty name="width" value="0.025" units="cm"/>
      <inkml:brushProperty name="height" value="0.025" units="cm"/>
      <inkml:brushProperty name="color" value="#E71224"/>
    </inkml:brush>
  </inkml:definitions>
  <inkml:trace contextRef="#ctx0" brushRef="#br0">0 222 19332,'0'8'411,"0"-1"-1,1 1 0,0-1 1,0 1-1,1-1 1,0 1-1,5 12 1,-6-18-351,0 0 1,0-1-1,0 1 1,0 0-1,0-1 1,0 1-1,0-1 1,1 1-1,-1-1 1,0 0-1,1 1 1,-1-1-1,1 0 0,0 0 1,-1 0-1,1 0 1,0 0-1,0 0 1,-1-1-1,1 1 1,0-1-1,0 1 1,0-1-1,0 0 1,0 1-1,0-1 1,0 0-1,0 0 1,0-1-1,0 1 1,-1 0-1,1-1 1,0 1-1,0-1 1,3-1-1,0 0 0,1-1-1,-1 0 0,0 0 0,0 0 1,0-1-1,0 0 0,0 0 1,-1 0-1,0-1 0,0 1 0,0-1 1,0 0-1,3-7 0,-5 8-24,1 0-1,-1 0 1,0-1 0,0 1-1,-1-1 1,1 1 0,-1-1-1,0 1 1,0-1 0,-1 0-1,1 0 1,-1 1 0,0-1-1,0 0 1,-1 0 0,1 1-1,-3-8 1,3 10-39,0 1 1,-1 0 0,1 0-1,0-1 1,-1 1-1,1 0 1,-1 0-1,0 0 1,1 0-1,-1 0 1,0 0-1,1 0 1,-1 0-1,0 0 1,0 0 0,0 0-1,0 1 1,0-1-1,0 0 1,0 0-1,0 1 1,0-1-1,-1 1 1,1-1-1,0 1 1,0 0-1,0-1 1,-1 1 0,1 0-1,0 0 1,0 0-1,-1 0 1,1 0-1,0 0 1,0 0-1,0 0 1,-1 0-1,1 1 1,0-1 0,0 0-1,0 1 1,-1-1-1,1 1 1,0 0-1,-1 0 1,-3 2-39,1 0 0,-1 1 0,1-1 0,0 1 0,1-1 0,-1 1 0,1 1 0,-1-1 0,-3 7 0,2 0-30,0 0 0,0 0 0,1 0 0,1 1 1,0-1-1,-2 13 0,4-18 53,1 0-1,-1 0 1,1 0 0,0 0 0,0-1 0,0 1 0,1 0-1,0 0 1,0 0 0,1-1 0,0 1 0,0 0 0,0-1-1,4 8 1,-4-11 15,-1 0-1,1-1 1,-1 1 0,1 0-1,0 0 1,-1-1-1,1 1 1,0-1-1,0 1 1,0-1 0,0 0-1,1 0 1,-1 0-1,0 0 1,0 0-1,1 0 1,-1-1-1,3 1 1,0-1 0,-1 0 0,0 0-1,0 0 1,1 0 0,-1-1 0,0 0-1,0 0 1,0 0 0,7-3 0,2-2 1,0-1 1,-1-1-1,0 0 1,0 0-1,11-11 1,-3 2 24,-1-1 0,0-1 0,-2 0 0,0-2 0,-1 0 0,-1 0 0,20-40 0,-48 93 251,-12 42-1,22-63-211,0 0 0,0 1 0,1 0 0,1-1 0,0 1 0,1 0 0,0-1 0,0 1 0,5 21 0,-5-32-49,0 1 1,1-1-1,-1 1 0,0-1 1,1 1-1,-1-1 1,1 0-1,0 1 0,0-1 1,-1 0-1,1 1 1,0-1-1,0 0 0,0 0 1,0 0-1,0 0 1,0 0-1,1 0 0,-1 0 1,0 0-1,0 0 1,1-1-1,-1 1 0,1 0 1,-1-1-1,0 1 1,1-1-1,-1 0 0,1 1 1,-1-1-1,1 0 0,-1 0 1,1 0-1,0 0 1,-1 0-1,1 0 0,-1-1 1,1 1-1,-1 0 1,0-1-1,4 0 0,1-2 10,0 0-1,0-1 0,0 1 1,-1-1-1,1 0 0,-1-1 0,9-9 1,1-4-16,-1 0 0,0-1 0,-2 0 0,0-2 0,-1 1 0,-1-1 0,-1-1 0,-1 1 0,10-45 0,-16 54-117,-7 25 22,-6 26 5,6-15 73,-5 40 0,9-57 20,0 0 0,1 0-1,1 0 1,-1 0-1,1 0 1,0-1 0,0 1-1,1 0 1,0 0-1,4 9 1,-4-14-26,-1 0-1,1 0 1,-1 0 0,1-1-1,-1 1 1,1-1 0,0 1-1,0-1 1,-1 0 0,1 0-1,0 0 1,0 0 0,0 0-1,1 0 1,-1 0 0,0-1-1,0 1 1,0-1 0,1 1-1,-1-1 1,0 0 0,0 0-1,1 0 1,-1 0 0,0 0-1,0-1 1,0 1 0,1-1-1,2 0 1,4-2-147,1 0-1,-1 0 1,0-1-1,0 0 1,12-7-1,-6 1-20,1-1-1,-2 0 0,1-1 1,-2 0-1,0-2 1,20-24-1,-26 29 330,0-1 0,-1 0 0,-1 0 0,1-1 0,-2 1 0,0-1 0,0 0 0,-1-1 0,0 1 0,-1 0 0,2-22 0,-4 31-115,1 1 0,-1-1 0,0 1 0,0-1 0,0 1 0,0-1 0,0 1 0,-1-1 0,1 0 0,0 1 0,-1 0 0,1-1 0,-1 1 0,1-1 0,-1 1 0,0-1 0,1 1 0,-1 0 0,0 0 0,0-1 0,0 1 0,0 0-1,0 0 1,0 0 0,-1 0 0,-1-1 0,1 1-25,1 1 0,-1 0-1,1 0 1,-1 0 0,1 1-1,-1-1 1,0 0 0,1 1 0,-1-1-1,1 1 1,0-1 0,-1 1-1,1-1 1,-1 1 0,1 0-1,0 0 1,0 0 0,-1 0-1,1 0 1,0 0 0,0 0 0,0 0-1,0 0 1,0 1 0,0-1-1,0 2 1,-6 8-4,0-1 0,1 1 0,1 0 0,0 0-1,0 0 1,1 1 0,1 0 0,0 0 0,0 0 0,2 0 0,-2 23 0,3-33 0,0-1 0,0 1 0,0 0 0,0-1 1,0 1-1,1-1 0,-1 1 0,1-1 1,-1 0-1,1 1 0,-1-1 0,1 1 0,0-1 1,-1 0-1,1 1 0,0-1 0,0 0 0,0 0 1,0 0-1,0 0 0,1 0 0,-1 0 0,0 0 1,0 0-1,1 0 0,-1-1 0,0 1 1,1 0-1,-1-1 0,1 1 0,-1-1 0,1 0 1,-1 1-1,1-1 0,-1 0 0,3 0 0,5 0-15,0 0-1,0-1 0,0-1 0,0 1 0,9-4 0,-5 2-14,27-7-31,49-9-152,-80 18 223,0 0 0,0 0 0,1 1 0,-1 0 0,0 1 0,0 0 0,13 3 0,-10 0-35,2-1 901,-13-4-840,0 0-1,-1 1 1,1-1 0,-1 0-1,1 1 1,0-1-1,-1 0 1,0 0 0,1 0-1,-1 1 1,1-1 0,-1 0-1,0 0 1,0 0-1,0 0 1,1 0 0,-1 0-1,0-2 1,1-9 41,0 0 1,0 0-1,-1 0 1,0 0-1,-1-1 1,-1 1-1,0 0 0,0 0 1,-1 0-1,-1 1 1,0-1-1,-1 1 1,-7-13-1,12 23-89,0 1 1,0-1-1,0 1 0,0-1 0,0 1 1,0-1-1,0 1 0,0-1 0,0 1 1,0-1-1,0 1 0,0 0 0,0-1 1,0 1-1,0-1 0,0 1 0,1-1 1,-1 1-1,0-1 0,0 1 0,0 0 1,1-1-1,-1 1 0,0-1 0,1 1 0,-1 0 1,0-1-1,1 1 0,-1 0 0,1 0 1,-1-1-1,0 1 0,1 0 0,-1 0 1,1 0-1,-1-1 0,1 1 0,-1 0 1,0 0-1,1 0 0,-1 0 0,1 0 1,-1 0-1,1 0 0,-1 0 0,1 0 1,33-4-711,-23 3 452,62-4-340,-29 2 244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46.900"/>
    </inkml:context>
    <inkml:brush xml:id="br0">
      <inkml:brushProperty name="width" value="0.025" units="cm"/>
      <inkml:brushProperty name="height" value="0.025" units="cm"/>
      <inkml:brushProperty name="color" value="#E71224"/>
    </inkml:brush>
  </inkml:definitions>
  <inkml:trace contextRef="#ctx0" brushRef="#br0">206 25 15075,'8'-16'3585,"-4"8"2912,-14 14-3999,-61 48-1934,52-42-542,0 1 0,2 1 1,0 1-1,0 1 0,-19 22 1,35-36-22,0-1 1,0 1 0,0-1 0,0 1-1,0 0 1,0-1 0,0 1 0,1 0-1,-1 0 1,0-1 0,1 1 0,0 0-1,-1 0 1,1 0 0,0 2-1,0-3 0,0 0 0,1 0 0,-1-1 0,0 1 0,1 0-1,-1 0 1,0 0 0,1-1 0,-1 1 0,1 0 0,-1-1-1,1 1 1,0 0 0,-1-1 0,1 1 0,0 0 0,-1-1-1,1 1 1,0-1 0,0 0 0,-1 1 0,2 0 0,3 0-19,0 0 0,0 0 0,0 0-1,0 0 1,0-1 0,0 0 0,0 0 0,-1 0 0,10-2 0,37-11-308,-39 9 210,-1 0-1,1 2 1,-1-1-1,1 1 1,0 1-1,16 0 1,-26 1 101,0 1 0,0-1 0,0 1 0,-1 0 0,1 0 1,0-1-1,0 1 0,0 0 0,-1 1 0,1-1 0,-1 0 0,1 0 0,-1 1 0,1-1 1,-1 1-1,0-1 0,0 1 0,1-1 0,-1 1 0,0 0 0,-1 0 0,1-1 1,0 1-1,0 0 0,-1 0 0,1 0 0,-1 0 0,0 0 0,1 3 0,0 5 52,0 0-1,-1 0 1,0 0-1,-2 16 1,0-11 101,-1 0 0,-1 0 0,0-1 0,-1 1 1,0-1-1,-1 0 0,-1-1 0,-14 24 0,16-30-44,-1 1 0,0 0 0,0-1 1,-1 0-1,0-1 0,0 0 0,-1 0 0,1 0 0,-1-1 0,0 0 0,-1 0 0,1-1 0,-1 0 0,0-1 0,-10 3 0,15-5-129,1 0-1,-1-1 0,1 1 0,-1-1 0,1 0 1,-1 0-1,1 0 0,-4-1 0,6 1 8,0-1-1,0 1 1,0 0 0,0-1-1,1 1 1,-1 0-1,0-1 1,0 1-1,0-1 1,1 1-1,-1-1 1,0 1-1,1-1 1,-1 0-1,1 1 1,-1-1 0,1 0-1,-1 1 1,1-1-1,-1 0 1,1 0-1,0 0 1,-1 1-1,1-1 1,0 0-1,-1 0 1,1 0-1,0 0 1,0 0 0,0 1-1,0-1 1,0 0-1,0 0 1,0 0-1,0 0 1,1-1-1,4-20-268,3-8-107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47.888"/>
    </inkml:context>
    <inkml:brush xml:id="br0">
      <inkml:brushProperty name="width" value="0.025" units="cm"/>
      <inkml:brushProperty name="height" value="0.025" units="cm"/>
      <inkml:brushProperty name="color" value="#E71224"/>
    </inkml:brush>
  </inkml:definitions>
  <inkml:trace contextRef="#ctx0" brushRef="#br0">287 27 19460,'-3'-3'214,"0"1"0,0-1-1,0 1 1,-1 0 0,1 0 0,-1 0-1,1 0 1,-1 0 0,0 1-1,0 0 1,1-1 0,-1 2 0,0-1-1,0 0 1,0 1 0,0 0 0,0-1-1,0 2 1,0-1 0,0 0 0,0 1-1,0 0 1,0 0 0,0 0-1,0 0 1,1 1 0,-7 2 0,0 2-58,0-1 0,1 1 0,0 0 1,0 1-1,1 0 0,-1 1 0,2 0 1,-1 0-1,-6 10 0,0 1-106,1 0-1,2 1 1,-14 31-1,21-42-21,0 0-1,1 1 1,1 0-1,-1-1 1,1 1 0,1 0-1,0 0 1,0 1-1,1-1 1,2 13 0,-2-19-22,1-1 0,-1 0 1,1 1-1,0-1 0,0 0 1,0 0-1,1 0 0,-1 0 1,1 0-1,0 0 0,-1 0 1,1 0-1,1 0 1,-1-1-1,0 1 0,1-1 1,-1 0-1,1 0 0,3 2 1,-2-2-30,0 0 0,1 0 0,0 0 0,-1-1 0,1 0 1,0 0-1,-1 0 0,1 0 0,0-1 0,0 0 0,9-1 1,1-1-86,0-1 0,0 0 1,-1-1-1,1-1 0,-1 0 1,0-1-1,19-11 0,-27 13 55,3 0-17,-1-1 0,0 0 0,-1-1-1,1 1 1,-1-2 0,6-6 0,-13 13 69,1 0-1,-1-1 0,1 1 1,-1 0-1,0 0 1,0-1-1,1 1 0,-1-1 1,0 1-1,0 0 1,1-1-1,-1 1 1,0-1-1,0 1 0,0 0 1,1-1-1,-1 1 1,0-1-1,0 1 0,0-1 1,0 1-1,0 0 1,0-1-1,0 1 0,0-1 1,0 1-1,0-1 1,-1 1-1,1-1 0,0 1 1,0 0-1,0-1 1,0 1-1,-1-1 0,0 0 4,0 0 0,0 1-1,0-1 1,0 1 0,-1-1-1,1 1 1,0 0-1,0-1 1,0 1 0,-1 0-1,1 0 1,-2 0-1,-38 4 88,31-1-69,-1 0 1,0 1 0,-14 7 0,23-10-19,-1 0 0,1 0 0,0 1 0,0-1 0,0 0 0,0 1 0,0-1 0,0 1 0,1 0 0,-1 0 0,0 0 0,1 0 0,-1 0 0,1 0 0,0 0 0,0 0 0,0 0 0,0 0 0,0 1 0,0-1 0,1 0 0,-2 4 0,3-5-5,-1 0 0,0-1 0,0 1 1,0 0-1,1 0 0,-1-1 0,0 1 0,1 0 0,-1-1 0,0 1 1,1-1-1,-1 1 0,1 0 0,-1-1 0,1 1 0,-1-1 1,1 1-1,-1-1 0,1 1 0,0-1 0,-1 0 0,1 1 0,0-1 1,-1 0-1,1 1 0,0-1 0,0 0 0,-1 0 0,1 0 1,0 0-1,0 0 0,-1 1 0,1-1 0,0-1 0,0 1 0,-1 0 1,1 0-1,0 0 0,0 0 0,0-1 0,34-7-179,16-14-371,-38 16 273,1 0 0,-1 0 0,1 2 1,28-7-1,-40 11 253,0 0 1,1 0 0,-1 0 0,0 0-1,0 1 1,0-1 0,1 0-1,-1 1 1,0 0 0,0-1 0,0 1-1,0 0 1,0 0 0,0 0-1,-1 0 1,1 1 0,0-1 0,0 0-1,-1 1 1,1-1 0,-1 1-1,1 0 1,-1-1 0,0 1 0,1 0-1,-1 0 1,0 0 0,0 0-1,-1 0 1,1 0 0,1 4 0,2 7 120,-1 0 0,-1 1 0,0 0 0,0 14 0,0-5 98,-1-21-191,6 33 330,-7-35-341,0 1 1,1-1-1,-1 1 0,0-1 0,1 1 0,-1 0 0,0-1 0,1 1 0,-1-1 1,0 0-1,1 1 0,-1-1 0,1 1 0,-1-1 0,1 1 0,-1-1 0,1 0 0,0 0 1,0 1-1,0-1-32,0 0-1,0 0 1,-1 0 0,1 0 0,0-1 0,-1 1 0,1 0 0,0 0 0,0-1-1,-1 1 1,1 0 0,0-1 0,-1 1 0,1-1 0,-1 1 0,1-1 0,-1 1-1,1-1 1,-1 0 0,1 1 0,0-2 0,22-38-369,-12 19 228,13-22-215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48.407"/>
    </inkml:context>
    <inkml:brush xml:id="br0">
      <inkml:brushProperty name="width" value="0.025" units="cm"/>
      <inkml:brushProperty name="height" value="0.025" units="cm"/>
      <inkml:brushProperty name="color" value="#E71224"/>
    </inkml:brush>
  </inkml:definitions>
  <inkml:trace contextRef="#ctx0" brushRef="#br0">146 1 15443,'-34'71'2870,"-31"73"2247,54-117-4285,2 0 0,1 1 1,-6 39-1,12-57-682,1 0 0,0 0 1,1 0-1,1 16 0,0-23-136,-1-1 1,0 0-1,1 1 1,-1-1-1,1 0 0,0 0 1,0 0-1,-1 1 1,1-1-1,1 0 0,-1 0 1,0 0-1,1-1 1,-1 1-1,1 0 0,-1 0 1,1-1-1,0 1 1,-1-1-1,1 0 1,0 1-1,0-1 0,0 0 1,0 0-1,3 1 1,2-1-10,-1 0-1,0 0 1,0-1 0,1 1 0,-1-2 0,0 1 0,1-1 0,-1 0 0,0 0 0,0 0 0,0-1 0,0 0 0,9-5 0,9-4 21,41-27 1,-56 32-15,3-2-1,-8 6-5,0 0-1,0-1 1,0 1 0,0-1-1,-1 0 1,1 0-1,-1 0 1,0 0-1,5-8 1,-8 11-5,1 0 0,-1-1 0,0 1 0,0 0 0,1-1 0,-1 1 1,0-1-1,0 1 0,0 0 0,0-1 0,0 1 0,0-1 0,0 1 0,0-1 0,0 1 0,0 0 0,0-1 0,0 1 1,0-1-1,0 1 0,0-1 0,0 1 0,0 0 0,-1-1 0,1 1 0,0-1 0,0 1 0,-1 0 0,1-1 0,0 1 0,0 0 1,-1-1-1,1 1 0,0 0 0,-1-1 0,1 1 0,0 0 0,-1 0 0,1 0 0,0-1 0,-1 1 0,1 0 0,-1 0 1,1 0-1,-1 0 0,1 0 0,0 0 0,-1-1 0,1 1 0,-1 0 0,1 0 0,-1 1 0,-25-1 5,25 0-5,-25 3 3,1 2 0,-25 8 1,-2 1-57,64-27-354,-2 6 162,1-3-129,1 1 0,0 1 0,1 0 1,0 0-1,0 2 0,24-10 0,-36 16 357,0 0 1,0-1 0,0 1-1,0 0 1,0 0 0,-1 0-1,1 0 1,0 0 0,0 0-1,0 0 1,0 0-1,0 1 1,0-1 0,0 0-1,0 0 1,-1 1 0,1-1-1,0 1 1,0-1 0,0 1-1,-1-1 1,1 1 0,0-1-1,0 1 1,-1-1 0,1 1-1,-1 0 1,1 0 0,0-1-1,-1 1 1,1 0-1,-1 0 1,0 0 0,1-1-1,-1 1 1,0 0 0,1 0-1,-1 0 1,0 2 0,1 4 99,0 0 0,-1 1 0,0-1 0,-1 10 1,1-2 49,0 0-190,0 43 756,4-21-3299,-4-37 2571,0 1 0,0-1 0,0 0-1,0 0 1,0 1 0,0-1 0,0 0 0,0 0 0,1 1 0,-1-1-1,0 0 1,0 0 0,0 1 0,0-1 0,0 0 0,0 0 0,0 1 0,-1-1-1,1 0 1,0 0 0,0 1 0,0-1 0,0 0 0,0 0 0,0 0 0,0 1-1,0-1 1,-1 0 0,1 0 0,0 0 0,0 1 0,0-1 0,0 0 0,-1 0-1,1 0 1,0 0 0,0 1 0,-1-1 0,1 0 0,0 0 0,0 0 0,0 0-1,-1 0 1,-2-2-719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49.701"/>
    </inkml:context>
    <inkml:brush xml:id="br0">
      <inkml:brushProperty name="width" value="0.025" units="cm"/>
      <inkml:brushProperty name="height" value="0.025" units="cm"/>
      <inkml:brushProperty name="color" value="#E71224"/>
    </inkml:brush>
  </inkml:definitions>
  <inkml:trace contextRef="#ctx0" brushRef="#br0">170 102 15699,'0'-1'134,"-1"-1"1,0 1-1,0 0 0,0-1 0,0 1 0,-1 0 0,1 0 0,0 0 0,0 0 0,-1 0 0,1 0 0,-1 0 0,1 1 1,-1-1-1,1 0 0,-1 1 0,1-1 0,-1 1 0,1-1 0,-3 1 0,1 0 46,0 0-1,0 0 0,0 1 1,0-1-1,1 1 1,-1-1-1,0 1 1,0 0-1,0 0 1,-4 3-1,0 0 84,1 0 0,-1 1-1,1-1 1,-1 2 0,2-1 0,-1 1 0,-8 10-1,7-5-114,0-1-1,1 2 0,0-1 0,-4 12 0,8-17-122,0-1 1,0 1 0,1 0 0,0-1 0,0 1-1,0 0 1,1 0 0,0 0 0,0 0 0,1 10-1,-1-15-23,1 0 0,-1 0-1,0 0 1,1 0 0,-1 0 0,0 0-1,1 0 1,-1 0 0,1-1-1,-1 1 1,1 0 0,0 0-1,-1-1 1,1 1 0,0 0 0,0-1-1,-1 1 1,1-1 0,0 1-1,0-1 1,0 1 0,0-1-1,0 1 1,-1-1 0,1 0 0,0 0-1,0 1 1,0-1 0,0 0-1,0 0 1,0 0 0,0 0-1,0 0 1,0 0 0,0 0-1,0-1 1,0 1 0,0 0 0,0 0-1,1-1 1,3-1-11,0 0-1,-1 0 1,1 0-1,0-1 1,-1 1 0,7-6-1,5-6 4,-1 0-1,-1-1 1,0 0 0,-1-1-1,-1-1 1,0 0-1,-1 0 1,-1-1-1,-1-1 1,-1 0-1,0 0 1,9-39-1,-15 41 139,-2 17-128,0 0-1,0 0 1,0-1 0,0 1 0,0 0-1,0 0 1,0 0 0,0 0-1,0 0 1,0 0 0,0 0-1,0 0 1,0-1 0,0 1-1,0 0 1,0 0 0,0 0-1,0 0 1,0 0 0,0 0-1,0 0 1,0 0 0,0 0 0,0-1-1,0 1 1,0 0 0,0 0-1,0 0 1,0 0 0,0 0-1,-1 0 1,1 0 0,0 0-1,0 0 1,0 0 0,0 0-1,0 0 1,0 0 0,0 0-1,0 0 1,0 0 0,-1 0 0,1 0-1,0 0 1,0 0 0,0 0-1,0 0 1,0 0 0,0 0-1,0 0 1,0 0 0,-1 0-1,1 0 1,0 0 0,0 0-1,0 0 1,0 0 0,-2 2 27,0 0-1,1 0 1,-1 0 0,1 1 0,0-1 0,0 1 0,0-1-1,-2 5 1,-5 16 24,1 0 0,1 1 0,2-1 0,0 1 0,1 0 1,1 44-1,2-64-44,0 0 1,1-1 0,0 1-1,-1-1 1,1 1 0,1-1-1,-1 0 1,0 1 0,1-1-1,0 0 1,-1 0 0,1 0-1,4 4 1,-5-5-3,1-1-1,-1 0 1,1 1 0,0-1-1,0 0 1,-1 0-1,1 0 1,0 0 0,0 0-1,0-1 1,0 1 0,0-1-1,0 1 1,0-1 0,0 0-1,0 1 1,0-1-1,0 0 1,0 0 0,1-1-1,-1 1 1,0 0 0,3-2-1,6-1 12,-1-2 0,1 1 0,-1-1 0,0-1 1,-1 0-1,1 0 0,16-15 0,54-59-110,-79 78 87,22-26-58,11-12-60,-31 37 94,-1 0 0,1 1 0,0-1 0,1 1 0,-1-1 0,0 1 0,1 0 0,0 0 0,3-1 0,-6 3 23,0-1 0,-1 1-1,1 0 1,0 0 0,0 0 0,-1 0-1,1 0 1,0 0 0,-1 0-1,1 0 1,0 0 0,-1 0 0,1 1-1,0-1 1,-1 0 0,1 0 0,0 1-1,-1-1 1,1 0 0,-1 1-1,1-1 1,-1 0 0,1 1 0,0-1-1,-1 1 1,0-1 0,1 1-1,-1-1 1,1 1 0,-1-1 0,0 1-1,1 0 1,-1-1 0,0 1 0,1 0-1,-1-1 1,0 1 0,0 0-1,0 0 1,4 32 9,-4-26 11,1 91 776,-1-98-776,0 1 0,0-1 0,0 1 0,0-1 0,0 1 0,0-1 0,0 1 0,0-1 0,1 1-1,-1-1 1,0 1 0,0-1 0,0 1 0,0-1 0,1 0 0,-1 1 0,0-1 0,1 1 0,-1-1 0,0 0 0,1 1 0,-1-1 0,0 0 0,1 1 0,-1-1 0,1 0 0,-1 1 0,0-1 0,1 0 0,-1 0 0,1 0 0,-1 1 0,1-1 0,-1 0 0,1 0 0,-1 0 0,1 0 0,-1 0 0,1 0 0,-1 0 0,1 0 0,-1 0 0,1 0 0,-1 0 0,1 0 0,-1-1 0,1 1 0,-1 0 0,1 0 0,-1 0 0,0-1 0,1 1 0,-1 0 0,1 0 0,-1-1-1,0 1 1,1 0 0,0-1 0,27-24 318,-24 21-287,9-8 33,-2 1-62,0 1 0,23-17 0,-31 25-32,-1 1-1,1-1 1,0 1 0,-1-1 0,1 1 0,0 0 0,0 0 0,0 0 0,0 0-1,0 1 1,0-1 0,0 1 0,0 0 0,0 0 0,0 0 0,0 0-1,0 0 1,0 1 0,0 0 0,4 0 0,-4 1 2,-1 0-1,1-1 1,-1 1 0,1 0-1,-1 0 1,0 1 0,0-1-1,0 0 1,0 1 0,0-1 0,0 1-1,-1 0 1,1-1 0,-1 1-1,0 0 1,0 0 0,0 0-1,0 0 1,0 0 0,0 5-1,0-5 31,-1 1 0,1 0-1,1 0 1,-1-1-1,0 1 1,1-1-1,0 1 1,0-1-1,0 0 1,5 6 0,-6-8-4,0 0 0,0-1 0,0 1 0,0-1 0,0 0 0,0 1 1,0-1-1,0 0 0,0 0 0,0 0 0,1 0 0,-1 0 0,0 0 0,0 0 1,0 0-1,0 0 0,0 0 0,0-1 0,0 1 0,1 0 0,-1-1 1,0 1-1,0-1 0,0 1 0,0-1 0,-1 1 0,1-1 0,0 0 0,1 0 1,27-25 202,-26 23-192,19-20 126,-11 11-154,1 0-1,0 0 0,0 2 1,1-1-1,0 2 0,16-9 1,-28 17-16,1 0 0,-1 0 1,1 1-1,-1-1 1,0 1-1,1-1 0,-1 1 1,1 0-1,-1-1 0,1 1 1,0 0-1,-1 0 0,1 0 1,-1 0-1,1 1 0,-1-1 1,1 0-1,-1 1 0,1-1 1,-1 0-1,3 2 0,-2 0 0,-1-1 0,1 1 0,-1-1-1,1 1 1,-1-1 0,0 1-1,1 0 1,-1 0 0,0-1 0,0 1-1,-1 0 1,1 0 0,0 0 0,0 3-1,2 7-188,-1 1 0,-1-1 0,0 1-1,-1 15 1,0-20-66,0 0 114,1-6-42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0.620"/>
    </inkml:context>
    <inkml:brush xml:id="br0">
      <inkml:brushProperty name="width" value="0.025" units="cm"/>
      <inkml:brushProperty name="height" value="0.025" units="cm"/>
      <inkml:brushProperty name="color" value="#E71224"/>
    </inkml:brush>
  </inkml:definitions>
  <inkml:trace contextRef="#ctx0" brushRef="#br0">255 28 17724,'0'-1'95,"0"0"1,0 0 0,0 0-1,0 0 1,0-1 0,0 1-1,0 0 1,0 0 0,0 0-1,-1 0 1,1 0 0,0 0 0,-1 0-1,1 0 1,-1 0 0,1 0-1,-1 1 1,1-1 0,-1 0-1,0 0 1,1 0 0,-1 1-1,0-1 1,0 0 0,0 1-1,1-1 1,-1 0 0,-2 0-1,1 1 43,0 0 0,0-1 1,0 1-1,0 0 0,0 0 0,0 0 0,0 1 0,0-1 0,0 1 0,0-1 0,0 1 1,0-1-1,-3 3 0,-5 1 205,0 1 1,1 1 0,0 0 0,-14 12-1,8-4-191,0 2-1,1-1 0,1 2 0,1-1 0,1 2 0,0 0 0,-15 33 0,20-38-91,1 1-1,0 0 0,1 0 1,1 1-1,0-1 1,1 1-1,0 0 1,1-1-1,1 1 0,0 0 1,4 24-1,-3-34-55,0 0-1,1 0 0,-1 0 1,1-1-1,0 1 1,0-1-1,1 1 0,-1-1 1,1 0-1,0 0 1,0 0-1,0 0 0,0 0 1,1-1-1,0 0 1,0 1-1,0-1 1,0-1-1,0 1 0,0 0 1,1-1-1,7 3 1,-5-3-32,0 0 1,1-1 0,-1 0 0,1 0 0,0 0 0,-1-1 0,1 0 0,-1-1 0,1 0 0,0 0 0,-1-1-1,0 1 1,1-1 0,7-4 0,-4 1-33,0 0 0,0-1-1,0 0 1,18-16 0,-25 20 61,-1-1 0,0 0 0,1 0 0,-1 0 0,0-1 0,-1 1 0,1-1 0,-1 0 0,1 0 0,-1 1 0,0-1 0,-1-1 0,1 1 0,-1 0 0,1 0 0,0-8 0,-2 11 16,0-1 0,0 0 0,-1 1 0,1-1 0,0 1-1,-1-1 1,1 1 0,-1-1 0,1 1 0,-1-1 0,0 1 0,0-1 0,0 1 0,0 0 0,0-1-1,0 1 1,0 0 0,0 0 0,0 0 0,0 0 0,-1 0 0,1 0 0,0 0 0,-1 0 0,1 1-1,-1-1 1,1 0 0,-1 1 0,1-1 0,-1 1 0,1 0 0,-1-1 0,0 1 0,1 0 0,-1 0-1,-2 0 1,-4 0 45,1 0 0,-1 0 0,0 1-1,1 0 1,-1 0 0,-10 4 0,-17 9 25,33-13-90,0 0 0,0-1 0,0 2 0,1-1 0,-1 0 1,0 0-1,1 0 0,-1 1 0,1-1 0,-1 1 0,1-1 0,0 1 1,-1 0-1,1-1 0,-1 4 0,2-4 2,0-1 0,0 0 0,0 0 0,0 1 0,-1-1 0,2 0 0,-1 1 0,0-1 0,0 0 0,0 0 0,0 1 0,0-1 0,0 0 0,0 0 0,0 1 0,0-1 0,0 0 0,0 0 0,1 1 0,-1-1 0,0 0 0,0 0 0,0 0 0,1 1 0,-1-1 0,0 0 0,0 0 0,0 0 0,1 0 0,-1 1 0,0-1 0,0 0 0,1 0 0,-1 0 0,0 0 0,1 0 0,-1 0 0,0 0 0,0 0 0,1 0 0,-1 0 0,0 0 0,0 0 0,1 0 0,-1 0 0,0 0 0,1 0 0,-1 0 0,0 0 0,0 0 1,1 0-1,-1 0 0,0-1 0,0 1 0,1 0 0,18-6-80,1-5-83,0-1 1,-1-1-1,0 0 1,-2-2-1,26-25 1,29-23-544,-54 53 496,-17 10 204,-1 0 0,1-1 0,-1 1 0,1 0 0,-1 0-1,1 0 1,-1 0 0,1 0 0,-1 0 0,1 0 0,-1 0 0,1 0 0,-1 0 0,1 1 0,-1-1-1,1 0 1,-1 0 0,1 0 0,-1 1 0,0-1 0,2 1 0,-1 0 8,0 1-1,0 0 1,-1 0 0,1-1-1,0 1 1,-1 0 0,1 0-1,-1 0 1,1 0 0,-1 0-1,0 0 1,0 0 0,0 0-1,0 0 1,-1 2 0,-2 40 330,-11 54 1,-1 10 637,15-108-978,0 0 1,0 0-1,-1 1 0,1-1 1,0 0-1,0 1 0,0-1 0,0 0 1,0 1-1,0-1 0,0 0 1,0 1-1,0-1 0,0 1 1,0-1-1,0 0 0,0 1 1,0-1-1,0 0 0,0 1 1,0-1-1,0 0 0,0 1 1,0-1-1,1 0 0,-1 1 1,0-1-1,0 0 0,0 0 1,1 1-1,-1-1 0,0 0 1,0 0-1,1 1 0,-1-1 1,0 0-1,1 0 0,-1 0 1,1 1-1,10-13-855,10-24-35,-6 2 468,2-9-154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0.876"/>
    </inkml:context>
    <inkml:brush xml:id="br0">
      <inkml:brushProperty name="width" value="0.05" units="cm"/>
      <inkml:brushProperty name="height" value="0.05" units="cm"/>
    </inkml:brush>
  </inkml:definitions>
  <inkml:trace contextRef="#ctx0" brushRef="#br0">12 89 17372,'0'0'64,"0"0"0,0 0 0,0-1 1,0 1-1,-1 0 0,1 0 0,0 0 0,0 0 1,0 0-1,0 0 0,-1-1 0,1 1 1,0 0-1,0 0 0,0 0 0,-1 0 0,1 0 1,0 0-1,0 0 0,-1 0 0,1 0 0,0 0 1,0 0-1,0 0 0,-1 0 0,1 0 1,0 0-1,0 0 0,0 0 0,-1 0 0,1 0 1,0 0-1,0 1 0,0-1 0,-1 0 1,1 0-1,0 0 0,0 0 0,0 0 0,0 1 1,-1-1-1,1 0 0,0 0 0,0 0 0,0 0 1,0 1-1,0-1 0,0 0 0,0 0 1,0 0-1,-1 1 0,-2 18 1570,5 28-463,-1-44-1022,2 36 121,2 1 0,1-1-1,14 43 1,-19-80-247,-1 0 0,1 1 1,0-1-1,0 0 0,0 1 0,0-1 1,0 0-1,0 0 0,1 0 0,-1 0 1,1 0-1,-1 0 0,1-1 0,0 1 1,0 0-1,3 2 0,-3-4-2,0 0 1,0 1-1,0-1 1,0 0-1,-1 0 1,1 0-1,0 0 1,0-1-1,0 1 0,0 0 1,-1-1-1,1 0 1,0 1-1,0-1 1,-1 0-1,1 0 0,-1 1 1,1-1-1,0-1 1,-1 1-1,0 0 1,1 0-1,1-3 0,19-17 158,-2-2 0,0 0-1,-1-2 1,15-27 0,-11 19-36,-18 25-121,108-163-26,-112 169-54,0 1-1,0-1 0,0 1 0,0-1 0,-1 1 1,1-1-1,0 0 0,-1 1 0,1-1 0,-1 0 1,1-2-1,-1 4 29,-1-1 0,1 1 0,0 0 1,0 0-1,0 0 0,0-1 0,-1 1 0,1 0 1,0 0-1,0 0 0,-1-1 0,1 1 0,0 0 1,0 0-1,-1 0 0,1 0 0,0 0 0,0 0 1,-1 0-1,1 0 0,0 0 0,0 0 0,-1 0 0,1 0 1,0 0-1,0 0 0,-1 0 0,1 0 0,0 0 1,0 0-1,-1 0 0,1 0 0,0 0 0,0 0 1,-1 0-1,1 0 0,0 1 0,0-1 0,-1 0 1,-35 22-1116,12-4 540</inkml:trace>
  <inkml:trace contextRef="#ctx0" brushRef="#br0" timeOffset="1">250 310 15051,'15'17'1417,"3"-10"-993,2-7-376,5-4 312,2-6 96,9-9-304,-1-4-120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1.200"/>
    </inkml:context>
    <inkml:brush xml:id="br0">
      <inkml:brushProperty name="width" value="0.025" units="cm"/>
      <inkml:brushProperty name="height" value="0.025" units="cm"/>
      <inkml:brushProperty name="color" value="#E71224"/>
    </inkml:brush>
  </inkml:definitions>
  <inkml:trace contextRef="#ctx0" brushRef="#br0">38 54 17148,'-18'65'3206,"14"-54"-2705,0 0 0,1 0 0,0 1 0,1-1 0,0 1 0,1 0 0,0-1 0,2 15 0,-1-24-470,0 0 0,0-1 0,0 1 0,0-1 0,0 1 0,1 0 0,-1-1 0,1 1 0,-1-1 0,1 1 1,0-1-1,-1 0 0,1 1 0,0-1 0,0 0 0,0 1 0,0-1 0,0 0 0,0 0 0,1 0 0,-1 0 0,0 0 1,0 0-1,1 0 0,-1 0 0,1-1 0,-1 1 0,1 0 0,-1-1 0,1 1 0,-1-1 0,1 0 0,-1 1 0,1-1 0,0 0 1,-1 0-1,1 0 0,-1 0 0,1 0 0,0-1 0,-1 1 0,1 0 0,-1-1 0,1 1 0,-1-1 0,1 1 0,-1-1 1,2-1-1,7-4-34,-1 0 1,0 0-1,-1-1 1,1 0-1,-1-1 1,-1 0-1,1 0 1,-1-1 0,-1 0-1,0 0 1,0 0-1,6-15 1,2-7-133,-1 0 1,14-56 0,-27 84-4,-3 6 101,-4 8 16,0 12 81,0 1 0,2 0 0,0 0 1,2 1-1,1-1 0,1 36 0,1-59-46,0 1 1,0-1-1,0 0 0,0 1 0,1-1 1,-1 1-1,0-1 0,1 0 0,-1 1 1,1-1-1,-1 0 0,1 0 0,0 1 0,-1-1 1,1 0-1,0 0 0,0 0 0,0 0 1,0 0-1,1 1 0,-1-1-17,0-1 0,0 0 0,0 0-1,0 0 1,0 0 0,0 0 0,0 0 0,0 0 0,0 0-1,0 0 1,-1 0 0,1 0 0,0-1 0,0 1 0,0 0-1,0-1 1,0 1 0,0-1 0,0 1 0,-1-1 0,1 1 0,0-1-1,0 1 1,-1-1 0,1 0 0,0 1 0,-1-1 0,1 0-1,0-1 1,11-15-538,-1 0-1,-1-1 1,-1 0 0,0-1-1,-1 0 1,7-29-1,-10 34 429,10-31-727</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1.760"/>
    </inkml:context>
    <inkml:brush xml:id="br0">
      <inkml:brushProperty name="width" value="0.025" units="cm"/>
      <inkml:brushProperty name="height" value="0.025" units="cm"/>
      <inkml:brushProperty name="color" value="#E71224"/>
    </inkml:brush>
  </inkml:definitions>
  <inkml:trace contextRef="#ctx0" brushRef="#br0">49 0 15083,'-15'215'8777,"12"-134"-7090,17 160 0,-13-232-1646,0-4-16,-1 0 0,1 1 0,0-1 0,4 9 1,-2-11-36,-1-9-22,-1-14-47,-2-8-14,-1 1 0,-2-1 0,-1 1 0,-1 0 0,-1 0-1,-1 0 1,-19-40 0,30 74-10,-2-3 98,0-1-1,1 1 1,-1-1-1,1 1 0,0-1 1,0 0-1,0 0 1,1 0-1,-1 0 0,1 0 1,-1-1-1,1 1 1,0-1-1,3 3 0,-1-3-5,0-1-1,-1 0 1,1 0-1,0 0 0,-1-1 1,1 1-1,0-1 1,0 0-1,-1-1 1,1 1-1,0-1 1,0 0-1,-1 0 0,1 0 1,-1-1-1,1 0 1,7-4-1,6-3-173,-1 0-1,30-23 1,-40 27 132,-1-1-1,0 1 1,0-1-1,5-6 0,-9 9 81,0 1 0,0-1 0,-1 0 0,1 0 0,-1 1 0,1-1 0,-1 0 0,0 0 0,0 0 0,0-1 0,-1 1 0,1 0 0,-1-4-1,0 7-13,1-1 0,-1 1 0,-1-1 0,1 1 0,0-1 0,0 1 0,0-1 0,0 1 0,0-1 0,0 1 0,0 0 0,-1-1 0,1 1 0,0-1-1,0 1 1,-1-1 0,1 1 0,0 0 0,-1-1 0,1 1 0,0-1 0,-1 1 0,1 0 0,-1-1 0,1 1 0,0 0 0,-1 0 0,1-1-1,-1 1 1,1 0 0,-1 0 0,1 0 0,-1 0 0,1 0 0,-1 0 0,1 0 0,-1-1 0,1 1 0,-1 0 0,1 1 0,-1-1 0,1 0 0,-1 0-1,1 0 1,-1 0 0,1 0 0,-1 0 0,1 1 0,-1-1 0,1 0 0,0 0 0,-1 1 0,0-1 0,-25 16 374,15-5-286,0-1-1,1 1 0,1 1 1,0-1-1,0 2 1,2-1-1,-1 1 1,1 0-1,1 1 1,1 0-1,-8 27 1,12-40-90,1 0-1,0 0 1,-1 1 0,1-1 0,0 0 0,0 1 0,0-1 0,0 0 0,0 0 0,0 1-1,0-1 1,0 0 0,0 0 0,1 1 0,-1-1 0,0 0 0,1 0 0,-1 0 0,1 1-1,0-1 1,-1 0 0,1 0 0,1 1 0,-1-2-4,0 1 0,1-1 0,-1 1-1,0-1 1,1 1 0,-1-1 0,1 0 0,-1 0 0,0 0 0,1 0-1,-1 0 1,1 0 0,-1 0 0,0 0 0,1-1 0,-1 1 0,1-1-1,-1 1 1,0-1 0,3 0 0,46-23-86,-33 14-15,1 2 1,-1 0 0,36-10 0,-49 17 70,0 0 1,0 1-1,1-1 1,-1 1-1,0 0 1,0 0-1,0 0 1,0 0-1,0 1 1,0-1-1,1 1 1,-1 0-1,-1 1 1,1-1-1,0 1 1,0-1-1,0 1 1,-1 0-1,1 0 1,-1 1-1,0-1 1,1 1-1,3 4 1,-4-3 23,0 1 1,0 0-1,0 0 0,0 0 1,-1 0-1,0 0 0,0 0 1,0 1-1,0 6 0,6 14 339,-5-24 275,-1-10-336,-1-8-15,-2-5-91,-2-1 0,0 0 1,-1 1-1,-10-28 0,6 20-508,-6-34 0,14 63 285,1-1 1,-1 0-1,0 0 1,0 1-1,0-1 1,1 0-1,-1 0 1,0 1-1,0-1 1,1 0-1,-1 1 1,1-1-1,-1 0 1,1 1-1,-1-1 1,1 1 0,-1-1-1,1 1 1,-1-1-1,1 1 1,0-1-1,-1 1 1,1 0-1,0-1 1,0 1-1,-1 0 1,1 0-1,0-1 1,-1 1-1,1 0 1,1 0-1,33-6-1420,-22 5 1287,14-3-250,4-1-77</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4.064"/>
    </inkml:context>
    <inkml:brush xml:id="br0">
      <inkml:brushProperty name="width" value="0.025" units="cm"/>
      <inkml:brushProperty name="height" value="0.025" units="cm"/>
      <inkml:brushProperty name="color" value="#E71224"/>
    </inkml:brush>
  </inkml:definitions>
  <inkml:trace contextRef="#ctx0" brushRef="#br0">1 89 16620,'0'12'2128,"10"-6"-1040,3-4-392,4-3 1769,6-2-1065,7-4-504,3-2-175,3-5-601,-5-2-472,-1-2 360,-7-2-129,-8-1-79</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5.119"/>
    </inkml:context>
    <inkml:brush xml:id="br0">
      <inkml:brushProperty name="width" value="0.025" units="cm"/>
      <inkml:brushProperty name="height" value="0.025" units="cm"/>
      <inkml:brushProperty name="color" value="#E71224"/>
    </inkml:brush>
  </inkml:definitions>
  <inkml:trace contextRef="#ctx0" brushRef="#br0">0 0 16131,'2'3'250,"0"0"0,-1-1-1,1 1 1,-1 0 0,0-1-1,0 1 1,0 0 0,0 0-1,0 0 1,-1 0 0,1 0-1,-1 0 1,0 0 0,0 4-1,1 5 573,3 11 127,-1 2-217,1 0 0,1 0 0,15 43 0,-19-67-706,-1 0 1,1 1 0,-1-1 0,1 0 0,0 0-1,-1 1 1,1-1 0,0 0 0,0 0 0,0 0-1,0 0 1,0 0 0,0 0 0,0 0 0,0 0-1,1 0 1,-1-1 0,0 1 0,2 0 0,-2-1-7,1 1 0,-1-1 0,0 0 0,0 0 0,0-1 0,1 1 0,-1 0 0,0 0 0,0-1 0,0 1 0,0 0 0,1-1 0,-1 1 0,0-1 0,0 0 0,0 1 0,0-1 0,1-1 0,4-3 45,-1-1 0,1 0-1,-1 0 1,0-1 0,5-8 0,28-50 247,-25 41-236,1 0 0,28-34 0,-41 55-77,1 1-1,0 0 0,0 0 0,1 0 0,-1 0 1,0 1-1,1-1 0,-1 1 0,4-2 0,-5 2 1,-1 1 0,1 0-1,0 0 1,0 0 0,-1 0-1,1 0 1,0 0 0,0 0-1,-1 0 1,1 0 0,0 0-1,0 0 1,0 1 0,-1-1 0,1 0-1,0 0 1,-1 1 0,1-1-1,0 1 1,-1-1 0,1 0-1,0 1 1,-1-1 0,1 1-1,-1 0 1,1-1 0,-1 1-1,1-1 1,-1 1 0,1 0-1,-1-1 1,0 1 0,1 0 0,-1-1-1,0 1 1,0 0 0,1 1-1,3 10 4,-1 0 0,0 0-1,2 17 1,-4-18 82,1 0 0,1-1 0,-1 1 0,1-1 0,7 14 0,-10-23-71,0 0 0,1-1 0,-1 1 1,0-1-1,1 1 0,-1-1 0,1 1 0,-1-1 0,1 1 0,-1-1 1,1 0-1,-1 1 0,1-1 0,-1 1 0,1-1 0,0 0 0,-1 0 0,1 1 1,-1-1-1,1 0 0,0 0 0,-1 0 0,1 0 0,0 0 0,-1 0 1,1 0-1,0 0 0,-1 0 0,1 0 0,0 0 0,-1 0 0,1 0 1,0-1-1,-1 1 0,1 0 0,-1 0 0,1-1 0,0 1 0,-1 0 0,1-1 1,-1 1-1,1-1 0,22-21 316,14-30-28,-29 40-321,0-1-1,1 1 0,1 1 1,15-16-1,-25 26 18,0 1 0,1 0-1,-1-1 1,1 1 0,-1 0 0,0-1-1,1 1 1,-1 0 0,1 0-1,-1-1 1,0 1 0,1 0 0,-1 0-1,1 0 1,-1-1 0,1 1-1,-1 0 1,1 0 0,-1 0 0,1 0-1,-1 0 1,1 0 0,-1 0-1,1 0 1,-1 0 0,1 1 0,-1-1-1,1 0 1,-1 0 0,1 0-1,-1 0 1,1 1 0,-1-1 0,1 0-1,-1 0 1,0 1 0,1-1-1,-1 0 1,0 1 0,1-1 0,-1 1-1,0-1 1,1 0 0,-1 1-1,0-1 1,0 1 0,1-1 0,-1 1-1,0-1 1,0 1 0,0-1-1,0 1 1,0-1 0,1 1 0,-1-1-1,0 1 1,0 0 0,3 33-85,-3-31 84,0 28-21,0-21 22,-1 1 1,2-1-1,-1 0 1,2 1-1,3 14 1,-5-24-46,0-1 0,0 1 1,0-1-1,0 0 1,0 1-1,0-1 0,0 1 1,1-1-1,-1 0 0,0 1 1,0-1-1,1 0 1,-1 1-1,0-1 0,0 0 1,1 0-1,-1 1 1,0-1-1,1 0 0,-1 0 1,0 1-1,1-1 0,-1 0 1,0 0-1,1 0 1,-1 0-1,1 0 0,-1 1 1,0-1-1,1 0 1,0 0-1,11-8-861,10-20 148,-20 25 681,14-21-546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6.256"/>
    </inkml:context>
    <inkml:brush xml:id="br0">
      <inkml:brushProperty name="width" value="0.025" units="cm"/>
      <inkml:brushProperty name="height" value="0.025" units="cm"/>
      <inkml:brushProperty name="color" value="#E71224"/>
    </inkml:brush>
  </inkml:definitions>
  <inkml:trace contextRef="#ctx0" brushRef="#br0">95 377 17108,'-7'4'562,"0"-1"1,1 1-1,0 0 1,0 1-1,0-1 1,0 1 0,1 0-1,-1 1 1,1 0-1,-7 9 1,10-11-458,-1 0 1,0 1 0,1-1-1,0 0 1,0 1 0,0-1-1,1 1 1,-1 0 0,1 0-1,0-1 1,1 1 0,-1 0-1,1 0 1,0 0-1,0 0 1,0 0 0,2 5-1,-2-9-93,0 0 0,0 0-1,1 0 1,-1 0 0,1 0-1,-1 0 1,1 0-1,-1-1 1,1 1 0,-1 0-1,1 0 1,0 0 0,-1 0-1,1-1 1,0 1 0,0 0-1,0-1 1,-1 1-1,1-1 1,0 1 0,0-1-1,0 1 1,1 0 0,1-1-2,-1 0 1,0 1 0,0-1 0,1 0 0,-1 0 0,0 0-1,0-1 1,1 1 0,-1 0 0,3-2 0,4-1-6,-1 0 0,1-1 0,-1 0 0,10-6 0,44-38-28,-50 37 3,1 1 1,-1 0 0,2 1 0,-1 0 0,29-12 0,-40 20 18,-1 0 1,0 1 0,1-1-1,-1 1 1,1 0 0,-1-1-1,1 1 1,-1 0 0,0 0-1,1 0 1,-1 0 0,1 0-1,-1 0 1,1 1 0,-1-1-1,1 0 1,-1 1 0,0-1-1,1 1 1,-1-1 0,0 1-1,1 0 1,-1-1 0,0 1-1,0 0 1,0 0 0,0 0-1,1 0 1,-1 0 0,-1 0-1,1 0 1,0 1 0,0-1-1,0 0 1,-1 0 0,1 1-1,0-1 1,-1 0 0,1 1-1,-1 1 1,3 7 58,0 1 0,-2 0 1,1 0-1,-1 17 0,1 0 182,5-9 111,-7-19-339,0 1 0,0-1 0,0 0 0,0 0 0,1 0 0,-1 1 1,0-1-1,0 0 0,0 0 0,1 0 0,-1 0 0,0 0 0,0 1 0,1-1 0,-1 0 1,0 0-1,0 0 0,1 0 0,-1 0 0,0 0 0,0 0 0,1 0 0,-1 0 0,0 0 1,0 0-1,1 0 0,-1 0 0,0 0 0,1 0 0,-1 0 0,0-1 0,0 1 0,0 0 0,1 0 1,-1 0-1,3-3 38,-1 1-1,0-1 1,0 1 0,0-1 0,0 0 0,-1 0 0,1 1-1,1-7 1,3-5-118,0 0-1,-2-1 1,0 0-1,-1 1 0,0-1 1,-1-1-1,-1 1 1,0 0-1,-2-17 1,2 31-61,-1-1 1,1 0 0,0 0 0,-1 0 0,1 0-1,0 1 1,0-1 0,0 0 0,0 1 0,0-1 0,1 1-1,-1-1 1,0 1 0,1 0 0,-1-1 0,1 1-1,-1 0 1,1 0 0,0 0 0,-1 0 0,1 0-1,2 0 1,13-11-891,-5-1 306,0-1 0,0 0 0,-2-1-1,0 0 1,0 0 0,-1-1 0,8-24 0,-6 13 366,-2-2 0,-1 1 0,8-51 0,-23 130 2142,-4 12-387,4 0 0,0 109-1,8-168-1290,-1 1 0,0-1 0,1 1 0,0-1-1,0 0 1,0 0 0,3 5 0,-4-8-105,1 0-1,-1-1 1,1 1-1,-1 0 1,1-1-1,-1 1 1,1-1-1,-1 1 1,1 0-1,0-1 1,-1 1-1,1-1 1,0 0-1,-1 1 1,1-1-1,0 1 1,0-1-1,-1 0 1,1 0-1,0 1 1,0-1-1,0 0 1,-1 0-1,1 0 1,0 0-1,0 0 1,0 0-1,0 0 1,-1 0-1,1 0 1,0-1-1,0 1 1,0 0-1,-1 0 1,1-1-1,0 1 1,0-1-1,-1 1 1,1 0-1,0-1 1,-1 1-1,2-2 1,2-1-78,0 0 0,0-1 0,0 0 1,0 0-1,-1 0 0,0 0 0,0 0 0,5-9 0,19-43-490,-18 36 381,58-138-890,-51 131 1102,-16 27-33,0-1 0,0 1 0,1 0 0,-1 0 1,0 0-1,0 0 0,0-1 0,0 1 0,1 0 0,-1 0 0,0 0 0,0 0 0,0 0 1,1 0-1,-1 0 0,0-1 0,0 1 0,0 0 0,1 0 0,-1 0 0,0 0 0,0 0 1,1 0-1,-1 0 0,0 0 0,0 0 0,0 0 0,1 0 0,-1 0 0,0 1 0,0-1 1,1 0-1,-1 0 0,0 0 0,0 0 0,4 15 194,-2 37 441,-3-32-223,2 0 0,5 33 0,-6-51-388,0-1 0,1 1 0,-1-1 0,1 1 1,-1-1-1,1 1 0,-1-1 0,1 1 0,0-1 0,0 1 0,0-1 0,0 0 0,0 1 0,0-1 0,0 0 0,0 0 0,2 1 0,-2-1-17,0-1 0,0 1 0,0-1 0,0 0 0,0 0 0,0 1 0,1-1 0,-1 0 0,0 0 0,0 0 0,0 0 0,0 0 0,0 0 0,0 0 0,1-1-1,-1 1 1,0 0 0,2-2 0,1 0-31,0 0 0,0 0 0,0-1-1,0 0 1,-1 0 0,1 0 0,-1 0 0,0 0-1,0-1 1,4-5 0,1-4-84,-1 0 1,0-1-1,0 1 1,-2-1-1,6-19 0,-9 24 53,0 0 0,0 0 1,0 0-1,-1-1 0,-1 1 0,0-1 0,0 1 0,-1 0 0,-2-14 0,3 22 48,0 0 0,0 1 0,0-1 1,0 1-1,-1-1 0,1 0 0,0 1 0,0-1 0,0 1 0,-1-1 1,1 1-1,0-1 0,-1 1 0,1-1 0,-1 1 0,1-1 0,0 1 0,-1-1 1,1 1-1,-1 0 0,1-1 0,-1 1 0,0-1 0,0 1 2,1 0-1,-1 0 0,1 1 1,-1-1-1,0 0 1,1 0-1,-1 0 0,1 1 1,-1-1-1,1 0 1,0 0-1,-1 1 1,1-1-1,-1 0 0,1 1 1,-1-1-1,1 1 1,0-1-1,-1 0 0,1 1 1,-16 29 10,10-9 89,0 0 0,1 1 0,2-1 0,0 1 0,1 0 1,1 0-1,2 0 0,0 0 0,1 0 0,1 0 0,6 24 0,-6-37-31,0 0-1,1 1 0,4 8 0,-7-16-71,0 0-1,0 0 0,0 0 1,0-1-1,1 1 0,-1 0 1,1-1-1,-1 1 0,1-1 1,-1 1-1,1-1 1,0 1-1,0-1 0,0 0 1,-1 0-1,1 0 0,0 0 1,0 0-1,5 0 0,-7-1-5,0 0 0,1 0 0,-1 0 0,0 0 0,1 0 0,-1-1 0,0 1 0,1 0 0,-1 0 0,0 0 0,1-1 0,-1 1 0,0 0 0,0 0 0,1-1 0,-1 1 0,0 0 0,0-1 0,1 1 0,-1 0 0,0-1 0,0 1 0,0 0 0,0-1 0,0 1 0,0 0 0,1-1 0,-1 1 0,0-1 0,0 1 0,0 0 0,0-1 0,0 1 0,0 0 0,-1-1 0,1 1 0,0-1 0,0 1 0,0 0 0,0-1 0,0 1 0,0 0 0,-1-1 0,1 1 0,0 0 0,-1-1 0,-6-19-268,-7-2 160,0 0-1,-29-32 1,30 39 449,1 0 0,0-1 0,1-1 0,1 1-1,0-2 1,-8-21 0,17 38-298,1 1 0,0-1 0,0 0 0,-1 1 0,1-1 0,0 1 0,0-1 0,0 1 0,0-1 0,0 1 0,0-1 0,0 0 0,0 1 0,0-1 0,0 1 0,0-1 0,0 1 0,0-1 0,0 1-1,0-1 1,1 0 0,-1 1 0,0-1 0,0 1 0,1-1 0,-1 1 0,0 0 0,1-1 0,-1 1 0,1-1 0,-1 1 0,0 0 0,1-1 0,-1 1 0,1 0 0,-1-1 0,1 1 0,-1 0 0,1 0 0,-1-1 0,1 1 0,0 0 0,-1 0 0,1 0 0,-1 0 0,1 0-1,0 0 1,35 2-123,-19 0-284,-7-2 300,0 0 0,0 0-1,0-1 1,15-3-1,12-9-179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7.985"/>
    </inkml:context>
    <inkml:brush xml:id="br0">
      <inkml:brushProperty name="width" value="0.025" units="cm"/>
      <inkml:brushProperty name="height" value="0.025" units="cm"/>
      <inkml:brushProperty name="color" value="#E71224"/>
    </inkml:brush>
  </inkml:definitions>
  <inkml:trace contextRef="#ctx0" brushRef="#br0">1 368 18108,'3'41'2839,"-3"-31"-2459,0 0 0,1-1 0,0 1-1,1 0 1,0 0 0,0-1 0,1 1-1,7 15 1,-9-24-363,-1 0 0,0-1 0,1 1-1,-1-1 1,1 1 0,-1 0 0,0-1 0,1 1-1,0-1 1,-1 1 0,1-1 0,-1 1-1,1-1 1,-1 1 0,1-1 0,0 0 0,-1 1-1,1-1 1,0 0 0,-1 0 0,1 0 0,0 1-1,0-1 1,-1 0 0,1 0 0,0 0 0,-1 0-1,1 0 1,0 0 0,1 0 0,0-1 10,-1 0 0,1 0 1,0 0-1,0 0 0,-1 0 1,1 0-1,0-1 0,-1 1 1,1 0-1,-1-1 0,2-1 1,4-7 91,0 1 0,10-20 0,-16 27-99,48-97 243,-49 98-265,0 0 1,1 0 0,-1 0-1,0 0 1,1 0 0,-1 1 0,1-1-1,0 0 1,-1 0 0,1 1 0,-1-1-1,1 0 1,0 1 0,0-1 0,-1 1-1,2-1 1,-1 1 0,-1 0 0,1 0 0,-1 0 0,0 0 0,1 0 0,-1 0 0,1 0-1,-1 0 1,0 0 0,1 0 0,-1 0 0,1 0 0,-1 0 0,0 1 0,1-1 0,-1 0 0,0 0 0,1 1-1,-1-1 1,0 0 0,1 0 0,-1 1 0,0-1 0,1 0 0,-1 1 0,16 32-37,-10-20 47,-3-6 19,0-1-1,0 0 1,1 0 0,0 0 0,0 0 0,1-1 0,9 10-1,-12-14-3,0 0-1,-1 0 1,1 0-1,0 0 1,0 0-1,0 0 1,0 0-1,0-1 0,0 1 1,0-1-1,0 1 1,0-1-1,0 0 1,1 0-1,-1 0 1,0 0-1,0 0 0,0-1 1,0 1-1,0 0 1,0-1-1,0 0 1,0 1-1,0-1 1,0 0-1,0 0 1,0 0-1,-1 0 0,1 0 1,3-3-1,0-2 37,1 1-1,-1-1 1,0 0-1,0 0 1,-1 0 0,0-1-1,0 0 1,0 1-1,3-11 1,6-11-112,-13 28 48,0 0-1,0 0 1,0 0-1,0 0 1,0 0-1,0 0 0,0 1 1,0-1-1,0 0 1,0 0-1,0 0 0,0 0 1,0 0-1,0 0 1,0 0-1,0 1 0,0-1 1,0 0-1,0 0 1,0 0-1,0 0 0,0 0 1,1 0-1,-1 0 1,0 0-1,0 0 1,0 0-1,0 1 0,0-1 1,0 0-1,0 0 1,0 0-1,0 0 0,0 0 1,0 0-1,1 0 1,-1 0-1,0 0 0,0 0 1,0 0-1,0 0 1,0 0-1,0 0 0,0 0 1,0 0-1,1 0 1,-1 0-1,0 0 1,0 0-1,0 0 0,0 0 1,0 0-1,0 0 1,0 0-1,0 0 0,1 0 1,-1 0-1,0 0 1,0 0-1,0 0 0,0 0 1,0 0-1,0 0 1,0-1-1,1 10-82,-1 18-127,-1-16 178,0 1 1,1-1-1,1 0 1,0 0 0,0 1-1,1-1 1,6 16 0,-8-26 38,0 0 1,1 0 0,-1-1 0,0 1-1,1 0 1,-1 0 0,1-1 0,-1 1-1,1 0 1,-1-1 0,1 1 0,0 0-1,-1-1 1,1 1 0,0-1 0,0 1-1,-1-1 1,1 0 0,0 1 0,0-1-1,-1 0 1,1 1 0,0-1 0,0 0-1,0 0 1,0 0 0,0 0 0,-1 0-1,1 0 1,0 0 0,0 0 0,0 0-1,0 0 1,-1 0 0,1-1-1,0 1 1,0 0 0,0-1 0,-1 1-1,1 0 1,0-1 0,0 1 0,-1-1-1,1 1 1,0-1 0,0-1 0,4-1-1,-1-1 1,0 0-1,0 0 1,0-1-1,5-7 1,4-10-250,12-30 1,-15 30-759,16-26 0,-26 49 984,0-1 1,0 0-1,0 0 0,0 0 1,0 0-1,0 1 1,0-1-1,0 0 0,0 0 1,0 0-1,0 0 0,0 0 1,0 1-1,0-1 1,0 0-1,0 0 0,0 0 1,0 0-1,0 0 1,0 1-1,0-1 0,0 0 1,0 0-1,1 0 1,-1 0-1,0 0 0,0 0 1,0 1-1,0-1 0,0 0 1,0 0-1,1 0 1,-1 0-1,0 0 0,0 0 1,0 0-1,0 0 1,0 0-1,1 0 0,-1 0 1,0 0-1,0 0 1,0 0-1,0 0 0,1 0 1,-1 0-1,0 0 0,0 0 1,0 0-1,0 0 1,0 0-1,1 0 0,-1 0 1,0 0-1,0 0 1,0 0-1,0 0 0,0 0 1,1-1-1,-1 1 1,0 0-1,0 0 0,0 0 1,1 14-379,-2 12 22,0-17 433,1 0 0,0 0 0,0 0 0,1 0 0,0-1 0,0 1 0,4 13 0,-4-21-40,-1-1-1,0 1 1,0-1-1,0 1 0,1-1 1,-1 1-1,0-1 1,0 1-1,1-1 0,-1 1 1,0-1-1,1 0 1,-1 1-1,1-1 0,-1 0 1,1 1-1,-1-1 1,0 0-1,1 1 0,-1-1 1,1 0-1,-1 0 1,1 0-1,-1 1 0,1-1 1,0 0-1,-1 0 1,1 0-1,-1 0 0,1 0 1,-1 0-1,1 0 1,-1 0-1,1 0 0,-1 0 1,1 0-1,0-1 1,-1 1-1,1 0 0,-1 0 1,1 0-1,-1-1 1,0 1-1,1 0 0,-1-1 1,1 1-1,-1 0 1,1-1-1,0 0 0,19-23 441,-19 23-444,20-31 182,-2-2 0,0 0 0,21-60 0,28-114-199,-59 179-24,-23 79 94,3 2 0,3-1 0,1 1 0,1 87 0,6-139-66,0 16 107,1-1 1,6 29-1,-7-41-89,1 1 0,0-1 0,0 0 1,0 0-1,0 0 0,1 0 0,-1 0 0,1 0 0,-1 0 0,1 0 0,0 0 0,1-1 1,-1 1-1,0-1 0,1 1 0,-1-1 0,1 0 0,0 0 0,-1 0 0,5 1 0,-7-2-22,1-1 0,-1 0 0,1 1-1,0-1 1,-1 0 0,1 1 0,0-1 0,0 0-1,-1 0 1,1 0 0,0 0 0,0 0-1,-1 0 1,1 0 0,0 0 0,0 0-1,-1 0 1,1 0 0,0 0 0,0 0-1,-1-1 1,1 1 0,0 0 0,-1-1-1,1 1 1,0 0 0,-1-1 0,1 1-1,-1-1 1,1 1 0,-1-1 0,1 1-1,0-1 1,-1 1 0,0-1 0,1 0-1,-1 1 1,1-1 0,-1 0 0,0 1-1,0-1 1,1 0 0,-1 1 0,0-1-1,0 0 1,0 0 0,0 1 0,0-2-1,1-3-45,-1 1-1,0-1 0,0 0 1,-1 1-1,1-1 0,-3-6 1,-2-4-181,0 0 1,-1 1 0,-1 0 0,-13-22 0,-41-50-917,41 59 817,14 18 208,1 2 22,0 0 1,0 1-1,-1-1 1,1 1-1,-1 0 1,-1 0-1,-7-5 1,20 16 212,0-1 1,0 0 0,1 0 0,8 4 0,3-2 10,0-1-1,36 6 1,-46-10-125,0 0 1,0-1-1,-1 0 1,1 0-1,0-1 1,0 1-1,-1-2 1,1 1-1,14-6 0,-21 7 2,0-1-1,0 1 1,0 0-1,0-1 1,0 1-1,0-1 1,0 0-1,0 1 1,0-1-1,0 0 1,-1 1-1,1-1 1,0 0-1,0 0 1,-1 0-1,1 0 1,-1 0-1,1 0 1,0 1-1,-1-2 1,0 1-1,1 0 1,-1 0-1,0 0 1,1 0-1,-1 0 1,0 0-1,0 0 1,0 0-1,0 0 0,0 0 1,-1-3-1,-2-17-58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8.495"/>
    </inkml:context>
    <inkml:brush xml:id="br0">
      <inkml:brushProperty name="width" value="0.025" units="cm"/>
      <inkml:brushProperty name="height" value="0.025" units="cm"/>
      <inkml:brushProperty name="color" value="#E71224"/>
    </inkml:brush>
  </inkml:definitions>
  <inkml:trace contextRef="#ctx0" brushRef="#br0">7 0 19172,'-6'10'1768,"6"0"-1183,3-4-305,3-6 1920,1-2-1488,3-5-104,1-1-55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7:59.806"/>
    </inkml:context>
    <inkml:brush xml:id="br0">
      <inkml:brushProperty name="width" value="0.025" units="cm"/>
      <inkml:brushProperty name="height" value="0.025" units="cm"/>
      <inkml:brushProperty name="color" value="#E71224"/>
    </inkml:brush>
  </inkml:definitions>
  <inkml:trace contextRef="#ctx0" brushRef="#br0">60 293 14731,'6'-3'512,"0"0"-1,0-1 0,-1 1 1,1-1-1,-1 0 1,1-1-1,-1 0 1,-1 1-1,1-1 0,-1-1 1,0 1-1,0-1 1,0 0-1,3-7 1,1-1-226,-2 0 1,0-1 0,-1 1-1,0-1 1,3-18-1,-7 26-259,0 1-1,0 0 0,-1 0 0,0 0 0,0-1 0,-1 1 0,0 0 0,0 0 1,0 0-1,-1 0 0,-2-7 0,3 11-24,0 0 1,0 0 0,0 1-1,0-1 1,-1 0-1,1 0 1,0 1-1,-1-1 1,0 0-1,1 1 1,-1 0-1,0-1 1,0 1-1,1 0 1,-1 0-1,0 0 1,0 0-1,0 0 1,0 1-1,-1-1 1,1 0-1,0 1 1,0 0-1,0-1 1,0 1-1,-1 0 1,1 0-1,0 0 1,0 1-1,0-1 1,0 0-1,-1 1 1,1-1-1,-3 2 1,0 0-9,0 1 0,0-1 0,1 1 0,-1 0 1,0 0-1,1 0 0,0 1 0,0-1 0,0 1 0,0 0 0,1 0 0,-1 0 1,1 1-1,0-1 0,1 1 0,-1 0 0,-3 10 0,0-1-20,1 1 0,1-1 0,0 1 0,1 0 0,-1 19 1,3-25 7,1 0 0,-1 0 0,2 0 0,-1 0 0,1 0 0,1 0 0,0 0 1,4 14-1,-5-21 9,0 0 1,1 1 0,-1-1-1,0 0 1,1 0-1,-1 0 1,1 0 0,0 0-1,-1 0 1,1 0-1,0-1 1,0 1 0,1 0-1,-1-1 1,0 0-1,0 0 1,1 1 0,-1-1-1,0-1 1,1 1-1,-1 0 1,1-1 0,-1 1-1,1-1 1,0 0-1,-1 1 1,1-1 0,-1-1-1,1 1 1,-1 0-1,1-1 1,0 1 0,-1-1-1,5-1 1,5-2-56,0-1-1,0 0 1,-1-1 0,1-1 0,-1 1 0,-1-2 0,1 1 0,14-16-1,1-1-199,41-54 0,-31 31-103,-41 86 341,4-36 28,-17 73 185,17-70-131,0 0-1,0 1 1,1-1-1,0 1 0,0-1 1,0 0-1,1 1 0,0-1 1,0 0-1,3 7 1,-4-12-39,1 0 0,-1 0 0,1 0 0,-1 0 1,1 0-1,0 0 0,-1 0 0,1 0 1,0 0-1,0 0 0,0 0 0,-1 0 0,1-1 1,0 1-1,0 0 0,0-1 0,0 1 0,0-1 1,1 1-1,-1-1 0,0 1 0,0-1 1,2 0-1,0 1 9,-1-2 0,1 1 0,0 0 0,-1 0 1,1-1-1,-1 1 0,1-1 0,-1 0 0,1 0 0,3-2 0,5-3 43,0-1-1,0 0 0,13-13 1,-21 18-62,51-49 16,-38 35-82,0 0 1,2 1 0,20-14-1,-38 28 58,1 1 0,-1-1 0,1 1 0,0-1-1,-1 1 1,1-1 0,0 1 0,-1 0 0,1-1-1,0 1 1,0 0 0,-1 0 0,1-1 0,0 1-1,0 0 1,0 0 0,-1 0 0,1 0 0,0 0-1,0 0 1,0 0 0,-1 0 0,1 1 0,0-1-1,0 0 1,-1 0 0,1 1 0,0-1 0,0 0-1,-1 1 1,1-1 0,0 1 0,-1-1 0,1 1-1,-1-1 1,1 1 0,0-1 0,-1 1 0,1-1-1,-1 1 1,0 0 0,1-1 0,-1 1 0,1 0-1,-1 0 1,0 1 0,3 5 64,-1 1 0,-1-1 1,1 1-1,-1 11 0,-1-14 76,1 0-1,0 0 1,-1 0-1,4 10 1,-3-14-124,-1-1 1,0 0 0,0 1-1,1-1 1,-1 0 0,0 1-1,1-1 1,-1 0 0,0 0-1,1 1 1,-1-1-1,1 0 1,-1 0 0,0 0-1,1 1 1,-1-1 0,1 0-1,-1 0 1,1 0 0,-1 0-1,0 0 1,1 0 0,-1 0-1,1 0 1,-1 0 0,1 0-1,-1 0 1,1 0 0,-1-1-1,0 1 1,1 0 0,-1 0-1,1 0 1,-1 0 0,0-1-1,1 1 1,-1 0-1,0 0 1,1-1 0,-1 1-1,0 0 1,1-1 0,-1 1-1,0 0 1,0-1 0,1 1-1,-1-1 1,0 1 0,0-1-1,18-24 310,-15 21-268,27-46 267,-22 34-341,0 1 1,2 1-1,18-23 0,-28 36 8,1 0 0,-1 0 0,1 1 0,0-1 0,0 0 0,-1 1-1,1-1 1,0 1 0,0-1 0,0 1 0,0-1 0,0 1 0,-1-1 0,1 1-1,0 0 1,0-1 0,0 1 0,2 0 0,-3 0 1,1 0 0,-1 0 1,1 1-1,-1-1 0,1 0 0,-1 0 0,1 1 1,-1-1-1,1 0 0,-1 1 0,0-1 1,1 1-1,-1-1 0,0 1 0,1-1 1,-1 0-1,0 1 0,1-1 0,-1 1 0,0-1 1,0 1-1,0-1 0,1 2 0,0 2-28,0 1 0,-1-1 0,1 0-1,-1 1 1,0-1 0,-1 7 0,-10 48-121,10-55-16,0-1 0,0 1 1,-1 0-1,1-1 0,-1 1 0,0 0 0,0-1 1,0 0-1,-1 0 0,1 1 0,-1-1 0,-5 5 1,8-8 148,-1 0 0,1 1 0,-1-1 0,1 0 0,-1 0 0,1 1 1,-1-1-1,0 0 0,1 0 0,-1 0 0,1 1 0,-1-1 0,0 0 1,1 0-1,-1 0 0,1 0 0,-1 0 0,0 0 0,1 0 0,-1 0 1,1-1-1,-1 1 0,0 0 0,1 0 0,-1 0 0,1-1 0,-1 1 1,1 0-1,-1-1 0,1 1 0,-1 0 0,1-1 0,-1 1 0,1-1 1,-1 1-1,1-1 0,-7-17-540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0.406"/>
    </inkml:context>
    <inkml:brush xml:id="br0">
      <inkml:brushProperty name="width" value="0.025" units="cm"/>
      <inkml:brushProperty name="height" value="0.025" units="cm"/>
      <inkml:brushProperty name="color" value="#E71224"/>
    </inkml:brush>
  </inkml:definitions>
  <inkml:trace contextRef="#ctx0" brushRef="#br0">1 0 15547,'7'13'1185,"4"-3"-1265,2 0 24,4-1 536,5-2-184</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0.933"/>
    </inkml:context>
    <inkml:brush xml:id="br0">
      <inkml:brushProperty name="width" value="0.025" units="cm"/>
      <inkml:brushProperty name="height" value="0.025" units="cm"/>
      <inkml:brushProperty name="color" value="#E71224"/>
    </inkml:brush>
  </inkml:definitions>
  <inkml:trace contextRef="#ctx0" brushRef="#br0">131 107 15787,'-4'-1'179,"1"0"0,-1 0-1,1 1 1,-1-1-1,0 1 1,1 0 0,-1 0-1,0 0 1,1 0 0,-1 1-1,1 0 1,-1-1-1,1 1 1,-1 0 0,1 1-1,-1-1 1,1 1 0,0-1-1,0 1 1,0 0-1,0 0 1,0 1 0,0-1-1,0 0 1,-3 5 0,2-2-16,0 0 1,0 1-1,0-1 1,1 1-1,0 0 1,0 0-1,0 0 1,1 0-1,0 0 1,0 1-1,0-1 1,1 1-1,-1 9 1,2-15-120,0 1-1,0 0 1,-1-1 0,1 1-1,0 0 1,1 0 0,-1-1-1,0 1 1,1 0 0,-1-1-1,0 1 1,1 0 0,0-1-1,-1 1 1,1-1 0,0 1-1,0-1 1,0 1 0,0-1-1,0 0 1,0 1 0,2 0-1,-1-1-6,0 0-1,0 0 0,-1-1 0,1 1 0,0-1 0,0 1 1,0-1-1,0 0 0,0 1 0,0-1 0,0 0 0,0 0 1,0-1-1,0 1 0,0 0 0,2-1 0,5-2 2,-1 0-1,0 0 0,0-1 0,0 0 1,0 0-1,0-1 0,10-8 1,8-11-33,-2-2 0,0-1 0,38-57 0,-60 82 0,-2 2-2,0-1 0,0 1 0,0 0 1,0 0-1,0 0 0,0 0 0,0-1 0,0 1 0,0 0 1,0 0-1,0 0 0,0 0 0,0-1 0,0 1 1,0 0-1,0 0 0,0 0 0,1 0 0,-1 0 0,0 0 1,0-1-1,0 1 0,0 0 0,0 0 0,1 0 0,-1 0 1,0 0-1,0 0 0,0 0 0,0 0 0,0 0 0,1 0 1,-1 0-1,0 0 0,0-1 0,0 1 0,0 0 0,1 0 1,-1 0-1,0 0 0,0 1 0,0-1 0,1 0 0,-1 0 1,0 0-1,0 0 0,0 0 0,0 0 0,0 0 1,1 0-1,-1 0 0,0 0 0,0 0 0,0 0 0,0 1 1,0-1-1,1 0 0,-1 0 0,0 0 0,0 0 0,0 0 1,0 1-1,2 17 176,-6 30 141,3-44-276,1-4-45,-1 7 112,1 0 1,-1 0-1,1 0 1,2 12-1,-2-18-92,0 0 0,0-1 0,0 1 0,0-1 0,1 1 0,-1 0-1,0-1 1,0 1 0,1-1 0,-1 1 0,0-1 0,1 1 0,-1-1 0,1 1 0,-1-1 0,0 1 0,1-1 0,-1 1-1,1-1 1,-1 0 0,1 1 0,0-1 0,-1 0 0,2 1 0,-1-1 2,0 0-1,1 0 1,-1-1 0,1 1-1,-1 0 1,0-1-1,0 1 1,1-1 0,-1 1-1,0-1 1,0 1 0,1-1-1,-1 0 1,0 0 0,0 0-1,2-1 1,34-37 217,-31 33-277,-1-1 1,1 0-1,0 1 0,1 0 1,0 1-1,0-1 1,0 1-1,16-8 1,-22 13 24,0 0 0,-1-1 0,1 1 0,0 0 1,0 0-1,0 0 0,0 0 0,0-1 0,0 1 1,0 1-1,0-1 0,0 0 0,0 0 0,0 0 0,0 0 1,0 1-1,0-1 0,0 0 0,0 1 0,0-1 0,0 1 1,0-1-1,-1 1 0,1-1 0,0 1 0,0 0 1,0-1-1,-1 1 0,1 0 0,-1 0 0,1 0 0,0-1 1,-1 1-1,1 0 0,-1 0 0,0 0 0,1 0 1,-1 0-1,1 2 0,1 5-10,-1 0 0,1 0 0,-1 0 0,0 9 0,1 3 163,-2-19-129,0 0 1,0-1-1,0 1 0,0-1 0,0 1 0,0-1 0,0 1 0,0-1 1,0 1-1,1-1 0,-1 1 0,0-1 0,0 1 0,1-1 1,-1 1-1,0-1 0,1 1 0,-1-1 0,0 1 0,1-1 0,-1 0 1,1 1-1,-1-1 0,1 0 0,-1 1 0,0-1 0,1 0 1,-1 0-1,1 1 0,0-1 0,-1 0 0,1 0 0,-1 0 0,1 0 1,-1 0-1,1 0 0,-1 0 0,1 0 0,-1 0 0,1 0 1,0 0-1,-1 0 0,1 0 0,-1 0 0,1 0 0,-1-1 0,1 1 1,-1 0-1,1 0 0,-1-1 0,1 1 0,-1 0 0,1 0 1,-1-1-1,0 1 0,1-1 0,28-27 289,-24 23-253,25-30 88,27-26-326,-49 54 94,0 0 0,0 0 0,1 1 1,0 0-1,15-7 0,-23 12 87,0 1 1,0-1-1,0 1 1,0-1-1,0 1 1,0 0-1,0 0 1,0-1-1,0 1 0,-1 0 1,1 0-1,0 0 1,0 0-1,0 0 1,0 0-1,0 0 1,0 0-1,0 0 0,0 1 1,0-1-1,0 0 1,0 1-1,0-1 1,0 1-1,0-1 0,0 1 1,0-1-1,-1 1 1,1-1-1,0 1 1,0 0-1,-1-1 1,1 1-1,0 0 0,-1 0 1,1 0-1,-1 0 1,1-1-1,-1 1 1,1 0-1,-1 0 1,0 0-1,0 0 0,1 0 1,-1 0-1,0 0 1,0 0-1,0 0 1,0 2-1,1 7 71,-1 0 1,0 0-1,-2 19 0,1-23 3,-6 71-98,-5-101-3059,8-1 2349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1.355"/>
    </inkml:context>
    <inkml:brush xml:id="br0">
      <inkml:brushProperty name="width" value="0.05" units="cm"/>
      <inkml:brushProperty name="height" value="0.05" units="cm"/>
    </inkml:brush>
  </inkml:definitions>
  <inkml:trace contextRef="#ctx0" brushRef="#br0">114 155 14867,'-10'6'501,"1"1"-1,0 0 1,0 0-1,0 1 1,1 0-1,0 0 1,1 1-1,0 0 1,1 0-1,-1 1 1,2 0-1,-1 0 1,-6 19-1,12-29-475,-1 1 1,1 0-1,0 0 0,0 0 1,-1 0-1,1 0 0,0 0 1,0-1-1,0 1 0,0 0 1,0 0-1,0 0 0,0 0 1,0 0-1,1 0 0,-1 0 1,0 0-1,0-1 0,1 1 1,-1 0-1,1 0 0,-1 0 1,0 0-1,1-1 0,0 1 1,-1 0-1,2 0 0,-1 0-3,0-1 0,1 1 0,-1-1 0,0 0 0,1 1 0,-1-1 0,0 0-1,1 0 1,-1 0 0,1 0 0,-1 0 0,1 0 0,-1 0 0,0-1 0,3 0 0,5-2 25,1 0 1,-1-1-1,15-8 1,13-12 26,38-30 0,14-9-66,-89 63-7,0 0 0,0 0 0,0 0 0,0 1 0,0-1 1,0 0-1,0 0 0,0 1 0,0-1 0,0 0 0,0 0 0,0 0 1,0 1-1,0-1 0,0 0 0,0 0 0,0 1 0,0-1 1,1 0-1,-1 0 0,0 0 0,0 1 0,0-1 0,0 0 0,0 0 1,1 0-1,-1 0 0,0 1 0,0-1 0,0 0 0,0 0 1,1 0-1,-1 0 0,0 0 0,0 0 0,0 0 0,1 1 1,-1-1-1,0 0 0,0 0 0,1 0 0,-1 0 0,0 0 0,0 0 1,0 0-1,1 0 0,-1 0 0,0 0 0,0 0 0,1 0 1,-1-1-1,0 1 0,0 0 0,0 0 0,1 0 0,-1 0 0,0 0 1,0 0-1,-11 27 63,6-16 13,5-11-84,-1 0-1,1 0 1,0 1-1,0-1 1,0 0-1,-1 1 1,1-1-1,0 0 1,0 1-1,0-1 1,0 1-1,0-1 1,0 0-1,0 1 1,0-1-1,0 0 1,0 1-1,0-1 1,0 1-1,0-1 1,0 0-1,0 1 1,0-1-1,0 0 1,0 1-1,1-1 1,-1 0-1,0 1 1,0-1-1,0 0 1,1 1-1,-1-1 1,0 0-1,0 0 1,1 1-1,-1-1 1,0 0-1,1 0 1,-1 1-1,0-1 1,1 0-1,-1 0 1,0 0-1,1 0 1,-1 1-1,0-1 1,1 0 0,-1 0-1,0 0 1,1 0-1,-1 0 1,1 0-1,-1 0 1,0 0-1,1 0 1,-1 0-1,0 0 1,1-1-1,0 1 1,26-11-1201,-24 10 1022,95-53-4802,-68 37 4317,10-6-609</inkml:trace>
  <inkml:trace contextRef="#ctx0" brushRef="#br0" timeOffset="1">615 4 16500,'0'0'57,"0"0"0,0 0 0,0 0 0,0-1 0,0 1 1,0 0-1,0 0 0,0 0 0,0 0 0,0-1 0,0 1 1,-1 0-1,1 0 0,0 0 0,0 0 0,0-1 0,0 1 1,-1 0-1,1 0 0,0 0 0,0 0 0,0 0 0,0 0 1,-1 0-1,1-1 0,0 1 0,0 0 0,0 0 0,-1 0 1,1 0-1,0 0 0,0 0 0,0 0 0,-1 0 0,1 0 1,0 0-1,0 0 0,-1 0 0,1 0 0,0 1 0,-15 3 1216,-12 9 544,22-10-1529,0 0-1,0 0 1,0 1 0,0 0 0,-6 7 0,10-10-269,1-1-1,-1 1 1,1-1-1,0 1 1,-1 0-1,1-1 1,0 1-1,-1-1 1,1 1-1,0 0 1,0 0-1,0-1 1,0 1 0,0 0-1,-1-1 1,1 1-1,0 0 1,1-1-1,-1 1 1,0 0-1,0-1 1,0 2-1,1-1-22,0 0-1,0 0 1,0 0-1,-1 0 1,1 0 0,0 0-1,1 0 1,-1 0-1,0 0 1,0-1-1,0 1 1,0 0-1,1-1 1,-1 1-1,0-1 1,2 1-1,15 4-319,-1-2 0,0 0-1,1-1 1,0-1 0,33-1-1,-25-1-432,44 6 0,-44 3 451,-26-8 308,1 0 0,-1 0 1,1 1-1,-1-1 1,0 0-1,1 1 0,-1-1 1,1 0-1,-1 1 0,0-1 1,0 1-1,1-1 0,-1 1 1,0-1-1,0 0 0,1 1 1,-1-1-1,0 1 1,0-1-1,0 1 0,0-1 1,0 1-1,0-1 0,0 1 1,0-1-1,0 1 0,0-1 1,0 1-1,0-1 0,0 1 1,0-1-1,0 1 1,-1-1-1,1 1 0,0-1 1,0 0-1,0 1 0,-1-1 1,1 1-1,0-1 0,-1 0 1,1 1-1,0-1 0,-1 1 1,1-1-1,-1 0 1,1 0-1,0 1 0,-1-1 1,-6 6 53,0-1 1,0 0 0,-1-1 0,1 0 0,-1 0-1,0 0 1,0-1 0,0 0 0,-1-1-1,1 0 1,-1 0 0,1-1 0,-14 1 0,21-2-60,0 0 1,0 0-1,1 0 1,-1 0-1,0 0 1,1-1 0,-1 1-1,0 0 1,1 0-1,-1 0 1,1-1 0,-1 1-1,0 0 1,1-1-1,-1 1 1,1 0 0,-1-1-1,1 1 1,-1-1-1,1 1 1,-1-1 0,1 1-1,-1-1 1,1 1-1,0-1 1,-1 0 0,1 1-1,0-1 1,-1 0-1,1 1 1,0-1-1,0 0 1,0 1 0,0-1-1,0 0 1,0-12-128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1.982"/>
    </inkml:context>
    <inkml:brush xml:id="br0">
      <inkml:brushProperty name="width" value="0.025" units="cm"/>
      <inkml:brushProperty name="height" value="0.025" units="cm"/>
      <inkml:brushProperty name="color" value="#E71224"/>
    </inkml:brush>
  </inkml:definitions>
  <inkml:trace contextRef="#ctx0" brushRef="#br0">0 27 16644,'1'-2'95,"12"-22"2547,-13 24-2608,0 0-1,0 0 0,0 0 0,1 0 1,-1 0-1,0 0 0,0 0 0,0 0 1,0 0-1,0 0 0,1 0 0,-1 0 1,0 0-1,0 0 0,0 0 0,0 0 1,0 0-1,1 0 0,-1 0 0,0 0 1,0 0-1,0 0 0,0 0 0,1 0 1,-1 0-1,0 0 0,0 0 0,0 0 1,0 0-1,0 1 0,0-1 0,0 0 0,1 0 1,-1 0-1,0 0 0,0 0 0,0 0 1,0 1-1,0-1 0,0 0 0,0 0 1,0 0-1,0 0 0,0 1 0,5 17 1056,2 47-22,-3 65 0,6 55 370,-10-180-1355,1-1 0,0 0 0,0 1 0,0-1-1,0 0 1,1 1 0,0-1 0,2 5-1,-3-8-60,-1 0 0,1-1 0,-1 1 0,1-1 0,-1 1 0,1-1 0,-1 1 0,1-1 0,0 1 0,-1-1-1,1 0 1,0 1 0,-1-1 0,1 0 0,0 1 0,0-1 0,-1 0 0,1 0 0,0 0 0,1 0 0,-1 0-2,1 0 0,-1-1 0,1 1 0,-1 0 1,1-1-1,-1 0 0,1 1 0,-1-1 0,0 0 0,1 0 1,-1 0-1,0 0 0,0 0 0,2-1 0,8-11 51,1 0 0,-2-1 0,17-26 0,-20 27-71,1 1-1,1-1 1,0 2 0,0-1 0,21-18-1,-29 29 1,0 0 0,0 0 0,0 1 0,0-1 0,0 0-1,0 1 1,0-1 0,0 1 0,0-1 0,1 1-1,-1 0 1,0-1 0,0 1 0,0 0 0,1 0-1,-1 0 1,0 0 0,0 0 0,0 0 0,1 0 0,-1 0-1,0 0 1,2 1 0,-1 0 0,-1 0 0,1 0 0,-1 0 1,1 1-1,-1-1 0,0 0 0,1 1 0,-1-1 1,0 0-1,0 1 0,0 0 0,0-1 0,1 4 0,2 4 0,-1 1-1,0-1 0,0 1 0,1 13 0,5 74-2104,-2-111 1714</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2.441"/>
    </inkml:context>
    <inkml:brush xml:id="br0">
      <inkml:brushProperty name="width" value="0.025" units="cm"/>
      <inkml:brushProperty name="height" value="0.025" units="cm"/>
      <inkml:brushProperty name="color" value="#E71224"/>
    </inkml:brush>
  </inkml:definitions>
  <inkml:trace contextRef="#ctx0" brushRef="#br0">50 45 18956,'-6'8'414,"0"0"0,1 1 0,0-1 0,0 1 0,1 1 0,0-1 0,1 0 0,-3 13 0,4-16-280,1 0 0,0 1 0,0-1-1,0 0 1,1 0 0,0 1 0,1-1 0,-1 0-1,1 0 1,0 0 0,0 0 0,1 0 0,0 0-1,4 8 1,-6-12-121,1-1 1,-1 1-1,1-1 0,0 1 0,0-1 0,0 0 0,0 1 1,0-1-1,0 0 0,0 1 0,0-1 0,0 0 0,1 0 1,-1 0-1,0 0 0,1 0 0,-1-1 0,1 1 0,-1 0 1,1-1-1,-1 1 0,1-1 0,-1 1 0,1-1 0,0 0 1,-1 1-1,1-1 0,0 0 0,-1 0 0,1 0 0,0-1 1,-1 1-1,1 0 0,-1-1 0,1 1 0,0-1 0,-1 1 1,1-1-1,-1 0 0,1 1 0,-1-1 0,0 0 0,1 0 1,-1 0-1,0 0 0,2-2 0,3-3 26,0 0 1,0 0-1,-1-1 0,0 0 0,0 0 0,0 0 0,6-15 0,-7 13-7,0-1 0,-1 0 0,0 0 0,-1 0 0,0 0-1,0 0 1,-1 0 0,0-1 0,-1 1 0,0 0 0,-1-1-1,0 1 1,-1 0 0,-3-14 0,5 23-38,0 1 0,-1-1 0,1 0 0,0 0 0,0 0 0,-1 1 0,1-1 0,0 0 0,-1 0 0,1 1 0,-1-1 0,1 0 0,-1 1 1,1-1-1,-1 0 0,0 1 0,1-1 0,-1 1 0,0-1 0,1 1 0,-1-1 0,0 1 0,0 0 0,1-1 0,-1 1 0,0 0 0,0 0 0,0-1 0,1 1 0,-1 0 0,0 0 0,0 0 0,0 0 0,0 0 0,1 0 0,-1 0 1,0 0-1,0 1 0,0-1 0,0 0 0,1 0 0,-1 1 0,0-1 0,0 0 0,1 1 0,-2 0 0,1 0-107,-1 0 1,1 0-1,0 1 1,0-1-1,-1 0 1,1 1-1,0-1 1,0 1-1,1-1 0,-1 1 1,0-1-1,0 1 1,1-1-1,-1 1 1,1 0-1,0-1 1,-1 1-1,1 0 0,0 0 1,0-1-1,0 1 1,0 3-1,0-5 89,0 0 0,1 1-1,-1-1 1,0 0 0,0 1-1,0-1 1,0 0-1,0 1 1,0-1 0,1 0-1,-1 1 1,0-1 0,0 0-1,1 0 1,-1 1 0,0-1-1,0 0 1,1 0 0,-1 1-1,0-1 1,1 0-1,-1 0 1,0 0 0,1 0-1,-1 0 1,0 1 0,1-1-1,-1 0 1,0 0 0,1 0-1,-1 0 1,0 0 0,1 0-1,-1 0 1,0 0 0,1 0-1,-1 0 1,0 0-1,1 0 1,-1-1 0,1 1-1,11-6-577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3.439"/>
    </inkml:context>
    <inkml:brush xml:id="br0">
      <inkml:brushProperty name="width" value="0.025" units="cm"/>
      <inkml:brushProperty name="height" value="0.025" units="cm"/>
      <inkml:brushProperty name="color" value="#E71224"/>
    </inkml:brush>
  </inkml:definitions>
  <inkml:trace contextRef="#ctx0" brushRef="#br0">41 1 15195,'-1'27'1462,"-2"-1"0,-9 42 1,0 2 261,9-51-1305,-1 8 136,1 0 0,1 0 1,1 1-1,1-1 1,5 28-1,-5-53-499,0 0 0,1 0 0,-1 0 0,0 0 0,1 0 0,0 0 0,-1 0 0,1 0 0,0-1 0,0 1 0,0 0 0,0 0 0,1-1 0,-1 1 0,0-1 0,1 1 0,-1-1 0,1 0 0,-1 1 0,4 1 0,-3-3-42,0 1 0,0-1 0,0 0 0,0 0 0,0 0 0,0 0 0,0 0 0,0 0 0,0-1 0,0 1 0,-1-1 0,1 1 0,0-1 0,0 0 0,0 1 0,-1-1 0,1 0 0,0 0-1,-1 0 1,1-1 0,1-1 0,9-7-193,0-1 1,-2-1-1,1 0 0,-2 0 0,1-1 0,10-21 0,-7 12-685,24-28 1,-36 49 824,-1 0 0,0 1-1,1-1 1,-1 1 0,1-1 0,-1 1 0,0-1-1,1 1 1,0-1 0,-1 1 0,1 0 0,-1-1-1,1 1 1,-1 0 0,1-1 0,0 1 0,-1 0-1,1 0 1,0-1 0,-1 1 0,1 0 0,0 0-1,-1 0 1,1 0 0,0 0 0,0 0 0,0 1 10,-1-1 1,1 1 0,0-1 0,-1 1 0,1-1 0,-1 1-1,1 0 1,-1 0 0,1-1 0,-1 1 0,1 0-1,-1 0 1,0-1 0,1 1 0,-1 0 0,0 0-1,0 1 1,2 9-37,0 0 0,-1 18-1,-1-18 16,1-1 169,0 1 0,0-1 0,1 0 0,7 20 0,-9-29-88,1 0 0,-1 1 0,0-1 0,1 0 0,-1 0-1,1 1 1,0-1 0,0 0 0,-1 0 0,1 0 0,0 0 0,0 0 0,0 0 0,0 0 0,0 0 0,0 0 0,0 0 0,0-1 0,1 1 0,-1 0 0,0-1 0,0 1-1,1-1 1,-1 1 0,0-1 0,1 0 0,-1 1 0,0-1 0,1 0 0,-1 0 0,0 0 0,1 0 0,-1 0 0,1-1 0,-1 1 0,0 0 0,1 0 0,-1-1 0,0 1 0,0-1-1,1 1 1,-1-1 0,0 0 0,0 1 0,0-1 0,0 0 0,3-2 0,3-3 11,0-1-1,-1 0 1,1 0-1,-1-1 1,0 1-1,-1-1 1,0-1-1,0 1 1,-1-1-1,0 1 1,-1-1-1,1-1 1,-2 1-1,1 0 1,1-17-1,-4 25-46,0 1 0,0-1 1,0 0-1,0 0 0,0 1 0,0-1 0,0 0 0,0 0 0,0 1 0,0-1 0,0 0 1,0 0-1,-1 1 0,1-1 0,0 0 0,-1 1 0,1-1 0,0 0 0,-1 1 1,0-2-1,1 2 2,-1 0 0,1 0-1,-1 0 1,1 0 0,-1 0 0,1 0 0,0 0 0,-1 0 0,1 0 0,-1 0 0,1 0 0,-1 0 0,1 0 0,-1 1 0,1-1 0,0 0 0,-1 0 0,1 0 0,-1 0 0,1 1-1,0-1 1,-1 0 0,0 1 0,-2 2 2,0 0-1,0 0 1,0 0-1,0 1 0,-4 5 1,3-2 36,0 1 0,0-1 0,1 1 0,0-1 1,1 1-1,-1 0 0,1 0 0,1 0 0,0 0 0,0 1 1,0-1-1,1 0 0,1 14 0,0-20-29,-1-1 1,1 1-1,-1-1 1,1 0-1,-1 0 1,1 1-1,0-1 1,0 0-1,-1 0 1,1 0-1,0 0 0,0 0 1,0 0-1,0 0 1,1 0-1,-1 0 1,0 0-1,0 0 1,0-1-1,1 1 1,-1-1-1,0 1 1,1-1-1,-1 1 0,0-1 1,1 0-1,-1 1 1,1-1-1,-1 0 1,1 0-1,-1 0 1,0 0-1,1 0 1,-1-1-1,1 1 1,1-1-1,8-1-53,0-1 1,-1 0-1,18-7 1,-20 6-16,132-42-667,-138 46 773,-1-1 0,0 1 0,0-1 0,1 1 0,-1-1 0,0 0 0,0 0 0,0 0 0,0 0 0,1 0 0,-1 0 0,-1 0 0,1 0 0,0 0 0,0 0 0,0 0 0,-1-1 0,1 1 0,0 0 0,-1-1 0,1 1 0,-1-2 0,1-1 67,-1 1 1,0 0-1,0-1 1,0 1-1,0 0 0,0-1 1,-1 1-1,0 0 1,-1-5-1,-3-4 315,0-1 0,-1 1 1,-12-20-1,14 25-296,3 5-93,0-1-1,-1 1 0,1 0 0,-1 0 1,1 0-1,-1-1 0,0 2 0,0-1 1,0 0-1,-4-3 0,6 5-37,0 0 1,0 0-1,0 1 0,0-1 0,0 0 0,0 0 1,0 0-1,0 0 0,0 0 0,0 0 1,0 0-1,0 0 0,0 0 0,0 0 0,0 0 1,0 0-1,0 0 0,0 0 0,0 0 1,0 0-1,0 0 0,0 0 0,0 0 0,0 0 1,0 0-1,0 0 0,0 0 0,0 0 1,0 0-1,0 0 0,0 1 0,-1-1 0,1 0 1,0 0-1,0 0 0,0 0 0,0 0 1,0 0-1,0 0 0,0 0 0,0 0 0,0 0 1,0 0-1,0-1 0,0 1 0,0 0 1,0 0-1,6 8-91,12 7-96,-7-9 101,0-1 1,1-1 0,0 0-1,0 0 1,0-1-1,1-1 1,-1 0 0,1 0-1,23-1 1,-28-1 72,-1-1 0,1 1 0,-1-1 0,1-1 0,-1 1 1,0-1-1,1-1 0,-1 1 0,0-1 0,-1 0 0,1-1 0,0 1 0,-1-2 1,0 1-1,0 0 0,0-1 0,8-9 0,-11 11 18,-1 0 0,0-1 0,0 1-1,-1 0 1,1-1 0,-1 1 0,0 0 0,0-1-1,0 0 1,0 1 0,0-1 0,-1 0 0,0 1-1,1-1 1,-1 0 0,-1 0 0,0-5 0,1 7-2,-1 0 1,1 0-1,-1 0 1,0 0-1,0 1 1,0-1-1,1 0 1,-2 1-1,1-1 1,0 1-1,0-1 1,0 1 0,-1-1-1,1 1 1,-1 0-1,1-1 1,-1 1-1,1 0 1,-1 0-1,0 0 1,1 1-1,-1-1 1,0 0 0,0 1-1,0-1 1,0 1-1,1-1 1,-1 1-1,0 0 1,0 0-1,0 0 1,0 0-1,0 0 1,-4 1-1,4-1-3,0 1 0,0-1 0,-1 1 0,1-1-1,0 1 1,0 0 0,0 0 0,0 0-1,0 0 1,0 0 0,0 1 0,0-1-1,0 1 1,1-1 0,-1 1 0,0-1-1,1 1 1,-3 3 0,2-1-5,0 0 0,0-1 0,1 2 0,-1-1 0,1 0 0,0 0 0,0 0 0,0 0 0,0 8 0,0-6 0,1 1 0,0 0-1,1-1 1,-1 1 0,1 0-1,1-1 1,-1 1 0,1-1-1,0 0 1,1 0-1,-1 1 1,1-1 0,5 6-1,4 5 8,-10-13 1,1 1-1,0-1 0,1 0 0,-1-1 0,0 1 0,7 5 1,-8-8-2,-1-1 0,1 1 1,-1 0-1,1-1 1,-1 1-1,1-1 1,-1 0-1,1 1 0,-1-1 1,1 0-1,-1 0 1,1 0-1,-1 0 0,1 0 1,0 0-1,-1-1 1,1 1-1,-1 0 1,1-1-1,-1 1 0,1-1 1,-1 0-1,0 1 1,1-1-1,1-2 0,10-6 11,0 0-1,17-18 0,-20 17-16,1 1 1,0 0-1,17-11 0,-27 19 4,0 0 0,1 0-1,-1 1 1,0-1-1,0 0 1,1 0-1,-1 1 1,0-1-1,1 1 1,-1-1 0,0 1-1,1 0 1,-1 0-1,1-1 1,-1 1-1,1 0 1,-1 0-1,1 1 1,-1-1-1,0 0 1,1 0 0,-1 1-1,1-1 1,-1 0-1,0 1 1,1 0-1,-1-1 1,0 1-1,1 0 1,-1 0 0,0-1-1,0 1 1,2 2-1,0 2 15,0 0 0,0 1-1,-1-1 1,1 1 0,-1 0 0,-1-1-1,2 7 1,-2-7 47,0 0 0,1 0 0,0 0 0,-1 0 0,1 0 0,1-1 0,-1 1 0,5 6 0,-6-11-44,-1 1-1,1-1 1,-1 1 0,1-1-1,-1 0 1,1 1 0,0-1 0,-1 0-1,1 1 1,0-1 0,-1 0-1,1 0 1,0 1 0,-1-1 0,1 0-1,0 0 1,0 0 0,-1 0-1,1 0 1,0 0 0,-1 0 0,1 0-1,0 0 1,0 0 0,-1-1-1,1 1 1,0 0 0,-1 0 0,1-1-1,0 1 1,-1 0 0,1-1-1,-1 1 1,2-1 0,0-1-230,-1 0 1,1 1-1,0-1 0,0 0 1,-1 0-1,1 0 1,-1 0-1,2-3 1,-3 6-191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3.900"/>
    </inkml:context>
    <inkml:brush xml:id="br0">
      <inkml:brushProperty name="width" value="0.025" units="cm"/>
      <inkml:brushProperty name="height" value="0.025" units="cm"/>
      <inkml:brushProperty name="color" value="#E71224"/>
    </inkml:brush>
  </inkml:definitions>
  <inkml:trace contextRef="#ctx0" brushRef="#br0">2 85 18268,'-1'0'2176,"5"1"-1439,6-5-329,6-3 1296,13-6-1224,5 0-600,12-3 304,1 0-144,13-1-248</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4.385"/>
    </inkml:context>
    <inkml:brush xml:id="br0">
      <inkml:brushProperty name="width" value="0.025" units="cm"/>
      <inkml:brushProperty name="height" value="0.025" units="cm"/>
      <inkml:brushProperty name="color" value="#E71224"/>
    </inkml:brush>
  </inkml:definitions>
  <inkml:trace contextRef="#ctx0" brushRef="#br0">9 0 17780,'-5'9'2328,"4"6"-1375,-1 13-345,1 3 1160,1 9-504,1 5-240,4-4-383,0-1-217,1-7-472,0-5-256,-3-8-473,1-3-223,-4-8-1376,-4-4 1896,-8-5-401,1-4-335</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4.870"/>
    </inkml:context>
    <inkml:brush xml:id="br0">
      <inkml:brushProperty name="width" value="0.025" units="cm"/>
      <inkml:brushProperty name="height" value="0.025" units="cm"/>
      <inkml:brushProperty name="color" value="#E71224"/>
    </inkml:brush>
  </inkml:definitions>
  <inkml:trace contextRef="#ctx0" brushRef="#br0">0 159 15107,'1'-9'377,"1"-1"-1,-1 1 1,1-1 0,1 1-1,0 0 1,0 0-1,1 1 1,0-1-1,8-12 1,-9 17-185,1-1 0,0 1-1,-1 0 1,2 0 0,-1 0 0,0 1-1,1-1 1,0 1 0,-1 0 0,1 1-1,0-1 1,1 1 0,-1 0 0,0 0-1,1 0 1,-1 1 0,9-1 0,-8 1-112,1 0-1,-1 1 1,1 0 0,0 0 0,-1 1 0,1 0-1,-1 0 1,1 0 0,-1 1 0,0 0 0,1 1-1,-1-1 1,0 1 0,0 0 0,-1 0 0,1 1-1,-1 0 1,1 0 0,-1 0 0,-1 0 0,1 1 0,0 0-1,-1 0 1,0 0 0,0 1 0,-1-1 0,0 1-1,0 0 1,0 0 0,3 10 0,-3-8 7,0 0 0,-1 0 0,0 0 0,0 1 0,-1-1 0,0 1 0,-1 0 0,0-1 0,0 1 0,-1-1 0,0 1 0,0-1 0,-1 1 0,0-1 0,-1 0 0,1 0 0,-2 0 0,1 0 0,-1 0 0,0-1 0,-1 1 0,0-1 0,-6 7 0,9-12-165,1-1 0,-1 1 0,0-1 0,1 1 0,-1-1 0,0 0 0,0 0 0,0 0 0,0 0 0,0 0 0,0-1 0,-4 2 0,6-2 31,-1 0 0,1 0-1,0 0 1,-1 0-1,1 0 1,-1 0 0,1 0-1,-1 0 1,1 0-1,0 0 1,-1-1 0,1 1-1,-1 0 1,1 0-1,0 0 1,-1-1 0,1 1-1,0 0 1,-1 0 0,1-1-1,0 1 1,-1 0-1,1 0 1,-1-1 0,1 0 3,0 0 0,-1 0 1,1 0-1,0 0 1,0 0-1,0-1 0,0 1 1,-1 0-1,2 0 1,-1 0-1,0 0 0,0 0 1,0 0-1,1-2 0,4-13-585</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5.367"/>
    </inkml:context>
    <inkml:brush xml:id="br0">
      <inkml:brushProperty name="width" value="0.025" units="cm"/>
      <inkml:brushProperty name="height" value="0.025" units="cm"/>
      <inkml:brushProperty name="color" value="#E71224"/>
    </inkml:brush>
  </inkml:definitions>
  <inkml:trace contextRef="#ctx0" brushRef="#br0">1 118 14475,'6'11'1166,"0"1"1,-1 1-1,5 13 1,6 15 2804,-16-40-3900,0-1 1,0 1 0,0-1-1,0 1 1,1-1 0,-1 1-1,0-1 1,0 1 0,1-1 0,-1 1-1,0-1 1,1 1 0,-1-1-1,0 0 1,1 1 0,-1-1-1,1 0 1,-1 1 0,1-1-1,-1 0 1,0 1 0,1-1 0,-1 0-1,1 0 1,-1 0 0,1 1-1,0-1 1,0 0 0,0-1-6,-1 1 1,1 0 0,0-1 0,-1 1 0,1-1 0,-1 1 0,1-1-1,0 0 1,-1 1 0,0-1 0,1 1 0,-1-1 0,1 0 0,-1 0-1,0 1 1,1-2 0,9-33 808,-9 27-875,1 0 0,-1-1-1,-1 1 1,0-1 0,0 1 0,0-1 0,-1 1 0,0 0 0,-1-1 0,-3-7-1,5 15-15,0 1 0,0 0 0,0 0 0,0 0 0,0-1 0,0 1 0,0 0 0,0 0 0,0 0 0,0 0 0,0-1 0,0 1 0,0 0 0,0 0 0,0 0 0,0 0 0,0-1 0,0 1 0,0 0 0,0 0 0,0 0 0,-1 0 0,1 0 0,0-1 0,0 1 0,0 0 0,0 0 0,0 0 0,-1 0 0,1 0 0,0 0-1,0 0 1,0 0 0,0 0 0,-1 0 0,1-1 0,0 1 0,0 0 0,0 0 0,0 0 0,-1 0 0,1 0 0,0 0 0,0 0 0,0 0 0,0 0 0,-1 0 0,1 1 0,0-1 0,-2 11-470,4 19-23,-1-25 488,0-1-1,1 0 1,0 0-1,0 0 1,0 0-1,0 0 1,1 0-1,-1 0 1,1-1-1,0 1 1,0-1 0,0 0-1,1 0 1,-1 0-1,1 0 1,-1-1-1,1 1 1,6 2-1,-5-3 39,0-1 0,-1 0 0,1 0 0,0 0-1,0-1 1,-1 1 0,1-1 0,0 0 0,0-1-1,0 1 1,-1-1 0,1 0 0,0 0 0,-1 0-1,1-1 1,-1 0 0,7-3 0,2-1 49,0-2 0,-1 0 1,0 0-1,20-18 0,-25 20-54,-1-1-1,1 0 0,-1 0 1,-1 0-1,1-1 0,-2 0 1,1 0-1,6-15 0,-8 11-48,-6 10-49,-8 19-40,3 0 65,-10 36 0,17-49 83,0 1 1,0 0-1,0 0 0,0-1 0,1 1 1,0 0-1,0 0 0,0 0 0,1-1 0,-1 1 1,1 0-1,0 0 0,3 6 0,-4-11-13,0 1 1,0-1-1,1 1 0,-1-1 0,0 1 1,1 0-1,-1-1 0,0 1 0,1-1 0,-1 1 1,1-1-1,-1 0 0,1 1 0,-1-1 1,1 1-1,-1-1 0,1 0 0,-1 0 0,1 1 1,-1-1-1,1 0 0,0 0 0,-1 0 1,1 1-1,0-1 0,-1 0 0,1 0 0,-1 0 1,1 0-1,1 0 0,0-1 10,0 0 0,0 1 0,-1-1 1,1 0-1,0 0 0,0 0 0,0 0 0,-1 0 0,1-1 0,1 0 0,5-6 60,0-1-1,10-14 0,-17 22-71,16-25 41,19-38 0,-8 14-455,-28 49 379,0 1 1,1-1-1,-1 0 0,0 1 1,1-1-1,-1 1 1,0-1-1,1 1 0,-1-1 1,1 1-1,-1-1 1,0 1-1,1 0 0,-1-1 1,1 1-1,0 0 1,-1-1-1,1 1 0,-1 0 1,2-1-1,-2 1 10,1 1 0,-1-1 1,0 0-1,1 0 0,-1 1 0,0-1 0,1 0 1,-1 1-1,0-1 0,1 0 0,-1 1 0,0-1 1,0 0-1,0 1 0,1-1 0,-1 1 0,0-1 1,0 0-1,0 1 0,0-1 0,0 1 0,0 0 1,3 38-471,-3-29 370,1 24-184,-1-15 78,0 0 0,2 1 0,0-1 0,7 25 0,-9-44 175,6 14-634,-6-14 669,1 0-1,-1 0 0,0 1 1,0-1-1,0 0 0,0 0 0,1 1 1,-1-1-1,0 0 0,0 0 1,0 0-1,1 0 0,-1 1 1,0-1-1,0 0 0,1 0 0,-1 0 1,0 0-1,1 0 0,-1 0 1,0 0-1,0 0 0,1 1 0,-1-1 1,0 0-1,1 0 0,-1 0 1,0 0-1,0-1 0,1 1 1,-1 0-1,0 0 0,1 0 0,-1 0 1,0 0-1,0 0 0,1 0 1,-1 0-1,0-1 0,0 1 1,1 0-1,-1 0 0,0 0 0,0-1 1,0 1-1,1 0 0,7-11-407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5.813"/>
    </inkml:context>
    <inkml:brush xml:id="br0">
      <inkml:brushProperty name="width" value="0.025" units="cm"/>
      <inkml:brushProperty name="height" value="0.025" units="cm"/>
      <inkml:brushProperty name="color" value="#E71224"/>
    </inkml:brush>
  </inkml:definitions>
  <inkml:trace contextRef="#ctx0" brushRef="#br0">6 0 16908,'-1'3'16,"0"-1"0,0 0 0,0 1 1,1-1-1,-1 1 0,1-1 0,-1 0 1,1 1-1,0-1 0,0 1 1,0-1-1,1 1 0,-1-1 0,0 1 1,1-1-1,0 0 0,-1 1 0,1-1 1,0 0-1,0 1 0,0-1 0,1 0 1,-1 0-1,1 0 0,-1 0 1,1 0-1,-1-1 0,1 1 0,3 3 1,6 2-1033,0 0 1,0 0-1,0-1 1,20 8-1,-1 1-1581,-28-14 2777,0-1 0,-1 1-1,1 0 1,-1 0 0,1 0 0,-1 0 0,0 0 0,1 0 0,-1 1 0,0-1 0,0 0 0,0 1 0,0-1-1,0 1 1,0-1 0,0 1 0,0 0 0,0-1 0,-1 1 0,1 0 0,-1-1 0,0 1 0,1 0 0,-1 0-1,0-1 1,0 1 0,0 0 0,0 0 0,0 0 0,0-1 0,-1 1 0,1 0 0,-1 0 0,1-1 0,-2 3-1,-3 6 725,0-1-1,0 0 1,-1 0-1,0 0 0,-9 8 1,-6 9-280,21-25-588,-10 18 491,12-13-519,10-6-359,-1-2-30,0 0-1,0 1 0,0 1 1,20 0-1,-27 1 351,-1-1-1,0 1 1,0-1 0,0 1-1,0 0 1,0 0-1,-1 1 1,1-1 0,0 0-1,3 3 1,-5-3 55,0 0 0,0 0 0,0 1 0,0-1 0,0 0 0,0 0 0,0 1 0,0-1 0,0 0 0,-1 1 0,1-1 0,-1 1 0,1-1 0,-1 1 0,1 0 0,-1-1-1,0 1 1,0-1 0,0 1 0,0-1 0,0 3 0,-1-1 37,0 0-1,0 0 1,0 0-1,0 0 1,-1-1-1,1 1 1,-1 0-1,0-1 1,0 1-1,0-1 1,0 1 0,0-1-1,-1 0 1,1 0-1,-1 0 1,1 0-1,-1 0 1,0-1-1,0 1 1,1-1-1,-5 2 1,4-2-67,0 0 0,0 1 0,1-1 0,-1 0 1,0 0-1,0-1 0,0 1 0,0-1 0,0 1 1,0-1-1,-1 0 0,1 0 0,0 0 0,0-1 0,0 1 1,0-1-1,0 1 0,0-1 0,0 0 0,1 0 1,-1-1-1,-3 0 0,-1-9-147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6.311"/>
    </inkml:context>
    <inkml:brush xml:id="br0">
      <inkml:brushProperty name="width" value="0.025" units="cm"/>
      <inkml:brushProperty name="height" value="0.025" units="cm"/>
      <inkml:brushProperty name="color" value="#E71224"/>
    </inkml:brush>
  </inkml:definitions>
  <inkml:trace contextRef="#ctx0" brushRef="#br0">12 134 15819,'0'30'1934,"-6"42"-1,3-53-1206,2 0 0,-1 0-1,2 1 1,1-1 0,5 36-1,-6-54-696,1 1-1,-1-1 0,1 1 1,-1 0-1,1-1 0,-1 1 0,1-1 1,0 1-1,0-1 0,0 0 1,0 1-1,0-1 0,0 0 1,0 0-1,0 1 0,0-1 0,3 2 1,-3-3-22,0 0 1,1 1-1,-1-1 1,0 0-1,0 1 1,1-1-1,-1 0 1,0 0-1,0 0 1,1 0 0,-1 0-1,0-1 1,0 1-1,0 0 1,1 0-1,-1-1 1,0 1-1,2-1 1,2-2-48,0 0-1,-1 0 1,1-1 0,-1 1 0,1-1-1,-1 0 1,0 0 0,6-8 0,8-16-747,-1-1 1,-1 0-1,16-40 1,-32 69 771,0 0 1,0 0-1,0 0 1,0 0 0,0 0-1,0 1 1,0-1 0,0 0-1,0 0 1,0 0 0,0 0-1,0 0 1,0 0 0,0 0-1,0 0 1,0 0-1,0 0 1,0 0 0,0 0-1,0 0 1,0 0 0,0 0-1,0 0 1,0 0 0,0 0-1,0 0 1,0 0-1,0 0 1,0 0 0,0 0-1,0 0 1,1 0 0,-1 0-1,0 0 1,0 0 0,0 0-1,0 0 1,0 0 0,0 0-1,0 0 1,0 0-1,0 0 1,0 0 0,0 0-1,0 0 1,0 0 0,0 0-1,1 11-61,-3 16 310,-3-2 110,2-13 3,1 0 0,0 0 1,0 1-1,1-1 0,1 1 1,0 0-1,3 18 0,-3-31-311,0 1-1,0 0 0,0-1 0,0 1 0,0-1 0,0 1 0,0 0 0,0-1 0,1 1 0,-1-1 1,0 1-1,0 0 0,1-1 0,-1 1 0,0-1 0,1 1 0,-1-1 0,1 1 0,-1-1 0,1 0 1,-1 1-1,0-1 0,1 1 0,-1-1 0,1 0 0,0 1 0,-1-1 0,1 0 0,-1 0 0,1 0 1,-1 1-1,1-1 0,0 0 0,-1 0 0,1 0 0,0 0 0,1-1 9,0 1 0,-1-1 1,1 0-1,0 0 0,-1 0 0,1 0 0,-1-1 0,0 1 0,1 0 0,-1-1 1,0 1-1,2-2 0,3-7 12,1 0 0,-1 0 0,5-11 1,6-23-187,18-79 0,-40 213 12,3-66 147,1 43 191,1-62-263,0 1 0,1 0 1,0-1-1,0 1 0,0-1 1,1 1-1,0-1 0,4 9 1,-6-13 13,0-1 1,0 1-1,1-1 1,-1 0 0,0 1-1,1-1 1,-1 1-1,0-1 1,1 1-1,-1-1 1,1 0 0,-1 1-1,1-1 1,-1 0-1,1 0 1,-1 1-1,1-1 1,-1 0 0,1 0-1,-1 0 1,1 1-1,-1-1 1,1 0-1,-1 0 1,1 0 0,-1 0-1,1 0 1,0 0-1,-1 0 1,1 0-1,-1 0 1,1-1 0,-1 1-1,1 0 1,-1 0-1,1 0 1,-1-1-1,1 1 1,-1 0-1,1-1 1,-1 1 0,1 0-1,-1-1 1,1 1-1,-1 0 1,0-1-1,1 1 1,-1-1 0,0 1-1,1-1 1,-1 1-1,0-1 1,1 0-1,15-29-123,-7 0-262,-1-10-79</inkml:trace>
  <inkml:trace contextRef="#ctx0" brushRef="#br0" timeOffset="1">317 9 16492,'-7'-9'1704,"1"11"-1136,2 5-224,0 4 808,1 4-600,1-1-223,0-1-209,3-3-192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7.214"/>
    </inkml:context>
    <inkml:brush xml:id="br0">
      <inkml:brushProperty name="width" value="0.025" units="cm"/>
      <inkml:brushProperty name="height" value="0.025" units="cm"/>
      <inkml:brushProperty name="color" value="#E71224"/>
    </inkml:brush>
  </inkml:definitions>
  <inkml:trace contextRef="#ctx0" brushRef="#br0">16 83 17732,'-4'35'2653,"-7"91"2074,11-110-4506,0 0-1,1 0 1,1 0 0,0-1 0,7 25-1,-8-38-206,-1-1 0,0 0-1,1 0 1,-1 1 0,1-1-1,-1 0 1,1 0 0,0 0-1,-1 0 1,1 0 0,0 0-1,0 0 1,0 0 0,0 0-1,0 0 1,0-1 0,1 2-1,-1-2-3,0 1 0,0-1 0,0 0-1,0 0 1,0 0 0,0 0 0,-1 0-1,1 0 1,0 0 0,0 0 0,0 0-1,0 0 1,0-1 0,0 1 0,-1 0-1,1 0 1,0-1 0,0 1 0,0-1-1,4-2 10,-1 0 0,0-1 0,-1 1-1,1-1 1,0 0 0,4-7-1,13-23-147,-1-1-1,-2 0 0,23-65 1,-38 93 87,3-10-40,2-2-113,-9 41 140,-2-1 83,0 5 59,-1 35-1,4-55-67,0 1 0,0 0 0,1-1 0,0 1 0,0 0 1,1-1-1,0 1 0,0-1 0,1 0 0,4 10 0,-6-15-13,-1 0 0,1 0 1,0 0-1,-1 0 0,1 0 0,0 0 0,0 0 0,0 0 1,0-1-1,0 1 0,0 0 0,0 0 0,0-1 1,0 1-1,0 0 0,0-1 0,1 0 0,-1 1 0,0-1 1,0 1-1,0-1 0,1 0 0,-1 0 0,0 0 0,0 0 1,2 0-1,-1-1 5,1 1 0,0-1 0,-1 0 0,0 0 0,1 0 0,-1-1 0,0 1-1,0-1 1,1 1 0,-1-1 0,3-3 0,4-4 35,-1-1 0,-1 0 0,1 0 0,6-15 0,-5 9 76,-2 0 1,0 0-1,7-29 0,-11 35-29,-1 0 0,0 0-1,-1-1 1,0 1-1,-1-1 1,0 1-1,-2-16 1,-3 14 116,-3 14-25,7-1-172,0 1 0,-1-1 0,1 1 1,0-1-1,0 1 0,0-1 0,1 1 1,-1-1-1,0 1 0,0 0 1,0 1-1,0 4-13,0-1 1,1 1-1,-1-1 1,1 1-1,0-1 0,1 1 1,0-1-1,0 0 1,0 1-1,1-1 1,4 11-1,-6-14 1,1-1 0,0 0-1,0 0 1,0 0 0,1 0 0,-1-1-1,0 1 1,1 0 0,0 0 0,-1-1-1,1 1 1,0-1 0,-1 1 0,1-1-1,0 0 1,0 0 0,0 0 0,0 0-1,0 0 1,1 0 0,-1-1 0,0 1-1,0-1 1,0 1 0,1-1 0,-1 0-1,0 0 1,1 0 0,-1 0 0,0 0 0,0 0-1,1-1 1,-1 1 0,0-1 0,0 0-1,0 0 1,3-1 0,3-1 3,-1-2-1,0 1 1,0-1 0,0 0 0,0 0-1,-1-1 1,1 0 0,-2 0-1,1 0 1,6-9 0,-5 5-7,0-1 1,-1 1-1,0-1 1,-1 0-1,0 0 1,6-18-1,-11 28-1,0-1 0,1 1-1,-1-1 1,0 1 0,1 0 0,-1-1 0,0 1-1,0-1 1,0 1 0,0-1 0,0 1-1,-1-3 1,1 4 2,-1 0-1,1 0 1,0-1-1,0 1 1,0 0-1,-1 0 1,1 0-1,0 0 1,0-1-1,-1 1 1,1 0 0,0 0-1,0 0 1,-1 0-1,1 0 1,0 0-1,0 0 1,-1 0-1,1 0 1,0 0-1,0 0 1,-1 0-1,1 0 1,0 0-1,-1 0 1,1 0-1,0 0 1,0 0-1,-1 0 1,1 0-1,0 0 1,0 0 0,-1 1-1,1-1 1,0 0-1,-1 0 1,-2 3-21,0-1 0,-1 1 0,1 0 1,0 0-1,1 0 0,-1 0 0,-3 6 0,-6 9-7,2 0-1,0 1 0,-10 28 0,17-36 44,-1 0 0,1 0 0,1 1 0,0-1 0,0 1 1,1-1-1,1 22 0,0-30-7,1-1-1,-1 1 1,0-1 0,1 1 0,0-1 0,0 1 0,-1-1 0,1 0 0,1 1-1,-1-1 1,0 0 0,2 3 0,-2-4-5,0 0 1,0 0-1,1 0 0,-1 0 0,0-1 1,0 1-1,0 0 0,1 0 1,-1-1-1,0 1 0,1-1 0,-1 1 1,1-1-1,-1 0 0,0 1 1,3-1-1,0 0-16,-1-1-1,1 1 1,-1-1 0,1 0 0,0 0-1,-1 0 1,0 0 0,1-1 0,-1 1-1,0-1 1,0 0 0,1 0-1,-2 0 1,1 0 0,4-4 0,3-5-104,0-1-1,-1 1 1,-1-1 0,0-1 0,0 1 0,7-19 0,-5 10-282,17-24-1,-20 36 183,-5 9 0,-6 15 37,4-22-5102,4-9 4118,4 1 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1.560"/>
    </inkml:context>
    <inkml:brush xml:id="br0">
      <inkml:brushProperty name="width" value="0.05" units="cm"/>
      <inkml:brushProperty name="height" value="0.05" units="cm"/>
    </inkml:brush>
  </inkml:definitions>
  <inkml:trace contextRef="#ctx0" brushRef="#br0">1 16 4265,'107'-1'1928,"-65"1"2061,-46 1-896,-1 0-3171,1 0-1,-1-1 1,1 0-1,-1 0 1,-7-1-1,-14-7-245,9 0 135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1.886"/>
    </inkml:context>
    <inkml:brush xml:id="br0">
      <inkml:brushProperty name="width" value="0.05" units="cm"/>
      <inkml:brushProperty name="height" value="0.05" units="cm"/>
    </inkml:brush>
  </inkml:definitions>
  <inkml:trace contextRef="#ctx0" brushRef="#br0">34 0 14579,'-4'12'693,"1"0"0,-1 0 0,2 0 0,0 0 0,0 1 0,1-1 0,1 1 0,1 23 0,3-3-262,1 0 0,11 35 0,16 29 57,-27-85-829,0 1 0,1-1 0,1-1-1,0 1 1,13 16 0,-16-24-976,-8-8 581,-2-4 59</inkml:trace>
  <inkml:trace contextRef="#ctx0" brushRef="#br0" timeOffset="1">22 362 12419,'-13'-13'1712,"7"1"-760,3 4-336,9 2 1193,7 3-521,10 3-408,4 0-344,12 0 1289,2-1-1497,6-2-16,1-2 24</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7.995"/>
    </inkml:context>
    <inkml:brush xml:id="br0">
      <inkml:brushProperty name="width" value="0.025" units="cm"/>
      <inkml:brushProperty name="height" value="0.025" units="cm"/>
      <inkml:brushProperty name="color" value="#E71224"/>
    </inkml:brush>
  </inkml:definitions>
  <inkml:trace contextRef="#ctx0" brushRef="#br0">122 59 16748,'-26'14'3146,"20"-12"-2836,2 0 0,-1 0 0,0 1 0,0 0 0,1 0 0,-1 0 0,1 0 1,0 1-1,0-1 0,1 1 0,-1 0 0,1 1 0,-1-1 0,-1 5 0,-1 2-66,2-1 0,0 1-1,0 0 1,1 0 0,-3 15-1,5-21-128,0 1-1,0-1 0,1 1 1,0-1-1,0 1 0,0-1 0,1 1 1,-1-1-1,1 0 0,1 1 0,-1-1 1,1 0-1,2 6 0,-3-10-102,-1 0 0,1 0-1,0 0 1,-1 0 0,1-1-1,0 1 1,0 0 0,-1-1-1,1 1 1,0 0 0,0-1-1,0 1 1,0-1 0,0 1-1,0-1 1,0 1 0,0-1-1,0 0 1,0 0 0,0 0 0,0 1-1,0-1 1,0 0 0,0 0-1,1 0 1,-1 0 0,0-1-1,0 1 1,0 0 0,0 0-1,0-1 1,0 1 0,0 0-1,0-1 1,0 1 0,0-1-1,0 0 1,-1 1 0,1-1-1,2-1 1,1-1-21,0-1 0,1 0 0,-1 0 0,0 0 0,-1 0 0,6-7 0,0-8 1,1 0 0,-2 0 0,-1-1 0,0 0-1,-1-1 1,5-37 0,-10 44 8,-2 12-1,-2 6 5,-5 19 20,1 0 1,0 1-1,2 0 1,1 0 0,1 0-1,-1 30 1,4-46-12,0 1 0,0-1 1,1 1-1,2 12 1,-3-20-12,1 0 1,-1 0-1,0 0 1,0 0-1,0 0 1,1-1-1,-1 1 1,0 0 0,1 0-1,-1 0 1,1 0-1,-1-1 1,1 1-1,-1 0 1,1-1-1,-1 1 1,1 0-1,0-1 1,-1 1-1,1-1 1,0 1 0,0-1-1,-1 1 1,1-1-1,0 1 1,0-1-1,0 0 1,0 1-1,0-1 1,-1 0-1,1 0 1,0 0 0,0 0-1,0 0 1,0 0-1,0 0 1,0 0-1,0 0 1,0 0-1,-1 0 1,1 0-1,0-1 1,0 1-1,0 0 1,0-1 0,-1 1-1,1-1 1,0 1-1,0-1 1,-1 1-1,1-1 1,0 1-1,-1-1 1,2-1-1,6-4 6,-1-1 0,1 0 0,-2-1 0,1 0 0,8-12 0,26-47-1,-34 54-4,100-183-554,-107 196 547,0 0-1,0 0 1,0 1 0,0-1 0,0 0-1,1 0 1,-1 0 0,0 0-1,0 0 1,0 0 0,0 0 0,0 0-1,0 0 1,0 0 0,0 0-1,0 0 1,0 0 0,1 0 0,-1 0-1,0 0 1,0 0 0,0 0-1,0 0 1,0 0 0,0 0 0,0 0-1,0 0 1,0 0 0,0 0 0,1 0-1,-1 0 1,0 0 0,0 0-1,0 0 1,0 0 0,0 0 0,0 0-1,0 0 1,0 0 0,0 0-1,0 0 1,0-1 0,0 1 0,1 0-1,-1 0 1,0 0 0,0 0-1,0 0 1,0 0 0,0 0 0,0 0-1,0 0 1,0 0 0,0 0-1,0-1 1,0 1 0,0 0 0,0 0-1,0 0 1,-1 13-83,-4 21 54,5-34 31,-10 50 46,3-20 150,2 0 0,-4 53 0,9-81-180,0-1 1,0 1 0,0-1 0,0 0-1,0 1 1,0-1 0,1 1 0,-1-1 0,0 0-1,1 1 1,-1-1 0,1 0 0,-1 1-1,1-1 1,0 0 0,-1 0 0,1 0-1,0 0 1,0 1 0,1 0 0,-1-2-10,0 0 0,0 1 0,0-1 0,0 0 0,0 0 0,0 0 0,0-1 0,0 1 0,0 0 1,0 0-1,0-1 0,0 1 0,0 0 0,0-1 0,0 1 0,0-1 0,-1 1 0,1-1 0,0 1 0,0-1 1,0 0-1,-1 1 0,1-1 0,0 0 0,-1 0 0,1 1 0,-1-1 0,1 0 0,0-1 0,8-10-77,0-1 0,-1 0-1,0-1 1,10-26-1,16-60-691,-28 79 507,-3 11 79,-3 9-9,-5 24 74,0 10 354,-1 33 0,5-55-125,1 0 1,1 0-1,0 0 0,0 0 0,1 1 1,7 20-1,-9-31-100,1 1-1,-1-1 1,1 1 0,0-1-1,-1 0 1,1 1 0,0-1-1,0 0 1,0 1 0,0-1-1,0 0 1,0 0 0,0 0-1,0 0 1,0 0-1,0 0 1,1 0 0,-1 0-1,0-1 1,2 2 0,-2-2-11,1 0 0,-1 0 0,0 0 0,0 0 0,1 0 0,-1-1 0,0 1 0,0 0 0,0 0 0,1-1 0,-1 1 0,0-1 0,0 1 0,0-1 1,0 1-1,0-1 0,0 0 0,0 0 0,1-1 0,3-2-128,-1-1 1,1 0 0,-1 0-1,0 0 1,-1-1-1,1 0 1,3-9 0,-5 9-501,0 0 0,0 1 0,0-1 0,0-9 1,0 13-100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8.972"/>
    </inkml:context>
    <inkml:brush xml:id="br0">
      <inkml:brushProperty name="width" value="0.025" units="cm"/>
      <inkml:brushProperty name="height" value="0.025" units="cm"/>
      <inkml:brushProperty name="color" value="#E71224"/>
    </inkml:brush>
  </inkml:definitions>
  <inkml:trace contextRef="#ctx0" brushRef="#br0">7 46 18932,'-1'3'262,"0"0"-1,0 1 0,0-1 1,0 1-1,1 0 1,-1-1-1,1 1 1,0-1-1,0 1 1,1 6-1,-1 4 186,0 34 1147,11 70 0,2-36-1312,25 81 0,-37-159-269,0-1 1,1 1-1,-1 0 1,0-1-1,1 1 1,4 5-1,-6-9-11,0 0 0,0 0-1,0 0 1,0 1 0,0-1 0,0 0-1,1 0 1,-1 0 0,0 0 0,0 0 0,0 0-1,0 1 1,1-1 0,-1 0 0,0 0-1,0 0 1,0 0 0,1 0 0,-1 0 0,0 0-1,0 0 1,0 0 0,1 0 0,-1 0-1,0 0 1,0 0 0,0 0 0,1 0-1,-1 0 1,0 0 0,0 0 0,0 0 0,1 0-1,-1 0 1,0-1 0,0 1 0,0 0-1,0 0 1,1 0 0,-1 0 0,7-18 50,20-177 1,-17 112-70,-3 22-3,15-93-47,-22 151 66,1 1 0,-1-1-1,1 0 1,0 1 0,0-1 0,0 1 0,0-1-1,1 1 1,-1 0 0,1-1 0,2-2 0,-3 5-1,-1-1 1,1 1 0,-1 0 0,1-1 0,-1 1 0,1 0-1,-1 0 1,1-1 0,-1 1 0,1 0 0,-1 0-1,1 0 1,-1 0 0,1 0 0,-1-1 0,1 1-1,0 0 1,-1 1 0,1-1 0,-1 0 0,1 0 0,0 0-1,0 1-4,1-1 0,-1 1 0,0 0 0,1 0 0,-1 0 0,0 0 0,0 0 0,0 0 0,0 0 0,0 0 0,0 0 0,1 2 0,1 1 4,-1 1 0,1 0 0,-1 0 0,0 0 0,-1 0 0,1 0 0,-1 0 0,0 0 0,0 1 0,-1-1 0,0 0 0,0 0 0,0 1 0,0-1 0,-1 0 0,0 0 0,0 1 0,0-1 0,-2 5 0,-2 5 84,-1-1 0,0 1 0,-1-2 1,-1 1-1,-11 16 0,19-29-79,-29 36 321,27-35-327,-1 0-1,1 1 0,-1-1 1,1 0-1,-1 0 0,0 0 0,0 0 1,1-1-1,-1 1 0,-1-1 1,-3 2-1,6-3-31,1 0-1,0 0 1,-1 1-1,1-1 1,0 0-1,-1 0 1,1 0-1,0 0 1,-1 0 0,1 0-1,0 0 1,-1 0-1,1 0 1,0 0-1,-1 0 1,1 0-1,0-1 1,-1 1 0,1 0-1,0 0 1,-1 0-1,1 0 1,0 0-1,-1-1 1,1 1-1,0 0 1,0 0 0,-1-1-1,1 1 1,0 0-1,0 0 1,-1-1-1,1 1 1,0 0-1,0-1 1,0 1-1,0 0 1,-1-1 0,1 1-1,0 0 1,0-1-1,0 1 1,0 0-1,0-1 1,0 1-1,0 0 1,0-1 0,0 1-1,0 0 1,0-1-1,0 1 1,0-1-1,1 1 1,-1 0-1,0-1 1,0 1 0,9-22-2011,22-22 418,-7 16 583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09.456"/>
    </inkml:context>
    <inkml:brush xml:id="br0">
      <inkml:brushProperty name="width" value="0.025" units="cm"/>
      <inkml:brushProperty name="height" value="0.025" units="cm"/>
      <inkml:brushProperty name="color" value="#E71224"/>
    </inkml:brush>
  </inkml:definitions>
  <inkml:trace contextRef="#ctx0" brushRef="#br0">185 17 16556,'3'-15'1671,"-3"14"-1634,0 1 0,0 0 1,0 0-1,0 0 0,0 0 0,0 0 0,0 0 0,-1 0 0,1 0 0,0 0 0,0 0 0,0 0 0,0 0 0,0-1 0,0 1 0,-1 0 0,1 0 0,0 0 0,0 0 0,0 0 1,0 0-1,0 0 0,-1 0 0,1 0 0,0 0 0,0 0 0,0 0 0,0 1 0,0-1 0,0 0 0,-1 0 0,1 0 0,0 0 0,0 0 0,0 0 0,0 0 0,0 0 0,0 0 1,0 0-1,-1 0 0,1 1 0,0-1 0,0 0 0,0 0 0,0 0 0,0 0 0,0 0 0,0 0 0,0 1 0,-22 25 2121,-5 20-1017,-42 94 0,41-79-645,-8 25 492,35-81-872,5-6-158,4-10-140,15-31-888,34-87-1,-49 109 744,-8 20 323,0 0 0,0 0 0,0 0 0,0-1 0,0 1 1,0 0-1,0 0 0,0 0 0,1 0 0,-1 0 0,0 0 1,0 0-1,0 0 0,0 0 0,0 0 0,0 0 0,1-1 1,-1 1-1,0 0 0,0 0 0,0 0 0,0 0 0,0 0 0,1 0 1,-1 0-1,0 0 0,0 0 0,0 0 0,0 0 0,0 1 1,1-1-1,-1 0 0,0 0 0,0 0 0,0 0 0,0 0 1,0 0-1,0 0 0,1 0 0,-1 0 0,0 0 0,0 0 0,0 1 1,0-1-1,0 0 0,0 0 0,0 0 0,0 0 0,0 0 1,0 0-1,0 1 0,1-1 0,-1 0 0,0 0 0,0 0 1,0 0-1,0 0 0,0 1 0,0-1 0,0 0 0,0 0 1,4 10-10,11 37-95,-9-25 166,2 1-1,11 22 1,-14-34 28,0 0 129,0 0 0,1-1 1,0 0-1,0 0 1,16 17-1,-22-27-196,1 1 0,-1-1 0,0 0 1,0 0-1,0 0 0,0 1 0,1-1 0,-1 0 0,0 0 0,0 0 1,0 0-1,1 1 0,-1-1 0,0 0 0,0 0 0,1 0 1,-1 0-1,0 0 0,0 0 0,1 0 0,-1 0 0,0 0 0,0 0 1,1 0-1,-1 0 0,0 0 0,0 0 0,1 0 0,-1 0 0,0 0 1,0 0-1,1 0 0,-1 0 0,1-9 193,-5-13-199,-4 5-55,-1-1 0,0 1 1,-1 1-1,0 0 0,-2 0 0,0 1 0,0 1 0,-1 0 0,-1 1 1,-1 0-1,0 1 0,-20-13 0,23 19 66,12 8 11,21 12-19,19 2-501,1-2 0,65 15 0,-74-21 438,20 6-241</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12.551"/>
    </inkml:context>
    <inkml:brush xml:id="br0">
      <inkml:brushProperty name="width" value="0.025" units="cm"/>
      <inkml:brushProperty name="height" value="0.025" units="cm"/>
      <inkml:brushProperty name="color" value="#E71224"/>
    </inkml:brush>
  </inkml:definitions>
  <inkml:trace contextRef="#ctx0" brushRef="#br0">17411 692 11090,'-60'-8'1222,"-80"-22"0,-10-2-836,-373-15 1013,271 31-1344,-83-11 157,-1000-86 276,-11-5-601,215 21 123,-1871-73 431,1358 137-253,-3 67-207,-257 97-1130,7 70 1567,1726-179-368,-488 67 69,7 32-3,413-55 212,200-53-126,1 2 1,0 2-1,-69 43 1,96-53-124,2 0 0,-1 1 0,1 1 0,0-1 0,0 2-1,1-1 1,0 1 0,-7 13 0,13-20-69,0 0-1,1 0 1,-1-1-1,1 1 1,0 0 0,0 0-1,0 0 1,0 1-1,0-1 1,1 0-1,0 0 1,-1 0 0,1 1-1,0-1 1,1 0-1,-1 0 1,0 0 0,1 1-1,0-1 1,0 0-1,0 0 1,0 0-1,0 0 1,1 0 0,-1 0-1,1-1 1,0 1-1,-1 0 1,1-1-1,1 1 1,-1-1 0,0 0-1,1 0 1,-1 0-1,5 3 1,3 1 6,0 0 0,0-1 0,0-1 0,1 0 0,-1 0 0,19 3 0,71 9 68,-89-15-79,260 20-296,32 3-185,-269-18 302</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12.972"/>
    </inkml:context>
    <inkml:brush xml:id="br0">
      <inkml:brushProperty name="width" value="0.025" units="cm"/>
      <inkml:brushProperty name="height" value="0.025" units="cm"/>
      <inkml:brushProperty name="color" value="#E71224"/>
    </inkml:brush>
  </inkml:definitions>
  <inkml:trace contextRef="#ctx0" brushRef="#br0">51 59 16652,'-5'-1'880,"1"0"-576,0 1 0,1-1 1,-1 0-1,1 0 1,-1 0-1,1-1 0,-1 1 1,1-1-1,0 1 1,0-1-1,-5-4 1,8 6-268,0 0 0,0-1 1,0 1-1,0 0 1,0-1-1,1 1 1,-1-1-1,0 1 1,0 0-1,0-1 1,0 1-1,0 0 1,1-1-1,-1 1 1,0 0-1,0-1 1,0 1-1,1 0 1,-1 0-1,0-1 1,0 1-1,1 0 1,-1 0-1,0-1 1,1 1-1,-1 0 1,0 0-1,1 0 1,-1 0-1,0-1 1,1 1-1,-1 0 0,0 0 1,1 0-1,13-5 165,22-3-112,1 1 1,0 2-1,0 2 0,0 1 0,56 5 1,-86-2-102,0-1 0,1 1 1,-1 1-1,0-1 0,0 1 1,7 3-1,-12-4 6,0 0 0,0 0 0,0 0 1,0 0-1,0 1 0,0-1 0,-1 0 0,1 1 0,0-1 0,-1 1 1,1 0-1,-1-1 0,0 1 0,0 0 0,1 0 0,-1 0 0,0 0 1,-1 0-1,1 0 0,0 0 0,0 0 0,-1 0 0,0 1 0,1 2 1,-1 4-1,0-1 0,-1 1 1,0-1-1,-1 1 1,0-1-1,0 1 1,-1-1-1,-3 9 0,-36 65 71,28-57-37,14-25-29,-98 168-692,96-165 643,-11 13-59,13-16 102,-1 1 0,1-1 0,-1 0 0,1 1 1,-1-1-1,1 0 0,-1 1 0,1-1 1,-1 0-1,1 0 0,-1 0 0,1 1 1,-1-1-1,1 0 0,-1 0 0,1 0 0,-1 0 1,1 0-1,-1 0 0,1 0 0,-1 0 1,0 0-1,1 0 0,-1 0 0,1-1 1,-1 1-1,1 0 0,-1 0 0,1 0 0,-2-1 1,-8-11-195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16.723"/>
    </inkml:context>
    <inkml:brush xml:id="br0">
      <inkml:brushProperty name="width" value="0.025" units="cm"/>
      <inkml:brushProperty name="height" value="0.025" units="cm"/>
      <inkml:brushProperty name="color" value="#E71224"/>
    </inkml:brush>
  </inkml:definitions>
  <inkml:trace contextRef="#ctx0" brushRef="#br0">138 231 14699,'0'-3'556,"0"1"0,0-1 0,0 0-1,0 0 1,-1 0 0,1 0 0,-1 1-1,1-1 1,-1 0 0,0 0 0,-2-2 0,2 4-444,0 0-1,0 1 1,0-1 0,0 0 0,0 1 0,0-1 0,0 1 0,0-1 0,0 1 0,0 0 0,0-1 0,0 1 0,0 0 0,0 0 0,-1 0 0,1-1 0,0 1-1,0 1 1,0-1 0,0 0 0,-1 0 0,1 0 0,0 1 0,0-1 0,0 0 0,0 1 0,0-1 0,0 1 0,0-1 0,-2 2 0,-2 1-40,-1 0 1,1 1 0,0 0-1,0-1 1,1 2 0,-1-1-1,1 0 1,0 1 0,0 0 0,0 0-1,1 0 1,0 0 0,-4 9-1,1-2-44,1 0-1,0 0 0,1 1 1,1 0-1,-3 16 0,5-22-19,0 1-1,1-1 0,-1 1 1,2-1-1,-1 1 0,2 7 1,-1-14-8,-1 0 1,0 1 0,0-1 0,1 0 0,-1 0-1,0 1 1,1-1 0,-1 0 0,1 0 0,0 0-1,-1 1 1,1-1 0,0 0 0,0 0 0,0 0-1,-1 0 1,1-1 0,0 1 0,0 0-1,1 0 1,-1 0 0,0-1 0,0 1 0,0 0-1,0-1 1,1 0 0,-1 1 0,0-1 0,0 1-1,1-1 1,-1 0 0,0 0 0,1 0 0,-1 0-1,0 0 1,0 0 0,1 0 0,-1 0 0,0-1-1,3 0 1,1 0-4,0-1 0,0-1-1,0 1 1,0-1 0,0 0 0,-1 0-1,1 0 1,-1-1 0,0 1 0,4-5-1,5-7-46,17-23 0,-12 12 77,-2 1-1,0-2 1,-2 0-1,-1-1 1,-1-1-1,-2 1 1,0-2 0,-2 1-1,4-37 1,-13 36 210,-3 24-53,-2 19-55,0 21-172,1 1-1,1 0 0,2 0 0,5 63 1,-3-98 40,6 53-899,-6-50 797,1 0 1,-1-1 0,1 1 0,0-1 0,0 1-1,0-1 1,0 1 0,0-1 0,0 0 0,1 0-1,-1 1 1,1-1 0,-1 0 0,1 0 0,0 0-1,4 2 1,5-2-356,2-6-132</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18.132"/>
    </inkml:context>
    <inkml:brush xml:id="br0">
      <inkml:brushProperty name="width" value="0.025" units="cm"/>
      <inkml:brushProperty name="height" value="0.025" units="cm"/>
      <inkml:brushProperty name="color" value="#E71224"/>
    </inkml:brush>
  </inkml:definitions>
  <inkml:trace contextRef="#ctx0" brushRef="#br0">138 424 19404,'0'-2'182,"0"0"0,0-1 1,-1 1-1,1 0 0,0 0 0,-1 0 0,0 0 0,1 0 1,-1 0-1,0 0 0,0 0 0,0 0 0,0 1 0,-1-1 1,1 0-1,0 1 0,-1-1 0,1 1 0,-1-1 0,0 1 1,-1-2-1,1 3-74,0-1 1,1 1-1,-1-1 1,0 1-1,0 0 1,0 0-1,1-1 1,-1 1-1,0 1 1,0-1-1,0 0 1,1 0-1,-1 1 0,0-1 1,0 1-1,1-1 1,-1 1-1,0 0 1,1-1-1,-1 1 1,1 0-1,-1 0 1,1 0-1,-1 1 1,-1 1-1,-4 4-74,0 0 0,1 1-1,0 0 1,0 0-1,1 0 1,0 1 0,1 0-1,-1 0 1,2 0 0,-1 0-1,1 1 1,1-1 0,0 1-1,0 0 1,1 0-1,0-1 1,1 17 0,0-25-39,0 1 0,0-1 1,0 1-1,0-1 0,1 1 1,-1 0-1,0-1 0,1 1 0,-1-1 1,1 1-1,0-1 0,-1 0 1,1 1-1,0-1 0,0 0 1,0 1-1,0-1 0,0 0 0,0 0 1,0 0-1,0 0 0,2 1 1,-1-1-6,-1-1 1,1 1-1,0-1 1,-1 0-1,1 1 1,0-1 0,-1 0-1,1 0 1,-1 0-1,1-1 1,0 1-1,-1 0 1,1-1-1,0 1 1,-1-1-1,1 1 1,-1-1-1,1 0 1,-1 1 0,1-1-1,1-1 1,6-5-55,-1 0 1,0 0-1,0 0 1,0-1-1,-1 0 1,0 0-1,0-1 1,-1 0 0,7-14-1,0-2-127,-2 0 0,13-40-1,-20 53 108,-5 19 56,-2 7 44,-3 20 62,1 0-1,1 0 0,2 50 1,2-81-63,0 0 1,1-1-1,-1 1 1,1 0 0,-1 0-1,1-1 1,0 1-1,0-1 1,0 1-1,1-1 1,-1 1 0,4 3-1,-4-5-8,-1 0 0,1 0 0,0-1 1,0 1-1,0-1 0,0 1 0,0 0 0,0-1 0,0 0 0,0 1 0,0-1 1,0 0-1,1 1 0,-1-1 0,0 0 0,0 0 0,0 0 0,0 0 0,0 0 1,1 0-1,-1 0 0,0 0 0,0-1 0,0 1 0,0 0 0,0-1 0,0 1 1,0-1-1,0 1 0,0-1 0,0 0 0,1 0 0,8-6-18,-1-1 0,0 0-1,-1 0 1,0-1 0,0 0-1,-1-1 1,12-18 0,21-26-330,-40 53 326,1 0-1,-1 0 1,1 1-1,0-1 0,0 0 1,-1 1-1,1-1 0,0 0 1,0 1-1,0-1 0,-1 1 1,1-1-1,0 1 1,0 0-1,0-1 0,0 1 1,0 0-1,0 0 0,2-1 1,-3 1 6,1 1 1,-1-1-1,1 0 1,-1 1-1,1-1 1,0 0-1,-1 1 1,1-1-1,-1 0 0,0 1 1,1-1-1,-1 1 1,1-1-1,-1 1 1,0-1-1,1 1 1,-1 0-1,0-1 1,1 1-1,-1-1 1,0 1-1,0 0 1,2 7-24,-1-1 0,0 0 0,0 1 0,0 7 0,-1-8 20,0 10 0,0-12 35,0 0 0,0 0 0,0 0 0,0 0 0,1 0 0,0 0 0,0 0 0,0 0 0,0 0 0,1-1 0,3 7 0,-5-11-14,1 0 0,-1 1 0,1-1 0,-1 0-1,1 1 1,-1-1 0,1 0 0,-1 0 0,1 0-1,0 0 1,-1 1 0,1-1 0,-1 0 0,1 0-1,0 0 1,-1 0 0,1 0 0,-1 0 0,1 0-1,0-1 1,-1 1 0,1 0 0,-1 0 0,1 0-1,-1-1 1,1 1 0,-1 0 0,1 0 0,0-1-1,-1 1 1,0-1 0,1 1 0,-1 0 0,1-1 0,-1 1-1,1-1 1,-1 1 0,0-1 0,1 1 0,-1-2-1,19-23 165,-17 21-137,41-70 229,4-7-474,-47 80 195,1 0 0,-1 1 0,0-1 0,1 1 0,-1-1 1,1 1-1,-1-1 0,1 1 0,-1-1 0,1 1 0,-1-1 0,1 1 0,-1-1 1,1 1-1,-1 0 0,1-1 0,0 1 0,-1 0 0,1 0 0,0-1 0,-1 1 1,2 0-1,-2 0 7,1 0 0,-1 1 0,1-1 0,-1 0 0,0 1 0,1-1 0,-1 1 0,1-1 0,-1 1 0,0-1 0,0 0 0,1 1 0,-1-1 0,0 1 0,0-1 0,1 1 0,-1-1 0,0 1 0,0 0 0,0-1 0,0 1 0,3 44 11,-3-30 59,0-14-50,0 0 0,0 1 0,1-1 0,-1 0 0,0 1-1,0-1 1,1 0 0,-1 1 0,1-1 0,-1 0 0,1 0-1,-1 1 1,1-1 0,0 0 0,-1 0 0,1 0 0,0 0-1,0 0 1,0 0 0,0 0 0,0 0 0,0 0 0,0-1 0,2 2-1,-1-2 4,0 1-1,-1-1 1,1 0-1,0 0 0,-1 0 1,1 0-1,0-1 1,-1 1-1,1 0 0,0-1 1,-1 1-1,1-1 1,0 0-1,-1 1 0,1-1 1,1-1-1,6-4 20,0-1-1,0 1 0,-1-2 1,14-14-1,1-5-76,-12 13-65,0 1 0,16-14 0,-27 26 101,0 1 0,0 0 0,0 0-1,1 0 1,-1-1 0,0 1-1,0 0 1,1 0 0,-1 0 0,0 0-1,0 0 1,0-1 0,1 1-1,-1 0 1,0 0 0,1 0-1,-1 0 1,0 0 0,0 0 0,1 0-1,-1 0 1,0 0 0,0 0-1,1 0 1,-1 0 0,0 0-1,0 0 1,1 0 0,-1 0 0,0 0-1,1 0 1,-1 1 0,0-1-1,0 0 1,0 0 0,1 0 0,-1 0-1,0 1 1,0-1 0,1 0-1,-1 0 1,0 0 0,0 1-1,0-1 1,0 0 0,0 0 0,1 0-1,-1 1 1,0-1 0,0 0-1,0 1 1,0-1 0,0 0-1,0 0 1,0 1 0,0-1 0,0 0-1,0 0 1,0 1 0,0-1-1,0 0 1,0 0 0,0 1 0,0-1-1,-1 25-135,1-21 120,-3 29-57,1-19 99,1 0-1,1 0 1,1 21 0,-1-34-12,0 0 0,0 0-1,0 0 1,1 0 0,-1 0 0,0 0 0,0 0 0,1 0-1,-1 0 1,1 0 0,-1 0 0,1 0 0,-1 0-1,1 0 1,-1 0 0,1 0 0,0 0 0,0 0 0,-1-1-1,1 1 1,0 0 0,1 0 0,-1-1 1,0 0 1,0 1-1,0-1 0,0 0 1,0 0-1,0 0 0,0 0 1,0-1-1,0 1 0,0 0 1,0 0-1,0-1 0,0 1 1,0 0-1,0-1 0,0 1 1,0-1-1,1 0 0,5-4 29,-1 1 1,-1-1-1,1-1 0,-1 1 0,6-8 0,5-10 13,0 0 1,-2-1 0,-1-1 0,16-39 0,29-108 96,-58 171-147,43-169 188,-46 249-153,0-49-47,-7 164 99,10-160-6,2 0-1,1 1 1,12 53 0,-13-79-48,0-1 0,1 1 0,0-1 0,0 0 0,1 0 1,0 0-1,0 0 0,9 12 0,-13-20-31,0 0-1,1 0 1,-1 1 0,0-1 0,0 0-1,0 0 1,0 1 0,1-1 0,-1 0 0,0 0-1,0 1 1,1-1 0,-1 0 0,0 0-1,0 0 1,1 1 0,-1-1 0,0 0 0,0 0-1,1 0 1,-1 0 0,0 0 0,1 0-1,-1 0 1,0 0 0,1 0 0,-1 0-1,0 0 1,1 0 0,-1 0 0,0 0 0,1 0-1,-1 0 1,0 0 0,1 0 0,-1 0-1,0 0 1,0 0 0,1 0 0,-1-1 0,0 1-1,0 0 1,1 0 0,-1 0 0,0-1-1,0 1 1,1 0 0,-1 0 0,0-1 0,0 1-1,0 0 1,1 0 0,-1-1 0,0 1-1,0 0 1,0-1 0,0 1 0,0 0 0,0 0-1,0-1 1,0 0 0,2-20 94,-5 4-69,-1 1-1,0 0 0,-1-1 1,0 1-1,-2 1 0,-10-22 1,-59-84-433,60 102 225,12 12-277,23 14 238,-14-5 175,1 0 0,0-1 0,0 1 0,0-1 0,-1 0 0,13 0 0,-17-1-19,1 0 1,-1 0-1,1 0 0,-1-1 0,1 1 1,-1 0-1,1 0 0,-1-1 0,1 1 1,-1-1-1,1 0 0,-1 1 0,0-1 1,0 0-1,1 0 0,-1 1 1,0-1-1,0 0 0,0 0 0,0 0 1,0-1-1,0 1 0,0 0 0,0 0 1,0-1-1,-1 1 0,1 0 0,0-1 1,-1 1-1,1 0 0,-1-1 1,1-2-1,0-17-303,-2-7-147</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18.631"/>
    </inkml:context>
    <inkml:brush xml:id="br0">
      <inkml:brushProperty name="width" value="0.025" units="cm"/>
      <inkml:brushProperty name="height" value="0.025" units="cm"/>
      <inkml:brushProperty name="color" value="#E71224"/>
    </inkml:brush>
  </inkml:definitions>
  <inkml:trace contextRef="#ctx0" brushRef="#br0">29 2 20636,'-16'2'2433,"6"2"-1657,7 0-344,3 1 1777,7-3-1785,3-2-1104,7-4 672,5-2-216,-2-2-193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19.108"/>
    </inkml:context>
    <inkml:brush xml:id="br0">
      <inkml:brushProperty name="width" value="0.025" units="cm"/>
      <inkml:brushProperty name="height" value="0.025" units="cm"/>
      <inkml:brushProperty name="color" value="#E71224"/>
    </inkml:brush>
  </inkml:definitions>
  <inkml:trace contextRef="#ctx0" brushRef="#br0">29 21 17772,'-7'-20'1806,"7"20"-1786,0 0 0,0 0 1,0 0-1,0 0 0,0 0 1,0 0-1,0 1 0,0-1 1,0 0-1,0 0 1,0 0-1,0 0 0,0 0 1,0 0-1,0 0 0,0 0 1,0 0-1,0 1 1,0-1-1,0 0 0,-1 0 1,1 0-1,0 0 0,0 0 1,0 0-1,0 0 1,0 0-1,0 0 0,0 0 1,0 0-1,0 0 0,0 0 1,-1 0-1,1 0 0,0 0 1,0 0-1,0 0 1,0 0-1,0 0 0,0 0 1,0 0-1,0 0 0,-1 0 1,1 0-1,0 0 1,0 0-1,0 0 0,0 0 1,0 0-1,0 0 0,0 0 1,0 0-1,0 0 1,-1 0-1,1 0 0,0 0 1,0-1-1,0 1 0,0 0 1,0 0-1,0 0 0,0 0 1,0 0-1,0 0 1,0 0-1,0 0 0,0 0 1,0-1-1,-4 11 383,-1 21 518,1-1 1,2 1-1,1 34 0,1-22-525,-1 1-140,1 1 0,3-1 0,11 57 0,-13-97-224,0 1 1,0-1-1,1 0 1,-1 0-1,1 0 1,0 0-1,0 0 1,4 4-1,-5-7-21,-1 0 0,1 0 0,0 0 0,0-1 1,0 1-1,-1 0 0,1-1 0,0 1 0,0-1 0,0 1 0,0-1 0,0 1 0,0-1 1,0 1-1,0-1 0,1 0 0,-1 0 0,0 0 0,0 0 0,0 1 0,0-1 1,0-1-1,0 1 0,0 0 0,0 0 0,0 0 0,1-1 0,-1 1 0,0 0 0,0-1 1,0 1-1,0-1 0,0 1 0,-1-1 0,3-1 0,4-4 14,1 0 1,-1-1-1,9-11 0,-8 8-46,0 1 0,1 0 0,13-10 0,-20 17 5,0 0-1,0 1 0,1 0 0,-1-1 1,0 1-1,1 0 0,-1 0 0,1 1 0,-1-1 1,1 0-1,-1 1 0,1-1 0,-1 1 0,1 0 1,-1 0-1,1 0 0,0 0 0,-1 1 0,1-1 1,-1 0-1,4 2 0,-4-1 5,1 0 0,0 1-1,-1-1 1,1 1 0,-1 0-1,0-1 1,1 1 0,-1 0-1,0 0 1,0 1 0,0-1 0,0 0-1,-1 1 1,1-1 0,-1 1-1,1-1 1,-1 1 0,0 0 0,0 0-1,0 0 1,0-1 0,-1 1-1,1 0 1,-1 0 0,0 0-1,0 0 1,0 0 0,0 4 0,-1 0 66,1 0 0,-1 0 0,-1 0 0,1-1 0,-1 1 1,0 0-1,-1-1 0,0 1 0,0-1 0,0 0 0,-5 7 0,1-4 89,-1 0 0,0-1 0,0 1 0,0-1 0,-1-1 0,-1 0 0,1 0-1,-1-1 1,0 0 0,0-1 0,-1 0 0,0-1 0,0 0 0,-17 4 0,27-8-179,-1 1 1,0-1-1,1 0 1,-1 0-1,1 0 1,-1 0-1,1 0 1,-1-1-1,0 1 1,1 0-1,-1-1 1,1 1-1,-1-1 1,1 1-1,-3-2 1,3 1-46,1 0 0,-1 1 1,0-1-1,1 0 0,-1 1 0,1-1 0,-1 0 1,1 0-1,0 0 0,-1 1 0,1-1 0,0 0 1,-1 0-1,1 0 0,0 0 0,0 0 0,0 0 1,0 1-1,0-1 0,0-1 0,0-2-139,1-1-1,0 1 1,0 0-1,0 1 1,1-1-1,0 0 0,-1 0 1,1 0-1,0 1 1,4-5-1,9-11-751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19.510"/>
    </inkml:context>
    <inkml:brush xml:id="br0">
      <inkml:brushProperty name="width" value="0.025" units="cm"/>
      <inkml:brushProperty name="height" value="0.025" units="cm"/>
      <inkml:brushProperty name="color" value="#E71224"/>
    </inkml:brush>
  </inkml:definitions>
  <inkml:trace contextRef="#ctx0" brushRef="#br0">0 177 16772,'9'0'429,"-1"0"0,0 0 1,0-1-1,1 0 1,-1-1-1,0 0 1,0 0-1,0 0 1,-1-1-1,13-6 0,-16 7-225,0-1-1,-1 1 1,1-1-1,-1 0 1,1 0-1,-1 0 0,0 0 1,0 0-1,0 0 1,-1-1-1,1 0 1,-1 0-1,0 1 0,0-1 1,0 0-1,0 0 1,-1-1-1,0 1 1,0 0-1,0-1 0,1-6 1,-2 9-123,0-1 1,0 1 0,-1 0-1,1-1 1,0 1-1,-1 0 1,1-1 0,-1 1-1,0 0 1,0 0-1,0 0 1,0 0 0,0 0-1,0 0 1,0 0-1,-3-2 1,3 3-57,0 0 0,1 0-1,-1 1 1,0-1 0,0 0 0,0 1 0,0-1-1,-1 1 1,1-1 0,0 1 0,0-1-1,0 1 1,0 0 0,0 0 0,-1-1 0,1 1-1,0 0 1,0 0 0,0 0 0,-1 1 0,1-1-1,0 0 1,0 0 0,0 0 0,0 1-1,-1-1 1,1 1 0,0-1 0,0 1 0,0-1-1,0 1 1,0 0 0,-2 1 0,-1 2-23,0 0 1,0 1 0,0-1-1,0 1 1,1 0 0,-1 0-1,1 0 1,0 0 0,1 0-1,0 1 1,-1-1 0,2 1-1,-1 0 1,1 0 0,0 0-1,0-1 1,0 1 0,1 0-1,0 7 1,0-10-8,0 0-1,0 1 1,0-1 0,1 0-1,-1 0 1,1 1 0,0-1 0,0 0-1,0 0 1,0 0 0,1 0-1,-1 0 1,1 0 0,0 0-1,-1 0 1,1-1 0,1 1 0,-1-1-1,0 1 1,1-1 0,-1 0-1,1 0 1,0 0 0,-1 0 0,1-1-1,0 1 1,0-1 0,0 0-1,0 1 1,0-1 0,1-1-1,-1 1 1,0 0 0,0-1 0,4 1-1,2-2 3,0 0 0,-1 0 0,1 0 0,-1-1 0,1-1 0,-1 1 0,0-1 1,0-1-1,0 1 0,0-1 0,-1-1 0,1 1 0,-1-2 0,10-7 0,1-4-27,-1 1 1,0-2 0,28-39 0,-21 16-148,-24 41 174,0 0 0,0 0 1,0 0-1,0 0 1,0 0-1,0-1 1,1 1-1,-1 0 0,0 0 1,0 0-1,0 0 1,0 0-1,0 0 1,1 0-1,-1 0 0,0 0 1,0 0-1,0 0 1,0 0-1,0 0 1,1 0-1,-1 0 0,0 0 1,0 0-1,0 0 1,0 0-1,1 0 1,-1 0-1,0 0 0,0 0 1,0 0-1,0 0 1,0 0-1,1 0 1,-1 0-1,0 0 0,0 0 1,0 0-1,0 0 1,0 1-1,0-1 1,1 0-1,-1 0 0,0 0 1,0 0-1,0 0 1,0 0-1,0 1 1,0-1-1,0 0 0,0 0 1,0 0-1,0 0 1,0 0-1,0 1 1,0-1-1,0 0 0,0 0 1,0 0-1,0 0 1,0 0-1,0 1 1,0-1-1,0 0 0,0 0 1,0 0-1,0 0 1,0 1-1,0-1 1,2 15-38,-1 1 1,0 23-1,-2-27 73,1 0-1,0 0 0,1 0 0,1 0 0,5 20 0,-7-31-20,0 1-1,1 0 0,-1-1 1,1 1-1,0-1 1,-1 1-1,1-1 0,0 0 1,0 1-1,0-1 1,0 0-1,0 1 0,0-1 1,0 0-1,0 0 0,1 0 1,-1 0-1,0 0 1,1 0-1,-1-1 0,3 2 1,-2-2-4,-1 0 0,1 0 0,-1 0 0,1 0 0,0 0 0,-1 0 0,1 0 0,0-1 0,-1 1 0,1-1 1,-1 1-1,1-1 0,-1 0 0,1 1 0,-1-1 0,0 0 0,2-1 0,4-4-281,-1 1 0,0-1 0,0 0 0,-1-1 0,0 1 0,9-14 0,-9 10-122,0-1 0,-1 1 0,0-1 0,0 0 0,-1 0 0,-1 0 0,3-20 0,-3-14-616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2.414"/>
    </inkml:context>
    <inkml:brush xml:id="br0">
      <inkml:brushProperty name="width" value="0.05" units="cm"/>
      <inkml:brushProperty name="height" value="0.05" units="cm"/>
    </inkml:brush>
  </inkml:definitions>
  <inkml:trace contextRef="#ctx0" brushRef="#br0">77 511 18852,'-17'11'1346,"11"-8"-1094,1 0-1,-1 1 1,1 0 0,0-1 0,0 2 0,0-1 0,1 0 0,-1 1 0,-6 9 0,11-13-209,0-1 0,-1 1 0,1-1 0,0 1 0,0 0 0,-1-1 0,1 1 0,0-1 0,0 1 0,0-1-1,0 1 1,0 0 0,0-1 0,0 1 0,0-1 0,0 1 0,0 0 0,0-1 0,0 1 0,0-1 0,0 1 0,0-1 0,1 1 0,-1 0 0,0-1 0,0 1 0,1-1 0,-1 1 0,0-1 0,1 1 0,-1-1 0,1 1 0,-1-1 0,1 1 0,1-1 2,0 1 0,-1 0 1,1-1-1,0 0 0,0 1 0,-1-1 1,1 0-1,0 0 0,0 0 0,0 0 1,2-1-1,6-1-36,-1 0 1,0 0-1,15-6 0,-10 1-105,0-1 0,0 0-1,-1-1 1,0 0 0,18-18-1,-3-1-557,26-33 1,-54 61 641,0-1 1,0 1-1,0 0 1,0 0 0,0 0-1,0-1 1,0 1 0,1 0-1,-1 0 1,0 0 0,0-1-1,0 1 1,0 0-1,0 0 1,1 0 0,-1 0-1,0-1 1,0 1 0,0 0-1,0 0 1,1 0-1,-1 0 1,0 0 0,0 0-1,0 0 1,1 0 0,-1 0-1,0-1 1,0 1 0,1 0-1,-1 0 1,0 0-1,0 0 1,0 0 0,1 0-1,-1 1 1,0-1 0,0 0-1,1 0 1,-1 0 0,0 0-1,0 0 1,1 0-1,-1 13-89,-7 29 392,5-32-238,1-4 19,0 0 1,0 0-1,1 0 0,0 0 1,0 0-1,0 0 0,2 8 1,-2-13-59,1 0 0,-1-1 1,0 1-1,0 0 0,1 0 1,-1 0-1,1-1 0,-1 1 0,1 0 1,-1 0-1,1-1 0,-1 1 1,1-1-1,0 1 0,-1 0 1,1-1-1,0 1 0,0-1 0,-1 1 1,1-1-1,2 1 0,-2-1-19,1 0 0,0 0-1,0 0 1,-1 0-1,1 0 1,0 0 0,0-1-1,-1 1 1,1-1-1,0 1 1,0-1 0,-1 1-1,1-1 1,-1 0-1,3-1 1,6-5-257,0-1 0,0 1-1,0-1 1,-1-1 0,-1 0 0,1 0-1,13-21 1,41-78-1285,-32 45 879,-3-2-192</inkml:trace>
  <inkml:trace contextRef="#ctx0" brushRef="#br0" timeOffset="1">573 1 14875,'-4'7'258,"0"1"-1,0 0 0,1 1 1,1-1-1,-1 0 0,1 1 1,1-1-1,-1 1 0,1 0 1,1-1-1,0 1 0,0 0 1,1 0-1,0-1 0,0 1 1,1 0-1,3 11 0,7 13-311,0 0 0,35 61 0,-34-68-24,-4-9-63,-5-7-120,1 0 0,1 1-1,0-2 1,0 1 0,1-1-1,0 0 1,0 0 0,12 10-1,-19-19 240,0 0-1,0 0 0,0 0 1,0 0-1,0 0 0,0 0 1,0-1-1,0 1 0,0 0 1,0 0-1,0 0 0,0 0 1,0 0-1,0 0 0,0 0 1,0 0-1,0 0 0,0 0 1,0 0-1,0 0 0,0 0 1,0 0-1,0 0 0,0 0 1,0 0-1,0 0 0,0 0 1,0 0-1,0 0 0,0 0 0,0 0 1,0 0-1,1-1 0,-1 1 1,0 0-1,0 0 0,0 0 1,0 0-1,0 0 0,0 0 1,0 0-1,0 0 0,0 0 1,0 0-1,0 0 0,0 0 1,0 0-1,0 0 0,0 1 1,0-1-1,0 0 0,0 0 1,1 0-1,-1 0 0,0 0 1,0 0-1,-4-9-470,-8-9 230,-10-3 874,-25-18 0,30 26 625,0-2 1,0 0-1,-19-23 1,36 37-1174,-1 1 0,0-1 1,1 0-1,-1 1 0,0-1 0,1 0 1,-1 1-1,1-1 0,-1 0 0,1 0 1,-1 0-1,1 0 0,0 0 0,0 0 0,-1 1 1,1-1-1,0 0 0,0 0 0,0 0 1,0 0-1,0 0 0,0 0 0,0 0 1,0 0-1,0 0 0,0 0 0,1 0 1,-1 0-1,0 1 0,1-1 0,-1 0 1,1 0-1,-1 0 0,1 0 0,-1 1 1,1-1-1,-1 0 0,1 0 0,0 1 1,-1-1-1,1 1 0,0-1 0,0 0 1,-1 1-1,1 0 0,0-1 0,0 1 1,0-1-1,0 1 0,0 0 0,1-1 1,8-1-5,0-1 0,0 1 0,-1 1 0,12-1 0,-8 1-158,26-4 182,1-3 0,43-13 0,-46 9-170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0.050"/>
    </inkml:context>
    <inkml:brush xml:id="br0">
      <inkml:brushProperty name="width" value="0.025" units="cm"/>
      <inkml:brushProperty name="height" value="0.025" units="cm"/>
      <inkml:brushProperty name="color" value="#E71224"/>
    </inkml:brush>
  </inkml:definitions>
  <inkml:trace contextRef="#ctx0" brushRef="#br0">21 0 21117,'-10'0'1824,"3"2"-1312,4 2-464,3-1 752,1-3-40,6 0-384</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0.847"/>
    </inkml:context>
    <inkml:brush xml:id="br0">
      <inkml:brushProperty name="width" value="0.025" units="cm"/>
      <inkml:brushProperty name="height" value="0.025" units="cm"/>
      <inkml:brushProperty name="color" value="#E71224"/>
    </inkml:brush>
  </inkml:definitions>
  <inkml:trace contextRef="#ctx0" brushRef="#br0">90 370 10594,'0'0'526,"0"-1"-1,0 0 0,0 0 1,0 1-1,0-1 0,0 0 1,0 0-1,0 1 1,0-1-1,-1 0 0,1 0 1,0 1-1,0-1 0,-1 0 1,1 1-1,0-1 0,-1 0 1,1 1-1,-1-1 0,0 0 1,1 1-386,-1 0 0,1-1 0,-1 1 0,1 0 0,-1 0 0,1 0 0,-1 1 0,1-1 0,0 0 0,-1 0 0,1 0 0,-1 0 0,1 0 0,-1 0 0,1 1 0,0-1 0,-1 0 0,1 0 0,-1 1 0,1-1 0,0 0 0,-1 0 0,0 1 0,-2 3-11,0-1 0,0 1 0,0 0 0,0 0 0,-2 5 0,-4 5-160,2 1-1,0 0 0,1 0 0,0 1 0,1 0 0,1 0 0,1 0 1,-3 32-1,6-47-9,0 0 0,-1 0 0,1 0 0,0 0 0,1 0 0,-1 0 0,0 1 0,0-1 0,0 0 0,1 0 0,-1 0 0,0 0 0,1 0 0,-1-1 0,1 1 0,-1 0 0,1 0 0,-1 0 0,1 0-1,0 0 1,0-1 0,-1 1 0,1 0 0,0-1 0,0 1 0,0 0 0,0-1 0,-1 1 0,1-1 0,0 1 0,0-1 0,0 0 0,0 1 0,0-1 0,0 0 0,2 0 0,4 0-196,-1 0-1,0 0 1,1-1-1,-1 0 1,9-3-1,21-2-473,-32 7 696,0-1 1,1 1 0,-1 0-1,0 1 1,0-1 0,0 1-1,0 0 1,0 0 0,0 0-1,0 0 1,-1 1 0,1-1-1,-1 1 1,0 0 0,0 0-1,0 1 1,0-1 0,0 0-1,-1 1 1,3 4 0,4 7 145,-1-1 1,-1 1 0,-1 0-1,5 17 1,-5-14 115,-1 0 1,-1 1-1,-1-1 0,0 1 1,-1 0-1,-1 0 0,-1 0 0,-4 31 1,3-43-133,0-1 0,-1 1 0,1-1 0,-1 1 0,-1-1 0,1 0 0,-1 0 0,0 0 0,0 0 0,-1-1 0,0 1 0,0-1 0,0 0 0,-1 0-1,1 0 1,-1 0 0,-1-1 0,1 0 0,0 0 0,-1-1 0,0 1 0,0-1 0,0 0 0,0-1 0,0 0 0,-1 0 0,-8 2 0,11-3-98,0 0 0,1 0 0,-1-1 0,1 1 0,-1-1 0,0 0 0,1 0 0,-1-1 0,0 1 0,1-1 0,-6-1 0,8 2-22,0-1 1,-1 0 0,1 0-1,0 0 1,0 0-1,0-1 1,0 1 0,0 0-1,0 0 1,0-1-1,0 1 1,0 0 0,1-1-1,-1 1 1,1-1-1,-1 1 1,1-1 0,-1 1-1,1-1 1,0 1-1,0-1 1,0 1 0,0-1-1,0 1 1,0-1-1,0 0 1,0 1 0,2-4-1,1-18-22,2 0-1,1 0 0,0 1 1,13-29-1,46-83 4,36-36-56,24-49 49,-110 188 35,-1-1 0,-2-1 1,-1 0-1,-1 0 0,5-40 0,-14 65-7,0 0 0,-1 0-1,0 0 1,0 0 0,-1-1 0,0 1 0,-2-8-1,2 14 0,1 1-1,0-1 0,-1 1 0,1-1 1,-1 1-1,1-1 0,-1 1 1,0-1-1,0 1 0,0-1 1,1 1-1,-1 0 0,-1-1 0,1 1 1,0 0-1,0 0 0,0 0 1,-1 0-1,1 0 0,0 0 1,-1 0-1,1 1 0,-1-1 0,1 0 1,-1 1-1,1-1 0,-1 1 1,0-1-1,1 1 0,-1 0 1,0 0-1,1 0 0,-1 0 0,1 0 1,-1 0-1,0 0 0,1 1 1,-1-1-1,0 0 0,-1 1 0,-2 2-9,0 0 0,0 0 0,0 0 0,0 0 0,0 1-1,0 0 1,1 0 0,0 0 0,0 0 0,0 1-1,0-1 1,1 1 0,0 0 0,0 0 0,-4 10-1,-2 5-25,0 1 0,-9 39-1,10-27 50,1-1-1,2 1 0,2 0 0,0 41 0,3-57-24,2-1-1,0 0 1,1 0-1,7 23 1,-8-30-75,2-1 1,-1 1-1,2-1 1,-1 0-1,1 0 1,0 0-1,0-1 1,12 13-1,-12-15-14,1-1 0,0 1 0,0-1 0,1 0 0,-1-1 0,1 1 0,-1-1 0,1-1 0,0 1 0,0-1 0,0 0 0,1-1 0,-1 0 0,0 0 0,14 0 0,28-3-374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2.109"/>
    </inkml:context>
    <inkml:brush xml:id="br0">
      <inkml:brushProperty name="width" value="0.025" units="cm"/>
      <inkml:brushProperty name="height" value="0.025" units="cm"/>
      <inkml:brushProperty name="color" value="#E71224"/>
    </inkml:brush>
  </inkml:definitions>
  <inkml:trace contextRef="#ctx0" brushRef="#br0">3 316 15123,'0'1'59,"-1"-1"-1,1 0 1,0 1 0,0-1-1,0 0 1,-1 1-1,1-1 1,0 0-1,0 1 1,0-1 0,0 0-1,0 1 1,0-1-1,0 1 1,0-1-1,0 0 1,0 1 0,0-1-1,0 0 1,0 1-1,0-1 1,0 1-1,0-1 1,0 0 0,1 1-1,-1-1 1,0 0-1,0 1 1,0-1 0,0 0-1,1 1 1,-1-1-1,0 0 1,0 0-1,1 1 1,-1-1 0,0 0-1,1 0 1,-1 0-1,0 1 1,1-1-1,-1 0 1,0 0 0,1 0-1,-1 0 1,0 0-1,1 0 1,-1 1-1,1-1 1,-1 0 0,0 0-1,1 0 1,-1 0-1,0 0 1,1 0 0,-1-1-1,1 1 1,-1 0-1,0 0 1,1 0-1,-1 0 1,0 0 0,1-1-1,-1 1 1,27-13 2105,-13 2-1840,-1-1 1,-1-1-1,0 0 0,-1-1 1,0 0-1,-1 0 0,0-1 1,-1-1-1,-1 1 0,-1-1 1,0-1-1,-1 1 0,0-1 0,-2-1 1,0 1-1,2-32 0,-5 47-309,-1 0-1,0 0 0,0-1 1,-1 1-1,1 0 0,0 0 1,-1-1-1,0 1 0,-1-4 1,2 6-14,0 0 0,0 0 0,0 0 0,0 0 0,0-1 0,0 1 0,0 0 1,-1 0-1,1 0 0,0 0 0,0 0 0,0-1 0,0 1 0,0 0 1,-1 0-1,1 0 0,0 0 0,0 0 0,0 0 0,0 0 0,-1 0 0,1 0 1,0 0-1,0 0 0,0 0 0,0 0 0,-1 0 0,1 0 0,0 0 1,0 0-1,0 0 0,0 0 0,-1 0 0,1 0 0,0 0 0,0 0 0,0 0 1,-1 0-1,-7 13-3,3 0-24,0 2-1,1-1 1,1 0 0,-2 19 0,4-24 9,0-1 1,1 1-1,0 0 0,0 0 1,1-1-1,0 1 1,1 0-1,3 12 1,-4-20 16,-1 1-1,1 0 1,0-1 0,0 1 0,-1-1 0,1 1 0,0-1 0,0 1 0,1-1 0,-1 1 0,0-1 0,0 0 0,1 0-1,-1 0 1,1 0 0,-1 0 0,1 0 0,-1 0 0,1 0 0,-1 0 0,1-1 0,2 2 0,-1-2 2,0 0 0,0 0 0,0 0 0,0 0 1,0-1-1,0 1 0,0-1 0,0 1 0,0-1 0,0 0 1,0 0-1,3-2 0,5-4 20,1 1 1,-1-2-1,-1 0 1,20-17-1,-14 7 24,0-1-1,0 0 0,14-27 0,7-7 72,-37 54-116,0-1 1,0 0 0,0 1-1,0-1 1,0 0 0,0 0-1,0 1 1,0-1-1,0 0 1,0 1 0,0-1-1,0 0 1,1 0 0,-1 1-1,0-1 1,0 0-1,0 0 1,0 1 0,1-1-1,-1 0 1,0 0 0,0 0-1,1 1 1,-1-1-1,0 0 1,0 0 0,1 0-1,-1 0 1,0 0 0,0 1-1,1-1 1,-1 0-1,0 0 1,1 0 0,-1 0-1,0 0 1,1 0 0,-1 0-1,0 0 1,0 0-1,1 0 1,-1 0 0,0 0-1,1 0 1,-1-1 0,0 1-1,1 0 1,-1 0-1,0 0 1,0 0 0,1 0-1,-1-1 1,0 1 0,0 0-1,0 0 1,1 0-1,-1-1 1,0 1 0,0 0-1,0 0 1,1-1 0,-1 1-1,0 0 1,0 0-1,0-1 1,0 1 0,0 0-1,0-1 1,0 1 0,4 29 29,-4-21-15,3 41 0,-2-25-7,1 1-1,0-1 1,2-1-1,10 35 1,-13-56-43,0 1 1,0-1-1,0 0 1,0 0 0,0 1-1,0-1 1,1 0-1,0 0 1,-1 0-1,1-1 1,0 1-1,0 0 1,2 1 0,-3-2-32,0-1 1,0 1 0,0-1 0,0 0 0,0 0 0,0 1 0,0-1 0,0 0-1,0 0 1,0 0 0,0 0 0,0 0 0,0 0 0,0 0 0,0-1 0,-1 1-1,1 0 1,0-1 0,0 1 0,0 0 0,0-1 0,0 1 0,0-1 0,0 1 0,0-1-1,-1 0 1,1 1 0,0-1 0,-1 0 0,1 1 0,0-1 0,-1 0 0,1 0-1,-1 0 1,1-1 0,5-6-260,-1-2-1,0 1 1,-1 0 0,0-1-1,0 0 1,-1 0 0,0 0-1,2-19 1,1-24-722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2.585"/>
    </inkml:context>
    <inkml:brush xml:id="br0">
      <inkml:brushProperty name="width" value="0.025" units="cm"/>
      <inkml:brushProperty name="height" value="0.025" units="cm"/>
      <inkml:brushProperty name="color" value="#E71224"/>
    </inkml:brush>
  </inkml:definitions>
  <inkml:trace contextRef="#ctx0" brushRef="#br0">28 3 16027,'-13'-3'1737,"3"10"-1241,7 15-328,2 4 832,4-1-496,7 0-128,1-4-352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3.051"/>
    </inkml:context>
    <inkml:brush xml:id="br0">
      <inkml:brushProperty name="width" value="0.025" units="cm"/>
      <inkml:brushProperty name="height" value="0.025" units="cm"/>
      <inkml:brushProperty name="color" value="#E71224"/>
    </inkml:brush>
  </inkml:definitions>
  <inkml:trace contextRef="#ctx0" brushRef="#br0">47 410 15315,'-13'29'2345,"-10"33"0,20-54-1989,1-1 0,0 1-1,1 0 1,0 0 0,0 0 0,0 0-1,1 0 1,0 0 0,3 16-1,-3-24-305,0 1-1,1 0 0,-1 0 1,0 0-1,0 0 0,1 0 0,-1 0 1,1 0-1,-1-1 0,1 1 1,-1 0-1,1 0 0,-1 0 1,1-1-1,0 1 0,-1 0 0,1-1 1,0 1-1,-1-1 0,1 1 1,0-1-1,0 1 0,0-1 1,1 1-1,-1-1 0,1 0 0,-1 0 0,1 0 0,-1 0 0,0 0 0,1 0 0,-1-1 0,0 1 1,1 0-1,-1-1 0,0 1 0,1-1 0,-1 0 0,2-1 0,4-2 66,0-1 0,-1-1 0,0 1 0,9-11 0,9-14-27,-1-1 0,-1-2 0,-2 0 1,-1-1-1,-2-1 0,-1-1 0,-2 0 1,-2-1-1,-1 0 0,7-46 0,-17 81-89,2-15-39,0-32 1,-3 44 19,0 1 1,0-1-1,-1 0 1,1 1-1,-1-1 1,0 0-1,-1 1 1,1-1-1,-1 1 1,0 0-1,-4-7 1,5 10 4,1-1 1,-1 1 0,0 0 0,0 0 0,0 0-1,0 0 1,-1 0 0,1 0 0,0 0-1,0 0 1,-1 0 0,1 1 0,0-1 0,-1 0-1,1 1 1,0-1 0,-1 1 0,1-1-1,-1 1 1,1 0 0,-1 0 0,1 0 0,-1 0-1,1 0 1,-1 0 0,1 0 0,-1 0-1,1 0 1,-1 1 0,1-1 0,-1 1-1,1-1 1,0 1 0,-1 0 0,1-1 0,0 1-1,-1 0 1,0 1 0,-5 3-47,1 0 1,0 1 0,0-1-1,0 1 1,-9 12-1,4-1 25,0 0-1,1 1 1,1 0-1,1 0 1,0 1-1,1 0 1,2 0-1,-1 1 1,2-1-1,-3 39 1,7-54 24,-1 0 0,1 0 1,0 0-1,0 0 0,1 0 1,0 0-1,-1 0 0,1 0 0,0 0 1,1 0-1,2 6 0,-2-8-20,-1 0 0,1 0-1,-1 0 1,1-1-1,0 1 1,0-1 0,0 0-1,0 1 1,0-1 0,0 0-1,0 0 1,0 0 0,0 0-1,0-1 1,1 1-1,-1-1 1,0 1 0,0-1-1,1 0 1,4 0 0,24 1-499,-14-1 175,-1 1 0,0 1-1,19 3 1,-30-3 267,1 0 0,0 0-1,-1 0 1,1 0 0,-1 1 0,0 0 0,0 0-1,0 1 1,0-1 0,0 1 0,-1 0-1,6 7 1,-3-1-67,0 0-1,-1 0 1,0 0-1,-1 1 1,0 0-1,-1 0 1,0 0-1,-1 1 1,0-1-1,-1 1 1,2 21 0,-2-19-61,0-11-72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3.469"/>
    </inkml:context>
    <inkml:brush xml:id="br0">
      <inkml:brushProperty name="width" value="0.025" units="cm"/>
      <inkml:brushProperty name="height" value="0.025" units="cm"/>
      <inkml:brushProperty name="color" value="#E71224"/>
    </inkml:brush>
  </inkml:definitions>
  <inkml:trace contextRef="#ctx0" brushRef="#br0">1 72 17052,'7'5'581,"-1"0"-14,1-1-1,0 1 0,0-1 0,10 4 0,-15-8-436,0 1 0,-1 0 0,1-1 0,-1 0 0,1 1 0,0-1 0,0 0 0,-1 0 0,1 0 0,0 0 0,-1 0 0,1 0 0,0-1 0,-1 1 0,1 0 0,-1-1 0,1 1 0,0-1 0,-1 0 0,1 0 0,-1 1 0,1-1 0,-1 0 0,0 0 0,1 0 0,-1-1 0,1 0 0,2-3 174,-1 0-1,1 0 1,-1 0 0,0 0-1,-1 0 1,5-11 0,-7 14-268,1 1-1,-1 0 1,1-1-1,-1 1 1,1-1 0,-1 1-1,0-1 1,0 1 0,1 0-1,-1-1 1,0 1 0,0-1-1,-1 1 1,1-1 0,0 1-1,0-1 1,-1 1 0,1 0-1,-1-1 1,1 1-1,-1 0 1,0-1 0,1 1-1,-1 0 1,0 0 0,0-1-1,0 1 1,0 0 0,0 0-1,0 0 1,0 0 0,0 0-1,-3-1 1,3 2-33,0 0 0,-1 0 1,1-1-1,0 1 0,-1 0 0,1 0 0,0 1 1,-1-1-1,1 0 0,0 0 0,0 1 1,-1-1-1,1 0 0,0 1 0,0 0 0,-1-1 1,1 1-1,0 0 0,0-1 0,0 1 1,0 0-1,0 0 0,0 0 0,0 0 1,0 0-1,0 1 0,-23 31-45,19-23 17,0 1 1,1-1-1,0 1 0,-3 14 0,6-19 12,0-1-1,0 0 0,0 0 0,1 1 0,0-1 0,0 0 0,0 1 0,1-1 0,-1 0 0,1 1 0,2 5 0,-2-10 13,-1 0-1,1 0 0,-1 0 1,1 0-1,0 0 0,-1 0 1,1-1-1,0 1 0,0 0 1,0 0-1,0 0 0,0-1 1,0 1-1,0 0 0,0-1 1,0 1-1,0-1 0,0 1 1,0-1-1,0 0 0,0 1 1,0-1-1,0 0 0,0 0 0,1 0 1,-1 0-1,0 0 0,0 0 1,0 0-1,0 0 0,1 0 1,-1-1-1,0 1 0,1-1 1,4 0-3,0-1 0,-1-1 0,1 1 0,-1-1 0,6-4 0,29-20-2,-26 17-36,-1 1 1,1 0-1,0 1 0,1 0 1,0 1-1,24-7 0,-37 13 36,1 0-1,-1 0 0,1 1 1,-1-1-1,1 1 0,-1 0 1,1 0-1,-1 0 0,1 0 0,0 0 1,-1 1-1,1-1 0,-1 1 1,0-1-1,1 1 0,-1 0 1,1 0-1,-1 0 0,0 0 1,0 1-1,0-1 0,0 1 1,0-1-1,0 1 0,0 0 0,0-1 1,0 1-1,-1 0 0,1 0 1,-1 0-1,3 4 0,0 5 101,0-1 1,-1 1-1,0 0 0,0 0 0,1 21 0,-1-11 298,-3-20-373,0-1 0,0 1 0,0-1 0,0 0 0,0 1 0,0-1-1,0 1 1,0-1 0,0 0 0,0 1 0,1-1 0,-1 0 0,0 1 0,0-1 0,0 0-1,1 1 1,-1-1 0,0 0 0,0 1 0,1-1 0,-1 0 0,0 0 0,1 1 0,-1-1 0,0 0-1,1 0 1,-1 0 0,0 1 0,1-1 0,-1 0 0,0 0 0,1 0 0,13-6 327,16-25-93,-22 23-176,-3 3-64,59-54-159,-57 53 79,0 1 0,0 0 1,0 1-1,0 0 0,1 0 0,0 0 0,15-4 0,-21 7 54,0 0 0,-1 1-1,1 0 1,0-1 0,-1 1-1,1 0 1,0 0-1,0 0 1,-1 0 0,1 0-1,0 0 1,0 0 0,-1 0-1,1 1 1,0-1 0,-1 1-1,1 0 1,0-1-1,-1 1 1,1 0 0,-1 0-1,1 0 1,-1 0 0,1 0-1,-1 0 1,0 0 0,0 0-1,1 1 1,-1-1-1,0 1 1,0-1 0,0 0-1,-1 1 1,1 0 0,0-1-1,0 1 1,-1-1 0,1 1-1,-1 0 1,0 0-1,1-1 1,-1 1 0,0 2-1,0 1 30,0 0-1,0 1 1,0-1-1,-1 0 1,0 0-1,0 1 0,0-1 1,0 0-1,-1 0 1,0 0-1,0-1 0,-1 1 1,-4 7-1,5-10-157,1 0 0,-1-1 0,0 1 0,-1-1-1,1 1 1,0-1 0,0 0 0,-1 1 0,1-1 0,-1 0-1,1-1 1,0 1 0,-1 0 0,-3 0 0,-7-1-340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3.938"/>
    </inkml:context>
    <inkml:brush xml:id="br0">
      <inkml:brushProperty name="width" value="0.025" units="cm"/>
      <inkml:brushProperty name="height" value="0.025" units="cm"/>
      <inkml:brushProperty name="color" value="#E71224"/>
    </inkml:brush>
  </inkml:definitions>
  <inkml:trace contextRef="#ctx0" brushRef="#br0">1 212 17372,'2'-1'437,"1"0"-1,-1 0 1,1 0 0,-1 0 0,1-1 0,-1 1 0,0-1 0,0 0-1,1 1 1,-1-1 0,0 0 0,-1 0 0,1 0 0,0-1-1,2-3 1,6-6 882,49-59 1000,12-14-1623,-70 84-694,1 0 0,-1 0 0,0 0 1,0 0-1,0 0 0,1 0 0,-1 0 0,0 0 0,1 0 0,-1 0 0,1 1 0,-1-1 0,1 1 0,-1-1 0,1 1 0,2-1 0,-3 1-2,0 1 1,0-1-1,0 0 1,0 0-1,0 1 1,-1-1-1,1 1 1,0-1-1,0 1 1,-1-1-1,1 1 1,0-1-1,0 1 1,-1-1-1,1 1 1,-1 0 0,1 0-1,0-1 1,-1 1-1,0 0 1,1 1-1,2 5 1,0 1 0,0 0 0,-1 0-1,-1 0 1,2 9 0,-1-5 6,1 5-68,-1 0-1,0 1 1,-1-1 0,0 0 0,-2 0 0,0 1 0,-4 19-1,4-29-23,3-6-23</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4.654"/>
    </inkml:context>
    <inkml:brush xml:id="br0">
      <inkml:brushProperty name="width" value="0.025" units="cm"/>
      <inkml:brushProperty name="height" value="0.025" units="cm"/>
      <inkml:brushProperty name="color" value="#E71224"/>
    </inkml:brush>
  </inkml:definitions>
  <inkml:trace contextRef="#ctx0" brushRef="#br0">65 38 21477,'3'-20'2288,"4"4"-1656,-7 15-320,3 7 1257,0 17-809,-2 10-192,-1 12-400,-1 7-88,-4 7-80,3 0 8,-4-5 32,-1-4-32,-1-8-344,0-9-392,-2-15 1336,-2-6-664,2-12-40,-3-9-24</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5.186"/>
    </inkml:context>
    <inkml:brush xml:id="br0">
      <inkml:brushProperty name="width" value="0.025" units="cm"/>
      <inkml:brushProperty name="height" value="0.025" units="cm"/>
      <inkml:brushProperty name="color" value="#E71224"/>
    </inkml:brush>
  </inkml:definitions>
  <inkml:trace contextRef="#ctx0" brushRef="#br0">0 80 14907,'10'-9'670,"1"0"1,-1 1-1,2 1 0,-1-1 1,1 2-1,0 0 0,0 0 1,24-7-1,-28 11-379,1 0 0,-1 1 0,1 0 0,-1 0 1,1 1-1,0 0 0,-1 1 0,1-1 0,-1 2 0,1-1 0,-1 1 0,0 1 1,1-1-1,14 8 0,-18-7-221,0 0 1,0 0 0,0 0-1,-1 0 1,1 1 0,-1 0-1,0 0 1,0 0-1,0 0 1,-1 1 0,0-1-1,1 1 1,-2 0 0,4 7-1,-3-4-10,0 0 0,0 1 0,-1-1 0,-1 1-1,1 0 1,-2-1 0,1 1 0,-2 14 0,-1 0 58,-1-1 0,-2 1 1,0-1-1,-2 0 0,0 0 0,-13 26 1,14-35-38,-1 1 0,0-2-1,-1 1 1,0-1 0,-1 0 0,-12 11 0,24-23-230,0 0 0,0 1 0,0-1 0,0 0 0,-1 1 0,1 0 0,0-1 0,3 3 0,-1-2-198,1 1-162,10 2-183,0 0 0,-1 0-1,1-2 1,18 1 0,-2-5-168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5.587"/>
    </inkml:context>
    <inkml:brush xml:id="br0">
      <inkml:brushProperty name="width" value="0.025" units="cm"/>
      <inkml:brushProperty name="height" value="0.025" units="cm"/>
      <inkml:brushProperty name="color" value="#E71224"/>
    </inkml:brush>
  </inkml:definitions>
  <inkml:trace contextRef="#ctx0" brushRef="#br0">108 1 16700,'1'2'368,"-1"0"0,0 0 1,1 1-1,-1-1 1,0 0-1,0 0 1,-1 0-1,1 4 1,-1-4-30,-1 19 1472,0-13-1317,1 1 0,1 0 0,-1 0 0,1 0 0,1-1 1,-1 1-1,4 13 0,-4-22-473,0 0 0,0 0 0,0 0 0,0 1 1,0-1-1,0 0 0,0 0 0,0 0 0,0 1 0,0-1 0,0 0 0,0 0 1,0 0-1,0 0 0,0 1 0,0-1 0,0 0 0,0 0 0,1 0 1,-1 0-1,0 0 0,0 1 0,0-1 0,0 0 0,0 0 0,0 0 0,1 0 1,-1 0-1,0 0 0,0 1 0,0-1 0,0 0 0,1 0 0,-1 0 1,0 0-1,0 0 0,0 0 0,1 0 0,-1 0 0,0 0 0,0 0 0,0 0 1,0 0-1,1 0 0,-1 0 0,4-9 474,1-15 36,-5 18-419,0-1 0,0 0 0,-1 1 0,0-1 0,-3-10 0,4 16-112,0 0 1,-1 0 0,1 0 0,0 0 0,-1 0 0,1 0 0,-1 1-1,0-1 1,1 0 0,-1 0 0,1 0 0,-1 1 0,0-1 0,0 0-1,0 1 1,1-1 0,-1 0 0,-2 0 0,2 1-5,0 0 1,0 0-1,0 0 1,-1 0-1,1 0 0,0 0 1,0 0-1,0 1 1,0-1-1,0 0 0,0 1 1,0-1-1,0 1 1,-1-1-1,2 1 1,-1 0-1,0-1 0,0 1 1,0 0-1,0 0 1,-1 1-1,-5 5-13,0 1 0,1-1-1,0 1 1,0 1 0,1-1 0,0 1-1,1 0 1,0 0 0,-5 14 0,5-8 25,-1 1 0,2 0 1,0-1-1,1 1 0,0 20 0,2-33-25,0 0-1,0-1 0,1 1 0,-1 0 0,0 0 0,1-1 0,0 1 0,-1 0 0,1-1 0,0 1 0,1 0 0,-1-1 0,0 1 0,1-1 0,-1 0 0,1 0 0,0 1 1,0-1-1,0 0 0,0 0 0,2 1 0,-1-1-106,0-1 0,0 1 0,0-1 0,0 0 0,0 0 0,0 0 0,1-1 0,-1 1-1,0-1 1,0 0 0,0 0 0,1 0 0,-1 0 0,0 0 0,0-1 0,1 1 0,-1-1 0,4-2 0,3 0-59,-1-1-1,0 0 1,0-1 0,0 1-1,14-12 1,12-14-556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2.896"/>
    </inkml:context>
    <inkml:brush xml:id="br0">
      <inkml:brushProperty name="width" value="0.05" units="cm"/>
      <inkml:brushProperty name="height" value="0.05" units="cm"/>
    </inkml:brush>
  </inkml:definitions>
  <inkml:trace contextRef="#ctx0" brushRef="#br0">1 134 16371,'0'0'90,"0"1"-1,0-1 1,0 0-1,0 1 1,0-1-1,1 0 1,-1 0-1,0 1 0,0-1 1,0 0-1,0 1 1,1-1-1,-1 0 1,0 0-1,0 1 0,1-1 1,-1 0-1,0 0 1,0 0-1,1 0 1,-1 1-1,0-1 0,1 0 1,-1 0-1,0 0 1,1 0-1,-1 0 1,0 0-1,1 0 0,-1 0 1,0 0-1,1 0 1,14-4 1427,14-15 77,-27 17-1274,4-2-151,0 0 0,0-1 0,-1 0 1,0 0-1,0 0 0,0-1 0,0 1 0,-1-1 0,0 0 0,0-1 0,-1 1 0,0-1 0,4-10 0,-7 16-170,1 1 0,-1-1-1,0 0 1,0 0-1,1 0 1,-1 1-1,0-1 1,0 0 0,0 0-1,0 0 1,0 1-1,0-1 1,-1 0-1,1 0 1,0 0-1,0 0 1,0 1 0,-1-1-1,1 0 1,0 0-1,-1 1 1,1-1-1,-1 0 1,1 1 0,-1-1-1,1 0 1,-1 1-1,0-1 1,1 1-1,-1-1 1,1 1 0,-1-1-1,0 1 1,0-1-1,1 1 1,-1 0-1,0-1 1,0 1 0,1 0-1,-1 0 1,0 0-1,0-1 1,0 1-1,0 0 1,1 0 0,-1 0-1,0 0 1,-1 1-1,-1-1-5,0 0-1,0 1 0,0 0 0,1 0 1,-1-1-1,0 1 0,0 1 0,1-1 1,-1 0-1,1 1 0,-1-1 0,-3 4 1,4-3 5,0 0 0,1 0 0,-1 0 0,0 0 0,1 0 0,0 0 0,-1 1 0,1-1 0,0 0 0,0 1 0,0-1 0,1 0 0,-1 1 0,0-1 0,1 1 0,0 0 0,0-1 0,-1 1 0,2 4 0,-1-5 7,1 0 0,0 0-1,-1 0 1,1 0 0,0-1 0,0 1-1,0 0 1,0 0 0,0-1 0,1 1-1,-1 0 1,1-1 0,-1 1 0,1-1-1,-1 0 1,1 1 0,0-1 0,-1 0-1,1 0 1,0 0 0,0 0 0,0-1-1,0 1 1,0 0 0,3 0 0,6 1 9,0 0 1,0-1-1,0 0 0,0-1 1,0 0-1,0-1 1,22-4-1,77-25 20,-33 7-170,-76 23 136,1-1-17,1 0 0,0 1 1,0-1-1,-1 1 1,1-1-1,0 1 1,4 1-1,-7-1 11,1 0 0,-1 0 0,1 1 0,0-1 0,-1 0 1,1 1-1,-1-1 0,1 1 0,-1-1 0,1 0 0,-1 1 0,1-1 0,-1 1 0,0 0 1,1-1-1,-1 1 0,0-1 0,1 1 0,-1-1 0,0 1 0,0 0 0,1-1 0,-1 1 1,0 0-1,0-1 0,0 1 0,0 0 0,0-1 0,0 1 0,0 0 0,0-1 0,0 1 0,-1 1 1,-2 19-75,2-17 66,1 0 1,-1-1-1,0 1 0,1-1 1,0 1-1,0 0 0,0-1 1,0 1-1,1-1 1,-1 1-1,1 0 0,0-1 1,0 1-1,3 5 1,-4-8 35,1 0 0,0-1 0,-1 1 0,1 0 0,0-1 0,0 1 0,-1 0 0,1-1 0,0 1 0,0-1 0,0 1 0,0-1 0,0 0 0,0 1 0,0-1 0,0 0 0,0 1 0,0-1 0,0 0 0,0 0 0,0 0 0,1 0 0,24-6 28,-1-6-8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6.032"/>
    </inkml:context>
    <inkml:brush xml:id="br0">
      <inkml:brushProperty name="width" value="0.025" units="cm"/>
      <inkml:brushProperty name="height" value="0.025" units="cm"/>
      <inkml:brushProperty name="color" value="#E71224"/>
    </inkml:brush>
  </inkml:definitions>
  <inkml:trace contextRef="#ctx0" brushRef="#br0">142 224 19668,'-11'7'640,"0"0"0,0 2-1,0-1 1,1 1-1,0 1 1,1-1 0,0 2-1,-9 13 1,13-16-463,-1 1 1,2 0-1,-1 0 0,1 0 1,0 0-1,1 1 0,0 0 0,1 0 1,0-1-1,0 1 0,0 16 1,2-23-148,0 1 1,1-1-1,-1 1 1,1-1-1,-1 0 1,1 1-1,0-1 1,0 0-1,0 1 1,1-1-1,2 4 1,-3-6-22,0 0 0,0 1-1,0-1 1,0 0 0,0 0 0,0 0 0,0-1 0,0 1-1,0 0 1,1 0 0,-1-1 0,0 1 0,1 0 0,-1-1-1,0 0 1,1 1 0,-1-1 0,1 0 0,-1 1 0,1-1 0,-1 0-1,1 0 1,-1 0 0,0-1 0,1 1 0,-1 0 0,1 0-1,1-1 1,4-2-2,0 0 0,0 0 0,-1 0 0,0 0 0,1-1-1,-1 0 1,-1-1 0,1 1 0,0-1 0,-1 0 0,0 0-1,8-12 1,4-7 19,25-51 0,-14 26-33,-28 49 5,0-1 1,0 1-1,0-1 1,0 1-1,0 0 1,0-1-1,0 1 1,0 0-1,1-1 0,-1 1 1,0 0-1,0-1 1,0 1-1,1 0 1,-1-1-1,0 1 1,1 0-1,-1 0 1,0-1-1,0 1 1,1 0-1,-1 0 1,0 0-1,1 0 1,-1-1-1,1 1 1,-1 0-1,0 0 1,1 0-1,-1 0 0,0 0 1,1 0-1,-1 0 1,1 0-1,-1 0 1,3 15-24,-6 33 2,2-42 14,-3 31-23,1-19 10,1-1 1,1 0-1,0 1 0,1-1 1,5 32-1,-5-48-4,0 0-1,0 0 1,1 0-1,-1 0 1,0 0-1,0 0 0,1 0 1,-1 0-1,0 0 1,1-1-1,-1 1 1,1 0-1,-1 0 1,1 0-1,0-1 0,-1 1 1,1 0-1,0-1 1,-1 1-1,1-1 1,0 1-1,0 0 1,-1-1-1,3 1 0,-2-1-42,0 0 0,0 0-1,0 0 1,0-1 0,0 1-1,0 0 1,0-1 0,0 1-1,0 0 1,0-1 0,-1 1-1,1-1 1,0 1 0,0-1-1,0 0 1,0 1 0,-1-1-1,2-1 1,3-4-589,1-1 0,-1 0 0,8-14 0,5-14-1833,-2 0 0,-1-1 1,15-58-1,-15 31 1473,9-86-1,-22 136 1389,0 2 803,-1-1 0,0 1 0,-1 0 0,-1-12 0,1 22-1076,-1 1 0,1 0 0,0 0 0,0 0 0,0 0 0,-1 0 0,1 0 0,0-1 0,0 1 0,-1 0 0,1 0 0,0 0 0,0 0 0,-1 0 0,1 0 0,0 0 0,0 0 0,-1 0 0,1 0 0,0 0 0,0 0 0,-1 0 0,1 0 0,0 1 0,0-1 0,0 0 0,-1 0 0,1 0 0,0 0 0,0 0 0,-1 0 0,1 1-1,0-1 1,0 0 0,0 0 0,0 0 0,-1 1 0,1-1 0,0 0 0,0 0 0,0 0 0,0 1 0,0-1 0,0 0 0,0 0 0,-1 1 0,1-1 0,0 0 0,0 1 0,-6 12 708,-1 0-1,2 1 1,0 0 0,0 0-1,-2 17 1,-10 76-5,16-97-655,-3 19-90,1 0 0,2 0-1,1 1 1,7 56 0,-5-73-98,0-17-69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6.609"/>
    </inkml:context>
    <inkml:brush xml:id="br0">
      <inkml:brushProperty name="width" value="0.025" units="cm"/>
      <inkml:brushProperty name="height" value="0.025" units="cm"/>
      <inkml:brushProperty name="color" value="#E71224"/>
    </inkml:brush>
  </inkml:definitions>
  <inkml:trace contextRef="#ctx0" brushRef="#br0">40 0 19324,'-3'28'1777,"-5"9"-1137,0 5-232,-1 8 888,2 3-240,4 1-424,2-2-128,2-6-247,4-5-185,2-12-513,4-9-343,2-11 648,-1-9-160,6-10-136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7.138"/>
    </inkml:context>
    <inkml:brush xml:id="br0">
      <inkml:brushProperty name="width" value="0.025" units="cm"/>
      <inkml:brushProperty name="height" value="0.025" units="cm"/>
      <inkml:brushProperty name="color" value="#E71224"/>
    </inkml:brush>
  </inkml:definitions>
  <inkml:trace contextRef="#ctx0" brushRef="#br0">35 45 16532,'-8'20'1381,"1"-1"332,-8 28-1,14-42-1472,0 0-1,0 0 0,0 0 0,1 0 1,0 0-1,0 0 0,0 0 0,1 0 0,-1 0 1,1 0-1,2 5 0,-3-9-217,1 0 0,-1 1 0,0-1 0,1 0 0,-1 0 0,1 0 0,-1 0 0,1 0-1,0 0 1,-1 0 0,1 0 0,0 0 0,0 0 0,0 0 0,0 0 0,0 0 0,0-1 0,0 1 0,0 0 0,0-1 0,0 1-1,0-1 1,0 1 0,1-1 0,-1 1 0,0-1 0,0 0 0,1 0 0,-1 1 0,0-1 0,0 0 0,1 0 0,-1 0-1,0-1 1,0 1 0,0 0 0,1 0 0,-1-1 0,0 1 0,0-1 0,0 1 0,1-1 0,0 0 0,3-2-8,-1 1 1,0-1 0,0 0 0,0-1 0,0 1-1,0-1 1,0 0 0,-1 0 0,4-5-1,-2 0 57,0 0 1,0 0-1,-1 0 0,0-1 0,-1 0 0,4-17 0,-6 23 4,-1 0 0,1-1 0,0 1 0,-1 0 0,0 0 0,0-1 0,0 1 0,-1 0-1,0 0 1,1 0 0,-1-1 0,-1 1 0,1 0 0,-1 0 0,1 1 0,-1-1 0,0 0 0,-5-6 0,7 9-67,0 1 0,-1-1 0,1 1 0,0-1 0,-1 1 0,1-1 0,0 1 0,-1 0 0,1-1-1,-1 1 1,1 0 0,-1-1 0,1 1 0,-1 0 0,1-1 0,-1 1 0,1 0 0,-1 0 0,1-1 0,-1 1 0,1 0 0,-1 0 0,0 0-1,1 0 1,-1 0 0,1 0 0,-1 0 0,1 0 0,-1 0 0,0 0 0,1 0 0,-1 0 0,1 1 0,-1-1 0,1 0 0,-1 0 0,1 1-1,-1-1 1,1 0 0,-1 1 0,1-1 0,-1 0 0,1 1 0,-1-1 0,1 0 0,0 1 0,-1-1 0,1 1 0,0-1 0,-1 1 0,1-1-1,0 1 1,0-1 0,-1 1 0,1 0 0,0-1 0,0 1 0,-1 2-110,0 0 0,0 0-1,1-1 1,-1 1 0,1 0 0,0 0 0,-1-1 0,1 1-1,1 0 1,-1 5 0,1-7 22,-1 1 0,1 0 0,-1-1 0,1 1 0,-1-1 0,1 1 0,0-1 0,-1 1 0,1-1 0,0 0 0,0 1 0,0-1 0,0 0 0,0 0 0,1 0 0,-1 1 0,0-1 0,0 0 0,1-1 0,-1 1 0,1 0 0,-1 0 0,1-1 0,-1 1 0,1-1 0,-1 1 0,1-1 0,0 1 0,-1-1 0,1 0 1,-1 0-1,1 0 0,0 0 0,-1 0 0,1 0 0,0-1 0,-1 1 0,1 0 0,-1-1 0,3 0 0,17-11-711</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7.569"/>
    </inkml:context>
    <inkml:brush xml:id="br0">
      <inkml:brushProperty name="width" value="0.025" units="cm"/>
      <inkml:brushProperty name="height" value="0.025" units="cm"/>
      <inkml:brushProperty name="color" value="#E71224"/>
    </inkml:brush>
  </inkml:definitions>
  <inkml:trace contextRef="#ctx0" brushRef="#br0">99 0 18020,'-2'1'159,"0"0"-1,0 0 1,0 0 0,0 0-1,0 0 1,0 0 0,1 0-1,-1 1 1,0-1 0,1 1 0,-1-1-1,1 1 1,-1 0 0,1 0-1,0-1 1,0 1 0,-1 3 0,-14 39 749,12-32-342,-8 27 165,1 0 0,2 1 0,2 0 0,2 1 1,1-1-1,4 79 0,0-114-677,1 0 1,-1 0-1,1-1 1,1 1 0,-1 0-1,1 0 1,0-1 0,0 1-1,0-1 1,0 1-1,4 3 1,-5-6-47,1-1 0,-1 0 1,1 1-1,-1-1 0,1 0 0,-1 0 0,1 0 1,0 0-1,0 0 0,-1 0 0,1 0 0,0-1 1,0 1-1,0-1 0,0 1 0,0-1 0,0 0 1,0 1-1,0-1 0,0 0 0,0-1 0,0 1 1,0 0-1,0 0 0,0-1 0,0 1 0,0-1 1,-1 0-1,3-1 0,9-4-53,-1 0 1,-1-2-1,1 1 0,-1-2 1,0 1-1,-1-1 0,16-18 1,-14 14-64,1 1 1,0 0 0,27-19-1,-38 31 101,-1-1 0,0 0-1,1 0 1,-1 0 0,1 1 0,0-1-1,-1 0 1,1 1 0,-1 0 0,1-1-1,0 1 1,0 0 0,-1 0 0,1 0-1,0 0 1,-1 0 0,1 0 0,0 0-1,-1 1 1,1-1 0,1 1 0,-1 0 3,0 1 0,-1-1 0,1 0 0,-1 0 0,0 1 0,1-1 0,-1 0 0,0 1 1,0 0-1,0-1 0,0 1 0,0-1 0,0 1 0,0 0 0,-1 0 0,1 0 1,-1-1-1,1 4 0,5 47 46,-6-44-26,1 1 0,-1 0 0,2-1 0,-1 1-1,1-1 1,0 1 0,6 11 0,-8-20-12,0 1-1,1-1 0,-1 1 0,1-1 1,-1 1-1,0-1 0,1 1 1,-1-1-1,1 0 0,0 1 0,-1-1 1,1 0-1,-1 0 0,1 1 1,-1-1-1,1 0 0,0 0 1,-1 0-1,1 1 0,-1-1 0,1 0 1,0 0-1,-1 0 0,1 0 1,0 0-1,-1-1 0,1 1 0,-1 0 1,1 0-1,0 0 0,-1 0 1,1-1-1,-1 1 0,1 0 1,-1 0-1,1-1 0,-1 1 0,1-1 1,-1 1-1,1 0 0,-1-1 1,1 1-1,-1-1 0,0 1 0,1-2 1,22-25 0,-21 24-2,16-22-68,20-27-203,-35 48 215,0 1 0,0-1 0,0 1 0,1 0 0,-1 0 0,1 0 0,0 1 0,0 0 0,0-1 0,8-2 0,-11 5 38,0 0 0,0-1 0,0 1-1,0 0 1,0 0 0,1 0 0,-1 0-1,0 0 1,0 0 0,0 0 0,0 0-1,0 0 1,0 0 0,0 1 0,0-1-1,1 0 1,-1 1 0,0-1 0,0 1-1,0-1 1,0 1 0,1 0-1,-1 1 6,0 0 0,1-1 0,-1 1 0,0 0 0,0-1 0,0 1 0,0 0 0,0 0 0,0 0 0,-1 0 0,2 3 0,0 6 81,-1 0 1,0 0-1,-1 19 0,0-23 30,0-6-103,3 31 627,-3-32-611,0 0 0,0 0 0,0 0 0,1 1 0,-1-1 0,0 0 0,0 0 0,0 1 0,0-1 0,0 0 0,0 0 0,1 0 1,-1 0-1,0 1 0,0-1 0,0 0 0,0 0 0,1 0 0,-1 0 0,0 0 0,0 1 0,0-1 0,1 0 0,-1 0 0,0 0 0,0 0 0,1 0 0,-1 0 0,0 0 0,0 0 1,0 0-1,1 0 0,-1 0 0,0 0 0,0 0 0,1 0 0,-1 0 0,14-14 284,-2-4-142,-3 4-158,0 1-1,1 0 0,0 1 1,23-21-1,-32 32-5,0 0-1,-1 0 1,1 1-1,0-1 1,0 0 0,0 1-1,0-1 1,0 1-1,0-1 1,0 1 0,0-1-1,0 1 1,0 0-1,0 0 1,0-1 0,0 1-1,0 0 1,0 0-1,1 0 1,-1 0 0,0 0-1,0 0 1,0 1-1,0-1 1,1 1 0,-1-1-32,0 1 0,0 0 0,0 0 0,0 0 0,0 0 0,0 0 1,0 0-1,0 1 0,-1-1 0,1 0 0,0 0 0,-1 1 1,1-1-1,-1 0 0,1 1 0,-1 1 0,1 3-132,0-1 0,0 0 1,-1 1-1,0-1 0,0 1 0,0-1 0,-1 1 0,0-1 1,-1 6-1,-6 0-106,-2-8-80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29.389"/>
    </inkml:context>
    <inkml:brush xml:id="br0">
      <inkml:brushProperty name="width" value="0.025" units="cm"/>
      <inkml:brushProperty name="height" value="0.025" units="cm"/>
      <inkml:brushProperty name="color" value="#E71224"/>
    </inkml:brush>
  </inkml:definitions>
  <inkml:trace contextRef="#ctx0" brushRef="#br0">151 241 12347,'1'-2'475,"-1"-1"1,1 0-1,-1 0 1,1 0-1,-1 1 1,0-1-1,0 0 1,-1 0-1,1 0 1,0 0-1,-1 1 1,0-1-1,-2-5 1,3 7-319,-1 0-1,0 0 1,0 0 0,0 0 0,0 0 0,0 0-1,0 1 1,0-1 0,0 0 0,0 1 0,-1-1-1,1 1 1,0-1 0,0 1 0,-1-1 0,1 1 0,0 0-1,0 0 1,-1-1 0,1 1 0,0 0 0,-1 0-1,1 1 1,0-1 0,-1 0 0,1 0 0,0 0-1,0 1 1,-1-1 0,1 1 0,0-1 0,-2 2-1,-3 1 13,0 0 0,0 0-1,1 1 1,-1 0-1,1 0 1,0 0-1,0 0 1,0 1-1,1 0 1,-1 0-1,1 0 1,1 1-1,-1-1 1,-3 8-1,2-4-148,0 1-1,1 0 0,1 0 0,-1 1 1,1-1-1,1 1 0,-2 19 0,3-27-26,1-1 0,0 1 0,0-1-1,0 1 1,0-1 0,1 1 0,-1-1 0,1 0-1,-1 1 1,1-1 0,0 0 0,0 1-1,0-1 1,0 0 0,2 3 0,-2-4 0,0-1 1,1 1-1,-1 0 1,0 0-1,0-1 1,0 1 0,1-1-1,-1 1 1,0-1-1,1 0 1,-1 1-1,0-1 1,1 0-1,-1 0 1,1 0 0,-1 0-1,0 0 1,1 0-1,-1 0 1,0 0-1,1-1 1,-1 1-1,0-1 1,1 1-1,-1-1 1,0 1 0,0-1-1,3-1 1,5-3-36,0-1 0,0 0 0,0-1 0,-1 0 0,0 0 0,-1-1 0,1 0 0,-1 0 1,7-12-1,50-88-176,-61 103 212,12-20-1,-2-1 1,-2-1 0,0 0-1,12-50 1,-22 56 55,-4 15-11,-3 12 6,-1 9-39,0 1 0,1 0 0,1 0 0,-4 18 0,-10 70-41,18-99 35,0 2 0,-3 19-1,-1 29 0,5-50 4,0 0 1,0 1-1,0-1 1,1 0 0,-1 1-1,1-1 1,0 0 0,1 0-1,0 0 1,-1 0 0,1 0-1,4 6 1,-5-10-1,-1 0 1,1-1-1,-1 1 1,1 0-1,0 0 1,0-1-1,0 1 1,-1 0-1,1-1 1,0 1-1,0-1 1,0 1-1,0-1 1,0 1-1,0-1 1,0 0-1,0 0 1,0 1-1,0-1 1,0 0-1,0 0 1,2 0-1,-1-1 2,0 1 0,1-1 0,-1 1-1,0-1 1,0 0 0,0 0 0,0 0 0,0 0-1,0 0 1,2-2 0,3-3 12,0-1 0,0 0 0,11-13 0,3-10-21,-1-1 0,-1-1 1,-1-1-1,-2 0 1,-2-1-1,11-38 1,-34 112-85,2 1 1,-4 46-1,11-79 96,-3 17 38,2 28 0,1-47-26,0-1 0,0 1-1,1 0 1,0-1-1,0 1 1,1-1-1,-1 1 1,1-1 0,1 0-1,-1 0 1,4 6-1,-5-10-10,0 0 0,0 0 0,0 1 0,0-1 0,0 0 0,0 0 0,1-1 0,-1 1 0,0 0 0,1 0 0,-1 0 0,0-1 0,1 1 0,-1-1 0,1 1 0,-1-1 0,1 0 0,-1 0 0,1 1 0,-1-1 0,1 0 0,0 0 0,-1 0 0,1-1-1,-1 1 1,1 0 0,-1-1 0,1 1 0,-1 0 0,1-1 0,-1 0 0,0 1 0,1-1 0,-1 0 0,0 0 0,1 0 0,-1 0 0,1-1 0,5-3 2,0-1 0,-1 0 0,0 0 0,0-1 0,6-8 0,5-11-62,-1 0-1,19-44 1,-36 97-151,-6 16 145,-4 39 31,10-74 49,1 1 1,0-1-1,0 0 1,1 1-1,0-1 1,1 1-1,2 9 1,-3-17-12,-1 0 0,0 0 0,1 1 0,-1-1 0,1 0 0,0 0 0,-1 0 0,1 0 0,0 0 0,0 0 0,0 0 0,-1 0 0,1 0 0,0 0 0,0 0 0,0 0 0,0-1 0,1 1 0,-1 0 0,0-1 0,0 1 1,3 0-1,-3-1 4,1 0 1,0 0-1,0 0 1,0 0 0,0 0-1,0-1 1,0 1-1,0-1 1,-1 1 0,1-1-1,0 0 1,0 0-1,2-1 1,4-3 28,-1 0-1,-1 0 1,1-1-1,-1 0 1,10-12-1,-8 7-7,0 1 0,-1-2 0,-1 1-1,7-15 1,-10 19-27,0 0-1,-1 0 1,0 0-1,0 0 1,-1-1-1,0 1 1,0 0-1,-1-1 1,0-8-1,0 15-7,0 0-1,0 0 1,0 0-1,0 0 1,0 0-1,-1 0 1,1 1-1,0-1 1,-1 0-1,1 0 1,-1 0-1,1 0 0,-1 0 1,1 1-1,-1-1 1,1 0-1,-2-1 1,2 2-3,-1 0 1,1 0-1,-1 0 0,1-1 1,-1 1-1,1 0 0,0 0 1,-1 0-1,1 0 0,-1 0 1,1 0-1,-1 0 1,1 0-1,-1 0 0,1 0 1,-1 0-1,1 0 0,-1 0 1,1 1-1,-1-1 0,1 0 1,-1 0-1,0 1 0,0 0-4,-1 0 1,1 0-1,-1 0 0,1 1 0,-1-1 0,1 1 0,0-1 0,0 1 0,0-1 0,0 1 0,0-1 0,0 1 1,0 0-1,1 0 0,-2 2 0,2-3 0,1-1 1,-1 1-1,0 0 0,0-1 1,1 1-1,-1-1 1,0 1-1,1-1 1,-1 0-1,1 1 0,-1-1 1,0 1-1,1-1 1,-1 0-1,1 1 1,-1-1-1,1 0 0,-1 0 1,1 1-1,0-1 1,-1 0-1,1 0 0,-1 0 1,1 0-1,-1 1 1,1-1-1,0 0 1,0 0-1,17 2-300,3-1-296,0-2 0,0 0 0,33-6 1,-13-2 79</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0.106"/>
    </inkml:context>
    <inkml:brush xml:id="br0">
      <inkml:brushProperty name="width" value="0.025" units="cm"/>
      <inkml:brushProperty name="height" value="0.025" units="cm"/>
      <inkml:brushProperty name="color" value="#E71224"/>
    </inkml:brush>
  </inkml:definitions>
  <inkml:trace contextRef="#ctx0" brushRef="#br0">140 279 15691,'-4'-6'1033,"0"1"-1,0-1 0,0 1 1,-1-1-1,0 1 0,0 1 1,-8-7-1,11 10-933,1 0 0,-1 0 0,0 1 0,1-1 0,-1 0 0,0 1 0,1-1 0,-1 1 0,0 0 0,0 0 0,1-1 0,-1 1 0,0 0 1,0 1-1,1-1 0,-1 0 0,0 0 0,0 1 0,1-1 0,-1 1 0,0-1 0,1 1 0,-1 0 0,1 0 0,-1 0 0,0 0 0,1 0 0,0 0 0,-1 0 0,1 0 0,0 0 0,0 1 0,-1-1 1,0 3-1,-3 3-55,1-1 0,0 1 0,0 0 1,0 0-1,1 1 0,0-1 1,1 1-1,0-1 0,0 1 0,-1 8 1,2-10-46,0 0 1,1 0-1,0 1 1,0-1-1,0 0 1,0 0-1,1 0 1,0 0-1,1 0 1,-1 0-1,1 0 1,0 0-1,4 8 1,-4-12-1,-1-1 0,0 1 0,0 0 0,1-1 0,-1 1 0,1 0 1,-1-1-1,1 0 0,0 1 0,-1-1 0,1 0 0,0 0 0,0 0 0,0 0 1,0 0-1,0 0 0,0-1 0,0 1 0,0-1 0,4 1 0,-2-1-3,-1 0-1,1 0 1,0-1-1,0 0 1,0 0-1,0 0 1,-1 0-1,1 0 1,0-1-1,5-2 1,3-4-22,0 0 0,0-1 0,0 0 0,19-21 0,-10 6-4,0-1 0,-2-1 0,17-29 0,-26 39 21,-1-2 1,-1 1-1,0-1 1,-2 0-1,0-1 1,5-24-1,-10 37 7,0 1 1,-1 0-1,0-1 0,0 1 0,0 0 1,0 0-1,-1-1 0,0 1 0,0 0 1,0 0-1,-4-7 0,5 10-1,-1 1 1,0-1-1,0 1 0,0-1 1,-1 1-1,1-1 0,0 1 1,0 0-1,-1-1 0,1 1 1,-1 0-1,1 0 0,-1 0 1,0 0-1,1 1 0,-1-1 1,0 0-1,1 1 0,-1-1 1,0 1-1,0-1 0,0 1 1,0 0-1,1 0 0,-1 0 1,0 0-1,0 0 0,0 0 1,0 0-1,1 1 0,-1-1 1,0 1-1,0-1 0,-2 2 1,-5 2-7,1 0 1,-1 0 0,1 1 0,0 0 0,0 0 0,1 1 0,0 0 0,0 0 0,0 1 0,-11 13-1,13-13 15,0-1 0,1 1 0,-1 0 0,1 0 0,1 1-1,-1-1 1,1 1 0,1-1 0,-1 1 0,1 0 0,1 0-1,-2 14 1,3-20-9,0-1-1,0 0 1,0 0-1,0 1 1,1-1-1,-1 0 0,0 0 1,1 1-1,-1-1 1,1 0-1,-1 0 1,1 0-1,0 0 1,-1 0-1,1 0 1,0 0-1,0 0 1,0 0-1,0 0 1,-1 0-1,1 0 0,1 0 1,-1-1-1,0 1 1,0 0-1,0-1 1,0 1-1,0-1 1,1 0-1,-1 1 1,0-1-1,0 0 1,3 1-1,3 0-93,1-1 0,0 0 0,0 0 0,10-2 0,-9 1-14,-1 0 11,-1 0-1,1 1 1,-1 0 0,1 1-1,-1-1 1,0 1 0,1 1-1,-1-1 1,11 5-1,-14-4 84,0 0-1,0 1 0,0-1 0,-1 1 0,1 0 0,-1 0 0,1 0 0,-1 0 0,0 0 1,0 1-1,0 0 0,-1-1 0,1 1 0,-1 0 0,0 0 0,0 0 0,1 5 0,0 0 37,-1 0 1,1 0-1,-2 0 0,1 0 0,-1 0 0,-1 1 0,0-1 0,0 0 0,0 0 0,-2 0 0,1 1 0,-5 14 0,6-24-22,0 1 0,0-1-1,0 1 1,0-1-1,0 0 1,-1 1-1,1-1 1,0 1-1,0-1 1,0 0 0,-1 1-1,1-1 1,0 0-1,0 1 1,-1-1-1,1 0 1,0 0-1,-1 1 1,1-1 0,0 0-1,-1 0 1,1 1-1,-1-1 1,1 0-1,0 0 1,-1 0-1,1 0 1,-1 0 0,1 0-1,0 1 1,-1-1-1,1 0 1,-1 0-1,1 0 1,0 0-1,-1-1 1,1 1 0,-1 0-1,1 0 1,0 0-1,-1 0 1,1 0-1,-1 0 1,1-1-1,0 1 1,-1 0 0,1-1-1,-10-13-199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2.437"/>
    </inkml:context>
    <inkml:brush xml:id="br0">
      <inkml:brushProperty name="width" value="0.025" units="cm"/>
      <inkml:brushProperty name="height" value="0.025" units="cm"/>
      <inkml:brushProperty name="color" value="#E71224"/>
    </inkml:brush>
  </inkml:definitions>
  <inkml:trace contextRef="#ctx0" brushRef="#br0">116 243 15307,'0'-2'125,"0"1"0,0 0 0,0-1 0,0 1 0,0 0 0,0-1 0,0 1 0,0 0 0,-1-1-1,1 1 1,0 0 0,-1-1 0,1 1 0,-1 0 0,0 0 0,1 0 0,-1-1 0,0 1 0,0 0 0,0 0 0,0 0 0,0 0-1,0 0 1,0 1 0,0-1 0,0 0 0,0 0 0,0 1 0,0-1 0,-1 0 0,1 1 0,0 0 0,-1-1 0,1 1 0,-2-1-1,0 1 13,1 0 0,-1 1 0,1-1 0,0 1 0,-1-1-1,1 1 1,-1 0 0,1 0 0,0 0 0,0 0-1,0 0 1,-1 0 0,1 0 0,0 1 0,1-1 0,-1 1-1,0 0 1,0 0 0,-2 3 0,-1 2-46,0 0 1,0 1 0,1 0-1,0 0 1,0 1-1,1-1 1,0 0 0,1 1-1,0 0 1,0 0 0,1 0-1,-1 14 1,2-22-90,0-1 0,0 1 1,0 0-1,-1-1 1,1 1-1,0 0 0,0-1 1,0 1-1,0-1 0,0 1 1,0 0-1,1-1 0,-1 1 1,0 0-1,0-1 1,0 1-1,0-1 0,1 1 1,-1-1-1,0 1 0,1 0 1,-1-1-1,0 1 0,1-1 1,-1 0-1,1 1 1,-1-1-1,1 1 0,-1-1 1,1 1-1,-1-1 0,1 0 1,-1 0-1,1 1 0,0-1 1,-1 0-1,1 0 1,-1 1-1,1-1 0,0 0 1,-1 0-1,1 0 0,-1 0 1,1 0-1,0 0 0,-1 0 1,1 0-1,0 0 1,0-1-1,2 0 0,0 0 1,0-1-1,0 1 1,0-1-1,0 0 0,-1 0 1,1 0-1,4-4 1,9-12-31,-1 0 0,0-1 0,14-26 0,32-64-80,-52 93 175,0-1 0,-1 0 0,-1 0 0,-1-1 0,8-33 0,-14 50-59,0 1-1,1 0 1,-1 0-1,0 0 1,0 0-1,0 0 1,0 0-1,0-1 1,0 1-1,0 0 1,0 0-1,0 0 1,0 0-1,0 0 1,0-1-1,0 1 1,0 0-1,0 0 1,0 0-1,0 0 1,0-1-1,0 1 1,0 0-1,0 0 1,0 0-1,0 0 1,0 0-1,0-1 1,0 1-1,0 0 1,0 0-1,0 0 1,-1 0-1,1 0 1,0 0-1,0-1 1,0 1-1,0 0 1,0 0-1,0 0 0,0 0 1,-1 0-1,1 0 1,0 0-1,0 0 1,0 0-1,0 0 1,0 0-1,-1 0 1,1 0-1,0 0 1,-6 6 268,-2 8-59,0 0 0,2 1 0,0 0-1,-9 30 1,-7 68 434,22-112-640,-4 25 203,0 41 0,3-61-182,2 0-1,-1 0 0,0 0 1,1 0-1,0 0 0,1 0 0,-1-1 1,1 1-1,0 0 0,1-1 1,-1 0-1,1 1 0,5 5 1,-7-9-16,1 0 0,-1 0 0,1-1 0,0 1 0,-1-1 0,1 1 0,0-1 0,0 0 0,0 0 0,0 1 0,1-2 0,-1 1 0,0 0 0,0 0 0,1-1 0,-1 1 0,0-1 0,1 1 0,3-1 0,-1-1 0,-1 1 0,0-1 1,0 0-1,0-1 0,0 1 1,0 0-1,0-1 0,-1 0 1,1 0-1,5-4 0,2-3 5,0 0 0,0-1-1,-1 0 1,0-1 0,12-17 0,-16 20-28,0 0 1,-1-1-1,0 0 1,0 0 0,-1 0-1,0 0 1,-1 0-1,0-1 1,-1 0-1,3-18 1,-7 16-106,-5 19 8,-5 19 11,6-7 63,2-1 0,-4 28 0,7-39 36,0 0 0,1 0 0,0 1 0,0-1 0,1 0-1,0 0 1,0 0 0,1 1 0,3 9 0,-4-15 1,0 0-1,0 1 1,1-1 0,-1 0-1,1 0 1,-1-1 0,1 1 0,-1 0-1,1 0 1,0-1 0,0 1 0,0-1-1,0 0 1,0 1 0,0-1-1,1 0 1,-1 0 0,0-1 0,0 1-1,1 0 1,-1-1 0,1 1-1,-1-1 1,0 0 0,1 0 0,-1 0-1,1 0 1,-1 0 0,1 0 0,-1-1-1,0 1 1,1-1 0,3-1-1,4-2 12,0 1-1,-1-1 0,1-1 0,-1 0 1,0 0-1,14-12 0,-11 7-9,0-1 0,-1 0 0,0-1-1,0 0 1,-2-1 0,1 0-1,-2 0 1,0-1 0,11-26 0,-18 37-11,0 0 0,0 1 0,-1-1 1,1 0-1,-1 1 0,1-1 0,-1 0 0,0 0 1,-1-3-1,1 5 2,0 1-1,0-1 1,0 1 0,0 0-1,0-1 1,-1 1 0,1-1-1,0 1 1,0 0 0,0-1 0,-1 1-1,1 0 1,0-1 0,0 1-1,-1 0 1,1-1 0,0 1-1,-1 0 1,1 0 0,0-1-1,-1 1 1,1 0 0,-1 0 0,0-1-1,0 1 0,0 0 0,0 0-1,0 1 1,0-1 0,0 0-1,1 0 1,-1 0 0,0 1-1,0-1 1,0 0 0,0 1 0,0-1-1,0 1 1,0-1 0,-1 2-1,-4 3 0,-1 1 0,1-1 1,0 2-1,0-1 0,0 1 0,1-1 0,0 2 0,-5 10 0,3-5 27,1 0-1,0 0 1,1 1 0,-4 18-1,7-25-4,1 0 0,0 0-1,0 0 1,0 0-1,1 0 1,1 0 0,-1 0-1,3 11 1,-3-16-11,1 0 0,0 1 0,0-1 0,0 0 0,0 0 0,0 0 1,0 0-1,0 0 0,0 0 0,1 0 0,-1-1 0,1 1 0,0 0 0,-1-1 0,1 1 1,0-1-1,0 0 0,0 0 0,0 1 0,0-1 0,0 0 0,0-1 0,0 1 0,0 0 1,1-1-1,-1 1 0,0-1 0,1 1 0,2-1 0,1 0-89,-1 0 1,1 0-1,-1 0 1,1-1-1,-1 0 0,1 0 1,-1 0-1,1-1 0,-1 0 1,0 0-1,0 0 1,0-1-1,0 1 0,0-1 1,-1-1-1,1 1 0,7-7 1,-8 5-78,0 0 0,0-1 0,0 1 0,-1 0 0,0-1 0,0 0 0,0 0 0,-1 0 0,0 0 0,0 0 0,0-1 0,-1 1 0,0 0 0,0-1 0,-1-8 0,-1-28-620</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2.933"/>
    </inkml:context>
    <inkml:brush xml:id="br0">
      <inkml:brushProperty name="width" value="0.025" units="cm"/>
      <inkml:brushProperty name="height" value="0.025" units="cm"/>
      <inkml:brushProperty name="color" value="#E71224"/>
    </inkml:brush>
  </inkml:definitions>
  <inkml:trace contextRef="#ctx0" brushRef="#br0">44 1 19524,'-17'-1'2145,"4"4"-1281,4 4-384,5 3 1184,4 2-455,4-4-665,8 1-64,2-5-296</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1.088"/>
    </inkml:context>
    <inkml:brush xml:id="br0">
      <inkml:brushProperty name="width" value="0.025" units="cm"/>
      <inkml:brushProperty name="height" value="0.025" units="cm"/>
      <inkml:brushProperty name="color" value="#E71224"/>
    </inkml:brush>
  </inkml:definitions>
  <inkml:trace contextRef="#ctx0" brushRef="#br0">0 0 17212,'1'1'137,"-1"-1"0,1 1 0,0 0 0,-1 0 1,1-1-1,-1 1 0,0 0 0,1 0 0,-1-1 1,1 1-1,-1 0 0,0 0 0,0 0 0,0 0 0,1 0 1,-1 0-1,0 0 0,0 1 0,0 1 141,13 115 4082,-10-74-3609,2 0 1,12 46-1,-16-86-705,1 1 1,-1-1-1,1 1 0,0-1 1,0 0-1,0 0 1,1 0-1,-1 0 1,7 6-1,-9-9-35,1-1 1,0 1-1,0 0 0,0-1 1,0 1-1,0 0 1,0-1-1,0 1 0,0-1 1,0 0-1,0 1 0,0-1 1,1 0-1,-1 0 0,0 1 1,0-1-1,0 0 0,0 0 1,1 0-1,-1-1 0,0 1 1,0 0-1,0 0 0,0-1 1,0 1-1,0 0 0,0-1 1,0 1-1,0-1 0,0 1 1,0-1-1,0 0 0,0 1 1,0-1-1,0 0 0,0 0 1,0 0-1,-1 0 0,1 1 1,0-1-1,-1 0 1,2-2-1,17-31 163,-16 28-148,0 1 0,0-1 0,0 1 0,1-1 1,8-8-1,-12 14-25,0-1 0,0 1 0,1 0 0,-1 0 0,0-1 0,0 1 0,1 0 0,-1 0 0,0 0 0,1-1 1,-1 1-1,0 0 0,1 0 0,-1 0 0,0 0 0,1 0 0,-1 0 0,0 0 0,1 0 0,-1 0 0,1 0 0,-1 0 0,0 0 1,1 0-1,-1 0 0,0 0 0,1 0 0,-1 0 0,0 0 0,1 1 0,7 10 5,2 23-55,-8-29 29,30 175-2135,-32-180 2126,0 1 0,0-1 1,0 0-1,0 0 0,0 0 0,0 1 0,0-1 0,0 0 0,0 0 1,0 0-1,1 1 0,-1-1 0,0 0 0,0 0 0,0 0 0,0 0 0,0 1 1,0-1-1,0 0 0,0 0 0,1 0 0,-1 0 0,0 1 0,0-1 1,0 0-1,0 0 0,0 0 0,1 0 0,-1 0 0,0 0 0,0 0 0,0 0 1,0 1-1,1-1 0,-1 0 0,0 0 0,0 0 0,0 0 0,1 0 1,-1 0-1,0 0 0,0 0 0,0 0 0,1 0 0,-1 0 0,0 0 0,0 0 1,0-1-1,1 1 0,-1 0 0,0 0 0,0 0 0,0 0 0,0 0 1,1 0-1,-1 0 0,0 0 0,0-1 0,0 1 0,0 0 0,0 0 0,1 0 1,-1 0-1,0-1 0,0 1 0,0 0 0,8-13 197,12-48-649,-3 23 181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1.552"/>
    </inkml:context>
    <inkml:brush xml:id="br0">
      <inkml:brushProperty name="width" value="0.025" units="cm"/>
      <inkml:brushProperty name="height" value="0.025" units="cm"/>
      <inkml:brushProperty name="color" value="#E71224"/>
    </inkml:brush>
  </inkml:definitions>
  <inkml:trace contextRef="#ctx0" brushRef="#br0">62 47 16516,'-1'8'524,"0"-1"0,0 1-1,-1 0 1,0 0 0,-1-1 0,1 1 0,-6 7 0,-3 15 1138,6-18-1159,0 2-125,0-1 0,1 1 0,1 0 0,0 0 0,0 0 0,2 0 0,-1 16 0,2-29-349,0 0-1,0 0 1,0 1-1,0-1 1,0 0 0,1 0-1,-1 0 1,0 0-1,1 0 1,-1 0-1,0 0 1,1 0 0,-1 0-1,1-1 1,0 1-1,-1 0 1,1 0-1,0 0 1,-1 0-1,1-1 1,1 2 0,-1-2-9,0 1 1,0-1 0,0 0 0,0 0 0,0 0 0,0 0-1,-1 0 1,1 0 0,0 0 0,0-1 0,0 1 0,0 0 0,0 0-1,-1-1 1,1 1 0,0 0 0,0-1 0,0 1 0,1-2 0,2-1 37,1-1 0,0 0 0,-1 0 0,0-1 0,7-9 0,0-2 10,-1-1 0,0 0 1,-2-1-1,11-31 0,-16 40-62,0 1 0,-1 0 0,-1-1-1,1 1 1,-1-1 0,-1 0 0,1 1 0,-2-1 0,1 0-1,-1 1 1,0-1 0,-1 1 0,-3-10 0,5 17-11,0 0 1,-1 0-1,1 0 1,-1-1 0,1 1-1,-1 0 1,1 0 0,-1 0-1,0 0 1,1 0 0,-1 0-1,0 0 1,0 1-1,0-1 1,1 0 0,-1 0-1,0 1 1,0-1 0,0 0-1,-1 1 1,1-1 0,0 1-1,0-1 1,0 1-1,0 0 1,0-1 0,-1 1-1,0 0 1,0 0-50,1 0 0,-1 1 0,1-1 0,-1 1 0,1-1-1,-1 1 1,1 0 0,-1 0 0,1 0 0,-1-1 0,1 1 0,0 0 0,0 1 0,0-1 0,-1 0 0,1 0 0,-1 3-1,0-3-31,1 1-1,0 0 1,0 0-1,0 0 0,0 0 1,1 0-1,-1 0 1,0 0-1,1 0 0,-1 0 1,1 0-1,0 0 1,0 0-1,0 3 1,0-4 45,0 1 0,0-1 0,1 0 0,-1 0 0,0 0 0,1 1 1,-1-1-1,1 0 0,0 0 0,-1 0 0,1 0 0,0 0 0,0 0 1,-1 0-1,1 0 0,0 0 0,0-1 0,0 1 0,0 0 0,0-1 1,0 1-1,0 0 0,1-1 0,-1 1 0,0-1 0,2 1 1,0 0 0,0-1 0,0 0-1,0 0 1,0 0 0,0 0 0,0 0 0,0-1 0,0 1 0,0-1 0,0 1 0,0-1 0,4-3 0,21-10-285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3.393"/>
    </inkml:context>
    <inkml:brush xml:id="br0">
      <inkml:brushProperty name="width" value="0.05" units="cm"/>
      <inkml:brushProperty name="height" value="0.05" units="cm"/>
    </inkml:brush>
  </inkml:definitions>
  <inkml:trace contextRef="#ctx0" brushRef="#br0">82 1 15211,'-2'0'306,"0"0"0,0 0 0,0 0 0,0 0 0,0 0 0,0 0 0,0 0 0,0 1 0,0-1 0,0 1 0,0 0 0,0-1 0,1 1 0,-1 0-1,0 0 1,1 0 0,-1 0 0,0 0 0,1 0 0,-1 1 0,1-1 0,0 1 0,-1-1 0,1 1 0,0-1 0,0 1 0,-1 2 0,-4 4-47,1 0-1,1 0 1,-1 1 0,-3 11 0,7-18-249,0 1-1,0 0 1,1 0-1,-1-1 1,0 1 0,1 0-1,0 0 1,0 0 0,0 0-1,1 5 1,-1-7-18,0 0 0,1 0 1,-1 0-1,1 0 0,0 0 1,-1 0-1,1 0 0,0 0 0,-1 0 1,1 0-1,0 0 0,0 0 1,0-1-1,0 1 0,0 0 1,0-1-1,0 1 0,0 0 0,0-1 1,0 0-1,0 1 0,0-1 1,1 0-1,-1 1 0,0-1 0,0 0 1,0 0-1,0 0 0,2 0 1,59-1-565,-42 0 335,0 0 1,24 3 0,-39-2 187,0 1 0,0 0 0,0 0-1,0 1 1,0-1 0,-1 1 0,1 0-1,0 0 1,-1 1 0,0-1 0,1 1-1,-1 0 1,5 5 0,-7-7 48,-1 1 0,0-1 0,0 0 0,0 1 0,0 0 0,0-1 0,0 1 0,0-1 0,-1 1 0,1 0 0,0 0 0,-1-1 0,1 1 0,-1 0 0,0 0 0,0 0 0,0-1 0,0 1 0,0 0 0,0 0 0,0 0 0,0 0 0,-1-1 0,1 1 0,-1 0 0,1 0 0,-1-1 0,0 1 0,0 0 0,0-1 0,0 1 0,0-1 0,0 1 0,0-1 0,0 0 0,0 1 0,-3 1 0,-4 5 134,-1-1-1,1 0 0,-2 0 1,-15 9-1,24-15-119,-43 21 544,42-21-543,0 0 0,0 0 1,0 0-1,-1 0 0,1-1 0,0 1 0,-1-1 1,1 0-1,0 1 0,0-1 0,-1 0 0,1-1 1,0 1-1,-1 0 0,1 0 0,0-1 0,-5-1 1,6 1-60,0 0 1,1 1-1,-1-1 1,0 0 0,0 0-1,1 0 1,-1 0 0,1 0-1,-1 0 1,1 0 0,-1 0-1,1 0 1,0 0-1,-1-1 1,1 1 0,0 0-1,0 0 1,0 0 0,0 0-1,0 0 1,0-1-1,0 1 1,0 0 0,1-2-1,8-30-402,-7 28 439,13-36-352,6-9-153</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2.336"/>
    </inkml:context>
    <inkml:brush xml:id="br0">
      <inkml:brushProperty name="width" value="0.025" units="cm"/>
      <inkml:brushProperty name="height" value="0.025" units="cm"/>
      <inkml:brushProperty name="color" value="#E71224"/>
    </inkml:brush>
  </inkml:definitions>
  <inkml:trace contextRef="#ctx0" brushRef="#br0">72 12 14819,'-4'-11'1499,"-3"13"-685,-6 21 323,1 13-335,3 2-1,0-1 0,3 1 0,1 0 1,1 42-1,3-67-499,0 28 507,1-39-728,0 0-1,0 0 1,1 0-1,-1 0 0,1 0 1,-1 0-1,1 0 1,0 0-1,0 0 0,0 0 1,0 0-1,0 0 1,0-1-1,0 1 0,3 2 1,-2-3-56,-1 0 0,1-1 0,-1 1 0,1-1 0,-1 1 0,1-1 0,-1 0-1,1 0 1,0 0 0,-1 1 0,1-1 0,-1-1 0,1 1 0,0 0 0,-1 0 0,1-1 0,-1 1 0,1-1 0,-1 1 0,1-1 0,-1 1 0,1-1 0,-1 0 0,0 0 0,1 0 0,-1 0 0,0 0 0,0 0 0,2-2 0,5-4-144,0-1 1,14-16-1,3-11-270,-19 25 103,0 1 0,1 0-1,0 0 1,16-15 0,-22 24 272,-1 0 0,0 0 0,0 0 0,0-1 0,1 1 0,-1 0 1,0 0-1,0 0 0,1 0 0,-1-1 0,0 1 0,1 0 0,-1 0 0,0 0 0,0 0 1,1 0-1,-1 0 0,0 0 0,1 0 0,-1 0 0,0 0 0,1 0 0,-1 0 0,0 0 0,1 0 1,-1 0-1,0 0 0,0 0 0,1 0 0,-1 1 0,0-1 0,0 0 0,1 0 0,-1 0 1,0 0-1,0 1 0,1-1 0,-1 0 0,0 0 0,0 1 0,0-1 0,1 0 0,-1 0 0,0 1 1,0-1-1,0 0 0,0 0 0,0 1 0,1-1 0,-1 0 0,0 1 0,0-1 0,0 0 1,0 1-1,0-1 0,0 0 0,0 0 0,0 1 0,0-1 0,0 0 0,-1 1 0,1 26-196,0-21 140,-3 36-77,1-26 312,1 0 0,2 28 0,-1-44-155,0 0 0,0 1 0,0-1 0,0 0 0,0 1 0,0-1 0,0 0 0,0 1 0,0-1 0,0 0 0,1 1-1,-1-1 1,0 0 0,0 0 0,0 1 0,0-1 0,0 0 0,1 0 0,-1 1 0,0-1 0,0 0 0,1 0 0,-1 1 0,0-1 0,0 0 0,1 0-1,-1 0 1,0 0 0,0 1 0,1-1 0,-1 0 0,0 0 0,1 0 0,-1 0 0,0 0 0,1 0 0,-1 0 0,0 0 0,1 0 0,-1 0 0,0 0-1,1 0 1,-1 0 0,0 0 0,0 0 0,1 0 0,-1 0 0,0-1 0,1 1 0,-1 0 0,0 0 0,0 0 0,1 0 0,-1-1 0,0 1 0,1 0 0,15-14 284,-15 13-269,23-25 25,0-1 0,26-42 1,-40 48-203,-9 14 33,-7 14 84,1 0 79,0 0-1,1 0 1,0 0-1,-5 14 0,7-17 1,1 0-1,-1 0 1,1 0-1,0 0 1,1 1-1,-1-1 1,1 0-1,0 0 1,0 0-1,0 1 0,1 4 1,0-7-30,-1-1 0,1 0 1,0 1-1,0-1 0,0 0 0,-1 0 1,1 0-1,0 0 0,1 0 1,-1 0-1,0 0 0,0 0 0,0 0 1,0 0-1,1-1 0,-1 1 0,0 0 1,1-1-1,-1 1 0,1-1 0,-1 1 1,3-1-1,36 5 26,-29-4-41,6 0 16,101 14-445,-104-12 477,1 0 1,-1 1-1,0 1 0,0 1 0,25 13 0,-43-39 861,-14-27-109,-44-83 0,64 129-818,1 1 1,-1 0 0,1 0 0,0 0 0,-1 0 0,1 0 0,0 1 0,-1-1 0,1 1 0,2 1 0,9 1-82,1-1 0,29 1 0,-35-4 92,-1 0 0,1-1 1,-1 0-1,0-1 0,0 0 0,0 0 1,0-1-1,9-5 0,-13 7 22,0-1 0,-1 1 0,1-1 0,-1 0 0,1 0 0,-1 0 0,0 0 0,0-1 0,-1 1 0,1-1 0,-1 1 0,0-1 0,0 0 0,0 0 0,0 0 0,0 0 0,1-9 0,-3 13-12,0 0 0,0 1 0,0-1 0,-1 0-1,1 0 1,0 0 0,0 1 0,0-1-1,0 0 1,0 0 0,-1 0 0,1 0-1,0 0 1,0 1 0,0-1 0,0 0 0,-1 0-1,1 0 1,0 0 0,0 0 0,0 0-1,-1 0 1,1 0 0,0 0 0,0 0-1,-1 0 1,1 0 0,0 0 0,0 0-1,0 0 1,-1 0 0,1 0 0,0 0 0,0 0-1,0 0 1,-1 0 0,1 0 0,0 0-1,0-1 1,0 1 0,-1 0 0,1 0-1,0 0 1,0 0 0,0 0 0,0 0 0,-1-1-1,1 1 1,0 0 0,0 0 0,0 0-1,0-1 1,0 1 0,0 0 0,0 0-1,0 0 1,0-1 0,-1 1 0,1 0 0,0 0-1,0 0 1,0-1 0,0 1 0,0 0-1,0 0 1,0 0 0,0-1 0,1 1-1,-1 0 1,-13 10 5,6 0-10,-1 1-1,1 0 1,1 0 0,-11 24-1,15-29 4,0 0-1,0 1 1,1-1-1,-1 1 1,1-1-1,0 1 1,1-1-1,0 1 1,0 0-1,1-1 1,1 11-1,-2-16 3,0 0-1,0 0 1,0 0-1,0 0 0,1 0 1,-1 0-1,0 0 0,0 0 1,1 0-1,-1 0 0,1 0 1,-1 0-1,1-1 0,-1 1 1,1 0-1,0 0 0,-1 0 1,1-1-1,0 1 0,-1 0 1,1-1-1,0 1 1,0-1-1,0 1 0,0-1 1,0 1-1,-1-1 0,1 1 1,0-1-1,0 0 0,0 0 1,0 0-1,0 1 0,0-1 1,0 0-1,0 0 0,0 0 1,0 0-1,0 0 0,0-1 1,0 1-1,0 0 1,0 0-1,0-1 0,0 1 1,0-1-1,0 1 0,1-1 1,5-4-41,1 1 0,-2-1 1,1-1-1,10-9 0,-8 6-90,-7 7 91,1-1 0,0 1-1,1 0 1,-1 0-1,0 0 1,1 1-1,-1-1 1,1 1 0,-1 0-1,1 0 1,0 0-1,-1 0 1,1 0-1,0 1 1,0 0-1,5 0 1,-6 0 43,-1 1-1,0-1 1,1 1-1,-1-1 1,0 1-1,0 0 1,1 0-1,-1 0 1,0 0-1,0 1 1,0-1-1,0 1 1,-1-1-1,1 1 1,0-1-1,-1 1 1,1 0-1,-1 0 1,1 0 0,-1 0-1,0 0 1,0 0-1,0 0 1,0 1-1,0-1 1,0 0-1,0 4 1,2 21 412,-3-26-379,0-1 0,0 0 0,0 1 0,0-1 0,0 1 0,0-1 0,0 0 0,0 1 1,0-1-1,0 1 0,0-1 0,0 1 0,0-1 0,0 0 0,0 1 0,0-1 0,0 1 0,1-1 0,-1 0 0,0 1 0,0-1 0,0 0 0,1 1 0,-1-1 0,0 0 0,1 1 0,15-19 327,-7 6-538,-1 0-1,0 0 1,10-24-1,-16 32-84,0-2-1,0 1 1,0 0 0,-1 0-1,0 0 1,0-1 0,0 1-1,-1 0 1,0-1-1,0 1 1,0-1 0,0 1-1,-2-7 1,-3 1-549</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2.791"/>
    </inkml:context>
    <inkml:brush xml:id="br0">
      <inkml:brushProperty name="width" value="0.025" units="cm"/>
      <inkml:brushProperty name="height" value="0.025" units="cm"/>
      <inkml:brushProperty name="color" value="#E71224"/>
    </inkml:brush>
  </inkml:definitions>
  <inkml:trace contextRef="#ctx0" brushRef="#br0">0 66 17204,'9'-7'2024,"5"4"-1240,2-4-360,12 1 1673,7 5-1209,15-3 680,4-1-1192,10-9-128,-3-5-23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5.314"/>
    </inkml:context>
    <inkml:brush xml:id="br0">
      <inkml:brushProperty name="width" value="0.025" units="cm"/>
      <inkml:brushProperty name="height" value="0.025" units="cm"/>
      <inkml:brushProperty name="color" value="#E71224"/>
    </inkml:brush>
  </inkml:definitions>
  <inkml:trace contextRef="#ctx0" brushRef="#br0">0 92 19244,'7'66'2669,"0"-21"-1745,35 270-1342,-44-335-371,1 0-1,2-25 0,-1-16 71,-3-9 25,-21-230 1494,32 347 172,2 1 0,19 49-1,-23-80-926,0 0-1,2 0 0,0-1 0,1 0 0,0 0 0,1-1 1,1-1-1,1 1 0,15 13 0,-24-24 31,1-1-1,0 0 0,0-1 1,0 1-1,0-1 1,0 1-1,1-1 1,-1 0-1,0-1 1,9 3-1,-11-4-22,1 0 0,0 1 0,-1-1 1,1 0-1,-1-1 0,1 1 0,-1 0 0,1-1 0,0 1 0,-1-1 0,0 0 1,1 0-1,-1 0 0,1 0 0,-1 0 0,0 0 0,0-1 0,0 1 1,0-1-1,0 0 0,3-2 0,1-3 86,-1-1 0,1 0 0,-1 0 0,-1-1 0,0 1 0,0-1 0,0 0 0,-1 0 0,-1 0 0,3-14 0,1-8 266,1-57 0,-6 74-347,0-1 0,-2 1 1,0 0-1,0 0 1,-1 0-1,-1 0 0,-5-16 1,7 28-50,1 1 0,-1 0 1,1-1-1,-1 1 1,0 0-1,1 0 0,-1-1 1,0 1-1,0 0 1,0 0-1,0 0 0,0 0 1,-2-1-1,2 2-14,1-1-1,-1 1 1,1 0 0,-1 0-1,1 0 1,-1 0 0,1 0-1,-1 0 1,0 0-1,1 0 1,-1 0 0,1 0-1,-1 0 1,1 0 0,-1 0-1,1 0 1,-1 0-1,1 1 1,-1-1 0,1 0-1,-1 0 1,1 1 0,-1-1-1,0 1 1,-1 1-81,0 0 0,0 0 1,1 1-1,-1-1 0,0 1 0,1-1 0,-1 1 1,1 0-1,0-1 0,0 1 0,-1 4 1,-1 8-253,0 1 0,2-1 0,0 0 0,0 1 0,3 21 0,3 2-268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6.009"/>
    </inkml:context>
    <inkml:brush xml:id="br0">
      <inkml:brushProperty name="width" value="0.025" units="cm"/>
      <inkml:brushProperty name="height" value="0.025" units="cm"/>
      <inkml:brushProperty name="color" value="#E71224"/>
    </inkml:brush>
  </inkml:definitions>
  <inkml:trace contextRef="#ctx0" brushRef="#br0">134 14 18252,'-2'0'150,"-1"-1"1,1 0-1,0 1 1,-1 0-1,1-1 1,-1 1-1,1 0 1,-1 0-1,1 1 1,-1-1 0,1 0-1,-1 1 1,1-1-1,0 1 1,-1 0-1,-3 2 1,2-1 11,0 1 0,0-1 0,0 1 1,1 0-1,-1 1 0,1-1 0,-1 1 1,-2 4-1,-1 1-28,1 1 1,-1 1-1,2-1 1,0 1-1,0 0 0,-3 13 1,6-15-45,0 0 1,0 0 0,0 13 0,1-21-65,1 1 0,0 0-1,0 0 1,0 0 0,0 0 0,0 0 0,0 0 0,1 0-1,-1-1 1,1 1 0,-1 0 0,1 0 0,0 0 0,0-1-1,0 1 1,-1 0 0,2-1 0,-1 1 0,0-1 0,0 1-1,0-1 1,3 2 0,-2-2-1,0-1 0,0 1 0,0-1 1,0 0-1,-1 0 0,1 0 0,0 0 0,0 0 0,0 0 0,0-1 0,0 1 0,-1-1 1,1 1-1,0-1 0,0 0 0,0 0 0,-1 1 0,1-1 0,-1 0 0,1 0 0,-1-1 0,1 1 1,-1 0-1,2-2 0,35-36 184,-36 37-199,42-53 134,-27 33-80,1 0 1,39-37-1,-56 58-64,0-1 1,0 1-1,1 0 0,-1 0 0,0 0 0,1 0 0,-1 1 0,1-1 0,-1 0 0,1 0 0,-1 1 0,1-1 1,-1 1-1,1 0 0,0-1 0,-1 1 0,1 0 0,0 0 0,2 0 0,-3 1-2,1-1 0,-1 1 0,0-1-1,0 1 1,0 0 0,0 0 0,0-1-1,0 1 1,0 0 0,-1 0 0,1 0 0,0 0-1,0 0 1,-1 0 0,1 0 0,0 0 0,-1 1-1,0-1 1,2 2 0,0 7-25,0-1-1,0 1 1,-1 0 0,0 18-1,-1-28 27,-1 121-196,1-120 196,0 0 1,0-1-1,0 1 0,0 0 0,0 0 1,1 0-1,-1-1 0,0 1 0,0 0 1,0 0-1,1 0 0,-1-1 0,0 1 1,1 0-1,-1-1 0,1 1 0,-1 0 1,1-1-1,0 2 0,0-2 1,-1 0-1,1 0 1,-1 0-1,1 0 1,-1 0-1,1 0 1,-1 0 0,1 0-1,-1 0 1,1 0-1,-1 0 1,1 0-1,-1 0 1,1-1-1,-1 1 1,1 0-1,-1 0 1,1-1-1,-1 1 1,0 0 0,1 0-1,-1-1 1,1 0-1,24-29-25,-19 23 13,47-53-103,-48 54 60,0 1-1,1 1 1,-1-1 0,1 1-1,0 0 1,1 0 0,-1 1-1,12-5 1,-16 7 39,-1 1 0,0-1 0,0 1 0,1-1 0,-1 1 0,1 0 0,-1 0 0,0 0 0,1 0 0,-1 0 0,1 0 0,-1 0 0,0 0 0,1 0 0,-1 1 0,0-1 0,1 0 0,-1 1 0,0-1 0,1 1 0,-1 0 0,0-1 0,0 1 0,0 0 0,0 0 0,0 0 0,0 0 0,0 0 0,0 0 0,0 0 0,0 0 0,0 0 0,0 0 0,-1 0 0,1 1 0,-1-1 0,1 0 0,-1 1 0,1-1 0,-1 0 0,1 1 0,-1 0 0,1 8-10,0 0 1,0 0-1,-1 1 1,-2 17-1,1-10 305,4-14 421,2-11-313,9-16-73,-9 16-166,7-12 82,25-31 0,-34 46-235,0 0 0,1 0 0,0 1 0,0-1 1,0 1-1,0 0 0,0 0 0,1 0 0,-1 0 0,1 1 0,0 0 1,-1 0-1,11-2 0,-14 3 0,0 1 0,1 0 0,-1 0 0,0 0 0,0 0 0,0 0-1,1 0 1,-1 1 0,0-1 0,0 0 0,0 1 0,0-1 0,0 1 0,1-1 0,-1 1 0,0-1 0,0 1 0,0 0 0,0-1 0,0 1 0,-1 0 0,1 0 0,1 1 0,0 1-5,0 0 0,-1-1 0,0 1 1,0 0-1,0 0 0,0 0 1,0 0-1,0 0 0,0 4 0,0 5 54,-1-1 0,0 1 0,-3 22-1,-3 8 852,16-63-1471,0 11 364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7.493"/>
    </inkml:context>
    <inkml:brush xml:id="br0">
      <inkml:brushProperty name="width" value="0.025" units="cm"/>
      <inkml:brushProperty name="height" value="0.025" units="cm"/>
      <inkml:brushProperty name="color" value="#E71224"/>
    </inkml:brush>
  </inkml:definitions>
  <inkml:trace contextRef="#ctx0" brushRef="#br0">0 42 15211,'2'3'855,"0"1"0,-1-1 0,1 1 0,-1-1 1,0 1-1,1 6 0,2 3-286,1 8-186,7 19 32,-11-38-342,-1 0-1,1 0 0,0 0 1,0 0-1,1 0 0,-1 0 1,0-1-1,1 1 0,-1 0 1,1-1-1,-1 1 0,1-1 1,3 3-1,-3-3-74,-1-1 0,1 0 1,0 1-1,-1-1 0,1 0 0,-1 0 0,1 0 1,0 0-1,-1 0 0,1-1 0,0 1 0,-1 0 0,1-1 1,-1 1-1,1-1 0,-1 0 0,1 1 0,-1-1 1,1 0-1,-1 0 0,1 0 0,-1 0 0,0 0 0,0 0 1,0 0-1,2-3 0,1 0-684,0 0 0,-1 0-1,0 0 1,0-1 0,0 1 0,-1-1 0,3-6 0,-2-15-4132,-3 23 4500,0 0 1,1 0-1,-1 0 1,0 0-1,1 0 1,0 0-1,0 0 1,0 0 0,2-5-1,22 21 9077,-21-12-8464,0-1 0,-1 0-1,1 0 1,0-1-1,0 1 1,-1-1-1,1 1 1,0-1 0,-1 0-1,1-1 1,3-1-1,38-24 1402,-38 22-1520,0 0-1,0 1 0,0 0 0,0 0 0,0 1 0,1 0 0,14-4 0,-20 7-162,0-1-1,-1 1 0,1 0 0,0 0 0,-1 0 0,1 1 0,0-1 0,-1 0 1,1 1-1,-1-1 0,1 1 0,-1-1 0,1 1 0,-1 0 0,1-1 0,-1 1 1,1 0-1,-1 0 0,1 1 0,1 1-10,-1-1 1,0 1-1,0 0 0,0-1 1,0 1-1,0 0 0,-1 0 1,3 6-1,-1 0 122,-1 1-1,0-1 1,0 1 0,0-1-1,-1 16 1,24-52 623,-20 20-586,11-17-1533,-15 23 1271,-1-1 1,0 1-1,0 0 1,0 0-1,0 0 1,1 0 0,-2 0-1,1 0 1,0 0-1,0 0 1,0 0-1,0-1 1,-1 1-1,1 0 1,0 0 0,-1 0-1,1 0 1,-1 0-1,1 0 1,-1 1-1,0-1 1,1 0 0,-1 0-1,-1-1 1,-4-5-420,2 0-127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7.978"/>
    </inkml:context>
    <inkml:brush xml:id="br0">
      <inkml:brushProperty name="width" value="0.025" units="cm"/>
      <inkml:brushProperty name="height" value="0.025" units="cm"/>
      <inkml:brushProperty name="color" value="#E71224"/>
    </inkml:brush>
  </inkml:definitions>
  <inkml:trace contextRef="#ctx0" brushRef="#br0">12 18 14483,'-7'-7'1520,"5"1"-791,0 2-257,4 4 704,3 2-136,-1 1-192,-1 2-120,1 0-527,-1 0-337,0-1 184,-2-3-32,1 1-161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8.351"/>
    </inkml:context>
    <inkml:brush xml:id="br0">
      <inkml:brushProperty name="width" value="0.025" units="cm"/>
      <inkml:brushProperty name="height" value="0.025" units="cm"/>
      <inkml:brushProperty name="color" value="#E71224"/>
    </inkml:brush>
  </inkml:definitions>
  <inkml:trace contextRef="#ctx0" brushRef="#br0">1 102 16227,'1'-5'506,"1"-1"0,0 0-1,0 1 1,0 0 0,1-1-1,-1 1 1,2 0-1,-1 0 1,0 1 0,1-1-1,5-5 1,-1 0 163,-6 8-580,-1 0 0,1 0 0,-1 0 0,1 1 0,0-1 0,0 0 0,0 1 0,0-1 0,0 1 0,0 0-1,0 0 1,0 0 0,0 0 0,1 0 0,-1 0 0,4-1 0,-4 3-63,-1-1-1,1 0 0,0 0 0,0 1 1,-1-1-1,1 1 0,0-1 1,-1 1-1,1 0 0,-1-1 0,1 1 1,-1 0-1,1 0 0,-1 0 0,0 0 1,1 1-1,-1-1 0,0 0 0,0 0 1,0 1-1,0-1 0,0 1 0,1 2 1,3 3-1,-1 0 0,-1 1 0,1-1 0,-1 1 0,-1 0 0,1 0 0,-1 0-1,-1 0 1,1 1 0,-1 14 0,-4-33 994,3 5-837</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9.112"/>
    </inkml:context>
    <inkml:brush xml:id="br0">
      <inkml:brushProperty name="width" value="0.025" units="cm"/>
      <inkml:brushProperty name="height" value="0.025" units="cm"/>
      <inkml:brushProperty name="color" value="#E71224"/>
    </inkml:brush>
  </inkml:definitions>
  <inkml:trace contextRef="#ctx0" brushRef="#br0">104 374 18436,'0'-1'93,"-1"0"1,1 1-1,-1-1 0,0 0 1,1 0-1,-1 1 0,0-1 0,0 0 1,0 1-1,1-1 0,-1 1 1,0-1-1,0 1 0,0 0 1,0-1-1,0 1 0,0 0 1,0-1-1,0 1 0,0 0 1,0 0-1,0 0 0,0 0 1,-1 0-1,0 1 40,0-1 1,0 1-1,0-1 0,0 1 1,0 0-1,0 0 0,0 0 1,0 0-1,0 1 0,-2 1 1,-1 2 105,0 0 0,0 0 1,0 0-1,1 0 1,0 1-1,-5 8 1,6-8-194,0 1 0,0-1 0,1 0 0,0 1 1,0 0-1,0-1 0,1 1 0,0 0 0,0 0 0,1 0 1,0-1-1,1 14 0,-1-19-45,1 0 0,-1 0 0,0 0 1,0 0-1,1-1 0,-1 1 0,1 0 0,-1 0 1,1 0-1,-1-1 0,1 1 0,-1 0 0,1-1 1,-1 1-1,1 0 0,0-1 0,0 1 0,-1-1 1,1 1-1,0-1 0,0 1 0,-1-1 0,1 0 1,0 1-1,0-1 0,0 0 0,1 1 0,0-1 0,0-1-1,0 1 0,0 0 0,0 0 1,0-1-1,0 1 0,0-1 1,0 0-1,0 0 0,0 1 0,3-3 1,3-2-15,-1 0 0,1-1 0,-1 0 1,9-9-1,2-7-43,0 0 0,18-32 0,-7 9-336,-28 45 356,-1-1-1,1 0 1,-1 0 0,1 0 0,-1 0 0,1 1 0,0-1-1,0 0 1,-1 0 0,1 1 0,0-1 0,0 1 0,0-1 0,0 1-1,0-1 1,0 1 0,1-1 0,-2 1 17,1 0 0,-1 0 1,1 0-1,-1 1 0,1-1 1,-1 0-1,1 0 0,-1 0 0,0 1 1,1-1-1,-1 0 0,1 0 1,-1 1-1,0-1 0,1 0 0,-1 1 1,0-1-1,1 1 0,-1-1 0,0 0 1,0 1-1,1-1 0,-1 1 1,0-1-1,0 1 0,3 6-144,-2 0-1,1 1 0,1 13 1,-1-6-17,0-9 100,0 7-8,1-1 0,1 0 1,8 21-1,-11-31 100,0 0 0,1 0-1,-1 0 1,0 0 0,1 0 0,-1 0 0,1 0-1,0-1 1,0 1 0,-1 0 0,4 1 0,-3-2 7,-1-1 1,0 1-1,0-1 1,1 0 0,-1 1-1,0-1 1,1 0-1,-1 0 1,0 0 0,1 0-1,-1 0 1,0 0 0,1 0-1,-1 0 1,0-1-1,1 1 1,-1 0 0,0-1-1,0 1 1,1-1-1,-1 1 1,1-2 0,4-2 52,0 0 0,0-1 0,0 0 1,-1 0-1,0 0 0,0 0 0,-1-1 1,8-12-1,28-55 475,-37 66-489,17-35 360,24-76 1,-37 95-338,-1-1 0,-1 0 0,-1 0 0,-2 0 0,0-27 0,-2 48-70,0 0 1,0 0-1,0 0 1,-1 0-1,0 0 1,0 0-1,-1-3 0,2 5-9,0 1 0,0 0-1,-1-1 1,1 1-1,0 0 1,0-1-1,0 1 1,-1 0-1,1 0 1,0-1-1,-1 1 1,1 0 0,0 0-1,0-1 1,-1 1-1,1 0 1,0 0-1,-1 0 1,1-1-1,-1 1 1,1 0-1,0 0 1,-1 0 0,1 0-1,-1 0 1,0 0-2,0 1 0,0-1 0,0 0 1,0 1-1,0-1 0,0 1 0,1-1 0,-1 1 1,0 0-1,0-1 0,0 1 0,1 0 1,-1-1-1,0 1 0,0 1 0,-6 8-7,0 0-1,1 1 0,1 0 0,-1 0 1,2 0-1,-5 14 0,-16 76 18,10 5 80,14-95-90,1 1 0,0-1 1,1 0-1,0 0 0,0 0 0,2 0 1,3 15-1,-4-22 51,-1-1 1,1 0-1,-1 1 1,1-1-1,0 0 0,0 0 1,0 0-1,1-1 1,-1 1-1,1 0 1,-1-1-1,1 1 0,0-1 1,0 0-1,0 0 1,0 0-1,0-1 1,1 1-1,-1-1 0,5 2 1,14 1 100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50.171"/>
    </inkml:context>
    <inkml:brush xml:id="br0">
      <inkml:brushProperty name="width" value="0.025" units="cm"/>
      <inkml:brushProperty name="height" value="0.025" units="cm"/>
      <inkml:brushProperty name="color" value="#E71224"/>
    </inkml:brush>
  </inkml:definitions>
  <inkml:trace contextRef="#ctx0" brushRef="#br0">44 0 17860,'-4'7'371,"0"0"1,1 0-1,-1 0 0,1 0 1,1 1-1,-1-1 0,-1 11 1,-6 55 847,9-61-867,-3 29 156,2 0 0,2 0 0,2 0 1,8 52-1,-9-88-447,0 0 1,0 1-1,1-1 1,0 0-1,0 0 1,0 0-1,0 0 1,1 0 0,0 0-1,0-1 1,0 1-1,1-1 1,-1 0-1,5 4 1,-5-6-70,0 0 0,1 0-1,-1 0 1,0 0 0,1 0 0,-1-1 0,1 0 0,0 0 0,-1 0-1,1 0 1,0 0 0,0-1 0,0 0 0,-1 1 0,1-2 0,0 1-1,0 0 1,0-1 0,-1 1 0,8-3 0,0-1-1,0 0 1,0-1-1,-1 0 1,0 0-1,0-1 1,0-1-1,0 0 1,-1 0-1,0-1 1,14-15-1,0-7-131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50.639"/>
    </inkml:context>
    <inkml:brush xml:id="br0">
      <inkml:brushProperty name="width" value="0.025" units="cm"/>
      <inkml:brushProperty name="height" value="0.025" units="cm"/>
      <inkml:brushProperty name="color" value="#E71224"/>
    </inkml:brush>
  </inkml:definitions>
  <inkml:trace contextRef="#ctx0" brushRef="#br0">70 68 16307,'-6'5'321,"0"0"0,1-1 0,0 2 0,0-1-1,0 1 1,1-1 0,-1 1 0,1 1 0,1-1 0,-1 1-1,1-1 1,1 1 0,-1 0 0,1 0 0,0 0-1,0 0 1,1 0 0,0 1 0,0 8 0,1-15-286,0 1 0,0-1 0,0 0 0,0 0 0,0 0 0,0 0 0,0 0 0,1 0 0,-1 0 0,0 0 0,1 0 0,-1 0 0,1 0 0,-1 0 0,1 0 0,-1 0 0,1 0 0,0 0 0,-1 0 0,1-1 0,0 1 0,0 0 0,1 0 0,-1 0 2,0-1 1,0 0-1,0 0 0,0 0 0,0 1 1,1-1-1,-1 0 0,0-1 0,0 1 1,0 0-1,0 0 0,0 0 1,1-1-1,-1 1 0,0 0 0,0-1 1,2 0-1,2-3 62,1 1 1,-1-1 0,0 0-1,0 0 1,0 0-1,5-7 1,0 0-16,-2 0 1,0 0-1,0-1 1,-1 0-1,0-1 1,-1 1-1,-1-1 1,0 0-1,0-1 1,-2 1-1,4-18 1,-7 30-80,0 0 0,0 0 0,1 0 0,-1 0 1,0-1-1,0 1 0,0 0 0,0 0 0,-1 0 1,1 0-1,0 0 0,0 0 0,-1 0 0,1 0 1,0 0-1,-1 0 0,1 0 0,-1 0 0,1 0 0,-2-1 1,1 1-2,0 1 0,1 0 0,-1 0 0,0 0 0,1 0 0,-1 0 0,0 0 0,1 0 0,-1 0 0,1 0 0,-1 0 0,0 1 0,1-1 0,-1 0 0,0 0 0,1 1 0,-1-1 0,1 0 0,-1 1 0,0-1 1,1 0-1,-1 1 0,0 0 0,-4 3 6,0 1 0,1 0 0,-1 0 0,1 0 0,-4 6 0,3-2-35,0 0-1,1 1 1,-6 14-1,9-20-51,0-1 0,0 1 0,0-1 0,0 1 0,1-1-1,0 1 1,-1-1 0,2 1 0,-1 0 0,0-1 0,0 1 0,1-1 0,2 8 0,-3-11 91,0 1 0,1 0 0,-1-1 0,0 1 0,1-1 0,-1 1 0,1 0 0,-1-1-1,1 1 1,-1-1 0,1 1 0,-1-1 0,1 1 0,-1-1 0,1 0 0,0 1 0,-1-1 0,1 0 0,0 1 0,-1-1 0,1 0 0,0 0 0,-1 0 0,1 0 0,0 1 0,-1-1 0,1 0 0,0 0 0,0 0 0,-1 0 0,2-1 0,0 1-27,0-1 0,0 0 0,0 1 0,0-1-1,0 0 1,0 0 0,0 0 0,3-3 0,15-14-118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3.853"/>
    </inkml:context>
    <inkml:brush xml:id="br0">
      <inkml:brushProperty name="width" value="0.05" units="cm"/>
      <inkml:brushProperty name="height" value="0.05" units="cm"/>
    </inkml:brush>
  </inkml:definitions>
  <inkml:trace contextRef="#ctx0" brushRef="#br0">1 27 17956,'1'86'3445,"-2"-62"-2715,1-1 1,4 36-1,-3-54-651,1 10 138,0 1-1,2 0 0,-1-1 0,2 0 1,0 0-1,1 0 0,8 14 0,-14-28-200,1 0 0,0 0 0,-1 0 1,1 0-1,0 0 0,0 0 0,0 0 0,0 0 0,0 0 0,0 0 0,0-1 0,0 1 0,0 0 0,0-1 0,0 1 0,0-1 0,0 1 0,1-1 0,-1 1 0,0-1 0,0 0 0,1 0 0,-1 0 0,1 1 0,0-2 1,0 1-1,1-1 1,-1 0-1,-1 1 1,1-1-1,0 0 1,0 0-1,0 0 1,0 0 0,-1-1-1,1 1 1,0 0-1,1-3 1,5-4 48,0-2 1,-1 1 0,12-21-1,-1-2-605,-1 0 0,-2-1 1,-1-1-1,-1-1 0,14-68 0,-26 102 465,-1-1 0,1 0 0,-1 0 0,0 1 0,0-1 0,0 0 0,0 0 0,0 1-1,0-1 1,-1 0 0,1 0 0,0 0 0,-1 1 0,0-1 0,1 0 0,-1 1 0,-1-3 0,-5 2-859</inkml:trace>
  <inkml:trace contextRef="#ctx0" brushRef="#br0" timeOffset="1">203 297 18396,'16'8'1568,"1"-9"-1360,2-3-384,4-2 1513,0-3-721,-1-4-432,1-1-136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51.052"/>
    </inkml:context>
    <inkml:brush xml:id="br0">
      <inkml:brushProperty name="width" value="0.025" units="cm"/>
      <inkml:brushProperty name="height" value="0.025" units="cm"/>
      <inkml:brushProperty name="color" value="#E71224"/>
    </inkml:brush>
  </inkml:definitions>
  <inkml:trace contextRef="#ctx0" brushRef="#br0">118 0 16299,'-8'9'460,"0"-1"-1,0 1 0,1 1 0,1-1 1,0 1-1,-9 19 0,3-1 607,-11 38 0,17-47-771,1 0 0,1 0 0,0 1 0,1-1-1,2 1 1,0 0 0,2 25 0,-1-43-272,0 1 0,0-1 0,1 1 0,0-1 0,-1 0 0,1 1 0,0-1-1,0 0 1,0 1 0,0-1 0,1 0 0,-1 0 0,0 0 0,1 0 0,2 2 0,-2-2-17,0-1 0,0 0 0,-1 0 1,1-1-1,0 1 0,0 0 0,0 0 0,0-1 0,0 1 1,0-1-1,0 0 0,0 0 0,0 0 0,0 0 0,3 0 1,6-2-33,-1 0 0,1-1 1,0-1-1,-1 1 0,17-10 0,-1 2-6,-20 9 12,0 0 1,1 0-1,-1 0 0,1 1 1,-1 0-1,1 0 0,-1 1 1,1 0-1,-1 0 0,8 1 1,-10 0 26,-1 0 0,0 0 1,0-1-1,0 2 0,-1-1 1,1 0-1,0 1 0,0-1 0,-1 1 1,1 0-1,0-1 0,-1 2 1,0-1-1,0 0 0,1 0 1,-1 1-1,0-1 0,-1 1 1,1-1-1,0 1 0,-1 0 1,2 5-1,2 14 145,-4-19-108,-1 0-1,0 1 0,1-1 1,0 0-1,-1 0 1,1 0-1,1 0 0,-1 0 1,0 0-1,1-1 1,-1 1-1,1 0 1,2 2-1,-3-5-30,-1 0 1,1 1-1,-1-1 1,1 0-1,-1 0 0,1 0 1,0 0-1,-1 0 1,1-1-1,-1 1 0,1 0 1,0 0-1,-1 0 0,1 0 1,-1-1-1,1 1 1,-1 0-1,1 0 0,-1-1 1,1 1-1,-1 0 1,1-1-1,-1 1 0,1-1 1,-1 1-1,1-2 1,13-14 106,-11 12-81,13-18 58,18-22 23,-30 40-124,-1 0 0,1 1 0,-1-1 1,1 1-1,0 0 0,1 0 1,-1 1-1,6-4 0,-8 6-1,-1 0-1,0-1 1,0 1-1,0 0 1,0 0-1,1 0 1,-1-1-1,0 1 1,0 1-1,0-1 1,1 0-1,-1 0 1,0 0-1,0 0 1,0 1-1,0-1 1,0 1-1,1-1 1,-1 1 0,0-1-1,0 1 1,0 0-1,0-1 1,-1 1-1,1 0 1,0 0-1,0 0 1,0 0-1,0-1 1,-1 1-1,1 0 1,0 0-1,-1 1 1,1-1-1,-1 0 1,0 0-1,1 0 1,-1 0-1,0 0 1,1 2-1,2 6-19,-1 1 0,0 0 0,1 17 0,-3-20 27,3 25 266,-3-32-259,0 0-1,0 0 1,0 0-1,0 0 0,0 1 1,0-1-1,0 0 0,0 0 1,0 0-1,0 0 0,0 1 1,0-1-1,0 0 0,0 0 1,0 0-1,0 0 0,0 0 1,0 1-1,1-1 1,-1 0-1,0 0 0,0 0 1,0 0-1,0 0 0,0 0 1,0 0-1,0 1 0,1-1 1,-1 0-1,0 0 0,0 0 1,0 0-1,0 0 0,0 0 1,0 0-1,1 0 0,-1 0 1,0 0-1,0 0 1,0 0-1,0 0 0,1 0 1,-1 0-1,0 0 0,0 0 1,0 0-1,0 0 0,0 0 1,1 0-1,-1 0 0,0 0 1,0 0-1,0 0 0,0 0 1,0 0-1,1 0 1,-1-1-1,0 1 0,0 0 1,0 0-1,0 0 0,0 0 1,0 0-1,0 0 0,0-1 1,1 1-1,6-8 218,1-10 90,10-16 117,-16 32-428,-1 0 0,0 0 1,1 0-1,-1 1 0,1-1 0,0 0 1,-1 1-1,1-1 0,0 1 1,0 0-1,0-1 0,4-1 0,-5 3-15,0 0 0,-1 0 0,1 0-1,0 0 1,-1-1 0,1 1 0,0 0-1,-1 0 1,1 0 0,0 1-1,-1-1 1,1 0 0,0 0 0,-1 0-1,1 0 1,0 1 0,-1-1-1,1 0 1,0 0 0,-1 1 0,1-1-1,-1 1 1,1-1 0,0 1-1,10 18-404,-1 28-814,-10-42 959,1 6-2,0-1-1,-1 21 1,-4-11-143</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57.623"/>
    </inkml:context>
    <inkml:brush xml:id="br0">
      <inkml:brushProperty name="width" value="0.025" units="cm"/>
      <inkml:brushProperty name="height" value="0.025" units="cm"/>
      <inkml:brushProperty name="color" value="#E71224"/>
    </inkml:brush>
  </inkml:definitions>
  <inkml:trace contextRef="#ctx0" brushRef="#br0">0 1 19644,'0'8'1969,"5"-1"-1129,0 2-288,7 0 1496,7-5-975,9 0-305,5-1 0,10 3-208,2-3-88,6 1-144,-4-1-160,1 0-384,-5 2-320,-7-2 984,-8-3-520,-5-1-32,0-5-88</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58.126"/>
    </inkml:context>
    <inkml:brush xml:id="br0">
      <inkml:brushProperty name="width" value="0.025" units="cm"/>
      <inkml:brushProperty name="height" value="0.025" units="cm"/>
      <inkml:brushProperty name="color" value="#E71224"/>
    </inkml:brush>
  </inkml:definitions>
  <inkml:trace contextRef="#ctx0" brushRef="#br0">0 1 22277,'0'1'101,"1"0"1,-1 0 0,0 0-1,1 0 1,-1 0-1,0 0 1,1 0 0,-1 0-1,1 0 1,-1 0 0,1 0-1,0 0 1,0 0-1,-1-1 1,1 1 0,0 0-1,0 0 1,0-1 0,0 1-1,-1-1 1,1 1-1,0 0 1,0-1 0,0 0-1,0 1 1,2-1 0,36 9 814,-23-6-343,-1 0-383,0 1 1,0 1-1,0 0 1,-1 1 0,16 8-1,-26-11-184,0-1 0,1 1-1,-1 1 1,-1-1-1,1 1 1,0-1 0,-1 1-1,0 0 1,0 0 0,0 0-1,0 1 1,-1-1-1,1 1 1,-1 0 0,0-1-1,-1 1 1,1 0 0,-1 0-1,1 7 1,-1 0 6,-1 0 1,0 0-1,-1 0 0,0 0 1,-1 0-1,0-1 0,-1 1 1,-7 18-1,-43 90 148,45-102-132,3-10-59,-10 24-346,-26 38-1,41-70 370,0 0 0,0 0 1,0 0-1,0 0 0,0 0 0,0-1 0,0 1 0,0 0 0,0 0 0,0 0 1,0 0-1,0 0 0,0 0 0,0 0 0,0-1 0,0 1 0,0 0 0,0 0 1,0 0-1,0 0 0,0 0 0,0 0 0,0 0 0,-1 0 0,1 0 0,0 0 1,0 0-1,0 0 0,0-1 0,0 1 0,0 0 0,0 0 0,0 0 0,-1 0 1,1 0-1,0 0 0,0 0 0,0 0 0,0 0 0,0 0 0,0 0 0,0 0 1,-1 0-1,1 0 0,0 0 0,0 0 0,0 0 0,0 1 0,0-1 1,0 0-1,-1 0 0,6-12-248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3.605"/>
    </inkml:context>
    <inkml:brush xml:id="br0">
      <inkml:brushProperty name="width" value="0.025" units="cm"/>
      <inkml:brushProperty name="height" value="0.025" units="cm"/>
      <inkml:brushProperty name="color" value="#E71224"/>
    </inkml:brush>
  </inkml:definitions>
  <inkml:trace contextRef="#ctx0" brushRef="#br0">67 83 12811,'10'-13'1844,"-9"11"-1473,1 0-1,-1 0 1,1 0 0,-1 0 0,1 0 0,0 1-1,0-1 1,2-1 0,-4 3-241,0 1-1,1-1 1,-1 0 0,0 0 0,0 1 0,1-1-1,-1 1 1,0-1 0,0 0 0,0 1 0,1-1 0,-1 0-1,0 1 1,0-1 0,0 1 0,0-1 0,0 1-1,0-1 1,0 0 0,0 1 0,0-1 0,0 1-1,0-1 1,0 1 0,0-1 0,0 0 0,0 1-1,-1 0 1,0 17 1124,-56 199 3089,19-82-4129,40-140-562,49-184-8476,-35 137 6849,42-88 1,-56 135 2053,13-22 212,-14 26-211,-1 0 0,1 0 0,0 0 0,-1 0 0,1 0 0,0 0-1,0 0 1,-1 0 0,1 1 0,0-1 0,0 0 0,0 1 0,0-1 0,0 0 0,0 1 0,0-1 0,1 1-1,-1 0 1,0-1 0,1 1 0,-1 0 5,0 0 0,0 1 0,-1-1 0,1 1 0,0-1 0,-1 1 0,1-1 0,0 1 0,-1-1 0,1 1 0,-1 0 0,1-1 0,-1 1 0,1 0 0,-1-1 0,1 1 0,-1 0 0,0 0 0,0-1 0,1 1 0,-1 0 0,0 0 0,0 0 0,0-1 0,1 3 0,2 28 1018,-3-23-676,7 130 2459,-6-71-1931,3-1-1,16 75 0,-20-138-1007,7 24 125,-7-27-148,0 1 0,0 0 0,1 0 0,-1 0 0,0 0 0,1 0 0,-1 0 0,0-1 0,1 1-1,-1 0 1,1 0 0,-1-1 0,1 1 0,0 0 0,-1-1 0,1 1 0,0 0 0,-1-1 0,1 1 0,1 0 0,-1-1 29,-1 0-1,0-1 1,1 1-1,-1 0 0,0 0 1,0-1-1,1 1 1,-1 0-1,0-1 1,0 1-1,1 0 0,-1-1 1,0 1-1,0 0 1,0-1-1,0 1 1,0-1-1,1 1 1,-1 0-1,0-1 0,0 1 1,0-1-1,0 1 1,0 0-1,0-1 1,0 1-1,0-1 0,-1 1 1,1 0-1,0-1 1,0 1-1,0-1 1,0 1-1,0 0 1,-1-1-1,1 1 0,-7-18-534,-3-3-276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4.087"/>
    </inkml:context>
    <inkml:brush xml:id="br0">
      <inkml:brushProperty name="width" value="0.025" units="cm"/>
      <inkml:brushProperty name="height" value="0.025" units="cm"/>
      <inkml:brushProperty name="color" value="#E71224"/>
    </inkml:brush>
  </inkml:definitions>
  <inkml:trace contextRef="#ctx0" brushRef="#br0">20 102 14483,'-10'-12'2385,"2"0"-1169,6 3-472,2 2 1841,12 3-1089,1-3-192,8 1-480,6 2-184,4-2-503,0 0-458,-1-1 345,-3-4-48,-11 1-120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5.177"/>
    </inkml:context>
    <inkml:brush xml:id="br0">
      <inkml:brushProperty name="width" value="0.025" units="cm"/>
      <inkml:brushProperty name="height" value="0.025" units="cm"/>
      <inkml:brushProperty name="color" value="#E71224"/>
    </inkml:brush>
  </inkml:definitions>
  <inkml:trace contextRef="#ctx0" brushRef="#br0">1 262 16876,'-1'19'1348,"1"-1"0,1 1 0,1-1 0,5 30 0,26 69 1219,-20-86-1986,-13-31-571,1 0 1,-1 0-1,0 0 0,0 0 0,0 1 0,0-1 0,0 0 0,0 0 0,1 0 0,-1 0 0,0 0 0,0 0 0,0 0 0,0 0 1,1 1-1,-1-1 0,0 0 0,0 0 0,0 0 0,0 0 0,1 0 0,-1 0 0,0 0 0,0 0 0,0 0 0,1 0 0,-1 0 1,0 0-1,0 0 0,0 0 0,0 0 0,1-1 0,-1 1 0,0 0 0,0 0 0,0 0 0,0 0 0,0 0 0,1 0 0,-1 0 0,0 0 1,0-1-1,0 1 0,0 0 0,0 0 0,0 0 0,0 0 0,1 0 0,-1-1 0,0 1 0,0 0 0,0 0 0,0 0 0,0 0 1,0-1-1,0 1 0,0 0 0,0 0 0,0 0 0,0-1 0,4-11 201,-2-19 205,-4-48 0,1 37-383,0-33-221,2 74 38,3 6 92,3 7 5,-3-1 20,1-1 0,0 1 0,0-1 0,1-1 0,1 1 0,7 8 0,-13-16 33,0 0-1,1-1 1,-1 1 0,1-1-1,-1 0 1,1 1-1,0-1 1,0 0 0,-1 0-1,1 0 1,0 0-1,0 0 1,0-1 0,0 1-1,0-1 1,0 1 0,0-1-1,0 0 1,1 1-1,-1-1 1,0 0 0,0 0-1,0-1 1,0 1-1,0 0 1,0-1 0,0 1-1,0-1 1,0 0 0,0 0-1,0 1 1,0-1-1,0 0 1,-1-1 0,1 1-1,0 0 1,-1 0-1,1-1 1,-1 1 0,2-3-1,7-7 18,0-1 0,-1 0 0,0 0 0,-2 0 0,1-1 0,-1-1 0,7-19 0,-3 2 16,-1 0 0,7-42 0,-8 10-105,-9 59 35,1 0 1,-1-1-1,-1 1 1,1-1 0,-1 1-1,1 0 1,-1-1-1,0 1 1,-1 0-1,1 0 1,-4-6 0,5 9 13,0 0 0,-1 1 0,1-1 0,-1 0 0,1 1 0,-1-1 0,1 0 0,-1 1 0,1-1 0,-1 1 0,1-1 0,-1 1 0,0-1 0,1 1 0,-1-1 0,0 1 0,0 0 0,1-1 0,-1 1 0,0 0 0,0 0 0,0 0 0,1-1 0,-1 1 0,0 0 0,-1 0 0,0 1-9,1-1 1,0 1 0,-1-1-1,1 1 1,0 0 0,0 0-1,0-1 1,0 1-1,-1 0 1,1 0 0,0 0-1,0 0 1,-1 3 0,-3 2-67,1 1 1,0 0 0,0 0 0,-2 9 0,-3 11 139,2 1 1,0 0-1,2 1 0,1-1 1,2 1-1,0 0 0,4 39 1,-1-61-8,-1 0 1,2 0-1,-1 0 1,1 0-1,0-1 1,0 1-1,1 0 1,-1-1-1,2 0 1,-1 0 0,1 0-1,-1 0 1,2 0-1,-1-1 1,1 0-1,10 10 1,-8-10-28,1 1 1,0-1-1,0-1 1,1 1-1,-1-1 1,1-1-1,0 0 1,0 0-1,0 0 1,0-1-1,1-1 1,10 1-1,-16-1 5,0-1-1,-1 0 0,1 0 1,0 0-1,-1-1 1,1 1-1,0-1 0,-1 0 1,1 0-1,-1 0 0,1 0 1,-1 0-1,0-1 0,1 0 1,-1 0-1,0 0 0,0 0 1,0 0-1,-1 0 0,1-1 1,0 0-1,-1 1 0,0-1 1,1 0-1,-1 0 0,0 0 1,-1 0-1,1-1 0,0 1 1,-1 0-1,0-1 0,0 1 1,0-1-1,1-4 1,1-11 84,0 0 0,-2 0 1,0-24-1,-1 36-72,0-1-1,-1 1 1,0 0-1,0 0 1,-1 0-1,0 0 1,0 0-1,-1 0 1,0 1 0,0-1-1,-7-10 1,9 16-25,1 0 1,-1 0 0,1 1-1,-1-1 1,1 0 0,-1 0 0,0 1-1,0-1 1,1 1 0,-1-1-1,0 0 1,0 1 0,0 0-1,1-1 1,-1 1 0,0-1-1,0 1 1,0 0 0,0 0-1,0-1 1,-1 1 0,1 0-3,0 1 1,1-1-1,-1 0 1,0 1-1,1-1 1,-1 0-1,0 1 1,1-1 0,-1 1-1,0-1 1,1 1-1,-1-1 1,1 1-1,-1 0 1,1-1-1,-1 1 1,1-1-1,-1 1 1,0 1-1,-1 3-11,1-1-1,-1 1 1,1 0-1,0-1 0,0 1 1,-1 8-1,2-8 4,0 0 0,0 0 0,1 1-1,0-1 1,0 0 0,0 0 0,0 0-1,1 0 1,0 0 0,0 0 0,0 0 0,1-1-1,-1 1 1,1-1 0,0 0 0,7 8-1,-8-10 11,1 0-1,-1 0 0,0 0 1,1 0-1,-1-1 0,1 1 1,-1-1-1,1 0 1,0 0-1,-1 0 0,1 0 1,0 0-1,0-1 0,0 1 1,0-1-1,0 0 0,-1 1 1,1-2-1,0 1 0,0 0 1,0 0-1,0-1 0,0 0 1,0 1-1,-1-1 1,1 0-1,0 0 0,-1-1 1,1 1-1,-1-1 0,5-2 1,0-2 5,0 0 1,0-1-1,-1 1 1,0-1-1,-1 0 1,1-1-1,-1 0 1,-1 1 0,1-2-1,-1 1 1,-1 0-1,0-1 1,0 0-1,0 1 1,-1-1-1,-1 0 1,1 0-1,-1-15 1,-2 16-56,-3 11 6,-3 11-9,2 4 41,0 1 0,1-1-1,0 1 1,2-1 0,0 1 0,1 0-1,1 0 1,1 0 0,6 32 0,-7-49 17,1 1 0,-1-1 1,1 0-1,0 0 1,-1 1-1,1-1 0,1 0 1,-1 0-1,0 0 0,0 0 1,1 0-1,-1 0 1,1 0-1,0 0 0,-1-1 1,1 1-1,3 2 1,-3-4-1,0 1 1,0-1 0,-1 1 0,1-1 0,0 0-1,0 1 1,0-1 0,0 0 0,0 0 0,0-1-1,-1 1 1,1 0 0,0 0 0,0-1 0,0 1-1,0-1 1,-1 0 0,1 0 0,0 1-1,-1-1 1,1 0 0,-1 0 0,2-2 0,8-4 11,-1-1 0,-1-1 1,1 0-1,-1 0 0,-1-1 1,0 0-1,12-20 0,40-86-216,-35 64-162,-22 83-19,-5 15 354,0-16 123,1 1 0,1-1 0,2 1 0,1-1 0,9 41 0,-11-70-107,-1 1 0,0-1 0,0 1 0,1-1 0,-1 1 0,1-1 0,0 0 0,-1 1 0,1-1 0,0 0 0,0 0 0,-1 0 0,1 1-1,0-1 1,0 0 0,1 0 0,-1 0 0,0 0 0,0-1 0,0 1 0,1 0 0,-1 0 0,0-1 0,1 1 0,-1-1 0,2 1 0,-2-1-35,1 0 1,0-1-1,-1 1 1,1-1-1,-1 1 1,1-1 0,-1 0-1,0 0 1,1 1-1,-1-1 1,0 0-1,1 0 1,-1 0-1,0 0 1,0-1-1,0 1 1,0 0-1,0 0 1,0-1 0,0 1-1,-1-1 1,1 1-1,0 0 1,0-3-1,10-22-213,-2-10-87</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5.629"/>
    </inkml:context>
    <inkml:brush xml:id="br0">
      <inkml:brushProperty name="width" value="0.025" units="cm"/>
      <inkml:brushProperty name="height" value="0.025" units="cm"/>
      <inkml:brushProperty name="color" value="#E71224"/>
    </inkml:brush>
  </inkml:definitions>
  <inkml:trace contextRef="#ctx0" brushRef="#br0">26 0 18420,'11'109'5014,"10"83"-1701,-13-146-2944,1-1-1,18 51 1,-13-70-412,-14-26 36,0 0 1,0 0-1,0 0 1,0 0-1,0 0 1,0 0-1,0 0 1,0 0-1,0 0 1,0 0-1,0-1 0,0 1 1,0 0-1,0 0 1,0 0-1,0 0 1,0 0-1,0 0 1,0 0-1,0 0 1,1 0-1,-1 0 0,0 0 1,0 0-1,0 0 1,0 0-1,0 0 1,0 0-1,0 0 1,0 0-1,0 0 1,0 0-1,0 0 0,0 0 1,0 0-1,0 0 1,0 0-1,0 0 1,0 0-1,0 0 1,0 0-1,1 0 1,-1 1-1,-7-17-317,-4-6 137,-2 1-1,0 0 1,-2 1 0,0 1 0,-29-29 0,48 51 311,0 0 0,1 0 1,-1-1-1,1 1 0,0-1 0,-1 0 1,1 0-1,0-1 0,0 1 0,0-1 0,1 0 1,-1 0-1,0-1 0,0 0 0,9 0 1,-7 0-241,0-1-1,0 0 1,-1 0 0,1 0 0,0-1 0,-1 1 0,1-2 0,-1 1 0,1-1 0,-1 0 0,10-7 0,-14 9 20,-1 0 1,0 0-1,1 0 0,-1 0 1,0 0-1,0 0 1,0-1-1,0 1 1,0-1-1,0 1 0,0-1 1,0 1-1,-1-1 1,1 1-1,-1-1 1,1 0-1,-1 1 1,1-1-1,-1 0 0,0 1 1,0-1-1,0 0 1,0 1-1,0-1 1,0 0-1,0 1 0,-1-1 1,1 0-1,-1 1 1,1-1-1,-1 0 1,1 1-1,-1-1 0,0 1 1,0-1-1,0 1 1,0-1-1,0 1 1,0 0-1,0 0 1,-1-1-1,1 1 0,-2-1 1,-18-14-885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6.164"/>
    </inkml:context>
    <inkml:brush xml:id="br0">
      <inkml:brushProperty name="width" value="0.025" units="cm"/>
      <inkml:brushProperty name="height" value="0.025" units="cm"/>
      <inkml:brushProperty name="color" value="#E71224"/>
    </inkml:brush>
  </inkml:definitions>
  <inkml:trace contextRef="#ctx0" brushRef="#br0">1 1 15315,'1'7'1521,"3"-1"-1049,4-2-584,0-2 1000,5-1-472,1 2-120</inkml:trace>
  <inkml:trace contextRef="#ctx0" brushRef="#br0" timeOffset="1">307 75 19388,'0'3'272,"-1"-1"0,0 0 0,0 0 0,0 0 0,0 0 0,0 0 0,0-1 0,0 1 0,-1 0 0,1-1 0,-1 1 0,1 0 0,-3 1 0,-14 19 1039,17-21-1316,1 0 1,0-1-1,0 1 1,-1 0-1,1-1 1,0 1-1,0 0 1,0 0-1,0-1 0,0 1 1,0 0-1,0-1 1,0 1-1,1 0 1,-1 0-1,0-1 1,0 1-1,0 0 1,1-1-1,-1 1 0,0-1 1,1 1-1,-1 0 1,1-1-1,-1 1 1,1-1-1,-1 1 1,1-1-1,-1 1 1,1-1-1,-1 1 1,1-1-1,0 0 0,0 1 1,17 9-371,0 0 0,22 8 0,27 13-333,-61-27 717,1 0 0,0 0 0,-1 1 0,0 0 0,0 0 0,10 12 0,-16-16 41,1 0 1,0 0-1,0 1 0,-1-1 1,1 0-1,-1 0 0,1 0 0,-1 0 1,1 1-1,-1-1 0,0 0 0,0 0 1,1 1-1,-1-1 0,0 0 1,0 0-1,0 1 0,-1-1 0,1 0 1,0 0-1,0 1 0,-1-1 0,1 0 1,0 0-1,-1 0 0,1 1 1,-1-1-1,0 0 0,1 0 0,-1 0 1,0 0-1,0 0 0,0 0 1,0 0-1,0 0 0,0-1 0,0 1 1,0 0-1,0 0 0,0-1 0,0 1 1,0-1-1,0 1 0,-2 0 1,0 0 6,-1 1-1,0 0 1,1-1 0,-1 0 0,0 0 0,0 0 0,0 0 0,0-1 0,0 1 0,0-1 0,0 0 0,0 0 0,-7-2-1,-5-7-8,3-7-104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7.676"/>
    </inkml:context>
    <inkml:brush xml:id="br0">
      <inkml:brushProperty name="width" value="0.025" units="cm"/>
      <inkml:brushProperty name="height" value="0.025" units="cm"/>
      <inkml:brushProperty name="color" value="#E71224"/>
    </inkml:brush>
  </inkml:definitions>
  <inkml:trace contextRef="#ctx0" brushRef="#br0">1 284 18260,'0'9'2416,"2"21"-1418,1-1-1,1 1 0,2-1 1,18 55-1,-24-81-959,1-1-1,0 0 1,0 0 0,0 0 0,0 0-1,0 0 1,0 0 0,1 0 0,-1 0 0,1-1-1,-1 1 1,1 0 0,-1-1 0,3 2-1,-3-2-18,0-1-1,1 0 0,-1 1 0,0-1 0,0 0 0,0 0 0,0 0 0,0 1 0,1-1 0,-1 0 0,0-1 0,0 1 0,0 0 0,0 0 0,0 0 0,1-1 0,-1 1 0,0-1 0,0 1 1,0-1-1,0 1 0,0-1 0,0 0 0,0 1 0,0-1 0,-1 0 0,1 0 0,0 1 0,1-2 0,5-7 39,1 0 0,-2 0 0,1-1 0,-1 0 0,9-20 0,-10 18-42,1 1 0,1-1 1,14-18-1,-21 30-16,0-1 1,1 1-1,-1-1 1,0 1-1,1-1 1,-1 1 0,1 0-1,-1-1 1,0 1-1,1 0 1,-1-1-1,1 1 1,-1 0-1,1 0 1,-1 0-1,1-1 1,-1 1 0,1 0-1,-1 0 1,1 0-1,-1 0 1,1 0-1,0 0 1,-1 0-1,1 0 1,-1 0-1,1 0 1,-1 0-1,1 0 1,-1 0 0,1 0-1,-1 1 1,1-1-1,-1 0 1,1 0-1,-1 1 1,1-1-1,-1 0 1,0 1-1,1-1 1,-1 0-1,1 1 1,-1-1 0,0 0-1,1 1 1,-1-1-1,1 1 1,12 26-18,-12-23 18,13 39 64,-10-30-11,0 0 0,1 1 1,0-2-1,1 1 0,1-1 0,9 15 0,-15-26-33,0 0 0,0 1 1,0-1-1,0 0 0,0 1 0,0-1 1,0 0-1,1 0 0,-1 0 1,1 0-1,-1 0 0,1-1 0,-1 1 1,1 0-1,-1-1 0,1 1 0,0-1 1,-1 1-1,1-1 0,0 0 0,-1 1 1,1-1-1,0 0 0,-1 0 1,1-1-1,0 1 0,-1 0 0,1 0 1,0-1-1,-1 1 0,1-1 0,0 1 1,-1-1-1,1 0 0,-1 0 0,1 0 1,-1 0-1,0 0 0,1 0 0,-1 0 1,0 0-1,0 0 0,0-1 1,0 1-1,2-2 0,9-14 87,-1-1 0,0 0 0,-1 0 0,14-39 0,14-25-510,-38 81 381,0 0 0,1 0 1,0 0-1,-1 0 0,1 0 0,-1 1 0,1-1 0,0 0 1,0 0-1,-1 0 0,1 1 0,0-1 0,0 0 0,1 0 1,-1 1 8,-1 0 1,0 0 0,0 0 0,1 0-1,-1 0 1,0 0 0,0 0 0,1 1-1,-1-1 1,0 0 0,0 0 0,1 0 0,-1 0-1,0 1 1,0-1 0,0 0 0,1 0-1,-1 1 1,0-1 0,0 0 0,0 0-1,0 1 1,0-1 0,1 0 0,-1 0-1,0 1 1,0-1 0,0 0 0,0 0-1,0 1 1,0-1 0,0 1 0,1 31-604,-1-31 605,-3 27-494,2-23 328,0 0 0,0 0-1,0 0 1,1 0 0,0 0 0,0 0 0,0 0 0,1 0 0,-1 0-1,1 0 1,0 0 0,3 7 0,-3-11 75,0 0 0,-1-1 0,1 1 1,0 0-1,0-1 0,0 1 0,0-1 0,0 1 0,0-1 0,0 0 1,0 1-1,0-1 0,0 0 0,0 0 0,0 1 0,1-1 0,-1 0 1,0 0-1,0 0 0,0 0 0,0-1 0,0 1 0,0 0 1,0 0-1,0-1 0,2 0 0,27-12-1862,-19 7 1579,0 0 0,0-1 0,-1 0 1,-1-1-1,1 0 0,-1 0 0,0-1 1,-1-1-1,13-18 0,-20 26 562,0 0 0,0 1 0,-1-1 1,1 0-1,-1 0 0,0 0 0,1 0 0,-1 1 0,0-1 1,0 0-1,0 0 0,-1-3 0,1 5-99,0-1 0,0 1 0,0 0 0,0-1 0,0 1-1,-1 0 1,1-1 0,0 1 0,0 0 0,0-1 0,-1 1 0,1 0 0,0-1 0,0 1 0,0 0 0,-1 0 0,1-1-1,0 1 1,-1 0 0,1 0 0,0 0 0,-1-1 0,1 1 0,-1 0 0,1 0 23,-1 0-1,0 0 1,0 0 0,1 0-1,-1 0 1,0 1-1,1-1 1,-1 0 0,0 0-1,1 1 1,-1-1 0,0 0-1,1 1 1,-1-1 0,1 1-1,-1-1 1,0 2 0,-5 3 226,2 1-1,-1-1 1,0 1 0,1 0 0,0 1 0,1-1-1,0 1 1,0 0 0,0 0 0,-3 13 0,2-6-196,1 0 0,1 0 0,0 0 0,1 24 0,1-37-126,-1 0 1,1 0-1,0-1 1,0 1-1,0 0 1,0 0-1,0 0 0,0 0 1,1 0-1,-1 0 1,0 0-1,0 0 1,1 0-1,-1 0 1,0 0-1,1 0 0,-1 0 1,1-1-1,-1 1 1,1 0-1,0 0 1,-1-1-1,1 1 1,0 0-1,-1-1 0,1 1 1,0 0-1,0-1 1,0 1-1,0-1 1,-1 0-1,1 1 1,0-1-1,0 0 0,0 1 1,0-1-1,0 0 1,0 0-1,0 0 1,0 0-1,0 0 1,0 0-1,0 0 0,0 0 1,0 0-1,0 0 1,0-1-1,1 1 1,5-3-53,1 0 0,-1 0 0,1-1 1,11-8-1,-11 8-29,-3 0 41,8-4-107,0 0 0,1 1 0,0 0 0,0 1 0,0 0 0,24-5 0,-34 11 142,-1-1 1,1 0 0,-1 0-1,1 0 1,-1-1-1,0 1 1,1-1 0,-1 1-1,0-1 1,0 0-1,0 0 1,0-1 0,-1 1-1,1-1 1,-1 1-1,4-6 1,0-1 79,-1-1 0,0 1 1,-1-1-1,5-15 0,-7 20-71,13-39 33,-2 0-1,-2-1 1,-2 0 0,-2-1 0,2-50 0,-10 73-216,-2 16-87,-1 14 120,-2 13-9,3 9 33,2 0-1,0 0 1,6 45-1,-3-57 137,1 0 0,0-1 0,2 1 0,0-1 0,0 0 1,2 0-1,11 20 0,-17-33-17,1 0-1,0 0 1,-1-1 0,1 1 0,0-1 0,0 0 0,0 1 0,0-1 0,1 0 0,-1 0 0,1 0-1,-1 0 1,1-1 0,0 1 0,-1-1 0,1 0 0,0 0 0,0 0 0,0 0 0,0 0-1,0 0 1,0-1 0,0 1 0,6-1 0,-5-1-17,0 0 0,0 0-1,0 0 1,-1-1 0,1 0-1,0 1 1,-1-1 0,0 0 0,1-1-1,-1 1 1,0-1 0,0 1 0,0-1-1,0 0 1,-1 0 0,1 0-1,-1-1 1,4-6 0,12-24-42,-2-1 0,-1-1 0,-2 0 1,12-55-1,-8 29 417,-13 57 14,-2 14-231,-1 18-40,-1-8-62,0 36 39,7 57 0,-5-97-64,0 1 0,1-1 0,1 0-1,1 0 1,0 0 0,1-1-1,0 0 1,14 22 0,-20-34-8,1-1 0,0 0 1,0 1-1,0-1 0,0 0 1,0 0-1,0 0 0,0 0 0,1 0 1,-1 0-1,0 0 0,2 1 1,-3-2-8,1 0 1,-1 0-1,0 0 1,1 0 0,-1 0-1,0 0 1,0 0 0,1 0-1,-1 0 1,0-1-1,0 1 1,1 0 0,-1 0-1,0 0 1,1 0-1,-1 0 1,0 0 0,0-1-1,0 1 1,1 0 0,-1 0-1,0 0 1,0 0-1,0-1 1,1 1 0,-1 0-1,0 0 1,0-1-1,0 1 1,0 0 0,0 0-1,1-1 1,-1 1 0,0 0-1,0 0 1,0-1-1,0-2-6,1-1-1,-1 1 0,0 0 0,0 0 0,0-1 0,0 1 1,-1 0-1,1 0 0,-2-6 0,-5-7-19,-1-1 0,0 1 0,-1 0 0,-1 1 0,0 0 0,-1 1 0,0 0 0,-18-16 0,-4-7 813,33 37-775,0 0 1,0 0-1,0-1 1,-1 1-1,1 0 1,0 0-1,0-1 1,0 1-1,0 0 1,0-1-1,0 1 1,0 0-1,0 0 1,0-1-1,0 1 1,0 0-1,0-1 1,0 1-1,0 0 1,0 0-1,0-1 1,0 1-1,0 0 1,0-1-1,0 1 1,0 0-1,0 0 0,0-1 1,1 1-1,-1 0 1,0 0-1,0-1 1,0 1-1,1 0 1,-1 0-1,0 0 1,0-1-1,0 1 1,1 0-1,-1 0 1,0 0-1,0 0 1,1-1-1,-1 1 1,0 0-1,1 0 1,-1 0-1,0 0 1,0 0-1,1 0 1,-1 0-1,0 0 1,1 0-1,-1 0 1,1 0-1,23-4-370,-16 4-98,68-9-2145,-49 6 1923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8.628"/>
    </inkml:context>
    <inkml:brush xml:id="br0">
      <inkml:brushProperty name="width" value="0.025" units="cm"/>
      <inkml:brushProperty name="height" value="0.025" units="cm"/>
      <inkml:brushProperty name="color" value="#E71224"/>
    </inkml:brush>
  </inkml:definitions>
  <inkml:trace contextRef="#ctx0" brushRef="#br0">79 71 14939,'-2'-1'359,"0"0"-1,0 1 1,0-1 0,0 1-1,0-1 1,-1 1 0,1 0-1,0 0 1,0 0 0,0 0-1,0 0 1,-1 0-1,1 0 1,0 1 0,0-1-1,0 1 1,0 0 0,-2 0-1,2 1-247,0 0-1,0-1 0,0 1 1,1 0-1,-1 0 1,1 0-1,-1 0 0,1 0 1,0 0-1,-1 0 1,1 0-1,0 1 0,1-1 1,-1 0-1,0 4 1,-12 51 227,13-52-299,-1 0 1,1 1-1,0-1 0,0 0 1,0 0-1,1 0 0,-1 0 1,4 10-1,-4-14-30,0 0 0,1-1 0,-1 1 0,0 0 0,1 0 0,-1-1 0,1 1 0,-1 0 0,1-1 0,-1 1 0,1 0 0,-1-1 0,1 1 0,-1-1 0,1 1 0,0-1 0,-1 1 0,1-1 0,0 0 0,0 1 0,-1-1 0,1 0 0,0 1 0,0-1 0,-1 0 0,1 0 1,0 0-1,1 0 0,0 0-8,0 0 0,0-1 0,0 1 0,-1-1 0,1 0 1,0 1-1,0-1 0,0 0 0,-1 0 0,1 0 1,2-2-1,4-4-56,-1 0 0,0 0 0,9-11 0,-3 3-52,-1-1 1,-1-1-1,0 0 1,-1-1 0,14-34-1,-21 38 113,-8 19 65,-8 20 43,10-12-60,0 0-1,1 1 1,-1 14 0,3-22-14,-1 1 0,2-1-1,-1 0 1,1 1 0,0-1 0,0 0 0,0 1-1,4 8 1,-5-14-24,1 0 0,-1 0-1,1 0 1,-1 0 0,1 0-1,-1-1 1,1 1 0,0 0-1,-1 0 1,1 0 0,0 0-1,0-1 1,0 1 0,-1 0-1,1-1 1,0 1 0,0-1-1,0 1 1,0-1 0,0 1-1,0-1 1,0 0 0,0 1-1,0-1 1,1 0 0,-1 0-1,0 0 1,0 0 0,0 0-1,0 0 1,0 0 0,0 0-1,0 0 1,0 0 0,0-1-1,0 1 1,0 0 0,0-1-1,0 1 1,0-1 0,0 1-1,0-1 1,0 0 0,0 1-1,1-2 1,5-3 70,-1-1 0,1 0 0,-1 0 0,7-9-1,-11 13-64,72-103 468,-34 46-579,-40 59 83,0-1 1,0 1-1,0 0 1,0 0-1,0-1 0,0 1 1,0 0-1,0 0 1,1 0-1,-1-1 1,0 1-1,0 0 0,0 0 1,0 0-1,1-1 1,-1 1-1,0 0 1,0 0-1,0 0 1,1 0-1,-1 0 0,0-1 1,0 1-1,0 0 1,1 0-1,-1 0 1,0 0-1,0 0 0,1 0 1,-1 0-1,0 0 1,0 0-1,1 0 1,-1 0-1,0 0 0,0 0 1,1 0-1,-1 0 1,1 0-1,2 12-154,-5 29 41,2-31 113,-2 21 62,-1 43 260,3-68-243,1-1 0,-1 1-1,1 0 1,0 0 0,1-1 0,0 1 0,-1-1 0,2 1-1,4 8 1,-7-12-44,1-1 0,0 0 0,0 0 0,-1 0 0,1 0 0,0 0 0,0-1 0,0 1 0,0 0-1,0 0 1,0 0 0,0-1 0,0 1 0,0-1 0,1 1 0,-1-1 0,0 1 0,0-1 0,0 0 0,1 1 0,-1-1-1,1 0 1,1 0 6,-1 0-1,0-1 0,0 1 0,0-1 1,0 0-1,0 1 0,0-1 1,0 0-1,-1 0 0,1 0 0,0 0 1,2-2-1,4-4 42,-1 0 0,1-1 0,-2 0 0,8-10 0,7-12-191,-2-2-1,-2-1 1,22-56 0,-42 103 99,0 1 1,0-1 0,1 0 0,1 1 0,1 19 0,0-29 22,0 1 0,0-1-1,1 1 1,0-1 0,0 1 0,1-1 0,-1 0 0,1 0 0,0 0 0,0 0 0,1 0 0,0 0-1,-1 0 1,2-1 0,-1 1 0,0-1 0,6 5 0,-8-8-58,1 0 1,-1 0 0,1-1-1,-1 1 1,1 0 0,0-1-1,-1 1 1,1-1-1,0 1 1,-1-1 0,1 0-1,0 0 1,-1 0 0,1 0-1,0 0 1,0 0-1,-1 0 1,1 0 0,0-1-1,-1 1 1,1-1-1,0 1 1,-1-1 0,1 0-1,-1 0 1,1 1 0,-1-1-1,1 0 1,-1 0-1,0-1 1,1 1 0,-1 0-1,1-2 1,14-13-299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4.267"/>
    </inkml:context>
    <inkml:brush xml:id="br0">
      <inkml:brushProperty name="width" value="0.05" units="cm"/>
      <inkml:brushProperty name="height" value="0.05" units="cm"/>
    </inkml:brush>
  </inkml:definitions>
  <inkml:trace contextRef="#ctx0" brushRef="#br0">70 39 16588,'-7'5'402,"1"1"0,-1-1 0,1 1 1,1 0-1,-1 1 0,1 0 0,0 0 1,-6 10-1,9-13-309,1-1 1,-1 0-1,1 1 1,-1 0-1,1-1 1,0 1-1,1 0 1,-1-1-1,1 1 1,-1 0-1,1 0 1,0 0-1,0 0 1,1-1-1,-1 1 1,1 0-1,0 0 1,0-1-1,0 1 1,3 6-1,-3-9-69,0 1 0,0-1-1,0 1 1,0-1 0,0 1 0,0-1-1,1 1 1,-1-1 0,0 0-1,1 0 1,-1 0 0,1 0-1,-1 0 1,1 0 0,0 0-1,-1 0 1,1-1 0,0 1 0,3 0-1,-2-1-3,0 0-1,0 0 1,0 0-1,0 0 0,0 0 1,0-1-1,0 1 1,0-1-1,0 0 1,6-2-1,-2-1 6,1 0 0,0-1 0,-1 0 0,0 0 0,0 0-1,0-1 1,7-8 0,-2-1 18,0 1-1,15-27 1,-24 34-60,1 1 1,-1-1 0,0 0-1,0 0 1,-1 0 0,0-1-1,0 1 1,-1 0 0,1-11-1,-2 18 13,0 0 0,0 0 0,0-1 0,0 1 0,1 0 0,-1 0 0,0 0 0,0-1 0,0 1 0,0 0 0,0 0 0,0-1 0,0 1 0,0 0 0,0 0 0,-1 0 0,1-1 0,0 1 0,0 0 0,0 0 0,0 0 0,0-1 0,0 1 0,0 0 0,0 0 0,0 0 0,-1 0 0,1-1 0,0 1-1,0 0 1,0 0 0,0 0 0,-1 0 0,1 0 0,0 0 0,0 0 0,0-1 0,0 1 0,-1 0 0,1 0 0,0 0 0,0 0 0,-1 0 0,-8 7-90,-6 16 72,12-16 61,0 0 0,1 0 0,-1 0 0,2 0 0,-1 0 0,1 1 0,0-1 0,1 0 0,0 15 1,0-20-39,0 1 1,0-1 0,1 0-1,-1 1 1,1-1 0,-1 1 0,1-1-1,0 0 1,0 1 0,0-1 0,0 0-1,1 0 1,-1 0 0,1 0-1,-1 0 1,1 0 0,0 0 0,-1-1-1,1 1 1,0 0 0,0-1 0,0 0-1,0 1 1,1-1 0,-1 0-1,0 0 1,0 0 0,1 0 0,-1-1-1,0 1 1,1-1 0,-1 1 0,3-1-1,1 0-123,-1 0 0,0 0 0,1-1 0,-1 1 0,0-1 1,0-1-1,1 1 0,-1-1 0,0 0 0,-1 0 0,9-5 0,-1 0-44,-1 0 0,-1-1 0,17-16 0,7-11-321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39.049"/>
    </inkml:context>
    <inkml:brush xml:id="br0">
      <inkml:brushProperty name="width" value="0.025" units="cm"/>
      <inkml:brushProperty name="height" value="0.025" units="cm"/>
      <inkml:brushProperty name="color" value="#E71224"/>
    </inkml:brush>
  </inkml:definitions>
  <inkml:trace contextRef="#ctx0" brushRef="#br0">32 158 15011,'-3'9'430,"-21"80"2337,22-80-2474,1 1-1,0 0 1,0-1-1,1 1 1,1-1-1,-1 1 1,4 13-1,-4-21-240,1-1-1,-1 1 0,0-1 0,1 1 0,0-1 1,-1 1-1,1-1 0,0 1 0,-1-1 0,1 1 1,0-1-1,0 0 0,0 1 0,1-1 0,-1 0 0,0 0 1,0 0-1,1 0 0,-1 0 0,0 0 0,1 0 1,-1-1-1,1 1 0,2 1 0,-2-2-13,0 0 0,1 0 0,-1 0 0,0 0 0,1 0 0,-1-1-1,0 1 1,1-1 0,-1 1 0,0-1 0,0 0 0,0 0 0,0 0 0,0 0-1,0 0 1,0 0 0,2-2 0,8-7 14,0 0 1,-2 0-1,1-1 1,-1 0-1,13-20 0,-5 4 81,21-44 0,-32 59-41,-1 0 0,-1-1 0,0 0-1,-1 0 1,0 0 0,-1 0 0,-1-1-1,0 1 1,0-21 0,-2 32-72,0 0-1,0 0 1,0 1 0,-1-1 0,1 0 0,0 1-1,-1-1 1,0 0 0,1 1 0,-1-1 0,0 1 0,0-1-1,0 1 1,0-1 0,0 1 0,-2-2 0,2 2-7,0 0 1,0 1-1,0-1 1,0 1-1,0-1 1,0 1 0,0-1-1,-1 1 1,1 0-1,0 0 1,0-1-1,0 1 1,-1 0-1,1 0 1,0 0 0,0 0-1,-3 1 1,0 0 3,-1 1-1,0-1 1,1 1 0,-1 0 0,1 1 0,0-1 0,-1 1 0,1 0-1,-6 5 1,0 1 43,1 0 0,-1 1-1,1 0 1,1 0 0,0 1-1,1 1 1,0-1-1,0 1 1,1 0 0,-7 21-1,13-31-40,-1-1-1,1 1 0,0 0 0,-1 0 1,1 0-1,0 0 0,0 0 0,0 0 1,1-1-1,-1 1 0,0 0 0,1 0 0,-1 0 1,1 0-1,0-1 0,-1 1 0,1 0 1,0-1-1,0 1 0,0 0 0,0-1 0,0 1 1,1-1-1,-1 0 0,0 1 0,1-1 1,-1 0-1,3 2 0,4 1-23,-1 0 0,1 0-1,0-1 1,0 0 0,10 2 0,5 2-173,-13-3-64,0-1-1,0 2 0,-1-1 0,0 1 0,0 1 0,0 0 0,-1 0 0,0 1 0,0-1 0,0 2 0,-1-1 0,0 1 0,-1 0 0,0 1 0,0 0 0,0 0 1,4 12-1,-7-7-323,-5-8-129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0.092"/>
    </inkml:context>
    <inkml:brush xml:id="br0">
      <inkml:brushProperty name="width" value="0.025" units="cm"/>
      <inkml:brushProperty name="height" value="0.025" units="cm"/>
      <inkml:brushProperty name="color" value="#E71224"/>
    </inkml:brush>
  </inkml:definitions>
  <inkml:trace contextRef="#ctx0" brushRef="#br0">1 198 17508,'1'3'226,"-1"0"1,1 0-1,0 0 1,1 0-1,-1 0 1,1 0-1,-1 0 1,1-1 0,0 1-1,0-1 1,0 1-1,0-1 1,0 1-1,1-1 1,3 3-1,-3-4-80,-1 0 0,1 0 0,0 0 0,0 0 0,0 0 0,0-1 0,0 1 0,0-1 0,0 0 0,-1 0 0,1 0 0,0 0 0,0-1 0,0 1 0,0-1 0,5-1 0,3-2 105,0 0 0,-1-1 0,0 0 0,0-1-1,-1 0 1,1 0 0,16-16 0,-12 9-3,0-1 0,-1 0 0,20-29 1,-28 36-183,-1 0 0,0-1 0,0 1 1,-1-1-1,0 1 0,3-11 1,-6 16-63,0 1 1,1 0 0,-1-1 0,0 1-1,0 0 1,1-1 0,-1 1 0,0-1-1,-1 1 1,1 0 0,0-1-1,0 1 1,0 0 0,-1-1 0,1 1-1,-1 0 1,1 0 0,-1-1 0,0 1-1,1 0 1,-1 0 0,0 0 0,0 0-1,0 0 1,0 0 0,0 0 0,0 0-1,0 0 1,0 0 0,0 0 0,0 0-1,0 1 1,0-1 0,-1 1 0,1-1-1,0 1 1,-1-1 0,1 1 0,0 0-1,-1-1 1,1 1 0,0 0 0,-1 0-1,-2 0 1,1 0-6,-1 0-1,0 0 1,1 1-1,-1-1 1,0 1-1,1-1 1,-1 1-1,1 0 1,-1 1-1,1-1 1,-1 0-1,1 1 1,0 0-1,0 0 1,0 0-1,-5 4 1,4-1-5,0-1 1,0 0-1,0 1 1,1 0-1,0 0 0,0 0 1,0 0-1,1 0 1,-1 1-1,-1 5 1,2-4-2,0-1 0,1 1 0,0 0 1,0-1-1,0 1 0,1 0 0,0 0 1,0 0-1,0-1 0,1 1 0,0 0 1,1-1-1,-1 1 0,1 0 0,0-1 1,1 0-1,0 0 0,7 12 0,-8-15 6,1 0-1,-1 0 0,1 0 0,0 0 1,0-1-1,1 1 0,-1-1 0,0 0 1,1 0-1,0 0 0,-1 0 0,1-1 1,0 1-1,0-1 0,6 1 0,-5-1 3,1-1-1,-1 0 0,1 0 0,0 0 0,-1-1 1,1 0-1,-1 0 0,0-1 0,1 1 1,5-3-1,4-4 8,1 0 1,-2 0-1,1-2 0,-1 0 1,-1 0-1,16-16 1,18-22 37,13-13-38,-59 60-9,-1 1-1,0-1 1,1 1-1,0-1 0,-1 1 1,1-1-1,-1 1 0,1 0 1,-1-1-1,1 1 1,0 0-1,-1 0 0,1-1 1,0 1-1,-1 0 0,1 0 1,0 0-1,-1 0 1,1 0-1,0 0 0,0 0 1,-1 0-1,1 0 0,0 0 1,-1 0-1,2 1 1,-1-1-1,0 1 0,-1 0 0,1-1 0,0 1 1,0 0-1,-1 0 0,1 0 0,0 0 0,-1 0 1,1 0-1,-1 0 0,1 0 0,-1 0 1,0 0-1,1 1 0,1 8-5,0 0 0,-1-1 0,1 13 0,-2-14 3,2 28 19,-2-24 32,0 0-1,1 1 1,1-1 0,5 24-1,-7-35-40,1-1-1,-1 1 0,0 0 1,0-1-1,1 1 0,-1-1 0,0 1 1,0 0-1,1-1 0,-1 1 1,1-1-1,-1 1 0,1-1 0,-1 1 1,1-1-1,-1 1 0,1-1 1,-1 1-1,1-1 0,-1 0 0,1 1 1,0-1-1,-1 0 0,1 1 1,0-1-1,-1 0 0,1 0 0,0 0 1,-1 0-1,1 0 0,0 0 1,-1 0-1,1 0 0,0 0 0,-1 0 1,1 0-1,0 0 0,-1 0 1,1 0-1,0-1 0,-1 1 0,1 0 1,0 0-1,0-1 0,3-2 22,1 0-1,-2 0 1,1 0-1,7-8 1,-10 9-21,20-20 37,-3 3-99,27-24 0,-40 39 21,1 0-1,-1 0 1,0 0 0,1 1-1,0 0 1,0 0 0,0 1-1,0-1 1,0 1-1,12-2 1,-16 4 22,1 0 0,-1-1-1,0 1 1,1 1 0,-1-1-1,0 0 1,0 0 0,0 1 0,1-1-1,-1 1 1,0 0 0,0 0-1,0 0 1,0 0 0,0 0 0,0 0-1,0 0 1,0 1 0,-1-1-1,1 1 1,0-1 0,1 3-1,2 3 9,-1 0-1,0 0 1,0 0-1,5 15 1,8 14 287,-16-35-270,-1-1 0,1 1 0,-1-1 0,1 1 0,0-1 0,-1 1 0,1-1 0,-1 1-1,1-1 1,0 1 0,-1-1 0,1 0 0,0 0 0,-1 1 0,1-1 0,0 0 0,0 0-1,-1 0 1,1 1 0,0-1 0,0 0 0,0 0 0,-1 0 0,1-1 0,0 1 0,0 0-1,-1 0 1,1 0 0,0 0 0,-1-1 0,1 1 0,0 0 0,0-1 0,-1 1 0,1 0-1,1-2 1,23-19 188,-23 18-174,19-19 98,-8 8-119,0 0 1,18-13-1,-27 24-21,-1 1-1,0-1 0,1 1 1,-1 0-1,1 0 1,-1 0-1,1 1 1,0 0-1,0-1 0,0 1 1,0 0-1,0 1 1,0-1-1,0 1 1,0 0-1,4 0 1,-5 1 2,0 0 1,0 0 0,-1 0 0,1 0 0,0 1 0,-1-1 0,1 1 0,-1-1 0,1 1-1,-1 0 1,0 0 0,0 1 0,0-1 0,0 0 0,0 1 0,0-1 0,-1 1-1,1-1 1,-1 1 0,1 0 0,-1-1 0,0 1 0,0 0 0,-1 0 0,2 5-1,1 5 2,-1 1-1,0 0 0,-1 0 0,-1 17 0,0-25-1,0-3-77,1 1 0,-1-1 0,0 1 0,-1-1 0,1 1 0,0-1-1,-1 0 1,0 1 0,0-1 0,0 0 0,0 0 0,-1 1 0,-1 3 0,2-7 82,1 0 1,0 0 0,0 0-1,0 0 1,-1 0 0,1 0 0,0 1-1,0-1 1,-1 0 0,1 0 0,0 0-1,0 0 1,0 0 0,-1 0 0,1 0-1,0 0 1,0 0 0,-1 0-1,1 0 1,0 0 0,0 0 0,-1-1-1,1 1 1,0 0 0,0 0 0,0 0-1,-1 0 1,1 0 0,0 0-1,0 0 1,0-1 0,-1 1 0,1 0-1,0 0 1,0 0 0,0 0 0,0-1-1,0 1 1,-1 0 0,1-1 0,-5-10-195,1-12-120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40.540"/>
    </inkml:context>
    <inkml:brush xml:id="br0">
      <inkml:brushProperty name="width" value="0.025" units="cm"/>
      <inkml:brushProperty name="height" value="0.025" units="cm"/>
      <inkml:brushProperty name="color" value="#E71224"/>
    </inkml:brush>
  </inkml:definitions>
  <inkml:trace contextRef="#ctx0" brushRef="#br0">33 15 19044,'-11'-11'1912,"7"9"-1247,-2 1-497,4 1 1304,-3 3-504,0-3-624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59.023"/>
    </inkml:context>
    <inkml:brush xml:id="br0">
      <inkml:brushProperty name="width" value="0.025" units="cm"/>
      <inkml:brushProperty name="height" value="0.025" units="cm"/>
      <inkml:brushProperty name="color" value="#E71224"/>
    </inkml:brush>
  </inkml:definitions>
  <inkml:trace contextRef="#ctx0" brushRef="#br0">0 134 18052,'1'-11'852,"-1"7"-607,0 0 1,1 0 0,-1 0-1,1 0 1,0 0 0,0-1-1,0 2 1,0-1 0,3-4 0,-3 9-109,0-1 0,-1 1 0,1 0 1,0 0-1,0 0 0,0 0 1,0 0-1,-1 0 0,1 1 0,-1-1 1,1 0-1,-1 0 0,1 0 0,-1 0 1,1 2-1,8 33 419,-1 0-1,7 72 1,-10 75-393,-9-116 78,2-42 100,0 0-1,4 34 1,-2-58-323,0-1 0,0 1 0,0-1 0,0 1 0,0-1 0,0 0 0,0 1 0,0-1 0,0 1 0,0-1 0,0 0 0,1 1 0,-1-1 0,0 1 0,0-1 0,0 0 0,1 1 0,-1-1 0,0 0 0,1 1 0,-1-1 0,0 0 0,1 1 0,-1-1 0,0 0 0,1 0 0,-1 1 0,0-1 0,1 0 0,12-5 376,12-21 129,45-68 103,-5-2-1,54-107 1,-93 159-637,-2-2 0,21-58-1,-41 84-1103,-3 20 1077,-1-1 1,0 1-1,0 0 1,0-1-1,0 1 1,-1 0-1,1-1 1,0 1-1,0 0 1,0-1 0,0 1-1,0 0 1,0-1-1,0 1 1,-1 0-1,1 0 1,0-1-1,0 1 1,0 0-1,-1 0 1,1-1-1,0 1 1,0 0-1,-1 0 1,1-1-1,0 1 1,0 0-1,-1 0 1,1 0-1,0 0 1,-1 0-1,1-1 1,0 1-1,-1 0 1,1 0-1,0 0 1,-1 0-1,1 0 1,0 0-1,-1 0 1,1 0-1,0 0 1,-1 0-1,1 0 1,0 0-1,-1 1 1,1-1-1,-1 0 1,-8 2-595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8:59.584"/>
    </inkml:context>
    <inkml:brush xml:id="br0">
      <inkml:brushProperty name="width" value="0.025" units="cm"/>
      <inkml:brushProperty name="height" value="0.025" units="cm"/>
      <inkml:brushProperty name="color" value="#E71224"/>
    </inkml:brush>
  </inkml:definitions>
  <inkml:trace contextRef="#ctx0" brushRef="#br0">0 1 21461,'0'37'1992,"6"-1"-1368,1-3-296,5 3 1057,5-1-481,-2-4-728,6-3-376,-3-11-720,4-7-337,-4-12 937,0-14-224,-3-9-256</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0.005"/>
    </inkml:context>
    <inkml:brush xml:id="br0">
      <inkml:brushProperty name="width" value="0.025" units="cm"/>
      <inkml:brushProperty name="height" value="0.025" units="cm"/>
      <inkml:brushProperty name="color" value="#E71224"/>
    </inkml:brush>
  </inkml:definitions>
  <inkml:trace contextRef="#ctx0" brushRef="#br0">1 144 19372,'5'0'275,"-1"1"0,0 0 1,0-1-1,1 0 0,-1 0 0,0 0 0,1-1 0,-1 1 0,0-1 0,0 0 1,0 0-1,0-1 0,0 1 0,0-1 0,0 0 0,0 0 0,0 0 0,3-4 1,1 1-65,-1 0-1,0-1 1,-1 1 0,1-2 0,-1 1 0,0-1 0,8-12 0,-13 17-183,0 1-1,0-1 1,0 1 0,0-1-1,0 1 1,0-1 0,-1 0 0,1 1-1,-1-1 1,1 0 0,-1 0-1,0 0 1,1 1 0,-1-1-1,0 0 1,0 0 0,0 0-1,0 0 1,-1 1 0,1-1 0,0 0-1,-1 0 1,0 1 0,1-1-1,-1 0 1,0 1 0,0-1-1,0 0 1,-1-1 0,0 1-5,0 1 1,0 0 0,0 0 0,0 0-1,0 0 1,0 0 0,0 0-1,0 0 1,0 1 0,-1-1-1,1 1 1,0 0 0,0 0-1,-1 0 1,1 0 0,0 0-1,0 0 1,-1 0 0,1 1-1,0-1 1,0 1 0,0-1-1,-4 3 1,1-1-7,0 0 0,-1 1 0,1 0 0,0 1 0,1-1 0,-1 1-1,1 0 1,-1 0 0,1 0 0,0 0 0,1 1 0,-1 0 0,1 0 0,0 0 0,0 0 0,-2 6 0,2-4-16,0-1 0,1 1 0,0 0 0,0-1 0,0 1 0,1 0 0,1 0 0,-1 0 0,1 0 0,0 0 0,0 0 1,1 0-1,2 9 0,-3-14-4,1 0 0,-1 1 0,1-1 0,0 0-1,0 0 1,0-1 0,0 1 0,0 0 0,0 0 0,0 0 0,1-1 0,-1 1 0,1 0 0,-1-1 0,1 0 0,0 1 0,0-1 0,-1 0 0,1 0 0,0 0 0,2 1 0,0-1-16,0 0-1,-1 0 1,1-1-1,0 1 1,0-1 0,-1 0-1,1 0 1,0 0-1,0-1 1,0 0 0,4-1-1,4-1-83,0-1-1,0-1 1,0-1 0,0 1-1,-1-2 1,12-8 0,-1-3-324,39-40 1,-37 34 47,-24 24 374,0 0 0,0-1 0,0 1 0,0 0 0,0 0 0,1-1 0,-1 1 1,0 0-1,0 0 0,0 0 0,1 0 0,-1 0 0,0-1 0,0 1 0,1 0 1,-1 0-1,0 0 0,0 0 0,1 0 0,-1 0 0,0 0 0,0 0 0,1 0 1,-1 0-1,0 0 0,0 0 0,1 0 0,-1 0 0,0 0 0,1 0 0,-1 0 1,0 0-1,0 0 0,1 0 0,3 10-62,-4 21 67,0-26-5,0 3 47,0-1 1,0 0-1,0 0 1,1 0-1,0 0 0,0 0 1,1 0-1,0-1 1,0 1-1,5 8 1,-6-14-28,-1 0 0,1 0 0,0-1 1,-1 1-1,1 0 0,0 0 0,0-1 1,0 1-1,0-1 0,0 1 0,0-1 0,0 1 1,-1-1-1,1 0 0,1 1 0,-1-1 1,0 0-1,0 0 0,0 0 0,0 0 1,0 0-1,0 0 0,0 0 0,0 0 1,0 0-1,0 0 0,0 0 0,0-1 1,0 1-1,0 0 0,0-1 0,2 0 1,30-20 275,-31 20-279,20-17 118,-4 4-65,33-20 0,-46 31-75,-1 0 1,1 1 0,0 0 0,-1 0-1,1 1 1,0-1 0,0 1-1,0 0 1,0 0 0,1 1 0,-1-1-1,0 1 1,7 1 0,-10-1 5,1 1-1,-1 0 1,1 0 0,-1 0 0,1 0 0,-1 0-1,0 1 1,1-1 0,-1 1 0,0-1-1,0 1 1,0 0 0,0 0 0,0 0 0,-1 0-1,1 0 1,-1 0 0,1 1 0,0 2 0,3 5 149,0 0 0,-2 0 0,5 14 0,-8-23-101,0-1-25,0 1 0,0-1 0,0 0 1,0 0-1,0 0 0,0 1 0,0-1 0,0 0 0,0 0 1,0 0-1,0 1 0,1-1 0,-1 0 0,0 0 1,0 0-1,0 0 0,0 0 0,0 1 0,0-1 0,0 0 1,1 0-1,-1 0 0,0 0 0,0 0 0,0 0 1,0 1-1,1-1 0,-1 0 0,0 0 0,0 0 0,0 0 1,0 0-1,1 0 0,-1 0 0,0 0 0,0 0 0,0 0 1,1 0-1,-1 0 0,0 0 0,0 0 0,0 0 1,1 0-1,-1 0 0,0 0 0,0 0 0,10-10 486,5-18-3,-14 26-450,2-6 44,1 1 0,1 0-1,-1-1 1,1 1 0,1 1-1,9-11 1,-14 16-97,0 0 0,0 0 0,0 0 0,1 0 0,-1 0 0,0 0 1,1 0-1,-1 1 0,0-1 0,1 0 0,-1 1 0,1-1 0,-1 1 0,1 0 0,-1-1 0,1 1 0,-1 0 1,1 0-1,0 0 0,-1 0 0,1 0 0,-1 0 0,1 1 0,-1-1 0,1 0 0,-1 1 0,1-1 0,-1 1 0,1-1 1,-1 1-1,0 0 0,1 0 0,-1 0 0,0 0 0,0 0 0,1 0 0,-1 0 0,0 0 0,0 0 0,0 0 1,0 1-1,0-1 0,0 2 0,1 0-70,0 1 0,0 0 0,0 0-1,0 0 1,-1 0 0,0 0 0,0 0 0,0 0 0,0 0 0,-1 0 0,1 1 0,-1 4 0,0-9-20,0 1 1,0 0 0,-1 0 0,1 0-1,0 0 1,0 0 0,0 0 0,-1 0-1,1 0 1,0-1 0,-1 1-1,1 0 1,-1 0 0,1 0 0,-1-1-1,1 1 1,-1 0 0,0-1 0,1 1-1,-1 0 1,0-1 0,-1 2-1,1-2-36,-1 0 0,1 0 0,-1 0 0,0 0-1,1 0 1,-1 0 0,1 0 0,-1 0 0,1 0-1,-1-1 1,1 1 0,-1 0 0,1-1 0,0 0-1,-1 1 1,1-1 0,-1 0 0,-1-1 0,-9-7-787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0.533"/>
    </inkml:context>
    <inkml:brush xml:id="br0">
      <inkml:brushProperty name="width" value="0.025" units="cm"/>
      <inkml:brushProperty name="height" value="0.025" units="cm"/>
      <inkml:brushProperty name="color" value="#E71224"/>
    </inkml:brush>
  </inkml:definitions>
  <inkml:trace contextRef="#ctx0" brushRef="#br0">31 1 23045,'-12'7'1784,"5"3"-1344,0 1-240,5 1 233,0-4-329,4-8-56,1-5-144,2-11-129</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0.977"/>
    </inkml:context>
    <inkml:brush xml:id="br0">
      <inkml:brushProperty name="width" value="0.025" units="cm"/>
      <inkml:brushProperty name="height" value="0.025" units="cm"/>
      <inkml:brushProperty name="color" value="#E71224"/>
    </inkml:brush>
  </inkml:definitions>
  <inkml:trace contextRef="#ctx0" brushRef="#br0">27 211 18748,'-3'1'269,"0"2"112,1-1 0,-1 0 0,0 1 0,1 0 1,-1-1-1,-3 7 0,5-8-322,1-1 0,0 1 0,0-1 0,0 0 0,0 1 0,-1-1 0,1 1 0,0-1 0,0 1 0,0-1 0,0 1 0,0-1-1,0 1 1,0-1 0,0 1 0,0-1 0,1 1 0,-1-1 0,0 1 0,0-1 0,0 1 0,0-1 0,1 1 0,0 0 58,0 0-1,0 0 1,0 0-1,0 0 1,0 0-1,0-1 1,0 1 0,0 0-1,1-1 1,-1 1-1,0-1 1,0 0-1,2 1 1,11 2 305,0 0 1,0-1-1,0 0 0,0-1 1,0-1-1,0-1 1,21-2-1,100-25 787,-97 19-876,162-42 551,192-40-421,-289 71-458,257-40-187,-347 58 105,-9 1 30,-1 0 0,1 1 0,-1-1-1,1 1 1,-1 0 0,1 0 0,0 0 0,-1 0-1,1 1 1,-1-1 0,7 3 0,-10-3 28,0 0 0,0 0 0,0 0 0,1 0 0,-1 0 1,0 0-1,0 0 0,0 0 0,0 1 0,0-1 0,0 0 0,1 0 1,-1 0-1,0 0 0,0 0 0,0 0 0,0 0 0,0 0 0,0 1 0,0-1 1,0 0-1,0 0 0,0 0 0,1 0 0,-1 0 0,0 1 0,0-1 1,0 0-1,0 0 0,0 0 0,0 0 0,0 0 0,0 1 0,0-1 1,0 0-1,0 0 0,0 0 0,-1 0 0,1 0 0,0 1 0,0-1 0,0 0 1,0 0-1,0 0 0,0 0 0,0 0 0,0 0 0,0 1 0,0-1 1,-1 0-1,1 0 0,0 0 0,0 0 0,-12 5-926,-14 0 41,3-5 404,-2-4-66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1.349"/>
    </inkml:context>
    <inkml:brush xml:id="br0">
      <inkml:brushProperty name="width" value="0.025" units="cm"/>
      <inkml:brushProperty name="height" value="0.025" units="cm"/>
      <inkml:brushProperty name="color" value="#E71224"/>
    </inkml:brush>
  </inkml:definitions>
  <inkml:trace contextRef="#ctx0" brushRef="#br0">1 14 15931,'4'-10'2177,"2"6"-1209,1 18-280,0 9 1137,0 15-441,1 2-192,0 10-456,1 0-152,-2 2-223,0-4-145,-3-10-144,2-5-184,0-9-593,-2-3-311,-4-11 840,0-8-184,-8-4-144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1.772"/>
    </inkml:context>
    <inkml:brush xml:id="br0">
      <inkml:brushProperty name="width" value="0.025" units="cm"/>
      <inkml:brushProperty name="height" value="0.025" units="cm"/>
      <inkml:brushProperty name="color" value="#E71224"/>
    </inkml:brush>
  </inkml:definitions>
  <inkml:trace contextRef="#ctx0" brushRef="#br0">4 83 21085,'-1'-5'331,"0"0"0,0 0 0,1-1 0,0 1 0,0 0 0,0-1 0,2-8 1,-1 12-259,-1 0 0,1 1 0,0-1 0,-1 0 0,1 1 0,0-1 0,0 1 0,0-1 0,0 1 0,0 0 0,1-1 0,-1 1 0,0 0 0,1 0 0,-1 0 0,0 0 0,1 0 0,0 0 0,-1 0 0,1 0 0,-1 1 0,1-1 0,0 1 0,-1-1 0,1 1 0,0 0 0,2-1 0,9 1 38,-1-1 0,1 2 1,-1 0-1,1 1 0,-1 0 1,0 0-1,0 1 0,19 8 1,-6-1-116,-1 1-1,-1 1 1,24 16 0,-44-25 7,1-1-1,-1 1 1,1 0-1,-1 0 1,0 1-1,0-1 1,0 0-1,-1 1 1,1 0-1,-1 0 1,0 0-1,0 0 1,0 0-1,0 0 1,-1 0 0,0 1-1,0-1 1,0 1-1,0-1 1,-1 0-1,1 7 1,-2 6 14,0 1 0,-2 0 0,0-1 0,-6 20 0,-2 12 11,10-42-28,-2 7 7,1 0 0,0 0 1,1 0-1,0 0 0,3 27 0,-1-39-4,0 0 1,0 0-1,-1 0 1,1-1-1,1 1 0,-1 0 1,0 0-1,0-1 0,1 1 1,-1-1-1,1 1 1,-1-1-1,1 1 0,-1-1 1,1 0-1,0 0 0,0 0 1,0 0-1,0 0 1,0 0-1,0-1 0,0 1 1,0 0-1,0-1 0,2 1 1,8 1-254,1 0 0,23 0 0,-31-2 39,3 0 162,0 0 0,0-1 0,0 0 0,0-1 1,0 1-1,-1-1 0,1-1 0,-1 1 0,0-1 1,1-1-1,9-6 0,6-4-294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4.719"/>
    </inkml:context>
    <inkml:brush xml:id="br0">
      <inkml:brushProperty name="width" value="0.05" units="cm"/>
      <inkml:brushProperty name="height" value="0.05" units="cm"/>
    </inkml:brush>
  </inkml:definitions>
  <inkml:trace contextRef="#ctx0" brushRef="#br0">2 0 11787,'-1'5'559,"1"1"0,-1-1 0,1 1 1,1-1-1,-1 1 0,1-1 1,0 1-1,2 9 0,20 43 3539,-9-24-2846,11 48 536,-19-58-1629,1-1-1,1 1 1,1-1-1,18 33 1,-25-54-232,-1 0 0,0 0 1,0 0-1,1-1 1,-1 1-1,1 0 0,0-1 1,-1 0-1,1 1 1,0-1-1,3 2 0,-4-3 38,0 0 0,0 1 0,-1-1 0,1 0 0,0 0 0,0 0-1,-1 0 1,1 0 0,0 0 0,0 0 0,0 0 0,-1 0-1,1 0 1,0-1 0,0 1 0,0 0 0,-1-1 0,1 1-1,0 0 1,-1-1 0,1 1 0,0-1 0,-1 1 0,1-1-1,0 1 1,-1-1 0,1 1 0,-1-1 0,1 0 0,-1 1 0,0-1-1,1 0 1,-1 1 0,1-2 0,7-16-309,0-4-132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2.268"/>
    </inkml:context>
    <inkml:brush xml:id="br0">
      <inkml:brushProperty name="width" value="0.025" units="cm"/>
      <inkml:brushProperty name="height" value="0.025" units="cm"/>
      <inkml:brushProperty name="color" value="#E71224"/>
    </inkml:brush>
  </inkml:definitions>
  <inkml:trace contextRef="#ctx0" brushRef="#br0">0 157 14515,'1'1'123,"-1"-1"-1,1 1 1,-1 0-1,0-1 1,1 1-1,0-1 1,-1 1 0,1-1-1,-1 1 1,1-1-1,-1 1 1,1-1-1,0 0 1,-1 1-1,1-1 1,0 0-1,0 0 1,-1 1 0,1-1-1,0 0 1,0 0-1,-1 0 1,1 0-1,0 0 1,0 0-1,-1 0 1,1 0-1,0 0 1,-1 0 0,1-1-1,0 1 1,0 0-1,-1 0 1,1-1-1,0 1 1,-1 0-1,2-2 1,26-14 2604,-17 7-2271,0 0-1,-1-2 0,0 1 1,0-1-1,-1 0 0,-1-1 0,0 0 1,-1 0-1,8-16 0,-15 27-421,0 0 0,1 0-1,-1 1 1,0-1-1,1 0 1,-1 0 0,0 0-1,0 0 1,0 0 0,0 0-1,0 1 1,0-1-1,0 0 1,0 0 0,0 0-1,0 0 1,0 0 0,-1-1-1,1 2-15,0 0 0,-1-1 0,1 1-1,0 0 1,-1 0 0,1-1 0,-1 1 0,1 0 0,0 0-1,-1 0 1,1-1 0,-1 1 0,1 0 0,0 0-1,-1 0 1,1 0 0,-1 0 0,1 0 0,-1 0 0,1 0-1,0 0 1,-1 0 0,1 0 0,-1 0 0,0 1-1,-2 0 27,0 0 0,-1 0-1,1 1 1,0-1-1,0 1 1,0 0 0,-4 3-1,-2 4-21,0 0 1,1 0-1,0 1 0,0 0 0,1 0 0,1 1 0,-7 14 0,10-19-45,0 1-1,0-1 1,1 0 0,0 1-1,1 0 1,-1-1 0,1 1-1,0 0 1,1 0 0,0-1-1,0 1 1,0 0 0,1 0-1,3 12 1,-4-17-46,1-1 0,0 1 0,-1 0 0,1-1 0,0 1 0,0-1 0,0 0 0,0 1 0,0-1 0,0 0 0,0 1 0,0-1 0,1 0 0,-1 0 0,0 0 0,1 0 0,-1 0 0,1 0 0,-1-1 0,1 1 0,-1 0 0,1-1 0,0 1 0,-1-1 0,1 0 0,0 1 0,-1-1 0,1 0 0,0 0 0,-1 0 0,3 0 0,1-1-68,0 0-1,1 0 1,-1-1 0,0 1 0,-1-1-1,1 0 1,0 0 0,0-1-1,5-3 1,20-17-599</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2.702"/>
    </inkml:context>
    <inkml:brush xml:id="br0">
      <inkml:brushProperty name="width" value="0.025" units="cm"/>
      <inkml:brushProperty name="height" value="0.025" units="cm"/>
      <inkml:brushProperty name="color" value="#E71224"/>
    </inkml:brush>
  </inkml:definitions>
  <inkml:trace contextRef="#ctx0" brushRef="#br0">75 1 16828,'-11'15'1158,"-30"48"2287,37-56-3144,1-1 0,0 0 0,0 1 0,1 0 1,0-1-1,0 1 0,1 0 0,-1 8 0,2-15-287,-1 1 0,1-1 0,0 1 0,0 0 0,0-1 0,0 1 0,0-1 0,0 1 0,0 0 0,0-1 0,1 1-1,-1-1 1,0 1 0,0-1 0,0 1 0,1-1 0,-1 1 0,0-1 0,0 1 0,1-1 0,-1 1 0,0-1 0,1 1 0,-1-1 0,1 1 0,-1-1 0,1 0 0,-1 1 0,1-1-1,0 1 1,0-1-3,1 0 0,-1 0 0,0 0 0,1 0 0,-1 0 0,0 0 0,0-1 0,1 1 0,-1 0 0,0-1 0,0 1 0,0-1 0,2 0 0,3-2 6,0-1 0,-1 1 0,1-1 0,6-6 0,-3 0 82,0 0 0,-1 0 0,0-1 0,-1 0 0,0 0 0,0-1 0,-1 0 0,-1 0 0,7-23 0,-16 51 611,1-5-602,0 1 0,1 0 0,-1 12 0,3-14-112,-1 8 56,1 1 1,3 26-1,-3-41-103,1 0 0,-1 0 0,1 1 0,1-1-1,-1 0 1,0 0 0,1 0 0,0 0 0,0-1 0,0 1 0,1 0 0,-1-1 0,1 1 0,0-1-1,-1 0 1,5 3 0,-5-4-5,0-1 1,0 0-1,-1 0 0,1-1 0,0 1 0,0 0 0,0-1 1,0 1-1,0-1 0,0 1 0,0-1 0,0 0 0,0 0 1,0 0-1,0 0 0,0 0 0,2-1 0,1 0-19,1-1 1,-1 1-1,0-1 0,10-5 0,15-12-353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3.090"/>
    </inkml:context>
    <inkml:brush xml:id="br0">
      <inkml:brushProperty name="width" value="0.025" units="cm"/>
      <inkml:brushProperty name="height" value="0.025" units="cm"/>
      <inkml:brushProperty name="color" value="#E71224"/>
    </inkml:brush>
  </inkml:definitions>
  <inkml:trace contextRef="#ctx0" brushRef="#br0">50 2 17140,'-7'-1'961,"-4"1"2481,10 0-3308,1 1-1,-1 0 1,1-1 0,-1 1-1,1 0 1,0 0-1,-1-1 1,1 1 0,0 0-1,-1 0 1,1 0-1,0-1 1,0 1-1,0 0 1,0 0 0,0 0-1,0 0 1,-5 59 1310,-15 261 1034,19-309-2404,0 2 23,1 0 0,0 0 0,1 0 0,5 23 0,-6-35-88,1 0 0,-1 0 0,1 0 0,-1 0 0,1 0 0,0 0-1,0 0 1,0 0 0,0-1 0,0 1 0,0 0 0,1 0 0,-1-1 0,0 1 0,1-1 0,-1 0 0,1 1 0,0-1 0,-1 0 0,1 0-1,0 0 1,0 0 0,0 0 0,0 0 0,0 0 0,0-1 0,0 1 0,0-1 0,0 0 0,0 1 0,0-1 0,0 0 0,0 0 0,0 0-1,0 0 1,1-1 0,-1 1 0,0-1 0,2 0 0,5-2-209,0 0-1,0-1 1,0 0 0,0-1-1,0 0 1,12-10-1,47-43-1178,-54 46 1326,13-13-485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4.356"/>
    </inkml:context>
    <inkml:brush xml:id="br0">
      <inkml:brushProperty name="width" value="0.025" units="cm"/>
      <inkml:brushProperty name="height" value="0.025" units="cm"/>
      <inkml:brushProperty name="color" value="#E71224"/>
    </inkml:brush>
  </inkml:definitions>
  <inkml:trace contextRef="#ctx0" brushRef="#br0">12 280 12459,'-3'-10'1387,"0"0"0,1 0 0,1 0 0,-1-14 1,1 22-1147,1-1 1,0 1 0,0 0 0,0 0-1,1-1 1,-1 1 0,0 0 0,1-1-1,-1 1 1,1 0 0,0 0 0,0 0-1,0 0 1,0 0 0,0 0 0,0 0-1,1 0 1,-1 0 0,1 0 0,-1 1-1,1-1 1,0 0 0,-1 1 0,1 0-1,3-3 1,-4 4-218,0 0 0,0 0 0,-1-1 0,1 1 0,0 0 0,0 0 0,0 0 0,-1 0 0,1 0 0,0 0 0,0 1 0,0-1 0,-1 0 0,1 0 0,0 0 0,0 1 1,-1-1-1,1 0 0,0 1 0,0-1 0,-1 1 0,1-1 0,-1 1 0,1-1 0,0 1 0,-1-1 0,1 1 0,-1 0 0,1-1 0,-1 1 0,1 0 0,-1-1 0,0 1 0,1 0 0,-1 0 0,0-1 0,0 1 0,0 0 0,1 1 0,6 38-76,-6-35 86,3 56-102,-4-42 29,1-1 0,1 1 0,6 26 0,-8-44 34,1 1 1,-1 0-1,1-1 1,-1 1-1,1 0 0,0-1 1,0 1-1,0-1 1,-1 1-1,1-1 0,1 0 1,-1 1-1,0-1 1,0 0-1,0 0 1,1 1-1,-1-1 0,1 0 1,-1-1-1,1 1 1,-1 0-1,1 0 0,-1 0 1,1-1-1,0 1 1,-1-1-1,1 0 0,0 1 1,-1-1-1,1 0 1,0 0-1,0 0 0,-1 0 1,1 0-1,0 0 1,0-1-1,1 0 0,3 0-3,1-1 0,-1-1 0,0 1-1,0-1 1,0 0 0,0-1-1,-1 1 1,0-1 0,6-5 0,13-13 22,0-2 1,-2-1 0,-1-1 0,-1 0 0,-1-2-1,-1 0 1,-1-1 0,13-34 0,-27 55 13,-1 1 0,0 0 0,0-1 0,0 1 0,0-9 0,-2 16-26,0 0 0,0 0-1,0 0 1,0 0 0,0 0 0,-1 0 0,1 1-1,0-1 1,0 0 0,0 0 0,0 0 0,0 0 0,0 0-1,0 0 1,0 0 0,0 0 0,0 0 0,0 0-1,0 0 1,-1 0 0,1 0 0,0 0 0,0 0-1,0 0 1,0 0 0,0 0 0,0 0 0,0 0 0,0 0-1,0 0 1,0 0 0,0 0 0,0 0 0,-1 0-1,1 0 1,0 0 0,0 0 0,0-1 0,0 1-1,0 0 1,0 0 0,0 0 0,0 0 0,0 0 0,0 0-1,0 0 1,0 0 0,0 0 0,0 0 0,0 0-1,0 0 1,0 0 0,0-1 0,0 1 0,0 0-1,0 0 1,0 0 0,0 0 0,0 0 0,0 0 0,0 0-1,0 0 1,-5 6 37,-2 13-20,2 0 0,0 0 0,1 1 0,0-1-1,2 1 1,1 0 0,0 0 0,4 37 0,-2-53-17,-1-1 1,1 1-1,0-1 1,0 1 0,0-1-1,0 1 1,0-1-1,1 0 1,0 1-1,0-1 1,0 0 0,0 0-1,3 3 1,-4-5 4,1 0 1,-1 0-1,0 0 1,1 0-1,-1 0 1,1-1-1,-1 1 1,1-1-1,-1 1 1,1-1-1,-1 1 1,1-1-1,0 0 1,-1 0-1,1 0 1,0 0-1,-1 0 1,1 0-1,-1 0 1,1-1-1,0 1 1,-1 0-1,1-1 1,-1 1-1,1-1 1,-1 0-1,1 0 1,-1 1-1,0-1 1,1 0-1,1-2 1,4-3 26,1 0 0,-1 0 0,-1-1 0,1 0 0,-1-1 0,0 1 0,-1-1 0,9-16 0,-6 7 22,0-1 0,-1 0 0,7-25 1,-9 8-9,-5 34-47,0 0 0,0 1 0,0-1 1,1 0-1,-1 0 0,0 1 1,0-1-1,0 0 0,0 0 1,-1 1-1,1-1 0,0 0 0,0 0 1,0 1-1,-1-1 0,1 0 1,0 1-1,0-1 0,-1 0 1,1 1-1,-1-1 0,1 0 0,-1 1 1,1-1-1,-1 1 0,1-1 1,-1 1-1,1-1 0,-1 1 1,0-1-1,1 1 0,-1 0 0,0-1 1,1 1-1,-1 0 0,0 0 1,0-1-1,1 1 0,-2 0 1,0 1-1,1-1 1,0 1-1,-1-1 1,1 1-1,-1 0 1,1 0-1,0 0 1,-1 0-1,1 0 1,0 0-1,0 0 1,0 1-1,0-1 1,0 0-1,0 0 1,0 1-1,1-1 1,-1 1-1,0 1 1,-13 30-5,14-33 4,-1 6-5,-1 0 0,1 0 1,0 0-1,1 0 0,-1 0 1,1 6-1,0-11 3,1 1 1,-1-1 0,0 0-1,0 0 1,0 0-1,1 0 1,-1 0-1,0 0 1,1 0-1,-1 0 1,1 0 0,-1 0-1,1 0 1,0 0-1,-1 0 1,2 1-1,-1-2 1,-1 1 0,1-1 0,0 0 0,0 0 0,0 1 0,-1-1 0,1 0 0,0 0 0,0 0 0,0 0 0,-1 0 0,1 0 0,0 0 0,0 0 0,0 0-1,-1-1 1,1 1 0,0 0 0,0 0 0,-1-1 0,1 1 0,0 0 0,0-1 0,-1 1 0,1-1 0,0 0 0,8-5 7,0-1 1,0 0-1,-1 0 0,0-1 1,-1 0-1,10-13 1,34-58-60,-53 86 1,0 0 1,0 0-1,-2 13 1,0 2-1,3-19 42,-16 83-134,16-78 137,0 0 0,1 0 0,0 0 0,0 0 0,1 1 0,0-2 0,0 1 0,4 12 0,-4-18 6,-1-1 1,1 0-1,-1 1 0,1-1 0,-1 0 1,1 1-1,0-1 0,0 0 1,0 0-1,0 0 0,0 1 0,0-1 1,0 0-1,0 0 0,0-1 0,0 1 1,0 0-1,1 0 0,-1-1 0,0 1 1,0 0-1,1-1 0,-1 1 0,1-1 1,-1 0-1,0 1 0,1-1 0,-1 0 1,1 0-1,-1 0 0,1 0 1,-1 0-1,1 0 0,-1-1 0,0 1 1,3-1-1,3-1 7,0-1 0,1 0 1,-1-1-1,-1 0 0,10-6 0,-8 5-5,6-4 3,4-3-41,0 1-1,24-11 0,-38 20 13,0 1-1,1-1 0,-1 0 1,1 1-1,-1 0 0,1 0 1,-1 1-1,1-1 0,0 1 1,-1 0-1,1 0 0,0 0 0,-1 1 1,1 0-1,-1 0 0,6 1 1,-8-1 14,0 0 1,0 0 0,1 1-1,-1-1 1,-1 0-1,1 1 1,0-1 0,0 1-1,0 0 1,-1 0 0,1-1-1,-1 1 1,0 0-1,1 0 1,-1 0 0,0 1-1,0-1 1,0 0-1,0 0 1,-1 1 0,1-1-1,-1 0 1,1 1 0,-1-1-1,0 0 1,0 1-1,0 4 1,0-7 19,-1 0-1,1 0 1,0 0-1,0 0 1,0 0-1,-1 0 1,1 0 0,0 0-1,0 0 1,-1 0-1,1-1 1,0 1 0,0 0-1,0 0 1,-1 0-1,1 0 1,0 0-1,0 0 1,0-1 0,0 1-1,-1 0 1,1 0-1,0 0 1,0-1-1,0 1 1,0 0 0,0 0-1,0 0 1,0-1-1,0 1 1,-1 0-1,1-1 1,-3-9-8,1-1 0,-1 0-1,2 1 1,-1-1 0,2 0 0,-1 0-1,1 0 1,1 0 0,3-19 0,4-7-797,18-53 1,-23 83 809,7-22-389</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4.767"/>
    </inkml:context>
    <inkml:brush xml:id="br0">
      <inkml:brushProperty name="width" value="0.025" units="cm"/>
      <inkml:brushProperty name="height" value="0.025" units="cm"/>
      <inkml:brushProperty name="color" value="#E71224"/>
    </inkml:brush>
  </inkml:definitions>
  <inkml:trace contextRef="#ctx0" brushRef="#br0">100 25 13387,'0'-3'829,"0"-15"576,1 15-221,1 11 1204,27 213 1921,-22-137-3643,29 121-1,-24-169-425,-6-28-90,-7-25-58,-2 5-88,0-1-1,-1 1 1,0 0 0,-1 1 0,-1-1-1,0 1 1,-10-16 0,-5-2-134,-33-35 0,-14-3 58,68 66 74,0 1 0,0 0 0,-1 0 0,1 0 0,0 0 0,0-1 0,0 1-1,0 0 1,0 0 0,0 0 0,0-1 0,0 1 0,0 0 0,0 0 0,0 0-1,0-1 1,0 1 0,0 0 0,0 0 0,0 0 0,0 0 0,0-1 0,0 1 0,0 0-1,0 0 1,0 0 0,0-1 0,0 1 0,0 0 0,1 0 0,-1 0 0,0 0-1,0 0 1,0-1 0,0 1 0,0 0 0,1 0 0,-1 0 0,0 0 0,0 0 0,0 0-1,0 0 1,1-1 0,-1 1 0,0 0 0,0 0 0,0 0 0,0 0 0,1 0-1,-1 0 1,0 0 0,0 0 0,0 0 0,1 0 0,-1 0 0,13-2 62,-12 2-62,5-1 128,10-1-436,1 0 0,27-9-1,-41 11 229,0-1 0,0 0 0,0 0 0,0 0 0,-1 0 0,1-1 0,0 1-1,-1-1 1,1 1 0,-1-1 0,0 0 0,0 0 0,1 0 0,-1 0 0,0 0 0,-1-1 0,1 1 0,0-1 0,-1 1-1,1-1 1,-1 0 0,0 1 0,1-4 0,-1-13-447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5.321"/>
    </inkml:context>
    <inkml:brush xml:id="br0">
      <inkml:brushProperty name="width" value="0.025" units="cm"/>
      <inkml:brushProperty name="height" value="0.025" units="cm"/>
      <inkml:brushProperty name="color" value="#E71224"/>
    </inkml:brush>
  </inkml:definitions>
  <inkml:trace contextRef="#ctx0" brushRef="#br0">32 1 15955,'-19'1'1561,"6"2"-1169,17 3-368,9-1 2584,10-2-2112,2-1 105,8-1-185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5.759"/>
    </inkml:context>
    <inkml:brush xml:id="br0">
      <inkml:brushProperty name="width" value="0.025" units="cm"/>
      <inkml:brushProperty name="height" value="0.025" units="cm"/>
      <inkml:brushProperty name="color" value="#E71224"/>
    </inkml:brush>
  </inkml:definitions>
  <inkml:trace contextRef="#ctx0" brushRef="#br0">82 63 17116,'5'-8'788,"-3"4"-503,1 0 1,-1 1-1,0-1 1,0 0-1,0 0 1,0 0-1,-1 0 1,0-1-1,0 1 1,1-5-1,-2 9-227,0-1 0,0 1-1,0 0 1,0 0-1,-1-1 1,1 1 0,0 0-1,0 0 1,0-1-1,0 1 1,-1 0-1,1 0 1,0-1 0,0 1-1,-1 0 1,1 0-1,0 0 1,0-1 0,-1 1-1,1 0 1,0 0-1,0 0 1,-1 0-1,1 0 1,0 0 0,-1 0-1,1-1 1,0 1-1,-1 0 1,1 0 0,0 0-1,-1 0 1,1 0-1,0 1 1,0-1-1,-1 0 1,1 0 0,0 0-1,-1 0 1,1 0-1,0 0 1,-1 0 0,1 1-1,0-1 1,0 0-1,-1 0 1,1 0-1,0 0 1,-1 1 0,-13 8 1074,3 0-644,1 1 0,-17 19-1,23-24-533,0 1 0,0-1 1,1 1-1,-1 0 0,1 0 0,0 0 0,1 0 0,-2 7 0,3-11 5,1-1 0,0 0 1,0 0-1,1 1 1,-1-1-1,0 0 1,0 0-1,1 1 1,-1-1-1,0 0 0,1 0 1,-1 0-1,1 1 1,0-1-1,-1 0 1,1 0-1,0 0 1,0 0-1,0 0 0,0 0 1,-1-1-1,1 1 1,0 0-1,1 0 1,-1-1-1,0 1 1,0 0-1,0-1 0,0 1 1,0-1-1,1 0 1,1 1-1,8 3-102,1-1 0,20 3 0,-9-2 86,-14-2 59,0 1 0,-1 0 0,1 0 0,-1 1-1,0 0 1,0 1 0,0-1 0,-1 2 0,8 5-1,-13-9 33,0 0-1,0 0 0,-1 0 0,1 0 0,0 1 0,-1-1 0,1 0 0,-1 1 0,0-1 0,0 1 0,0 0 0,0-1 0,0 1 0,0 0 1,-1-1-1,1 1 0,-1 0 0,0 0 0,0 0 0,0-1 0,0 1 0,0 0 0,-1 0 0,0 0 0,1-1 0,-1 1 0,0 0 0,0-1 1,0 1-1,0-1 0,-1 1 0,-2 3 0,0-1 77,0 0 1,0 0-1,-1-1 1,1 1-1,-1-1 1,0 0-1,0-1 1,-1 1-1,1-1 1,-1 0-1,0 0 1,1-1-1,-10 3 1,13-4-186,-1 0 1,1 0-1,-1-1 1,1 1 0,-1-1-1,1 1 1,-1-1-1,0 0 1,1 0-1,-1 0 1,1 0 0,-1-1-1,1 1 1,-1-1-1,0 1 1,1-1 0,0 0-1,-1 0 1,1 0-1,-1 0 1,1-1 0,0 1-1,0 0 1,0-1-1,0 0 1,0 0-1,0 1 1,0-1 0,1 0-1,-1 0 1,1-1-1,-1 1 1,1 0 0,-2-4-1,2 3 1,0 1-1,1 0 0,-1 0 1,1 0-1,0-1 1,-1 1-1,1 0 0,0 0 1,0-1-1,1 1 1,-1 0-1,0 0 0,1 0 1,-1-1-1,3-3 1,10-14-789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6.164"/>
    </inkml:context>
    <inkml:brush xml:id="br0">
      <inkml:brushProperty name="width" value="0.025" units="cm"/>
      <inkml:brushProperty name="height" value="0.025" units="cm"/>
      <inkml:brushProperty name="color" value="#E71224"/>
    </inkml:brush>
  </inkml:definitions>
  <inkml:trace contextRef="#ctx0" brushRef="#br0">0 438 14595,'10'-6'2834,"-12"14"-202,-4 14-1294,6-15-1205,0-1-1,1 0 0,-1 1 0,1-1 1,1 0-1,-1 0 0,1 0 0,0 0 1,1 0-1,-1 0 0,1-1 0,5 8 1,-7-10-108,1-1 0,-1 0 0,1-1 0,0 1 1,0 0-1,0 0 0,0-1 0,0 1 0,0-1 0,0 0 1,0 1-1,1-1 0,-1 0 0,0 0 0,1-1 0,-1 1 1,1 0-1,-1-1 0,1 1 0,-1-1 0,1 0 0,-1 0 1,1 0-1,0 0 0,-1-1 0,1 1 0,-1 0 0,1-1 1,-1 0-1,0 0 0,1 0 0,-1 0 0,3-1 0,5-4 36,-1 0-1,1-1 1,-2 1-1,1-2 1,-1 1 0,0-1-1,0 0 1,6-11-1,6-7 254,23-45 0,-25 38 30,-1-1 0,16-51 0,-28 71-232,-1 1 0,-1-2 1,0 1-1,-1 0 0,0 0 1,-1-1-1,-1 1 0,0-1 1,-3-19-1,2 29-79,0 0-1,-1 1 1,1-1 0,-1 1 0,0 0 0,0-1-1,0 1 1,0 0 0,-1 0 0,0 0 0,1 1-1,-2-1 1,-5-5 0,6 7-28,1 0-1,-1 0 1,0 1 0,0-1 0,0 1-1,0-1 1,0 1 0,0 0 0,0 0-1,0 1 1,-1-1 0,1 1 0,0-1-1,0 1 1,-1 0 0,1 0 0,0 1-1,0-1 1,-1 1 0,-3 1 0,-2 1-14,0 1 1,1-1-1,-1 2 1,1-1-1,0 1 1,0 1 0,1 0-1,0 0 1,0 0-1,0 0 1,1 1-1,0 1 1,0-1 0,-9 16-1,8-10 4,0-1 1,1 1-1,0 0 0,1 0 1,0 1-1,1 0 0,1 0 1,0 0-1,0 16 0,2-28 6,1 1 0,0-1-1,0 0 1,0 0 0,0 0 0,0 0-1,1 0 1,-1 0 0,1 0 0,-1 0-1,1 0 1,0 0 0,0 0-1,-1 0 1,1 0 0,1 0 0,-1-1-1,0 1 1,0 0 0,1-1 0,-1 1-1,1-1 1,-1 1 0,1-1-1,2 2 1,2-1-4,0 1 0,0-1-1,0-1 1,0 1 0,0-1 0,12 1-1,12 2-77,-17 0-30,0 0-1,-1 1 1,0 0 0,1 1 0,-2 1 0,1-1-1,-1 2 1,0 0 0,-1 0 0,0 1-1,0 0 1,0 1 0,-2 0 0,1 0 0,-1 1-1,-1 0 1,0 0 0,0 1 0,5 14-1,-11-23-132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6.962"/>
    </inkml:context>
    <inkml:brush xml:id="br0">
      <inkml:brushProperty name="width" value="0.025" units="cm"/>
      <inkml:brushProperty name="height" value="0.025" units="cm"/>
      <inkml:brushProperty name="color" value="#E71224"/>
    </inkml:brush>
  </inkml:definitions>
  <inkml:trace contextRef="#ctx0" brushRef="#br0">108 479 14707,'0'-3'461,"0"-1"0,-1 0 0,1 1 0,-1-1 0,0 0 0,0 1 0,0-1-1,-1 1 1,-2-6 0,4 9-352,-1-1 1,1 0-1,-1 0 0,1 1 0,-1-1 1,1 0-1,-1 1 0,0-1 0,1 1 0,-1-1 1,0 1-1,0-1 0,1 1 0,-1 0 0,0-1 1,0 1-1,1 0 0,-1-1 0,0 1 1,0 0-1,0 0 0,0 0 0,1 0 0,-1 0 1,0 0-1,0 0 0,0 0 0,0 0 0,0 0 1,1 0-1,-1 0 0,0 1 0,0-1 1,0 0-1,1 1 0,-1-1 0,0 1 0,0-1 1,1 1-1,-1-1 0,0 1 0,1-1 1,-1 1-1,1-1 0,-1 1 0,1 0 0,-2 1 1,-5 6 159,1 0 0,0 0 0,0 1 0,1-1 0,0 1 1,-7 16-1,9-18-267,1 0 0,0-1 0,0 1 0,0 0 0,1 0 0,0 1 0,0-1 0,0 0 0,1 0 1,1 9-1,-1-16-3,0 0 0,0 1 1,0-1-1,0 0 1,0 0-1,0 0 1,0 1-1,0-1 0,1 0 1,-1 0-1,0 1 1,0-1-1,0 0 0,0 0 1,0 0-1,0 1 1,0-1-1,1 0 0,-1 0 1,0 0-1,0 0 1,0 1-1,0-1 1,1 0-1,-1 0 0,0 0 1,0 0-1,0 0 1,1 0-1,-1 0 0,0 0 1,0 1-1,0-1 1,1 0-1,-1 0 0,1 0 1,7-6-6,5-10 6,-2-5 17,0 0 0,-2-1-1,0-1 1,-1 1 0,4-26 0,-1 7 16,-2 23-41,-9 18 7,1 0 0,-1 0 0,0 0 0,0 0 0,1 0 0,-1 0 0,0 0 0,0 0 0,1 1 0,-1-1 0,0 0 0,0 0 0,1 0 0,-1 0 0,0 0 0,0 1 0,0-1 0,1 0 0,-1 0 0,0 0 0,0 1 0,0-1 0,0 0 0,0 0 0,1 1 0,-1-1 0,0 0 0,0 0 0,0 1 0,0-1 0,0 0 0,0 1 0,0-1 0,0 0 0,0 1 0,6 42-73,-5-34 72,1 4-10,0 8-11,0-1 1,2 1-1,1-1 1,12 37-1,-16-55 24,-1-1 0,1 0 0,-1 1 0,1-1 0,0 0 1,-1 1-1,1-1 0,0 0 0,0 0 0,0 0 0,0 0 0,0 0 0,0 0 0,0 0 1,0 0-1,1 0 0,-1-1 0,0 1 0,0 0 0,1-1 0,-1 1 0,0-1 0,3 1 0,-3-1 2,1 0 0,-1-1 0,1 1 0,0-1 0,-1 1-1,1-1 1,-1 1 0,1-1 0,-1 0 0,1 0 0,-1 0-1,0 0 1,0 0 0,1 0 0,-1 0 0,2-2 0,4-6 13,-1 0 0,1 0 0,-2 0 1,8-16-1,8-20 69,-3-2-1,-1 0 1,-3-1 0,-1-1-1,11-96 1,-25 136-94,-2 14-17,-5 20-15,-6 45 66,3 1 1,3 0-1,2 136 0,7-195 10,0 0 0,0-1 0,1 1 0,5 16 0,-6-26-26,0 0 0,0 1 0,0-1 1,0 0-1,0 0 0,0 0 0,1 0 0,-1 0 0,1 0 0,0 0 0,0-1 0,2 3 1,-3-3-5,1 0 0,-1-1-1,1 1 1,-1 0 0,1-1 0,0 1 0,-1-1 0,1 0 0,-1 0 0,1 0 0,0 1 0,-1-2 0,1 1 0,0 0 0,-1 0 0,1 0 0,-1-1 0,1 1 0,0-1 0,2 0 0,3-3-3,-1 0 0,1 0 0,-1 0 0,0-1 0,0 0 0,0 0 1,0 0-1,-1-1 0,0 0 0,0 0 0,6-11 0,6-11-9,17-40 0,-33 66 7,36-86 40,-5-2 0,-3-1 1,29-162-1,-99 553-145,38-246 147,2-1-1,2 0 1,15 92-1,-14-138-28,-1 1 0,2-1 0,-1 0-1,1 0 1,3 6 0,-5-11-9,-1-1-1,0 0 1,1 0 0,-1 0-1,1 0 1,0 0 0,-1 0 0,1 0-1,0 0 1,0 0 0,-1-1-1,1 1 1,0 0 0,0 0 0,0-1-1,0 1 1,0 0 0,0-1-1,0 1 1,0-1 0,0 0 0,0 1-1,1-1 1,-1 0 0,0 1 0,0-1-1,0 0 1,0 0 0,1 0-1,-1 0 1,0 0 0,0 0 0,0-1-1,0 1 1,0 0 0,1-1-1,-1 1 1,0 0 0,2-2 0,-1 0 2,0 0 0,0 0 0,0 0 0,0 0 0,-1 0 0,1-1 0,-1 1 0,1-1 0,-1 1 0,0-1-1,0 0 1,0 1 0,0-1 0,0 0 0,-1 0 0,1 1 0,-1-1 0,0-4 0,1-8 21,-1 0 0,-2-16 0,2 27-24,-2-16-40,-2 0 0,0 1 0,-2 0 0,0 0 0,0 0 0,-2 1 0,0 0 0,-2 0 0,0 1 0,0 0 0,-2 1 0,-14-17 0,-4 6-169,29 26 200,-1 0 0,1 0-1,0 0 1,-1 0 0,1 1 0,-1-1-1,1 0 1,-1 1 0,1-1 0,-1 1-1,0-1 1,1 1 0,-1 0 0,1 0-1,-1 0 1,0 0 0,1 0-1,-1 0 1,1 0 0,-1 0 0,0 1-1,-1 0 1,3-1 11,-1 0 0,1 0 0,0 1 0,-1-1-1,1 0 1,0 0 0,0 1 0,-1-1 0,1 0 0,0 1-1,-1-1 1,1 0 0,0 1 0,0-1 0,0 1 0,0-1-1,-1 0 1,1 1 0,0-1 0,0 1 0,0-1 0,0 1 0,0-1-1,0 0 1,0 1 0,0-1 0,0 1 0,0-1 0,0 1-1,0-1 1,0 0 0,1 1 0,-1-1 0,0 1 0,0-1-1,0 0 1,0 1 0,1-1 0,-1 0 0,0 1 0,1-1 0,-1 0-1,0 1 1,0-1 0,1 0 0,-1 1 0,0-1 0,1 0-1,0 0 1,18 15 204,-10-11-258,0-1-1,0 1 1,1-2 0,-1 1-1,1-2 1,-1 1 0,1-1-1,-1 0 1,1-1-1,0-1 1,-1 1 0,1-1-1,-1-1 1,1 0 0,-1 0-1,1-1 1,-1 0 0,0 0-1,0-1 1,8-5 0,7-8-247</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7.824"/>
    </inkml:context>
    <inkml:brush xml:id="br0">
      <inkml:brushProperty name="width" value="0.025" units="cm"/>
      <inkml:brushProperty name="height" value="0.025" units="cm"/>
      <inkml:brushProperty name="color" value="#E71224"/>
    </inkml:brush>
  </inkml:definitions>
  <inkml:trace contextRef="#ctx0" brushRef="#br0">58 175 13611,'-10'-19'1474,"1"0"0,1 0 0,1-1 0,0 0 0,2 0 0,-6-38 0,21 97 1215,22 152-1474,12 63-674,-44-253-522,0 1 1,0-1-1,0 1 1,1-1-1,-1 1 0,1-1 1,-1 1-1,1-1 0,-1 1 1,1-1-1,0 0 0,0 1 1,0-1-1,0 0 1,2 3-1,-3-5-7,1 1 1,-1 0 0,1 0-1,-1 0 1,1 0-1,-1 0 1,1 0-1,-1 0 1,0-1-1,1 1 1,-1 0 0,1 0-1,-1-1 1,1 1-1,-1 0 1,0 0-1,1-1 1,-1 1 0,0-1-1,1 1 1,-1 0-1,0-1 1,1 1-1,-1-1 1,0 1-1,0-1 1,1 1 0,-1-1-1,0 0 1,4-8 98,0-1 1,-1 1-1,2-13 0,3-13 79,21-84 308,-23 102-441,0 0 0,0 1 1,2 0-1,17-28 0,-22 39-47,0 1-1,0 0 1,1 0 0,0 1 0,-1-1 0,1 1 0,0 0-1,1-1 1,-1 2 0,1-1 0,-1 1 0,1-1-1,0 1 1,0 1 0,0-1 0,0 1 0,5-2-1,6 2-64,0 0-1,-1 1 0,1 0 0,19 4 0,25 0-1149,-59-4 1157,-1-1 0,1 1 0,-1 0 1,1-1-1,-1 1 0,0 0 1,1-1-1,-1 1 0,0-1 1,1 1-1,-1-1 0,0 1 0,0 0 1,1-1-1,-1 1 0,0-1 1,0 1-1,0-1 0,1 0 1,-1 1-1,0-1 0,0 1 0,0-1 1,0 1-1,0-1 0,0 1 1,0-1-1,0 1 0,-1-1 1,1 0-1,0-2-124,0-18-295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5.179"/>
    </inkml:context>
    <inkml:brush xml:id="br0">
      <inkml:brushProperty name="width" value="0.05" units="cm"/>
      <inkml:brushProperty name="height" value="0.05" units="cm"/>
    </inkml:brush>
  </inkml:definitions>
  <inkml:trace contextRef="#ctx0" brushRef="#br0">1 127 16259,'7'2'479,"1"1"0,-1-2 0,1 1 0,0-1 0,-1 0 0,1-1 0,0 1 0,-1-2 0,1 1 0,0-1 0,0 0 0,11-4 0,-13 4-308,-1-1 0,1 0 0,-1 0 0,0 0 1,1-1-1,-1 1 0,0-1 0,-1-1 0,1 1 0,0-1 0,-1 1 0,0-1 0,0-1 0,0 1 0,-1 0 0,1-1 0,3-7 0,-6 10-164,0 0 0,0 1-1,0-1 1,-1 0-1,1 0 1,-1 0-1,1 1 1,-1-1 0,0 0-1,0 0 1,0 0-1,0 0 1,0 0-1,0 0 1,0 0 0,-1 0-1,1 1 1,-1-1-1,1 0 1,-1 0-1,0 0 1,0 1 0,0-1-1,0 0 1,0 1-1,0-1 1,0 1-1,-2-3 1,1 3-17,0 0 1,1 0-1,-1 0 1,0 0-1,0 0 0,0 0 1,0 0-1,0 0 1,0 1-1,0-1 0,-1 1 1,1-1-1,0 1 1,0 0-1,0 0 0,0 0 1,-1 0-1,1 1 1,0-1-1,0 0 1,0 1-1,0 0 0,0-1 1,-4 3-1,1-1-8,0 2 0,0-1 0,0 0-1,0 1 1,1 0 0,-1 0 0,1 0 0,0 1 0,0-1-1,1 1 1,-1 0 0,1 0 0,0 0 0,1 1 0,-1-1 0,1 1-1,0-1 1,0 1 0,1 0 0,-2 8 0,3-12 19,0 0 1,0 0-1,0-1 1,1 1-1,-1 0 1,0 0 0,1 0-1,-1-1 1,1 1-1,0 0 1,-1-1-1,1 1 1,0 0-1,0-1 1,0 1-1,0-1 1,1 0 0,-1 1-1,0-1 1,1 0-1,-1 0 1,0 0-1,1 0 1,-1 0-1,1 0 1,0 0 0,-1 0-1,1 0 1,0-1-1,0 1 1,-1-1-1,1 0 1,0 1-1,0-1 1,3 0-1,6 1 18,0 0 0,0-1 0,0-1-1,18-2 1,1-3 10,-1-2 1,-1 0-1,1-2 0,-1-2 1,-1 0-1,45-28 0,-72 40-29,25-12 12,-20 16 32,-6 10 48,0-11-77,0 3 60,0-1 0,0 1 0,1-1 0,-1 1 0,1-1 0,1 9 0,-1-13-57,0 0-1,1 1 1,-1-1 0,1 0-1,-1 0 1,1 0-1,-1 0 1,1 0-1,0 0 1,0 0 0,-1 0-1,1 0 1,0 0-1,0 0 1,0-1-1,0 1 1,0 0 0,0 0-1,0-1 1,0 1-1,0-1 1,1 1-1,-1-1 1,0 1 0,0-1-1,0 0 1,1 0-1,-1 0 1,0 1 0,0-1-1,0 0 1,1 0-1,-1-1 1,2 1-1,5-1-81,0-1-1,0 0 0,0 0 0,0 0 0,-1-1 0,1-1 0,11-6 0,-9 5 3,1-1-79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9.136"/>
    </inkml:context>
    <inkml:brush xml:id="br0">
      <inkml:brushProperty name="width" value="0.025" units="cm"/>
      <inkml:brushProperty name="height" value="0.025" units="cm"/>
      <inkml:brushProperty name="color" value="#E71224"/>
    </inkml:brush>
  </inkml:definitions>
  <inkml:trace contextRef="#ctx0" brushRef="#br0">46 17 18836,'0'0'58,"0"-1"0,0 0 0,0 1 0,0-1 0,0 0-1,0 1 1,0-1 0,0 0 0,-1 1 0,1-1 0,0 0 0,0 1 0,-1-1 0,1 0 0,0 1 0,-1-1 0,1 1-1,-1-1 1,1 1 0,-1-1 0,1 1 0,-1-1 0,1 1 0,-1 0 0,0-1 0,1 1 0,-1 0 0,1-1-1,-1 1 1,0 0 0,1 0 0,-1-1 0,0 1 0,1 0 0,-1 0 0,0 0 0,1 0 0,-1 0 0,-1 0 0,1 1-6,0 0 0,0-1 0,-1 1 0,1 0 0,0 0 0,0 0 1,0 0-1,0 0 0,0 0 0,1 0 0,-1 0 0,0 1 0,0-1 0,1 0 1,-1 0-1,1 1 0,-1-1 0,1 0 0,-1 1 0,1 2 0,-5 33 100,1 1 0,2 0 0,2 1 0,2-1 0,1 0-1,11 50 1,-13-82-128,3 18 115,9 27 1,-11-44-99,1 0 1,-1-1-1,1 0 1,0 1-1,1-1 1,0-1-1,0 1 1,8 9-1,-10-13-22,-1-1 0,1 1 0,0-1 0,0 1-1,0-1 1,0 0 0,0 0 0,0 0 0,0 0-1,0 0 1,1 0 0,-1 0 0,0-1 0,0 1-1,1-1 1,-1 0 0,0 0 0,1 0 0,-1 0-1,1 0 1,-1 0 0,0-1 0,0 1 0,1-1-1,-1 1 1,0-1 0,0 0 0,1 0 0,-1 0-1,0 0 1,3-2 0,3-3 38,0 0 0,0-1 0,-1 0 0,0 0 0,0 0 0,7-11 0,0-1 85,0-2 0,-2 1 1,0-2-1,-2 0 0,0 0 1,-1-1-1,-2 0 0,0 0 1,-2-1-1,5-32 0,-11 94-153,1 1 0,12 73 0,-11-106 31,0 0 0,0 0 0,0 0 0,1 0 0,0-1-1,0 1 1,1-1 0,0 1 0,5 8 0,-6-12 4,0 0 0,0 0 0,0 0 0,0 0 0,0 0 0,1 0 0,-1-1 1,0 1-1,1-1 0,0 0 0,-1 0 0,1 0 0,0 0 0,-1 0 0,1 0 0,0-1 0,0 1 0,0-1 0,-1 0 0,1 0 0,0 0 0,4-1 0,93-7-721,-99 8 691,-1 0 0,1 0 0,-1 0 0,1-1 0,-1 1 0,1 0 0,-1 0 0,1 0 0,-1-1 0,1 1 0,-1 0 1,0 0-1,1-1 0,-1 1 0,0 0 0,1-1 0,-1 1 0,0 0 0,1-1 0,-1 1 0,0-1 0,1 1 0,-1 0 0,0-1 0,0 1 1,0-1-1,1 1 0,-1-1 0,0 1 0,0-1 0,0 1 0,0-1 0,0 1 0,0-1 0,0 0 0,1-15-292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09.618"/>
    </inkml:context>
    <inkml:brush xml:id="br0">
      <inkml:brushProperty name="width" value="0.025" units="cm"/>
      <inkml:brushProperty name="height" value="0.025" units="cm"/>
      <inkml:brushProperty name="color" value="#E71224"/>
    </inkml:brush>
  </inkml:definitions>
  <inkml:trace contextRef="#ctx0" brushRef="#br0">5 15 17908,'-4'-11'1448,"8"8"-1112,2 3-136,8 6 496,1 5-488,-1 1-112,0 2-136,5 5-88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0.065"/>
    </inkml:context>
    <inkml:brush xml:id="br0">
      <inkml:brushProperty name="width" value="0.025" units="cm"/>
      <inkml:brushProperty name="height" value="0.025" units="cm"/>
      <inkml:brushProperty name="color" value="#E71224"/>
    </inkml:brush>
  </inkml:definitions>
  <inkml:trace contextRef="#ctx0" brushRef="#br0">89 255 17444,'0'0'84,"0"-1"0,0 1 0,0-1 1,0 1-1,0-1 0,0 1 0,0-1 0,0 1 1,0-1-1,-1 1 0,1-1 0,0 1 0,0-1 1,0 1-1,0-1 0,-1 1 0,1 0 1,0-1-1,-1 1 0,1-1 0,0 1 0,-1-1 1,1 1-1,0 0 0,-1-1 0,1 1 0,-1 0 1,1 0-1,-1-1 0,1 1 0,-1 0 1,1 0-1,0 0 0,-1-1 0,0 1 0,1 0 1,-1 0-1,0 0 0,-1 0 50,1-1 0,-1 1 0,0 0-1,1 0 1,-1 0 0,0 0 0,1 1 0,-1-1 0,0 0-1,1 1 1,-3 0 0,1 1-15,0 0 0,0 0 1,0 1-1,1 0 0,-1-1 0,1 1 0,0 0 1,0 0-1,0 0 0,0 0 0,0 0 0,1 1 1,-1-1-1,1 0 0,0 1 0,-1 3 0,-2 10 91,-4 33-1,8-50-199,-3 26 133,0 38 0,3-56-116,0-1 0,1 0 0,0 0 0,1 0 0,-1 0 0,1 0 0,1 0 0,-1 0 0,1-1 0,5 10 0,-6-14-4,-1 0 1,0 0-1,0-1 1,1 1-1,-1-1 0,1 1 1,0-1-1,-1 1 0,1-1 1,0 0-1,0 0 0,0 1 1,0-1-1,0-1 0,0 1 1,0 0-1,0 0 1,0-1-1,0 0 0,1 1 1,-1-1-1,0 0 0,0 0 1,0 0-1,1 0 0,-1 0 1,0-1-1,0 1 1,0 0-1,0-1 0,0 0 1,4-1-1,2-2 60,-1 0-1,1 0 1,-1-1-1,0 0 1,0-1-1,0 1 1,7-9-1,6-8 110,-2-1 1,0-1-1,-1 0 1,19-39-1,-16 22 43,-2 0-1,15-53 1,-26 72-208,-1 0 1,-1 0 0,-1 0 0,3-46-1,-7 66-31,0 1-1,0-1 0,0 1 0,0-1 1,0 1-1,0-1 0,-1 1 0,1-1 1,0 1-1,-1-1 0,1 1 0,-1 0 1,-1-3-1,2 4 0,0 0 1,0 0-1,-1 0 1,1 0 0,0 0-1,-1 0 1,1 0-1,0 0 1,-1 0-1,1 0 1,0 0-1,-1 0 1,1 0 0,0 0-1,-1 0 1,1 0-1,0 0 1,-1 0-1,1 0 1,0 1-1,-1-1 1,1 0 0,0 0-1,0 0 1,-1 0-1,1 1 1,0-1-1,0 0 1,-1 0-1,1 1 1,0-1 0,0 0-1,0 1 1,-1-1-1,-3 6-40,0 0-1,1 0 0,0 0 0,-4 10 1,-5 16-19,1 1-1,2 0 1,1 0 0,1 1 0,2 0 0,2 1 0,1-1-1,5 65 1,-2-94 62,-1 1-1,2 0 0,-1-1 1,1 1-1,-1 0 0,2-1 1,-1 0-1,1 0 1,-1 0-1,7 9 0,-7-12 2,0 0 0,0 0 0,0 0 1,0 0-1,1-1 0,-1 1 0,0-1 0,1 0 0,-1 1 0,1-1 0,0 0 0,-1-1 0,1 1 0,0 0 0,-1-1 1,1 1-1,0-1 0,0 0 0,-1 0 0,1 0 0,0 0 0,0-1 0,-1 1 0,5-2 0,2-1-9,1 0 0,0-1 0,-1 0 0,0-1 0,0 0 0,0 0 0,-1-1 0,1 0 0,-2-1 0,1 1 0,-1-2 0,10-11 0,-9 10 1,0-1-1,-1 0 0,0-1 0,-1 1 0,-1-1 1,1-1-1,-2 1 0,1-1 0,-2 1 1,3-14-1,-5 22 11,-1 1-1,0-1 1,0 0 0,0 0-1,0 1 1,-1-1 0,1 0-1,-1 0 1,1 1 0,-3-5 0,3 7-1,0-1 1,0 1-1,0 0 1,-1-1-1,1 1 1,0 0-1,0-1 1,-1 1 0,1 0-1,0-1 1,-1 1-1,1 0 1,0-1-1,-1 1 1,1 0-1,0 0 1,-1 0-1,1-1 1,-1 1 0,1 0-1,0 0 1,-1 0-1,1 0 1,-1 0-1,1 0 1,-1 0-1,0 0 1,0 0-1,0 1 0,0-1 1,0 0-1,0 1 0,1 0 1,-1-1-1,0 1 0,0-1 1,0 1-1,1 0 0,-1 0 1,0-1-1,1 1 0,-1 0 0,0 1 1,-6 9-1,1-1 1,1 1-1,-1 0 0,2 1 1,0-1-1,0 1 0,-2 15 1,3-10-3,0 1 0,1 0 0,1 0 0,2 25 0,-1-40 1,0-1 1,0 1-1,1-1 0,-1 1 1,1-1-1,-1 1 0,1-1 1,0 1-1,0-1 0,0 1 0,0-1 1,0 0-1,1 0 0,-1 1 1,1-1-1,-1 0 0,1 0 1,0-1-1,0 1 0,0 0 0,0-1 1,0 1-1,0-1 0,5 3 1,-1-2-11,0-1 1,1 1 0,-1-1 0,1-1 0,-1 1-1,1-1 1,-1 0 0,12-2 0,38-4-237,76-4-541,-117 10 674,0 1 0,-1 0 0,1 1 0,0 1-1,-1 0 1,24 9 0,-62-53 2244,-94-126-714,118 166-1473,-1 0 0,0 0 0,0 0-1,0 0 1,1 0 0,-1 0 0,1 0 0,-1-1-1,1 1 1,-1 0 0,1 0 0,0-1 0,-1 1 0,1 0-1,0 0 1,0-1 0,0 1 0,0 0 0,0-1-1,1-1 1,0 1-23,0 1 1,0 0-1,1 0 0,-1 0 0,0 0 0,1 0 0,-1 0 1,1 1-1,-1-1 0,1 0 0,-1 1 0,1-1 1,0 1-1,-1 0 0,1-1 0,2 1 0,28-8-392,7-5-135</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0.528"/>
    </inkml:context>
    <inkml:brush xml:id="br0">
      <inkml:brushProperty name="width" value="0.025" units="cm"/>
      <inkml:brushProperty name="height" value="0.025" units="cm"/>
      <inkml:brushProperty name="color" value="#E71224"/>
    </inkml:brush>
  </inkml:definitions>
  <inkml:trace contextRef="#ctx0" brushRef="#br0">1 0 12187,'3'5'928,"0"2"-1960,-2 3 1064,3 1 280,-2-2-480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0.995"/>
    </inkml:context>
    <inkml:brush xml:id="br0">
      <inkml:brushProperty name="width" value="0.025" units="cm"/>
      <inkml:brushProperty name="height" value="0.025" units="cm"/>
      <inkml:brushProperty name="color" value="#E71224"/>
    </inkml:brush>
  </inkml:definitions>
  <inkml:trace contextRef="#ctx0" brushRef="#br0">39 38 17244,'1'-13'3648,"2"23"-933,3 26-782,33 419-160,-60-570-6668,7 60 3938</inkml:trace>
  <inkml:trace contextRef="#ctx0" brushRef="#br0" timeOffset="1">0 85 15803,'10'-13'1889,"8"11"-857,3 2-312,6 2 1065,2 1-193,5-4-424,-1-3-152,0-5-384,-4-1-103,-3-2-297,-6 0-168,-6 0-216,-2 2-288,-14 6-745,-6 5 857,-2 3-136</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1.433"/>
    </inkml:context>
    <inkml:brush xml:id="br0">
      <inkml:brushProperty name="width" value="0.025" units="cm"/>
      <inkml:brushProperty name="height" value="0.025" units="cm"/>
      <inkml:brushProperty name="color" value="#E71224"/>
    </inkml:brush>
  </inkml:definitions>
  <inkml:trace contextRef="#ctx0" brushRef="#br0">0 72 16323,'7'33'2113,"15"-15"-929,1-10-408,7-14 1785,3-8-929,4-6-520,-1-4-143,-3 1-417,-3 1-224,-7 9-616,-5 5-400,-9 11 1288,-9 4-712,-10 11-80,-4 5-96</inkml:trace>
  <inkml:trace contextRef="#ctx0" brushRef="#br0" timeOffset="1">36 292 17484,'1'10'2144,"18"-5"-968,2-3-415,11-5 1615,5-4-688,3-6-583,2-3-265,-2-4-672,-1 0-584,-8 0 448,-11 6-120,-12 4-232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2.319"/>
    </inkml:context>
    <inkml:brush xml:id="br0">
      <inkml:brushProperty name="width" value="0.025" units="cm"/>
      <inkml:brushProperty name="height" value="0.025" units="cm"/>
      <inkml:brushProperty name="color" value="#E71224"/>
    </inkml:brush>
  </inkml:definitions>
  <inkml:trace contextRef="#ctx0" brushRef="#br0">153 44 17996,'0'-1'117,"0"0"0,1-1 1,-1 1-1,0 0 0,0-1 0,0 1 1,-1 0-1,1-1 0,0 1 0,0 0 1,-1 0-1,1-1 0,-1 1 1,1 0-1,-1 0 0,1 0 0,-1 0 1,0 0-1,0-1 0,1 1 0,-1 0 1,0 1-1,0-1 0,0 0 0,-2-1 1,2 2-71,1-1 0,-1 1 1,0 0-1,1 0 0,-1 0 0,0 1 1,1-1-1,-1 0 0,0 0 1,1 0-1,-1 0 0,1 1 0,-1-1 1,0 0-1,1 1 0,-1-1 0,1 0 1,-1 1-1,0 0 0,-15 19 1101,7 0-785,0 1 0,1 0 0,1 0 0,1 0 0,1 0 1,-2 29-1,2-7-205,3 0 0,3 54 1,2-56-5,8 42 1,-8-68-90,0 1 0,2-1 0,0 1 1,1-1-1,12 23 0,-18-38-74,0 0-1,0 0 1,0 0-1,0 0 0,1 0 1,-1 0-1,0 1 1,0-1-1,0 0 1,0 0-1,0 0 1,0 0-1,0 0 1,0 0-1,1 0 1,-1 0-1,0 0 1,0 1-1,0-1 1,0 0-1,0 0 1,0 0-1,0 0 1,0 0-1,0 0 1,0 1-1,0-1 1,0 0-1,0 0 1,0 0-1,0 0 1,0 0-1,0 0 1,0 1-1,0-1 1,0 0-1,0 0 0,0 0 1,0 0-1,0 0 1,0 0-1,0 1 1,0-1-1,0 0 1,0 0-1,0 0 1,-1 0-1,1 0 1,0 0-1,0 0 1,0 1-1,0-1 1,0 0-1,0 0 1,0 0-1,0 0 1,-1 0-1,1 0 1,0 0-1,0 0 1,0 0-1,0 0 1,0 0-1,0 0 1,-1 0-1,1 0 1,0 0-1,-14-6-420,-15-14-159,-9-15-126,35 32 675,0 0-1,0-1 1,1 1-1,-1-1 1,1 0-1,0 0 1,0 0-1,0 0 1,-1-6-1,2 9 47,1 0-1,0 0 1,0 0-1,1 1 1,-1-1 0,0 0-1,0 0 1,0 0-1,1 0 1,-1 0 0,0 0-1,1 0 1,-1 1-1,1-1 1,-1 0 0,1 0-1,-1 0 1,1 1-1,-1-1 1,1 0-1,0 1 1,-1-1 0,1 1-1,0-1 1,0 1-1,0-1 1,-1 1 0,1-1-1,0 1 1,0 0-1,0-1 1,0 1 0,1 0-1,41-9 307,-24 5-182,-7 0-258,0 0 0,-1-1 0,1-1-1,-1 0 1,0 0 0,-1-1 0,0-1 0,0 1-1,0-2 1,-1 1 0,0-2 0,-1 1 0,0-1-1,0 0 1,-1 0 0,11-23 0,-7 11-317,-1-1 0,-2 0 0,0 0 0,-1-1 0,-2 0-1,0 0 1,2-46 0,-6 57 267,-2 0-1,-1-21 1,1 30 158,0 1 1,1-1-1,-1 0 0,0 1 1,0 0-1,-1-1 0,1 1 1,-1 0-1,0 0 0,0-1 1,0 1-1,0 1 0,-4-5 1,6 6 23,-1 1 0,1-1 0,-1 1 0,1 0 0,-1-1 0,1 1 0,-1 0 0,1-1 0,-1 1 0,1 0 0,-1 0 0,0 0 0,1-1 0,-1 1 0,1 0 0,-1 0 0,0 0 0,1 0 1,-1 0-1,1 0 0,-1 0 0,0 0 0,1 0 0,-1 1 0,1-1 0,-1 0 0,1 0 0,-1 0 0,0 1 0,1-1 0,-1 0 0,1 1 0,-1-1 0,1 0 0,0 1 0,-1-1 0,1 0 1,-1 1-1,1-1 0,0 1 0,-1-1 0,1 1 0,0-1 0,-1 1 0,1 0 0,0-1 0,0 1 0,0-1 0,-1 1 0,1 0 0,-9 34 363,0 54 1034,3 122 0,5-144-729,0-31-233,2 0 0,1 0-1,2-1 1,10 46 0,-13-77-383,1 0 0,-1 0 1,1-1-1,0 1 0,1 0 1,-1 0-1,1-1 0,4 5 1,-7-7-51,1-1 0,-1 1 0,1 0 0,-1-1 0,1 1 0,-1-1 1,1 1-1,-1-1 0,1 0 0,0 1 0,-1-1 0,1 1 0,0-1 1,-1 0-1,1 1 0,0-1 0,-1 0 0,1 0 0,0 0 0,0 0 1,-1 0-1,1 0 0,0 0 0,0 0 0,-1 0 0,1 0 0,0 0 1,0 0-1,-1 0 0,1 0 0,0-1 0,-1 1 0,1 0 0,0-1 1,-1 1-1,1 0 0,0-1 0,-1 1 0,1-1 0,-1 1 0,1-1 0,-1 1 1,1-1-1,-1 0 0,1 1 0,-1-1 0,1 1 0,-1-1 0,0 0 1,1 1-1,-1-1 0,0-1 0,1-1-77,0-1-1,0 1 1,0-1 0,-1 0-1,1 1 1,-1-1 0,0 0-1,0 1 1,0-1 0,-1 0-1,1 1 1,-1-1 0,0 0-1,0 1 1,0-1 0,-1 1-1,1 0 1,-1-1 0,-3-5-1,-5-6-1386,-1-1 0,-19-21 0,24 31 699,0-1-109,3 5 582,1-1-1,-1 1 1,1-1 0,0 0 0,0 0 0,0 0 0,0 0 0,0 0 0,1 0 0,-2-4-1,5 6 682,1 0 0,0 1-1,-1-1 1,1 1-1,0 0 1,-1 0-1,1 0 1,3 0-1,-1 0 444,1 0-636,-1 0 0,0-1 0,0 0 0,1 0 0,-1-1 0,0 1-1,0-1 1,0 0 0,0-1 0,-1 1 0,1-1 0,-1 0 0,1 0 0,-1 0-1,0-1 1,0 1 0,0-1 0,6-8 0,-4 3-321,-1-1 0,0 1 0,0-1 0,-1 0 0,0 0 0,0 0 0,-1 0 0,2-16 0,1-14-190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3.355"/>
    </inkml:context>
    <inkml:brush xml:id="br0">
      <inkml:brushProperty name="width" value="0.025" units="cm"/>
      <inkml:brushProperty name="height" value="0.025" units="cm"/>
      <inkml:brushProperty name="color" value="#E71224"/>
    </inkml:brush>
  </inkml:definitions>
  <inkml:trace contextRef="#ctx0" brushRef="#br0">1 519 12763,'2'3'574,"0"1"-1,0 0 1,1-1 0,-1 1 0,1-1 0,0 0-1,6 6 1,-8-8-416,1 0-1,-1-1 0,1 1 1,-1 0-1,1-1 0,-1 1 1,1-1-1,-1 1 0,1-1 1,0 0-1,-1 1 1,1-1-1,-1 0 0,1 0 1,0 0-1,-1 0 0,1-1 1,-1 1-1,1 0 0,0-1 1,-1 1-1,1-1 1,-1 1-1,3-3 0,1 0 53,0 0 0,0 0 0,-1-1-1,1 0 1,-1 0 0,0 0 0,-1-1-1,1 1 1,0-1 0,-1 0 0,4-7 0,-1-1 69,0 0 0,-1 1 0,6-24 0,-8 23-88,0 1 0,0-24 0,-2 34-172,-1 0-1,0-1 0,0 1 1,0-1-1,0 1 0,0 0 0,-1-1 1,1 1-1,-1 0 0,1-1 1,-1 1-1,0 0 0,0 0 0,0 0 1,0 0-1,0 0 0,-1 0 0,1 0 1,0 0-1,-1 0 0,0 0 1,-2-1-1,3 2-11,0 1-1,1-1 1,-1 1 0,0 0 0,-1-1-1,1 1 1,0 0 0,0 0 0,0 0-1,0 0 1,0 0 0,0 0 0,0 0 0,0 0-1,0 0 1,0 0 0,0 0 0,0 1-1,0-1 1,0 0 0,0 1 0,-2 0-1,1 1 4,-1 0-1,1 0 1,0 0 0,0 0-1,-1 0 1,1 0-1,1 1 1,-3 2-1,-2 4 4,1 1 0,-1 0 0,-4 16 0,3-8-29,2 1 1,0 0-1,-5 38 0,9-49 5,1 0-1,0-1 0,0 1 1,0 0-1,1 0 1,0-1-1,1 1 1,-1 0-1,2-1 1,-1 1-1,1-1 0,6 11 1,-8-16 2,0 0 0,0-1 0,0 1 0,0-1-1,0 1 1,1-1 0,-1 0 0,0 0 0,1 1 0,-1-1 0,1 0 0,0 0 0,-1 0 0,1 0 0,0-1 0,0 1 0,-1 0-1,1-1 1,0 1 0,0-1 0,0 0 0,0 0 0,0 0 0,0 0 0,-1 0 0,1 0 0,0 0 0,0 0 0,0-1-1,0 1 1,0-1 0,0 1 0,2-2 0,3-1-105,0-1 0,-1 0 0,1 0 0,-1-1 0,0 0 1,0 0-1,6-7 0,11-13-816,-1-2 1,-1 0 0,25-46-1,41-98-2969,-63 116 2165,-3-1 0,14-62 0,-29 92 2065,-7 16 1088,-4 14-5,-5 13-365,-7 26-305,3 1 1,1 0-1,2 1 1,3 0-1,1 0 1,2 1-1,3 0 0,2 46 1,6-24-337,-5-62-384,0 1 0,1-1 0,0 0 0,0 0-1,0 0 1,0-1 0,1 1 0,5 8 0,-7-14-18,-1 1 0,0-1 0,1 0 1,-1 1-1,0-1 0,1 0 0,-1 1 0,1-1 1,-1 0-1,1 0 0,-1 1 0,1-1 0,-1 0 1,1 0-1,-1 0 0,1 1 0,-1-1 0,1 0 1,-1 0-1,1 0 0,-1 0 0,1 0 0,-1 0 1,1 0-1,-1-1 0,1 1 0,0 0 0,-1 0 1,1 0-1,-1 0 0,1-1 0,-1 1 0,0 0 1,1 0-1,-1-1 0,1 1 0,-1 0 0,1-1 1,-1 1-1,0 0 0,1-1 0,-1 1 1,0-1-1,1 1 0,-1-1 0,17-25 372,-14 21-294,109-197 2642,-2 2-1425,-107 191-2323,-10 7 737,-5 4-132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3.852"/>
    </inkml:context>
    <inkml:brush xml:id="br0">
      <inkml:brushProperty name="width" value="0.025" units="cm"/>
      <inkml:brushProperty name="height" value="0.025" units="cm"/>
      <inkml:brushProperty name="color" value="#E71224"/>
    </inkml:brush>
  </inkml:definitions>
  <inkml:trace contextRef="#ctx0" brushRef="#br0">1 0 17996,'16'43'1968,"5"-4"-1192,2-6-335,0-4 887,3-8-448,-2-9-856,-4-4 376,-1-16-352,-5-12-168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4.366"/>
    </inkml:context>
    <inkml:brush xml:id="br0">
      <inkml:brushProperty name="width" value="0.025" units="cm"/>
      <inkml:brushProperty name="height" value="0.025" units="cm"/>
      <inkml:brushProperty name="color" value="#E71224"/>
    </inkml:brush>
  </inkml:definitions>
  <inkml:trace contextRef="#ctx0" brushRef="#br0">56 2 16371,'0'-1'70,"0"1"0,1 0-1,-1 0 1,0 0 0,0 0-1,0 0 1,0 0 0,1 0-1,-1-1 1,0 1 0,0 0-1,0 0 1,0 0 0,1 0-1,-1 0 1,0 0 0,0 0-1,0 0 1,1 0-1,-1 0 1,0 0 0,0 0-1,0 0 1,1 0 0,-1 0-1,0 0 1,0 0 0,0 0-1,1 1 1,-1-1 0,0 0-1,0 0 1,0 0 0,0 0-1,1 0 1,-1 0-1,0 0 1,0 1 0,0-1-1,0 0 1,0 0 0,0 0-1,1 0 1,-1 1 0,0-1-1,0 0 1,0 0 0,0 0-1,0 1 1,0-1 0,0 0-1,0 0 1,0 0 0,0 1-1,4 15 546,-3-11-74,47 187 3488,44 89-2966,-89-273-1072,0-1-13,-1 0-1,1 0 0,0 0 0,1-1 0,0 1 0,0-1 0,0 0 0,7 7 0,-11-13-14,0-1 1,0 1-1,0 0 1,1 0-1,-1 0 0,0-1 1,0 1-1,0 0 1,0 0-1,0-1 0,0 1 1,1 0-1,-1-1 1,0 1-1,0 0 1,0 0-1,0-1 0,0 1 1,0 0-1,0-1 1,0 1-1,0 0 0,0 0 1,0-1-1,0 1 1,-1 0-1,1 0 0,0-1 1,0 1-1,0 0 1,0 0-1,0-1 1,0 1-1,-1 0 0,1 0 1,0-1-1,0 1 1,-1 0-1,-11-23-993,-1 0 1,-1 1 0,-18-21-1,-58-61-1243,47 57 2044,29 32 366,10 12 23,1 0 0,-1 0 0,1-1 0,0 0 0,0 1 0,0-1 0,-4-8 1,7 11-117,0 1 1,0-1-1,0 1 1,0 0-1,0-1 1,0 1 0,0 0-1,0-1 1,0 1-1,0-1 1,0 1-1,0 0 1,0-1 0,1 1-1,-1 0 1,0-1-1,0 1 1,0 0-1,1-1 1,-1 1 0,0 0-1,0 0 1,1-1-1,-1 1 1,0 0-1,0 0 1,1-1 0,-1 1-1,0 0 1,1 0-1,-1 0 1,0-1-1,1 1 1,-1 0 0,0 0-1,1 0 1,-1 0-1,1 0 1,-1 0-1,0 0 1,1 0 0,-1 0-1,0 0 1,1 0-1,0 0 1,28 0 1515,-12 0-848,-2-1-13,87-8 1564,-93 7-2255,1 0 1,-1 0-1,1-1 1,-1 0 0,0-1-1,0 0 1,0 0-1,9-7 1,-2-2-210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5.627"/>
    </inkml:context>
    <inkml:brush xml:id="br0">
      <inkml:brushProperty name="width" value="0.05" units="cm"/>
      <inkml:brushProperty name="height" value="0.05" units="cm"/>
    </inkml:brush>
  </inkml:definitions>
  <inkml:trace contextRef="#ctx0" brushRef="#br0">1 370 17356,'35'-77'8953,"23"-66"-8276,-50 122-185,-3 15-487,-2 13-27,0 24-50,-3-21 50,1-1-17,0 0 0,1 0-1,0 0 1,1 0 0,0-1-1,0 1 1,4 7 0,-5-12 3,1-1 0,-1 1 0,1-1 1,-1 0-1,1 1 0,0-1 0,0-1 0,1 1 1,-1 0-1,0-1 0,1 0 0,0 1 0,-1-1 1,1-1-1,0 1 0,0-1 0,4 2 0,2-1-126,0 0-1,0 0 1,18 0-1,-24-2 100,0 0-1,0 0 1,1-1-1,-1 1 1,0-1-1,0 0 1,0 0-1,0-1 1,0 1-1,0-1 1,5-2-1,-9 3 54,1 1 0,-1 0 0,1 0 0,-1-1 0,0 1 0,1 0 0,-1 0 0,1-1 0,-1 1 0,0-1 0,1 1 0,-1 0 0,0-1 0,0 1 0,1-1 0,-1 1 0,0-1 0,0 1 0,1-1 0,-1 1 0,0-1 0,0 1 0,0-1 0,0 1 0,0-1 0,0 1 0,0-1 0,0 1 0,0-1 0,0 1 0,0-1 0,0 1 0,0-1 0,0 1 0,-1-1 0,1 1 0,0 0 0,0-1 0,-1 1 0,1-1 0,0 0 0,-19-15-61,9 9 89,5 1 36,0 1 1,1 0-1,0-1 1,0 0-1,0 0 1,1 0-1,-1 0 1,2-1-1,-1 1 1,1-1-1,0 0 1,0 0-1,-1-7 1,3 10-26,0 1 0,0 0 0,0 0 1,0 0-1,0 0 0,1 0 0,-1 0 0,1-1 0,0 1 0,0 0 1,0 1-1,0-1 0,1 0 0,-1 0 0,1 0 0,-1 1 1,1-1-1,0 1 0,0-1 0,0 1 0,1 0 0,-1 0 1,0 0-1,1 0 0,0 0 0,-1 1 0,1-1 0,0 1 0,0-1 1,0 1-1,4-1 0,6-1-73,0 0-1,1 1 1,-1 0 0,1 1-1,20 1 1,-20 1-344,0-2 1,0 1-1,0-2 1,0 0-1,14-4 1,-24 5 307,-1-1 1,1 1-1,-1-1 1,0 0-1,1 0 1,-1 0-1,0 0 1,0-1-1,-1 1 1,1-1-1,0 0 1,1-3-1,11-17-613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16.315"/>
    </inkml:context>
    <inkml:brush xml:id="br0">
      <inkml:brushProperty name="width" value="0.025" units="cm"/>
      <inkml:brushProperty name="height" value="0.025" units="cm"/>
      <inkml:brushProperty name="color" value="#E71224"/>
    </inkml:brush>
  </inkml:definitions>
  <inkml:trace contextRef="#ctx0" brushRef="#br0">0 12 18332,'0'0'59,"0"0"-1,1 0 1,-1 0 0,0-1-1,0 1 1,0 0 0,0 0 0,0 0-1,1 0 1,-1-1 0,0 1-1,0 0 1,0 0 0,1 0 0,-1 0-1,0 0 1,0-1 0,0 1-1,1 0 1,-1 0 0,0 0 0,0 0-1,1 0 1,-1 0 0,0 0-1,0 0 1,1 0 0,-1 0 0,0 0-1,0 0 1,1 0 0,-1 0-1,0 0 1,0 0 0,0 1 0,1-1-1,5 9 863,1 22-309,-6-24-120,53 345 1908,-52-338-2313,-2-11-37,0 0 1,0 0-1,1 0 1,0 0-1,0 0 1,-1 0-1,2 0 0,0 3 1,-1-6-39,-1 0-1,0 0 1,0 1 0,0-1 0,1 0 0,-1 0-1,0 0 1,0 0 0,1 0 0,-1 0 0,0 0-1,0 0 1,1 0 0,-1 0 0,0 0 0,0 0-1,1 0 1,-1 0 0,0 0 0,0 0 0,1 0-1,-1 0 1,0 0 0,0 0 0,0 0 0,1 0-1,-1 0 1,0 0 0,0-1 0,0 1 0,1 0-1,-1 0 1,0 0 0,0 0 0,0-1 0,1 1-1,-1 0 1,0 0 0,0 0 0,0-1 0,0 1-1,0 0 1,0 0 0,0 0 0,1-1 0,-1 1 0,0 0-1,0 0 1,0-1 0,4-9 253,0 0 1,5-19 0,-9 26-261,14-51 498,-8 25-373,2 1-1,0 0 1,16-32-1,-23 58-134,-1 1-1,1 0 0,-1 0 0,1 0 1,0 0-1,-1 0 0,1 0 0,0 0 1,0 0-1,-1 0 0,1 0 0,0 1 1,0-1-1,0 0 0,0 0 0,1 1 1,-1-1-1,2 0 0,-2 1-7,0 0 0,-1 0 0,1 0 0,0 0-1,0 0 1,0 0 0,-1 1 0,1-1 0,0 0 0,0 1 0,0-1-1,-1 0 1,1 1 0,0-1 0,-1 1 0,1-1 0,0 1 0,-1-1-1,1 1 1,0 1 0,3 4-104,0 0-1,0 0 1,0 0 0,4 13 0,-7-15 73,12 30-302,-9-22 179,1 0 0,0-1 0,0 1 0,13 19 0,-17-30 162,0 0 1,-1 0 0,1 0-1,0-1 1,-1 1-1,1 0 1,0 0 0,0-1-1,0 1 1,-1 0-1,1-1 1,0 1 0,0-1-1,0 1 1,0-1-1,0 1 1,0-1 0,0 0-1,1 1 1,-1-1-1,0 0 1,0 0 0,0 0-1,0 0 1,0 0-1,0 0 1,0 0 0,0 0-1,1-1 1,-1 1-1,0 0 1,0-1 0,0 1-1,0 0 1,0-1-1,0 1 1,0-1 0,-1 0-1,1 1 1,0-1-1,0 0 1,0 0 0,0 1-1,-1-1 1,1 0 0,0-1-1,4-4 35,0-1-1,0 0 1,-1 0 0,6-15-1,7-20 109,-2-2-1,13-59 0,-29 118-192,1 0-1,0 1 1,1-1-1,6 29 1,-5-29 27,0-3 22,-2-7 6,1-1 0,-1 1 0,1 0-1,0 0 1,0-1 0,1 1 0,-1 0 0,1-1-1,0 0 1,5 9 0,-6-13 3,-1 0-1,0 0 1,0 1 0,1-1 0,-1 0 0,0 0-1,0 1 1,1-1 0,-1 0 0,0 0 0,1 0-1,-1 0 1,0 1 0,1-1 0,-1 0 0,0 0-1,1 0 1,-1 0 0,0 0 0,1 0 0,-1 0-1,1 0 1,-1 0 0,0 0 0,1 0 0,-1 0-1,0 0 1,1 0 0,-1 0 0,0-1 0,1 1-1,-1 0 1,0 0 0,1 0 0,10-14 66,4-22 24,-14 33-80,44-155 163,-42 152-325,0 8 32,2 17-38,0 26 5,-2-9 59,3 42-59,-5-68 174,1-1 0,0 0 1,0 0-1,1 0 0,8 15 0,-11-23-14,0 0 0,0 0 1,1-1-1,-1 1 0,1 0 0,-1 0 0,1-1 0,-1 1 0,1 0 0,-1-1 0,1 1 0,0-1 0,-1 1 0,1-1 0,0 1 0,-1-1 0,1 1 0,0-1 0,-1 0 0,1 1 0,0-1 0,0 0 0,0 0 0,0 1 0,-1-1 0,1 0 0,0 0 0,0 0 0,0 0 0,0 0 0,-1 0 0,1 0 0,0-1 0,0 1 0,0 0 0,-1 0 0,1 0 0,0-1 0,0 1 1,-1-1-1,1 1 0,0 0 0,1-2 0,2-2 40,1 1 1,-1-1-1,0-1 1,-1 1 0,4-5-1,-6 8-45,20-28 227,-8 9-77,28-30 0,-37 45-173,1 1-1,-1 0 1,0 0 0,1 1-1,0-1 1,0 1-1,0 0 1,0 0-1,1 1 1,-1 0 0,1 0-1,6-2 1,-9 4-7,0-1 0,0 1 0,0 0 0,0 0 0,-1 1 0,1-1 1,0 0-1,0 1 0,0 0 0,0 0 0,-1 0 0,1 0 0,-1 0 1,1 0-1,0 1 0,-1-1 0,0 1 0,1 0 0,-1 0 0,0 0 0,0 0 1,3 3-1,1 3-24,0 1 0,0-1 0,-1 1 0,8 18 1,-11-28 585,0-8-280,0-9 49,-1-11-32,-1-1 0,-2 1 1,-1-1-1,-1 1 0,-14-50 0,19 79-365,1-1 0,-1 1 0,0 0 0,0 0 0,1 0 0,-1 0 0,0 0 0,0 0 0,1 0 0,-1 0 0,0 1 0,0-1 0,1 0 0,0 1 0,5 1-215,2-1 159,0-1-1,0 0 1,0 0-1,10-2 1,20-4-307</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0.159"/>
    </inkml:context>
    <inkml:brush xml:id="br0">
      <inkml:brushProperty name="width" value="0.025" units="cm"/>
      <inkml:brushProperty name="height" value="0.025" units="cm"/>
      <inkml:brushProperty name="color" value="#E71224"/>
    </inkml:brush>
  </inkml:definitions>
  <inkml:trace contextRef="#ctx0" brushRef="#br0">1 0 16363,'0'0'74,"1"0"-1,-1 1 1,1-1-1,-1 0 1,1 0-1,-1 1 1,1-1-1,-1 0 1,0 1-1,1-1 1,-1 0-1,0 1 1,1-1-1,-1 1 1,0-1-1,0 1 1,1-1-1,-1 1 1,0-1-1,0 0 0,0 1 1,1-1-1,-1 1 1,0-1-1,0 1 1,0 0-1,0 0 1,2 20 97,-2-16 85,12 85 1055,29 118 0,-22-123-1100,-49-135-3032,8 20 2253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0.563"/>
    </inkml:context>
    <inkml:brush xml:id="br0">
      <inkml:brushProperty name="width" value="0.025" units="cm"/>
      <inkml:brushProperty name="height" value="0.025" units="cm"/>
      <inkml:brushProperty name="color" value="#E71224"/>
    </inkml:brush>
  </inkml:definitions>
  <inkml:trace contextRef="#ctx0" brushRef="#br0">1 4 15515,'185'-2'5378,"-78"3"-4332,-87-2-917,-10 0-79,-1 1 0,1 0 0,-1 0 0,1 1 0,10 3 0,-18-4-50,0 1 1,0-1 0,0 1 0,0 0-1,0 0 1,0 0 0,0 0 0,-1 0-1,1 0 1,0 1 0,-1-1 0,1 0-1,-1 1 1,0-1 0,1 1 0,-1 0-1,0-1 1,0 1 0,0 0 0,0 0-1,0 0 1,0 0 0,-1 0 0,1 0-1,-1 0 1,1 0 0,-1 0 0,0 0-1,0 2 1,0 5-3,0 0 0,-1 0-1,-1 0 1,1-1 0,-1 1 0,-1-1-1,0 1 1,0-1 0,-6 11-1,-7 11 24,-20 29 0,33-55-19,0 0-31,-3 8-64,-1-1 0,-1-1 0,0 1 1,0-1-1,-1-1 0,0 1 0,-18 12 0,33-35-279,9-4 157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1.095"/>
    </inkml:context>
    <inkml:brush xml:id="br0">
      <inkml:brushProperty name="width" value="0.025" units="cm"/>
      <inkml:brushProperty name="height" value="0.025" units="cm"/>
      <inkml:brushProperty name="color" value="#E71224"/>
    </inkml:brush>
  </inkml:definitions>
  <inkml:trace contextRef="#ctx0" brushRef="#br0">1 135 13987,'1'40'5687,"-1"-28"-5525,2-1-1,-1 1 1,1-1 0,1 1-1,0-1 1,5 13 0,-8-24-156,0 0 0,0 1 0,0-1 0,0 0 0,1 1 0,-1-1 0,0 0 0,0 1 0,0-1 0,0 0 0,1 1 0,-1-1 0,0 0 0,0 0 0,1 1 0,-1-1 0,0 0 0,0 0 0,1 0 0,-1 1 0,0-1 0,1 0 0,-1 0 0,0 0 0,1 0 0,-1 0 0,0 0 0,1 1 0,-1-1 0,0 0 0,1 0 0,0 0 0,6-9 164,3-19 75,-6 12-48,0 0-1,-1 0 1,-1 0-1,0 0 1,-1 0-1,-1 0 1,-4-28 0,0 32 28,0 17-43,0 20-108,4-16-86,0 0 0,0-1 0,1 1 0,0-1 0,1 1 0,0-1 0,0 1 0,1-1 0,0 0 0,7 14 0,-9-21 12,0 0 0,0 0 0,-1-1 0,1 1-1,0 0 1,0-1 0,0 1 0,0 0 0,0-1 0,0 1 0,1-1 0,-1 0 0,0 1-1,0-1 1,0 0 0,0 1 0,0-1 0,1 0 0,-1 0 0,0 0 0,0 0-1,0 0 1,0-1 0,1 1 0,-1 0 0,0 0 0,0-1 0,0 1 0,0-1 0,0 1-1,0-1 1,0 1 0,0-1 0,0 0 0,2-1 0,4-3 13,0-1 1,0 1-1,9-12 0,-11 11-7,95-104 168,-100 109-173,1 0-1,0 0 0,-1 1 0,1-1 1,0 0-1,0 0 0,0 1 1,0-1-1,0 1 0,0-1 0,0 1 1,0-1-1,0 1 0,0-1 1,2 1-1,-3 0 0,1 0 0,-1 0 0,1 0 1,-1 0-1,1 0 0,-1 1 0,0-1 0,1 0 1,-1 0-1,1 1 0,-1-1 0,0 0 1,1 0-1,-1 1 0,0-1 0,1 0 0,-1 1 1,0-1-1,1 1 0,-1-1 0,0 0 0,0 1 1,1-1-1,-1 2 0,2 3 2,-1 1-1,0-1 1,0 1 0,0 10-1,0-5 0,13 87-32,-11-84 24,1 0-1,0 0 1,0 0-1,13 23 1,-16-35 7,0 0-1,0 0 1,0 0 0,1-1-1,-1 1 1,0-1 0,1 1-1,-1-1 1,1 1 0,-1-1-1,1 0 1,0 0 0,3 2-1,-4-2 2,0-1-1,0 0 0,0 0 0,1 0 0,-1 0 0,0 0 1,0 0-1,0 0 0,1 0 0,-1 0 0,0-1 1,0 1-1,0 0 0,0-1 0,1 1 0,-1-1 0,0 1 1,0-1-1,0 0 0,0 1 0,0-1 0,0 0 0,-1 0 1,1 0-1,1-1 0,6-7 15,-1-1-1,0 1 0,0-1 1,-1-1-1,-1 1 1,1-1-1,-2 0 1,5-16-1,20-94 153,-27 115-170,1-9-49,-1 0 0,1-23-1,-3 38 23,0 0 1,0 0-1,0-1 0,0 1 0,0 0 0,0-1 0,0 1 0,0 0 0,0 0 0,0-1 0,0 1 0,0 0 1,0-1-1,0 1 0,0 0 0,0 0 0,0-1 0,0 1 0,-1 0 0,1 0 0,0-1 0,0 1 0,0 0 0,0 0 1,-1-1-1,1 1 0,0 0 0,0 0 0,-1 0 0,1-1 0,-7 6-723,-7 16-60,13-18 785,-6 8-481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1.625"/>
    </inkml:context>
    <inkml:brush xml:id="br0">
      <inkml:brushProperty name="width" value="0.025" units="cm"/>
      <inkml:brushProperty name="height" value="0.025" units="cm"/>
      <inkml:brushProperty name="color" value="#E71224"/>
    </inkml:brush>
  </inkml:definitions>
  <inkml:trace contextRef="#ctx0" brushRef="#br0">19 0 18124,'-5'0'1768,"0"3"-1336,1 0-200,1-1 913,3-1-1097,2-1-416,0 3 368,-3 0-128,-3 4-121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2.045"/>
    </inkml:context>
    <inkml:brush xml:id="br0">
      <inkml:brushProperty name="width" value="0.025" units="cm"/>
      <inkml:brushProperty name="height" value="0.025" units="cm"/>
      <inkml:brushProperty name="color" value="#E71224"/>
    </inkml:brush>
  </inkml:definitions>
  <inkml:trace contextRef="#ctx0" brushRef="#br0">86 1 20980,'-6'0'546,"-2"1"6,1 0-1,-1 0 0,1 0 0,-1 1 0,-11 5 0,17-6-534,1-1-1,0 1 1,-1 0-1,1 0 1,0 0-1,-1 0 1,1 0-1,0 0 1,0 0-1,0 0 0,0 0 1,0 0-1,0 1 1,0-1-1,1 0 1,-1 1-1,0-1 1,1 1-1,-1-1 1,1 1-1,-1-1 0,1 1 1,0-1-1,0 1 1,-1-1-1,1 1 1,0 0-1,1-1 1,-1 1-1,0-1 1,0 1-1,1-1 0,-1 1 1,2 2-1,-2-3-21,1 0-1,0 1 1,-1-1-1,1 0 1,0 0-1,0 0 1,0 0-1,0 0 1,0 0-1,0 0 1,0-1-1,0 1 1,0 0-1,0-1 1,0 1-1,1 0 1,-1-1-1,0 1 1,0-1 0,1 0-1,-1 1 1,2-1-1,36 3-150,-24-2 69,-8 0 62,0 1-1,1-1 1,-1 1-1,0 1 1,-1 0-1,1 0 1,0 0-1,-1 0 1,0 1 0,1 0-1,-2 1 1,1-1-1,0 1 1,-1 0-1,0 1 1,0-1-1,-1 1 1,7 9-1,-7-9 45,-1 1 0,1-1 0,-1 0 0,0 1 0,-1 0 0,0 0 0,0 0 0,0 0 0,-1 0 0,0 0 0,0 0 0,-1 0-1,0 1 1,0-1 0,-1 0 0,1 0 0,-2 0 0,-3 14 0,5-20-1,-1 1 0,1 0 0,-1-1-1,0 1 1,1-1 0,-1 1 0,0-1 0,0 0 0,0 1 0,0-1-1,0 0 1,0 1 0,0-1 0,-1 0 0,1 0 0,0 0-1,-1 0 1,1 0 0,-1 0 0,1-1 0,-1 1 0,1 0 0,-1-1-1,1 1 1,-1-1 0,0 0 0,1 1 0,-1-1 0,0 0 0,1 0-1,-1 0 1,0 0 0,-2-1 0,0 0-82,1 0-1,-1 0 1,1-1 0,0 1-1,0-1 1,0 0-1,0 0 1,0 0 0,0 0-1,1 0 1,-1-1 0,1 1-1,-1-1 1,1 0 0,-3-3-1,0-4-35,0 1 0,1-1 0,0 0 0,-3-13 0,0-10-256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2.765"/>
    </inkml:context>
    <inkml:brush xml:id="br0">
      <inkml:brushProperty name="width" value="0.025" units="cm"/>
      <inkml:brushProperty name="height" value="0.025" units="cm"/>
      <inkml:brushProperty name="color" value="#E71224"/>
    </inkml:brush>
  </inkml:definitions>
  <inkml:trace contextRef="#ctx0" brushRef="#br0">0 98 17228,'1'0'78,"-1"0"0,0 0 0,1 0 0,-1 0-1,1 0 1,-1 0 0,1 1 0,-1-1 0,0 0 0,1 0 0,-1 0 0,1 0 0,-1 0 0,0 1 0,1-1 0,-1 0 0,1 0 0,-1 1 0,0-1 0,1 0 0,-1 0 0,0 1 0,0-1 0,1 0 0,-1 1 0,0-1-1,0 1 1,1-1 0,-1 0 0,0 1 0,0 0 0,6 16 418,-5-17-423,38 155 3182,-23-81-2992,-4 1-1,5 147 0,-18-221-113,-1-6-105,-3-10-9,-9-86 3,4 0 0,7-185 0,3 273-39,2-1 1,-1 1-1,2 0 1,7-24 0,-10 34 0,1 0 0,1 0 0,-1 0 0,0 1 0,1-1 0,-1 0 0,1 1 0,0 0 0,0-1 0,0 1 0,0 0 0,0 0 1,0 0-1,1 0 0,-1 0 0,1 0 0,-1 1 0,1-1 0,0 1 0,0 0 0,-1 0 0,1 0 0,0 0 0,0 0 0,0 1 0,0-1 1,5 1-1,-3 0-1,0 0 0,0 0 0,0 0 0,0 1 0,-1 0 0,1 0 0,0 0 1,-1 1-1,1-1 0,-1 1 0,1 0 0,-1 1 0,0-1 0,0 1 0,0 0 0,5 4 1,-6-4 1,-1 1 0,1-1 0,-1 1 0,0-1 0,0 1 0,0 0 0,0 0 0,0 0 0,-1 0 0,0 0 0,0 1 0,0-1 0,-1 0 0,1 1 0,-1-1 0,0 0 0,0 0 0,-1 7 0,-1 3 40,0 0-1,-1 0 1,-1 0 0,0 0 0,-1 0 0,-1-1 0,0 0 0,0 0 0,-1-1 0,-1 1 0,0-2 0,-11 13 0,17-22-52,0 0 1,0 0-1,0-1 0,0 1 1,0-1-1,0 1 1,0-1-1,-1 0 1,-4 2-1,7-3-17,-1 0 1,0 0-1,1 0 1,-1 1-1,1-1 0,-1-1 1,0 1-1,1 0 1,-1 0-1,1 0 0,-1 0 1,0 0-1,1 0 0,-1-1 1,1 1-1,-1 0 1,1-1-1,-1 1 0,1 0 1,-1-1-1,1 1 0,-1 0 1,1-1-1,0 1 1,-1-1-1,1 1 0,-1-1 1,1 1-1,0-1 0,0 1 1,-1-1-1,1 1 1,0-1-1,0 0 0,-1 1 1,1-1-1,0 1 0,0-1 1,0 0-1,0 1 1,0-1-1,0 1 0,0-1 1,0 0-1,1 0 0,-2-6-92,1 0 0,1 0 0,0 0 0,2-11 0,4-8-261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4.091"/>
    </inkml:context>
    <inkml:brush xml:id="br0">
      <inkml:brushProperty name="width" value="0.025" units="cm"/>
      <inkml:brushProperty name="height" value="0.025" units="cm"/>
      <inkml:brushProperty name="color" value="#E71224"/>
    </inkml:brush>
  </inkml:definitions>
  <inkml:trace contextRef="#ctx0" brushRef="#br0">1 320 16780,'-1'9'296,"1"1"0,1-1 0,0 1 0,0-1 0,0 1 0,1-1 0,1 0 0,0 0 0,0 0 0,1 0 0,0 0 0,0-1 0,1 1 0,0-1 1,1-1-1,5 8 0,-6-10-230,0 0 0,-1 0 1,1-1-1,1 0 0,-1 0 1,1 0-1,-1-1 1,1 1-1,0-2 0,0 1 1,1 0-1,-1-1 0,0-1 1,11 3-1,-13-4 6,0 1 0,1-1 1,-1 0-1,0-1 0,0 1 0,1-1 0,-1 0 0,0 0 1,0 0-1,0 0 0,0-1 0,0 0 0,0 0 0,0 0 0,-1 0 1,1 0-1,-1-1 0,1 1 0,-1-1 0,0 0 0,0 0 1,0-1-1,3-5 0,0 1 104,-2 0 0,1 0 0,-1-1 0,-1 0 0,0 0 0,0 0 0,2-10 0,-1 10-126,0 13-93,0 10-92,-4-12 109,8 35-254,-8-35 264,1 0-1,-1 0 1,1 0 0,0 0 0,0 0-1,0-1 1,0 1 0,0 0-1,0 0 1,0-1 0,0 1 0,1-1-1,-1 1 1,1-1 0,1 2-1,-2-3 16,-1 0 0,1 0 0,-1 0 0,1 0 0,-1 0 0,1 0 0,0 0 0,-1 0 0,1 0 0,-1 0 0,1 0 0,-1 0 0,1 0 0,-1-1 0,1 1 0,-1 0 0,1 0 0,-1-1 0,1 1 0,-1 0 0,1-1 0,-1 1 0,1 0 0,-1-1 0,1 0 0,10-12 9,-9 11-7,13-23 38,13-19 21,-26 42-59,-1 0 0,0 1 0,1-1-1,-1 1 1,1-1 0,0 1 0,0-1 0,-1 1 0,1 0 0,0 0-1,0 0 1,0 0 0,0 0 0,0 1 0,0-1 0,0 1 0,1-1-1,-1 1 1,2-1 0,-2 2-3,0-1 0,0 1 0,0 0 0,0-1 0,0 1 0,0 0 0,0 0 0,-1 0 1,1 1-1,0-1 0,-1 0 0,1 0 0,-1 1 0,1-1 0,-1 1 0,1 0 0,-1-1 0,0 1 0,0 0 0,0 0 0,1 2 0,17 46-64,-15-40 52,0 7-38,-3-13-10,0 0 1,0-1-1,0 1 0,0-1 1,0 1-1,1-1 1,0 0-1,3 6 1,-4-9 28,-1 1 0,0-1 0,1 0 0,-1 0 1,0 0-1,1 0 0,-1 0 0,1 1 1,-1-1-1,0 0 0,1 0 0,-1 0 0,1 0 1,-1 0-1,0-1 0,1 1 0,-1 0 1,1 0-1,-1 0 0,0 0 0,1 0 0,-1 0 1,1-1-1,-1 1 0,0 0 0,1 0 1,-1 0-1,0-1 0,1 1 0,-1 0 0,0-1 1,0 1-1,1 0 0,-1-1 0,0 1 1,0 0-1,0-1 0,1 1 0,-1 0 0,0-1 1,10-17-975,-10 17 902,19-40-1754,-2 2-404,2 1 0,44-68 0,-79 130 7830,-3 13-3369,16-31-2053,1-1 0,0 0 1,0 1-1,0 0 0,0-1 1,1 1-1,0 0 0,0 0 1,1 0-1,0 0 0,0 9 1,0-14-129,0-1 0,0 1 0,1-1 0,-1 1 1,0-1-1,0 1 0,0-1 0,1 1 1,-1-1-1,0 1 0,0-1 0,1 0 0,-1 1 1,0-1-1,1 1 0,-1-1 0,0 0 1,1 1-1,-1-1 0,1 0 0,-1 0 0,1 1 1,-1-1-1,0 0 0,1 0 0,-1 0 1,1 1-1,-1-1 0,2 0 0,15-5 289,14-18-47,-14 6-188,-2 0-1,0 0 1,-1-1-1,21-37 1,35-84 400,-62 121-314,0-1-1,-1 0 0,-2 0 1,8-34-1,-36 136 85,18-56-262,1-1-1,-1 52 0,5-70-52,1 1-1,-1-1 0,1 1 1,1-1-1,-1 1 0,1-1 0,1 0 1,0 0-1,0 0 0,0 0 0,1 0 1,0-1-1,7 9 0,-9-12 52,1-2-1,0 1 0,0 0 1,0 0-1,0-1 1,4 3-1,24 6-211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5.337"/>
    </inkml:context>
    <inkml:brush xml:id="br0">
      <inkml:brushProperty name="width" value="0.025" units="cm"/>
      <inkml:brushProperty name="height" value="0.025" units="cm"/>
      <inkml:brushProperty name="color" value="#E71224"/>
    </inkml:brush>
  </inkml:definitions>
  <inkml:trace contextRef="#ctx0" brushRef="#br0">10 163 18004,'0'0'65,"0"-1"1,0 1-1,0 0 1,0 0-1,0 0 1,0 0-1,-1-1 1,1 1-1,0 0 1,0 0-1,0 0 1,0 0-1,-1 0 1,1 0-1,0 0 0,0-1 1,0 1-1,0 0 1,-1 0-1,1 0 1,0 0-1,0 0 1,0 0-1,-1 0 1,1 0-1,0 0 1,0 0-1,0 0 1,-1 0-1,1 0 1,0 0-1,0 0 1,0 0-1,-1 0 1,1 1-1,0-1 0,0 0 1,0 0-1,-1 0 1,-2 10 798,4 14 269,11 41-141,31 98 0,-27-112-912,-15-46-80,6 19 56,-3-21-15,-3-14-5,-19-379-662,17 385 606,1-2-13,-1 1 0,0-1 0,-1 1 1,1-1-1,-1 1 0,-3-6 0,5 12 32,0 0-1,0 0 0,0 0 1,0 0-1,0 0 1,0 0-1,0 0 1,0 0-1,0 0 0,0 0 1,0 0-1,0 0 1,0 1-1,0-1 1,0 0-1,0 0 0,0 0 1,0 0-1,0 0 1,0 0-1,-1 0 1,1 0-1,0 0 0,0 0 1,0 0-1,0 0 1,0 0-1,0 0 1,0 0-1,0 0 0,0 0 1,0 1-1,0-1 1,0 0-1,0 0 1,0 0-1,0 0 0,-1 0 1,1 0-1,0 0 1,0 0-1,0 0 1,0 0-1,0 0 0,0 0 1,0 0-1,0 0 1,0 0-1,0 0 1,0 0-1,0 0 0,-1 0 1,1-1-1,0 1 1,0 0-1,0 0 1,0 0-1,0 0 0,-1 14-33,2 20 0,3-7 3,1 0-1,1 0 1,18 46-1,-17-55 24,1-1 0,0 0 0,2-1 0,0 0 0,1 0 0,17 20 0,-25-33 17,0 0 0,1 1-1,-1-1 1,1-1 0,0 1-1,0 0 1,-1-1 0,2 0 0,-1 0-1,0 0 1,6 1 0,-8-2 8,0-1 0,1 0 0,-1 1 0,0-1 0,0 0 0,0 0 0,1-1 0,-1 1 0,0 0 0,0-1 0,0 1 0,0-1 0,0 0 0,1 0 0,-1 0 0,-1 0 0,1 0 0,0 0 0,0 0 0,0-1 0,-1 1 0,1-1 0,0 1 0,-1-1 0,2-1 0,3-6 59,-1 1-1,0-1 0,-1 1 0,0-1 0,0-1 1,-1 1-1,0 0 0,0-1 0,1-15 1,1-11 263,0-44 0,-5 63-270,0 1 0,0-1 0,-2 1 0,0-1 0,-1 1 0,-1 0-1,-9-29 1,12 44-71,1 0 0,0 0 0,-1 0 0,1 0 0,0 0 0,-1 0 0,1 1 1,-1-1-1,0 0 0,1 0 0,-1 0 0,0 1 0,1-1 0,-1 0 0,0 1 0,0-1 0,0 0 0,1 1 0,-1-1 0,0 1 0,0-1 0,0 1 0,0 0 0,0-1 0,0 1 0,-1 0 0,1 0-28,-1 1-1,1-1 1,0 1-1,0-1 1,0 1-1,0-1 0,0 1 1,0 0-1,1 0 1,-1 0-1,0-1 1,0 1-1,1 0 1,-1 0-1,0 0 1,1 0-1,-1 0 0,1 0 1,-1 0-1,1 1 1,-1-1-1,1 1 1,-3 8 7,1-1-1,0 1 1,1-1 0,0 1 0,1-1 0,0 1 0,0 0 0,1-1 0,0 1-1,3 11 1,5 8-204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6.009"/>
    </inkml:context>
    <inkml:brush xml:id="br0">
      <inkml:brushProperty name="width" value="0.025" units="cm"/>
      <inkml:brushProperty name="height" value="0.025" units="cm"/>
      <inkml:brushProperty name="color" value="#E71224"/>
    </inkml:brush>
  </inkml:definitions>
  <inkml:trace contextRef="#ctx0" brushRef="#br0">57 140 18244,'-1'-4'454,"-1"0"1,0 0-1,0 0 1,-1 1-1,1-1 0,-1 0 1,-5-5-1,8 9-403,0 0 0,-1-1-1,1 1 1,-1 0 0,1-1 0,0 1-1,-1 0 1,1 0 0,-1-1 0,1 1-1,-1 0 1,1 0 0,-1 0 0,1 0-1,-1-1 1,1 1 0,-1 0-1,1 0 1,-1 0 0,1 0 0,-1 0-1,1 1 1,-1-1 0,1 0 0,-1 0-1,0 0 1,0 1 13,0 0 0,0 0 0,0 0 0,0 0 0,1 0 0,-1 0 0,0 0 0,1 0 0,-1 0 0,0 1 0,1-1 0,0 0 0,-1 0 0,1 1 0,0-1 0,-1 1 0,-2 15-39,0-1 0,1 1-1,1 0 1,0 0 0,1-1 0,1 1-1,1 0 1,4 20 0,-6-37-25,0 1-1,0-1 1,0 0-1,0 1 1,0-1 0,0 0-1,1 1 1,-1-1 0,0 0-1,0 1 1,0-1 0,0 0-1,0 1 1,1-1-1,-1 0 1,0 0 0,0 1-1,0-1 1,1 0 0,-1 0-1,0 1 1,0-1-1,1 0 1,-1 0 0,0 0-1,1 1 1,-1-1 0,0 0-1,1 0 1,-1 0 0,0 0-1,1 0 1,-1 0-1,0 0 1,1 0 0,-1 0-1,0 0 1,1 0 0,-1 0-1,0 0 1,1 0-1,-1 0 1,0 0 0,1 0-1,-1 0 1,0 0 0,1 0-1,-1 0 1,0-1 0,1 1-1,-1 0 1,0 0-1,0 0 1,1-1 0,-1 1-1,0 0 1,1-1 0,11-15-14,0-7 34,11-29-1,-17 37-5,0 1 0,0 0 0,1 0 0,1 1-1,0 0 1,20-24 0,-26 36-11,-1-1 0,0 1 0,0 0 0,1 0-1,-1 0 1,1 0 0,-1 0 0,1 0 0,-1 0 0,1 0-1,-1 1 1,1-1 0,0 1 0,-1-1 0,1 1 0,0-1-1,0 1 1,1 0 0,-1 0-3,-1 1 1,0-1-1,1 1 0,-1-1 1,0 1-1,0-1 0,1 1 1,-1 0-1,0 0 0,0-1 1,0 1-1,0 0 0,0 0 1,0 0-1,0 0 0,0 0 1,0 1-1,0 0 0,4 8-1,-1 0-1,0 0 1,0 0-1,4 20 1,-1-6 38,-7-24-33,0 0 1,0 0 0,0-1 0,0 1-1,0 0 1,0 0 0,0-1 0,0 1-1,0 0 1,0 0 0,1-1 0,-1 1-1,0 0 1,0 0 0,0-1 0,0 1-1,1 0 1,-1 0 0,0 0 0,0 0 0,0-1-1,1 1 1,-1 0 0,0 0 0,0 0-1,1 0 1,-1 0 0,0 0 0,0 0-1,1 0 1,-1-1 0,0 1 0,1 0-1,-1 0 1,0 0 0,0 0 0,1 0-1,-1 1 1,0-1 0,0 0 0,1 0-1,-1 0 1,0 0 0,0 0 0,1 0-1,-1 0 1,0 0 0,0 1 0,1-1-1,-1 0 1,0 0 0,0 0 0,0 0-1,1 1 1,-1-1 0,0 0 0,0 0-1,0 1 1,0-1 0,0 0 0,1 0-1,-1 1 1,0-1 0,0 0 0,0 0 0,0 1-1,0-1 1,0 0 0,10-23 158,-9 20-140,4-11 65,18-43 227,-21 54-306,-1 0 1,1 0-1,0 0 0,0 0 0,0 1 0,0-1 0,0 1 0,0-1 1,1 1-1,-1 0 0,1 0 0,0 0 0,0 0 0,5-2 1,-6 3-16,0 1 0,0 0 0,0 0 1,0 0-1,0 0 0,0 0 0,-1 0 1,1 0-1,0 1 0,0-1 0,0 1 1,0-1-1,-1 1 0,1 0 0,0-1 1,-1 1-1,1 0 0,0 0 0,-1 1 1,1-1-1,-1 0 0,0 0 1,1 1-1,-1-1 0,0 1 0,0-1 1,2 3-1,4 6-27,-1 1 0,0 0 0,5 12 0,-7-14 15,29 65-102,-33-74 121,0 1 0,0-1 0,0 0 1,0 1-1,0-1 0,1 0 0,-1 1 1,0-1-1,0 0 0,0 1 0,1-1 0,-1 0 1,0 1-1,0-1 0,1 0 0,-1 0 1,0 1-1,1-1 0,-1 0 0,0 0 1,1 0-1,-1 1 0,0-1 0,1 0 0,-1 0 1,1 0-1,-1 0 0,0 0 0,1 0 1,-1 0-1,1 0 0,-1 0 0,0 0 0,1 0 1,-1 0-1,0 0 0,1 0 0,-1 0 1,1 0-1,-1 0 0,0 0 0,1-1 0,-1 1 1,0 0-1,1 0 0,-1 0 0,0-1 1,1 1-1,-1 0 0,0 0 0,0-1 1,1 1-1,-1 0 0,0-1 0,0 1 0,1 0 1,-1-1-1,0 1 0,0 0 0,0-1 1,0 0-1,11-28 102,-10 27-92,5-18 39,-1 2-7,0 1 0,1 0 0,1 0 0,0 0-1,20-30 1,-27 45-43,1 1 1,0 0-1,0-1 0,0 1 1,0 0-1,0 0 0,0 0 0,1 0 1,-1 0-1,0 0 0,0 0 1,1 0-1,-1 0 0,1 1 0,-1-1 1,1 0-1,-1 1 0,1-1 0,-1 1 1,1 0-1,-1-1 0,1 1 1,2 0-1,-2 1-3,-1-1 1,1 1-1,0 0 0,-1 0 1,1 0-1,-1 0 1,0 0-1,1 0 0,-1 1 1,0-1-1,0 0 1,0 1-1,0-1 0,0 0 1,0 1-1,0 0 1,1 1-1,3 9-8,-1 0 0,0 0 0,0 0-1,2 19 1,-2-12 83,-2-19 24,1-11-26,2-6 138,-5 16-224,0 1 1,0 0 0,0 0-1,1-1 1,-1 1-1,0 0 1,0 0-1,1 0 1,-1-1-1,0 1 1,0 0 0,1 0-1,-1 0 1,0 0-1,0 0 1,1-1-1,-1 1 1,0 0 0,1 0-1,-1 0 1,0 0-1,0 0 1,1 0-1,-1 0 1,0 0 0,1 0-1,-1 0 1,1 0-1,0 1-66,1 0 0,-1 0 0,0 0 0,1 0 0,-1 0 0,0 0-1,0 1 1,0-1 0,0 0 0,0 1 0,0-1 0,0 1 0,0-1 0,0 2 0,6 7-182,1-3-82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6.105"/>
    </inkml:context>
    <inkml:brush xml:id="br0">
      <inkml:brushProperty name="width" value="0.05" units="cm"/>
      <inkml:brushProperty name="height" value="0.05" units="cm"/>
    </inkml:brush>
  </inkml:definitions>
  <inkml:trace contextRef="#ctx0" brushRef="#br0">37 1 17124,'-2'2'190,"-1"-1"-1,1 1 1,0 0 0,-1 0 0,1 0 0,0 1 0,0-1 0,1 0 0,-1 1-1,0-1 1,1 1 0,0 0 0,-3 5 0,2-2 72,1 0 0,-1 1 0,1-1 0,0 0 1,1 1-1,0 6 0,1 6 144,1 0 0,0 0 0,8 25 0,-7-33-349,0 0 0,0-1 0,1 1 0,1-1 0,0 0 0,0 0 0,9 12 0,-11-18-67,0 0 1,1 0 0,-1-1 0,1 0-1,0 0 1,-1 0 0,1 0 0,1-1-1,-1 1 1,0-1 0,1 0 0,-1 0-1,1-1 1,0 1 0,-1-1 0,1 0-1,0 0 1,0-1 0,6 1 0,20-5-101,10 0-42,-39 4 140,-1 0 1,1-1 0,0 2-1,0-1 1,-1 0 0,1 0-1,0 1 1,0-1 0,-1 1-1,1-1 1,0 1 0,-1 0-1,1-1 1,-1 1 0,1 0-1,1 2 1,-2-2 7,0 1-1,0-1 1,0 1 0,0-1-1,0 1 1,0-1 0,-1 1 0,1-1-1,-1 1 1,1 0 0,-1 0-1,0-1 1,1 1 0,-1 0 0,0-1-1,0 4 1,-7 30-57,6-31 64,0 1 1,0-1-1,0 1 0,1 0 1,-1-1-1,1 8 0,14-37 567,3-27-462,-3-1 0,-2 0 1,-3-1-1,3-65 0,-7 133-3600,-3 16 1543,-5-19 1089</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6.736"/>
    </inkml:context>
    <inkml:brush xml:id="br0">
      <inkml:brushProperty name="width" value="0.025" units="cm"/>
      <inkml:brushProperty name="height" value="0.025" units="cm"/>
      <inkml:brushProperty name="color" value="#E71224"/>
    </inkml:brush>
  </inkml:definitions>
  <inkml:trace contextRef="#ctx0" brushRef="#br0">1 4 15083,'4'62'2702,"-4"-45"-2208,1 0 0,1-1 0,0 1 0,1-1 0,1 1 0,0-1 0,7 16 0,-10-31-458,-1 1 1,1-1-1,-1 0 0,1 0 1,-1 0-1,1 0 1,0 0-1,-1 0 1,1 0-1,0 0 0,0 0 1,0-1-1,0 1 1,0 0-1,0 0 1,0-1-1,0 1 0,0-1 1,0 1-1,0-1 1,0 1-1,0-1 1,0 1-1,1-1 0,1 0 1,-1 0 6,0 0 1,0-1-1,0 0 1,-1 1-1,1-1 0,0 0 1,0 0-1,0 0 1,-1 0-1,1 0 0,-1 0 1,1 0-1,-1-1 1,3-1-1,5-8 137,0 0-1,0-1 1,9-18-1,-14 24-114,14-26 213,22-34 140,-36 61-403,0 0-1,0 0 1,0 0 0,0 1 0,1 0 0,0-1 0,0 2 0,0-1 0,7-3 0,-11 6-16,0 1 1,0-1 0,0 1 0,0 0 0,0-1-1,1 1 1,-1 0 0,0 0 0,0 0-1,0 0 1,1 0 0,-1 0 0,0 0-1,0 0 1,0 1 0,1-1 0,-1 0-1,0 1 1,0-1 0,0 0 0,0 1 0,0 0-1,0-1 1,0 1 0,0 0 0,0-1-1,0 1 1,0 0 0,0 0 0,0 0-1,-1 0 1,1 0 0,0 0 0,-1 0 0,1 0-1,0 0 1,-1 0 0,1 3 0,3 4-2,-1 0 1,-1 1 0,0-1 0,2 10 0,-3-13 0,11 90 57,-9-94 125,1-5-104,3-7 5,6-29 140,-11 32-198,0 0-1,1-1 0,0 1 1,0 0-1,1 1 0,0-1 1,0 1-1,1-1 1,0 1-1,0 1 0,7-7 1,-11 12-37,0 0 1,0 0-1,-1 1 1,1-1-1,0 0 1,0 1 0,0-1-1,0 1 1,0-1-1,0 1 1,0 0 0,1-1-1,-1 1 1,0 0-1,0 0 1,0 0 0,0 0-1,0 0 1,0 0-1,1 0 1,-1 0-1,0 0 1,0 1 0,0-1-1,1 1 1,0 0-44,0 0 0,-1 0 1,1 0-1,0 1 0,-1-1 0,0 1 1,1-1-1,-1 1 0,0 0 1,0-1-1,0 1 0,0 0 0,1 2 1,0 0-159,0 1 0,0-1 0,-1 1 0,0 0-1,0 0 1,0 0 0,0 0 0,-1-1 0,0 1 0,0 0 0,-1 6 0,-3-5-231,-1-5-103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7.248"/>
    </inkml:context>
    <inkml:brush xml:id="br0">
      <inkml:brushProperty name="width" value="0.025" units="cm"/>
      <inkml:brushProperty name="height" value="0.025" units="cm"/>
      <inkml:brushProperty name="color" value="#E71224"/>
    </inkml:brush>
  </inkml:definitions>
  <inkml:trace contextRef="#ctx0" brushRef="#br0">0 2 15731,'0'-2'1489,"5"4"-1137,2 4-272,4 4 680,5 0-864,0-2-176,4-1 168,0 2-112,0-9-96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7.703"/>
    </inkml:context>
    <inkml:brush xml:id="br0">
      <inkml:brushProperty name="width" value="0.025" units="cm"/>
      <inkml:brushProperty name="height" value="0.025" units="cm"/>
      <inkml:brushProperty name="color" value="#E71224"/>
    </inkml:brush>
  </inkml:definitions>
  <inkml:trace contextRef="#ctx0" brushRef="#br0">39 404 13315,'-1'1'60,"-28"76"4360,27-69-4179,0-1-1,0 1 1,1-1-1,0 1 1,1 0 0,-1 0-1,2-1 1,0 13-1,-1-20-225,0 1 1,0-1-1,0 1 0,0-1 0,1 1 1,-1-1-1,0 1 0,0-1 0,0 1 0,0-1 1,1 1-1,-1-1 0,0 1 0,0-1 1,1 1-1,-1-1 0,0 1 0,1-1 0,-1 0 1,1 1-1,-1-1 0,0 1 0,1-1 1,-1 0-1,1 0 0,-1 1 0,1-1 0,-1 0 1,1 0-1,-1 0 0,1 1 0,-1-1 1,1 0-1,0 0 0,-1 0 0,1 0 0,-1 0 1,1 0-1,-1 0 0,1 0 0,-1 0 1,1 0-1,-1-1 0,1 1 0,-1 0 0,1 0 1,-1 0-1,1-1 0,-1 1 0,1 0 1,-1-1-1,1 1 0,-1 0 0,1-1 0,3-2 18,0 0-1,0 0 0,-1-1 1,0 1-1,4-5 0,7-13 60,0-2 0,-1 1 0,-2-2 0,12-31 0,6-13 278,-29 68-365,0-1 1,0 1 0,0 0-1,0 0 1,0-1 0,0 1-1,0 0 1,0 0-1,0 0 1,0-1 0,0 1-1,0 0 1,1 0 0,-1 0-1,0-1 1,0 1 0,0 0-1,0 0 1,0 0-1,0 0 1,1-1 0,-1 1-1,0 0 1,0 0 0,0 0-1,0 0 1,1 0 0,-1 0-1,0-1 1,0 1 0,0 0-1,1 0 1,-1 0-1,0 0 1,0 0 0,0 0-1,1 0 1,-1 0 0,0 0-1,0 0 1,0 0 0,1 0-1,-1 0 1,1 0-1,2 13 82,-3 27-89,0-35 22,0 14-13,-1-4-5,2 1 0,1 17 0,-2-30-1,1 0 0,-1 0 1,1 0-1,0 0 0,0 0 1,0 0-1,0 0 0,0 0 0,1-1 1,-1 1-1,1 0 0,0-1 1,0 1-1,0-1 0,0 0 1,4 4-1,-5-5 2,1-1-1,-1 1 1,1 0-1,-1-1 1,1 0-1,-1 1 1,1-1-1,-1 0 1,1 0 0,0 0-1,-1 0 1,1 0-1,-1 0 1,1 0-1,0-1 1,-1 1-1,1 0 1,-1-1-1,1 1 1,-1-1 0,0 0-1,1 0 1,-1 1-1,1-1 1,-1 0-1,0 0 1,0 0-1,2-2 1,4-3 12,0-1 0,0 0 0,6-9-1,0-2 55,-1-1-1,0-1 1,-2 1-1,0-2 1,-1 1-1,-1-1 0,5-24 1,-2 1 140,-3 0 1,6-68 0,-13 97-114,0-1 0,-4-30 0,3 45-94,0 0 1,0 0-1,0 1 1,0-1-1,0 0 1,0 0-1,-1 1 1,1-1-1,0 0 0,-1 0 1,1 1-1,0-1 1,-1 0-1,1 1 1,-1-1-1,1 0 1,-1 1-1,1-1 1,-2 0-1,2 1-1,-1 0-1,1 0 1,-1 0-1,1 0 1,-1 0 0,1 0-1,0 0 1,-1 0-1,1 0 1,-1 0-1,1 0 1,-1 1 0,1-1-1,0 0 1,-1 0-1,1 0 1,-1 1-1,1-1 1,0 0 0,-1 0-1,1 1 1,0-1-1,-1 0 1,1 1-1,-3 2-1,1 0 0,-1 1 0,1-1-1,0 0 1,-3 8 0,-8 23-20,2 0-1,-11 57 1,17-66 28,2-1-1,1 1 0,1 0 0,3 42 1,-1-61-1,0 0 0,0 1 0,0-1 0,1 0 0,0 0 0,0 0 0,1-1 0,-1 1 0,1 0 0,1-1 0,-1 0 1,5 5-1,-5-7-40,0 0 0,0 0 1,0 0-1,1-1 0,-1 1 0,1-1 1,-1 0-1,1 0 0,0-1 1,0 1-1,0-1 0,0 0 1,0 0-1,0 0 0,0 0 0,0-1 1,0 1-1,9-2 0,-5 1-15,1-1 0,-1-1 0,0 0 0,1 0 0,10-5 0,8-6-142</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8.137"/>
    </inkml:context>
    <inkml:brush xml:id="br0">
      <inkml:brushProperty name="width" value="0.025" units="cm"/>
      <inkml:brushProperty name="height" value="0.025" units="cm"/>
      <inkml:brushProperty name="color" value="#E71224"/>
    </inkml:brush>
  </inkml:definitions>
  <inkml:trace contextRef="#ctx0" brushRef="#br0">0 1 17596,'26'178'5546,"7"37"-3903,-31-208-1611,0 0-1,0 0 0,1 0 0,-1 0 0,2 0 1,-1-1-1,1 1 0,6 8 0,-8-13-61,-1 0 0,1 0 0,0-1 0,0 1 0,0-1 1,0 1-1,1-1 0,-1 1 0,0-1 0,0 0 0,1 0 0,-1 0 0,1-1 0,-1 1 0,1-1 0,-1 1 0,1-1 0,-1 0 0,1 0 0,-1 0 0,1 0 0,-1 0 0,1 0 0,-1-1 0,1 1 0,-1-1 0,1 0 0,2-1 0,3-1-231,-1-1 1,1 0-1,-1-1 0,0 0 1,0 0-1,0-1 0,-1 1 1,0-1-1,0-1 0,7-8 0,0-4-753,0 0 0,17-34 0,-30 53 995,2-4-32,1 0-1,-1 0 1,-1-1 0,1 1 0,0 0-1,-1-1 1,0 1 0,0-1-1,-1 1 1,1-7 0,-1 11 66,0 0-1,0 0 1,0-1 0,0 1 0,0 0 0,0 0 0,0 0-1,0 0 1,0 0 0,0 0 0,0 0 0,0-1 0,0 1-1,0 0 1,0 0 0,0 0 0,0 0 0,0 0 0,0 0-1,0 0 1,0 0 0,0-1 0,0 1 0,0 0-1,0 0 1,0 0 0,0 0 0,-1 0 0,1 0 0,0 0-1,0 0 1,0 0 0,0 0 0,0 0 0,0 0 0,0 0-1,0 0 1,0 0 0,-1 0 0,1 0 0,0-1 0,0 1-1,0 0 1,0 0 0,0 0 0,0 0 0,0 1 0,-1-1-1,1 0 1,0 0 0,0 0 0,0 0 0,0 0-1,0 0 1,0 0 0,0 0 0,0 0 0,-1 0 0,1 0-1,0 0 1,0 0 0,0 0 0,0 0 0,0 0 0,0 1-1,-9 9 678,-5 14 293,-10 34 683,22-52-1545,1 1 0,-1-1 0,1 0 0,0 0-1,0 1 1,1-1 0,0 11 0,1-16-104,-1 0-1,0 0 1,0 0-1,0 0 0,0 0 1,1 0-1,-1 1 1,1-1-1,-1 0 1,1 0-1,-1 0 1,1-1-1,-1 1 0,1 0 1,0 0-1,0 0 1,-1 0-1,1 0 1,0-1-1,0 1 1,0 0-1,0-1 0,1 1 1,0 0 4,0-1-1,0 1 1,0-1 0,-1 0 0,1 1 0,0-1-1,0 0 1,0 0 0,0-1 0,0 1 0,0 0 0,2-1-1,4-1 58,-1-1-1,0 0 1,-1 0-1,1 0 1,11-8 0,-9 4 43,-1 0 0,0 0 0,-1 0 0,0-1 0,0 0 0,8-13 0,-12 18-73,-1 0 0,0 0 0,0-1 1,-1 1-1,1-1 0,-1 1 0,1-1 1,-1 0-1,0 0 0,-1 1 0,1-1 1,-1 0-1,0 0 0,1 0 0,-2 0 1,1 1-1,0-1 0,-1 0 0,0 0 1,-2-6-1,2 8-42,-1-1-1,1 1 1,-1 0 0,0 1-1,0-1 1,0 0 0,0 0-1,0 1 1,0-1-1,0 1 1,-1 0 0,1 0-1,0 0 1,-1 0 0,1 0-1,-1 0 1,1 0 0,-1 1-1,1 0 1,-1-1 0,0 1-1,1 0 1,-1 0 0,1 0-1,-1 1 1,-3 0 0,0-1-282,1 1 1,-1 0 0,1 0 0,0 1-1,0-1 1,0 1 0,0 0-1,0 1 1,0-1 0,0 1-1,1 0 1,-5 4 0,9-7 201,0 0 0,0 0 1,0 0-1,0 0 0,0 0 1,0 0-1,0 0 0,0 0 1,0 0-1,1 0 0,-1 0 0,0 0 1,0 0-1,0 0 0,0 0 1,0 1-1,0-1 0,0 0 1,0 0-1,0 0 0,0 0 0,0 0 1,0 0-1,0 0 0,0 0 1,0 0-1,0 0 0,0 1 0,0-1 1,12-8-759,8-9-102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8.622"/>
    </inkml:context>
    <inkml:brush xml:id="br0">
      <inkml:brushProperty name="width" value="0.025" units="cm"/>
      <inkml:brushProperty name="height" value="0.025" units="cm"/>
      <inkml:brushProperty name="color" value="#E71224"/>
    </inkml:brush>
  </inkml:definitions>
  <inkml:trace contextRef="#ctx0" brushRef="#br0">56 19 15995,'0'-1'89,"1"0"0,-1 0 0,0 0-1,0 0 1,0 1 0,-1-1 0,1 0-1,0 0 1,0 0 0,0 0 0,-1 0-1,1 0 1,0 0 0,-1 1 0,1-1-1,-1 0 1,1 0 0,-1 1 0,1-1-1,-2-1 1,2 3-34,-1-1-1,1 0 1,-1 1-1,1-1 0,-1 0 1,1 1-1,-1-1 1,1 1-1,-1-1 1,1 0-1,-1 1 0,1-1 1,0 1-1,-1 0 1,1-1-1,0 1 1,-1-1-1,1 1 0,0-1 1,-1 2-1,-14 43 1248,7-7-944,1 0-1,2 0 1,1 0-1,3 1 0,5 73 1,-3-106-286,0 0 1,0 0-1,1 0 1,0 0-1,3 8 0,-5-13-55,1 0-1,-1 0 0,1 0 0,-1-1 0,0 1 0,1 0 0,0 0 0,-1-1 0,1 1 0,-1 0 0,1-1 0,0 1 0,-1-1 0,1 1 0,0-1 1,0 1-1,0-1 0,-1 1 0,1-1 0,0 0 0,0 1 0,0-1 0,0 0 0,0 0 0,-1 0 0,1 0 0,0 0 0,0 0 0,0 0 0,0 0 1,0 0-1,0 0 0,0 0 0,-1 0 0,1-1 0,0 1 0,0 0 0,0-1 0,0 1 0,-1-1 0,1 1 0,0-1 0,1 0 0,3-3 36,-1 0 0,1-1 0,-1 1 0,0-1 0,5-7 0,-6 8-25,-1 0 0,1 1 0,0-1 0,1 0 0,-1 1 0,1 0 0,-1 0 0,1 0 0,0 0 0,6-3 0,-9 6-26,0 0 0,1 0 0,-1 0 0,0 0 0,0 0 0,0 0 1,0 0-1,0 0 0,0 0 0,1 0 0,-1 1 0,0-1 0,0 1 1,0-1-1,0 0 0,0 1 0,0 0 0,0-1 0,0 1 1,0 0-1,0-1 0,0 1 0,-1 0 0,1 0 0,0 0 0,0 0 1,-1 0-1,1 0 0,-1 0 0,1 0 0,0 1 0,17 39 11,-15-33-11,-2-5-1,14 28 25,-15-30-23,0-1-1,1 1 1,-1 0 0,1-1-1,-1 1 1,1 0 0,-1-1-1,1 1 1,-1-1-1,1 1 1,0-1 0,-1 1-1,1-1 1,0 1 0,-1-1-1,1 0 1,0 1-1,-1-1 1,1 0 0,0 0-1,0 1 1,-1-1 0,1 0-1,0 0 1,0 0-1,0 0 1,-1 0 0,1 0-1,0 0 1,0 0-1,0 0 1,-1-1 0,1 1-1,0 0 1,0 0 0,1-1-1,5-6 37,-1 1 0,1-1 0,-1 0 0,0 0 0,0-1 0,-1 0 0,0 0 0,-1 0 0,5-10 0,12-21 106,-18 34-118,1 0 0,-1 0-1,1 1 1,0 0-1,4-5 1,-7 8-24,0 1-1,-1-1 1,1 1 0,0-1-1,-1 1 1,1-1-1,0 1 1,-1 0 0,1-1-1,0 1 1,0 0-1,0 0 1,-1-1 0,1 1-1,0 0 1,0 0 0,0 0-1,-1 0 1,1 0-1,0 0 1,0 0 0,0 0-1,0 1 1,-1-1 0,1 0-1,0 0 1,0 1-1,-1-1 1,1 0 0,0 1-1,-1-1 1,1 1 0,0-1-1,-1 1 1,1-1-1,0 1 1,-1-1 0,1 1-1,-1 0 1,1-1 0,-1 1-1,1 0 1,-1-1-1,1 2 1,4 9-6,0 0 0,-1 1 0,0-1 0,-1 1 0,0 0 0,-1 0 0,1 16 0,6 26-3,-9-54 12,0 1-1,0 0 0,0-1 0,0 1 0,1 0 0,-1-1 0,0 1 1,0-1-1,0 1 0,0 0 0,1-1 0,-1 1 0,0-1 1,0 1-1,1-1 0,-1 1 0,1-1 0,-1 1 0,0-1 1,1 1-1,-1-1 0,1 1 0,-1-1 0,1 0 0,-1 1 1,1-1-1,-1 0 0,2 1 0,-2-2 2,1 1 0,0-1-1,0 1 1,-1-1 0,1 1 0,0-1-1,-1 0 1,1 1 0,-1-1 0,1 0-1,-1 0 1,1 1 0,-1-1 0,0 0 0,1 0-1,-1-1 1,12-39-469,-10 31 414,-1 0 0,0-1-1,-2-15 1,-2-6-78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29.341"/>
    </inkml:context>
    <inkml:brush xml:id="br0">
      <inkml:brushProperty name="width" value="0.025" units="cm"/>
      <inkml:brushProperty name="height" value="0.025" units="cm"/>
      <inkml:brushProperty name="color" value="#E71224"/>
    </inkml:brush>
  </inkml:definitions>
  <inkml:trace contextRef="#ctx0" brushRef="#br0">0 125 17988,'14'62'2948,"-12"-46"-2207,1 0 0,10 29 0,-12-41-651,1 1 1,0-1-1,0 0 1,1 0-1,-1 0 1,1 0-1,0 0 1,0-1-1,0 1 1,1-1-1,-1 0 1,1 0-1,-1 0 0,7 3 1,-8-5-69,0 0 0,0 0 0,0-1 0,0 1 0,1 0 1,-1-1-1,0 1 0,0-1 0,1 0 0,-1 0 0,0 0 0,0 0 0,1 0 0,-1-1 0,0 1 1,4-2-1,-1 1 14,0-1 1,0-1 0,-1 1-1,1-1 1,-1 1-1,9-8 1,0-2 38,0-2-1,0 1 1,11-17 0,-3-1 153,27-51-1,10-16 221,-57 97-441,14-17 71,-14 18-76,-1 0 0,0 0 1,0-1-1,1 1 0,-1 0 1,0 0-1,1-1 0,-1 1 1,0 0-1,1 0 0,-1 0 1,0 0-1,1 0 0,-1-1 1,0 1-1,1 0 0,-1 0 1,1 0-1,-1 0 0,0 0 1,1 0-1,-1 0 0,0 0 1,1 0-1,-1 1 0,1-1 1,-1 0-1,0 0 0,1 0 1,-1 0-1,0 0 0,1 1 1,-1-1-1,0 0 0,1 0 1,-1 1-1,0-1 1,0 0-1,1 0 0,-1 1 1,0-1-1,0 0 0,1 1 1,-1-1-1,0 0 0,0 1 1,0-1-1,0 0 0,0 1 1,1-1-1,-1 0 0,0 1 1,0-1-1,0 1 0,0-1 1,3 17 2,-1 0 1,0 0 0,-1 0-1,-1 0 1,-3 23 0,1-1-30,0 21-2,1 83-5,1-141 30,0 0 1,0 0-1,0 0 0,0 0 1,0-1-1,0 1 1,1 0-1,-1 0 0,1 0 1,0-1-1,-1 1 0,1 0 1,0-1-1,1 3 0,-1-4 2,-1 0-1,1 0 1,0 0-1,-1 0 1,1 0-1,-1 0 1,1 0-1,-1 0 0,1 0 1,-1 0-1,1-1 1,-1 1-1,0 0 1,1 0-1,-1-1 1,1 1-1,-1 0 0,1-1 1,-1 1-1,0 0 1,1-1-1,-1 1 1,0-1-1,1 1 1,-1 0-1,0-1 0,0 1 1,1-1-1,-1 1 1,0-2-1,7-11 20,0-1 1,5-16-1,-10 23-9,15-36 11,33-83 130,-40 105-176,1 0 1,1 1 0,23-31 0,-22 39-564,-10 13 142,-4 7 240,-4 3-69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30.495"/>
    </inkml:context>
    <inkml:brush xml:id="br0">
      <inkml:brushProperty name="width" value="0.025" units="cm"/>
      <inkml:brushProperty name="height" value="0.025" units="cm"/>
      <inkml:brushProperty name="color" value="#E71224"/>
    </inkml:brush>
  </inkml:definitions>
  <inkml:trace contextRef="#ctx0" brushRef="#br0">202 1 18132,'0'3'153,"-1"-1"0,0 1-1,0-1 1,0 1 0,0-1 0,-1 1 0,1-1 0,-1 0 0,1 0 0,-1 1-1,0-1 1,0 0 0,0-1 0,0 1 0,0 0 0,0-1 0,-1 1 0,-3 1-1,-9 9 719,-12 11-403,2 1-1,-40 49 0,73-77-493,-1 2 0,0-1 0,1 1 0,-1 0 0,1 0 1,10 0-1,-6 2-77,1 0-1,-1 1 1,0 1 0,0 0 0,0 0 0,0 1 0,0 1 0,-1 0 0,14 7 0,-16-7 12,0 1 0,-1 0 0,1 0 0,-1 1 0,0 0 0,-1 1 0,1-1 0,-1 2 1,-1-1-1,1 1 0,9 14 0,-15-19 135,1-1 0,-1 0 0,0 1-1,0 0 1,0-1 0,0 1 0,0 0 0,0-1 0,-1 1 0,0 0 0,1 0 0,-1-1 0,0 1 0,0 0 0,0 0-1,-1 0 1,1-1 0,-1 1 0,1 0 0,-1 0 0,0-1 0,0 1 0,0-1 0,-3 5 0,2-4 85,-1 0 1,0 0-1,0 0 1,-1 0-1,1 0 1,0 0-1,-1-1 1,0 0-1,1 0 1,-1 0-1,0 0 1,0 0-1,0-1 1,0 0-1,-6 1 1,-11 3-102,-1-2 0,-1-1-1,1-1 1,0 0 0,0-2 0,0-1 0,-36-6 0,23-4 246,34 11-286,-1 0-1,0 0 0,0 0 1,1 0-1,-1-1 0,0 1 1,1 0-1,0-1 0,-1 1 1,1-1-1,0 0 0,0 1 1,-1-1-1,1 0 0,-1-3 1,0-14-278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31.198"/>
    </inkml:context>
    <inkml:brush xml:id="br0">
      <inkml:brushProperty name="width" value="0.025" units="cm"/>
      <inkml:brushProperty name="height" value="0.025" units="cm"/>
      <inkml:brushProperty name="color" value="#E71224"/>
    </inkml:brush>
  </inkml:definitions>
  <inkml:trace contextRef="#ctx0" brushRef="#br0">9 0 16900,'-3'15'422,"0"-1"1,2 0-1,0 1 1,0-1 0,1 1-1,4 24 1,-2-5 415,2 37-314,4 0-1,3-1 0,21 76 0,-31-140-483,9 26 172,-9-30-176,-1-1-1,1 1 1,-1-1 0,1 0 0,0 1 0,-1-1 0,1 1 0,0-1 0,0 0 0,0 0 0,0 0 0,0 0 0,1 0 0,-1 0 0,0 0 0,2 1 0,-3-2-14,1 0 0,0-1 0,-1 1 1,1 0-1,-1-1 0,1 1 0,-1-1 0,1 1 1,-1-1-1,1 1 0,-1-1 0,1 1 0,-1-1 1,1 1-1,-1-1 0,0 0 0,0 1 0,1-1 1,-1 0-1,0 1 0,0-1 0,1 0 0,-1 1 1,0-1-1,0 0 0,0 1 0,0-1 0,0 0 1,0 1-1,-1-2 0,3-25 260,-2 26-263,1-25 97,-1-1 0,-2 1-1,-1 0 1,0 0-1,-2 0 1,-15-45 0,11 57-156,9 14 39,0 0 0,0 0-1,-1 0 1,1 0 0,0 0-1,0 0 1,0 0 0,0 0 0,-1 0-1,1 0 1,0 0 0,0 0-1,0 0 1,0 0 0,-1 0 0,1 0-1,0 0 1,0 0 0,0 0 0,0 1-1,-1-1 1,1 0 0,0 0-1,0 0 1,0 0 0,0 0 0,0 0-1,-1 0 1,1 1 0,0-1-1,0 0 1,0 0 0,0 0 0,0 0-1,0 0 1,0 1 0,0-1-1,0 0 1,0 0 0,0 0 0,0 1-1,-1 2-8,0 0 1,1 0-1,-1 0 0,1 0 0,0 0 0,0 0 1,1 6-1,0-2-14,0 0 0,0 0 1,1 0-1,1 0 1,-1 0-1,1 0 0,0-1 1,0 1-1,1-1 1,0 0-1,9 11 0,-11-14 12,1-1-1,0 1 0,-1-1 0,1 0 1,0 0-1,0 0 0,0 0 0,1-1 1,-1 1-1,0-1 0,1 1 0,-1-1 1,1-1-1,-1 1 0,1 0 0,-1-1 1,1 1-1,0-1 0,-1 0 0,1-1 1,0 1-1,-1 0 0,1-1 0,-1 0 1,7-2-1,1-1-6,-1-1 1,0 0-1,-1-1 0,1 0 1,-1 0-1,0-1 0,-1 0 1,1-1-1,6-8 0,-3 3 6,-1 0-1,-1-1 0,0-1 0,-1 0 0,8-17 1,-12 19-27,-5 13 39,0 0 1,0 0-1,0 0 0,0 0 0,0 0 0,0 0 0,0 0 0,0 0 1,0-1-1,0 1 0,0 0 0,0 0 0,-1 0 0,1 0 0,0 0 1,0 0-1,0 0 0,0 0 0,0 0 0,0 0 0,0 0 1,0 0-1,0 0 0,0 0 0,0 0 0,0 0 0,0 0 0,0 0 1,0 0-1,0 0 0,-1 0 0,1 0 0,0 0 0,0 0 0,0 0 1,0 0-1,0 0 0,0 0 0,0 0 0,0 0 0,0 0 0,0 0 1,0 0-1,0 0 0,0 0 0,-1 0 0,1 0 0,0 0 0,0 0 1,0 0-1,0 0 0,0 0 0,0 0 0,0 0 0,0 0 0,0 0 1,0 0-1,0 0 0,0 0 0,0 0 0,0 1 0,0-1 0,0 0 1,0 0-1,0 0 0,0 0 0,0 0 0,0 0 0,-2 2-6,0 0-1,1 0 1,-1 0-1,1 0 1,0 0 0,0 1-1,0-1 1,-1 3-1,-4 15-16,0 1 1,2 0-1,-3 40 0,6-49 26,1-1 0,0 0-1,1 1 1,0-1 0,1 0-1,0 1 1,1-1 0,8 20-1,-10-28 1,0-1 1,0 1-1,0-1 0,1 0 0,-1 1 0,1-1 1,-1 0-1,1 0 0,0 0 0,0 0 0,0-1 1,0 1-1,0 0 0,0-1 0,0 1 0,0-1 1,1 0-1,-1 0 0,1 0 0,-1 0 0,1 0 1,-1 0-1,1-1 0,-1 1 0,1-1 0,0 0 1,-1 0-1,1 0 0,0 0 0,-1 0 0,1 0 1,-1-1-1,1 1 0,0-1 0,-1 0 0,1 0 1,-1 0-1,0 0 0,1 0 0,-1-1 0,0 1 1,3-3-1,6-3 6,-2-1-1,1 0 1,-1-1 0,0 0 0,-1 0 0,0-1-1,0 0 1,-1-1 0,7-13 0,7-19 20,18-48 0,-23 52-25,-16 39-3,0 0 0,0-1 0,1 1 0,-1 0 0,0 0 0,0 0 0,0 0 0,0 0 0,1 0 0,-1 0 0,0-1 0,0 1 0,0 0 0,1 0 0,-1 0 0,0 0 0,0 0 0,1 0 0,-1 0 0,0 0 0,0 0 0,0 0 0,1 0 0,-1 0 0,0 0 0,0 0 0,0 0 0,1 1 0,-1-1 0,0 0 0,0 0 0,0 0 0,1 0 0,-1 0 0,0 0 0,0 1 0,0-1 0,0 0 0,0 0 0,1 0 0,-1 0 0,0 0 0,0 1 0,0-1 0,0 0 0,0 0 0,0 0 0,0 1 0,0-1 0,0 0 0,0 0 0,1 0 0,-1 1 0,0-1 0,0 0 0,0 0 0,0 1 0,-1-1 0,1 0 0,0 0 0,2 9-2,0-1 0,-1 0 0,-1 1 0,1-1 1,-2 14-1,0 13-3,2-23 6,5 61 16,-5-64-14,0-1 1,1 1-1,0-1 1,1 0 0,0 1-1,4 7 1,-6-15 0,-1 0-1,1 0 1,-1 0 0,1 0-1,-1 0 1,1 0 0,0 0-1,-1 0 1,1 0 0,0 0-1,0-1 1,0 1 0,-1 0-1,1 0 1,0-1 0,0 1-1,0-1 1,0 1 0,0-1-1,0 1 1,0-1 0,1 0-1,-1 1 1,0-1 0,1 0-1,0 0-6,-1-1-1,1 1 0,-1-1 1,0 1-1,1-1 1,-1 0-1,0 0 0,0 1 1,1-1-1,-1 0 0,0 0 1,0 0-1,0 0 1,0-1-1,0 1 0,1-1 1,3-6-151,-1 0-1,1 0 1,-1-1 0,4-13-1,-1-4-31,7-47 0,-6 14-27</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31.699"/>
    </inkml:context>
    <inkml:brush xml:id="br0">
      <inkml:brushProperty name="width" value="0.025" units="cm"/>
      <inkml:brushProperty name="height" value="0.025" units="cm"/>
      <inkml:brushProperty name="color" value="#E71224"/>
    </inkml:brush>
  </inkml:definitions>
  <inkml:trace contextRef="#ctx0" brushRef="#br0">24 0 18876,'-13'0'1776,"9"9"-1151,-1-2-641,4-3 1416,2 1-568,5-1-632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32.465"/>
    </inkml:context>
    <inkml:brush xml:id="br0">
      <inkml:brushProperty name="width" value="0.025" units="cm"/>
      <inkml:brushProperty name="height" value="0.025" units="cm"/>
      <inkml:brushProperty name="color" value="#E71224"/>
    </inkml:brush>
  </inkml:definitions>
  <inkml:trace contextRef="#ctx0" brushRef="#br0">222 174 16916,'-17'6'1735,"1"1"1,-25 12 0,31-13-1411,0 0-1,1 1 1,0 0 0,-15 16-1,11-9-193,1 0-1,-21 31 1,30-39-143,-1 1 0,1-1 0,-1 1 0,2-1 1,-1 1-1,1 0 0,0 0 0,1 1 0,-1-1 1,1 9-1,1-15 9,-1-1 0,1 0-1,0 1 1,0-1 0,0 1 0,0-1 0,0 0 0,0 1-1,0-1 1,0 0 0,0 1 0,0-1 0,0 1 0,0-1 0,0 0-1,1 1 1,-1-1 0,0 0 0,0 1 0,0-1 0,0 0 0,1 1-1,-1-1 1,0 0 0,0 1 0,1-1 0,-1 0 0,0 0 0,0 1-1,1-1 1,-1 0 0,0 0 0,1 0 0,-1 1 0,0-1 0,1 0-1,-1 0 1,1 0 0,-1 0 0,0 0 0,1 0 0,-1 0 0,0 0-1,1 0 1,-1 0 0,1 0 0,-1 0 0,0 0 0,1 0 0,-1 0-1,0 0 1,1 0 0,-1 0 0,0 0 0,1-1 0,-1 1 0,1 0-1,17-13-81,-5-3 18,1 0 0,-2-1 0,16-27 0,-19 27-77,1 1 0,1 0 0,1 1 1,20-21-1,-30 34 92,0 0 1,1 0-1,-1 0 0,1 0 1,-1 1-1,1-1 0,0 1 1,0 0-1,4-2 0,-5 3 23,-1-1 0,1 1 0,-1 0 0,1 0 0,-1 0 0,1 0 0,-1 1 0,1-1 0,-1 0 0,1 1 0,-1-1 0,0 0 0,1 1 0,-1 0 0,0-1 0,1 1 0,-1 0 0,0 0 0,1 0 0,-1 0 0,0 0 0,1 2 0,5 4-83,0 1 1,-1 1-1,-1-1 1,1 1 0,-1 0-1,-1 0 1,6 16 0,19 75-3,-23-77 194,11 37 210,13 57 1022,-27-98-1058,0 0 0,-1-1 0,-1 1 0,-2 26 0,1-41-240,-1 1 1,0-1-1,0 1 1,0-1-1,0 1 1,-1-1-1,0 0 1,0 0-1,0 0 1,0 0-1,-1 0 1,-4 6 0,6-9-11,-1 0 0,1 0 1,0 1-1,-1-1 1,1 0-1,0-1 1,-1 1-1,1 0 1,-1 0-1,0-1 1,1 1-1,-1-1 1,0 1-1,1-1 1,-1 0-1,0 1 1,1-1-1,-1 0 1,0 0-1,0 0 1,1-1-1,-1 1 1,0 0-1,1-1 1,-1 1-1,0-1 1,1 1-1,-1-1 1,1 0-1,-1 1 1,1-1-1,-1 0 0,1 0 1,0 0-1,-1 0 1,0-2-1,-3-2 8,0 1 0,1-1-1,0 0 1,0 0-1,0-1 1,1 1-1,0-1 1,0 0 0,0 0-1,1 0 1,0 0-1,0 0 1,0-1 0,0-7-1,0 0 4,0-1-1,1 0 1,1 0 0,0 0-1,3-17 1,1 8-9,2 0 0,0 1 0,19-46 0,40-63-4,-44 93-2,-1-1-1,-2 0 1,16-58 0,-31 65 7,-8 21 5,5 12-12,0 0 1,-1 0-1,1 0 0,-1 0 1,1 0-1,-1 0 1,1 0-1,-1 0 0,1 0 1,-1 0-1,1 0 1,-1 0-1,1 1 0,0-1 1,-1 0-1,1 0 1,-1 0-1,1 1 0,0-1 1,-1 0-1,1 0 1,-1 1-1,1-1 0,0 0 1,-1 1-1,1-1 1,0 0-1,0 1 0,-1 0 1,-2 3 1,-1 0 1,1 1-1,0 0 0,1-1 1,-1 1-1,1 0 0,0 0 1,0 1-1,1-1 0,-3 10 1,2-3 3,1 0 0,0 1 0,1 23 1,0-32-5,1 1 1,-1 0 0,1-1-1,0 1 1,1 0 0,-1-1-1,1 0 1,0 1 0,0-1-1,5 7 1,-6-9-2,0-1 0,1 1 0,-1-1 0,1 0 0,-1 1 0,1-1 0,-1 0 0,1 0 0,-1 0 0,1 0 0,0 0-1,0 0 1,0 0 0,-1-1 0,1 1 0,0-1 0,0 1 0,0-1 0,0 0 0,0 0 0,0 0 0,0 0 0,0 0 0,0 0 0,0 0 0,0-1 0,0 1 0,2-1 0,5-3-8,-1 0 0,1-1-1,-1 1 1,0-2 0,-1 1 0,14-13 0,14-10-130,-34 28 132,-1 0-1,1-1 1,-1 1-1,1-1 1,0 1-1,-1 0 1,1-1-1,-1 1 1,1 0-1,0 0 1,-1 0-1,1-1 1,0 1-1,-1 0 1,1 0-1,0 0 1,-1 0 0,1 0-1,0 0 1,-1 0-1,1 0 1,0 0-1,-1 1 1,1-1-1,0 0 1,-1 0-1,2 1 1,-1 0-2,0 0 1,0 0-1,-1 0 0,1 0 1,0 0-1,0 1 1,-1-1-1,1 0 0,-1 0 1,1 0-1,-1 1 1,0-1-1,1 2 1,1 7-10,-1 0 1,-1 0 0,0 11 0,0-15 14,0 90 279,2-83-142,3-11 83,-3-4-180,0 1 0,0-1 0,-1 0 0,1 0 0,-1 0 0,0 0 1,1 0-1,1-3 0,54-109 553,12-19-276,-64 125-306,4-7-18,0 1 0,17-21 1,-24 32-4,0 1 0,0 0 1,0 0-1,1 0 1,-1 0-1,0 0 0,1 0 1,0 0-1,-1 1 1,1-1-1,0 1 0,-1 0 1,1 0-1,0 0 0,0 0 1,0 0-1,0 1 1,0-1-1,0 1 0,0 0 1,5 0-1,-6 1 1,1 0 0,-1 0-1,0 0 1,1 0 0,-1 1-1,0-1 1,1 1 0,-1-1 0,0 1-1,0 0 1,-1 0 0,1 0-1,0 0 1,-1 0 0,1 0 0,-1 1-1,1-1 1,-1 0 0,0 1 0,0-1-1,0 1 1,0 3 0,3 8-40,-1 0 1,3 26 0,-2 91 48,-4-93 233,6-57-44,5-11-98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2.488"/>
    </inkml:context>
    <inkml:brush xml:id="br0">
      <inkml:brushProperty name="width" value="0.05" units="cm"/>
      <inkml:brushProperty name="height" value="0.05" units="cm"/>
    </inkml:brush>
  </inkml:definitions>
  <inkml:trace contextRef="#ctx0" brushRef="#br0">56 1158 13739,'-14'2'777,"10"-1"-685,0 0-1,0-1 0,-1 0 0,1 0 0,0 0 1,0 0-1,-8-1 0,14-1-76,0 0 0,0 0-1,0 1 1,0-1 0,0 1 0,1 0 0,-1-1-1,0 1 1,5-1 0,88-26-670,172-28 1,-226 49 441,1045-153-3900,-158 77 4834,2 97 1427,-761 2-1536,190 9 695,-335-26-1271,-1 0-1,1-2 1,0-1-1,-1 0 0,38-14 1,-49 14-75,0 0-1,-1-1 1,1-1 0,-1 0 0,0-1-1,-1 0 1,1 0 0,-2-1 0,1 0-1,-1-1 1,0 0 0,10-14 0,-15 17-20,-1-1 0,0 0 0,0 0 1,0-1-1,-1 1 0,1 0 0,-2-1 1,1 0-1,-1 1 0,-1-1 0,1 0 1,-1 1-1,-1-1 0,1 0 0,-1 1 0,-1-1 1,1 0-1,-1 1 0,0 0 0,-5-9 1,-1-5-203,-1 1 1,-2 1 0,0 0 0,-1 0 0,-26-31-1,-181-186-420,121 135 177,58 60 393,-1-1-29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6.632"/>
    </inkml:context>
    <inkml:brush xml:id="br0">
      <inkml:brushProperty name="width" value="0.05" units="cm"/>
      <inkml:brushProperty name="height" value="0.05" units="cm"/>
    </inkml:brush>
  </inkml:definitions>
  <inkml:trace contextRef="#ctx0" brushRef="#br0">0 33 14707,'7'6'1640,"16"-2"-871,3-4-337,16-3 1232,3-1-1016,8-5-2472,5-1 2008,-2 2-384,-5-1-224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9:32.916"/>
    </inkml:context>
    <inkml:brush xml:id="br0">
      <inkml:brushProperty name="width" value="0.025" units="cm"/>
      <inkml:brushProperty name="height" value="0.025" units="cm"/>
      <inkml:brushProperty name="color" value="#E71224"/>
    </inkml:brush>
  </inkml:definitions>
  <inkml:trace contextRef="#ctx0" brushRef="#br0">0 1 16083,'16'30'2121,"-1"7"-1209,-1 8-264,2 3 961,-4 4-345,3-2-200,-5 0-312,0-2-168,-2-10-784,-2-3 1265,-1-17-985,-3-3 40,-2-14-24</inkml:trace>
  <inkml:trace contextRef="#ctx0" brushRef="#br0" timeOffset="1">174 667 21453,'3'33'1664,"-2"-11"-1272,2-6-152,1-14 296,1-4 969,-5-18-1289,0-6 0,-2-7-40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5:57.566"/>
    </inkml:context>
    <inkml:brush xml:id="br0">
      <inkml:brushProperty name="width" value="0.025" units="cm"/>
      <inkml:brushProperty name="height" value="0.025" units="cm"/>
    </inkml:brush>
  </inkml:definitions>
  <inkml:trace contextRef="#ctx0" brushRef="#br0">0 14 11410,'31'1'907,"-26"-1"-890,0 0 1,-1 0 0,1 0-1,0 0 1,0 1-1,0 0 1,4 1-1,5 3 34,43 15 103,1-3-1,64 11 0,-71-22 33,1-2-1,-1-2 1,73-8-1,154-31 775,39-3 76,61 30-251,-33 2-634,172 15-92,-489-5-62,-12-2 14,0 1 1,1 1-1,-1 0 0,0 1 0,0 1 0,0 1 0,15 6 1,-29-10-3,0-1 0,-1 1 1,1-1-1,0 1 1,-1-1-1,1 0 1,0 1-1,0-1 0,-1 0 1,1 0-1,0 0 1,0-1-1,-1 1 1,1 0-1,0-1 0,0 1 1,-1-1-1,3 0 1,17-4 245,-21 5-259,1 0 1,-1 1-1,1-1 0,-1 0 0,0 0 0,1 1 0,-1-1 0,0 0 1,1 1-1,-1-1 0,0 0 0,1 1 0,-1-1 0,0 0 0,0 1 0,0-1 1,1 0-1,-1 1 0,0-1 0,0 1 0,0-1 0,0 1 0,0-1 0,0 0 1,0 1-1,0-1 0,0 1 0,0-1 0,0 1 0,0-1 0,0 0 0,0 1 1,0-1-1,0 1 0,0-1 0,-1 1 0,1 0 0,-5 16-26,0-5-19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1.472"/>
    </inkml:context>
    <inkml:brush xml:id="br0">
      <inkml:brushProperty name="width" value="0.025" units="cm"/>
      <inkml:brushProperty name="height" value="0.025" units="cm"/>
    </inkml:brush>
  </inkml:definitions>
  <inkml:trace contextRef="#ctx0" brushRef="#br0">142 98 14011,'1'0'89,"-1"0"1,1 0-1,0 1 0,-1-1 0,1 0 1,-1 0-1,1 0 0,0 0 1,-1 0-1,1 0 0,-1 0 1,1 0-1,0 0 0,-1 0 0,1 0 1,-1 0-1,1 0 0,0-1 1,-1 1-1,1 0 0,-1 0 0,1-1 1,0 1-1,19-11 176,-11 5-7,11-5-91,1 1-1,1 0 1,-1 2 0,2 0-1,-1 2 1,1 0 0,-1 2 0,1 0-1,24 0 1,-87 16 597,-115 16 391,-49 11 117,201-39-1245,-1 1-1,1 1 1,0-1-1,-1 0 1,1 1-1,-5 3 1,7-5-27,1 0 1,0 0-1,0 0 1,0 0-1,0 0 1,0 0-1,-1 0 1,1 1-1,0-1 1,0 0 0,0 0-1,0 0 1,0 0-1,0 0 1,0 0-1,0 0 1,-1 1-1,1-1 1,0 0 0,0 0-1,0 0 1,0 0-1,0 0 1,0 1-1,0-1 1,0 0-1,0 0 1,0 0-1,0 0 1,0 1 0,0-1-1,0 0 1,0 0-1,0 0 1,0 0-1,0 0 1,0 1-1,0-1 1,0 0-1,0 0 1,1 0 0,-1 0-1,0 0 1,0 1-1,0-1 1,0 0-1,0 0 1,19 3-35,12-6 10,1-1 1,-1-1-1,0-1 1,44-16 0,-27 7 22,14-4 2,-32 9-41,1 1 0,42-6-1,-73 15 40,0 0 0,0 0-1,0 0 1,0 0 0,0 0-1,0 0 1,0 0-1,0 0 1,0 0 0,0 0-1,0 0 1,0 0 0,0 0-1,0 0 1,0 0 0,-1 1-1,1-1 1,0 0 0,0 0-1,0 0 1,0 0 0,0 0-1,0 0 1,0 0 0,0 0-1,0 0 1,0 0-1,1 0 1,-1 0 0,0 0-1,0 0 1,0 1 0,0-1-1,0 0 1,0 0 0,0 0-1,0 0 1,0 0 0,0 0-1,0 0 1,0 0 0,0 0-1,0 0 1,0 0 0,0 0-1,0 0 1,0 0-1,0 0 1,0 0 0,0 0-1,0 0 1,1 0 0,-12 8-2,-13 6 76,-12 3 73,1-2 0,-2-2 0,0-1-1,-1-1 1,0-3 0,0-1 0,-74 4 0,112-11-148,0 0 0,0-1-1,0 1 1,0 0 0,0 0 0,0-1 0,0 1 0,0 0 0,0-1-1,0 1 1,0 0 0,0 0 0,0-1 0,0 1 0,0 0 0,0 0-1,1-1 1,-1 1 0,0 0 0,0 0 0,0 0 0,0-1 0,1 1-1,-1 0 1,0 0 0,0 0 0,1 0 0,-1-1 0,0 1 0,0 0-1,0 0 1,1 0 0,18-10-132,-1 1 0,2 2-1,35-11 1,-21 8-42,22-9-321,83-15 0,-309 75 2310,-21-9-1159,200-33-1081,110-16-2583,-100 14 2664,0-2 0,-1 0 0,0-1 0,26-13 0,-38 14 2,-11 2 35,-12 2-31,17 1 340,-39 3-617,-39 9 0,-8 0 144,39-9 197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7.608"/>
    </inkml:context>
    <inkml:brush xml:id="br0">
      <inkml:brushProperty name="width" value="0.025" units="cm"/>
      <inkml:brushProperty name="height" value="0.025" units="cm"/>
    </inkml:brush>
  </inkml:definitions>
  <inkml:trace contextRef="#ctx0" brushRef="#br0">82 77 11618,'-4'6'479,"0"0"0,1 0-1,-1 0 1,1 0 0,-2 7-1,4-11-362,0 0 0,0 1 0,1-1 0,-1 0 0,0 1 0,1-1 0,0 1 0,0-1 0,-1 0-1,1 1 1,1-1 0,-1 1 0,0-1 0,1 0 0,-1 1 0,1-1 0,1 3 0,-2-4-86,1-1 0,-1 0 0,1 1 0,-1-1 0,0 0 0,1 1 0,-1-1 0,1 0 0,-1 0 0,1 0 0,-1 0 0,1 1 0,0-1 0,-1 0 0,1 0 0,-1 0 0,1 0 0,-1 0 0,1 0 0,-1-1 0,1 1 0,-1 0 0,1 0 0,-1 0 0,1 0 0,-1-1 0,1 1 0,-1 0 0,1 0-1,-1-1 1,1 1 0,-1 0 0,0-1 0,1 1 0,-1 0 0,1-1 0,-1 1 0,1-1 0,15-16 517,-12 12-418,0 0 0,0-1-1,-1 1 1,0-1 0,0 1-1,-1-1 1,1 0 0,-1 0-1,2-10 1,-4 15-113,0 0 0,0-1 1,1 1-1,-1-1 0,0 1 1,0-1-1,0 1 0,0-1 0,-1 1 1,1-1-1,0 1 0,-1-1 1,1 1-1,-1-1 0,1 1 0,-1 0 1,0-1-1,1 1 0,-1 0 1,0 0-1,0-1 0,0 1 0,0 0 1,0 0-1,0 0 0,0 0 1,0 0-1,-1 1 0,1-1 0,0 0 1,0 0-1,-1 1 0,1-1 1,-1 1-1,1-1 0,-1 1 0,1 0 1,0-1-1,-1 1 0,1 0 1,-1 0-1,1 0 0,-3 0 0,-2 0 8,0 1-1,0 0 1,0 0 0,0 0-1,0 0 1,-9 5-1,13-6-23,0 1 0,0 0 0,0 0 0,0 0 0,0 0 0,0 0 0,0 0 0,0 0-1,1 0 1,-1 1 0,1-1 0,-1 1 0,1-1 0,-1 1 0,1 0 0,0-1 0,0 1-1,0 0 1,0 0 0,0 0 0,-1 3 0,2-5-1,0 0 0,0 1 0,0-1 0,0 0 0,1 0 1,-1 1-1,0-1 0,0 0 0,0 1 0,0-1 0,1 0 0,-1 0 0,0 0 0,0 1 0,1-1 0,-1 0 0,0 0 1,0 0-1,1 1 0,-1-1 0,0 0 0,0 0 0,1 0 0,-1 0 0,0 0 0,1 0 0,-1 0 0,0 0 1,1 0-1,-1 0 0,0 0 0,1 0 0,-1 0 0,0 0 0,1 0 0,-1 0 0,0 0 0,0 0 0,1 0 0,-1 0 1,0 0-1,1-1 0,16-4 7,-8 2 45,1-1 1,-1-1 0,0 0-1,0 0 1,0-1-1,-1 0 1,1 0 0,-1-1-1,12-14 1,-19 21-46,-1-1 0,0 1 0,0 0 0,0 0-1,0-1 1,0 1 0,0 0 0,1-1 0,-1 1 0,0 0 0,0-1 0,0 1 0,0 0 0,0 0 0,0-1 0,0 1 0,0 0 0,-1-1 0,1 1-1,0 0 1,0-1 0,0 1 0,0 0 0,0 0 0,0-1 0,0 1 0,-1 0 0,1 0 0,0-1 0,0 1 0,0 0 0,-1 0 0,1 0-1,0-1 1,0 1 0,-1 0 0,1 0 0,0 0 0,0 0 0,-1-1 0,1 1 0,0 0 0,-1 0 0,1 0 0,0 0 0,-1 0 0,1 0 0,0 0-1,0 0 1,-1 0 0,1 0 0,0 0 0,-1 0 0,1 0 0,0 0 0,-1 0 0,1 0 0,0 0 0,0 1 0,-1-1 0,-20 2 117,-13 12-5,33-14-120,-1 1 0,1-1 0,0 1 0,-1 0 0,1-1 0,0 1 1,-1 0-1,1 0 0,0 0 0,0 0 0,0 0 0,0 1 0,0-1 0,0 0 0,0 0 1,0 1-1,1-1 0,-1 0 0,0 1 0,1-1 0,-1 2 0,1-2 1,0-1 0,0 1 0,0-1 0,0 1 0,0-1 0,0 0 0,0 1 0,0-1-1,1 1 1,-1-1 0,0 0 0,0 1 0,0-1 0,1 0 0,-1 1 0,0-1 0,0 0 0,1 1 0,-1-1-1,0 0 1,1 0 0,-1 1 0,0-1 0,1 0 0,-1 0 0,0 1 0,1-1 0,-1 0 0,0 0 0,2 0 0,15 0-28,-14 0 31,0-1 1,0 0 0,-1 0-1,1 0 1,-1 0 0,1 0-1,-1 0 1,1-1 0,-1 1-1,3-3 1,-5 4-2,1 0 0,-1 0 0,0 0 0,0 0 1,0 0-1,0 0 0,0 0 0,0-1 0,0 1 0,0 0 0,0 0 0,0 0 1,0 0-1,0 0 0,0 0 0,0 0 0,0 0 0,0 0 0,1 0 1,-1 0-1,0-1 0,0 1 0,0 0 0,0 0 0,0 0 0,0 0 0,0 0 1,0 0-1,0 0 0,0 0 0,0 0 0,-1-1 0,1 1 0,0 0 0,0 0 1,0 0-1,0 0 0,0 0 0,0 0 0,0 0 0,0 0 0,0 0 0,0 0 1,0 0-1,0-1 0,0 1 0,0 0 0,0 0 0,0 0 0,-1 0 1,1 0-1,0 0 0,0 0 0,0 0 0,0 0 0,0 0 0,0 0 0,0 0 1,0 0-1,0 0 0,0 0 0,-1 0 0,1 0 0,0 0 0,0 0 0,0 0 1,-11 2 39,-13 6 5,8 5-73,16-9-30,11-6 15,-7 1 46,0 0 1,0-1-1,0 0 0,0 0 0,0 0 0,0 0 0,0-1 0,-1 1 0,5-5 1,-10 8-72,0-1 1,1 1 0,-1 0-1,0 0 1,0 0 0,1 0-1,-1 0 1,0 1-1,1-1 1,0 0 0,-1 1-1,1 0 1,0-1 0,0 1-1,-2 2 1,3-4 56,0 0 0,0 0 0,0 1 0,0-1 0,0 0 0,0 0 0,0 1 0,0-1 0,0 0 0,0 0 0,0 0 0,0 1 0,0-1 0,0 0 0,0 0 0,0 0 0,0 1 0,0-1 0,0 0 0,1 0 0,-1 0 0,0 1 0,0-1 0,0 0 0,0 0 0,0 0 0,1 0 0,-1 0 0,0 1 0,0-1 0,0 0 0,1 0 1,-1 0-1,0 0 0,0 0 0,0 0 0,1 0 0,-1 0 0,0 0 0,0 0 0,0 0 0,1 0 0,-1 0 0,0 0 0,0 0 0,0 0 0,1 0 0,-1 0 0,0 0 0,0 0 0,1 0 0,14-3-290,4-3-68</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09.350"/>
    </inkml:context>
    <inkml:brush xml:id="br0">
      <inkml:brushProperty name="width" value="0.025" units="cm"/>
      <inkml:brushProperty name="height" value="0.025" units="cm"/>
    </inkml:brush>
  </inkml:definitions>
  <inkml:trace contextRef="#ctx0" brushRef="#br0">17 1 12451,'-1'0'56,"1"0"1,-1 0 0,0 0-1,1 0 1,-1 0-1,0 0 1,1 0 0,-1 0-1,0 0 1,1 0 0,-1 1-1,0-1 1,1 0-1,-1 1 1,1-1 0,-1 0-1,0 1 1,1-1 0,-1 1-1,0-1 1,1 1-45,0-1 1,0 0-1,0 0 0,-1 0 1,1 0-1,0 0 1,0 1-1,0-1 1,-1 0-1,1 0 1,0 0-1,0 1 0,0-1 1,0 0-1,0 0 1,0 0-1,0 1 1,-1-1-1,1 0 0,0 0 1,0 1-1,0-1 1,0 0-1,0 0 1,0 1-1,0-1 0,0 0 1,0 0-1,0 1 1,0-1-1,0 0 1,1 0-1,-1 0 0,0 1 1,0-1-1,0 0 1,0 0-1,0 1 1,0-1-1,0 0 1,1 0-1,-1 0 0,0 1 1,0-1-1,0 0 1,0 0-1,1 0 1,-1 0-1,0 0 0,0 0 1,1 1-1,-1-1 1,0 0-1,0 0 1,0 0-1,1 0 0,-1 0 1,0 0-1,1 0 1,9 2 243,-1 0 0,1-1 0,0 0 0,11-1 0,14 2 167,329 53 1179,48 4-1489,-39-54 226,3-23 140,-136 5-253,669-35-17,-745 48-194,1 6-1,166 29 0,-279-27-21,0-3 0,1-1 0,-1-3 0,57-7 0,-66 6-13,-19 1 7,-42-20-1115,8 10 916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17.228"/>
    </inkml:context>
    <inkml:brush xml:id="br0">
      <inkml:brushProperty name="width" value="0.025" units="cm"/>
      <inkml:brushProperty name="height" value="0.025" units="cm"/>
    </inkml:brush>
  </inkml:definitions>
  <inkml:trace contextRef="#ctx0" brushRef="#br0">127 160 11690,'6'0'3379,"21"-3"-2121,-25 3-1198,-1-1-1,1 1 1,0-1-1,-1 0 0,1 0 1,-1 0-1,1 1 0,-1-2 1,0 1-1,1 0 1,-1 0-1,0 0 0,0 0 1,0-1-1,0 1 0,0-1 1,0 1-1,0-1 0,0 1 1,0-1-1,-1 1 1,1-1-1,-1 0 0,1 1 1,-1-1-1,0 0 0,1 1 1,-1-1-1,0 0 1,0 0-1,0 1 0,-1-1 1,1 0-1,0 0 0,-1 1 1,1-1-1,-1 0 0,1 1 1,-1-1-1,0 1 1,1-1-1,-1 1 0,0-1 1,0 1-1,0-1 0,-1 1 1,1 0-1,0 0 0,0 0 1,-1-1-1,1 1 1,0 0-1,-1 1 0,1-1 1,-1 0-1,0 0 0,1 1 1,-1-1-1,1 1 1,-1-1-1,0 1 0,0 0 1,-2-1-1,-3 1-19,1 0 0,-1 0 1,0 1-1,1-1 0,-1 2 0,1-1 1,-1 1-1,1 0 0,-1 0 0,1 0 1,0 1-1,0 0 0,0 1 0,1-1 0,-1 1 1,1 0-1,-9 9 0,8-4-74,8-5-2,-1-4 35,0 0 0,0 0 0,1 0 0,-1 0-1,0 0 1,0-1 0,0 1 0,0 0 0,0-1 0,0 1 0,0-1 0,-1 1-1,1-1 1,0 1 0,1-2 0,1-1 9,1 1-1,-1-2 1,0 1-1,-1 0 1,1 0 0,0-1-1,-1 0 1,0 1-1,0-1 1,0 0-1,2-6 1,-4 9 0,1 0 0,-1 0 0,0-1 0,0 1 0,0 0 0,0 0 0,0 0 0,0 0 0,0-1 0,0 1 0,0 0 0,0 0-1,-1 0 1,1 0 0,0 0 0,-1-1 0,1 1 0,-2-1 0,1 1 1,0 0 1,0 0-1,0 0 0,-1 0 1,1 0-1,0 0 0,-1 0 1,1 0-1,0 1 0,-1-1 0,1 1 1,-1-1-1,1 1 0,-1-1 1,0 1-1,1 0 0,-3 0 1,1 0 2,0-1 1,1 1 0,-1 1 0,0-1 0,1 0 0,-1 1 0,0-1 0,1 1-1,-5 2 1,6-3-10,0 0 0,0 1 0,0-1 0,0 1 0,0 0 0,0-1 0,0 1 1,1 0-1,-1-1 0,0 1 0,0 0 0,1 0 0,-1 0 0,1 0 0,-1 0 0,1 0 0,-1 0 0,1 0 0,-1 0 0,1 0 0,0 0 0,0 0 0,-1 0 0,1 0 0,0 0 0,0 0 0,0 1 0,1 0-3,-1-1 0,1 0 0,-1 0 0,1 0 0,-1 0-1,1 0 1,0 0 0,-1 0 0,1 0 0,0 0 0,0 0 0,0-1 0,0 1 0,0 0 0,0 0 0,0-1 0,0 1 0,0-1 0,0 1 0,0-1-1,0 1 1,0-1 0,0 0 0,1 1 0,-1-1 0,0 0 0,0 0 0,2 0 0,36 1-6,-30-3 29,1 0 0,-1-1 0,1 0 1,-1 0-1,0-1 0,9-4 0,-15 6-10,0 0-1,1 0 0,-1 0 0,0 0 0,0 0 1,0 0-1,0-1 0,0 0 0,-1 1 1,1-1-1,-1 0 0,0 0 0,0-1 1,0 1-1,0 0 0,0-1 0,1-6 1,-2 9-8,-1 1 1,0-1 0,0 1-1,0-1 1,0 0 0,0 1-1,0-1 1,0 1 0,0-1-1,0 0 1,0 1 0,0-1-1,-1 1 1,1-1-1,0 0 1,0 1 0,-1-1-1,1 1 1,0-1 0,-1 1-1,1-1 1,0 1 0,-1-1-1,1 1 1,-1 0 0,1-1-1,0 1 1,-1-1 0,1 1-1,-2-1 1,1 1 2,-1-1 0,0 1 0,0 0 0,1-1 0,-1 1 1,0 0-1,0 0 0,0 0 0,1 0 0,-4 1 0,-1 0 0,0 0 1,0 0-1,0 1 1,1 0-1,-10 5 0,7-2-78,1 0 0,0 0 0,1 0 0,-11 12-1,15-15 25,1-1 0,-1 1-1,1 0 1,-1 0 0,1 0-1,-1 0 1,1 0 0,0 0-1,0 0 1,0 0-1,1 1 1,-1-1 0,0 0-1,1 0 1,-1 1 0,1-1-1,0 0 1,0 1 0,0-1-1,0 1 1,1 3-1,-1-4 30,1-1 0,0 0 0,0 0 0,0 0 0,0 0 0,0 0 0,0 0 0,0 0-1,0 0 1,0 0 0,0 0 0,0-1 0,0 1 0,1 0 0,-1-1 0,0 1-1,0-1 1,1 0 0,-1 1 0,0-1 0,1 0 0,-1 0 0,3 0 0,19 1-297</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38.985"/>
    </inkml:context>
    <inkml:brush xml:id="br0">
      <inkml:brushProperty name="width" value="0.025" units="cm"/>
      <inkml:brushProperty name="height" value="0.025" units="cm"/>
    </inkml:brush>
  </inkml:definitions>
  <inkml:trace contextRef="#ctx0" brushRef="#br0">18 55 13043,'-9'-8'1272,"4"10"-517,2 21 149,4-3-806,1 1 0,5 23 0,3 19-103,-10-63 4,0 0 0,0 0-1,0 0 1,0 0-1,-1 0 1,1 0 0,0 1-1,0-1 1,0 0-1,0 0 1,0 0 0,0 0-1,0 0 1,0 0 0,0 0-1,0 1 1,0-1-1,0 0 1,0 0 0,0 0-1,0 0 1,0 0-1,0 0 1,0 0 0,0 0-1,0 1 1,0-1-1,0 0 1,1 0 0,-1 0-1,0 0 1,0 0-1,0 0 1,0 0 0,0 0-1,0 0 1,0 1-1,0-1 1,0 0 0,0 0-1,1 0 1,-1 0-1,0 0 1,0 0 0,0 0-1,0 0 1,0 0-1,0 0 1,0 0 0,0 0-1,1 0 1,-1 0-1,0 0 1,0 0 0,0 0-1,0 0 1,0 0-1,0 0 1,5-8-42,2-14 0,-3-5 38,-1 1 0,0-1 0,-4-44 0,0 64 28,-1 6-7,-3 14 6,-2 20 1,4-15-3,-5 19 11,3 0-1,0 1 0,2 41 1,3-80-31,0 1-1,1 0 1,-1 0 0,0 0-1,0-1 1,0 1 0,1 0-1,-1 0 1,0 0 0,0 0 0,1-1-1,-1 1 1,0 0 0,0 0-1,1 0 1,-1 0 0,0 0-1,0 0 1,1 0 0,-1 0 0,0 0-1,0 0 1,1 0 0,-1 0-1,0 0 1,1 0 0,-1 0-1,0 0 1,0 0 0,1 0 0,-1 0-1,0 0 1,0 0 0,1 1-1,-1-1 1,0 0 0,0 0-1,1 0 1,-1 0 0,0 1 0,0-1-1,0 0 1,0 0 0,1 0-1,-1 1 1,0-1 0,0 0-1,0 0 1,0 1 0,0-1 0,0 0-1,1 0 1,-1 1 0,0-1-1,0 0 1,0 0 0,0 1-1,0-1 1,0 0 0,0 1 0,0-1-1,0 0 1,0 0 0,0 1-1,-1-1 1,1 0 0,0 0-1,0 1 1,0-1 0,15-21-15,0-10 17,-1-1 1,-1 0-1,-2-1 1,-2 0-1,9-56 0,-19 68 8,1 20-10,0 1 0,0 0 1,0 0-1,0 0 0,0 0 0,0-1 1,0 1-1,-1 0 0,1 0 0,0 0 1,0 0-1,0-1 0,0 1 0,-1 0 1,1 0-1,0 0 0,0 0 0,0 0 1,0 0-1,-1 0 0,1 0 0,0 0 1,0 0-1,0 0 0,-1 0 0,1 0 0,0 0 1,0 0-1,0 0 0,-1 0 0,1 0 1,0 0-1,0 0 0,0 0 0,-1 0 1,1 0-1,0 0 0,0 0 0,0 0 1,-1 0-1,1 0 0,0 1 0,0-1 1,-3 2 0,1 0 0,0 0 1,0 1-1,0-1 1,0 1-1,1-1 1,-1 1-1,1-1 1,-3 6-1,-9 26-267,-14 52 0,23-73 99,1-1 0,1 1 1,1 1-1,0-1 0,0 0 0,1 0 0,3 20 0,3-16-181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42.979"/>
    </inkml:context>
    <inkml:brush xml:id="br0">
      <inkml:brushProperty name="width" value="0.025" units="cm"/>
      <inkml:brushProperty name="height" value="0.025" units="cm"/>
    </inkml:brush>
  </inkml:definitions>
  <inkml:trace contextRef="#ctx0" brushRef="#br0">0 820 12195,'20'-23'510,"-1"-1"1,-1 0-1,-1-1 1,18-38-1,4-5-234,270-429 427,-306 493-695,2-3 23,0-1 0,-1 0 0,0 0 0,0 0 0,-1 0 1,0-1-1,0 1 0,1-12 0,-3 20-25,-1 0 0,0 0 1,0 0-1,0-1 0,0 1 0,0 0 0,0 0 1,0 0-1,0-1 0,0 1 0,0 0 0,0 0 0,0 0 1,0-1-1,0 1 0,0 0 0,0 0 0,0-1 1,0 1-1,0 0 0,0 0 0,0 0 0,0 0 1,0-1-1,-1 1 0,1 0 0,0 0 0,0 0 0,0-1 1,0 1-1,0 0 0,-1 0 0,1 0 0,0 0 1,0 0-1,0 0 0,0-1 0,-1 1 0,1 0 0,0 0 1,0 0-1,0 0 0,-1 0 0,1 0 0,0 0 1,0 0-1,0 0 0,-1 0 0,1 0 0,0 0 0,0 0 1,0 0-1,-1 0 0,1 0 0,0 0 0,0 0 1,-1 0-1,1 0 0,0 0 0,0 1 0,0-1 1,-10 8 229,2 18-264,7-23 9,1 0-1,-1 0 1,0 0 0,0-1 0,0 1-1,0 0 1,-1 0 0,1-1 0,-1 1-1,1-1 1,-1 1 0,-2 2-1,-6-2-52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6:55.827"/>
    </inkml:context>
    <inkml:brush xml:id="br0">
      <inkml:brushProperty name="width" value="0.025" units="cm"/>
      <inkml:brushProperty name="height" value="0.025" units="cm"/>
    </inkml:brush>
  </inkml:definitions>
  <inkml:trace contextRef="#ctx0" brushRef="#br0">31 85 12971,'-2'0'154,"1"0"-1,-1 0 1,0 1 0,1-1 0,-1 0 0,0 0 0,1 1 0,-1-1-1,0 1 1,1 0 0,-1-1 0,1 1 0,-1 0 0,1 0 0,-1 0-1,1 0 1,0 0 0,-2 2 0,36-2 1734,297-36-278,-5-22-1689,-318 56 50,29-4-140,-35 5 149,1 0-1,0 0 1,-1 0 0,1 0 0,-1 0 0,1 0-1,-1 1 1,1-1 0,0 0 0,-1 1-1,0 0 1,1-1 0,-1 1 0,1 0 0,-1 0-1,0-1 1,1 1 0,0 2 0,-1-3 18,-1 0 1,0 0-1,0 1 1,0-1 0,0 0-1,0 1 1,0-1-1,0 0 1,0 0 0,0 1-1,1-1 1,-1 0-1,0 0 1,0 1 0,0-1-1,-1 0 1,1 1-1,0-1 1,0 0 0,0 0-1,0 1 1,0-1-1,0 0 1,0 0-1,0 1 1,0-1 0,-1 0-1,1 0 1,0 1-1,0-1 1,0 0 0,-1 0-1,1 0 1,0 1-1,-14 8 28,-16 4 78,-15 1 56,0-3 1,-1-1 0,-89 7-1,63-14-78,-132-12-1,204 9-84,0 0 0,0 0 0,0 0 0,-1 0 1,1 0-1,0 0 0,0 0 0,0 0 0,0 0 0,-1 0 0,1 0 0,0 0 0,0 0 0,0 0 0,0 0 0,0 0 0,-1 0 1,1 0-1,0 0 0,0-1 0,0 1 0,0 0 0,0 0 0,0 0 0,-1 0 0,1 0 0,0 0 0,0-1 0,0 1 0,0 0 0,0 0 1,0 0-1,0 0 0,0-1 0,0 1 0,0 0 0,0 0 0,0 0 0,0 0 0,0 0 0,0-1 0,0 1 0,0 0 0,0 0 1,0 0-1,0 0 0,0-1 0,0 1 0,0 0 0,0 0 0,0 0 0,0 0 0,0-1 0,1 1 0,-1 0 0,0 0 0,0 0 0,0 0 1,0 0-1,0 0 0,0 0 0,0-1 0,1 1 0,-1 0 0,0 0 0,0 0 0,0 0 0,9-7-91,15-3-211,0 1-1,1 1 1,0 1 0,0 1 0,37-3 0,11-4-731,-93 10 854,-6-1 63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01.873"/>
    </inkml:context>
    <inkml:brush xml:id="br0">
      <inkml:brushProperty name="width" value="0.025" units="cm"/>
      <inkml:brushProperty name="height" value="0.025" units="cm"/>
    </inkml:brush>
  </inkml:definitions>
  <inkml:trace contextRef="#ctx0" brushRef="#br0">46 113 14931,'5'-4'188,"0"1"-1,1-1 0,0 1 0,-1 0 1,1 1-1,1 0 0,9-3 1,50-8-105,-23 5-87,183-42 273,-262 44 1168,-31 4-333,-7-2 39,-139 12 0,207-8-1107,3 0-22,0 1 0,0-1-1,0 0 1,0 1 0,0 0-1,0-1 1,0 1 0,0 0 0,0 0-1,0 1 1,1-1 0,-4 2-1,7-2-16,-1-1-1,0 1 1,1-1-1,-1 1 1,0-1-1,1 1 0,-1-1 1,1 0-1,-1 1 1,0-1-1,1 0 1,-1 1-1,1-1 0,-1 0 1,1 0-1,0 1 1,-1-1-1,1 0 1,-1 0-1,1 0 0,-1 0 1,1 0-1,-1 0 1,1 0-1,0 0 1,-1 0-1,1 0 1,0 0-1,21 2-107,49-4-595,94-14 0,-21 1-608,-226 28 1735,24-3 109,-149 21 214,207-31-749,0 0 1,0 0-1,0 0 1,0 0-1,-1 0 1,1 0-1,0 0 0,0-1 1,0 1-1,0 0 1,0 0-1,0 0 1,0 0-1,0 0 1,0 0-1,0 0 1,0 0-1,0-1 1,0 1-1,0 0 1,0 0-1,0 0 1,0 0-1,0 0 0,0 0 1,0 0-1,0-1 1,0 1-1,0 0 1,0 0-1,0 0 1,0 0-1,0 0 1,0 0-1,0 0 1,0 0-1,0-1 1,0 1-1,0 0 0,0 0 1,0 0-1,0 0 1,1 0-1,-1 0 1,0 0-1,0 0 1,0 0-1,0 0 1,0 0-1,0 0 1,0 0-1,0-1 1,1 1-1,-1 0 1,0 0-1,0 0 0,0 0 1,0 0-1,0 0 1,0 0-1,0 0 1,0 0-1,1 0 1,-1 0-1,0 0 1,0 0-1,0 1 1,14-9-218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7.145"/>
    </inkml:context>
    <inkml:brush xml:id="br0">
      <inkml:brushProperty name="width" value="0.05" units="cm"/>
      <inkml:brushProperty name="height" value="0.05" units="cm"/>
    </inkml:brush>
  </inkml:definitions>
  <inkml:trace contextRef="#ctx0" brushRef="#br0">65 127 17252,'-5'2'295,"1"1"1,-1 0-1,1 0 1,0 0-1,0 0 1,0 1-1,0-1 1,1 1 0,0 0-1,-1 0 1,2 0-1,-1 1 1,0-1-1,1 1 1,0-1-1,-3 9 1,4-11-243,1 1-1,-1-1 1,1 0 0,-1 1-1,1-1 1,0 1 0,0-1 0,0 1-1,0-1 1,1 1 0,-1-1-1,1 0 1,-1 1 0,1-1 0,0 0-1,0 1 1,0-1 0,0 0 0,0 0-1,1 0 1,-1 0 0,1 0-1,-1 0 1,1 0 0,0 0 0,-1-1-1,1 1 1,0-1 0,0 1-1,0-1 1,1 0 0,-1 0 0,0 1-1,0-2 1,1 1 0,2 1 0,-1-1-44,-1 0 0,1-1 0,-1 1 0,1-1 0,0 0 1,-1 0-1,1 0 0,0 0 0,-1-1 0,1 1 1,0-1-1,-1 0 0,1 0 0,-1 0 0,1-1 1,-1 1-1,0-1 0,0 0 0,0 0 0,0 0 0,0 0 1,0 0-1,0-1 0,0 1 0,-1-1 0,0 0 1,3-3-1,0-1 9,1 0 1,-1 0-1,-1-1 1,0 0 0,0 0-1,0 0 1,-1 0-1,0-1 1,-1 1-1,2-12 1,-5 3-2,1 16-17,0 1 1,-1 0 0,1 0 0,0-1-1,0 1 1,0 0 0,0 0-1,-1 0 1,1-1 0,0 1-1,0 0 1,-1 0 0,1 0-1,0 0 1,0-1 0,-1 1 0,1 0-1,0 0 1,-1 0 0,1 0-1,0 0 1,0 0 0,-1 0-1,1 0 1,0 0 0,-1 0 0,1 0-1,0 0 1,0 0 0,-1 0-1,0 1-24,-1-1-1,1 1 0,0 0 1,0 0-1,0-1 0,0 1 1,0 0-1,0 0 0,1 0 1,-1 0-1,0 0 0,0 0 1,1 0-1,-1 1 0,0-1 1,1 0-1,-1 0 0,1 0 1,0 1-1,-1-1 0,1 2 1,-1-2-107,1 1-1,-1-1 1,1 1 0,0 0 0,-1-1 0,1 1-1,0-1 1,0 1 0,0 0 0,0-1 0,0 1 0,1-1-1,-1 1 1,0-1 0,1 1 0,-1 0 0,1-1-1,-1 1 1,1-1 0,0 0 0,0 1 0,0-1-1,0 0 1,0 1 0,0-1 0,0 0 0,0 0-1,0 0 1,0 0 0,1 0 0,-1 0 0,0 0-1,1 0 1,-1-1 0,1 1 0,-1 0 0,1-1-1,-1 1 1,1-1 0,-1 0 0,1 1 0,0-1 0,-1 0-1,3 0 1,1 0-359,1 0 0,0-1 0,0 0 0,-1 1 0,1-2 0,-1 1 0,1-1 0,-1 0 0,0 0 0,1 0 0,7-6 0,-6 3 258,0-1-1,0 0 1,0 0-1,11-14 1,-15 16 509,0 0 1,0 0 0,-1 0 0,1 0 0,-1-1 0,0 1 0,-1-1 0,1 1 0,-1-1 0,1 1 0,-1-6-1,-2 5 2396,-4 12-1690,-4 14-427,4 1-444,2 0 1,1 1-1,0-1 0,3 24 1,10 93-40,-4-74-9,-5-39-113,0 4 525,0-54 157,-1-4-496,2 1-1,1-1 1,2 1-1,0 0 1,2 1-1,20-50 1,-12 44-273,0 0 0,2 1 0,2 1 0,44-53 0,-60 77 409,-15 13-39,7-4-161,0 0 1,1 0-1,-1 1 0,1 0 1,-4 5-1,6-8-56,0 0 1,0 0-1,1 1 0,-1-1 0,0 0 1,1 1-1,-1-1 0,1 1 1,-1-1-1,1 1 0,0-1 1,0 1-1,0-1 0,0 1 0,0-1 1,0 1-1,0-1 0,0 1 1,0-1-1,1 1 0,-1-1 1,1 0-1,0 3 0,1-3 8,-1 1-1,0-1 1,1 0-1,-1 0 1,1 0-1,-1 0 1,1 0 0,-1 0-1,1 0 1,0-1-1,0 1 1,-1 0-1,1-1 1,0 0-1,0 1 1,2-1-1,9 1 78,0-1 0,0 0-1,-1-1 1,15-3-1,0-1-94,0 0 0,-1-2 0,0-1 0,-1-1 0,0-1 0,0-1 0,41-25 0,-65 36-15,0-1 1,0 1-1,0 0 0,0 1 0,0-1 0,0 0 0,0 0 0,0 0 1,0 1-1,0-1 0,-1 0 0,1 1 0,0-1 0,0 1 0,0-1 1,0 1-1,0-1 0,-1 1 0,1 0 0,0-1 0,0 1 0,-1 0 1,1 0-1,0-1 0,-1 1 0,1 0 0,0 1 0,12 10-496,-12-12 474,-1 0-1,1 0 1,0 1-1,0-1 1,0 0 0,-1 0-1,1 0 1,0 0-1,0 0 1,-1 0-1,1 0 1,0-1 0,0 1-1,0 0 1,-1 0-1,1 0 1,0-1 0,-1 1-1,1 0 1,0-1-1,0 1 1,-1-1-1,1 1 1,-1-1 0,1 1-1,0-1 1,-1 1-1,1-1 1,-1 0-1,0 1 1,1-2 0,2-8-230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02.619"/>
    </inkml:context>
    <inkml:brush xml:id="br0">
      <inkml:brushProperty name="width" value="0.025" units="cm"/>
      <inkml:brushProperty name="height" value="0.025" units="cm"/>
    </inkml:brush>
  </inkml:definitions>
  <inkml:trace contextRef="#ctx0" brushRef="#br0">1 82 13883,'0'0'60,"0"0"0,0 0 0,1 0 0,-1 0 0,0 0-1,0 0 1,1 0 0,-1 0 0,0 0 0,0 0 0,1 0 0,-1 0 0,0 0 0,0-1 0,0 1 0,1 0-1,-1 0 1,0 0 0,0 0 0,0-1 0,0 1 0,1 0 0,-1 0 0,0 0 0,0-1 0,0 1 0,0 0-1,0 0 1,0 0 0,0-1 0,0 1 0,1 0 0,-1 0 0,0-1 0,0 1 0,0 0 0,0 0 0,0-1 0,0 1-1,0 0 1,-1 0 0,1-1 0,0 1 0,0 0 0,0 0 0,0-1 0,0 1 0,0 0 0,0 0 0,0 0-1,-1-1 1,1 1 0,0 0 0,0 0 0,0 0 0,0-1 0,-1 1 0,1 0 0,0 0 0,0 0 0,0 0-1,-1 0 1,1 0 0,0-1 0,22-3 1622,117 2-380,-78 3-2196,78-9 0,-123 6 732,-3 1-26,1-1 0,-1 0 0,0-1 0,0-1-1,14-5 1,-26 9 183,-1 0 0,1 0 0,-1-1-1,1 1 1,0 0 0,-1 0 0,1-1-1,-1 1 1,1 0 0,-1 0 0,1-1-1,-1 1 1,1-1 0,-1 1-1,0 0 1,1-1 0,-1 1 0,1-1-1,-1 1 1,0-1 0,0 1 0,1-1-1,-1 0 1,0 1 0,0-1-1,0 1 1,1-1 0,-1 1 0,0-2-1,-1 1 12,1 1-1,-1-1 0,1 0 0,-1 1 0,0-1 0,1 1 0,-1-1 1,0 0-1,0 1 0,1-1 0,-1 1 0,0 0 0,0-1 0,0 1 1,0 0-1,-1-1 0,-39-7 366,-2 5 187,0 1 0,-67 7 1,87-3-417,0 2 1,0 0-1,0 2 1,1 1-1,0 0 1,-32 16-1,36-12 66,13-5 500,12-5-422,7-3-170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2.689"/>
    </inkml:context>
    <inkml:brush xml:id="br0">
      <inkml:brushProperty name="width" value="0.025" units="cm"/>
      <inkml:brushProperty name="height" value="0.025" units="cm"/>
    </inkml:brush>
  </inkml:definitions>
  <inkml:trace contextRef="#ctx0" brushRef="#br0">63 209 12131,'1'-5'396,"1"-1"0,-1 0 0,0 0 0,0 0 0,-1-1 0,0 1 0,0 0 0,0 0 0,-1 0 0,-1-7 1,1 10-237,1 0 1,-1 0-1,0 1 1,0-1-1,0 0 1,-1 0-1,1 1 1,0-1 0,-1 1-1,0-1 1,0 1-1,0 0 1,0-1-1,0 1 1,0 0-1,0 1 1,-1-1 0,1 0-1,-1 0 1,1 1-1,-1 0 1,-5-2-1,0 3 350,10 5-472,-1-5-38,0 0 1,-1 0-1,1 1 1,-1-1-1,1 0 1,0 0-1,-1 0 1,1 0-1,0 0 1,-1 0-1,1 0 1,0 0-1,-1 0 1,1 0-1,0 0 1,-1 0-1,1 0 1,-1 0-1,1-1 1,0 1-1,-1 0 0,1 0 1,-1-1-1,1 1 1,-1 0-1,1-1 1,-1 1-1,1-1 1,-1 1-1,1-1 1,-1 1-1,1-1 1,-1 1-1,0-1 1,1 1-1,-1-2 1,1 1 48,0 0 0,-1-1 0,1 1 0,-1 0 0,0-1 1,1 1-1,-1 0 0,0-1 0,0 1 0,0-1 0,0 1 1,0 0-1,0-1 0,-1 1 0,1-1 0,0 1 0,-1 0 0,1-1 1,-1 1-1,1 0 0,-1 0 0,-1-2 0,2 2-11,0 0 0,-1 0 0,1 1 1,-1-1-1,1 0 0,-1 1 0,1-1 0,-1 0 0,0 1 0,1-1 0,-1 1 0,0-1 0,1 1 0,-1-1 1,0 1-1,0-1 0,1 1 0,-1 0 0,0-1 0,0 1 0,0 0 0,1 0 0,-1 0 0,0 0 1,0 0-1,0 0 0,0 0 0,0 0 0,0 0 0,1 0 0,-1 0 0,0 0 0,0 1 0,0-1 1,-1 1-1,2-1-32,-1 0 0,1 1 1,0-1-1,-1 0 0,1 0 0,0 1 1,-1-1-1,1 0 0,0 1 1,-1-1-1,1 0 0,0 1 0,0-1 1,-1 0-1,1 1 0,0-1 1,0 1-1,0-1 0,0 0 0,0 1 1,-1-1-1,1 1 0,0-1 1,0 1-1,0-1 0,0 1 1,0-1-1,0 0 0,1 1 0,-1-1 1,0 1-1,0-1 0,0 1 1,0-1-1,0 0 0,1 1 0,-1-1 1,0 1-1,0-1 0,1 0 1,-1 1-1,0-1 0,0 0 1,1 0-1,0 1 0,0 0-9,0 1-1,0-1 1,0 0-1,1 0 1,-1 0-1,1 0 1,-1-1-1,0 1 1,1 0 0,-1 0-1,3 0 1,0-1 1,0 1 0,0-1 0,0 0 0,0 0 0,-1-1 0,1 1 0,0-1 0,0 1 0,0-1 0,-1-1 0,1 1 0,0 0 0,-1-1 0,0 0 0,1 0 0,-1 0 0,0 0 1,0 0-1,0-1 0,0 1 0,0-1 0,0 0 0,-1 0 0,1 0 0,-1 0 0,0 0 0,3-7 0,-5 10 4,1 0 0,-1-1 0,0 1 1,0 0-1,1-1 0,-1 1 0,0 0 0,0-1 0,0 1 0,0 0 0,0-1 1,0 1-1,1-1 0,-1 1 0,0 0 0,0-1 0,0 1 0,0-1 0,0 1 1,0 0-1,0-1 0,-1 1 0,1 0 0,0-1 0,0 1 0,0-1 1,0 1-1,0 0 0,0-1 0,-1 1 0,1 0 0,0-1 0,0 1 0,-1 0 1,1-1-1,0 1 0,0 0 0,-1 0 0,1-1 0,0 1 0,-1 0 1,1 0-1,0 0 0,-1 0 0,1-1 0,-1 1 0,1 0 0,0 0 0,-1 0 1,1 0-1,0 0 0,-1 0 0,1 0 0,-1 0 0,1 0 0,0 0 0,-1 0 1,1 0-1,-1 0 0,1 0 0,0 0 0,-1 1 0,1-1 0,0 0 1,-1 0-1,-2 1 1,0 0 1,1-1 0,-1 1-1,1 0 1,-1 0-1,1 1 1,-1-1 0,-3 3-1,2 1-20,0 0-1,0 0 1,1 0-1,0 0 1,0 1-1,0 0 0,1-1 1,-4 11-1,6-14-6,-1-1-1,1 1 1,0-1-1,-1 1 1,1-1-1,0 1 1,0-1-1,0 1 0,0-1 1,1 1-1,-1-1 1,0 1-1,0-1 1,1 1-1,-1-1 1,2 3-1,-1-3-8,0 0 1,0 0-1,0-1 1,0 1-1,0 0 0,0-1 1,0 1-1,0-1 0,0 1 1,0-1-1,0 1 0,0-1 1,1 0-1,-1 0 0,0 0 1,0 1-1,0-1 0,1 0 1,-1 0-1,0-1 0,0 1 1,0 0-1,1 0 0,-1 0 1,1-1-1,4-2-339,0 1 0,0-1 0,0 0 0,-1-1-1,1 1 1,-1-1 0,0 0 0,7-9 0,-23 26-717,1 5 853</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9.206"/>
    </inkml:context>
    <inkml:brush xml:id="br0">
      <inkml:brushProperty name="width" value="0.025" units="cm"/>
      <inkml:brushProperty name="height" value="0.025" units="cm"/>
    </inkml:brush>
  </inkml:definitions>
  <inkml:trace contextRef="#ctx0" brushRef="#br0">1 1 14603,'3'11'1865,"2"16"-1257,1 6-208,4-4-120,-1 10 808,2 2-696,1 4-16,-2-4 24,0 1-56,-3-5-152,-1-3-40,-5-3-80,1-6-112,-2-6-416,-5-3-240,-3-9 576,-4-3-112,-4-7-120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19.639"/>
    </inkml:context>
    <inkml:brush xml:id="br0">
      <inkml:brushProperty name="width" value="0.025" units="cm"/>
      <inkml:brushProperty name="height" value="0.025" units="cm"/>
    </inkml:brush>
  </inkml:definitions>
  <inkml:trace contextRef="#ctx0" brushRef="#br0">5 385 13339,'-2'-12'377,"0"0"-1,2-1 1,-1 1 0,1-1-1,1 1 1,1-1 0,-1 1 0,2 0-1,0 0 1,0 0 0,1 0-1,1 0 1,0 1 0,7-13 0,-1 5-56,1 0 0,0 2 1,1-1-1,1 2 0,0 0 1,1 0-1,22-17 1,-31 29-251,0 0 0,0 0 0,0 0 0,0 0 1,0 1-1,1 0 0,0 1 0,-1-1 0,13-2 1,-16 5-37,0 0 1,0 0 0,0 0-1,0 0 1,0 0 0,0 0 0,-1 1-1,1-1 1,0 1 0,0 0-1,-1 0 1,1 0 0,0 0 0,-1 0-1,1 1 1,-1-1 0,1 1 0,-1 0-1,0 0 1,0 0 0,0 0-1,0 0 1,0 0 0,0 0 0,0 0-1,1 4 1,1 1 41,-1 0 1,0 0-1,0 1 1,0 0-1,-1-1 0,0 1 1,-1 0-1,0 0 1,0 0-1,0 0 0,-1 0 1,-1 0-1,-1 11 0,0 0 50,-2 0-1,0-1 0,-1 1 1,-12 27-1,2-15-27,-1-1-1,-1-1 1,-28 37 0,35-48-100,10-18 0,0 1 0,0-1-1,0 1 1,0-1 0,0 0 0,0 1-1,0-1 1,0 1 0,0-1 0,0 1-1,0-1 1,0 0 0,0 1-1,0-1 1,0 1 0,1-1 0,-1 0-1,0 1 1,0-1 0,1 0 0,-1 1-1,0-1 1,1 1 0,1 0-5,0 0 0,0 0 0,1 0 0,-1-1 0,0 1 0,0-1 0,1 1 0,-1-1 0,0 0 0,1 0 0,2 0 0,57 2-161,170-1-3851,-207-5 3387,-5 0-105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0.057"/>
    </inkml:context>
    <inkml:brush xml:id="br0">
      <inkml:brushProperty name="width" value="0.025" units="cm"/>
      <inkml:brushProperty name="height" value="0.025" units="cm"/>
    </inkml:brush>
  </inkml:definitions>
  <inkml:trace contextRef="#ctx0" brushRef="#br0">1 154 13891,'7'0'912,"0"0"0,0-1 0,-1 0 0,1-1 0,13-4 0,-13 4-571,0-1 1,-1-1-1,1 1 0,-1-1 0,10-7 0,-12 7-230,1 0-1,-1 0 0,0 0 0,0-1 0,0 1 0,0-1 0,-1 0 0,0 0 0,0-1 1,-1 1-1,1 0 0,-1-1 0,0 0 0,0 1 0,-1-1 0,2-9 0,-3 14-84,0 0 1,0 1-1,0-1 0,0 0 0,0 1 0,1-1 0,-1 0 0,0 0 0,-1 1 1,1-1-1,0 0 0,0 1 0,0-1 0,0 0 0,0 1 0,-1-1 0,1 0 0,0 1 1,-1-1-1,1 0 0,0 1 0,-1-1 0,1 1 0,-1-1 0,1 1 0,-1-1 1,1 1-1,-1-1 0,1 1 0,-1-1 0,0 1 0,1 0 0,-1-1 0,1 1 1,-1 0-1,0 0 0,1-1 0,-1 1 0,0 0 0,0 0 0,1 0 0,-2 0 0,0 0 14,1 0-1,-1 1 0,0-1 0,1 1 1,-1-1-1,1 1 0,-1 0 0,1 0 0,-1-1 1,1 1-1,-1 0 0,1 0 0,0 0 1,-1 1-1,1-1 0,0 0 0,0 0 1,-1 2-1,-4 7 3,1 0 0,0-1 1,0 2-1,1-1 0,0 0 0,1 1 1,-2 11-1,3-16-74,1 1-1,1 0 1,-1 0 0,1 0 0,0-1 0,0 1 0,1 0 0,0 0-1,0-1 1,1 1 0,-1 0 0,5 9 0,-5-15-4,0 1 0,-1-1 0,1 1-1,0-1 1,0 1 0,0-1 0,0 0 0,0 0 0,1 0 0,-1 1 0,0-1 0,1 0 0,-1 0 0,0-1 0,1 1 0,-1 0 0,1 0 0,0-1-1,-1 1 1,1-1 0,-1 1 0,1-1 0,0 0 0,-1 0 0,1 0 0,0 0 0,2 0 0,0 0 29,1-1 1,-1 0-1,1-1 1,-1 1-1,1-1 1,-1 0-1,0 0 1,7-4-1,12-11-286</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0.537"/>
    </inkml:context>
    <inkml:brush xml:id="br0">
      <inkml:brushProperty name="width" value="0.025" units="cm"/>
      <inkml:brushProperty name="height" value="0.025" units="cm"/>
    </inkml:brush>
  </inkml:definitions>
  <inkml:trace contextRef="#ctx0" brushRef="#br0">37 368 18860,'-4'5'361,"0"0"0,0 0-1,1 0 1,0 1 0,0-1 0,0 1 0,1 0-1,0 0 1,0 0 0,1 0 0,-1 0-1,1 7 1,0-8-272,0-1 1,1 1-1,-1-1 0,1 1 1,1-1-1,-1 1 0,1 0 0,-1-1 1,1 1-1,0-1 0,1 1 1,-1-1-1,1 0 0,0 0 0,0 0 1,5 7-1,-6-10-84,-1 0 1,1 0-1,0 0 0,0 0 0,0-1 1,0 1-1,0 0 0,0 0 0,0-1 1,1 1-1,-1-1 0,0 1 0,0-1 1,0 1-1,0-1 0,1 0 0,-1 0 1,0 0-1,1 1 0,-1-1 1,0 0-1,2-1 0,-1 1-3,1-1 0,-1 0 0,0 0-1,0 0 1,0 0 0,0 0 0,0 0 0,0 0 0,0-1 0,0 1-1,2-3 1,1-2-3,0 0 1,-1 1-1,1-1 0,-1-1 0,0 1 0,5-14 0,-5 9 26,0 0 0,-1 0-1,0-1 1,-1 1 0,2-21-1,-5 26 69,-2 14-35,-2 16-14,5-24-47,-2 23 37,1 36 0,2-54-88,-1 1 0,1-1 1,0 1-1,0-1 0,0 0 1,1 1-1,0-1 0,0 0 0,0 0 1,0 0-1,1-1 0,5 9 1,-7-13 13,-1 1 1,1 0 0,-1-1 0,1 1 0,0 0 0,-1-1-1,1 1 1,0-1 0,-1 1 0,1-1 0,0 1-1,0-1 1,0 0 0,-1 1 0,1-1 0,0 0 0,0 1-1,0-1 1,0 0 0,-1 0 0,1 0 0,0 0-1,0 0 1,0 0 0,0 0 0,0 0 0,0 0-1,-1-1 1,1 1 0,0 0 0,0-1 0,0 1 0,0 0-1,1-2 1,0 1-15,0-1 0,0 0 0,0 0 1,-1 0-1,1 0 0,0 0 0,-1 0 0,0-1 0,1 1 0,1-5 0,6-19-411</inkml:trace>
  <inkml:trace contextRef="#ctx0" brushRef="#br0" timeOffset="1">177 1 19924,'0'4'1737,"2"11"-1217,1 3-224,7 8 752,1 6-296,8 6-360,2 2-120,2 6-304,1 0-168,-1 3-248,-3-2-88,-2-2-240,-3-4-256,-7-8 640,-4 0-209,2-10 17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1.038"/>
    </inkml:context>
    <inkml:brush xml:id="br0">
      <inkml:brushProperty name="width" value="0.025" units="cm"/>
      <inkml:brushProperty name="height" value="0.025" units="cm"/>
    </inkml:brush>
  </inkml:definitions>
  <inkml:trace contextRef="#ctx0" brushRef="#br0">0 1 15907,'5'16'2420,"2"16"-913,2-1 0,23 54 0,37 57-227,-24-52-735,-31-61-467,-2-2-534,2 1-1,1-2 0,20 28 1,-34-52 336,-1-1 90,1 0 1,-1-1 0,1 1 0,-1 0-1,1-1 1,-1 1 0,1-1-1,-1 1 1,1-1 0,0 1 0,-1-1-1,1 1 1,0-1 0,-1 0 0,1 1-1,0-1 1,-1 0 0,1 1 0,0-1-1,0 0 1,-1 0 0,2 0-1,6-2-488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1.440"/>
    </inkml:context>
    <inkml:brush xml:id="br0">
      <inkml:brushProperty name="width" value="0.025" units="cm"/>
      <inkml:brushProperty name="height" value="0.025" units="cm"/>
    </inkml:brush>
  </inkml:definitions>
  <inkml:trace contextRef="#ctx0" brushRef="#br0">42 1 15523,'-1'0'126,"0"1"0,-1-1 0,1 1 0,0 0-1,-1 0 1,1-1 0,0 1 0,0 0 0,0 0 0,0 0-1,0 1 1,0-1 0,0 0 0,0 0 0,0 0 0,1 1-1,-1-1 1,0 0 0,0 3 0,-9 30 808,9-28-520,-2 8-79,0 1-1,1 0 1,1 0-1,1 0 1,2 30-1,-1-36-216,0 0-1,1 0 1,0 0-1,1 0 1,0 0-1,0-1 1,1 1-1,0-1 1,1 0-1,10 14 1,-13-19-56,1 0 0,-1 0 0,1-1 0,0 0 1,-1 1-1,1-1 0,0 0 0,1 0 0,-1-1 1,0 1-1,1-1 0,-1 1 0,0-1 1,1 0-1,-1 0 0,1-1 0,0 1 0,-1-1 1,1 0-1,0 0 0,-1 0 0,1 0 0,0-1 1,-1 1-1,1-1 0,-1 0 0,1 0 1,-1 0-1,1-1 0,5-2 0,-2 0 42,0 0-1,0-1 0,0 0 1,0 0-1,-1-1 1,1 1-1,-2-1 0,1-1 1,-1 1-1,1-1 0,-2 0 1,7-10-1,-8 9-49,0 1-1,-1-1 0,0 1 0,0-1 1,0 0-1,-1 0 0,0 0 1,-1 0-1,0 0 0,0 0 0,0 0 1,-1 0-1,0 0 0,-3-8 1,3 11-38,-1-1 1,0 1 0,0 0 0,0-1 0,-1 1 0,0 0 0,0 0 0,0 1-1,0-1 1,-1 1 0,1-1 0,-1 1 0,-1 0 0,1 1 0,0-1-1,-1 1 1,0 0 0,1 0 0,-1 0 0,-8-3 0,9 5-15,1 0 1,0 1 0,0-1-1,-1 1 1,1 0 0,0-1 0,-1 2-1,1-1 1,0 0 0,-1 1-1,-4 0 1,7 0-24,0-1 0,-1 0 0,1 1 1,0-1-1,0 1 0,-1-1 0,1 1 0,0 0 0,0 0 0,0-1 1,0 1-1,0 0 0,0 0 0,0 0 0,0 0 0,0 0 1,1 0-1,-1 0 0,0 0 0,1 1 0,-1-1 0,1 0 1,-1 0-1,1 1 0,-1-1 0,1 0 0,0 0 0,0 1 0,0-1 1,-1 0-1,2 2 0,-1-2-29,0 0 0,0-1 1,0 1-1,0 0 0,0-1 0,0 1 0,0 0 1,1-1-1,-1 1 0,0 0 0,0-1 1,1 1-1,-1 0 0,0-1 0,1 1 0,-1-1 1,1 1-1,-1-1 0,1 1 0,-1-1 0,1 1 1,-1-1-1,1 0 0,0 1 0,-1-1 1,1 0-1,0 1 0,-1-1 0,1 0 0,0 0 1,-1 1-1,1-1 0,0 0 0,0 0 0,1 0-6,0 0 0,-1 0 0,1 0 0,0-1 0,0 1 0,-1 0-1,1-1 1,0 1 0,-1-1 0,1 0 0,-1 0 0,1 1 0,1-3-1,13-10-528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2.156"/>
    </inkml:context>
    <inkml:brush xml:id="br0">
      <inkml:brushProperty name="width" value="0.025" units="cm"/>
      <inkml:brushProperty name="height" value="0.025" units="cm"/>
    </inkml:brush>
  </inkml:definitions>
  <inkml:trace contextRef="#ctx0" brushRef="#br0">0 0 15947,'33'74'1778,"3"-2"1,4-1-1,53 73 0,-92-142-1751,0 0 0,0 0 0,1 0 0,-1-1 0,0 1 0,1 0 0,-1-1 0,1 0 0,0 1 0,-1-1 0,1 0 0,0 0 1,0 0-1,0 0 0,0 0 0,0 0 0,3 1 0,-4-3-15,1 1 1,-1-1-1,1 1 1,-1-1-1,0 1 1,1-1-1,-1 0 1,0 1-1,0-1 1,1 0-1,-1 0 1,0 0-1,0 0 1,0 0-1,0 0 1,0 0-1,0-1 0,-1 1 1,1 0-1,0 0 1,0-1-1,-1 1 1,1 0-1,-1-1 1,0 1-1,1-3 1,5-15 63,0 0 0,2-21 1,-4 19 207,11-33 0,-15 54-272,0-1 0,0 1 0,0 0 0,0-1 0,0 1 0,0 0-1,0-1 1,0 1 0,0-1 0,1 1 0,-1 0 0,0-1 0,0 1-1,0 0 1,1-1 0,-1 1 0,0 0 0,1 0 0,-1-1 0,0 1 0,0 0-1,1 0 1,-1-1 0,0 1 0,1 0 0,-1 0 0,1 0 0,-1 0 0,0 0-1,1-1 1,-1 1 0,0 0 0,1 0 0,-1 0 0,1 0 0,-1 0 0,0 0-1,1 0 1,-1 0 0,1 0 0,-1 1 0,0-1 0,1 0 0,-1 0 0,0 0-1,1 0 1,-1 0 0,1 1 0,-1-1 0,0 0 0,0 0 0,1 1 0,-1-1-1,19 23 351,-9-10-238,-8-11-112,0 0 0,0-1-1,1 1 1,-1 0 0,1-1 0,-1 1-1,1-1 1,0 0 0,-1 0-1,1 0 1,0 0 0,0-1 0,0 1-1,0-1 1,4 1 0,-1-1-3,-1-1 0,0 1 0,0-1 1,0 0-1,0-1 0,0 1 0,-1-1 1,7-3-1,6-4-11,-1-1 0,0-1 0,25-22 0,-35 28-2,7-8-18,-10 10 6,0 0 1,-1 1 0,1-1-1,0 1 1,0-1 0,0 1-1,1 0 1,5-2 0,-8 4 19,-1 0 1,0 0-1,1 0 0,-1 0 1,0 0-1,1 0 0,-1 0 1,1 1-1,-1-1 0,0 0 1,1 0-1,-1 0 0,0 1 1,0-1-1,1 0 1,-1 1-1,0-1 0,0 0 1,1 1-1,-1-1 0,0 0 1,0 1-1,0-1 0,1 0 1,-1 1-1,0-1 0,0 0 1,0 1-1,0-1 1,0 1-1,0-1 0,0 0 1,0 1-1,0-1 0,0 1 1,2 21 264,-1-14-163,-1-5-66,1-1 0,-1 0-1,1 1 1,-1-1 0,1 0 0,0 0 0,0 0-1,0 1 1,0-1 0,0 0 0,1 0 0,-1-1-1,3 4 1,-3-4-76,0 0 0,0-1 0,0 1 1,1 0-1,-1-1 0,0 1 0,0-1 0,0 0 0,0 1 0,1-1 0,-1 0 0,0 0 0,0 1 1,1-1-1,-1 0 0,0 0 0,0 0 0,1-1 0,-1 1 0,0 0 0,0 0 0,0-1 0,1 1 1,-1-1-1,0 1 0,2-2 0,-1 1-168,-2 0-78</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7:24.861"/>
    </inkml:context>
    <inkml:brush xml:id="br0">
      <inkml:brushProperty name="width" value="0.025" units="cm"/>
      <inkml:brushProperty name="height" value="0.025" units="cm"/>
    </inkml:brush>
  </inkml:definitions>
  <inkml:trace contextRef="#ctx0" brushRef="#br0">4 113 14579,'1'2'186,"1"-1"0,0 1 0,0 0 0,0 0-1,0-1 1,1 1 0,-1-1 0,0 0 0,1 0 0,-1 0-1,1 0 1,-1 0 0,1 0 0,-1-1 0,1 1 0,4-1-1,48 0 842,-41-1-805,185-18 1486,-108 8-1165,127 2 0,-211 10-451,-7 0-20,-17 4 23,-27 2 30,-35 5 82,-147 17 55,153-21-209,30-3 40,-77 1 0,97-9-18,17-2-11,13-2 2,8 0-54,1 0-1,0 1 0,0 0 1,1 1-1,23-3 1,-15 2-89,49-8-986,99-8 0,-191 21 581,0-1 0,1 0 0,-1-1 0,0-2 0,-32-11 0,4-3 160,-1-3-156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7.686"/>
    </inkml:context>
    <inkml:brush xml:id="br0">
      <inkml:brushProperty name="width" value="0.05" units="cm"/>
      <inkml:brushProperty name="height" value="0.05" units="cm"/>
    </inkml:brush>
  </inkml:definitions>
  <inkml:trace contextRef="#ctx0" brushRef="#br0">0 130 18180,'8'8'1960,"13"-12"-1200,6-7-423,15-8 847,1-4-824,13-6-80,2 4-128,4-1-376</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23.476"/>
    </inkml:context>
    <inkml:brush xml:id="br0">
      <inkml:brushProperty name="width" value="0.025" units="cm"/>
      <inkml:brushProperty name="height" value="0.025" units="cm"/>
    </inkml:brush>
  </inkml:definitions>
  <inkml:trace contextRef="#ctx0" brushRef="#br0">202 53 13283,'-9'9'2328,"8"-16"431,1 7-2702,1-1 0,-1 1 1,0-1-1,0 1 1,1-1-1,-1 1 1,0 0-1,1-1 1,-1 1-1,0-1 0,1 1 1,-1 0-1,1-1 1,-1 1-1,0 0 1,1 0-1,-1-1 1,1 1-1,-1 0 1,1 0-1,-1-1 0,1 1 1,-1 0-1,1 0 1,-1 0-1,1 0 1,0 0-1,-1 0 1,1 0-1,-1 0 0,1 0 1,-1 0-1,1 0 1,-1 0-1,1 1 1,-1-1-1,1 0 1,-1 0-1,1 0 0,-1 1 1,1-1-1,-1 0 1,0 1-1,1-1 1,-1 0-1,1 1 1,-1-1-1,1 1 1,20 18 381,-15-14-424,0 1 0,0-1 0,0 0 0,1-1 1,11 7-1,-15-10-24,0 0 0,-1 0 0,1 0 0,0-1 0,-1 1 0,1-1 0,0 0 0,-1 0 0,1 0 0,0 0 0,0 0 0,-1-1 0,1 1 1,0-1-1,-1 0 0,1 0 0,0 0 0,-1 0 0,1 0 0,-1 0 0,3-2 0,-51 32 12,27-16 65,0 0-1,-1-2 0,-39 17 1,52-26-6,0 0 0,0 0 0,0-1 0,0 1 1,-1-2-1,1 1 0,-1-1 0,1 0 0,0 0 0,-1-1 1,1 0-1,0-1 0,-1 1 0,1-1 0,0-1 0,-9-3 1,12 4 2,-1-1 1,1 1-1,0-1 1,-1 0-1,1 0 1,0 0 0,1-1-1,-1 1 1,1-1-1,-5-6 1,8 10-61,0-1-1,-1 1 1,1-1 0,0 1 0,0-1-1,0 1 1,0-1 0,0 1-1,-1-1 1,1 1 0,0-1-1,0 1 1,0-1 0,1 1 0,-1-1-1,0 1 1,0-1 0,0 1-1,0-1 1,0 1 0,1-1 0,-1 1-1,0-1 1,0 1 0,1-1-1,-1 1 1,0 0 0,1-1-1,-1 1 1,0 0 0,1-1 0,-1 1-1,1 0 1,-1-1 0,0 1-1,1 0 1,-1 0 0,1-1-1,-1 1 1,1 0 0,-1 0 0,1 0-1,27-9-10,-23 8 13,51-17-84,60-27 1,-60 22-123,-38 17 98,-7 2-38,-22 7 108,-51 15 186,0-4-1,-66 8 1,166-27-298,0-2 1,-1-1-1,0-2 0,0-2 1,62-28-1,-138 55-381,-63 15 1,98-29 477,1-1-1,0 1 1,-1 0-1,1-1 1,-1 0 0,1 0-1,-1 0 1,1 0-1,-6-1 1,-11-9-284</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26.989"/>
    </inkml:context>
    <inkml:brush xml:id="br0">
      <inkml:brushProperty name="width" value="0.025" units="cm"/>
      <inkml:brushProperty name="height" value="0.025" units="cm"/>
    </inkml:brush>
  </inkml:definitions>
  <inkml:trace contextRef="#ctx0" brushRef="#br0">89 11 11650,'-1'-10'4254,"1"29"-3109,-1 33-1001,0 60 319,1 86-122,1-180-332,0-32 9,0-31 17,-1-1 49,-2 0 0,-11-67 1,13 111-77,0 1 1,0 0-1,0 0 0,0 0 1,0 0-1,-1 0 1,1-1-1,0 1 0,-1 0 1,1 0-1,-1 0 1,1 0-1,-1 0 0,0 0 1,1 0-1,-1 0 0,0 0 1,-1-1-1,1 2 0,1 1-1,-1-1 1,0 0-1,1 0 0,-1 1 1,1-1-1,-1 1 1,1-1-1,-1 0 1,1 1-1,0-1 1,-1 1-1,1-1 0,-1 1 1,1-1-1,0 1 1,-1-1-1,1 1 1,0-1-1,0 1 1,0 0-1,-1-1 1,1 2-1,-12 46 183,0 116-78,14-161-93,2-9-9,3-11-10,-3-8 9,3-42 0,-7 58 7,1 0 1,-2-1 0,0 1-1,0 0 1,0 0 0,-1 0-1,-6-17 1,8 25-14,0 1-1,0 0 1,0-1-1,0 1 1,0 0-1,-1 0 1,1-1-1,0 1 0,0 0 1,0-1-1,0 1 1,0 0-1,0 0 1,0-1-1,-1 1 1,1 0-1,0 0 1,0-1-1,0 1 1,-1 0-1,1 0 1,0-1-1,0 1 1,0 0-1,-1 0 1,1 0-1,0 0 1,-1-1-1,1 1 1,0 0-1,0 0 1,-1 0-1,1 0 1,0 0-1,-1 0 1,1 0-1,0 0 1,-1 0-1,1 0 1,0 0-1,0 0 1,-1 0-1,1 0 1,0 0-1,-1 0 1,1 0-1,0 0 1,-1 1-1,-8 18 72,0 29 21,-4 178-4,16-211-131,-3-15 36,0 0 1,0 0-1,0 0 0,1 0 0,-1 0 0,0 0 0,0 0 0,0 0 1,0 0-1,1 0 0,-1 0 0,0 0 0,0 0 0,0 0 0,1 0 1,-1 0-1,0 0 0,0 0 0,0 0 0,0-1 0,1 1 0,-1 0 1,0 0-1,0 0 0,0 0 0,0 0 0,0 0 0,1-1 1,-1 1-1,0 0 0,0 0 0,0 0 0,0 0 0,0-1 0,0 1 1,0 0-1,0 0 0,12-27-353,18-101-1265,-29 122 1517,0 3 48,0 1 1,-1-1 0,1 1 0,-1-1 0,0 1-1,0-1 1,0 0 0,0 1 0,0-1-1,0 0 1,-2-3 0,-7 7-246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31.638"/>
    </inkml:context>
    <inkml:brush xml:id="br0">
      <inkml:brushProperty name="width" value="0.025" units="cm"/>
      <inkml:brushProperty name="height" value="0.025" units="cm"/>
    </inkml:brush>
  </inkml:definitions>
  <inkml:trace contextRef="#ctx0" brushRef="#br0">45 128 10498,'-10'-16'2543,"5"10"-1054,3 6-325,2 0-1145,0 0 0,0 0 0,0 0 1,0 0-1,0 0 0,0 0 0,0-1 0,0 1 0,0 0 0,0 0 1,0 0-1,0 0 0,0 0 0,0 0 0,0 0 0,0 0 0,0 0 1,0 0-1,0 0 0,0 0 0,1 0 0,-1 0 0,0-1 1,0 1-1,0 0 0,0 0 0,0 0 0,0 0 0,0 0 0,0 0 1,0 0-1,0 0 0,1 0 0,-1 0 0,0 0 0,0 0 0,0 0 1,0 0-1,0 0 0,0 0 0,0 0 0,0 0 0,0 0 0,0 1 1,1-1-1,-1 0 0,0 0 0,0 0 0,0 0 0,0 0 0,0 0 1,0 0-1,0 0 0,0 0 0,0 0 0,0 0 0,0 0 0,0 0 1,0 0-1,0 1 0,0-1 0,0 0 0,0 0 0,1 0 0,-1 0 1,4-8 778,-4 5-610,0 0 0,-1 0 0,1 0 0,0 0 0,-1 0 0,0 0 0,-2-5 0,3 8-171,0-1 1,0 1-1,0-1 1,0 1-1,-1-1 0,1 1 1,0-1-1,0 1 0,0 0 1,-1-1-1,1 1 1,0-1-1,-1 1 0,1 0 1,0-1-1,-1 1 1,1 0-1,0-1 0,-1 1 1,1 0-1,-1 0 0,1-1 1,-1 1-1,1 0 1,0 0-1,-1 0 0,1 0 1,-1 0-1,1-1 1,-1 1-1,1 0 0,-1 0 1,1 0-1,-1 0 0,1 0 1,-1 1-1,1-1 1,-1 0-1,1 0 0,-1 0 1,1 0-1,-1 0 1,1 1-1,0-1 0,-1 0 1,1 0-1,-1 1 1,1-1-1,0 0 0,-1 1 1,1-1-1,0 0 0,-1 1 1,1-1-1,0 0 1,-1 2-1,0-1-14,0 0 0,0 0 0,1 0 0,-1 1 0,0-1 0,1 1-1,-1-1 1,1 0 0,-1 1 0,1-1 0,0 1 0,-1-1 0,1 1 0,0-1 0,0 1 0,0-1 0,0 1 0,0-1 0,0 1 0,1-1 0,-1 1-1,1-1 1,-1 1 0,1-1 0,-1 0 0,1 1 0,0-1 0,-1 0 0,1 1 0,0-1 0,0 0 0,0 0 0,0 0 0,0 0 0,0 0-1,2 2 1,-2-3 20,0 1-1,0 0 0,1 0 0,-1 0 0,0 0 1,0-1-1,1 1 0,-1-1 0,0 1 0,1-1 1,-1 1-1,1-1 0,-1 0 0,0 0 0,1 0 1,-1 1-1,1-1 0,-1-1 0,1 1 0,-1 0 0,0 0 1,1 0-1,-1-1 0,1 1 0,-1-1 0,0 1 1,1-1-1,-1 0 0,0 1 0,0-1 0,0 0 1,1 0-1,-1 0 0,0 0 0,0 0 0,0 0 1,0 0-1,0 0 0,0-2 0,0 2 46,0-1-1,0 1 1,0-1-1,-1 1 0,1-1 1,-1 1-1,1-1 1,-1 0-1,1 1 1,-1-1-1,0 0 0,0 0 1,0 1-1,0-1 1,0 0-1,0 1 1,-1-1-1,1 0 1,0 1-1,-1-1 0,1 0 1,-2-1-1,2 2-38,-1 0 0,0 0 0,1 1-1,-1-1 1,0 0 0,1 0 0,-1 1 0,0-1-1,0 0 1,0 1 0,0-1 0,1 1 0,-1-1-1,0 1 1,0-1 0,0 1 0,0 0 0,0-1-1,0 1 1,0 0 0,0 0 0,0 0 0,0 0-1,-1 0 1,1 0 0,0 0 0,0 0 0,0 0-1,0 1 1,0-1 0,0 0 0,0 1 0,0-1-1,0 0 1,0 1 0,-1 0 0,1 0-28,0-1 0,0 1 0,0-1 0,1 1 0,-1 0 0,0-1 1,0 1-1,0 0 0,1 0 0,-1 0 0,0-1 0,1 1 0,-1 0 0,1 0 1,-1 0-1,1 0 0,-1 0 0,1 0 0,0 0 0,-1 0 0,1 0 0,0 0 1,0 0-1,0 2 0,0-3-2,0 1-1,0-1 1,0 0 0,0 1 0,0-1-1,0 0 1,0 0 0,0 1 0,1-1-1,-1 0 1,0 0 0,0 1 0,0-1-1,0 0 1,1 0 0,-1 1 0,0-1-1,0 0 1,1 0 0,-1 0 0,0 1-1,0-1 1,1 0 0,-1 0 0,0 0-1,0 0 1,1 0 0,-1 0 0,1 0-1,0 0 0,0 0 0,0 0 0,0 0 0,0 0 0,0 0 0,0-1 0,0 1 0,0 0 0,0-1 0,0 1 0,0-1 0,-1 1 0,1-1 0,1 0 0,1-2 4,0 0 0,0 0 0,0 0 0,0-1 0,-1 1 0,1-1 0,-1 1 0,0-1 0,0 0 0,0 0 0,-1 0 0,1 0 0,-1 0 0,0 0 0,0-1 0,-1 1 0,1-6 0,-1 10-2,0 0 1,0-1-1,0 1 1,0 0 0,0 0-1,0-1 1,0 1-1,0 0 1,0-1-1,0 1 1,-1 0 0,1 0-1,0-1 1,0 1-1,0 0 1,0 0-1,0-1 1,-1 1 0,1 0-1,0 0 1,0 0-1,0-1 1,-1 1-1,1 0 1,0 0 0,0 0-1,-1 0 1,1 0-1,0-1 1,0 1-1,-1 0 1,1 0 0,0 0-1,-1 0 1,1 0-1,0 0 1,0 0-1,-1 0 1,1 0-1,0 0 1,-1 0 0,1 0-1,0 0 1,0 0-1,-1 0 1,1 1-1,0-1 1,0 0 0,-1 0-1,1 0 1,0 0-1,0 0 1,-1 1-1,-11 9 3,10-5-7,0-1 0,1 0 1,-1 0-1,1 1 0,0-1 0,0 9 0,1-12 2,0 0-1,0 0 1,0 0-1,0 0 1,0 0-1,0 0 1,0 0-1,1 0 1,-1 0-1,0 0 1,0 0-1,1 0 1,-1 0-1,1 0 1,0 1-1,-1-2 2,1 0-1,-1 1 1,1-1 0,0 0 0,-1 0-1,1 1 1,-1-1 0,1 0 0,-1 0-1,1 0 1,0 0 0,-1 0-1,1 0 1,-1 0 0,1 0 0,-1 0-1,1 0 1,0 0 0,-1 0-1,1 0 1,-1 0 0,1-1 0,-1 1-1,1 0 1,0 0 0,-1-1 0,1 1-1,-1 0 1,1-1 0,3-2 1,-1 1 1,0-1-1,0 0 1,0-1 0,0 1-1,0 0 1,0-1-1,-1 0 1,0 1 0,0-1-1,0 0 1,0 0-1,0 0 1,-1 0-1,2-8 1,-3 12 0,0 0 1,0 0-1,0-1 0,0 1 1,0 0-1,0-1 0,0 1 1,0 0-1,0 0 0,0-1 1,0 1-1,0 0 0,0 0 1,0-1-1,0 1 0,0 0 1,0-1-1,0 1 0,0 0 1,0 0-1,0-1 0,-1 1 0,1 0 1,0 0-1,0-1 0,0 1 1,-1 0-1,1 0 0,0 0 1,0 0-1,0-1 0,-1 1 1,1 0-1,0 0 0,0 0 1,-1 0-1,1-1 0,-10 8 17,-6 15-7,15-21-11,-11 26-9,11-26 7,1 0-1,0 0 0,-1 0 1,1 0-1,-1 0 0,1 0 0,0 0 1,0 1-1,0-1 0,0 0 1,0 0-1,0 0 0,0 0 0,0 0 1,0 1-1,0-1 0,1 0 1,-1 0-1,0 0 0,1 0 0,0 1 1,0-2-12,-1 0 1,1 0-1,0 0 0,-1-1 1,1 1-1,-1 0 1,1 0-1,0-1 0,-1 1 1,1 0-1,-1-1 1,1 1-1,-1-1 0,1 1 1,-1-1-1,1 1 1,-1-1-1,0 1 0,1-1 1,-1 1-1,0-1 1,1 0-1,-1 1 1,0-1-1,1 0 0,9-18-491,-9 17 387,0 0 0,1 0 0,-1 0 0,-1 0 0,1-1 0,0 1 1,-1 0-1,1-1 0,-1 1 0,1 0 0,-1-1 0,0 1 0,0-1 0,0 1 0,-1 0 0,0-5 0,1 7 92,-1 0 0,1 0 0,0 0 0,-1 0 0,1 0 0,0 0 0,0 0 0,-1 0 0,1 0 0,0 0 0,-1 0 0,1 0 0,0 0 0,-1 0 0,1 1 0,0-1 0,0 0 0,-1 0 0,1 0 0,0 0 0,0 1 0,-1-1 0,1 0 0,0 0 0,0 1 0,0-1 0,-1 0 0,1 0 0,0 1 0,0-1 0,0 0 0,0 1-1,0-1 1,-1 1 0,-6 11-182,7-11 170,-4 5-214,1 0 0,0 1 0,1-1 0,-1 1 0,1-1 0,1 1 1,-1 0-1,0 14 0,2-19-50,-2-6-96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49:39.498"/>
    </inkml:context>
    <inkml:brush xml:id="br0">
      <inkml:brushProperty name="width" value="0.025" units="cm"/>
      <inkml:brushProperty name="height" value="0.025" units="cm"/>
    </inkml:brush>
  </inkml:definitions>
  <inkml:trace contextRef="#ctx0" brushRef="#br0">978 65 9178,'-56'-16'1105,"-121"-26"2269,156 39-3133,1 1-1,-2 1 0,1 1 1,0 0-1,0 2 0,-33 6 0,24 0-196,1 1-1,0 2 1,0 1-1,1 1 1,1 1-1,0 1 1,-28 22-1,17-8-47,2 2 1,1 1-1,-61 70 1,83-85-2,0 0 1,2 0 0,-1 1-1,2 0 1,1 1 0,-13 34-1,18-39 7,0-1-1,2 1 1,-1 0-1,2 0 0,0 0 1,0 0-1,2 0 1,0 0-1,0 0 1,1-1-1,5 17 0,-3-12 4,2-1-1,0 0 1,2 0-1,-1-1 0,2 0 1,0 0-1,1-1 1,0 0-1,16 15 0,-17-20-3,2 0 0,-1-1 0,1 0 0,0-1-1,1 0 1,0 0 0,0-2 0,1 1 0,0-2 0,0 0-1,0 0 1,20 3 0,-12-4 2,-1-1 1,1-2-1,-1 0 0,1-1 1,-1-1-1,1-1 0,-1 0 1,1-2-1,-1-1 0,0 0 1,-1-1-1,1-1 0,-1-1 1,-1-1-1,1-1 0,-2 0 1,1-1-1,-1-1 0,19-17 1,210-214 338,-82 75 179,-122 130-356,-29 28-95,0-1 0,-1 0 0,-1-1 0,0 0-1,0-1 1,13-21 0,-23 32-63,0 0 0,0 0 0,1-1-1,-2 1 1,1 0 0,0-1 0,0 1-1,-1-1 1,1 1 0,-1-1 0,0 1-1,0-1 1,0 1 0,0-1 0,0 1-1,0-1 1,-1 1 0,0-1 0,1 1-1,-1 0 1,0-1 0,0 1 0,0 0-1,0-1 1,0 1 0,-1 0 0,1 0-1,-1 0 1,1 0 0,-1 0 0,0 0-1,0 1 1,0-1 0,0 1 0,0-1-1,-3-1 1,-6-2 97,1 0-1,0 0 1,-1 1 0,0 0-1,0 1 1,-18-3-1,10 4-17,-1-1-1,0 2 0,-27 2 1,-9 4 55</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0:37.026"/>
    </inkml:context>
    <inkml:brush xml:id="br0">
      <inkml:brushProperty name="width" value="0.025" units="cm"/>
      <inkml:brushProperty name="height" value="0.025" units="cm"/>
      <inkml:brushProperty name="color" value="#E71224"/>
    </inkml:brush>
  </inkml:definitions>
  <inkml:trace contextRef="#ctx0" brushRef="#br0">5 1 20116,'7'3'1209,"-4"-2"-1305,-10 5-225,0 1 345,13-4-96,12-5-16</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53:28.547"/>
    </inkml:context>
    <inkml:brush xml:id="br0">
      <inkml:brushProperty name="width" value="0.025" units="cm"/>
      <inkml:brushProperty name="height" value="0.025" units="cm"/>
      <inkml:brushProperty name="color" value="#E71224"/>
    </inkml:brush>
  </inkml:definitions>
  <inkml:trace contextRef="#ctx0" brushRef="#br0">30 105 5257,'-15'10'1456,"15"-10"-1363,-1 0-1,0 0 1,1 0 0,-1 1 0,0-1 0,1 0 0,-1 0-1,1 0 1,-1 1 0,0-1 0,1 0 0,-1 1 0,1-1-1,-1 1 1,1-1 0,-1 1 0,1-1 0,-1 1 0,1-1-1,0 1 1,-1-1 0,1 1 0,0-1 0,-1 1 0,1-1-1,0 1 1,0 0 0,-1-1 0,1 1 0,0 0 0,0-1-1,0 1 1,0 0 0,0-1 0,0 1 0,0 0 0,0-1-1,0 1 1,0 0 0,0-1 0,1 1 0,-1-1 0,0 1-1,1 0 1,2 6 15,1-1 1,1 0-1,-1-1 0,1 1 0,0-1 0,1 0 0,7 6 1,45 28 71,-47-33-152,0 0-1,0-1 1,1-1 0,0 1-1,-1-2 1,1 0 0,1 0-1,-1-1 1,0-1 0,0 0-1,1 0 1,-1-2 0,1 1-1,-1-1 1,0-1 0,0 0-1,1-1 1,-2-1 0,21-7-1,16-9 77,-9 2-44,1 2 1,1 2-1,60-12 1,-23 14-32,-37 6-28,-1-1 0,1-1 0,41-16 0,-44 9-5,105-35 5,-115 42 11,-1 2 0,1 1 0,39-3 0,9 8 23,0 3-1,84 15 0,94 4-23,46-41-28,-191 8 9,113 4 1,-147 13 17,1 4 0,129 35 0,49 7 8,181 16-25,-408-63 16,1-1 0,0-2-1,0 0 1,0-2 0,0-1 0,0-2-1,-1 0 1,37-10 0,48-19 98,86-18 81,-197 50-187,22-5 21,-16 1-133,-16 0-186,-8 1 195</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1:11.299"/>
    </inkml:context>
    <inkml:brush xml:id="br0">
      <inkml:brushProperty name="width" value="0.025" units="cm"/>
      <inkml:brushProperty name="height" value="0.025" units="cm"/>
      <inkml:brushProperty name="color" value="#66CC00"/>
    </inkml:brush>
  </inkml:definitions>
  <inkml:trace contextRef="#ctx0" brushRef="#br0">73 35 17012,'-7'5'1048,"-4"0"-936,-5-5-56,3 0-184,0-5-152,3 2 264,7-8-8,3-15-48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1:29.019"/>
    </inkml:context>
    <inkml:brush xml:id="br0">
      <inkml:brushProperty name="width" value="0.025" units="cm"/>
      <inkml:brushProperty name="height" value="0.025" units="cm"/>
      <inkml:brushProperty name="color" value="#66CC00"/>
    </inkml:brush>
  </inkml:definitions>
  <inkml:trace contextRef="#ctx0" brushRef="#br0">524 72 8738,'-2'-6'188,"0"1"0,0 0 0,-1-1 0,0 1 0,0 0 0,0 0 0,-1 0 0,1 1 0,-6-6 0,7 8-96,-1 1 0,1-1 1,0 1-1,0-1 0,-1 1 0,1 0 1,-1 0-1,1 0 0,-1 0 0,0 0 1,1 1-1,-1-1 0,0 1 1,0-1-1,1 1 0,-1 0 0,0 0 1,1 1-1,-1-1 0,0 0 1,0 1-1,-4 1 0,0 1 16,-1 0 0,1 1 1,0 0-1,0 0 0,0 1 0,0 0 0,1 0 1,0 0-1,-9 11 0,-2 3 100,-27 41 0,2 11-116,2 1 0,4 2 0,3 1 0,3 2 0,4 1 0,-20 98 0,33-117-92,3 1 1,3 0-1,2 1 1,6 109 0,3-131-8,1 0 0,2-1 0,2 0 0,1 0 0,2 0 0,2-1 0,1-1 0,30 51 0,-24-53 4,1-1-1,1-2 1,28 30 0,-39-48-11,1 0 1,0-1-1,1-1 0,0 0 1,1-1-1,0-1 0,0 0 1,1-1-1,17 7 0,-24-13 10,0 1-1,0-2 1,0 1-1,0-1 1,0 0-1,0-1 1,0 0-1,1-1 0,-1 0 1,0 0-1,0-1 1,0 0-1,-1 0 1,1-1-1,0-1 1,-1 1-1,0-1 0,0-1 1,0 1-1,0-1 1,7-7-1,5-4 87,-2-1-1,-1-1 1,0 0 0,-1-1-1,-1-1 1,21-36-1,-4-1 292,-3-2 0,-3-1 0,-2-1 0,24-98 1,-19 31 468,16-168 0,-27 30-171,-18 224-688,-2-1-1,-2 1 0,-1 0 1,-13-49-1,14 78-110,0 0 1,0 0-1,-1 1 0,-1 0 0,0 0 0,-1 1 0,0-1 1,-17-19-1,18 25 13,0 0 0,0 1 0,0 0 0,-1 0 0,0 0 0,0 1 1,0 0-1,0 1 0,-1-1 0,0 1 0,0 1 0,1-1 0,-1 1 0,-1 1 0,-9-1 0,8 1 2,0 1-1,-1 0 0,1 1 0,-11 2 0,-41 11-617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28.876"/>
    </inkml:context>
    <inkml:brush xml:id="br0">
      <inkml:brushProperty name="width" value="0.025" units="cm"/>
      <inkml:brushProperty name="height" value="0.025" units="cm"/>
      <inkml:brushProperty name="color" value="#66CC00"/>
    </inkml:brush>
  </inkml:definitions>
  <inkml:trace contextRef="#ctx0" brushRef="#br0">132 10 10370,'0'0'85,"0"0"-1,0-1 1,0 1 0,0 0-1,0-1 1,0 1-1,-1 0 1,1-1-1,0 1 1,0 0 0,0-1-1,1 1 1,-1 0-1,0 0 1,0-1-1,0 1 1,0 0 0,0-1-1,0 1 1,0 0-1,0-1 1,1 1-1,-1 0 1,0 0 0,0-1-1,0 1 1,1 0-1,-1 0 1,0 0-1,0-1 1,1 1 0,-1 0-1,0 0 1,5 13 2100,-2 30-349,-2 0 1,-8 81-1,2-64-1029,-61 709 2694,9-108-3446,51-556-13,4 1 1,4-1 0,22 137-1,-20-216-27,9 81 56,-14-92-37,1-15-34,0 0 0,0 0 0,0 0 0,0 0 1,-1 0-1,1 0 0,0 0 0,0 1 1,0-1-1,0 0 0,0 0 0,0 0 1,0 0-1,-1 0 0,1 0 0,0 0 1,0 0-1,0 0 0,0 0 0,0 0 1,0 0-1,-1 0 0,1 0 0,0 0 1,0 0-1,0 0 0,0 0 0,0 0 1,0-1-1,-1 1 0,1 0 0,0 0 0,0 0 1,0 0-1,0 0 0,0 0 0,0 0 1,0 0-1,0 0 0,0 0 0,0 0 1,-1-1-1,1 1 0,0 0 0,0 0 1,0 0-1,0 0 0,0 0 0,0 0 1,-1-3-21,-1 1 1,1-1 0,0 1 0,0 0-1,0-1 1,0 0 0,0-3 0,-3-30-1278,1-65 0,3 70 765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59.709"/>
    </inkml:context>
    <inkml:brush xml:id="br0">
      <inkml:brushProperty name="width" value="0.025" units="cm"/>
      <inkml:brushProperty name="height" value="0.025" units="cm"/>
      <inkml:brushProperty name="color" value="#66CC00"/>
    </inkml:brush>
  </inkml:definitions>
  <inkml:trace contextRef="#ctx0" brushRef="#br0">23 20 12355,'-21'7'3257,"21"-7"-3185,0 0-1,-1 0 1,1 0 0,0 0 0,0 1 0,0-1 0,0 0-1,0 0 1,0 0 0,0 0 0,0 0 0,-1 1 0,1-1-1,0 0 1,0 0 0,0 0 0,0 0 0,0 1 0,0-1-1,0 0 1,0 0 0,0 0 0,0 1 0,0-1 0,0 0-1,0 0 1,0 0 0,1 0 0,-1 1 0,0-1-1,0 0 1,0 0 0,0 0 0,0 0 0,0 0 0,0 1-1,0-1 1,1 0 0,-1 0 0,0 0 0,0 0 0,0 0-1,0 0 1,0 0 0,1 1 0,-1-1 0,0 0 0,0 0-1,4 2 293,0-1-1,0 1 1,1-1-1,-1 1 0,0-1 1,7 0-1,18 2 1,0-1-1,0-2 1,36-4-1,85-18-31,-139 20-315,90-19-773,-338 43 751,89-12 398,143-8-394,13 0 1,14 2-1,94-2-68,-75-3-366,43 4 1,-181-2-3005,53-6 2916,-2-8-81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8.132"/>
    </inkml:context>
    <inkml:brush xml:id="br0">
      <inkml:brushProperty name="width" value="0.05" units="cm"/>
      <inkml:brushProperty name="height" value="0.05" units="cm"/>
    </inkml:brush>
  </inkml:definitions>
  <inkml:trace contextRef="#ctx0" brushRef="#br0">2 78 13915,'-1'-15'1886,"0"11"-279,2 10 944,2 4-2246,0-1 1,0 0 0,1 0-1,0 0 1,1 0-1,0 0 1,6 8-1,1 2-178,31 47-74,81 94 1,-121-156-51,0-1-1,0 0 1,0 0 0,1 0 0,-1 0-1,1-1 1,3 3 0,-6-4-1,-1-1 0,1 0 1,0 0-1,-1 1 0,1-1 1,-1 0-1,1 0 0,0 0 1,-1 0-1,1 0 0,-1 0 1,1 0-1,0 0 0,-1 0 1,1 0-1,0 0 0,-1 0 1,1 0-1,-1-1 0,1 1 1,0 0-1,0-1 2,0 0 1,-1 0-1,1 1 0,0-1 0,-1 0 0,1 0 1,-1 0-1,1 0 0,-1 0 0,1 0 1,-1 0-1,0 0 0,1 0 0,-1 0 1,0 0-1,0 0 0,0-1 0,2-18 45,-2 0 0,0 0 0,-2 0 1,0 0-1,-1 0 0,-1 0 0,-1 1 0,0-1 0,-12-23 0,12 28-356,6 12-341,12 17-1151,3 3 203,-10-12 975,-1-1 0,1-1 0,0 1 1,0-1-1,0 0 0,0 0 0,1-1 1,-1 0-1,1 0 0,0 0 0,10 0 1,-15-2 486,1 0 1,0 0 0,0 0-1,0 0 1,0-1 0,0 1-1,0-1 1,0 0 0,0 0-1,-1 0 1,1 0 0,3-3-1,-3 2 404,-1 1 0,0-1 0,0 0 0,1-1 0,-1 1 0,-1 0 0,1-1 0,0 1 0,-1-1 0,1 1 0,-1-1 0,0 0 0,0 1 0,2-5 0,-1-1 509,0 0 0,-1-1 0,0 1 0,1-9 0,-2 14-609,0 0 1,0 1-1,0-1 0,0 0 1,-1 0-1,1 1 1,-1-1-1,1 0 0,-1 1 1,0-1-1,0 1 0,0-1 1,-1 1-1,1-1 1,-3-3-1,3 6-139,1-1 0,-1 1 1,1-1-1,-1 1 0,1 0 0,0-1 0,-1 1 0,1 0 1,-1-1-1,1 1 0,-1 0 0,0 0 0,1 0 0,-1-1 1,1 1-1,-1 0 0,1 0 0,-1 0 0,0 0 0,1 0 1,-1 0-1,1 0 0,-1 0 0,1 0 0,-1 0 0,0 0 0,0 1 1,-12 11 328,-3 23-185,16-34-165,-5 12 1,1 0 1,1 1 0,0-1-1,1 1 1,0 0 0,1 0 0,1 0-1,1 15 1,-1-28-14,0 1-1,0-1 1,0 1-1,1-1 1,-1 0 0,0 1-1,1-1 1,-1 0-1,1 0 1,0 1 0,-1-1-1,1 0 1,0 0-1,-1 0 1,1 0 0,0 0-1,2 2 1,-2-3 2,0 1 0,-1-1-1,1 0 1,0 0 0,0 0 0,-1 0 0,1 1 0,0-1 0,0 0 0,0 0 0,0-1 0,-1 1-1,1 0 1,0 0 0,0 0 0,-1 0 0,1-1 0,0 1 0,0 0 0,-1-1 0,2 0 0,5-3 28,-1-1 1,-1 1 0,1-1 0,9-11 0,-10 10 19,13-15 112,34-32 344,-48 49-426,1 0-1,0 0 0,-1 1 1,1 0-1,0 0 0,0 0 0,1 1 1,-1-1-1,12-2 0,-17 5-54,1 0 1,-1-1-1,1 1 0,0 0 0,0 0 0,-1 0 0,1 0 0,0 0 0,-1-1 0,1 1 0,0 1 1,-1-1-1,1 0 0,0 0 0,0 0 0,-1 0 0,1 0 0,0 1 0,-1-1 0,1 0 0,0 0 1,-1 1-1,1-1 0,-1 1 0,1-1 0,-1 0 0,1 1 0,-1-1 0,1 1 0,0 0 1,-2-1 14,1 0 1,-1 1 0,1-1 0,-1 0 0,1 0 0,-1 0 0,0 0 0,1 0 0,-1-1 0,1 1 0,-1 0 0,1 0 0,-1 0 0,1 0 0,-1-1 0,0 1 0,1 0 0,-1-1 0,1 1 0,0 0 0,-1-1-1,1 1 1,-1-1 0,-5-4 125,0 0-1,0-1 1,1 1-1,0-1 1,0-1-1,-7-11 1,11 17-168,0 0 0,1-1 0,-1 1 0,1 0 0,-1-1 0,1 1 1,0-1-1,-1 1 0,1 0 0,0-1 0,0 1 0,0-1 0,0 1 1,0-1-1,1 1 0,-1-1 0,1-1 0,0 1-48,0 1 0,0-1 1,0 1-1,0 0 0,0-1 0,0 1 0,0 0 0,1 0 0,-1 0 1,1 0-1,-1 0 0,1 0 0,-1 0 0,1 0 0,-1 1 0,1-1 0,0 1 1,2-1-1,140-31-590,-102 26 258</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28.419"/>
    </inkml:context>
    <inkml:brush xml:id="br0">
      <inkml:brushProperty name="width" value="0.025" units="cm"/>
      <inkml:brushProperty name="height" value="0.025" units="cm"/>
      <inkml:brushProperty name="color" value="#66CC00"/>
    </inkml:brush>
  </inkml:definitions>
  <inkml:trace contextRef="#ctx0" brushRef="#br0">86 61 16796,'-4'-18'2703,"3"14"-2232,-3-20 428,4 24-865,0-1 0,-1 0 1,1 1-1,0-1 1,0 0-1,0 0 0,-1 1 1,1-1-1,0 0 0,-1 1 1,1-1-1,0 0 1,-1 1-1,1-1 0,-1 1 1,1-1-1,-1 1 0,1-1 1,-1 1-1,1-1 1,-1 1-1,-1-1 0,1 1-9,1 1 0,-1-1-1,0 1 1,1-1 0,-1 1 0,1 0-1,-1-1 1,0 1 0,1 0-1,-1-1 1,1 1 0,0 0 0,-1 0-1,1 0 1,0-1 0,-1 1-1,1 0 1,0 0 0,0 0 0,0 0-1,0-1 1,0 1 0,-1 0-1,2 0 1,-1 0 0,0 0 0,0 0-1,0 0 1,3 28 81,-3-29-100,0 1-1,0 0 0,0-1 1,0 1-1,0 0 1,0 0-1,0-1 1,1 1-1,-1 0 0,0-1 1,1 1-1,-1-1 1,0 1-1,1 0 1,-1-1-1,1 1 0,-1-1 1,0 1-1,1-1 1,0 1-1,-1-1 1,1 1-1,-1-1 1,1 1-1,0-1 0,-1 0 1,1 0-1,-1 1 1,1-1-1,0 0 1,0 0-1,-1 0 0,2 1 1,-2-2 9,1 1-1,0-1 1,-1 1 0,1-1 0,-1 0 0,1 1 0,-1-1-1,1 1 1,-1-1 0,1 0 0,-1 0 0,0 1 0,1-1-1,-1 0 1,0 0 0,0 1 0,1-1 0,-1 0 0,0 0-1,0 0 1,0 1 0,0-1 0,0 0 0,0 0-1,0 0 1,0 1 0,-1-1 0,1 0 0,-1-1 0,1 0 9,-1 0 1,0 0-1,0 0 1,0 0-1,0 0 0,0 0 1,-1 0-1,1 0 1,0 0-1,-1 1 1,0-1-1,1 0 1,-1 1-1,0 0 1,0-1-1,0 1 1,0 0-1,0 0 1,0 0-1,0 0 1,0 0-1,0 1 1,-3-2-1,4 2-21,-1 0-1,1-1 1,0 1-1,-1 0 1,1 0 0,0 0-1,-1-1 1,1 2 0,0-1-1,-1 0 1,1 0-1,0 0 1,-1 0 0,1 1-1,0-1 1,0 1 0,-1-1-1,1 1 1,0-1-1,0 1 1,0 0 0,0 0-1,0-1 1,0 1-1,0 0 1,0 0 0,0 0-1,0 0 1,0 0 0,0 0-1,1 1 1,-1-1-1,0 0 1,1 0 0,-1 0-1,1 1 1,-1-1 0,1 0-1,0 3 1,-1-4-5,1 1 1,0-1-1,0 1 0,0-1 1,0 1-1,0-1 0,0 1 1,0-1-1,0 1 1,0-1-1,0 1 0,0-1 1,1 1-1,-1 0 1,0-1-1,0 1 0,0-1 1,1 0-1,-1 1 1,0-1-1,1 1 0,-1-1 1,0 1-1,1-1 0,-1 0 1,1 1-1,-1-1 1,0 0-1,1 1 0,0-1 1,19 2-24,20-13 9,-16 1 74,-23 10-46,0-1 0,-1 1 0,1 0 0,0-1 0,0 1 0,-1 0-1,1-1 1,0 1 0,0-1 0,-1 1 0,1-1 0,-1 0 0,1 1-1,0-1 1,-1 0 0,1 1 0,-1-1 0,0 0 0,1 1 0,-1-1-1,1 0 1,-1 0 0,0 0 0,1-1 0,-2 2-5,1-1 1,-1 1-1,1 0 1,0 0 0,-1-1-1,1 1 1,-1 0-1,1 0 1,-1 0-1,1 0 1,0 0-1,-1 0 1,1-1 0,-1 1-1,1 0 1,-1 0-1,1 0 1,-1 0-1,1 1 1,-1-1-1,1 0 1,-1 0 0,1 0-1,-1 0 1,1 0-1,0 1 1,-1-1-1,1 0 1,-1 1-1,-14 6 96,7-2-131,-1 0 0,2 0-1,-1 1 1,1 0 0,-1 0-1,2 1 1,-1 0 0,-6 9-1,13-15-1282,3-2 871,4-6 91,-1-2-120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42.914"/>
    </inkml:context>
    <inkml:brush xml:id="br0">
      <inkml:brushProperty name="width" value="0.025" units="cm"/>
      <inkml:brushProperty name="height" value="0.025" units="cm"/>
      <inkml:brushProperty name="color" value="#66CC00"/>
    </inkml:brush>
  </inkml:definitions>
  <inkml:trace contextRef="#ctx0" brushRef="#br0">1 1 11707,'141'98'2016,"71"56"-400,280 289 439,-218-187-1665,-30-46-195,-20-18-11,-164-134-122,73 93 0,-10-8-21,-90-111-13,71 54-1,45 18 216,-119-85-81,-30-19-161,0 0-1,-1 0 1,1 0-1,0 0 1,0 0-1,0 0 1,0 0-1,-1 0 1,1 0-1,0-1 1,0 1-1,0 0 1,0 0-1,-1 0 1,1 0-1,0 0 1,0 0-1,0 0 1,0 1-1,-1-1 1,1 0-1,0 0 1,0 0-1,0 0 1,0 0-1,0 0 1,-1 0 0,1 0-1,0 0 1,0 0-1,0 0 1,0 1-1,0-1 1,0 0-1,-1 0 1,1 0-1,0 0 1,0 0-1,0 0 1,0 1-1,0-1 1,0 0-1,0 0 1,0 0-1,0 0 1,0 1-1,0-1 1,0 0-1,0 0 1,0 0-1,0 0 1,0 1-1,0-1 1,0 0-1,0 0 1,0 0 0,0 0-1,0 1 1,0-1-1,0 0 1,0 0-1,0 0 1,0 0-1,0 1 1,5 15-267,0-6 122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2:18.023"/>
    </inkml:context>
    <inkml:brush xml:id="br0">
      <inkml:brushProperty name="width" value="0.025" units="cm"/>
      <inkml:brushProperty name="height" value="0.025" units="cm"/>
      <inkml:brushProperty name="color" value="#66CC00"/>
    </inkml:brush>
  </inkml:definitions>
  <inkml:trace contextRef="#ctx0" brushRef="#br0">991 170 9554,'-17'-5'234,"0"1"1,0 0-1,-1 1 0,0 0 1,1 2-1,-1 0 0,0 1 0,0 1 1,1 1-1,-1 0 0,0 1 1,1 1-1,0 1 0,0 0 1,-24 12-1,4 2 144,1 2 0,0 1 0,2 2 0,-43 37 0,33-20 167,2 1 0,-55 71 0,55-56-182,3 1 1,2 2 0,3 1 0,3 2 0,2 2 0,-20 70 0,43-115-289,1 1 1,0-1-1,2 1 1,1 0-1,0 0 1,2 0-1,2 28 1,1-31-64,0 0 1,1-1-1,1 0 1,0 0-1,1 0 1,1 0-1,1-1 1,17 27-1,-11-24-86,0 0 1,1-1-1,1-1 1,1 0-1,1-1 0,0-1 1,0 0-1,2-2 0,0 0 1,0-1-1,1-1 1,1-1-1,-1-1 0,2-1 1,-1-1-1,1-1 1,0-1-1,0-1 0,1-1 1,-1-1-1,1-1 1,-1-1-1,1-1 0,0-1 1,-1-1-1,0-1 1,0-1-1,0-1 0,0-2 1,36-16-1,-26 7-27,-1-2-1,0-1 1,-1-2-1,-1-1 0,-2-1 1,0-1-1,-2-2 1,0-1-1,-2-1 1,-1-1-1,30-52 1,-25 31 53,-3-1 0,-2-1 1,-2-1-1,-2 0 0,-3-2 1,16-106-1,-21 82 37,-1-87 0,-11 119 17,-1 0-1,-2 0 1,-11-50 0,10 77 11,0 1 0,-1 1-1,-1-1 1,0 1 0,-2 0-1,-17-27 1,20 37-6,0 1-1,0 0 1,-1 0-1,0 1 1,0 0-1,-1 0 1,0 1-1,0 0 1,-1 0-1,0 1 1,0 0-1,0 0 1,0 1-1,-16-4 1,13 5 3,0 0 0,0 1 0,0 1 0,0 0 0,0 1 1,0 0-1,-1 1 0,-15 3 0,10-1 13,-1 2 1,1 1-1,0 0 0,-30 16 1,9 0 32,0 3 1,2 1 0,-56 51 0,46-36-31,1 3 0,3 1 0,2 3 0,-45 66 0,51-48-8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3.394"/>
    </inkml:context>
    <inkml:brush xml:id="br0">
      <inkml:brushProperty name="width" value="0.025" units="cm"/>
      <inkml:brushProperty name="height" value="0.025" units="cm"/>
      <inkml:brushProperty name="color" value="#66CC00"/>
    </inkml:brush>
  </inkml:definitions>
  <inkml:trace contextRef="#ctx0" brushRef="#br0">34 0 16580,'4'6'1568,"2"0"-1208,-9-2-368,-7-1 864,1 1-680,-2-1-176,1-7-88</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4.717"/>
    </inkml:context>
    <inkml:brush xml:id="br0">
      <inkml:brushProperty name="width" value="0.025" units="cm"/>
      <inkml:brushProperty name="height" value="0.025" units="cm"/>
      <inkml:brushProperty name="color" value="#66CC00"/>
    </inkml:brush>
  </inkml:definitions>
  <inkml:trace contextRef="#ctx0" brushRef="#br0">451 45 16187,'1'-2'138,"-1"1"0,0-1-1,0 1 1,1-1 0,-1 0-1,0 1 1,-1-1 0,1 1-1,0-1 1,0 1 0,-1-1-1,1 1 1,-1 0 0,1-1-1,-1 1 1,1-1 0,-1 1-1,0 0 1,0 0-1,0-1 1,-2-1 0,1 2-2,0-1 1,0 1-1,0 0 0,0 0 1,0 0-1,0 0 0,0 1 1,0-1-1,-1 0 1,1 1-1,0 0 0,0-1 1,-3 1-1,-4 0 159,0 1-1,1 0 1,-1 0 0,1 0-1,-1 1 1,-15 6 0,5 1-121,0 0 1,1 2 0,0 0-1,1 1 1,0 1 0,0 0-1,2 2 1,0-1 0,-23 30-1,20-21-90,2 1 0,0 0 1,2 2-1,1-1 0,1 2 0,-14 42 0,19-46-27,1 1 1,2 0-1,0 0 1,-1 43 0,5-58-55,0 1 0,1-1 1,0 1-1,0-1 0,1 1 1,0-1-1,1 0 0,0 0 1,0 0-1,1-1 0,0 1 1,1-1-1,-1 0 0,2 0 1,5 7-1,-8-11-7,0-1 1,1 0-1,-1 0 0,1 0 1,0 0-1,-1-1 0,1 0 1,0 0-1,0 0 0,1 0 0,-1 0 1,0-1-1,1 0 0,-1 0 1,1 0-1,5 0 0,-4-1 1,0 0 0,0-1 1,0 0-1,0 0 0,0 0 0,0-1 0,-1 1 0,1-2 0,0 1 0,-1-1 1,6-3-1,-1 0 12,1-1 1,-2-1 0,1 0-1,-1 0 1,0-1 0,-1 0-1,0-1 1,0 0 0,-1 0 0,-1 0-1,8-15 1,-11 17 20,0 0-1,-1-1 1,1 1 0,-2-1-1,1 0 1,-1 1 0,0-1-1,-2-15 1,1 21-15,0-1 0,-1 1 0,1 0 0,-1 0 0,0-1 0,0 1 0,-1 0-1,1 0 1,0 0 0,-1 0 0,-3-4 0,4 6-5,-1-1 0,1 1 0,-1-1 0,0 1 0,0 0 0,1 0 0,-1-1 0,0 1 0,0 0 0,0 1 0,0-1 0,0 0 0,-1 1 0,1-1 0,0 1 0,0-1 0,0 1 0,-5 0 0,3 1 2,0-1-1,0 1 1,0 0-1,0 0 1,0 0-1,0 1 1,0 0-1,0-1 1,0 1 0,-4 3-1,7-4-13,-1 0 0,1 0-1,0 0 1,-1 0 0,1 0-1,0 0 1,0 0 0,0 0 0,0 0-1,0 0 1,0 1 0,0-1-1,0 0 1,0 1 0,1-1 0,-1 1-1,0-1 1,1 1 0,-1-1-1,1 1 1,0-1 0,0 1 0,-1-1-1,1 1 1,0 0 0,0-1 0,0 1-1,1-1 1,-1 4 0,1-4-2,0 0 1,0 0-1,-1 0 1,1 0-1,0 0 1,0 0 0,0 0-1,0-1 1,0 1-1,0 0 1,0 0-1,0-1 1,0 1 0,0-1-1,0 1 1,1-1-1,-1 0 1,0 1-1,0-1 1,0 0-1,1 0 1,-1 1 0,0-1-1,0 0 1,3-1-1,31-4-62,-11-2 38,-1-1 1,0-2-1,0 0 1,25-17-1,42-19 23,-89 46 6,0-1 1,1 0-1,0 1 1,-1-1-1,1 1 1,-1 0-1,1-1 1,0 1-1,-1 0 1,1 0-1,-1 0 0,1 0 1,2 0-1,-3 1 2,0-1 0,0 1 0,-1 0 0,1-1 0,0 1 0,0 0 0,-1-1 0,1 1 0,-1 0 0,1 0 0,-1-1 0,1 1 0,-1 0 0,1 0 0,-1 0 0,0 0 0,1 0 0,-1-1 0,0 1 0,0 0 0,0 0 0,0 0 0,0 0 0,0 0 0,0 0 0,0 2 0,-1 21 39,-1 0-1,-1 0 1,-11 40 0,9-43-168,0-1 0,2 1 0,0 0 1,1 0-1,2 29 0,0-49 121,0-1-1,0 1 1,0-1-1,0 1 0,0-1 1,0 1-1,0-1 1,0 1-1,0-1 1,0 1-1,0-1 1,1 0-1,-1 1 1,0-1-1,0 1 0,0-1 1,1 1-1,-1-1 1,0 0-1,1 1 1,-1-1-1,0 0 1,1 1-1,-1-1 0,10-6-178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5.564"/>
    </inkml:context>
    <inkml:brush xml:id="br0">
      <inkml:brushProperty name="width" value="0.025" units="cm"/>
      <inkml:brushProperty name="height" value="0.025" units="cm"/>
      <inkml:brushProperty name="color" value="#66CC00"/>
    </inkml:brush>
  </inkml:definitions>
  <inkml:trace contextRef="#ctx0" brushRef="#br0">1 481 13675,'35'4'6210,"-28"-2"-5781,1-1 0,-1-1 1,15 1-1,-11-2-303,-1-1 1,0-1-1,1 0 1,-1 0-1,0 0 1,0-2-1,-1 1 1,1-1-1,-1-1 1,0 1-1,0-1 1,-1-1-1,0 0 1,0 0-1,0-1 1,-1 0-1,0 0 1,7-12-1,-13 18-111,1-1-1,-1 0 0,0 1 1,0-1-1,0 0 1,-1 0-1,1 0 1,0 0-1,-1-2 0,0 4-11,0 0 0,0 1 0,0-1 0,0 1 0,0-1 0,0 1-1,0-1 1,0 1 0,-1-1 0,1 1 0,0-1 0,0 1-1,-1-1 1,1 1 0,0-1 0,-1 1 0,1 0 0,0-1 0,-1 1-1,1-1 1,-1 1 0,0-1 0,0 1-1,0 0 1,0-1-1,0 1 1,1 0 0,-1 0-1,0 0 1,0 0-1,0 0 1,0 0-1,0 0 1,0 0 0,0 0-1,0 1 1,0-1-1,-1 1 1,-5 1 6,1 1 1,0 0-1,1 1 0,-1-1 1,1 1-1,-1 0 0,1 0 1,0 1-1,0-1 1,1 1-1,0 1 0,-5 5 1,-1 3-4,2 0 1,-1 1-1,-10 27 1,15-31-11,0 1 1,0 0-1,1 0 0,1 0 1,0 1-1,0 17 0,1-27 1,1 0 0,0 0 0,0 0 0,1 0-1,-1 0 1,1 0 0,-1 0 0,1 0 0,0 0-1,0 0 1,0 0 0,1 0 0,-1 0 0,1-1-1,-1 1 1,1-1 0,0 1 0,0-1 0,0 0-1,0 1 1,0-1 0,1 0 0,-1 0 0,1-1-1,-1 1 1,1 0 0,0-1 0,-1 0-1,1 0 1,0 0 0,5 2 0,-2-3 1,1 1 0,0-1 1,0 0-1,0 0 0,0-1 0,0 0 1,0 0-1,-1-1 0,1 0 0,0 0 0,-1-1 1,1 1-1,-1-1 0,8-6 0,9-5 23,-1-1-1,29-26 1,-20 13 81,0-2 0,-3-1 0,0-1 0,-2-2 0,-2 0 0,-1-2 0,-2 0 0,-1-2 0,-2 0 0,19-57 0,-33 84-51,-1 0-1,0 0 0,-1-1 0,0 1 0,-1-1 0,0 1 1,-1-15-1,0 25-42,0-1 0,-1 1 0,1-1 0,0 1 0,-1-1 0,1 1 0,-1 0 0,1-1 0,-1 1 0,0 0 0,1 0 0,-1-1 0,0 1 0,0 0 0,0 0 0,-2-1 0,3 1-3,-1 1 1,0-1-1,0 1 1,0 0-1,0-1 1,0 1 0,0 0-1,0 0 1,0 0-1,1 0 1,-1-1-1,0 1 1,0 1 0,0-1-1,0 0 1,0 0-1,0 0 1,-2 1-1,-1 0 7,1 1 0,-1 0-1,0 0 1,0 0 0,1 1 0,-1-1-1,1 1 1,-6 6 0,-6 8 6,0 2 1,1 0 0,0 1-1,2 0 1,-14 32 0,12-21-3,2 2 1,1 0 0,-8 37-1,16-56-21,1 1 0,0-1 0,1 1 1,0 0-1,1-1 0,2 17 0,-1-27-54,-1 1 0,1 0 0,0-1 1,1 1-1,-1-1 0,1 1 0,0-1 0,0 0 1,0 0-1,1 0 0,0 0 0,-1 0 0,1 0 1,1-1-1,-1 1 0,0-1 0,1 0 0,0 0 1,-1 0-1,1 0 0,0-1 0,6 3 0,-1-2 72,0 0 0,0-1 0,0 0 0,1 0 0,-1-1 0,0 0 0,1-1 0,-1 0 0,0 0 0,14-3 0,18-4-260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5.966"/>
    </inkml:context>
    <inkml:brush xml:id="br0">
      <inkml:brushProperty name="width" value="0.025" units="cm"/>
      <inkml:brushProperty name="height" value="0.025" units="cm"/>
      <inkml:brushProperty name="color" value="#66CC00"/>
    </inkml:brush>
  </inkml:definitions>
  <inkml:trace contextRef="#ctx0" brushRef="#br0">164 315 15995,'-3'-1'220,"-1"1"0,1 0 0,-1 0 0,1 0 0,0 0-1,-1 0 1,1 0 0,0 1 0,0 0 0,-1 0 0,1 0 0,0 0-1,0 0 1,0 1 0,0-1 0,0 1 0,0 0 0,0 0-1,1 0 1,-4 3 0,-5 4 548,1 1 0,0-1 0,-13 19 0,17-20-633,1 0 1,0 0-1,1 1 1,0 0-1,0 0 1,1 0-1,0 0 1,-2 14-1,4-21-120,1 1-1,-1-1 0,1 0 0,0 1 0,0-1 1,1 0-1,-1 1 0,0-1 0,1 0 1,-1 1-1,1-1 0,0 0 0,0 0 0,0 1 1,0-1-1,1 3 0,0-4-11,0 0 0,-1 1 0,1-1 0,0 0 0,0 0 0,0 0 0,0 0 0,0 0 0,0 0 0,0 0 0,0-1 0,0 1 0,0-1 0,0 1 0,0-1 0,1 0 0,-1 0 0,0 0 0,0 0 0,0 0 0,3-1 0,6-1-5,-1 0 1,0-1 0,0 0 0,0-1-1,0 0 1,-1-1 0,1 1-1,-1-2 1,-1 1 0,1-1-1,12-12 1,2-3 19,-2 0 0,33-44 0,-18 14 91,-2-1-1,-2-2 0,44-104 1,-61 111 56,-15 41-107,-2 5-4,-11 23 17,-9 24-33,-30 87 0,46-114-166,1 1 0,1 0 0,0 0 0,2 0 0,0 0 0,1 1 0,3 30 0,4-26-86</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6.621"/>
    </inkml:context>
    <inkml:brush xml:id="br0">
      <inkml:brushProperty name="width" value="0.025" units="cm"/>
      <inkml:brushProperty name="height" value="0.025" units="cm"/>
      <inkml:brushProperty name="color" value="#66CC00"/>
    </inkml:brush>
  </inkml:definitions>
  <inkml:trace contextRef="#ctx0" brushRef="#br0">41 69 19476,'1'-5'2227,"-4"18"-1301,-7 25-141,-15 285 178,24-296-837,0-7-40,-1 5 131,2 0 1,4 34-1,-4-57-185,0-1 0,1 1 0,-1-1 0,0 1 0,1 0-1,-1-1 1,1 1 0,0-1 0,0 1 0,-1-1 0,1 1-1,2 1 1,-3-3-18,1 1 1,0-1-1,-1 0 0,1 0 0,0 1 1,-1-1-1,1 0 0,0 0 0,-1 0 1,1 0-1,0 0 0,-1 0 0,1 0 1,0 0-1,0 0 0,-1 0 0,1-1 0,0 1 1,-1 0-1,1 0 0,-1-1 0,1 1 1,0 0-1,-1-1 0,1 1 0,-1 0 1,1-1-1,-1 1 0,1-1 0,-1 1 1,1-1-1,-1 1 0,1-1 0,-1 0 1,0 1-1,1-1 0,-1 0 0,17-23 115,-1 0-1,-2-1 1,-1-1-1,18-46 1,-11 25-64,106-261-65,-126 307-1,4-9-34,0 0 0,1 1 0,0-1 1,0 1-1,11-14 0,-15 22 30,-1 1 0,0-1 0,1 1 1,-1-1-1,0 1 0,1-1 0,-1 1 1,1-1-1,-1 1 0,1-1 0,-1 1 0,1-1 1,-1 1-1,1 0 0,0-1 0,-1 1 1,1 0-1,0 0 0,-1 0 0,1-1 1,0 1-1,-1 0 0,1 0 0,0 0 0,-1 0 1,1 0-1,0 0 0,-1 0 0,1 0 1,0 0-1,-1 0 0,1 1 0,0-1 1,-1 0-1,1 0 0,-1 1 0,1-1 0,0 0 1,-1 1-1,1-1 0,-1 1 0,1-1 1,-1 0-1,1 1 0,-1-1 0,1 1 1,-1 0-1,0-1 0,1 1 0,-1-1 0,0 1 1,1-1-1,-1 1 0,0 0 0,1 0 1,1 6-29,0-1 0,0 1 0,-1-1 1,1 9-1,-1-13 21,0 12-24,1 0 0,-2 0 0,0 0 1,0 1-1,-2-1 0,1 0 0,-2 0 0,-5 17 0,7-25 65,-1-1 0,0 0 0,-1 0 0,1 0 0,-1 0 0,0 0 0,0 0 0,0-1 0,-1 1 0,0-1 0,0 0 0,0 0 0,0 0 0,-1-1 0,1 0 0,-1 1-1,0-2 1,0 1 0,0 0 0,0-1 0,0 0 0,-1 0 0,-9 1 0,11-2-31,0-1 0,0 1-1,1-1 1,-1 0 0,0-1 0,1 1-1,-1-1 1,0 1 0,0-1 0,1 0-1,-1-1 1,1 1 0,-1 0 0,-3-3-1,5 3-114,1 0 0,-1-1-1,1 1 1,-1 0 0,1-1-1,-1 1 1,1-1 0,0 1-1,0-1 1,-1 1 0,1-1-1,0 0 1,1 0 0,-1 1-1,0-1 1,0 0-1,1 0 1,-1 0 0,1 0-1,0 0 1,0 0 0,-1 0-1,1 0 1,0 0 0,1 0-1,-1 0 1,1-3 0,0 2-71,-1 1 0,1 0 0,0 0 0,0 0 0,0 0 0,1 0 0,-1 1 0,0-1 0,1 0 0,-1 0 0,1 1 0,-1-1 0,1 1 0,0 0 0,0-1 0,0 1 0,0 0 0,2-1 1,40-14-1515,-9 7 459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7.277"/>
    </inkml:context>
    <inkml:brush xml:id="br0">
      <inkml:brushProperty name="width" value="0.025" units="cm"/>
      <inkml:brushProperty name="height" value="0.025" units="cm"/>
      <inkml:brushProperty name="color" value="#66CC00"/>
    </inkml:brush>
  </inkml:definitions>
  <inkml:trace contextRef="#ctx0" brushRef="#br0">97 228 16812,'6'-4'675,"-4"3"-463,0 0 0,0 0 0,0 0 0,0-1 0,-1 1 0,1 0 0,0-1 0,-1 0 0,1 1 0,1-4 0,-3 5-192,0 0-1,0 0 1,0-1 0,1 1-1,-1 0 1,0 0 0,0 0-1,0 0 1,0 0 0,0 0-1,0 0 1,0 0 0,0 0-1,0 0 1,0 0 0,0-1-1,0 1 1,0 0 0,0 0-1,0 0 1,0 0 0,0 0-1,-1 0 1,1 0 0,0 0-1,0 0 1,0 0 0,0 0-1,0 0 1,0-1 0,0 1-1,0 0 1,0 0 0,0 0-1,0 0 1,0 0 0,0 0-1,0 0 1,0 0 0,0 0-1,-1 0 1,1 0 0,0 0-1,0 0 1,0 0 0,0 0-1,0 0 1,0 0 0,0 0-1,0 0 1,0 0 0,0 0-1,-1 0 1,1 0 0,0 0-1,0 0 1,0 0-1,0 0 1,0 0 0,0 0-1,0 0 1,0 0 0,0 0-1,0 0 1,-11 3 953,-11 8 321,14-5-1061,0 0 1,1 0-1,-1 1 1,1 0 0,1 1-1,0-1 1,-8 12-1,11-14-220,0-1-1,0 0 1,1 1-1,0 0 1,0 0-1,0 0 1,0-1-1,1 2 1,-1-1-1,1 0 1,1 0-1,-1 0 1,1 0-1,0 1 1,0 6-1,1-11-8,-1 0 0,1 0 1,-1 0-1,1 0 0,-1 0 0,1 0 0,-1 0 1,1 0-1,0 0 0,0 0 0,-1 0 0,1-1 1,0 1-1,0 0 0,0-1 0,0 1 0,0-1 1,0 1-1,0-1 0,0 1 0,0-1 0,0 1 1,0-1-1,0 0 0,0 0 0,1 0 0,-1 0 0,0 0 1,0 0-1,0 0 0,0 0 0,0 0 0,0 0 1,1 0-1,-1-1 0,0 1 0,1-1 0,4 0 24,0-1 0,-1 0-1,1 0 1,-1-1 0,10-5 0,-3-1 53,-1-1 1,0 0 0,-1 0 0,0-1 0,0-1-1,-1 0 1,-1 0 0,0 0 0,-1-1 0,0 0 0,9-25-1,-2-1 100,-2-1 0,13-77 0,-22 108-251,0 22 6,0 6 26,-2-17 35,0 0-1,0 0 1,0 0 0,0 0-1,0 0 1,0 0 0,0 0 0,1 0-1,-1 0 1,1 0 0,0-1-1,-1 1 1,1-1 0,0 1 0,0-1-1,0 0 1,0 1 0,0-1 0,0 0-1,5 1 1,-4-2 2,0 1 0,1-1 0,-1 0-1,1 0 1,-1 0 0,1 0 0,-1-1 0,1 1 0,-1-1 0,1 0-1,5-3 1,-1 1-2,-1 0 0,0-1 0,0 0 0,0-1 0,-1 1 0,1-1 0,6-7 0,-28 41-24,0 1-1,2 1 0,2 0 1,0 1-1,-9 53 1,18-77 21,1 0 0,0 0 0,1 0 0,0 0 0,0-1 0,0 1 0,3 10 0,-3-16 5,1 0-1,-1-1 1,1 1 0,-1 0 0,1-1 0,0 1 0,0-1-1,-1 1 1,1-1 0,0 1 0,1-1 0,-1 0 0,0 0-1,0 1 1,1-1 0,-1 0 0,0 0 0,1 0 0,-1 0-1,1-1 1,-1 1 0,1 0 0,0-1 0,-1 1-1,1-1 1,0 1 0,-1-1 0,1 0 0,0 1 0,-1-1-1,1 0 1,0 0 0,0 0 0,-1-1 0,1 1 0,0 0-1,-1-1 1,1 1 0,0-1 0,1 0 0,8-3 4,0 0 0,-1-1 0,1 0 0,-1-1 0,0 0 1,-1-1-1,1 0 0,-1 0 0,14-16 0,8-11 22,29-40 0,-55 67-22,-2 3-1,8-10-26,0-2-1,12-22 1,-74 127-364,45-77 378,0 1-1,1 0 1,1 0-1,0 1 1,-2 17-1,5-30 13,1 0-1,0 1 1,0-1 0,0 0-1,0 0 1,0 1-1,0-1 1,0 0-1,0 0 1,1 1 0,-1-1-1,0 0 1,1 0-1,-1 1 1,1-1 0,-1 0-1,1 0 1,0 0-1,-1 0 1,1 0-1,0 0 1,0 0 0,0 0-1,0 0 1,1 1-1,1-1-12,-1 0-1,0 0 0,1 0 1,-1-1-1,1 1 0,-1-1 1,1 1-1,-1-1 0,1 0 1,-1 0-1,1 0 0,2 0 1,7-2-268,0-1 0,0 1 0,-1-2 1,16-5-1,-2-3-615,27-17 1,-43 24 700,15-9-502</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8.030"/>
    </inkml:context>
    <inkml:brush xml:id="br0">
      <inkml:brushProperty name="width" value="0.025" units="cm"/>
      <inkml:brushProperty name="height" value="0.025" units="cm"/>
      <inkml:brushProperty name="color" value="#66CC00"/>
    </inkml:brush>
  </inkml:definitions>
  <inkml:trace contextRef="#ctx0" brushRef="#br0">143 1 14371,'0'0'41,"0"0"1,0 0-1,1 0 0,-1 0 0,0 0 1,0 0-1,0 0 0,0 0 0,1 0 1,-1 0-1,0 0 0,0 0 0,0 0 1,0 0-1,1 0 0,-1 1 0,0-1 0,0 0 1,0 0-1,0 0 0,1 0 0,-1 0 1,0 0-1,0 1 0,0-1 0,0 0 1,0 0-1,0 0 0,0 0 0,1 0 1,-1 1-1,0-1 0,0 0 0,0 0 1,0 0-1,0 1 0,0-1 0,0 0 1,0 0-1,0 0 0,0 0 0,0 1 1,0-1-1,0 0 0,0 0 0,0 0 1,0 1-1,0-1 0,0 0 0,-1 0 1,1 0-1,0 0 0,0 1 0,-5 15 407,3-11-172,-80 279 5184,60-192-4226,-10 106-1,32-191-1191,-2 8 93,1 0 0,1 17 1,0-29-123,0 0 1,0 0-1,0 0 1,1 0-1,0 0 0,0 0 1,-1 0-1,2 0 1,-1 0-1,0 0 1,1 0-1,-1 0 1,1-1-1,0 1 1,0-1-1,3 4 1,-5-6-14,0 1 0,0-1 1,1 0-1,-1 0 0,0 0 1,0 0-1,0 0 0,0 0 1,0 0-1,0 0 0,1 0 1,-1 1-1,0-1 1,0 0-1,0 0 0,0 0 1,0 0-1,1 0 0,-1 0 1,0 0-1,0 0 0,0 0 1,0 0-1,0 0 1,1 0-1,-1 0 0,0 0 1,0 0-1,0-1 0,0 1 1,0 0-1,1 0 0,-1 0 1,0 0-1,0 0 0,0 0 1,0 0-1,0 0 1,0 0-1,1 0 0,-1-1 1,0 1-1,0 0 0,0 0 1,0 0-1,0 0 0,0-1 1,2-10 39,-3-12 35,-11-31-3827,10 46 3019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8.951"/>
    </inkml:context>
    <inkml:brush xml:id="br0">
      <inkml:brushProperty name="width" value="0.05" units="cm"/>
      <inkml:brushProperty name="height" value="0.05" units="cm"/>
    </inkml:brush>
  </inkml:definitions>
  <inkml:trace contextRef="#ctx0" brushRef="#br0">161 299 11178,'-6'-11'907,"3"5"56,-1-1 0,0 1 0,0 0 0,-1 0 1,1 1-1,-9-8 0,12 12-856,-1 0 1,1 0-1,-1 0 0,1 0 0,-1 0 1,0 1-1,0-1 0,1 0 0,-1 1 1,0 0-1,0-1 0,1 1 1,-1 0-1,0 0 0,0 0 0,0 0 1,0 0-1,1 0 0,-1 1 0,0-1 1,0 0-1,0 1 0,1 0 0,-1-1 1,0 1-1,1 0 0,-1 0 0,1 0 1,-1 0-1,1 0 0,-3 3 0,-2 1-92,1 1-1,-1-1 0,1 1 0,1 1 0,-1-1 1,1 1-1,0 0 0,1-1 0,0 2 1,0-1-1,0 0 0,1 1 0,0-1 0,0 1 1,0 13-1,0-9-19,2-1 0,-1 0 0,2 0 1,-1 1-1,2-1 0,-1 0 0,2 0 0,-1 0 1,1 0-1,7 14 0,-8-21-17,0 0 0,0 0-1,1-1 1,-1 1 0,1-1-1,-1 0 1,1 0 0,0 0 0,1 0-1,-1-1 1,0 1 0,5 2-1,-6-4 8,0 0 0,-1-1-1,1 1 1,0 0-1,0-1 1,0 0-1,0 1 1,0-1-1,-1 0 1,1 0-1,0 0 1,0 0-1,0 0 1,0 0 0,0-1-1,0 1 1,0-1-1,-1 1 1,1-1-1,0 0 1,0 0-1,-1 0 1,1 0-1,0 0 1,-1 0-1,1 0 1,-1 0 0,1 0-1,0-3 1,4-3-19,0 0 0,-1 0 0,1-1 0,-2 0 0,1 0 1,-1-1-1,-1 1 0,0-1 0,0 1 0,0-1 0,-1 0 1,1-11-1,1-15 28,-1-63 0,-3 93 7,0-36 93,-3 1 0,-2-1 0,-1 1-1,-15-53 1,21 91-64,-1 1-1,1-1 0,0 1 1,-1-1-1,1 0 1,-1 1-1,0-1 0,0 1 1,1 0-1,-1-1 0,0 1 1,0 0-1,0-1 1,-2-1-1,-2 8 260,3 11-249,3-5-9,0 0 0,1 0 0,0 0 0,4 10 0,5 31 143,-7-16-94,2-1 1,1 0-1,1-1 0,2 0 0,2 0 0,1-1 0,1-1 1,32 53-1,-45-84-80,-1 0 0,1 0 0,0 0 0,-1 0 0,1 0 0,0 0 0,0 0 0,-1-1 0,1 1 0,0 0 0,0 0 1,0-1-1,0 1 0,0 0 0,0-1 0,1 1 0,-2-1-34,1 0 0,-1 0-1,0 0 1,1-1 0,-1 1 0,0 0 0,1 0 0,-1 0 0,0-1-1,1 1 1,-1 0 0,0 0 0,0-1 0,1 1 0,-1 0 0,0-1-1,0 1 1,1 0 0,-1-1 0,0 1 0,0 0 0,0-1-1,0 1 1,0-1 0,0 1 0,0 0 0,0-1 0,0 1 0,0-1-1,1-5-285,-1-1-1,0 1 1,0 0-1,-1-8 1,-2-6-99,1 0-164</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8.496"/>
    </inkml:context>
    <inkml:brush xml:id="br0">
      <inkml:brushProperty name="width" value="0.025" units="cm"/>
      <inkml:brushProperty name="height" value="0.025" units="cm"/>
      <inkml:brushProperty name="color" value="#66CC00"/>
    </inkml:brush>
  </inkml:definitions>
  <inkml:trace contextRef="#ctx0" brushRef="#br0">20 58 17636,'-10'-9'2184,"1"2"-1424,9 3-296,1 4 1241,15 0-561,3 0-192,8 3-472,5-1-120,2-2-111,5 0-49,-1 0-344,1-5-401,-6-1-1991,-4 0 2248,-9-7-312,-4 0-240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8.918"/>
    </inkml:context>
    <inkml:brush xml:id="br0">
      <inkml:brushProperty name="width" value="0.025" units="cm"/>
      <inkml:brushProperty name="height" value="0.025" units="cm"/>
      <inkml:brushProperty name="color" value="#66CC00"/>
    </inkml:brush>
  </inkml:definitions>
  <inkml:trace contextRef="#ctx0" brushRef="#br0">82 322 19212,'7'2'1824,"-10"10"-1231,-4 7-233,-7 6 864,0 5-312,-1 3-416,2 3-200,2-3-368,2 0-232,6-10-424,3-4-96,8-14 1784,2-5-1152,-2-8-64,1-6-96</inkml:trace>
  <inkml:trace contextRef="#ctx0" brushRef="#br0" timeOffset="1">393 1 17548,'-4'3'401,"0"1"1,0 0 0,1 0 0,0 0-1,-1 0 1,1 1 0,1 0-1,-1-1 1,1 1 0,0 0 0,-3 9-1,-2 7 704,-4 31-1,11-52-1097,-10 69 504,-1 103 1,4-34-313,-6-68 53,2-12 254,31-76-103,129-209-134,-11 15-55,-116 181-600,2 1-1,30-31 1,-83 75 403,11-6-303</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9.402"/>
    </inkml:context>
    <inkml:brush xml:id="br0">
      <inkml:brushProperty name="width" value="0.025" units="cm"/>
      <inkml:brushProperty name="height" value="0.025" units="cm"/>
      <inkml:brushProperty name="color" value="#66CC00"/>
    </inkml:brush>
  </inkml:definitions>
  <inkml:trace contextRef="#ctx0" brushRef="#br0">275 509 17780,'4'36'2304,"4"-4"-1408,5-9-367,2-5 1007,0-4-448,1-5-176,-1-3-648,-3-5-504,-6-4 224,-3-1-120,-6-2-104</inkml:trace>
  <inkml:trace contextRef="#ctx0" brushRef="#br0" timeOffset="1">1 32 21413,'18'-4'2192,"-9"1"-1432,-8 0-312,1-1 1305,1-1-1161,-2-2-240,-4 4-88,-15 0-272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39.882"/>
    </inkml:context>
    <inkml:brush xml:id="br0">
      <inkml:brushProperty name="width" value="0.025" units="cm"/>
      <inkml:brushProperty name="height" value="0.025" units="cm"/>
      <inkml:brushProperty name="color" value="#66CC00"/>
    </inkml:brush>
  </inkml:definitions>
  <inkml:trace contextRef="#ctx0" brushRef="#br0">1 50 23941,'0'-7'2169,"5"3"-1889,1-3-672,4-3 1992,10 4-1272,-2-3 8,-1 2-312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1.331"/>
    </inkml:context>
    <inkml:brush xml:id="br0">
      <inkml:brushProperty name="width" value="0.025" units="cm"/>
      <inkml:brushProperty name="height" value="0.025" units="cm"/>
      <inkml:brushProperty name="color" value="#66CC00"/>
    </inkml:brush>
  </inkml:definitions>
  <inkml:trace contextRef="#ctx0" brushRef="#br0">63 29 16323,'-7'82'2155,"-18"84"0,-6 62-1351,31-227-808,0 39-143,5-23-12,-4-17 153,-1 1 0,0-1 0,0 0 1,1 0-1,-1 1 0,0-1 0,0 0 0,1 0 0,-1 0 0,0 0 0,0 1 0,1-1 0,-1 0 1,0 0-1,1 0 0,-1 0 0,0 0 0,1 0 0,-1 0 0,0 0 0,1 0 0,-1 0 0,0 0 1,1 0-1,-1 0 0,0 0 0,0 0 0,1 0 0,-1 0 0,0 0 0,1 0 0,-1-1 0,0 1 1,1 0-1,-1 0 0,0 0 0,0 0 0,1-1 0,-1 1 0,3-4-8,0 1 0,0-1 0,-1 0 0,1 0 0,-1 0 0,0 0 0,0 0 0,0 0 0,-1-1 0,1 1 0,-1 0 0,0-1 0,0-5 0,1 0 6,11-60 97,-3 0 0,-4-1 0,-2 0-1,-7-77 1,2 136-37,2 8-20,-1 0 1,-1 0-1,1 0 1,0 0 0,-1 0-1,0 0 1,0 0-1,0 0 1,-4-7 0,5 11-29,0 0 0,0-1 1,0 1-1,0 0 0,0 0 1,0 0-1,0 0 0,0 0 1,0 0-1,0 0 1,0 0-1,0 0 0,0 0 1,0 0-1,-1 0 0,1 0 1,0 0-1,0-1 0,0 1 1,0 0-1,0 0 0,0 0 1,0 0-1,0 0 1,0 0-1,-1 0 0,1 0 1,0 0-1,0 0 0,0 0 1,0 0-1,0 0 0,0 0 1,0 0-1,0 0 0,0 1 1,0-1-1,-1 0 1,1 0-1,0 0 0,0 0 1,0 0-1,0 0 0,0 0 1,0 0-1,0 0 0,0 0 1,0 0-1,0 0 0,0 0 1,0 0-1,0 1 1,0-1-1,-1 0 0,1 0 1,0 0-1,0 0 0,0 0 1,0 0-1,0 0 0,0 0 1,0 0-1,0 1 0,-3 10 155,0 14 36,2-17-168,1 0-1,1-1 1,-1 1 0,1 0 0,1 0-1,-1-1 1,1 1 0,0-1 0,1 0 0,0 0-1,0 1 1,5 6 0,-5-10-12,0 0-1,0-1 1,1 1 0,-1-1-1,1 0 1,0 1 0,0-2-1,0 1 1,0 0 0,0-1-1,1 0 1,-1 0 0,1 0-1,0 0 1,-1-1 0,1 0-1,0 0 1,0 0 0,0-1-1,6 1 1,0-1 45,0-1 0,0 0 1,0-1-1,0 0 0,0 0 1,0-1-1,-1-1 0,1 0 1,-1 0-1,0-1 0,12-7 1,-7 2 101,0 0 1,0-1-1,-1-1 1,0 0-1,-1-1 1,11-15 0,-6 2 164,-17 25-294,0 0 0,0-1 0,-1 1 0,1-1 0,0 1 1,-1 0-1,1-1 0,-1 1 0,1-1 0,-1 0 0,0 1 1,0-1-1,0 1 0,0-1 0,0 1 0,0-3 0,-11 26 320,4 4-312,0 0 0,2 0 0,1 1 0,0 40 0,3-24-77,3 0-1,7 46 1,-8-85-29,0 11 67,2 0 0,0 0 0,0 0 0,1 0-1,1-1 1,0 1 0,12 20 0,-8-24-24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1.778"/>
    </inkml:context>
    <inkml:brush xml:id="br0">
      <inkml:brushProperty name="width" value="0.025" units="cm"/>
      <inkml:brushProperty name="height" value="0.025" units="cm"/>
      <inkml:brushProperty name="color" value="#66CC00"/>
    </inkml:brush>
  </inkml:definitions>
  <inkml:trace contextRef="#ctx0" brushRef="#br0">6 1 18764,'3'30'1688,"-3"17"-1047,-3 8-233,1 12 600,0 5-248,1 1-104,1 1-88,1-10-472,2-10-280,1-15-648,2-12-224,-2-17 784,-1-7-208,-4-12-184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2.168"/>
    </inkml:context>
    <inkml:brush xml:id="br0">
      <inkml:brushProperty name="width" value="0.025" units="cm"/>
      <inkml:brushProperty name="height" value="0.025" units="cm"/>
      <inkml:brushProperty name="color" value="#66CC00"/>
    </inkml:brush>
  </inkml:definitions>
  <inkml:trace contextRef="#ctx0" brushRef="#br0">0 310 17452,'1'0'2811,"9"-3"-2363,77-19 2647,-60 17-2957,0-2 0,-1-1 0,43-18 1,-54 17-119,0 0 1,0-1-1,-1 0 1,0-1-1,-1-1 1,23-24-1,-18 14 50,-1-2-1,-1 1 0,20-38 1,-28 50 61,-6 25 9,-1-10-132,1 24 49,1-1 1,2 1-1,1-1 1,12 33-1,-15-51-129,0 0 0,1 0 0,1 0 0,0-1-1,0 0 1,0 0 0,1 0 0,0-1 0,0 0 0,1 0 0,0 0 0,1-1-1,-1 0 1,1 0 0,0-1 0,9 5 0,-8-8-155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3.249"/>
    </inkml:context>
    <inkml:brush xml:id="br0">
      <inkml:brushProperty name="width" value="0.025" units="cm"/>
      <inkml:brushProperty name="height" value="0.025" units="cm"/>
      <inkml:brushProperty name="color" value="#66CC00"/>
    </inkml:brush>
  </inkml:definitions>
  <inkml:trace contextRef="#ctx0" brushRef="#br0">92 75 17172,'9'-4'2164,"-6"10"-1098,-7 18-262,2-13-199,-34 162 1831,-23 137-1706,59-307-724,-3 42 214,3-46-213,0 1-1,0 0 1,1 0 0,-1 0 0,0-1 0,0 1-1,0 0 1,0 0 0,0 0 0,0 0 0,0-1-1,1 1 1,-1 0 0,0 0 0,0 0-1,0 0 1,0 0 0,1-1 0,-1 1 0,0 0-1,0 0 1,0 0 0,1 0 0,-1 0 0,0 0-1,0 0 1,1 0 0,-1 0 0,0 0 0,0 0-1,0 0 1,1 0 0,-1 0 0,0 0 0,0 0-1,0 0 1,1 0 0,-1 0 0,0 0 0,0 0-1,0 0 1,1 0 0,-1 0 0,0 1 0,0-1-1,0 0 1,1 0 0,-1 0 0,0 0 0,0 0-1,0 1 1,0-1 0,0 0 0,0 0 0,1 0-1,-1 1 1,0-1 0,0 0 0,0 0 0,0 0-1,0 1 1,0-1 0,0 0 0,0 0 0,0 0-1,0 1 1,10-15 189,1-15 7,0-1 0,-2 0 0,7-43 0,7-95-94,-22 156-112,15-254-849,-17 258 487,-1 7 205,0 11-4,2-5 124,1 0 1,-1 0-1,1 0 1,0 0-1,1-1 1,-1 1-1,1 0 1,0-1-1,0 1 1,1-1 0,-1 0-1,1 0 1,3 5-1,-4-7 37,0 0-1,0-1 1,0 1 0,0 0-1,0-1 1,0 1 0,0-1-1,0 0 1,1 0 0,-1 0-1,0 0 1,1 0 0,-1 0-1,1-1 1,-1 1 0,1-1-1,-1 0 1,1 1 0,-1-1-1,1-1 1,-1 1 0,1 0-1,0 0 1,-1-1 0,1 0-1,3-1 1,3-2 15,-1 0 0,0-1 1,0 0-1,0-1 0,0 0 0,-1 0 1,0-1-1,0 0 0,7-10 0,21-18 154,-26 30-103,-5 10-2,-4 19 6,-9 62 3,-6 87 77,14-137-255,1 1 0,10 63 0,-10-98 85,12 51-397,-11-50 402,-1 0 0,1 0 1,0-1-1,0 1 0,1 0 0,-1-1 0,1 1 0,-1-1 1,1 1-1,0-1 0,0 0 0,0 1 0,0-1 0,0 0 1,4 2-1,-6-4 9,1 0 0,-1 0 0,1 0 1,-1 0-1,1 0 0,-1 0 0,1 0 0,-1 0 1,1 0-1,-1 0 0,1 0 0,-1 0 0,1 0 0,0 0 1,-1 0-1,0-1 0,1 1 0,-1 0 0,1 0 1,-1-1-1,1 1 0,0-1 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4.298"/>
    </inkml:context>
    <inkml:brush xml:id="br0">
      <inkml:brushProperty name="width" value="0.025" units="cm"/>
      <inkml:brushProperty name="height" value="0.025" units="cm"/>
      <inkml:brushProperty name="color" value="#66CC00"/>
    </inkml:brush>
  </inkml:definitions>
  <inkml:trace contextRef="#ctx0" brushRef="#br0">27 2 20004,'1'-2'1601,"-4"9"-1169,-2 14-192,-4 1 592,2 4-280,4 3-400,4 0-344,7-11 232,7 2-48,11-7-128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4.823"/>
    </inkml:context>
    <inkml:brush xml:id="br0">
      <inkml:brushProperty name="width" value="0.025" units="cm"/>
      <inkml:brushProperty name="height" value="0.025" units="cm"/>
      <inkml:brushProperty name="color" value="#66CC00"/>
    </inkml:brush>
  </inkml:definitions>
  <inkml:trace contextRef="#ctx0" brushRef="#br0">0 65 21293,'1'3'1416,"14"-8"-1248,3-2-88,14-1 352,8-3-240,6 1-88,4 0-152,-4 2-424,-3 2-224,-10 5 352,-9-1 176,-24 5-144,-14 1-112</inkml:trace>
  <inkml:trace contextRef="#ctx0" brushRef="#br0" timeOffset="1">37 245 15963,'23'19'2073,"9"-9"-1257,6-6-344,5-4 1361,0 0-929,-1-3-440,-5-8-144,-7-9-72,-11-7-208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9.509"/>
    </inkml:context>
    <inkml:brush xml:id="br0">
      <inkml:brushProperty name="width" value="0.05" units="cm"/>
      <inkml:brushProperty name="height" value="0.05" units="cm"/>
    </inkml:brush>
  </inkml:definitions>
  <inkml:trace contextRef="#ctx0" brushRef="#br0">60 31 17044,'0'-3'249,"0"1"1,0-1-1,-1 1 1,1-1-1,-1 1 1,1-1-1,-1 1 1,-1-3-1,2 5-211,0-1 1,0 1-1,0 0 0,0-1 0,-1 1 0,1 0 0,0-1 0,0 1 0,0 0 0,-1 0 0,1-1 0,0 1 0,0 0 0,-1 0 1,1-1-1,0 1 0,-1 0 0,1 0 0,0 0 0,-1 0 0,1 0 0,0-1 0,-1 1 0,0 0 0,1 0 24,-1 1-1,0-1 0,1 0 1,-1 1-1,0-1 0,1 0 1,-1 1-1,1-1 1,-1 1-1,1-1 0,-1 1 1,1-1-1,-1 1 0,1-1 1,0 1-1,-1 0 1,1-1-1,-1 2 0,-5 10 55,1 0 0,0 1 0,0-1 0,2 1 0,-1 0 0,2 0 0,-2 14 0,2-8-128,1 1 0,1-1 0,0 1 0,5 22 0,-4-37 6,0 0 0,0 0 1,0 0-1,1 0 0,0 0 0,0 0 0,0 0 0,0-1 0,5 6 0,-6-9 6,-1 0 0,1 0 0,0 0 0,0-1 0,0 1 0,0 0 0,-1-1 0,1 1 0,0 0 0,0-1 1,0 1-1,1-1 0,-1 0 0,0 1 0,0-1 0,0 0 0,0 0 0,0 0 0,1 1 0,0-2 7,0 1-1,0-1 1,0 1 0,-1-1-1,1 1 1,0-1 0,0 0-1,-1 0 1,1 0 0,-1 0-1,1 0 1,-1 0-1,1 0 1,-1-1 0,2-1-1,3-4 78,-1 0 0,0-1 0,0 1 1,-1-1-1,1 0 0,-2 0 0,1 0 0,-1-1 0,-1 1 0,3-11 0,-2 1 188,0 1 1,-1-1 0,-1-36 0,-1 52-257,-4-30 319,4 31-344,0 0-1,0 0 0,-1 0 0,1-1 0,0 1 0,-1 0 0,1 0 0,-1 0 1,0 0-1,1 0 0,-1 0 0,0 0 0,1 0 0,-1 0 0,0 0 0,0 1 1,0-1-1,0 0 0,0 1 0,0-1 0,-1 0 0,1 1-42,0 0 0,1 0-1,-1 0 1,0 0 0,0 0 0,1 0-1,-1 0 1,0 1 0,1-1 0,-1 0-1,0 1 1,1-1 0,-1 0 0,0 1-1,1-1 1,-1 1 0,1-1 0,-1 1-1,0-1 1,1 1 0,0 0 0,-1-1-1,1 1 1,-1-1 0,1 1 0,0 0-1,-1-1 1,1 1 0,0 0-1,0 0 1,-1-1 0,1 1 0,0 0-1,0 0 1,0 0 0,-5 30-689,5-30 741,0 40-971,2-25 295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5.618"/>
    </inkml:context>
    <inkml:brush xml:id="br0">
      <inkml:brushProperty name="width" value="0.025" units="cm"/>
      <inkml:brushProperty name="height" value="0.025" units="cm"/>
      <inkml:brushProperty name="color" value="#66CC00"/>
    </inkml:brush>
  </inkml:definitions>
  <inkml:trace contextRef="#ctx0" brushRef="#br0">67 110 18556,'-1'9'554,"-2"0"0,1 0 0,-1-1 0,-5 11-1,-7 20 439,5-2-538,1 0 1,-3 45 0,10-61-398,1 0 1,1 0 0,0 0 0,2-1 0,7 36 0,-9-55-51,0 1 0,1 0 0,-1-1 0,0 1 0,1-1 0,0 1 0,-1-1 0,1 1 0,0-1 0,0 0 0,-1 1 0,1-1 0,0 0-1,3 2 1,-4-2-1,0-1 0,1 0 0,-1 0 0,1 0 0,-1 0 0,1 0-1,-1 0 1,1 0 0,-1 0 0,0 0 0,1 0 0,-1 0 0,1-1-1,-1 1 1,1 0 0,-1 0 0,0 0 0,1-1 0,-1 1 0,1 0-1,-1 0 1,0-1 0,1 1 0,-1 0 0,0-1 0,1 1-1,-1 0 1,0-1 0,0 1 0,1 0 0,-1-1 0,4-5 44,-1-1 1,0 1 0,0 0 0,-1-1-1,3-9 1,21-105 392,18-230-1,-40 336-477,-4 15 34,0 0-1,0-1 1,0 1-1,0 0 1,1 0-1,-1 0 1,0 0-1,0 0 1,0 0-1,0 0 1,0 0-1,0 0 1,1-1-1,-1 1 1,0 0-1,0 0 1,0 0 0,0 0-1,0 0 1,1 0-1,-1 0 1,0 0-1,0 0 1,0 0-1,0 0 1,0 0-1,1 0 1,-1 0-1,0 0 1,0 0-1,0 0 1,0 0-1,0 0 1,1 1 0,-1-1-1,0 0 1,0 0-1,0 0 1,0 0-1,0 0 1,0 0-1,1 0 1,-1 1-1,15 22-128,-7-9 110,-3-5 3,0-1 0,1-1 1,0 1-1,1-1 1,-1 0-1,2 0 0,-1-1 1,10 7-1,-13-11 16,1 1-1,-1-1 1,0-1-1,0 1 0,1-1 1,-1 1-1,1-1 1,-1 0-1,1-1 1,0 1-1,-1-1 1,1 0-1,0 0 1,-1-1-1,1 1 1,-1-1-1,1 0 1,-1 0-1,7-3 1,-1 0 6,0-2 0,0 1 1,0-1-1,-1-1 0,0 0 1,0 0-1,0-1 0,-1 0 1,0 0-1,-1-1 0,11-16 1,-25 38 8,1 1 0,1 0 0,-8 27 0,9-28-9,-6 21-150,2 0 0,0 1 0,3 0 1,1 1-1,1-1 0,2 1 0,4 37 0,-3-70 111,0 1 1,0-1-1,1 1 0,-1-1 0,1 1 0,0-1 1,0 0-1,0 0 0,1 1 0,-1-1 0,1 0 1,0 0-1,-1 0 0,5 4 0,-5-7 14,0 0 0,0 1 0,0-1 0,0 0 0,0 1 0,0-1 0,0 0 0,0 0 0,1 0-1,-1 0 1,0 0 0,0 0 0,0-1 0,1 1 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6.116"/>
    </inkml:context>
    <inkml:brush xml:id="br0">
      <inkml:brushProperty name="width" value="0.025" units="cm"/>
      <inkml:brushProperty name="height" value="0.025" units="cm"/>
      <inkml:brushProperty name="color" value="#66CC00"/>
    </inkml:brush>
  </inkml:definitions>
  <inkml:trace contextRef="#ctx0" brushRef="#br0">127 1 18060,'-6'2'2040,"1"13"-1360,-4 6-303,2 5 1583,3 8-1272,1 5-248,3 6-216,5 0-96,4 1-208,1-6-128,0-5-216,0-4-240,-4-9 1208,-2-6-688,-10-19-224</inkml:trace>
  <inkml:trace contextRef="#ctx0" brushRef="#br0" timeOffset="1">1 111 16844,'1'-7'1448,"9"4"-992,5 1-200,6 1 688,4 1-216,6 0-800,6-3-320,4-4 384,0 3-64,8-2-144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6.549"/>
    </inkml:context>
    <inkml:brush xml:id="br0">
      <inkml:brushProperty name="width" value="0.025" units="cm"/>
      <inkml:brushProperty name="height" value="0.025" units="cm"/>
      <inkml:brushProperty name="color" value="#66CC00"/>
    </inkml:brush>
  </inkml:definitions>
  <inkml:trace contextRef="#ctx0" brushRef="#br0">290 55 18932,'-11'4'1672,"-12"15"-1103,-7 2-233,-5 9 888,-3 6-352,0 11-480,1 2-64,8 0-240,4-2-152,9-8-520,9-6-176,7-16 1752,4-11-1112,9-19-48,3-9-88</inkml:trace>
  <inkml:trace contextRef="#ctx0" brushRef="#br0" timeOffset="1">237 0 17068,'0'25'2024,"-4"-2"-1248,1 2-224,-1 5 921,1 5-529,1 2-88,2 2-208,0 1-136,2 3-328,1 0-176,2-3-520,1-3-288,-2-7-392,1-4-689,-2-11 1377,-3-13-368,-5 3-224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7"/>
    </inkml:context>
    <inkml:brush xml:id="br0">
      <inkml:brushProperty name="width" value="0.025" units="cm"/>
      <inkml:brushProperty name="height" value="0.025" units="cm"/>
      <inkml:brushProperty name="color" value="#66CC00"/>
    </inkml:brush>
  </inkml:definitions>
  <inkml:trace contextRef="#ctx0" brushRef="#br0">2 0 14195,'-2'15'1680,"12"0"-743,6 1-281,7-3 1296,4 0-672,5-6-263,2-4-49,3-5-736,3-6-536,-4-9 416,-6-5-112,-5-4-232</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0:47.408"/>
    </inkml:context>
    <inkml:brush xml:id="br0">
      <inkml:brushProperty name="width" value="0.025" units="cm"/>
      <inkml:brushProperty name="height" value="0.025" units="cm"/>
      <inkml:brushProperty name="color" value="#66CC00"/>
    </inkml:brush>
  </inkml:definitions>
  <inkml:trace contextRef="#ctx0" brushRef="#br0">87 133 16884,'-15'29'625,"2"2"1,1-1 0,1 2 0,2 0-1,1 0 1,1 0 0,2 1 0,-2 56-1,7-84-601,2 26 55,-1-29-75,-1 0 1,0-1 0,1 1 0,-1-1 0,1 1-1,-1-1 1,1 1 0,-1-1 0,1 1-1,0-1 1,0 1 0,0-1 0,0 0 0,0 0-1,2 2 1,-3-3-3,1 0 1,-1 0-1,1 0 0,-1 1 1,0-1-1,1 0 0,-1-1 0,1 1 1,-1 0-1,1 0 0,-1 0 1,0 0-1,1 0 0,-1 0 0,1 0 1,-1-1-1,0 1 0,1 0 0,-1 0 1,1-1-1,-1 1 0,0 0 1,0 0-1,1-1 0,-1 1 0,0 0 1,1-1-1,-1 1 0,0-1 1,0 1-1,0 0 0,1-1 0,-1 1 1,0-1-1,0 1 0,0 0 1,0-1-1,0 1 0,0-1 0,8-22 29,-7 21-26,12-55 44,-3 0-1,-2-1 1,2-105 0,-10 152-45,1 5 3,-1 0 0,0 0 0,0 0 0,0 0 0,-1 0-1,0 0 1,0 0 0,-1 0 0,1 0 0,-4-8 0,5 14-7,-1-1 1,1 1 0,0 0 0,0 0 0,0 0 0,-1-1 0,1 1 0,0 0 0,0 0-1,-1 0 1,1 0 0,0 0 0,0-1 0,-1 1 0,1 0 0,0 0 0,0 0 0,-1 0-1,1 0 1,0 0 0,0 0 0,-1 0 0,1 0 0,0 0 0,-1 0 0,1 0 0,0 0-1,0 0 1,-1 0 0,1 0 0,0 1 0,0-1 0,-1 0 0,1 0 0,0 0 0,0 0-1,-1 0 1,1 1 0,0-1 0,0 0 0,0 0 0,0 0 0,-1 1 0,1-1 0,0 0-1,0 0 1,0 0 0,0 1 0,0-1 0,-1 0 0,1 1 0,0-1 0,0 0-1,0 0 1,0 1 0,0-1 0,0 0 0,0 0 0,0 1 0,0-1 0,-5 18 30,5-12-23,-1 0-1,1-1 1,0 1-1,1 0 1,-1 0 0,1 0-1,0-1 1,1 1-1,0 0 1,-1-1-1,2 1 1,-1-1 0,4 7-1,-4-10-5,0 1-1,0 0 0,0-1 1,0 0-1,1 1 0,-1-1 1,1 0-1,0 0 0,-1 0 1,1-1-1,0 1 0,0-1 1,0 1-1,0-1 0,0 0 1,0 0-1,1 0 1,-1-1-1,0 1 0,1-1 1,-1 0-1,0 0 0,0 0 1,7-1-1,0-1 2,-1 0 1,0-1-1,0 0 1,0 0-1,0-1 1,0-1-1,0 1 1,-1-2-1,0 1 1,0-1-1,-1 0 1,1 0-1,11-14 1,6-10 22,-1-1-1,21-34 1,-32 46-11,-29 69 389,-10 53-1,19-68-278,1 0-1,2 0 0,1 1 1,1-1-1,3 1 1,1-1-1,1 1 1,2-1-1,13 47 0,-10-58-8,1-15 45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4.132"/>
    </inkml:context>
    <inkml:brush xml:id="br0">
      <inkml:brushProperty name="width" value="0.025" units="cm"/>
      <inkml:brushProperty name="height" value="0.025" units="cm"/>
      <inkml:brushProperty name="color" value="#66CC00"/>
    </inkml:brush>
  </inkml:definitions>
  <inkml:trace contextRef="#ctx0" brushRef="#br0">1 1 16508,'17'34'1384,"-1"6"-992,1-1-192,7 0 456,4-3-200,6-16-592,3-10-256,3-16 344,2-11-112,-3-16-144</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4.641"/>
    </inkml:context>
    <inkml:brush xml:id="br0">
      <inkml:brushProperty name="width" value="0.025" units="cm"/>
      <inkml:brushProperty name="height" value="0.025" units="cm"/>
      <inkml:brushProperty name="color" value="#66CC00"/>
    </inkml:brush>
  </inkml:definitions>
  <inkml:trace contextRef="#ctx0" brushRef="#br0">152 1 16580,'-23'44'1848,"-3"14"-992,1 2-336,-1 4 1361,3 2-713,6-7-424,7-5-424,8-11-520,7-8 336,13-12-160,4-7-72</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49.384"/>
    </inkml:context>
    <inkml:brush xml:id="br0">
      <inkml:brushProperty name="width" value="0.025" units="cm"/>
      <inkml:brushProperty name="height" value="0.025" units="cm"/>
      <inkml:brushProperty name="color" value="#66CC00"/>
    </inkml:brush>
  </inkml:definitions>
  <inkml:trace contextRef="#ctx0" brushRef="#br0">30 26 15843,'6'-24'1455,"-6"24"-1428,0 0 0,1 0 0,-1-1-1,0 1 1,0 0 0,0 0 0,0 0-1,0 0 1,0 0 0,1 0 0,-1 0-1,0 0 1,0 0 0,0 0 0,0 0-1,0 0 1,0 0 0,1 0 0,-1 0-1,0 0 1,0 0 0,0 0 0,0 0-1,0 0 1,1 0 0,-1 0 0,0 0-1,0 0 1,0 0 0,0 1 0,0-1-1,0 0 1,0 0 0,1 0 0,-1 0-1,0 0 1,0 0 0,0 0 0,0 0-1,0 1 1,0-1 0,0 0 0,0 0-1,0 0 1,0 0 0,0 0 0,0 0 0,0 1-1,0-1 1,0 0 0,0 0 0,0 0-1,0 0 1,0 0 0,0 0 0,0 1-1,0-1 1,0 0 0,0 0 0,0 0-1,0 0 1,0 0 0,0 1 0,0-1-1,0 0 1,0 0 0,3 52 1949,-5 305 891,-17 467-874,13-727-1798,-11 224 408,26 0-405,15-53-522,-21-259 45,0-11 131,4-20 47,-5 14 62,12-37-107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0.097"/>
    </inkml:context>
    <inkml:brush xml:id="br0">
      <inkml:brushProperty name="width" value="0.025" units="cm"/>
      <inkml:brushProperty name="height" value="0.025" units="cm"/>
      <inkml:brushProperty name="color" value="#66CC00"/>
    </inkml:brush>
  </inkml:definitions>
  <inkml:trace contextRef="#ctx0" brushRef="#br0">29 137 14587,'-3'2'244,"0"1"1,0 0-1,0 0 0,0 0 1,1 0-1,-1 0 0,1 0 1,-3 5-1,5-7-196,-1-1 0,1 1 0,0 0 0,0-1 0,0 1 1,0 0-1,-1-1 0,1 1 0,0 0 0,0 0 0,0-1 0,1 1 0,-1 0 1,0-1-1,0 1 0,0 0 0,0-1 0,1 1 0,-1-1 0,0 1 0,1 0 0,-1 0 1,2 0 32,-1 1 1,0-1-1,1 0 1,-1 0-1,1 0 1,0 0-1,-1 0 1,1 0-1,-1-1 1,1 1-1,0-1 1,3 2-1,13 2 228,1-1 1,1 0-1,-1-2 0,23 0 0,86-8 486,-96 4-617,421-46 1070,126-8-673,188 45-208,2-1-420,-732 11-32,57-3-1007,107-19 0,-186 21 865,0-1 0,0 0 0,20-10 0,-14 3-312</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0.517"/>
    </inkml:context>
    <inkml:brush xml:id="br0">
      <inkml:brushProperty name="width" value="0.025" units="cm"/>
      <inkml:brushProperty name="height" value="0.025" units="cm"/>
      <inkml:brushProperty name="color" value="#66CC00"/>
    </inkml:brush>
  </inkml:definitions>
  <inkml:trace contextRef="#ctx0" brushRef="#br0">1 1 13595,'21'7'6766,"22"3"-5992,231 4 820,-96-9-1353,-169-5-233,0 1 0,0 0 0,1 1 0,-1 0 0,0 0 0,9 4 0,-16-5 1,0 0-1,0 0 1,-1 0 0,1 0 0,0 0-1,0 0 1,-1 1 0,1-1 0,-1 0 0,1 1-1,-1 0 1,0-1 0,1 1 0,-1 0 0,0-1-1,0 1 1,0 0 0,0 0 0,-1 0-1,1 0 1,0 0 0,-1 0 0,0 0 0,1 0-1,-1 0 1,0 0 0,0 0 0,0 0 0,0 0-1,0 0 1,-1 1 0,0 2 0,-3 9 46,0-1 0,-1 1-1,0-1 1,-1-1 0,-10 16 0,-43 61 264,41-64-209,-28 37 134,-53 83-913,85-123 574,12-22 25,3-4-9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0.025"/>
    </inkml:context>
    <inkml:brush xml:id="br0">
      <inkml:brushProperty name="width" value="0.05" units="cm"/>
      <inkml:brushProperty name="height" value="0.05" units="cm"/>
    </inkml:brush>
  </inkml:definitions>
  <inkml:trace contextRef="#ctx0" brushRef="#br0">1 35 13051,'0'0'34,"0"0"0,0 0-1,0 0 1,0 0 0,0 0 0,0-1 0,0 1 0,0 0 0,0 0 0,0 0 0,0 0-1,0-1 1,0 1 0,0 0 0,1 0 0,-1 0 0,0 0 0,0 0 0,0 0-1,0 0 1,0-1 0,0 1 0,1 0 0,-1 0 0,0 0 0,0 0 0,0 0 0,0 0-1,0 0 1,1 0 0,-1 0 0,0 0 0,0 0 0,0 0 0,0 0 0,1 0-1,-1 0 1,0 0 0,0 0 0,0 0 0,0 0 0,1 0 0,-1 0 0,0 0 0,4 9 704,2 19 94,-5-23-478,4 23-64,1-1 0,1 0 1,2 0-1,0 0 1,2-1-1,1 0 0,1-1 1,2-1-1,0 0 0,1-1 1,37 40-1,-51-61-264,0 0 1,0 1 0,0-1 0,0 0 0,1 0 0,-1 0 0,1 0 0,-1 0 0,1 0 0,0-1 0,0 1 0,0-1 0,0 0 0,0 0 0,6 1 0,-9-2-18,1 0-1,-1 0 1,0-1-1,0 1 1,1 0 0,-1-1-1,0 1 1,1 0-1,-1-1 1,0 1-1,0 0 1,0-1 0,1 1-1,-1 0 1,0-1-1,0 1 1,0-1 0,0 1-1,0-1 1,0 1-1,0 0 1,0-1-1,0 1 1,0-1 0,0 1-1,0 0 1,0-1-1,0 1 1,0-1 0,0 1-1,0-1 1,0 1-1,-1 0 1,1-1-1,0 1 1,0 0 0,-1-1-1,1 1 1,0 0-1,-1-1 1,-10-21 112,9 19-93,-37-66-227,3-1-1,-43-119 1,77 183 158,0-1 0,0 0 1,1 0-1,-1 0 1,2 0-1,-1-8 0,1 13 36,0 1 0,0 0 0,0 0 0,1 0 0,-1 0 0,0-1-1,1 1 1,-1 0 0,1 0 0,-1 0 0,1 0 0,-1 0 0,1 0-1,0 0 1,-1 0 0,1 0 0,2-1 0,-2 1 6,0 0 0,0 1 0,1-1 0,-1 1 0,1-1 1,-1 1-1,1 0 0,-1 0 0,1-1 0,-1 1 0,1 0 0,-1 0 0,1 0 0,-1 0 0,0 1 0,1-1 0,-1 0 1,2 1-1,7 2 24,-1 0 1,0 1-1,-1 0 1,1 0-1,-1 1 1,0 0-1,0 0 0,0 1 1,-1 0-1,0 0 1,0 1-1,0 0 1,-1 0-1,0 1 1,-1 0-1,6 10 1,-8-14 29,0 1-1,-1 0 1,0 0 0,0 0-1,0 0 1,0 0 0,-1 0-1,0 1 1,0-1 0,-1 0-1,1 1 1,-1-1 0,0 1-1,-1-1 1,1 0 0,-1 1-1,0-1 1,0 0 0,-1 0 0,1 1-1,-1-1 1,-1 0 0,1-1-1,-1 1 1,1 0 0,-1-1-1,-1 1 1,1-1 0,-7 6-1,6-6-101,1-1 0,-2 1 0,1-1 0,0 0 0,-1-1 0,1 1 0,-1-1 0,0 0-1,1 0 1,-1 0 0,0 0 0,0-1 0,0 0 0,-10 1 0,12-2-30,1-1 1,-1 1-1,1 0 1,-1-1-1,1 1 0,-1-1 1,1 0-1,-1 0 1,1 0-1,0 0 1,-1 0-1,1 0 0,0-1 1,0 1-1,0-1 1,0 0-1,0 1 1,0-1-1,1 0 0,-1 0 1,0 0-1,1 0 1,0-1-1,-1 1 1,1 0-1,0 0 1,0-1-1,0 1 0,1-1 1,-1 1-1,0-5 1,-2-20-663</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1.094"/>
    </inkml:context>
    <inkml:brush xml:id="br0">
      <inkml:brushProperty name="width" value="0.025" units="cm"/>
      <inkml:brushProperty name="height" value="0.025" units="cm"/>
      <inkml:brushProperty name="color" value="#66CC00"/>
    </inkml:brush>
  </inkml:definitions>
  <inkml:trace contextRef="#ctx0" brushRef="#br0">0 801 18068,'12'-14'1446,"17"-25"1,6-6-762,107-108 701,8-8-841,169-208-145,-317 367-390,0 0-1,0 0 1,0 0-1,0 0 1,0 0-1,1 0 1,4-2-1,-7 3-6,0 1 0,1 0 0,-1 0 0,0 0 0,1 0 0,-1 0 0,0 0-1,1 0 1,-1 0 0,1 0 0,-1 0 0,0 0 0,1 0 0,-1 0 0,0 0-1,1 0 1,-1 0 0,0 0 0,1 0 0,-1 0 0,0 0 0,1 1 0,-1-1 0,0 0-1,0 0 1,1 0 0,-1 1 0,0-1 0,1 0 0,-1 0 0,0 1 0,0-1 0,0 0-1,1 0 1,-1 1 0,1 4 21,1-1-1,-1 1 1,-1 0-1,1 0 1,-1-1-1,1 1 1,-2 5-1,2 7 7,-1-11-24,14 167 356,-11-153-414,1 0 0,0 0 0,2-1 0,0 0 0,1 0 0,15 27 0,-19-40 28,1-1 1,0 1 0,0-1-1,0 0 1,0 0 0,1-1 0,0 1-1,10 6 1,7-2-117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1.937"/>
    </inkml:context>
    <inkml:brush xml:id="br0">
      <inkml:brushProperty name="width" value="0.025" units="cm"/>
      <inkml:brushProperty name="height" value="0.025" units="cm"/>
      <inkml:brushProperty name="color" value="#66CC00"/>
    </inkml:brush>
  </inkml:definitions>
  <inkml:trace contextRef="#ctx0" brushRef="#br0">30 158 16884,'-28'179'5683,"28"-179"-5650,-1 1 0,1-1-1,0 0 1,0 1-1,0-1 1,0 0-1,0 0 1,-1 1-1,1-1 1,0 0 0,0 1-1,0-1 1,0 0-1,0 1 1,0-1-1,0 0 1,0 1-1,0-1 1,0 0 0,0 1-1,1-1 1,-1 0-1,0 0 1,0 1-1,0-1 1,0 0-1,0 1 1,0-1 0,1 0-1,-1 0 1,0 1-1,0-1 1,1 0-1,-1 0 1,0 0-1,1 1 1,6-12 542,8-21-95,10-42 224,-15 45-492,21-48 1,-30 74-203,1 0 0,0 0-1,0 0 1,0 0 0,0 1-1,0-1 1,1 0 0,-1 1-1,1 0 1,0-1 0,2-1-1,-3 4-6,-1-1 0,0 1 0,0-1 0,0 1 0,0 0 0,1-1 0,-1 1 0,0 0 0,0 0 0,1 0 0,-1 0 0,0 0 0,0 0 0,1 0 0,-1 0 0,0 1 0,0-1 0,1 0 0,-1 1 0,0-1 0,0 1 0,0-1 0,0 1 0,0-1 0,0 1 0,0 0 0,0 0 0,0 0 0,0-1 0,0 1 0,0 0 0,0 0 0,0 2 0,6 7 1,0 0 1,-1 1 0,0 0-1,-1 0 1,0 0 0,-1 1 0,0 0-1,2 12 1,1 12 12,4 52 1,-9 51 134,-3-75 77,10-130 319,13-317 389,-22 373-904,0 4-9,0 1-1,0-1 1,1 0-1,1-8 1,-1 13-19,-1 1 1,0-1-1,0 0 1,0 0 0,1 1-1,-1-1 1,0 0-1,1 1 1,-1-1-1,1 1 1,-1-1-1,1 0 1,-1 1 0,1-1-1,-1 1 1,1-1-1,-1 1 1,1 0-1,0-1 1,-1 1-1,1 0 1,0-1-1,-1 1 1,1 0 0,0-1-1,-1 1 1,1 0-1,0 0 1,0 0-1,-1 0 1,1 0-1,0 0 1,0 0 0,-1 0-1,1 0 1,0 0-1,-1 0 1,1 1-1,0-1 1,1 1-1,7 2 4,17 6-96,45 9-1,-61-17-85,-1 0 0,1 0 0,0-1-1,-1 0 1,1 0 0,0-1-1,-1-1 1,16-3 0,-12 0 0,1 0 0,-1-1 1,22-13-1,-1-4-277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5.170"/>
    </inkml:context>
    <inkml:brush xml:id="br0">
      <inkml:brushProperty name="width" value="0.025" units="cm"/>
      <inkml:brushProperty name="height" value="0.025" units="cm"/>
      <inkml:brushProperty name="color" value="#66CC00"/>
    </inkml:brush>
  </inkml:definitions>
  <inkml:trace contextRef="#ctx0" brushRef="#br0">1 1 16932,'4'17'419,"0"0"0,1-1 0,1 1 0,0-1 0,2 0 0,0-1 0,16 25 0,80 95 1122,-93-122-1356,461 521 1884,-452-513-2042,34 36 64,2-3 0,3-2 0,2-3 0,83 50 0,-112-78-65,108 61-212,-113-74-371,-26-7 546,0-1 0,-1 0 0,1 0 0,0 0 0,0 0 0,-1 0 0,1-1 0,0 1 1,0 0-1,-1 0 0,1 0 0,0-1 0,-1 1 0,1 0 0,0-1 0,-1 1 0,1 0 0,0-1 0,-1 1 0,1-1 0,-1 1 1,1-1-1,-1 1 0,1-1 0,-1 0 0,1 1 0,-1-1 0,1 0 0,-1 1 0,0-1 0,1 0 0,2-15-238</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6.923"/>
    </inkml:context>
    <inkml:brush xml:id="br0">
      <inkml:brushProperty name="width" value="0.025" units="cm"/>
      <inkml:brushProperty name="height" value="0.025" units="cm"/>
      <inkml:brushProperty name="color" value="#66CC00"/>
    </inkml:brush>
  </inkml:definitions>
  <inkml:trace contextRef="#ctx0" brushRef="#br0">30 0 19508,'4'4'1617,"-5"18"-1097,-5 4-176,-2 10 600,2 4-288,2 6-208,-2 1 40,3-4-408,3-4-248,6-12-472,4-7-312,1-17 728,2-12-176,4-17-176</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7.359"/>
    </inkml:context>
    <inkml:brush xml:id="br0">
      <inkml:brushProperty name="width" value="0.025" units="cm"/>
      <inkml:brushProperty name="height" value="0.025" units="cm"/>
      <inkml:brushProperty name="color" value="#66CC00"/>
    </inkml:brush>
  </inkml:definitions>
  <inkml:trace contextRef="#ctx0" brushRef="#br0">228 0 14875,'-26'21'5957,"16"-13"-5510,-1 0 0,1 1-1,1 0 1,0 1 0,-13 15-1,21-22-461,-1-1 0,1 0 0,-1 0 0,1 1 0,0-1 0,0 1 0,0-1 0,0 1 1,0 0-1,0-1 0,1 1 0,0 0 0,-1-1 0,1 1 0,0 0 0,0 0 0,0-1 0,1 1 0,-1 0 0,1 0 0,-1-1 0,1 1 0,0-1 0,0 1 0,0-1 0,0 1 0,1-1 0,-1 1 0,1-1 0,-1 0 0,1 0 1,0 0-1,3 3 0,5 3-103,1 0 0,0-1 0,24 12 0,-23-13 91,0 1 0,0 0-1,0 1 1,19 16-1,-29-22 48,0 1-1,1-1 0,-1 1 1,0 0-1,0 0 1,0 0-1,-1 0 0,1 0 1,-1 0-1,0 0 0,0 1 1,0-1-1,0 0 0,0 1 1,-1-1-1,1 1 0,-1-1 1,0 0-1,0 1 0,0-1 1,-1 1-1,1-1 0,-3 6 1,0 0 50,0 0 0,-1 0 1,0-1-1,-1 1 0,0-1 1,0 0-1,-1-1 1,0 1-1,0-1 0,-1 0 1,0-1-1,0 0 1,-12 9-1,10-9-92,0 0 0,0-1 0,0 0 0,0-1 0,-1 0 0,0 0 0,0-1 0,0 0 0,0-1-1,-1 0 1,1 0 0,-12-1 0,19-1 11,0 0-1,0 0 0,0 0 1,0-1-1,0 1 0,0-1 0,0 0 1,1 0-1,-1 0 0,0 0 1,0-1-1,1 1 0,-1-1 0,1 1 1,-1-1-1,1 0 0,0 0 1,0 0-1,-1 0 0,2-1 0,-1 1 1,-2-3-1,-16-27-176</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7.839"/>
    </inkml:context>
    <inkml:brush xml:id="br0">
      <inkml:brushProperty name="width" value="0.025" units="cm"/>
      <inkml:brushProperty name="height" value="0.025" units="cm"/>
      <inkml:brushProperty name="color" value="#66CC00"/>
    </inkml:brush>
  </inkml:definitions>
  <inkml:trace contextRef="#ctx0" brushRef="#br0">1 1262 16684,'30'-41'1425,"2"1"0,2 2-1,72-63 1,53-31-49,258-166 0,298-96-1900,-625 351-780,88-57 0,-172 96 1077,29-20-584,-34 23 778,0 1 0,0-1 0,-1 0 0,1 1-1,0-1 1,0 0 0,-1 0 0,1 0 0,0 0-1,-1 0 1,1 1 0,-1-1 0,1 0 0,-1 0-1,0 0 1,1-1 0,-1 1 0,0 0 0,0 0-1,0 0 1,1 0 0,-1 0 0,0 0 0,-1 0-1,1 0 1,0 0 0,0 0 0,0 0 0,-1 0-1,1 0 1,-1-2 0,-16-11-522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2:59.555"/>
    </inkml:context>
    <inkml:brush xml:id="br0">
      <inkml:brushProperty name="width" value="0.025" units="cm"/>
      <inkml:brushProperty name="height" value="0.025" units="cm"/>
      <inkml:brushProperty name="color" value="#66CC00"/>
    </inkml:brush>
  </inkml:definitions>
  <inkml:trace contextRef="#ctx0" brushRef="#br0">66 0 16388,'0'3'297,"-1"0"1,1 0 0,-1-1 0,0 1 0,0 0 0,0-1 0,-2 4 0,-2 6 50,-8 28 95,2 1-1,2 1 1,1-1 0,3 1 0,-1 44-1,6-84-432,0 0 0,0 1 0,1-1 0,-1 1 0,1-1-1,0 0 1,0 1 0,0-1 0,0 0 0,0 0 0,0 1-1,0-1 1,1 0 0,-1 0 0,1-1 0,-1 1 0,1 0-1,0 0 1,0-1 0,0 1 0,0-1 0,0 1 0,0-1 0,4 1-1,4 3 73,1-1 0,0 0-1,23 4 1,-23-5-48,-1-1-15,16 5-106,2-2-1,41 4 1,-68-9 80,0 0-1,1 1 0,-1-1 0,0 0 0,0 0 0,0 0 1,0 0-1,1 0 0,-1-1 0,0 1 0,0 0 0,0 0 0,0-1 1,0 1-1,1 0 0,-1-1 0,0 0 0,0 1 0,0-1 1,0 1-1,-1-1 0,1 0 0,0 0 0,0 0 0,0 1 1,0-1-1,-1 0 0,1 0 0,0 0 0,-1 0 0,1 0 1,0-2-1,4-19-156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00.131"/>
    </inkml:context>
    <inkml:brush xml:id="br0">
      <inkml:brushProperty name="width" value="0.025" units="cm"/>
      <inkml:brushProperty name="height" value="0.025" units="cm"/>
      <inkml:brushProperty name="color" value="#66CC00"/>
    </inkml:brush>
  </inkml:definitions>
  <inkml:trace contextRef="#ctx0" brushRef="#br0">100 6 14187,'-56'130'4329,"46"-99"-3854,1 1-1,1-1 1,1 1-1,-3 49 0,12-62-366,-2-19-104,0 1 1,0-1 0,0 0 0,0 0 0,0 1 0,1-1 0,-1 0 0,0 1 0,0-1 0,0 0-1,1 1 1,-1-1 0,0 0 0,0 0 0,0 0 0,1 1 0,-1-1 0,0 0 0,1 0 0,-1 0 0,0 1-1,0-1 1,1 0 0,-1 0 0,0 0 0,1 0 0,0 0 2,0-1 1,0 1-1,1-1 1,-1 0-1,0 0 1,0 1-1,-1-1 1,1 0-1,0 0 1,0 0-1,0 0 1,0 0-1,-1 0 1,1 0-1,-1 0 1,1 0-1,-1 0 1,1-1-1,-1 1 1,1 0-1,-1-2 1,8-21 74,-2-1 1,-1 1 0,4-43 0,-4-75 398,-9 96 80,8 50-509,-1 0-1,1-1 0,-1 1 1,1-1-1,1 0 1,-1 0-1,0 0 0,1 0 1,-1-1-1,9 3 1,-3-2-38,0 0 1,0-1-1,0-1 1,0 0 0,0 0-1,0-1 1,0 0-1,0-1 1,0 0 0,0 0-1,10-4 1,-7 2 20,0-1 1,-1-1 0,1 0-1,-1-1 1,0 0 0,0-1-1,18-15 1,-34 30-69,-1 0 1,1 0 0,0 1-1,0-1 1,1 1 0,0-1-1,-2 11 1,0 5-309,1 0 1,1 1-1,1-1 1,0 26-1,2-25 24</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09.528"/>
    </inkml:context>
    <inkml:brush xml:id="br0">
      <inkml:brushProperty name="width" value="0.025" units="cm"/>
      <inkml:brushProperty name="height" value="0.025" units="cm"/>
      <inkml:brushProperty name="color" value="#66CC00"/>
    </inkml:brush>
  </inkml:definitions>
  <inkml:trace contextRef="#ctx0" brushRef="#br0">34 0 12467,'-18'166'1461,"3"189"-1,34 163 100,-7-235-515,-4-56-371,-7-213-527,0-1 1,0 1-1,2-1 0,-1 1 1,2-1-1,6 17 1,-6-23-11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0.302"/>
    </inkml:context>
    <inkml:brush xml:id="br0">
      <inkml:brushProperty name="width" value="0.025" units="cm"/>
      <inkml:brushProperty name="height" value="0.025" units="cm"/>
      <inkml:brushProperty name="color" value="#66CC00"/>
    </inkml:brush>
  </inkml:definitions>
  <inkml:trace contextRef="#ctx0" brushRef="#br0">1 76 10618,'21'-1'1246,"-1"-1"-1,28-6 0,7-1-673,436-20 436,3 35-1141,87-1-403,-14-28 689,-567 23-160,15-2 168,-14 1-153,-1 1 0,0 0 1,0 0-1,0 0 0,0 0 1,0 0-1,0 0 1,1-1-1,-1 1 0,0 0 1,0 0-1,0 0 0,0 0 1,0-1-1,0 1 0,0 0 1,0 0-1,0 0 0,0 0 1,0-1-1,0 1 0,0 0 1,0 0-1,0 0 0,0-1 1,0 1-1,0 0 0,0 0 1,0 0-1,0 0 0,0-1 1,0 1-1,0 0 0,0 0 1,0 0-1,0 0 1,0-1-1,0 1 0,-1 0 1,1 0-1,0 0 0,0 0 1,0 0-1,0-1 0,0 1 1,-1 0-1,1 0 0,0 0 1,0 0-1,0 0 0,0 0 1,-1 0-1,1 0 0,0 0 1,0 0-1,-1 0 0,-3-5 68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0.483"/>
    </inkml:context>
    <inkml:brush xml:id="br0">
      <inkml:brushProperty name="width" value="0.05" units="cm"/>
      <inkml:brushProperty name="height" value="0.05" units="cm"/>
    </inkml:brush>
  </inkml:definitions>
  <inkml:trace contextRef="#ctx0" brushRef="#br0">0 37 14691,'6'169'5136,"-3"-140"-4635,1-1 0,2 0 0,16 51 0,-8-38-386,2 0 0,35 62-1,-51-102-111,0-1-1,1 1 0,-1 0 0,0-1 0,1 1 0,-1-1 0,0 1 0,1 0 0,-1-1 1,1 0-1,-1 1 0,1-1 0,-1 1 0,1-1 0,0 1 0,-1-1 0,1 0 0,-1 1 1,2-1-1,2-8 121,-4-25 108,0 32-228,-8-62 387,-17-69-1,14 84-342,1 0 0,4 0-1,-2-64 1,8 108-68,0 0 0,0 0 0,1 0-1,0 0 1,0 0 0,0 0 0,0 0 0,0 0-1,1 0 1,0 0 0,0 1 0,3-6 0,-4 8 9,0 0-1,1-1 1,-1 1 0,0 0-1,1 0 1,-1 0 0,1 0 0,-1 0-1,1 0 1,-1 0 0,1 1-1,0-1 1,0 0 0,-1 1-1,1 0 1,0-1 0,0 1 0,-1 0-1,1 0 1,0 0 0,0 0-1,0 0 1,-1 0 0,1 0 0,0 1-1,0-1 1,-1 1 0,1-1-1,0 1 1,2 1 0,-1 0 8,-1 0 0,1-1 0,0 1 1,-1 1-1,1-1 0,-1 0 0,0 1 0,0-1 1,0 1-1,0 0 0,0-1 0,-1 1 0,1 0 1,-1 0-1,0 0 0,1 0 0,-2 0 0,1 1 0,0-1 1,0 0-1,-1 0 0,0 7 0,1 4 73,-1 0-1,-1-1 1,0 1-1,-3 14 1,0-9 68,-1 0 0,-7 20 0,10-33-220,-1 1 0,0 0-1,0-1 1,-1 0 0,0 0 0,0 0 0,0-1-1,-11 11 1,15-16 56,-1 1 0,1-1-1,-1 1 1,1-1 0,-1 1-1,0-1 1,1 1 0,-1-1-1,0 0 1,1 1 0,-1-1-1,0 0 1,1 0 0,-1 0-1,0 1 1,0-1 0,1 0 0,-1 0-1,0 0 1,0 0 0,1 0-1,-1 0 1,0 0 0,0-1-1,1 1 1,-1 0 0,0 0-1,0-1 1,1 1 0,-1 0-1,0-1 1,1 1 0,-1 0-1,1-1 1,-1 1 0,0-1 0,1 1-1,-1-1 1,1 1 0,-1-1-1,1 0 1,0 1 0,-1-1-1,1 0 1,-1 1 0,1-1-1,0 0 1,0 1 0,-1-1-1,1 0 1,0 0 0,0 1-1,0-1 1,0 0 0,0-1 0,-2-20-474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0.741"/>
    </inkml:context>
    <inkml:brush xml:id="br0">
      <inkml:brushProperty name="width" value="0.025" units="cm"/>
      <inkml:brushProperty name="height" value="0.025" units="cm"/>
      <inkml:brushProperty name="color" value="#66CC00"/>
    </inkml:brush>
  </inkml:definitions>
  <inkml:trace contextRef="#ctx0" brushRef="#br0">1 0 14947,'4'7'222,"0"0"0,1-1 0,0 0 0,0 0 0,1 0 0,0-1 0,0 0 0,0 0-1,1 0 1,-1-1 0,1 0 0,0 0 0,15 5 0,10 3 424,64 15 0,-72-21-409,59 11 248,-49-11-344,0 1-1,59 22 1,-90-28-138,0 0 0,0 1 0,0-1 0,0 1 0,0 0 0,-1-1 0,1 1 0,-1 0 0,1 1 0,-1-1 0,0 0 1,2 3-1,-3-3-2,0-1 0,-1 1 0,1 0 0,-1-1 0,0 1 0,1-1 0,-1 1 0,0 0 0,0-1 0,0 1 0,0 0 0,0-1 0,0 1 0,-1 0 0,1-1 0,0 1 0,-1-1 0,0 1 0,1 0 0,-1-1 1,0 1-1,0-1 0,1 0 0,-1 1 0,0-1 0,-2 2 0,-14 16 9,-1-1 1,0-2 0,-1 1-1,-38 23 1,16-11 18,-90 70-445,126-96 382,3 0 22,-1-1 1,1-1-1,-1 1 0,1 0 0,-1-1 1,0 1-1,0-1 0,0 0 0,0 0 1,0 0-1,0 0 0,0 0 0,-4 0 1,-8-3-99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1.340"/>
    </inkml:context>
    <inkml:brush xml:id="br0">
      <inkml:brushProperty name="width" value="0.025" units="cm"/>
      <inkml:brushProperty name="height" value="0.025" units="cm"/>
      <inkml:brushProperty name="color" value="#66CC00"/>
    </inkml:brush>
  </inkml:definitions>
  <inkml:trace contextRef="#ctx0" brushRef="#br0">0 633 16604,'2'-8'127,"1"0"1,0 1 0,0-1 0,0 1 0,1 0 0,0 0 0,1 0 0,0 0 0,0 1 0,7-8 0,171-179 512,-108 117-566,-54 54-63,207-205 202,-225 224-191,1 0 0,-1-1 0,1 1 0,0 1-1,0-1 1,0 1 0,0-1 0,8-2 0,-11 5-15,-1-1 0,1 1 0,0 0 0,-1 0 1,1 0-1,0 0 0,-1 0 0,1 0 0,0 1 1,-1-1-1,1 0 0,-1 0 0,1 0 0,0 0 1,-1 1-1,1-1 0,-1 0 0,1 1 0,-1-1 1,1 0-1,-1 1 0,1-1 0,0 2 0,0-1 9,0 1-1,0 0 0,0 0 1,0 0-1,0-1 0,-1 1 1,1 0-1,-1 0 0,1 0 1,-1 4-1,19 162 484,-8-96-431,-6-52-62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2.085"/>
    </inkml:context>
    <inkml:brush xml:id="br0">
      <inkml:brushProperty name="width" value="0.025" units="cm"/>
      <inkml:brushProperty name="height" value="0.025" units="cm"/>
      <inkml:brushProperty name="color" value="#66CC00"/>
    </inkml:brush>
  </inkml:definitions>
  <inkml:trace contextRef="#ctx0" brushRef="#br0">122 11 15179,'0'0'16,"-12"-10"3380,9 20-679,1 0-2536,-46 181 2684,3-15-2190,43-168-647,-1 2 1,1 1 0,0-1 0,0 16 0,2-25-25,0 1-1,0-1 0,0 1 0,0-1 1,0 1-1,0-1 0,0 1 0,1-1 0,-1 1 1,0-1-1,1 1 0,-1-1 0,1 1 1,0-1-1,0 0 0,-1 1 0,1-1 1,0 0-1,0 0 0,0 0 0,0 0 0,0 1 1,1-1-1,-1-1 0,0 1 0,0 0 1,1 0-1,-1 0 0,0-1 0,3 2 0,2-1 1,-1-1-1,1 1 1,-1-1-1,1 0 0,-1-1 1,0 1-1,9-3 1,43-13-7,-28 7-58,8 0-130,-9 2-587,28-10 0,-48 14 640,0-1 0,-1 1 0,0-1 0,1-1 0,-2 1 0,1-1 1,0 0-1,7-8 0,7-11-410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2.537"/>
    </inkml:context>
    <inkml:brush xml:id="br0">
      <inkml:brushProperty name="width" value="0.025" units="cm"/>
      <inkml:brushProperty name="height" value="0.025" units="cm"/>
      <inkml:brushProperty name="color" value="#66CC00"/>
    </inkml:brush>
  </inkml:definitions>
  <inkml:trace contextRef="#ctx0" brushRef="#br0">92 11 15883,'10'-11'1657,"-11"15"-985,-5 6-296,-4 8 1536,3 4-1055,-2 4-457,1 2-144,2-1-296,2-3-96,2-5-336,-2-5-225,0-5 497,-5-6 0,-4-5-176,-6-5-112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2.923"/>
    </inkml:context>
    <inkml:brush xml:id="br0">
      <inkml:brushProperty name="width" value="0.025" units="cm"/>
      <inkml:brushProperty name="height" value="0.025" units="cm"/>
      <inkml:brushProperty name="color" value="#66CC00"/>
    </inkml:brush>
  </inkml:definitions>
  <inkml:trace contextRef="#ctx0" brushRef="#br0">1 32 16035,'0'-1'96,"0"-1"-1,1 1 1,-1 0-1,0 0 0,1-1 1,-1 1-1,1 0 0,0 0 1,-1-1-1,1 1 1,0 0-1,0 0 0,-1 0 1,1 0-1,0 0 0,0 0 1,0 0-1,1 1 1,-1-1-1,0 0 0,0 1 1,0-1-1,0 0 0,1 1 1,-1-1-1,0 1 1,1 0-1,1-1 0,5 0 190,0 0-1,1 0 0,13 1 0,-5 0 252,-14 0-482,42-2 623,44 5 0,-76-2-630,0 1-1,-1 0 1,1 0 0,-1 2-1,0-1 1,0 2 0,0 0-1,16 9 1,-23-11-39,0 1 0,0 0 1,0 1-1,0-1 0,-1 1 0,0 0 0,0 0 0,0 0 1,-1 1-1,1-1 0,-1 1 0,-1 0 0,1 0 1,-1 0-1,0 0 0,0 0 0,-1 1 0,0-1 0,0 0 1,0 1-1,-1-1 0,-1 12 0,1-10 3,-1 0 1,0 0-1,0-1 0,-1 1 1,0 0-1,-1 0 0,0-1 1,0 1-1,0-1 0,-1 0 1,0 0-1,0 0 0,-1-1 1,0 1-1,0-1 1,-1 0-1,-10 8 0,6-6-55,-1-1 0,0-1 0,0 0 0,-1-1 0,0 0 0,-13 4 0,19-7-199,0-1 0,1 0 0,-1 0 0,0 0 1,1 0-1,-1-1 0,0 0 0,0 0 1,1-1-1,-1 1 0,0-1 0,0-1 1,1 1-1,-1-1 0,-8-4 0,13 6 200,0 0 1,0-1-1,1 1 0,-1-1 0,0 0 0,0 1 0,0-1 1,1 0-1,-1 1 0,0-1 0,1 0 0,-1 0 0,1 1 0,-1-1 1,0-2-1,3-16-873</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3.997"/>
    </inkml:context>
    <inkml:brush xml:id="br0">
      <inkml:brushProperty name="width" value="0.025" units="cm"/>
      <inkml:brushProperty name="height" value="0.025" units="cm"/>
      <inkml:brushProperty name="color" value="#66CC00"/>
    </inkml:brush>
  </inkml:definitions>
  <inkml:trace contextRef="#ctx0" brushRef="#br0">24 0 17268,'5'16'1608,"5"6"-1248,-14 3-192,-9 6 1008,3 2-1176,2-1-312,5-3-368,3-4-744,4-14 1144,2-4-272,2-11-184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4.405"/>
    </inkml:context>
    <inkml:brush xml:id="br0">
      <inkml:brushProperty name="width" value="0.025" units="cm"/>
      <inkml:brushProperty name="height" value="0.025" units="cm"/>
      <inkml:brushProperty name="color" value="#66CC00"/>
    </inkml:brush>
  </inkml:definitions>
  <inkml:trace contextRef="#ctx0" brushRef="#br0">14 88 15115,'2'3'163,"-2"1"1,1-1-1,0 1 0,-1 0 0,1-1 0,-1 1 0,0 0 0,-1-1 1,1 1-1,0 0 0,-2 4 0,0 4 158,-11 135 1350,13-132-1330,0-15-331,0 1 1,0-1 0,0 0-1,0 0 1,0 0 0,0 0-1,1 0 1,-1 0 0,0 1-1,0-1 1,0 0 0,0 0-1,0 0 1,0 0 0,0 0-1,0 0 1,0 0 0,0 0-1,0 0 1,0 1 0,1-1-1,-1 0 1,0 0 0,0 0-1,0 0 1,0 0 0,0 0-1,0 0 1,0 0 0,1 0-1,-1 0 1,0 0 0,0 0-1,0 0 1,0 0 0,0 0-1,0 0 1,0 0 0,1 0-1,-1 0 1,0 0 0,0 0-1,0 0 1,0 0 0,0 0-1,0 0 1,1 0 0,0-2 58,0 1 1,0-1 0,1 0 0,-1 1-1,0-1 1,0 0 0,-1 0-1,1 1 1,0-1 0,0-4-1,8-27 266,-1 0-1,-2 0 1,-2 0-1,0-1 1,-4-66 0,-5 79-103,2 19-15,2 13-58,1-8-149,0 0 1,1 0 0,-1 0-1,1 0 1,0-1-1,-1 1 1,1 0 0,0 0-1,1-1 1,-1 1-1,0 0 1,1-1 0,0 1-1,-1-1 1,1 0 0,0 1-1,0-1 1,0 0-1,1 0 1,-1-1 0,0 1-1,1 0 1,-1-1-1,1 1 1,0-1 0,-1 0-1,5 1 1,0 0-3,1 0 0,-1 0 0,1-1 1,0 0-1,-1-1 0,1 0 0,0 0 0,0-1 0,8-1 0,-16 2-6,1 0-1,0 0 0,-1 0 1,1 0-1,-1 0 0,1 0 1,0 0-1,-1 0 0,1 1 1,-1-1-1,1 0 0,0 0 0,-1 1 1,1-1-1,-1 0 0,1 1 1,-1-1-1,1 0 0,-1 1 1,1-1-1,-1 1 0,1-1 1,-1 1-1,0-1 0,1 1 1,-1-1-1,0 1 0,1-1 1,-1 1-1,0-1 0,0 1 0,0 0 1,1-1-1,-1 1 0,0 0 1,0-1-1,0 1 0,0-1 1,0 1-1,0 1 0,-2 32 4,1-27 0,-11 81-24,6-56-262,1 0 0,2 1 0,3 64 0,5-78 79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5.335"/>
    </inkml:context>
    <inkml:brush xml:id="br0">
      <inkml:brushProperty name="width" value="0.025" units="cm"/>
      <inkml:brushProperty name="height" value="0.025" units="cm"/>
      <inkml:brushProperty name="color" value="#66CC00"/>
    </inkml:brush>
  </inkml:definitions>
  <inkml:trace contextRef="#ctx0" brushRef="#br0">0 161 16051,'9'-9'398,"0"-1"-1,1 1 0,-1 0 0,2 1 0,19-12 0,-24 17-277,1-1 0,0 1 0,0 0-1,0 0 1,1 1 0,-1 0 0,1 0 0,-1 1 0,1 0-1,15 0 1,-21 1-108,1 0 0,-1 0 0,1 1 0,0-1 0,-1 1 0,1-1-1,-1 1 1,1 0 0,-1 0 0,0 1 0,1-1 0,-1 0 0,0 1 0,0-1 0,0 1 0,0 0-1,0-1 1,0 1 0,0 0 0,0 0 0,-1 1 0,1-1 0,-1 0 0,0 0 0,0 1-1,0-1 1,0 1 0,0-1 0,0 1 0,0-1 0,-1 1 0,0-1 0,1 1 0,-1 4 0,0 6-15,0 0 0,-1 0 0,0 0 0,-1 0 0,-6 22 0,-3-1 21,7-23 20,0-1 0,1 1 0,1 0 0,0 0 0,0 0 0,0 12 0,2-23-32,0 1-1,0-1 1,0 0-1,0 1 1,0-1-1,0 0 1,0 0-1,0 1 1,0-1-1,0 0 1,0 1-1,1-1 1,-1 0-1,0 0 1,0 1-1,0-1 1,0 0 0,0 0-1,1 1 1,-1-1-1,0 0 1,0 0-1,0 0 1,0 1-1,1-1 1,-1 0-1,0 0 1,0 0-1,1 0 1,-1 1-1,0-1 1,0 0-1,1 0 1,-1 0-1,0 0 1,1 0 0,-1 0-1,0 0 1,0 0-1,1 0 1,-1 0-1,0 0 1,1 0-1,-1 0 1,0 0-1,0 0 1,1 0-1,-1 0 1,0 0-1,0 0 1,1 0-1,-1-1 1,0 1-1,0 0 1,1 0 0,-1 0-1,0 0 1,0-1-1,1 1 1,-1 0-1,0 0 1,0 0-1,0-1 1,0 1-1,1 0 1,-1 0-1,0-1 1,0 1-1,18-21 304,8-17 123,-2-1 1,-2-1 0,-1-1 0,-2-1-1,19-66 1,-37 107-410,-1-1-1,1 0 1,-1 0-1,1 1 1,0-1-1,0 0 1,-1 1 0,1-1-1,0 0 1,1 1-1,-1-1 1,0 1-1,0 0 1,1-1-1,-1 1 1,0 0-1,3-1 1,-2 1 29,0 1 0,0-1 0,0 1 0,0 0 0,0 0 0,0 0 0,0 0 1,0 0-1,0 1 0,-1-1 0,1 1 0,0-1 0,0 1 0,0-1 0,2 2 0,17 4 84,5-8 21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6.316"/>
    </inkml:context>
    <inkml:brush xml:id="br0">
      <inkml:brushProperty name="width" value="0.025" units="cm"/>
      <inkml:brushProperty name="height" value="0.025" units="cm"/>
      <inkml:brushProperty name="color" value="#66CC00"/>
    </inkml:brush>
  </inkml:definitions>
  <inkml:trace contextRef="#ctx0" brushRef="#br0">0 0 14411,'2'4'135,"-1"0"1,0 1-1,-1-1 1,1 0-1,-1 0 0,0 0 1,0 0-1,0 1 1,-1 3-1,0 8 130,2 66 548,3 0-1,4-1 1,18 82-1,-16-122-640,1 0 0,2-1 0,1-1 0,2 0 0,2-1-1,2-1 1,43 61 0,-20-44-127,3-2 0,2-2 0,83 68 0,-43-51 30,142 83-1,-200-132-33,1-2-1,0-1 0,2-1 1,-1-2-1,56 13 0,-72-22 36,1 0 0,-1-1-1,1-1 1,0-1 0,0 0 0,0-1-1,-1-1 1,1-1 0,-1 0-1,1-1 1,-1-1 0,0 0-1,25-13 1,18-13-980,-66 31 647</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17.330"/>
    </inkml:context>
    <inkml:brush xml:id="br0">
      <inkml:brushProperty name="width" value="0.025" units="cm"/>
      <inkml:brushProperty name="height" value="0.025" units="cm"/>
      <inkml:brushProperty name="color" value="#66CC00"/>
    </inkml:brush>
  </inkml:definitions>
  <inkml:trace contextRef="#ctx0" brushRef="#br0">70 26 12931,'-6'-21'1085,"5"21"-1068,1-1 0,0 1 1,0 0-1,0 0 1,0-1-1,0 1 0,-1 0 1,1 0-1,0-1 1,0 1-1,0 0 1,-1 0-1,1 0 0,0 0 1,0-1-1,-1 1 1,1 0-1,0 0 1,-1 0-1,1 0 0,0 0 1,0 0-1,-1 0 1,1 0-1,0 0 0,-1 0 1,1 0-1,-1 0 6,0 0-1,1 1 1,-1-1-1,0 1 1,1-1-1,-1 1 1,0 0-1,1-1 1,-1 1-1,1 0 1,-1-1-1,1 1 1,0 0-1,-1-1 1,1 1-1,-1 1 1,-5 12 323,1 0 1,1 0 0,0 1-1,-3 20 1,-5 69 542,12-104-887,-8 384 1928,29 5-856,1-8-810,-12 149-150,-5-447-86,-5-83-31,0 1-1,0 0 1,0 0-1,0 0 1,0 0-1,1 0 1,-1 0-1,0 0 1,0-1-1,1 1 1,-1 0-1,0 0 1,1 0-1,-1-1 1,1 1-1,-1 0 1,1-1-1,0 1 0,0 1 1,0-3-12,-1 1 0,1 0 0,-1 0 1,1-1-1,-1 1 0,1 0 0,-1-1 0,0 1 0,1-1 0,-1 1 1,0 0-1,1-1 0,-1 1 0,0-1 0,1 1 0,-1-1 0,0 1 1,0-1-1,0 1 0,1-1 0,-1 0 0,11-38-310,-3-3 215,2-5-54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1.073"/>
    </inkml:context>
    <inkml:brush xml:id="br0">
      <inkml:brushProperty name="width" value="0.05" units="cm"/>
      <inkml:brushProperty name="height" value="0.05" units="cm"/>
    </inkml:brush>
  </inkml:definitions>
  <inkml:trace contextRef="#ctx0" brushRef="#br0">6 447 15003,'-2'14'1201,"1"-11"-980,0 1 0,0 0 1,1-1-1,0 1 0,0 0 0,0-1 0,0 1 0,1 4 1,1-11-122,1 1 0,-1-1 0,0 0 0,0 0 0,0 0 0,2-5 0,3-8-188,0 0 1,-1 0 0,0 0 0,-2-1-1,0 1 1,-1-1 0,0 0-1,-1-24 1,-2 41 90,0 0 0,0 0 0,0 0 0,0 0 0,0 0 0,0 0 0,0 0-1,0 0 1,0 0 0,0 0 0,0 0 0,0-1 0,0 1 0,-1 0 0,1 0 0,0 0 0,0 0 0,0 0-1,0 0 1,0 0 0,0 0 0,0 0 0,0 0 0,0 0 0,0 0 0,0 0 0,0 0 0,0 0 0,0 0-1,0 0 1,0 0 0,0 0 0,0-1 0,0 1 0,0 0 0,0 0 0,0 0 0,0 0 0,0 0 0,0 0-1,0 0 1,0 0 0,0 0 0,-3 10 101,-1 16 82,3-1 191,3 38-1,-1-54-266,0-1 0,0 0 0,1 0-1,0 0 1,1 0 0,0-1 0,0 1 0,7 11-1,-9-17-81,0 0 0,0-1-1,0 1 1,0 0 0,0-1-1,1 0 1,-1 1 0,1-1-1,-1 0 1,1 1 0,-1-1-1,1 0 1,0 0 0,0 0-1,-1-1 1,1 1 0,0 0-1,0-1 1,0 1 0,0-1-1,0 1 1,0-1 0,0 0-1,0 0 1,0 0 0,0 0-1,0 0 1,0-1 0,-1 1-1,1 0 1,0-1 0,0 0-1,0 1 1,0-1 0,0 0-1,-1 0 1,4-2 0,3-2 35,0-1 0,-1 0 0,0 0 0,1-1 0,-2 0 0,8-9 0,1-5-80,-1 0 0,-1-1 0,-1-1 0,-1 0 0,-1 0 0,-1-1 0,-1-1 0,-1 1 0,-2-1 0,0 0 0,-1-1 0,-2 1 0,-1-1 0,-2-30 0,1 48-91,-1 0 0,0 0-1,0 1 1,-1-1 0,0 1 0,0-1 0,-4-7-1,6 14 94,0 1 0,-1-1 0,1 1 0,0-1 0,0 1 0,-1-1-1,1 1 1,0-1 0,-1 1 0,1-1 0,0 1 0,-1-1-1,1 1 1,-1 0 0,1-1 0,-1 1 0,1 0 0,-1-1 0,1 1-1,-1 0 1,1-1 0,-1 1 0,0 0 0,1 0 0,-1 0 0,1 0-1,-1 0 1,0 0 0,1 0 0,-1 0 0,1 0 0,-1 0 0,1 0-1,-1 0 1,0 0 0,1 0 0,-1 0 0,1 1 0,-1-1-1,1 0 1,-1 0 0,1 1 0,-1-1 0,1 0 0,-1 1 0,1-1-1,-2 1 1,0 2-22,0-1 0,0 1 0,0 0 0,0-1 0,0 1 0,-2 5 0,-2 7 129,0 1 1,1 0-1,1 0 1,0 1-1,-2 20 1,5-26 25,0 0 1,1 0 0,0 0 0,1 0 0,0 0-1,1 0 1,0 0 0,0-1 0,5 13 0,-5-19-110,0 0 1,1-1-1,-1 1 1,1-1-1,-1 1 1,1-1-1,0 0 1,0 0-1,1 0 1,-1 0 0,1-1-1,-1 1 1,1-1-1,0 0 1,0 0-1,0 0 1,0-1-1,0 1 1,0-1-1,0 0 1,0 0-1,1-1 1,-1 1 0,0-1-1,9 0 1,-8 0-104,1-1 1,-1 1-1,0-1 1,1 0 0,-1 0-1,0-1 1,0 0-1,0 0 1,0 0-1,0 0 1,0-1 0,-1 1-1,1-1 1,-1-1-1,0 1 1,0 0 0,0-1-1,0 0 1,0 0-1,5-8 1,-2-3-85,-1-1 0,-1 0 0,0 0 0,0 0 0,-2 0 0,0-1 0,-1 1 0,-1-1 0,0 0 0,-1 0-1,-3-17 1,3 30 218,-1 0-1,0 0 0,0 0 1,0 0-1,0 0 0,-1 0 1,1 1-1,-3-5 0,4 8-25,-1-1 0,1 1 0,0 0-1,0-1 1,0 1 0,0 0 0,-1 0 0,1-1-1,0 1 1,0 0 0,-1 0 0,1 0 0,0-1 0,0 1-1,-1 0 1,1 0 0,0 0 0,-1 0 0,1 0-1,0-1 1,-1 1 0,1 0 0,0 0 0,0 0-1,-1 0 1,1 0 0,0 0 0,-1 0 0,1 0 0,0 0-1,-1 0 1,1 0 0,0 1 0,-1-1 0,0 1 20,0 0 1,0 0 0,0 0-1,0 0 1,0 0 0,1 1 0,-1-1-1,0 0 1,1 1 0,-1-1-1,1 0 1,0 1 0,-1 1-1,-1 8 57,0 0 0,1 0 0,0 0 0,0 1 0,1-1 0,1 0 0,0 0 0,1 0 0,0 0 0,0 0 0,1 0 0,5 10 0,-3-9-17,0 0 1,0 0 0,2-1 0,-1 0-1,1 0 1,1-1 0,0 1 0,0-2-1,1 1 1,12 9 0,-17-16 10,-1-1 1,1 0 0,0 0 0,0 0-1,0 0 1,7 2 0,-11-4-62,1 0 1,-1 0 0,1 0-1,-1 1 1,1-1 0,-1 0-1,1 0 1,-1 0 0,1 0-1,0 0 1,-1 0 0,1-1 0,-1 1-1,1 0 1,-1 0 0,1 0-1,-1 0 1,1-1 0,-1 1-1,1 0 1,-1 0 0,1-1-1,0 0 4,-1 0 0,0 0-1,1 0 1,-1 0 0,0 1-1,0-1 1,0 0 0,0 0-1,0 0 1,0 0 0,0 0-1,0 0 1,0 1 0,0-1-1,0 0 1,0 0 0,-1 0-1,1 0 1,0 1 0,-1-2-1,-2-4 22,0 0-1,0 0 1,-1 1 0,1-1-1,-1 1 1,-1 0-1,1 0 1,-1 0 0,0 1-1,0 0 1,0 0-1,0 0 1,-8-4 0,-5-2-180,0 1-1,0 1 1,-20-7 0,-31-2-660,69 17 783,0 0-1,0 0 0,0 0 1,0 0-1,-1 0 1,1 0-1,0 0 0,0 0 1,0 0-1,-1 0 1,1 0-1,0 0 0,0 0 1,0 0-1,0 0 0,-1 0 1,1 0-1,0 0 1,0 0-1,0 0 0,0 0 1,-1-1-1,1 1 0,0 0 1,0 0-1,0 0 1,0 0-1,0 0 0,0 0 1,-1-1-1,1 1 0,0 0 1,0 0-1,0 0 1,0 0-1,0-1 0,0 1 1,0 0-1,0 0 0,0 0 1,0 0-1,0-1 1,0 1-1,0 0 0,0 0 1,0 0-1,0 0 0,0-1 1,0 1-1,0 0 1,0 0-1,0 0 0,0-1 1,0 1-1,0 0 0,0 0 1,0 0-1,0 0 1,0 0-1,1-1 0,-1 1 1,0 0-1,0 0 1,0 0-1,0 0 0,0 0 1,1-1-1,10-5-270,5 1-187,-1 0 260,-1 0-1,1-1 1,-2 0 0,1-1 0,17-11 0,6-14-129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20.260"/>
    </inkml:context>
    <inkml:brush xml:id="br0">
      <inkml:brushProperty name="width" value="0.025" units="cm"/>
      <inkml:brushProperty name="height" value="0.025" units="cm"/>
      <inkml:brushProperty name="color" value="#66CC00"/>
    </inkml:brush>
  </inkml:definitions>
  <inkml:trace contextRef="#ctx0" brushRef="#br0">81 46 17132,'10'-28'1817,"-7"21"-860,-7 21-91,-22 71-20,5 1-1,-14 112 1,32-184-816,2-10-12,0 1 0,0-1 0,1 0 0,-1 0 0,1 1 0,0-1 0,0 0 0,0 1 0,1-1 0,-1 0 0,1 1 0,2 6 0,-3-11-14,0 0 1,0 0-1,1 0 0,-1 1 0,0-1 1,0 0-1,0 0 0,0 0 0,0 0 1,1 0-1,-1 1 0,0-1 1,0 0-1,0 0 0,1 0 0,-1 0 1,0 0-1,0 0 0,0 0 0,1 0 1,-1 1-1,0-1 0,0 0 0,1 0 1,-1 0-1,0 0 0,0 0 1,0 0-1,1 0 0,-1 0 0,0-1 1,0 1-1,1 0 0,-1 0 0,0 0 1,0 0-1,0 0 0,1 0 1,8-10 104,4-16 52,-3-5-71,-1 0 0,-2-1-1,0 0 1,-3 0 0,0-1-1,-3 0 1,0 1 0,-6-45-1,5 70-78,-1 0 0,0 1 0,-1-1 0,0 1 0,0 0 0,0-1 0,-1 1 0,-4-9 0,7 15-10,-1 0 0,1-1 0,-1 1 1,1-1-1,-1 1 0,1 0 0,-1-1 0,1 1 0,-1 0 0,1-1 0,-1 1 1,1 0-1,-1 0 0,1 0 0,-1 0 0,0-1 0,1 1 0,-1 0 0,1 0 1,-1 0-1,1 0 0,-1 0 0,0 0 0,1 0 0,-1 1 0,1-1 0,-1 0 1,0 0-1,1 0 0,-1 1 0,1-1 0,-1 0 0,1 0 0,-1 1 1,1-1-1,-1 0 0,1 1 0,0-1 0,-1 1 0,1-1 0,-1 1 0,1-1 1,0 1-1,-1-1 0,1 1 0,0-1 0,0 1 0,-1-1 0,1 1 0,0-1 1,0 2-1,-2 4 1,0 0 1,0 0-1,1 0 0,0 1 1,1-1-1,-1 0 1,1 1-1,0-1 1,1 0-1,-1 1 1,1-1-1,0 0 0,1 0 1,0 1-1,0-1 1,0 0-1,4 6 1,-4-7-2,1 1-1,0-1 1,1 0 0,-1 0 0,1 0-1,0 0 1,0-1 0,0 1 0,1-1-1,-1 0 1,1-1 0,0 1 0,0-1 0,0 0-1,1 0 1,-1 0 0,1-1 0,7 2-1,-3-2 5,1-1-1,0 0 0,-1-1 0,1 0 0,0-1 0,-1 0 1,1-1-1,0 0 0,-1 0 0,0-1 0,1-1 1,-1 0-1,-1 0 0,16-9 0,-6 1 7,0 0-1,-1-1 1,0-1 0,-1 0-1,30-34 1,-32 29-29,0-1 0,19-36 1,-33 87-237,-3-3-18,2 0 0,6 51 0,-4-66 295,0 0 1,1 1-1,1-1 0,0-1 0,1 1 1,0-1-1,1 1 0,8 10 1,8 6-106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21.102"/>
    </inkml:context>
    <inkml:brush xml:id="br0">
      <inkml:brushProperty name="width" value="0.025" units="cm"/>
      <inkml:brushProperty name="height" value="0.025" units="cm"/>
      <inkml:brushProperty name="color" value="#66CC00"/>
    </inkml:brush>
  </inkml:definitions>
  <inkml:trace contextRef="#ctx0" brushRef="#br0">62 0 17660,'0'0'72,"1"0"1,-1 0-1,1 0 1,-1 1 0,1-1-1,0 0 1,-1 0-1,1 0 1,-1 1-1,1-1 1,-1 0-1,1 1 1,-1-1-1,1 0 1,-1 1 0,1-1-1,-1 1 1,0-1-1,1 1 1,-1-1-1,0 1 1,1-1-1,-1 1 1,0-1-1,1 2 1,4 20 806,-6 24 158,-6 4-681,-2-1-1,-17 54 1,-4 16-183,29-112-153,-1 0 1,1 0-1,0-1 0,1 1 1,0 0-1,0 0 0,1 0 1,1 11-1,-1-16-11,0 0 0,0 0 1,-1 0-1,1 0 0,0-1 0,1 1 1,-1 0-1,0-1 0,0 1 1,1-1-1,-1 1 0,1-1 0,-1 0 1,1 1-1,0-1 0,-1 0 0,1 0 1,0 0-1,0 0 0,0 0 0,0-1 1,-1 1-1,1-1 0,0 1 0,0-1 1,0 0-1,1 1 0,-1-1 0,0 0 1,0 0-1,0-1 0,0 1 0,2-1 1,8-1 19,0 0-1,-1-1 1,1 0 0,-1-1 0,0 0 0,12-7 0,4-3-474,30-21-1,-48 28 343,0 1 0,-1-1-1,10-10 1,-5 1-198</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22.058"/>
    </inkml:context>
    <inkml:brush xml:id="br0">
      <inkml:brushProperty name="width" value="0.025" units="cm"/>
      <inkml:brushProperty name="height" value="0.025" units="cm"/>
      <inkml:brushProperty name="color" value="#66CC00"/>
    </inkml:brush>
  </inkml:definitions>
  <inkml:trace contextRef="#ctx0" brushRef="#br0">18 0 17476,'0'19'1360,"-5"4"-1064,2 3-128,1 2 472,-1 2-208,1-1-376,-1-3-224,3-5-416,0-5 512,0-10-48,2-16-408</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22.462"/>
    </inkml:context>
    <inkml:brush xml:id="br0">
      <inkml:brushProperty name="width" value="0.025" units="cm"/>
      <inkml:brushProperty name="height" value="0.025" units="cm"/>
      <inkml:brushProperty name="color" value="#66CC00"/>
    </inkml:brush>
  </inkml:definitions>
  <inkml:trace contextRef="#ctx0" brushRef="#br0">1 31 15451,'3'-2'206,"0"-1"0,0 0 0,1 1 0,-1-1 0,1 1 0,-1 0 1,1 0-1,0 1 0,0-1 0,0 1 0,-1 0 0,2 0 0,5-1 0,3 0 94,0 1 1,-1 0-1,15 1 1,-16 1-218,0 0 1,0 1 0,0 0-1,0 1 1,0 0 0,-1 1-1,11 4 1,-18-7-48,0 1 1,0-1-1,-1 0 0,1 1 1,0 0-1,-1-1 0,1 1 0,-1 0 1,0 1-1,0-1 0,0 0 1,0 0-1,0 1 0,0-1 1,-1 1-1,1 0 0,-1-1 1,1 1-1,-1 0 0,0 0 0,0 0 1,-1 0-1,1 0 0,-1 0 1,1 0-1,-1 0 0,0 0 1,0 0-1,0 0 0,-1 4 1,-2 2 150,1 1 0,-2 0 1,0-1-1,0 0 1,-10 16-1,-32 42 635,35-53-668,1 0-56,-29 36 299,36-46-432,-1 0 0,0 0 0,1-1 0,-1 1 0,-1-1 0,1 0-1,0-1 1,-1 1 0,-6 2 0,10-4 39,1-1 1,-1 0-1,1 0 0,-1 0 1,0 0-1,1 0 0,-1 0 1,1 1-1,-1-1 0,0-1 1,1 1-1,-1 0 1,1 0-1,-1 0 0,0 0 1,1 0-1,-1 0 0,1-1 1,-1 1-1,1 0 0,-1 0 1,1-1-1,-1 1 0,1 0 1,-1-1-1,1 1 0,-1-1 1,1 1-1,0-1 0,-1 1 1,1-1-1,0 1 0,-1-1 1,1 1-1,0-1 0,0 1 1,-1-1-1,1 1 0,0-1 1,0 1-1,0-1 0,0 0 1,0 1-1,0-1 0,0 1 1,0-1-1,0 0 1,0 0-1,4-36-68,6-2-33</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23.161"/>
    </inkml:context>
    <inkml:brush xml:id="br0">
      <inkml:brushProperty name="width" value="0.025" units="cm"/>
      <inkml:brushProperty name="height" value="0.025" units="cm"/>
      <inkml:brushProperty name="color" value="#66CC00"/>
    </inkml:brush>
  </inkml:definitions>
  <inkml:trace contextRef="#ctx0" brushRef="#br0">2 472 14427,'0'0'36,"0"1"0,-1-1 0,1 0 0,0 1 0,0-1-1,0 0 1,0 1 0,0-1 0,0 0 0,0 1 0,0-1 0,0 0 0,0 1 0,0-1 0,0 1 0,0-1-1,0 0 1,0 1 0,0-1 0,1 0 0,-1 1 0,0-1 0,0 0 0,0 1 0,0-1 0,1 0-1,-1 0 1,0 1 0,0-1 0,1 0 0,-1 0 0,0 1 0,1-1 0,-1 0 0,0 0 0,1 0-1,-1 1 1,0-1 0,1 0 0,-1 0 0,0 0 0,1 0 0,-1 0 0,0 0 0,1 0 0,-1 0-1,0 0 1,1 0 0,-1 0 0,1 0 0,-1 0 0,0 0 0,1 0 0,-1 0 0,0 0 0,1 0 0,-1-1-1,0 1 1,1 0 0,-1 0 0,0 0 0,1-1 0,-1 1 0,0 0 0,30-16 686,-25 12-437,543-268 4955,-220 119-7055,-295 135 1446,-23 8 65,-10 9 289,0 1 1,0 0 0,0 0 0,0-1 0,0 1 0,0 0 0,0 0-1,0-1 1,0 1 0,-1 0 0,1 0 0,0-1 0,0 1-1,0 0 1,0 0 0,0-1 0,0 1 0,-1 0 0,1 0 0,0-1-1,0 1 1,0 0 0,0 0 0,-1 0 0,1 0 0,0-1 0,0 1-1,-1 0 1,1 0 0,0 0 0,0 0 0,-1 0 0,1 0 0,0 0-1,0 0 1,-1 0 0,1 0 0,0 0 0,-1 0 0,-19-2-552</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23.627"/>
    </inkml:context>
    <inkml:brush xml:id="br0">
      <inkml:brushProperty name="width" value="0.025" units="cm"/>
      <inkml:brushProperty name="height" value="0.025" units="cm"/>
      <inkml:brushProperty name="color" value="#66CC00"/>
    </inkml:brush>
  </inkml:definitions>
  <inkml:trace contextRef="#ctx0" brushRef="#br0">5 109 14331,'1'51'1418,"0"-2"-461,1-1-1,3 1 0,14 64 1,-18-110-964,0-1 0,0 1 0,1-1 0,-1 1 0,0-1 0,1 0 0,2 4 0,3-3-489,-4-14-603,-4 6 827,0 0 1,0 1-1,0-1 1,-1 0-1,0 1 0,0-1 1,0 1-1,0 0 1,-5-6-1,-7-18 18,9 17 396,2 0 0,-1 0 1,2-1-1,-1 0 0,2 1 1,0-1-1,0 0 0,1 0 0,0 0 1,1 0-1,0 1 0,1-1 0,1 0 1,0 1-1,6-17 0,-5 18-41,1 1 0,0-1 0,0 1 0,1 0 0,0 1 0,1 0 0,0 0 0,0 0 0,0 1 0,1 0 0,0 0 0,1 1 0,0 0 0,-1 1 0,2-1 0,-1 2 0,18-7 0,-16 7-37,0 1-1,20-3 1,-30 6-60,1-1-1,0 1 1,0 0-1,0-1 1,-1 1-1,1 0 1,0 0 0,0 0-1,0 1 1,-1-1-1,1 0 1,0 1-1,0-1 1,-1 1-1,1-1 1,0 1-1,-1 0 1,1 0-1,0-1 1,-1 1 0,1 0-1,-1 1 1,0-1-1,1 0 1,-1 0-1,1 2 1,-1-1 2,-1 0 0,1 1 0,-1-1 0,0 0 0,0 0 0,0 0 0,0 0 0,0 0 0,-1 0 0,1 0 0,-1 0 0,1 0 0,-1 0 0,0 0 0,0 0 0,0 0 0,0 0 0,0 0 0,0 0 0,-3 2 0,-31 35 114,31-35-103,-42 36 172,41-36-217,1-1 1,-1 0 0,0 0-1,1-1 1,-1 0 0,0 0-1,0 0 1,-1 0 0,-5 1-1,11-3 25,-1 0 0,0 0 0,1 0-1,-1 1 1,1-1 0,-1 0 0,0 0-1,1 0 1,-1 0 0,0 0 0,1 0-1,-1 0 1,1-1 0,-1 1 0,0 0-1,1 0 1,-1 0 0,1-1-1,-1 1 1,0 0 0,1 0 0,-1-1-1,1 1 1,-1-1 0,1 1 0,-1 0-1,1-1 1,-1 1 0,1-1 0,0 1-1,-1-1 1,1 1 0,0-1 0,-1 0-1,1 1 1,0-1 0,-1 0-1,0-13-85</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36.019"/>
    </inkml:context>
    <inkml:brush xml:id="br0">
      <inkml:brushProperty name="width" value="0.025" units="cm"/>
      <inkml:brushProperty name="height" value="0.025" units="cm"/>
      <inkml:brushProperty name="color" value="#66CC00"/>
    </inkml:brush>
  </inkml:definitions>
  <inkml:trace contextRef="#ctx0" brushRef="#br0">50 81 16660,'-8'87'2445,"-2"41"-856,10-109-1433,1 0-1,0 0 1,1 0 0,8 29 0,-3-31 219,-7-17-362,0 0-1,0 0 1,1 0-1,-1 0 1,0 0 0,0 0-1,0 0 1,0 0-1,0 0 1,1 0-1,-1 0 1,0 0 0,0 0-1,0 0 1,0 0-1,0 0 1,0 0 0,1 0-1,-1 0 1,0 0-1,0 0 1,0 0-1,0 0 1,0 0 0,0-1-1,1 1 1,-1 0-1,0 0 1,0 0 0,0 0-1,0 0 1,0 0-1,0 0 1,0 0-1,0-1 1,0 1 0,0 0-1,0 0 1,1 0-1,-1 0 1,0 0 0,0-1-1,0 1 1,0 0-1,0 0 1,0 0-1,0 0 1,0 0 0,0-1-1,0 1 1,1-33 783,-35-183 12,9 69-914,27 158 79,1 1 1,0 0-1,0 0 1,8 16-1,-8-22 21,0-1 0,0 1-1,0 0 1,1-1-1,0 0 1,0 0 0,0 0-1,1 0 1,0-1-1,6 5 1,-9-7 9,0-1 0,0 0 0,0 0-1,0-1 1,0 1 0,1 0 0,-1-1 0,0 1-1,0-1 1,1 0 0,-1 0 0,0 0 0,1 0-1,-1 0 1,0 0 0,1-1 0,-1 1 0,0-1-1,1 0 1,-1 0 0,0 1 0,0-1 0,0 0 0,0-1-1,0 1 1,0 0 0,0-1 0,0 1 0,-1-1-1,3-2 1,6-6 33,0-1-1,-1 0 1,13-21-1,-16 24-15,12-22 38,-11 18-23,0 1-1,15-18 1,-21 28-34,-1 1 0,0-1 0,0 1 1,1 0-1,-1-1 0,0 1 0,1-1 0,-1 1 0,1 0 1,-1-1-1,0 1 0,1 0 0,-1 0 0,1-1 1,-1 1-1,1 0 0,-1 0 0,1-1 0,-1 1 0,1 0 1,-1 0-1,1 0 0,-1 0 0,1 0 0,-1 0 1,1 0-1,-1 0 0,1 0 0,-1 0 0,1 0 0,0 1 1,0-1-1,0 1 0,-1 0 0,1 0 0,-1 0 0,1 0 0,0 0 0,-1 0 0,0 0 1,1 0-1,-1 0 0,0 0 0,1 0 0,-1 0 0,0 2 0,2 48 6,-3-44-4,0 34-20,0-12-41,1 0 0,1 0 1,1 0-1,7 31 0,-8-55 2,0 0-1,1 0 0,0 0 1,0 0-1,0 0 0,1-1 0,-1 1 1,7 7-1,-8-10 44,1 0-1,0 0 1,0 0 0,0-1 0,0 1-1,1-1 1,-1 1 0,0-1-1,1 0 1,-1 0 0,1 0 0,-1 0-1,1 0 1,0 0 0,-1-1-1,1 1 1,0-1 0,4 0 0,-2 0-25,0-1 1,0 0 0,1 0-1,8-3 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36.485"/>
    </inkml:context>
    <inkml:brush xml:id="br0">
      <inkml:brushProperty name="width" value="0.025" units="cm"/>
      <inkml:brushProperty name="height" value="0.025" units="cm"/>
      <inkml:brushProperty name="color" value="#66CC00"/>
    </inkml:brush>
  </inkml:definitions>
  <inkml:trace contextRef="#ctx0" brushRef="#br0">0 9 16115,'3'-6'1713,"0"4"-1185,0 6-184,-2 7 592,2 6-120,1 5-135,2 4-313,0 2-104,2 0-624,1-5-161,5-12 457,3-5-112,2-6-88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37.009"/>
    </inkml:context>
    <inkml:brush xml:id="br0">
      <inkml:brushProperty name="width" value="0.025" units="cm"/>
      <inkml:brushProperty name="height" value="0.025" units="cm"/>
      <inkml:brushProperty name="color" value="#66CC00"/>
    </inkml:brush>
  </inkml:definitions>
  <inkml:trace contextRef="#ctx0" brushRef="#br0">0 266 17036,'23'-10'1504,"10"-9"-1000,4-3-192,12-5 536,1-2-192,6-1-143,-3 0-97,-5 5-352,-7 2-256,-12 4-593,-6 3-247,-13 6 792,-7 9-208,5-4-152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3:37.561"/>
    </inkml:context>
    <inkml:brush xml:id="br0">
      <inkml:brushProperty name="width" value="0.025" units="cm"/>
      <inkml:brushProperty name="height" value="0.025" units="cm"/>
      <inkml:brushProperty name="color" value="#66CC00"/>
    </inkml:brush>
  </inkml:definitions>
  <inkml:trace contextRef="#ctx0" brushRef="#br0">12 155 15787,'-4'145'4447,"-2"22"-1743,6-165-2404,-1-5-64,0-13 97,2-24 127,4-5-132,2 0 0,16-53-1,-14 70-297,0 0-1,2 1 0,2 0 0,21-37 0,-31 59-32,0 1-1,0 0 1,0 0-1,1 0 1,-1 1-1,1-1 0,0 1 1,0 0-1,8-5 1,-10 7-1,-1 0 1,1 0-1,0 1 0,0-1 1,-1 1-1,1 0 0,0-1 1,0 1-1,0 0 0,0 0 1,0 0-1,-1 0 0,1 0 1,0 0-1,0 1 0,0-1 0,0 1 1,-1-1-1,1 1 0,0 0 1,-1 0-1,1-1 0,0 1 1,-1 0-1,1 1 0,-1-1 1,1 0-1,-1 0 0,3 3 1,1 3-1,0-1-1,0 1 1,-1 0 0,0 0 0,0 1 0,0-1 0,-1 1 0,0 0 0,-1 0 0,0 0-1,0 0 1,1 15 0,-2-20 7,-1 0-1,0 0 1,0 0-1,0 0 1,0 1-1,0-1 1,-1 0-1,1 0 1,-1 0-1,0 0 1,0 0-1,0 0 1,0 0-1,-1 0 0,1 0 1,-1-1-1,0 1 1,0 0-1,0-1 1,0 0-1,0 1 1,0-1-1,-1 0 1,1 0-1,-1 0 1,1 0-1,-1-1 1,0 1-1,0-1 1,1 1-1,-1-1 1,0 0-1,0 0 1,-1 0-1,-4 0 1,5-1-70,-1 1 0,1-1 0,-1 0 0,1 0 0,0 0 0,-1 0 0,1-1 0,0 0 0,0 1 0,-1-1 0,1 0 0,-5-3 0,6 3 41,1 0 0,-1 0 1,0 0-1,1-1 0,-1 1 0,1-1 0,-1 1 0,1-1 0,0 1 0,-1-1 0,1 0 0,0 0 1,0 0-1,0 0 0,1 1 0,-1-1 0,0 0 0,1 0 0,-1 0 0,1-1 0,-1-2 0,3-23-239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2.096"/>
    </inkml:context>
    <inkml:brush xml:id="br0">
      <inkml:brushProperty name="width" value="0.05" units="cm"/>
      <inkml:brushProperty name="height" value="0.05" units="cm"/>
    </inkml:brush>
  </inkml:definitions>
  <inkml:trace contextRef="#ctx0" brushRef="#br0">42 233 10066,'6'-37'1996,"8"-51"3045,-13 77-4176,0 0 0,-1 0 0,0-1 1,-1 1-1,-4-16 0,5 25-759,0 1-1,0-1 1,-1 1-1,1-1 1,-1 1 0,1-1-1,-1 1 1,0-1-1,1 1 1,-1 0 0,0-1-1,0 1 1,0 0-1,0 0 1,-2-2 0,3 3-73,-1 0 1,1 0 0,-1 0-1,1-1 1,-1 1 0,1 0 0,-1 0-1,1 0 1,-1 0 0,1 0-1,-1 0 1,1 0 0,-1 0 0,1 1-1,-1-1 1,1 0 0,-1 0-1,1 0 1,-1 1 0,1-1 0,-1 0-1,1 0 1,-1 1 0,1-1 0,-1 0-1,1 1 1,0-1 0,-1 1-1,-2 2 20,0 1 0,1 0-1,0-1 1,-1 1-1,1 0 1,1 0 0,-1 0-1,-2 8 1,2-3-96,-1 1 0,1-1 1,1 1-1,0-1 0,1 1 1,-1-1-1,2 1 0,-1 0 1,1-1-1,1 1 0,0-1 1,0 0-1,5 11 0,-6-18 14,0 0 0,0-1 1,0 1-1,0-1 0,1 0 0,-1 1 0,1-1 0,-1 0 0,1 0 0,-1 0 0,1 0 0,0 0 0,0 0 0,-1 0 0,1 0 0,0-1 1,0 1-1,0-1 0,0 1 0,0-1 0,-1 0 0,1 0 0,0 0 0,0 0 0,0 0 0,3-1 0,7 0-121,0-1-1,0-1 0,14-5 0,1 1-140,-15 5 156,0 0 1,0 1-1,0 0 0,0 1 0,0 0 0,0 1 1,17 3-1,-26-3 123,0-1 0,0 1 0,0 0 0,0 0 0,0 0 0,0 0 0,-1 0 0,1 1 0,0-1 0,-1 1 0,1 0 0,-1 0 0,1 0 0,-1 0 0,0 0 0,0 0 0,0 0 0,0 1 0,0-1 0,-1 1 0,1 0 0,-1-1 0,0 1 0,1 0 0,-1 0 0,0 0 0,-1 0 0,1 0 0,-1 0 1,1 0-1,-1 0 0,0 0 0,0 0 0,0 3 0,-2 3 63,1-1 1,-1 0-1,-1 0 1,0 0 0,0 0-1,0-1 1,-1 1 0,0-1-1,-1 0 1,-5 8-1,3-7-13,0 1-1,0-1 1,0 0-1,-1-1 0,0 0 1,-1 0-1,-13 7 0,22-13-57,0-1 0,-1 0-1,1 1 1,0-1-1,-1 0 1,1 0-1,0 1 1,-1-1-1,1 0 1,-1 0-1,1 0 1,0 0-1,-1 0 1,1 1-1,-1-1 1,1 0-1,0 0 1,-1 0-1,1 0 1,-1 0-1,1 0 1,-1 0-1,1-1 1,0 1-1,-1 0 1,1 0-1,-1 0 1,1 0 0,0 0-1,-1-1 1,1 1-1,0 0 1,-1 0-1,0-1 1,1 0-33,0 0 1,-1 0 0,1 0-1,0-1 1,0 1 0,0 0-1,0 0 1,0 0 0,0 0 0,0 0-1,0-1 1,1-1 0,12-40-1140,-11 41 1077,80-218-4985,-82 220 5095,14-29-355,-14 28 384,1 0-1,-1 1 0,0-1 0,1 1 0,-1-1 0,1 1 1,-1-1-1,1 1 0,-1-1 0,1 1 0,-1-1 0,1 1 1,-1 0-1,1-1 0,0 1 0,-1 0 0,1 0 1,0-1-1,-1 1 0,1 0 0,0 0 0,-1 0 0,1 0 1,0 0-1,-1 0 0,1 0 0,0 0 0,-1 0 0,1 0 1,0 0-1,-1 0 0,1 1 0,0-1 0,-1 0 0,1 0 1,0 1-1,-1-1 0,1 0 0,-1 1 0,1-1 0,0 1 1,8 8 419,-1 0 0,-1 0 0,0 1 0,0-1 0,6 14 0,6 8 462,-5-11-372,27 38 825,-36-52-1276,0 0 0,0 0 0,0-1 1,1 0-1,0 0 0,0-1 0,7 4 1,-13-7-103,1-1 0,-1 0 0,1 1 0,-1-1 0,1 0 0,-1 0 0,1 0 0,0 1 0,-1-1 0,1 0 0,-1 0 0,1 0 1,0 0-1,-1 0 0,1 0 0,-1 0 0,1 0 0,0 0 0,-1 0 0,1 0 0,-1 0 0,1-1 0,0 1 0,-1 0 0,1 0 1,-1-1-1,2 0 0,-2 1-12,1-1-1,0 0 1,-1 0 0,1 0 0,0 0 0,-1-1 0,1 1 0,-1 0 0,0 0 0,1 0-1,-1 0 1,0 0 0,0-2 0,1-4-44,-1 0-1,0 0 1,0 1-1,-2-10 1,-8-22-257,-12-7-117</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05.701"/>
    </inkml:context>
    <inkml:brush xml:id="br0">
      <inkml:brushProperty name="width" value="0.025" units="cm"/>
      <inkml:brushProperty name="height" value="0.025" units="cm"/>
      <inkml:brushProperty name="color" value="#66CC00"/>
    </inkml:brush>
  </inkml:definitions>
  <inkml:trace contextRef="#ctx0" brushRef="#br0">5 132 19164,'-5'6'1752,"5"-5"-1199,10-12-225,7 1 616,8-2-176,8 2-288,7 0-104,9 0-232,4 3-144,4-2-440,2 2-256,1-2-64,-3-2 560,-2-5-152,-6-1-136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06.340"/>
    </inkml:context>
    <inkml:brush xml:id="br0">
      <inkml:brushProperty name="width" value="0.025" units="cm"/>
      <inkml:brushProperty name="height" value="0.025" units="cm"/>
      <inkml:brushProperty name="color" value="#66CC00"/>
    </inkml:brush>
  </inkml:definitions>
  <inkml:trace contextRef="#ctx0" brushRef="#br0">70 1117 12675,'-6'5'600,"0"0"1,0 0-1,0 0 1,-12 7-1,-9 5 2524,70-38 306,544-349-2320,37-64-2928,-333 223 450,-259 189 1221,2 0 0,47-22-1,-63 36 0,1 1-1,-1 1 1,1 0-1,1 1 0,-1 2 1,30-3-1,-40 6-12,-3 4-59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08.620"/>
    </inkml:context>
    <inkml:brush xml:id="br0">
      <inkml:brushProperty name="width" value="0.025" units="cm"/>
      <inkml:brushProperty name="height" value="0.025" units="cm"/>
      <inkml:brushProperty name="color" value="#66CC00"/>
    </inkml:brush>
  </inkml:definitions>
  <inkml:trace contextRef="#ctx0" brushRef="#br0">19 0 16932,'-7'0'1896,"1"9"-1272,3 9-232,0 7 833,3 8-457,2 5-184,-1 5-272,3 5-232,5-5-680,-5-2-312,3-9 704,2-2-121,0-7-159</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09.087"/>
    </inkml:context>
    <inkml:brush xml:id="br0">
      <inkml:brushProperty name="width" value="0.025" units="cm"/>
      <inkml:brushProperty name="height" value="0.025" units="cm"/>
      <inkml:brushProperty name="color" value="#66CC00"/>
    </inkml:brush>
  </inkml:definitions>
  <inkml:trace contextRef="#ctx0" brushRef="#br0">3 1 14411,'-3'13'1456,"3"0"-887,0-2-241,3 2 664,2 0-224,0-2-232,1 2-136,4 0-456,-3-1-280,-1-2-1976,0-2 2064,-2-3-281,-3-5-175</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09.605"/>
    </inkml:context>
    <inkml:brush xml:id="br0">
      <inkml:brushProperty name="width" value="0.025" units="cm"/>
      <inkml:brushProperty name="height" value="0.025" units="cm"/>
      <inkml:brushProperty name="color" value="#66CC00"/>
    </inkml:brush>
  </inkml:definitions>
  <inkml:trace contextRef="#ctx0" brushRef="#br0">115 0 15331,'-12'10'1785,"-2"6"-1177,4 1-248,0 3 864,6 6-776,1 1-328,3 3 96,0-4-88,3-4-232</inkml:trace>
  <inkml:trace contextRef="#ctx0" brushRef="#br0" timeOffset="1">22 460 12635,'-8'46'1464,"4"1"-824,-2-1-272,3-1 848,2 1-295,1-8-313,1-3-168,2-10-304,2-2-184,-1-5-336,0-6-136,1-3-753,-1-5 1033,0-1-232,-1-1-152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10.051"/>
    </inkml:context>
    <inkml:brush xml:id="br0">
      <inkml:brushProperty name="width" value="0.025" units="cm"/>
      <inkml:brushProperty name="height" value="0.025" units="cm"/>
      <inkml:brushProperty name="color" value="#66CC00"/>
    </inkml:brush>
  </inkml:definitions>
  <inkml:trace contextRef="#ctx0" brushRef="#br0">5 0 9282,'-2'6'1296,"1"-2"-776,1-1-208,-2-3 1545,4-4-1513,2-3-136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10.628"/>
    </inkml:context>
    <inkml:brush xml:id="br0">
      <inkml:brushProperty name="width" value="0.025" units="cm"/>
      <inkml:brushProperty name="height" value="0.025" units="cm"/>
      <inkml:brushProperty name="color" value="#66CC00"/>
    </inkml:brush>
  </inkml:definitions>
  <inkml:trace contextRef="#ctx0" brushRef="#br0">7 14 15027,'0'0'93,"-1"0"0,1 0 0,0 0 0,-1 0 0,1 0 0,0 0 0,0 0 0,-1 0 0,1 0 0,0 1 0,0-1 0,-1 0 0,1 0 0,0 0 0,0 0 0,-1 1 0,1-1 0,0 0 0,0 0 0,0 0 0,-1 1 0,1-1 0,0 0 0,0 0-1,0 1 1,0-1 0,0 0 0,-1 0 0,1 1 0,0-1 0,0 0 0,0 0 0,0 1 0,0-1 0,0 0 0,0 1 0,0-1 0,0 0 0,0 0 0,0 1 0,0-1 0,0 0 0,0 1 0,1-1 0,-1 0 0,0 0 0,0 1 0,0-1 0,0 0 0,3 19 1610,2-3-729,-3-6-534,0 0-1,1 0 1,1 0-1,-1-1 1,11 18-1,-13-26-476,0 1 1,1 0-1,-1-1 0,0 1 0,1-1 0,-1 1 0,1-1 0,0 0 0,0 0 0,-1 0 0,1 0 0,0 0 0,0 0 0,0 0 0,0-1 0,0 1 0,0-1 0,0 1 0,0-1 0,0 0 0,0 1 0,0-1 1,1-1-1,-1 1 0,0 0 0,0 0 0,0-1 0,0 1 0,0-1 0,0 1 0,0-1 0,0 0 0,0 0 0,3-2 0,6-4-825,0 0-1,-1-1 1,1 0 0,-1-1 0,-1 0-1,0 0 1,0-1 0,-1 0 0,0-1-1,0 0 1,-1 0 0,-1-1-1,5-12 1,-11 24 856,0 0 1,0 1-1,0-1 0,0 0 0,0 0 1,0 0-1,-1 0 0,1 0 0,0 0 1,0 0-1,0 0 0,0 0 1,0 0-1,0 0 0,-1 0 0,1 0 1,0 0-1,0 0 0,0 0 0,0 0 1,0 0-1,-1 0 0,1 0 0,0 0 1,0 0-1,0 0 0,0 0 0,0 0 1,0 0-1,-1 0 0,1 0 0,0 0 1,0 0-1,0 0 0,0 0 1,0 0-1,0-1 0,0 1 0,0 0 1,-1 0-1,1 0 0,0 0 0,0 0 1,0 0-1,0 0 0,0-1 0,0 1 1,0 0-1,0 0 0,0 0 0,0 0 1,0 0-1,0-1 0,0 1 1,0 0-1,-10 13 847,0-1-1,2 2 1,-1-1 0,2 1 0,0 1 0,-6 17-1,11-27-643,-20 48 1704,-16 60-1,30-86-2218,2 2 0,1-1 0,1 1 0,0 31 1,5-45-312,0-15 616,-1 0 0,0 0 0,0 1 0,0-1 0,1 0 0,-1 0 1,0 0-1,0 0 0,0 0 0,1 0 0,-1 0 0,0 1 0,0-1 1,1 0-1,-1 0 0,0 0 0,0 0 0,0 0 0,1 0 0,-1 0 1,0 0-1,0 0 0,1 0 0,-1 0 0,0-1 0,0 1 0,1 0 1,-1 0-1,0 0 0,0 0 0,0 0 0,1 0 0,-1 0 0,0-1 1,0 1-1,0 0 0,1 0 0,-1 0 0,0 0 0,0-1 0,0 1 1,0 0-1,0 0 0,0 0 0,1-1 0,-1 1 0,0 0 0,0-1 1,11-14-771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12.671"/>
    </inkml:context>
    <inkml:brush xml:id="br0">
      <inkml:brushProperty name="width" value="0.025" units="cm"/>
      <inkml:brushProperty name="height" value="0.025" units="cm"/>
      <inkml:brushProperty name="color" value="#66CC00"/>
    </inkml:brush>
  </inkml:definitions>
  <inkml:trace contextRef="#ctx0" brushRef="#br0">153 0 18420,'-17'23'2596,"-56"108"-230,40-69-2268,18-41-165,7-17-307,8-5 341,0 1 1,-1 0 0,1-1 0,0 1-1,-1 0 1,1-1 0,0 1 0,-1-1-1,1 1 1,0 0 0,0-1 0,0 1-1,-1-1 1,1 1 0,0-1 0,0 1-1,0-1 1,0 1 0,0-1 0,0 1-1,0-1 1,0 0 0,-2-30-1646,2 1-1,1-1 1,1 1 0,12-55 0,-2 147 4090,-8-44-1573,9 32 1,-11-45-707,1 1 1,-1 0 0,1-1-1,0 0 1,0 0 0,0 0-1,1 0 1,0 0 0,7 7-1,-10-12-113,-1 1-1,1-1 1,-1 1-1,1-1 1,-1 1-1,1-1 1,-1 1-1,1-1 1,0 0-1,-1 1 1,1-1-1,0 0 1,0 1-1,-1-1 1,1 0-1,0 0 0,-1 0 1,1 0-1,0 0 1,0 0-1,0 0 1,0 0-12,-1 0 0,1-1 0,-1 1 0,0 0 0,1-1 0,-1 1 1,0-1-1,0 1 0,1 0 0,-1-1 0,0 1 0,0-1 0,1 1 0,-1-1 0,0 1 0,0-1 1,0 1-1,0-1 0,0 1 0,0-1 0,0 1 0,0-2 0,0-1-35,0 0 0,0 0 1,-1-1-1,0 1 0,1 0 0,-1-1 0,-3-5 1,-2 0-154,0 0 0,0 0 0,-1 0 0,-1 1 0,1-1 0,-2 2 0,-11-10 1,65 32 821,63 13 0,-77-21-657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13.151"/>
    </inkml:context>
    <inkml:brush xml:id="br0">
      <inkml:brushProperty name="width" value="0.025" units="cm"/>
      <inkml:brushProperty name="height" value="0.025" units="cm"/>
      <inkml:brushProperty name="color" value="#66CC00"/>
    </inkml:brush>
  </inkml:definitions>
  <inkml:trace contextRef="#ctx0" brushRef="#br0">2 1 17748,'1'13'1888,"-1"3"-1304,-3 1-248,3 3 1097,0 0-849,3 0-168,3 0-200,1-3-144,4-8-392,4-3-144,2-6-208,0-2-169,0-4-303,-1-2-16,0-4 648,0-2-144,-3 0 72</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13.568"/>
    </inkml:context>
    <inkml:brush xml:id="br0">
      <inkml:brushProperty name="width" value="0.025" units="cm"/>
      <inkml:brushProperty name="height" value="0.025" units="cm"/>
      <inkml:brushProperty name="color" value="#66CC00"/>
    </inkml:brush>
  </inkml:definitions>
  <inkml:trace contextRef="#ctx0" brushRef="#br0">118 0 13923,'-6'10'1456,"-2"7"-720,-1 3-231,-4 8 863,0 3-192,1 7-312,0 2-104,2 3-183,0-2-81,3-1-184,1-1-64,2-6-336,-1-7-304,3-9 1672,2-14-1224,0-6 56,5-16 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3.857"/>
    </inkml:context>
    <inkml:brush xml:id="br0">
      <inkml:brushProperty name="width" value="0.05" units="cm"/>
      <inkml:brushProperty name="height" value="0.05" units="cm"/>
    </inkml:brush>
  </inkml:definitions>
  <inkml:trace contextRef="#ctx0" brushRef="#br0">20259 564 7418,'-415'-184'676,"-13"29"-3291,302 122 2708,-1 5 1,-200-16 0,-263 15 2110,498 26-1837,-568-26 2681,-359-5-3490,-328 29 428,-477 2-291,630 58 530,144-2 497,-447-37-172,-255-55-418,913 14-304,-148-7 98,-847-12-3345,850 90 4942,7 66 528,888-100-2003,-370 56 12,6 37-165,275-47 477,2 8 0,4 7 0,-232 136 0,381-195-276,0 1 1,1 0-1,0 2 1,-20 21-1,31-26-90,0 0 1,2 0-1,-1 1 0,2 0 1,0 0-1,0 1 0,1 1 0,-7 20 1,5-7-5,0 0 0,2 0 0,2 1 0,-4 44 1,8-63-10,1 0 1,0-1 0,0 1 0,1 0 0,1-1 0,0 1-1,0-1 1,0 0 0,1 0 0,1 0 0,-1 0 0,2 0-1,-1-1 1,1 1 0,0-1 0,1-1 0,10 13 0,-2-8-19,1 0 1,1-1 0,-1-1 0,1-1-1,1 0 1,0 0 0,0-2 0,1 0-1,35 8 1,40 1-40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2.611"/>
    </inkml:context>
    <inkml:brush xml:id="br0">
      <inkml:brushProperty name="width" value="0.05" units="cm"/>
      <inkml:brushProperty name="height" value="0.05" units="cm"/>
    </inkml:brush>
  </inkml:definitions>
  <inkml:trace contextRef="#ctx0" brushRef="#br0">1 1 17564,'1'4'1640,"8"4"-1256,5 3-192,3-1 936,10 0-1032,4-2-520,-3-1 384,2 1-112,0 0-56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13.999"/>
    </inkml:context>
    <inkml:brush xml:id="br0">
      <inkml:brushProperty name="width" value="0.025" units="cm"/>
      <inkml:brushProperty name="height" value="0.025" units="cm"/>
      <inkml:brushProperty name="color" value="#66CC00"/>
    </inkml:brush>
  </inkml:definitions>
  <inkml:trace contextRef="#ctx0" brushRef="#br0">137 1 15051,'0'0'76,"0"0"-1,0 0 0,0 0 1,1 0-1,-1 0 0,0 0 0,0 0 1,0 0-1,0 0 0,1 0 1,-1 0-1,0 0 0,0 0 1,0 0-1,1 0 0,-1 0 1,0 0-1,0 0 0,0 0 1,0 0-1,1 1 0,-1-1 1,0 0-1,0 0 0,0 0 1,0 0-1,0 0 0,0 0 1,1 1-1,-1-1 0,0 0 1,0 0-1,0 0 0,0 0 1,0 1-1,0-1 0,0 0 1,0 0-1,0 0 0,0 0 1,0 1-1,0-1 0,0 0 1,0 0-1,0 0 0,0 1 1,0-1-1,-3 15 1856,-15 23-418,13-29-964,-105 197 1926,106-201-2671,3-7-33,2-13-294,8-22-534,4-17-446,-5 22-198,21-59 0,-24 163 3042,-5-66-1247,0 0 0,1-1 1,-1 1-1,2-1 0,-1 1 1,0-1-1,1 0 1,0 0-1,1 1 0,-1-1 1,1 0-1,0-1 1,0 1-1,0-1 0,1 1 1,-1-1-1,8 7 1,-11-12-87,0 1 0,0 0 1,-1 0-1,1 0 0,0 0 1,0 0-1,-1 0 1,1 0-1,0 0 0,0 0 1,-1 0-1,1 0 1,0 0-1,0 1 0,0-1 1,-1 0-1,1 0 1,0 0-1,0 0 0,-1 0 1,1 0-1,0 0 0,0 1 1,0-1-1,0 0 1,-1 0-1,1 0 0,0 0 1,0 1-1,0-1 1,0 0-1,0 0 0,0 0 1,-1 1-1,1-1 1,0 0-1,0 0 0,0 1 1,0-1-1,0 0 0,0 0 1,0 1-1,0-1 1,0 0-1,0 0 0,0 0 1,0 1-1,0-1 1,0 0-1,0 0 0,0 1 1,1-1-1,-1 0 1,0 0-1,0 0 0,0 1 1,0-1-1,0 0 0,0 0 1,1 0-1,-1 1 1,0-1-1,0 0 0,-20-3 178,17 1-153,0 0-1,0-1 0,0 0 0,0 1 0,1-1 1,-1 0-1,1-1 0,0 1 0,0 0 0,0 0 1,0-1-1,1 0 0,0 1 0,-1-1 0,0-4 1,-2-9 513,-4-32-1,8 49-538,0 0-1,0 0 1,0 0 0,0-1-1,0 1 1,0 0-1,0 0 1,0 0-1,0 0 1,0-1-1,0 1 1,0 0-1,0 0 1,0 0 0,0 0-1,0-1 1,0 1-1,0 0 1,0 0-1,0 0 1,1 0-1,-1 0 1,0-1 0,0 1-1,0 0 1,0 0-1,0 0 1,1 0-1,-1 0 1,0 0-1,0 0 1,0 0-1,0 0 1,1 0 0,-1-1-1,0 1 1,0 0-1,0 0 1,0 0-1,1 0 1,-1 0-1,0 0 1,0 0-1,0 0 1,0 0 0,1 1-1,-1-1 1,0 0-1,0 0 1,0 0-1,0 0 1,1 0-1,-1 0 1,0 0-1,0 0 1,10 5-12,-4-1-81,3 2-527,0-1 0,0 0 0,12 4 0,-18-8 475,0 0-1,0 0 0,0 0 1,0-1-1,0 1 1,0-1-1,0 0 0,0 0 1,0 0-1,0 0 0,1-1 1,-1 1-1,0-1 0,0 0 1,4-1-1,11-8-745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14.373"/>
    </inkml:context>
    <inkml:brush xml:id="br0">
      <inkml:brushProperty name="width" value="0.025" units="cm"/>
      <inkml:brushProperty name="height" value="0.025" units="cm"/>
      <inkml:brushProperty name="color" value="#66CC00"/>
    </inkml:brush>
  </inkml:definitions>
  <inkml:trace contextRef="#ctx0" brushRef="#br0">27 0 15211,'0'20'1801,"0"2"-1217,0 2-240,-3 0 720,3 4-472,-2-4-344,-1-4 40,-5-3-112,-2-8-240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45.328"/>
    </inkml:context>
    <inkml:brush xml:id="br0">
      <inkml:brushProperty name="width" value="0.025" units="cm"/>
      <inkml:brushProperty name="height" value="0.025" units="cm"/>
      <inkml:brushProperty name="color" value="#66CC00"/>
    </inkml:brush>
  </inkml:definitions>
  <inkml:trace contextRef="#ctx0" brushRef="#br0">50 1 15059,'-3'3'161,"0"1"0,0 0 0,0 0 0,0 0-1,0 0 1,1 0 0,-1 0 0,1 1 0,0-1 0,1 1-1,-1-1 1,1 1 0,-1 5 0,-2 12 179,-1 34 0,4-39-10,-6 116 1102,12 138 1,30 134-494,5 132-671,-52-43-158,-1-162 133,14-228 18,26 185 0,-11-165-4,-16-113-250,-3-19-276,-3-19 66,6-3 137,6-4-51</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46.289"/>
    </inkml:context>
    <inkml:brush xml:id="br0">
      <inkml:brushProperty name="width" value="0.025" units="cm"/>
      <inkml:brushProperty name="height" value="0.025" units="cm"/>
      <inkml:brushProperty name="color" value="#66CC00"/>
    </inkml:brush>
  </inkml:definitions>
  <inkml:trace contextRef="#ctx0" brushRef="#br0">0 313 14251,'63'5'1116,"1"-2"0,102-10 0,-111 4-712,274-17 598,209-9-732,-309 21-252,1011-48 148,-280 18 182,-944 38-336,366-14 160,-332 9-114,-1-3 0,0-1 0,0-3 0,-1-2 0,73-32 0,-120 46-124,1-1 1,-1 0-1,1 1 0,-1-1 0,1 0 1,-1 0-1,0 0 0,0 0 1,1 0-1,-1 0 0,0 0 0,1-2 1,-2 2 10,0 1 0,0-1 0,0 0 1,0 1-1,0-1 0,0 1 1,0-1-1,0 1 0,0-1 0,-1 1 1,1-1-1,0 1 0,0-1 0,-1 1 1,1-1-1,0 1 0,-1-1 1,1 1-1,0-1 0,-1 1 0,1 0 1,-1-1-1,1 1 0,0 0 0,-1-1 1,1 1-1,-1 0 0,1-1 1,-1 1-1,0 0 0,1 0 0,-1 0 1,1 0-1,-1 0 0,0-1 0,-18-8-421,0-6-158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46.799"/>
    </inkml:context>
    <inkml:brush xml:id="br0">
      <inkml:brushProperty name="width" value="0.025" units="cm"/>
      <inkml:brushProperty name="height" value="0.025" units="cm"/>
      <inkml:brushProperty name="color" value="#66CC00"/>
    </inkml:brush>
  </inkml:definitions>
  <inkml:trace contextRef="#ctx0" brushRef="#br0">5 0 15067,'-1'3'108,"0"-1"-1,1 1 1,-1-1 0,0 1-1,1 0 1,-1-1 0,1 1-1,0 0 1,0 0 0,0-1-1,1 6 1,0-6-81,0 0 0,-1 0 1,1-1-1,0 1 0,0 0 1,1-1-1,-1 1 0,0-1 1,0 1-1,1-1 0,-1 0 0,1 1 1,-1-1-1,1 0 0,-1 0 1,1 0-1,3 1 0,8 4 29,-1-2-1,1 0 0,0 0 0,0-1 1,0-1-1,0 0 0,22 0 0,95-7-109,-126 5 53,132-17-259,-68 8 151,-67 9 128,0-1 0,1 1 1,-1 0-1,0 0 0,1-1 1,-1 1-1,0 0 0,1 0 1,-1 1-1,0-1 0,0 0 1,1 0-1,-1 0 0,0 1 1,1-1-1,-1 1 0,0-1 1,0 1-1,0 0 0,0-1 1,0 1-1,2 1 0,-3-1 7,0 0-1,1 0 1,-1 0-1,0 0 1,0 0-1,0 0 1,0 0-1,0 0 1,0 0-1,0 0 0,0 0 1,0 0-1,-1 0 1,1 0-1,0 0 1,-1 0-1,1 0 1,-1 0-1,1 0 1,-1 0-1,0 1 1,-6 8 198,-1 1 1,0-1-1,-12 11 1,18-19-193,-256 245 2661,146-144-3068,93-85 308,7-10-103</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48.090"/>
    </inkml:context>
    <inkml:brush xml:id="br0">
      <inkml:brushProperty name="width" value="0.025" units="cm"/>
      <inkml:brushProperty name="height" value="0.025" units="cm"/>
      <inkml:brushProperty name="color" value="#66CC00"/>
    </inkml:brush>
  </inkml:definitions>
  <inkml:trace contextRef="#ctx0" brushRef="#br0">8 966 11923,'-5'11'2326,"3"-5"1489,8-14-1689,26-41-647,35-76 1,-24 43-1237,94-154-73,-59 109-151,82-187 1,-146 277-56,-12 33-13,-6 16 10,1-1 31,-1 4-8,1 0 0,0 1-1,1-1 1,1 1 0,0 0 0,1 0 0,1-1 0,3 21-1,1-10 1,0 0-1,2-1 0,1 0 0,13 28 1,-12-33-26,1 0 1,1 0-1,17 24 1,-24-38 7,0-1 0,1 0 0,-1 0 1,1 0-1,0-1 0,0 1 0,1-1 0,-1-1 0,1 1 1,0-1-1,0 0 0,0 0 0,0-1 0,1 1 1,9 1-1,9-3-78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49.016"/>
    </inkml:context>
    <inkml:brush xml:id="br0">
      <inkml:brushProperty name="width" value="0.025" units="cm"/>
      <inkml:brushProperty name="height" value="0.025" units="cm"/>
      <inkml:brushProperty name="color" value="#66CC00"/>
    </inkml:brush>
  </inkml:definitions>
  <inkml:trace contextRef="#ctx0" brushRef="#br0">13 7 15931,'-4'-4'1801,"2"1"-1073,-2 3-304,3 6 1432,-1 0-903,2 2-793,2 2 1472,1 7-1408,1 1 24,0-1 32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50.030"/>
    </inkml:context>
    <inkml:brush xml:id="br0">
      <inkml:brushProperty name="width" value="0.025" units="cm"/>
      <inkml:brushProperty name="height" value="0.025" units="cm"/>
      <inkml:brushProperty name="color" value="#66CC00"/>
    </inkml:brush>
  </inkml:definitions>
  <inkml:trace contextRef="#ctx0" brushRef="#br0">27 103 14395,'0'2'228,"3"40"2273,-2-41-2408,-1 0 0,0 0 0,0 0 1,1 0-1,-1 0 0,0 0 0,1 0 0,-1-1 0,1 1 0,-1 0 0,1 0 1,-1-1-1,1 1 0,-1 0 0,1 0 0,1 0 0,-1-1-16,-1 0 0,1 0-1,0 0 1,-1 0 0,1 0 0,0 0-1,0 0 1,-1 0 0,1 0 0,0 0-1,-1 0 1,1-1 0,-1 1 0,1 0-1,0 0 1,-1-1 0,1 1-1,-1-1 1,1 1 0,0 0 0,-1-1-1,1 1 1,-1-1 0,0 1 0,1-1-1,0-1 1,4-4 131,0 0-1,0-1 1,0 0-1,-1 0 0,0 0 1,-1-1-1,0 1 1,0-1-1,0 0 1,-1 0-1,0 0 1,-1 0-1,0 0 1,0 0-1,-1-14 0,0 21-195,0 0-1,0 0 1,0 0-1,0 0 0,0 1 1,0-1-1,0 0 0,0 0 1,-1 0-1,1 0 1,0 1-1,-1-1 0,1 0 1,-1 0-1,1 1 0,-1-1 1,1 0-1,-1 1 1,1-1-1,-1 0 0,0 1 1,1-1-1,-1 1 0,0-1 1,-1 0-1,1 1-2,0 0 0,0 0 0,0 0 0,0 0 0,0 0 0,-1 0 0,1 0 0,0 1-1,0-1 1,0 0 0,0 1 0,0-1 0,0 1 0,0-1 0,0 1 0,-1 1 0,-3 1 2,0 1 1,1 0 0,-1 0 0,1 1-1,-7 9 1,5-5-39,1 1 0,0 0 0,1 0 0,0 0 0,0 1 1,1-1-1,1 1 0,0 0 0,0 0 0,1 0 0,0 17 0,1-27 21,0 0 0,0 0 0,0 0 0,0 0 0,0 0 0,0 0 0,1 0-1,-1 0 1,0 0 0,1 0 0,-1 0 0,0 0 0,1 0 0,-1-1 0,1 1 0,-1 0 0,1 0-1,0 0 1,-1-1 0,2 3 0,-1-3 4,0 0 0,-1 0-1,1 0 1,0 0 0,-1 0-1,1-1 1,-1 1 0,1 0-1,0 0 1,-1 0 0,1 0-1,-1-1 1,1 1 0,0 0-1,-1 0 1,1-1 0,-1 1-1,1-1 1,-1 1 0,1 0-1,-1-1 1,0 1 0,1-1-1,3-3 12,-1-1 0,1 1 0,-1 0 0,-1-1 0,5-8-1,-2-3 52,-5 16-60,0 0 0,0 0 0,0 0 0,0 0 0,0 0 0,0 0 0,0 0 0,0 0 0,0 0 0,0 0 0,0-1 0,0 1 0,0 0 0,0 0 0,0 0 0,0 0 0,0 0 0,0 0 0,0 0 0,0 0 0,0 0 0,0 0 0,0 0 0,-1 0 0,1 0 0,0-1 0,0 1 0,0 0 0,0 0 0,0 0 0,0 0 0,0 0 0,0 0 0,0 0 0,0 0 0,0 0 0,0 0 0,0 0 0,0 0 0,-1 0 0,1 0 0,0 0 0,0 0 0,0 0 0,0 0 0,0 0 0,0 0 0,0 0 0,0 0 0,0 0 0,0 0 0,0 0 0,0 0 0,-1 0 0,1 0 0,0 0 0,0 0 0,0 0 0,0 0 0,0 0 0,0 0-1,0 0 1,0 0 0,0 0 0,0 1 0,0-1 0,0 0 0,-2 2-12,0-1-1,1 1 1,0 0-1,-1 0 0,1 0 1,0 0-1,0 0 0,-2 5 1,-8 33-179,23-85 934,-23 61-572,10-2-258,9-24 43,9-22 16,-7 0-979,-10 31 792</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02.739"/>
    </inkml:context>
    <inkml:brush xml:id="br0">
      <inkml:brushProperty name="width" value="0.025" units="cm"/>
      <inkml:brushProperty name="height" value="0.025" units="cm"/>
      <inkml:brushProperty name="color" value="#66CC00"/>
    </inkml:brush>
  </inkml:definitions>
  <inkml:trace contextRef="#ctx0" brushRef="#br0">15 0 13995,'-6'16'984,"2"10"-832,-1 7-64,7 14 120,4 5-208,2 8 40,4 1-16,0 2-88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03.155"/>
    </inkml:context>
    <inkml:brush xml:id="br0">
      <inkml:brushProperty name="width" value="0.025" units="cm"/>
      <inkml:brushProperty name="height" value="0.025" units="cm"/>
      <inkml:brushProperty name="color" value="#66CC00"/>
    </inkml:brush>
  </inkml:definitions>
  <inkml:trace contextRef="#ctx0" brushRef="#br0">22 1 13443,'-9'57'1360,"4"-10"-704,0-5-264,4-5 561,-1-4-153,4-8-560,1-8-248,3-12-1136,1-3 1112,0-11-369,1-4-143</inkml:trace>
  <inkml:trace contextRef="#ctx0" brushRef="#br0" timeOffset="1">71 300 15763,'-5'30'1361,"1"-4"-1001,1-3-128,3-9 144,0-8 56,2-12-176,-1-5-104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3.079"/>
    </inkml:context>
    <inkml:brush xml:id="br0">
      <inkml:brushProperty name="width" value="0.05" units="cm"/>
      <inkml:brushProperty name="height" value="0.05" units="cm"/>
    </inkml:brush>
  </inkml:definitions>
  <inkml:trace contextRef="#ctx0" brushRef="#br0">67 324 15115,'-2'19'1258,"0"1"-66,0 0 0,2 24 0,0-39-1108,1 0 0,-1 0 0,1 0 0,0 0 0,1-1 1,-1 1-1,1 0 0,0-1 0,0 1 0,0-1 0,1 1 0,-1-1 0,1 0 0,4 5 0,-6-8-68,0 0 0,-1-1 0,1 1 0,0 0 0,0 0 1,0 0-1,0-1 0,0 1 0,0-1 0,0 1 0,0-1 0,0 1 0,0-1 0,0 1 0,0-1 1,0 0-1,1 0 0,-1 0 0,0 1 0,0-1 0,0 0 0,0-1 0,0 1 0,3 0 1,-3-1 12,1 0 0,0 0 1,-1 0-1,1 0 0,-1 0 1,1 0-1,-1-1 0,0 1 1,0 0-1,1-1 0,-1 1 1,0-1-1,1-3 0,3-3 62,-2 0 0,1-1-1,-1 0 1,-1 1 0,2-12-1,0-7-55,-1 0-1,-1 0 0,-2 0 0,-1 0 0,-1-1 0,-1 1 0,-1 0 0,-2 1 0,0-1 0,-2 1 0,-1 0 0,-15-28 0,21 48-56,0 0-1,-1 1 1,0 0-1,0 0 1,0 0 0,-7-6-1,10 10 18,0 0-1,0 0 1,0 0 0,0 1-1,0-1 1,0 1-1,0-1 1,0 0 0,0 1-1,0 0 1,0-1 0,0 1-1,0 0 1,0-1 0,0 1-1,-1 0 1,1 0-1,0 0 1,0 0 0,0 0-1,0 0 1,0 1 0,-1-1-1,1 0 1,0 0-1,0 1 1,0-1 0,0 1-1,0-1 1,0 1 0,0-1-1,0 1 1,0 0 0,0-1-1,0 1 1,0 0-1,1 0 1,-1 0 0,0 0-1,1 0 1,-2 1 0,-2 5-4,0 0 1,1 0 0,0 1 0,0-1 0,0 1-1,1 0 1,0 0 0,1 0 0,0 0 0,0 9 0,0 6 15,1 1 0,4 29 0,-3-43-1,1 1 0,0-1 0,0 0 0,1 0 0,5 11 0,-7-19-5,0 0 0,0 1-1,0-1 1,0 0 0,1 0 0,-1 0 0,1 0 0,0 0 0,-1 0-1,1 0 1,0-1 0,0 1 0,0-1 0,0 1 0,0-1 0,1 0 0,-1 0-1,0 0 1,0 0 0,1 0 0,-1 0 0,1-1 0,-1 1 0,1-1-1,-1 0 1,5 1 0,8-3-56,-1 0-1,1-1 1,0-1-1,23-9 1,28-6-309,-56 17 143,0 0 0,1 1 1,-1 0-1,0 1 0,1 1 0,15 1 1,-21-1 121,0 0 1,0 1-1,1-1 1,-2 1-1,1 0 1,0 0-1,0 1 1,-1 0-1,1-1 1,-1 1 0,0 1-1,0-1 1,0 1-1,6 6 1,4 12-549</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03.764"/>
    </inkml:context>
    <inkml:brush xml:id="br0">
      <inkml:brushProperty name="width" value="0.025" units="cm"/>
      <inkml:brushProperty name="height" value="0.025" units="cm"/>
      <inkml:brushProperty name="color" value="#66CC00"/>
    </inkml:brush>
  </inkml:definitions>
  <inkml:trace contextRef="#ctx0" brushRef="#br0">3 30 15347,'0'54'3309,"-1"-45"-2882,0 0 1,1 0-1,0 1 0,1-1 0,-1 0 0,2 0 0,0 0 1,3 10-1,-5-18-426,1 0 1,-1 0-1,1 0 1,-1-1-1,1 1 1,0 0-1,-1 0 1,1-1 0,0 1-1,0 0 1,0-1-1,-1 1 1,1-1-1,0 1 1,0-1-1,0 0 1,0 1-1,0-1 1,0 0-1,0 1 1,0-1-1,0 0 1,0 0-1,0 0 1,0 0-1,0 0 1,0 0-1,0 0 1,0 0-1,0-1 1,0 1 0,0 0-1,0-1 1,1 1-1,35-18-1251,-33 16 1081,28-17-3243,-1-2-1,55-48 1,-32 14 1620,-53 53 4443,-4 4-671,-11 13 470,-20 25-84,8-3-572,-41 76-1,58-95-1724,1 1-1,0 0 0,1 0 0,1 1 1,1 0-1,-3 29 0,9-39-224,-1-10 153,0 0-1,0 0 1,0 0-1,0 0 0,0 0 1,0 0-1,1 0 1,-1 0-1,0 0 1,0 1-1,0-1 0,0 0 1,0 0-1,1 0 1,-1 0-1,0 0 1,0 0-1,0 0 0,0 0 1,0 0-1,1 0 1,-1 0-1,0 0 0,0 0 1,0 0-1,0 0 1,0-1-1,0 1 1,1 0-1,-1 0 0,0 0 1,0 0-1,0 0 1,0 0-1,0 0 0,0 0 1,1 0-1,-1 0 1,0-1-1,0 1 1,0 0-1,0 0 0,0 0 1,0 0-1,0 0 1,0-1-1,8-12-229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05.733"/>
    </inkml:context>
    <inkml:brush xml:id="br0">
      <inkml:brushProperty name="width" value="0.025" units="cm"/>
      <inkml:brushProperty name="height" value="0.025" units="cm"/>
      <inkml:brushProperty name="color" value="#66CC00"/>
    </inkml:brush>
  </inkml:definitions>
  <inkml:trace contextRef="#ctx0" brushRef="#br0">50 22 17772,'2'-3'360,"1"0"0,0 1 0,-1-1 1,1 1-1,0 0 0,5-3 0,-8 5-307,0 0-1,1 0 0,-1-1 1,1 1-1,-1 0 1,0 0-1,1 0 0,-1 0 1,1 0-1,-1 0 0,1 0 1,-1 0-1,1 0 1,-1 0-1,0 0 0,1 0 1,-1 0-1,1 0 1,-1 0-1,1 0 0,-1 1 1,0-1-1,1 0 0,0 1 30,0 0 0,-1 0 0,1-1 0,-1 1 0,0 0 0,1 0 0,-1 0-1,1 0 1,-1-1 0,0 1 0,0 0 0,0 0 0,1 0 0,-1 0-1,0 0 1,0 1 0,0 17 159,-1-1 0,0 1-1,-1-1 1,-1 0 0,-8 28 0,7-33-219,0 0-1,-1 0 1,-1-1 0,0 0 0,0 0-1,-1 0 1,-1-1 0,-10 12 0,18-22-21,0-1 0,0 0 0,0 0 0,0 0 0,-1 1 0,1-1 0,0 0 0,0 0 0,0 0 1,0 1-1,0-1 0,0 0 0,0 0 0,-1 0 0,1 0 0,0 0 0,0 1 0,0-1 0,0 0 1,0 0-1,-1 0 0,1 0 0,0 0 0,0 0 0,0 0 0,-1 1 0,1-1 0,0 0 0,0 0 0,0 0 1,-1 0-1,1 0 0,0 0 0,0 0 0,0 0 0,-1 0 0,1 0 0,0 0 0,0 0 0,0 0 1,-1-1-1,1 1 0,0 0 0,0 0 0,-1 0 0,3-12-24,9-22-79,-10 32 97,2-5-17,6-17-116,0 0 0,8-42 1,-17 66 136,0 0-1,0 0 1,0 0 0,0-1-1,0 1 1,0 0 0,0 0-1,0 0 1,0 0 0,0 0-1,0 0 1,0 0 0,0 0 0,1 0-1,-1 0 1,0-1 0,0 1-1,0 0 1,0 0 0,0 0-1,0 0 1,0 0 0,0 0-1,0 0 1,0 0 0,0-1 0,-1 1-1,1 0 1,0 0 0,0 0-1,0 0 1,0 0 0,0 0-1,0 0 1,0 0 0,0 0 0,0 0-1,0-1 1,0 1 0,0 0-1,0 0 1,0 0 0,0 0-1,-1 0 1,1 0 0,0 0-1,0 0 1,0 0 0,0 0 0,0 0-1,0 0 1,0 0 0,0 0-1,0 0 1,-1 0 0,1 0-1,0 0 1,0 0 0,0 0 0,0 0-1,0 0 1,0 0 0,0 0-1,0 0 1,-1 0 0,1 0-1,0 0 1,0 0 0,-5 6-31,-1 6 25,1 0 0,0 1-1,1-1 1,1 1-1,0 0 1,1 0 0,0 0-1,1 0 1,0 1-1,3 24 1,-2-36 9,0 0 1,0 0-1,0-1 1,1 1-1,-1 0 0,1 0 1,0 0-1,-1 0 1,1 0-1,0-1 0,0 1 1,0 0-1,0-1 1,3 4-1,-4-5 4,1 1 1,0-1-1,0 1 1,0 0-1,0-1 1,-1 0-1,1 1 0,0-1 1,0 0-1,0 1 1,0-1-1,0 0 1,0 0-1,0 0 1,0 0-1,0 0 1,0 0-1,0 0 0,0 0 1,2 0-1,-1-1 10,0 0 0,0 0-1,0 0 1,0 0 0,0 0 0,-1 0-1,1 0 1,0-1 0,-1 1-1,1-1 1,-1 1 0,1-1 0,-1 0-1,0 1 1,0-1 0,1 0-1,-1 0 1,-1 0 0,1 0 0,0 0-1,0 0 1,-1 0 0,1 0-1,0-3 1,-1 1 7,0 1 0,0 0 0,0 0 1,-1 0-1,1 0 0,-1 0 0,0 0 0,0 0 0,0 0 0,0 0 0,0 0 0,0 0 0,-1 1 0,0-1 0,1 0 0,-1 1 0,0-1 1,0 1-1,0 0 0,-1 0 0,1 0 0,0 0 0,-1 0 0,0 0 0,1 0 0,-1 1 0,0 0 0,0-1 0,0 1 0,0 0 1,0 0-1,-3 0 0,5 1-21,1 0 0,0 0 0,0 0 0,-1-1 1,1 1-1,0 0 0,-1 0 0,1 0 0,0 0 0,-1 0 1,1 0-1,0 0 0,0 1 0,-1-1 0,1 0 1,0 0-1,-1 0 0,1 0 0,0 0 0,0 0 0,-1 0 1,1 1-1,0-1 0,0 0 0,0 0 0,-1 0 1,1 0-1,0 1 0,0-1 0,0 0 0,-1 0 0,1 1 1,0-1-1,0 0 0,0 0 0,0 1 0,0-1 0,0 0 1,-1 1-1,1-1 0,0 0 0,0 0 0,0 1 1,0-1-1,0 0 0,0 1 0,0-1 0,0 0 0,0 0 1,0 1-1,1-1 0,-1 0 0,0 1 0,0-1 0,0 0 1,0 0-1,0 1 0,0-1 0,1 0 0,-1 0 1,0 1-1,0-1 0,0 0 0,1 0 0,-1 1 0,15 14 96,-3-8-305,1 0-1,0-1 1,21 6 0,1 2-143,-2 0 126</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53.946"/>
    </inkml:context>
    <inkml:brush xml:id="br0">
      <inkml:brushProperty name="width" value="0.025" units="cm"/>
      <inkml:brushProperty name="height" value="0.025" units="cm"/>
      <inkml:brushProperty name="color" value="#66CC00"/>
    </inkml:brush>
  </inkml:definitions>
  <inkml:trace contextRef="#ctx0" brushRef="#br0">86 45 12235,'12'-1'434,"249"-38"3853,-251 37-4195,0-1 370,-17 7-131,-13 4-106,1-1 0,-1-1 0,-1-1 0,1 0 0,-25 1 0,-106 2 1690,144-8-1802,-61 1 1602,138-2-1718,0-3-1,0-3 0,103-24 1,-209 32-9,-64 18 112,-117 8 0,195-28-150,22 1 37,0 0 0,-1 1-1,1-1 1,0 0 0,0 0-1,0 0 1,0 0 0,0 0-1,0 0 1,-1 0 0,1 0-1,0 0 1,0 0 0,0 0-1,0 0 1,0 0 0,-1 0 0,1 0-1,0 0 1,0 0 0,0 0-1,0 0 1,0 0 0,0-1-1,-1 1 1,1 0 0,0 0-1,0 0 1,0 0 0,0 0-1,0 0 1,0 0 0,0 0-1,0 0 1,0 0 0,-1-1-1,1 1 1,0 0 0,0 0 0,0 0-1,0 0 1,0 0 0,0 0-1,0-1 1,0 1 0,0 0-1,0 0 1,0 0 0,0 0-1,0 0 1,0 0 0,0-1-1,0 1 1,0 0 0,0 0-1,9-5-322,16-3 178,15 2-55,12 2-83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4:55.624"/>
    </inkml:context>
    <inkml:brush xml:id="br0">
      <inkml:brushProperty name="width" value="0.025" units="cm"/>
      <inkml:brushProperty name="height" value="0.025" units="cm"/>
      <inkml:brushProperty name="color" value="#66CC00"/>
    </inkml:brush>
  </inkml:definitions>
  <inkml:trace contextRef="#ctx0" brushRef="#br0">35 94 15323,'-13'175'2286,"0"24"-1350,10-87-426,1-103-217,1-9 132,-2-18 225,9-219 1500,-2 196-2059,2-1 0,1 1 0,22-67 0,-26 101-91,-1-1 0,2 0-1,-1 1 1,1 0 0,0 0 0,1 0 0,6-7 0,-8 10-2,0 1 0,1 0 0,-1 0 0,1 0 0,0 1 0,0 0 0,0-1 0,0 1 0,1 1 0,-1-1 0,0 0 0,1 1 0,8-1 0,6 0-22,0 1 0,1 0 0,0 2 0,-1 0 0,0 2 0,1 0 0,-1 1 1,0 0-1,29 13 0,-47-17 19,1 1 0,0-1 1,-1 1-1,1 0 0,0 0 0,-1 0 1,0 0-1,1 0 0,-1 0 1,1 0-1,-1 1 0,0-1 0,0 0 1,0 1-1,0-1 0,2 3 0,-3-3 6,0 0 0,0 0 0,0 0 0,1 0-1,-1 0 1,0 0 0,0 0 0,0 1 0,-1-1 0,1 0-1,0 0 1,0 0 0,-1 0 0,1 0 0,0 0-1,-1 0 1,1 0 0,-1 0 0,-1 1 0,-2 4 24,-1-1 0,1-1 0,-1 1 0,-1-1 0,1 1 0,-11 5 0,-3 1 34,1 0 0,-2-1 1,0-1-1,0-1 1,0-1-1,-1-1 0,0 0 1,-24 2-1,43-8-90,1 0 0,0 0-1,0 0 1,-1 0 0,1 0-1,0 0 1,-1 0 0,1 0-1,0 0 1,0-1 0,-1 1-1,1 0 1,0-1 0,0 1 0,0-1-1,-1 0 1,1 1 0,-1-2-1,1 1 26,1 0-1,0 1 0,0-1 1,0 0-1,0 1 0,0-1 1,-1 0-1,1 1 0,0-1 1,1 1-1,-1-1 0,0 0 1,0 1-1,0-1 0,0 0 1,0 1-1,1-1 0,-1 1 1,0-1-1,1 0 0,-1 1 1,0-1-1,1 1 0,-1-1 1,1 1-1,-1-1 0,0 1 1,1 0-1,-1-1 0,1 1 1,0-1-1,-1 1 0,1 0 1,-1 0-1,2-1 0,22-15-219</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07.230"/>
    </inkml:context>
    <inkml:brush xml:id="br0">
      <inkml:brushProperty name="width" value="0.025" units="cm"/>
      <inkml:brushProperty name="height" value="0.025" units="cm"/>
      <inkml:brushProperty name="color" value="#66CC00"/>
    </inkml:brush>
  </inkml:definitions>
  <inkml:trace contextRef="#ctx0" brushRef="#br0">1 45 13595,'1'1'294,"1"0"-1,-1 0 1,1 0 0,-1 0-1,1 0 1,0-1 0,0 1-1,-1 0 1,1-1 0,0 1 0,0-1-1,-1 0 1,1 0 0,3 1-1,31-4 179,-25 2-56,149-23 889,22-3-792,-146 29-458,-35-2-53,0 0 0,-1 0 0,1 0 1,0 1-1,0-1 0,-1 0 0,1 0 0,-1 1 0,1-1 0,0 0 0,-1 1 0,1-1 0,-1 1 0,1-1 1,-1 1-1,1-1 0,-1 1 0,1 0 0,0 0-1,-1-1 0,0 1 1,-1-1-1,1 1 0,0 0 0,0-1 0,0 1 1,0-1-1,0 1 0,-1 0 0,1-1 0,0 1 1,0-1-1,-1 1 0,1-1 0,0 1 1,-1-1-1,1 1 0,-1-1 0,1 1 0,-1-1 1,1 1-1,-1-1 0,1 0 0,-1 1 0,-4 2 15,1 0 0,-1 0 0,0 0 0,1-1-1,-1 0 1,0 0 0,-1 0 0,-6 1 0,-46 6 216,44-7-157,-60 6 356,37-5 138,-67 15 1,103-18-569,1 0 1,0 0 0,0 0 0,0 0 0,0 0 0,0 0 0,0 0 0,0 0 0,0 0 0,0 0-1,0 0 1,0 0 0,-1 0 0,1 0 0,0 0 0,0 0 0,0 0 0,0 0 0,0 0 0,0 0-1,0 0 1,0 0 0,0 0 0,0 0 0,0 0 0,-1 0 0,1 0 0,0 0 0,0 0-1,0 0 1,0 0 0,0 0 0,0 0 0,0 0 0,0 0 0,0 0 0,0 0 0,0 1 0,0-1-1,0 0 1,0 0 0,0 0 0,0 0 0,0 0 0,0 0 0,0 0 0,0 0 0,0 0 0,0 0-1,0 0 1,0 1 0,0-1 0,0 0 0,0 0 0,0 0 0,0 0 0,0 0 0,0 0 0,0 0-1,0 0 1,0 0 0,0 0 0,0 0 0,0 0 0,0 1 0,0-1 0,0 0 0,9 2 22,15 2-45,25-3 0,1-2 1,0-2 0,81-15-1,-215 25 85,20 2-44,18-3-413,-57 2 1,91-9 263,12 1 126,0 0 0,0 0 0,0 0-1,0 0 1,0 0 0,-1 0 0,1 0 0,0 1 0,0-1 0,0 0-1,0 0 1,0 0 0,0 0 0,0 0 0,-1 0 0,1 0-1,0 0 1,0 0 0,0 0 0,0 0 0,0 0 0,0 0 0,0 0-1,0 0 1,-1 0 0,1 0 0,0 0 0,0 0 0,0-1 0,0 1-1,0 0 1,0 0 0,0 0 0,0 0 0,-1 0 0,1 0 0,0 0-1,0 0 1,0 0 0,0 0 0,0 0 0,0 0 0,0-1 0,0 1-1,0 0 1,0 0 0,0 0 0,0 0 0,0 0 0,0 0 0,0 0-1,0-1 1,0 1 0,0 0 0,0 0 0,0 0 0,0 0-1,0 0 1,0 0 0,0 0 0,0 0 0,0-1 0,0 1 0,0 0-1,0 0 1,0 0 0,0 0 0,19-7-210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10.696"/>
    </inkml:context>
    <inkml:brush xml:id="br0">
      <inkml:brushProperty name="width" value="0.025" units="cm"/>
      <inkml:brushProperty name="height" value="0.025" units="cm"/>
      <inkml:brushProperty name="color" value="#66CC00"/>
    </inkml:brush>
  </inkml:definitions>
  <inkml:trace contextRef="#ctx0" brushRef="#br0">27 0 13411,'2'10'7354,"-6"9"-5689,0 3-1732,5-20 89,0-5 9,0-9 48,-4 1 9,3 11-86,0 0 1,-1 0-1,1 0 0,0 0 0,0 0 1,-1 0-1,1 0 0,0 0 0,-1 0 1,1 0-1,0 0 0,-1 0 0,1 0 1,0 0-1,-1 0 0,1 0 0,0 0 1,-1 0-1,1 0 0,0 0 1,0 1-1,-1-1 0,1 0 0,0 0 1,-1 0-1,1 1 0,0-1 0,0 0 1,0 0-1,-1 0 0,1 1 0,0-1 1,0 0-1,-1 1 0,1 0 0,-1-1-1,0 1 1,0 0-1,0 0 1,1-1-1,-1 1 1,0 0-1,1 0 1,-1 0 0,1 0-1,-1 0 1,1 0-1,-1 0 1,1 0-1,0 0 1,-1 0-1,1 0 1,0 0-1,0 0 1,0 0-1,0 0 1,0 0-1,0 0 1,0 0 0,0 0-1,0 0 1,0 1-1,1-1 1,-1 0-1,0 0 1,1 0-1,-1 0 1,1-1-1,0 3 1,1-2-6,-1 0 1,0 1-1,1-1 1,-1 0-1,1 0 1,-1 0-1,1 0 0,0-1 1,-1 1-1,1 0 1,0-1-1,0 1 1,-1-1-1,1 0 1,0 1-1,0-1 0,0 0 1,0 0-1,3-1 1,-2 1 4,1-1 1,0 0 0,-1 0-1,1 0 1,-1 0 0,5-3-1,-6 3 11,-1 1-1,0-1 1,0 0 0,1 0-1,-1 1 1,0-1 0,0 0-1,0 0 1,0 0 0,0 0-1,0 0 1,-1 0-1,1-1 1,0 1 0,0 0-1,-1 0 1,1-1 0,-1 1-1,1-3 1,-1 4-3,0-1-1,0 1 1,0-1 0,0 1-1,-1-1 1,1 1 0,0-1 0,-1 1-1,1-1 1,0 1 0,-1-1-1,1 1 1,-1-1 0,1 1 0,0 0-1,-1-1 1,1 1 0,-1 0-1,1-1 1,-1 1 0,1 0-1,-1 0 1,0-1 0,1 1 0,-1 0-1,1 0 1,-1 0 0,1 0-1,-1 0 1,0 0 0,1 0 0,-1 0-1,1 0 1,-1 0 0,0 0-1,1 0 1,-1 0 0,1 1 0,-1-1-1,0 0 1,-25 7 177,25-6-209,0-1 0,0 0 0,1 0 0,-1 1 0,0-1 0,0 0 0,1 1 0,-1-1 0,1 1 0,-1-1 0,0 1 0,1-1 0,-1 1 0,1-1 0,-1 1 0,1 0 0,-1-1 0,1 1 0,0 0 0,-1-1-1,1 1 1,0 0 0,-1 0 0,1-1 0,0 1 0,0 0 0,0 0 0,0 0 0,0-1 0,-1 1 0,2 0 0,-1 0 0,0-1 0,0 1 0,0 0 0,0 0 0,0 0 0,1-1 0,-1 1 0,0 0 0,1-1 0,-1 1 0,0 0 0,1-1 0,-1 1 0,1 0 0,-1-1 0,1 1 0,-1-1 0,1 1 0,0-1 0,-1 1 0,1-1 0,0 1 0,-1-1 0,1 0 0,0 1 0,-1-1 0,1 0 0,0 0 0,0 1 0,-1-1 0,1 0 0,0 0 0,0 0 0,0 0 0,16 3-270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12.230"/>
    </inkml:context>
    <inkml:brush xml:id="br0">
      <inkml:brushProperty name="width" value="0.025" units="cm"/>
      <inkml:brushProperty name="height" value="0.025" units="cm"/>
      <inkml:brushProperty name="color" value="#66CC00"/>
    </inkml:brush>
  </inkml:definitions>
  <inkml:trace contextRef="#ctx0" brushRef="#br0">2 83 16027,'0'1'155,"-1"0"-1,1-1 0,0 1 0,0-1 0,0 1 0,-1-1 0,1 1 0,0 0 0,0-1 0,0 1 0,0-1 0,0 1 1,0 0-1,0-1 0,0 1 0,0-1 0,1 1 0,-1-1 0,0 1 0,0 0 0,0-1 0,1 1 0,-1-1 1,0 1-1,1-1 0,-1 1 0,0-1 0,1 1 0,-1-1 0,1 0 0,0 1 0,1-1 55,-1 0 0,1-1-1,0 1 1,-1 0 0,1-1 0,0 0-1,-1 1 1,1-1 0,-1 0 0,4-2-1,31-21 655,-34 22-807,0 0 0,0 0 0,0 0-1,0 0 1,0 0 0,0 0-1,-1 0 1,1 0 0,-1-1-1,0 1 1,1 0 0,-1-1 0,1-4-1,-2 7-35,0-1-1,0 0 0,0 0 0,0 1 0,0-1 1,0 0-1,-1 0 0,1 1 0,0-1 1,0 0-1,-1 1 0,1-1 0,0 0 0,-1 1 1,1-1-1,0 1 0,-1-1 0,1 0 1,-1 1-1,1-1 0,-1 1 0,0-1 0,1 1 1,-1 0-1,1-1 0,-1 1 0,0-1 1,1 1-1,-1 0 0,0 0 0,1-1 0,-1 1 1,0 0-1,0 0 0,1 0 0,-1 0 1,0 0-1,0 0 0,1 0 0,-1 0 0,0 0 1,1 0-1,-2 1 0,0-1-5,1 0 1,-1 0-1,0 0 0,1 0 0,-1 1 0,1-1 1,-1 0-1,0 1 0,1 0 0,-1-1 1,1 1-1,-1 0 0,1 0 0,-1 0 1,1 0-1,0 0 0,0 0 0,-3 2 1,4-2-14,0-1 0,0 0 0,0 1 0,0-1 0,0 0 0,0 0 0,0 1 0,0-1 0,0 0 1,0 1-1,0-1 0,1 0 0,-1 0 0,0 1 0,0-1 0,0 0 0,0 0 0,0 1 1,1-1-1,-1 0 0,0 0 0,0 1 0,0-1 0,1 0 0,-1 0 0,0 0 0,0 0 0,1 1 1,-1-1-1,0 0 0,0 0 0,1 0 0,-1 0 0,0 0 0,1 0 0,-1 0 0,0 0 0,0 0 1,1 0-1,-1 0 0,0 0 0,1 0 0,-1 0 0,0 0 0,0 0 0,1 0 0,-1 0 1,1 0-1,16-1 18,-7-1-14,-1 0 1,0-1-1,0 0 1,0 0-1,-1-1 1,1 0-1,14-10 1,-23 13 20,-6 1-10,-4 4 11,5-2-30,1 0 0,0 0 0,1 1-1,-1 0 1,0 0 0,1 0 0,-6 5-1,8-6-53,0-1 0,-1 1 0,1 0 0,0-1 0,0 1 0,0 0 0,0 0-1,1 0 1,-1 0 0,0 0 0,1 0 0,-1 0 0,1 0 0,0 0 0,-1 0 0,1 0 0,0 0-1,1 4 1,3 1-137,4-9-48</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15.595"/>
    </inkml:context>
    <inkml:brush xml:id="br0">
      <inkml:brushProperty name="width" value="0.025" units="cm"/>
      <inkml:brushProperty name="height" value="0.025" units="cm"/>
      <inkml:brushProperty name="color" value="#66CC00"/>
    </inkml:brush>
  </inkml:definitions>
  <inkml:trace contextRef="#ctx0" brushRef="#br0">1 52 13267,'0'-3'2128,"0"2"-1103,1-2-417,4 1 2152,5 1-1656,2 0-143,4-1-313,4-2-144,5 2-192,2 1-80,3 0-48,-4-2-16,0 0-384,-5 0-312,-1 0 1648,-5-3-1112,-5-1 32,-2 1-8</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16.013"/>
    </inkml:context>
    <inkml:brush xml:id="br0">
      <inkml:brushProperty name="width" value="0.025" units="cm"/>
      <inkml:brushProperty name="height" value="0.025" units="cm"/>
      <inkml:brushProperty name="color" value="#66CC00"/>
    </inkml:brush>
  </inkml:definitions>
  <inkml:trace contextRef="#ctx0" brushRef="#br0">11 0 15171,'0'0'64,"0"0"-1,-1 1 1,1-1-1,0 0 1,0 0-1,0 0 1,0 0-1,0 1 1,0-1-1,0 0 1,0 0-1,0 0 0,0 1 1,0-1-1,0 0 1,0 0-1,0 0 1,0 1-1,0-1 1,0 0-1,0 0 1,0 0-1,0 1 1,0-1-1,0 0 1,0 0-1,0 0 1,0 1-1,0-1 1,0 0-1,1 0 1,-1 0-1,0 0 1,0 1-1,0-1 0,0 0 1,0 0-1,1 0 1,-1 0-1,0 0 1,0 0-1,0 0 1,1 1-1,-1-1 1,0 0-1,16 3 1185,32-3-1016,-31-1 84,-13 1-296,3 0 91,1 0 0,0 1 1,-1-1-1,13 4 1,-19-4-93,0 0 1,0 1-1,0-1 1,0 0-1,0 1 1,0-1-1,-1 0 1,1 1 0,0-1-1,0 1 1,-1-1-1,1 1 1,0 0-1,0-1 1,-1 1-1,1 0 1,-1-1-1,1 1 1,-1 0-1,1 0 1,-1-1 0,1 1-1,-1 0 1,0 0-1,1 0 1,-1 0-1,0 0 1,0-1-1,1 1 1,-1 0-1,0 0 1,0 0-1,0 0 1,0 0 0,0 0-1,-1 0 1,1 0-1,0 0 1,0 0-1,-1-1 1,1 1-1,0 0 1,-1 0-1,1 0 1,-1 0-1,1-1 1,-1 1 0,1 0-1,-2 0 1,-33 52 0,-50 56 0,69-89-42,-7 9-80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18.243"/>
    </inkml:context>
    <inkml:brush xml:id="br0">
      <inkml:brushProperty name="width" value="0.025" units="cm"/>
      <inkml:brushProperty name="height" value="0.025" units="cm"/>
      <inkml:brushProperty name="color" value="#66CC00"/>
    </inkml:brush>
  </inkml:definitions>
  <inkml:trace contextRef="#ctx0" brushRef="#br0">45 62 10818,'-12'-19'1843,"-21"-23"-1,63 82 727,171 139-1455,-77-70-873,-59-55-186,2-2 1,129 75-1,-26-20 19,-145-89-32,0 2 1,-2 0 0,-1 2-1,29 35 1,-2 5 61,191 226-43,-201-250-39,47 35 0,36 35 20,-58-34-3,71 106 1,-125-166-21,17 22-6,2-2 0,1-1 0,2-1 0,1-2 0,53 39 0,-39-36 17,-2 3 1,-2 1-1,-1 3 0,54 65 1,-81-83 17,12 13 307,-46-52 818,12 5-1019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4.046"/>
    </inkml:context>
    <inkml:brush xml:id="br0">
      <inkml:brushProperty name="width" value="0.05" units="cm"/>
      <inkml:brushProperty name="height" value="0.05" units="cm"/>
    </inkml:brush>
  </inkml:definitions>
  <inkml:trace contextRef="#ctx0" brushRef="#br0">63 336 16604,'0'-1'103,"0"0"1,0 0-1,-1 0 0,1 0 1,0 0-1,0 0 1,-1 0-1,1 0 1,-1 0-1,1 0 1,-1 0-1,1 0 1,-1 1-1,1-1 1,-1 0-1,0 0 1,1 1-1,-1-1 1,0 0-1,0 1 1,1-1-1,-1 1 1,0-1-1,0 1 0,0-1 1,0 1-1,0 0 1,0-1-1,0 1 1,0 0-1,0 0 1,-1 0-1,1 0-18,-1 0-1,1 1 1,0-1 0,-1 1-1,1-1 1,0 1-1,-1 0 1,1 0 0,0-1-1,0 1 1,0 0-1,0 0 1,0 0 0,0 0-1,0 1 1,0-1-1,0 0 1,1 0 0,-1 0-1,0 1 1,0 1-1,-3 8-42,1 1 0,0 0-1,0 0 1,2 0 0,-1 0-1,2 0 1,-1 1 0,2-1-1,0 0 1,0 0 0,6 23-1,3-15-79,-9-20 38,-1 1 0,0-1-1,1 0 1,-1 0 0,1 1-1,-1-1 1,0 0 0,1 0 0,-1 0-1,1 0 1,-1 1 0,1-1-1,-1 0 1,1 0 0,-1 0 0,0 0-1,1 0 1,-1 0 0,1 0 0,-1 0-1,1 0 1,-1-1 0,1 1-1,-1 0 1,1 0 0,-1 0 0,0 0-1,1-1 1,-1 1 0,1 0-1,-1 0 1,0-1 0,1 1 0,-1 0-1,0-1 1,1 1 0,-1 0 0,0-1-1,1 1 1,-1 0 0,0-1-1,0 1 1,0-1 0,1 1 0,-1-1-1,0 1 1,0-1 0,0 0-1,5-8 41,-1 0 0,-1-1 0,1 1 0,-1-1 0,2-16 0,5-58 415,-8 65-325,4-118 810,-6 114-594,-1 0-1,-2 0 1,-9-42 0,10 87-186,32 137-265,-25-139 89,0-1 0,2 0 0,1-1 0,0 1 0,1-1 1,12 16-1,-19-31 11,-1 0 0,1-1 0,1 1 0,-1-1 0,0 0 0,0 1 0,1-1 0,0 0 0,-1-1 0,1 1 0,0 0 0,0-1 0,0 0 0,3 2 0,-5-3 3,1 0 0,0 0 0,-1 0 0,1 0 0,0 0 0,-1 0 0,1 0 0,0 0 0,-1-1 0,1 1 0,0-1 0,-1 1 0,1-1 0,-1 0 0,1 0 0,-1 1 0,1-1 0,-1 0 0,0 0 0,1 0 0,-1-1 0,0 1 0,0 0-1,0 0 1,0-1 0,0 1 0,0 0 0,1-3 0,2-5 4,0 0-1,0 0 0,-1 0 0,0-1 0,-1 1 1,0-1-1,0 0 0,-1 1 0,0-1 1,-1 0-1,0 0 0,0 0 0,-1 0 0,-1 0 1,0 1-1,0-1 0,-1 1 0,0-1 0,0 1 1,-1 0-1,-10-16 0,14 24-1,-1 0-1,1 0 1,-1 0-1,1 0 1,-1 0-1,1 1 1,-1-1-1,0 0 1,1 0-1,-1 1 1,0-1-1,0 0 1,0 1-1,0-1 1,1 1-1,-1-1 1,0 1-1,0 0 1,0-1-1,0 1 0,0 0 1,0 0-1,0-1 1,0 1-1,0 0 1,-2 0-1,2 1 0,0 0-1,0-1 0,0 1 0,0 0 1,0 0-1,0 0 0,0 0 0,0 0 0,0 0 1,1 0-1,-1 0 0,0 0 0,1 0 1,-1 1-1,1-1 0,-1 0 0,0 2 0,-1 7-15,-1 0 1,1 0-1,-1 19 0,3-23 5,0 53-33,0-55 41,0-1 0,1 1 1,0-1-1,0 1 0,0 0 1,0-1-1,0 0 0,1 1 1,-1-1-1,1 0 1,0 0-1,0 1 0,3 2 1,-4-5 0,0-1 0,0 1 0,0 0 0,0-1 0,1 1 0,-1-1 1,0 1-1,0-1 0,0 1 0,1-1 0,-1 0 0,0 0 0,1 0 0,-1 0 1,0 0-1,1 0 0,-1 0 0,0 0 0,0 0 0,1-1 0,-1 1 0,0 0 0,0-1 1,1 1-1,-1-1 0,0 1 0,1-2 0,32-20-34,-32 20 31,15-12-27,23-18-161,-37 31 148,-1-1 0,0 1 0,1 0 0,-1 0 0,1 0 1,-1 0-1,1 0 0,-1 0 0,1 1 0,0-1 1,-1 1-1,1 0 0,0 0 0,-1 0 0,5 1 0,-1 1 33,0 2 0,-1-1-1,1 1 1,-1 0-1,0 0 1,0 0-1,0 0 1,-1 1-1,1 0 1,5 9-1,-3-6-2,6 9-11,-10-11 33,1-1-1,0 0 0,0 0 1,0-1-1,1 1 1,6 4-1,-11-9-1,0 0 0,1 0 0,-1 1 0,0-1 0,0 0 0,1 0 0,-1 0 0,0 0 0,0 0 0,1 0 0,-1 0 0,0 0 0,0 0 0,1 0 0,-1 0 0,0 0 0,0 0 0,1 0 0,-1-1 0,0 1 0,0 0 0,1 0 1,-1 0-1,0 0 0,0 0 0,0 0 0,1-1 0,-1 1 0,0 0 0,0 0 0,0 0 0,1-1 0,-1 1 0,0 0 0,0 0 0,0 0 0,0-1 0,0 1 0,0 0 0,0 0 0,1-1 0,-1 1 0,0 0 0,0 0 0,0-1 0,0 1 0,0 0 0,0 0 0,0-1 0,0 1 0,0 0 0,0 0 0,-1-1 0,1-17 213,-5-23 177,-3 0 0,-1 0 1,-29-77-1,23 72-276,14 46-120,1 0 1,0-1 0,0 1 0,0 0 0,0 0 0,0-1 0,0 1 0,1 0 0,-1 0 0,0-1 0,0 1-1,0 0 1,0 0 0,0-1 0,0 1 0,0 0 0,0 0 0,0 0 0,1-1 0,-1 1 0,0 0 0,0 0-1,0 0 1,1 0 0,-1-1 0,0 1 0,0 0 0,0 0 0,1 0 0,-1 0 0,0 0 0,0 0 0,0-1-1,1 1 1,-1 0 0,0 0 0,0 0 0,1 0 0,-1 0 0,0 0 0,0 0 0,1 0 0,-1 0 0,0 0-1,0 0 1,1 0 0,-1 1 0,0-1 0,0 0 0,1 0 0,-1 0 0,0 0 0,0 0 0,0 0 0,1 0-1,-1 1 1,0-1 0,26 8-41,-9-2 18,-14-5-9,0-1-1,1 0 1,-1 1-1,0-1 1,1-1 0,-1 1-1,0 0 1,1-1-1,-1 1 1,0-1-1,1 0 1,-1 0 0,0-1-1,0 1 1,0-1-1,0 1 1,4-4-1,-2 1-10,-1 0-1,0 0 0,0 0 0,0 0 0,-1-1 0,1 0 0,-1 0 0,0 0 0,3-7 0,6-18-159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34.341"/>
    </inkml:context>
    <inkml:brush xml:id="br0">
      <inkml:brushProperty name="width" value="0.025" units="cm"/>
      <inkml:brushProperty name="height" value="0.025" units="cm"/>
      <inkml:brushProperty name="color" value="#66CC00"/>
    </inkml:brush>
  </inkml:definitions>
  <inkml:trace contextRef="#ctx0" brushRef="#br0">0 121 16692,'12'-8'4441,"0"-2"-3159,1 1 0,0 1 0,21-11 1,-34 19-1274,0 0 0,1-1 1,-1 1-1,0 0 0,0 0 1,1 0-1,-1 0 0,0 0 1,0 0-1,1 0 0,-1 0 1,0 0-1,0 0 0,1 0 1,-1 0-1,0 0 0,1 0 1,-1 0-1,0 0 0,0 0 1,1 0-1,-1 1 0,0-1 1,0 0-1,0 0 0,1 0 1,-1 0-1,0 0 0,0 1 1,0-1-1,1 0 0,-1 0 1,0 0-1,0 1 0,0-1 1,0 0-1,1 0 1,-1 1-1,0-1 0,0 0 1,0 1-8,0-1 0,0 0 1,0 0-1,0 0 1,1 1-1,-1-1 1,0 0-1,0 0 0,0 0 1,0 0-1,0 1 1,0-1-1,1 0 1,-1 0-1,0 0 0,0 0 1,0 0-1,1 0 1,-1 0-1,0 1 1,0-1-1,0 0 1,1 0-1,-1 0 0,0 0 1,0 0-1,0 0 1,1 0-1,-1 0 1,0 0-1,0 0 0,0 0 1,1 0-1,-1 0 1,0 0-1,0 0 1,0-1-1,1 1 0,-1 0 1,0 0-1,0 0 1,0 0-1,1 0 1,-1 0-1,0 0 1,0-1-1,0 1 0,0 0 1,0 0-1,1 0 1,-1 0-1,0-1 1,0 1-1,0 0 0,0 0 1,0 0-1,0-1 1,0 1-1,0 0 1,0 0-1,0 0 1,0-1-1,0 1 0,13-19 355,-14 13-89,-10 10-82,-2 5-47,11-7-53,9-7-29,21-16 35,13-12-604,-43 36 177,1 0 1,-1 0 0,1 0 0,0 0-1,0 1 1,0-1 0,0 5 0,5 4-284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34.775"/>
    </inkml:context>
    <inkml:brush xml:id="br0">
      <inkml:brushProperty name="width" value="0.025" units="cm"/>
      <inkml:brushProperty name="height" value="0.025" units="cm"/>
      <inkml:brushProperty name="color" value="#66CC00"/>
    </inkml:brush>
  </inkml:definitions>
  <inkml:trace contextRef="#ctx0" brushRef="#br0">16 35 17004,'0'0'139,"-1"0"1,0 0-1,0 0 1,0 1-1,1-1 1,-1 0-1,0 1 1,0-1 0,1 1-1,-1-1 1,0 1-1,1-1 1,-1 1-1,0-1 1,1 1-1,-1-1 1,1 1 0,-1 0-1,1-1 1,-1 1-1,1 0 1,0 0-1,-1-1 1,1 1-1,0 1 1,0-1 15,1 0 1,-1-1-1,1 1 1,0-1-1,0 1 0,-1-1 1,1 1-1,0-1 0,0 1 1,0-1-1,0 0 1,-1 1-1,1-1 0,0 0 1,0 0-1,0 0 0,2 1 1,48 0 1724,-37-2-1899,0 0-1,-1-1 1,1-1-1,-1-1 1,0 0-1,0 0 1,0-1-1,-1-1 1,0 0-1,14-9 1,-20 8-207</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35.415"/>
    </inkml:context>
    <inkml:brush xml:id="br0">
      <inkml:brushProperty name="width" value="0.025" units="cm"/>
      <inkml:brushProperty name="height" value="0.025" units="cm"/>
      <inkml:brushProperty name="color" value="#66CC00"/>
    </inkml:brush>
  </inkml:definitions>
  <inkml:trace contextRef="#ctx0" brushRef="#br0">22 98 11098,'-2'1'449,"0"1"0,0-1 0,0 0 0,1 0 0,-1 1 0,0-1 0,0 1 0,-2 2 0,4-3-331,-1-1 0,1 1 1,0-1-1,0 1 0,0-1 0,-1 1 0,1-1 0,0 1 1,0-1-1,0 1 0,0-1 0,0 1 0,0-1 0,0 1 1,0-1-1,0 1 0,0-1 0,0 1 0,0-1 1,0 1-1,0-1 0,1 1 0,-1-1 0,0 1 0,0-1 1,0 1-1,1-1 0,-1 1 0,0-1 0,1 0 0,-1 1 1,0-1-1,1 0 0,-1 1 0,1-1 0,-1 0 0,0 1 1,1-1-1,-1 0 0,1 0 0,-1 1 0,1-1 0,-1 0 1,1 0-1,-1 0 0,1 0 0,-1 0 0,1 0 1,-1 0-1,2 0 0,0 1 39,1-1 0,0 0 1,0 0-1,-1 0 0,1 0 0,0 0 1,-1-1-1,1 1 0,0-1 0,-1 1 0,1-1 1,0 0-1,-1 0 0,1-1 0,-1 1 1,0 0-1,1-1 0,-1 1 0,0-1 1,0 0-1,0 0 0,0 0 0,0 0 1,-1 0-1,4-5 0,-1 2 28,1-1-1,-1-1 1,-1 1-1,1 0 1,-1-1-1,0 0 1,-1 0 0,4-12-1,-6 18-165,0 0-1,1 0 0,-1 0 1,0 0-1,0 0 1,0 0-1,0 0 0,1 0 1,-1 0-1,-1 0 1,1 0-1,0 1 1,0-1-1,0 0 0,0 0 1,-1 0-1,1 0 1,0 0-1,-1 0 1,1 0-1,-1 0 0,1 0 1,-1 1-1,1-1 1,-1 0-1,0 0 0,1 1 1,-1-1-1,0 0 1,0 1-1,0-1 1,1 1-1,-1-1 0,0 1 1,0-1-1,0 1 1,0 0-1,0-1 1,0 1-1,-1 0 0,0 0-7,1 0-1,-1 0 0,0 0 0,0 1 0,0-1 0,1 1 1,-1-1-1,0 1 0,1-1 0,-1 1 0,0 0 0,1 0 0,-1 0 1,1 0-1,-1 0 0,1 0 0,0 1 0,0-1 0,-1 0 1,1 1-1,-1 1 0,1-1-12,-1 1-1,1 0 1,0-1-1,-1 1 1,1 0 0,1 0-1,-1-1 1,0 4 0,1-5 1,0-1 1,0 0 0,0 0 0,0 1-1,0-1 1,0 0 0,0 0 0,0 1-1,0-1 1,0 0 0,0 0 0,0 0 0,1 1-1,-1-1 1,0 0 0,0 0 0,0 0-1,0 1 1,0-1 0,1 0 0,-1 0-1,0 0 1,0 0 0,0 1 0,1-1-1,-1 0 1,0 0 0,0 0 0,1 0 0,-1 0-1,0 0 1,0 0 0,1 0 0,-1 0-1,0 0 1,0 0 0,0 0 0,1 0-1,-1 0 1,0 0 0,0 0 0,1 0-1,-1 0 1,0 0 0,0 0 0,1 0 0,-1 0-1,0 0 1,0 0 0,1-1 0,-1 1-1,0 0 1,0 0 0,0 0 0,0 0-1,1-1 1,10-5-897,6-7-572,-2 2 1037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35.898"/>
    </inkml:context>
    <inkml:brush xml:id="br0">
      <inkml:brushProperty name="width" value="0.025" units="cm"/>
      <inkml:brushProperty name="height" value="0.025" units="cm"/>
      <inkml:brushProperty name="color" value="#66CC00"/>
    </inkml:brush>
  </inkml:definitions>
  <inkml:trace contextRef="#ctx0" brushRef="#br0">53 1 14691,'-13'7'1474,"9"-5"-1046,0 0-1,1 0 1,-1 0 0,1 0-1,-1 1 1,1-1-1,0 1 1,0 0-1,0 0 1,-3 4-1,6-6-348,0-1 0,0 1 0,0 0-1,0-1 1,0 1 0,1-1 0,-1 1-1,0-1 1,0 1 0,0-1-1,0 1 1,1-1 0,-1 1 0,0-1-1,1 1 1,-1-1 0,0 1 0,1-1-1,-1 1 1,0-1 0,1 0 0,-1 1-1,1-1 1,-1 0 0,1 1-1,-1-1 1,1 0 0,-1 1 0,1-1-1,-1 0 1,1 0 0,-1 0 0,1 0-1,0 0 1,-1 1 0,1-1-1,0 0 1,29 4 443,-26-4-333,16 2-7,1-1 0,40-2 0,-52 0-340,0-1 0,0 0-1,-1 0 1,1 0 0,0-1 0,-1-1-1,0 1 1,1-1 0,9-7-1,5-4-194</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21.524"/>
    </inkml:context>
    <inkml:brush xml:id="br0">
      <inkml:brushProperty name="width" value="0.025" units="cm"/>
      <inkml:brushProperty name="height" value="0.025" units="cm"/>
      <inkml:brushProperty name="color" value="#66CC00"/>
    </inkml:brush>
  </inkml:definitions>
  <inkml:trace contextRef="#ctx0" brushRef="#br0">1 0 15419,'0'0'2533,"6"11"889,13 35-70,8 21-1866,-24-62-1583,0 1 0,0 0 0,1-1-1,0 0 1,0 0 0,0 0 0,1 0 0,6 5-1,-9-9-10,0 0 0,0 0 0,-1 0 0,1 0 0,0 0-1,0 0 1,0 0 0,0-1 0,0 1 0,0-1 0,0 0-1,0 1 1,0-1 0,0 0 0,0 0 0,1 0-1,-1 0 1,0-1 0,0 1 0,2-1 0,0-1-37,0 0 0,1 0 0,-1 0 0,0 0 0,0 0 0,-1-1 0,8-6 0,12-13-789</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22.031"/>
    </inkml:context>
    <inkml:brush xml:id="br0">
      <inkml:brushProperty name="width" value="0.025" units="cm"/>
      <inkml:brushProperty name="height" value="0.025" units="cm"/>
      <inkml:brushProperty name="color" value="#66CC00"/>
    </inkml:brush>
  </inkml:definitions>
  <inkml:trace contextRef="#ctx0" brushRef="#br0">164 0 17908,'-27'41'1656,"-4"7"-1096,1 4-216,1 4 593,4-2-185,13-5-648,3-7-360,9-18 1632,6-8-1320,1-19-24,0-10-24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22.577"/>
    </inkml:context>
    <inkml:brush xml:id="br0">
      <inkml:brushProperty name="width" value="0.025" units="cm"/>
      <inkml:brushProperty name="height" value="0.025" units="cm"/>
      <inkml:brushProperty name="color" value="#66CC00"/>
    </inkml:brush>
  </inkml:definitions>
  <inkml:trace contextRef="#ctx0" brushRef="#br0">34 10 20092,'0'-10'752,"-1"23"-487,0 1-41,-5 14-112,2-3 288,1-5-72,0 2-144,0-6-400,2-1-248,-1-6 504,2-8-136,-7 2-48,4-7-64</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23.077"/>
    </inkml:context>
    <inkml:brush xml:id="br0">
      <inkml:brushProperty name="width" value="0.025" units="cm"/>
      <inkml:brushProperty name="height" value="0.025" units="cm"/>
      <inkml:brushProperty name="color" value="#66CC00"/>
    </inkml:brush>
  </inkml:definitions>
  <inkml:trace contextRef="#ctx0" brushRef="#br0">1 25 14651,'2'-2'196,"0"0"0,0 0-1,1 0 1,-1 0 0,1 0-1,-1 0 1,1 1 0,0-1 0,0 1-1,0 0 1,0 0 0,0 0-1,0 0 1,0 0 0,0 1 0,0 0-1,5-1 1,9 0 656,33 3 0,-46-1-708,9 0 75,1 0 0,-1 1 1,0 0-1,0 1 0,-1 0 1,1 2-1,-1-1 0,1 1 0,-1 1 1,18 12-1,-28-17-186,0 1 1,0-1-1,-1 1 0,1 0 0,-1 0 0,1 0 1,-1 0-1,0 0 0,1 0 0,-1 1 1,0-1-1,-1 0 0,1 1 0,0-1 0,-1 0 1,1 1-1,-1-1 0,0 1 0,1-1 0,-1 1 1,-1-1-1,1 1 0,0-1 0,0 0 1,-1 1-1,0-1 0,1 1 0,-1-1 0,0 0 1,0 0-1,0 1 0,-3 2 0,-2 6 40,-1 0-1,-1-1 1,0 0 0,-17 16-1,10-11-12,-1 0 1,-32 21-1,41-31-93,-1 0 1,1-1-1,-1 0 0,0-1 0,0 0 1,-1 0-1,1-1 0,-1 0 0,-14 2 0,22-4 66,0 0 0,0 0-1,0 0 1,0 0 0,0 0-1,0 0 1,-1 0-1,1 0 1,0 0 0,0-1-1,0 1 1,0 0 0,0-1-1,0 1 1,0-1-1,0 0 1,0 1 0,0-1-1,0 0 1,0 1 0,1-1-1,-2-1 1,1 1-24,1 0-1,-1-1 1,1 1 0,-1-1 0,1 1 0,0 0-1,-1-1 1,1 1 0,0-1 0,0 1 0,0-1-1,0 1 1,0-1 0,0 1 0,1-1 0,-1 1-1,0 0 1,1-2 0,10-22 68</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36.697"/>
    </inkml:context>
    <inkml:brush xml:id="br0">
      <inkml:brushProperty name="width" value="0.025" units="cm"/>
      <inkml:brushProperty name="height" value="0.025" units="cm"/>
      <inkml:brushProperty name="color" value="#66CC00"/>
    </inkml:brush>
  </inkml:definitions>
  <inkml:trace contextRef="#ctx0" brushRef="#br0">0 68 15147,'4'-1'774,"1"-1"1,-1 0-1,-1 0 0,1 0 0,0 0 0,0 0 0,-1-1 0,6-4 1,-8 5-660,1 1 0,-1 0 0,1-1 0,-1 1 0,0-1 0,0 1 0,0-1 0,0 0 0,0 1 0,0-1 0,0 0 0,0 0 0,0 0 0,-1 1 0,1-1 0,-1 0 0,0 0 0,1 0 0,-1 0 0,0 0 0,-1-4 0,-2 3-7,0 11-39,0 10 33,3-16-97,0-1 1,0 0-1,0 0 1,1 0-1,-1 0 0,1 0 1,-1 0-1,1 0 1,-1 0-1,1 0 0,-1 0 1,1 0-1,0 0 1,0 0-1,-1-1 0,1 1 1,0 0-1,0 0 1,0-1-1,0 1 0,0-1 1,0 1-1,0 0 1,0-1-1,0 0 0,1 1 1,-1-1-3,0 1 0,0-1 0,0 0-1,0 0 1,-1 1 0,1-1 0,0 0 0,0 0 0,0 0 0,0 0 0,0 0 0,0 0 0,0-1 0,0 1 0,-1 0 0,1 0 0,0-1-1,0 1 1,0 0 0,0-1 0,-1 1 0,1-1 0,0 1 0,-1-1 0,1 1 0,0-1 0,-1 0 0,1 1 0,0-1 0,-1 0 0,1 1 0,-1-1-1,1-1 1,-1 2-33,0-1-1,0 1 1,0-1-1,0 1 1,0-1-1,0 1 1,0-1-1,0 0 1,0 1-1,0-1 1,0 1-1,0-1 0,0 1 1,-1-1-1,1 1 1,0 0-1,0-1 1,-1 1-1,1-1 1,0 1-1,-1-1 1,1 1-1,-1 0 1,1-1-1,0 1 1,-1 0-1,1-1 1,-1 1-1,1 0 0,-1 0 1,1-1-1,-1 1 1,1 0-1,-1 0 1,1 0-1,-1 0 1,1 0-1,-1 0 1,-21-4-272,21 4-42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5:37.142"/>
    </inkml:context>
    <inkml:brush xml:id="br0">
      <inkml:brushProperty name="width" value="0.025" units="cm"/>
      <inkml:brushProperty name="height" value="0.025" units="cm"/>
      <inkml:brushProperty name="color" value="#66CC00"/>
    </inkml:brush>
  </inkml:definitions>
  <inkml:trace contextRef="#ctx0" brushRef="#br0">2 61 15523,'-1'6'1849,"1"-1"-1121,2-2-144,3-1 960,6-1-383,3 0-161,7-1-264,3 0-104,3-2-176,5-1-168,1-4-624,0-3-368,0-3 608,-2-5-152,-5-7-88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4.943"/>
    </inkml:context>
    <inkml:brush xml:id="br0">
      <inkml:brushProperty name="width" value="0.05" units="cm"/>
      <inkml:brushProperty name="height" value="0.05" units="cm"/>
    </inkml:brush>
  </inkml:definitions>
  <inkml:trace contextRef="#ctx0" brushRef="#br0">86 236 14139,'-3'-7'601,"0"1"1,0 0-1,-1 1 0,-7-10 0,10 14-472,0 0-1,0 0 1,0 0-1,0 0 1,0 0-1,0 0 1,-1 0-1,1 0 1,0 1-1,0-1 1,-1 0-1,-2 0 1,4 1-63,-1 0 0,0 0 1,0 0-1,1 0 1,-1 0-1,0 0 0,0 1 1,1-1-1,-1 0 1,0 0-1,1 1 0,-1-1 1,0 0-1,1 1 1,-1-1-1,0 1 0,1-1 1,-1 1-1,1-1 1,-1 1-1,1-1 0,-1 1 1,1-1-1,-1 1 1,1 0-1,-1 0 0,-3 7-24,1-1 0,-1 1 0,1-1 0,1 1 0,0 0 0,0 0 0,0 0-1,0 9 1,-1 68 202,3-68-234,4 53-15,-3-62 2,0-1 1,1 0-1,0 0 0,0 1 1,0-1-1,1-1 0,4 9 1,-7-15 0,0 1 0,1-1 1,-1 1-1,0-1 0,0 1 1,1-1-1,-1 0 0,0 1 1,1-1-1,-1 1 1,0-1-1,1 0 0,-1 1 1,1-1-1,-1 0 0,0 1 1,1-1-1,-1 0 1,1 0-1,-1 1 0,1-1 1,-1 0-1,1 0 0,-1 0 1,1 0-1,-1 0 1,1 1-1,0-1 0,-1 0 1,1 0-1,-1-1 0,2 1 1,-1 0 1,0-1 1,0 0-1,0 0 0,-1 0 1,1 0-1,0 1 1,0-1-1,0 0 1,-1 0-1,1-1 0,0 1 1,-1 0-1,1-1 1,13-40 115,-7-5 312,-1-1 1,-3 1-1,-2-1 1,-2 1-1,-13-93 1,10 115-219,-10-35 1,14 60-224,0 0 0,0 0 0,0 0 0,0 0 0,0 0 0,0 0 0,0 1 0,0-1 0,0 0 0,-1 0 0,1 0 0,0 0 0,0 0 0,0 0 0,0 0 0,0 0 0,0 0-1,0 0 1,0 0 0,0 0 0,-1 0 0,1 0 0,0 0 0,0 0 0,0 1 0,0-1 0,0 0 0,0 0 0,0 0 0,-1 0 0,1-1 0,0 1 0,0 0 0,0 0 0,0 0 0,0 0 0,0 0 0,0 0 0,0 0 0,-1 0 0,1 0 0,0 0 0,0 0-1,0 0 1,0 0 0,0 0 0,0 0 0,0 0 0,0 0 0,0-1 0,-2 13-311,3 5-96,2-1 0,0 0 0,0 1 0,2-1 0,0-1 0,12 27 0,-3-19-24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23.603"/>
    </inkml:context>
    <inkml:brush xml:id="br0">
      <inkml:brushProperty name="width" value="0.025" units="cm"/>
      <inkml:brushProperty name="height" value="0.025" units="cm"/>
      <inkml:brushProperty name="color" value="#66CC00"/>
    </inkml:brush>
  </inkml:definitions>
  <inkml:trace contextRef="#ctx0" brushRef="#br0">2 184 13747,'0'0'28,"0"0"0,0 0 0,0 0 0,-1-1 1,1 1-1,0 0 0,0 0 0,0 0 0,0 0 0,0-1 0,0 1 0,0 0 1,-1 0-1,1 0 0,0-1 0,0 1 0,0 0 0,0 0 0,0 0 0,0-1 1,0 1-1,0 0 0,0 0 0,0 0 0,0-1 0,0 1 0,0 0 1,0 0-1,0 0 0,1-1 0,-1 1 0,0 0 0,0 0 0,0 0 0,0 0 1,0-1-1,0 1 0,0 0 0,1 0 0,-1 0 0,0 0 0,0-1 0,0 1 1,0 0-1,1 0 0,-1 0 0,0 0 0,0 0 0,0 0 0,0 0 0,1 0 1,-1 0-1,0 0 0,0 0 0,0 0 0,1 0 0,-1 0 0,0 0 0,0 0 1,1 0-1,-1 0 0,0 0 0,0 0 0,0 0 0,1 0 0,-1 0 1,0 0-1,0 0 0,14-1 122,-5-2-144,0-1 0,0 0 0,0-1 1,-1 0-1,0 0 0,0-1 0,9-7 0,-9 6-3,0 1 0,0 0 0,0 0 0,1 1 0,0 1-1,17-8 1,-2 7 5,1 1-1,-1 1 0,0 1 0,1 1 0,36 4 0,-27-1 7,65-6 0,59-29 0,-123 23-12,1 2 0,0 1 0,0 2 0,0 1 0,38 1-1,-22 9 6,-1 2-1,0 3 0,71 24 0,-74-20 2,-1-2-1,2-1 1,-1-3-1,55 3 1,-41-11-14,-26-2 3,0 2 0,-1 1 0,1 2 0,0 2 0,47 13 0,-39-1 0,0 1 1,52 33-1,-57-29 1,1-2 0,77 28-1,-64-35 0,0-3-1,99 7 1,-100-14-1,0 3-1,0 1 1,65 21-1,-71-13-10,-1 2 1,-1 2-1,0 2 0,-2 1 0,0 3 0,-2 1 0,-1 2 0,-1 2 0,-2 1 0,-1 2 0,-2 2 0,-1 0 0,-2 2 0,28 48 0,8 30-72,70 172-1,19 135 97,9 134 56,-55 12-65,-66-148 55,-13 574-1,-30-985-36,-4 53-244,3-57 143,0-1 0,-1 1-1,1-1 1,-1 1 0,0-1 0,0 0-1,0 1 1,-6 7 0,0-4-52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24.024"/>
    </inkml:context>
    <inkml:brush xml:id="br0">
      <inkml:brushProperty name="width" value="0.025" units="cm"/>
      <inkml:brushProperty name="height" value="0.025" units="cm"/>
      <inkml:brushProperty name="color" value="#66CC00"/>
    </inkml:brush>
  </inkml:definitions>
  <inkml:trace contextRef="#ctx0" brushRef="#br0">9 60 13259,'-6'-9'994,"4"14"-373,5 22-29,119 389 1071,-107-357-1547,-4-14 13,25 66 1,-34-108-122,-1 1 0,1 0 1,0-1-1,0 1 0,0-1 1,1 0-1,-1 1 0,1-1 1,-1 0-1,5 3 0,-6-6-4,0 1 0,1 0 0,-1-1-1,0 0 1,0 1 0,1-1 0,-1 0-1,0 1 1,0-1 0,1 0 0,-1 0-1,0 0 1,1 0 0,-1 0 0,0 0-1,0-1 1,1 1 0,-1 0 0,0-1-1,0 1 1,1-1 0,-1 1 0,0-1-1,0 1 1,0-1 0,0 0 0,0 0-1,0 0 1,0 1 0,0-1 0,0 0-1,0 0 1,-1 0 0,1 0 0,1-2-1,12-16 48,-1-1 0,0-1 0,15-34 0,-8 14-9,294-459-640,-255 415 440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34.495"/>
    </inkml:context>
    <inkml:brush xml:id="br0">
      <inkml:brushProperty name="width" value="0.025" units="cm"/>
      <inkml:brushProperty name="height" value="0.025" units="cm"/>
      <inkml:brushProperty name="color" value="#66CC00"/>
    </inkml:brush>
  </inkml:definitions>
  <inkml:trace contextRef="#ctx0" brushRef="#br0">15 25 13507,'0'-23'1351,"0"21"-857,0 5-91,1 45 732,10 474 1067,-2-125-3358,-9-369-264,-6-50 572,6 20 878,-11-47-551,-8-20-109</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34.943"/>
    </inkml:context>
    <inkml:brush xml:id="br0">
      <inkml:brushProperty name="width" value="0.025" units="cm"/>
      <inkml:brushProperty name="height" value="0.025" units="cm"/>
      <inkml:brushProperty name="color" value="#66CC00"/>
    </inkml:brush>
  </inkml:definitions>
  <inkml:trace contextRef="#ctx0" brushRef="#br0">20 343 10618,'-2'1'121,"1"0"-49,0-1 1,0 1-1,0-1 0,0 1 1,0 0-1,0 0 0,0-1 0,0 1 1,0 0-1,0 0 0,0 0 1,0 0-1,1 0 0,-1 0 1,0 0-1,1 0 0,-1 0 0,1 0 1,-1 1-1,0 1 0,1-3-47,0 0 0,0 0-1,0 0 1,0 0 0,0 0-1,0 1 1,0-1 0,0 0-1,1 0 1,-1 0 0,0 0-1,0 0 1,0 0 0,0 0-1,0 0 1,0 1 0,0-1-1,0 0 1,0 0 0,0 0-1,0 0 1,0 0-1,0 0 1,1 0 0,-1 0-1,0 0 1,0 0 0,0 0-1,0 0 1,0 1 0,0-1-1,0 0 1,1 0 0,-1 0-1,0 0 1,0 0 0,0 0-1,0 0 1,0 0 0,0 0-1,0 0 1,1 0 0,-1 0-1,0 0 1,0-1 0,0 1-1,0 0 1,0 0 0,0 0-1,0 0 1,1 0 0,-1 0-1,11-5 789,12-11-176,24-29 70,58-70 0,14-13-209,-112 120-491,1 1 0,1 0 0,-1 0 1,1 1-1,0 0 0,10-5 0,-16 10-10,-1 0 0,1 0 0,-1 1 0,1-1 0,0 0 1,-1 1-1,1 0 0,0 0 0,0-1 0,-1 2 0,1-1 0,0 0 1,-1 0-1,1 1 0,0 0 0,-1-1 0,1 1 0,-1 0 0,1 0 1,-1 1-1,1-1 0,-1 0 0,0 1 0,0 0 0,0-1 0,0 1 1,0 0-1,3 3 0,13 18-34,-1-1 0,-1 2 0,15 29 0,16 24-152,-38-63 106,0-1 0,1 0 0,1 0 0,0-1 0,1 0 0,0-1 1,27 19-1,-36-29 69,-1 1 1,1-1-1,0 0 1,-1 0-1,1 0 1,0 0-1,0 0 1,0 0-1,4 0 1,-4-2-9,0 1 1,-1 0-1,1-1 0,0 0 1,-1 0-1,1 0 1,-1 0-1,4-2 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46.859"/>
    </inkml:context>
    <inkml:brush xml:id="br0">
      <inkml:brushProperty name="width" value="0.025" units="cm"/>
      <inkml:brushProperty name="height" value="0.025" units="cm"/>
      <inkml:brushProperty name="color" value="#66CC00"/>
    </inkml:brush>
  </inkml:definitions>
  <inkml:trace contextRef="#ctx0" brushRef="#br0">38 43 11771,'-3'-7'331,"3"5"-269,-1 0 1,0-1-1,1 1 0,-1 0 1,0 0-1,0 0 0,-1 0 1,1 0-1,0 1 0,0-1 1,-1 0-1,1 0 1,-1 1-1,0-1 0,1 1 1,-1 0-1,0-1 0,-2 0 1,3 2-35,1 0 0,-1 0 1,1 0-1,0 0 0,-1 0 0,1 0 0,0 0 1,-1 1-1,1-1 0,0 0 0,-1 0 1,1 0-1,0 0 0,0 1 0,-1-1 0,1 0 1,0 0-1,0 1 0,-1-1 0,1 0 1,0 1-1,0-1 0,0 0 0,0 1 1,-1-1-1,1 0 0,0 1 0,0-1 0,0 0 1,0 1-1,0-1 0,0 0 0,0 1 1,0-1-1,0 0 0,0 1 0,0-1 1,0 0-1,0 1 0,0-1 0,0 1 0,0-1 1,1 1-1,3 18 661,5 7-268,1-2 0,2 1 1,0-1-1,17 23 0,69 89-220,-54-79-129,205 329 824,-207-320-818,2-3 0,4-1-1,2-2 1,83 76-1,146 174-52,-201-219-23,-28-39 1,2-2 0,88 66 0,-41-37-4,-2 5-6,71 56 28,-136-116-25,1-2 1,2-1-1,54 24 1,140 68 78,-188-88-30,0 1 0,-2 3 0,46 42 0,-47-35-44,1-1-1,3-2 1,0-2 0,64 35 0,196 98 44,14-4-33,-44-26 67,-207-98-61,1-3-1,128 44 1,-128-56-18,-1 2 0,122 61 0,-144-62-27,2-3 0,0-1 0,65 16 0,-94-30-112,-8-2-236,-1-1 0,0 1-1,0 1 1,0-1 0,0 1-1,12 7 1,-19-9 355,0-1 1,1 0-1,-1 0 0,0 0 0,0 0 1,0 1-1,0-1 0,0 0 0,0 0 1,0 0-1,0 1 0,0-1 0,0 0 0,0 0 1,0 0-1,0 1 0,0-1 0,0 0 1,0 0-1,0 0 0,0 1 0,0-1 1,0 0-1,0 0 0,0 0 0,0 0 1,0 1-1,-1-1 0,1 0 0,0 0 1,0 0-1,0 0 0,0 1 0,0-1 0,-1 0 1,1 0-1,0 0 0,0 0 0,0 0 1,0 0-1,-1 0 0,1 1 0,0-1 1,0 0-1,0 0 0,0 0 0,-1 0 1,1 0-1,0 0 0,0 0 0,0 0 0,-1 0 1,1 0-1,0 0 0,0 0 0,0 0 1,-1 0-1,1 0 0,0 0 0,0-1 1,-14 3-719</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48.248"/>
    </inkml:context>
    <inkml:brush xml:id="br0">
      <inkml:brushProperty name="width" value="0.025" units="cm"/>
      <inkml:brushProperty name="height" value="0.025" units="cm"/>
      <inkml:brushProperty name="color" value="#66CC00"/>
    </inkml:brush>
  </inkml:definitions>
  <inkml:trace contextRef="#ctx0" brushRef="#br0">3 93 18708,'-1'1'126,"1"-1"0,0 1 0,-1 0 0,1 0 0,0-1 0,0 1 0,-1 0 0,1 0 0,0 0 0,0-1 0,0 1 0,0 0 0,0 0 0,0 0 0,1-1 0,-1 1 0,0 0 0,0 0 0,0-1 0,1 1 0,-1 0 0,1 1 0,8 15 637,-9-17-711,6 9 151,0 1 1,0-2 0,1 1 0,0-1-1,1 0 1,0 0 0,0-1-1,1 0 1,-1-1 0,12 6 0,-16-9-287,0-2 1,0 1 0,0 0-1,0-1 1,0 0 0,0 1-1,0-2 1,0 1 0,0 0-1,1-1 1,-1 0 0,0 0-1,1 0 1,-1-1 0,0 1-1,0-1 1,0 0 0,1 0-1,-1-1 1,0 1 0,-1-1-1,1 0 1,0 0 0,0 0-1,-1 0 1,1-1 0,-1 1-1,5-5 1,15-18-1969,-2-1 0,0 0 1,32-56-1,-31 47 1419,-17 24 1670,-14 21 308,-10 23 471,0 2-1,-19 53 0,-19 79-34,35-87-1844,-22 143 0,41-191-151</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48.723"/>
    </inkml:context>
    <inkml:brush xml:id="br0">
      <inkml:brushProperty name="width" value="0.025" units="cm"/>
      <inkml:brushProperty name="height" value="0.025" units="cm"/>
      <inkml:brushProperty name="color" value="#66CC00"/>
    </inkml:brush>
  </inkml:definitions>
  <inkml:trace contextRef="#ctx0" brushRef="#br0">24 1 18276,'-6'33'2200,"5"1"-1447,-5 5-329,-1 2 1608,4 4-1312,3-2-328,0-9-720,3-2-416,1-15 1488,-3-4-864,1-12-112,-2 9-64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49.142"/>
    </inkml:context>
    <inkml:brush xml:id="br0">
      <inkml:brushProperty name="width" value="0.025" units="cm"/>
      <inkml:brushProperty name="height" value="0.025" units="cm"/>
      <inkml:brushProperty name="color" value="#66CC00"/>
    </inkml:brush>
  </inkml:definitions>
  <inkml:trace contextRef="#ctx0" brushRef="#br0">0 63 17492,'113'-28'2142,"-80"18"-1695,0 1 1,43-5-1,-66 13-375,0 1 1,0-1-1,0 2 0,0-1 0,-1 1 1,1 1-1,0 0 0,-1 0 0,1 1 1,-1 0-1,0 0 0,12 7 0,-15-7-54,-1 0-1,-1 1 0,1-1 0,0 1 0,-1 0 1,0 0-1,0 1 0,0-1 0,0 1 0,-1 0 1,0 0-1,0 0 0,0 0 0,2 6 0,-2-3 21,-1 0-1,0 1 0,0-1 0,-1 1 0,0-1 0,-1 1 0,1-1 0,-3 17 1,0-9 73,-1 0 0,-1 0 1,0 0-1,-1-1 0,-1 0 1,-1 0-1,0-1 0,0 1 1,-19 24-1,15-25 58,-1-1 0,0 0 0,-1-1 0,-17 13 0,22-18-130,-1-1-1,0-1 1,0 0 0,-1 0 0,1-1-1,-1 0 1,0-1 0,-13 3 0,20-5-38,0 0-1,0-1 1,-1 0 0,1 0 0,0 0 0,0 0 0,0 0 0,-1-1 0,1 0 0,-3 0-1,5 0 9,0 1 0,0 0 0,1-1 0,-1 1 0,0-1-1,0 1 1,1-1 0,-1 1 0,0-1 0,1 0 0,-1 1-1,1-1 1,-1 0 0,1 1 0,-1-1 0,1 0 0,-1 0-1,1 1 1,0-1 0,-1 0 0,1 0 0,0 0 0,0 0 0,0 1-1,-1-1 1,1 0 0,0 0 0,0 0 0,0 0 0,1 0-1,-1 1 1,0-1 0,0 0 0,0 0 0,1 0 0,-1 0-1,0 1 1,1-1 0,-1 0 0,1-1 0,10-17-71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49.564"/>
    </inkml:context>
    <inkml:brush xml:id="br0">
      <inkml:brushProperty name="width" value="0.025" units="cm"/>
      <inkml:brushProperty name="height" value="0.025" units="cm"/>
      <inkml:brushProperty name="color" value="#66CC00"/>
    </inkml:brush>
  </inkml:definitions>
  <inkml:trace contextRef="#ctx0" brushRef="#br0">1 0 15339,'10'9'2169,"-3"8"-1249,-5 9-432,0 5 2449,3 5-2353,1-2-264,2 1-768,2-7 560,-6-10-224,-1-5-128</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0.022"/>
    </inkml:context>
    <inkml:brush xml:id="br0">
      <inkml:brushProperty name="width" value="0.025" units="cm"/>
      <inkml:brushProperty name="height" value="0.025" units="cm"/>
      <inkml:brushProperty name="color" value="#66CC00"/>
    </inkml:brush>
  </inkml:definitions>
  <inkml:trace contextRef="#ctx0" brushRef="#br0">104 0 19548,'-4'19'1537,"-8"21"-1153,-1 13-152,-2 20 432,-1 6-152,1 10-96,3-1-64,2 0-168,4-5-40,6-8-40,4-11 0,8-14-240,2-7-352,4-14 440,3-8-64,0-9-32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5.634"/>
    </inkml:context>
    <inkml:brush xml:id="br0">
      <inkml:brushProperty name="width" value="0.05" units="cm"/>
      <inkml:brushProperty name="height" value="0.05" units="cm"/>
    </inkml:brush>
  </inkml:definitions>
  <inkml:trace contextRef="#ctx0" brushRef="#br0">13 488 16460,'0'0'54,"0"0"0,-1-1 1,1 1-1,0 0 1,0-1-1,0 1 1,-1 0-1,1 0 0,0-1 1,0 1-1,-1 0 1,1 0-1,0-1 1,0 1-1,-1 0 0,1 0 1,0 0-1,-1-1 1,1 1-1,0 0 1,-1 0-1,1 0 0,0 0 1,-1 0-1,1 0 1,-1 0-1,1 0 1,0 0-1,-1 0 0,-3 9 761,6 18-42,2-16-709,-1-1 0,2 0 1,-1 1-1,1-2 0,7 11 0,-10-17-65,0 0 0,0 0 1,0 0-1,0-1 0,1 1 1,-1 0-1,1-1 0,-1 0 1,1 1-1,0-1 0,0 0 1,0-1-1,0 1 0,0 0 0,1-1 1,-1 0-1,0 0 0,1 0 1,5 1-1,-7-2 19,1 0 1,-1-1-1,0 1 1,1-1-1,-1 0 0,0 0 1,0 0-1,0 0 0,0 0 1,0 0-1,0 0 1,0-1-1,0 1 0,0-1 1,0 1-1,-1-1 1,1 0-1,-1 0 0,1 0 1,-1 1-1,0-1 1,2-3-1,1-4 85,1 0 1,-1 0-1,5-19 0,-2-5 187,-1-1 0,2-48 0,1-1-453,-5 74-108,1 12 74,4 12-29,2 12-58,11 24-1,-20-47 278,0 0 0,1 0 0,-1 0 0,1 0 0,0-1 0,0 0 0,0 1 0,0-1-1,4 3 1,-6-6 17,-1 1-1,1-1 1,0 1-1,0-1 1,0 0-1,0 1 1,-1-1-1,1 0 1,0 0-1,0 0 1,0 0-1,0 1 1,0-1-1,0 0 1,0-1-1,0 1 1,-1 0-1,1 0 1,0 0-1,0 0 0,0-1 1,0 1-1,0 0 1,-1-1-1,1 1 1,0-1-1,0 1 1,-1-1-1,1 1 1,0-1-1,0 1 1,-1-1-1,1 0 1,-1 1-1,1-1 1,-1 0-1,1 0 1,-1 0-1,1 1 1,-1-1-1,0 0 1,1 0-1,-1 0 1,0-1-1,4-6 106,-2 0-1,1-1 1,1-12-1,-3 18-80,5-35 377,-2 0 1,-1 0-1,-2 0 0,-2 0 0,-1 0 1,-2 0-1,-13-55 0,10 76-295,5 20-111,2 11-47,5 50-78,3-1 1,21 80-1,-20-104 103,1 0 0,25 61 0,-24-85 8,-11-15 10,0 0 1,0 0-1,1 0 0,-1 0 0,0 0 0,0 0 0,0 0 0,1 0 0,-1 0 1,0 0-1,0 0 0,0 0 0,1 0 0,-1 0 0,0 0 0,0 0 0,0-1 1,0 1-1,1 0 0,-1 0 0,0 0 0,0 0 0,0 0 0,0 0 0,0 0 1,1-1-1,-1 1 0,0 0 0,0 0 0,0 0 0,0 0 0,0 0 0,0-1 0,0 1 1,0 0-1,1 0 0,-1 0 0,0-1 0,0 1 0,0 0 0,0 0 0,0 0 1,0-1-1,0-2 7,0 0 1,1 1 0,-1-1 0,0 0-1,0 0 1,-1 0 0,1 0-1,-1 0 1,1 0 0,-2-3 0,-9-23-38,-1-1 0,-1 2 0,-1 0 0,-2 0 0,-19-26 0,70 93-2546,-18-27 2085</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0.776"/>
    </inkml:context>
    <inkml:brush xml:id="br0">
      <inkml:brushProperty name="width" value="0.025" units="cm"/>
      <inkml:brushProperty name="height" value="0.025" units="cm"/>
      <inkml:brushProperty name="color" value="#66CC00"/>
    </inkml:brush>
  </inkml:definitions>
  <inkml:trace contextRef="#ctx0" brushRef="#br0">1 7 17732,'1'-1'103,"0"0"1,0 1-1,0-1 1,0 1 0,0-1-1,1 1 1,-1-1-1,0 1 1,0 0-1,1-1 1,-1 1-1,0 0 1,1 0 0,-1 0-1,0 0 1,1 0-1,-1 0 1,0 0-1,1 1 1,-1-1-1,3 1 1,-3 1 7,0 0-1,1 0 1,-1 0 0,0-1-1,0 1 1,0 1 0,0-1-1,0 0 1,0 0 0,-1 0-1,1 0 1,-1 0 0,1 3-1,17 100 474,-4 1 1,0 115-1,-15-162 40,0-51 142,1-37-307,6-60-374,30-163 0,-36 251-89,3-14-41,0 0-1,2 0 1,0 1 0,9-20-1,-13 32 39,1-1 0,-1 1 0,1-1 0,-1 1 0,1 0 0,0 0 0,0 0-1,1 0 1,-1 0 0,0 0 0,0 0 0,1 1 0,2-2 0,-3 2 3,0 0 1,0 1-1,0 0 1,0-1-1,0 1 1,0 0-1,0 0 1,1 0-1,-1 0 0,0 1 1,0-1-1,0 0 1,0 1-1,0-1 1,0 1-1,-1 0 0,1 0 1,0 0-1,0 0 1,0 0-1,1 1 1,-1 0 1,1 0 0,-1 0 0,0 0 0,0 0 1,0 0-1,0 0 0,-1 0 0,1 0 0,0 1 1,-1-1-1,0 1 0,0-1 0,1 1 0,-1 0 0,-1-1 1,1 1-1,0 0 0,-1 0 0,1-1 0,-1 1 1,0 0-1,0 0 0,0 0 0,0 0 0,-1-1 1,1 1-1,-1 0 0,0 0 0,1-1 0,-1 1 1,-2 4-1,-2 4 21,-1 0 1,1 0 0,-2-1-1,1 0 1,-17 19 0,5-9-830,-2-1 0,-21 17 0,39-33 33,8-4 452,11-5-354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1.289"/>
    </inkml:context>
    <inkml:brush xml:id="br0">
      <inkml:brushProperty name="width" value="0.025" units="cm"/>
      <inkml:brushProperty name="height" value="0.025" units="cm"/>
      <inkml:brushProperty name="color" value="#66CC00"/>
    </inkml:brush>
  </inkml:definitions>
  <inkml:trace contextRef="#ctx0" brushRef="#br0">53 0 20468,'0'35'1657,"-8"-10"-1345,-4 3-648,1-3 856,-2-3-16,4-8-296</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2.143"/>
    </inkml:context>
    <inkml:brush xml:id="br0">
      <inkml:brushProperty name="width" value="0.025" units="cm"/>
      <inkml:brushProperty name="height" value="0.025" units="cm"/>
      <inkml:brushProperty name="color" value="#66CC00"/>
    </inkml:brush>
  </inkml:definitions>
  <inkml:trace contextRef="#ctx0" brushRef="#br0">200 14 14875,'0'-1'127,"1"1"0,-1-1 0,1 1 0,-1 0 0,0-1 0,1 1 0,-1-1 0,0 0 1,0 1-1,1-1 0,-1 1 0,0-1 0,0 1 0,0-1 0,0 0 0,0 1 0,1-1 0,-1 1 0,0-1 0,0 0 0,-1 1 0,1-2 0,-11 4 1944,-17 17 350,14-5-2226,1-1 0,0 2-1,1-1 1,1 2 0,1 0 0,0 0 0,1 0 0,0 1 0,-11 35 0,9-18-162,2 0 0,2 1 0,0 0 0,-1 49 0,7-67-14,0 0 0,2 1 0,0-1 0,4 20 0,-4-33-15,0 0 0,1 0 0,-1 0 0,0 0 0,1 0 0,0-1-1,0 1 1,0 0 0,1-1 0,3 5 0,-4-6-3,-1-1 0,1 0 0,0 1 0,0-1 0,-1 0 0,1 0 0,0 0 0,0 0 0,0-1 0,0 1 0,1 0 0,-1-1 1,0 1-1,0-1 0,0 0 0,0 0 0,1 0 0,-1 0 0,0 0 0,0 0 0,3-1 0,0-1 0,1 0 1,-1 0-1,0 0 1,1 0-1,-1-1 1,0 0-1,0 0 1,-1-1-1,1 1 1,-1-1-1,0 0 1,0 0-1,0 0 0,4-5 1,-1-2 56,1 0 1,-1 0 0,-1 0-1,0 0 1,6-16-1,-11 23-15,1 0-1,-1 0 1,0 0-1,0-1 1,-1 1 0,1 0-1,-1 0 1,0-1-1,0 1 1,0 0-1,-1-1 1,0 1-1,-1-4 1,2 6-20,-1 1 0,1-1 0,-1 1 0,0 0 0,1 0 1,-1-1-1,0 1 0,0 0 0,0 0 0,0 0 0,0 0 0,0 0 1,0 0-1,-1 0 0,1 0 0,-2-1 0,1 2-1,-1-1 0,1 0 0,0 1 0,0 0 0,-1-1 1,1 1-1,0 0 0,0 0 0,-1 0 0,1 0 0,0 1 0,0-1 0,-5 2 0,3-1-23,0 0 0,0 1 0,-1 0 0,1-1 0,0 1 0,1 1 0,-1-1 0,0 1 0,1-1 0,-1 1 0,1 0 0,0 0-1,0 0 1,0 1 0,0-1 0,1 1 0,-4 5 0,8-6-254,4-6 81,5-5-120,26-29-1017,-28 27 744,1 0 0,0 0 0,1 0 0,0 1 0,20-12 0,-30 21 516,-1-1-1,1 1 0,0-1 0,0 1 1,0 0-1,0 0 0,0-1 1,-1 1-1,1 0 0,0 0 0,0 0 1,0 0-1,0 0 0,0 0 0,0 0 1,0 0-1,-1 0 0,1 0 0,0 1 1,0-1-1,0 0 0,0 1 0,0-1 1,0 1-1,1 0-7,-1 1-1,0-1 1,0 0-1,0 1 1,1-1-1,-2 0 1,1 1-1,0 0 1,0-1-1,0 1 1,0 3-1,2 5-62,-1 0 1,0 1-1,0 15 0,-2-20 76,3 49-51,-3-32-23,1-1 0,1 0 0,10 42-1,-10-59 63</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2.668"/>
    </inkml:context>
    <inkml:brush xml:id="br0">
      <inkml:brushProperty name="width" value="0.025" units="cm"/>
      <inkml:brushProperty name="height" value="0.025" units="cm"/>
      <inkml:brushProperty name="color" value="#66CC00"/>
    </inkml:brush>
  </inkml:definitions>
  <inkml:trace contextRef="#ctx0" brushRef="#br0">8 0 18196,'0'23'1656,"0"-1"-1160,-5-2-200,4 1 129,1 2-562,-2-6 370,2 1-145,0-7-305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3.076"/>
    </inkml:context>
    <inkml:brush xml:id="br0">
      <inkml:brushProperty name="width" value="0.025" units="cm"/>
      <inkml:brushProperty name="height" value="0.025" units="cm"/>
      <inkml:brushProperty name="color" value="#66CC00"/>
    </inkml:brush>
  </inkml:definitions>
  <inkml:trace contextRef="#ctx0" brushRef="#br0">31 46 16428,'-2'40'2627,"-9"56"0,-2 15-1332,12-85-1064,-1-12-125,1 0-1,1 0 0,0 0 0,1 0 1,0 0-1,1 0 0,5 15 0,-5-28 252,-1-7-204,2-7 12,-7-236 919,-1 70-918,30 223-58,-21-37-116,0-1 1,1 1-1,-1-1 1,1 0-1,0 0 1,1-1-1,-1 0 1,1 0-1,0 0 1,1 0-1,-1-1 1,1 0-1,12 5 1,-13-7 1,0 0 0,1-1 0,-1 0 0,0 0-1,1 0 1,-1-1 0,0 0 0,1 0 0,-1 0 0,1-1 0,-1 0 0,0 0 0,0-1 0,0 0-1,0 0 1,0 0 0,6-4 0,0-1-32,0 0 1,-1-1-1,0 0 0,0 0 0,-1-2 0,0 1 1,-1-1-1,10-13 0,-16 22-373,-3 7 227,-7 50-560,1-20 353,2 0-1,2 0 0,2 44 0,1-67 622,-1-5-151,1 0 1,0 1 0,0-1 0,1 0 0,0 0 0,0 0-1,6 12 1,4-6-5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3.559"/>
    </inkml:context>
    <inkml:brush xml:id="br0">
      <inkml:brushProperty name="width" value="0.025" units="cm"/>
      <inkml:brushProperty name="height" value="0.025" units="cm"/>
      <inkml:brushProperty name="color" value="#66CC00"/>
    </inkml:brush>
  </inkml:definitions>
  <inkml:trace contextRef="#ctx0" brushRef="#br0">106 1 19732,'-6'24'1729,"-1"3"-1401,2 3-160,2 5 568,4 3-816,2 0-264,6-5-368,1-3-89,0-6-183,-2-1-72,-3-9 456,-4-4-240,-5-8 240</inkml:trace>
  <inkml:trace contextRef="#ctx0" brushRef="#br0" timeOffset="1">0 164 15819,'2'-1'1873,"12"-1"-1001,3 1-344,6-7 1400,6 1-863,2-4-1161,2-1-1417,-4 2 1513,-3-3-304,-3 1-320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4.076"/>
    </inkml:context>
    <inkml:brush xml:id="br0">
      <inkml:brushProperty name="width" value="0.025" units="cm"/>
      <inkml:brushProperty name="height" value="0.025" units="cm"/>
      <inkml:brushProperty name="color" value="#66CC00"/>
    </inkml:brush>
  </inkml:definitions>
  <inkml:trace contextRef="#ctx0" brushRef="#br0">69 0 17124,'2'14'1952,"-4"12"-1064,-2 4-376,-5 10 1729,-1 5-1273,-1 6-456,2 4-72,1-3-104,-1-8-168,6-10-336,-1-6-88,4-16-384,0-10-344,-2-8-1601,2-15 2129,2-17-408,2-6-320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4.539"/>
    </inkml:context>
    <inkml:brush xml:id="br0">
      <inkml:brushProperty name="width" value="0.025" units="cm"/>
      <inkml:brushProperty name="height" value="0.025" units="cm"/>
      <inkml:brushProperty name="color" value="#66CC00"/>
    </inkml:brush>
  </inkml:definitions>
  <inkml:trace contextRef="#ctx0" brushRef="#br0">96 0 14267,'9'32'1680,"-3"15"-767,-2 2-289,2 5 1224,2 2-720,7-4-335,0-4-89,4-8-216,1-1-168,0-9-600,-1-1-432,-9-8 624,-3-3-120,-8-8-48</inkml:trace>
  <inkml:trace contextRef="#ctx0" brushRef="#br0" timeOffset="1">3 475 17268,'-3'-2'1536,"12"-1"-936,8-1-224,10-3 712,8-2-207,6-1-385,7-3-248,2-1-480,3-5-400,-7-2 536,-3-4-128,-15-2-113</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4.980"/>
    </inkml:context>
    <inkml:brush xml:id="br0">
      <inkml:brushProperty name="width" value="0.025" units="cm"/>
      <inkml:brushProperty name="height" value="0.025" units="cm"/>
      <inkml:brushProperty name="color" value="#66CC00"/>
    </inkml:brush>
  </inkml:definitions>
  <inkml:trace contextRef="#ctx0" brushRef="#br0">24 146 17012,'2'155'3828,"1"-132"-3255,0 0 0,1-1-1,1 0 1,14 38 0,-18-57-532,1 0 0,0 1 0,-1-1 0,1 0 0,1 0 0,-1-1 0,0 1 0,1 0 0,3 3 0,-5-6-38,-1 1 0,1-1 0,-1 0 0,1 1 0,-1-1-1,1 0 1,-1 0 0,1 1 0,-1-1 0,1 0 0,-1 0 0,1 0 0,0 0 0,-1 0 0,1 0 0,-1 0 0,1 0 0,-1 0 0,1 0 0,0 0 0,-1 0 0,1 0 0,-1 0 0,2-1 0,-1 0-2,0 0 1,0 0-1,-1 0 1,1 0-1,0 0 0,0 0 1,-1 0-1,1 0 1,0 0-1,-1-1 0,1 1 1,-1 0-1,0 0 1,1 0-1,-1-1 0,0-1 1,2-12-3,0-1 1,-2 1 0,0 0-1,0-1 1,-5-22-1,-20-77-52,20 93 65,-1-1 1,-1 1-1,-1 0 1,-1 1-1,-20-35 1,16 43 41,13 13-50,0 0-1,0 0 0,-1 0 1,1 0-1,0 0 0,0 0 1,0 0-1,-1 0 0,1 0 1,0 0-1,0 0 1,0 0-1,-1 0 0,1 0 1,0 0-1,0 1 0,0-1 1,-1 0-1,1 0 0,0 0 1,0 0-1,0 0 0,0 0 1,0 1-1,-1-1 1,1 0-1,0 0 0,0 0 1,0 0-1,0 1 0,0-1 1,0 0-1,0 0 0,0 0 1,-1 0-1,1 1 0,0-1 1,0 0-1,0 0 1,0 0-1,0 1 0,0 1 10,0 0 0,0 0-1,0 0 1,0-1 0,1 1-1,-1 0 1,1 0 0,-1 0-1,1 0 1,-1-1 0,1 1 0,0 0-1,0 0 1,0-1 0,2 3-1,-2-2-2,1 1-1,0-1 0,0 1 1,1-1-1,-1 0 1,0 0-1,1 0 1,-1 0-1,1 0 0,0-1 1,0 1-1,-1-1 1,1 0-1,0 0 0,0 0 1,0 0-1,0 0 1,1-1-1,-1 1 0,0-1 1,0 0-1,0 0 1,0 0-1,0 0 0,1-1 1,-1 1-1,0-1 1,0 0-1,0 0 1,0 0-1,0 0 0,0 0 1,3-3-1,1 0 75,0-1 1,0 0-1,0 0 1,0-1-1,-1 0 0,0 0 1,0 0-1,-1-1 0,0 0 1,0 0-1,5-10 1,7-13 452,-17 30-532,0 0-1,0-1 1,0 1-1,0 0 1,0 0-1,0 0 1,0 0-1,0 0 1,0 0-1,0 0 1,1 0-1,-1 0 1,0 0-1,0-1 1,0 1 0,0 0-1,0 0 1,0 0-1,0 0 1,0 0-1,1 0 1,-1 0-1,0 0 1,0 0-1,0 0 1,0 0-1,0 0 1,0 0-1,1 0 1,-1 0 0,0 0-1,0 0 1,0 0-1,0 0 1,0 0-1,0 0 1,0 0-1,0 0 1,1 0-1,-1 0 1,0 1-1,0-1 1,0 0-1,0 0 1,0 0 0,0 0-1,0 0 1,0 0-1,4 9 80,1 13-30,13 94 40,-9-49-665,2 0-1,3-1 0,26 71 1,-32-116 141</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6:55.400"/>
    </inkml:context>
    <inkml:brush xml:id="br0">
      <inkml:brushProperty name="width" value="0.025" units="cm"/>
      <inkml:brushProperty name="height" value="0.025" units="cm"/>
      <inkml:brushProperty name="color" value="#66CC00"/>
    </inkml:brush>
  </inkml:definitions>
  <inkml:trace contextRef="#ctx0" brushRef="#br0">0 1 16187,'14'28'1361,"-1"14"-825,-1 2-144,3 11 480,4 6-216,-2 7-32,1 5-55,-4 6-129,-6 4-64,-8 10-416,-4 7-328,-16 3 352,-10-1-64,-9 0-40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6.175"/>
    </inkml:context>
    <inkml:brush xml:id="br0">
      <inkml:brushProperty name="width" value="0.05" units="cm"/>
      <inkml:brushProperty name="height" value="0.05" units="cm"/>
    </inkml:brush>
  </inkml:definitions>
  <inkml:trace contextRef="#ctx0" brushRef="#br0">1 47 13835,'5'42'770,"1"0"0,3 0 0,1 0 0,3-2 0,1 1 0,1-2 1,3 0-1,43 72 0,-59-109-781,10 17 151,-9-15 2,-6-13 16,-25-52 249,-25-78-1,44 109-221,1-1 0,1 1-1,2-1 1,-2-59 0,7 84-132,1-1 0,-1 1 1,1 0-1,1-1 1,-1 1-1,1 0 1,0 0-1,6-10 1,-8 14-49,1 1 1,-1-1 0,1 1-1,0 0 1,0 0 0,0 0-1,-1-1 1,1 1 0,0 0-1,1 0 1,-1 0-1,0 0 1,0 1 0,0-1-1,1 0 1,-1 0 0,0 1-1,0-1 1,1 1 0,-1-1-1,1 1 1,-1-1 0,1 1-1,-1 0 1,0 0-1,1 0 1,-1 0 0,1 0-1,-1 0 1,1 0 0,-1 0-1,1 1 1,-1-1 0,1 0-1,-1 1 1,0-1 0,1 1-1,-1 0 1,0-1 0,0 1-1,1 0 1,-1 0-1,1 1 1,1 1-7,0-1 0,-1 1 0,1 0 0,-1-1-1,0 1 1,0 0 0,0 1 0,0-1 0,0 0 0,-1 1 0,0-1-1,1 0 1,-1 1 0,0 0 0,-1-1 0,1 1 0,-1 0 0,1-1-1,-1 1 1,0 0 0,-1-1 0,0 7 0,-2 7 0,0-1 0,-1 1 0,-8 22-1,8-27-113,0 0-1,-1-1 1,0 0-1,-1 0 1,0 0-1,-1 0 1,-11 13-1,17-23 64,1-1 1,0 0-1,0 0 0,0 1 0,-1-1 1,1 0-1,0 0 0,0 1 0,0-1 0,-1 0 1,1 0-1,0 0 0,-1 1 0,1-1 1,0 0-1,0 0 0,-1 0 0,1 0 0,0 0 1,-1 0-1,1 1 0,0-1 0,-1 0 1,1 0-1,0 0 0,-1 0 0,1 0 0,0 0 1,-1 0-1,1-1 0,0 1 0,-1 0 1,0 0-1,-2-12-983,5-19 92,-2 31 916,6-31-753,2-4-225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3.644"/>
    </inkml:context>
    <inkml:brush xml:id="br0">
      <inkml:brushProperty name="width" value="0.025" units="cm"/>
      <inkml:brushProperty name="height" value="0.025" units="cm"/>
      <inkml:brushProperty name="color" value="#66CC00"/>
    </inkml:brush>
  </inkml:definitions>
  <inkml:trace contextRef="#ctx0" brushRef="#br0">206 32 14875,'-10'3'1577,"-5"3"-881,8-6-272,-6-4 808,3-2-424,-4 0-456,0 0-376,-6 3-336,0-1-2072,-5 0 2056,-3 1-353,-1-1-287</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4.183"/>
    </inkml:context>
    <inkml:brush xml:id="br0">
      <inkml:brushProperty name="width" value="0.025" units="cm"/>
      <inkml:brushProperty name="height" value="0.025" units="cm"/>
      <inkml:brushProperty name="color" value="#66CC00"/>
    </inkml:brush>
  </inkml:definitions>
  <inkml:trace contextRef="#ctx0" brushRef="#br0">1321 48 15763,'-26'1'1641,"-1"-1"-1185,-4-1-256,0-3 824,2-1-1032,1 1-288,2 0 248,-1 2-152,1 1-128</inkml:trace>
  <inkml:trace contextRef="#ctx0" brushRef="#br0" timeOffset="1">624 44 11698,'-43'4'1177,"-4"-1"-937,-3-3-192,1 0 1584,0-5-1632,2 1 40,2 1 40,-2 0 0,4 2-24,-1 0 200,-8-4-120,-1-5 64,-1-8-32</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5.066"/>
    </inkml:context>
    <inkml:brush xml:id="br0">
      <inkml:brushProperty name="width" value="0.025" units="cm"/>
      <inkml:brushProperty name="height" value="0.025" units="cm"/>
      <inkml:brushProperty name="color" value="#66CC00"/>
    </inkml:brush>
  </inkml:definitions>
  <inkml:trace contextRef="#ctx0" brushRef="#br0">6 260 14251,'-1'-16'1280,"1"-4"-904,1-5-224,1 0 233,-1-3-209,-1-2-929,0-3 809,-6-5-352,3-7-128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4.662"/>
    </inkml:context>
    <inkml:brush xml:id="br0">
      <inkml:brushProperty name="width" value="0.025" units="cm"/>
      <inkml:brushProperty name="height" value="0.025" units="cm"/>
      <inkml:brushProperty name="color" value="#66CC00"/>
    </inkml:brush>
  </inkml:definitions>
  <inkml:trace contextRef="#ctx0" brushRef="#br0">695 74 13027,'-32'-1'785,"1"-2"0,-32-7 0,13 1 270,41 8-908,1 0 0,-1 1 0,1 0 1,-1 0-1,1 1 0,-1 0 0,1 0 1,-17 6-1,12-2 65,0 1 1,0 0 0,1 1 0,-19 13-1,23-15-212,1 0 0,-1 0 1,0 0-1,0-1 0,0-1 0,0 1 0,-18 3 0,21-6-7,1-1 0,-1 1 0,0-1 0,0-1 0,0 1 0,0-1 0,1 0 0,-1 0 0,0 0 1,0 0-1,1-1 0,-1 0 0,1 0 0,0 0 0,-1-1 0,-4-3 0,-3-2 86,11 6-17,-1 0-1,0 1 1,0-1 0,0 1 0,0-1-1,0 1 1,0 0 0,0 0 0,-1 0-1,1 0 1,0 0 0,-1 0-1,1 1 1,0-1 0,-1 1 0,1 0-1,-1-1 1,1 1 0,-1 0 0,1 1-1,-1-1 1,1 0 0,-1 1 0,1-1-1,0 1 1,-5 1 0,5 0-41,0-2 0,0 1 0,0 0 1,0 0-1,0-1 0,0 1 0,0-1 0,-1 1 1,1-1-1,0 0 0,0 0 0,-1 0 0,1 0 1,0-1-1,0 1 0,-3-1 0,3 0-69,0-1-1,-1 1 0,1-1 0,0 1 1,0-1-1,0 0 0,0 0 1,1 0-1,-1 0 0,0 0 0,1 0 1,-1-1-1,-1-3 0,-21-40-208,14 20 26</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5.579"/>
    </inkml:context>
    <inkml:brush xml:id="br0">
      <inkml:brushProperty name="width" value="0.025" units="cm"/>
      <inkml:brushProperty name="height" value="0.025" units="cm"/>
      <inkml:brushProperty name="color" value="#66CC00"/>
    </inkml:brush>
  </inkml:definitions>
  <inkml:trace contextRef="#ctx0" brushRef="#br0">1 130 17092,'18'152'3096,"54"208"0,-84-422-2212,2-1 1,-2-114 0,17 36-856,-3 124-28,0 0 1,2 0-1,0 0 1,1 1-1,0-1 1,9-16 0,-11 28-2,-1 0 0,1 1 0,0 0 1,0-1-1,0 1 0,1 0 1,0 1-1,-1-1 0,1 1 0,1 0 1,-1 0-1,0 0 0,1 0 1,-1 1-1,8-3 0,-9 4-2,0 0-1,1 0 0,-1 0 0,0 1 1,1-1-1,-1 1 0,1 0 1,-1 0-1,1 1 0,-1-1 1,1 1-1,-1-1 0,0 1 1,1 0-1,-1 0 0,0 1 0,0-1 1,0 1-1,0-1 0,0 1 1,0 0-1,0 0 0,4 5 1,-2-2-2,0 0 0,-1 0 0,0 1 0,0-1 1,-1 1-1,1 0 0,-1 0 0,0 0 0,-1 0 1,0 1-1,0-1 0,0 1 0,1 13 1,-2-10 47,0 1 0,-1 0 0,-1 0 0,1-1 0,-2 1 0,0-1 0,0 1 0,-6 17 0,4-19 1,0 0-1,0 0 1,0-1-1,-1 0 1,0 1-1,-1-2 1,0 1-1,0-1 1,-13 12 0,14-15-40,1 0 0,-1-1 1,0 0-1,-1 0 1,1 0-1,0 0 1,-1-1-1,0 0 1,1 0-1,-1 0 0,0-1 1,0 0-1,0 0 1,0-1-1,0 1 1,-6-2-1,8 1-48,0 0 1,0-1-1,0 0 0,0 0 1,1 0-1,-1 0 0,0 0 1,1-1-1,-1 1 0,1-1 1,-1 0-1,1 0 0,0-1 1,-1 1-1,1-1 0,1 1 1,-1-1-1,0 0 0,1 0 1,-1 0-1,1-1 0,0 1 1,0-1-1,0 1 0,1-1 0,-1 1 1,1-1-1,-2-6 0,2-11-297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6.412"/>
    </inkml:context>
    <inkml:brush xml:id="br0">
      <inkml:brushProperty name="width" value="0.025" units="cm"/>
      <inkml:brushProperty name="height" value="0.025" units="cm"/>
      <inkml:brushProperty name="color" value="#66CC00"/>
    </inkml:brush>
  </inkml:definitions>
  <inkml:trace contextRef="#ctx0" brushRef="#br0">47 0 17660,'1'2'192,"-1"-1"0,1 1 1,-1 0-1,1-1 1,-1 1-1,0-1 0,0 1 1,0 0-1,0-1 0,0 1 1,0-1-1,0 1 0,-1 0 1,1-1-1,0 1 0,-1-1 1,0 3-1,0 1 463,-36 140 2888,38-179-2887,7-3-825,12-53-525,-20 90 688,0 0-1,0 0 1,0-1-1,0 1 0,0 0 1,0 0-1,0 0 1,0 0-1,0 0 1,0-1-1,0 1 0,0 0 1,0 0-1,0 0 1,0 0-1,0 0 0,0-1 1,0 1-1,0 0 1,0 0-1,1 0 1,-1 0-1,0 0 0,0 0 1,0-1-1,0 1 1,0 0-1,0 0 0,0 0 1,0 0-1,1 0 1,-1 0-1,0 0 1,0 0-1,0 0 0,0 0 1,0 0-1,1 0 1,-1-1-1,0 1 1,0 0-1,0 0 0,0 0 1,0 0-1,1 0 1,-1 0-1,0 0 0,4 10-78,0 20 122,-3-27-59,1 14 27,4 42 149,4 0 0,28 99 1,-29-142 68,-9-16-216,0 0 1,0 0 0,0 0-1,0 0 1,1 0-1,-1 0 1,0 0 0,0 0-1,0 0 1,0 0 0,1 0-1,-1 0 1,0 0-1,0 0 1,0 0 0,0 0-1,1-1 1,-1 1 0,0 0-1,0 0 1,0 0-1,0 0 1,0 0 0,0 0-1,1-1 1,-1 1 0,0 0-1,0 0 1,0 0-1,0 0 1,0-1 0,0 1-1,0 0 1,0 0 0,0 0-1,0 0 1,0-1-1,0 1 1,0 0 0,0 0-1,0 0 1,0 0-1,0-1 1,1-33 338,-3 19-329,-1 0 0,-1 0 0,0 0 0,-9-22 0,9 29-57,0 0 0,0 0 0,0 1 0,-1-1 1,0 1-1,0 0 0,-1 1 0,0-1 0,-10-8 1,14 14 13,0 0 0,-1-1 0,1 1 1,0 0-1,-1 0 0,1 1 0,-5-2 1,6 2 22,1 0 0,0 0 0,-1-1 0,1 1 0,-1 0 0,1 0-1,0 0 1,-1 0 0,1 0 0,-1 0 0,1 0 0,0 1 0,-1-1 0,1 0 0,-1 0 0,1 0 0,0 0 0,-1 0 0,1 1 0,0-1 0,-1 0 0,1 0 0,0 0 0,-1 1 0,1-1 0,0 0 0,-1 1 0,1-1 0,0 0 0,0 1 0,0-1 0,-1 0 0,1 1 0,0-1-1,0 0 1,0 1 0,0-1 0,-1 1 0,1-1 0,0 0 0,0 1 0,0-1 0,0 1 0,0-1 0,0 0 0,0 1 0,0-1 0,0 1 0,1-1 0,-1 0 0,0 1 0,0-1 0,0 1 0,0-1 0,0 0 0,1 1 0,0 0 1,0 1-1,-1-1 1,1 0 0,0 0 0,0 0 0,0 0-1,0-1 1,0 1 0,0 0 0,1 0-1,-1 0 1,0-1 0,0 1 0,1-1 0,-1 1-1,0-1 1,0 1 0,1-1 0,-1 0 0,1 0-1,-1 0 1,0 1 0,1-1 0,-1-1 0,0 1-1,1 0 1,-1 0 0,0 0 0,1-1-1,1 0 1,42-11-128,-35 9-100,0 0 1,-1-1-1,1-1 1,-1 1-1,0-1 1,-1-1-1,16-12 1,-13 4-114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6.861"/>
    </inkml:context>
    <inkml:brush xml:id="br0">
      <inkml:brushProperty name="width" value="0.025" units="cm"/>
      <inkml:brushProperty name="height" value="0.025" units="cm"/>
      <inkml:brushProperty name="color" value="#66CC00"/>
    </inkml:brush>
  </inkml:definitions>
  <inkml:trace contextRef="#ctx0" brushRef="#br0">1 1 19636,'0'17'1865,"2"11"-1137,1 0-296,7 3 1000,2-1-576,5-1-184,0-2-159,2-7-954,-1-4 554,-12-7-177,-6-8-49</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6.840"/>
    </inkml:context>
    <inkml:brush xml:id="br0">
      <inkml:brushProperty name="width" value="0.025" units="cm"/>
      <inkml:brushProperty name="height" value="0.025" units="cm"/>
      <inkml:brushProperty name="color" value="#66CC00"/>
    </inkml:brush>
  </inkml:definitions>
  <inkml:trace contextRef="#ctx0" brushRef="#br0">63 64 14179,'-3'0'864,"-5"0"-880,-1-11 312,-4-4-248,2-2 40,-8-4 16</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5.549"/>
    </inkml:context>
    <inkml:brush xml:id="br0">
      <inkml:brushProperty name="width" value="0.025" units="cm"/>
      <inkml:brushProperty name="height" value="0.025" units="cm"/>
      <inkml:brushProperty name="color" value="#66CC00"/>
    </inkml:brush>
  </inkml:definitions>
  <inkml:trace contextRef="#ctx0" brushRef="#br0">32 1248 14955,'-1'1'1248,"-1"5"-1208,1-5-352,2-1-368,2-8 640,2-7-200,0-10-192</inkml:trace>
  <inkml:trace contextRef="#ctx0" brushRef="#br0" timeOffset="1">25 482 12235,'0'-37'1592,"-1"3"-968,-4 4-232,0 4 976,-1 1-575,3 1-121,0 4-232,2-2-144,1 0-360,0-3-176,0-5-272,4-6-432,-1-8 712,-3-5-153,0-8-167</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6.119"/>
    </inkml:context>
    <inkml:brush xml:id="br0">
      <inkml:brushProperty name="width" value="0.025" units="cm"/>
      <inkml:brushProperty name="height" value="0.025" units="cm"/>
      <inkml:brushProperty name="color" value="#66CC00"/>
    </inkml:brush>
  </inkml:definitions>
  <inkml:trace contextRef="#ctx0" brushRef="#br0">230 1074 9666,'-7'-24'2284,"-2"0"-1,0 1 1,-20-35-1,20 40-1466,0-1 1,1 0-1,-10-37 1,-7-64-538,3 15-1551,8 58 220,-2 0 0,-23-44 0,23 55 209</inkml:trace>
  <inkml:trace contextRef="#ctx0" brushRef="#br0" timeOffset="1">19 154 12715,'4'-22'1712,"-4"5"-704,0 3-344,0 5 977,0 2 655,0 8-1416,5 4-583,-1-1-249,2-4-257,1 0-87,-1-7-104,-1 0-56,1-6-176,-2-5-120,-4 1 560,-3 2-48,-1-3-24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6.704"/>
    </inkml:context>
    <inkml:brush xml:id="br0">
      <inkml:brushProperty name="width" value="0.05" units="cm"/>
      <inkml:brushProperty name="height" value="0.05" units="cm"/>
    </inkml:brush>
  </inkml:definitions>
  <inkml:trace contextRef="#ctx0" brushRef="#br0">1 426 14611,'4'14'589,"1"2"-106,0 0 0,1-1 0,14 27 0,-18-39-431,-1 0 0,1 0-1,0 0 1,0-1 0,0 1 0,1-1 0,-1 1 0,0-1 0,1 0 0,0 0 0,-1 0 0,1 0-1,0 0 1,0-1 0,0 1 0,0-1 0,0 0 0,0 0 0,1 0 0,-1 0 0,0-1 0,1 1 0,-1-1-1,0 0 1,4 0 0,-4 0-20,-1-1 0,0 1 0,0-1 0,1 1 0,-1-1 0,0 0 0,0 0 0,0 0 0,0 0 0,0 0 0,0-1 0,0 1-1,0-1 1,0 1 0,-1-1 0,1 1 0,2-5 0,-1 2 29,-1-1-1,1 1 1,-1-1-1,0 1 1,0-1-1,-1 0 0,3-9 1,-2-5 135,0 0-1,-1 1 1,-2-27 0,0 38-155,1 1-37,0 0 0,0 0 1,-1 0-1,0 1 0,0-1 0,-4-9 1,3 48-184,3-21 234,0 1-1,0-1 1,1 0 0,1 0-1,0 0 1,1 0 0,0 0-1,1 0 1,11 19 0,-15-30-38,-1 0-1,0 0 1,1 0 0,0-1 0,-1 1 0,1 0 0,-1 0 0,1-1-1,0 1 1,0-1 0,-1 1 0,1 0 0,0-1 0,0 1 0,0-1-1,-1 0 1,1 1 0,0-1 0,0 0 0,0 1 0,0-1-1,0 0 1,0 0 0,0 0 0,0 0 0,0 0 0,1 0 0,-1-1 10,0 0-1,1 1 1,-1-1 0,0 0 0,0 0 0,1 0 0,-1 0 0,0 0 0,0 0 0,0 0 0,0-1 0,-1 1 0,1 0-1,0 0 1,0-2 0,4-8 96,-1 1 1,0-1-1,3-15 0,4-32-334,-3 1 1,-2-1 0,-2 0 0,-4 0-1,-11-107 1,14 197 166,2 16 323,15 62-1,-16-96-223,-1-1-1,2 1 1,0-1 0,1 0-1,0 0 1,1 0-1,0-1 1,1 0-1,14 16 1,-4-13-697,-13-13 105,-11-9 90,-29-22-1070,-52-35 0,34 27 2707,52 36-1098,0 0-1,-1 0 1,1 0-1,0 1 1,0-1-1,0 0 1,1 0 0,-1-1-1,0 1 1,0 0-1,0 0 1,0-2-1,1 2-44,0 1-1,0-1 1,-1 1-1,1-1 1,0 1-1,0-1 1,1 1-1,-1-1 1,0 1-1,0-1 1,0 1-1,0-1 1,0 1-1,0 0 1,1-1-1,-1 1 1,0-1-1,0 1 1,1-1-1,-1 1 0,0 0 1,0-1-1,1 1 1,0-1-1,2-1 40,1-1-1,0 1 1,-1 0-1,1 0 0,0 1 1,7-3-1,2-1-1007,43-15 133,-27 6 254</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7.303"/>
    </inkml:context>
    <inkml:brush xml:id="br0">
      <inkml:brushProperty name="width" value="0.025" units="cm"/>
      <inkml:brushProperty name="height" value="0.025" units="cm"/>
      <inkml:brushProperty name="color" value="#66CC00"/>
    </inkml:brush>
  </inkml:definitions>
  <inkml:trace contextRef="#ctx0" brushRef="#br0">744 1 13027,'-18'3'161,"-1"0"0,1 2 1,0 0-1,0 1 0,1 1 0,-1 0 1,2 1-1,-1 1 0,1 1 0,0 1 1,1 0-1,-16 15 0,18-14-447,-1-1 0,-1 0-1,-19 10 1,26-17 166,0 0 0,0-1 0,0 0 0,0-1 1,-1 0-1,1 0 0,-1-1 0,-16 1 0,-194-5 2728,217 3-2566,-1 0 0,0-1-1,1 1 1,-1-1-1,0 1 1,1-1 0,-1 0-1,1 0 1,-1 0 0,1 0-1,-1 0 1,1-1-1,0 1 1,0-1 0,-1 1-1,1-1 1,-2-2 0,0-2-50,-1 0 0,1-1 0,0 1 0,-5-12 0,0 0-23,-10-20-32,-2-8-41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9.015"/>
    </inkml:context>
    <inkml:brush xml:id="br0">
      <inkml:brushProperty name="width" value="0.025" units="cm"/>
      <inkml:brushProperty name="height" value="0.025" units="cm"/>
      <inkml:brushProperty name="color" value="#66CC00"/>
    </inkml:brush>
  </inkml:definitions>
  <inkml:trace contextRef="#ctx0" brushRef="#br0">1 3674 11755,'43'-25'1655,"-21"11"-1063,1 2-1,0 0 0,32-10 0,74-13 381,-78 23-745,89-34 1,256-135-108,-338 148-32,-3-3 0,-1-2 0,65-59 0,-44 35 131,-25 26-68,1 2 0,106-51-1,-43 25-88,-78 37-42,0-2 1,-3-2 0,0-1-1,44-47 1,-38 34 14,77-59 0,6 15-5,-49 37-21,125-110-1,87-148 71,-153 158 110,-94 105-143,-2-2 0,-1-1 0,-3-2 0,-1-1 0,44-102 0,-50 93-91,3 1 0,2 0 0,41-57 0,15-4-63,51-73 13,-99 132 38,42-86 1,28-96-701,-81 171 273,29-110-1,-54 171 470,0 1 1,-1-1-1,0 1 0,0-1 1,-1 0-1,0 0 0,-3-15 1,2 12-6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30.411"/>
    </inkml:context>
    <inkml:brush xml:id="br0">
      <inkml:brushProperty name="width" value="0.025" units="cm"/>
      <inkml:brushProperty name="height" value="0.025" units="cm"/>
      <inkml:brushProperty name="color" value="#66CC00"/>
    </inkml:brush>
  </inkml:definitions>
  <inkml:trace contextRef="#ctx0" brushRef="#br0">0 174 15507,'1'2'72,"32"74"1933,47 77 1,-76-145-1891,1-1 0,0 0 0,0 0 1,1-1-1,0 0 0,8 7 1,-12-11-85,0-1-1,-1 0 1,1 1 0,0-1 0,0 0 0,0 0 0,0 0 0,0-1 0,0 1 0,0 0-1,0-1 1,1 1 0,-1-1 0,0 0 0,0 0 0,0 0 0,1 0 0,-1 0 0,0 0 0,0-1-1,0 1 1,1-1 0,-1 1 0,0-1 0,0 0 0,0 0 0,0 0 0,3-2 0,1-2 58,0 0-1,0-1 1,0 0 0,-1 0 0,0 0 0,0-1 0,0 0 0,-1 0 0,0 0 0,0 0 0,-1-1 0,0 1 0,2-10 0,3-13 339,-1 0-1,3-33 1,0-112 1510,-1 230-2012,2 0 0,3 0 1,23 57-1,-36-108 69,3 6-17,0-1 0,1 0 0,9 15 0,-13-22 22,-1-1 0,1 0 0,0 0-1,0 0 1,-1 0 0,1 0-1,0 0 1,0 0 0,0 0-1,0 0 1,0-1 0,0 1 0,0 0-1,1 0 1,-1-1 0,0 1-1,0-1 1,0 1 0,1-1-1,-1 0 1,0 1 0,1-1 0,-1 0-1,0 0 1,1 0 0,-1 0-1,0 0 1,1 0 0,-1 0-1,0-1 1,0 1 0,1 0 0,-1-1-1,0 1 1,0-1 0,1 1-1,1-2 1,1-2 6,1 0 0,-1-1 1,1 0-1,-1 1 0,-1-1 0,1-1 1,-1 1-1,0 0 0,0-1 0,4-10 0,2-9 32,6-30 0,-7 24 28,5-51 0,-12 69-117,-1 1 0,0-1 0,0 1 0,-1 0 0,-1-1 0,0 1 0,-4-16 0,4 24-100,1 1-1,-1-1 1,0 0 0,0 1-1,0-1 1,-3-3 0,4 7 125,1-1 1,0 1 0,-1-1-1,1 1 1,0-1-1,-1 1 1,1-1 0,-1 1-1,1 0 1,-1-1-1,1 1 1,-1 0-1,1-1 1,-1 1 0,1 0-1,-1 0 1,1-1-1,-1 1 1,0 0 0,1 0-1,-1 0 1,1 0-1,-1 0 1,0 0-1,1 0 1,-1 0 0,0 0-1,1 0 1,-1 0-1,1 0 1,-1 0 0,1 1-1,-1-1 1,0 0-1,1 0 1,-1 1 0,1-1-1,-1 0 1,1 1-1,-1-1 1,1 1-1,-1-1 1,1 0 0,0 1-1,-1-1 1,1 1-1,0-1 1,-1 1 0,-5 12-502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31.094"/>
    </inkml:context>
    <inkml:brush xml:id="br0">
      <inkml:brushProperty name="width" value="0.025" units="cm"/>
      <inkml:brushProperty name="height" value="0.025" units="cm"/>
      <inkml:brushProperty name="color" value="#66CC00"/>
    </inkml:brush>
  </inkml:definitions>
  <inkml:trace contextRef="#ctx0" brushRef="#br0">224 1 15907,'-2'53'5084,"-7"45"-3679,4-49-1007,-2 50-136,3-33-87,-20 109 0,26-225 39,2 10-246,-2 0-1,-2 0 1,-2-1 0,-2 1 0,-1 0 0,-11-41-1,11 70 7,2 13 11,3 18 11,9 20-3,2-1 0,1-1 0,2 0 0,2-1 1,30 52-1,-45-86 8,5 9 23,1-1-1,0 0 1,1 0-1,0 0 1,13 12-1,-20-22-6,0 0 0,0 0-1,0 0 1,0-1-1,0 1 1,0 0 0,0-1-1,0 1 1,0-1-1,0 1 1,0-1 0,1 0-1,0 1 1,-1-1-4,-1 0-1,1 0 1,-1 0 0,1 0 0,-1 0 0,1-1-1,-1 1 1,1 0 0,-1 0 0,0 0-1,1 0 1,-1-1 0,1 1 0,-1 0 0,1 0-1,-1-1 1,0 1 0,1 0 0,-1-1 0,0 1-1,1-1 1,-1 1 0,0-1 0,1 0 20,0-1 1,-1 0 0,1 1 0,-1-1-1,1 0 1,-1 0 0,0 1-1,0-1 1,0 0 0,0 0 0,0 0-1,0 1 1,0-1 0,0 0 0,-2-2-1,-1-6 38,-1 1 0,0-1 0,-1 1 0,0 0 0,-1 1 0,0-1 0,0 1 1,-1 1-1,-10-11 0,-12-8-6,-33-24 1,60 48-61,-109-74 6,38 27-38,74 48 32,7 1-4,14 5 5,-19-5-1,36 8-243,49 3-1,-70-10 153,-1-1-1,1-1 1,-1 0-1,1-1 1,22-6-1,18-10-97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31.953"/>
    </inkml:context>
    <inkml:brush xml:id="br0">
      <inkml:brushProperty name="width" value="0.025" units="cm"/>
      <inkml:brushProperty name="height" value="0.025" units="cm"/>
      <inkml:brushProperty name="color" value="#66CC00"/>
    </inkml:brush>
  </inkml:definitions>
  <inkml:trace contextRef="#ctx0" brushRef="#br0">1 0 21133,'1'13'1768,"3"3"-1272,2 10-200,3 7 640,1 7-240,6 6-239,2-2-193,2-2-857,-1-7-727,2-6 1144,1-5-208,-6-11-112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9.069"/>
    </inkml:context>
    <inkml:brush xml:id="br0">
      <inkml:brushProperty name="width" value="0.025" units="cm"/>
      <inkml:brushProperty name="height" value="0.025" units="cm"/>
      <inkml:brushProperty name="color" value="#66CC00"/>
    </inkml:brush>
  </inkml:definitions>
  <inkml:trace contextRef="#ctx0" brushRef="#br0">18 0 21149,'-7'59'4022,"1"71"-3210,5-90-553,-3 245-30,4-277-188,1 0-1,0 0 1,0 0 0,0 0-1,1-1 1,3 9 0,-5-15-30,1 0 0,-1-1 0,0 1 0,1 0 1,-1-1-1,0 1 0,1 0 0,-1-1 1,1 1-1,-1 0 0,1-1 0,0 1 0,-1-1 1,1 1-1,0-1 0,-1 0 0,1 1 0,0-1 1,-1 0-1,1 1 0,0-1 0,0 0 1,-1 0-1,1 0 0,1 1 0,0-2 9,0 1 0,0-1 0,0 0 0,0 0 0,0 1 0,-1-1 0,1-1 0,0 1 0,-1 0 0,1 0 0,-1 0 0,1-1 0,-1 1 0,0-1 0,2-2 0,27-35 288,-2-2 1,40-80-1,-47 81-191,16-27 17,76-156-10,-112 220-91,7-19-410,-8 22 373,-1 0 1,1 1 0,0-1 0,0 0 0,0 0 0,0 0 0,-1 0 0,1 1 0,0-1 0,0 0 0,0 0 0,-1 0 0,1 0 0,0 0 0,0 0 0,-1 0 0,1 0 0,0 0 0,0 0 0,-1 0 0,1 1 0,0-1 0,0-1 0,-1 1-1,1 0 1,0 0 0,0 0 0,0 0 0,-1 0 0,1 0 0,0 0 0,0 0 0,-1 0 0,1 0 0,0 0 0,0-1 0,0 1 0,-1 0 0,1 0 0,0 0 0,0 0 0,0-1 0,0 1 0,-1 0 0,1 0 0,0 0 0,0-1 0,0 1 0,0 0-1,0 0 1,0 0 0,0-1 0,0 1 0,0 0 0,0 0 0,0-1 0,0 1 0,0 0 0,0 0 0,0-1 0,0 1 0,0 0 0,0 0 0,0-1 0,0 1 0,0 0 0,0 0 0,0-1 0,-16 11-120,-5 4-45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9.566"/>
    </inkml:context>
    <inkml:brush xml:id="br0">
      <inkml:brushProperty name="width" value="0.025" units="cm"/>
      <inkml:brushProperty name="height" value="0.025" units="cm"/>
      <inkml:brushProperty name="color" value="#66CC00"/>
    </inkml:brush>
  </inkml:definitions>
  <inkml:trace contextRef="#ctx0" brushRef="#br0">0 1 18604,'13'61'2152,"-3"-2"-1423,3-12-369,6-7 1248,8-11-968,3-8-360,3-16-744,0-5-376,2-16 1784,-5-10-1152,-5-12-64,-3-8-144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0.029"/>
    </inkml:context>
    <inkml:brush xml:id="br0">
      <inkml:brushProperty name="width" value="0.025" units="cm"/>
      <inkml:brushProperty name="height" value="0.025" units="cm"/>
      <inkml:brushProperty name="color" value="#66CC00"/>
    </inkml:brush>
  </inkml:definitions>
  <inkml:trace contextRef="#ctx0" brushRef="#br0">1 137 17940,'0'12'719,"0"47"1006,0-55-1579,1 0-1,0 0 0,-1 1 1,2-1-1,-1 0 0,0 0 1,1-1-1,0 1 1,0 0-1,0 0 0,4 5 1,-5-8-66,0 0 0,1 0 0,-1 0 0,0 1 0,1-1 0,0-1 0,-1 1 0,1 0 0,-1 0 0,1 0 0,0-1 0,-1 1 0,1-1 0,0 1 0,0-1 0,0 0 0,-1 0 0,1 0 0,0 0 0,0 0 0,0 0 0,-1 0 0,1-1 0,0 1 0,0-1 0,-1 1 0,1-1 0,0 1 0,-1-1 0,1 0 0,2-2 0,4-2 144,0 0 0,0 0 0,-1-1 0,12-12 1,-6 4 33,0 0 1,-1-1 0,19-31 0,-26 39-185,-1-1 1,0 1-1,-1-1 1,0 0-1,0 0 1,-1-1-1,0 1 1,0 0 0,-1-1-1,1-16 1,-2 24-66,0 0 1,0-1-1,0 1 1,0 0-1,0 0 1,0-1-1,-1 1 1,1 0-1,0 0 1,-1-1-1,1 1 1,-1 0-1,1 0 1,-1 0-1,1 0 1,-1 0-1,0 0 1,0 0-1,1 0 1,-1 0-1,0 0 1,0 0-1,0 0 1,0 1-1,0-1 1,0 0-1,0 1 1,0-1-1,-1 1 1,1-1-1,0 1 1,0-1-1,0 1 1,-3 0-1,2 0 3,-1 0 0,1 0-1,-1 1 1,0-1-1,1 1 1,0 0-1,-1 0 1,1 0 0,-1 0-1,1 0 1,0 0-1,0 1 1,0-1-1,-1 1 1,1-1-1,-3 5 1,-4 4 3,1 1 0,0 0 0,0 1 0,1 0-1,1 0 1,0 0 0,1 1 0,0 0 0,-6 26 0,7-21-19,1 1 1,0-1-1,2 0 1,0 1-1,1-1 1,5 37-1,-5-50 4,1 0 0,0-1 0,1 1 0,-1 0 0,1-1 0,-1 0 0,2 1 0,-1-1 0,0 0-1,1 0 1,0 0 0,-1 0 0,2-1 0,6 7 0,-7-8-2,0 1-1,1-2 0,-1 1 1,1 0-1,0-1 0,-1 1 1,1-1-1,0 0 1,0 0-1,0-1 0,0 1 1,0-1-1,0 0 0,0 0 1,0 0-1,-1 0 1,1-1-1,5-1 0,5-2-11,-1 0-1,0-1 0,0-1 0,0 0 0,-1 0 0,0-1 0,0-1 0,0 0 1,9-10-1,16-15-40,38-45 1,16-24-137,-90 101 188,-1 1 0,1-1 0,-1 0 0,1 1 0,-1-1 0,1 1 0,-1-1 0,1 1 0,-1-1 0,1 1 0,-1 0 0,1-1 0,0 1 0,-1-1 0,1 1 0,0 0 0,0 0-1,-1 0 1,1-1 0,0 1 0,-1 0 0,1 0 0,0 0 0,0 0 0,-1 0 0,1 0 0,1 0 0,-2 1 1,1 0-1,0 0 1,-1-1 0,1 1-1,-1 0 1,1 0-1,-1 0 1,0 0 0,1 0-1,-1 0 1,0 0 0,0 0-1,1 0 1,-1-1 0,0 1-1,0 0 1,0 2-1,-1 10 11,0 1 0,-3 15-1,3-21 17,-3 15 36,-2 28 113,5-47-140,1 0 0,0 0 0,0 0-1,1 0 1,-1 0 0,1 0 0,0 0 0,0 0 0,2 5-1,-2-8-24,-1-1 0,0 1-1,1-1 1,-1 1 0,0-1-1,1 1 1,-1-1 0,1 0 0,-1 1-1,1-1 1,-1 1 0,1-1-1,-1 0 1,1 0 0,-1 1-1,1-1 1,0 0 0,-1 0-1,1 0 1,-1 1 0,1-1-1,0 0 1,-1 0 0,1 0-1,0 0 1,-1 0 0,1 0-1,-1 0 1,1-1 0,0 1-1,-1 0 1,1 0 0,-1 0 0,1-1-1,0 1 1,-1 0 0,1-1-1,0 0 1,23-16 155,-22 16-152,33-33 26,13-12-81,-43 42 30,0 0 0,0 1 1,0-1-1,1 1 0,-1 0 0,1 1 0,10-4 0,-15 5 11,0 1-1,1 0 0,-1 0 0,1-1 0,-1 1 0,0 0 1,1 0-1,-1 0 0,0 1 0,1-1 0,-1 0 0,1 0 1,-1 1-1,0-1 0,1 1 0,-1-1 0,0 1 0,0 0 1,0-1-1,1 1 0,-1 0 0,0 0 0,0 0 1,0 0-1,0 0 0,0 0 0,0 0 0,0 0 0,-1 0 1,1 0-1,1 3 0,1 3-3,0 1 0,0 0 0,-1 0 0,2 13-1,4 10 32,-7-30-23,-1-1 0,0 1 0,1 0 0,-1 0 0,1 0-1,-1 0 1,1 0 0,-1-1 0,1 1 0,-1 0 0,1-1 0,0 1 0,0 0 0,-1-1 0,1 1 0,0-1 0,0 1 0,0-1 0,-1 1 0,1-1 0,0 0 0,0 1 0,0-1 0,2 0 0,-1 0-1,0 0 1,-1 0 0,1 0 0,0-1 0,0 1 0,0-1 0,0 0-1,-1 1 1,1-1 0,0 0 0,-1 0 0,3-1 0,6-6-3,-1 0 1,0 0-1,11-12 0,-12 12-4,49-57-159,-38 42-33,2 1 0,0 0 0,39-30 0,-57 49 145,1 1-1,0-1 1,0 1 0,1 0 0,-1 0-1,0 0 1,1 1 0,7-3-1,-11 4 38,1 0 0,-1 0-1,1 0 1,-1 0 0,1 0-1,-1 0 1,1 1-1,-1-1 1,1 0 0,-1 1-1,1-1 1,-1 1-1,1 0 1,-1-1 0,0 1-1,1 0 1,-1 0 0,0 0-1,0 0 1,0 0-1,0 0 1,0 0 0,0 0-1,0 0 1,0 0 0,0 1-1,0-1 1,0 0-1,0 2 1,3 10-109,0 0 0,0 1 0,-2-1 1,0 1-1,0-1 0,-1 1 0,-1 0 0,0 0 0,-1-1 0,-4 25 0,5-38 37,0 1 0,0-1-1,0 1 1,0-1 0,0 0-1,0 1 1,0-1 0,0 1-1,0-1 1,0 0 0,0 1-1,0-1 1,-1 0 0,1 1-1,0-1 1,0 1 0,0-1 0,-1 0-1,1 1 1,0-1 0,0 0-1,-1 0 1,1 1 0,0-1-1,0 0 1,-1 1 0,1-1-1,0 0 1,-1 0 0,-6-14-1210,2-7 272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0.499"/>
    </inkml:context>
    <inkml:brush xml:id="br0">
      <inkml:brushProperty name="width" value="0.025" units="cm"/>
      <inkml:brushProperty name="height" value="0.025" units="cm"/>
      <inkml:brushProperty name="color" value="#66CC00"/>
    </inkml:brush>
  </inkml:definitions>
  <inkml:trace contextRef="#ctx0" brushRef="#br0">1431 1 19996,'0'14'2273,"5"6"-1409,2-3-352,1-1 2169,2 3-2489,-1-2 32,-6 7-16,-3 1-288</inkml:trace>
  <inkml:trace contextRef="#ctx0" brushRef="#br0" timeOffset="1">1 1236 20356,'27'2'2417,"23"-9"-1529,26-14-240,12 0 1305,16-3-881,12-2-64,15 0-224,1 3-216,-6 4-320,-10 5-96,-16 4-360,-2 4-152,-9 5-304,-6-1-400,-19 0 792,-9-3-216,-7 0-64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4.325"/>
    </inkml:context>
    <inkml:brush xml:id="br0">
      <inkml:brushProperty name="width" value="0.025" units="cm"/>
      <inkml:brushProperty name="height" value="0.025" units="cm"/>
      <inkml:brushProperty name="color" value="#66CC00"/>
    </inkml:brush>
  </inkml:definitions>
  <inkml:trace contextRef="#ctx0" brushRef="#br0">0 1 15971,'0'8'1729,"9"0"-873,6 0-272,13 2 1192,13-3-703,15-5-225,4-1-72,11-4-448,-1-2-248,-7-2-616,-4 2-360,-19 1 688,-6 4-200,-18 6-168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7.669"/>
    </inkml:context>
    <inkml:brush xml:id="br0">
      <inkml:brushProperty name="width" value="0.05" units="cm"/>
      <inkml:brushProperty name="height" value="0.05" units="cm"/>
    </inkml:brush>
  </inkml:definitions>
  <inkml:trace contextRef="#ctx0" brushRef="#br0">6 223 16195,'-3'-17'2185,"1"23"-455,3 30-366,5-9-1075,13 33-1,-16-52-283,0 0-1,1 0 0,0 0 0,0 0 0,1-1 0,0 0 0,0 0 1,8 8-1,-12-14 8,0 0 1,-1-1 0,1 1-1,0 0 1,-1-1 0,1 1-1,0-1 1,0 1 0,0-1-1,0 1 1,-1-1 0,1 1-1,0-1 1,0 0 0,0 1-1,0-1 1,0 0 0,0 0 0,0 0-1,0 0 1,0 0 0,0 0-1,0 0 1,0 0 0,0 0-1,0 0 1,0-1 0,0 1-1,0 0 1,0-1 0,0 1-1,0-1 1,-1 1 0,1-1-1,0 1 1,0-1 0,0 1-1,-1-1 1,1 0 0,0 0-1,-1 1 1,1-1 0,0 0-1,-1 0 1,1 0 0,-1 0-1,0 1 1,1-1 0,-1 0-1,1-2 1,2-5 102,0 1-1,-1-1 1,0 0-1,0 0 1,0-9-1,1-9 147,-2-1-1,-1 0 1,-1 0-1,-1 0 1,-1 1-1,-8-32 0,21 112-432,-8-48 153,1 5 1,0-1-1,1 0 1,0 0-1,0 0 1,1-1-1,0 1 1,1-1-1,0 0 1,8 8-1,-14-16 17,1-1 1,0 1-1,0 0 0,-1-1 0,1 1 0,0 0 0,0-1 0,0 1 0,0-1 0,0 0 0,-1 1 0,1-1 0,0 0 1,0 1-1,0-1 0,0 0 0,0 0 0,0 0 0,0 0 0,0 0 0,0 0 0,0 0 0,0 0 0,0 0 1,0-1-1,0 1 0,0 0 0,2-1 0,-1-1 1,0 0-1,0 1 1,0-1-1,0 0 1,0 0-1,0 0 1,0 0 0,-1-1-1,1 1 1,1-4-1,4-7 16,-1-1 0,7-27 0,9-63 110,-11 41 5,-11 60-119,1 1 0,-1 0 0,1-1 0,0 1 0,0 0 0,-1-1 0,2 1 0,-1 0 0,0 0 0,0 0 0,4-4 0,-5 5-8,1 1 0,0 0 0,0-1 0,0 1 0,-1 0 0,1 0 0,0 0 0,0 0 0,0 0 0,0-1 0,0 1 0,-1 1 0,1-1 0,0 0 0,0 0 0,0 0 0,0 0 0,-1 1 0,1-1 0,0 0 0,0 1 0,-1-1 0,1 0 0,0 1 0,0-1 0,-1 1 0,1-1 0,0 1 0,-1 0 0,1-1 0,-1 1 0,1 0 0,-1-1 0,2 2 0,38 51 13,-33-42-13,1 0 0,0 0 0,1-1 0,0 0 1,14 11-1,-22-20-2,-1-1 1,1 1 0,0-1 0,-1 1-1,1-1 1,0 0 0,0 1-1,-1-1 1,1 0 0,0 1-1,0-1 1,0 0 0,-1 0-1,1 0 1,0 0 0,0 0 0,0 0-1,0 0 1,-1 0 0,1 0-1,0 0 1,0 0 0,0 0-1,-1-1 1,1 1 0,1-1 0,0 0-43,-1 0 0,0 0 0,1-1 0,-1 1 0,0 0 0,0-1 0,0 1 0,0-1 0,0 1 0,0-1 0,1-2 0,1-4-310,0 0 0,-1 0-1,0 0 1,1-11 0,3-33-492,1 30 276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4.810"/>
    </inkml:context>
    <inkml:brush xml:id="br0">
      <inkml:brushProperty name="width" value="0.025" units="cm"/>
      <inkml:brushProperty name="height" value="0.025" units="cm"/>
      <inkml:brushProperty name="color" value="#66CC00"/>
    </inkml:brush>
  </inkml:definitions>
  <inkml:trace contextRef="#ctx0" brushRef="#br0">0 90 17684,'22'23'1928,"15"-12"-984,12-2-319,14-9 719,4-3-112,7-10-376,-1-4-424,-5-3-1064,-5-2 736,-10-5-296,-10-3-168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5.211"/>
    </inkml:context>
    <inkml:brush xml:id="br0">
      <inkml:brushProperty name="width" value="0.025" units="cm"/>
      <inkml:brushProperty name="height" value="0.025" units="cm"/>
      <inkml:brushProperty name="color" value="#66CC00"/>
    </inkml:brush>
  </inkml:definitions>
  <inkml:trace contextRef="#ctx0" brushRef="#br0">87 5 18468,'17'-5'1976,"7"5"-1343,2 5-233,6 0 896,1 10-536,1 3-96,-7 8-120,-4 8-88,-17 17-192,-9 6-48,-21 20-55,-8 8-33,-14 4 8,-2-2-96,-1-4-697,0-10 617,16-15-64,9-15-56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5.855"/>
    </inkml:context>
    <inkml:brush xml:id="br0">
      <inkml:brushProperty name="width" value="0.025" units="cm"/>
      <inkml:brushProperty name="height" value="0.025" units="cm"/>
      <inkml:brushProperty name="color" value="#66CC00"/>
    </inkml:brush>
  </inkml:definitions>
  <inkml:trace contextRef="#ctx0" brushRef="#br0">245 41 20132,'-4'-4'156,"1"1"0,-1-1-1,-1 1 1,1-1 0,0 1-1,-1 1 1,0-1 0,1 0-1,-1 1 1,0 0 0,0 0 0,-1 1-1,1 0 1,0-1 0,0 2-1,-1-1 1,1 1 0,-1-1-1,1 1 1,0 1 0,-1-1-1,-8 3 1,7-1-84,1 0 0,-1 0 0,1 1 0,0 0-1,0 0 1,0 0 0,0 1 0,1 0 0,-1 0 0,1 1 0,0-1-1,0 1 1,1 0 0,-1 1 0,1-1 0,0 1 0,-5 10 0,5-7-83,0 1 0,1 0 0,0-1 1,1 1-1,0 0 0,0 1 0,1-1 0,0 0 1,1 0-1,0 0 0,1 1 0,0-1 1,5 18-1,-5-23 4,0 0 0,0 0 0,1-1 0,0 1 0,0 0 0,0-1 0,1 1 0,-1-1 0,1 0 1,0 0-1,0 0 0,0 0 0,1 0 0,0-1 0,-1 0 0,1 1 0,0-2 0,1 1 0,-1 0 0,0-1 0,1 1 0,-1-1 0,1-1 1,0 1-1,0-1 0,0 1 0,0-1 0,0-1 0,7 1 0,-4-1 10,0-1-1,-1 0 1,1-1 0,-1 0-1,1 0 1,-1 0 0,0-1-1,0 0 1,0-1 0,0 0-1,-1 0 1,1 0 0,-1 0 0,0-1-1,0 0 1,-1-1 0,1 1-1,7-11 1,-1 0 86,-1 0 1,-1-1-1,0 0 1,-1 0-1,0-1 1,6-22-1,-13 34-6,0 0 0,-1 0-1,0 0 1,1-11 0,-3 15 228,-3 8-197,-2 8-50,4-1-52,0 0 1,0 0-1,1 16 0,1-24-16,0 0 0,0 0 0,1 0 1,-1 0-1,1 0 0,0 0 0,1-1 0,-1 1 0,1 0 1,0-1-1,3 7 0,-4-10 3,0 0 1,0 0-1,0 0 1,0 0-1,0-1 1,0 1-1,0 0 1,0 0-1,0-1 0,0 1 1,0-1-1,1 1 1,-1-1-1,0 1 1,0-1-1,0 0 1,1 1-1,-1-1 0,0 0 1,1 0-1,-1 0 1,0 0-1,0 0 1,1-1-1,-1 1 1,0 0-1,1 0 0,-1-1 1,0 1-1,0-1 1,0 1-1,2-2 1,2 0 6,0-1 0,0 0 1,0-1-1,-1 1 1,9-9-1,2-5 19,-1-1 0,0 0-1,12-22 1,-13 19-25,0 1 1,22-25-1,-35 45-1,0 0 0,0 0 0,1-1 0,-1 1 0,0 0 0,0 0 0,0 0 0,0-1-1,0 1 1,0 0 0,0 0 0,1 0 0,-1 0 0,0-1 0,0 1 0,0 0 0,1 0 0,-1 0 0,0 0 0,0 0 0,0 0 0,1-1 0,-1 1 0,0 0 0,0 0 0,0 0 0,1 0-1,-1 0 1,0 0 0,0 0 0,1 0 0,-1 0 0,0 0 0,0 0 0,0 0 0,1 0 0,-1 0 0,0 0 0,0 0 0,1 1 0,-1-1 0,0 0 0,0 0 0,0 0 0,1 0 0,-1 0-1,0 0 1,0 1 0,0-1 0,0 0 0,1 0 0,-1 0 0,0 0 0,0 1 0,0-1 0,0 0 0,0 0 0,0 0 0,0 1 0,1-1 0,-1 0 0,0 0 0,0 1 0,0-1 0,0 0-1,0 1 1,1 16-32,-2-16 30,0 34-43,-1-22 50,1-1-1,0 1 0,1 0 1,1 0-1,0 0 0,1 0 1,0-1-1,5 16 0,-6-27 6,0 1 1,-1-1-1,1 1 0,0 0 0,0-1 0,0 1 0,0-1 1,1 0-1,-1 1 0,0-1 0,0 0 0,1 0 0,-1 0 0,1 0 1,-1 0-1,1 0 0,0 0 0,-1 0 0,1-1 0,0 1 1,-1-1-1,1 1 0,0-1 0,0 1 0,-1-1 0,1 0 1,0 0-1,0 0 0,0 0 0,-1 0 0,1-1 0,0 1 0,0-1 1,0 1-1,-1-1 0,4-1 0,2-1 34,1 0 1,-1-1-1,0 0 0,0-1 0,-1 0 1,12-9-1,4-10 163,38-49 1,-10 11-80,-49 70-156,0-1-1,-1 1 1,0 0 0,-1 8-1,0-7-44,-1 48-274,2-53 199,0-1 0,0 0 0,1 0 0,-1 0 1,1 0-1,-1 0 0,1 0 0,0 0 0,1 0 0,-1 0 0,0 0 1,1 0-1,-1-1 0,4 5 0,-3-6 103,-1-1 0,0 1 0,0 0 0,0-1 0,1 0 0,-1 1 0,0-1 0,1 0 0,-1 0 0,0 1 0,1-1 0,-1 0 0,1 0 0,-1 0 0,0-1 0,1 1 0,-1 0 0,0-1 0,0 1 0,2-1 0,19-8-583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6.283"/>
    </inkml:context>
    <inkml:brush xml:id="br0">
      <inkml:brushProperty name="width" value="0.025" units="cm"/>
      <inkml:brushProperty name="height" value="0.025" units="cm"/>
      <inkml:brushProperty name="color" value="#66CC00"/>
    </inkml:brush>
  </inkml:definitions>
  <inkml:trace contextRef="#ctx0" brushRef="#br0">84 290 18132,'-53'76'3279,"48"-69"-2966,1 1 0,0-1 0,1 1 0,0 0-1,0 0 1,0 0 0,1 0 0,-1 14 0,2-21-306,1 0 1,0 1-1,0-1 1,0 0 0,0 1-1,0-1 1,1 0-1,-1 1 1,0-1 0,1 0-1,-1 0 1,0 1-1,1-1 1,0 0 0,-1 0-1,1 0 1,0 0-1,-1 0 1,1 1 0,0-1-1,0-1 1,0 1-1,1 1 1,0-1-40,0 0 1,0 0-1,0 0 0,0-1 0,0 1 1,0-1-1,0 0 0,0 1 1,0-1-1,0 0 0,0 0 0,0 0 1,3-1-1,3 0-132,1-1 1,-1 0-1,0-1 0,0 0 1,-1 0-1,9-5 1,-2-1 75,-1 0 0,-1-1 1,1 0-1,-2-1 0,1 0 1,-2-1-1,1 0 0,-2-1 0,0 0 1,15-28-1,-16 25 306,-1 0-1,0-1 0,-1 0 1,-1 0-1,-1 0 1,0 0-1,-1-1 0,-1 0 1,-1-29-1,-1 38-83,-1 1-1,0 0 0,-1-1 1,1 1-1,-2 0 1,1 0-1,-1 0 1,-5-9-1,7 15-112,0 1-1,0-1 1,0 0-1,0 1 1,0-1-1,-1 0 1,1 1-1,0-1 1,-1 1-1,1 0 1,-1 0-1,0-1 0,0 1 1,1 0-1,-1 0 1,0 1-1,0-1 1,0 0-1,0 0 1,0 1-1,0 0 1,0-1-1,0 1 1,0 0-1,0 0 1,0 0-1,0 0 1,0 0-1,0 0 1,0 1-1,0-1 1,0 1-1,0-1 1,0 1-1,0 0 1,0 0-1,1 0 1,-1 0-1,-2 1 1,-3 3-21,0 0 1,1 0 0,0 0-1,0 1 1,0 0 0,1 0-1,-1 1 1,1-1 0,1 1-1,-1 0 1,1 0 0,1 1-1,-5 11 1,4-9-8,1 1-1,0 0 1,0-1-1,1 1 1,1 0-1,0 0 1,0 0-1,1 1 1,2 17-1,-1-25-11,-1-1-1,1 1 1,0-1-1,0 1 1,0-1-1,1 1 1,-1-1-1,1 0 0,0 1 1,0-1-1,0 0 1,0 0-1,0-1 1,1 1-1,-1 0 1,1-1-1,0 1 1,0-1-1,0 0 1,0 0-1,5 2 1,3 1-114,1-1-1,0-1 1,0 0 0,0-1 0,14 2 0,-12-3-77,0 1-1,0 1 1,24 8-1,-34-9 170,-1-1 0,1 1-1,-1 0 1,1 0 0,-1 0-1,0 1 1,0-1 0,0 1-1,0-1 1,0 1 0,-1 0-1,1 0 1,-1 1 0,0-1-1,0 0 1,0 1 0,3 6-1,-2 2-40,-1-1 0,0 0 0,0 1 0,-1-1 0,-1 19 0,1-5 14,0-12-17</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7.473"/>
    </inkml:context>
    <inkml:brush xml:id="br0">
      <inkml:brushProperty name="width" value="0.025" units="cm"/>
      <inkml:brushProperty name="height" value="0.025" units="cm"/>
      <inkml:brushProperty name="color" value="#66CC00"/>
    </inkml:brush>
  </inkml:definitions>
  <inkml:trace contextRef="#ctx0" brushRef="#br0">0 175 13595,'8'-30'1216,"-1"-1"209,2 1-1,18-44 1,-19 65 512,-4 15-581,-1 17-70,-3-22-1249,-7 227 3522,2-156-3053,3-1-1,9 92 1,-6-155-471,0 0 0,0 0 0,1 0 0,0 0 0,5 10 0,-7-17-34,1 0 0,0 1 0,-1-1 0,1 0 0,0 1 0,0-1 0,0 0 0,0 0-1,0 0 1,0 0 0,0 0 0,0 0 0,0 0 0,0 0 0,1 0 0,-1-1 0,0 1 0,1 0 0,-1-1-1,1 1 1,-1-1 0,0 1 0,1-1 0,-1 0 0,1 0 0,-1 0 0,1 0 0,-1 0 0,1 0 0,-1 0-1,1 0 1,-1 0 0,1-1 0,-1 1 0,1-1 0,0 0 0,4-1-14,-1-1 0,0 0 0,0 0 0,0 0-1,-1-1 1,1 0 0,-1 0 0,0 0 0,0 0 0,0 0 0,4-8 0,5-8-112,15-29-1,-22 36 42,-6 14 80,1-1 1,-1 0-1,0 0 1,0 1-1,0-1 1,0 0-1,0 0 1,0 1-1,0-1 1,0 0-1,0 0 1,0 1-1,1-1 1,-1 0-1,0 0 1,0 0-1,0 1 1,0-1-1,1 0 1,-1 0-1,0 0 1,0 0-1,0 0 1,1 1-1,-1-1 1,0 0-1,0 0 1,1 0-1,-1 0 1,0 0-1,0 0 1,1 0-1,-1 0 1,0 0-1,0 0 1,1 0-1,-1 0 1,0 0-1,0 0 1,1 0-1,-1 0 1,0 0-1,0 0 1,1 0-1,-1 0 1,0 0-1,0-1 1,1 1-1,-1 0 1,0 0-1,0 0 1,0 0-1,1-1 1,-1 1-1,0 0 1,0 0-1,0 0 1,0-1-1,0 1 1,1 0-1,-1 0 1,0 0-1,0-1 1,0 1-1,0 0 1,0 0-1,0-1 1,5 22-65,-5-19 54,0-2 13,3 15-81,0-1 1,1 0 0,0 0-1,10 22 1,-12-33 61,-1 0 0,1-1 0,-1 1 0,1-1 0,0 1 0,0-1 0,0 0 0,1 1 0,-1-1 0,0-1 0,1 1 1,4 2-1,-5-3 6,0 0 1,0 0 0,0-1 0,1 1 0,-1-1 0,0 0 0,0 0 0,1 0-1,-1 0 1,0 0 0,1 0 0,-1 0 0,0-1 0,0 1 0,1-1 0,-1 0 0,0 0-1,0 0 1,2-1 0,3-2 6,-1 0 0,0 0 0,0-1 0,-1 0 0,1 0 0,-1-1 0,0 1 0,0-1 0,-1 0 0,0-1 0,0 1 0,5-11 0,1-6 42,-1 0 0,10-34-1,-15 34-2,-3 17-20,-2 14-15,-1 3-4,1 0 1,0 0 0,1-1-1,1 1 1,2 18 0,-3-26 6,1 0 0,-1-1 0,1 1 0,-1-1-1,1 1 1,0-1 0,0 1 0,0-1 0,1 0 0,-1 0 0,0 1 0,1-1 0,-1 0 0,1 0 0,0 0 0,0-1 0,0 1 0,0 0 0,0-1 0,0 1 0,0-1 0,0 1 0,1-1 0,-1 0 0,0 0 0,1 0 0,-1 0 0,1-1 0,2 1 0,3-1 6,0 0 0,0-1 0,0 0 0,0 0 0,0-1 0,0 0 0,0 0 0,0-1 0,-1 0 0,0-1 0,1 1 1,-1-1-1,0-1 0,-1 1 0,9-8 0,-3 1-17,0 0 0,0 0 0,-2-1 1,1 0-1,-1-1 0,14-25 0,-15 8-65,-9 30 72,0-1 0,0 1 0,0-1 0,1 1 0,-1-1 0,0 1 0,0-1 0,-1 1 0,1-1 0,0 1-1,0-1 1,0 1 0,0 0 0,0-1 0,0 1 0,-1-1 0,1 1 0,0-1 0,0 1 0,-1 0 0,1-1 0,-1 0 0,0 1-1,1 0 1,-1 0 0,1 0 0,-1 0 0,0 0 0,1 0 0,-1 0 0,0 1 0,1-1-1,-1 0 1,1 0 0,-1 0 0,1 1 0,-1-1 0,0 0 0,1 0 0,-1 1 0,1-1-1,-1 1 1,1-1 0,-1 1 0,-7 6 11,1 1 0,0 0 0,0 0 0,1 0 0,0 1 0,1 0 0,0 0 0,0 1 0,1-1 0,0 1 0,1 0 0,0 0 0,0 0 0,1 0 0,-1 15 0,3-24-1,0 1 1,0 0-1,0 0 0,1-1 0,-1 1 1,0 0-1,1 0 0,-1-1 0,1 1 0,0 0 1,-1-1-1,1 1 0,0-1 0,0 1 1,0-1-1,0 0 0,0 1 0,1-1 1,-1 0-1,3 2 0,-1-1 2,0 0-1,0 0 1,0-1 0,0 0-1,1 0 1,-1 0 0,0 0-1,1 0 1,6 0 0,6 0-3,0-2-1,0 1 1,25-6 0,-37 5-8,163-25-162,-167 26 164,1 0 1,-1-1-1,0 1 1,1 0 0,-1 0-1,0 0 1,1 0-1,-1-1 1,0 1-1,0 0 1,1 0-1,-1-1 1,0 1 0,0 0-1,1 0 1,-1-1-1,0 1 1,0 0-1,0-1 1,1 1 0,-1 0-1,0-1 1,0 1-1,0 0 1,0-1-1,0 1 1,0-1-1,0 1 1,0 0 0,0-1-1,0 1 1,0 0-1,0-1 1,0 1-1,0-1 1,0 1-1,0 0 1,0-1 0,0 1-1,-1 0 1,1-1-1,0 1 1,0 0-1,0-1 1,-1 1-1,1 0 1,0-1-1,-14-19 12,10 15-40,-9-15-288,-34-54-4509,46 72 4574,1 2 175,-1-1 0,1 0-1,-1 1 1,1-1 0,-1 0-1,1 0 1,0 0 0,-1 1-1,1-1 1,0 0 0,-1 0-1,1 0 1,0 0 0,0 1-1,0-1 1,0 0-1,0 0 1,0 0 0,0 0-1,0 0 1,0 0 0,1 1-1,-1-2 1,8-5-1262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7.970"/>
    </inkml:context>
    <inkml:brush xml:id="br0">
      <inkml:brushProperty name="width" value="0.025" units="cm"/>
      <inkml:brushProperty name="height" value="0.025" units="cm"/>
      <inkml:brushProperty name="color" value="#66CC00"/>
    </inkml:brush>
  </inkml:definitions>
  <inkml:trace contextRef="#ctx0" brushRef="#br0">1 0 21845,'11'2'1648,"4"-1"-1576,-1 1-416,10-2 776,3 1-96,1-1-272</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7.692"/>
    </inkml:context>
    <inkml:brush xml:id="br0">
      <inkml:brushProperty name="width" value="0.025" units="cm"/>
      <inkml:brushProperty name="height" value="0.025" units="cm"/>
      <inkml:brushProperty name="color" value="#66CC00"/>
    </inkml:brush>
  </inkml:definitions>
  <inkml:trace contextRef="#ctx0" brushRef="#br0">87 176 21157,'-6'18'532,"1"0"0,2 0 1,0 0-1,0 1 1,2-1-1,0 1 1,3 24-1,-1-32-393,0 0 0,0 0 0,2 0 0,-1 0 0,1-1 1,1 1-1,0-1 0,0 0 0,1 0 0,1 0 0,-1-1 0,2 0 0,11 15 0,-16-22-170,0 0-1,1 1 1,-1-1-1,0 0 1,1 0-1,0 0 1,-1-1-1,1 1 1,0 0-1,0-1 1,0 0-1,0 0 1,0 0-1,0 0 1,3 0-1,-6-1-3,1 0-1,-1 0 0,0 0 1,1 0-1,-1-1 1,0 1-1,1 0 1,-1 0-1,0 0 1,1-1-1,-1 1 1,0 0-1,0-1 1,1 1-1,-1 0 1,0 0-1,0-1 1,0 1-1,1 0 1,-1-1-1,0 1 0,0-1 1,0 1-1,0 0 1,0-1-1,0 1 1,0 0-1,0-1 1,0 1-1,0-1 1,0 1-1,0 0 1,0-1-1,0 1 1,0 0-1,0-1 1,0 1-1,0 0 0,-1-1 1,1 1-1,0 0 1,-1-1-1,-6-18-1058,6 18 999,-53-96-4197,29 54 3341,1-1 1,3 0-1,-18-52 0,37 89 1196,0 0-1,0 0 1,1 0-1,0 0 0,0-7 1,1 12-134,0 1 0,0-1 1,0 1-1,0 0 1,0-1-1,1 1 0,-1-1 1,0 1-1,1-1 1,-1 1-1,1 0 0,0-1 1,-1 1-1,1 0 0,0 0 1,0 0-1,0-1 1,0 1-1,0 0 0,0 0 1,0 0-1,0 0 0,1 1 1,-1-1-1,0 0 1,0 0-1,1 1 0,-1-1 1,3 0-1,18-4 1386,-1 1 0,43-1 0,18-4-251,-46 3-1351,0-2 0,0-1 0,45-19 0,-76 24-131,-2-7-79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8.188"/>
    </inkml:context>
    <inkml:brush xml:id="br0">
      <inkml:brushProperty name="width" value="0.025" units="cm"/>
      <inkml:brushProperty name="height" value="0.025" units="cm"/>
      <inkml:brushProperty name="color" value="#66CC00"/>
    </inkml:brush>
  </inkml:definitions>
  <inkml:trace contextRef="#ctx0" brushRef="#br0">1 131 20156,'20'7'2145,"14"-12"-1225,4-7-368,10-6 920,4-2-223,-3-3-353,-2 2-376,-7 4-840,-7 2-392,-11 11-537,-12 1 969,-18 6-256,-9 8-184</inkml:trace>
  <inkml:trace contextRef="#ctx0" brushRef="#br0" timeOffset="1">45 321 18724,'19'17'2216,"5"-4"-1447,12-10-353,9-3 1152,8-8-808,0-8-576,1-7 112,5 1-96,-5 1-264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9.899"/>
    </inkml:context>
    <inkml:brush xml:id="br0">
      <inkml:brushProperty name="width" value="0.025" units="cm"/>
      <inkml:brushProperty name="height" value="0.025" units="cm"/>
      <inkml:brushProperty name="color" value="#66CC00"/>
    </inkml:brush>
  </inkml:definitions>
  <inkml:trace contextRef="#ctx0" brushRef="#br0">1 339 19556,'10'57'1897,"-3"-15"-1088,1 1-1,3-1 0,19 52 1,-7-47-669,1-1 0,2-1 1,37 46-1,-56-82-158,18 29-54,-23-35 56,0 0 1,-1-1 0,0 1 0,0 0-1,0 0 1,0 0 0,0 0 0,-1 0-1,1 0 1,-1 0 0,1 4 0,-1-7 11,0 0 1,-1 1 0,1-1 0,0 0-1,0 0 1,0 0 0,0 0 0,0 0-1,0 1 1,0-1 0,0 0 0,0 0-1,0 0 1,0 0 0,0 0 0,-1 0-1,1 0 1,0 0 0,0 1 0,0-1-1,0 0 1,0 0 0,0 0 0,-1 0-1,1 0 1,0 0 0,0 0 0,0 0-1,0 0 1,0 0 0,-1 0-1,1 0 1,0 0 0,0 0 0,0 0-1,0 0 1,0 0 0,-1 0 0,1 0-1,0 0 1,0 0 0,0 0 0,0 0-1,0 0 1,0-1 0,-1 1 0,1 0-1,0 0 1,0 0 0,0 0 0,-7-5-78,-8-12-41,2 0-1,0 0 1,1-2-1,1 1 1,-11-25 0,5 10-18,-2 0 10,10 18 93,0 0 0,2-1 0,-12-30 0,19 46 38,0 0 1,0-1 0,-1 1 0,1 0 0,0 0-1,0 0 1,0-1 0,0 1 0,0 0 0,0 0-1,1 0 1,-1-1 0,0 1 0,0 0 0,0 0-1,0 0 1,0-1 0,0 1 0,0 0-1,0 0 1,0 0 0,1-1 0,-1 1 0,0 0-1,0 0 1,0 0 0,0 0 0,1 0 0,-1-1-1,0 1 1,0 0 0,0 0 0,0 0-1,1 0 1,-1 0 0,0 0 0,0 0 0,0 0-1,1 0 1,-1 0 0,0 0 0,0 0 0,1 0-1,-1 0 1,0 0 0,0 0 0,0 0-1,1 0 1,-1 0 0,0 0 0,0 0 0,0 0-1,1 0 1,-1 0 0,0 0 0,0 1 0,0-1-1,1 0 1,18 7 67,-12-4-46,5 2-14,0-1 0,0 0 0,0-1 0,0 0 0,0-1 0,1-1 0,-1 0 0,0 0-1,1-1 1,-1-1 0,1 0 0,-1-1 0,1 0 0,-1-1 0,0 0 0,0-1 0,-1-1 0,1 1 0,-1-2 0,0 0 0,0 0 0,17-14-1,-16 10 21,0-2 0,0 1-1,-1-1 1,-1-1-1,0 0 1,-1-1-1,0 0 1,10-22-1,-14 25 15,-1 0-1,0-1 1,0 0 0,-1 1-1,-1-1 1,0 0 0,0-1-1,-2 1 1,1 0-1,-1 0 1,-1 0 0,-2-13-1,2 21-28,0 0-1,0 0 1,-1 0 0,0 0-1,0 0 1,0 0-1,0 0 1,0 0-1,-5-4 1,7 7-14,-1 0-1,0 0 1,1 1-1,-1-1 1,0 0-1,0 1 1,1-1 0,-1 1-1,0-1 1,0 1-1,0-1 1,0 1 0,0-1-1,1 1 1,-1 0-1,0 0 1,0-1 0,0 1-1,0 0 1,0 0-1,0 0 1,0 0 0,0 0-1,0 0 1,0 0-1,0 1 1,0-1-1,0 0 1,0 0 0,0 1-1,0-1 1,1 1-1,-1-1 1,0 1 0,0-1-1,0 1 1,1-1-1,-1 1 1,0 0 0,0-1-1,1 1 1,-1 0-1,1 0 1,-1-1 0,1 1-1,-1 0 1,0 1-1,-3 5-24,0 0 0,1 1 0,0-1 0,0 1 0,1-1 0,0 1 0,0 0 0,-1 13 0,-2 72-173,4-77 167,1 42 161,9 78 0,-4-102 17,1-1 0,2 1 1,19 53-1,-20-71-179,0-1 0,1 0 0,12 18 1,-16-27-71,1 0 1,-1-1-1,1 1 1,0-1 0,0 0-1,1 0 1,-1-1-1,1 0 1,0 0 0,8 4-1,-14-8 77,1 1 1,-1-1-1,1 0 0,-1 0 0,1 1 0,-1-1 0,1 0 1,-1 0-1,1 0 0,-1 0 0,1 0 0,-1 1 1,1-1-1,-1 0 0,1 0 0,0 0 0,-1-1 1,1 1-1,-1 0 0,1 0 0,-1 0 0,1 0 0,-1 0 1,1-1-1,-1 1 0,1 0 0,-1-1 0,1 1 1,-1 0-1,1-1 0,-1 1 0,1-1 0,0 0 0,-1-1-1,1 1 1,-1-1-1,1 1 1,-1-1-1,0 1 1,0-1-1,1 1 0,-1-1 1,0 0-1,-1-2 1,-10-48 91,10 48-59,-19-63 275,5 19 22,2 0 0,-8-58 0,23 101-238,5 9-21,10 14 1,-13-14-35,-1 0-22,1 0 0,0-1 0,-1 0 0,1 0 1,1 0-1,-1 0 0,0 0 0,1-1 0,-1 0 1,1 0-1,0 0 0,0-1 0,0 1 1,0-1-1,0 0 0,6 0 0,-5-1 5,-1-1-1,1 1 1,-1-1-1,1 0 1,-1-1-1,0 1 1,0-1-1,0 0 1,0-1 0,0 1-1,0-1 1,-1 0-1,1 0 1,-1 0-1,6-5 1,-1-1 84,0-1 1,-1 1 0,1-1-1,-2 0 1,0-1-1,10-19 1,-13 23 38,-2 1 0,1 0 0,-1-1 0,0 1 0,0-1 0,0 0 0,-1 1 0,0-1 0,-1 0 0,1 0 0,-1 0-1,-1 0 1,1 1 0,-3-10 0,3 16-99,0-1 1,0 0-1,0 1 0,0-1 0,0 1 0,0-1 1,0 0-1,0 1 0,-1-1 0,1 1 0,0-1 1,0 0-1,-1 1 0,1-1 0,0 1 0,-1-1 1,1 1-1,-1-1 0,1 1 0,-1 0 0,1-1 1,-1 1-1,1-1 0,-1 1 0,1 0 0,-1-1 1,1 1-1,-1 0 0,1 0 0,-1 0 0,0-1 1,1 1-1,-1 0 0,1 0 0,-1 0 0,0 0 1,1 0-1,-1 0 0,0 0 0,1 0 0,-1 0 1,1 1-1,-1-1 0,0 0 0,1 0 0,-1 0 1,0 1-1,-2 1 20,1 0 1,-1 0 0,1 0 0,0 0-1,0 0 1,0 0 0,0 0-1,0 1 1,-1 2 0,-3 5-18,1 0 1,1 0-1,0 1 1,0-1-1,1 1 1,1 0-1,-2 14 1,3-18-25,0 0 0,1 1 0,0-1 0,0 0 0,0 0 0,1 1 0,1-1 1,-1 0-1,1 0 0,0 0 0,7 13 0,-8-17-4,1-1 1,-1 1-1,1-1 0,0 1 1,0-1-1,0 0 0,0 0 1,1 0-1,-1 0 0,1 0 1,-1 0-1,1-1 0,0 1 1,-1-1-1,1 0 0,0 0 1,0 0-1,0 0 1,0 0-1,0 0 0,0-1 1,0 0-1,0 1 0,0-1 1,0 0-1,0-1 0,0 1 1,0 0-1,0-1 0,0 0 1,0 0-1,3-1 0,5-2-90,-2 0-1,1 0 1,0-1-1,-1-1 1,0 1-1,0-2 0,-1 1 1,9-9-1,-1-1-182,-1-1-1,-1-1 0,0 0 0,-1-1 0,-2-1 0,20-40 0,-17 25-122,-1 0 0,-2-1 0,10-55 0,-17 65 185,2-38-1,-5 56 212,-1 1-1,0 0 0,-1 0 1,0 0-1,0 0 0,0 0 1,-1 0-1,0 1 0,0-1 1,-6-11-1,8 18 11,-1-1 1,1 1-1,0-1 0,0 1 1,-1-1-1,1 1 1,0-1-1,-1 1 1,1 0-1,-1-1 0,1 1 1,-1-1-1,1 1 1,-1 0-1,1-1 1,-1 1-1,1 0 0,-1 0 1,1-1-1,-1 1 1,1 0-1,-1 0 1,1 0-1,-1 0 0,0 0 1,1 0-1,-1 0 1,1 0-1,-1 0 0,0 0 1,1 0-1,-2 0 1,1 1 7,-1 0 1,0 0 0,1 0 0,-1 0-1,1 0 1,0 1 0,-1-1-1,1 0 1,0 1 0,-2 2-1,-2 4 61,1-1 0,-1 1-1,-4 15 1,1 7 170,2 0-1,2 0 1,1 1-1,1-1 1,1 1-1,6 51 1,-3-63-51,0 0 1,1 0-1,10 30 0,-11-43-162,0 0 1,0 0-1,1-1 1,0 1-1,0 0 0,0-1 1,0 0-1,1 0 0,0 0 1,0 0-1,1-1 0,-1 1 1,1-1-1,10 7 1,-13-11-29,-1 1 0,0 0 0,1 0 0,-1-1 0,1 1 0,0-1 0,-1 1 1,1-1-1,-1 0 0,1 0 0,0 0 0,-1 1 0,1-2 0,0 1 0,-1 0 1,1 0-1,0 0 0,-1-1 0,1 1 0,-1-1 0,3 0 0,-1-1-7,-1 0 0,1 1 0,-1-1-1,0 0 1,1-1 0,-1 1 0,0 0 0,0-1-1,0 1 1,2-5 0,2-5-61,0-1 0,-1 0 1,7-25-1,7-34-635,13-115 1,-32 179 503,-4 18 160,-4 21 16,0 14-264,-3 52 0,10-83-122,1 0 1,0 0-1,1 1 1,0-1 0,2 0-1,0-1 1,0 1-1,6 15 1,-6-23 23,0 0-1,1-1 1,-1 1 0,1-1 0,0 0 0,0 0-1,1-1 1,-1 1 0,1-1 0,6 4-1,-9-6 362,-1-1 0,0 0 0,1 0 0,-1 0-1,1-1 1,-1 1 0,1 0 0,0 0 0,-1-1 0,1 1-1,0-1 1,-1 0 0,1 1 0,0-1 0,0 0-1,-1 0 1,1 0 0,0 0 0,-1 0 0,1 0-1,0-1 1,0 1 0,-1-1 0,1 1 0,0-1 0,-1 1-1,1-1 1,-1 0 0,1 0 0,-1 0 0,1 0-1,-1 0 1,0 0 0,1 0 0,-1-1 0,0 1 0,0 0-1,0-1 1,0 1 0,1-3 0,6-10 519,-1 0 1,-1-1 0,0 0-1,6-28 1,8-65 1797,-17 93-2053,15-168 2081,-17 151-2113,-2 1 0,-1 0 0,-11-57 0,8 72-725,3 23 129,3 32-54,-1-29 373,1 4 30,14 243 721,-11-229-521,2 0 1,0-1-1,1 0 1,2 0 0,1 0-1,26 49 1,-13-42-174,-21-32 3,0 0 0,-1 0 0,1 0-1,0 0 1,0-1 0,1 1 0,-1-1 0,0 1-1,0-1 1,1 0 0,-1 1 0,4 0 0,-6-2 5,0 0 1,1 0 0,-1 0 0,0 0-1,1 0 1,-1 0 0,0 0 0,1 0-1,-1 0 1,0 0 0,1 0 0,-1 0-1,0 0 1,1 0 0,-1 0-1,0-1 1,1 1 0,-1 0 0,0 0-1,1 0 1,-1 0 0,0-1 0,0 1-1,1 0 1,-1 0 0,0-1 0,0 1-1,1 0 1,-1 0 0,0-1 0,0 1-1,0 0 1,1-1 0,-1 1 0,0 0-1,0-1 1,0 1 0,0 0 0,0-1-1,0 1 1,0 0 0,0-1 0,0 1-1,0 0 1,0-1 0,0 1 0,0 0-1,0-1 1,0 1 0,0-1 0,-4-18 10,-9-8 241,0 0 1,-1 1-1,-23-32 1,20 33 155,1-1 0,1 0 0,-13-32 0,28 57-407,-1 0 0,1 0 1,-1 0-1,1 0 0,0 0 0,0 0 0,-1 0 1,1 0-1,0 0 0,0 0 0,0 0 1,0 0-1,0-1 0,0 1 0,1 0 1,-1 0-1,0 0 0,1 0 0,-1 0 1,0 0-1,1 0 0,-1 0 0,1 0 1,-1 0-1,1 1 0,0-1 0,-1 0 1,1 0-1,0 0 0,0 1 0,1-2 1,2 0-166,0-1 1,1 1-1,-1 0 1,1 1-1,9-3 1,-2 1 223,26-8-297,15-1-120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1.096"/>
    </inkml:context>
    <inkml:brush xml:id="br0">
      <inkml:brushProperty name="width" value="0.025" units="cm"/>
      <inkml:brushProperty name="height" value="0.025" units="cm"/>
      <inkml:brushProperty name="color" value="#66CC00"/>
    </inkml:brush>
  </inkml:definitions>
  <inkml:trace contextRef="#ctx0" brushRef="#br0">12 10 16187,'-5'-10'1601,"0"10"-1201,4 20-208,2 13 1128,8 16-936,2 7-144,7 7-168,2 3-16,5 0 56,1-4 48,-3-8-208,2-7 1585,-13-15-1353,-6-8 168,-6-12 64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8.149"/>
    </inkml:context>
    <inkml:brush xml:id="br0">
      <inkml:brushProperty name="width" value="0.05" units="cm"/>
      <inkml:brushProperty name="height" value="0.05" units="cm"/>
    </inkml:brush>
  </inkml:definitions>
  <inkml:trace contextRef="#ctx0" brushRef="#br0">29 273 16940,'0'0'60,"1"-1"1,-1 1 0,0 0-1,0-1 1,0 1 0,0-1-1,0 1 1,1 0 0,-1-1-1,0 1 1,0-1 0,0 1 0,0 0-1,0-1 1,0 1 0,0-1-1,0 1 1,-1 0 0,1-1-1,0 1 1,0 0 0,0-1-1,0 1 1,0-1 0,-1 1-1,1 0 1,0-1 0,0 1 0,-1 0-1,1 0 1,0-1 0,0 1-1,-1 0 1,1-1 0,0 1-1,-1 0 1,1 0 0,0 0-1,-1-1 1,1 1 0,0 0-1,-1 0 1,0 0-21,0 0-1,1 1 1,-1-1-1,1 0 1,-1 1-1,0-1 1,1 0 0,-1 1-1,1-1 1,-1 1-1,1-1 1,-1 1-1,1-1 1,-1 1-1,1-1 1,-1 1-1,1-1 1,0 1-1,-1 0 1,1-1 0,0 1-1,0 0 1,0-1-1,-1 2 1,-2 12 16,0 0 0,1-1 0,0 1 1,1 0-1,1 0 0,0 0 1,1 0-1,0 0 0,1 0 0,5 18 1,-7-32-52,0 1 1,1-1 0,-1 1 0,0-1 0,0 1 0,0-1 0,0 0 0,0 1 0,0-1 0,1 1-1,-1-1 1,0 0 0,0 1 0,1-1 0,-1 0 0,0 1 0,1-1 0,-1 0 0,0 1 0,1-1-1,-1 0 1,0 0 0,1 0 0,-1 1 0,1-1 0,-1 0 0,0 0 0,1 0 0,-1 0 0,1 0-1,0 1 1,7-12 153,2-24 116,-5 5-7,-1 0 0,-2 0-1,-1 0 1,-4-39 0,-4 9 329,-15-68 1,16 105-536,3 17-55,3 13-28,6 30-62,20 69-1,-21-89-147,1-1 0,1 0 0,1 0 0,0 0 0,0-1 0,16 20 0,-21-32 171,-1-1 0,0 1 0,1 0 0,-1-1 0,1 0 1,0 1-1,0-1 0,0 0 0,5 2 0,6 0-345</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1.639"/>
    </inkml:context>
    <inkml:brush xml:id="br0">
      <inkml:brushProperty name="width" value="0.025" units="cm"/>
      <inkml:brushProperty name="height" value="0.025" units="cm"/>
      <inkml:brushProperty name="color" value="#66CC00"/>
    </inkml:brush>
  </inkml:definitions>
  <inkml:trace contextRef="#ctx0" brushRef="#br0">1 0 18572,'20'42'2056,"-7"-15"-1215,-3-9-353,3-5 1080,0-4-400,3-9-728,1-6-520,-1-11 168,-1-6-152,-8-11-136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2.363"/>
    </inkml:context>
    <inkml:brush xml:id="br0">
      <inkml:brushProperty name="width" value="0.025" units="cm"/>
      <inkml:brushProperty name="height" value="0.025" units="cm"/>
      <inkml:brushProperty name="color" value="#66CC00"/>
    </inkml:brush>
  </inkml:definitions>
  <inkml:trace contextRef="#ctx0" brushRef="#br0">1 109 17820,'85'295'6399,"-85"-291"-6374,2 2 24,-1 0-1,1-1 0,0 1 0,5 10 0,-7-15-43,0-1-1,1 1 0,-1-1 0,0 1 1,1 0-1,-1-1 0,1 1 0,-1-1 0,1 1 1,-1-1-1,1 0 0,0 1 0,-1-1 1,1 1-1,-1-1 0,1 0 0,0 0 1,-1 1-1,1-1 0,0 0 0,0 0 1,-1 0-1,1 0 0,0 0 0,-1 0 0,1 0 1,0 0-1,-1 0 0,1 0 0,0 0 1,0 0-1,-1 0 0,1-1 0,0 1 1,-1 0-1,1-1 0,-1 1 0,1 0 1,0-1-1,-1 1 0,1 0 0,-1-1 0,1 1 1,-1-1-1,1 1 0,-1-1 0,1 0 1,-1 1-1,0-1 0,1 0 0,8-11 37,-1 0-1,0 0 0,-1-1 1,-1 0-1,0 0 0,9-28 0,-4 11 21,35-86 18,-46 115-82,1 0 1,-1 0-1,0 0 1,1 0-1,-1 1 1,1-1-1,-1 0 1,1 0-1,-1 0 1,1 1-1,0-1 1,-1 0-1,1 0 1,0 1-1,0-1 1,-1 1 0,1-1-1,0 1 1,0-1-1,0 1 1,1-1-1,-1 1 2,0 0-1,0 0 1,-1 1-1,1-1 0,0 0 1,-1 1-1,1-1 1,-1 1-1,1-1 1,0 1-1,-1-1 1,1 1-1,-1-1 1,0 1-1,1 0 1,-1-1-1,1 1 1,-1 0-1,0-1 0,1 1 1,-1 1-1,4 9-7,-1 0 0,4 20 0,-5-22 6,6 32-2,-6-23 63,2 0 0,0 0 0,1-1 0,13 30 0,-17-46-35,0 1-1,-1 0 0,1-1 0,0 1 1,0-1-1,0 1 0,1-1 0,-1 0 1,0 1-1,0-1 0,1 0 1,-1 0-1,1 0 0,-1 0 0,1 0 1,-1 0-1,1 0 0,0 0 0,-1-1 1,1 1-1,0-1 0,0 1 0,-1-1 1,3 1-1,-1-2 11,-1 1 0,1 0 0,-1-1 0,1 0 0,-1 0 0,0 0 0,1 0-1,-1 0 1,0 0 0,0 0 0,0-1 0,0 1 0,0-1 0,0 1 0,0-1 0,0 0 0,1-2 0,8-10 105,0 0 0,-1-1 0,-1 0 1,0-1-1,-2 0 0,11-28 0,-9 16-41,-1 0 0,-2-1 0,5-35 0,-11 61-94,0 1 0,1-1 1,-1 1-1,0-1 0,0 1 0,-1 0 1,1-1-1,0 1 0,-1-3 0,-2 8-1,-1 16-9,2 9-21,1 1 0,4 48 1,-2-63 21,1 0 1,0 0-1,2 0 1,-1-1-1,2 1 1,-1-1-1,11 19 1,-13-29 4,-1-1 0,0 1 0,1-1-1,0 0 1,-1 1 0,1-1 0,0 0 0,0 0 0,0 0 0,0 0 0,0-1-1,1 1 1,-1-1 0,1 1 0,-1-1 0,1 0 0,-1 0 0,1 0 0,0 0-1,-1 0 1,1 0 0,0-1 0,0 0 0,-1 1 0,1-1 0,3 0 0,-2-1-1,1 0 0,-1-1 1,1 1-1,-1-1 0,0 0 0,0 0 1,0 0-1,0-1 0,0 1 0,0-1 1,0 0-1,-1 0 0,0 0 1,6-7-1,-1 0 1,-1 0 0,0 0 1,0-1-1,-1 0 0,0 0 0,-1-1 1,0 0-1,-1 1 0,0-2 0,-1 1 1,0 0-1,-1-1 0,-1 1 0,0-1 1,0-15-1,-6 15-27,5 13 26,0 0 0,0 0 1,-1 0-1,1 0 1,0 0-1,0 0 1,-1 0-1,1 0 0,0 0 1,0 0-1,-1 0 1,1 0-1,0 0 1,0 1-1,-1-1 0,1 0 1,0 0-1,0 0 1,0 0-1,-1 0 1,1 1-1,0-1 0,0 0 1,0 0-1,0 0 1,-1 1-1,1-1 1,0 0-1,0 0 0,0 1 1,-12 26-74,9-11 28,0 0 1,0 27-1,3-36 35,0 0 1,0 0-1,1 0 0,0 0 0,0 0 1,1 0-1,0 0 0,4 9 0,-6-15 13,1 1-1,0-1 0,0 0 0,0 0 0,0 1 0,0-1 0,0 0 0,1 0 0,-1 0 0,0 0 0,0 0 0,1-1 0,-1 1 0,0 0 0,1 0 0,-1-1 0,1 1 0,-1-1 0,1 0 0,-1 1 0,1-1 0,0 0 0,-1 0 0,1 0 0,-1 0 0,1 0 0,-1 0 0,1 0 0,2-1 0,5-2 4,0 1 0,0-1-1,16-8 1,-9 4-2,0 1 6,1 0 1,0 1-1,0 1 1,1 0-1,24-1 0,-35 5 1,-1 0-1,1 0 0,-1 0 0,1 1 0,-1 0 0,1 0 0,-1 0 1,0 1-1,1 0 0,-1 1 0,0-1 0,0 1 0,-1 0 0,1 0 1,-1 1-1,1 0 0,-1 0 0,5 5 0,-10-8 25,0-1-1,1 1 1,-1-1 0,0 1-1,1-1 1,-1 1-1,1-1 1,-1 0-1,1 1 1,-1-1 0,1 0-1,-1 1 1,1-1-1,-1 0 1,1 1 0,-1-1-1,1 0 1,0 0-1,-1 0 1,1 1 0,-1-1-1,1 0 1,0 0-1,0 0 1,0-1 17,0 0 0,-1 0 0,1 0 0,-1 1-1,0-1 1,1 0 0,-1 0 0,1 0 0,-1 0 0,0 0 0,0 0 0,0 0 0,0 0 0,1 0-1,-1 0 1,-1-1 0,2-38 640,-2 1 0,-12-77 0,0 8-1705,13 107 926,0-1 0,0 1-1,0 0 1,0 0 0,0-1 0,0 1-1,1 0 1,-1 0 0,0 0 0,1-1 0,-1 1-1,1 0 1,-1 0 0,1 0 0,-1 0-1,1 0 1,0 0 0,0 0 0,0 0-1,-1 0 1,1 0 0,0 0 0,0 1 0,0-1-1,0 0 1,0 0 0,0 1 0,1-1-1,-1 1 1,0-1 0,0 1 0,0 0-1,2-1 1,4 0-281,1 0 0,-1 0 1,0 1-1,12 0 0,-9 1 300,24 0-861</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2.040"/>
    </inkml:context>
    <inkml:brush xml:id="br0">
      <inkml:brushProperty name="width" value="0.025" units="cm"/>
      <inkml:brushProperty name="height" value="0.025" units="cm"/>
      <inkml:brushProperty name="color" value="#66CC00"/>
    </inkml:brush>
  </inkml:definitions>
  <inkml:trace contextRef="#ctx0" brushRef="#br0">0 60 17804,'3'5'1200,"20"-7"-1008,6 4-88,14-8 208,11-3-88,8-2-280,1 1-176,-4-2 664,-5 2-416,-18 5-40,-9 3-24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2.495"/>
    </inkml:context>
    <inkml:brush xml:id="br0">
      <inkml:brushProperty name="width" value="0.025" units="cm"/>
      <inkml:brushProperty name="height" value="0.025" units="cm"/>
      <inkml:brushProperty name="color" value="#66CC00"/>
    </inkml:brush>
  </inkml:definitions>
  <inkml:trace contextRef="#ctx0" brushRef="#br0">1 343 12915,'0'20'1568,"10"-1"-800,10-8-336,12-5 1961,3-3-1673,10-3-576,2-6-304,3-11 264,3-6-56,-5-6-168</inkml:trace>
  <inkml:trace contextRef="#ctx0" brushRef="#br0" timeOffset="1">537 12 14995,'9'-10'1609,"6"8"-937,4 2-288,4 0 1784,3 0-1544,1 6-352,3 3-40,-8 4-63,-4 4-65,-11 7-64,-7 2 0,-11 8 24,-8 4 16,-7 2 8,-1 0-320,1-13 232,3-7 8,9-13-8</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3.115"/>
    </inkml:context>
    <inkml:brush xml:id="br0">
      <inkml:brushProperty name="width" value="0.025" units="cm"/>
      <inkml:brushProperty name="height" value="0.025" units="cm"/>
      <inkml:brushProperty name="color" value="#66CC00"/>
    </inkml:brush>
  </inkml:definitions>
  <inkml:trace contextRef="#ctx0" brushRef="#br0">161 29 18428,'0'0'79,"1"-1"-1,-1 0 1,1 0 0,-1 0 0,1 0 0,-1 0-1,0 0 1,0 0 0,1 0 0,-1 0-1,0 0 1,0 0 0,0 0 0,0 0-1,0 0 1,0 0 0,-1 1 0,1-1-1,0 0 1,0 0 0,-1 0 0,1 0 0,0 0-1,-1 0 1,1 0 0,-1 0 0,-1-1-1,1 2-24,0-1 0,-1 1 0,1 0 0,-1-1 0,1 1 1,0 0-1,-1 0 0,1 0 0,-1 0 0,1 0 0,0 0 0,-1 1 0,1-1 0,-1 0 0,1 1 0,0-1 0,-1 1 0,1 0 0,0-1 0,0 1 0,-2 1 0,-8 6 46,0 0-1,0 1 1,1 0-1,0 0 1,0 1-1,1 1 1,1-1 0,0 2-1,0-1 1,1 1-1,-10 21 1,16-30-101,0 0 1,0 0-1,0 0 1,0 0-1,0 0 1,1 0-1,-1 0 1,1 0-1,0 0 1,0 1-1,0-1 1,0 0-1,1 6 1,0-7-4,0 0 0,0 0 0,1 0 1,-1 0-1,0 0 0,1 0 0,-1 0 0,1 0 0,0 0 1,0-1-1,-1 1 0,1-1 0,0 1 0,0-1 0,0 0 0,1 0 1,-1 0-1,3 1 0,14 5-34,0 0 0,25 3 0,-28-6 17,0-1 0,-1 2 0,0 0 0,24 12 0,-38-17 22,1 1 0,-1 0-1,1-1 1,-1 1 0,0 0-1,1 0 1,-1 0 0,0 0-1,1 1 1,-1-1 0,0 0-1,0 0 1,0 1 0,0-1-1,0 0 1,-1 1 0,1-1-1,0 1 1,-1 0 0,1-1-1,-1 1 1,1 2 0,-1-2 5,0 0 0,-1 0 0,1-1 0,-1 1 0,1 0 0,-1-1 0,0 1 0,0 0 0,0-1 1,0 1-1,0-1 0,0 1 0,0-1 0,-1 0 0,1 1 0,0-1 0,-2 1 0,-8 6 52,1-1 0,-1-1-1,-1 0 1,-16 7 0,-18 3 55,43-15-179,0 0 0,1 0 0,-1-1-1,1 0 1,-1 1 0,0-1 0,0 0 0,1 0-1,-1 0 1,0-1 0,1 1 0,-1-1 0,1 1-1,-1-1 1,-3-1 0,5 1 48,0 0-1,1 0 1,-1 0 0,0 0-1,1-1 1,-1 1 0,1 0-1,0 0 1,-1 0-1,1 0 1,0 0 0,0-1-1,0 1 1,0 0 0,0 0-1,0-1 1,0 1 0,0 0-1,0 0 1,0 0-1,1 0 1,-1-1 0,0 1-1,1 0 1,0-1 0,12-24-302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3.847"/>
    </inkml:context>
    <inkml:brush xml:id="br0">
      <inkml:brushProperty name="width" value="0.025" units="cm"/>
      <inkml:brushProperty name="height" value="0.025" units="cm"/>
      <inkml:brushProperty name="color" value="#66CC00"/>
    </inkml:brush>
  </inkml:definitions>
  <inkml:trace contextRef="#ctx0" brushRef="#br0">15 378 15075,'2'10'595,"0"1"1,-1-1-1,-1 1 0,0-1 0,0 1 1,-1-1-1,0 1 0,-4 12 0,-1 19 1031,4-20-1223,0-10-292,0 1 0,1 0 1,1-1-1,0 1 0,1-1 0,4 23 1,-5-34-144,0 0 1,1 0 0,-1 0 0,0 0 0,1 0-1,-1-1 1,0 1 0,1 0 0,-1 0 0,1 0-1,-1-1 1,1 1 0,-1 0 0,1 0-1,0-1 1,-1 1 0,1-1 0,0 1 0,0 0-1,-1-1 1,1 0 0,0 1 0,1 0 0,-2-1-33,1 0 0,0-1 0,0 1 0,0 0 0,0 0 0,-1 0 0,1-1 0,0 1 0,0 0 1,-1-1-1,1 1 0,0-1 0,0 1 0,-1-1 0,1 1 0,0-1 0,-1 1 0,1-1 0,0-1 1,3-2-192,-1-1 0,0 0 0,0 1 1,0-1-1,3-10 0,3-18-1854,-2 0 0,-1-1 0,2-44 0,-5 50 1494,-4 36 1284,1 0 1,0 0-1,0 0 0,1 0 1,0 0-1,0 0 1,4 12-1,-4-17-605,0-1-1,0 0 1,-1 0 0,2 1-1,-1-1 1,0 0 0,0 0-1,1 0 1,-1 0 0,1 0-1,-1-1 1,1 1 0,0 0 0,0-1-1,0 1 1,0-1 0,0 0-1,0 1 1,0-1 0,0 0-1,0 0 1,1-1 0,-1 1-1,0 0 1,1-1 0,-1 1-1,1-1 1,-1 0 0,5 0-1,5-1 49,0-1 0,0 0 0,0-1 0,0 0 0,-1-1 0,0-1 0,0 1 0,0-2 0,11-6 0,-1-1 161,-1-2 0,0 0 0,22-23 0,-30 24 65,-12 9 104,-2 5-405,1 0 0,-1 0 1,1 0-1,-1 1 1,1-1-1,0 1 1,-1-1-1,1 1 0,-1 0 1,1 0-1,0-1 1,0 1-1,-1 0 1,1 0-1,-1 2 1,-7 4 28,1 0 0,1 1 0,-1 0 0,1 0 0,1 1 1,-1 0-1,1 0 0,1 1 0,0-1 0,0 1 0,1 1 1,-5 15-1,9-25-65,0 0 1,-1 1 0,1-1-1,0 0 1,0 1-1,0-1 1,0 0-1,0 1 1,0-1 0,1 0-1,-1 0 1,0 1-1,0-1 1,1 0 0,-1 0-1,1 1 1,0-1-1,-1 0 1,1 0-1,0 0 1,-1 0 0,1 0-1,0 0 1,0 0-1,0 0 1,0 0 0,0 0-1,0 0 1,0-1-1,0 1 1,0 0-1,1-1 1,-1 1 0,0-1-1,0 1 1,1-1-1,-1 0 1,0 0 0,0 1-1,1-1 1,-1 0-1,0 0 1,1 0-1,-1 0 1,0 0 0,2-1-1,5 0 14,-1 0 0,0 0 0,-1-1 0,1 0 0,0 0-1,0-1 1,9-4 0,-1-3 43,-1 0 0,0-1 0,0-1 0,-1 0 0,-1 0-1,0-1 1,-1-1 0,-1 0 0,0 0 0,0-1 0,12-28 0,-6 6 150,-1-1 0,-2 0 0,17-80 0,-28 109-174,0-1 13,1-1 0,-2 0 0,1 0 0,-2 0-1,1 1 1,-1-1 0,-1 0 0,-3-19 0,4 29-44,0 0 0,-1-1 1,1 1-1,0 0 0,-1 0 0,1 0 0,-1-1 0,1 1 0,-1 0 0,0 0 0,1 0 0,-1 0 1,0 0-1,0 0 0,0 0 0,0 1 0,0-1 0,0 0 0,0 0 0,0 1 0,0-1 0,0 1 1,0-1-1,0 1 0,0-1 0,-1 1 0,-1-1 0,0 1-1,1 0 1,-1 1-1,0-1 0,0 1 1,1-1-1,-1 1 0,1 0 1,-1 0-1,1 0 0,-1 0 1,1 1-1,-3 1 0,-6 5-1,2-1-1,-1 2 0,1-1 1,-13 16-1,12-10-1,0 1 1,0 0-1,2 0 1,0 1-1,0 0 1,2 1-1,0 0 1,1 0-1,0 0 1,2 1-1,-3 23 1,5-30-34,1 0 0,-1 0 0,2 0 0,0 1 0,0-1-1,1 0 1,0 0 0,1 0 0,0-1 0,1 1 0,0-1 0,0 1 0,1-1 0,1-1 0,0 1 0,0-1 0,1 0 0,15 16-1,-5-11-143,-13-12 61,0 1 0,0 0-1,-1 0 1,1 0-1,-1 1 1,1 0-1,-1-1 1,0 1 0,4 7-1,-7-9-1049,0-4 853</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4.532"/>
    </inkml:context>
    <inkml:brush xml:id="br0">
      <inkml:brushProperty name="width" value="0.025" units="cm"/>
      <inkml:brushProperty name="height" value="0.025" units="cm"/>
      <inkml:brushProperty name="color" value="#66CC00"/>
    </inkml:brush>
  </inkml:definitions>
  <inkml:trace contextRef="#ctx0" brushRef="#br0">1 71 13371,'21'117'3763,"-16"-77"-2419,3-1 0,1 0 0,23 66 0,-30-101-1239,0 0 0,0 0 0,0 0 0,0 0 0,1 0-1,0 0 1,0-1 0,0 1 0,0-1 0,0 0 0,0 0 0,1 0 0,7 5 0,-8-7-49,0 0 0,-1 0 1,1 0-1,0-1 0,0 1 1,0-1-1,0 0 0,0 0 1,0 0-1,0 0 0,0 0 1,0-1-1,0 1 0,0-1 1,-1 0-1,1 0 0,0 0 1,0 0-1,-1 0 0,1-1 1,-1 1-1,1-1 0,3-2 1,7-7 95,0 0 0,0-1 0,-1 0 0,-1-1 0,0 0 0,0-1 1,-2 0-1,1 0 0,12-30 0,-2-3 61,-2 0 1,13-54 0,-30 97-206,3-7 31,-1 0 0,0 0 0,-1-1-1,-1 1 1,0-1 0,0-17 0,-3 28 28,0 7-46,-2 9-24,2-2-85,1-1 1,0 1-1,1-1 0,1 1 1,0-1-1,0 0 0,5 17 0,-6-28 49,0-1 0,0 1 0,0-1 0,0 1 0,1-1 0,-1 0 0,0 1 0,0-1 0,0 1 0,1-1 0,-1 0 0,0 1 0,1-1 0,-1 0 0,0 1 0,1-1 0,-1 0 0,0 1 0,1-1 0,-1 0 0,1 0 0,-1 1 0,1-1 0,-1 0-1,0 0 1,1 0 0,-1 0 0,1 0 0,0 0 0,11-8-465,5-21 75,-3-6-50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5.232"/>
    </inkml:context>
    <inkml:brush xml:id="br0">
      <inkml:brushProperty name="width" value="0.025" units="cm"/>
      <inkml:brushProperty name="height" value="0.025" units="cm"/>
      <inkml:brushProperty name="color" value="#66CC00"/>
    </inkml:brush>
  </inkml:definitions>
  <inkml:trace contextRef="#ctx0" brushRef="#br0">152 201 19620,'1'0'58,"-1"0"0,0 0 1,1 0-1,-1 0 0,1 0 0,-1-1 0,0 1 0,1 0 0,-1 0 0,1 0 0,-1 0 1,0-1-1,1 1 0,-1 0 0,0 0 0,1-1 0,-1 1 0,0 0 0,0-1 0,1 1 1,-1 0-1,0-1 0,0 1 0,1 0 0,-1-1 0,0 1 0,0-1 0,0 1 0,0 0 1,0-1-1,0 1 0,0-1 0,0 1 0,0-1 0,0 1 0,0 0 0,0-1 0,0 1 1,0-1-1,0 1 0,0 0 0,0-1 0,0 1 0,0-1 0,-1 1 0,1 0 0,0-1 1,0 1-1,0 0 0,-1-1 0,1 1 0,0 0 0,-1-1 0,1 1 0,-1-1 7,0 1 0,0-1 0,0 1 1,0-1-1,0 1 0,0 0 0,0 0 0,0-1 0,0 1 0,0 0 0,0 0 0,0 0 0,0 0 0,0 0 0,0 0 0,0 0 1,-1 1-1,1-1 0,0 0 0,0 0 0,0 1 0,1-1 0,-1 1 0,0-1 0,0 1 0,-2 0 0,-5 6 51,0 0 0,1 1 0,-1-1 0,1 2-1,1-1 1,0 1 0,-11 18 0,5-4-124,1 1 0,-9 29 0,16-39-12,0 0-1,0 0 1,-2 27 0,5-39 14,1 1 1,0-1 0,0 0 0,0 0 0,1 1 0,-1-1 0,0 0 0,1 0 0,0 1-1,-1-1 1,1 0 0,0 0 0,0 0 0,2 3 0,-2-4 2,1 0 0,-1 0 0,0 0 0,0 0 0,1 0 0,-1-1 0,1 1 0,-1-1 0,0 1 0,1-1 1,-1 1-1,1-1 0,-1 0 0,1 0 0,-1 0 0,1 0 0,-1 0 0,1 0 0,0 0 0,-1 0 0,0-1 0,1 1 0,-1 0 0,1-1 0,1 0 0,6-3-4,0 1 0,0-1 0,-1-1 0,0 0 0,0 0-1,0-1 1,0 1 0,7-9 0,54-59-46,-59 62 52,15-18 11,0-1 0,-3-1 1,20-35-1,-61 106 10,2 0 0,2 2 0,2-1 0,1 2-1,2 0 1,2 0 0,2 0 0,2 1 0,3 76 0,5-74 43,-2-27-38,0 1 1,-1-1-1,-1 1 1,-1-1-1,-6 35 1,-3-35 20,3-15-17,6-4-28,1-1 0,-1 1 0,1 0 1,-1-1-1,1 1 0,-1-1 1,1 1-1,0 0 0,-1-1 0,1 1 1,0-1-1,-1 1 0,1-1 0,0 1 1,0-1-1,-1 1 0,1-1 0,0 0 1,0 1-1,0-1 0,-2-6-11,1 0 0,0 0 1,0 0-1,1 0 0,0 0 0,0 0 0,1 0 1,0 0-1,2-11 0,4-6-101,13-36 0,-1 15-30,2 0-1,34-51 1,63-79-100,-69 107 308,-3-3-1,51-103 1,-94 167-38,0 0 0,-1 0 0,1-1-1,1-10 1,-4 17-25,0 0-1,0 1 1,1-1-1,-1 0 1,0 1-1,0-1 1,0 0-1,0 0 0,0 1 1,0-1-1,0 0 1,0 1-1,0-1 1,-1 0-1,1 0 1,0 1-1,0-1 1,-1 0-1,1 1 0,0-1 1,-1 1-1,1-1 1,-1 0-1,1 1 1,-1-1-1,1 1 1,-1-1-1,1 1 0,-1-1 1,1 1-1,-1-1 1,1 1-1,-1 0 1,0-1-1,1 1 1,-1 0-1,0 0 0,0-1 1,1 1-1,-1 0 1,0 0-1,1 0 1,-1 0-1,0 0 1,0 0-1,1 0 1,-1 0-1,0 0 0,1 0 1,-1 1-1,0-1 1,0 0-1,1 0 1,-1 1-1,1-1 1,-2 1-1,-6 2 9,1 0 1,0 1-1,0 0 0,1 0 1,-1 0-1,1 1 0,0 0 1,0 1-1,0-1 0,1 1 0,0 0 1,-7 10-1,0 2 13,1 1-1,0 0 1,-10 27 0,13-25 0,1 0-1,1 0 1,0 1 0,2 0 0,-2 22 0,5-36-20,0 0 0,1 0 0,0 0 0,0 0 0,1-1 0,0 1 0,1 0 0,-1 0 0,2-1 0,-1 1 0,1-1 0,0 1 1,0-1-1,1 0 0,0-1 0,0 1 0,8 8 0,-9-12-54,0 0 0,0-1-1,1 1 1,-1-1 0,1 1 0,0-1 0,0 0 0,0-1-1,0 1 1,0-1 0,0 0 0,0 0 0,0 0 0,0 0-1,1-1 1,-1 1 0,0-1 0,0 0 0,1 0 0,-1-1-1,0 0 1,0 1 0,1-1 0,-1-1 0,0 1 0,0-1 0,0 1-1,4-4 1,20-15-231</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5.681"/>
    </inkml:context>
    <inkml:brush xml:id="br0">
      <inkml:brushProperty name="width" value="0.025" units="cm"/>
      <inkml:brushProperty name="height" value="0.025" units="cm"/>
      <inkml:brushProperty name="color" value="#66CC00"/>
    </inkml:brush>
  </inkml:definitions>
  <inkml:trace contextRef="#ctx0" brushRef="#br0">1 0 21285,'10'11'1912,"-8"1"-1368,1-2-216,2 0 248,0-1 352,-12-19-695</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6.228"/>
    </inkml:context>
    <inkml:brush xml:id="br0">
      <inkml:brushProperty name="width" value="0.025" units="cm"/>
      <inkml:brushProperty name="height" value="0.025" units="cm"/>
      <inkml:brushProperty name="color" value="#66CC00"/>
    </inkml:brush>
  </inkml:definitions>
  <inkml:trace contextRef="#ctx0" brushRef="#br0">196 180 14547,'5'-4'2145,"0"2"-1177,-4 9-312,0 8 1304,-1 9-623,0 7-161,0 8-488,2 1-232,4 2-256,-2-5-120,0-7-384,2-4-264,-3-12-360,-3-11-144,-7 0 735,-5-13-263,-5-13-112</inkml:trace>
  <inkml:trace contextRef="#ctx0" brushRef="#br0" timeOffset="1">1 61 16820,'17'-4'2056,"6"-1"-1224,14 1-288,15-2 1105,14 2-673,5-2-168,2 0-240,-1-1-336,-10 0-952,-11 1-1480,-22 1 1872,-23 5-321,-28 3-207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8.892"/>
    </inkml:context>
    <inkml:brush xml:id="br0">
      <inkml:brushProperty name="width" value="0.05" units="cm"/>
      <inkml:brushProperty name="height" value="0.05" units="cm"/>
    </inkml:brush>
  </inkml:definitions>
  <inkml:trace contextRef="#ctx0" brushRef="#br0">69 354 13539,'-1'-5'706,"-4"-35"1335,5 38-1824,0 1 0,-1-1 0,1 1 0,-1-1 0,1 0 0,-1 1-1,1-1 1,-1 1 0,0 0 0,0-1 0,0 1 0,0 0 0,0-1 0,0 1 0,0 0 0,-1 0 0,1 0 0,0 0 0,-1 0 0,-1-1 0,2 2-170,0 0 0,0 0 0,1 0 0,-1 0 0,0 0 0,1 0 0,-1 0 0,0 1 0,1-1 0,-1 0 0,1 1 1,-1-1-1,0 0 0,1 1 0,-1-1 0,1 1 0,-1-1 0,1 1 0,-1-1 0,1 1 0,-1-1 0,1 1 0,0-1 0,-1 1 0,1 0 0,0-1 0,-1 1 1,1-1-1,0 1 0,0 0 0,0-1 0,0 1 0,-1 1 0,-6 27 237,7-26-210,-4 18-89,1-1 0,1 1 0,1 0 0,1 0 0,1 0 0,6 35 1,-1-40-147,-6-16 156,1 0-1,-1 0 1,0 0 0,0 0-1,0 0 1,0 0 0,0 0-1,0 1 1,1-1 0,-1 0-1,0 0 1,0 0 0,0 0-1,0 0 1,1 0 0,-1 0-1,0 0 1,0 0 0,0 0-1,0 0 1,1 0 0,-1 0-1,0 0 1,0 0 0,0 0-1,0 0 1,0 0 0,1 0-1,-1 0 1,0 0 0,0 0-1,0-1 1,0 1 0,0 0-1,1 0 1,-1 0 0,0 0-1,0 0 1,0 0 0,0 0-1,0-1 1,0 1 0,1 0 0,0-3-20,0 1 0,0-1 1,1 0-1,-1 0 1,-1 1-1,1-1 1,0 0-1,-1-4 0,5-39 224,-3 0-1,-5-69 0,-22-91 1141,17 170-1036,0-9 213,10 64-523,1-1 0,0 1 0,11 29-1,-4-13-7,24 80-76,-27-95-303,1-1-1,0-1 1,20 32 0,-27-49 361,-1 0 1,1 0 0,-1 0-1,1 0 1,0 0 0,-1 0 0,1 0-1,0 0 1,-1 0 0,1 0 0,0-1-1,0 1 1,0 0 0,0-1-1,0 1 1,0 0 0,0-1 0,0 1-1,0-1 1,0 0 0,0 1-1,0-1 1,0 0 0,0 0 0,1 1-1,-1-1 1,0 0 0,0 0 0,0 0-1,2-1 1,-1 0-7,-1 0 1,1 0-1,-1-1 0,1 1 1,-1-1-1,0 1 0,0-1 1,0 0-1,0 1 0,0-1 1,0 0-1,0 0 1,0 1-1,-1-1 0,1 0 1,-1 0-1,1-4 0,5-27-580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6.710"/>
    </inkml:context>
    <inkml:brush xml:id="br0">
      <inkml:brushProperty name="width" value="0.025" units="cm"/>
      <inkml:brushProperty name="height" value="0.025" units="cm"/>
      <inkml:brushProperty name="color" value="#66CC00"/>
    </inkml:brush>
  </inkml:definitions>
  <inkml:trace contextRef="#ctx0" brushRef="#br0">1 273 14835,'0'14'1625,"17"-11"-833,10-7-280,12-12 1000,4-1-696,7-3-216,0-2-304,5 1-7,-4 1-113,-5 5-200</inkml:trace>
  <inkml:trace contextRef="#ctx0" brushRef="#br0" timeOffset="1">598 195 17340,'-8'32'1568,"5"-1"-1112,-1 2-200,4-5 544,1-5-143,6-11-337,0-6-344,6-12-625,-3-5-71,-3-13 528,-1-7-152,-1-7-136</inkml:trace>
  <inkml:trace contextRef="#ctx0" brushRef="#br0" timeOffset="2">650 0 16428,'1'3'1560,"1"3"-1208,-1 4-176,2-1 864,3-2 897,4 1-1673,4 0 0,6-3 64</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7.191"/>
    </inkml:context>
    <inkml:brush xml:id="br0">
      <inkml:brushProperty name="width" value="0.025" units="cm"/>
      <inkml:brushProperty name="height" value="0.025" units="cm"/>
      <inkml:brushProperty name="color" value="#66CC00"/>
    </inkml:brush>
  </inkml:definitions>
  <inkml:trace contextRef="#ctx0" brushRef="#br0">133 0 15547,'-53'30'3457,"39"-24"-2764,1 2-1,0-1 1,-19 16-1,31-23-694,1 1 1,-1-1-1,1 0 1,0 0-1,-1 0 1,1 0-1,0 1 1,-1-1-1,1 0 1,0 1-1,-1-1 0,1 0 1,0 0-1,0 1 1,-1-1-1,1 0 1,0 1-1,0-1 1,0 0-1,-1 1 1,1-1-1,0 1 1,0-1-1,0 0 0,0 1 1,0-1-1,0 1 1,0-1-1,0 0 1,0 1-1,0-1 1,0 1-1,0-1 1,0 0-1,0 1 1,0-1-1,0 1 0,1-1 1,-1 0-1,0 1 1,0-1-1,0 0 1,1 1-1,-1-1 1,0 0-1,0 1 1,1-1-1,-1 0 0,0 1 1,1-1-1,-1 0 1,0 0-1,1 0 1,-1 1-1,0-1 1,1 0-1,-1 0 1,0 0-1,1 0 1,-1 0-1,1 1 0,-1-1 1,0 0-1,1 0 1,-1 0-1,1 0 1,0-1-1,39 5-758,-27-3 563,2 0-33,0 1-1,-1 1 0,20 7 0,-30-9 206,1 1 1,-1 0-1,1 0 1,-1 0-1,0 0 0,0 1 1,0-1-1,0 1 1,0 0-1,-1 1 0,1-1 1,-1 1-1,0-1 1,4 7-1,-6-9 37,-1 0-1,1 1 1,0-1-1,-1 0 1,1 0-1,-1 1 1,0-1-1,1 0 1,-1 1-1,0-1 1,0 1-1,0-1 1,0 0 0,0 1-1,0-1 1,0 0-1,-1 1 1,1-1-1,0 0 1,-1 1-1,1-1 1,-1 0-1,-1 3 1,1-2 22,-1 0 0,0 0 0,0 1 0,-1-1 0,1-1 0,0 1 0,0 0 0,-1-1 0,1 1 0,-6 2 0,1-2-17,0 1 0,1-1 1,-1 0-1,0 0 0,0-1 0,0 0 0,-1 0 0,-11-1 1,16 0-20,1-1 0,-1 1 0,1-1-1,-1 0 1,1 1 0,0-1 0,-1 0 0,1 0 0,0-1 0,0 1 0,0 0 0,0-1 0,0 1 0,-3-3 0,-3-13-93</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7.735"/>
    </inkml:context>
    <inkml:brush xml:id="br0">
      <inkml:brushProperty name="width" value="0.025" units="cm"/>
      <inkml:brushProperty name="height" value="0.025" units="cm"/>
      <inkml:brushProperty name="color" value="#66CC00"/>
    </inkml:brush>
  </inkml:definitions>
  <inkml:trace contextRef="#ctx0" brushRef="#br0">61 1 15211,'-3'2'271,"1"1"0,0 0 0,0 0 0,1 0 0,-1 0-1,1 0 1,-1 1 0,1-1 0,0 0 0,0 1 0,1-1 0,-1 0-1,1 1 1,-1 3 0,-3 14 587,-6 19 915,-8 57 0,13-53-1418,2-1 0,5 82 0,-2-121-346,0 0 0,1 1 0,0-1 0,0 1 0,0-1 0,3 8 0,-3-11-6,-1 0 1,1 0-1,0 0 1,-1 0-1,1 0 1,0 0-1,0-1 1,-1 1-1,1 0 1,0 0-1,0-1 1,0 1-1,0 0 1,0-1-1,0 1 1,0-1-1,0 0 1,0 1-1,0-1 1,0 0-1,0 1 1,0-1-1,1 0 1,-1 0-1,0 0 1,0 0-1,0 0 1,0 0-1,0 0 1,0-1-1,1 1 1,0-1-1,4-1 15,0 0 0,0-1 1,-1 0-1,1-1 0,-1 1 0,0-1 0,0 0 0,0 0 0,0 0 0,-1-1 0,7-8 0,5-8 90,17-30-1,-30 47-93,16-32-207,25-61 0,-29 59-2750,-18 46 2310</inkml:trace>
  <inkml:trace contextRef="#ctx0" brushRef="#br0" timeOffset="1">188 326 12723,'-4'30'2016,"1"-1"-1032,4-3-416,4-1 1833,6-6-1457,2-3-336,6-11-776,2-5 392,1-10-232,2-4-176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8.153"/>
    </inkml:context>
    <inkml:brush xml:id="br0">
      <inkml:brushProperty name="width" value="0.025" units="cm"/>
      <inkml:brushProperty name="height" value="0.025" units="cm"/>
      <inkml:brushProperty name="color" value="#66CC00"/>
    </inkml:brush>
  </inkml:definitions>
  <inkml:trace contextRef="#ctx0" brushRef="#br0">41 325 17100,'-5'6'810,"2"-3"-546,-1 0 0,1 1 0,0 0-1,0-1 1,0 1 0,1 0 0,-1 1 0,1-1-1,0 0 1,0 1 0,0-1 0,1 1-1,-2 6 1,3-10-245,0-1 0,0 1 0,0-1 0,0 1 0,0 0 0,1-1 0,-1 1 0,0-1-1,0 1 1,1 0 0,-1-1 0,0 1 0,1-1 0,-1 1 0,0-1 0,1 1 0,-1-1 0,1 1 0,-1-1-1,0 0 1,1 1 0,-1-1 0,1 0 0,0 1 0,-1-1 0,1 0 0,-1 0 0,1 1 0,-1-1 0,1 0-1,0 0 1,-1 0 0,1 0 0,-1 0 0,1 0 0,0 0 0,-1 0 0,1 0 0,0 0 0,-1 0-1,1 0 1,-1 0 0,1 0 0,0-1 0,-1 1 0,1 0 0,-1-1 0,2 1 0,2-2-4,1 0 0,-1 0 0,1 0 0,-1 0 0,5-4-1,-4 3 39,-1-1-1,1 0 1,-1-1-1,0 1 1,0 0-1,0-1 1,0 0-1,-1 0 1,0 0-1,0-1 1,-1 1-1,1-1 1,2-7-1,-7 3 384,-5 16-196,-6 15-62,12-18-173,0 0 0,0 0 1,0 0-1,1 0 0,-1 0 1,1 0-1,0 0 0,0 0 1,0 0-1,0 0 0,0 0 1,1 0-1,-1 0 0,1 0 1,0 0-1,0 0 0,0 0 1,0 0-1,1-1 0,-1 1 1,1-1-1,-1 1 0,3 2 1,-1-2-9,0-1 0,0 0 1,0 0-1,0 0 1,0 0-1,1-1 0,-1 0 1,0 1-1,1-1 1,-1 0-1,1 0 1,-1-1-1,1 1 0,-1-1 1,1 0-1,0 0 1,-1 0-1,1 0 0,4-1 1,6-2-3,-1 0 0,1-1-1,-1 0 1,0-1 0,0-1 0,-1 0 0,1 0 0,-1-1 0,-1-1 0,1 0 0,-1-1-1,-1 0 1,0-1 0,0 0 0,12-16 0,-11 12 21,0-2 1,-1 1-1,0-1 0,-2-1 0,0 1 1,0-1-1,-2-1 0,0 1 0,-1-1 1,-1 0-1,2-22 0,-5 35-1,-1 0 0,0 0 0,-1 0 0,1 0 0,-1 0-1,0 0 1,0 0 0,-1 0 0,1 0 0,-5-8 0,6 12-10,-1 0 0,0 0 0,1 0 0,-1 0 1,0 0-1,0 0 0,0 0 0,0 0 0,1 0 0,-1 1 1,0-1-1,-1 0 0,1 1 0,0-1 0,0 1 0,0-1 1,0 1-1,0-1 0,-3 1 0,3 0 0,-1 0-1,0 0 0,0 0 1,0 1-1,0-1 1,0 1-1,0-1 1,1 1-1,-1 0 0,0 0 1,1 0-1,-1 0 1,0 0-1,1 0 1,-1 0-1,1 0 0,-2 2 1,-5 6 8,0-1 1,1 1-1,0 1 0,0-1 0,1 1 1,0 0-1,1 1 0,0-1 0,0 1 1,1 0-1,1 0 0,-3 12 1,4-14-22,1 0 1,0 0 0,0-1 0,0 1 0,1 0 0,1 0-1,0 0 1,0-1 0,0 1 0,1 0 0,0-1 0,1 1-1,0-1 1,0 0 0,1 0 0,7 12 0,-8-16-158,1 0-1,-1 0 1,1 0 0,0 0 0,0-1 0,0 0 0,1 0 0,-1 0-1,1 0 1,0-1 0,8 4 0,-2-3-65,-1 0-1,1-1 1,-1 0-1,20 2 1,8-5-379</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8.622"/>
    </inkml:context>
    <inkml:brush xml:id="br0">
      <inkml:brushProperty name="width" value="0.025" units="cm"/>
      <inkml:brushProperty name="height" value="0.025" units="cm"/>
      <inkml:brushProperty name="color" value="#66CC00"/>
    </inkml:brush>
  </inkml:definitions>
  <inkml:trace contextRef="#ctx0" brushRef="#br0">8 10 16708,'5'22'875,"-1"0"0,-1 0 1,-1 0-1,-1 1 1,-4 42-1,2-20-352,-9 83 544,2-20-117,8-97-775,3-13 6,5-18 11,-7 18-195,35-109-157,-20 59-149,2 0-1,1 2 0,43-77 0,-34 89 76,-27 35 223,1 1-1,0 1 1,0-1-1,0 0 1,0 0-1,0 1 1,0-1-1,1 1 1,-1 0-1,0 0 1,1 0-1,-1 0 1,1 0-1,4-1 1,-7 2 9,1 0 1,-1 0-1,0 0 1,1 0-1,-1 0 1,0 0 0,1 0-1,-1 0 1,0 0-1,1 0 1,-1 0-1,0 0 1,1 0 0,-1 1-1,0-1 1,1 0-1,-1 0 1,0 0-1,0 0 1,1 1 0,-1-1-1,0 0 1,0 0-1,1 0 1,-1 1-1,0-1 1,0 0 0,0 0-1,1 1 1,-1-1-1,0 0 1,0 1-1,0-1 1,0 0 0,0 1-1,0-1 1,0 0-1,1 1 1,-1-1-1,0 0 1,0 1 0,0-1-1,0 0 1,-1 1-1,1-1 1,0 0-1,0 0 1,0 1 0,-7 16-20,-5-4 119,-1 1 0,-1-2 0,1 0 0,-2 0 0,0-1 1,0-1-1,-1-1 0,-33 15 0,52-29-2387,7-5 2208,13-4-446,9-3-204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09.246"/>
    </inkml:context>
    <inkml:brush xml:id="br0">
      <inkml:brushProperty name="width" value="0.025" units="cm"/>
      <inkml:brushProperty name="height" value="0.025" units="cm"/>
      <inkml:brushProperty name="color" value="#66CC00"/>
    </inkml:brush>
  </inkml:definitions>
  <inkml:trace contextRef="#ctx0" brushRef="#br0">98 337 17580,'-5'0'288,"0"1"0,1 0 0,-1 0 0,0 0 0,1 0 0,0 0 0,-1 1 0,1 0 0,0 0 0,0 0-1,-1 1 1,2-1 0,-1 1 0,-5 5 0,7-6-247,-1 0 1,1 0-1,0 1 0,0-1 0,0 1 0,0 0 0,0-1 0,1 1 0,-1 0 0,1 0 0,0 0 1,-1 0-1,2 1 0,-1-1 0,0 0 0,1 0 0,-1 0 0,1 1 0,0-1 0,0 0 0,1 5 1,-1-7-38,0 0 0,0 0 0,0 0 1,1 1-1,-1-1 0,0-1 0,1 1 1,-1 0-1,1 0 0,-1 0 0,1 0 0,0 0 1,-1 0-1,1 0 0,0-1 0,-1 1 1,1 0-1,0-1 0,0 1 0,0 0 1,0-1-1,0 1 0,0-1 0,1 1 1,0 0 4,0-1-1,1 0 1,-1 0 0,0 0 0,0 0 0,1 0-1,-1 0 1,0 0 0,0-1 0,0 1 0,3-2-1,3-1 29,-1 0-1,1-1 0,-1 1 0,0-1 1,9-8-1,-8 6 15,-1-1-1,0 0 1,0-1-1,-1 1 1,9-15-1,-11 17-7,-1-1-1,-1 1 1,1-1-1,-1 1 1,0-1-1,0 0 1,0 0-1,-1 0 1,0 0-1,1-8 1,-2 13-35,0 0 0,0 1 0,1-1 0,-1 0-1,0 0 1,1 1 0,-1-1 0,1 0 0,-1 1 0,1-1 0,-1 0 0,1 1 0,0-1 0,-1 1 0,1-1 0,0 1 0,-1-1 0,1 1-1,0 0 1,0-1 0,-1 1 0,1 0 0,0 0 0,0-1 0,-1 1 0,1 0 0,0 0 0,0 0 0,0 0 0,1 0 0,7-2 6,2-3-14,0-1 1,0 0-1,0-1 1,-1 0-1,0 0 0,-1-1 1,1-1-1,-2 0 1,1 0-1,9-14 1,-9 12 6,-1-1 1,-1 0 0,0 0 0,0-1-1,-1 0 1,-1 0 0,0-1 0,5-25 0,-10 37-12,1-1 0,-1 0 0,0 0 0,0 0 0,0 0 0,0 0 1,-1 0-1,1 0 0,-1 0 0,0 0 0,-1-3 0,2 5 1,0 1 1,-1-1-1,1 1 0,0 0 0,0-1 0,-1 1 1,1-1-1,-1 1 0,1 0 0,0-1 0,-1 1 1,1 0-1,-1-1 0,1 1 0,-1 0 0,1-1 1,-1 1-1,1 0 0,-1 0 0,1 0 0,-1 0 1,1-1-1,-1 1 0,0 0 0,0 1-2,-1-1 1,1 0-1,0 1 0,-1-1 0,1 1 0,0-1 0,0 1 0,0-1 0,-1 1 1,1 0-1,0 0 0,0 0 0,0 0 0,-1 1 0,-7 8-20,1 0 1,0 0-1,0 1 0,1 0 1,1 0-1,0 1 0,-6 14 0,3-3-8,2 1 0,-10 45 0,15-57 17,0 0 1,1 0-1,0 0 0,1 1 1,1-1-1,3 24 1,-3-33 9,-1 0 0,1-1 1,0 1-1,-1 0 0,1-1 0,1 1 1,-1-1-1,0 1 0,1-1 0,-1 1 1,1-1-1,0 0 0,-1 0 0,1 0 1,0 0-1,0 0 0,1 0 0,-1-1 1,0 1-1,1-1 0,-1 1 0,0-1 1,1 0-1,0 0 0,-1 0 0,1 0 1,0-1-1,-1 1 0,1-1 1,0 0-1,0 1 0,-1-1 0,1 0 1,0-1-1,0 1 0,3-1 0,3-1-9,1 0 0,-1-1 0,1-1-1,-1 1 1,0-1 0,0-1-1,-1 0 1,1 0 0,-1 0 0,12-12-1,-9 7 31,0 0-1,0-1 0,-1-1 1,0 1-1,-1-2 0,9-15 0,-13 17 91,-10 16 28,-9 18 15,9-13-108,1 1 1,1-1 0,-1 1 0,2 0-1,-2 12 1,3-20-48,0 0 1,1 0-1,0 0 0,-1 0 0,1 0 1,0 0-1,0 0 0,1 0 1,-1 0-1,1 0 0,0 0 0,-1-1 1,1 1-1,0 0 0,1 0 0,-1 0 1,0-1-1,1 1 0,0-1 0,-1 1 1,1-1-1,0 0 0,0 0 1,3 3-1,-3-4-45,0 0 1,0 0-1,1-1 1,-1 1-1,0 0 1,1-1-1,-1 1 1,1-1-1,-1 0 1,1 0-1,-1 0 1,1 0-1,-1 0 1,0-1-1,1 1 1,-1-1-1,1 1 1,-1-1-1,0 0 1,0 0-1,1 0 1,-1 0-1,0 0 1,0-1-1,0 1 1,3-4-1,3-1-70,-1-1-1,0 0 1,0 0-1,-1 0 1,8-14-1,13-23-254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0.211"/>
    </inkml:context>
    <inkml:brush xml:id="br0">
      <inkml:brushProperty name="width" value="0.025" units="cm"/>
      <inkml:brushProperty name="height" value="0.025" units="cm"/>
      <inkml:brushProperty name="color" value="#66CC00"/>
    </inkml:brush>
  </inkml:definitions>
  <inkml:trace contextRef="#ctx0" brushRef="#br0">65 96 17812,'-7'35'1383,"2"1"-1,2-1 1,1 53 0,17 103 961,-8-113-2261,-5-62-85,-1-12-13,0 1 0,-1-1 0,1 0 0,-1 1 0,0-1 0,-1 1 0,0 6 0,-3-8-176,-1-8 32,-4-11-124,-2-13-22,1 0 1,1-1 0,1 1 0,2-2-1,-3-35 1,9 66 311,0 0-1,-1-1 1,1 1-1,0 0 1,0-1-1,0 1 1,0 0 0,0-1-1,0 1 1,0-1-1,0 1 1,0 0-1,0-1 1,0 1 0,0 0-1,0-1 1,0 1-1,0 0 1,0-1-1,1 1 1,-1 0 0,0-1-1,0 1 1,0 0-1,1-1 1,-1 1-1,0 0 1,0-1 0,1 1-1,-1 0 1,0 0-1,0-1 1,1 1-1,-1 0 1,0 0 0,1 0-1,-1 0 1,0-1-1,1 1 1,-1 0-1,0 0 1,1 0 0,-1 0-1,1 0 1,-1 0-1,0 0 1,1 0-1,-1 0 1,0 0 0,1 0-1,-1 0 1,0 0-1,1 0 1,-1 0-1,1 0 1,-1 1 0,0-1-1,1 0 1,-1 0-1,0 0 1,0 1-1,1-1 1,-1 0 0,0 0-1,1 1 1,27 22 368,-16-12-245,-7-7-102,0 0 1,1-1 0,0 1-1,0-1 1,0-1-1,0 1 1,0-1 0,1 0-1,-1 0 1,1-1-1,-1 1 1,1-2-1,0 1 1,-1-1 0,9 0-1,-9-1-22,-1 0-1,0 0 0,0-1 0,0 1 1,1-1-1,-1 0 0,-1-1 0,1 1 1,0-1-1,-1 0 0,1 0 0,-1 0 1,0-1-1,0 0 0,0 1 1,-1-1-1,1-1 0,-1 1 0,4-6 1,10-22 42,-16 30-43,0 1 0,0-1 0,-1 0 0,1 1 0,-1-1 0,1 1 0,-1-1 0,1 0 0,-1 0-1,0 1 1,0-1 0,0 0 0,0 1 0,0-1 0,0 0 0,-1 0 0,0-2 0,1 4-4,-1 0 0,1 0 0,0 0 0,-1 0 0,1 0 0,-1 0 0,1 0 0,-1 0 0,1 0 0,0 0 0,-1 0 0,1 0 0,-1 0 0,1 0-1,0 1 1,-1-1 0,1 0 0,-1 0 0,1 0 0,0 1 0,-1-1 0,1 0 0,0 0 0,-1 1 0,1-1 0,0 0 0,0 1 0,-1-1 0,1 0 0,0 1 0,0-1 0,0 1 0,-1-1 0,1 0 0,0 1 0,0-1 0,0 1 0,0 0 0,-10 17 18,5-7-48,1 0 1,1 0-1,-1 1 0,2 0 0,-1 0 0,2 0 0,0 0 0,0 23 0,1-34-8,0 0 0,0 0 0,0 0 0,0 0 0,1 0 0,-1 0 0,0 0 0,0 0 0,0 0 1,1 0-1,-1 0 0,1 0 0,-1 0 0,0-1 0,1 1 0,0 0 0,-1 0 0,1 0 0,-1-1 0,1 1 0,1 1 0,-1-2-24,0 0-1,0 0 1,0 0 0,-1 1 0,1-1 0,0-1-1,0 1 1,0 0 0,-1 0 0,1 0-1,0 0 1,0 0 0,0-1 0,-1 1-1,1 0 1,0-1 0,0 1 0,-1-1 0,1 1-1,0-1 1,6-5-538,-1 1 0,1-1 0,8-12 0,-14 16 508,98-131-5856,30-78 2263,-125 204 3576,27-51 1524,-14 20 2698,-18 38-4071,1 0 0,0 0 1,0 0-1,0 0 0,0 0 0,0 0 0,-1 0 1,1 0-1,0 0 0,0 0 0,0 0 1,0 0-1,0 0 0,-1 0 0,1 0 0,0 0 1,0 0-1,0 0 0,0 0 0,0 0 0,-1 0 1,1 0-1,0-1 0,0 1 0,0 0 0,0 0 1,0 0-1,0 0 0,-1 0 0,1 0 0,0 0 1,0 0-1,0-1 0,0 1 0,0 0 0,0 0 1,0 0-1,0 0 0,0 0 0,0-1 0,0 1 1,0 0-1,0 0 0,0 0 0,0 0 1,0 0-1,0-1 0,0 1 0,0 0 0,-13 12 336,-4 14 345,1 1 0,1 1-1,2 1 1,-15 40 0,15-27-518,1 1 0,-9 68 0,19-102-156,1-2 14,0-1 0,0 0-1,1 1 1,-1-1 0,1 1-1,1-1 1,-1 0 0,1 1 0,0-1-1,3 8 1,-4-14-44,0 0-1,0 1 1,0-1 0,0 1-1,1-1 1,-1 0-1,0 1 1,0-1 0,1 0-1,-1 1 1,0-1 0,1 0-1,-1 0 1,0 1 0,1-1-1,-1 0 1,0 0-1,1 1 1,-1-1 0,0 0-1,1 0 1,-1 0 0,1 0-1,-1 0 1,0 0-1,1 1 1,-1-1 0,1 0-1,-1 0 1,1 0 0,-1 0-1,0-1 1,1 1 0,16-10 449,11-22 136,-26 29-536,231-330 1402,-219 303-1786,-13 30 268,-1-1-1,0 1 1,0-1-1,0 1 1,1-1-1,-1 1 1,0-1-1,0 1 1,0 0-1,0-1 1,0 1-1,0-1 1,0 1-1,0-1 0,0 1 1,0-1-1,0 1 1,-1-1-1,1 1 1,0-1-1,0 0 1,-1 1-63,0 0-1,0 0 1,1 0 0,-1 0 0,0 0 0,1 0-1,-1 0 1,0 0 0,1 0 0,-1 1 0,0-1-1,1 0 1,-1 0 0,0 1 0,1-1-1,-1 0 1,1 1 0,-1-1 0,1 1 0,-1-1-1,0 1 1,-9 5-689,1 1-1,0 0 0,0 0 1,1 1-1,0 0 0,1 1 1,-1 0-1,1 0 0,1 0 0,-7 14 1,9-14 1073,0 0 1,1 1-1,0-1 1,0 1 0,1 0-1,1 0 1,-1 16-1,1-5 298,2-1 0,1 0 0,0 1 0,1-1 0,2 0 0,0-1 0,1 1-1,0-1 1,2 0 0,0 0 0,2-1 0,15 24 0,-23-39-560,0-1 1,0 1-1,0-1 0,1 1 1,-1-1-1,1 0 0,-1 0 1,1 0-1,5 3 0,-8-5-28,1 0-1,0 1 0,-1-1 1,1 0-1,-1 0 0,1 0 1,-1 0-1,1 0 0,0 0 1,-1 0-1,1 0 0,-1 0 1,1 0-1,0 0 0,-1 0 1,1 0-1,-1 0 0,1-1 1,-1 1-1,1 0 0,-1 0 1,1-1-1,0 1 0,0-1 2,0 0-1,0 0 1,-1 0-1,1-1 1,0 1 0,-1 0-1,1 0 1,-1 0-1,1-1 1,-1 1-1,1 0 1,-1-1-1,0 1 1,0 0-1,0-2 1,1-26-289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0.747"/>
    </inkml:context>
    <inkml:brush xml:id="br0">
      <inkml:brushProperty name="width" value="0.025" units="cm"/>
      <inkml:brushProperty name="height" value="0.025" units="cm"/>
      <inkml:brushProperty name="color" value="#66CC00"/>
    </inkml:brush>
  </inkml:definitions>
  <inkml:trace contextRef="#ctx0" brushRef="#br0">0 0 20956,'9'3'1849,"-2"6"-1345,0 1-184,2 1 456,2 1-744,-6-2 224,-5 2-72,-9-3-312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3.595"/>
    </inkml:context>
    <inkml:brush xml:id="br0">
      <inkml:brushProperty name="width" value="0.025" units="cm"/>
      <inkml:brushProperty name="height" value="0.025" units="cm"/>
      <inkml:brushProperty name="color" value="#66CC00"/>
    </inkml:brush>
  </inkml:definitions>
  <inkml:trace contextRef="#ctx0" brushRef="#br0">138 9 21012,'17'-9'1649,"-8"21"-1281,-9 8-184,-10 17 504,-3 13-176,-7 12-240,0 4-128,-2 2-144,2-2-40,2-13 8,0-5-64,4-18-576,5-9-280,12-29 480,13-25 64</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4.171"/>
    </inkml:context>
    <inkml:brush xml:id="br0">
      <inkml:brushProperty name="width" value="0.025" units="cm"/>
      <inkml:brushProperty name="height" value="0.025" units="cm"/>
      <inkml:brushProperty name="color" value="#66CC00"/>
    </inkml:brush>
  </inkml:definitions>
  <inkml:trace contextRef="#ctx0" brushRef="#br0">66 0 16732,'-3'30'1488,"2"15"-1016,-3 3-232,2 7 776,2 1-472,6-3-176,4-6-184,3-8-424,1-8-168,2-9-352,-3-4 1000,-3-9-400,-9-8-104,2 2-128</inkml:trace>
  <inkml:trace contextRef="#ctx0" brushRef="#br0" timeOffset="1">16 365 16644,'-10'-5'2304,"4"-1"-1448,6-1-392,9 1 1569,8-2-993,5-4-496,8-8-1216,4-4 1728,6-6-1128,0-5 0,-2-4-40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29"/>
    </inkml:context>
    <inkml:brush xml:id="br0">
      <inkml:brushProperty name="width" value="0.05" units="cm"/>
      <inkml:brushProperty name="height" value="0.05" units="cm"/>
    </inkml:brush>
  </inkml:definitions>
  <inkml:trace contextRef="#ctx0" brushRef="#br0">13 157 13267,'-2'2'64,"1"-1"-1,0 1 1,0 0 0,0 0-1,0 0 1,0 0 0,0 0-1,0 0 1,0 0 0,1 0-1,-1 0 1,1 0 0,0 0-1,-1 0 1,1 0 0,0 0-1,0 0 1,0 1 0,1-1-1,0 4 1,0-4-58,0-1 0,1 1-1,-1 0 1,1-1 0,-1 1 0,1-1-1,0 0 1,0 1 0,-1-1 0,1 0 0,0 0-1,0 0 1,0 0 0,0-1 0,0 1-1,0 0 1,0-1 0,1 1 0,-1-1 0,0 0-1,3 0 1,39 3-156,0-2 0,0-3 0,68-9-1,52-3-133,157 32 405,0 26 87,-149-19-183,329 64 171,-211-34-93,327 26 4,5-38-39,264-26-109,-2-72-78,-219-43 57,-13-62-591,150-71-550,-778 224 1200,-6 2 27,0 0 0,0 1 1,1 0-1,0 2 0,0 0 0,-1 1 0,36 3 1,-16 4 19,-23-3-8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9.670"/>
    </inkml:context>
    <inkml:brush xml:id="br0">
      <inkml:brushProperty name="width" value="0.05" units="cm"/>
      <inkml:brushProperty name="height" value="0.05" units="cm"/>
    </inkml:brush>
  </inkml:definitions>
  <inkml:trace contextRef="#ctx0" brushRef="#br0">0 365 12187,'2'1'188,"-1"1"0,0 0 0,1 0 0,-1 1 0,0-1 0,0 0 0,0 0 1,-1 0-1,1 1 0,-1-1 0,1 0 0,-1 1 0,1-1 0,-1 0 0,-1 6 1,2 2 345,2 19 305,1-1-1,1 0 0,2 0 0,0 0 0,20 45 0,-25-70-818,-1-1 0,0 1-1,1-1 1,0 1 0,-1-1 0,1 0-1,0 0 1,0 0 0,5 4-1,-7-6-10,1 1 0,0-1-1,0 0 1,-1 1 0,1-1 0,0 0-1,0 0 1,-1 0 0,1 0 0,0 0-1,0 0 1,0 0 0,-1 0 0,1 0-1,0 0 1,0 0 0,0 0-1,-1 0 1,1 0 0,0-1 0,0 1-1,-1 0 1,1-1 0,0 1 0,-1-1-1,1 1 1,0-1 0,-1 1 0,1-1-1,-1 1 1,1-1 0,0 1-1,-1-1 1,0 0 0,1 1 0,-1-1-1,1 0 1,-1 0 0,3-5 55,0 1 1,0-1-1,-1 1 0,0-1 0,0 0 1,-1 0-1,1 0 0,0-11 1,-1-54 443,-1 48-338,-1 14-115,1 6-47,-1 1 1,1 0-1,0-1 0,0 1 0,0 0 1,0-1-1,0 1 0,1 0 1,0-5-1,1 9-6,0-1 1,0 1 0,0 0-1,0 0 1,0 0-1,-1 0 1,1 0-1,-1 0 1,0 0 0,2 5-1,-1-4 1,8 15 8,17 26 6,-26-41-8,1-1-1,0 1 0,0-1 0,0 0 0,0 0 0,0 0 0,1 0 0,-1 0 0,1 0 0,-1-1 0,1 1 0,5 2 0,-7-4 5,0 0-1,0 0 1,0 0 0,0 0 0,-1 0-1,1 0 1,0 0 0,0 0-1,0-1 1,0 1 0,0 0 0,0 0-1,0-1 1,0 1 0,0-1-1,-1 1 1,1-1 0,0 1 0,0-1-1,-1 1 1,1-1 0,0 0 0,-1 1-1,1-1 1,0 0 0,-1 0-1,1 1 1,-1-1 0,1 0 0,-1 0-1,0 0 1,1 0 0,-1-1-1,10-37 316,-9 32-275,5-38 268,-5 31-250,1 0 0,0 1 0,1-1-1,0 1 1,10-26 0,-13 38-80,1 1 1,-1-1-1,0 0 0,1 1 0,-1-1 1,0 1-1,1-1 0,-1 0 1,1 1-1,-1-1 0,1 1 1,-1-1-1,1 1 0,0-1 0,-1 1 1,1 0-1,-1-1 0,1 1 1,0 0-1,-1-1 0,1 1 1,0 0-1,0 0 0,-1 0 1,1-1-1,0 1 0,0 0 0,0 0 1,1 1-9,-1-1 0,0 1 0,1-1 0,-1 1 0,0 0 0,1 0 0,-1-1 0,0 1 0,0 0 0,0 0 0,1 0 0,-1 0 0,1 2 0,3 4-65,1 1 0,-1 0 0,6 11 0,-10-17 66,5 10-11,-4-8 26,-1 0 0,1-1 0,0 1 0,0-1 0,1 0 0,2 4 0,-5-7 3,0 0-1,0 0 1,1 0 0,-1 0 0,0 0 0,0 0 0,0 1 0,0-1-1,0 0 1,0 0 0,0 0 0,1 0 0,-1 0 0,0 0 0,0 0-1,0 0 1,0 0 0,0 0 0,0 0 0,1 0 0,-1 0 0,0 0-1,0 0 1,0 0 0,0 0 0,0 0 0,1 0 0,-1 0 0,0 0-1,0 0 1,0 0 0,0 0 0,0 0 0,1 0 0,-1 0 0,0 0-1,0 0 1,0 0 0,0 0 0,0-1 0,0 1 0,0 0 0,1 0 0,-1 0-1,0 0 1,3-10 68,0-14 32,-3 22-89,1-35 97,0 18-370,5-36 0,-6 55 232,0-1 1,0 0 0,0 1-1,0-1 1,0 1 0,0-1-1,0 1 1,0-1 0,1 1-1,-1-1 1,0 1 0,0-1-1,1 1 1,-1-1 0,0 1-1,1 0 1,-1-1 0,0 1-1,1-1 1,-1 1 0,1 0-1,-1-1 1,0 1-1,2-1 1,7 7-483,8 22-91,-15-24 529,8 13-130,-5-7 190,0 0 0,1 0 1,0-1-1,13 16 1,-18-25 27,-1 1 1,0-1 0,1 1-1,-1-1 1,1 1 0,-1-1-1,1 1 1,0-1 0,-1 1-1,1-1 1,-1 0 0,1 1-1,0-1 1,-1 0 0,1 1-1,0-1 1,-1 0 0,1 0-1,0 0 1,0 0 0,-1 0-1,1 0 1,0 0 0,-1 0-1,1 0 1,0 0 0,0 0-1,-1 0 1,1 0 0,0-1-1,-1 1 1,1 0 0,0 0-1,-1-1 1,1 1 0,-1-1-1,1 1 1,0 0 0,-1-1-1,1 1 1,-1-1 0,1 1-1,-1-1 1,0 0 0,1 1-1,-1-1 1,1 1 0,-1-1-1,0 0 1,0 1 0,1-1-1,-1 0 1,0 1 0,0-1-1,0 0 1,1 0 0,1-7 155,0 0 0,0 0 0,1-14 1,1-18-113,-2 0 1,-4-55 0,21 125-1722,-16-22 1535,4 7-32,0 1 0,15 20 0,-21-33 146,1-1-1,0 1 1,0 0 0,1 0-1,-1-1 1,1 1-1,-1-1 1,1 0 0,0 0-1,-1 0 1,1 0-1,0 0 1,1-1 0,-1 1-1,0-1 1,0 0 0,1 0-1,5 1 1,-7-2-2,0 0 0,0-1 1,1 1-1,-1-1 0,-1 1 1,1-1-1,0 0 0,0 0 1,0 1-1,0-1 0,0-1 1,-1 1-1,1 0 1,0 0-1,-1-1 0,1 1 1,-1-1-1,0 1 0,1-1 1,-1 1-1,2-4 0,1-3-85,0 1 0,0-1 0,-1 1 0,3-11 0,0-6-197,0 0 0,-2 0 0,-1 0 0,-1-1 0,-3-45 1,-3 17-56</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4.890"/>
    </inkml:context>
    <inkml:brush xml:id="br0">
      <inkml:brushProperty name="width" value="0.025" units="cm"/>
      <inkml:brushProperty name="height" value="0.025" units="cm"/>
      <inkml:brushProperty name="color" value="#66CC00"/>
    </inkml:brush>
  </inkml:definitions>
  <inkml:trace contextRef="#ctx0" brushRef="#br0">18 208 18436,'-8'106'2895,"-1"-1"-1331,9-93-1452,0 1 0,1-1 0,1 0 1,0 1-1,0-1 0,6 14 0,-8-24-105,1-1 1,-1 1 0,1-1-1,-1 1 1,1-1 0,0 1-1,0-1 1,0 1 0,-1-1-1,1 0 1,1 0-1,-1 1 1,0-1 0,0 0-1,0 0 1,1 0 0,-1 0-1,0 0 1,1-1 0,-1 1-1,1 0 1,-1-1 0,1 1-1,2 0 1,-2-1-4,0 0 1,-1-1-1,1 1 1,-1 0 0,1-1-1,-1 0 1,1 1-1,-1-1 1,1 0-1,-1 0 1,1 1-1,-1-1 1,0 0 0,0-1-1,1 1 1,-1 0-1,0 0 1,0 0-1,0-1 1,0 1-1,0 0 1,0-1-1,-1 1 1,1-1 0,0-1-1,3-7 11,-1 1-1,0-1 1,-1 0-1,0 0 1,0 0-1,-1 0 1,0 0-1,-2-20 1,0 14-47,-1 0 0,0 0 0,-2 0 0,-9-30 0,5 33-72,8 13 100,0 0 1,0-1-1,0 1 1,0 0-1,0 0 1,-1 0 0,1 0-1,0 0 1,0 0-1,0 0 1,0 0-1,0 0 1,0 0-1,0 0 1,-1 0-1,1 0 1,0 0-1,0 0 1,0 0-1,0 0 1,0 0-1,0 0 1,0 0-1,-1 0 1,1 0 0,0 0-1,0 0 1,0 0-1,0 0 1,0 0-1,0 0 1,0 0-1,-1 0 1,1 0-1,0 0 1,0 1-1,0-1 1,0 0-1,0 0 1,0 0-1,0 0 1,0 0-1,0 0 1,0 0 0,0 0-1,0 1 1,0-1-1,0 0 1,-1 0-1,1 0 1,0 0-1,0 2-8,0 0-1,0-1 0,0 1 0,0 0 1,0-1-1,1 1 0,-1 0 0,0-1 1,1 1-1,-1 0 0,1-1 1,0 1-1,-1-1 0,1 1 0,1 1 1,0 0 1,0 0 1,0 0 0,0 0-1,1 0 1,-1 0 0,1-1-1,-1 1 1,1-1 0,0 1-1,0-1 1,0 0 0,0-1-1,1 1 1,-1 0 0,0-1-1,1 0 1,-1 1 0,1-2-1,0 1 1,-1 0 0,5 0-1,-2-1 6,-1-1-1,1 1 0,0-1 1,0 0-1,-1-1 0,1 1 1,-1-1-1,1 0 0,-1 0 1,0-1-1,1 0 0,-1 0 1,5-4-1,2-3 0,0 0 0,-1-1 0,0 0 0,-1 0 0,0-1 0,-1-1 0,13-22 0,-10 12 29,0-1 0,-2 0 1,13-45-1,-21 63-15,7-33 18,-9 37-22,1 0 1,-1 0-1,0-1 0,0 1 0,0 0 0,0 0 0,0 0 0,0 0 0,-1 0 1,1 0-1,-1 0 0,1 0 0,-1 0 0,-1-3 0,2 5-3,0 0 0,-1 0 0,1-1 0,0 1 0,0 0 0,0 0 0,-1 0 0,1-1 0,0 1 0,0 0 0,-1 0 0,1 0 0,0 0 0,0 0 0,-1 0 0,1-1 0,0 1 0,-1 0 0,1 0 0,0 0 0,0 0 0,-1 0 0,1 0 0,0 0 0,-1 0 0,1 0 0,0 0 0,0 0 0,-1 1 0,1-1 0,0 0 0,-1 0 0,1 0 0,0 0 0,-1 1 0,-10 9 18,-5 18-8,5-4-6,1 0 0,1 0 0,-10 43 1,15-50 5,1 0 1,1 0 0,1 1-1,0-1 1,1 0 0,4 28-1,-3-40-6,0-1 0,0 1-1,0-1 1,1 1 0,-1-1 0,1 0-1,0 0 1,0 1 0,1-1-1,-1-1 1,1 1 0,0 0 0,0-1-1,0 1 1,0-1 0,7 6-1,-7-8-1,0 0 0,0 1-1,0-1 1,0 0-1,0 0 1,-1 0-1,2-1 1,-1 1-1,0-1 1,0 0 0,0 0-1,0 0 1,0 0-1,0 0 1,0-1-1,0 1 1,0-1 0,0 0-1,0 0 1,0 0-1,0 0 1,0 0-1,-1-1 1,1 1-1,4-4 1,-2 0 34,0 1 0,0 0-1,-1-1 1,1 0 0,-1 0-1,-1 0 1,1-1 0,-1 1 0,0-1-1,0 0 1,0 0 0,-1 0 0,3-12-1,-3 14 21,-1 0 0,0 0-1,-1 0 1,1 0 0,-1 0 0,0 0-1,0 0 1,0-1 0,0 1 0,-1 0-1,1 0 1,-1 0 0,0 0 0,-1 0-1,1 0 1,-1 1 0,1-1-1,-1 0 1,0 1 0,-1-1 0,1 1-1,-5-6 1,6 8-43,0 0 1,0 0-1,0 0 1,-1 0-1,1 0 0,0 1 1,0-1-1,0 0 1,-1 1-1,1-1 0,0 1 1,-1-1-1,1 1 0,0-1 1,-1 1-1,1 0 1,-1 0-1,1 0 0,-1 0 1,1 0-1,0 0 1,-1 0-1,1 0 0,-1 1 1,1-1-1,0 0 0,-1 1 1,1-1-1,0 1 1,0 0-1,-1-1 0,1 1 1,0 0-1,0 0 1,0 0-1,0 0 0,0 0 1,0 0-1,0 0 0,0 0 1,-1 2-1,1-1-18,0-1 0,0 1-1,0 0 1,1-1 0,-1 1 0,0 0-1,1-1 1,0 1 0,-1 0-1,1 0 1,0 0 0,0-1 0,0 1-1,0 0 1,0 0 0,0 0 0,1-1-1,-1 1 1,0 0 0,1 0-1,0-1 1,-1 1 0,1 0 0,0-1-1,0 1 1,0-1 0,0 1-1,0-1 1,0 1 0,0-1 0,1 0-1,-1 0 1,2 2 0,1-1-6,0 0 0,0 0 0,1 0 0,-1 0 1,1-1-1,-1 0 0,1 0 0,-1 0 0,1 0 0,0-1 0,-1 0 1,1 0-1,0 0 0,-1-1 0,1 1 0,-1-1 0,1 0 0,0 0 0,-1-1 1,9-3-1,2-2-2,1 0 0,-1-1 0,-1-1 0,20-14 0,-21 13 19,0 0 1,-2 0-1,1-1 0,-1 0 0,-1-1 1,0-1-1,0 0 0,8-16 0,-17 28-6,-1 1-1,1-1 1,-1 0-1,0 0 1,1 0-1,-1 0 0,0 0 1,0 0-1,1 1 1,-1-1-1,0 0 0,0 0 1,0 0-1,0 0 1,0 0-1,0 0 0,-1 0 1,1-1-1,0 2 1,-1-1-1,1 1 0,0 0 1,-1 0-1,1-1 0,0 1 1,-1 0-1,1 0 0,-1-1 1,1 1-1,0 0 0,-1 0 1,1 0-1,-1 0 0,1 0 1,-1 0-1,1 0 0,0 0 1,-1 0-1,1 0 0,-1 0 1,1 0-1,-1 0 0,1 0 1,0 0-1,-1 0 0,-3 1 2,1 1-1,0-1 0,0 0 0,0 1 1,0-1-1,0 1 0,0 0 0,-3 3 0,-5 5-3,1 1-1,0 1 1,1 0-1,-9 15 0,14-20 1,0 0 0,0 0 0,1 0-1,0 1 1,0 0 0,1-1-1,0 1 1,0 0 0,0 12-1,1-18 2,1-1 0,0 1 0,0 0 0,0 0 0,0-1 0,1 1 0,-1 0 0,0-1 0,1 1 0,-1 0 0,1-1 0,0 1-1,0 0 1,-1-1 0,1 1 0,0-1 0,0 0 0,0 1 0,0-1 0,1 0 0,-1 1 0,0-1 0,1 0 0,-1 0 0,0 0-1,3 1 1,-1-1 0,-1-1-1,1 1 1,0 0-1,0-1 0,-1 0 1,1 0-1,0 1 1,0-2-1,-1 1 1,1 0-1,0-1 0,0 1 1,-1-1-1,1 0 1,0 0-1,3-1 0,8-5-13,0 0 0,-1-1 0,0-1 0,0 0 0,-1 0 0,-1-1 0,20-21 0,-2-3-101,33-52-1,-53 78-7,-8 17 57,-9 30 33,5-23 26,-1 7 6,-7 60 47,10-74-31,0 1 0,2-1-1,-1 0 1,1 1-1,0-1 1,4 13-1,-5-21-21,0 1 0,1 0 0,-1-1 0,1 1 0,-1-1 0,1 1-1,0 0 1,0-1 0,0 1 0,0-1 0,0 0 0,0 1 0,0-1 0,0 0-1,0 0 1,1 0 0,-1 0 0,1 0 0,-1 0 0,0 0 0,1 0 0,0 0-1,-1-1 1,1 1 0,-1 0 0,1-1 0,0 0 0,-1 1 0,1-1 0,0 0-1,0 0 1,-1 0 0,1 0 0,0 0 0,-1 0 0,1 0 0,0-1 0,-1 1-1,1-1 1,0 1 0,2-2 0,1-1-141,1 1 1,-1-2-1,1 1 0,-1 0 0,0-1 0,0 0 1,-1 0-1,1 0 0,-1-1 0,5-6 1,7-13-196,-1-4-115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5.308"/>
    </inkml:context>
    <inkml:brush xml:id="br0">
      <inkml:brushProperty name="width" value="0.025" units="cm"/>
      <inkml:brushProperty name="height" value="0.025" units="cm"/>
      <inkml:brushProperty name="color" value="#66CC00"/>
    </inkml:brush>
  </inkml:definitions>
  <inkml:trace contextRef="#ctx0" brushRef="#br0">44 0 19188,'8'160'6642,"-3"-114"-6293,2 0 0,3 0 0,17 51 0,-15-66-1279,-30-82-3469,9 34 3955,-1-1 0,-22-29 0,-9-3 2560,41 49-2055,-1 1 1,1 0-1,0-1 0,0 1 1,-1-1-1,1 1 1,0 0-1,0-1 0,0 1 1,0-1-1,-1 1 1,1-1-1,0 1 0,0-1 1,0 1-1,0-1 1,0 1-1,0 0 0,0-1 1,0 1-1,0-1 1,1 1-1,-1-1 0,0 1 1,0-1-1,0 1 1,0-1-1,1 1 0,-1 0 1,0-1-1,0 1 1,1 0-1,-1-1 0,0 1 1,1 0-1,-1-1 1,0 1-1,1 0 0,-1-1 1,1 1-1,-1 0 1,0 0-1,1-1 0,-1 1 1,1 0-1,-1 0 0,1 0 1,-1 0-1,1 0 1,-1 0-1,1 0 0,0 0 1,37-8 347,-25 6-397,-5 0-54,39-11-1434,-44 13 1368,-1-1 0,1-1 0,-1 1 0,0 0 0,1-1 1,-1 1-1,0-1 0,0 1 0,0-1 0,0 0 0,0 0 0,0 0 0,-1 0 0,1 0 1,1-4-1,1-6-559</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5.741"/>
    </inkml:context>
    <inkml:brush xml:id="br0">
      <inkml:brushProperty name="width" value="0.025" units="cm"/>
      <inkml:brushProperty name="height" value="0.025" units="cm"/>
      <inkml:brushProperty name="color" value="#66CC00"/>
    </inkml:brush>
  </inkml:definitions>
  <inkml:trace contextRef="#ctx0" brushRef="#br0">25 1 15499,'-13'5'1961,"3"0"-1305,9 0-328,2-2 1488,9 2-823,3-5-561,9 3-200,2 1-112</inkml:trace>
  <inkml:trace contextRef="#ctx0" brushRef="#br0" timeOffset="1">389 51 18932,'-6'0'438,"0"1"0,0 0 0,0 1 0,0-1 1,0 1-1,1 0 0,-1 1 0,0-1 0,1 1 0,0 0 0,-6 4 0,9-5-432,0-1-1,-1 1 0,1-1 1,0 1-1,0-1 0,1 1 1,-1 0-1,0 0 1,1 0-1,-1 0 0,1 0 1,-1 0-1,1 1 1,0-1-1,0 0 0,0 1 1,0-1-1,1 1 0,-1-1 1,0 1-1,1-1 1,0 1-1,0-1 0,0 1 1,0-1-1,0 1 0,0 0 1,1 2-1,0-4-78,0 1 0,0-1-1,0 1 1,0-1 0,0 0 0,1 1-1,-1-1 1,0 0 0,1 0 0,-1 0-1,0 0 1,1 0 0,-1 0 0,1-1-1,0 1 1,-1 0 0,1-1 0,0 1-1,-1-1 1,1 0 0,0 1-1,0-1 1,-1 0 0,1 0 0,2 0-1,7 0-595,-1-1-1,19-2 1,-27 3 593,11-2-438,-4 0 63,1 0-1,-1 1 1,1 0-1,18 2 0,-26-1 457,-1 0 0,1 0 1,-1 0-1,1 1 0,0-1 0,-1 1 0,1-1 0,-1 1 0,1-1 0,-1 1 0,0 0 1,1 0-1,-1 0 0,0 0 0,1 0 0,-1 0 0,0 0 0,0 0 0,0 1 0,0-1 0,0 0 1,0 0-1,0 1 0,-1-1 0,1 1 0,0-1 0,-1 1 0,1-1 0,-1 1 0,0-1 1,1 1-1,-1 0 0,0-1 0,0 1 0,0-1 0,0 3 0,-1 2 209,0 0-1,0 0 0,-1-1 1,0 1-1,0-1 0,0 1 1,-1-1-1,0 0 1,0 0-1,0 0 0,-7 9 1,1-4 192,0 0 1,-1 0-1,0-1 1,-13 10-1,20-17-378,1 0-1,-1 0 1,0 0 0,0-1-1,0 1 1,0-1-1,0 0 1,-1 1 0,1-2-1,0 1 1,0 0 0,-1 0-1,1-1 1,-1 0-1,1 0 1,0 0 0,-1 0-1,1 0 1,0-1-1,-1 1 1,1-1 0,0 0-1,-4-2 1,-16-13-20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7.107"/>
    </inkml:context>
    <inkml:brush xml:id="br0">
      <inkml:brushProperty name="width" value="0.025" units="cm"/>
      <inkml:brushProperty name="height" value="0.025" units="cm"/>
      <inkml:brushProperty name="color" value="#66CC00"/>
    </inkml:brush>
  </inkml:definitions>
  <inkml:trace contextRef="#ctx0" brushRef="#br0">34 131 12515,'-5'-6'1366,"4"4"-1029,0 1 0,-1-1 0,1 0 0,0 1-1,-1-1 1,1 1 0,-1 0 0,1-1 0,-1 1-1,0 0 1,0 0 0,1 0 0,-1 0 0,-3-1-1,4 6 36,1-1-1,-1 0 1,1 0-1,-1 0 1,1 0-1,0 0 1,0 0-1,2 5 1,-2-5-123,1 6-9,0 1-1,1 0 1,0 0 0,0-1-1,1 1 1,1-1-1,5 12 1,-8-19-220,0 0 1,0 1 0,0-1-1,1 0 1,-1 0-1,0 0 1,1 0 0,0 0-1,-1 0 1,1-1-1,0 1 1,0-1-1,0 1 1,0-1 0,0 1-1,1-1 1,-1 0-1,0 0 1,0 0 0,1 0-1,-1-1 1,1 1-1,-1-1 1,1 1-1,-1-1 1,1 0 0,-1 0-1,1 0 1,-1 0-1,1-1 1,-1 1 0,1 0-1,3-2 1,0-1-12,-1 1 1,0-1-1,0 1 1,0-1-1,0-1 1,0 1 0,-1-1-1,0 0 1,8-8-1,-1-2 33,17-29 0,2-2 92,-30 45-131,0 0 0,0 0 0,0 0 0,1 0-1,-1 0 1,0 0 0,0 0 0,0 0 0,1-1 0,-1 1 0,0 0 0,0 0-1,1 0 1,-1 0 0,0 0 0,0 1 0,0-1 0,1 0 0,-1 0 0,0 0-1,0 0 1,1 0 0,-1 0 0,0 0 0,0 0 0,0 0 0,1 0 0,-1 1-1,0-1 1,0 0 0,0 0 0,0 0 0,0 0 0,1 1 0,-1-1 0,0 0-1,0 0 1,0 0 0,0 1 0,0-1 0,0 0 0,0 0 0,0 0 0,0 1-1,1-1 1,-1 0 0,0 0 0,0 1 0,5 12 33,-5-13-26,2 7-7,0-1 1,1 0 0,0 0-1,0 0 1,1 0 0,-1 0-1,1-1 1,0 1 0,1-1-1,7 7 1,-10-10-8,1 0 0,0 0 0,0-1 1,0 1-1,0-1 0,0 1 0,1-1 0,-1 0 0,0 0 1,1 0-1,-1-1 0,0 1 0,1-1 0,-1 0 0,1 0 1,-1 0-1,1 0 0,-1 0 0,1-1 0,-1 0 0,0 0 1,5-1-1,2-2 2,0-1 0,0 0 0,-1 0 0,0-1 0,0 0 0,0-1 0,11-10 0,0-4-603,27-33-1,-47 54 525,1 0 1,-1-1-1,0 1 1,0-1-1,1 1 0,-1 0 1,0-1-1,1 1 1,-1 0-1,0-1 1,1 1-1,-1 0 1,0-1-1,1 1 0,-1 0 1,0 0-1,1 0 1,-1-1-1,1 1 1,-1 0-1,1 0 0,-1 0 1,1 0-1,-1 0 1,0 0-1,1 0 1,-1 0-1,1 0 1,-1 0-1,1 0 0,-1 0 1,1 0-1,-1 0 1,10 13-2621,-9-12 2584,-1 0 1,1 0-1,-1 0 1,1 0-1,0 0 1,-1 0-1,1 0 1,0 0-1,0 0 1,0 0-1,0 0 1,0-1-1,0 1 1,0 0-1,2 1 1,-2-3 140,-1 1 0,1 0 1,-1 0-1,1-1 1,-1 1-1,1 0 0,-1-1 1,0 1-1,1 0 0,-1-1 1,1 1-1,-1-1 1,0 1-1,0-1 0,1 1 1,-1 0-1,0-1 0,0 1 1,1-1-1,-1 1 1,0-1-1,0 0 0,0 1 1,0-1-1,0 1 0,0-1 1,3-15 1140,-3 15-807,1 23 428,-1-16-733,1 0-1,0 0 1,0 0 0,0-1-1,1 1 1,0 0 0,0-1-1,5 9 1,-6-13-29,0 1 1,0-1-1,0 1 0,1-1 0,-1 0 0,0 1 1,1-1-1,-1 0 0,1 0 0,-1 0 0,1 0 0,0 0 1,-1 0-1,1 0 0,0-1 0,0 1 0,0-1 1,-1 1-1,1-1 0,0 0 0,0 1 0,0-1 1,0 0-1,0 0 0,0-1 0,0 1 0,-1 0 1,1-1-1,0 1 0,2-2 0,1 1 72,-1-1 0,1 0-1,-1 0 1,0-1 0,0 0 0,0 1-1,0-1 1,-1 0 0,1-1 0,-1 1-1,5-6 1,0-2 380,-1 0 1,0 0-1,6-13 0,-13 25-474,-1-1-1,1 1 1,0 0-1,0-1 1,0 1-1,-1-1 1,1 1-1,0 0 1,0-1-1,0 1 1,0-1-1,0 1 1,0 0-1,0-1 1,0 1-1,1-1 1,-1 1-1,0 0 1,0-1-1,0 1 1,1-1-1,-1 1 1,0-1-1,1 1 1,-1-1-1,0 1 1,1-1-1,-1 1 1,1-1-1,-1 1 1,0-1-1,1 0 1,-1 1-1,1-1 1,-1 0-1,1 1 1,0-1-1,-1 0 1,1 0-1,-1 1 1,1-1-1,-1 0 1,1 0-1,0 0 1,-1 0-1,1 0 1,-1 0-1,1 0 1,0 0-1,-1 0 1,1 0-1,0 0 1,-1 0 0,1-1-1,-1 1 1,1 0-1,-1 0 1,1-1-1,-1 1 1,1 0-1,-1-1 1,1 1-1,-1 0 1,1-1-1,-1 1 1,1-1-1,-1 1 1,1-1-1,-1 0 1,8-6-267,-2-1 0,1-1 0,-1 1 0,0-1 0,-1 0 0,0-1 0,8-18 0,-7 13-121</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7.875"/>
    </inkml:context>
    <inkml:brush xml:id="br0">
      <inkml:brushProperty name="width" value="0.025" units="cm"/>
      <inkml:brushProperty name="height" value="0.025" units="cm"/>
      <inkml:brushProperty name="color" value="#66CC00"/>
    </inkml:brush>
  </inkml:definitions>
  <inkml:trace contextRef="#ctx0" brushRef="#br0">1 1 15779,'4'73'5081,"-1"-30"-4534,15 113-132,-18-153-382,1 0-1,-1 0 1,1 0-1,0-1 1,0 1-1,0 0 1,0 0-1,1 0 1,-1-1 0,1 1-1,-1-1 1,1 1-1,0-1 1,4 4-1,-5-5 1,1 0 0,0 0-1,-1-1 1,1 1-1,0-1 1,-1 1 0,1-1-1,0 0 1,0 0 0,-1 0-1,1 0 1,0 0-1,0 0 1,0 0 0,-1 0-1,1-1 1,0 1-1,0-1 1,-1 1 0,1-1-1,-1 0 1,1 1 0,0-1-1,-1 0 1,1 0-1,-1 0 1,2-2 0,7-5 103,0 0 0,0-1 0,0 0-1,-2-1 1,1 0 0,-1 0 0,8-14 0,1-4 103,22-50-1,-35 69-260,-2 6-19,0 0-1,0 0 1,-1-1-1,0 1 1,0 0-1,0-1 0,0 1 1,0-1-1,-1 1 1,1-6-1,-19 61-4915,11-28 4044,1 0-218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8.299"/>
    </inkml:context>
    <inkml:brush xml:id="br0">
      <inkml:brushProperty name="width" value="0.025" units="cm"/>
      <inkml:brushProperty name="height" value="0.025" units="cm"/>
      <inkml:brushProperty name="color" value="#66CC00"/>
    </inkml:brush>
  </inkml:definitions>
  <inkml:trace contextRef="#ctx0" brushRef="#br0">1 489 12931,'2'2'109,"0"-1"0,0 0 1,1 0-1,-1 0 1,0 0-1,1-1 0,-1 1 1,1-1-1,-1 1 0,1-1 1,-1 0-1,1 0 0,-1 0 1,0 0-1,1 0 0,-1-1 1,1 1-1,-1-1 0,1 1 1,2-2-1,-1-1 31,1 1 0,-1-1 0,1 0 0,-1 0 1,0 0-1,0-1 0,0 1 0,-1-1 0,5-5 0,3-8 148,0 0 1,0-1-1,14-35 0,-8 10-44,-2-1-1,-2 0 0,-2-1 1,-2-1-1,6-84 0,-26 200 608,8-5-565,5 67-1,0-104-602,2 0 0,0 0 0,2 0-1,1-1 1,11 28 0,-28-75-621,0 1-1,-21-29 0,-34-43 6734,64 91-5734,1 0 0,0 0-1,0-1 1,0 1-1,0 0 1,0 0 0,0 0-1,0 0 1,0-1-1,0 1 1,0 0 0,0 0-1,0 0 1,0 0 0,0-1-1,0 1 1,0 0-1,0 0 1,0 0 0,0 0-1,0-1 1,0 1-1,0 0 1,0 0 0,0 0-1,0 0 1,0 0-1,0-1 1,0 1 0,1 0-1,-1 0 1,0 0 0,0 0-1,0 0 1,0-1-1,0 1 1,0 0 0,1 0-1,-1 0 1,0 0-1,0 0 1,0 0 0,0 0-1,1 0 1,13-5 565,25 1-1645,-27 3 1226,21-4-460,2-5-130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8.810"/>
    </inkml:context>
    <inkml:brush xml:id="br0">
      <inkml:brushProperty name="width" value="0.025" units="cm"/>
      <inkml:brushProperty name="height" value="0.025" units="cm"/>
      <inkml:brushProperty name="color" value="#66CC00"/>
    </inkml:brush>
  </inkml:definitions>
  <inkml:trace contextRef="#ctx0" brushRef="#br0">0 138 16948,'22'3'2088,"2"-3"-1400,8-6-328,4-8 1033,8-6-1369,3-9 432,5-5-328,0-4-192</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9.259"/>
    </inkml:context>
    <inkml:brush xml:id="br0">
      <inkml:brushProperty name="width" value="0.025" units="cm"/>
      <inkml:brushProperty name="height" value="0.025" units="cm"/>
      <inkml:brushProperty name="color" value="#66CC00"/>
    </inkml:brush>
  </inkml:definitions>
  <inkml:trace contextRef="#ctx0" brushRef="#br0">216 0 20604,'-18'11'575,"0"2"0,1 0 0,0 1 0,1 0 0,1 1 0,0 1 0,1 0 0,-16 26-1,22-31-453,1 0 0,1 1 0,0 0 0,0 1 0,1-1 0,1 1-1,0 0 1,1 0 0,1 1 0,0-1 0,0 0 0,1 1 0,1-1-1,2 21 1,-1-30-118,-1 1 0,1-1 0,0 0-1,1 1 1,-1-1 0,1 0 0,0 0 0,0 0-1,0 0 1,0 0 0,1 0 0,0-1 0,0 1-1,0-1 1,0 0 0,5 4 0,-5-5-10,0 0-1,0-1 1,0 1 0,0-1-1,0 0 1,0 0-1,0 0 1,1 0 0,-1 0-1,0-1 1,1 1 0,-1-1-1,1 0 1,-1 0 0,0-1-1,1 1 1,-1-1 0,0 1-1,1-1 1,-1 0 0,0 0-1,5-3 1,-3 1-5,1 0 1,-1 0-1,0 0 1,0-1-1,-1 0 1,1 0-1,-1 0 0,0-1 1,0 1-1,0-1 1,3-6-1,-5 9 11,0-1 0,-1 0-1,1 1 1,-1-1 0,1 0-1,-1 0 1,0 0 0,0 0-1,-1 0 1,1 0 0,-1-1-1,1 1 1,-1 0 0,0 0-1,0 0 1,0 0 0,-1-1-1,1 1 1,-1 0 0,0 0-1,0 0 1,-2-5 0,2 6 3,0 1 0,0-1 0,0 1 0,0-1 0,0 1 0,-1-1 0,1 1 0,-1-1 0,1 1 0,-1 0 0,1 0 0,-1 0 0,0 0 0,0 0 0,1 0 0,-1 1 0,0-1 0,0 0 0,-3 1 0,2-1 5,-1 1-1,0 0 1,0 0-1,0 0 1,1 1-1,-1-1 0,0 1 1,0 0-1,-5 2 1,2 0 7,1 0 0,-1 0 1,1 0-1,0 1 0,0 0 1,0 0-1,1 1 0,0-1 1,0 1-1,-7 9 0,10-13-10,1 1 1,0 0-1,0-1 0,0 1 1,1 0-1,-1 0 0,0-1 0,1 1 1,-1 0-1,1 0 0,0 0 1,-1 0-1,1 0 0,0 0 0,0 2 1,1-3-3,-1 0 0,0-1 0,1 1 0,-1 0 0,1 0 0,-1-1 0,1 1 0,-1 0 0,1-1 0,-1 1 0,1 0 0,0-1 0,-1 1 0,1-1 0,0 1 0,-1-1 0,1 0 0,0 1 0,0-1 0,0 0 0,-1 1 0,1-1 0,0 0 0,0 0 0,0 0 0,0 0 0,-1 0 0,1 0 0,0 0 0,0 0 0,0 0 0,0 0 0,0 0 0,-1 0 0,1-1 0,1 1 0,7-2-22,-1-1-1,1 0 1,-1 0 0,0 0-1,0-1 1,0-1-1,0 1 1,12-11 0,56-52-323,-67 58 301,63-65-429,-66 70 372,-7 10 106,-21 68 269,14-53-176,1 0 0,2 0-1,-4 24 1,7-31-28,1 0 1,1 24 0,0-34-110,0-1 1,1 0-1,-1 0 1,1 0-1,0 1 1,0-1-1,0 0 1,0 0-1,0 0 1,1-1-1,-1 1 1,1 0-1,0 0 1,0-1-1,0 1 1,0-1 0,4 5-1,-3-7-5,-1 1 0,0 0-1,0 0 1,0 0 0,0-1 0,1 0-1,-1 1 1,0-1 0,0 0 0,1 0-1,-1 0 1,0 0 0,0 0 0,1-1-1,-1 1 1,0-1 0,0 1 0,0-1-1,1 0 1,-1 0 0,0 0 0,0 0-1,0 0 1,0-1 0,-1 1 0,1 0-1,0-1 1,-1 0 0,1 1 0,1-4-1,23-26-381</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19.690"/>
    </inkml:context>
    <inkml:brush xml:id="br0">
      <inkml:brushProperty name="width" value="0.025" units="cm"/>
      <inkml:brushProperty name="height" value="0.025" units="cm"/>
      <inkml:brushProperty name="color" value="#66CC00"/>
    </inkml:brush>
  </inkml:definitions>
  <inkml:trace contextRef="#ctx0" brushRef="#br0">70 1 16780,'-8'8'598,"2"0"0,-1 1 0,1 0 0,0 1 0,1-1 0,0 1 0,1 0 1,0 0-1,0 0 0,1 1 0,1-1 0,-3 20 0,3-8-406,0-1 0,2 0 0,1 0 0,0 1 0,7 32 0,-4-35-170,1-1 0,11 30 1,-14-42-23,1-1 0,-1 1 1,1-1-1,0 0 0,0 0 0,1 0 1,0-1-1,0 1 0,0-1 1,0 0-1,0 0 0,10 6 0,-12-9 4,0 0-1,-1 0 0,1 0 0,0-1 0,0 1 0,0 0 0,0-1 0,0 0 0,0 1 0,0-1 0,0 0 0,0 0 0,0 0 0,0-1 0,0 1 0,0 0 0,0-1 1,3 0-1,-1-1 2,-1 1 1,1-1 0,-1 0-1,0-1 1,0 1 0,0 0 0,0-1-1,0 0 1,3-3 0,1-4 20,1 0 0,-1-1 0,-1 0 0,10-22 0,-11 20 15,-1 1 1,0-1-1,3-15 1,-6 23-18,-1 1 1,1-1 0,-1 0 0,0 1-1,0-1 1,0 0 0,-1 0 0,1 1-1,-1-1 1,0 0 0,-4-8 0,5 12-17,-1 0 1,1 0-1,-1 0 1,1 0-1,-1 0 0,1 0 1,-1 0-1,0 0 1,1 1-1,-1-1 1,0 0-1,0 0 1,0 1-1,0-1 1,0 0-1,0 1 1,0-1-1,0 1 0,0-1 1,0 1-1,0 0 1,0-1-1,0 1 1,0 0-1,-1-1 1,0 2 3,0-1 0,0 0 0,1 1 0,-1 0 0,0-1 0,1 1 0,-1 0 0,1-1-1,-1 1 1,1 0 0,-1 0 0,1 1 0,0-1 0,-2 1 0,-3 4 26,1 1 0,-1-1-1,2 1 1,-1 0-1,-5 10 1,7-11-28,1 0-1,0 0 1,0 0-1,0 0 1,1 1-1,-1-1 0,1 0 1,1 1-1,-1-1 1,1 0-1,1 1 1,-1-1-1,1 1 1,3 10-1,-3-13-10,0 0-1,1-1 0,-1 1 0,1-1 1,0 0-1,1 1 0,-1-1 1,0 0-1,1 0 0,0 0 0,-1-1 1,1 1-1,0-1 0,0 1 0,1-1 1,-1 0-1,0 0 0,1 0 1,-1-1-1,1 1 0,0-1 0,0 0 1,-1 0-1,1 0 0,6 0 0,-2 0-211,0-1 0,0 0 0,0 0 0,0 0 0,10-3 0,-16 3 130,0-1-1,0 1 0,0 0 1,0-1-1,0 1 1,0-1-1,0 0 1,-1 0-1,1 1 1,0-1-1,-1 0 1,1-1-1,0 1 0,-1 0 1,1 0-1,-1-1 1,0 1-1,1-1 1,-1 1-1,0-1 1,0 1-1,0-1 1,0 0-1,0 0 0,0 1 1,0-4-1,0-13-585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0.531"/>
    </inkml:context>
    <inkml:brush xml:id="br0">
      <inkml:brushProperty name="width" value="0.025" units="cm"/>
      <inkml:brushProperty name="height" value="0.025" units="cm"/>
      <inkml:brushProperty name="color" value="#66CC00"/>
    </inkml:brush>
  </inkml:definitions>
  <inkml:trace contextRef="#ctx0" brushRef="#br0">0 1 17844,'13'31'988,"-2"1"0,9 39 0,6 17 39,-19-66-836,2-1 0,0 1 0,1-2 0,1 1 0,27 36 0,-34-52-188,1 0 0,0 0 1,0 0-1,0-1 0,0 1 1,1-1-1,0-1 1,0 1-1,0-1 0,10 4 1,-11-5-39,0-1 1,1 0 0,-1 0-1,1-1 1,-1 1 0,1-1-1,-1 0 1,0-1 0,1 1 0,-1-1-1,1 0 1,-1-1 0,0 1-1,0-1 1,6-2 0,-1-1-210,0-1 1,-1 0 0,1 0-1,-1-1 1,-1 0-1,1-1 1,7-9 0,-22 39 61,1-12 398,-1 1 0,0-1 0,0-1 0,-1 1 0,-1-1 0,1-1 0,-2 1 0,1-1 0,-1 0 0,-16 10-1,19-14-126,-1 0-1,0 0 1,0 0-1,0-1 1,-1 0-1,1-1 0,-1 1 1,1-1-1,-1-1 1,0 0-1,0 0 0,0 0 1,0-1-1,1 0 1,-1 0-1,-12-3 1,17 2-186,1 1 1,-1-1 0,1 1 0,-1-1 0,1 0 0,0 0 0,-1 0 0,1-1 0,0 1 0,0 0 0,0-1 0,0 0 0,0 1 0,0-1 0,0 0-1,1 0 1,-1 0 0,1 0 0,-1 0 0,1 0 0,-2-4 0,2 3-45,1 0 0,-1 0 0,1 0 0,-1 0 0,1 0 0,0 0 0,1 0 0,-1 0 0,0 0 0,1 0 0,0 0 0,-1 0 0,1 0 0,0 0 0,1 0 0,-1 1 0,3-5 0,8-13-694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0.162"/>
    </inkml:context>
    <inkml:brush xml:id="br0">
      <inkml:brushProperty name="width" value="0.05" units="cm"/>
      <inkml:brushProperty name="height" value="0.05" units="cm"/>
    </inkml:brush>
  </inkml:definitions>
  <inkml:trace contextRef="#ctx0" brushRef="#br0">50 1 15011,'-1'1'129,"0"1"0,1 0 0,-1 0 0,1 0 0,0-1 0,-1 1 0,1 0-1,0 0 1,0 0 0,0 0 0,0 0 0,1-1 0,-1 1 0,1 4 0,0-2 108,3 16 154,1 0 0,1 0 0,1-1 0,0 0 0,19 33 0,0-8-8,36 46 0,-52-74-283,2-1 0,0 0 0,1-1 1,0 0-1,1-2 0,28 22 0,-34-31 139,-11-9 52,-12-10 11,-37-23-186,-1 2-1,-62-31 0,44 27 11,65 34 88,10 3-99,12 2 37,4 2-313,0 0 0,0-1 0,1-2 1,-2 0-1,1-1 0,0 0 1,19-8-1,-38 11 144,0 1 1,0 0-1,0 0 0,0-1 1,0 1-1,-1 0 0,1-1 1,0 1-1,0-1 0,0 0 1,0 1-1,0-1 0,-1 1 1,1-1-1,0 0 0,0 0 1,-1 0-1,1 1 1,-1-1-1,1 0 0,-1 0 1,1 0-1,-1 0 0,1 0 1,-1 0-1,0 0 0,1 0 1,-1 0-1,0 0 0,0 0 1,0 0-1,0 0 0,0 0 1,0-2-1,-8-14-394</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0.966"/>
    </inkml:context>
    <inkml:brush xml:id="br0">
      <inkml:brushProperty name="width" value="0.025" units="cm"/>
      <inkml:brushProperty name="height" value="0.025" units="cm"/>
      <inkml:brushProperty name="color" value="#66CC00"/>
    </inkml:brush>
  </inkml:definitions>
  <inkml:trace contextRef="#ctx0" brushRef="#br0">6 0 16988,'-5'2'1736,"6"14"-1080,1 4-296,3 11 1449,2 5-961,2 8-528,1 7-112,0 2-56,2-3-40,-2-7-48,0-6 0,-2-11-104,-1-8-328,-2-13 368,-2-7-24,-3-12-80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1.389"/>
    </inkml:context>
    <inkml:brush xml:id="br0">
      <inkml:brushProperty name="width" value="0.025" units="cm"/>
      <inkml:brushProperty name="height" value="0.025" units="cm"/>
      <inkml:brushProperty name="color" value="#66CC00"/>
    </inkml:brush>
  </inkml:definitions>
  <inkml:trace contextRef="#ctx0" brushRef="#br0">1 193 13379,'11'3'566,"1"0"1,0-1-1,0 0 0,1-1 1,-1-1-1,0 0 0,19-2 1,4-3 549,45-12 1,-70 14-1027,0 0-1,-1 0 1,1-1-1,13-8 1,-20 11-33,-1 0-1,0-1 1,1 1 0,-1-1 0,0 0 0,0 0-1,0 0 1,0 0 0,0 0 0,0 0 0,-1 0 0,1 0-1,-1-1 1,0 1 0,1 0 0,-1-1 0,0 0-1,0 1 1,-1-1 0,1 0 0,0-4 0,-1 5-17,0 1 1,0 0-1,0 0 0,0 0 1,-1 0-1,1 0 1,0-1-1,-1 1 0,1 0 1,-1 0-1,1 0 1,-1 0-1,0 0 1,1 0-1,-1 1 0,0-1 1,0 0-1,0 0 1,0 0-1,1 1 0,-1-1 1,0 0-1,0 1 1,0-1-1,0 1 1,-1-1-1,1 1 0,0-1 1,0 1-1,0 0 1,0 0-1,0-1 1,0 1-1,-1 0 0,1 0 1,0 0-1,0 0 1,0 1-1,-2-1 1,-2 1 53,0-1 0,1 1 0,0 0 0,-1 0 0,1 0 0,0 1 0,-1 0 0,1-1 0,-5 5 1,2-1-45,-1 2 1,1-1 0,1 1 0,-1 0 0,1 0 0,1 1 0,-1 0-1,-6 14 1,9-16-53,0 0 1,0 0-1,1 0 0,-1 0 0,2 1 0,-1-1 0,1 1 0,0 0 0,0-1 1,1 1-1,0 0 0,1 12 0,-1-17-1,1-1-1,-1 1 1,0-1 0,1 1-1,-1 0 1,1-1 0,0 1-1,-1-1 1,1 0 0,0 1 0,0-1-1,0 0 1,0 1 0,0-1-1,0 0 1,0 0 0,0 0-1,1 0 1,-1 0 0,0 0-1,1 0 1,-1 0 0,0-1-1,1 1 1,-1 0 0,1-1 0,-1 1-1,1-1 1,0 0 0,-1 0-1,1 1 1,-1-1 0,1 0-1,0 0 1,-1 0 0,1-1-1,-1 1 1,1 0 0,0-1-1,-1 1 1,3-1 0,4-2-5,1 0 0,-1-1-1,0 0 1,0 0 0,14-11 0,-4 1-1,-1 0 0,0-2 0,-1 0 0,20-28 0,-10 8 34,29-52 0,-51 81-22,-3 4-4,1 0 0,-1 1 1,1-1-1,-1 0 0,1 1 1,0 0-1,0-1 1,0 1-1,5-4 0,-7 6 1,1 0 0,-1 0-1,0 0 1,1 0 0,-1 0 0,1 0-1,-1 0 1,0 0 0,1 0 0,-1 0-1,0 0 1,1 0 0,-1 0 0,1 0-1,-1 0 1,0 0 0,1 1 0,-1-1-1,0 0 1,1 0 0,-1 0 0,0 1-1,0-1 1,1 0 0,-1 0 0,0 1-1,0-1 1,1 0 0,-1 0-1,0 1 1,0-1 0,1 0 0,-1 1-1,0-1 1,0 0 0,0 1 0,0-1-1,0 0 1,0 1 0,0-1 0,0 1-1,0-1 1,1 0 0,-2 1 0,6 22-14,-4-19 9,2 24-14,1-2 18,6 27 1,-8-47-2,-1 1 0,2-1 1,-1 0-1,0 0 0,1 0 0,0-1 1,1 1-1,-1-1 0,9 10 0,-12-15-38,1 1-1,0 0 0,0 0 1,0 0-1,0 0 1,0-1-1,0 1 0,0 0 1,0-1-1,0 1 1,0-1-1,0 1 0,1-1 1,-1 1-1,0-1 1,0 0-1,0 0 0,1 0 1,-1 0-1,0 1 0,0-2 1,1 1-1,-1 0 1,0 0-1,0 0 0,3-1 1,-2 0 2,0 0 1,0-1-1,0 1 1,-1-1-1,1 1 1,0-1-1,-1 1 1,1-1-1,-1 0 1,1 0-1,-1 0 1,0 0-1,2-4 1,9-22-274</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1.873"/>
    </inkml:context>
    <inkml:brush xml:id="br0">
      <inkml:brushProperty name="width" value="0.025" units="cm"/>
      <inkml:brushProperty name="height" value="0.025" units="cm"/>
      <inkml:brushProperty name="color" value="#66CC00"/>
    </inkml:brush>
  </inkml:definitions>
  <inkml:trace contextRef="#ctx0" brushRef="#br0">9 6 20740,'-8'-6'2105,"11"9"-1993,5-2-40,1 1 376,4 7-360,-3-1-176</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2.351"/>
    </inkml:context>
    <inkml:brush xml:id="br0">
      <inkml:brushProperty name="width" value="0.025" units="cm"/>
      <inkml:brushProperty name="height" value="0.025" units="cm"/>
      <inkml:brushProperty name="color" value="#66CC00"/>
    </inkml:brush>
  </inkml:definitions>
  <inkml:trace contextRef="#ctx0" brushRef="#br0">1 1 16812,'0'64'2566,"2"15"-558,-2-71-1769,1 0 0,1-1 0,-1 1 0,1-1 0,1 0 0,-1 1 0,7 11 0,-7-17-199,-1 0-1,0 0 0,1 0 1,0-1-1,-1 1 1,1 0-1,0-1 0,0 1 1,0-1-1,0 1 0,0-1 1,0 0-1,0 0 1,1 0-1,-1 0 0,0-1 1,0 1-1,1 0 1,-1-1-1,1 0 0,-1 0 1,0 1-1,1-1 0,-1-1 1,1 1-1,-1 0 1,4-1-1,6-2 6,0 0 1,0-1-1,0 0 1,12-7-1,-7 4-17,-11 4-29,1 1 1,-1 0-1,0 0 0,1 0 1,0 1-1,-1 0 0,1 0 1,0 0-1,11 2 0,-15-1-3,0 1-1,0 0 1,-1 0 0,1 0-1,0 0 1,-1 0-1,1 0 1,-1 1 0,1 0-1,-1-1 1,0 1-1,1 0 1,-1 0 0,0 0-1,0 0 1,-1 0-1,1 1 1,0-1-1,-1 1 1,1-1 0,-1 1-1,0-1 1,0 1-1,0 0 1,1 3 0,-1-2 7,1 0 1,-1 0-1,0 0 1,-1 0-1,1 0 1,-1 0-1,0 1 1,0-1-1,0 0 1,0 0-1,-1 0 1,0 0-1,1 0 0,-2 0 1,1 0-1,0 0 1,-1 0-1,0 0 1,0-1-1,0 1 1,0-1-1,0 1 1,-1-1-1,1 0 1,-1 0-1,-6 5 1,3-4 31,0 0 1,0 0-1,0 0 0,-1-1 1,1 0-1,-1 0 0,0-1 0,0 1 1,0-2-1,0 1 0,0-1 1,-1 0-1,1 0 0,-11-1 1,2-1-108,1-1 0,0 0 1,-21-6-1,31 7 44,0-1 0,-1 0 0,1 0 0,0 0 1,0 0-1,0-1 0,0 0 0,0 0 0,1 0 0,0-1 0,-1 0 0,-4-6 0,8 9 22,0 0-1,0 0 1,0 0-1,1 0 1,-1 0-1,1 0 1,-1 0-1,1 0 1,-1 0-1,1-1 1,0 1-1,-1 0 0,1 0 1,0-1-1,0 1 1,0 0-1,0 0 1,0-1-1,0 1 1,0 0-1,1 0 1,-1-1-1,0 1 1,1 0-1,-1 0 1,1-2-1,11-16-281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2.801"/>
    </inkml:context>
    <inkml:brush xml:id="br0">
      <inkml:brushProperty name="width" value="0.025" units="cm"/>
      <inkml:brushProperty name="height" value="0.025" units="cm"/>
      <inkml:brushProperty name="color" value="#66CC00"/>
    </inkml:brush>
  </inkml:definitions>
  <inkml:trace contextRef="#ctx0" brushRef="#br0">86 0 19788,'-1'12'1304,"1"0"0,3 21-1,14 84-1084,-16-112-151,48 213-654,-40-182-659,-24-54-1030,-62-98-3538,24 39 8155,51 73-2354,-1 1 361,1 0 1,0-1-1,0 1 1,0-1-1,0 0 0,-1-4 1,3 7-268,-1 0 1,1 0 0,0 1-1,0-1 1,0 0 0,0 1-1,1-1 1,-1 0 0,0 0-1,0 1 1,0-1 0,1 0-1,-1 1 1,0-1-1,0 1 1,1-1 0,-1 0-1,1 1 1,-1-1 0,1 1-1,-1-1 1,1 1 0,-1-1-1,1 1 1,-1-1 0,1 1-1,-1 0 1,1-1 0,0 1-1,-1 0 1,1-1 0,0 1-1,-1 0 1,1 0 0,0 0-1,-1-1 1,1 1 0,0 0-1,0 0 1,-1 0-1,2 1 1,112-13 202,-71 9-415,-10 0-118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3.363"/>
    </inkml:context>
    <inkml:brush xml:id="br0">
      <inkml:brushProperty name="width" value="0.025" units="cm"/>
      <inkml:brushProperty name="height" value="0.025" units="cm"/>
      <inkml:brushProperty name="color" value="#66CC00"/>
    </inkml:brush>
  </inkml:definitions>
  <inkml:trace contextRef="#ctx0" brushRef="#br0">174 211 16788,'1'-3'264,"-1"0"1,0 0 0,0 0 0,0 0 0,-1 0-1,1 0 1,-1 0 0,1 0 0,-1 0 0,0 1-1,0-1 1,0 0 0,-1 0 0,1 1 0,-1-1-1,1 1 1,-1-1 0,0 1 0,0 0-1,0 0 1,0 0 0,0 0 0,0 0 0,-1 0-1,1 1 1,-1-1 0,1 1 0,-1-1 0,-3 0-1,2 0-124,1 1 1,-1 0-1,0 0 0,0 0 0,0 1 0,0-1 0,0 1 0,0 0 0,1 0 0,-1 0 0,0 1 0,0-1 0,0 1 0,0 0 0,0 0 0,0 1 0,1-1 0,-1 1 0,1-1 1,-1 1-1,-4 4 0,4-4-170,1 1 0,0 0 1,0 0-1,0 0 0,0 1 0,0-1 1,1 0-1,0 1 0,-1 0 1,1 0-1,0 0 0,1 0 0,-1 0 1,1 0-1,0 0 0,0 0 1,0 0-1,0 1 0,1-1 0,0 0 1,0 1-1,0-1 0,0 0 1,1 1-1,0-1 0,-1 0 1,2 0-1,-1 0 0,0 0 0,1 0 1,0 0-1,0 0 0,0 0 1,0 0-1,1-1 0,-1 1 0,1-1 1,0 0-1,5 5 0,27 19-937,-1 1 0,45 50 0,-69-67 865,-1 1 1,0 1-1,0 0 0,-1 0 1,-1 1-1,0-1 0,-1 2 1,0-1-1,-1 1 0,5 27 1,-9-34 171,0 1 1,0-1 0,-1 1-1,-1-1 1,1 1-1,-1-1 1,-1 0-1,0 1 1,0-1 0,-4 12-1,4-17-17,1 0 1,-1 1-1,1-1 0,-1 0 1,0 0-1,0 0 0,-1 0 0,1 0 1,0-1-1,-1 1 0,0-1 1,0 1-1,0-1 0,0 0 0,0 0 1,0 0-1,0 0 0,0-1 1,-1 0-1,1 1 0,-1-1 1,1 0-1,-1-1 0,1 1 0,-1 0 1,-4-1-1,5 0-39,-1-1 0,1 1 0,-1-1-1,1 0 1,0 0 0,0 0 0,-1-1 0,1 1 0,0-1 0,0 1-1,0-1 1,1 0 0,-1 0 0,0-1 0,1 1 0,-1 0 0,1-1 0,0 0-1,0 1 1,0-1 0,0 0 0,0 0 0,1 0 0,-1 0 0,1 0-1,-1-4 1,-3-4-34,2-1-1,0 1 1,0-1-1,1 0 1,0 0-1,1-15 1,1 12-13,1-1 0,0 1 0,2 1 0,0-1 0,0 0 1,1 1-1,1-1 0,0 1 0,10-18 0,8-8 8,48-63 0,3-6 172,-64 93-86,-1-1 1,-1 0-1,-1 0 0,10-35 0,-16 46-30,1 0 0,-1 0 0,-1 0-1,1 0 1,-1 0 0,0 0 0,-2-9 0,2 14-27,0 0 0,0-1 0,-1 1 1,1 0-1,-1 0 0,1 0 0,0-1 1,-1 1-1,0 0 0,1 0 1,-1 0-1,0 0 0,0 0 0,1 0 1,-1 0-1,0 0 0,0 1 0,0-1 1,0 0-1,0 0 0,0 1 0,0-1 1,0 1-1,-1-1 0,1 1 1,0-1-1,0 1 0,0 0 0,-1-1 1,1 1-1,0 0 0,0 0 0,-1 0 1,1 0-1,0 0 0,0 0 0,0 1 1,-1-1-1,1 0 0,0 0 1,-2 1-1,0 1-23,-1 0 0,0 0 0,0 0 0,1 0 0,-1 0 0,1 1 1,0 0-1,-1-1 0,1 1 0,0 0 0,1 1 0,-1-1 0,1 0 0,-1 1 0,1 0 0,-3 6 1,1-2-58,0 1 0,1 0 0,0 0 0,0 0 0,1 0 0,-2 15 1,4-22 11,-1 1 1,1-1-1,0 1 1,0-1 0,0 1-1,1-1 1,-1 0-1,0 1 1,1-1 0,0 1-1,-1-1 1,1 0-1,0 1 1,0-1 0,1 0-1,-1 0 1,0 0-1,1 0 1,-1 0 0,1 0-1,-1 0 1,1-1-1,0 1 1,0 0 0,0-1-1,0 1 1,0-1-1,0 0 1,0 0 0,1 0-1,-1 0 1,0 0-1,1 0 1,-1-1 0,0 1-1,4-1 1,6 2-349</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4.199"/>
    </inkml:context>
    <inkml:brush xml:id="br0">
      <inkml:brushProperty name="width" value="0.025" units="cm"/>
      <inkml:brushProperty name="height" value="0.025" units="cm"/>
      <inkml:brushProperty name="color" value="#66CC00"/>
    </inkml:brush>
  </inkml:definitions>
  <inkml:trace contextRef="#ctx0" brushRef="#br0">1 1 15163,'3'5'427,"0"0"1,0 0-1,-1 1 0,1-1 0,-1 1 1,-1 0-1,1 0 0,-1 0 0,0 0 1,1 8-1,3 13 542,23 111 1533,-18-83-1757,2 0 1,32 89 0,-24-105-528,-19-36-292,0-1 1,1 0-1,-1-1 0,1 1 0,-1 0 1,1 0-1,0-1 0,0 1 1,0 0-1,0-1 0,0 0 0,0 0 1,0 1-1,0-1 0,0 0 1,3 0-1,-4-1 18,0 0 0,0 0 0,0 0 0,-1 0 0,1 0 0,0-1 0,0 1 0,0 0 0,0-1 0,0 1 0,-1 0 0,1-1 0,0 1 0,0-1-1,-1 1 1,1-1 0,0 0 0,-1 1 0,1-1 0,0 0 0,-1 1 0,1-1 0,-1 0 0,1 0 0,-1 0 0,1 1 0,-1-1 0,0 0 0,0 0 0,1 0 0,-1 0 0,0-1 0,1 1 3,5-14-544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4.756"/>
    </inkml:context>
    <inkml:brush xml:id="br0">
      <inkml:brushProperty name="width" value="0.025" units="cm"/>
      <inkml:brushProperty name="height" value="0.025" units="cm"/>
      <inkml:brushProperty name="color" value="#66CC00"/>
    </inkml:brush>
  </inkml:definitions>
  <inkml:trace contextRef="#ctx0" brushRef="#br0">1 212 13835,'4'2'409,"-1"0"-1,1-1 1,0 0 0,0 1-1,1-1 1,-1-1 0,0 1-1,0-1 1,0 1 0,0-1-1,1 0 1,-1-1-1,8-1 1,-7 1-100,-1-1 0,1 0-1,0 0 1,0-1 0,-1 1 0,0-1-1,1 0 1,-1 0 0,0-1 0,0 1-1,3-5 1,-1 2-159,-1 0 0,0-1 0,0 1 0,-1-1 1,0 0-1,0 0 0,0 0 0,-1-1 0,0 1 0,-1-1 0,1 0 0,-2 1 0,1-1 0,-1 0 1,0 0-1,-1 0 0,0-16 0,0 22-142,-1 0 0,1 0 1,0 0-1,-1 0 0,0 1 0,1-1 1,-1 0-1,0 0 0,0 1 0,0-1 1,0 0-1,0 1 0,0-1 0,0 1 0,-1-1 1,1 1-1,0 0 0,-3-2 0,3 3-2,-1-1 0,1 0 0,-1 1-1,1-1 1,-1 1 0,1 0-1,-1-1 1,0 1 0,1 0-1,-1 0 1,1 0 0,-1 0-1,0 0 1,1 1 0,-1-1 0,1 0-1,-3 1 1,0 1-2,-1 0 0,1 0 0,-1 1 1,1-1-1,0 1 0,0 0 0,0 0 0,0 0 1,1 1-1,-1-1 0,1 1 0,-5 7 0,3-2-13,0 1-1,1 0 1,0 0-1,1 0 1,0 0-1,0 1 1,1-1-1,1 1 1,0-1-1,0 13 1,1-18 0,0-1 0,1 1 1,-1-1-1,1 1 0,0-1 0,1 1 1,-1-1-1,1 0 0,-1 1 0,1-1 1,4 6-1,-4-8 2,0 1 0,0-1 0,0 0 0,1 0 0,-1 0 0,1 0 0,-1-1 0,1 1 0,-1-1 0,1 1 1,0-1-1,-1 0 0,1 0 0,0 0 0,0-1 0,0 1 0,0 0 0,0-1 0,4 0 0,1 0-3,1-1 0,0 0 0,-1-1 0,1 0 0,-1 0 0,1-1 0,-1 0 0,0 0 0,0-1 0,-1 0 0,1 0 0,-1-1 0,0 0 0,9-8 0,1-1 9,-1-1 0,0-1 0,-2-1 0,19-26 0,-24 29 44,0 0-1,11-28 0,-22 52-26,-1 0 0,2 1 0,-1-1 1,1 0-1,1 17 0,0-18-24,0-1 0,1 0 0,0 0 1,0 0-1,1 0 0,0 0 0,0 0 0,1 0 1,6 13-1,-8-19-10,0-1 0,0 1 0,0-1 1,0 1-1,1-1 0,-1 1 0,0-1 1,1 0-1,-1 0 0,1 0 0,0 0 0,-1 0 1,1 0-1,0 0 0,-1 0 0,1-1 0,0 1 1,0 0-1,0-1 0,0 0 0,0 1 0,0-1 1,-1 0-1,1 0 0,0 0 0,0 0 1,0-1-1,0 1 0,0 0 0,0-1 0,0 0 1,-1 1-1,3-2 0,-1 1-81,0-1 0,0 0 0,0 0 1,0 0-1,-1 0 0,1 0 0,-1 0 0,1-1 0,-1 1 0,0-1 1,0 0-1,0 0 0,0 0 0,-1 0 0,1 0 0,-1 0 0,0 0 1,2-4-1,0-21-364</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5.256"/>
    </inkml:context>
    <inkml:brush xml:id="br0">
      <inkml:brushProperty name="width" value="0.025" units="cm"/>
      <inkml:brushProperty name="height" value="0.025" units="cm"/>
      <inkml:brushProperty name="color" value="#66CC00"/>
    </inkml:brush>
  </inkml:definitions>
  <inkml:trace contextRef="#ctx0" brushRef="#br0">2 1 18052,'-2'10'1576,"4"8"-1144,4 1-152,9 1 376,5 0-712,9-3 185,1-5-113,12-7-209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5.708"/>
    </inkml:context>
    <inkml:brush xml:id="br0">
      <inkml:brushProperty name="width" value="0.025" units="cm"/>
      <inkml:brushProperty name="height" value="0.025" units="cm"/>
      <inkml:brushProperty name="color" value="#66CC00"/>
    </inkml:brush>
  </inkml:definitions>
  <inkml:trace contextRef="#ctx0" brushRef="#br0">28 349 16748,'-2'7'412,"-5"12"302,1 0 1,-3 22-1,8-37-589,0 0 0,0 0-1,1 0 1,0 0 0,0 0 0,0 0-1,0-1 1,0 1 0,1 0 0,0 0-1,0 0 1,0 0 0,0 0 0,1-1-1,-1 1 1,1-1 0,3 6 0,-3-8-75,-1 1 1,1-1-1,-1 0 1,1 0-1,-1 0 1,1 0 0,0 0-1,-1 0 1,1-1-1,0 1 1,0 0-1,0-1 1,-1 0 0,1 1-1,0-1 1,0 0-1,0 0 1,0 0-1,0 0 1,0 0 0,-1 0-1,1-1 1,0 1-1,0-1 1,0 1-1,0-1 1,-1 0-1,3-1 1,2 0 0,0-2 1,0 1-1,-1-1 1,1 1-1,-1-1 1,0-1-1,5-5 0,6-8 58,-2 0-1,0-1 1,-1-1 0,-1 0-1,-1-1 1,-1 0-1,-1-1 1,0 0-1,-2-1 1,0 1-1,-2-1 1,-1-1 0,0 1-1,0-44 1,-5 59-90,1 0 0,-1 0 0,0 1 0,-1-1 0,0 0 0,0 1 0,-1-1 1,0 1-1,-5-10 0,7 15-26,-1 0 0,1-1 0,-1 1 0,0 0 0,0 0 0,0 0 0,0 0 0,0 1 0,-1-1 0,1 0 0,-1 1 0,1-1 0,-1 1 1,1 0-1,-1 0 0,0 0 0,1 0 0,-1 1 0,0-1 0,0 1 0,0 0 0,1-1 0,-1 1 0,0 0 0,0 1 0,0-1 0,1 0 0,-1 1 0,-4 1 0,-1 1-21,-1 0-1,1 0 1,0 1-1,0 0 1,0 0-1,0 1 1,1 0-1,0 1 0,0-1 1,0 1-1,-7 9 1,9-9 9,0 0 0,0 0 0,1 0 0,0 0 0,0 1 0,1-1 0,-1 1 0,1 0 0,1 0 0,0 1 0,0-1 0,0 0 0,-1 15 0,3-19 13,0 0 0,1 0 0,-1-1 0,1 1-1,-1 0 1,1 0 0,0 0 0,0 0 0,0-1 0,1 1-1,-1 0 1,1-1 0,-1 1 0,1-1 0,0 0-1,0 1 1,0-1 0,0 0 0,0 0 0,1 0 0,-1-1-1,1 1 1,-1-1 0,1 1 0,3 1 0,7 2-62,1 1 0,0-2 0,27 6 0,-26-7 9,18 5-59,0 0-1,-1 3 0,32 13 0,-56-20 108,0 0 0,0 0 0,-1 1 0,1 0 0,-1 0 0,0 0 0,0 1 0,-1 0 0,0 1 0,0 0 1,0-1-1,-1 2 0,0-1 0,0 1 0,-1-1 0,6 17 0,-9-22-6,0 0 1,0 1-1,0-1 0,-1 1 0,1-1 1,-1 1-1,0-1 0,0 1 0,0-1 1,0 1-1,0-1 0,0 1 0,-1-1 1,1 0-1,-1 1 0,0-1 0,0 1 1,0-1-1,0 0 0,0 0 1,0 1-1,0-1 0,-1 0 0,1 0 1,-1 0-1,0 0 0,0-1 0,1 1 1,-1 0-1,-3 1 0,-20 11-8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0.639"/>
    </inkml:context>
    <inkml:brush xml:id="br0">
      <inkml:brushProperty name="width" value="0.05" units="cm"/>
      <inkml:brushProperty name="height" value="0.05" units="cm"/>
    </inkml:brush>
  </inkml:definitions>
  <inkml:trace contextRef="#ctx0" brushRef="#br0">6 16 22949,'-6'4'1760,"6"-8"-1392,0-2-168,6 0 497,3 4-649,-1 0 808,0 2-880,-1 0 16,-3 0-24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6.381"/>
    </inkml:context>
    <inkml:brush xml:id="br0">
      <inkml:brushProperty name="width" value="0.025" units="cm"/>
      <inkml:brushProperty name="height" value="0.025" units="cm"/>
      <inkml:brushProperty name="color" value="#66CC00"/>
    </inkml:brush>
  </inkml:definitions>
  <inkml:trace contextRef="#ctx0" brushRef="#br0">7 119 16700,'-7'5'1520,"13"-2"-872,7-4-184,13-8 696,10-2-191,11-7-209,7 0-112,4-4-128,2 4-384,-6 2-656,-1 6 544,-7 7-136,-6 4-96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7.239"/>
    </inkml:context>
    <inkml:brush xml:id="br0">
      <inkml:brushProperty name="width" value="0.025" units="cm"/>
      <inkml:brushProperty name="height" value="0.025" units="cm"/>
      <inkml:brushProperty name="color" value="#66CC00"/>
    </inkml:brush>
  </inkml:definitions>
  <inkml:trace contextRef="#ctx0" brushRef="#br0">3 197 17420,'-3'5'2736,"16"-10"-2296,10-5 969,16-3-409,5-4-184,12-4-384,3-4-392,4-2 1088,-3 1-976,-8-1 33,-8-3-1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8.405"/>
    </inkml:context>
    <inkml:brush xml:id="br0">
      <inkml:brushProperty name="width" value="0.025" units="cm"/>
      <inkml:brushProperty name="height" value="0.025" units="cm"/>
      <inkml:brushProperty name="color" value="#66CC00"/>
    </inkml:brush>
  </inkml:definitions>
  <inkml:trace contextRef="#ctx0" brushRef="#br0">0 66 15787,'1'-1'185,"-1"-1"0,0 1 0,0 0 0,1-1-1,-1 1 1,1 0 0,-1 0 0,1-1-1,0 1 1,0 0 0,-1 0 0,1 0 0,0 0-1,0 0 1,0 0 0,0 0 0,0 0 0,0 0-1,0 0 1,0 1 0,1-1 0,0 0 0,30-12 975,-30 12-1083,23-6 314,0 1 0,48-5-1,-58 9-390,0 2 0,0 0-1,0 0 1,0 1 0,0 1-1,19 5 1,-30-6 5,-1 0 0,0 0 0,0 0 0,1 1 0,-1-1 0,0 1 0,0 0 0,0 0 0,-1 0 0,1 0 0,0 0 0,-1 1 0,1-1 0,-1 1 0,0 0 0,0-1 0,0 1 0,0 0 0,0 0 0,-1 0 0,1 1 0,-1-1 0,0 0 0,0 0 0,0 1 0,-1-1 0,1 1 0,-1-1 0,1 1 0,-1-1 0,0 1 0,-1-1 0,1 0 0,-2 7 0,-2 8 47,0 0-1,-2 0 0,0-1 0,-1 0 0,-10 18 1,3-8 136,-29 68-522,38-83 209,1 0 1,1 0 0,0 0-1,1 0 1,0 0 0,0 16-1,4-12-117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9.072"/>
    </inkml:context>
    <inkml:brush xml:id="br0">
      <inkml:brushProperty name="width" value="0.025" units="cm"/>
      <inkml:brushProperty name="height" value="0.025" units="cm"/>
      <inkml:brushProperty name="color" value="#66CC00"/>
    </inkml:brush>
  </inkml:definitions>
  <inkml:trace contextRef="#ctx0" brushRef="#br0">1 13 17956,'0'-1'81,"0"1"0,0-1 0,0 1 0,0-1 0,0 1 0,0-1 0,0 1 0,0-1 0,0 1 1,0-1-1,1 1 0,-1-1 0,0 1 0,0-1 0,1 1 0,-1 0 0,0-1 0,0 1 0,1-1 0,-1 1 0,1 0 0,-1-1 0,0 1 1,1 0-1,-1-1 0,1 1 0,-1 0 0,1 0 0,17-1 1098,21 13-448,-35-10-614,18 7-53,-1 0-1,1 2 1,-1 0 0,-1 1-1,0 2 1,20 16-1,-32-23-59,-1 1 1,1-1-1,-1 1 0,-1 1 0,1-1 0,-1 1 0,-1 0 0,0 1 0,0-1 0,-1 1 0,0 0 1,-1 0-1,0 1 0,0-1 0,2 20 0,-5-14 13,0-1 0,0 1 1,-1-1-1,-1 0 0,-1 1 1,0-1-1,-1 0 0,-9 21 1,5-16-460,-2 0 1,0-1 0,-2 0 0,0-1 0,-20 24 0,29-38 329,-1 1 1,0-1 0,0 0 0,0 0 0,0-1-1,0 1 1,-1-1 0,0 0 0,-6 3-1,-7-1-565</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29.943"/>
    </inkml:context>
    <inkml:brush xml:id="br0">
      <inkml:brushProperty name="width" value="0.025" units="cm"/>
      <inkml:brushProperty name="height" value="0.025" units="cm"/>
      <inkml:brushProperty name="color" value="#66CC00"/>
    </inkml:brush>
  </inkml:definitions>
  <inkml:trace contextRef="#ctx0" brushRef="#br0">0 0 14427,'17'40'1696,"-1"5"-1127,-6 8-289,4 3 2160,4 5-2224,0-2-136,-1-12-328,3-5-176,-7-15-192,-1-5 480,-14-14-144,-12-5-112</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0.532"/>
    </inkml:context>
    <inkml:brush xml:id="br0">
      <inkml:brushProperty name="width" value="0.025" units="cm"/>
      <inkml:brushProperty name="height" value="0.025" units="cm"/>
      <inkml:brushProperty name="color" value="#66CC00"/>
    </inkml:brush>
  </inkml:definitions>
  <inkml:trace contextRef="#ctx0" brushRef="#br0">1 171 16339,'13'-15'411,"1"1"-1,1 1 0,0 1 0,1 0 0,0 1 0,1 0 0,0 1 1,0 1-1,26-9 0,-16 8 15,2 2 0,-1 0 0,1 2 0,0 1 0,45-2 1,-63 6-331,0 1 1,0 0-1,-1 1 1,1 0-1,15 5 0,-23-6-77,-1 1 0,0 0-1,0-1 1,1 1 0,-1 0-1,0 1 1,0-1-1,0 0 1,0 1 0,0-1-1,0 1 1,0-1 0,-1 1-1,1 0 1,0 0-1,-1 0 1,0 0 0,1 0-1,-1 0 1,0 0 0,0 0-1,0 1 1,0-1-1,-1 0 1,1 1 0,-1-1-1,1 1 1,-1-1 0,0 5-1,-1 4 36,0 1 0,-1-1 0,-1 0 0,0 0 0,0 0 0,-1 0 0,-1-1 0,1 1 0,-11 15 0,-2 0-472,-1 1 1,-26 28 0,20-31-1353,11-15 1097,13-9 657,-1 0 0,1 0 0,0 0-1,0 0 1,-1 0 0,1 0 0,0 0-1,0 0 1,-1 0 0,1 0 0,0 0 0,0 0-1,-1 0 1,1 0 0,0 0 0,0 0 0,-1 0-1,1 0 1,0 0 0,0 0 0,0 0 0,-1-1-1,1 1 1,0 0 0,0 0 0,0 0 0,-1 0-1,1-1 1,0 1 0,0 0 0,0 0 0,0 0-1,-1-1 1,1 1 0,0 0 0,0 0 0,0 0-1,0-1 1,0 1 0,0 0 0,-1-16-845</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0.997"/>
    </inkml:context>
    <inkml:brush xml:id="br0">
      <inkml:brushProperty name="width" value="0.025" units="cm"/>
      <inkml:brushProperty name="height" value="0.025" units="cm"/>
      <inkml:brushProperty name="color" value="#66CC00"/>
    </inkml:brush>
  </inkml:definitions>
  <inkml:trace contextRef="#ctx0" brushRef="#br0">0 139 18020,'4'34'1289,"-1"12"538,3-1 0,17 71 1,-22-115-1778,-1 1 1,1 0 0,-1-1 0,1 1-1,0 0 1,0-1 0,0 1 0,0-1 0,0 1-1,0-1 1,0 0 0,0 1 0,1-1-1,-1 0 1,0 0 0,3 1 0,-4-1-42,0-1 0,1 0 0,-1 0-1,1 0 1,-1 0 0,0 0 0,1 0 0,-1 0 0,1 0 0,-1 0 0,0 0 0,1 0 0,-1 0 0,1 0 0,-1 0 0,0 0 0,1 0 0,-1 0 0,0-1 0,1 1 0,-1 0 0,0 0 0,1 0 0,-1-1 0,0 1 0,1-1 0,0 0-7,0 0 1,0-1 0,0 1-1,-1 0 1,1-1-1,0 1 1,-1-1 0,1 1-1,-1-1 1,0 1-1,1-2 1,0-14-22,0 1 0,-1-1 0,-1 1 1,-1-1-1,0 1 0,-1-1 0,0 1 1,-2 0-1,0 0 0,-13-27 0,7 26-534,6 15-186,4 12-63,2-8 696,-1 0 0,1 0 0,-1 0 0,1 0-1,0 0 1,0 0 0,0-1 0,0 1-1,0 0 1,0 0 0,0-1 0,0 1 0,1-1-1,-1 1 1,1-1 0,-1 0 0,1 1 0,-1-1-1,1 0 1,0 0 0,0 0 0,-1 0-1,1 0 1,0-1 0,0 1 0,0-1 0,0 1-1,0-1 1,0 1 0,0-1 0,0 0 0,0 0-1,0 0 1,0 0 0,0-1 0,0 1-1,0 0 1,0-1 0,0 0 0,0 1 0,4-3-1,21-13-614</inkml:trace>
  <inkml:trace contextRef="#ctx0" brushRef="#br0" timeOffset="1">280 1 14355,'-26'60'1582,"14"-34"-760,0 1 1,-11 43-1,21-62-680,1 0 1,-1 1-1,1-1 0,1 0 1,0 1-1,0-1 0,0 1 1,1-1-1,1 0 0,-1 1 0,1-1 1,0 0-1,5 9 0,-6-14-98,0 0-1,0-1 1,1 1 0,-1-1-1,1 0 1,-1 1-1,1-1 1,0 0-1,0 0 1,0 0-1,0 0 1,1 0 0,-1-1-1,0 1 1,1-1-1,-1 1 1,1-1-1,-1 0 1,1 0-1,0 0 1,-1 0 0,1-1-1,0 1 1,0-1-1,0 1 1,-1-1-1,1 0 1,0 0-1,0 0 1,0-1 0,0 1-1,-1-1 1,1 1-1,0-1 1,0 0-1,4-2 1,0 0 54,-1 0 0,0-1 0,1 1 0,-1-1 0,-1 0 0,1-1 0,0 1 0,-1-1 0,0 0 0,0 0 0,-1-1 0,1 0 0,5-9 0,-8 9-73,1 1 1,-1 0 0,0-1 0,0 0 0,-1 0-1,0 1 1,0-1 0,0 0 0,-1 0-1,1 0 1,-1 0 0,-1 0 0,1 0-1,-1 0 1,0 0 0,-1 0 0,1 1 0,-1-1-1,0 1 1,-1-1 0,1 1 0,-1-1-1,0 1 1,0 0 0,-1 0 0,0 1 0,0-1-1,0 1 1,0 0 0,0 0 0,-1 0-1,0 1 1,0-1 0,0 1 0,0 0-1,0 0 1,-1 1 0,1 0 0,-12-3 0,-10-3-258,1 0-134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1.641"/>
    </inkml:context>
    <inkml:brush xml:id="br0">
      <inkml:brushProperty name="width" value="0.025" units="cm"/>
      <inkml:brushProperty name="height" value="0.025" units="cm"/>
      <inkml:brushProperty name="color" value="#66CC00"/>
    </inkml:brush>
  </inkml:definitions>
  <inkml:trace contextRef="#ctx0" brushRef="#br0">57 128 15523,'0'0'128,"-1"0"0,1 0 0,-1 0 0,0 0 0,1 0 0,-1 0 0,1 0 0,-1 0 0,0 1 0,1-1 0,-1 0 0,1 0 0,-1 0 0,1 1 0,-1-1 0,1 0 0,-1 1 0,1-1 0,-1 0 0,1 1 0,-1-1-1,1 1 1,0-1 0,-1 1 0,1-1 0,-1 1 0,-12 15 1046,9-7-953,0-1 1,0 1-1,0 0 0,1 0 0,1 0 0,-1 1 0,2-1 1,-1 1-1,0 9 0,2-12-208,0 1-1,0-1 1,0 0 0,1 1 0,0-1 0,0 0-1,1 0 1,0 0 0,0 0 0,1 0 0,0 0-1,5 8 1,-7-13-9,0 0 0,0 0 0,0-1 0,1 1 0,-1-1 0,0 1-1,1-1 1,-1 1 0,1-1 0,0 0 0,-1 0 0,1 0 0,0 0 0,0 0 0,0 0 0,0-1-1,0 1 1,-1 0 0,1-1 0,0 1 0,3-1 0,-2 0 1,0-1-1,0 1 1,0-1 0,-1 0 0,1 1-1,0-1 1,0-1 0,-1 1 0,1 0-1,-1-1 1,1 1 0,-1-1 0,3-2 0,5-5 4,-1-1 1,-1 1 0,0-1 0,0-1 0,9-16 0,1-4 31,25-59-1,-38 77-43,-1 1 0,0-1-1,-1 0 1,0 0-1,-1 0 1,-1 0 0,0-1-1,-1-14 1,0 26-5,0 0 0,0 1 0,-1-1 0,1 1 0,0-1 0,-1 1 0,1-1 0,-1 1 0,1-1 0,-1 1 0,0 0 0,0-1 0,1 1 0,-1 0 0,0-1 0,0 1 0,-2-2 0,2 3 2,1 0-1,-1 0 1,0 0 0,0 0-1,1 0 1,-1-1 0,0 1-1,1 0 1,-1 1 0,0-1-1,1 0 1,-1 0-1,0 0 1,0 0 0,1 0-1,-1 1 1,0-1 0,1 0-1,-1 1 1,1-1-1,-1 0 1,0 1 0,1-1-1,-1 1 1,1-1 0,-1 1-1,1-1 1,-1 1-1,1-1 1,0 1 0,-1 0-1,1-1 1,0 1 0,-1-1-1,1 1 1,0 0 0,0-1-1,-1 2 1,-2 5-15,1-1 0,0 0 0,0 1 0,0 0 1,1-1-1,0 1 0,0 0 0,0 0 0,1-1 1,0 1-1,1 0 0,0 0 0,0 0 0,0-1 0,3 9 1,-1-5 11,0 1-1,1-1 1,1 0 0,0-1 0,0 1 0,0-1 0,1 0 0,14 16 0,-15-21 8,-1 0-1,1 1 1,-1-1-1,1-1 1,0 1-1,1-1 1,-1 0-1,0 0 1,1-1-1,0 1 1,-1-1-1,1 0 1,0-1-1,0 0 1,0 0-1,1 0 1,-1 0-1,9-1 1,-8-1 5,0 0 1,1-1 0,-1 0 0,0 0 0,0 0 0,-1-1 0,1 0-1,0 0 1,-1-1 0,0 1 0,1-2 0,-2 1 0,1-1 0,0 1 0,5-7-1,-4 3 50,-1 1-1,0-1 0,0 0 1,0 0-1,-1-1 0,0 1 1,0-1-1,-1 0 0,-1-1 1,1 1-1,-1-1 1,-1 1-1,2-15 0,-4 30 113,-1 6-90,0-1 1,1 1 0,3 21 0,-3-31-78,0 0-1,0 0 1,0 0 0,1 0 0,-1 0 0,1-1 0,-1 1 0,1 0-1,0 0 1,-1-1 0,1 1 0,0 0 0,0-1 0,0 1 0,1-1-1,-1 1 1,0-1 0,1 0 0,-1 0 0,0 1 0,1-1-1,-1 0 1,1 0 0,0 0 0,-1 0 0,1-1 0,0 1 0,0 0-1,-1-1 1,1 1 0,0-1 0,0 0 0,3 1 0,-2-2 5,0 0 1,0 1 0,0-1-1,-1 0 1,1 0 0,-1-1-1,1 1 1,-1-1 0,1 1 0,-1-1-1,0 0 1,1 1 0,-1-1-1,0 0 1,0-1 0,1-1-1,28-40 61,-19 22-21,-1-1 1,16-47-1,-29 78-83,1-1-1,-1 1 1,1 0 0,1 0 0,-1 1-1,1-1 1,2 11 0,-2-15 35,1 0 0,-1 0-1,1-1 1,0 1 0,0 0 0,0-1 0,0 1 0,1-1 0,0 1 0,-1-1 0,1 0 0,0 1 0,1-1-1,-1 0 1,0 0 0,1-1 0,0 1 0,3 2 0,-4-4-18,0 0 1,1 0-1,-1-1 0,1 1 1,-1-1-1,1 1 0,-1-1 1,1 0-1,-1 0 1,1 0-1,-1 0 0,1 0 1,-1-1-1,0 1 0,1-1 1,-1 0-1,1 1 0,-1-1 1,0 0-1,0-1 1,1 1-1,-1 0 0,3-3 1,4-2-212,-1-1 0,0 0 0,0 0 1,8-11-1,-6 5 84,0 1 1,-1-2-1,9-16 0,-1-11-246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2.135"/>
    </inkml:context>
    <inkml:brush xml:id="br0">
      <inkml:brushProperty name="width" value="0.025" units="cm"/>
      <inkml:brushProperty name="height" value="0.025" units="cm"/>
      <inkml:brushProperty name="color" value="#66CC00"/>
    </inkml:brush>
  </inkml:definitions>
  <inkml:trace contextRef="#ctx0" brushRef="#br0">18 0 15395,'-6'26'1157,"2"0"-1,0 0 0,1 1 0,2 41 1,2-60-990,-1 0 0,1 1-1,0-1 1,1 0 0,0 0 0,0 1 0,1-2 0,0 1 0,1 0 0,-1 0 0,1-1 0,1 0-1,0 0 1,0 0 0,0-1 0,0 1 0,1-1 0,8 6 0,-12-10-148,1 0 0,-1 0-1,1-1 1,-1 1 0,1-1 0,0 0 0,-1 1 0,1-1 0,0 0 0,0-1-1,0 1 1,0 0 0,0-1 0,0 0 0,0 1 0,0-1 0,0-1-1,5 0 1,-5 0-7,0 0 0,1 0 0,-1-1-1,0 1 1,0-1 0,0 0 0,0 0 0,-1 0-1,1-1 1,-1 1 0,1-1 0,-1 1 0,4-6-1,4-8 6,-1 0-1,-1 0 0,-1-1 1,11-33-1,-15 39-5,5-12-36,4-11-247,12-55 0,-25 83-487,-2 9 263,-1 5 140,0 1 0,0 0 0,-3 16 1,-1 0-4,-5 8-195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2.702"/>
    </inkml:context>
    <inkml:brush xml:id="br0">
      <inkml:brushProperty name="width" value="0.025" units="cm"/>
      <inkml:brushProperty name="height" value="0.025" units="cm"/>
      <inkml:brushProperty name="color" value="#66CC00"/>
    </inkml:brush>
  </inkml:definitions>
  <inkml:trace contextRef="#ctx0" brushRef="#br0">0 642 12323,'2'1'108,"0"1"0,0-1 0,0 1 0,1-1 0,-1 0 0,0 0 0,1 0 0,-1 0 1,1 0-1,-1-1 0,1 1 0,-1-1 0,1 1 0,-1-1 0,1 0 0,-1 0 0,1 0 1,0-1-1,2 0 0,-1 0 7,-1 0 0,1-1 0,-1 0 0,0 0 0,0 0 1,0 0-1,0-1 0,0 1 0,0-1 0,0 0 0,-1 1 0,0-1 1,3-4-1,10-16 60,0 0 1,-2-1 0,-1-1 0,-1 0-1,0-1 1,6-29 0,1-15 122,9-78-1,-27 143-283,5-20 93,-2 0 1,-1-1 0,-2-43 0,-5 56-36,5 13-72,0-1 0,-1 1 0,1 0 1,0 0-1,0 0 0,-1 0 0,1 0 0,0 0 1,0 0-1,-1 0 0,1 0 0,0 0 0,0 0 1,-1 1-1,1-1 0,0 0 0,0 0 0,-1 0 1,1 0-1,0 0 0,0 0 0,-1 0 0,1 1 1,0-1-1,0 0 0,0 0 0,-1 0 0,1 1 0,0-1 1,0 0-1,0 0 0,0 1 0,-1-1 0,1 0 1,0 0-1,0 1 0,0-1 0,0 0 0,0 0 1,0 1-1,0-1 0,0 0 0,0 0 0,0 1 1,0-1-1,0 1 0,-8 28 150,2 1 0,1-1-1,2 2 1,-1 36 0,3-46 2,-2 95 756,4-96-631,0 0 0,1 0 0,9 32 0,-11-49-232,1 1 0,0-1 0,0 0 1,1 0-1,-1 0 0,1-1 0,-1 1 1,1 0-1,0-1 0,0 1 0,0-1 1,0 1-1,0-1 0,1 0 1,-1 0-1,1 0 0,-1 0 0,1 0 1,5 2-1,-7-4-35,0 0 0,1 1 1,-1-1-1,1 0 0,-1 0 0,1 0 1,-1 0-1,1 0 0,-1 0 0,1 0 1,-1 0-1,1-1 0,-1 1 0,1 0 1,-1-1-1,0 0 0,2 0 0,-1 0-13,1-1 0,-1 0-1,0 1 1,0-1 0,0 0-1,0 0 1,-1 0 0,1-1-1,0 1 1,-1 0-1,3-5 1,-1-1-2,0-1 0,0 1 0,-1-1 0,0 1-1,-1-1 1,1 1 0,-2-1 0,1-14 0,-1 17 24,-1 0 0,1 0 0,-1 0 0,0 0 0,0 0 1,-1 0-1,0 1 0,0-1 0,0 0 0,0 1 0,-1 0 0,0-1 0,-4-5 1,6 11-13,1-1 1,0 1 0,-1-1 0,1 1 0,0-1 0,-1 1 0,1-1 0,0 1 0,-1 0 0,1-1 0,-1 1 0,1 0 0,-1-1 0,1 1 0,-1 0 0,1-1 0,-1 1 0,1 0 0,-1 0-1,1 0 1,-1-1 0,1 1 0,-1 0 0,0 0 0,1 0 0,-1 0 0,1 0 0,-1 0 0,1 0 0,-1 0 0,0 0 0,1 1 0,-1-1 0,1 0 0,-1 0 0,1 0 0,-1 1 0,1-1 0,-1 0-1,1 1 1,-1-1 0,1 0 0,-1 1 0,1-1 0,-1 0 0,1 1 0,-1 1 15,0 0-1,0 0 1,0-1 0,0 1-1,1 0 1,-1 0 0,1 0-1,-1 0 1,1 0 0,0 0-1,-1 0 1,1 3 0,1 0-9,-1 0 0,1 0 0,0-1 0,0 1 0,1 0 0,-1 0 0,1-1 0,0 1 1,1-1-1,-1 0 0,1 1 0,-1-1 0,1 0 0,0-1 0,1 1 0,-1 0 0,1-1 0,-1 0 0,1 0 1,0 0-1,0 0 0,1-1 0,-1 1 0,0-1 0,1 0 0,0 0 0,-1-1 0,1 0 0,0 1 1,9 0-1,-5-1-9,1 0 1,0 0-1,-1-1 1,1-1 0,0 1-1,-1-1 1,1-1 0,-1 0-1,1 0 1,-1-1-1,0 0 1,0-1 0,0 0-1,0 0 1,8-7-1,-7 4 9,0-2 0,-1 1 0,0-1 0,-1 0-1,0-1 1,11-17 0,-14 20-9,-1-1 0,0 0 0,0 1 0,-1-2 0,0 1 0,0 0 0,-1 0 0,0-1 0,-1 1 0,1-14 0,-3 13-1,-4 8 0,-5 17 12,4 1 24,1 1 0,1 0 0,-3 28 0,6-35-1,0-1 0,1 1 0,0 0 0,1 0 0,0 0 0,1 0-1,3 13 1,-4-22-27,-1 0 0,1 0 0,0 0 0,0 0 0,0 0 0,0 0 0,0-1-1,0 1 1,1 0 0,-1 0 0,0-1 0,1 1 0,-1-1 0,3 2 0,-3-2-46,0-1-1,0 1 1,0-1 0,1 0-1,-1 1 1,0-1 0,0 0 0,0 0-1,0 0 1,0 1 0,1-1 0,-1 0-1,0-1 1,0 1 0,0 0 0,0 0-1,1 0 1,-1-1 0,1 0-1,1 0-131,0-1 0,0 0 0,0 0 0,0 0 0,-1 0 0,1 0 0,-1 0 0,0-1 0,1 0 0,-1 1 0,0-1 0,-1 0-1,1 0 1,0 0 0,-1 0 0,2-4 0,3-12-865,-1-1 0,-1 1 0,0-1 0,-2 0 0,0 0 0,-2-33 0,-4 1-789,-13-69 0,16 114 1949,0-1 566,0 0 0,-1 1 0,0-1 0,0 0 0,-1 0 0,0 1 0,-8-14 0,11 21-663,0-1 0,0 1 0,0 0 0,0 0 0,0 0-1,0-1 1,-1 1 0,1 0 0,0 0 0,0 0 0,0 0-1,0 0 1,0-1 0,-1 1 0,1 0 0,0 0 0,0 0-1,0 0 1,-1 0 0,1 0 0,0 0 0,0 0 0,0 0 0,-1 0-1,1 0 1,0 0 0,0-1 0,0 1 0,-1 1 0,1-1-1,0 0 1,0 0 0,0 0 0,-1 0 0,1 0 0,0 0-1,0 0 1,0 0 0,-1 0 0,1 0 0,0 0 0,0 0-1,0 1 1,-1-1 0,1 0 0,0 0 0,0 0 0,0 0-1,0 0 1,0 1 0,0-1 0,-1 0 0,1 0 0,0 0-1,0 1 1,0-1 0,0 0 0,0 0 0,0 0 0,0 1-1,0-1 1,0 0 0,0 0 0,0 0 0,0 1 0,0-1-1,-2 14 1573,2-8-1528,0-1-1,1 1 1,0 0-1,0-1 1,0 1-1,1 0 1,-1-1 0,1 0-1,1 1 1,-1-1-1,1 0 1,0 0-1,0 0 1,1 0-1,-1-1 1,6 6-1,9 2-303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1.293"/>
    </inkml:context>
    <inkml:brush xml:id="br0">
      <inkml:brushProperty name="width" value="0.05" units="cm"/>
      <inkml:brushProperty name="height" value="0.05" units="cm"/>
    </inkml:brush>
  </inkml:definitions>
  <inkml:trace contextRef="#ctx0" brushRef="#br0">87 186 13779,'-2'-3'218,"0"1"-1,-1 0 1,1 1-1,0-1 1,-1 0-1,1 1 1,-1-1 0,1 1-1,-1 0 1,1 0-1,-1 0 1,0 0 0,-4-1-1,5 2-139,0 0 0,1 1 0,-1-1 0,1 0 0,-1 0 0,1 1 0,-1-1 0,1 1 0,0-1 0,-1 1 0,1 0 0,-1-1 0,1 1 0,0 0 0,0 0 0,-1 0 0,1 0-1,0 0 1,0 0 0,0 0 0,0 1 0,0-1 0,0 0 0,1 0 0,-1 1 0,0-1 0,0 3 0,-2 4-12,0 0 0,1 0-1,1 0 1,-1 0 0,1 1 0,0-1-1,1 0 1,0 1 0,1-1 0,-1 0 0,3 11-1,0-6-74,0 0-1,1 0 0,0 0 1,1-1-1,0 1 0,8 12 1,-12-23 0,-1-1 0,1 0-1,0 1 1,0-1 0,0 0 0,0 1 0,0-1 0,0 0 0,1 0 0,-1 0 0,0 0 0,3 1 0,-4-2 5,1 0-1,-1 0 1,1 0 0,-1 1-1,0-1 1,1 0-1,-1 0 1,1 0 0,-1 0-1,1-1 1,-1 1-1,1 0 1,-1 0 0,0 0-1,1 0 1,-1 0-1,1-1 1,-1 1 0,0 0-1,1 0 1,-1 0-1,0-1 1,1 1 0,-1 0-1,0-1 1,1 1-1,-1 0 1,1-1 0,0-2-8,1 0 0,-1 0 0,1 0 0,-1-1 0,0 1 0,0 0 0,0 0 0,-1-1 0,1-5 0,0-28 156,-1 1 0,-3 0 0,0-1 0,-11-39 0,4 18 218,10 58-350,0-1-1,0 1 1,0-1-1,-1 1 0,1-1 1,0 1-1,0-1 1,0 1-1,0-1 1,0 1-1,0-1 1,0 1-1,0-1 1,0 1-1,0-1 1,0 1-1,0-1 1,0 1-1,0-1 1,1 1-1,-1-1 1,0 1-1,0-1 1,1 1-1,-1-1 1,9 11 79,14 35-132,-19-36 63,20 40-35,-9-15 20,2-2 1,27 41-1,-42-71-1,0 1 0,0-1 0,0 0-1,0 0 1,1 0 0,-1 0 0,0 0 0,1 0 0,4 2-1,-6-3 7,0-1-1,0 0 0,-1 0 1,1 0-1,0 1 0,0-1 1,-1 0-1,1 0 0,0 0 0,0 0 1,-1 0-1,1 0 0,0-1 1,0 1-1,-1 0 0,1 0 0,0 0 1,0-1-1,-1 1 0,1 0 1,0-1-1,-1 1 0,1-1 1,0 1-1,-1-1 0,1 1 0,-1-1 1,1 1-1,-1-1 0,1 1 1,-1-1-1,1 0 0,-1 1 1,0-1-1,1 0 0,-1 1 0,0-1 1,0 0-1,1 0 0,-1 1 1,0-1-1,0-1 0,2-7 98,0-1-1,0 1 1,-1-1 0,-1 1-1,1-1 1,-2 1-1,1-1 1,-4-14 0,0 3 138,-1 1 0,-13-37 0,16 53-233,-9-21 22,11 24-42,-1 0 0,1 0-1,-1 0 1,1 1-1,-1-1 1,1 0 0,-1 0-1,0 0 1,1 1 0,-1-1-1,0 0 1,0 1-1,1-1 1,-1 0 0,0 1-1,0-1 1,0 1 0,0-1-1,-2 0 1,3 2-3,-1 0 0,1-1 0,-1 1 0,1 0 0,-1-1-1,1 1 1,-1 0 0,1-1 0,0 1 0,-1 0 0,1 0 0,0-1 0,0 1 0,0 0 0,0 0 0,-1 0 0,1-1 0,0 1 0,0 0-1,1 0 1,-1 0 0,0 0 0,0-1 0,0 2 0,3 23-104,-2-15 88,1 0 1,0 0 0,1-1-1,0 1 1,1-1-1,-1 1 1,2-1 0,-1 0-1,2-1 1,-1 1-1,1-1 1,11 12-1,-16-19 23,0 0-1,1 0 0,-1 0 0,1 0 0,-1 0 0,1 0 0,-1-1 0,1 1 0,0-1 0,-1 1 0,1-1 1,0 1-1,-1-1 0,1 0 0,0 0 0,0 0 0,-1 0 0,1 0 0,0 0 0,0-1 0,-1 1 1,1 0-1,0-1 0,-1 1 0,1-1 0,-1 0 0,1 0 0,-1 1 0,1-1 0,-1 0 0,1 0 0,-1 0 1,0-1-1,1 1 0,-1 0 0,2-3 0,5-6-2,0 0 0,0 0 0,11-23 0,-11 20 15,-2 2 55,2 0 1,0 0-1,17-18 0,-65 9 1300,23 11-951,11 7-269,0-1-1,0 0 0,0 0 0,0-1 1,1 0-1,-10-8 0,15 11-149,-1 1 0,1 0 1,0 0-1,0-1 0,0 1 0,0 0 0,0-1 0,0 1 1,0 0-1,0-1 0,0 1 0,0 0 0,0 0 0,0-1 1,0 1-1,0 0 0,0-1 0,0 1 0,0 0 0,0-1 1,0 1-1,0 0 0,0 0 0,0-1 0,1 1 0,-1 0 1,0 0-1,0-1 0,0 1 0,0 0 0,1 0 0,-1-1 1,0 1-1,0 0 0,1 0 0,-1 0 0,0 0 0,0-1 1,1 1-1,-1 0 0,0 0 0,1 0 0,-1 0 0,0 0 1,0 0-1,1 0 0,0 0 0,17-6-552,-15 5 397,4 0-16,0-1 1,-1 0-1,1 0 1,0-1 0,-1 0-1,0 0 1,0 0 0,0-1-1,7-6 1,9-9-341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3.117"/>
    </inkml:context>
    <inkml:brush xml:id="br0">
      <inkml:brushProperty name="width" value="0.025" units="cm"/>
      <inkml:brushProperty name="height" value="0.025" units="cm"/>
      <inkml:brushProperty name="color" value="#66CC00"/>
    </inkml:brush>
  </inkml:definitions>
  <inkml:trace contextRef="#ctx0" brushRef="#br0">76 0 17156,'-14'21'1645,"0"1"1,-16 39-1,26-52-1362,1-1-1,0 0 1,1 1-1,0-1 1,1 1-1,0-1 0,0 1 1,0 0-1,1-1 1,1 1-1,1 12 0,-2-20-259,0 1 0,1-1 0,-1 1 0,1-1 0,-1 1 0,1-1 0,-1 1 0,1-1 0,0 1 0,0-1 0,0 0 0,0 1 0,0-1 0,0 0 0,0 0 0,0 0 0,0 0 0,0 0 0,1 0 0,-1 0 0,0 0 0,1-1 0,-1 1 0,1 0 0,-1-1 0,1 1 0,-1-1 0,1 1 0,-1-1 0,1 0 0,-1 0 0,1 0 0,0 0 0,-1 0 0,1 0 0,-1 0 0,1 0 0,2-1 0,3-1-21,1 0-1,-1-1 0,0 0 1,1 0-1,-1 0 1,8-6-1,10-8-153,31-28-1,-32 24-38,26-16 1,-48 35 174,0 1 1,0 0 0,0 0 0,0 0 0,0 0-1,0 0 1,0 1 0,0-1 0,1 1 0,-1-1-1,0 1 1,4 0 0,-5 0 12,0 0 0,0 0 0,0 1 0,0-1 0,0 0-1,-1 1 1,1-1 0,0 1 0,0-1 0,0 1 0,-1-1 0,1 1 0,0 0 0,-1-1 0,1 1 0,0 0 0,-1 0 0,1-1-1,-1 1 1,1 0 0,-1 0 0,0 0 0,1 0 0,-1 0 0,0 0 0,1-1 0,-1 1 0,0 0 0,0 0 0,0 0-1,0 2 1,-1 40 209,0-36-146,0 1 0,0-1 0,1 0 0,1 1 0,-1-1 0,3 9 0,-3-15-56,0-1 1,0 1-1,0-1 0,0 0 1,0 1-1,1-1 0,-1 0 1,0 1-1,0-1 0,1 1 1,-1-1-1,0 0 0,0 1 1,1-1-1,-1 0 0,0 0 1,1 1-1,-1-1 0,0 0 1,1 0-1,-1 0 0,0 1 1,1-1-1,-1 0 0,1 0 1,-1 0-1,0 0 0,1 0 1,0 0-1,14-4-57,12-16-397,-25 19 408,61-58-1984,-45 40 362,1 0 0,2 2-1,34-24 1,-53 40 1466,-1 0-1,1 0 1,0 0-1,0 1 1,0-1-1,-1 1 1,1-1 0,0 1-1,0 0 1,0 0-1,2 0 1,12-2-1032,-5-2 895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3.536"/>
    </inkml:context>
    <inkml:brush xml:id="br0">
      <inkml:brushProperty name="width" value="0.025" units="cm"/>
      <inkml:brushProperty name="height" value="0.025" units="cm"/>
      <inkml:brushProperty name="color" value="#66CC00"/>
    </inkml:brush>
  </inkml:definitions>
  <inkml:trace contextRef="#ctx0" brushRef="#br0">170 5 17740,'-4'-1'218,"1"0"1,0 0 0,0 0-1,-1 1 1,1 0 0,0 0-1,-1 0 1,1 0-1,0 0 1,-1 0 0,1 1-1,0 0 1,0 0 0,-1 0-1,1 0 1,0 0 0,0 0-1,0 1 1,0 0-1,-4 2 1,-2 2 173,0 1-1,1-1 1,-1 2 0,1-1 0,-7 9-1,8-7-224,1-1 0,-11 19 0,15-25-180,1 0-1,0 0 0,0 1 1,0-1-1,0 0 0,0 1 1,1-1-1,-1 1 0,1-1 1,-1 1-1,1-1 0,0 1 1,0-1-1,0 0 0,0 1 1,1-1-1,-1 1 0,2 4 1,-2-6-9,1-1 0,0 1 0,-1 0 1,1-1-1,0 1 0,0 0 0,-1-1 1,1 1-1,0-1 0,0 1 0,0-1 1,0 1-1,-1-1 0,1 0 0,0 0 0,0 1 1,0-1-1,0 0 0,0 0 0,0 0 1,0 0-1,0 0 0,0 0 0,0 0 1,0 0-1,0 0 0,0-1 0,0 1 1,-1 0-1,1-1 0,0 1 0,0 0 1,0-1-1,0 1 0,1-2 0,29-19-515,-20 13 640,-6 4-119,0 0 0,0-1-1,-1 1 1,6-7-1,-9 9 276,0 1-1,-1-1 1,1 1-1,0-1 1,0 1-1,-1-1 0,1 0 1,-1 1-1,1-1 1,-1 0-1,0 0 1,1-2-1,-8-10-1225,5 7 676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4.253"/>
    </inkml:context>
    <inkml:brush xml:id="br0">
      <inkml:brushProperty name="width" value="0.025" units="cm"/>
      <inkml:brushProperty name="height" value="0.025" units="cm"/>
      <inkml:brushProperty name="color" value="#66CC00"/>
    </inkml:brush>
  </inkml:definitions>
  <inkml:trace contextRef="#ctx0" brushRef="#br0">0 20 18500,'6'72'4139,"0"-16"-2617,-5-14-835,0-14-336,1 1 1,6 34 0,-8-61-344,0-1 0,1 1 1,-1-1-1,1 1 0,-1 0 1,1-1-1,-1 1 0,1-1 1,0 1-1,0-1 0,0 1 1,0-1-1,0 0 0,0 0 0,0 1 1,0-1-1,3 2 0,-3-3-3,0 0-1,0 1 0,0-1 0,0 0 1,0 0-1,0 0 0,0 0 0,0 0 1,0 0-1,0 0 0,0 0 1,0 0-1,0 0 0,0-1 0,0 1 1,0 0-1,0-1 0,0 1 0,-1-1 1,1 1-1,1-1 0,4-4-2,0 1 0,0-1 0,-1-1 0,0 1 0,0-1 0,5-7 0,65-105-180,-40 60 79,-34 57 91,-1-1 1,1 0 0,0 1-1,1-1 1,-1 1-1,0-1 1,0 1-1,1 0 1,-1 0-1,0-1 1,1 1-1,-1 0 1,3-1 0,-4 2 5,1 0 0,-1 0 0,1 0 1,-1 0-1,1 0 0,-1 0 0,0 0 1,1 1-1,-1-1 0,1 0 0,-1 0 1,0 0-1,1 0 0,-1 1 0,0-1 1,1 0-1,-1 0 0,0 1 1,1-1-1,-1 0 0,0 1 0,1-1 1,-1 0-1,0 1 0,0-1 0,1 1 1,-1-1-1,0 0 0,0 1 0,0-1 1,0 1-1,0-1 0,0 1 0,3 9-7,-2-1 0,0 1 0,0 16 0,0-9 6,1 12 29,-1-9 44,0 1-1,2-1 1,9 37-1,-11-55-58,-1-1 0,1 1-1,-1 0 1,1-1 0,0 1-1,0 0 1,0-1 0,0 1-1,0-1 1,0 0 0,0 1-1,0-1 1,1 0 0,-1 0 0,0 1-1,2 0 1,-2-2-2,0 0 1,0 1-1,0-1 1,0 0-1,0 0 1,0 0-1,0 0 1,0 0-1,0 0 1,0 0-1,0 0 1,0 0-1,0 0 1,0-1-1,0 1 1,0 0-1,0-1 1,0 1-1,-1 0 1,3-2-1,1-1 16,0 0-1,0-1 1,0 0-1,0 0 1,-1 0-1,0 0 1,1 0-1,3-8 1,10-22-15,-1 0 0,-2-2 0,-2 1 0,-1-2 0,-1 1 0,4-40 0,-13 63-43,-2 11-19,-6 20 4,1 15 88,-4 67 0,9-84-11,2 0 1,0 1-1,0-1 0,2 0 1,0 0-1,6 19 0,-8-32-44,0-1-1,0 1 0,0 0 1,1-1-1,-1 1 1,1-1-1,-1 0 0,1 1 1,0-1-1,0 0 0,0 0 1,2 2-1,-3-4-28,0 1-1,0-1 0,0 1 1,0-1-1,0 0 1,0 0-1,0 1 0,-1-1 1,1 0-1,0 0 1,0 0-1,0 0 1,0 0-1,0 0 0,0 0 1,0-1-1,0 1 1,0 0-1,0 0 1,0-1-1,0 1 0,-1 0 1,1-1-1,0 1 1,0-1-1,0 0 1,-1 1-1,1-1 0,0 1 1,-1-1-1,1 0 1,0 0-1,-1 1 0,1-1 1,-1 0-1,1 0 1,-1 0-1,1-1 1,4-7-223,-1 0 1,0 0-1,-1 0 1,1-1 0,-2 1-1,1-1 1,-2 0-1,2-18 1,1-22-558</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4.721"/>
    </inkml:context>
    <inkml:brush xml:id="br0">
      <inkml:brushProperty name="width" value="0.025" units="cm"/>
      <inkml:brushProperty name="height" value="0.025" units="cm"/>
      <inkml:brushProperty name="color" value="#66CC00"/>
    </inkml:brush>
  </inkml:definitions>
  <inkml:trace contextRef="#ctx0" brushRef="#br0">24 5 18076,'-10'-4'2000,"4"8"-1184,0 2-351,5 4 1215,2 0-528,3 0-1048,2 0-576,3-3 480,2 0-168,-1-2-176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5.189"/>
    </inkml:context>
    <inkml:brush xml:id="br0">
      <inkml:brushProperty name="width" value="0.025" units="cm"/>
      <inkml:brushProperty name="height" value="0.025" units="cm"/>
      <inkml:brushProperty name="color" value="#66CC00"/>
    </inkml:brush>
  </inkml:definitions>
  <inkml:trace contextRef="#ctx0" brushRef="#br0">1 222 15739,'3'2'312,"1"0"-1,0 0 0,0 0 1,-1 1-1,0-1 1,1 1-1,-1 0 0,0 0 1,0 0-1,-1 1 0,1-1 1,-1 1-1,1-1 1,-1 1-1,0 0 0,-1 0 1,1 0-1,-1 0 0,1 0 1,-1 0-1,0 1 1,-1-1-1,1 0 0,-1 0 1,0 1-1,0 4 0,0-3 16,0-1-22,0 0 0,0 0-1,0 0 1,1-1 0,2 10 0,-3-13-283,0 0 1,1 0-1,-1 0 0,1 0 0,-1 0 0,1-1 1,0 1-1,-1 0 0,1 0 0,0 0 0,-1-1 0,1 1 1,0 0-1,0-1 0,0 1 0,0-1 0,-1 1 1,1-1-1,0 1 0,0-1 0,0 0 0,0 1 0,0-1 1,0 0-1,0 0 0,0 0 0,0 0 0,0 0 1,0 0-1,0 0 0,0 0 0,0 0 0,2-1 0,4 0-28,0-2 0,0 1 0,-1-1 0,1 0 0,-1 0-1,0-1 1,0 1 0,0-1 0,0-1 0,0 1 0,6-8-1,6-8-61,26-33 0,-37 45 51,17-27-56,-22 33 66,-1 0-1,1 0 1,-1-1-1,0 1 1,0-1 0,0 0-1,0 1 1,-1-1-1,1 1 1,-1-1-1,1-4 1,-1 7 6,0-1 0,0 1 0,0 0-1,0 0 1,0-1 0,-1 1 0,1 0 0,0 0 0,0 0 0,0-1-1,0 1 1,0 0 0,0 0 0,-1 0 0,1 0 0,0-1 0,0 1 0,0 0-1,0 0 1,-1 0 0,1 0 0,0 0 0,0 0 0,0 0 0,-1-1-1,1 1 1,0 0 0,0 0 0,-1 0 0,1 0 0,0 0 0,0 0-1,0 0 1,-1 0 0,1 0 0,0 0 0,0 0 0,-1 0 0,1 0-1,0 1 1,0-1 0,0 0 0,-1 0 0,1 0 0,0 0 0,0 0-1,0 0 1,-1 0 0,1 1 0,0-1 0,0 0 0,0 0 0,0 0-1,-1 0 1,1 1 0,0-1 0,0 0 0,0 1 0,-11 9-11,10-8 15,-1 1 0,0 0 0,1-1 0,-1 1 0,1 0 0,0 0 0,0 0 0,0 0 0,0 0 0,1 1 0,-1-1 0,1 0 0,0 0 0,0 0 0,0 0 0,0 1 0,0-1 0,2 3 0,-2-4 1,1 0 0,0-1 1,-1 1-1,1-1 0,0 1 0,0-1 1,0 1-1,0-1 0,0 1 1,1-1-1,-1 0 0,0 0 1,1 0-1,-1 0 0,0 0 0,1 0 1,-1 0-1,1 0 0,0-1 1,-1 1-1,1 0 0,0-1 1,-1 1-1,1-1 0,0 0 0,-1 0 1,1 1-1,0-1 0,0 0 1,-1-1-1,1 1 0,0 0 0,0 0 1,1-1-1,8-2 10,-1 0 0,0 0 0,-1-1 0,1 0 0,-1-1 1,1 0-1,-1-1 0,-1 1 0,1-2 0,-1 1 0,14-15 0,-5 2-5,0 0 0,-1-2-1,22-36 1,-34 52-7,0 0-1,-1-1 0,0 1 1,-1-1-1,1 0 1,-1 0-1,0 0 1,0 0-1,-1-1 1,0 1-1,1-10 0,-2 16 0,0 0-1,0-1 0,0 1 1,0-1-1,0 1 0,0 0 1,-1-1-1,1 1 0,0 0 0,0-1 1,0 1-1,0 0 0,0-1 1,0 1-1,-1 0 0,1-1 0,0 1 1,0 0-1,-1 0 0,1-1 1,0 1-1,0 0 0,-1 0 1,1-1-1,0 1 0,-1 0 0,1 0 1,0 0-1,-1-1 0,1 1 1,0 0-1,-1 0 0,1 0 1,0 0-1,-1 0 0,1 0 0,0 0 1,-1 0-1,1 0 0,0 0 1,-1 0-1,1 0 0,-1 0 1,1 0-1,0 0 0,-1 0 0,1 1 1,0-1-1,-1 0 0,1 0 1,0 0-1,-1 0 0,1 1 0,0-1 1,0 0-1,-1 0 0,1 1 1,0-1-1,-17 15 12,9-6 0,1 0 0,1 1 0,-1-1-1,1 1 1,1 1 0,0-1 0,1 1 0,-1 0 0,2 0 0,0 0 0,0 1 0,1-1 0,1 1 0,0-1 0,0 16-1,1-26-5,0 1-1,0 0 0,0 0 0,0-1 0,0 1 0,0 0 0,1-1 0,-1 1 0,1 0 1,-1-1-1,1 1 0,-1-1 0,1 1 0,0-1 0,0 1 0,0-1 0,0 1 0,0-1 0,0 0 1,0 0-1,0 1 0,0-1 0,1 0 0,-1 0 0,1 0 0,-1 0 0,1 0 0,-1-1 0,1 1 1,-1 0-1,1-1 0,-1 1 0,1-1 0,0 0 0,-1 1 0,1-1 0,0 0 0,-1 0 1,1 0-1,0 0 0,0 0 0,2-1 0,3-1 8,0 1-1,0-2 1,-1 1-1,1-1 1,-1 0 0,0 0-1,0 0 1,0-1-1,8-7 1,-4 3 9,0-1 0,16-21 1,-22 25-21,-1 1 0,1-1-1,-1-1 1,0 1 0,-1 0 0,1-1 0,-1 0 0,2-10 0,-3 15-4,-1 1-1,0-1 1,0 1 0,0 0 0,1-1 0,-1 1-1,0 0 1,0-1 0,1 1 0,-1 0-1,0-1 1,1 1 0,-1 0 0,0 0 0,1-1-1,-1 1 1,0 0 0,1 0 0,-1 0-1,0 0 1,1-1 0,-1 1 0,1 0 0,-1 0-1,0 0 1,1 0 0,-1 0 0,1 0 0,-1 0-1,1 0 1,-1 0 0,0 0 0,1 0-1,-1 0 1,1 1 0,-1-1 0,20 6-18,-15-5 22,7 1-3,-1-1-1,1 0 1,-1-1-1,1 0 1,-1-1 0,1 0-1,-1-1 1,0 0 0,19-7-1,-13 5-1,1 0 0,34-4 0,-44 8 2,0 0-1,0 1 1,12 1-1,-18-1 4,1-1-1,-1 1 1,0 0-1,1 0 1,-1-1-1,0 2 1,0-1-1,0 0 0,0 0 1,0 1-1,0-1 1,0 1-1,-1-1 1,1 1-1,2 4 1,-2-5-45,-1 0 0,0 0 0,1 0 1,-1 0-1,0-1 0,1 1 0,-1 0 1,1 0-1,-1-1 0,1 1 1,0-1-1,-1 1 0,1-1 0,-1 0 1,1 0-1,0 0 0,-1 0 0,1 0 1,0 0-1,-1 0 0,1 0 1,0-1-1,-1 1 0,3-1 0,9-11-155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6.454"/>
    </inkml:context>
    <inkml:brush xml:id="br0">
      <inkml:brushProperty name="width" value="0.025" units="cm"/>
      <inkml:brushProperty name="height" value="0.025" units="cm"/>
      <inkml:brushProperty name="color" value="#66CC00"/>
    </inkml:brush>
  </inkml:definitions>
  <inkml:trace contextRef="#ctx0" brushRef="#br0">1 0 20300,'0'1'150,"0"0"0,0 0 1,0 0-1,0 0 0,0 0 0,0 0 0,0 0 0,0 0 0,0 0 0,1 0 0,-1 0 0,0 0 0,1 0 0,-1 0 0,1 0 0,-1 0 0,1 0 0,-1 0 1,1 0-1,0-1 0,-1 1 0,1 0 0,1 1 0,23 20 557,-20-17-316,4 2-249,1 0 1,-1-1-1,1 0 0,0 0 1,0-1-1,1 0 0,19 5 1,-24-8-314,0 0 1,1-1-1,-1 0 1,0 0-1,1-1 1,-1 0-1,0 0 1,1 0-1,-1-1 1,0 0-1,1 0 0,-1 0 1,0-1-1,0 0 1,9-4-1,-12 4-178,0 0 0,0 0 0,-1-1 0,1 1 0,-1-1 0,0 1 0,0-1 0,0 0 0,0 1 0,0-1 0,0 0 0,-1-1 0,1 1 0,-1 0 0,0 0 0,1-5 0,1-8-989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6.978"/>
    </inkml:context>
    <inkml:brush xml:id="br0">
      <inkml:brushProperty name="width" value="0.025" units="cm"/>
      <inkml:brushProperty name="height" value="0.025" units="cm"/>
      <inkml:brushProperty name="color" value="#66CC00"/>
    </inkml:brush>
  </inkml:definitions>
  <inkml:trace contextRef="#ctx0" brushRef="#br0">1 1 16532,'1'14'1888,"-1"15"-944,2 8-336,-2 13 1065,1 5-193,-1 6-392,2 1-184,-1-6-328,3-3-95,3-13-417,1-10-320,0-16 1096,-4-14-808,-1-15-24,-3-13-8</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7.383"/>
    </inkml:context>
    <inkml:brush xml:id="br0">
      <inkml:brushProperty name="width" value="0.025" units="cm"/>
      <inkml:brushProperty name="height" value="0.025" units="cm"/>
      <inkml:brushProperty name="color" value="#66CC00"/>
    </inkml:brush>
  </inkml:definitions>
  <inkml:trace contextRef="#ctx0" brushRef="#br0">117 1 19324,'-20'31'1124,"1"0"0,2 1 0,1 2-1,2-1 1,-14 50 0,27-82-1119,1 0 0,-1 0 1,1 0-1,0 0 0,0 0 0,-1 0 1,1 1-1,0-1 0,0 0 0,0 0 1,0 0-1,0 0 0,0 1 0,1-1 1,-1 0-1,0 0 0,1 0 0,0 2 0,-1-3-8,1 0-1,-1 1 0,1-1 1,-1 0-1,1 1 0,-1-1 0,1 0 1,0 0-1,-1 0 0,1 0 1,-1 1-1,1-1 0,-1 0 1,1 0-1,0 0 0,-1 0 0,1 0 1,-1 0-1,1-1 0,0 1 1,-1 0-1,1 0 0,-1 0 0,2-1 1,6-3-88,1 0 0,-1-1 0,12-8 0,-7 5 21,-7 4 29,1 0 0,0 1 0,0 1 0,0-1 0,0 1 0,1 0 0,-1 1 0,1-1-1,-1 1 1,16 1 0,-20 0 42,0 0 0,1 1 0,-1-1 0,1 1 0,-1 0 0,0 0 1,0 0-1,1 1 0,-1-1 0,0 1 0,0-1 0,0 1 0,-1 0 0,1 0 0,0 1 0,-1-1 0,1 0 0,-1 1 0,0 0 0,0-1 0,0 1 0,0 0 0,0 0 0,-1 0 0,1 0 0,1 6 0,-2-4 81,1 1 0,-2-1 0,1 1 0,-1 0-1,1-1 1,-2 1 0,1 0 0,-1-1 0,1 1 0,-2 0 0,1-1 0,0 1 0,-1-1-1,0 0 1,-1 0 0,1 0 0,-1 0 0,0 0 0,0 0 0,0 0 0,-1-1-1,0 0 1,-5 6 0,4-5-142,0 0 0,-1 0 0,1-1 0,-1 1 0,0-1-1,0 0 1,-1-1 0,1 1 0,-1-2 0,1 1 0,-1 0 0,0-1 0,0-1-1,0 1 1,-1-1 0,1 0 0,-11 0 0,15-1-304,3 1-126</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8.034"/>
    </inkml:context>
    <inkml:brush xml:id="br0">
      <inkml:brushProperty name="width" value="0.025" units="cm"/>
      <inkml:brushProperty name="height" value="0.025" units="cm"/>
      <inkml:brushProperty name="color" value="#66CC00"/>
    </inkml:brush>
  </inkml:definitions>
  <inkml:trace contextRef="#ctx0" brushRef="#br0">9 0 15939,'-1'3'310,"0"-1"1,1 1-1,-1 0 0,1-1 0,-1 1 0,1 0 0,0 0 0,0-1 0,1 6 0,-1-2 206,0 15 902,3 89 1093,-2-94-2462,1 1 0,1-1 0,0 1 0,9 22 0,-11-37-50,0-1 0,-1 1 0,1-1 0,0 0 0,0 1 0,0-1 0,0 0-1,0 0 1,0 0 0,0 0 0,0 0 0,1 0 0,-1 0 0,0 0 0,1 0 0,-1 0-1,1-1 1,-1 1 0,1-1 0,-1 1 0,4 0 0,2 0-1,1 0 0,0-1 0,12 0 0,-14-1 0,0 1-1,0 0 1,0 1 0,0-1-1,0 1 1,6 2-1,-7-1 31,-1 0 1,0 0-1,0 0 0,0 1 1,0 0-1,0 0 0,0 0 1,-1 0-1,1 0 0,-1 1 1,0 0-1,0-1 0,0 1 1,-1 0-1,1 1 0,-1-1 1,0 0-1,0 1 0,-1-1 1,1 1-1,-1 0 0,0-1 1,1 9-1,-2-9 48,0-1 0,0 1 0,0-1 0,0 1 1,-1-1-1,1 1 0,-1-1 0,0 1 0,0-1 0,0 0 0,-1 1 0,1-1 0,-1 0 0,0 0 1,0 0-1,0 0 0,0 0 0,0-1 0,0 1 0,-1-1 0,0 1 0,1-1 0,-1 0 0,0 0 1,0 0-1,0 0 0,0 0 0,0-1 0,-1 0 0,1 1 0,0-1 0,-6 1 0,1-1-26,-1 1-1,1-1 0,-1-1 0,0 1 0,1-2 1,-1 1-1,1-1 0,-16-3 0,21 3-210,0 0 0,0 0 1,0 0-1,0 0 0,0 0 0,0-1 0,0 1 0,0-1 0,1 0 1,-1 0-1,0 0 0,1 0 0,0 0 0,-1 0 0,1-1 0,0 1 1,0-1-1,1 1 0,-1-1 0,0 0 0,1 0 0,-1 0 0,1 0 1,0 0-1,-1-6 0,2-6-674,5 1-226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8.561"/>
    </inkml:context>
    <inkml:brush xml:id="br0">
      <inkml:brushProperty name="width" value="0.025" units="cm"/>
      <inkml:brushProperty name="height" value="0.025" units="cm"/>
      <inkml:brushProperty name="color" value="#66CC00"/>
    </inkml:brush>
  </inkml:definitions>
  <inkml:trace contextRef="#ctx0" brushRef="#br0">4 36 20628,'20'-36'4716,"-30"139"-2843,-3 73-1424,13-143-675,1-1 1,1 0 0,10 46-1,-11-71 123,1 0 0,1 0 0,-1 0 0,6 10-1,-8-16 102,0 0-1,1 0 1,-1 0-1,1 0 1,-1 0-1,1 0 1,-1 0 0,1-1-1,0 1 1,0 0-1,-1 0 1,1 0-1,0-1 1,0 1-1,0 0 1,0-1-1,0 1 1,-1-1-1,1 1 1,0-1-1,0 0 1,1 1-1,-1-1 1,0 0-1,0 0 1,0 1 0,0-1-1,0 0 1,0 0-1,0 0 1,0 0-1,0-1 1,0 1-1,0 0 1,0 0-1,0-1 1,0 1-1,0 0 1,0-1-1,2 0 1,14-13-299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2.102"/>
    </inkml:context>
    <inkml:brush xml:id="br0">
      <inkml:brushProperty name="width" value="0.05" units="cm"/>
      <inkml:brushProperty name="height" value="0.05" units="cm"/>
    </inkml:brush>
  </inkml:definitions>
  <inkml:trace contextRef="#ctx0" brushRef="#br0">0 206 17820,'7'24'2314,"6"-1"-1899,1-1-1,1 0 1,1-1 0,26 25 0,-24-25-314,0 1-29,22 23 56,-37-41-100,1-1 1,-1 0 0,1 1-1,0-1 1,0-1-1,1 1 1,-1-1 0,8 4-1,-11-6-17,-1 0-1,1 1 1,0-1 0,-1 0-1,1 0 1,0 0 0,0 0-1,-1 0 1,1 0 0,0 0-1,-1 0 1,1 0 0,0-1-1,-1 1 1,1 0 0,0 0-1,-1-1 1,1 1 0,0 0-1,-1-1 1,1 1-1,-1 0 1,1-1 0,-1 1-1,1-1 1,-1 1 0,1-1-1,0 0 1,0-1 14,1-1 0,-1 1 0,0-1-1,0 1 1,0 0 0,-1-1 0,1 1 0,0-4-1,0-6 89,0-1-1,-1-16 0,0 29-107,-1-25 157,-2 0 0,-1 0 1,-1 1-1,-9-25 1,-40-91 378,49 129-514,2 1-19,-2 0 1,1 0-1,-2 1 1,1 0-1,-1 0 1,-1 0 0,-10-11-1,17 19-9,0 1-1,0 0 0,0 0 1,0 0-1,0 0 1,0 0-1,0 0 1,0-1-1,0 1 1,0 0-1,0 0 1,0 0-1,0 0 1,0 0-1,0 0 1,-1 0-1,1-1 1,0 1-1,0 0 1,0 0-1,0 0 1,0 0-1,0 0 1,0 0-1,-1 0 1,1 0-1,0 0 1,0 0-1,0 0 1,0 0-1,0 0 1,0 0-1,-1 0 1,1 0-1,0 0 0,0 0 1,0 0-1,0 0 1,0 0-1,0 0 1,-1 0-1,1 0 1,0 0-1,0 0 1,0 0-1,0 0 1,0 0-1,0 0 1,-1 0-1,1 0 1,0 1-1,0-1 1,0 0-1,0 0 1,0 0-1,0 0 1,0 0-1,0 0 1,0 0-1,0 1 1,2 11-74,10 17-34,15 30-16,3 4 71,56 92 1,-85-153 55,4 5-8,-1-1-1,1 0 0,8 9 0,-12-15 10,-1 1 1,1 0-1,-1-1 0,1 1 0,-1-1 1,1 1-1,0-1 0,-1 1 0,1-1 1,-1 0-1,1 1 0,0-1 0,0 0 0,-1 1 1,1-1-1,0 0 0,-1 0 0,1 1 1,0-1-1,0 0 0,-1 0 0,1 0 1,0 0-1,0 0 0,-1 0 0,1 0 1,0-1-1,0 1 0,-1 0 0,1 0 1,0-1-1,-1 1 0,1 0 0,0-1 1,-1 1-1,1 0 0,0-1 0,-1 1 0,1-1 1,-1 1-1,1-1 0,-1 1 0,1-1 1,-1 0-1,1 1 0,-1-1 0,1-1 1,2-5 37,-1 0 1,0 0-1,0 0 1,-1 0-1,0-1 0,0 1 1,0-1-1,-1 1 1,0 0-1,-1-1 1,-1-7-1,1 5-2,0 0-1,1 1 1,0-1-1,0 0 0,4-19 1,-3 29-43,-1 0 0,0-1 1,0 1-1,0 0 1,0 0-1,0-1 0,0 1 1,0 0-1,0-1 0,0 1 1,1 0-1,-1 0 0,0-1 1,0 1-1,0 0 0,1 0 1,-1 0-1,0-1 0,0 1 1,1 0-1,-1 0 0,0 0 1,0 0-1,1-1 1,-1 1-1,0 0 0,0 0 1,1 0-1,-1 0 0,0 0 1,1 0-1,-1 0 0,1 0 1,9 6-98,8 14-34,-18-20 135,15 22-135,-11-15 128,0-1-1,0 0 1,0 0-1,1-1 1,-1 1 0,1-1-1,1 0 1,10 8-1,-16-13 10,1 0 0,0 0 0,-1 1 0,1-1 0,0 0 0,-1 0 0,1 0 0,0 0 0,-1 0 0,1 0 0,0 0 0,-1 0 0,1 0 0,0 0 0,-1 0 0,1 0 0,0 0 0,-1-1 0,1 1 0,-1 0 0,1 0 0,0-1 0,-1 1 0,1 0 0,-1-1 0,1 1 0,-1-1 0,1 1 0,-1-1 0,1 1 0,-1-1 0,1 1 0,-1-1 0,0 1-1,1-1 1,-1 0 0,0 1 0,0-1 0,1 0 0,-1 0 0,9-31 107,-8 26-88,5-33 67,-4 24-69,1 0 1,0 0 0,1 0 0,0 0 0,11-24 0,-14 38-28,-1-1 0,1 1 0,-1 0 0,1 0 0,0 0 0,0 0 0,-1 0 0,1 0 0,0 0 0,0 0 0,0 0 0,0 0 0,0 0 0,0 1 1,0-1-1,1 0 0,-1 1 0,0-1 0,0 1 0,0-1 0,1 1 0,-1 0 0,0 0 0,1-1 0,-1 1 0,0 0 0,0 0 0,1 0 0,-1 0 0,0 0 0,1 1 0,-1-1 1,0 0-1,0 1 0,1-1 0,-1 0 0,0 1 0,0 0 0,0-1 0,1 1 0,-1 0 0,0-1 0,1 2 0,7 5-51,-1 1 1,0 0-1,-1 0 0,10 12 0,-1-1 4,-16-18 53,0-1 1,1 0 0,-1 0-1,0 0 1,0 1-1,0-1 1,0 0-1,1 0 1,-1 0-1,0 1 1,0-1-1,1 0 1,-1 0-1,0 0 1,0 0 0,1 0-1,-1 0 1,0 0-1,0 1 1,1-1-1,-1 0 1,0 0-1,0 0 1,1 0-1,-1 0 1,0 0 0,0 0-1,1 0 1,-1 0-1,0-1 1,1 1-1,-1 0 1,0 0-1,4-10-27,-4-22 12,-1 23 20,1 7-1,4-52-162,-4 52 102,0 0 0,1 0-1,-1 0 1,1 0 0,-1 0-1,1 0 1,0 0-1,0 0 1,0 0 0,0 0-1,0 0 1,0 0-1,0 0 1,1 1 0,-1-1-1,1 1 1,-1-1-1,1 1 1,-1-1 0,1 1-1,3-1 1,-4 1-45,1 1 0,-1 0 0,1-1 1,0 1-1,-1 0 0,1 0 0,0 0 0,-1 1 0,1-1 0,0 0 1,-1 1-1,1-1 0,-1 1 0,1-1 0,-1 1 0,1 0 0,-1-1 1,1 1-1,-1 0 0,1 0 0,1 2 0,26 28-1414,-23-23 1192,7 6-251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9.029"/>
    </inkml:context>
    <inkml:brush xml:id="br0">
      <inkml:brushProperty name="width" value="0.025" units="cm"/>
      <inkml:brushProperty name="height" value="0.025" units="cm"/>
      <inkml:brushProperty name="color" value="#66CC00"/>
    </inkml:brush>
  </inkml:definitions>
  <inkml:trace contextRef="#ctx0" brushRef="#br0">1 582 15923,'0'5'340,"0"-1"-1,0 1 0,1-1 0,0 1 0,0-1 0,0 0 0,0 1 0,1-1 1,2 6-1,-3-9-266,0 0 0,-1 1 0,1-1 0,0 0 0,0 0 0,0-1 0,0 1 0,-1 0 0,1 0 0,1 0 1,-1-1-1,0 1 0,0 0 0,0-1 0,0 1 0,0-1 0,1 1 0,-1-1 0,0 0 0,0 1 0,0-1 0,1 0 0,-1 0 0,0 0 1,1 0-1,-1 0 0,0 0 0,0 0 0,1-1 0,-1 1 0,0 0 0,0-1 0,1 1 0,-1-1 0,0 1 0,0-1 0,1 0 0,5-3 25,-1 0-1,0-1 1,0 1-1,0-1 1,-1 0-1,0-1 0,0 0 1,0 1-1,-1-1 1,6-10-1,-4 6 47,0-1 1,-1 0-1,0 0 0,-1 0 1,5-21-1,-9 27-28,1 0-1,-1 0 1,0-1-1,-1-9 1,1 15-95,0-1 0,0 0 0,0 1 0,0-1 0,-1 0 0,1 1 1,0-1-1,0 0 0,-1 1 0,1-1 0,0 1 0,-1-1 0,1 0 0,0 1 0,-1-1 0,1 1 0,-2-2 1,2 2-9,-1 0 1,0 0-1,1 0 1,-1 0-1,1 0 1,-1 0-1,1 1 1,-1-1-1,0 0 1,1 0-1,-1 0 1,1 0 0,-1 1-1,1-1 1,-1 0-1,1 1 1,-1-1-1,1 0 1,0 1-1,-1-1 1,1 0-1,-1 1 1,1-1-1,0 1 1,-1-1 0,1 1-1,-5 6 35,0-1 0,1 1 0,0 0 0,1 0 0,0 1-1,0-1 1,0 1 0,1-1 0,-3 15 0,2 0-61,0 1 1,1 27 0,2-39 6,1 0 1,0 0-1,0 0 1,1 0 0,1-1-1,0 1 1,4 11 0,-6-20 3,0 0 0,0 1 1,1-1-1,-1 0 0,0 0 1,1 0-1,-1 0 0,1 0 1,0-1-1,0 1 0,0 0 1,0-1-1,0 1 0,0-1 1,3 2-1,-2-2 1,-1-1 0,0 1 0,1-1 0,-1 0 0,1 0 0,-1 0 0,1 0-1,-1 0 1,0-1 0,1 1 0,-1-1 0,0 1 0,1-1 0,-1 0 0,0 0 0,0 0 0,0 0 0,1 0 0,1-3 0,6-3 2,0 0-1,-1-1 1,0-1 0,0 0 0,-1 0 0,0 0 0,12-19-1,39-79 31,-38 58-12,-13 29-17,1 0 0,14-22-1,-19 39-10,-3 10 11,-3 15 19,1-15-13,-2 22 111,2 59 1,1-78-72,1 0-1,1 0 0,-1 0 0,2 0 1,-1 0-1,1-1 0,1 1 0,-1-1 0,9 15 1,-11-22-39,1-1-1,-1 1 1,0 0 0,1 0 0,-1-1 0,1 1 0,0-1 0,0 1 0,-1-1 0,1 1 0,0-1-1,0 0 1,0 0 0,0 0 0,0 0 0,0-1 0,1 1 0,-1-1 0,0 1 0,0-1 0,0 1-1,1-1 1,-1 0 0,0 0 0,0 0 0,1-1 0,3 0 0,-3 0-89,0 0-1,-1 0 1,1 0-1,-1-1 1,1 1-1,-1-1 1,0 1 0,1-1-1,-1 0 1,0 0-1,0 0 1,0 0 0,-1 0-1,1-1 1,0 1-1,-1 0 1,1-1-1,-1 1 1,0-1 0,0 0-1,0 1 1,1-4-1,-1-1-21,0 0-1,1 0 1,-2 0-1,1 0 1,-1 0-1,-1 0 1,-1-12-1,-10-18-433</inkml:trace>
  <inkml:trace contextRef="#ctx0" brushRef="#br0" timeOffset="1">346 0 19740,'10'28'2065,"-1"-3"-1297,-6-4-336,2 0 1360,1-4-807,1 0-945,-1-1-537,1-6 1346,-1-3-889,-5 1-88,-1-3-72</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39.585"/>
    </inkml:context>
    <inkml:brush xml:id="br0">
      <inkml:brushProperty name="width" value="0.025" units="cm"/>
      <inkml:brushProperty name="height" value="0.025" units="cm"/>
      <inkml:brushProperty name="color" value="#66CC00"/>
    </inkml:brush>
  </inkml:definitions>
  <inkml:trace contextRef="#ctx0" brushRef="#br0">25 1 18068,'-10'96'2648,"4"-49"-1263,2 1 0,2 0 0,5 53 0,-3-98-1315,0 1 0,1-1 0,-1 0 0,1 1 0,0-1 0,0 0 0,0 1-1,1-1 1,-1 0 0,1 0 0,0 0 0,0 0 0,0 0 0,3 3 0,-3-5-88,0 0 1,-1 0-1,1 0 1,0 0-1,0 0 1,0 0-1,0 0 1,0-1-1,0 1 1,0-1-1,0 1 1,0-1-1,0 0 1,0 0-1,0 0 1,1 0-1,-1 0 1,0-1-1,0 1 1,0-1-1,0 1 1,0-1-1,0 0 1,0 1-1,2-3 1,23-15-667,-25 16 568,1-1 1,0 1 0,0 0-1,0-1 1,0 1 0,0 1-1,0-1 1,0 0-1,1 1 1,-1 0 0,1 0-1,-1 0 1,6-1 0,-9 2 107,1 0 0,0 0 0,-1 1 0,1-1 1,-1 0-1,1 0 0,-1 0 0,1 1 0,-1-1 0,1 0 1,-1 1-1,1-1 0,-1 0 0,1 1 0,-1-1 1,0 1-1,1-1 0,-1 1 0,0-1 0,1 1 1,-1-1-1,0 1 0,0-1 0,1 1 0,-1-1 1,0 1-1,2 21 138,-8 19 436,3-29-329,-1 0 1,-1-1-1,1 0 1,-2 0-1,0 0 0,-9 13 1,13-21-183,-2 1-1,1 0 1,0-1 0,-1 1-1,1-1 1,-1 0 0,0 0-1,-6 3 1,8-5-84,-1 0 1,1 0-1,-1 0 0,1 0 0,-1 0 1,1-1-1,-1 0 0,1 1 1,-1-1-1,1 0 0,-1 0 0,0 0 1,1-1-1,-1 1 0,1 0 0,-5-2 1,5 1 6,0 0 0,-1 0-1,1 0 1,0 0 0,0-1 0,1 1 0,-1-1 0,0 1 0,0-1 0,1 1 0,-1-1 0,1 0 0,-1 0-1,1 0 1,-2-4 0,-3-13-248</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0.005"/>
    </inkml:context>
    <inkml:brush xml:id="br0">
      <inkml:brushProperty name="width" value="0.025" units="cm"/>
      <inkml:brushProperty name="height" value="0.025" units="cm"/>
      <inkml:brushProperty name="color" value="#66CC00"/>
    </inkml:brush>
  </inkml:definitions>
  <inkml:trace contextRef="#ctx0" brushRef="#br0">29 0 21741,'21'94'2583,"11"40"-376,-25-112-2011,1 1 0,1-1-1,21 37 1,-18-41-338,-8-12-89,0-1 0,-1 1 0,1 0 0,-1 0 0,0 0-1,-1 1 1,1-1 0,1 10 0,-4-16 166,0 0-1,0 1 1,0-1-1,0 0 1,-1 1-1,1-1 1,0 0 0,0 1-1,0-1 1,-1 0-1,1 1 1,0-1-1,0 0 1,-1 0-1,1 1 1,0-1 0,0 0-1,-1 0 1,1 0-1,0 1 1,-1-1-1,1 0 1,0 0-1,-1 0 1,1 0 0,0 0-1,-1 1 1,1-1-1,-1 0 1,1 0-1,0 0 1,-1 0 0,1 0-1,0 0 1,-1 0-1,1-1 1,-1 1-1,1 0 1,0 0-1,-1 0 1,1 0 0,0 0-1,-1-1 1,-20-5-1630,8-1 898,-1 0 1,1-1-1,0 0 0,0-1 1,-11-11-1,16 13 747,0-1-1,1 1 0,0-2 0,-9-13 1,15 21 136,0 0 1,0 0 0,1-1 0,-1 1 0,0 0 0,1 0-1,-1-1 1,1 1 0,-1 0 0,1-1 0,0 1-1,-1 0 1,1-1 0,0 1 0,0 0 0,0-1-1,0 1 1,0-1 0,1 1 0,-1 0 0,0-1 0,1 1-1,-1 0 1,0 0 0,1-1 0,0 1 0,-1 0-1,1 0 1,0-1 0,-1 1 0,1 0 0,0 0-1,0 0 1,0 0 0,0 0 0,0 0 0,0 1-1,0-1 1,1 0 0,0 0 0,7-4 476,-1 2 1,1-1-1,0 1 0,18-3 0,-13 2-228,22-5 346,-1 1-321,-1-2-1,54-22 0,-38 6-252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0.893"/>
    </inkml:context>
    <inkml:brush xml:id="br0">
      <inkml:brushProperty name="width" value="0.025" units="cm"/>
      <inkml:brushProperty name="height" value="0.025" units="cm"/>
      <inkml:brushProperty name="color" value="#66CC00"/>
    </inkml:brush>
  </inkml:definitions>
  <inkml:trace contextRef="#ctx0" brushRef="#br0">124 345 20204,'0'-2'101,"-1"1"0,0 0 1,1 0-1,-1 0 0,0 0 0,0 0 0,0 0 0,0 0 0,0 0 0,0 0 0,0 0 0,0 1 0,0-1 0,0 0 0,0 1 0,-1-1 0,1 1 0,0-1 1,0 1-1,-1 0 0,1-1 0,0 1 0,-1 0 0,1 0 0,0 0 0,-1 0 0,1 0 0,0 0 0,0 0 0,-1 0 0,1 1 0,0-1 0,-1 1 0,0 0 1,-3 0 108,1 0 1,-1 1 0,1 0 0,-1 0 0,1 0 0,0 0 0,0 1 0,0-1 0,-4 4 0,5-2-163,-1 0-1,1 0 1,0 0 0,0 0-1,0 0 1,0 0 0,1 1-1,0-1 1,0 1 0,0 0 0,0 0-1,1 0 1,0 0 0,0 0-1,0 0 1,1 0 0,-1 0 0,2 7-1,-1-8-61,1 0-1,-1-1 0,1 1 1,0-1-1,1 0 0,-1 1 1,1-1-1,-1 0 0,1 0 1,0 1-1,0-1 0,0-1 1,1 1-1,-1 0 0,1-1 1,-1 1-1,1-1 0,0 0 1,0 1-1,0-2 1,0 1-1,0 0 0,1 0 1,-1-1-1,0 0 0,7 2 1,28 6-226,-22-5 37,0 0 0,23 9 0,-34-10 155,1-1 1,-1 1-1,0 1 1,0-1-1,0 1 1,0-1-1,-1 2 1,1-1 0,-1 0-1,6 8 1,-1 2-13,-1 1 0,0 0 0,-1 0-1,-1 0 1,0 1 0,-1 0 0,0 0 0,3 32 0,-5-27 124,-1 1 0,-2-1 0,0 1 0,-1-1 0,-1 1-1,-7 30 1,6-42 44,0 0-1,-1 0 0,0 0 0,-6 9 1,10-18-89,-1 0 1,1 0 0,-1 0 0,1 0 0,-1 0-1,1-1 1,-1 1 0,0 0 0,0 0-1,1-1 1,-1 1 0,0 0 0,0-1 0,0 1-1,1-1 1,-1 1 0,0-1 0,0 0 0,0 1-1,0-1 1,-2 1 0,2-2-2,-1 0-1,1 1 1,0-1-1,0 0 1,0 0 0,0 0-1,0 0 1,0 0-1,0 0 1,0 0-1,0 0 1,0 0 0,1 0-1,-1-1 1,0 1-1,1 0 1,-1 0 0,1-1-1,0 1 1,-1 0-1,1-1 1,0-1 0,-5-14-15,1 0 0,1 0-1,1-1 1,0-30 0,7-77-300,-5 124 296,11-124-207,7 1 1,4 1 0,6 1 0,50-135-1,-93 303 468,1 2 0,2 0 0,-9 76 1,20-102-136,1 0 1,4 36-1,-4-53-97,1 1 1,0 0-1,0-1 1,1 1-1,0-1 0,0 1 1,0-1-1,0 0 1,1 0-1,0 0 0,0 0 1,0 0-1,1-1 1,0 0-1,5 6 0,-6-8-19,-1 0 0,0-1 0,1 1 0,-1-1 0,1 0-1,0 0 1,0 1 0,-1-2 0,1 1 0,0 0 0,0-1 0,0 1-1,0-1 1,0 0 0,0 0 0,-1 0 0,5-1 0,-2 0-3,0 0 0,0 0 0,0-1 0,-1 0 1,1 0-1,-1-1 0,0 1 0,1-1 0,5-4 0,-1-2 5,1 0-1,-1 0 1,-1-1-1,1 0 0,-2 0 1,1-1-1,5-12 0,-5 8 8,-1-1 0,0 1 0,-1-2 0,-1 1 0,0 0 0,-2-1 0,0 0 0,0 0 0,-2 0 0,0-18 0,-1 33-16,0 1-1,0 0 1,0-1 0,0 1-1,-1 0 1,1 0 0,0-1-1,-1 1 1,1 0 0,-1 0-1,1 0 1,-1 0 0,0-2-1,0 3 0,1 0 0,0 0-1,0 0 1,-1 0-1,1-1 1,0 1 0,0 0-1,-1 0 1,1 0 0,0 0-1,0 0 1,-1 0 0,1 0-1,0 0 1,-1 0-1,1 0 1,0 0 0,0 0-1,-1 0 1,1 0 0,0 0-1,-1 0 1,1 1 0,0-1-1,0 0 1,-1 0-1,1 0 1,0 0 0,0 0-1,0 1 1,-1-1 0,1 0-1,0 0 1,0 1 0,-3 1 0,1 1 0,0 0 0,0 0 0,0 0 0,0 0 0,1 0 1,0 1-1,-2 3 0,-1 7 3,0 0 1,1 1-1,1-1 1,-1 17-1,2-25-1,1 0-1,0 0 1,1 0 0,-1 0-1,1 0 1,0 0-1,1 0 1,-1 0-1,1 0 1,0-1 0,1 1-1,4 7 1,-6-11-3,0-1 1,0 1-1,1 0 0,-1-1 1,1 0-1,-1 1 1,1-1-1,0 0 0,0 0 1,-1 0-1,1 0 1,0 0-1,0 0 0,0 0 1,0-1-1,0 1 1,0-1-1,0 1 0,0-1 1,0 0-1,0 0 1,0 0-1,0 0 0,0 0 1,1 0-1,-1-1 1,0 1-1,0-1 0,0 1 1,0-1-1,0 0 1,-1 0-1,1 0 0,2-1 1,5-3 1,-1 0-1,0-1 1,-1 0 0,1 0-1,12-14 1,-4-1-28,-1 0 0,0-1 0,-2 0 0,-1-1 0,13-32 0,-36 153-120,11-87-40,0 0 0,0 0 1,1 0-1,1 0 0,0 0 0,5 19 0,3-13-672,-10-17 807,1 0 1,-1 1-1,0-1 0,1 0 1,-1 1-1,0-1 0,1 0 1,-1 0-1,0 1 0,1-1 1,-1 0-1,1 0 0,-1 0 1,1 0-1,-1 0 0,1 1 1,-1-1-1,0 0 0,1 0 1,-1 0-1,1 0 0,0-1 1,0 1-26,1-1-1,-1 0 1,0 0 0,1 0 0,-1 0 0,0 0 0,0-1 0,0 1 0,0 0 0,0-1 0,0 1 0,0 0 0,0-1-1,-1 1 1,1-1 0,-1 1 0,2-4 0,7-24-801</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1.340"/>
    </inkml:context>
    <inkml:brush xml:id="br0">
      <inkml:brushProperty name="width" value="0.025" units="cm"/>
      <inkml:brushProperty name="height" value="0.025" units="cm"/>
      <inkml:brushProperty name="color" value="#66CC00"/>
    </inkml:brush>
  </inkml:definitions>
  <inkml:trace contextRef="#ctx0" brushRef="#br0">33 20 14971,'-13'-13'1785,"3"6"-1185,3 10-320,4 6 1192,7 5-1312,6 2 1777,6 1-1769,4-3-16,13-2 32</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1.761"/>
    </inkml:context>
    <inkml:brush xml:id="br0">
      <inkml:brushProperty name="width" value="0.025" units="cm"/>
      <inkml:brushProperty name="height" value="0.025" units="cm"/>
      <inkml:brushProperty name="color" value="#66CC00"/>
    </inkml:brush>
  </inkml:definitions>
  <inkml:trace contextRef="#ctx0" brushRef="#br0">19 308 16436,'-1'22'1637,"-7"34"0,4-33-282,-1 38 0,5-55-1176,0 0 1,0 0 0,1 0-1,0-1 1,0 1 0,0 0-1,1 0 1,0-1 0,0 1 0,1-1-1,3 7 1,-5-11-152,0 1 1,0-1-1,0 0 0,0 1 1,0-1-1,0 0 0,0 0 1,1 0-1,-1 0 0,0 0 1,1 0-1,-1-1 0,1 1 1,-1 0-1,1-1 0,-1 1 1,1-1-1,-1 0 0,1 1 1,0-1-1,-1 0 0,1 0 0,-1 0 1,1 0-1,0 0 0,-1 0 1,1 0-1,-1-1 0,1 1 1,0-1-1,-1 1 0,1-1 1,-1 1-1,3-3 0,4-1 4,0-1 0,-1 0 0,0 0 0,0-1 0,7-6 0,8-10-23,0-2 1,-2 0-1,0-1 0,30-52 1,-40 58-5,0 0 0,-2 0 1,0-1-1,-1 0 0,-1 0 1,-1-1-1,0 0 0,1-26 1,-6 39-5,0 0 1,0 0 0,0 1-1,-1-1 1,0 0 0,-1 0-1,0 1 1,0-1 0,-1 1-1,-5-13 1,6 17-2,0 0 0,0 0 0,0 0 1,-1 0-1,1 0 0,-1 1 0,1-1 0,-1 1 0,0 0 0,0-1 0,0 1 0,0 1 1,0-1-1,-1 0 0,1 1 0,0 0 0,-1 0 0,1 0 0,-1 0 0,1 0 0,-1 1 0,0-1 1,1 1-1,-1 0 0,-3 0 0,-1 2-1,0-1-1,0 1 1,0 0-1,0 1 1,0 0 0,1 0-1,0 1 1,-1 0 0,1 0-1,1 0 1,-1 1 0,1 0-1,0 0 1,-6 7 0,6-6 5,1-1 1,0 1 0,0 0 0,1 0 0,-1 0 0,2 1 0,-1 0 0,1-1 0,0 1 0,0 0 0,0 1 0,1-1 0,1 0 0,-1 1 0,0 9 0,2-15-5,0 0 1,1 0-1,-1 0 1,1 0 0,-1 0-1,1 0 1,0 0 0,0 0-1,0 0 1,0 0 0,0 0-1,0 0 1,1 0 0,-1-1-1,1 1 1,-1-1-1,1 1 1,-1-1 0,1 1-1,0-1 1,0 0 0,0 0-1,-1 0 1,1 0 0,3 1-1,6 2-20,1 0 0,0 0-1,16 2 1,-9-2-26,3 2 6,-1 0 1,0 1-1,-1 1 1,0 0-1,24 16 1,-38-21 99,0 1 1,0 0-1,-1 0 1,1 1-1,-1-1 1,0 1-1,-1 1 0,1-1 1,-1 1-1,0-1 1,0 1-1,-1 0 1,0 1-1,0-1 0,0 0 1,-1 1-1,0 0 1,0-1-1,0 1 1,0 12-1,-2-20-52,0 1 1,0 0-1,0 0 0,-1 0 1,1-1-1,0 1 0,0 0 1,0 0-1,-1 0 0,1 0 1,0 0-1,0 0 1,-1-1-1,1 1 0,0 0 1,0 0-1,0 0 0,-1 0 1,1 0-1,0 0 0,0 0 1,-1 0-1,1 0 0,0 0 1,0 0-1,-1 0 0,1 0 1,0 0-1,0 0 0,-1 1 1,1-1-1,0 0 0,0 0 1,0 0-1,-1 0 0,1 0 1,0 0-1,0 1 0,0-1 1,-1 0-1,1 0 0,0 0 1,0 1-1,0-1 0,0 0 1,0 0-1,-1 0 0,1 1 1,0-1-1,0 0 0,0 0 1,0 1-1,0-1 1,0 0-1,0 0 0,0 1 1,0-1-1,0 0 0,0 0 1,0 0-1,0 1 0,0-1 1,-11-10 248</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4.002"/>
    </inkml:context>
    <inkml:brush xml:id="br0">
      <inkml:brushProperty name="width" value="0.025" units="cm"/>
      <inkml:brushProperty name="height" value="0.025" units="cm"/>
      <inkml:brushProperty name="color" value="#66CC00"/>
    </inkml:brush>
  </inkml:definitions>
  <inkml:trace contextRef="#ctx0" brushRef="#br0">1 211 16275,'16'9'1945,"4"-3"-1249,13-15-288,4-5 880,7-12-391,4-3-233,-3-2-704,0-1-432,-12 1 432,-9 1-144,-15 7-104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4.467"/>
    </inkml:context>
    <inkml:brush xml:id="br0">
      <inkml:brushProperty name="width" value="0.025" units="cm"/>
      <inkml:brushProperty name="height" value="0.025" units="cm"/>
      <inkml:brushProperty name="color" value="#66CC00"/>
    </inkml:brush>
  </inkml:definitions>
  <inkml:trace contextRef="#ctx0" brushRef="#br0">0 16 17540,'129'-9'4491,"63"3"-2155,-177 6-2220,1 0 1,0 2-1,0-1 1,0 2-1,21 6 1,-33-7-110,0-1 1,0 1 0,0-1-1,-1 1 1,1 0 0,-1 0-1,1 1 1,-1-1 0,0 1-1,0 0 1,0-1-1,0 1 1,0 1 0,-1-1-1,1 0 1,-1 1 0,0-1-1,0 1 1,-1 0 0,1-1-1,0 1 1,-1 0 0,0 0-1,0 0 1,-1 0-1,2 5 1,-2 9-27,0-1 1,-1 1-1,-1-1 0,0 0 1,-9 28-1,4-18-429,-2-1 1,-24 47-1,29-65 359,0 0-1,-1 0 1,0-1 0,-1 1-1,0-1 1,-12 11 0,-3-2-314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6.458"/>
    </inkml:context>
    <inkml:brush xml:id="br0">
      <inkml:brushProperty name="width" value="0.025" units="cm"/>
      <inkml:brushProperty name="height" value="0.025" units="cm"/>
      <inkml:brushProperty name="color" value="#66CC00"/>
    </inkml:brush>
  </inkml:definitions>
  <inkml:trace contextRef="#ctx0" brushRef="#br0">1 0 18404,'1'1'1760,"-1"14"-1128,4 12-303,4 7 1367,2 4-920,5 6-496,3-2-176,-1-2-408,-3-6-280,-1-5-512,-4-6 736,-8-12 56,-5-4-193,-8-9-199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6.946"/>
    </inkml:context>
    <inkml:brush xml:id="br0">
      <inkml:brushProperty name="width" value="0.025" units="cm"/>
      <inkml:brushProperty name="height" value="0.025" units="cm"/>
      <inkml:brushProperty name="color" value="#66CC00"/>
    </inkml:brush>
  </inkml:definitions>
  <inkml:trace contextRef="#ctx0" brushRef="#br0">1 128 15595,'1'-6'179,"0"0"0,1 1 0,0-1-1,0 1 1,1-1 0,-1 1 0,1 0-1,1 0 1,-1 0 0,0 0 0,1 0-1,0 1 1,0 0 0,8-6 0,-4 4 77,-1 1 0,1 0 0,1 1 1,-1 0-1,0 0 0,1 1 0,0 0 1,18-3-1,-15 4-65,0 0 1,0 1-1,0 0 1,0 1-1,0 1 0,0 0 1,0 0-1,0 1 1,0 1-1,0 0 1,-1 0-1,1 1 0,-1 1 1,20 11-1,-26-13-145,0 1 0,-1 0-1,1 0 1,-1 0 0,0 0-1,-1 0 1,1 1 0,-1 0-1,0 0 1,0 0 0,0 0-1,0 0 1,2 9 0,-3-6 25,0 0 0,-1 0 0,0 0 0,0 0 1,0 1-1,-1-1 0,-1 0 0,-1 15 0,-1-9-133,-1 0 0,1-1-1,-2 0 1,0 0 0,-1 0-1,0 0 1,-1-1 0,0 0-1,-1-1 1,0 1 0,-11 10-1,18-21 41,-1 1 1,1 0-1,-1 0 1,1-1 0,-1 1 0,0-1-1,0 1 1,0-1 0,0 0 0,0 1-1,0-1 1,-1 0 0,1 0 0,-3 0-1,5-1 16,0 0 1,0 0-1,0 0 0,0 0 0,0 1 0,-1-1 0,1 0 0,0 0 0,0 0 0,0 0 0,0 0 0,0 0 1,0 0-1,-1 0 0,1 0 0,0 0 0,0 0 0,0 0 0,0 0 0,0 0 0,0 0 0,-1 0 0,1-1 0,0 1 1,0 0-1,0 0 0,0 0 0,0 0 0,0 0 0,0 0 0,-1 0 0,1 0 0,0 0 0,0 0 0,0 0 0,0-1 1,0 1-1,0 0 0,0 0 0,0 0 0,0 0 0,0 0 0,0 0 0,0-1 0,-1 1 0,5-12-359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2.599"/>
    </inkml:context>
    <inkml:brush xml:id="br0">
      <inkml:brushProperty name="width" value="0.05" units="cm"/>
      <inkml:brushProperty name="height" value="0.05" units="cm"/>
    </inkml:brush>
  </inkml:definitions>
  <inkml:trace contextRef="#ctx0" brushRef="#br0">2 0 13587,'-1'86'2530,"1"61"752,3-136-2246,5-14-384,14-21-39,-9 9-323,-7 9-214,1 0 0,0 1-1,1 0 1,13-8 0,-18 12-101,-1-1 0,1 1 1,0 0-1,-1 0 0,1 1 0,0-1 0,0 1 1,-1-1-1,1 1 0,0 0 0,0 0 0,0 0 0,0 0 1,-1 0-1,1 1 0,0-1 0,0 1 0,-1 0 1,5 2-1,-5-2 13,0 0 1,-1 1-1,1-1 1,-1 1-1,1 0 1,-1 0 0,0-1-1,0 1 1,1 0-1,-1 0 1,-1 0-1,1 0 1,0 0-1,0 1 1,-1-1-1,1 0 1,-1 0 0,0 0-1,0 1 1,1-1-1,-1 0 1,-1 0-1,1 3 1,-1 6 64,0 0 0,-1 0 0,-4 15 0,3-16-110,-1 1 0,0-1 1,-7 13-1,10-21 16,0 0 1,0 0-1,0 0 1,0 0-1,0 0 0,-1 0 1,1 0-1,-1-1 1,0 1-1,1 0 0,-1-1 1,0 0-1,0 1 0,0-1 1,0 0-1,0 0 1,0 0-1,0 0 0,0 0 1,0-1-1,-1 1 1,1-1-1,-2 1 0,3-1 23,0 0-1,0 0 1,0 0-1,0 0 0,0-1 1,0 1-1,0 0 1,0-1-1,0 1 1,0-1-1,0 1 0,0-1 1,0 1-1,0-2 1,-12-15-364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7.460"/>
    </inkml:context>
    <inkml:brush xml:id="br0">
      <inkml:brushProperty name="width" value="0.025" units="cm"/>
      <inkml:brushProperty name="height" value="0.025" units="cm"/>
      <inkml:brushProperty name="color" value="#66CC00"/>
    </inkml:brush>
  </inkml:definitions>
  <inkml:trace contextRef="#ctx0" brushRef="#br0">0 181 16019,'5'12'712,"0"1"0,0 0 0,-2 0 0,0 0 0,2 14-1,9 36 1489,-12-58-1986,0 1-1,1 0 1,-1-1-1,1 0 1,0 0-1,0 1 1,1-2-1,5 7 1,-8-10-185,-1 1 0,1-1 0,0 0-1,0 0 1,0 0 0,0 0 0,0 0 0,1 0 0,-1-1 0,0 1 0,0 0-1,1 0 1,-1-1 0,0 1 0,1-1 0,-1 1 0,0-1 0,1 0 0,-1 0-1,1 1 1,-1-1 0,1 0 0,-1 0 0,0 0 0,1 0 0,-1-1 0,1 1-1,-1 0 1,0-1 0,1 1 0,-1-1 0,1 1 0,-1-1 0,0 0 0,0 1-1,1-1 1,-1 0 0,0 0 0,0 0 0,0 0 0,2-2 0,0-1 18,0 0 1,0 0 0,-1-1 0,1 1-1,-1-1 1,0 0 0,0 0-1,-1 0 1,1 0 0,1-8 0,-2 3 3,-1 0 1,0 0 0,0-1 0,-1 1 0,0 0-1,-1 0 1,0 0 0,0 1 0,-1-1 0,0 0-1,-1 1 1,-8-15 0,12 23-58,-1 0 0,0 0 0,1 0 0,-1 0 0,0 1-1,0-1 1,1 0 0,-1 0 0,0 0 0,0 1 0,0-1 0,0 1 0,0-1 0,0 1 0,0-1-1,-1 1 1,0-1 0,2 1 1,-1 0-1,1 0 0,-1 0 1,1 1-1,0-1 0,-1 0 1,1 0-1,0 0 0,-1 0 0,1 1 1,-1-1-1,1 0 0,0 1 1,-1-1-1,1 0 0,0 0 1,0 1-1,-1-1 0,1 1 1,0-1-1,0 0 0,-1 1 1,1-1-1,0 0 0,0 1 1,0-1-1,0 1 0,0-1 1,0 1-1,0-1 0,0 0 1,0 1-1,0-1 0,0 1 1,0-1-1,0 1 0,0-1 1,0 0-1,0 1 0,0-1 1,0 1-1,1-1 0,-1 0 1,0 1-1,0 0 0,1 3-21,0-1-1,0 1 0,0 0 0,0 0 0,1 0 1,-1-1-1,1 1 0,0-1 0,0 1 0,0-1 1,1 0-1,-1 0 0,1 0 0,0 0 1,0 0-1,0-1 0,0 1 0,0-1 0,0 0 1,1 0-1,-1 0 0,1 0 0,3 1 0,-2-2 17,-1 0-1,1 0 0,-1 0 0,1-1 0,0 1 0,-1-1 0,1 0 0,0-1 0,-1 1 0,1-1 0,-1 0 0,1 0 0,-1 0 0,0-1 0,1 1 1,-1-1-1,0 0 0,0-1 0,6-3 0,1-3 7,-1-1 0,0 0 0,-1 0 1,1-1-1,-2 0 0,0 0 0,0-1 1,-1 0-1,-1-1 0,0 0 0,-1 1 1,0-2-1,4-18 0,-11 46-22,0 1 0,1 0 1,1 0-1,0 0 0,1 0 0,0-1 0,1 1 1,5 19-1,-6-32 30,0 1 1,-1 0-1,1-1 1,0 1-1,0-1 1,0 1-1,1-1 1,-1 1-1,1-1 1,-1 0-1,1 0 1,0 0-1,0 0 0,-1 0 1,1 0-1,1 0 1,1 1-1,-2-2 4,0-1-1,0 1 0,-1-1 0,1 0 0,0 0 1,-1 0-1,1 0 0,0 0 0,0 0 0,-1 0 1,1-1-1,0 1 0,0 0 0,-1-1 1,1 0-1,-1 1 0,1-1 0,0 0 0,-1 0 1,1 0-1,-1 0 0,0 0 0,1 0 0,-1 0 1,0 0-1,0-1 0,0 1 0,2-2 0,6-8 19,0 0 0,-1-1-1,-1 0 1,0 0 0,0 0 0,7-20-1,22-83 32,-28 85-93,-9 38 22,0 0-1,1 0 1,-1-1-1,3 16 1,-1-3-8,-1 1 41,2-1-1,4 25 0,-4-37-45,0 0 0,0 0-1,1 0 1,0-1 0,0 1 0,0-1-1,1 0 1,8 11 0,-10-16 31,-1-1 0,0 1 1,0-1-1,1 0 0,-1 1 1,1-1-1,-1 0 0,1 0 1,0 0-1,-1 0 0,1 0 1,0-1-1,-1 1 0,5 1 1,-5-2 5,-1 0 1,1 0 0,0 0-1,0-1 1,0 1 0,0 0-1,0 0 1,0 0-1,0-1 1,-1 1 0,1 0-1,0-1 1,0 1 0,0-1-1,-1 1 1,1-1 0,0 1-1,0-1 1,-1 0 0,1 1-1,-1-1 1,1 0-1,0 0 1,-1 1 0,1-1-1,-1 0 1,0 0 0,1 0-1,-1 1 1,0-1 0,1 0-1,-1-1 1,6-19-24</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7.930"/>
    </inkml:context>
    <inkml:brush xml:id="br0">
      <inkml:brushProperty name="width" value="0.025" units="cm"/>
      <inkml:brushProperty name="height" value="0.025" units="cm"/>
      <inkml:brushProperty name="color" value="#66CC00"/>
    </inkml:brush>
  </inkml:definitions>
  <inkml:trace contextRef="#ctx0" brushRef="#br0">8 2 15419,'-7'-2'1385,"7"8"-1025,2 4-336,8 3 688,3-2-1208,10-1 400,5-1-200,6-3-144</inkml:trace>
  <inkml:trace contextRef="#ctx0" brushRef="#br0" timeOffset="1">259 72 15899,'0'0'126,"0"1"0,0 0 0,1-1 0,-1 1-1,0-1 1,0 1 0,0 0 0,0-1 0,0 1-1,0 0 1,0-1 0,0 1 0,0 0 0,0-1-1,0 1 1,0 0 0,0-1 0,-1 1 0,1-1-1,0 1 1,0 0 0,-1-1 0,1 1 0,-1 0-1,-12 17 944,5-8 223,5-5-1033,0-1 1,0 1 0,1 0 0,0 0 0,-1 0 0,2 0 0,-1 0-1,1 0 1,-1 1 0,1-1 0,1 0 0,-1 1 0,1 8 0,0-14-267,0 1 0,1-1 0,-1 1 1,0 0-1,1-1 0,-1 1 0,0-1 1,1 1-1,-1-1 0,1 1 0,-1-1 0,1 1 1,-1-1-1,1 1 0,-1-1 0,1 0 1,0 1-1,-1-1 0,1 0 0,-1 1 0,1-1 1,0 0-1,-1 0 0,1 0 0,0 1 1,-1-1-1,2 0 0,23-1-290,-16 0 189,14 1-102,-1 0 1,1 1-1,25 5 0,-42-5 230,1 0-1,-1 1 1,1 0-1,-1 0 1,0 0-1,0 1 1,0 0-1,0 0 1,-1 0-1,1 1 1,-1 0-1,0 0 1,0 0-1,0 1 1,6 7-1,-10-10 21,1 0 0,-1 0 0,0 0 0,0 0 1,0 0-1,0 0 0,-1 0 0,1 0 0,0 0 0,-1 1 0,0-1 0,1 0 0,-1 0 0,0 1 0,0-1 0,0 0 0,-1 0 1,1 1-1,-1 2 0,0-2 22,0 0 0,-1 0 0,1 0 0,-1-1 0,0 1 0,0 0 0,0 0 1,0-1-1,0 0 0,0 1 0,-1-1 0,-2 2 0,0 0 55,0-1 0,0 0 0,0 0 0,0 0 0,0-1 0,-1 0 0,1 0 0,-1 0 0,0-1 0,1 1 0,-1-1 0,0-1 0,0 1 0,-11-1-1,14-1-87,0 0 0,0 0 0,-1 0-1,1 0 1,0 0 0,0-1-1,-3-1 1,-21-18 223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8.571"/>
    </inkml:context>
    <inkml:brush xml:id="br0">
      <inkml:brushProperty name="width" value="0.025" units="cm"/>
      <inkml:brushProperty name="height" value="0.025" units="cm"/>
      <inkml:brushProperty name="color" value="#66CC00"/>
    </inkml:brush>
  </inkml:definitions>
  <inkml:trace contextRef="#ctx0" brushRef="#br0">184 21 17268,'0'-1'102,"0"0"0,0 0 0,0 0 0,-1 0 0,1 0 0,0 1 1,-1-1-1,1 0 0,-1 0 0,1 0 0,-1 0 0,1 0 0,-1 1 0,0-1 1,1 0-1,-1 0 0,0 1 0,1-1 0,-1 0 0,0 1 0,0-1 0,0 1 1,0-1-1,1 1 0,-1 0 0,0-1 0,0 1 0,-2-1 0,0 1 82,1 0 0,-1 1 0,0-1 0,1 0-1,-1 1 1,0-1 0,1 1 0,-1 0 0,1 0-1,-5 2 1,-3 2 276,0 1 0,0 0 1,1 1-1,-10 8 0,7-3-199,0-1 0,-12 17 0,21-24-257,1 0 1,-1 0 0,0 0-1,1 0 1,0 0 0,0 1 0,0-1-1,1 1 1,-1 0 0,1-1 0,0 1-1,0 6 1,1-10-14,0 0 1,0-1-1,0 1 1,0 0-1,1 0 0,-1 0 1,0 0-1,1 0 0,-1 0 1,1 0-1,-1 0 1,1 0-1,-1-1 0,1 1 1,-1 0-1,1 0 0,0-1 1,-1 1-1,1 0 1,0-1-1,0 1 0,0-1 1,-1 1-1,1-1 0,0 1 1,0-1-1,0 0 1,0 1-1,2-1 0,30 4-255,-30-4 242,32 0-202,-1 1-65,62 7 0,-87-6 267,0 0 0,1 0-1,-2 1 1,1 0 0,0 0 0,0 1-1,-1 0 1,0 1 0,0 0 0,0 0 0,10 10-1,-16-13 26,0 0-1,0 0 1,0 0-1,0 0 1,-1 0-1,1 0 0,-1 0 1,0 1-1,1-1 1,-1 1-1,0-1 1,-1 1-1,1-1 0,0 1 1,-1-1-1,1 1 1,-1 0-1,0-1 0,0 6 1,-1-4 16,0 0 0,0 0 0,0 0 0,0-1 0,-1 1 1,0 0-1,0-1 0,0 1 0,0-1 0,0 0 0,-1 0 0,-2 3 0,-3 2 52,0 0 0,-1 0 0,0-1 0,-1-1 0,1 0 0,-1 0 1,0-1-1,-15 6 0,22-10-97,0 0 0,0 0 0,0 0 0,0 0 1,0-1-1,0 1 0,0-1 0,-1 0 0,1 0 1,0 0-1,0 0 0,0-1 0,-5 0 1,7 0-76,-1 0 1,0 0 0,1 0 0,-1 0-1,1 0 1,-1 0 0,1-1 0,0 1-1,-1-1 1,1 1 0,0 0 0,0-1-1,0 0 1,0 1 0,0-1 0,0 0-1,1 1 1,-1-1 0,0 0 0,1 0-1,0 0 1,-1 0 0,1 1 0,0-4-1,-1-11-223,0-1 0,2 1 0,3-25 0,6-22-531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9.162"/>
    </inkml:context>
    <inkml:brush xml:id="br0">
      <inkml:brushProperty name="width" value="0.025" units="cm"/>
      <inkml:brushProperty name="height" value="0.025" units="cm"/>
      <inkml:brushProperty name="color" value="#66CC00"/>
    </inkml:brush>
  </inkml:definitions>
  <inkml:trace contextRef="#ctx0" brushRef="#br0">1 0 18716,'4'13'637,"-1"0"-1,0 0 1,-1 0 0,2 23 0,1 11 449,1-10-496,21 103 803,-20-115-1181,0-1 0,1 1 0,18 34 1,-23-54-164,1 0 0,-1 0 0,0 0 1,1 0-1,5 4 0,-9-8-43,1-1 1,0 1-1,-1-1 0,1 1 0,-1-1 0,1 0 1,0 1-1,-1-1 0,1 1 0,0-1 0,-1 0 1,1 0-1,0 1 0,-1-1 0,1 0 0,0 0 1,0 0-1,-1 0 0,2 0 0,-1 0-4,-1-1 0,1 1-1,0-1 1,-1 1 0,1-1 0,-1 1-1,1-1 1,-1 1 0,1-1 0,-1 0-1,1 1 1,-1-1 0,0 0 0,1 1-1,-1-1 1,0 0 0,0 0 0,0 1-1,1-1 1,-1 0 0,0 0-1,0 1 1,0-3 0,0-6 2,1 0 1,-2-1-1,1 1 1,-1-1-1,-1 1 1,0 0-1,-3-11 1,-1 2-18,-1-1-1,-12-23 1,9 27-38,10 15 49,0 0 0,-1 0 0,1 0 0,0 0 0,0 0 0,0 0 0,0 0 0,0 0 0,-1 1 0,1-1 0,0 0 0,0 0 0,0 0 0,0 0 0,0 0 0,0 0 0,0 0 0,-1 0 0,1 0 0,0 1 0,0-1 0,0 0 0,0 0 0,0 0 0,0 0 0,0 0 0,0 0 0,0 1 0,0-1 0,0 0 0,0 0 0,0 0 0,0 0 0,0 0 0,0 1 0,0-1 0,0 0 0,0 0 0,0 0 0,0 0 0,0 0 0,0 1 0,0-1 0,0 0 0,0 0 0,0 0 0,0 0 0,0 0 0,1 1 0,-1 3-20,1 1 0,0 0 0,1-1-1,-1 1 1,4 6 0,-1-3-12,1 0 0,-1-1 0,2 1 0,-1-1 0,1-1 0,0 1 0,0-1 1,1 0-1,0 0 0,10 6 0,-14-10 32,-1-1 0,1 1-1,0-1 1,0 0 0,0 0 0,0 0 0,0 0 0,0 0 0,0-1 0,0 1 0,0-1 0,0 0 0,0 0 0,0 0-1,0-1 1,0 1 0,0 0 0,0-1 0,0 0 0,0 0 0,0 0 0,0 0 0,-1 0 0,1-1 0,0 1 0,-1-1-1,1 0 1,-1 0 0,1 0 0,-1 0 0,0 0 0,0 0 0,3-4 0,-2 1 44,1 0 0,-1 0 1,1 0-1,-1-1 1,-1 1-1,1-1 0,-1 0 1,0 0-1,-1 0 0,1 0 1,-1 0-1,0 0 0,0 0 1,-1 0-1,0-9 0,-4 6 29,0 14-85,-3 15-61,6-14 48,0 1 1,1 0 0,-1 0 0,2-1 0,-1 1 0,1 0 0,0 0-1,0-1 1,1 1 0,0-1 0,3 9 0,-4-14 20,0 1 1,0-1 0,0 1-1,0 0 1,0-1 0,0 1-1,0-1 1,0 0 0,1 1-1,-1-1 1,0 0 0,1 0-1,-1 0 1,1 0 0,-1 0 0,1 0-1,0-1 1,2 2 0,-2-2 4,0 0 1,0 0 0,1 0-1,-1 0 1,0 0 0,0-1-1,1 1 1,-1-1 0,0 1-1,0-1 1,0 0 0,0 0-1,0 0 1,0 0 0,0 0-1,0-1 1,0 1 0,3-3-1,5-5 4,0-1-1,-1 0 1,0 0-1,0-1 1,11-18-1,29-63 43,-2 3-42,-47 89-4,0 0 0,0 0 0,0 0 0,0 0 0,0-1 0,0 1 1,0 0-1,0 0 0,0 0 0,0 0 0,1 0 0,-1 0 0,0-1 0,0 1 0,0 0 0,0 0 0,0 0 1,0 0-1,0 0 0,0 0 0,1 0 0,-1 0 0,0 0 0,0 0 0,0-1 0,0 1 0,0 0 1,0 0-1,1 0 0,-1 0 0,0 0 0,0 0 0,0 0 0,0 0 0,0 0 0,1 0 0,-1 0 1,0 0-1,0 0 0,0 0 0,0 0 0,0 1 0,1-1 0,-1 0 0,0 0 0,0 0 0,0 0 0,0 0 1,0 0-1,0 0 0,1 0 0,3 11-18,0 22 6,-3-26 1,-1-4 7,2 18-85,8 32 0,-8-48-72,-1 1 0,1-1 1,0 0-1,0 0 1,1 0-1,0 0 0,0 0 1,0-1-1,0 1 1,8 7-1,-10-11 133,-1 0 1,1-1-1,0 1 0,0 0 0,0-1 0,0 1 1,0-1-1,0 1 0,0-1 0,0 1 1,0-1-1,0 0 0,0 1 0,0-1 0,0 0 1,0 0-1,0 0 0,0 0 0,0 0 1,1 0-1,-1 0 0,0 0 0,0-1 0,0 1 1,1-1-1,11-9-467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49.727"/>
    </inkml:context>
    <inkml:brush xml:id="br0">
      <inkml:brushProperty name="width" value="0.025" units="cm"/>
      <inkml:brushProperty name="height" value="0.025" units="cm"/>
      <inkml:brushProperty name="color" value="#66CC00"/>
    </inkml:brush>
  </inkml:definitions>
  <inkml:trace contextRef="#ctx0" brushRef="#br0">22 2 18252,'-10'-2'1928,"2"4"-1368,5 3-616,3 3 1089,3-3-569,8 0-160,11-2-400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0.120"/>
    </inkml:context>
    <inkml:brush xml:id="br0">
      <inkml:brushProperty name="width" value="0.025" units="cm"/>
      <inkml:brushProperty name="height" value="0.025" units="cm"/>
      <inkml:brushProperty name="color" value="#66CC00"/>
    </inkml:brush>
  </inkml:definitions>
  <inkml:trace contextRef="#ctx0" brushRef="#br0">108 359 21389,'-11'5'381,"0"1"1,1 1 0,0-1 0,1 2 0,0-1 0,-11 13 0,17-17-306,0 0 1,1 0-1,-1 0 1,1 1-1,0-1 1,0 1-1,0-1 1,1 1-1,-1 0 0,1 0 1,0 0-1,0 0 1,0 0-1,1 0 1,-1 0-1,1 0 1,0 0-1,0 0 0,0 0 1,1 0-1,-1 0 1,2 4-1,-1-6-62,-1 1 0,1-1 0,0 0 0,0 0 0,0 0 0,0 0 0,0 0 0,0 0 0,0-1 0,0 1 0,1 0 0,-1-1 0,1 1 0,0 0-1,-1-1 1,1 0 0,0 1 0,0-1 0,0 0 0,0 0 0,0 0 0,0 0 0,0 0 0,0-1 0,0 1 0,0-1 0,0 1 0,0-1 0,1 0 0,-1 0 0,0 0 0,0 0 0,4 0 0,5-2-60,1-1 0,-1 0 0,0-1 0,0 0 0,12-6 0,1 0-151,-21 9 153,1-1 0,-1 1 0,1 0 1,0 0-1,-1 1 0,1-1 1,-1 1-1,1 0 0,0 0 0,-1 0 1,1 0-1,0 0 0,-1 1 1,1 0-1,0 0 0,4 1 1,-4 0 1,0 1 1,0 0 0,-1-1 0,1 1 0,0 0 0,-1 1 0,0-1 0,0 1-1,0-1 1,0 1 0,0 0 0,2 5 0,4 7 6,-1 1 0,-1 1 0,0-1 0,-1 1 0,6 29 0,-7-16 266,-1 0 1,1 50-1,-5-79-209,-2 36 313,1-36-303,1 0-1,0 0 0,0 0 1,-1 0-1,1-1 1,-1 1-1,0 0 1,0 0-1,0 0 1,1-1-1,-1 1 0,-1 0 1,1-1-1,0 1 1,-3 2-1,4-4-25,-1 0 0,1 0 0,0 0-1,-1 0 1,1 1 0,0-1 0,-1 0 0,1 0 0,0 0-1,-1 0 1,1 0 0,0 0 0,-1 0 0,1 0-1,0 0 1,-1-1 0,1 1 0,0 0 0,-1 0 0,1 0-1,0 0 1,-1 0 0,1 0 0,0-1 0,-1 1-1,1 0 1,0 0 0,0-1 0,-1 1 0,1 0 0,0 0-1,0-1 1,-1 1 0,-6-13 20,-1-14-194,1-1 0,1 0 0,2 0 0,-1-36 0,2 27 21,-10-134-282,13-205 0,1 352 483,-1 11 16,0 0-1,1 0 0,1 0 1,0 1-1,1-1 0,4-12 1,-7 25-65,0-1 0,0 1 0,0 0 0,0 0 0,0 0 0,0 0 0,0 0 0,0 0 0,0-1 0,0 1 0,0 0 0,0 0 0,1 0 0,-1 0 0,0 0 0,0 0 0,0 0 0,0-1 0,0 1 0,0 0 0,0 0 0,0 0 0,0 0 0,0 0 0,1 0 0,-1 0 1,0 0-1,0 0 0,0 0 0,0 0 0,0-1 0,0 1 0,1 0 0,-1 0 0,0 0 0,0 0 0,0 0 0,0 0 0,0 0 0,0 0 0,1 0 0,-1 0 0,0 0 0,0 0 0,0 0 0,0 1 0,0-1 0,0 0 0,1 0 0,-1 0 0,0 0 0,0 0 0,0 0 0,0 0 0,0 0 0,0 0 1,0 0-1,1 0 0,-1 1 0,0-1 0,0 0 0,0 0 0,0 0 0,0 0 0,0 0 0,0 0 0,0 0 0,0 1 0,6 15 157,3 22 6,4 32 228,28 84-1,-34-131-295,2-1 1,0 0 0,1-1-1,1 0 1,2 0-1,0-1 1,25 29-1,-32-43-60,0-1 0,0 0-1,0 0 1,10 6 0,-14-10-34,0 0 0,0 0 1,0 0-1,0-1 0,0 1 0,0 0 1,0-1-1,0 1 0,3-1 0,-4 0-5,0 0-1,-1 0 1,1 0-1,0 0 1,-1 0-1,1 0 1,0-1-1,0 1 1,-1 0-1,1 0 1,0-1-1,-1 1 1,1 0-1,-1-1 1,1 1-1,0-1 1,-1 1-1,1-1 1,-1 1-1,1-1 1,-1 1-1,0-1 1,1 0-1,-1 1 1,1-1-1,-1-1 1,1 0-4,0 0 0,-1-1 0,0 1 1,0-1-1,1 1 0,-1 0 0,-1-1 0,1 1 1,0-1-1,-1 1 0,1 0 0,-1-1 0,1 1 1,-1 0-1,0 0 0,0-1 0,0 1 0,-1 0 1,1 0-1,-3-3 0,-2-4-13,-1 0 1,-17-15-1,-7-3-35,-2 1-1,-55-32 1,2 2 59,85 55-6,0 0 0,0 1 0,0-1-1,0 0 1,0 0 0,0 0 0,0 0 0,0 0 0,0 0 0,1 0 0,-1 0 0,0-1 0,0-1 0,1 3-1,0-1-1,0 1 1,0-1 0,0 1 0,0 0 0,0-1 0,0 1 0,0-1 0,0 1 0,0-1 0,0 1 0,0 0 0,1-1 0,-1 1 0,0-1-1,0 1 1,0 0 0,1-1 0,-1 1 0,0 0 0,1-1 0,-1 1 0,0 0 0,1 0 0,-1-1 0,0 1 0,1 0 0,4-3-21,-1 1 0,1 1 0,0-1 1,-1 1-1,10-2 0,-4 1-108,118-34-602,-75 22 534</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1.647"/>
    </inkml:context>
    <inkml:brush xml:id="br0">
      <inkml:brushProperty name="width" value="0.025" units="cm"/>
      <inkml:brushProperty name="height" value="0.025" units="cm"/>
      <inkml:brushProperty name="color" value="#66CC00"/>
    </inkml:brush>
  </inkml:definitions>
  <inkml:trace contextRef="#ctx0" brushRef="#br0">95 817 19468,'-3'0'177,"0"0"-1,0 1 1,0-1-1,0 1 1,0 0-1,0-1 1,0 1-1,1 0 1,-1 1-1,0-1 1,1 1-1,-1-1 1,1 1 0,-1 0-1,-1 2 1,0 0 26,0 0 0,0 0 0,0 1 0,1 0 0,0 0 0,0 0 0,-4 8 0,4-6-138,0 1 0,1 0 0,0 0 0,0-1 0,0 1 0,1 0 0,0 0 0,1 0 0,0 1 0,0-1 0,2 10 0,-2-16-65,0 0 0,0 0 1,1-1-1,-1 1 0,1 0 0,-1-1 0,1 1 0,0-1 0,-1 1 0,1-1 0,0 1 1,0-1-1,0 1 0,0-1 0,0 0 0,1 1 0,-1-1 0,0 0 0,0 0 0,1 0 0,-1 0 1,1 0-1,-1 0 0,1-1 0,-1 1 0,1 0 0,0-1 0,-1 1 0,1-1 0,0 1 1,-1-1-1,1 0 0,0 0 0,0 0 0,-1 0 0,1 0 0,0 0 0,-1 0 0,1-1 0,0 1 1,-1-1-1,1 1 0,0-1 0,2-1 0,4-2-2,-1 1 1,0-2-1,0 1 1,0-1-1,0 0 1,-1 0-1,0-1 1,7-8-1,0-2 61,-1 0 0,0-1 0,-1-1 0,-1 0-1,-1-1 1,-1 1 0,0-2 0,-2 1 0,0-1 0,-1 0 0,3-27 0,-8 44-20,0 0 0,0-1 0,0 1 0,-1 0 0,1 0-1,-1 0 1,-2-6 0,3 9-31,0 0 0,0 0 0,0-1 0,0 1 0,0 0 0,0-1 0,-1 1 0,1 0 0,0 0 0,0-1 0,0 1 0,0 0 0,-1 0 0,1-1 0,0 1 0,0 0 0,-1 0 0,1 0 0,0 0 0,0-1 0,-1 1 0,1 0 0,0 0 0,-1 0 0,1 0 0,0 0 0,0 0 0,-1 0 0,0 0 2,0 1 0,1-1-1,-1 1 1,1-1 0,-1 1-1,1-1 1,-1 1 0,1-1-1,-1 1 1,1 0 0,-1-1-1,1 1 1,0 0 0,-1 0-1,1-1 1,0 1 0,0 1-1,-3 6-1,1 0 0,1 0-1,-1 0 1,2 1 0,-1-1 0,1 0-1,0 0 1,1 1 0,0-1 0,0 0-1,0 0 1,4 11 0,-4-16-10,0 0 1,1 1-1,-1-1 0,0 0 1,1 0-1,0 1 1,-1-1-1,1 0 0,1-1 1,-1 1-1,0 0 1,1-1-1,-1 1 0,1-1 1,0 0-1,-1 0 1,1 0-1,0 0 0,1 0 1,-1-1-1,0 1 1,0-1-1,1 0 0,-1 0 1,1 0-1,-1 0 1,1-1-1,-1 0 0,1 1 1,-1-1-1,5-1 1,-2 0 0,0 0 1,0-1 0,0 0 0,-1 0 0,1-1 0,-1 1 0,1-1 0,-1 0 0,0-1-1,0 1 1,-1-1 0,1 0 0,-1 0 0,1 0 0,-1-1 0,-1 0 0,1 0-1,5-10 1,-2 4 2,-1-1-1,0 0 1,-1 0-1,-1-1 1,0 1-1,0-1 0,2-22 1,-5 28 4,0 3-4,-1 0 0,1 1 0,-1-1-1,1 0 1,-1 0 0,-1 0 0,1 0 0,0 1 0,-1-1-1,0 0 1,-1-5 0,2 9-2,0 0 0,0 0 0,0 0 0,-1 0 1,1 0-1,0 0 0,0 0 0,0 0 0,0-1 0,0 1 0,0 0 0,0 0 0,0 0 1,0 0-1,-1 0 0,1 0 0,0 0 0,0 0 0,0 0 0,0 0 0,0 0 0,0 0 1,0 0-1,-1 0 0,1 0 0,0 0 0,0 0 0,0 0 0,0 0 0,0 0 0,0 0 1,0 0-1,-1 0 0,1 0 0,0 0 0,0 0 0,0 0 0,0 0 0,0 0 1,0 0-1,0 0 0,-1 0 0,1 1 0,0-1 0,0 0 0,0 0 0,0 0 0,0 0 1,0 0-1,0 0 0,0 0 0,0 0 0,0 1 0,0-1 0,-4 11 5,0 11 4,3-9-3,1 0-1,0-1 1,1 1 0,3 16-1,-4-25 0,1 0 0,0 0 0,1-1 1,-1 1-1,1 0 0,-1-1 0,1 1 0,3 3 0,-3-5 1,-1-1 1,0 1-1,0-1 1,1 0-1,-1 0 1,1 0-1,-1 0 1,1 0-1,-1 0 1,1 0-1,0 0 1,-1-1-1,1 1 1,0-1-1,0 1 1,0-1-1,-1 1 1,4-1-1,-2 0 8,1-1-1,-1 1 0,0-1 1,0 0-1,0 0 0,0 0 1,0 0-1,0-1 0,0 1 1,0-1-1,-1 1 0,1-1 1,0 0-1,-1 0 0,0-1 1,1 1-1,2-4 0,4-5 39,0-1 0,10-17 0,-9 13-29,-2 1 0,0-2-1,-1 1 1,0-1 0,-1 0-1,-2 0 1,1-1 0,2-27-1,-8 30-95,1 15 71,0 0 0,0 0 0,0 0 0,0 0 0,0 0 0,0 0 1,0 0-1,0 0 0,-1 0 0,1 0 0,0-1 0,0 1 0,0 0 0,0 0 0,0 0 1,0 0-1,0 0 0,0 0 0,0 0 0,0 0 0,-1 0 0,1 0 0,0 0 0,0 0 0,0 0 1,0 0-1,0 0 0,0 0 0,0 0 0,0 0 0,-1 0 0,1 0 0,0 0 0,0 0 0,0 0 1,0 0-1,0 0 0,0 0 0,0 0 0,0 0 0,0 0 0,-1 1 0,1-1 0,0 0 1,0 0-1,0 0 0,0 0 0,0 0 0,0 0 0,0 0 0,0 0 0,0 0 0,0 0 0,0 1 1,0-1-1,-11 24-149,7-5 110,0-1 1,1 1-1,1 0 1,1 0-1,1 0 1,0 0-1,4 20 1,-4-37 40,0-1 0,0 0 0,0 0 0,0 0 0,1 1 0,-1-1 0,0 0 0,1 0 0,-1 0 0,1 0 0,-1 0 0,1 0 0,0 0 0,-1 0 1,1 0-1,0 0 0,0 0 0,0 0 0,-1-1 0,1 1 0,0 0 0,0-1 0,0 1 0,0 0 0,0-1 0,1 1 0,1 0 0,-1-1 1,-1 0 0,1-1 0,0 1 0,0 0-1,-1-1 1,1 1 0,0-1 0,-1 0 0,1 1 0,-1-1-1,1 0 1,-1 0 0,1 0 0,-1 0 0,1 0-1,-1 0 1,0-1 0,2-1 0,14-18-5,-1 0 0,-1-1-1,-1-1 1,-1 0 0,-1-1 0,-1 0 0,-2-1-1,0 0 1,-1 0 0,-2-1 0,0 0-1,2-34 1,-7 45-15,0 0-1,-3-21 1,2 33 9,0 0 1,0 0-1,-1 0 1,1 0 0,-1 0-1,0 0 1,0 0-1,0 0 1,-1 0 0,1 0-1,0 0 1,-1 1-1,0-1 1,0 0 0,0 1-1,0 0 1,0-1-1,-4-2 1,5 5 2,0 0 0,0-1 1,0 1-1,-1 0 0,1-1 1,0 1-1,0 0 0,-1 0 0,1 0 1,0 0-1,0 0 0,0 1 1,-1-1-1,1 0 0,0 0 1,0 1-1,0-1 0,-1 1 0,1-1 1,0 1-1,0 0 0,0-1 1,0 1-1,0 0 0,0 0 0,0-1 1,0 1-1,1 0 0,-1 0 1,0 0-1,0 0 0,1 0 0,-2 3 1,-1 0 1,0 0 1,1 1-1,-1 0 0,1-1 1,0 1-1,-3 10 1,3 6-1,2 0 1,0 0-1,0 1 0,2-1 1,7 32-1,-2-12 28,-6-34-20,4 36 51,1 0-1,3 0 1,2-1-1,21 55 0,-31-94-47,0-1 0,1 1 0,-1 0 0,1 0 0,0-1 0,-1 1 0,1-1 0,0 0 0,1 1 0,-1-1 0,0 0 0,5 3 0,-6-5-5,0 1 0,0-1 0,0 0 0,0 1 0,0-1 0,0 0 0,0 0 0,-1 0 0,1 0 0,0 0 0,0 0 0,0 0 0,0 0 0,0 0 0,0 0 0,0 0 0,0-1 0,1 1 0,0-1-1,-1 0 0,1 0 0,0-1 0,-1 1 0,1 0 0,-1 0 0,1-1 0,-1 1 0,0-1 1,1 0-1,0-2 0,6-10-2,0 0 0,-1 0 0,-1-1 1,6-19-1,14-66-19,-19 66 5,31-119-10,42-199 62,-71 284 1,-10 57-28,-5 15-2,-4 15 0,-1 11 9,2 0 1,0 1 0,2 0-1,-5 57 1,10-40 45,1-1 0,10 77 1,11-1 90,55 179 0,-69-280-120,21 86 170,-23-90-104,-2 0-1,0 0 1,-1 36 0,-1-53-88,0 0 0,0 1 0,0-1 0,0 0 1,0 0-1,0 0 0,-1 0 0,1 0 0,0 0 1,-1 1-1,1-1 0,-1 0 0,1 0 0,-1 0 1,-1 1-1,2-2-6,0 1-1,-1-1 1,1 0 0,0 0 0,-1 0-1,1 0 1,-1 0 0,1 0 0,0 0-1,-1-1 1,1 1 0,0 0 0,-1 0 0,1 0-1,0 0 1,-1 0 0,1 0 0,0-1-1,-1 1 1,1 0 0,0 0 0,-1-1-1,1 1 1,0 0 0,0 0 0,-1-1 0,1 1-1,0 0 1,0-1 0,-1 1 0,-19-35 100,-45-136-42,56 138-95,1 0-1,1 0 0,-3-48 1,10 70-61,0-1 0,1 1 0,0-1 0,0 1 0,1 0 0,1-1 0,0 1 0,0 0 0,8-15 0,-2 9-212,1 0-1,0 1 0,1 0 1,24-26-1,-4 8-145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2.470"/>
    </inkml:context>
    <inkml:brush xml:id="br0">
      <inkml:brushProperty name="width" value="0.025" units="cm"/>
      <inkml:brushProperty name="height" value="0.025" units="cm"/>
      <inkml:brushProperty name="color" value="#66CC00"/>
    </inkml:brush>
  </inkml:definitions>
  <inkml:trace contextRef="#ctx0" brushRef="#br0">90 67 18188,'5'41'950,"2"-1"0,2 1 0,1-1 1,17 38-1,-11-29-335,10 28 51,23 79 11,-45-124-659,-4-31-27,0-1 1,0 1-1,0-1 0,0 1 1,0-1-1,0 1 0,0-1 1,-1 1-1,1-1 1,0 1-1,0-1 0,0 1 1,0-1-1,-1 1 0,1-1 1,0 0-1,0 1 0,-1-1 1,1 1-1,0-1 1,-1 0-1,1 1 0,-1-1 1,1 0-1,0 1 0,-1-1 1,1 0-1,-1 1 0,1-1 1,-1 0-1,1 0 1,-1 0-1,1 0 0,-1 1 1,1-1-1,-1 0 0,1 0 1,-1 0-1,1 0 0,-1 0 1,1 0-1,-1 0 1,1 0-1,-1 0 0,1-1 1,-1 1-1,1 0 0,-1 0 1,1 0-1,-1 0 0,1-1 1,0 1-1,-1 0 1,0-1-1,-4-2-80,0-1 0,0 1-1,0-1 1,0 0 0,1 0 0,-1-1 0,1 1-1,-5-8 1,-30-48-460,29 43 391,-14-23-166,2 0-1,-21-58 0,35 78 321,1-1 0,1 0 0,1 0 0,1-1 0,0 1 0,2-1-1,1-23 1,1 40 31,0 0 0,1-1-1,0 1 1,0 0 0,0 0 0,1 0-1,0 0 1,0 0 0,0 0-1,0 1 1,1-1 0,0 1 0,0-1-1,6-6 1,-4 6 25,1 0 0,0 0 0,0 1 0,0-1 0,1 1 0,-1 1 0,1-1 0,0 1 0,9-3 0,1 2 39,0 0 0,0 1 0,0 0 0,0 1 0,0 2 0,1-1 0,-1 2 1,20 3-1,-31-4-36,-1 1 0,1 1 1,-1-1-1,1 1 0,-1 0 0,0 0 1,1 0-1,-1 1 0,0 0 1,5 4-1,-8-6-20,-1 1 0,1 0 0,0-1 0,-1 1 0,0 0 0,1 0 0,-1-1-1,0 1 1,0 0 0,0 0 0,0 0 0,-1 0 0,1 1 0,0-1 0,-1 0 0,1 0 0,-1 0 0,0 1 0,0-1 0,0 0 0,0 0 0,0 1 0,0-1 0,-1 0 0,1 0 0,-1 0-1,0 0 1,-1 3 0,-2 5 102,0-1 0,-1 0 0,0 0 0,-1-1 0,0 0-1,-1 0 1,-13 14 0,16-18-157,1 0-1,-2-1 1,1 1-1,0-1 1,-1 0-1,0 0 1,1 0-1,-1-1 1,0 0 0,0 0-1,-1 0 1,1 0-1,0-1 1,-1 0-1,1 0 1,-7 0-1,11-1 38,-1 0 0,1 0 0,0-1 0,0 1-1,-1 0 1,1-1 0,0 1 0,0-1 0,0 1 0,0-1-1,-1 1 1,1-1 0,0 0 0,0 0 0,0 1 0,0-1-1,1 0 1,-1 0 0,0 0 0,0 0 0,0 0 0,1 0-1,-1 0 1,0 0 0,1-1 0,-1 1 0,0-2 0,0-1-31,0-1-1,1 0 1,-1 0 0,1 0 0,0 0 0,0-6-1,5-29-111</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2.923"/>
    </inkml:context>
    <inkml:brush xml:id="br0">
      <inkml:brushProperty name="width" value="0.025" units="cm"/>
      <inkml:brushProperty name="height" value="0.025" units="cm"/>
      <inkml:brushProperty name="color" value="#66CC00"/>
    </inkml:brush>
  </inkml:definitions>
  <inkml:trace contextRef="#ctx0" brushRef="#br0">1 0 19748,'11'3'1825,"-5"16"-1129,1 5-256,2 11 984,4 3-384,3 8-471,1 0-121,-1-6-432,1-4-617,-3-12 585,-5-6-136,-1-13-96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7:58.219"/>
    </inkml:context>
    <inkml:brush xml:id="br0">
      <inkml:brushProperty name="width" value="0.025" units="cm"/>
      <inkml:brushProperty name="height" value="0.025" units="cm"/>
      <inkml:brushProperty name="color" value="#66CC00"/>
    </inkml:brush>
  </inkml:definitions>
  <inkml:trace contextRef="#ctx0" brushRef="#br0">113 1 11578,'-12'28'9367,"-6"44"-7153,13-51-1058,-23 154 1312,42-416-2369,-13 236-113,2 8 8,3 20 7,4 33-10,-9-49 6,3 13 14,-1-1 0,-1 1 1,-1 0-1,-3 39 0,2-59-12,0 0 1,0 0-1,0 0 0,0 0 1,0 0-1,0 0 0,0 0 0,0 0 1,0 1-1,0-1 0,0 0 1,0 0-1,0 0 0,0 0 0,0 0 1,0 0-1,0 0 0,0 0 1,0 0-1,0 0 0,0 0 0,0 0 1,0 1-1,0-1 0,-1 0 0,1 0 1,0 0-1,0 0 0,0 0 1,0 0-1,0 0 0,0 0 0,0 0 1,0 0-1,0 0 0,0 0 1,0 0-1,0 0 0,0 0 0,0 0 1,-1 0-1,1 0 0,0 0 1,0 0-1,0 0 0,0 0 0,0 0 1,0 0-1,0 0 0,0 0 1,0 0-1,0 0 0,0 0 0,-1 0 1,1 0-1,0 0 0,0 0 1,0 0-1,0 0 0,0 0 0,0 0 1,0 0-1,0 0 0,0 0 1,0-1-1,-5-6-44,-3-12-20,8 19 63,-16-38-40,-2 0 0,-25-39 0,44 82 116,7 10-64,-1-9-59,1 0 0,-1 0 1,1-1-1,0 0 0,1-1 1,-1 0-1,1 0 0,0-1 1,0 0-1,0 0 0,15 1 1,-1 0-60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3.128"/>
    </inkml:context>
    <inkml:brush xml:id="br0">
      <inkml:brushProperty name="width" value="0.05" units="cm"/>
      <inkml:brushProperty name="height" value="0.05" units="cm"/>
    </inkml:brush>
  </inkml:definitions>
  <inkml:trace contextRef="#ctx0" brushRef="#br0">1 102 12411,'0'0'46,"0"0"-1,0 0 1,1 0 0,-1 0 0,0 0 0,0 0 0,1 0 0,-1 0-1,0 0 1,0 0 0,0 0 0,1 0 0,-1 0 0,0 1-1,0-1 1,0 0 0,1 0 0,-1 0 0,0 0 0,0 0 0,0 0-1,1 0 1,-1 1 0,0-1 0,0 0 0,0 0 0,0 0 0,0 0-1,0 1 1,1-1 0,-1 0 0,0 0 0,0 0 0,0 1 0,0-1-1,0 0 1,0 0 0,0 0 0,0 1 0,0-1 0,0 0 0,0 0-1,0 0 1,0 1 0,0-1 0,0 0 0,0 0 0,0 1 0,0-1-1,0 0 1,0 0 0,2 21 448,-1-14 107,17 92 1784,-14-84-2079,0-1 0,1 0-1,0 0 1,13 22 0,-18-35-262,1 1 0,-1-1 0,1 0 0,-1 0 0,1 0 0,0 0-1,0 0 1,-1 0 0,1-1 0,0 1 0,0 0 0,0 0 0,0 0 0,0-1-1,0 1 1,0 0 0,0-1 0,0 1 0,0-1 0,0 0 0,1 1 0,1-1-1,-2 0 3,0 0-1,0-1 0,0 1 0,0 0 0,0-1 0,0 0 0,0 1 0,-1-1 0,1 1 0,0-1 1,0 0-1,0 0 0,-1 1 0,1-1 0,0 0 0,-1 0 0,1 0 0,-1 0 0,1-2 0,3-5 162,-1 0 0,0-1-1,0 1 1,2-15 0,-2-1-30,0 0 0,-2 0 0,0 0 0,-2 0 0,0 0 0,-2 0 0,-1 0 0,-1 0 0,-12-36 0,17 60-188,0 0 1,0 1-1,0-1 1,0 0-1,0 0 1,0 0-1,0 0 1,0 0-1,0 0 1,0 0 0,0 0-1,0 0 1,0 0-1,0 0 1,0 0-1,0 0 1,-1 0-1,1 0 1,0 0-1,0 0 1,0 0-1,0 0 1,0 0 0,0 0-1,0 0 1,0 0-1,0 0 1,0 0-1,0 0 1,0 0-1,0 0 1,0 0-1,0 0 1,0 0-1,-1 0 1,1 0 0,0 0-1,0 0 1,0-1-1,1 14-169,3 19-14,29 85-110,-28-103 200,0 0 0,1 0-1,1-1 1,0 1 0,18 22 0,-24-34 58,0-1 0,0 1-1,1-1 1,-1 1 0,0-1 0,1 0 0,-1 0 0,1 0 0,-1 0-1,1 0 1,0 0 0,-1 0 0,1 0 0,3 0 0,-4-1-1,0 0-1,0 0 1,-1 0 0,1 0 0,0 0 0,0 0 0,0 0 0,-1-1 0,1 1 0,0 0 0,0-1 0,-1 1 0,1 0 0,0-1 0,-1 1 0,1-1 0,0 1 0,-1-1 0,1 1-1,-1-1 1,1 0 0,-1 1 0,1-2 0,2-1-83,-2-1-1,1 0 1,0 0-1,-1 1 0,0-1 1,1 0-1,-2-1 1,1 1-1,0 0 0,-1-6 1,-2-28-481,-8-7 63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0.642"/>
    </inkml:context>
    <inkml:brush xml:id="br0">
      <inkml:brushProperty name="width" value="0.025" units="cm"/>
      <inkml:brushProperty name="height" value="0.025" units="cm"/>
      <inkml:brushProperty name="color" value="#66CC00"/>
    </inkml:brush>
  </inkml:definitions>
  <inkml:trace contextRef="#ctx0" brushRef="#br0">6 198 17924,'-6'9'2264,"6"-1"-1480,3 1-287,4-3 1567,16-8-1064,9-3-184,13-10-327,7-3-145,10-8-168,1-4 0,3-3-176,-2 1-80,-8 8-512,-6 2-457,-23 11 857,-7 1-160,-18 8-144</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1.113"/>
    </inkml:context>
    <inkml:brush xml:id="br0">
      <inkml:brushProperty name="width" value="0.025" units="cm"/>
      <inkml:brushProperty name="height" value="0.025" units="cm"/>
      <inkml:brushProperty name="color" value="#66CC00"/>
    </inkml:brush>
  </inkml:definitions>
  <inkml:trace contextRef="#ctx0" brushRef="#br0">1 104 18268,'0'-3'185,"1"0"1,-1 0 0,1 0-1,0 1 1,0-1-1,0 0 1,1 0-1,-1 0 1,1 1-1,-1-1 1,1 1-1,0-1 1,0 1-1,0 0 1,0 0-1,1 0 1,-1 0 0,1 0-1,3-2 1,5-3 237,-1 1 0,2 0-1,16-6 1,-17 7-334,0 2 0,0 0-1,0 0 1,0 1-1,0 0 1,1 1-1,-1 0 1,0 1-1,1 0 1,-1 1 0,22 4-1,-25-3-79,0 1 0,-1-1 1,0 1-1,0 1 0,0-1 0,0 1 0,0 1 0,-1-1 0,0 1 0,1 0 1,-2 1-1,1-1 0,-1 1 0,0 0 0,0 0 0,-1 1 0,1 0 1,3 9-1,-1-1-8,-1 1 0,-1 0 0,-1 0 0,0 0 0,-1 0 0,-1 1 1,0 0-1,-1-1 0,-1 1 0,-2 17 0,-3 10-233,-1-1 1,-21 70-1,18-82-6,-1-1 1,-1 0 0,-2 0-1,-25 41 1,12-34-115</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4.902"/>
    </inkml:context>
    <inkml:brush xml:id="br0">
      <inkml:brushProperty name="width" value="0.025" units="cm"/>
      <inkml:brushProperty name="height" value="0.025" units="cm"/>
      <inkml:brushProperty name="color" value="#66CC00"/>
    </inkml:brush>
  </inkml:definitions>
  <inkml:trace contextRef="#ctx0" brushRef="#br0">1 29 17236,'0'-10'868,"-1"-7"866,4 16-857,1 8-39,26 66 660,40 146 1,-39-110-920,-29-103-545,-1-2 25,1 1 0,-1-1 1,1 0-1,0 0 0,4 8 0,-6-12-49,1 1 0,-1 0 0,1-1 0,-1 0 0,1 1 0,0-1 0,-1 1 0,1-1 0,-1 0 0,1 1 0,0-1 0,-1 0 0,1 0 0,0 1 0,-1-1 0,1 0 0,0 0 1,-1 0-1,1 0 0,0 0 0,0 0 0,-1 0 0,1 0 0,0 0 0,-1 0 0,1 0 0,0-1 0,-1 1 0,1 0 0,0 0 0,-1-1 0,1 1 0,0 0 0,-1-1 0,1 1 0,-1-1 0,1 1 0,-1-1 0,1 1 0,-1-1 0,1 1 0,-1-1 0,1 0 0,8-8 65,1-1-50,1-1 0,1 1-1,0 1 1,0 0 0,21-10 0,-31 17-31,1 1-1,-1 0 0,1 0 1,0 0-1,0 0 1,-1 1-1,1-1 1,0 1-1,0 0 1,0 0-1,0 0 1,0 0-1,0 0 1,-1 0-1,1 1 1,0-1-1,0 1 1,0 0-1,-1 0 0,1 0 1,0 0-1,-1 1 1,1-1-1,-1 1 1,0-1-1,1 1 1,-1 0-1,0 0 1,0 0-1,0 0 1,0 0-1,0 1 1,-1-1-1,1 1 1,-1-1-1,2 3 1,-1-1 19,0-1 0,0 0 0,0 1 1,-1-1-1,1 1 0,-1 0 0,0-1 1,0 1-1,0 0 0,0 0 0,-1 0 0,0 0 1,1-1-1,-1 1 0,-1 0 0,1 0 1,-1 0-1,1 0 0,-1 0 0,0-1 1,0 1-1,-1 0 0,1-1 0,-1 1 1,0-1-1,0 1 0,0-1 0,0 0 1,-1 0-1,1 0 0,-1 0 0,0 0 1,0-1-1,0 1 0,0-1 0,0 0 1,0 0-1,-1 0 0,1 0 0,-1 0 1,1-1-1,-8 2 0,-6 2-17,0-1 0,0-1 0,0-1 1,-1-1-1,1 0 0,-1-1 0,-34-5 0,50 5-151,0-1 0,0 1 0,0-1 0,0 1 0,0-1 0,0 0 0,0 0 0,1 0 0,-1 0 0,-3-2 0,5 3 96,0 0 0,0 0 0,-1-1 0,1 1 0,0 0 0,0 0 0,0-1 0,0 1 0,0 0 0,-1 0 1,1-1-1,0 1 0,0 0 0,0-1 0,0 1 0,0 0 0,0 0 0,0-1 0,0 1 0,0 0 0,0-1 1,0 1-1,0 0 0,0 0 0,0-1 0,0 1 0,1-1 0,10-8-751,12 0-40,11 0-147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5.415"/>
    </inkml:context>
    <inkml:brush xml:id="br0">
      <inkml:brushProperty name="width" value="0.025" units="cm"/>
      <inkml:brushProperty name="height" value="0.025" units="cm"/>
      <inkml:brushProperty name="color" value="#66CC00"/>
    </inkml:brush>
  </inkml:definitions>
  <inkml:trace contextRef="#ctx0" brushRef="#br0">1 281 18068,'0'1'77,"0"-1"0,0 1 0,0-1 0,1 1 1,-1-1-1,0 0 0,0 1 0,1-1 0,-1 1 0,0-1 1,1 0-1,-1 1 0,0-1 0,1 0 0,-1 1 0,1-1 1,-1 0-1,0 0 0,1 1 0,-1-1 0,1 0 0,-1 0 1,1 0-1,-1 0 0,1 0 0,-1 0 0,1 0 0,-1 1 0,1-1 1,-1 0-1,1-1 0,-1 1 0,1 0 0,-1 0 0,1 0 1,0 0-1,0-1 45,0 0 0,1 0 1,-1-1-1,0 1 0,0 0 0,0 0 1,0-1-1,0 1 0,0-1 0,2-2 1,14-43 831,-12 30-735,0 0 0,-2 0-1,0-1 1,-2 1 0,1-1 0,-2 0-1,-3-30 1,-4 31 37,7 16-244,0 1 0,0 0 0,-1 0 0,1-1 0,0 1 0,0 0-1,-1 0 1,1 0 0,0-1 0,0 1 0,-1 0 0,1 0 0,0 0 0,-1 0 0,1 0 0,0 0 0,-1-1 0,1 1 0,0 0 0,-1 0 0,1 0 0,0 0 0,-1 0 0,1 0 0,0 0-1,-1 0 1,0 1 0,0 0 10,0-1-1,0 1 0,-1 0 0,1 0 0,0 1 1,0-1-1,0 0 0,0 0 0,0 0 0,1 1 1,-1-1-1,0 0 0,0 1 0,1-1 1,-1 1-1,1-1 0,-1 3 0,-4 13-12,2 1 0,0 0 0,1 0-1,0 0 1,2 0 0,0 0 0,1 0-1,0 0 1,2 0 0,0 0 0,10 29 0,-12-45-15,-1 0 0,1 0 1,0 0-1,0 0 1,0-1-1,0 1 1,0 0-1,0 0 1,1-1-1,-1 1 0,1-1 1,-1 1-1,1-1 1,-1 1-1,1-1 1,0 0-1,0 0 0,-1 0 1,1 0-1,0 0 1,0 0-1,3 0 1,-3-1-1,0 0 1,0 0-1,1-1 1,-1 1 0,0 0-1,0-1 1,0 0-1,1 1 1,-1-1 0,0 0-1,0 0 1,0 0-1,0 0 1,0-1 0,-1 1-1,1 0 1,0-1-1,-1 1 1,1-1 0,1-2-1,6-6-10,0-1 1,-2 0-1,1-1 0,-1 0 0,-1 0 0,6-13 1,22-79-62,1-1-15,-35 104 90,0 0 0,1 1-1,-1-1 1,0 0-1,0 1 1,1-1-1,-1 0 1,0 1-1,1-1 1,-1 0-1,1 1 1,-1-1-1,1 1 1,-1-1 0,1 1-1,-1-1 1,1 1-1,-1-1 1,1 1-1,0 0 1,-1-1-1,1 1 1,-1 0-1,1 0 1,1-1-1,-1 1 2,-1 1-1,1-1 1,0 0-1,0 1 1,-1-1-1,1 1 1,0-1-1,-1 1 0,1 0 1,-1-1-1,1 1 1,-1-1-1,1 1 1,-1 0-1,1 0 0,-1-1 1,0 1-1,1 1 1,15 48-18,-14-41 10,6 19 6,-1-3 70,1 0 0,0 0-1,14 25 1,-21-48-52,0 0 1,1 0-1,-1 0 0,0 0 0,0 0 0,1-1 1,-1 1-1,1-1 0,0 1 0,-1-1 1,1 1-1,0-1 0,0 0 0,0 0 0,0 0 1,3 2-1,-3-3-2,0 0 0,0 0-1,-1 0 1,1 0 0,0 0 0,-1 0 0,1 0 0,0 0 0,-1-1 0,1 1-1,0-1 1,-1 1 0,1-1 0,-1 0 0,1 0 0,-1 1 0,1-1 0,-1 0-1,1 0 1,-1-1 0,0 1 0,2-1 0,5-7-13,0 0 0,0 0 0,-1 0 0,0-1 0,-1 0 0,0-1 0,0 1 0,-1-1 0,-1 0 0,6-20 0,-10 11-52,-5 2-29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5.839"/>
    </inkml:context>
    <inkml:brush xml:id="br0">
      <inkml:brushProperty name="width" value="0.025" units="cm"/>
      <inkml:brushProperty name="height" value="0.025" units="cm"/>
      <inkml:brushProperty name="color" value="#66CC00"/>
    </inkml:brush>
  </inkml:definitions>
  <inkml:trace contextRef="#ctx0" brushRef="#br0">0 0 20284,'12'0'1625,"1"15"-1257,-3-2-88,3 1 304,-1-1 992,-7 1-1360,-7-2 80,-5-8-64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6.570"/>
    </inkml:context>
    <inkml:brush xml:id="br0">
      <inkml:brushProperty name="width" value="0.025" units="cm"/>
      <inkml:brushProperty name="height" value="0.025" units="cm"/>
      <inkml:brushProperty name="color" value="#66CC00"/>
    </inkml:brush>
  </inkml:definitions>
  <inkml:trace contextRef="#ctx0" brushRef="#br0">0 218 16676,'2'18'909,"0"1"0,1-1 0,8 23 0,-10-37-827,0 0 0,0 1-1,1-1 1,0 0 0,0 0-1,0 0 1,1 0 0,-1-1-1,1 1 1,0-1 0,0 1-1,0-1 1,0 0 0,0 0 0,1 0-1,-1-1 1,1 1 0,0-1-1,4 2 1,-5-3-57,0-1 1,0 1-1,0-1 0,0 0 1,-1 0-1,1 0 0,0 0 1,0 0-1,0-1 0,0 1 1,-1-1-1,1 0 0,0 0 1,-1 0-1,1 0 0,0 0 1,-1-1-1,0 1 0,1-1 1,-1 0-1,0 1 0,0-1 1,0 0-1,0 0 0,0-1 1,0 1-1,2-3 0,3-5 62,0 0 1,-1-1-1,0 0 0,-1 0 0,5-12 0,-4 4 157,-1 1 0,3-31-1,-4 28 237,9-36-1,2 89 162,-9-12-606,2 7-29,0-1 1,2-1 0,22 42 0,-31-66-5,-1 0-1,1 0 1,0 0 0,-1 0 0,1 0-1,0 0 1,-1 0 0,1 0 0,0-1-1,0 1 1,0 0 0,0 0 0,0-1-1,0 1 1,0-1 0,0 1 0,0-1-1,0 1 1,0-1 0,0 1 0,1-1-1,0 0 1,-1 0 0,0 0 1,1 0-1,-1-1 0,0 1 1,0-1-1,0 1 1,0-1-1,0 1 0,0-1 1,0 0-1,0 1 0,0-1 1,0 0-1,0 0 0,0 0 1,0 0-1,0-1 0,5-6 12,-2 0 0,1 0 0,-1 0 0,4-14 0,5-16 16,-7 19-18,1 1 1,0-1 0,2 1-1,10-18 1,-18 34-15,0 1 0,-1 0 0,1-1 0,0 1 0,0 0 0,0 0 0,0 0 0,0 0 0,0 0 0,1 0 0,-1 0 0,0 0-1,0 0 1,1 1 0,-1-1 0,0 0 0,1 1 0,-1-1 0,1 1 0,-1 0 0,0-1 0,3 1 0,-3 0-1,1 1 0,-1-1 0,1 1 0,-1-1-1,0 1 1,1 0 0,-1-1 0,0 1 0,0 0 0,1 0 0,-1 0 0,0 0 0,0 0 0,0 0 0,0 0-1,0 1 1,1 1 0,3 7-6,0-1 0,0 1 0,-1 0 0,4 15 0,-5-10 5,-3-12 15,1 0 0,-1 1 0,1-1 0,0 0 0,0 0-1,0 1 1,1-1 0,-1 0 0,1 0 0,-1 0 0,4 3 0,-5-6-8,0 0 1,1 0 0,-1 0-1,0 0 1,0 0-1,1 0 1,-1 0-1,0 0 1,0-1-1,0 1 1,1 0 0,-1 0-1,0 0 1,0 0-1,0-1 1,1 1-1,-1 0 1,0 0 0,0 0-1,0-1 1,0 1-1,1 0 1,-1 0-1,0 0 1,0-1 0,0 1-1,0 0 1,0 0-1,0-1 1,0 1-1,0 0 1,0 0-1,0-1 1,0 1 0,3-13 53,-3 12-47,8-49 166,-6 33-143,1-1 0,0 1 1,1 1-1,0-1 0,2 1 0,13-31 0,-19 47-33,1-1-1,-1 0 1,0 0-1,1 1 1,-1-1-1,1 0 1,-1 1 0,1-1-1,-1 0 1,1 1-1,-1-1 1,1 1-1,0-1 1,-1 1-1,1-1 1,0 1 0,-1 0-1,1-1 1,0 1-1,-1 0 1,1-1-1,0 1 1,0 0 0,0 0-1,-1 0 1,1 0-1,2 0 1,-2 0-1,0 1-1,0-1 1,0 1 0,0 0-1,0 0 1,0-1 0,0 1-1,0 0 1,-1 0-1,1 0 1,0 0 0,0 0-1,-1 0 1,1 0 0,0 2-1,3 6-12,0 0-1,-1 0 0,3 15 0,-4-16-19,1 8-264,1 1 1,-2-1-1,1 30 0,-3-46 289,0 0 0,0 1 0,0-1-1,0 0 1,0 0 0,0 0-1,0 1 1,0-1 0,0 0-1,0 0 1,0 0 0,0 1 0,-1-1-1,1 0 1,0 0 0,0 0-1,0 1 1,0-1 0,0 0 0,0 0-1,-1 0 1,1 0 0,0 0-1,0 1 1,0-1 0,0 0 0,-1 0-1,1 0 1,0 0 0,0 0-1,0 0 1,0 0 0,-1 0 0,1 0-1,0 0 1,0 0 0,0 0-1,-1 0 1,1 0 0,0 0 0,0 0-1,-1 0 1,1 0 0,0 0-1,0 0 1,0 0 0,0 0 0,-1 0-1,1 0 1,0 0 0,0 0-1,0 0 1,-1-1 0,1 1 0,-6-6-289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7.878"/>
    </inkml:context>
    <inkml:brush xml:id="br0">
      <inkml:brushProperty name="width" value="0.025" units="cm"/>
      <inkml:brushProperty name="height" value="0.025" units="cm"/>
      <inkml:brushProperty name="color" value="#66CC00"/>
    </inkml:brush>
  </inkml:definitions>
  <inkml:trace contextRef="#ctx0" brushRef="#br0">1 661 21044,'2'12'699,"2"7"147,1 0 0,0-1 0,11 26 0,-14-40-763,0 0 1,0 0 0,0 0 0,0-1-1,1 1 1,-1-1 0,1 1 0,0-1 0,0 0-1,0 0 1,0 0 0,1-1 0,-1 1 0,1-1-1,0 0 1,-1 0 0,1 0 0,0 0-1,0-1 1,0 1 0,6 0 0,-7-2-76,-1 1-1,1-1 1,0 0 0,0 0 0,0 0-1,0 0 1,-1-1 0,1 1 0,0-1 0,0 0-1,-1 0 1,1 0 0,-1 0 0,1 0-1,0 0 1,-1-1 0,0 1 0,1-1 0,1-2-1,0 1 2,-1-1-1,0 0 0,0 0 0,0-1 0,0 1 1,-1 0-1,1-1 0,-1 0 0,3-9 0,-2-1 5,0 0 1,0 0-1,-1 0 0,-1 0 0,-1 0 0,-1-20 0,0 27-12,-1-1 0,1 0 0,-7-16 0,7 22-1,0 1 0,0-1-1,-1 1 1,1-1 0,-1 1 0,1 0-1,-4-4 1,4 5 0,0 0-1,0 1 1,1-1-1,-1 1 1,0-1-1,0 1 1,0-1 0,0 1-1,1 0 1,-1-1-1,0 1 1,0 0-1,0 0 1,0-1 0,0 1-1,0 0 1,0 0-1,0 0 1,0 0-1,0 0 1,0 0 0,-1 1-1,1 0 0,-1-1 0,1 1 1,-1 0-1,1 0 0,0 0 0,-1 0 0,1 0 0,0 1 1,0-1-1,0 0 0,0 0 0,0 1 0,0-1 0,0 1 1,1-1-1,-1 1 0,0-1 0,1 1 0,-1-1 0,1 1 1,0-1-1,-1 1 0,1 0 0,0-1 0,0 1 0,0 2 0,0 2-1,0-1 0,0 1 0,1-1 0,-1 1 0,1-1 0,3 10 0,-3-13 1,-1 0 1,1 0 0,0 0-1,0 0 1,0 0-1,0 0 1,1 0-1,-1 0 1,0 0 0,1-1-1,-1 1 1,1-1-1,0 1 1,0-1 0,-1 1-1,1-1 1,0 0-1,3 2 1,-3-3-1,1 1 0,-1-1 0,0 0 0,0 0 0,0 0-1,0 0 1,0 0 0,1 0 0,-1 0 0,0-1 0,0 1 0,0-1 0,0 1 0,0-1 0,0 0 0,2-1 0,3-2-3,0-1 1,0 0 0,0 0-1,-1-1 1,0 0 0,0 0-1,0 0 1,8-13 0,-3 2-1,0-1 0,15-37 0,-22 45-3,0 0 1,-1 0-1,-1 0 1,0-1-1,0 1 1,-1-1-1,0-16 1,-1 27 3,0-1 1,0 0 0,0 1-1,0-1 1,0 1-1,0-1 1,0 1-1,0-1 1,0 1 0,0-1-1,0 0 1,0 1-1,-1-1 1,1 1-1,0-1 1,0 1 0,-1-1-1,1 1 1,0-1-1,-1 1 1,1 0-1,-1-1 1,-8 5-41,-8 22-4,10-10 93,1 1-1,0 0 1,1 0-1,1 1 1,1-1-1,1 1 1,-1 29 0,2-45-29,1 0 1,0 0-1,0 0 1,1 0-1,-1 0 1,0 0-1,1 0 1,-1 0-1,1 0 1,0 0-1,-1 0 1,1 0-1,2 3 1,-2-5-11,-1 0 1,0 1 0,1-1-1,-1 0 1,0 0-1,1 1 1,-1-1 0,1 0-1,-1 0 1,1 0-1,-1 0 1,1 1 0,-1-1-1,1 0 1,-1 0-1,0 0 1,1 0 0,-1 0-1,1 0 1,-1 0-1,1 0 1,0 0 0,15-10 81,-4-2-96,-1 0 0,-1 0 0,12-19 0,-10 14-72,22-25-1,-30 37 62,1 1-1,-1 0 1,1 1 0,-1-1 0,1 1-1,0 0 1,1 0 0,-1 0-1,0 1 1,7-3 0,-10 5 11,0-1 0,1 0 1,-1 1-1,0 0 0,1-1 1,-1 1-1,1 0 0,-1 0 1,1 0-1,-1 1 0,0-1 0,1 0 1,-1 1-1,0 0 0,1 0 1,-1-1-1,2 3 0,1-1 6,-1 2 0,0-1-1,0 0 1,-1 1 0,7 7-1,-6-7 35,-1 1 0,1-1 0,0-1 0,1 1 0,-1-1-1,6 4 1,-10-7-22,0 1 1,0-1-1,1 0 0,-1 0 0,0 0 0,0 0 0,1 0 1,-1 0-1,0 0 0,1 0 0,-1 0 0,0 0 0,0 0 1,1 0-1,-1 0 0,0 0 0,0 0 0,1 0 0,-1 0 1,0 0-1,0 0 0,1 0 0,-1 0 0,0 0 1,0-1-1,1 1 0,-1 0 0,0 0 0,0 0 0,1 0 1,-1-1-1,0 1 0,0 0 0,0 0 0,0 0 0,1-1 1,-1 1-1,0 0 0,0 0 0,0-1 0,0 1 0,4-18 317,-5-20 166,-1 28-361,0 0 1,0 0-1,-1 0 0,-7-18 0,9 25-159,-1 0-1,1 0 1,-1-1-1,0 1 1,0 0-1,0 0 1,0 1-1,-1-1 1,1 0-1,-1 1 1,1 0-1,-1-1 1,0 1-1,0 0 1,0 0-1,0 1 1,-5-3 0,7 4-24,1-1-1,-1 1 1,1 0 0,-1 0 0,1 0 0,-1-1 0,0 1 0,1 0 0,-1 0 0,1 0 0,-1 0 0,1 0 0,-1 0 0,1 0 0,-1 0 0,1 0 0,-1 0 0,0 0 0,1 1 0,-1-1 0,1 0 0,-1 0 0,1 0 0,-1 1 0,1-1 0,0 0 0,-1 1 0,1-1 0,-1 0 0,1 1 0,-1-1 0,1 1 0,0-1 0,-1 0 0,1 1 0,0-1 0,-1 2 0,1-2-31,0 1 0,1-1 1,-1 1-1,0-1 1,0 1-1,0 0 1,1-1-1,-1 1 1,0-1-1,1 1 1,-1-1-1,0 1 1,1-1-1,-1 1 1,1-1-1,-1 0 0,0 1 1,1-1-1,-1 0 1,1 1-1,0-1 1,-1 0-1,1 1 1,-1-1-1,1 0 1,-1 0-1,1 0 1,-1 1-1,1-1 1,0 0-1,-1 0 0,1 0 1,0 0-1,0 0 1,5 0-346,0 0 0,-1-1 1,1 0-1,0 1 0,0-2 0,-1 1 1,1-1-1,-1 0 0,10-4 0,2-3-930,26-17 0,-26 14 682,-1 0 0,-1-1-1,22-21 1,-31 27 708,-1 1 1,1-1-1,-1 0 1,0-1-1,-1 1 1,1-1 0,-2 0-1,1 0 1,-1 0-1,3-14 1,-5 20 92,-1 0 1,0 0-1,0 0 1,0 0-1,0 0 1,0 0-1,0 0 1,-1 0-1,1 0 1,-1 0-1,1 0 1,-1 0-1,0 1 1,0-1-1,-2-3 1,3 4-48,-1 0 0,0 1-1,1-1 1,-1 0 0,0 1 0,1-1 0,-1 0 0,0 1 0,0-1 0,0 1 0,0 0 0,0-1 0,1 1 0,-1 0-1,0-1 1,0 1 0,0 0 0,0 0 0,0 0 0,0 0 0,0 0 0,0 0 0,0 0 0,0 0 0,0 0-1,0 1 1,0-1 0,0 0 0,0 1 0,0-1 0,1 0 0,-1 1 0,0-1 0,0 1 0,-1 0 0,-2 3 170,-1-1 0,1 1 0,0 0 1,0 1-1,0-1 0,0 1 0,1 0 1,0-1-1,0 1 0,0 1 0,1-1 1,-1 0-1,-1 7 0,0 0 18,1-1-1,0 1 1,1 0-1,0 0 1,0 18 0,2-24-182,1 1-1,-1 0 1,1 0 0,0-1 0,1 1 0,0-1 0,0 1 0,0-1 0,5 8-1,-6-12-65,0 0-1,0 0 0,0-1 0,0 1 0,1 0 0,-1 0 0,1-1 0,0 1 0,-1-1 1,1 1-1,0-1 0,0 0 0,0 1 0,0-1 0,0 0 0,0 0 0,0-1 0,0 1 0,0 0 1,1-1-1,-1 1 0,0-1 0,0 0 0,1 0 0,-1 0 0,0 0 0,0 0 0,1 0 0,-1 0 1,4-2-1,-1 0-13,1 0 0,-1-1 1,1 1-1,-1-1 0,0-1 1,0 1-1,-1-1 0,1 1 1,-1-1-1,0-1 0,0 1 1,0-1-1,0 1 0,-1-1 1,0 0-1,0 0 0,0-1 1,0 1-1,1-7 0,3-5-4,-2 0-1,0-1 0,0 0 1,2-34-1,7 124-38,-13-65 54,1-1-1,0 0 1,0 0 0,0 0 0,6 9 0,-7-14-10,-1 0 1,0 0-1,1 0 1,0-1-1,-1 1 1,1 0-1,-1 0 1,1-1-1,0 1 1,-1-1-1,1 1 1,0-1-1,0 1 1,0-1-1,-1 1 1,1-1-1,0 1 1,0-1-1,0 0 1,0 0-1,0 1 1,0-1-1,0 0 1,-1 0-1,1 0 1,0 0-1,0 0 1,0 0-1,0 0 1,0 0-1,0-1 0,0 1 1,0 0-1,0-1 1,-1 1-1,1 0 1,0-1-1,0 1 1,0-1-1,-1 1 1,1-1-1,0 0 1,0 1-1,-1-1 1,1 0-1,-1 1 1,1-1-1,0-1 1,10-12 61,-1 0 0,-1-1-1,0 0 1,-1 0 0,-1-1 0,7-19 0,5-12 14,-12 32-74,15-30-19,-21 43 4,0 0 1,1-1-1,-1 1 1,1 1-1,-1-1 1,1 0-1,0 0 1,0 0-1,-1 1 1,1-1-1,0 1 1,1 0-1,-1-1 1,0 1-1,4-1 1,-5 2 3,-1 0-1,1 0 1,0 0 0,-1 0-1,1 0 1,0 0 0,-1 1-1,1-1 1,0 0 0,-1 0 0,1 1-1,-1-1 1,1 0 0,-1 1-1,1-1 1,-1 1 0,1-1 0,-1 1-1,1-1 1,-1 1 0,1-1-1,-1 1 1,0-1 0,1 1-1,-1-1 1,0 1 0,0 0 0,1-1-1,-1 1 1,0-1 0,0 2-1,6 20-22,-6-21 24,2 22 9,-2-18 20,0 1 1,1-1-1,-1 0 1,1 0-1,0 1 1,1-1-1,1 5 1,-2-9-24,-1-1 0,0 0 0,0 0 1,0 0-1,0 0 0,1 1 0,-1-1 0,0 0 0,0 0 1,1 0-1,-1 0 0,0 0 0,0 1 0,0-1 0,1 0 1,-1 0-1,0 0 0,1 0 0,-1 0 0,0 0 0,0 0 1,1 0-1,-1 0 0,0 0 0,0 0 0,1 0 0,-1 0 1,0 0-1,0 0 0,1 0 0,-1-1 0,0 1 0,0 0 1,0 0-1,1 0 0,-1 0 0,0 0 0,0-1 0,1 1 1,-1 0-1,0 0 0,0 0 0,0-1 0,0 1 0,0 0 1,1 0-1,-1 0 0,0-1 0,0 1 0,0 0 0,0 0 1,0-1-1,0 1 0,0 0 0,0 0 0,0-1 0,0 1 1,10-20 100,-9 17-77,1-3-8,1 0 0,0 0 0,1 0-1,6-9 1,-9 15-27,-1-1 0,1 0-1,-1 0 1,1 1 0,0-1 0,-1 0-1,1 1 1,0-1 0,0 0-1,0 1 1,-1-1 0,1 1-1,0 0 1,0-1 0,0 1 0,0 0-1,0-1 1,0 1 0,0 0-1,0 0 1,0 0 0,0 0-1,0 0 1,0 0 0,0 0-1,0 0 1,0 0 0,-1 0 0,1 1-1,0-1 1,0 0 0,0 1-1,0-1 1,0 1 0,0-1-1,0 1 1,-1-1 0,1 1 0,0-1-1,0 1 1,0 1 0,13 17-371,-12-16 156,0 1 1,1 0-1,0-1 1,-1 1-1,1-1 1,4 3-1,-6-5 115,-1-1 0,1 1-1,0-1 1,0 0 0,0 1 0,0-1-1,0 0 1,-1 1 0,1-1-1,0 0 1,0 0 0,0 0-1,0 0 1,0 0 0,0 0 0,0 0-1,0 0 1,0 0 0,0 0-1,0-1 1,-1 1 0,1 0-1,0 0 1,0-1 0,0 1 0,0-1-1,-1 1 1,1-1 0,0 1-1,0-1 1,-1 0 0,1 1-1,0-2 1,6-5-504,0 0 0,-1-1 1,0 0-1,-1 0 0,8-15 0,-5 9 31,13-24-661</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9.079"/>
    </inkml:context>
    <inkml:brush xml:id="br0">
      <inkml:brushProperty name="width" value="0.025" units="cm"/>
      <inkml:brushProperty name="height" value="0.025" units="cm"/>
      <inkml:brushProperty name="color" value="#66CC00"/>
    </inkml:brush>
  </inkml:definitions>
  <inkml:trace contextRef="#ctx0" brushRef="#br0">48 729 15475,'0'-9'1755,"-3"9"-442,-6 12 359,-9 26 468,14-25-1580,0 1-1,1 0 0,-2 19 0,4-29-491,1 0-1,0 1 0,-1-1 1,2 0-1,-1 0 1,0 0-1,1 0 1,0 0-1,0 0 1,0 0-1,0 0 1,1 0-1,0 0 0,-1-1 1,1 1-1,3 3 1,-5-6-54,1-1 0,0 1 0,-1 0 0,1-1-1,0 1 1,-1-1 0,1 1 0,0-1 0,-1 1 0,1-1 0,0 0 0,0 1 0,-1-1 0,1 0 0,0 0 0,0 0-1,0 1 1,0-1 0,-1 0 0,1 0 0,0 0 0,0 0 0,1-1 0,0 1-2,0-1 0,0 0 1,-1 1-1,1-1 0,0 0 0,-1 0 1,1 0-1,-1-1 0,1 1 0,1-2 0,3-3-7,-1-1-1,0 0 0,9-14 0,-2-5-14,0-1-1,-2 0 1,-1-1 0,-1 0-1,-1 0 1,-1-1-1,-2 0 1,-1 0-1,-1 0 1,-3-29 0,1 56 10,-4-34 11,4 35-7,0-1 0,0 1 0,0 0 1,-1 0-1,1 0 0,0 0 0,-1-1 0,1 1 1,-1 0-1,0 0 0,1 0 0,-1 0 0,0 0 1,1 0-1,-1 0 0,0 0 0,0 1 0,0-1 1,0 0-1,0 0 0,0 1 0,0-1 0,-2 0 1,3 1-2,-1 0 1,0 0-1,0 1 1,0-1-1,1 0 1,-1 1-1,0-1 1,1 0-1,-1 1 1,0-1-1,1 1 1,-1-1-1,0 1 1,1-1-1,-1 1 1,1-1-1,-1 1 1,1 0-1,-1-1 1,1 1-1,-1 0 1,1 0-1,0-1 1,0 1-1,-1 0 1,1 0-1,0-1 1,0 1-1,0 0 1,0 0-1,0 1 1,-6 30 68,6-29-56,-1 9 35,0 0-1,1 0 1,0 0 0,1 0 0,1 0 0,3 14 0,-4-21-35,0 0 0,1 0 0,0 0 0,0 0 0,0-1 0,0 1 0,1-1 0,-1 0 0,1 1 0,0-1 0,1-1 0,-1 1 0,1 0 0,0-1 0,0 1 0,0-1 0,5 3 0,-6-5-22,-1 1 0,1-1 1,-1 0-1,1-1 0,0 1 0,-1 0 1,1-1-1,0 0 0,-1 1 1,1-1-1,0 0 0,-1 0 0,1-1 1,0 1-1,0 0 0,3-2 1,-2 1-16,0-1 0,1 0 0,-1 0 0,0-1 1,0 1-1,-1-1 0,1 0 0,6-6 1,2-4-71,-1-1 1,0-1 0,16-28 0,-22 34 68,15-21-3,-20 30 27,0 0 0,0 0 1,0 0-1,-1 1 1,1-1-1,0 0 0,0 0 1,0 0-1,0 0 1,0 0-1,0 1 0,0-1 1,0 0-1,0 0 1,0 0-1,0 0 0,0 0 1,0 1-1,0-1 1,0 0-1,0 0 0,0 0 1,1 0-1,-1 0 1,0 1-1,0-1 0,0 0 1,0 0-1,0 0 1,0 0-1,0 0 1,0 0-1,0 0 0,1 0 1,-1 1-1,0-1 1,0 0-1,0 0 0,0 0 1,0 0-1,0 0 1,1 0-1,-1 0 0,0 0 1,0 0-1,0 0 1,0 0-1,0 0 0,1 0 1,-1 0-1,0 0 1,0 0-1,0 0 0,0 0 1,0 0-1,1 0 1,-1 0-1,0 0 0,0 0 1,0 0-1,0 0 1,0 0-1,0-1 0,1 1 1,-1 0-1,0 0 1,0 12 81,-4 15 125,-3 28 213,6-52-382,1 1-1,0-1 1,1 1-1,-1-1 1,0 1 0,1-1-1,0 0 1,0 1-1,0-1 1,0 0-1,0 0 1,3 5 0,-3-7-37,-1-1 0,1 1 0,0-1 0,-1 1 0,1-1 0,0 1-1,-1-1 1,1 1 0,0-1 0,-1 0 0,1 1 0,0-1 0,0 0 0,0 0 0,-1 1 0,1-1 0,0 0 0,0 0 0,0 0 0,0 0 0,-1 0 0,1 0 0,0 0 0,0-1 0,0 1 0,-1 0 0,1 0 0,0-1 0,0 1 0,-1 0 0,1-1 0,0 1 0,0 0 0,-1-1 0,1 1 0,-1-1 0,1 0 0,0 1 0,0-2 0,26-26-303,-24 24 253,5-5-153,-1 0 1,0-1 0,0 0-1,-1 0 1,0 0 0,-1-1-1,0 0 1,-1 0 0,0 0 0,-1-1-1,0 1 1,-1-1 0,0 0-1,-1 0 1,0 0 0,-1 0-1,-2-18 1,-6-34-1324,-3 0 0,-2 0-1,-4 1 1,-24-61 0,37 113 1395,2 5 129,0-1 0,-1 1 0,0 0 0,0 0 1,0 0-1,-1 0 0,-8-9 0,12 15 22,0 0 1,0-1-1,0 1 0,0 0 0,0 0 1,-1 0-1,1 0 0,0-1 0,0 1 1,0 0-1,0 0 0,-1 0 0,1 0 0,0 0 1,0 0-1,0 0 0,-1 0 0,1 0 1,0-1-1,0 1 0,0 0 0,-1 0 1,1 0-1,0 0 0,0 0 0,-1 0 1,1 1-1,0-1 0,0 0 0,0 0 1,-1 0-1,1 0 0,0 0 0,0 0 1,0 0-1,-1 0 0,1 0 0,0 1 0,-4 8 553,3 14 225,1-22-773,6 60 1782,2 1-1,27 99 0,-34-159-1772,33 116 2067,-29-105-1865,0 0 0,1-1 0,0 0 0,0 0-1,2 0 1,-1-1 0,11 11 0,0-10-35,-11-12-101,-7-11-5,-9-10 35,-23-38-1,22 42-131,1-1 0,0 0-1,-6-21 1,14 39-3,1-1 0,0 1 0,0 0 0,0 0 0,0-1-1,0 1 1,0 0 0,0-1 0,0 1 0,0 0 0,0-1 0,0 1 0,0 0-1,0 0 1,0-1 0,0 1 0,0 0 0,0-1 0,0 1 0,0 0 0,0 0-1,1-1 1,-1 1 0,0 0 0,0-1 0,0 1 0,0 0 0,1 0 0,-1 0-1,0-1 1,0 1 0,1 0 0,-1 0 0,0 0 0,0 0 0,1-1 0,-1 1 0,0 0-1,1 0 1,-1 0 0,0 0 0,0 0 0,1 0 0,-1 0 0,0 0 0,1 0-1,-1 0 1,0 0 0,1 0 0,-1 0 0,0 0 0,0 0 0,1 0 0,-1 0-1,1 0 1,18 6-40,-17-6 32,6 2 2,1 0-1,0-1 0,-1 0 0,1-1 1,0 0-1,0 0 0,0-1 0,0 0 1,-1 0-1,1-1 0,-1 0 0,1-1 1,-1 0-1,0 0 0,0-1 0,0 0 1,0 0-1,0-1 0,7-6 0,-3 2 3,0-1-1,0 0 1,-1-1-1,0 0 1,-1 0-1,0-1 1,-1-1-1,-1 1 1,0-2-1,7-14 1,-19 39 30,1 0 0,0 1 0,0-1 0,1 1-1,1-1 1,-1 21 0,2-27-6,0 1 0,0-1 0,0 1 0,1-1 0,0 0 0,0 1 0,0-1-1,1 0 1,0 0 0,0 0 0,0 0 0,1 0 0,-1 0 0,1 0 0,0-1-1,0 0 1,8 8 0,-9-11-12,0 1 1,-1-1-1,1 0 0,0-1 1,0 1-1,0 0 0,0 0 1,0-1-1,0 0 0,0 1 1,0-1-1,0 0 0,1 0 1,-1 0-1,0 0 0,0 0 0,0 0 1,0-1-1,0 1 0,0-1 1,0 0-1,0 1 0,0-1 1,0 0-1,0 0 0,-1 0 1,1 0-1,0 0 0,0-1 1,2-2-1,6-4-31,-1-1 1,0-1-1,13-17 1,-20 24 9,24-37-116,-22 33 85,0-1 0,0 1 0,1 0 0,0 0 1,1 1-1,-1-1 0,1 1 0,0 0 0,1 1 0,-1-1 0,10-5 0,-15 11 38,0-1-1,0 1 0,0 0 1,0-1-1,0 1 0,1 0 0,-1-1 1,0 1-1,0 0 0,0 0 1,1 0-1,-1 0 0,0 0 0,0 0 1,0 1-1,0-1 0,1 0 1,-1 1-1,0-1 0,0 0 0,0 1 1,0-1-1,0 1 0,2 1 1,0 1 6,1 0 0,-1 1 0,0-1 0,-1 1 0,4 5 0,-4-6-11,0 0 1,0 0 0,0 0 0,0 0-1,1 0 1,-1-1 0,1 1 0,0-1 0,3 3-1,-6-5 0,1 0 0,-1 0 0,0 1 0,0-1 0,1 0 0,-1 0-1,0 0 1,0 0 0,1 0 0,-1 0 0,0 0 0,0 0 0,1 0 0,-1 0-1,0 0 1,0 0 0,1 0 0,-1 0 0,0 0 0,1 0 0,-1 0-1,0 0 1,0 0 0,1 0 0,-1 0 0,0 0 0,0 0 0,1-1 0,-1 1-1,0 0 1,0 0 0,0 0 0,1 0 0,-1-1 0,0 1 0,0 0 0,0 0-1,1 0 1,-1-1 0,0 1 0,0 0 0,0 0 0,0-1 0,0 1 0,0 0-1,0 0 1,0-1 0,0 1 0,0 0 0,1-1 0,-1 1 0,0 0 0,-1 0-1,1-1 1,0 1 0,0 0 0,0 0 0,0-1 0,0 1 0,0 0 0,0 0-1,0-1 1,0 1 0,0 0 0,-1 0 0,1-1 0,0 1 0,0 0 0,-8-21-89,-5 0-116,-3-1-78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09.527"/>
    </inkml:context>
    <inkml:brush xml:id="br0">
      <inkml:brushProperty name="width" value="0.025" units="cm"/>
      <inkml:brushProperty name="height" value="0.025" units="cm"/>
      <inkml:brushProperty name="color" value="#66CC00"/>
    </inkml:brush>
  </inkml:definitions>
  <inkml:trace contextRef="#ctx0" brushRef="#br0">0 201 18212,'23'-16'2088,"7"-2"-1360,6-8-295,4 1 1143,10 1-1328,5-5 296,4-2-224,-2-1-120</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0.126"/>
    </inkml:context>
    <inkml:brush xml:id="br0">
      <inkml:brushProperty name="width" value="0.025" units="cm"/>
      <inkml:brushProperty name="height" value="0.025" units="cm"/>
      <inkml:brushProperty name="color" value="#66CC00"/>
    </inkml:brush>
  </inkml:definitions>
  <inkml:trace contextRef="#ctx0" brushRef="#br0">0 1 17996,'3'10'1856,"13"10"-1128,0 7-280,5 15 969,5 3-369,0 14-432,2 3-136,-5-5-264,-1-4-120,-8-7-216,-4-6-232,-10-13-672,-4-5-160,-13-19 888,-5-6-232,-12-16-153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3.704"/>
    </inkml:context>
    <inkml:brush xml:id="br0">
      <inkml:brushProperty name="width" value="0.05" units="cm"/>
      <inkml:brushProperty name="height" value="0.05" units="cm"/>
    </inkml:brush>
  </inkml:definitions>
  <inkml:trace contextRef="#ctx0" brushRef="#br0">40 248 13315,'6'32'1003,"-2"-8"-165,2 0-1,0 0 1,1-1 0,16 35 0,-22-57-789,0 0 1,-1-1 0,1 1 0,0 0-1,-1-1 1,1 1 0,0-1 0,0 1-1,-1-1 1,1 0 0,0 1-1,0-1 1,0 0 0,0 1 0,0-1-1,0 0 1,-1 0 0,1 0 0,0 0-1,0 0 1,0 0 0,0 0 0,0 0-1,0 0 1,0 0 0,0 0-1,0-1 1,-1 1 0,1 0 0,0-1-1,0 1 1,0-1 0,-1 1 0,3-2-1,13-2 921,-24-23 933,-75-228-1314,43 117-448,35 126 328,3 18 211,5 24-51,7 24-373,3-1 0,27 72 0,-29-96-192,2-1-1,1 0 0,1-1 0,1 0 0,35 42 0,78 89-7,-143-178-43,2-1-1,0 0 1,2-1 0,0 0-1,-12-42 1,14 36-24,1 1-1,-6-49 1,12 64 5,0 1 0,1-1-1,0 0 1,1 1 0,0-1 0,1 1 0,0-1-1,1 1 1,6-17 0,-8 26 0,0 0 0,0 0 0,0 0-1,0 0 1,0 0 0,0 0 0,1 0 0,-1 1 0,1-1 0,0 0-1,-1 1 1,4-3 0,-4 4 0,0-1 0,1 1 0,-1-1 0,0 1 0,0 0 0,0-1 1,0 1-1,0 0 0,0 0 0,0 0 0,1 0 0,-1 0 0,0 0 0,0 0 0,0 0 0,0 1 0,0-1 0,3 1 0,-1 1-7,0 0 0,-1 0-1,1 0 1,0 0 0,-1 0 0,1 1-1,-1-1 1,1 1 0,-1 0-1,0-1 1,0 1 0,0 0 0,-1 0-1,1 1 1,0 3 0,7 17-77,-2 2 0,-1-1 0,-2 1 0,3 37 0,6 28-209,-13-90 298,0 0 0,0 0 0,0 0 0,0 0-1,0 0 1,0 0 0,0 0 0,1-1 0,-1 1-1,0 0 1,1 0 0,-1 0 0,0 0 0,1-1-1,-1 1 1,1 0 0,0 0 0,-1-1-1,1 1 1,-1-1 0,1 1 0,0 0 0,0-1-1,-1 1 1,1-1 0,0 1 0,0-1 0,0 0-1,-1 1 1,1-1 0,0 0 0,0 0 0,0 1-1,0-1 1,0 0 0,0 0 0,0 0-1,-1 0 1,1 0 0,0 0 0,0-1 0,0 1-1,0 0 1,0 0 0,0-1 0,0 1 0,-1 0-1,1-1 1,0 1 0,0-1 0,-1 1 0,1-1-1,0 1 1,0-2 0,7-3 31,0-1 0,-1 0 0,13-14-1,-18 17-28,19-18 81,18-20-766,-35 37 529,-1 1 0,0-1 0,-1-1 0,1 1 0,-1 0-1,1-1 1,-1 1 0,1-6 0,-5-3-197,-5 2-140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0.689"/>
    </inkml:context>
    <inkml:brush xml:id="br0">
      <inkml:brushProperty name="width" value="0.025" units="cm"/>
      <inkml:brushProperty name="height" value="0.025" units="cm"/>
      <inkml:brushProperty name="color" value="#66CC00"/>
    </inkml:brush>
  </inkml:definitions>
  <inkml:trace contextRef="#ctx0" brushRef="#br0">1 208 16868,'2'-9'260,"0"1"0,1 0 1,0 0-1,1 0 0,-1 0 1,2 1-1,-1-1 0,1 1 1,0 0-1,0 0 0,1 1 1,0-1-1,0 1 0,1 1 1,0-1-1,0 1 0,0 0 1,0 1-1,1 0 0,0 0 1,0 1-1,0-1 0,16-3 1,-16 5-134,-1 1 0,1 0 1,0 0-1,-1 0 1,1 1-1,-1 0 0,1 1 1,0 0-1,-1 0 1,1 0-1,-1 1 0,1 0 1,-1 1-1,0-1 1,0 1-1,12 8 0,-11-6-51,0 1 0,0 1 0,-1-1 1,0 1-1,0 1 0,-1-1 0,0 1 0,0 0 0,-1 0 0,0 1 0,0 0 0,5 15 0,3 16 287,-1 0 1,9 76-1,3 8 120,-22-117-478,0 0 0,0-1 0,1 1 0,5 10 0,-8-16-37,1 0 0,-1-1 0,0 1 0,1 0 0,-1-1 0,0 1 0,1 0 0,-1-1 0,1 1 0,-1-1 0,1 1 0,0-1 0,-1 1 0,1-1 0,-1 1 0,1-1 0,0 0 0,-1 1 0,1-1 0,0 0 0,0 1 0,-1-1 0,1 0 0,0 0 0,0 0-1,-1 0 1,1 0 0,0 0 0,0 0 0,-1 0 0,1 0 0,0 0 0,0 0 0,0 0 0,-1-1 0,1 1 0,0 0 0,-1 0 0,1-1 0,0 1 0,-1-1 0,1 1 0,0 0 0,-1-1 0,1 1 0,-1-1 0,1 0 0,-1 1 0,1-1 0,-1 1 0,1-1 0,-1 0 0,1 0 0,4-7-193,-1 1 0,0-1 0,0 0 0,-1 0 0,0 0 0,-1 0 0,1 0 0,-1-1 0,-1 1 0,1-15 0,2-27-586</inkml:trace>
  <inkml:trace contextRef="#ctx0" brushRef="#br0" timeOffset="1">559 193 18260,'4'3'227,"-1"0"-1,1-1 1,-1 1 0,1-1-1,0 0 1,-1-1 0,1 1-1,0 0 1,0-1 0,0 0-1,1 0 1,-1 0 0,0-1-1,0 1 1,0-1 0,1 0-1,5-1 1,-5 0-24,1 0 1,-1-1-1,0 1 1,1-1-1,-1-1 0,0 1 1,0-1-1,0 0 0,-1 0 1,1 0-1,8-8 1,-7 5-99,0 0 1,-1 0 0,1-1 0,-1 0 0,-1 0 0,1 0-1,-1 0 1,0-1 0,-1 0 0,0 1 0,0-1 0,0-1-1,-1 1 1,-1 0 0,1-1 0,-1 1 0,0-12 0,-1 18-83,-1 0 0,1 0-1,0 0 1,0 0 0,-1 1 0,1-1 0,-1 0 0,0 0 0,1 0 0,-1 1 0,0-1 0,0 0 0,0 1-1,-3-4 1,4 4-10,-1 1-1,0-1 0,0 1 0,0-1 0,0 1 0,1-1 1,-1 1-1,0 0 0,0-1 0,0 1 0,0 0 0,0 0 1,0 0-1,0 0 0,0 0 0,0 0 0,0 0 0,0 0 0,0 0 1,0 0-1,-1 1 0,-1 0 3,-1 0 0,1 1 1,-1 0-1,1 0 0,0 0 0,0 0 1,0 0-1,0 0 0,0 1 0,0 0 1,1-1-1,-5 7 0,1 1-89,1 0-1,0 0 1,0 0-1,1 0 0,1 1 1,-1-1-1,2 1 1,0 0-1,0 0 1,1 0-1,0 0 0,1 0 1,0 0-1,1 1 1,0-1-1,0 0 1,2-1-1,-1 1 1,1 0-1,1 0 0,9 19 1,-11-27-76,-1-1 0,1 1 0,0 0 0,0-1 0,0 1 1,0-1-1,0 1 0,0-1 0,1 0 0,-1 0 0,1 0 0,0-1 0,-1 1 1,1 0-1,0-1 0,0 0 0,0 0 0,0 0 0,0 0 0,0 0 0,0 0 1,1-1-1,-1 0 0,0 1 0,0-1 0,0 0 0,1-1 0,-1 1 0,0-1 1,0 1-1,0-1 0,0 0 0,0 0 0,0 0 0,0-1 0,0 1 0,0-1 0,5-3 1,22-23-886,0-12-256</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1.157"/>
    </inkml:context>
    <inkml:brush xml:id="br0">
      <inkml:brushProperty name="width" value="0.025" units="cm"/>
      <inkml:brushProperty name="height" value="0.025" units="cm"/>
      <inkml:brushProperty name="color" value="#66CC00"/>
    </inkml:brush>
  </inkml:definitions>
  <inkml:trace contextRef="#ctx0" brushRef="#br0">26 2 17060,'-2'4'221,"-1"0"0,1 0 0,0 0-1,0 0 1,0 1 0,1-1 0,-1 0 0,1 1 0,0-1 0,0 1 0,0 8 0,0-4 71,-2 13 474,2 0 1,1 36-1,0-49-618,1 1 0,1-1 0,-1 0 0,1 0 0,1 0 0,0 0 0,0 0 0,9 15 0,-12-23-135,0 0-1,1 0 1,-1 0-1,1 0 1,0-1-1,-1 1 0,1 0 1,-1 0-1,1 0 1,0-1-1,0 1 1,0 0-1,-1-1 0,1 1 1,0-1-1,0 1 1,0-1-1,0 1 1,0-1-1,0 0 0,0 1 1,0-1-1,0 0 1,0 0-1,0 0 1,1 0-1,-1 0 1,1-1 0,-1 1 0,0-1 0,1 0 0,-1 1 0,0-1 0,0 0 0,1 0 0,-1 0 0,0 0 0,0 0 0,0 0 0,0-1 0,0 1 0,1-2 0,3-6 17,0-1 1,-1 1-1,0-1 0,3-10 0,-1-5-98,-1-1 1,0 1-1,-2-1 0,-1 0 0,-1 0 0,-3-30 0,4 93-589,5 41 452,-6-71 191,17 74 101,-15-72-86,0 1 0,1 0 0,0-1 0,0 1 1,12 16-1,-15-25 28,0 1 1,0-1-1,0 1 0,0-1 1,0 0-1,0 1 1,1-1-1,-1 0 1,1 0-1,-1 0 1,1 0-1,-1 0 1,1 0-1,0-1 0,-1 1 1,1 0-1,0-1 1,-1 1-1,1-1 1,3 1-1,-3-2-1,-1 1 1,1 0-1,-1-1 0,1 0 0,-1 1 0,1-1 1,-1 0-1,1 0 0,-1 1 0,0-1 0,1 0 0,-1 0 1,0-1-1,0 1 0,0 0 0,0 0 0,0-1 1,0 1-1,0 0 0,0-1 0,0 1 0,1-4 1,9-22 125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1.702"/>
    </inkml:context>
    <inkml:brush xml:id="br0">
      <inkml:brushProperty name="width" value="0.025" units="cm"/>
      <inkml:brushProperty name="height" value="0.025" units="cm"/>
      <inkml:brushProperty name="color" value="#66CC00"/>
    </inkml:brush>
  </inkml:definitions>
  <inkml:trace contextRef="#ctx0" brushRef="#br0">1 1 19292,'71'284'7291,"-56"-235"-6787,3-1 0,2 0 0,41 71 0,-56-112-467,-1-1-1,1 1 0,1-1 1,9 10-1,-14-14-40,1-1-1,-1 0 1,0 0 0,1-1 0,-1 1-1,1 0 1,-1 0 0,1-1 0,-1 1-1,1 0 1,-1-1 0,4 1-1,-4-1-8,0 0 0,0 0-1,0-1 1,-1 1 0,1 0-1,0 0 1,0-1 0,0 1-1,0 0 1,0-1-1,-1 1 1,1-1 0,0 1-1,0-1 1,-1 0 0,1 1-1,0-1 1,-1 0 0,1 1-1,0-1 1,-1 0-1,1 0 1,-1 1 0,1-3-1,1-1-137,0-1 0,-1 0 0,1 0 0,-1-1 0,0 1 0,-1 0 0,1 0 0,-1-1 0,0 1 0,0 0 0,-2-8 0,-13-64-2106,13 68 1941,-23-90-4512,-49-131 0,72 224 4490,0 1 1,-1-1 0,0 1-1,0 0 1,-6-8-1,9 13 350,0-1 1,0 1-1,0 0 0,0 0 0,-1 0 0,1 0 0,0 0 0,0 0 0,0 0 0,0 0 1,0 0-1,0 0 0,0 0 0,-1 0 0,1 0 0,0 0 0,0 0 0,0 0 1,0 0-1,0 0 0,0 0 0,-1 0 0,1 0 0,0 0 0,0 0 0,0 0 1,0 0-1,0 0 0,0 0 0,-1 0 0,1 0 0,0 0 0,0 0 0,0 0 0,0 0 1,0 0-1,0 0 0,0 0 0,0 1 0,-1-1 0,1 0 0,0 0 0,0 0 1,0 0-1,0 0 0,0 0 0,0 1 0,-4 8 361,1 10 83,3-5 109,1 1 0,0-1 0,1 1-1,0-1 1,6 18 0,1 8 1474,-8-29-1512,-2-8 26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2.154"/>
    </inkml:context>
    <inkml:brush xml:id="br0">
      <inkml:brushProperty name="width" value="0.025" units="cm"/>
      <inkml:brushProperty name="height" value="0.025" units="cm"/>
      <inkml:brushProperty name="color" value="#66CC00"/>
    </inkml:brush>
  </inkml:definitions>
  <inkml:trace contextRef="#ctx0" brushRef="#br0">6 24 19820,'-5'-24'1761,"5"24"-1716,0 0 0,0 0 0,0 0 0,0 0 0,0 0 0,0 1 0,0-1 0,0 0 0,0 0 0,0 0 0,0 0 0,1 0 0,-1 0 0,0 0 0,0 0 0,0 0-1,0 0 1,0 0 0,0 0 0,0 0 0,0 0 0,0 0 0,0 0 0,0 0 0,1 0 0,-1 0 0,0 0 0,0 0 0,0 0 0,0 0 0,0 0 0,0 0 0,0 0 0,0 0 0,0 0 0,0 0 0,0 0 0,1 0 0,-1 0 0,0 0 0,0 0 0,0 0 0,0 0 0,0 0 0,0 0 0,0-1 0,20 45 2324,53 140-917,75 172-539,-144-347-916,-2-3-104,0 0 0,1-1 0,0 0 1,0 1-1,0-1 0,0 0 0,1-1 1,-1 1-1,1 0 0,1-1 0,5 5 0,-9-9 30,-1 1-1,1-1 0,0 0 0,-1 1 1,1-1-1,-1 0 0,1 0 0,0 0 1,-1 0-1,1 0 0,0 0 0,-1 1 1,1-2-1,0 1 0,-1 0 0,1 0 1,0 0-1,-1 0 0,1 0 0,0 0 1,-1-1-1,1 1 0,-1 0 0,1-1 1,0 1-1,-1 0 0,1-1 0,-1 1 0,1-1 1,-1 1-1,1 0 0,-1-1 0,0 1 1,1-1-1,-1 0 0,1 1 0,-1-1 1,0 1-1,0-1 0,1-1 0,7-27-1256,-6 4 245</inkml:trace>
  <inkml:trace contextRef="#ctx0" brushRef="#br0" timeOffset="1">355 318 13555,'10'-42'3601,"-8"68"2562,4 43-4405,7 14-875,-11-74-836,1 1-1,0 0 1,0-1-1,1 0 1,0 0-1,8 11 1,-11-18-41,0 0 0,0-1 0,0 1 0,1-1 0,-1 1 0,0-1 0,1 1 0,-1-1 0,1 0 1,0 0-1,-1 0 0,1 0 0,0 0 0,-1 0 0,4 1 0,-3-2 1,-1 0-1,0 0 1,0 0-1,1 0 1,-1 0-1,0 0 1,0-1 0,1 1-1,-1 0 1,0 0-1,0-1 1,0 1-1,1-1 1,-1 1-1,0-1 1,0 0 0,0 1-1,1-3 1,2 0 10,-1-1 1,0 1 0,0-1 0,0 0 0,0 0-1,-1-1 1,0 1 0,0 0 0,0-1-1,2-7 1,-1 0 33,0 0 0,-1-1-1,-1 1 1,0-1 0,-1 1 0,0-1 0,-1 0-1,-3-17 1,3 23-25,0 0 0,-1 0-1,0 0 1,-1 0 0,1 0 0,-1 0 0,-1 1-1,1-1 1,-1 1 0,0 0 0,-1 0-1,1 0 1,-1 1 0,0-1 0,-10-6 0,13 10-30,0 1 0,0 0 0,0 0 0,0 0 1,0 0-1,-1 1 0,1-1 0,0 0 1,0 1-1,-1 0 0,1-1 0,0 1 1,-1 0-1,1 0 0,0 1 0,-1-1 1,1 0-1,0 1 0,0-1 0,-3 2 0,3-2-31,1 1 0,0 0-1,0-1 1,0 1 0,0 0-1,0-1 1,0 1 0,0 0 0,0 0-1,0 0 1,1 0 0,-1 0-1,0 0 1,1 0 0,-1 0-1,0 0 1,1 0 0,-1 1-1,1-1 1,0 0 0,-1 0-1,1 0 1,0 1 0,0-1-1,0 0 1,0 0 0,0 1-1,0-1 1,0 0 0,0 0-1,0 1 1,1-1 0,-1 0-1,0 0 1,1 0 0,-1 1-1,2 1 1,-2-2-53,1 0 0,0 0 0,-1 0-1,1 0 1,0 0 0,0 1 0,0-1 0,-1-1 0,1 1-1,0 0 1,0 0 0,1 0 0,-1 0 0,0-1 0,0 1 0,0-1-1,0 1 1,1 0 0,-1-1 0,0 0 0,0 1 0,1-1 0,-1 0-1,3 0 1,-1 0 4,-1 0 0,1 0 0,0 0 0,-1-1 0,1 1 0,-1-1 0,1 0 0,-1 0 0,1 0-1,-1 0 1,5-3 0,16-14-601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2.592"/>
    </inkml:context>
    <inkml:brush xml:id="br0">
      <inkml:brushProperty name="width" value="0.025" units="cm"/>
      <inkml:brushProperty name="height" value="0.025" units="cm"/>
      <inkml:brushProperty name="color" value="#66CC00"/>
    </inkml:brush>
  </inkml:definitions>
  <inkml:trace contextRef="#ctx0" brushRef="#br0">87 48 14139,'-3'-6'456,"-1"0"-1,1 1 1,-1-1-1,0 1 1,-7-8-1,10 13-394,0-1 1,1 0-1,-1 1 0,0-1 1,0 1-1,0-1 0,0 1 0,1-1 1,-1 1-1,0 0 0,0-1 1,0 1-1,0 0 0,0 0 0,0 0 1,0 0-1,0-1 0,0 2 1,-1-1-1,1 0 43,-1 1 0,1-1 0,0 1 0,0 0 0,0-1 0,0 1 0,-1 0 0,1 0 0,0 0 0,1 0 0,-1 0 1,0 0-1,0 0 0,0 0 0,1 0 0,-1 1 0,0-1 0,0 2 0,-3 7 264,1 0 1,0 0-1,0 0 0,1 1 1,0-1-1,1 1 0,0-1 1,1 1-1,1 14 1,0-6-25,2 0 0,0-1 0,1 1 1,10 28-1,-10-38-249,0 1 0,0-1 1,1 0-1,0 0 0,0-1 0,1 1 0,0-1 0,0 0 1,1-1-1,11 10 0,-15-14-84,1-1 0,1 1 1,-1-1-1,0 1 0,1-1 0,-1 0 1,1-1-1,-1 1 0,1-1 0,0 0 0,0 0 1,0-1-1,-1 1 0,1-1 0,0 0 1,0 0-1,0-1 0,0 0 0,-1 1 0,1-1 1,0-1-1,0 1 0,6-4 0,-2 1-56,-1-1 0,1 0-1,-1-1 1,0 0-1,-1 0 1,1-1-1,-1 0 1,6-8 0,-5 6-35,1 0 1,0 0-1,17-11 1,-25 19 82,0 1 0,0-1 0,1 0 0,-1 1 0,0-1 0,1 1 0,-1-1 0,0 1 0,1-1 1,-1 1-1,1 0 0,-1 0 0,1 0 0,-1 0 0,0 0 0,1 0 0,-1 0 0,1 0 0,-1 1 0,1-1 1,-1 1-1,0-1 0,1 1 0,-1-1 0,0 1 0,1 0 0,-1-1 0,0 1 0,0 0 0,0 0 0,0 0 1,0 0-1,0 0 0,0 0 0,0 0 0,0 1 0,1 1 0,3 5 97,0 1 0,-1-1 1,0 1-1,4 14 0,-4-13-32,0 4 56,-3-10-95,0-1 1,-1 0 0,1 0-1,0 0 1,1 0 0,-1-1-1,0 1 1,1 0 0,0 0-1,-1-1 1,1 1 0,0-1-1,5 5 1,-7-7-24,1 0-1,0 0 1,-1 0-1,1 0 1,0 0-1,-1 0 1,1 0-1,0 0 1,-1 0-1,1 0 1,0-1 0,-1 1-1,1 0 1,0 0-1,-1 0 1,1-1-1,-1 1 1,1 0-1,0-1 1,-1 1-1,1-1 1,-1 1-1,1-1 1,-1 1-1,0-1 1,1 1 0,-1-1-1,1 1 1,-1-1-1,0 1 1,1-1-1,-1 0 1,13-25 59,-11 23-51,27-68 7,-16 36-187,29-53 0,-40 85 136,1-1 0,-1 0 0,1 0 1,0 1-1,0 0 0,0 0 0,5-4 0,-7 6 24,-1 0 0,1 1 0,0-1 0,0 1 0,0 0 0,0-1 0,-1 1 0,1 0 0,0-1 0,0 1 0,0 0 0,0 0 0,0 0 0,0 0 0,0 0 0,0 0 0,0 0 0,0 0 0,-1 0 0,1 0 0,0 0 0,0 1 0,0-1 0,0 0 0,0 1 0,0-1 0,-1 0 0,1 1 0,0-1 0,0 1 0,-1 0 0,1-1 0,0 1 0,-1 0 0,1-1 0,0 1-1,-1 0 1,1-1 0,-1 1 0,1 1 0,4 7 56,-1 0 0,0 0 0,0 0 0,-1 0 0,0 0-1,2 11 1,7 58 208,-12-78-259,0 1 1,0-1-1,0 0 0,0 0 1,0 0-1,0 0 0,0 0 1,0 1-1,0-1 0,0 0 1,0 0-1,0 0 0,0 0 1,0 0-1,0 1 0,-1-1 1,1 0-1,0 0 0,0 0 1,0 0-1,0 0 0,0 0 1,0 0-1,0 1 0,-1-1 1,1 0-1,0 0 0,0 0 0,0 0 1,0 0-1,0 0 0,-1 0 1,1 0-1,0 0 0,0 0 1,0 0-1,0 0 0,0 0 1,-1 0-1,1 0 0,0 0 1,0 0-1,0 0 0,0 0 1,-1 0-1,1 0 0,0 0 1,0 0-1,0 0 0,0 0 1,0 0-1,-1-1 0,-6-3-92</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3.634"/>
    </inkml:context>
    <inkml:brush xml:id="br0">
      <inkml:brushProperty name="width" value="0.025" units="cm"/>
      <inkml:brushProperty name="height" value="0.025" units="cm"/>
      <inkml:brushProperty name="color" value="#66CC00"/>
    </inkml:brush>
  </inkml:definitions>
  <inkml:trace contextRef="#ctx0" brushRef="#br0">136 8 19532,'-1'-1'111,"-1"0"0,1 0 0,0 1 1,-1-1-1,1 0 0,-1 1 0,1-1 0,-1 1 0,1-1 0,-1 1 0,1 0 0,-1 0 0,1 0 0,-1 0 1,1 0-1,-1 0 0,0 0 0,1 0 0,-4 1 0,2 0 31,-1 1 1,1-1-1,-1 1 0,1 0 1,0 0-1,0 0 0,0 1 1,-3 2-1,-3 3 59,1 0 0,0 1 0,1 1 0,-10 14 0,14-18-185,0 0 0,0-1 0,0 1 0,1 1 0,0-1 0,-2 7 0,4-12-26,0 0-1,0 0 0,-1 0 1,1 1-1,0-1 1,0 0-1,0 0 1,0 0-1,0 0 1,0 0-1,0 0 1,1 0-1,-1 0 1,0 0-1,1 0 1,-1 0-1,0 0 1,1 0-1,-1 0 0,1 0 1,0 0-1,-1 0 1,1 0-1,0 0 1,-1-1-1,1 1 1,0 0-1,0-1 1,0 1-1,0 0 1,-1-1-1,1 1 1,0-1-1,0 1 1,0-1-1,0 0 0,0 1 1,1-1-1,-1 0 1,0 0-1,0 0 1,0 0-1,0 0 1,0 0-1,2 0 1,56-6-433,-47 4 367,1 0 1,-1 1-1,14 0 1,-20 2 91,-1 0 1,0-1 0,0 1-1,0 1 1,0-1-1,0 1 1,-1 0 0,1 0-1,0 1 1,-1-1 0,6 4-1,-4-1 95,-1 0 1,1 0-1,-1 0 0,0 1 0,-1 0 0,1 0 0,-1 0 0,0 0 0,-1 1 0,1-1 1,-1 1-1,-1 0 0,1 0 0,-1 0 0,0 1 0,-1-1 0,0 0 0,0 1 1,0-1-1,-1 0 0,0 1 0,-1-1 0,0 1 0,0-1 0,0 0 0,-1 1 1,-4 9-1,6-15-83,0-1 1,-1 0 0,1 1-1,-1-1 1,0 0-1,1 0 1,-1 1 0,0-1-1,0 0 1,0 0 0,1 0-1,-1 0 1,-1 0 0,1 0-1,0 0 1,0 0 0,0-1-1,0 1 1,-1 0 0,0 0-1,1-1-33,-1 0 0,1 0 0,0 0 0,0 0 0,0 0 0,0-1 0,0 1 0,0 0 0,0-1 0,0 1 0,0-1 0,0 1 1,0-1-1,1 1 0,-1-1 0,0 1 0,0-1 0,0 0 0,1 0 0,-2-1 0,-3-3 35,1-2 0,-1 1 0,2 0 0,-1-1 0,-5-13 0,-1-8-23,-13-57 1,9 12-136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4.237"/>
    </inkml:context>
    <inkml:brush xml:id="br0">
      <inkml:brushProperty name="width" value="0.025" units="cm"/>
      <inkml:brushProperty name="height" value="0.025" units="cm"/>
      <inkml:brushProperty name="color" value="#66CC00"/>
    </inkml:brush>
  </inkml:definitions>
  <inkml:trace contextRef="#ctx0" brushRef="#br0">0 94 15259,'3'3'223,"0"0"-1,0 0 0,-1 1 1,1-1-1,-1 1 1,0 0-1,0-1 0,0 1 1,-1 0-1,2 5 1,10 46 595,-8-28-38,1 0-177,37 140 2169,-36-146-2443,1 0 0,1-1 1,1 0-1,0 0 0,24 31 1,-31-47-272,0-1 0,0 1 0,1-1 1,-1 1-1,1-1 0,0 0 0,0 0 0,0 0 1,0-1-1,1 0 0,5 3 0,-8-5-41,1 1 0,-1 0 0,0-1-1,1 0 1,-1 1 0,1-1 0,-1 0-1,0 0 1,1-1 0,-1 1 0,1 0-1,-1-1 1,0 1 0,1-1 0,-1 0-1,0 0 1,0 0 0,0 0 0,1 0-1,-1-1 1,0 1 0,0 0 0,-1-1-1,4-2 1,-2 0-9,0 1 0,0-1-1,0 0 1,0 0 0,-1 0 0,1 0 0,-1 0-1,0-1 1,0 1 0,-1-1 0,1 1-1,0-8 1,-1 4 0,0-1 1,0 1-1,-1-1 0,-1 1 1,1 0-1,-4-15 0,0 9 3,1 0 0,-2 0 0,0 1 0,-1 0 0,0 0 0,-1 0 0,-1 1 0,-8-12 0,-9-2 13,24 25-23,0 0 0,0 0 0,0 1 0,0-1 0,0 0 0,0 0 0,0 1 1,0-1-1,0 1 0,0-1 0,-1 1 0,1 0 0,0-1 0,0 1 0,0 0 0,-1 0 0,1 0 0,0 0 0,0 0 0,-1 0 0,1 0 0,0 0 0,0 0 0,-2 1 0,2-1 0,1 1 0,-1 0-1,0-1 1,1 1 0,-1 0-1,1 0 1,-1-1 0,1 1-1,0 0 1,-1 0 0,1 0-1,0 0 1,-1-1 0,1 1-1,0 0 1,0 0 0,0 0-1,0 0 1,0 0 0,0 0-1,0 0 1,0-1 0,0 1-1,1 0 1,-1 0 0,0 0-1,0 0 1,1 0 0,-1-1-1,0 1 1,1 0 0,-1 0-1,2 0 1,17 28-5,-13-21 0,0-1-1,1 0 1,0-1 0,0 1-1,1-1 1,0-1 0,0 0-1,0 0 1,1 0 0,11 4 0,-15-7 2,0-1 0,0 0 0,0 1 0,0-2 0,1 1 0,-1-1 0,0 1 0,1-2 0,-1 1 0,0 0 0,0-1 0,0 0 0,1 0 0,-1-1 0,0 1 0,0-1 0,-1 0 0,1-1 0,0 1 0,7-6 0,-3 1 0,-1 0 0,0-1 1,0 0-1,-1-1 1,0 1-1,0-2 0,-1 1 1,0 0-1,-1-1 1,0 0-1,-1-1 0,4-10 1,-2 3 5,-1-1 1,-1 0-1,0 0 1,-2 0-1,0-1 1,-1-20-1,-1 38-3,0 0-1,0 1 1,0-1-1,0 0 1,0 1 0,-1-1-1,1 0 1,0 1-1,-1-1 1,1 1-1,-1-1 1,0 1-1,1-1 1,-1 1 0,-2-3-1,3 4 0,0 0 0,0 0 0,0 0 0,-1 0 0,1 0 0,0 0 0,0 0 0,0 0 0,-1 0 0,1 0 0,0 0 0,0 0 0,0 0 0,-1 0 0,1 0 0,0 0 0,0 0 0,0 0 1,-1 0-1,1 0 0,0 0 0,0 0 0,0 1 0,0-1 0,-1 0 0,1 0 0,0 0 0,0 0 0,0 0 0,0 1 0,0-1 0,0 0 0,-1 0 0,1 0 0,0 0 0,0 1 0,-6 16 2,3-1 15,1 0 0,1 0 0,0 1 1,1-1-1,1 0 0,0 0 0,1 0 0,1 1 0,6 20 0,-8-35-6,0 0 1,-1 0 0,1 0-1,0 0 1,0 0-1,0 0 1,0 0-1,0-1 1,1 1-1,-1 0 1,1-1-1,-1 1 1,1-1 0,-1 1-1,1-1 1,0 0-1,0 1 1,2 0-1,-3-2-1,0 0 0,1 0-1,-1 0 1,1 0 0,-1 0 0,0 0-1,1 0 1,-1-1 0,0 1 0,1-1-1,-1 1 1,0-1 0,1 1-1,-1-1 1,0 1 0,0-1 0,0 0-1,1 0 1,-1 0 0,0 0 0,0 0-1,0 0 1,0 0 0,-1 0-1,1 0 1,0 0 0,0 0 0,0-2-1,7-11 47,0 1-1,-2-1 1,1 0 0,-2-1-1,0 1 1,5-24-1,-4 7-4,-1 0-1,1-37 0,-6 16-285,-1 45-117,1 33 61,1 2-117,1-1 1,1 1-1,1 0 1,2-1 0,9 27-1,-10-45 36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4.764"/>
    </inkml:context>
    <inkml:brush xml:id="br0">
      <inkml:brushProperty name="width" value="0.025" units="cm"/>
      <inkml:brushProperty name="height" value="0.025" units="cm"/>
      <inkml:brushProperty name="color" value="#66CC00"/>
    </inkml:brush>
  </inkml:definitions>
  <inkml:trace contextRef="#ctx0" brushRef="#br0">6 5 20732,'-5'-5'1633,"6"10"-1249,5 3-240,7 4 640,5 0-624,5 0-976,4-1-288,6-5-409,0-3 1073,-2-7-376,-1-3-224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5.277"/>
    </inkml:context>
    <inkml:brush xml:id="br0">
      <inkml:brushProperty name="width" value="0.025" units="cm"/>
      <inkml:brushProperty name="height" value="0.025" units="cm"/>
      <inkml:brushProperty name="color" value="#66CC00"/>
    </inkml:brush>
  </inkml:definitions>
  <inkml:trace contextRef="#ctx0" brushRef="#br0">17 509 13731,'-4'10'526,"1"1"0,0-1 0,1 1 0,0 0 0,1 0 0,0 0 0,1 21 0,2-8 234,1 0 0,8 34 0,-6-37-479,0-1 1,2 1-1,0-2 0,2 1 0,0-1 1,1 0-1,0-1 0,2 0 0,0-1 1,23 25-1,-24-32-216,0 2 0,-1-1-1,0 1 1,0 1 0,7 15 0,-14-24-60,-1 1 1,0-1 0,0 1-1,0 0 1,-1 0 0,1 0-1,-1 0 1,0 0-1,-1 1 1,1-1 0,-1 0-1,0 0 1,-1 0 0,1 0-1,-1 1 1,0-1 0,0 0-1,-1 0 1,-1 5-1,3-9-2,-1 0-1,1 0 0,-1 0 1,1 0-1,-1 0 1,1 0-1,-1 1 0,0-1 1,1-1-1,-1 1 0,0 0 1,0 0-1,0 0 0,0 0 1,0 0-1,0-1 0,0 1 1,0-1-1,0 1 1,0 0-1,-1-1 0,1 0 0,0 0 0,0 0-1,0 0 1,0 0 0,0 0-1,0 0 1,0-1 0,0 1-1,0 0 1,0-1 0,0 1-1,0-1 1,1 1 0,-1-1-1,0 1 1,0-1 0,0 0 0,1 1-1,-2-2 1,-2-2-11,1-1 0,0 1 0,-1-1 0,2 0 0,-1 0 0,1 0 0,-3-8 0,-1-8-76,1-1 0,1 1 1,-2-35-1,5-68-204,1 96 229,37-503-389,-11 258 918,-23 238-289,8 89 380,44 228 1030,-46-250-1400,1-1 0,2 0 1,1 0-1,1-1 0,2-1 0,31 45 1,-46-73-203,3 6-147,1-1 0,-1-1 0,2 1-1,-1-1 1,0 1 0,11 6 0,-39-34-1997,-82-53 361,-78-62 1960,182 136-152,-7-6 157,1 0 1,0 0-1,-12-16 0,18 22-137,0 0 0,1 0-1,-1 0 1,0 0 0,0-1 0,1 1-1,-1 0 1,0-1 0,1 1-1,0 0 1,-1-1 0,1 1-1,0 0 1,-1-1 0,1 1 0,0-1-1,0 1 1,0-1 0,0 1-1,1 0 1,-1-1 0,0 1 0,1-1-1,-1 1 1,0 0 0,1-1-1,0 1 1,-1 0 0,1 0-1,0-1 1,0 1 0,-1 0 0,1 0-1,0 0 1,0 0 0,2-1-1,6-4-9,0 1-1,0 0 1,1 1-1,0 0 1,0 1-1,0 0 1,11-2-1,36-12-243,-9-7 64,1-5-78</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5.993"/>
    </inkml:context>
    <inkml:brush xml:id="br0">
      <inkml:brushProperty name="width" value="0.025" units="cm"/>
      <inkml:brushProperty name="height" value="0.025" units="cm"/>
      <inkml:brushProperty name="color" value="#66CC00"/>
    </inkml:brush>
  </inkml:definitions>
  <inkml:trace contextRef="#ctx0" brushRef="#br0">98 315 18132,'-9'7'439,"1"1"0,0 0 1,1 0-1,-1 1 0,2 0 0,-1 0 1,1 1-1,1 0 0,-8 16 0,9-17-382,1 1 0,-1-1-1,2 1 1,-1-1-1,1 1 1,1 0 0,0 0-1,0 0 1,1 0-1,0 0 1,2 10 0,-2-19-58,0 0 0,1 0 0,-1 0 1,0 0-1,0 0 0,1 0 0,-1 0 1,0 0-1,1 0 0,-1 0 0,1 0 1,0 0-1,-1 0 0,1 0 0,0-1 1,0 2-1,0-2 0,-1 0 1,1 1-1,-1-1 1,1 0-1,-1 0 0,0 0 1,1 0-1,-1 0 1,1 0-1,-1 0 1,1 0-1,-1 0 0,0 0 1,1 0-1,-1-1 1,1 1-1,-1 0 1,1 0-1,-1 0 0,0-1 1,1 1-1,-1 0 1,0 0-1,1-1 1,-1 1-1,1-1 0,2-2-1,-1 0 0,1 0 0,-1 0 0,1-1 0,-1 1 0,0-1-1,2-4 1,5-18 4,0 0-1,-1-1 0,-2 0 1,6-49-1,-3-112 315,-8 156-43,-2 0 0,-7-50 0,4 69-12,1 13 41,0 20 22,5 17-233,2 1 0,2 0 0,1-1 1,2 0-1,2-1 0,20 49 1,-26-73-135,1 0 0,0-1 0,0 0 0,15 18 0,-19-26-5,0-1 0,1 0 0,-1 0 0,0 0 0,1 0 0,-1 0 0,1 0 0,0-1 0,-1 1 0,1-1 0,4 2 0,-5-3 13,0 0 0,0 1-1,0-1 1,0 0 0,0 0-1,0 0 1,0-1 0,0 1 0,0 0-1,0-1 1,0 1 0,-1-1-1,1 0 1,0 1 0,0-1-1,0 0 1,-1 0 0,1 0 0,2-3-1,1 0-15,-1-1 0,1 0 0,-1 0 0,-1 0 0,1 0-1,-1-1 1,0 1 0,4-9 0,6-22-381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4.138"/>
    </inkml:context>
    <inkml:brush xml:id="br0">
      <inkml:brushProperty name="width" value="0.05" units="cm"/>
      <inkml:brushProperty name="height" value="0.05" units="cm"/>
    </inkml:brush>
  </inkml:definitions>
  <inkml:trace contextRef="#ctx0" brushRef="#br0">0 340 19900,'5'-27'1849,"8"-3"-1433,5-7-152,7-8 872,6-3-1528,3-2 568,1 1-248,4-4-96</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6.580"/>
    </inkml:context>
    <inkml:brush xml:id="br0">
      <inkml:brushProperty name="width" value="0.025" units="cm"/>
      <inkml:brushProperty name="height" value="0.025" units="cm"/>
      <inkml:brushProperty name="color" value="#66CC00"/>
    </inkml:brush>
  </inkml:definitions>
  <inkml:trace contextRef="#ctx0" brushRef="#br0">24 222 17644,'-5'15'635,"1"0"0,0 0 0,0 1 0,2-1 0,-2 30 0,4-38-496,0 1 1,0 0-1,1 0 1,0 0-1,0-1 1,1 1-1,0 0 0,0-1 1,1 0-1,0 1 1,0-1-1,1 0 1,5 8-1,-8-14-125,0 1 0,0-1 0,0 1-1,0-1 1,1 1 0,-1-1 0,0 0-1,1 0 1,-1 0 0,0 1 0,1-1-1,-1-1 1,1 1 0,0 0-1,-1 0 1,1-1 0,0 1 0,-1 0-1,1-1 1,0 0 0,0 1 0,-1-1-1,1 0 1,0 0 0,0 0 0,0 0-1,-1-1 1,1 1 0,0 0 0,0-1-1,-1 1 1,1-1 0,0 1 0,-1-1-1,1 0 1,0 0 0,-1 0 0,1 0-1,-1 0 1,1 0 0,-1 0 0,0 0-1,0-1 1,1 1 0,0-3-1,4-3-2,0-1-1,-1 0 0,0 0 0,0 0 0,-1-1 0,0 0 1,4-11-1,-3-2-20,0 0 1,-1 0 0,-1 0-1,-1 0 1,-1-1 0,-3-38-1,4 81 7,2-1-1,0 0 0,1 0 1,1 0-1,0-1 0,2 1 1,0-2-1,12 19 0,-19-34 17,0 0-1,0-1 1,0 1-1,0-1 1,1 1-1,-1-1 1,0 0 0,1 0-1,-1 0 1,1 1-1,-1-1 1,1-1-1,0 1 1,0 0-1,-1 0 1,5 0-1,-5 0 0,0-1-1,1 0 1,-1-1-1,1 1 0,-1 0 1,1 0-1,-1-1 0,1 1 1,-1 0-1,0-1 1,1 0-1,-1 1 0,0-1 1,1 0-1,-1 0 0,0 1 1,1-2-1,3-3 13,0 0 0,0-1 0,-1 1 0,0-1 0,0 0 0,-1 0 0,5-9 0,37-109-125,-10 22-504,-34 100 578,0 0 0,-1 0 0,1 0-1,0 1 1,0-1 0,0 0 0,0 1 0,0-1 0,1 1-1,-1-1 1,0 1 0,1 0 0,1-2 0,-2 3 16,-1 0 0,1 0 0,-1-1 0,1 1 0,-1 0 0,1 0 0,-1 0 0,1 0 0,-1 0 0,1 0 0,-1 0 0,1 0 1,-1 1-1,1-1 0,-1 0 0,1 0 0,-1 0 0,1 0 0,-1 1 0,1-1 0,-1 0 0,0 1 0,1-1 0,-1 0 0,1 1 0,-1-1 0,0 0 0,1 1 0,-1 0 1,4 4-25,-1 0 0,-1 0 0,1 0 0,-1 1 0,0-1 0,2 9 0,5 20 61,-6-19 129,1 0 0,0-1 1,1 1-1,10 18 0,-15-32-128,0 0 1,1-1-1,-1 1 0,0 0 0,1-1 0,-1 1 0,1 0 0,-1-1 0,1 1 0,-1-1 0,1 1 0,-1-1 0,1 1 0,0-1 0,-1 1 0,1-1 0,0 0 0,-1 1 1,1-1-1,0 0 0,0 1 0,-1-1 0,1 0 0,0 0 0,1 0 0,-1 0-1,-1 0 0,1-1 0,0 1 0,0-1-1,0 1 1,0-1 0,-1 1 0,1-1 0,0 0 0,-1 1 0,1-1 0,0 0 0,-1 1 0,1-1 0,-1 0-1,1 0 1,0-1 0,3-7 94,0 0 0,-1 0-1,3-12 1,-5 15-62,12-44 92,-9 31-266,1 0 0,0 0 0,1 1 1,1 0-1,15-27 0,-22 44 91,1 0 0,0 0-1,-1 0 1,1 0 0,-1 0 0,1 0 0,0 0 0,0 1-1,-1-1 1,1 0 0,0 0 0,0 1 0,0-1 0,0 0-1,0 1 1,0-1 0,0 1 0,0 0 0,0-1 0,0 1-1,0 0 1,0-1 0,0 1 0,2 0 0,-1 0 2,-1 1 0,0-1 0,0 1 0,1 0 0,-1-1 0,0 1 0,0 0 0,0 0 0,0 0 0,0 0 0,0 0 0,0 0 0,0 0 0,0 0 0,-1 0 1,1 0-1,0 2 0,5 8-23,-1 1 0,0 0 0,4 18 0,-6-20 118,1 2-7,-3-5 2,1-1 1,0 0 0,0 1 0,1-1 0,0 0 0,0 0-1,7 9 1,-10-15-58,1 1 0,-1-1 0,0 0 1,1 1-1,-1-1 0,0 0 0,1 1 0,-1-1 0,1 0 0,-1 0 0,1 1 0,-1-1 0,1 0 0,-1 0 0,1 0 0,-1 0 0,1 0 1,-1 0-1,1 0 0,-1 0 0,1 0 0,-1 0 0,1 0 0,-1 0 0,1 0 0,-1 0 0,0 0 0,1 0 0,-1 0 0,1-1 0,-1 1 1,1 0-1,-1 0 0,1-1 0,-1 1 0,0 0 0,1-1 0,-1 1 0,0 0 0,1-1 0,-1 1 0,0-1 0,1 1 0,-1 0 1,0-1-1,0 1 0,1-1 0,-1 1 0,0-1 0,0 0 0,10-25-278,-10 26 261,2-7-254,-1 4 196,0 0 0,0 0-1,0-1 1,0 1 0,-1 0 0,1-1 0,-1 1 0,0 0 0,0-1 0,0 1 0,0-1 0,-1 1 0,-1-5 0,-3 0-242</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7.015"/>
    </inkml:context>
    <inkml:brush xml:id="br0">
      <inkml:brushProperty name="width" value="0.025" units="cm"/>
      <inkml:brushProperty name="height" value="0.025" units="cm"/>
      <inkml:brushProperty name="color" value="#66CC00"/>
    </inkml:brush>
  </inkml:definitions>
  <inkml:trace contextRef="#ctx0" brushRef="#br0">0 25 16460,'1'0'90,"-1"0"1,1-1 0,-1 1 0,1 0 0,-1-1-1,1 1 1,-1 0 0,1-1 0,0 1 0,-1 0 0,1 0-1,-1 0 1,1 0 0,-1 0 0,1 0 0,0 0-1,-1 0 1,1 0 0,-1 0 0,1 0 0,0 0 0,-1 0-1,1 0 1,-1 0 0,1 0 0,-1 1 0,1-1-1,-1 0 1,1 0 0,0 1 0,-1-1 0,0 0-1,1 1 1,-1-1 0,1 1 0,-1-1 0,1 1 0,-1-1-1,0 0 1,1 1 0,-1-1 0,0 1 0,0 0-1,1-1 1,-1 1 0,0 0 0,9 35 1469,-7-24-380,15 78 581,34 101 1,-48-182-1723,-3-6-25,1 0 0,0 0 0,0 0 1,0 1-1,1-1 0,-1-1 0,0 1 0,1 0 0,0 0 1,0 0-1,0-1 0,0 1 0,0-1 0,1 0 0,3 3 1,-5-4-12,0-1 1,0 0 0,-1 1 0,1-1-1,0 0 1,0 0 0,0 0 0,0 0-1,0 0 1,0 0 0,0 0 0,0 0 0,0 0-1,0 0 1,0 0 0,0-1 0,0 1-1,0 0 1,0-1 0,0 1 0,0-1-1,-1 1 1,1-1 0,0 1 0,0-1 0,-1 0-1,1 1 1,0-1 0,-1 0 0,1 1-1,0-1 1,-1 0 0,1 0 0,-1 0-1,1 0 1,0-1 0,15-38 41,-6-2-44,9-79 0,-14 81-40,1 1 0,19-65 0,-25 103 35,0 0 1,0 0 0,1 0-1,-1 0 1,0 1-1,1-1 1,-1 0-1,0 0 1,1 0 0,-1 0-1,1 0 1,0 1-1,-1-1 1,1 0 0,-1 0-1,1 1 1,0-1-1,0 0 1,-1 1-1,1-1 1,1 0 0,-1 1 0,0 1 0,-1-1 0,1 0 0,-1 0 0,1 1 0,-1-1-1,1 0 1,0 1 0,-1-1 0,1 1 0,-1-1 0,1 1 0,-1-1 0,0 1 0,1-1 0,-1 1 0,1-1 0,-1 1 0,0-1 0,0 1 0,1 0 0,-1 0 0,13 44-62,2 62-2196,-12-97 1925,-2-9-122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7.813"/>
    </inkml:context>
    <inkml:brush xml:id="br0">
      <inkml:brushProperty name="width" value="0.025" units="cm"/>
      <inkml:brushProperty name="height" value="0.025" units="cm"/>
      <inkml:brushProperty name="color" value="#66CC00"/>
    </inkml:brush>
  </inkml:definitions>
  <inkml:trace contextRef="#ctx0" brushRef="#br0">77 231 14643,'-1'0'140,"-1"0"-1,0 0 1,0 0-1,1 1 1,-1-1 0,0 0-1,1 1 1,-1 0-1,0-1 1,1 1 0,-1 0-1,1 0 1,-1 0-1,1 0 1,0 0 0,-1 0-1,1 0 1,0 1-1,0-1 1,0 0-1,0 1 1,0-1 0,0 1-1,0-1 1,0 1-1,0-1 1,0 3 0,-4 7 463,1 0 1,-5 21 0,8-27-317,-5 17 97,2 1 0,0 0 1,1 0-1,1 0 0,1 1 0,5 43 1,-4-66-386,-1 0 1,2 1 0,-1-1 0,0 0 0,0 0-1,0 0 1,0 0 0,1 1 0,-1-1 0,1 0 0,-1 0-1,1 0 1,-1 0 0,1 0 0,-1 0 0,1 0-1,0 0 1,0 0 0,0 0 0,-1-1 0,1 1-1,0 0 1,0 0 0,0-1 0,0 1 0,0-1-1,0 1 1,2 0 0,-1-1-2,0-1 0,-1 1 0,0-1 0,1 1-1,-1-1 1,1 0 0,-1 0 0,0 0 0,1 0 0,-1 0 0,0 0 0,0 0 0,0 0 0,0 0-1,0 0 1,0 0 0,0-1 0,0 1 0,0-1 0,-1 1 0,2-3 0,6-14-9,0-1 1,-1 0 0,-1 0 0,-1-1-1,-1 0 1,3-31 0,-1-123 103,-6 153-72,-3-27 15,2 43-19,2 12 10,4 26-24,18 64 0,-18-82 1,0 1 0,1-1 1,1-1-1,1 1 0,0-1 0,12 17 0,-19-29 7,1 0-1,-1 0 1,1 0-1,-1-1 1,1 1-1,0 0 1,0-1-1,0 1 1,0-1-1,0 1 1,0-1-1,0 0 1,0 0-1,1 0 1,-1 0-1,0 0 1,1-1 0,-1 1-1,0-1 1,1 1-1,-1-1 1,1 0-1,-1 0 1,1 0-1,-1 0 1,1 0-1,-1-1 1,1 1-1,-1-1 1,0 0-1,1 1 1,-1-1-1,0 0 1,0-1-1,1 1 1,-1 0 0,0 0-1,0-1 1,0 0-1,-1 1 1,1-1-1,0 0 1,-1 0-1,1 0 1,-1 0-1,3-3 1,3-7 50,0-1 0,0 1 0,-1-1 0,0-1 1,-1 1-1,-1-1 0,5-27 0,-5 17-45,-2 1-1,0-1 1,-2 1-1,-2-26 1,2 46-41,-5-31-138,5 32 137,0 1-1,-1-1 0,1 1 0,0-1 1,-1 1-1,0-1 0,1 1 0,-1 0 0,0-1 1,1 1-1,-1 0 0,0 0 0,0 0 0,0-1 1,0 1-1,0 0 0,-1 0 0,0-1 0,1 2 17,1 0 0,0 0 0,0 0 0,-1 0 0,1 0 0,0 0 0,0 0 0,-1 0 0,1 0-1,0 0 1,0 0 0,-1 0 0,1 0 0,0 1 0,0-1 0,0 0 0,-1 0 0,1 0 0,0 0-1,0 0 1,0 0 0,-1 0 0,1 1 0,0-1 0,0 0 0,0 0 0,-1 0 0,1 1 0,0-1-1,0 0 1,0 0 0,0 0 0,0 1 0,0-1 0,0 0 0,-1 1 0,-2 13-198,2 17-41,2-16 226,0 0 1,2-1-1,-1 1 1,6 15-1,-6-25 59,0 1 0,0-1-1,0 0 1,1 1 0,-1-1-1,1 0 1,0-1 0,1 1-1,-1 0 1,1-1-1,0 0 1,0 0 0,7 6-1,-9-9-15,-1-1-1,1 1 0,-1 0 1,1 0-1,-1-1 0,1 1 1,-1-1-1,1 1 0,-1-1 0,1 0 1,0 0-1,-1 0 0,1 0 1,0 0-1,-1 0 0,1 0 1,0 0-1,-1-1 0,1 1 1,2-1-1,-1-1 7,0 1 0,-1-1 0,1 0 0,0 0 0,-1 0 0,0 0 0,1 0-1,-1 0 1,0-1 0,2-2 0,2-5 27,0 0-1,0 0 1,-1 0-1,7-22 1,-8 20-34,0-1 0,-1 0 0,-1 1 0,0-1 0,-1 0 1,0 0-1,-1-1 0,-2-20 0,2 34-21,0-1 0,0 1-1,0-1 1,0 1 0,0 0 0,0-1 0,0 1 0,0-1-1,0 1 1,0-1 0,0 1 0,0 0 0,0-1 0,-1 1-1,1 0 1,0-1 0,0 1 0,-1-1 0,1 1 0,0 0-1,0-1 1,-1 1 0,1 0 0,0 0 0,-1-1-1,1 1 1,-1-1 0,0 14-130,3 2-131,1 1 1,1-1 0,0 0 0,1 0 0,1 0-1,0 0 1,1-1 0,1 0 0,11 17 0,-6-16-178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8.291"/>
    </inkml:context>
    <inkml:brush xml:id="br0">
      <inkml:brushProperty name="width" value="0.025" units="cm"/>
      <inkml:brushProperty name="height" value="0.025" units="cm"/>
      <inkml:brushProperty name="color" value="#66CC00"/>
    </inkml:brush>
  </inkml:definitions>
  <inkml:trace contextRef="#ctx0" brushRef="#br0">31 326 18884,'-1'1'96,"0"-1"-1,-1 1 1,1 0-1,0 0 1,-1-1 0,1 1-1,0 0 1,0 0-1,0 0 1,0 0 0,0 1-1,0-1 1,0 0-1,0 0 1,0 1-1,1-1 1,-1 0 0,0 1-1,1-1 1,-1 1-1,1-1 1,0 1 0,-1-1-1,1 4 1,-7 40 809,6-29-550,0 0-1,2 0 0,2 21 0,-2-31-300,0-1 0,0 0 0,0 1 0,1-1 0,0 0 0,0 0 0,0 0 0,0 0 0,1 0 0,0-1 0,0 1 0,0-1 0,6 6 0,-9-9-41,1-1 0,0 1 1,0 0-1,0 0 0,0-1 1,0 1-1,0 0 0,0-1 1,0 0-1,1 1 0,-1-1 1,0 1-1,0-1 0,0 0 1,0 0-1,1 0 0,-1 0 1,0 0-1,0 0 0,0 0 0,1 0 1,-1 0-1,2-1 0,-1 0 0,0 0-1,0 0 0,0 0 0,0-1 0,0 1 0,-1 0 0,1-1 0,0 0 0,-1 1 0,1-1 1,1-3-1,3-5 8,0 0 0,-1 0 0,7-19 0,-11 27-14,9-28 1,-2 1 0,-1-1 1,-1-1-1,-2 1 0,-1-1 1,-1 0-1,-2 1 0,-1-1 1,-1 0-1,-2 1 0,-12-50 1,13 71-31,0 1 1,0-1 0,-1 1-1,-9-15 1,12 21 15,0 1 1,0 0-1,0-1 0,0 1 0,-1 0 1,1 0-1,0 0 0,0 0 0,-1 0 0,1 0 1,-1 0-1,1 0 0,0 0 0,-4 0 1,4 1 0,0 0 0,0 0 0,0 0 1,0 0-1,0 0 0,0 0 1,0 1-1,0-1 0,0 0 1,0 1-1,0-1 0,0 1 0,0-1 1,0 1-1,0-1 0,0 1 1,0 0-1,1 0 0,-1-1 0,0 1 1,0 0-1,1 0 0,-1 0 1,1 0-1,-2 1 0,-2 6-16,0-1-1,1 1 1,0 0-1,0 0 0,0 0 1,1 1-1,1-1 1,-2 12-1,0 9 12,2 34 0,1-63 11,0 18 33,1 0 1,6 31-1,-6-44-21,0 0 0,1 0 0,-1 0 0,1-1 0,1 1 0,3 6 0,-5-10-7,0 1-1,0 0 1,1-1-1,-1 1 1,1-1-1,-1 1 1,1-1-1,0 0 0,-1 1 1,1-1-1,0 0 1,0 0-1,0-1 1,0 1-1,0 0 1,2 0-1,12 1-256,0 0-1,26-2 1,-29 0-91,-1 0 1,1 0 0,0 1-1,0 1 1,18 4 0,-27-4 283,-1-1 1,1 1-1,-1-1 1,0 1-1,1 0 1,-1 0-1,0 1 1,0-1 0,0 1-1,-1-1 1,1 1-1,0 0 1,-1 0-1,0 0 1,0 0-1,0 1 1,0-1-1,0 0 1,-1 1 0,0-1-1,1 1 1,-1 0-1,0 3 1,1 22-340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9.224"/>
    </inkml:context>
    <inkml:brush xml:id="br0">
      <inkml:brushProperty name="width" value="0.025" units="cm"/>
      <inkml:brushProperty name="height" value="0.025" units="cm"/>
      <inkml:brushProperty name="color" value="#66CC00"/>
    </inkml:brush>
  </inkml:definitions>
  <inkml:trace contextRef="#ctx0" brushRef="#br0">89 228 17828,'-1'-1'70,"0"0"1,0 0 0,0 0-1,0 0 1,0 0 0,0 0-1,0 0 1,0 1 0,0-1-1,0 0 1,0 1-1,-1-1 1,1 1 0,0-1-1,0 1 1,-1-1 0,1 1-1,0 0 1,-1 0 0,1 0-1,0 0 1,-1 0-1,1 0 1,0 0 0,-1 0-1,1 0 1,0 0 0,-1 1-1,1-1 1,0 1-1,0-1 1,-1 1 0,1-1-1,0 1 1,0 0 0,0-1-1,0 1 1,0 0 0,0 0-1,0 0 1,0 0-1,0 0 1,-1 2 0,-2 2 97,1 1 1,-1-1 0,1 1 0,1 0-1,-1 0 1,1 1 0,0-1-1,-1 7 1,-2 12 55,2 1 1,1 0-1,2 51 0,1-58-215,1 1-1,1-1 0,1 0 0,0 1 1,13 31-1,-16-49-9,-1-1 0,1 0 0,-1 0 0,1 1 0,-1-1 0,1 0 0,0 0 0,0 0 0,-1 0 0,1 0 0,0 0 0,0 0 0,0 0 0,0 0 0,0-1 0,2 2 0,-2-2 2,-1 0-1,1 0 0,-1 0 1,1 0-1,-1 0 0,1 0 1,-1 0-1,1 0 0,-1 0 1,1-1-1,-1 1 0,1 0 1,-1 0-1,1 0 0,-1-1 1,1 1-1,-1 0 0,0-1 1,1 1-1,-1-1 0,1 1 1,-1 0-1,0-1 0,1 1 1,-1-1-1,1 0 1,2-5 3,-1 1 0,1-1 1,-1 0-1,0 0 0,1-9 1,5-26 123,-2 0 0,1-84 1,-19-85 782,11 185-600,6 42-22,5 20-353,4 7-46,29 59-1,-37-90 91,2 0 0,-1 0-1,1-1 1,1 0-1,1 0 1,-1-1 0,2 0-1,17 15 1,-24-23 17,-1-1 0,1 1 0,0-1 0,0 0-1,0 0 1,0 0 0,0 0 0,0-1 0,0 0 0,0 0 0,1 0 0,-1 0 0,1-1-1,-1 1 1,0-1 0,1 0 0,-1-1 0,1 1 0,-1-1 0,0 0 0,1 0 0,-1 0-1,8-3 1,-5 0 3,0 0-1,-1-1 0,1 0 1,-1 0-1,0 0 1,0 0-1,-1-1 0,1 0 1,-1 0-1,0-1 1,-1 1-1,6-11 0,-4 5 4,1 0 1,-2-1-1,0 1 0,0-1 0,-1 0 0,-1 0 1,0 0-1,0-1 0,-2 1 0,0-1 0,0 1 0,-2-15 1,1 27-3,0-1 1,0 1-1,0 0 1,-1 0-1,1 0 1,0 0-1,-1 0 1,1-1-1,-1 1 1,1 0 0,-1 0-1,1 0 1,-1 0-1,0 0 1,1 0-1,-1 1 1,0-1-1,0 0 1,0 0-1,0 0 1,0 1-1,0-1 1,-1 0 0,1 1-1,0 0 0,1 0 0,-1 0 1,0 0-1,0 0 0,0 0 1,0 1-1,0-1 0,0 0 1,0 1-1,1-1 0,-1 0 0,0 1 1,0-1-1,0 1 0,1-1 1,-1 1-1,0 0 0,1-1 1,-1 1-1,0 0 0,1 0 0,-1-1 1,1 1-1,-1 0 0,1 0 1,0 0-1,-1-1 0,1 2 1,-5 8-1,1-1 1,1 1 0,0 0 0,0 0 0,1 0-1,0 0 1,0 12 0,1-14-1,0 0-1,1 0 1,1 0 0,-1 1-1,2-1 1,-1 0 0,1 0 0,0-1-1,5 13 1,-7-18 0,1-1 0,0 1-1,-1-1 1,1 0 0,0 1 0,0-1-1,0 1 1,0-1 0,0 0 0,0 0-1,1 0 1,-1 0 0,0 0 0,0 0 0,1 0-1,-1 0 1,1 0 0,-1-1 0,1 1-1,-1 0 1,1-1 0,-1 1 0,4-1-1,-3 0 3,1 0-1,-1 0 1,1-1-1,-1 1 0,1-1 1,-1 0-1,1 0 0,-1 0 1,1 0-1,-1 0 1,0 0-1,0-1 0,3-2 1,5-4 3,0-1 1,-1 0 0,-1 0 0,14-20-1,-17 22 47,0 0 1,0-1-1,-1 1 0,-1-1 0,1 0 0,-1 0 0,0 0 0,-1 0 0,0-1 0,0 1 1,-1-1-1,0 1 0,-1-1 0,1 1 0,-2-1 0,1 0 0,-1 1 0,-1-1 1,1 1-1,-1 0 0,-1-1 0,0 1 0,0 0 0,0 0 0,-1 1 0,0-1 0,-1 1 1,-5-7-1,5 6 71,-1 0 0,0 0 0,0 1 0,-8-7 0,14 14-158,-1-1 1,1 1-1,0 0 0,0 0 1,0-1-1,0 1 0,0 0 1,0 0-1,0-1 1,0 1-1,0 0 0,0 0 1,1-1-1,-1 1 1,0 0-1,0 0 0,0-1 1,0 1-1,0 0 0,0 0 1,0 0-1,1-1 1,-1 1-1,0 0 0,0 0 1,0 0-1,0-1 0,1 1 1,-1 0-1,0 0 1,0 0-1,1 0 0,-1 0 1,0 0-1,0-1 1,1 1-1,-1 0 0,0 0 1,0 0-1,1 0 0,-1 0 1,12-5-184,7 1-120,4-7-114</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19.986"/>
    </inkml:context>
    <inkml:brush xml:id="br0">
      <inkml:brushProperty name="width" value="0.025" units="cm"/>
      <inkml:brushProperty name="height" value="0.025" units="cm"/>
      <inkml:brushProperty name="color" value="#66CC00"/>
    </inkml:brush>
  </inkml:definitions>
  <inkml:trace contextRef="#ctx0" brushRef="#br0">20 274 19228,'22'21'736,"0"2"-1,-1 0 0,-1 1 1,-2 1-1,19 31 1,-16-23-413,58 99 38,-71-117-321,-78-157-676,42 92 258,-3 1-1,-1 1 1,-43-46-1,51 74 179,16 19 106,11 14 15,11 11 70,1-1-1,1 0 1,35 39 0,-31-39 62,-7-7 63,0 0 0,2-1 1,0-1-1,0 0 0,1-1 0,1 0 0,31 16 1,-46-27-61,0-1 1,1 0-1,-1 0 1,1 0 0,-1-1-1,0 1 1,1 0-1,-1-1 1,1 0 0,0 1-1,-1-1 1,1 0-1,-1 0 1,1-1 0,-1 1-1,1 0 1,-1-1-1,1 0 1,-1 1 0,1-1-1,-1 0 1,0 0-1,3-2 1,-2 0 26,0 1-1,0-1 0,-1 0 1,1 0-1,-1-1 1,0 1-1,0-1 1,0 1-1,0-1 1,-1 1-1,1-1 0,-1 0 1,0 0-1,1-5 1,1-10 66,0-1 0,-1 1 0,-1-1 0,-1 1 0,-1-1 0,-1 1 0,0-1 0,-8-27 0,4 25-127,-1 0 1,0 1 0,-2 0 0,0 0-1,-2 1 1,0 0 0,-14-19 0,17 29-19,-1 0 1,0 0-1,-10-8 0,16 15-26,0 0 0,0 0-1,-1 1 1,1 0 0,-1 0 0,0 0-1,0 0 1,1 0 0,-1 1 0,0 0-1,0 0 1,-8-1 0,11 1-16,0 1 0,0 0-1,0 0 1,1 0 0,-1 0 0,0 1 0,0-1 0,0 0 0,1 0 0,-1 0 0,0 1 0,0-1 0,1 0-1,-1 1 1,0-1 0,1 0 0,-1 1 0,0-1 0,1 1 0,-1-1 0,0 1 0,1 0 0,-1-1 0,1 1-1,-1-1 1,1 1 0,0 0 0,-1-1 0,1 1 0,0 0 0,-1 0 0,1-1 0,0 1 0,0 0 0,0 0 0,-1 0-1,1-1 1,0 1 0,0 0 0,0 0 0,0 0 0,1-1 0,-1 1 0,0 0 0,0 0 0,0-1 0,1 1-1,-1 0 1,1 1 0,0 3-189,1-1-1,0 1 0,-1-1 1,2 1-1,-1-1 0,5 7 1,14 10-363,7 1-111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1.170"/>
    </inkml:context>
    <inkml:brush xml:id="br0">
      <inkml:brushProperty name="width" value="0.025" units="cm"/>
      <inkml:brushProperty name="height" value="0.025" units="cm"/>
      <inkml:brushProperty name="color" value="#66CC00"/>
    </inkml:brush>
  </inkml:definitions>
  <inkml:trace contextRef="#ctx0" brushRef="#br0">64 712 18716,'-2'-2'210,"0"1"0,-1 0 1,1 0-1,0-1 0,-1 1 0,0 1 0,1-1 0,-1 0 1,1 1-1,-1-1 0,0 1 0,1 0 0,-6 0 1,7 0-141,-1 1 1,1-1 0,0 1 0,0-1 0,-1 1 0,1 0 0,0-1 0,0 1 0,0 0 0,0 0 0,0 0 0,0 0 0,0 0 0,0 0 0,1 0 0,-1 0-1,0 1 1,0-1 0,1 0 0,-1 0 0,1 1 0,-1-1 0,1 0 0,0 0 0,-1 1 0,1-1 0,0 1 0,0 2 0,-1 9 21,1 1 0,1 0 0,0 0 0,1-1 0,1 1 1,0-1-1,0 1 0,1-1 0,1 0 0,0 0 0,14 22 0,-18-32-72,1-1-1,-1 1 0,1-1 1,0 1-1,0-1 0,0 0 1,0 0-1,0 0 0,0 0 1,1 0-1,-1 0 0,1 0 1,-1-1-1,1 1 0,-1-1 1,5 1-1,-5-1-4,0-1 0,0 0 0,0 0 1,0 0-1,0 0 0,0 0 0,0 0 0,0-1 1,0 1-1,0-1 0,0 0 0,0 1 0,-1-1 0,1 0 1,0 0-1,0 0 0,0 0 0,-1 0 0,1-1 1,-1 1-1,1 0 0,-1-1 0,0 1 0,3-4 0,5-7 29,-1-1 0,0 0 0,0 0 0,-2-1 0,0 0 0,0 0 0,5-22 0,-1-6 44,7-58 1,-9 45-43,-8 54-46,0 1 1,0 0-1,0-1 0,0 1 0,0 0 0,0-1 0,0 1 0,0 0 0,0 0 1,0-1-1,1 1 0,-1 0 0,0 0 0,0-1 0,0 1 0,0 0 1,1 0-1,-1-1 0,0 1 0,0 0 0,0 0 0,1 0 0,-1-1 1,0 1-1,0 0 0,1 0 0,-1 0 0,0 0 0,0-1 0,1 1 0,-1 0 1,0 0-1,1 0 0,6 7 3,3 17 7,-9-23-8,4 14 6,0 0 31,1-1 0,0-1 0,1 1 0,9 13 0,-16-27-29,0 1 1,0 0 0,1-1-1,-1 1 1,1-1-1,-1 1 1,0 0-1,1-1 1,-1 1-1,1-1 1,-1 1-1,1-1 1,0 1-1,-1-1 1,1 0 0,-1 1-1,1-1 1,0 0-1,-1 1 1,1-1-1,0 0 1,-1 0-1,1 0 1,0 1-1,0-1 1,-1 0-1,1 0 1,0 0 0,0 0-1,-1 0 1,1-1-1,0 1 1,1 0-1,-1-1 8,1-1 0,-1 1 1,0 0-1,1-1 0,-1 1 0,0-1 0,0 0 0,0 1 0,0-1 0,0 0 0,-1 1 0,2-4 1,2-8 65,0 0 0,2-21-1,0-14 17,-5 27-277,2 0 0,8-32-1,-11 53 171,0-1-1,0 1 0,0 0 0,0 0 0,0-1 1,0 1-1,0 0 0,0 0 0,0-1 0,0 1 0,0 0 1,1 0-1,-1-1 0,0 1 0,0 0 0,0 0 1,0 0-1,0-1 0,1 1 0,-1 0 0,0 0 1,0 0-1,0 0 0,1 0 0,-1-1 0,0 1 1,0 0-1,0 0 0,1 0 0,-1 0 0,0 0 0,0 0 1,1 0-1,-1 0 0,0 0 0,0 0 0,1 0 1,-1 0-1,0 0 0,0 0 0,1 0 0,-1 0 1,0 0-1,0 0 0,1 0 0,-1 0 0,0 0 1,0 0-1,1 1 0,-1-1 0,0 0 0,0 0 1,0 0-1,1 0 0,-1 0 0,0 1 0,0-1 0,0 0 1,0 0-1,1 0 0,-1 1 0,0-1 0,9 14-219,-9-14 224,12 25-272,-9-16 252,1-1-1,0 1 1,1-1-1,0 0 1,0-1-1,0 1 1,1-1 0,12 12-1,-17-19 32,-1 1 0,1 0 0,0-1 0,0 1 0,0-1 0,0 1 0,0-1 0,0 0-1,0 1 1,0-1 0,0 0 0,0 0 0,0 0 0,0 1 0,0-1 0,0 0 0,0 0 0,0 0 0,0-1 0,0 1 0,0 0 0,0 0-1,1-1 1,0 0 4,0 0 0,-1 0-1,1 0 1,-1 0-1,0-1 1,1 1-1,-1 0 1,0-1 0,0 1-1,0-1 1,0 1-1,1-3 1,2-5 43,0 0-1,-1 0 1,4-18-1,-7 24-41,9-46 123,3-62 1,-2 9-608,-6 111 15,1 8 346,-2 2 2,0 2 133,1-1-1,0 1 1,2-1-1,11 30 1,-16-49-12,-1 0 1,1 0 0,-1 0-1,1 0 1,-1 0 0,1 0-1,0 0 1,-1 0 0,1 0-1,0 0 1,0-1 0,-1 1 0,1 0-1,0 0 1,0-1 0,0 1-1,2 0 1,-3-1-4,1 0 0,-1 0 0,1 0 1,-1 0-1,1 0 0,0 0 0,-1 0 1,1-1-1,-1 1 0,0 0 0,1 0 0,-1-1 1,1 1-1,-1 0 0,1 0 0,-1-1 0,1 1 1,-1 0-1,0-1 0,1 1 0,-1-1 0,0 1 1,1-1-1,-1 1 0,0-1 0,3-4 34,-1 1 0,0-1 0,0 0 0,-1 0 0,2-8 0,10-93 182,-2 8-595,-11 98 345,0-1 0,1 0 0,-1 0 1,0 0-1,0 0 0,0 0 0,0 1 0,1-1 0,-1 0 0,0 0 1,1 0-1,-1 1 0,1-1 0,-1 0 0,1 0 0,-1 1 1,1-2-1,0 3 11,-1-1 1,1 0-1,-1 0 1,0 0 0,1 1-1,-1-1 1,0 0-1,1 0 1,-1 1-1,0-1 1,1 0 0,-1 1-1,0-1 1,0 0-1,1 1 1,-1-1-1,0 0 1,0 1 0,0-1-1,0 1 1,1-1-1,-1 0 1,0 2-1,10 39-287,-8-33 264,3 12 10,-1 0 142,1-1 0,0 1 0,2-1-1,0 0 1,12 20 0,-19-38-96,0 0 0,1 0 0,-1 0 0,1 0 1,-1 0-1,1 0 0,0-1 0,-1 1 0,1 0 0,0 0 0,0 0 0,-1-1 0,1 1 0,0-1 0,0 1 0,0-1 1,0 1-1,0-1 0,0 1 0,0-1 0,0 0 0,0 1 0,0-1 0,0 0 0,2 0 0,-2 0 1,0-1 0,1 1 0,-1-1-1,0 0 1,0 1 0,0-1 0,0 0-1,0 0 1,0 0 0,0 0 0,0 0-1,0 0 1,0 0 0,-1 0 0,1 0-1,1-3 1,2-6 33,0 0 1,0-1-1,4-17 0,2-33-243,6-102 0,-13 126-13,-4 36 188,1 0-1,0 0 1,0 0-1,0 0 1,1 0-1,-1-1 0,0 1 1,0 0-1,0 0 1,1 0-1,-1 0 1,1 0-1,-1 0 1,1 0-1,-1 0 1,1 0-1,0-1 0,0 2 9,-1 0-1,1 0 1,-1 0-1,1 0 0,-1 1 1,1-1-1,-1 0 1,0 0-1,1 0 0,-1 0 1,1 1-1,-1-1 1,0 0-1,1 0 0,-1 1 1,1-1-1,-1 0 1,0 1-1,0-1 0,1 0 1,-1 1-1,0-1 1,1 0-1,-1 1 0,0-1 1,0 1-1,19 38-40,16 57 744,-35-95-691,0-1 1,0 1-1,1-1 1,-1 1 0,0-1-1,0 1 1,0-1-1,0 1 1,1-1-1,-1 1 1,0-1 0,0 1-1,1-1 1,-1 1-1,0-1 1,1 1 0,-1-1-1,1 0 1,-1 1-1,0-1 1,1 0 0,-1 1-1,1-1 1,-1 0-1,1 0 1,-1 1-1,1-1 1,-1 0 0,1 0-1,0 0 1,0 0-21,0-1 0,-1 1 1,1-1-1,0 1 0,0-1 0,-1 1 1,1-1-1,0 0 0,-1 1 0,1-1 1,-1 0-1,1 0 0,-1 1 0,1-1 1,0-1-1,12-36-583,-9 13 358,-1 0 0,-1 0 0,-1-1 0,-2 1 0,-5-44-1,5 60 274,4 11 167,3 8-134,26 79 520,-19-50-127,31 66 1,-44-104-474,1 0-1,-1 0 0,1 0 1,-1 0-1,1 0 0,0 0 1,-1 0-1,1 0 0,0-1 1,-1 1-1,1 0 0,0 0 1,0 0-1,0-1 0,0 1 1,0-1-1,0 1 0,1 0 1,-1-1-14,0 0 1,-1 0 0,1 0 0,-1-1-1,1 1 1,-1 0 0,1 0 0,-1-1-1,1 1 1,-1 0 0,1 0 0,-1-1-1,1 1 1,-1-1 0,0 1 0,1 0 0,-1-1-1,0 1 1,1-1 0,-1 1 0,0-1-1,0 1 1,1-1 0,-1 1 0,0-2-1,3-5-119,-1 0 0,0 0-1,-1 0 1,2-10 0,-2-20-268</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1.778"/>
    </inkml:context>
    <inkml:brush xml:id="br0">
      <inkml:brushProperty name="width" value="0.025" units="cm"/>
      <inkml:brushProperty name="height" value="0.025" units="cm"/>
      <inkml:brushProperty name="color" value="#66CC00"/>
    </inkml:brush>
  </inkml:definitions>
  <inkml:trace contextRef="#ctx0" brushRef="#br0">40 412 19068,'-1'0'142,"0"-1"0,1 0 0,-1 1 0,0 0 0,0-1 0,0 1 0,0 0 0,0-1-1,0 1 1,0 0 0,0 0 0,0 0 0,0 0 0,0 0 0,0 0 0,0 0 0,0 0 0,0 0 0,0 0 0,0 1 0,0-1 0,0 0 0,0 1-1,0-1 1,-1 2 0,1-1 9,-1 0 1,1 1-1,0-1 0,0 1 0,0-1 0,1 1 0,-1-1 0,0 1 0,0-1 0,1 1 0,-1 0 0,1 0 1,-1 2-1,0 8 237,0-1 1,1 1 0,2 18 0,-2-27-322,2 10 163,0 0 0,0 0-1,9 24 1,-10-33-188,0 0-1,0-1 1,1 1 0,0-1 0,0 1-1,0-1 1,0 1 0,0-1-1,0 0 1,1 0 0,0 0 0,0-1-1,-1 1 1,2 0 0,-1-1 0,0 0-1,4 2 1,-5-3-31,-1-1 0,1 0 0,-1 1-1,1-1 1,0 0 0,-1 0 0,1 0 0,-1-1-1,1 1 1,-1 0 0,1 0 0,-1-1 0,1 1 0,-1-1-1,1 1 1,-1-1 0,1 0 0,-1 0 0,0 0 0,1 1-1,-1-1 1,0 0 0,0-1 0,0 1 0,0 0 0,0 0-1,0 0 1,1-2 0,2-2-3,-1-1 1,0 1-1,0-1 0,0 1 1,3-12-1,-2 0-30,0 1-1,-1-1 1,-1-1 0,0 1 0,-2 0-1,0 0 1,-1-1 0,0 1-1,-2 0 1,-7-31 0,14 61-280,16 45-118,-19-54 421,1 0 0,0 0 0,0-1 0,0 1-1,1-1 1,-1 0 0,1 1 0,0-1 0,0 0-1,0-1 1,0 1 0,6 3 0,-8-5 5,0-1 1,1 1-1,-1-1 0,0 0 1,1 0-1,-1 1 0,0-1 1,1 0-1,-1 0 0,0 0 1,0-1-1,1 1 1,-1 0-1,0 0 0,1-1 1,-1 1-1,0-1 0,0 1 1,1-1-1,-1 1 0,0-1 1,0 0-1,0 0 0,0 1 1,0-1-1,0 0 1,0 0-1,0 0 0,0 0 1,-1 0-1,2-2 0,3-4 31,0 0 0,-1 0 0,6-13 0,1-8 13,0-1 1,-2 0-1,-1 0 1,-2-1-1,-1 0 1,-1 0-1,-1 0 1,-2-38-1,-2 54-38,0 0-1,-6-26 0,6 37-9,1 1-1,-1-1 1,1 1-1,-1-1 1,0 1-1,0-1 1,-1 1-1,1-1 1,0 1-1,-1 0 1,1 0-1,-1 0 1,0-1-1,0 2 1,1-1-1,-1 0 0,-1 0 1,1 1-1,0-1 1,0 1-1,-1-1 1,-2 0-1,3 2-1,0-1 0,0 1-1,0 1 1,0-1 0,1 0-1,-1 0 1,0 1-1,0-1 1,0 1 0,1-1-1,-1 1 1,0 0 0,1 0-1,-1-1 1,0 1 0,1 1-1,-1-1 1,1 0 0,-1 0-1,1 0 1,0 1-1,0-1 1,0 1 0,-1-1-1,1 1 1,0-1 0,1 1-1,-1 0 1,-1 2 0,-2 5-3,0 1 0,0 0 0,-4 20 0,4-12 10,2 0-1,0 0 1,1 0 0,0 0 0,4 32-1,-1-40 1,-1 0-1,1 0 0,0 0 0,1-1 0,1 1 0,-1-1 1,1 1-1,1-1 0,0 0 0,0-1 0,11 15 0,-13-20-71,-1-1 0,1 1 0,0-1 0,0 0 0,0 1 0,0-1-1,0-1 1,0 1 0,1 0 0,-1-1 0,1 0 0,-1 1 0,1-2 0,-1 1-1,1 0 1,0-1 0,-1 1 0,1-1 0,0 0 0,-1 0 0,1-1-1,0 1 1,-1-1 0,1 1 0,-1-1 0,1 0 0,-1-1 0,6-1 0,1-3-213,1 1 0,-1-1 1,-1-1-1,1 0 0,-1 0 1,0-1-1,13-15 0,1-5-522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2.225"/>
    </inkml:context>
    <inkml:brush xml:id="br0">
      <inkml:brushProperty name="width" value="0.025" units="cm"/>
      <inkml:brushProperty name="height" value="0.025" units="cm"/>
      <inkml:brushProperty name="color" value="#66CC00"/>
    </inkml:brush>
  </inkml:definitions>
  <inkml:trace contextRef="#ctx0" brushRef="#br0">23 149 17860,'-11'-5'2952,"1"0"-1599,8-3-545,2-2 2793,10 0-2017,6-3-392,3-1-648,1 1-224,3-1-632,-2 1-400,-5-1 576,-8-1-88,-8 1-128</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2.816"/>
    </inkml:context>
    <inkml:brush xml:id="br0">
      <inkml:brushProperty name="width" value="0.025" units="cm"/>
      <inkml:brushProperty name="height" value="0.025" units="cm"/>
      <inkml:brushProperty name="color" value="#66CC00"/>
    </inkml:brush>
  </inkml:definitions>
  <inkml:trace contextRef="#ctx0" brushRef="#br0">1 27 15683,'0'-2'183,"0"1"0,1-1 0,-1 1 0,1-1 0,-1 1 0,1-1 0,0 1 0,0-1 0,-1 1 0,1-1 0,0 1 0,0 0 0,0 0 0,1 0 0,-1-1 0,0 1 0,0 0 0,2-1 0,-2 2-107,-1 0 0,1 0 0,-1 0 1,1 0-1,-1 0 0,1 1 0,-1-1 0,1 0 0,-1 0 0,1 0 0,-1 0 0,1 1 1,-1-1-1,1 0 0,-1 0 0,1 1 0,-1-1 0,1 0 0,-1 1 0,0-1 0,1 1 1,12 18 2158,54 141 1261,-50-113-3288,2 0 1,28 47-1,-44-88-205,0-1 0,0 1 0,1-1 0,0 0 0,0 0 0,6 4-1,-10-8-22,1-1 0,0 1 0,0 0 0,0-1 0,0 1 0,0-1 0,0 1 0,0-1 0,0 0 0,0 1 0,0-1 0,1 0-1,-1 0 1,0 0 0,0 0 0,0 1 0,0-2 0,0 1 0,0 0 0,1 0 0,-1 0 0,0 0 0,0-1 0,0 1 0,0 0-1,0-1 1,0 1 0,0-1 0,0 0 0,0 1 0,0-1 0,0 0 0,-1 1 0,1-1 0,0 0 0,0 0 0,-1 0 0,1 1-1,0-1 1,0-2 0,6-7-399,-1 0 0,-1-1 0,1 0 0,-2 0 0,0 0 1,0 0-1,3-16 0,11-85-1585,-18 109 1961,19-150-7339,-16 143 8144,1 16 73,3 21 337,-7-25-1124,7 33 1296,13 49 1806,-17-75-2856,0-1 0,1 1 0,0-1-1,0 0 1,0 0 0,1 0-1,7 8 1,-11-15-263,0 0 0,0 0 0,0 0 0,0 0 0,0 0 0,0 0 0,0 0 0,1 0 0,-1 0 1,0 0-1,0-1 0,1 1 0,-1 0 0,0-1 0,1 1 0,-1-1 0,0 0 0,1 1 0,-1-1 0,1 0 0,-1 0 0,1 0 0,-1 0 0,1 0 0,-1 0 0,0 0 0,1-1 1,-1 1-1,1 0 0,-1-1 0,0 1 0,1-1 0,-1 0 0,0 1 0,1-1 0,-1 0 0,0 0 0,0 0 0,0 0 0,0 0 0,0 0 0,0 0 0,1-1 0,3-4 49,-1 0-1,1 0 1,-1-1-1,-1 1 1,1-1 0,4-13-1,-4 8 49,0 0-1,-1 0 1,-1-1-1,0 1 1,-1-1-1,0 1 1,-2-22-1,1 30-91,-1 0-1,1 0 0,-1 1 0,0-1 1,-1 0-1,1 0 0,-1 1 0,1-1 0,-1 1 1,0-1-1,0 1 0,-4-4 0,4 5-22,0 0-1,0 0 0,-1 1 0,1-1 1,-1 0-1,1 1 0,-1 0 0,0-1 1,1 1-1,-1 0 0,0 1 0,0-1 1,0 0-1,0 1 0,0 0 0,0-1 1,0 1-1,-3 1 0,0-1-24,1 1 0,-1 0 0,1 1 0,-1-1 0,1 1 0,0 0 0,0 0 0,0 1 0,-6 4 0,9-7-29,1 1 0,-1 0 1,1 0-1,-1 0 0,1 0 1,0 0-1,-1 0 0,1 0 0,0 0 1,0 0-1,0 1 0,0-1 0,0 0 1,0 1-1,0-1 0,1 1 1,-1-1-1,0 1 0,1 0 0,-1-1 1,1 1-1,0-1 0,-1 1 0,1 0 1,0-1-1,0 1 0,0 0 1,0-1-1,0 1 0,1 0 0,-1-1 1,0 1-1,1 0 0,0 1 0,0-2-57,0 1-1,0-1 0,0 0 1,0 1-1,0-1 0,0 0 1,1 0-1,-1 0 0,0 0 1,1 0-1,-1 0 0,1 0 1,-1 0-1,1-1 0,-1 1 1,1 0-1,-1-1 0,1 1 1,0-1-1,-1 0 0,1 0 1,0 1-1,-1-1 0,1 0 1,0-1-1,-1 1 0,1 0 1,0 0-1,-1-1 0,1 1 1,2-1-1,1-1-54,0 0 0,0 0 1,0 0-1,0-1 0,0 0 0,0 0 0,-1 0 0,7-6 0,15-19-611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7.799"/>
    </inkml:context>
    <inkml:brush xml:id="br0">
      <inkml:brushProperty name="width" value="0.05" units="cm"/>
      <inkml:brushProperty name="height" value="0.05" units="cm"/>
    </inkml:brush>
  </inkml:definitions>
  <inkml:trace contextRef="#ctx0" brushRef="#br0">35 98 14979,'-4'-12'878,"1"-3"-83,-1 1 0,-1 0 0,-1 0-1,-7-14 1,18 61 588,11 37-1314,38 106 0,-46-155-70,1 0-1,1-1 1,0 0 0,2-1 0,0 0-1,1-1 1,1 0 0,1-1-1,22 21 1,-31-33 0,0-1 0,0 0 0,0 0 0,1 0 0,0 0 0,11 3 0,-16-6 9,0 0 1,0-1-1,0 1 0,1-1 1,-1 1-1,0-1 1,0 0-1,0 0 0,0 0 1,1 0-1,-1-1 0,0 1 1,0 0-1,0-1 0,0 0 1,0 1-1,0-1 0,0 0 1,0 0-1,0 0 0,0 0 1,0 0-1,-1-1 1,1 1-1,0-1 0,-1 1 1,2-3-1,2-2 57,-1-1 0,0 0 0,-1 0 0,0-1 0,0 1 0,0 0-1,-1-1 1,0 0 0,-1 0 0,1 1 0,-1-12 0,1-15 308,-5-43 0,2 59-242,-3-53 296,-3-93-2861,8 153 1946,0 8-187</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3.204"/>
    </inkml:context>
    <inkml:brush xml:id="br0">
      <inkml:brushProperty name="width" value="0.025" units="cm"/>
      <inkml:brushProperty name="height" value="0.025" units="cm"/>
      <inkml:brushProperty name="color" value="#66CC00"/>
    </inkml:brush>
  </inkml:definitions>
  <inkml:trace contextRef="#ctx0" brushRef="#br0">41 9 16075,'-1'-1'104,"0"0"-1,0 0 0,0 0 0,0 1 0,0-1 0,0 1 0,0-1 1,0 0-1,0 1 0,0 0 0,0-1 0,0 1 0,-1 0 0,1-1 1,0 1-1,0 0 0,0 0 0,-2 0 0,2 1-62,0-1 0,0 1-1,1-1 1,-1 1 0,0-1 0,0 1-1,0 0 1,1-1 0,-1 1 0,0 0-1,1 0 1,-1 0 0,1 0 0,-1-1 0,1 1-1,-1 0 1,1 0 0,-1 0 0,1 0-1,0 0 1,0 0 0,-1 0 0,1 2-1,-2 12 395,0 0 0,2 0-1,-1 1 1,2-1 0,0 0-1,1 0 1,4 18 0,2 0 214,2 1-1,13 32 1,-19-57-482,-1-1-1,1 1 1,1-1-1,0 0 1,8 9-1,-13-15-142,1-1 0,0 0 0,0 0 0,0 0 1,0 0-1,0 0 0,0 0 0,0 0 0,0-1 0,1 1 0,-1 0 1,0 0-1,0-1 0,1 1 0,-1-1 0,0 1 0,1-1 0,-1 0 0,0 0 1,1 1-1,-1-1 0,0 0 0,1 0 0,-1 0 0,1 0 0,-1-1 0,0 1 1,1 0-1,-1-1 0,0 1 0,1 0 0,-1-1 0,0 0 0,1 1 1,-1-1-1,0 0 0,0 1 0,0-1 0,0 0 0,0 0 0,0 0 0,0 0 1,1-2-1,4-5-14,0 1 1,-1-2 0,0 1 0,0-1 0,3-10 0,-5 11-45,1 0 1,1-1 0,-1 1-1,1 1 1,8-11 0,-12 17 28,-1 1 1,1-1 0,-1 0-1,1 1 1,0-1-1,-1 1 1,1 0-1,0-1 1,0 1-1,-1-1 1,1 1-1,0 0 1,0 0-1,-1-1 1,1 1-1,0 0 1,0 0 0,0 0-1,-1 0 1,1 0-1,0 0 1,0 0-1,0 0 1,-1 0-1,1 0 1,0 1-1,0-1 1,0 0-1,-1 1 1,1-1-1,0 0 1,0 1 0,-1-1-1,1 1 1,0-1-1,-1 1 1,1-1-1,-1 1 1,1-1-1,-1 1 1,1 1-1,4 2 6,-2 1-1,1 1 1,-1-1-1,4 7 1,-5-8 1,20 41 106,-15-29 16,0 0 0,2 0 0,0-1 0,18 23 0,-26-37-107,-1 0 0,1 0 0,0 0 0,0 0 0,0 0 0,-1 0-1,1 0 1,0-1 0,0 1 0,0 0 0,1-1 0,-1 1 0,0-1-1,0 1 1,2 0 0,-2-1-35,-1-1-1,0 1 1,1 0-1,-1 0 1,0-1 0,0 1-1,1 0 1,-1 0-1,0-1 1,0 1-1,1 0 1,-1-1-1,0 1 1,0 0 0,0-1-1,0 1 1,0 0-1,1-1 1,-1 1-1,0-1 1,0 1-1,0 0 1,0-1 0,0 1-1,0 0 1,0-1-1,0 1 1,0-1-1,0 1 1,-1-1-1,1-4-148,-1 0 0,0 0 0,-1 0 0,1 0 0,-1 0 0,-3-6 0,-9-10-146,-1 1-126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23.750"/>
    </inkml:context>
    <inkml:brush xml:id="br0">
      <inkml:brushProperty name="width" value="0.025" units="cm"/>
      <inkml:brushProperty name="height" value="0.025" units="cm"/>
      <inkml:brushProperty name="color" value="#66CC00"/>
    </inkml:brush>
  </inkml:definitions>
  <inkml:trace contextRef="#ctx0" brushRef="#br0">1 28 20476,'7'11'1054,"-1"0"0,0 0 0,7 20 0,4 6 278,-9-20-1151,1 0 0,0-1 0,1-1 0,1 0 0,20 23 0,-31-37-178,1-1 0,0 1 0,0 0 1,-1 0-1,1 0 0,0-1 0,0 1 1,0 0-1,0-1 0,0 1 0,0-1 0,0 1 1,0-1-1,0 0 0,0 1 0,0-1 0,0 0 1,0 0-1,0 0 0,0 1 0,0-1 1,1 0-1,-1-1 0,0 1 0,0 0 0,0 0 1,0 0-1,0-1 0,0 1 0,0 0 0,0-1 1,0 1-1,0-1 0,0 1 0,0-1 1,0 0-1,0 1 0,0-1 0,-1 0 0,1 0 1,0 1-1,0-1 0,-1 0 0,1 0 0,-1 0 1,1 0-1,0-2 0,3-4 8,-1-1-1,0 0 1,0 0-1,3-14 1,-6 20-10,12-64 25,-9 45-50,1 0-1,0 1 1,11-27 0,-15 47 23,0-1 0,0 1 0,0-1 0,0 1 0,0-1-1,0 1 1,0-1 0,0 1 0,1 0 0,-1-1 0,0 1 0,0-1 0,1 1 0,-1 0-1,0-1 1,0 1 0,1 0 0,-1-1 0,0 1 0,1 0 0,-1-1 0,1 1 0,-1 0-1,0 0 1,1-1 0,-1 1 0,1 0 0,-1 0 0,1 0 0,-1 0 0,0-1-1,1 1 1,-1 0 0,1 0 0,-1 0 0,1 0 0,-1 0 0,1 0 0,-1 0 0,1 1-1,-1-1 1,1 0 0,-1 0 0,0 0 0,1 0 0,-1 0 0,1 1 0,-1-1 0,1 0-1,-1 0 1,0 1 0,1-1 0,-1 0 0,0 1 0,1-1 0,-1 0 0,0 1-1,1-1 1,-1 1 0,0-1 0,0 0 0,0 1 0,1-1 0,-1 1 0,0-1 0,0 1-1,14 31 24,40 155-494,-50-163 134,-4-21 128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0.978"/>
    </inkml:context>
    <inkml:brush xml:id="br0">
      <inkml:brushProperty name="width" value="0.025" units="cm"/>
      <inkml:brushProperty name="height" value="0.025" units="cm"/>
      <inkml:brushProperty name="color" value="#66CC00"/>
    </inkml:brush>
  </inkml:definitions>
  <inkml:trace contextRef="#ctx0" brushRef="#br0">1 63 21565,'17'18'1959,"0"4"-1478,1-1-1,1-1 1,1 0 0,45 32 0,-64-51-423,1 0 0,0 0-1,-1 0 1,1 0 0,0 0 0,0-1 0,-1 1-1,1 0 1,0-1 0,0 0 0,0 1-1,0-1 1,0 0 0,2 0 0,-3 0-29,0-1 0,0 1 0,0 0 1,-1-1-1,1 1 0,0-1 0,0 1 0,0-1 1,-1 0-1,1 1 0,0-1 0,0 0 0,-1 1 1,1-1-1,-1 0 0,1 0 0,0 0 1,-1 1-1,0-1 0,1 0 0,-1 0 0,0 0 1,1 0-1,-1 0 0,0 0 0,0 0 0,0 0 1,1-1-1,0-12 75,-1-1 0,0 0 1,0 1-1,-2-1 0,0 1 0,0-1 1,-7-20-1,-4-29 226,13 64-328,0 0 0,0 0 1,0 0-1,0 0 0,0 0 0,0 1 0,0-1 0,0 0 1,0 0-1,0 0 0,0 0 0,0 0 0,0 0 0,0 0 0,1 0 1,-1 0-1,0 0 0,0 0 0,0 0 0,0 0 0,0 0 1,0 0-1,0 0 0,0 0 0,1 0 0,-1 0 0,0 0 1,0 0-1,0 0 0,0 0 0,0 0 0,0 0 0,0 0 0,0 0 1,0 0-1,1 0 0,-1 0 0,0 0 0,0 0 0,0 0 1,0 0-1,0 0 0,0 0 0,0 0 0,0-1 0,0 1 0,0 0 1,0 0-1,0 0 0,1 0 0,-1 0 0,0 0 0,0 0 1,0 0-1,0 0 0,0 0 0,0-1 0,0 1 0,0 0 1,0 0-1,0 0 0,0 0 0,0 0 0,0 0 0,0 0 0,0-1 1,7 9 55,31 42 85,44 78-1,-54-81-158,1-1 0,54 63 0,-82-107 15,0-1 0,0 0-1,0 0 1,0 0 0,0 0-1,0 0 1,0 0 0,0 0-1,0 0 1,0-1 0,1 1-1,-1 0 1,0-1-1,1 1 1,-1-1 0,0 1-1,3 0 1,-3-2 1,-1 1-1,1 0 1,0-1 0,-1 1-1,0-1 1,1 1 0,-1 0-1,1-1 1,-1 1 0,1-1-1,-1 1 1,0-1 0,1 1-1,-1-1 1,0 1 0,0-1-1,1 0 1,-1 1 0,0-1-1,0 1 1,0-1 0,0 0-1,0 1 1,1-1 0,-1 0-1,-1 0 1,2-9 1,-2-1 0,0 1 0,-2-13 0,-8-30 52,-2 0-1,-3 1 1,-41-94 0,45 123-850,11 22-319,6 13 347,-2-3 313,3-1-149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1.630"/>
    </inkml:context>
    <inkml:brush xml:id="br0">
      <inkml:brushProperty name="width" value="0.025" units="cm"/>
      <inkml:brushProperty name="height" value="0.025" units="cm"/>
      <inkml:brushProperty name="color" value="#66CC00"/>
    </inkml:brush>
  </inkml:definitions>
  <inkml:trace contextRef="#ctx0" brushRef="#br0">49 2 14291,'0'-1'93,"0"1"-1,1 0 1,-1 0 0,1 0-1,-1 0 1,0 0-1,1 0 1,-1 0 0,1 0-1,-1 0 1,1 0 0,-1 0-1,0 0 1,1 0 0,-1 0-1,1 0 1,-1 0-1,1 0 1,-1 0 0,0 1-1,1-1 1,-1 0 0,0 0-1,1 0 1,-1 1-1,0-1 1,1 0 0,-1 1-1,0-1 1,1 0 0,-1 1-1,0-1 1,0 0 0,1 1-1,-1-1 1,0 1-1,0-1 1,0 0 0,1 1-1,8 16 2078,-1 6-1068,0 1 0,-2-1 1,7 45-1,0 75 905,-12-126-1753,2 11 69,-1-6-12,-1 1-1,0 0 0,-5 36 1,4-59-313,0 1 1,0-1-1,0 1 1,0-1-1,0 1 1,0-1-1,0 1 0,0-1 1,0 1-1,-1-1 1,1 1-1,0-1 1,0 1-1,0-1 1,-1 1-1,1-1 1,0 1-1,-1-1 1,1 1-1,0-1 1,-1 0-1,1 1 1,0-1-1,-1 0 0,1 1 1,-1-1-1,1 0 1,-1 1-1,1-1 1,-1 0-1,1 0 1,-1 0-1,1 1 1,-2-1-1,1-1-9,0 1-1,0-1 1,0 1-1,-1-1 1,1 0-1,0 0 1,0 0-1,0 1 1,0-1-1,0 0 0,1 0 1,-1 0-1,-1-2 1,-21-37-294,-16-51-224,35 79 459,0-1 0,0 0 0,2 0 0,0-1 0,-1-17 0,3 31 68,0-1-1,0 1 0,0 0 1,-1-1-1,1 1 0,0-1 1,0 1-1,0 0 0,0-1 1,0 1-1,0 0 0,0-1 1,0 1-1,0-1 0,0 1 0,1 0 1,-1-1-1,0 1 0,0 0 1,0-1-1,0 1 0,0 0 1,1-1-1,-1 1 0,0 0 1,0 0-1,1-1 0,-1 1 1,0 0-1,0 0 0,1-1 1,-1 1-1,0 0 0,1 0 1,-1 0-1,0-1 0,1 1 0,-1 0 1,0 0-1,1 0 0,-1 0 1,0 0-1,1 0 0,0 0 1,1 0-4,-1 1 1,1 0-1,0 0 1,0 0 0,-1 0-1,1 1 1,-1-1-1,1 0 1,1 3 0,31 38 17,-32-40-8,14 22 96,11 16 132,-25-37-199,0 0 1,1 0 0,-1-1 0,1 1-1,-1-1 1,1 0 0,0 0-1,0 0 1,0 0 0,3 1 0,-5-3-30,-1 0 1,0 1-1,1-1 1,-1 0-1,1 0 1,-1 0-1,0 0 1,1 0-1,-1 0 1,0 0-1,1 0 1,-1 0-1,1 0 1,-1 0-1,0 0 1,1 0-1,-1 0 1,1 0-1,-1 0 1,0-1-1,1 1 1,-1 0-1,0 0 1,1 0-1,-1-1 1,0 1-1,1 0 1,-1 0-1,0-1 1,0 1-1,1-1 1,2-14 25,-7-17-51,2 25 33,-1 0 0,0 0 0,0 0 0,0 1 0,-1-1-1,0 1 1,-1 0 0,1 0 0,-1 1 0,-10-10 0,12 12 10,0 1-1,0 0 0,1-1 1,-1 1-1,-1 0 1,1 0-1,0 1 1,0-1-1,-1 1 0,1 0 1,-1 0-1,1 0 1,-1 0-1,1 0 1,-1 1-1,0 0 0,1-1 1,-1 1-1,0 1 1,1-1-1,-1 0 1,0 1-1,-5 2 0,7-3-13,1 1-1,-1-1 0,1 0 0,0 1 0,-1 0 0,1-1 1,0 1-1,0 0 0,0 0 0,-1 0 0,1-1 1,0 1-1,0 0 0,0 1 0,0-1 0,1 0 1,-1 0-1,0 0 0,0 0 0,1 1 0,-1-1 0,0 0 1,1 1-1,0-1 0,-1 1 0,1-1 0,0 0 1,-1 1-1,1-1 0,0 1 0,0-1 0,0 1 0,1-1 1,-1 0-1,0 1 0,0-1 0,1 3 0,1-2-1,-1 1 0,0-1 0,1 0-1,-1 1 1,1-1 0,0 0-1,-1 0 1,1 0 0,0 0-1,0-1 1,0 1 0,1-1 0,-1 1-1,0-1 1,1 1 0,-1-1-1,1 0 1,4 1 0,-3-1-36,1 0 1,-1-1-1,0 0 1,1 1-1,-1-2 1,0 1-1,0 0 0,1-1 1,-1 0-1,0 0 1,0 0-1,0 0 1,1-1-1,-2 0 1,1 0-1,0 0 1,6-4-1,-6 3-87,1-1 1,0 0-1,-1 0 0,0-1 0,0 1 1,0-1-1,0 0 0,-1 0 1,0 0-1,0-1 0,4-10 0,3-17-273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42.096"/>
    </inkml:context>
    <inkml:brush xml:id="br0">
      <inkml:brushProperty name="width" value="0.025" units="cm"/>
      <inkml:brushProperty name="height" value="0.025" units="cm"/>
      <inkml:brushProperty name="color" value="#66CC00"/>
    </inkml:brush>
  </inkml:definitions>
  <inkml:trace contextRef="#ctx0" brushRef="#br0">2 2 20604,'-1'-1'1713,"1"5"-1241,4 6-160,3 6 800,2 4-272,2 7-151,2 5-41,2 1-112,-1 1-40,0-2-40,-1-2-88,-4-7-528,-1-7-624,-6-15 712,-1-4-184,-2-11-88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1.029"/>
    </inkml:context>
    <inkml:brush xml:id="br0">
      <inkml:brushProperty name="width" value="0.025" units="cm"/>
      <inkml:brushProperty name="height" value="0.025" units="cm"/>
      <inkml:brushProperty name="color" value="#66CC00"/>
    </inkml:brush>
  </inkml:definitions>
  <inkml:trace contextRef="#ctx0" brushRef="#br0">34 0 17204,'-6'6'2248,"1"11"-1392,4 21-440,0 12 2713,1 17-2505,2 5-256,1 5-280,2-1-160,-1-8-304,0-7-112,-4-14-304,0-12-216,-4-19-1057,-3-9 1497,-6-17-240,-1-10-152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1.565"/>
    </inkml:context>
    <inkml:brush xml:id="br0">
      <inkml:brushProperty name="width" value="0.025" units="cm"/>
      <inkml:brushProperty name="height" value="0.025" units="cm"/>
      <inkml:brushProperty name="color" value="#66CC00"/>
    </inkml:brush>
  </inkml:definitions>
  <inkml:trace contextRef="#ctx0" brushRef="#br0">1 49 16011,'9'-6'448,"0"0"0,1 0 0,0 1 0,0 1 0,0-1 0,1 2 0,-1-1-1,1 1 1,0 1 0,0 0 0,0 1 0,0 0 0,0 1 0,0 0 0,18 2 0,-20-1-280,0 1 0,-1-1 0,1 2 0,-1-1 0,0 1 0,1 0 0,-1 1 0,0 0 0,-1 0 0,1 1 0,-1 0 0,0 0 0,0 1 1,-1 0-1,1 0 0,-1 0 0,-1 1 0,1 0 0,-1 0 0,5 10 0,-7-10-101,1 0 1,-2 0-1,1 1 0,-1-1 1,0 1-1,-1-1 0,0 1 1,0 0-1,-1-1 0,0 1 0,0 0 1,0 0-1,-1-1 0,-3 11 1,-3 6 108,0 1 1,-2-1 0,-13 22 0,-8 25 28,30-69-247,-1-1-1,0 0 1,1 0 0,-1 1 0,1-1 0,0 0-1,-1 0 1,1 1 0,0-1 0,0 0 0,0 1-1,0-1 1,0 0 0,0 1 0,0-1 0,0 0-1,1 1 1,-1-1 0,0 0 0,1 0 0,-1 1-1,1-1 1,0 0 0,-1 0 0,1 0 0,0 0-1,1 2 1,0-2-148,1 1-1,0-1 0,-1 0 1,1 0-1,0 0 1,0 0-1,-1 0 0,1-1 1,0 1-1,0-1 1,5 0-1,8 0-531,0 0-1,-1-1 1,1-1-1,-1 0 1,0-1-1,25-8 1,-2-4-241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1.965"/>
    </inkml:context>
    <inkml:brush xml:id="br0">
      <inkml:brushProperty name="width" value="0.025" units="cm"/>
      <inkml:brushProperty name="height" value="0.025" units="cm"/>
      <inkml:brushProperty name="color" value="#66CC00"/>
    </inkml:brush>
  </inkml:definitions>
  <inkml:trace contextRef="#ctx0" brushRef="#br0">50 92 11386,'21'-31'2586,"0"0"4381,-14 17-348,-6 3-4379,-1 11-2237,0 0 1,-1 0-1,1-1 1,0 1-1,0 0 1,0 0-1,0-1 1,0 1-1,-1 0 1,1 0-1,0 0 1,0-1-1,0 1 1,-1 0-1,1 0 1,0 0-1,0-1 1,0 1-1,-1 0 1,1 0-1,0 0 1,-1 0-1,1 0 1,0 0-1,0 0 1,-1 0-1,1 0 1,0 0-1,-1 0 0,-14 6 211,11-3-212,0 1 1,0-1 0,1 1-1,-1 1 1,1-1-1,-1 0 1,1 1 0,1-1-1,-1 1 1,1 0-1,-3 7 1,-2 9-22,-7 28 1,13-45 17,-3 14-53,0 0 1,1 1-1,0 29 0,3-44-29,-1 1 0,1-1 0,1 0-1,-1 1 1,1-1 0,0 1 0,0-1-1,0 0 1,0 0 0,1 0 0,-1 0-1,1 0 1,0 0 0,1 0 0,-1 0-1,0-1 1,1 1 0,0-1 0,0 0-1,6 5 1,-6-6-26,0-1-1,-1 0 1,1 0-1,0 0 1,0-1-1,1 1 1,-1-1-1,0 0 1,0 1-1,0-1 1,0-1 0,0 1-1,0 0 1,0-1-1,0 1 1,0-1-1,0 0 1,0 0-1,0 0 1,0-1-1,0 1 1,-1-1-1,5-3 1,8-4-59,-1-2 0,24-22 0,-35 30 108,43-44-644,0-7 82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2.398"/>
    </inkml:context>
    <inkml:brush xml:id="br0">
      <inkml:brushProperty name="width" value="0.025" units="cm"/>
      <inkml:brushProperty name="height" value="0.025" units="cm"/>
      <inkml:brushProperty name="color" value="#66CC00"/>
    </inkml:brush>
  </inkml:definitions>
  <inkml:trace contextRef="#ctx0" brushRef="#br0">192 440 15531,'-42'40'3902,"18"-18"-1995,-37 45 1,49-52-1525,-24 34 497,34-46-818,0 0 1,0 0-1,0 1 1,1-1 0,-1 1-1,1 0 1,0-1-1,0 1 1,0 0-1,1 0 1,-1 7-1,1-11-56,0 1-1,0 0 0,0-1 1,0 1-1,1 0 0,-1-1 1,0 1-1,0 0 0,1-1 1,-1 1-1,1-1 0,-1 1 1,0-1-1,1 1 1,-1-1-1,1 1 0,-1-1 1,1 1-1,-1-1 0,1 1 1,-1-1-1,1 0 0,0 1 1,-1-1-1,1 0 0,-1 0 1,1 0-1,0 1 0,-1-1 1,1 0-1,0 0 0,-1 0 1,1 0-1,0 0 0,-1 0 1,1 0-1,0 0 0,1-1 1,24-6-69,-13 1-4,0 0-1,0-2 1,-1 0 0,0 0 0,-1-1 0,13-12-1,60-66-366,-77 79 389,23-30-79,-41 59 303,2 1 0,1 1-1,-10 44 1,13-47-75,-5 43 0,9-57-92,1 0 0,0 0 1,0 0-1,0 0 0,1 0 1,0 0-1,0 0 1,1 0-1,0 0 0,0-1 1,3 9-1,-4-13-8,0 0 0,-1 1 0,1-1 0,0 0 0,0 0 0,0 0 0,0 0 0,0 0 0,0 0 0,0-1 0,0 1 0,0 0 0,0 0 0,0-1 0,0 1 0,0-1 0,1 1 0,-1-1 1,0 1-1,1-1 0,1 1 0,-1-1 2,1-1 0,-1 1 0,0 0 0,0-1 0,1 1 0,-1-1 0,0 0 0,0 1 0,0-1 0,0 0 0,4-3 0,3-2 10,0-2-1,0 1 1,-1-1-1,8-9 1,25-32 21,-1-2 1,-3-2-1,39-73 0,72-180-19,-138 284-18,18-45 44,-26 60-29,0 0 0,0 1 0,0-1-1,-1 0 1,0 0 0,-1 0-1,0-10 1,0 17-13,0 0-1,1-1 1,-1 1 0,0 0-1,-1-1 1,1 1-1,0 0 1,0 0-1,0-1 1,0 1 0,0 0-1,0-1 1,0 1-1,0 0 1,0 0-1,-1-1 1,1 1 0,0 0-1,0 0 1,0-1-1,-1 1 1,1 0-1,0 0 1,0 0 0,0-1-1,-1 1 1,1 0-1,0 0 1,0 0-1,-1 0 1,1 0 0,0-1-1,-1 1 1,1 0-1,0 0 1,0 0 0,-1 0-1,1 0 1,0 0-1,-1 0 1,1 0-1,0 0 1,-1 0 0,1 0-1,0 0 1,0 1-1,-1-1 1,1 0-1,0 0 1,-1 0 0,1 0-1,0 0 1,0 0-1,-1 1 1,1-1-1,0 0 1,-16 15 59,-10 22 97,1 2 1,3 0-1,1 2 1,1 0-1,-19 64 1,29-76 3,2 0 0,1 1 0,-4 36 0,9-58-160,2 1-1,-1-1 1,1 0 0,0 0-1,1 0 1,0 1-1,0-1 1,1 0 0,0 0-1,0 0 1,1-1 0,0 1-1,1-1 1,-1 1-1,1-1 1,1 0 0,5 7-1,-8-12-46,0 1 0,0-1 0,0 0 0,0 0 0,1 0 0,-1 0-1,1 0 1,-1-1 0,1 1 0,0-1 0,0 1 0,-1-1 0,1 0 0,0 0-1,0 0 1,0-1 0,0 1 0,0-1 0,1 0 0,-1 1 0,0-1 0,0-1-1,3 1 1,11-10-265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3.483"/>
    </inkml:context>
    <inkml:brush xml:id="br0">
      <inkml:brushProperty name="width" value="0.025" units="cm"/>
      <inkml:brushProperty name="height" value="0.025" units="cm"/>
      <inkml:brushProperty name="color" value="#66CC00"/>
    </inkml:brush>
  </inkml:definitions>
  <inkml:trace contextRef="#ctx0" brushRef="#br0">32 402 22141,'-7'23'2584,"0"-3"-2296,0 21 846,-3 56-1,9-83-1103,1 0 0,1 0 0,0 0 0,0-1 0,2 1 0,-1-1 1,10 26-1,-11-36-30,0 0 0,1-1 0,-1 1 1,0-1-1,1 0 0,0 1 1,-1-1-1,1 0 0,0 0 0,0 0 1,0 0-1,0 0 0,0-1 1,1 1-1,-1 0 0,1-1 0,-1 0 1,1 0-1,2 1 0,-2-1 1,-1-1-1,1 0 0,0 0 1,-1 0-1,1 0 0,0 0 0,-1 0 1,1-1-1,-1 1 0,1-1 1,-1 0-1,1 0 0,-1 0 0,1 0 1,-1 0-1,0-1 0,1 1 1,-1-1-1,0 1 0,2-3 1,6-6 2,0 0 1,-1 0-1,-1-1 1,1 0 0,-2 0-1,0-1 1,0 0-1,8-21 1,-5 8 1,-2 0-1,0-1 1,6-40-1,-14 50-36,-1 9-11,-1 9-56,-3 11 75,1 0 0,0 1 0,1-1 0,0 1 0,2 0 0,-1-1-1,2 1 1,0 0 0,0 0 0,4 22 0,-3-34 31,-1 1-1,0-1 1,1 0-1,0 0 1,-1 0-1,1 1 0,0-1 1,0 0-1,0 0 1,0 0-1,0-1 1,1 1-1,-1 0 0,1 0 1,-1-1-1,1 1 1,2 2-1,-2-4 2,-1 1 1,1 0-1,0 0 0,0-1 1,-1 1-1,1-1 0,0 0 1,0 0-1,0 1 0,0-1 1,-1 0-1,1 0 0,0-1 1,0 1-1,0 0 0,3-2 0,3-1 17,-1 0-1,0 0 0,0-1 1,0 0-1,0-1 1,0 1-1,-1-1 0,9-9 1,3-4 42,-1-1 0,26-36 1,-38 47-33,0 0 0,0 0-1,0-1 1,-1 0 0,0 0 0,-1 0 0,0 0 0,0-1-1,-1 1 1,1-13 0,-3 21-27,0 0 0,0 0 0,0 1 0,0-1 0,0 0 0,0 0 0,0 0 0,0 1 0,0-1 0,0 0 0,-1 0 0,1 1 0,0-1 0,-1 0 0,1 0 0,0 1 0,-2-2 0,2 2-3,0 0 0,-1-1 0,1 1 0,0 0 0,-1 0 1,1 0-1,0 0 0,-1 0 0,1 0 0,-1 0 0,1 0 0,0 0 0,-1 0 0,1 0 0,-1 0 0,1 0 0,0 0 0,-1 0 1,1 0-1,0 0 0,-1 0 0,1 0 0,-1 1 0,1-1 0,-3 1 10,1 1 0,0-1 1,0 1-1,0 0 0,0-1 0,1 1 0,-1 0 0,0 0 1,-1 3-1,1-1-12,-1 0 1,1 1-1,1-1 1,-1 1-1,1 0 1,-1-1 0,1 1-1,1 0 1,-1 0-1,1 0 1,0-1-1,0 1 1,0 0-1,1 0 1,-1 0-1,3 5 1,-3-7-6,1-1 0,0 1-1,0-1 1,0 0 0,0 1 0,0-1 0,1 0-1,-1 0 1,1 0 0,-1 0 0,1 0 0,0 0 0,0 0-1,0 0 1,0-1 0,0 1 0,0-1 0,0 1 0,0-1-1,1 0 1,-1 0 0,0 0 0,1 0 0,-1 0 0,1-1-1,-1 1 1,1-1 0,0 0 0,-1 1 0,1-1 0,2-1-1,2 1 3,-1-1 0,1-1 0,-1 1 0,0-1 0,0 0 0,0 0 0,0-1 0,0 0-1,0 0 1,6-4 0,6-6-126,26-26 1,-10 9-388,-34 30 491,1-1 1,-1 1-1,0 0 1,0-1-1,1 1 1,-1 0-1,1 0 1,-1-1-1,0 1 1,1 0-1,-1 0 1,0 0-1,1-1 1,-1 1-1,1 0 1,-1 0-1,1 0 1,-1 0-1,0 0 0,1 0 1,-1 0-1,1 0 1,-1 0-1,1 0 1,-1 0-1,0 0 1,1 0-1,-1 0 1,1 0-1,0 1 1,3 12-391,-6 26 16,1-34 325,0 7-23,-3 33-71,4-42 164,0 0 0,1 0 0,-1 0 0,0 0 1,1 0-1,0 0 0,0 0 0,0 0 0,0 0 1,0 0-1,3 4 0,-3-6-12,-1-1 1,1 1-1,0 0 1,0 0-1,0-1 1,0 1-1,0 0 1,0-1 0,0 1-1,0-1 1,0 1-1,0-1 1,0 0-1,0 1 1,0-1-1,0 0 1,0 0-1,0 0 1,0 0-1,1 0 1,-1 0-1,0 0 1,0 0-1,0 0 1,0 0-1,0-1 1,0 1-1,0 0 1,0-1-1,0 1 1,0-1-1,0 1 1,0-1-1,2-1 1,3-2-248,1-1-1,-1 1 1,10-10 0,-16 13 250,23-21-1439,-1-2 1,-2-1-1,0 0 1,-1-2-1,-2 0 1,-1-1-1,22-49 1,-28 49 860,0 0-1,-2 0 0,6-38 1,-11 41 1732,0 0-1,-2 0 1,-1-1 0,-3-27-1,3 52-945,0 0 0,0-1-1,0 1 1,0 0-1,0 0 1,-1 0-1,1-1 1,0 1-1,-1 0 1,1 0 0,-1 0-1,1 0 1,-1 0-1,0-2 1,0 3-121,1 1-1,-1-1 1,1 0 0,0 0 0,-1 0 0,1 1 0,0-1-1,-1 0 1,1 0 0,0 1 0,-1-1 0,1 0 0,0 1-1,0-1 1,-1 0 0,1 1 0,0-1 0,0 1 0,0-1-1,-1 0 1,1 1 0,0-1 0,0 1 0,0-1 0,0 1-1,-10 41 1680,-1 23-1107,4-1 0,2 2 0,3-1 1,3 0-1,3 1 0,24 123 1,-28-188-648,2 7-33,0 0-1,0 0 0,6 11 1,-5-17-206,-1-10 119,-3-10-12,-2-7 139,-2-1 0,0 1 0,-2 0 0,-1 1 0,-1-1 0,0 2 0,-2-1 0,-1 1 0,-21-30 0,17 40 527,27 21-41,-2-4-565,0 0 1,1-1 0,0 0 0,-1-1-1,18 3 1,-22-4-131,0-1 0,0 0 0,1 0 0,-1 0 0,0 0 0,1-1 0,-1 0-1,0 0 1,0 0 0,0 0 0,0-1 0,6-3 0,1-4-319,-9-2-169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46.907"/>
    </inkml:context>
    <inkml:brush xml:id="br0">
      <inkml:brushProperty name="width" value="0.025" units="cm"/>
      <inkml:brushProperty name="height" value="0.025" units="cm"/>
    </inkml:brush>
  </inkml:definitions>
  <inkml:trace contextRef="#ctx0" brushRef="#br0">385 135 3577,'-3'-3'182,"1"1"0,-1-1 0,1 1 0,-1-1 1,0 1-1,0 0 0,0 0 0,0 0 0,0 1 0,-1-1 1,1 1-1,0 0 0,-1-1 0,1 1 0,-1 1 1,1-1-1,-1 1 0,1-1 0,-1 1 0,0 0 0,1 0 1,-1 1-1,1-1 0,-1 1 0,1 0 0,-1-1 0,1 2 1,-1-1-1,1 0 0,0 1 0,-1-1 0,1 1 0,0 0 1,0 0-1,0 0 0,1 1 0,-1-1 0,1 1 0,-5 4 1,-13 16 124,0 2 1,2 0-1,1 1 1,1 1-1,-22 50 1,-45 150-109,78-210-167,-4 13-1,1 0 0,1 1 1,2 0-1,-2 37 0,6-46-17,2 1 1,0-1 0,1 1 0,1-1-1,2 0 1,10 35 0,0-18-13,1 1 1,2-2-1,1 0 1,3-2 0,0 0-1,3-1 1,1-2-1,1 0 1,50 45-1,-57-61-3,1-1 0,0 0-1,1-2 1,0-1-1,1 0 1,1-2-1,29 10 1,-33-15 0,-1-1 0,1-1 1,0 0-1,0-2 0,1 0 0,-1-2 0,0 0 1,0-1-1,0-1 0,22-5 0,-6-1 34,-2-2 0,60-26 1,62-41 66,-97 46-84,-28 15 45,0-1-1,55-43 0,-70 46-20,-1 0 0,0 0 0,-2-1 0,1-1 0,-2 0-1,16-28 1,-8 7 58,-3-1 0,-1-1 0,-2 0 0,12-53 0,-12 28 62,11-131 1,-24 167-132,0 1 0,-2-1 0,-1 0 0,-1 1 0,-10-38 0,9 48-12,-2 0-1,0 1 0,-1 0 1,-1 0-1,0 0 0,-1 1 1,-1 1-1,0-1 0,-20-20 1,5 10 7,-1 2 0,0 0 1,-2 2-1,-1 1 1,-48-25-1,52 32-64,-1 2 0,0 0 0,-1 2 0,0 1 0,0 1 0,-1 1 0,-37-3 0,21 8-15,3 3-14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8.293"/>
    </inkml:context>
    <inkml:brush xml:id="br0">
      <inkml:brushProperty name="width" value="0.05" units="cm"/>
      <inkml:brushProperty name="height" value="0.05" units="cm"/>
    </inkml:brush>
  </inkml:definitions>
  <inkml:trace contextRef="#ctx0" brushRef="#br0">58 302 14075,'0'-1'182,"1"0"-1,-1 1 1,0-1 0,0 0-1,1 0 1,-1 1-1,0-1 1,0 0 0,0 0-1,0 1 1,0-1 0,0 0-1,0 0 1,0 1-1,0-1 1,0 0 0,0 0-1,-1 1 1,1-1-1,0 0 1,0 0 0,-1 0-1,-6-22 811,5 20-861,0-1-1,0 1 1,0-1-1,-1 1 1,1 0-1,-1 0 1,0 0 0,-3-3-1,6 5-112,-1 1 1,1 0-1,-1-1 0,1 1 0,-1 0 1,1 0-1,-1-1 0,1 1 1,-1 0-1,0 0 0,1 0 0,-1-1 1,1 1-1,-1 0 0,1 0 1,-1 0-1,0 0 0,1 0 0,-1 0 1,1 0-1,-1 0 0,1 1 1,-1-1-1,0 0 0,0 1-5,0 0 0,0 0 0,0 0-1,0 0 1,1 0 0,-1 0 0,0 0 0,1 0-1,-1 0 1,0 0 0,1 0 0,0 0 0,-1 1-1,1-1 1,0 0 0,-1 3 0,1 1-20,-1 0 0,1 1-1,0-1 1,1 0 0,-1 1 0,1-1 0,0 0 0,3 9-1,-4-13 1,1 1-1,-1-1 0,1 1 1,0-1-1,0 1 0,-1-1 1,1 0-1,0 1 0,0-1 1,1 0-1,-1 0 0,0 0 1,3 2-1,-3-2 5,-1-1 0,1 0 0,0 1 0,0-1 0,0 0 0,0 0 0,0 0-1,0 0 1,0 0 0,0 0 0,0 0 0,0 0 0,0 0 0,0 0 0,0 0 0,0-1 0,0 1 0,0 0-1,0-1 1,-1 1 0,1-1 0,0 1 0,0-1 0,0 1 0,0-2 0,6-5 33,0 1 1,-1-1 0,0-1-1,0 1 1,-1-1 0,0 0-1,0-1 1,4-10 0,9-15 150,-11 22-85,0 0 0,1 0 0,1 1 0,0 0 0,17-16 0,-23 25-79,0 0 0,-1 0 0,1 0 0,0 0 0,0 0-1,0 1 1,0-1 0,0 1 0,1 0 0,-1 0 0,0 0 0,1 0 0,-1 1 0,0-1-1,1 1 1,-1 0 0,1 0 0,-1 0 0,1 0 0,-1 1 0,0 0 0,1-1-1,-1 1 1,0 0 0,0 1 0,1-1 0,-1 0 0,5 4 0,19 14 15,-25-18 6,-1 0 1,1 0-1,-1 0 0,1 1 1,-1-1-1,1 0 1,-1 1-1,0-1 0,0 1 1,0-1-1,0 1 0,0 0 1,1 2-1,-16-12 716,-10-13-432,1-1 1,1-2 0,-19-25 0,40 49-401,0-1 1,1 0-1,-1 0 1,1 1 0,-1-1-1,0 0 1,1 0-1,0 0 1,-1 1 0,1-1-1,0 0 1,-1 0-1,1 0 1,0 0-1,0 0 1,0 0 0,0 0-1,0 0 1,0 1-1,0-1 1,0 0 0,0-1-1,1 1 6,0 0 0,0 0 0,0 1 0,0-1 0,0 0 0,0 1 0,0-1 0,0 1 0,0-1 0,0 1 0,1 0 0,-1 0 0,0-1 0,0 1 0,0 0 0,1 0 0,1 0 0,23-1-657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3.975"/>
    </inkml:context>
    <inkml:brush xml:id="br0">
      <inkml:brushProperty name="width" value="0.025" units="cm"/>
      <inkml:brushProperty name="height" value="0.025" units="cm"/>
      <inkml:brushProperty name="color" value="#66CC00"/>
    </inkml:brush>
  </inkml:definitions>
  <inkml:trace contextRef="#ctx0" brushRef="#br0">17 1 18260,'-15'5'1688,"13"4"-1280,4-2-416,10 2-208,7-1 768,5 2-440,5-1-328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4.442"/>
    </inkml:context>
    <inkml:brush xml:id="br0">
      <inkml:brushProperty name="width" value="0.025" units="cm"/>
      <inkml:brushProperty name="height" value="0.025" units="cm"/>
      <inkml:brushProperty name="color" value="#66CC00"/>
    </inkml:brush>
  </inkml:definitions>
  <inkml:trace contextRef="#ctx0" brushRef="#br0">171 1 20212,'-21'0'1326,"0"1"0,-22 4 0,37-4-1157,0 0 1,0 0-1,1 1 0,-1 0 1,0 0-1,1 1 0,0-1 0,-1 1 1,1 0-1,0 1 0,-8 6 1,12-9-165,0-1 1,0 1 0,1 0 0,-1 0 0,0-1-1,0 1 1,1 0 0,-1 0 0,0 0-1,1 0 1,-1 0 0,1 0 0,0 0 0,-1 0-1,1 0 1,0 0 0,-1 0 0,1 0 0,0 0-1,0 0 1,0 0 0,0 1 0,0 1-1,1-2-16,-1 0 0,1 0 0,0 0 0,0 0 0,-1 0 0,1 0 0,0-1 0,0 1 0,0 0 0,0 0 0,0-1 0,0 1 0,0 0 0,0-1 0,0 0 0,1 1 0,1 0 0,7 1-185,0 0 0,0 0 0,19 0-1,-2-1-146,-15-1 227,1 0 0,-1 1 0,0 0 1,-1 1-1,1 0 0,0 1 1,22 8-1,-33-11 145,0 1 0,0-1-1,1 1 1,-1-1 0,0 1 0,0-1 0,0 1 0,0 0 0,0 0 0,0-1 0,0 1 0,-1 0-1,1 0 1,0 0 0,0 0 0,-1 0 0,1 0 0,0 0 0,-1 0 0,1 0 0,-1 0 0,0 1-1,1-1 1,-1 0 0,0 0 0,1 0 0,-1 1 0,0-1 0,0 0 0,0 0 0,0 0-1,0 1 1,-1-1 0,1 0 0,0 0 0,-1 0 0,1 1 0,0-1 0,-1 0 0,1 0 0,-1 0-1,0 0 1,1 0 0,-1 0 0,0 0 0,0 0 0,1 0 0,-3 1 0,-2 3 171,-1 1 0,0-2 0,0 1 0,0-1 0,0 1 0,-11 4 0,10-6-223,1 0-1,-1 0 0,0 0 1,0-1-1,-1 0 0,1 0 0,0-1 1,-1 0-1,1 0 0,-1-1 1,1 0-1,-1 0 0,-9-2 0,16 2-20,0-1-1,-1 1 0,1 0 0,0-1 1,0 0-1,0 1 0,-1-1 1,1 0-1,0 0 0,0 1 0,0-1 1,0 0-1,0 0 0,0 0 0,1 0 1,-1 0-1,0-1 0,0 1 1,1 0-1,-1 0 0,1 0 0,-1-1 1,1 1-1,-1 0 0,1 0 0,0-1 1,0 1-1,0 0 0,0-1 1,0 1-1,0 0 0,0-1 0,0 1 1,0 0-1,0-1 0,1 1 0,-1 0 1,1-2-1,12-19-590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5.228"/>
    </inkml:context>
    <inkml:brush xml:id="br0">
      <inkml:brushProperty name="width" value="0.025" units="cm"/>
      <inkml:brushProperty name="height" value="0.025" units="cm"/>
      <inkml:brushProperty name="color" value="#66CC00"/>
    </inkml:brush>
  </inkml:definitions>
  <inkml:trace contextRef="#ctx0" brushRef="#br0">31 446 18140,'0'0'63,"1"0"1,-1 0-1,0 1 0,0-1 1,1 0-1,-1 0 0,0 0 1,0 0-1,1 0 0,-1 1 1,0-1-1,0 0 0,0 0 1,0 0-1,1 1 0,-1-1 1,0 0-1,0 0 1,0 1-1,0-1 0,0 0 1,1 0-1,-1 1 0,0-1 1,0 0-1,0 0 0,0 1 1,0-1-1,0 0 0,0 1 1,0-1-1,0 0 0,0 0 1,0 1-1,0-1 0,0 0 1,-1 1-1,1-1 1,0 0-1,0 0 0,0 1 1,0-1-1,0 0 0,0 0 1,-1 1-1,1-1 0,-12 18 666,6-7 241,3-6-757,1 0 0,-1 0 0,2 0 0,-1 1 0,1-1 0,-1 1 0,1-1 0,1 1 1,-1-1-1,1 11 0,1-14-199,-1 0-1,0 0 1,1 0 0,-1 0 0,1 0-1,-1-1 1,1 1 0,0 0 0,0 0 0,0 0-1,0-1 1,0 1 0,0 0 0,0-1 0,1 1-1,-1-1 1,1 1 0,-1-1 0,1 0 0,0 0-1,-1 1 1,1-1 0,0 0 0,0-1-1,-1 1 1,1 0 0,0 0 0,0-1 0,0 1-1,0-1 1,0 0 0,3 1 0,4-1 5,-1 0 1,1-1-1,-1 0 1,0 0-1,1-1 1,-1 0-1,0 0 1,0-1-1,0 0 1,0 0-1,-1-1 1,1 0-1,-1-1 1,0 1-1,0-1 1,6-7-1,3-1 16,-2-2 0,0 0 0,0 0 0,-1-1 0,16-28 0,-15 21-1,-2-2-1,0 1 1,-1-2-1,-2 0 0,10-38 1,-16 53-28,-1 0 0,0 0 1,-1-1-1,0 1 0,-1 0 1,0-1-1,-1 1 0,0 0 1,-1 0-1,0-1 0,0 1 0,-2 0 1,1 1-1,-1-1 0,-10-17 1,12 24-7,0 1 1,0 0-1,-1 0 0,1 0 1,-1 0-1,0 0 1,0 1-1,0-1 1,0 1-1,0 0 1,-1 0-1,1 0 1,-1 0-1,1 1 0,-1-1 1,0 1-1,1 0 1,-1 0-1,0 0 1,0 0-1,-6 1 1,3 0 9,1 1 0,0-1 0,-1 1 0,1 1 0,0-1 0,0 1 0,-1 1 0,1-1 0,1 1 0,-1 0 0,0 0 0,-7 6 0,1 0 50,0 1-1,1 1 1,0 0 0,0 1 0,1 0 0,1 0 0,0 1 0,-12 22-1,17-26-14,-1-1 0,2 1-1,-1-1 1,1 1-1,1 0 1,0 0 0,0 1-1,0-1 1,2 0-1,-1 1 1,1-1 0,0 0-1,1 1 1,0-1-1,3 15 1,-2-19-53,0-1 0,0 1 0,1-1 1,-1 0-1,1 0 0,0 0 0,0 0 0,0 0 1,0-1-1,1 1 0,-1-1 0,1 0 0,0 0 0,0 0 1,0-1-1,1 1 0,-1-1 0,1 0 0,-1 0 0,1-1 1,5 2-1,12 2-460,0-1 0,0-1 1,32 1-1,-25-2-274,3 0-1443,59 13 0,-75-11 1242,0 1 0,-1 1-1,0 0 1,0 1 0,22 13-1,-33-17 764,1 0 0,-1-1 0,0 1 0,1-1 0,-1 0 0,10 2-1,-12-4 206,-1 0 0,0 0-1,0 0 1,0 0-1,0 0 1,0 0 0,0 0-1,0 0 1,0 0-1,0-1 1,0 1 0,0 0-1,0-1 1,0 1-1,0-1 1,0 1 0,0-1-1,0 0 1,0 1-1,0-1 1,0 0 0,-1 0-1,1 1 1,0-1-1,0 0 1,-1 0 0,1 0-1,-1 0 1,1 0-1,-1 0 1,1 0 0,-1 0-1,0 0 1,1 0-1,-1 0 1,0-2-1,1-1 214,0 0 0,-1 0 0,0 0 0,0 0 0,0 0 0,0 1 0,0-1 0,-1 0 0,0 0 0,0 0 0,0 0 0,0 0 0,0 1 0,-1-1 0,0 1 0,1-1 0,-1 1-1,-1-1 1,-3-4 0,4 6-113,1 1-1,-1-1 0,1 1 0,-1 0 0,0-1 0,1 1 0,-1 0 1,0 0-1,0 0 0,0 0 0,0 1 0,0-1 0,0 0 0,0 1 1,0-1-1,0 1 0,0 0 0,0 0 0,0 0 0,0 0 0,0 0 1,-1 0-1,1 1 0,0-1 0,0 0 0,0 1 0,0 0 1,0-1-1,0 1 0,1 0 0,-1 0 0,0 0 0,0 1 0,0-1 1,1 0-1,-1 0 0,1 1 0,-2 1 0,0 0-23,0 0 0,1 0-1,-1 0 1,1 1 0,0-1-1,0 0 1,0 1 0,0 0 0,1-1-1,-1 1 1,1 0 0,0 0-1,0 0 1,1 0 0,-1 0-1,1 0 1,0 0 0,0 0 0,0 0-1,1 5 1,-1-6-67,1 0-1,0-1 1,-1 1-1,1 0 1,0-1-1,0 1 1,1-1 0,-1 1-1,0-1 1,1 0-1,-1 0 1,1 1-1,0-1 1,0 0 0,0 0-1,0-1 1,0 1-1,0 0 1,1-1-1,-1 1 1,0-1 0,1 0-1,-1 0 1,1 0-1,0 0 1,-1 0-1,1 0 1,0-1 0,4 1-1,0-1-21,-1 0-1,0-1 1,1 0 0,-1 0-1,0 0 1,0-1 0,0 0-1,0 0 1,0-1-1,0 1 1,0-1 0,-1-1-1,1 1 1,-1-1-1,0 0 1,0 0 0,-1 0-1,9-10 1,-5 4-25,1-1-1,-1 0 1,-1 0 0,0 0 0,-1-1-1,0 0 1,0-1 0,3-13 0,-6 7-94,-3 19 104,0 0-1,0 0 1,0 0 0,0 0 0,0 0 0,0 0-1,0 0 1,0-1 0,0 1 0,0 0-1,0 0 1,0 0 0,0 0 0,0 0 0,0 0-1,-1 0 1,1 0 0,0-1 0,0 1-1,0 0 1,0 0 0,0 0 0,0 0 0,0 0-1,0 0 1,0 0 0,-1 0 0,1 0-1,0 0 1,0 0 0,0 0 0,0 0 0,0 0-1,0 0 1,0 0 0,0 0 0,-1 0-1,1 0 1,0 0 0,0 0 0,0 0 0,0 0-1,0 0 1,0 0 0,-1 0 0,1 0 0,0 0-1,0 0 1,0 0 0,0 0 0,0 0-1,0 0 1,0 0 0,0 0 0,-1 0 0,1 0-1,0 0 1,0 1 0,-2 1-21,0 0 0,0 0 0,1 0 0,-1 1-1,0-1 1,1 1 0,0 0 0,-1-1 0,0 5 0,-2 4-7,1-1-1,1 1 1,0 0-1,-1 16 1,2-22 24,1-1 0,0 0 1,0 1-1,1-1 0,-1 0 1,1 0-1,0 1 0,0-1 1,0 0-1,1 0 0,0 0 1,-1 0-1,1 0 0,4 5 1,-5-8 1,1 1 1,-1-1-1,0 0 1,1 1-1,-1-1 1,1 0 0,-1 0-1,1 0 1,0 0-1,-1-1 1,1 1-1,0 0 1,0-1-1,-1 1 1,1-1 0,0 0-1,3 1 1,-1-1-10,0 0 0,0-1 0,0 1 0,0-1 0,0 0 0,0 0 0,7-3 1,0-1-37,0-1 1,0 0-1,-1-1 0,16-13 1,-9 5 4,-1-2 1,-1 0-1,-1-1 0,0 0 1,-1-1-1,-1 0 0,-1-1 1,0 0-1,-2-1 0,0-1 1,-2 1-1,0-1 0,4-24 0,-11 41 40,1-1 0,-1 1 0,0 0 0,0 0 0,-1-6-1,1 10 6,0 1-1,0-1 0,0 1 0,0-1 0,0 1 0,0-1 0,0 1 0,0-1 1,-1 1-1,1-1 0,0 1 0,0-1 0,-1 1 0,1-1 0,0 1 1,0 0-1,-1-1 0,1 1 0,0-1 0,-1 1 0,1 0 0,-1-1 1,1 1-1,-1 0 0,1 0 0,0-1 0,-1 1 0,1 0 0,-1 0 0,1 0 1,-1 0-1,1-1 0,-1 1 0,1 0 0,-1 0 0,1 0 0,-1 0 1,0 0-1,1 0 0,-1 0 0,1 0 0,-1 1 0,1-1 0,-1 0 0,1 0 1,-1 0-1,1 0 0,0 1 0,-1-1 0,1 0 0,-1 1 0,1-1 1,-1 0-1,0 1 0,-2 2-3,-1 0 0,0 0 1,1 0-1,0 1 1,0-1-1,0 1 0,0 0 1,1 0-1,-5 8 0,-15 42 45,18-41-27,-7 18 80,2 1 0,-6 33 0,12-51-50,1 1 0,1-1 0,1 1 0,0-1 0,0 1 0,2-1 0,2 17 0,-3-28-36,0 0-1,0-1 1,0 1-1,0 0 1,0 0-1,0-1 1,1 1 0,0-1-1,-1 1 1,1-1-1,0 0 1,0 1-1,0-1 1,0 0 0,0 0-1,1 0 1,-1-1-1,1 1 1,-1-1-1,1 1 1,5 1 0,-5-2-12,1 0 1,-1-1 0,1 1-1,0-1 1,-1 0 0,1 0 0,0 0-1,-1 0 1,1-1 0,-1 1-1,1-1 1,0 0 0,-1 0-1,0-1 1,1 1 0,-1-1 0,0 1-1,4-3 1,3-3 3,0-1-1,-1 0 1,0 0-1,0-1 1,-1 0 0,0-1-1,0 0 1,-1 0-1,11-21 1,0-7 191,21-61-1,6-38 406,-39 116-388,-2 1-1,0-1 0,-1 0 0,0-35 1,-5 49-15,0 6-63,-4 12 35,-1 19-138,1 1 0,1 0 0,2 0 0,1 0 0,1 0 0,1 1 0,2-1 0,2 0 0,1 0 0,9 33 0,13 19-294,-24-74 99,1 0-1,1 0 1,-1-1-1,1 1 0,1-1 1,12 14-1,-18-22 142,0 1 1,0-1-1,0 0 0,1 1 0,-1-1 0,0 0 0,0 0 1,0 1-1,1-1 0,-1 0 0,0 1 0,0-1 0,1 0 1,-1 0-1,0 0 0,1 1 0,-1-1 0,0 0 1,1 0-1,-1 0 0,0 0 0,1 0 0,-1 1 0,0-1 1,1 0-1,-1 0 0,0 0 0,1 0 0,-1 0 0,1 0 1,-1 0-1,0 0 0,1 0 0,-1-1 0,0 1 0,1 0 1,-1-15-476,-11-20 184,-6 1 465,-1 1 0,-2 1 0,-37-46 0,29 40 353,28 37-512,-1 1-1,1-1 1,0 1 0,0-1 0,-1 1-1,1-1 1,0 1 0,0-1-1,0 1 1,0-1 0,0 1-1,0-1 1,0 0 0,0 1 0,0-1-1,0 1 1,0-1 0,0 1-1,0-1 1,0 1 0,0-1-1,0 1 1,1-1 0,-1 1 0,0-1-1,0 1 1,1-1 0,-1 1-1,0-1 1,1 1 0,-1-1-1,0 1 1,1 0 0,-1-1 0,0 1-1,1 0 1,-1-1 0,1 1-1,-1 0 1,1 0 0,-1-1-1,1 1 1,0 0 0,33-12-268,-18 7 194,20-10-184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5.890"/>
    </inkml:context>
    <inkml:brush xml:id="br0">
      <inkml:brushProperty name="width" value="0.025" units="cm"/>
      <inkml:brushProperty name="height" value="0.025" units="cm"/>
      <inkml:brushProperty name="color" value="#66CC00"/>
    </inkml:brush>
  </inkml:definitions>
  <inkml:trace contextRef="#ctx0" brushRef="#br0">10 1 17484,'-5'123'3903,"0"37"-989,6-140-2763,1 0 0,0 0 0,2 0 0,0-1 0,13 35 0,-16-50-141,1 0 1,-1-1 0,1 1-1,0-1 1,0 0 0,0 0-1,0 1 1,0-1-1,1 0 1,-1-1 0,1 1-1,0 0 1,0-1 0,0 0-1,0 1 1,0-1 0,1-1-1,-1 1 1,1 0-1,-1-1 1,1 0 0,-1 1-1,1-1 1,7 0 0,-6-1-1,0 0 1,-1-1 0,1 1-1,0-1 1,-1 0-1,1-1 1,-1 1 0,1-1-1,-1 0 1,0 0 0,0 0-1,0 0 1,0-1 0,0 0-1,0 0 1,-1 0 0,1 0-1,-1 0 1,5-7-1,-1 1 14,-1-1 0,0 1 0,0-2 0,-1 1-1,4-11 1,-6 15-14,-1 0 0,0 0 0,-1-1 0,1 1 0,-1-1 0,0 1 0,-1-1 0,0 1 0,0-1 0,-1-8 0,-2 7 2,0 9 0,-2 16 8,4-6 1,0 0 0,1 0 1,1 0-1,0 0 1,0 0-1,1 0 1,1 0-1,0-1 0,0 1 1,1-1-1,6 13 1,-8-18 5,1-1 1,-1 0 0,1 0 0,0 0-1,0 0 1,0-1 0,1 1-1,0-1 1,-1 0 0,1 0 0,0 0-1,0 0 1,0 0 0,1-1 0,-1 0-1,1 0 1,-1 0 0,1-1 0,0 0-1,0 1 1,-1-2 0,1 1-1,0 0 1,0-1 0,0 0 0,0 0-1,9-2 1,-9 1-54,-1 1 1,1-1-1,-1 0 0,0-1 1,1 1-1,-1-1 0,0 0 0,0 0 1,0 0-1,0-1 0,0 1 1,-1-1-1,1 0 0,-1 0 0,1 0 1,-1-1-1,0 1 0,0-1 1,-1 0-1,1 1 0,3-9 0,-3 3-172,1-1-1,-2 0 1,1 1-1,-1-1 1,-1 0-1,0 0 1,0 0-1,-2-20 1,-3-16-324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6.415"/>
    </inkml:context>
    <inkml:brush xml:id="br0">
      <inkml:brushProperty name="width" value="0.025" units="cm"/>
      <inkml:brushProperty name="height" value="0.025" units="cm"/>
      <inkml:brushProperty name="color" value="#66CC00"/>
    </inkml:brush>
  </inkml:definitions>
  <inkml:trace contextRef="#ctx0" brushRef="#br0">0 0 17532,'13'26'1576,"9"6"-1128,-2-2-384,8-4 592,4-1-888,4-5 296,1-4-176,2-9-232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8:56.856"/>
    </inkml:context>
    <inkml:brush xml:id="br0">
      <inkml:brushProperty name="width" value="0.025" units="cm"/>
      <inkml:brushProperty name="height" value="0.025" units="cm"/>
      <inkml:brushProperty name="color" value="#66CC00"/>
    </inkml:brush>
  </inkml:definitions>
  <inkml:trace contextRef="#ctx0" brushRef="#br0">96 293 17108,'-13'16'633,"0"0"-1,1 1 1,1 0 0,-15 31 0,23-40-444,-1 0 1,1 0-1,1 1 0,-1-1 1,2 0-1,-1 1 0,1 0 0,0-1 1,1 1-1,0 0 0,0 0 1,1-1-1,3 14 0,-4-19-156,1 0 0,0 0-1,0 0 1,0 0 0,0-1-1,0 1 1,1 0 0,-1 0-1,1-1 1,0 1 0,-1-1-1,1 1 1,1-1 0,-1 0-1,0 0 1,0 0 0,1 0-1,0 0 1,-1 0 0,1-1 0,0 1-1,-1-1 1,1 0 0,0 0-1,0 0 1,0 0 0,0 0-1,0-1 1,0 1 0,1-1-1,-1 0 1,0 0 0,0 0-1,0 0 1,5-1 0,1-1-2,0-1 1,0 1-1,0-1 1,-1-1-1,1 0 1,-1 0-1,0-1 1,0 1-1,0-2 1,13-11-1,-5 1 8,-2-1 1,1-1-1,-2 0 0,0 0 0,-2-1 0,0-1 0,-1 0 0,14-39 1,-14 30-63,-2-1 1,-1 0-1,-1 0 1,-2-1-1,1-58 1,-5 81-13,0 0 1,-1 0-1,0-1 1,-1 1 0,1 0-1,-7-14 1,8 20 23,-1 0 1,0 1-1,1-1 1,-1 1-1,0-1 1,0 1-1,0-1 1,0 1-1,0-1 0,-1 1 1,1 0-1,0 0 1,-1 0-1,1 0 1,-1 0-1,1 0 1,-1 0-1,1 0 1,-1 0-1,0 1 0,1-1 1,-1 1-1,0-1 1,1 1-1,-1 0 1,0-1-1,0 1 1,1 0-1,-1 0 1,0 0-1,0 0 0,1 1 1,-1-1-1,0 1 1,0-1-1,1 1 1,-4 0-1,-2 3 2,0 0 0,-1 1 0,1-1 0,1 1 0,-1 1 0,1-1 1,0 1-1,0 0 0,1 1 0,-1-1 0,1 1 0,1 0 0,-1 0 0,-4 11 0,0 1 64,1 0-1,1 1 1,1 0-1,-7 36 1,11-45-35,0 1 0,1-1 0,1 1 0,0-1-1,0 1 1,1-1 0,1 1 0,0-1 0,0 0 0,6 17 0,-5-21-57,0-1 0,1 1 1,0-1-1,0 1 0,0-1 0,0 0 1,1-1-1,0 1 0,1-1 0,-1 0 0,1 0 1,0-1-1,0 0 0,0 0 0,1 0 1,-1 0-1,9 2 0,-1-1-190,0-1-1,1-1 1,-1 0-1,1 0 1,0-2 0,0 0-1,-1 0 1,22-3-1,-23 1 101,0-1-1,-1 0 0,0 0 0,1-2 0,-1 1 0,0-2 1,0 1-1,-1-2 0,0 0 0,13-8 0,-20 11 225,0-1 1,0 0-1,0 0 0,-1 0 0,0 0 0,1-1 0,-1 1 1,-1-1-1,1 0 0,-1 0 0,0 0 0,0 0 0,2-7 0,-3 9 36,-1 0-1,1 0 0,-1 0 1,1 0-1,-1 0 0,0-1 1,0 1-1,0 0 0,-1 0 1,1 0-1,-1 0 0,1 0 1,-1 0-1,0 0 0,0 0 0,-1 0 1,1 0-1,-1 0 0,1 1 1,-1-1-1,0 1 0,0-1 1,-4-3-1,5 5-88,0 0 0,1 0 1,-1 1-1,0-1 0,0 0 0,-1 1 0,1-1 0,0 1 1,0-1-1,0 1 0,0 0 0,0-1 0,-1 1 1,1 0-1,0 0 0,0 0 0,0 0 0,-1 0 1,1 0-1,0 0 0,0 0 0,0 0 0,-1 1 0,0-1 1,0 2-7,-1-1 1,1 0 0,0 1-1,0-1 1,0 1 0,0 0 0,0-1-1,0 1 1,0 0 0,-2 4-1,-2 2-6,1 0-1,1 0 0,0 1 0,0 0 0,-3 10 1,4-10-16,0 1 1,1 0-1,0 0 1,1-1-1,0 1 1,1 0-1,0 0 1,0 0-1,1 0 1,3 11-1,-3-17-16,0 0 0,0-1 0,1 1 0,-1 0 0,1 0 0,0-1 0,0 1 0,0-1 0,1 0 0,-1 0 0,1 0 0,0 0-1,0 0 1,0 0 0,0-1 0,1 1 0,-1-1 0,0 0 0,1 0 0,0 0 0,-1-1 0,1 1 0,0-1 0,0 0 0,0 0 0,0 0 0,5 0 0,3 0-16,0 0-1,0-1 1,0 0 0,0-1 0,0-1 0,0 0-1,-1 0 1,1-1 0,-1-1 0,1 0 0,11-6-1,-16 7 86,0-1 0,0 0-1,0 0 1,0-1-1,-1 0 1,1 0 0,-1-1-1,-1 0 1,1 0-1,-1 0 1,0 0-1,0-1 1,-1 0 0,0 0-1,0 0 1,-1 0-1,4-10 1,-3 0 178,-1 0 0,0 0 0,-2-1 0,1 1 0,-2 0 0,-3-32 0,0 25-37,-2-1 1,0 1-1,-1 0 0,-12-26 1,18 49-228,0 1 1,0 0-1,0 0 1,0 0-1,-1-1 1,1 1-1,0 0 1,0 0-1,0 0 1,0-1-1,0 1 1,0 0-1,0 0 1,0-1 0,0 1-1,0 0 1,0 0-1,0 0 1,0-1-1,0 1 1,1 0-1,-1 0 1,0 0-1,0-1 1,0 1-1,0 0 1,0 0-1,0 0 1,0 0 0,1-1-1,-1 1 1,0 0-1,0 0 1,0 0-1,0 0 1,1 0-1,11-2-524,25 8-239,-11-2 555,21-1-180,5-3-155</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6.181"/>
    </inkml:context>
    <inkml:brush xml:id="br0">
      <inkml:brushProperty name="width" value="0.025" units="cm"/>
      <inkml:brushProperty name="height" value="0.025" units="cm"/>
      <inkml:brushProperty name="color" value="#66CC00"/>
    </inkml:brush>
  </inkml:definitions>
  <inkml:trace contextRef="#ctx0" brushRef="#br0">0 90 16307,'0'0'49,"0"0"0,0 0-1,0 0 1,0 1-1,1-1 1,-1 0 0,0 0-1,0 0 1,0 0-1,0 0 1,0 0-1,0 0 1,0 0 0,0 0-1,0 0 1,0 0-1,1 0 1,-1 0 0,0 0-1,0 0 1,0 0-1,0 0 1,0 0-1,0 0 1,0 0 0,0 0-1,1 0 1,-1 0-1,0 0 1,0 0-1,0 0 1,0 0 0,0 0-1,0 0 1,0 0-1,0 0 1,0 0 0,1 0-1,-1 0 1,0-1-1,0 1 1,0 0-1,0 0 1,0 0 0,0 0-1,0 0 1,0 0-1,0 0 1,0 0 0,0 0-1,0 0 1,0-1-1,0 1 1,0 0-1,0 0 1,0 0 0,0 0-1,0 0 1,0 0-1,0 0 1,0 0-1,0-1 1,0 1 0,0 0-1,0 0 1,0 0-1,5 12 1291,2 21-201,49 352 3803,-22-136-4424,-32-522 291,15 65-773,-11 160-45,2 1-1,19-58 1,-25 97 1,1 1 0,0-1 1,0 1-1,1 0 1,0 0-1,0 0 0,5-6 1,-7 11 3,-1 0 0,1 1 0,0-1 1,0 0-1,0 1 0,0-1 1,0 1-1,0 0 0,0-1 0,0 1 1,1 0-1,-1 0 0,0 1 0,1-1 1,-1 0-1,1 1 0,-1 0 1,0-1-1,1 1 0,-1 0 0,1 0 1,-1 0-1,1 1 0,-1-1 0,4 1 1,1 2-19,0 0 1,0 0-1,0 0 1,0 1-1,0 0 1,-1 1-1,1-1 1,-1 1 0,0 1-1,-1-1 1,1 1-1,6 9 1,-7-9 13,-1 0 0,0 0 0,0 1 0,-1-1 0,1 1 1,-2 0-1,1-1 0,-1 1 0,0 0 0,0 1 0,-1-1 0,0 0 0,1 12 1,-3-15 23,1-1 0,0 0 0,-1 1 1,1-1-1,-1 0 0,0 0 0,0 1 1,-1-1-1,1 0 0,-1 0 0,1 0 1,-1 0-1,0-1 0,0 1 0,0 0 1,-1-1-1,1 1 0,0-1 0,-1 0 1,0 0-1,1 0 0,-1 0 0,0 0 1,0-1-1,0 1 0,0-1 0,0 0 1,-1 0-1,1 0 0,0 0 0,0-1 1,-4 1-1,-4 0-83,0 0-1,1-1 1,-1 0 0,0-1 0,1 0 0,-1-1-1,1 0 1,-19-6 0,-36-13-1452,50 19 1023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7.159"/>
    </inkml:context>
    <inkml:brush xml:id="br0">
      <inkml:brushProperty name="width" value="0.025" units="cm"/>
      <inkml:brushProperty name="height" value="0.025" units="cm"/>
      <inkml:brushProperty name="color" value="#66CC00"/>
    </inkml:brush>
  </inkml:definitions>
  <inkml:trace contextRef="#ctx0" brushRef="#br0">1 97 18836,'1'16'1265,"1"-1"1,0 1-1,6 17 1,-1 0-136,4 25-335,-4-14-409,22 71 0,-25-108-180,0-9-9,-1-12 23,-1-17-52,-2 1 0,-1-1 1,-2 0-1,-1 1 0,-15-57 0,13 70-207,3 8-73,5 13-82,0 1 142,1 0 0,-1-1 1,1 1-1,-1 0 0,1-1 0,1 0 0,-1 0 1,1 0-1,-1 0 0,1 0 0,0-1 0,0 0 1,8 5-1,-8-6 30,0-1 1,0 1-1,1-1 0,-1 0 1,0 0-1,1 0 1,-1-1-1,1 1 0,-1-1 1,1 0-1,-1 0 1,0-1-1,1 1 1,-1-1-1,1 0 0,7-3 1,-2-1 57,1 0 0,-1-1 1,-1 0-1,1 0 0,-1-1 0,0 0 1,-1-1-1,0 1 0,0-2 0,-1 1 1,0-1-1,0 0 0,-1-1 0,0 0 1,0 0-1,-1 0 0,-1 0 0,0-1 1,0 0-1,2-14 0,-7 15 109,-4 11-36,-5 14-11,4-1-80,2-1-1,0 1 0,0 0 1,1 1-1,1-1 0,-1 17 0,3-20-16,-1 1 0,2-1 0,0 1 0,0-1-1,1 1 1,0-1 0,1 0 0,5 13-1,-8-22 2,1 0 0,0 1-1,0-1 1,1 0 0,-1 0 0,0 1-1,1-1 1,-1 0 0,1-1-1,0 1 1,-1 0 0,1 0-1,0-1 1,0 1 0,0-1 0,0 1-1,1-1 1,-1 0 0,0 0-1,1 0 1,-1 0 0,0-1 0,1 1-1,-1 0 1,1-1 0,-1 0-1,1 0 1,-1 1 0,1-1-1,-1-1 1,1 1 0,-1 0 0,1-1-1,-1 1 1,1-1 0,2-1-1,3-1 3,0-1 0,0 0 0,-1 0 0,1-1 0,-1 0 0,0 0 0,-1 0 0,1-1 0,8-11 0,2-4 16,-2-1 0,0-1 0,-2 0-1,0-1 1,-2-1 0,0 1 0,12-47 0,-23 70-20,0 1 0,0-1 0,0 1 1,0-1-1,0 1 0,0-1 0,0 1 1,0-1-1,0 1 0,0-1 0,0 1 0,1-1 1,-1 1-1,0-1 0,0 1 0,1 0 1,-1-1-1,0 1 0,0-1 0,1 1 1,-1 0-1,1-1 0,-1 1 0,0 0 0,1-1 1,0 1-1,1 18-17,-1 58-48,-2-41 17,1-1 0,2 1 1,1 0-1,12 46 0,-14-77-98,0 1-1,1-1 1,-1 0-1,1 0 1,0-1-1,0 1 1,1 0-1,2 3 1,-4-6 92,-1-1 1,1 1-1,-1-1 1,1 1-1,-1-1 1,1 0-1,-1 1 1,1-1-1,-1 0 1,1 0-1,-1 1 1,1-1 0,-1 0-1,1 0 1,-1 0-1,1 1 1,0-1-1,-1 0 1,1 0-1,-1 0 1,1 0-1,0 0 1,-1 0-1,2-1 1,-1 1 5,0-1 0,0 0 1,0 0-1,0 0 0,0 0 1,0 0-1,0 0 0,0 0 1,0 0-1,0 0 0,0 0 1,-1 0-1,1 0 0,0-1 1,0-1-1,7-20-651</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7.645"/>
    </inkml:context>
    <inkml:brush xml:id="br0">
      <inkml:brushProperty name="width" value="0.025" units="cm"/>
      <inkml:brushProperty name="height" value="0.025" units="cm"/>
      <inkml:brushProperty name="color" value="#66CC00"/>
    </inkml:brush>
  </inkml:definitions>
  <inkml:trace contextRef="#ctx0" brushRef="#br0">5 0 20900,'-5'10'1433,"7"7"-1321,2 3-312,9 2 104,3-2 240,9-7-288,3-9-112</inkml:trace>
  <inkml:trace contextRef="#ctx0" brushRef="#br0" timeOffset="1">377 145 19684,'-88'122'5391,"88"-121"-5367,-1-1 0,1 0 0,0 1 0,0-1 0,-1 0 0,1 1 0,0-1 1,0 0-1,0 1 0,0-1 0,-1 0 0,1 1 0,0-1 0,0 1 0,0-1 0,0 0 1,0 1-1,0-1 0,0 1 0,0-1 0,0 0 0,0 1 0,0-1 0,1 1 1,-1-1-1,0 0 0,0 1 0,1 0 0,11 3 158,29-8-507,-20 2 271,-11 2 20,0 0-1,-1 1 1,1 0-1,0 1 0,-1 0 1,1 0-1,-1 1 1,1 0-1,8 5 0,-14-6 57,0 0 0,-1 0 0,1 0 0,0 1 0,-1-1 0,0 1 0,1 0 0,-1 0 0,0 0 0,-1 1 0,1-1 0,0 1 0,-1-1 0,0 1 0,0 0 0,0 0 0,0 0 0,-1 0 0,1 0 0,-1 0 0,0 1 0,0 7 0,0-8 26,-1 0 0,-1 0 0,1-1 0,0 1-1,-1 0 1,0 0 0,0-1 0,0 1-1,0-1 1,0 1 0,-1-1 0,0 1-1,1-1 1,-1 0 0,-1 0 0,1 0-1,0 0 1,-1 0 0,1 0 0,-1-1-1,0 1 1,0-1 0,0 0 0,0 0-1,0 0 1,-1 0 0,-6 3 0,0-2-55,0 1 1,-1-1 0,1-1 0,-1 0 0,0-1 0,1 0-1,-1 0 1,-18-2 0,2-2-135</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8.061"/>
    </inkml:context>
    <inkml:brush xml:id="br0">
      <inkml:brushProperty name="width" value="0.025" units="cm"/>
      <inkml:brushProperty name="height" value="0.025" units="cm"/>
      <inkml:brushProperty name="color" value="#66CC00"/>
    </inkml:brush>
  </inkml:definitions>
  <inkml:trace contextRef="#ctx0" brushRef="#br0">8 109 19492,'-1'5'240,"1"0"0,0 0 1,1 1-1,-1-1 0,1 0 0,0 0 0,0 0 0,0 0 1,1 0-1,0-1 0,0 1 0,0 0 0,1-1 0,-1 1 1,1-1-1,0 0 0,0 0 0,1 0 0,-1 0 0,9 6 1,-9-7-127,1-1 0,0 1 0,0-1 1,0 0-1,0 1 0,0-2 0,0 1 1,0 0-1,1-1 0,-1 0 0,1 0 1,-1 0-1,1-1 0,-1 1 0,1-1 1,-1 0-1,1-1 0,-1 1 1,1-1-1,-1 0 0,1 0 0,-1 0 1,7-3-1,-4 0 30,1 0 1,-1-1-1,-1 0 1,1-1-1,-1 1 1,0-1-1,0 0 0,0-1 1,-1 0-1,0 1 1,-1-2-1,1 1 1,4-12-1,-6 14-68,-1 0 0,-1-1 0,1 1 1,-1 0-1,0-1 0,0 1 0,0-1 0,-1 1 0,0-11 0,-1 13-46,1 0 0,-1-1-1,0 1 1,0 0 0,0-1 0,-1 1-1,1 0 1,-1 0 0,1 0-1,-1 0 1,0 0 0,0 0 0,-1 1-1,1-1 1,0 1 0,-5-4 0,5 4-27,-1 0 0,1 1 0,-1-1 0,0 1 0,1-1 0,-1 1 0,0 0 0,0 0 0,0 0 0,0 1 0,0-1 0,0 1 0,0-1 0,0 1 0,-6 0 0,4 1-16,0 0 0,1 0 0,-1 0 0,0 1 1,0 0-1,1 0 0,-1 0 0,-8 5 0,3 1-30,0 0 0,0 0 0,1 1 0,0 0 0,0 1 0,-12 17 0,14-16 7,1-1-1,0 1 0,1 0 0,0 0 0,1 0 1,0 1-1,1 0 0,0-1 0,1 1 0,-2 20 0,4-27-67,0 1-1,0-1 0,0 0 0,1 1 0,0-1 0,0 0 1,0 0-1,1 0 0,-1 0 0,1 0 0,1 0 1,-1 0-1,1 0 0,-1-1 0,1 1 0,1-1 0,-1 0 1,0 0-1,1 0 0,0-1 0,0 1 0,0-1 0,1 0 1,-1 0-1,1 0 0,6 2 0,16 6-354,0-2-151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8.724"/>
    </inkml:context>
    <inkml:brush xml:id="br0">
      <inkml:brushProperty name="width" value="0.05" units="cm"/>
      <inkml:brushProperty name="height" value="0.05" units="cm"/>
    </inkml:brush>
  </inkml:definitions>
  <inkml:trace contextRef="#ctx0" brushRef="#br0">80 316 15499,'-3'-1'158,"-1"0"0,1 0-1,-1 0 1,0 1 0,0-1-1,1 1 1,-1 0-1,0 0 1,1 0 0,-1 1-1,0-1 1,0 1 0,1 0-1,-4 1 1,5-1-119,1 0 1,-1 1-1,1-1 0,-1 0 0,1 0 1,0 1-1,-1-1 0,1 0 0,0 1 0,0 0 1,0-1-1,0 1 0,0-1 0,1 1 1,-1 0-1,0 0 0,1-1 0,-1 1 1,1 0-1,0 0 0,-1 0 0,1 0 1,0 0-1,0-1 0,0 1 0,1 0 1,-1 0-1,0 0 0,2 3 0,-1 1-45,1 0 0,0-1 0,0 1 0,0-1 0,1 0-1,-1 1 1,1-1 0,0 0 0,1-1 0,0 1 0,-1 0-1,1-1 1,1 0 0,-1 0 0,1 0 0,-1-1 0,1 1 0,0-1-1,0 0 1,11 4 0,-14-7 8,-1 0 0,1 0 1,-1 0-1,1 0 0,-1 0 0,1 0 1,0 0-1,-1-1 0,1 1 0,-1 0 0,1-1 1,-1 0-1,1 1 0,-1-1 0,0 0 1,1 0-1,-1 1 0,0-1 0,1 0 0,-1 0 1,0-1-1,0 1 0,0 0 0,0 0 1,0 0-1,0-1 0,0 1 0,-1-1 0,1 1 1,0 0-1,-1-1 0,1 1 0,0-4 1,2-6 56,0 0-1,0-1 1,1-15 0,-3 23-43,3-32 236,-2-1 0,-2 1-1,-1-1 1,-1 1 0,-2-1 0,-2 1 0,-18-60 0,17 79-123,1 14 19,6 4-137,-1 1 0,0 0 0,1-1 1,-1 1-1,1 0 0,-1 0 0,1-1 0,0 1 0,0 0 0,0 0 0,0-1 1,0 1-1,0 0 0,1 2 0,4 38-33,2 0 0,2-1-1,2 0 1,2-1 0,21 48 0,-34-87 10,8 16-166,0 0 0,14 23 0,-20-37 48,0 0 0,0-1 0,0 1 0,0 0 0,0-1 0,0 1 0,1-1 0,-1 0 0,1 0 0,-1 0 0,1 0 0,0 0 0,0 0 0,0-1 0,0 1 0,0-1 0,0 0 0,1 0 0,-1 0 0,0-1 0,5 1 0,-5-1 59,-1 0 1,0-1 0,0 1-1,0-1 1,1 0-1,-1 1 1,0-1 0,0 0-1,0-1 1,0 1 0,-1 0-1,1 0 1,0-1 0,0 1-1,-1-1 1,1 1 0,-1-1-1,1 0 1,0-2 0,16-20-895</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8.779"/>
    </inkml:context>
    <inkml:brush xml:id="br0">
      <inkml:brushProperty name="width" value="0.025" units="cm"/>
      <inkml:brushProperty name="height" value="0.025" units="cm"/>
      <inkml:brushProperty name="color" value="#66CC00"/>
    </inkml:brush>
  </inkml:definitions>
  <inkml:trace contextRef="#ctx0" brushRef="#br0">0 112 16780,'1'0'94,"0"0"1,0 1 0,-1-1 0,1 0 0,0 0 0,0 1-1,-1-1 1,1 1 0,-1-1 0,1 1 0,0-1 0,-1 1 0,1-1-1,-1 1 1,1-1 0,-1 1 0,1-1 0,-1 1 0,1 0-1,-1-1 1,0 1 0,1 0 0,-1 0 0,0 1 0,11 24 194,-10-21-1,39 123 2337,27 162 0,-49-205-1958,43 174 851,-59-244-1382,-2-15-134,0 0 1,0 1-1,0-1 1,0 0-1,0 0 0,0 0 1,0 0-1,0 0 0,0 0 1,-1 0-1,1 0 1,0 0-1,0 0 0,0 0 1,0 0-1,0 0 0,0 0 1,0 0-1,0 0 0,-1 0 1,1 0-1,0 0 1,0 0-1,0 0 0,0 0 1,0 0-1,0 0 0,0 0 1,0 0-1,0 0 1,-1 0-1,1 0 0,0 0 1,0 0-1,0 0 0,0 0 1,0 0-1,0 0 1,0-1-1,0 1 0,0 0 1,0 0-1,0 0 0,0 0 1,-1 0-1,1 0 1,0 0-1,0 0 0,0 0 1,0 0-1,0-1 0,0 1 1,0 0-1,0 0 0,0 0 1,0 0-1,0 0 1,0 0-1,-14-28 118,-94-312 190,94 278-298,3-1 0,2 0 1,0-100-1,9 145-15,1 1 1,1-1-1,0 1 1,1 0-1,1 0 1,11-30-1,-13 43 0,0 0 0,0-1 0,0 1 0,1 0-1,0 0 1,0 1 0,0-1 0,0 0 0,0 1 0,1 0-1,0 0 1,6-4 0,-7 5 1,1 0-1,0 1 1,0 0-1,-1 0 1,1 0-1,0 0 1,0 1 0,0-1-1,0 1 1,0 0-1,0 0 1,0 0-1,0 1 1,0 0 0,-1-1-1,1 1 1,6 3-1,-3-2 16,1 1-1,-1 1 1,0 0 0,0 0-1,0 0 1,0 1-1,-1-1 1,0 2-1,0-1 1,0 1 0,0 0-1,-1 0 1,0 0-1,0 1 1,-1 0-1,0 0 1,0 0 0,-1 0-1,0 1 1,0 0-1,0-1 1,-1 1-1,-1 0 1,1 0 0,-1 0-1,0 0 1,-1 0-1,0 0 1,0 0-1,-1 0 1,0 0-1,0 0 1,-1 0 0,0 0-1,-1 0 1,1 0-1,-1-1 1,-1 0-1,-4 9 1,-2-1 112,1-1 0,-2 0-1,0-1 1,-17 16 0,22-22-98,-1-1 0,0 0-1,-1-1 1,1 1 0,-1-2 0,0 1 0,-1-1 0,1 0-1,-16 5 1,23-9-135,-1 0-1,0 1 1,1-1 0,-1 0-1,0 0 1,1 0-1,-1 0 1,0 0-1,1 0 1,-1-1 0,-3 0-1,4 1 76,1-1 0,-1 1 1,1 0-1,-1-1 0,1 1 0,-1 0 0,1-1 0,-1 1 1,1-1-1,0 1 0,-1-1 0,1 1 0,0-1 0,-1 1 0,1-1 1,0 1-1,0-1 0,-1 0 0,1 1 0,0-1 0,0 1 1,0-1-1,0 0 0,0 1 0,0-1 0,0 1 0,0-1 0,0 0 1,0 1-1,0-1 0,0 1 0,0-1 0,1 0 0,2-9-465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09.618"/>
    </inkml:context>
    <inkml:brush xml:id="br0">
      <inkml:brushProperty name="width" value="0.025" units="cm"/>
      <inkml:brushProperty name="height" value="0.025" units="cm"/>
      <inkml:brushProperty name="color" value="#66CC00"/>
    </inkml:brush>
  </inkml:definitions>
  <inkml:trace contextRef="#ctx0" brushRef="#br0">6 0 19628,'-1'1'141,"1"-1"0,-1 1 0,1 0 0,-1-1 0,1 1 0,0 0 0,-1-1 0,1 1 1,0 0-1,0 0 0,-1-1 0,1 1 0,0 0 0,0-1 0,0 1 0,0 0 0,0 0 0,0-1 0,0 1 0,0 0 0,1 1 0,-1 24 714,3-6-428,1-1 0,1 0-1,11 29 1,-13-39-407,1 0-1,0 0 1,1 0 0,0 0-1,1-1 1,0 0-1,0 0 1,14 13-1,-19-19-5,1-1-1,0 1 1,-1-1-1,1 0 1,0 0-1,0 0 1,0 0 0,0 0-1,0-1 1,0 1-1,0-1 1,0 1-1,0-1 1,1 1-1,-1-1 1,0 0-1,0 0 1,4-1-1,-3 0 8,0 0 0,1 0 0,-1 0 0,0 0 0,0-1 0,0 0 0,0 1 0,0-1 0,-1 0 0,6-5 0,3-5 65,0 0 0,-1-1 0,-1 0 0,9-16 0,-9 14 15,-7 12-81,19-23 59,-21 26-79,1-1-1,-1 1 0,1-1 1,-1 1-1,1 0 0,-1 0 1,1-1-1,-1 1 0,1 0 1,-1 0-1,1-1 0,-1 1 1,1 0-1,0 0 0,-1 0 1,1 0-1,-1 0 0,1 0 1,-1 0-1,1 0 0,0 0 1,-1 0-1,1 0 1,-1 0-1,1 0 0,-1 1 1,1-1-1,-1 0 0,1 0 1,-1 1-1,1-1 0,-1 0 1,1 1-1,-1-1 0,1 0 1,-1 1-1,1-1 0,-1 1 1,0-1-1,1 0 0,-1 1 1,0-1-1,1 1 0,-1-1 1,0 1-1,0 0 0,0-1 1,1 1-1,-1-1 0,0 1 1,4 11-20,0-1 1,-1 1-1,-1 0 1,2 13 0,7 32-33,-9-53 58,-1 1 0,1-1 0,0 0 1,0 1-1,0-1 0,0 0 0,1 0 1,0-1-1,4 6 0,-6-8 2,0 0 0,1 1 0,-1-1 0,0 0 0,1 0 0,-1-1 0,1 1 0,-1 0 0,1 0 0,0-1 0,-1 1 0,1-1 0,0 1 0,-1-1 0,1 0 0,0 0 0,-1 0 0,1 0 0,2 0 0,-1 0 7,0-1-1,1 0 1,-1 0 0,0 0-1,1 0 1,-1-1-1,0 1 1,6-5-1,2-2 36,-1-1 1,1 0-1,14-17 0,-23 24-39,19-24-18,24-36 0,2-3-946,-47 65 937,0 0 1,0 0-1,0 0 1,0 1-1,0-1 0,0 0 1,0 0-1,0 0 1,0 1-1,0-1 0,0 0 1,1 0-1,-1 0 1,0 1-1,0-1 1,0 0-1,0 0 0,0 0 1,0 0-1,0 1 1,1-1-1,-1 0 0,0 0 1,0 0-1,0 0 1,0 0-1,1 0 1,-1 0-1,0 1 0,0-1 1,0 0-1,0 0 1,1 0-1,-1 0 0,0 0 1,0 0-1,0 0 1,1 0-1,-1 0 1,0 0-1,0 0 0,0 0 1,1 0-1,-1 0 1,0 0-1,0 0 0,0 0 1,1 0-1,-1 0 1,0 0-1,0-1 1,0 1-1,0 0 0,1 0 1,-1 0-1,0 0 1,0 0-1,0 0 0,0-1 1,1 1-1,-1 0 1,0 0-1,0 0 1,0 0-1,0-1 0,0 1 1,0 0-1,1 18-544,-1-16 452,-11 138-3788,12-126 3345</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0.020"/>
    </inkml:context>
    <inkml:brush xml:id="br0">
      <inkml:brushProperty name="width" value="0.025" units="cm"/>
      <inkml:brushProperty name="height" value="0.025" units="cm"/>
      <inkml:brushProperty name="color" value="#66CC00"/>
    </inkml:brush>
  </inkml:definitions>
  <inkml:trace contextRef="#ctx0" brushRef="#br0">192 220 14515,'-36'21'2917,"20"-13"-1943,2 1-1,-1 1 1,-15 13-1,20-13-438,-1 1-1,1-1 1,1 2 0,-9 13-1,15-21-412,0 1 0,1-1 0,-1 0 0,1 1 0,0-1 0,1 1 0,-1 0 0,1 0 0,0 0 0,0 0 0,0 0 0,1 0 0,-1 0 0,1 0 0,1 7 0,-1-11-100,1 0 0,-1 0 0,1 0 1,-1 0-1,0 0 0,1 0 0,0 0 0,-1 0 1,1 0-1,0 0 0,-1 0 0,1-1 0,0 1 0,0 0 1,0 0-1,0-1 0,-1 1 0,1 0 0,0-1 0,0 1 1,0-1-1,1 0 0,-1 1 0,0-1 0,0 0 1,0 1-1,0-1 0,0 0 0,0 0 0,0 0 0,0 0 1,1 0-1,-1 0 0,0-1 0,2 1 0,3-2 27,1 1-1,-1-1 0,0 0 1,1-1-1,6-3 0,12-8-2,-1-1 0,-1 0 0,-1-2 1,0-1-1,31-34 0,-16 12-8,60-88-1,-96 126-36,42-66 35,-39 61-31,0-1 0,-1 1 0,0 0 0,-1-1 0,1 1-1,-1-1 1,1-11 0,-3 19-5,0 0 0,0 0 0,0 0 1,0-1-1,0 1 0,0 0 0,0 0 0,0 0 0,0 0 0,0 0 0,0-1 0,0 1 0,0 0 1,0 0-1,0 0 0,0 0 0,0 0 0,0-1 0,0 1 0,0 0 0,0 0 0,-1 0 0,1 0 0,0 0 1,0 0-1,0-1 0,0 1 0,0 0 0,0 0 0,0 0 0,0 0 0,-1 0 0,1 0 0,0 0 0,0 0 1,0 0-1,0 0 0,0 0 0,0 0 0,-1 0 0,1 0 0,0 0 0,0 0 0,0 0 0,0 0 1,0 0-1,-1 0 0,1 0 0,0 0 0,0 0 0,0 0 0,0 0 0,0 0 0,-1 0 0,1 0 0,0 0 1,0 0-1,0 0 0,0 0 0,0 0 0,0 0 0,-1 1 0,-7 5 2,0 5-30,1-1 0,0 1 0,1 0 0,0 1 0,0 0 0,-5 18 0,3-6-355,2 1 0,-5 36 0,9-47 88,2-1 1,0 27 0,1-34 235,-1-1 0,1 0-1,0 1 1,1-1 0,-1 0 0,1 0-1,0 0 1,0 0 0,6 8 0,-7-11 2,1 0 1,0 0 0,0 0 0,0 0 0,0-1 0,0 1-1,0-1 1,3 2 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0.767"/>
    </inkml:context>
    <inkml:brush xml:id="br0">
      <inkml:brushProperty name="width" value="0.025" units="cm"/>
      <inkml:brushProperty name="height" value="0.025" units="cm"/>
      <inkml:brushProperty name="color" value="#66CC00"/>
    </inkml:brush>
  </inkml:definitions>
  <inkml:trace contextRef="#ctx0" brushRef="#br0">1 46 19036,'0'0'54,"0"0"0,0 0-1,0-1 1,0 1 0,1 0-1,-1 0 1,0 0 0,0 0 0,0-1-1,1 1 1,-1 0 0,0 0 0,0 0-1,1 0 1,-1 0 0,0 0 0,0 0-1,1 0 1,-1-1 0,0 1 0,0 0-1,1 0 1,-1 0 0,0 0 0,0 0-1,1 1 1,-1-1 0,0 0-1,0 0 1,1 0 0,-1 0 0,0 0-1,0 0 1,1 0 0,-1 0 0,0 1-1,0-1 1,0 0 0,1 0 0,-1 0-1,7 15 895,0 24-146,-6-32-289,19 141 1713,16 85-1431,-29-211-718,-7-22-78,0 0-1,0 0 1,0 0 0,1 1 0,-1-1 0,0 0 0,0 0-1,0 0 1,0 0 0,0 1 0,0-1 0,0 0 0,1 0 0,-1 0-1,0 0 1,0 0 0,0 0 0,0 1 0,1-1 0,-1 0-1,0 0 1,0 0 0,0 0 0,1 0 0,-1 0 0,0 0 0,0 0-1,0 0 1,1 0 0,-1 0 0,0 0 0,0 0 0,0 0 0,1 0-1,-1 0 1,0 0 0,0 0 0,0 0 0,0 0 0,1 0-1,-1-1 1,0 1 0,0 0 0,2-2-25,-1-1 0,1 1 0,-1-1 0,0 1 0,0-1 0,0 0 0,0 0 0,-1 1 0,1-1 0,-1-4 0,5-35-247,-1 1 0,-3 0 0,-1-1 0,-2 1 0,-11-62 0,12 97 237,0 0 1,-1 0-1,1 1 0,-1-1 0,-1 0 0,1 1 0,-5-8 1,7 13 32,0 0 1,0 0 0,0 0 0,0-1 0,0 1 0,0 0 0,0 0 0,-1 0 0,1-1 0,0 1 0,0 0-1,0 0 1,-1 0 0,1 0 0,0 0 0,0-1 0,0 1 0,-1 0 0,1 0 0,0 0 0,0 0 0,0 0-1,-1 0 1,1 0 0,0 0 0,0 0 0,-1 0 0,1 0 0,0 0 0,0 0 0,-1 0 0,1 0 0,0 0-1,0 0 1,-1 0 0,1 0 0,0 0 0,0 0 0,0 0 0,-1 1 0,1-1 0,0 0 0,0 0 0,-1 0-1,-3 13-42,2 7 77,2 1 0,0-1 0,1 1 0,1-1 0,1 0 0,1 1 0,1-1 0,0-1 0,2 1 0,0-1 0,1 0 0,1-1 0,1 0 0,12 17 0,-20-31 26,1 0 1,0 0 0,1-1 0,-1 1-1,1-1 1,-1 0 0,1 0-1,0 0 1,0-1 0,0 1 0,1-1-1,-1 0 1,1 0 0,-1-1 0,1 1-1,-1-1 1,1 0 0,6 0-1,-5-1 20,-1 0-1,0 0 0,0-1 0,0 0 1,0 0-1,0-1 0,0 1 0,0-1 0,-1 0 1,1-1-1,0 1 0,-1-1 0,0 0 1,1 0-1,-1 0 0,0 0 0,3-5 0,5-5 112,-1 0 0,-1-1-1,0 0 1,0-1-1,-2 0 1,0 0 0,-1-1-1,8-23 1,-7 14-20,-1 1 1,-2-1-1,0-1 1,-2 1-1,1-28 0,-4 42-129,-1 0-1,1 0 0,-2 0 1,-2-12-1,3 20-72,1 1 1,-1-1-1,1 1 0,-1 0 0,0-1 1,0 1-1,0 0 0,-1 0 0,1 0 1,0-1-1,-1 1 0,1 0 0,-1 1 0,0-1 1,1 0-1,-1 0 0,0 1 0,0-1 1,0 1-1,-1 0 0,1 0 0,0-1 1,-4 0-1,4 2-78,0 0 0,0 0 0,1 0 1,-1 0-1,0 0 0,0 0 0,0 1 0,0-1 0,1 1 0,-1-1 1,0 1-1,0 0 0,1 0 0,-1-1 0,0 1 0,1 0 1,-1 1-1,1-1 0,-1 0 0,1 0 0,0 1 0,-1-1 0,1 0 1,0 1-1,0 0 0,0-1 0,0 1 0,0-1 0,1 1 1,-1 0-1,0 2 0,-2 4-201,0-1 0,1 1-1,0 0 1,0 0 0,0 15 0,1 10-780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1.744"/>
    </inkml:context>
    <inkml:brush xml:id="br0">
      <inkml:brushProperty name="width" value="0.025" units="cm"/>
      <inkml:brushProperty name="height" value="0.025" units="cm"/>
      <inkml:brushProperty name="color" value="#66CC00"/>
    </inkml:brush>
  </inkml:definitions>
  <inkml:trace contextRef="#ctx0" brushRef="#br0">175 225 20052,'-2'-4'305,"0"-1"1,-1 0-1,0 1 0,0 0 0,0 0 0,0 0 1,-1 0-1,1 0 0,-1 1 0,0-1 0,0 1 0,0 0 1,-1 0-1,-6-3 0,9 5-224,-1 0 1,0 0-1,1 1 0,-1-1 1,0 0-1,0 1 1,0 0-1,1 0 0,-1 0 1,0 0-1,0 0 0,0 0 1,0 1-1,1-1 1,-1 1-1,0 0 0,1 0 1,-1 0-1,0 0 0,1 0 1,-1 1-1,1-1 1,0 1-1,-1-1 0,1 1 1,0 0-1,-3 3 0,0 0-64,1 1-1,0-1 0,0 0 1,1 1-1,-1 0 0,1 0 1,1 0-1,-4 10 0,5-12-16,0-1-1,0 1 1,0-1-1,1 1 1,-1-1-1,1 1 1,0 0 0,0-1-1,0 1 1,1 0-1,-1-1 1,1 1-1,0-1 1,0 1-1,0-1 1,0 1 0,4 4-1,-5-7 2,1 1 0,0-1-1,0 0 1,0 0 0,0 0-1,0 1 1,0-1 0,1 0-1,-1 0 1,0-1 0,0 1-1,1 0 1,-1 0 0,1-1-1,-1 1 1,1-1 0,-1 1 0,1-1-1,-1 1 1,3-1 0,-1 0 0,0 0 1,0 0-1,0-1 1,0 1-1,0-1 1,0 0-1,0 1 0,0-2 1,-1 1-1,4-1 1,4-5 6,1 1 1,-2-1-1,1 0 1,12-13-1,-5 2 20,-1-1-1,17-26 0,17-20 17,-50 64-44,1 1-1,-1 0 1,0-1 0,0 1 0,0 0 0,1-1 0,-1 1-1,0 0 1,0 0 0,1-1 0,-1 1 0,0 0-1,0 0 1,1 0 0,-1-1 0,0 1 0,1 0 0,-1 0-1,0 0 1,1 0 0,-1 0 0,0 0 0,1 0 0,-1 0-1,0 0 1,1 0 0,-1 0 0,1 0 0,-1 0-1,0 0 1,1 0 0,-1 0 0,0 0 0,1 0 0,-1 0-1,0 0 1,1 1 0,-1-1 0,7 16-17,-2 34-17,-5-42 30,1 6 4,4 40-13,-5-51 17,1 0 0,0 0 0,-1 0 0,1 0 0,0 0 0,1 0-1,-1 0 1,0-1 0,1 1 0,-1 0 0,1-1 0,0 1 0,3 3 0,-3-6 1,-1 1-1,0 0 1,0-1 0,1 1-1,-1-1 1,0 0 0,0 1 0,1-1-1,-1 0 1,0 0 0,1 1-1,-1-1 1,0 0 0,1 0 0,-1-1-1,1 1 1,-1 0 0,0 0-1,0-1 1,1 1 0,-1-1 0,0 1-1,2-2 1,27-17 69,-9 0-20,21-24 1,-32 31-74,0 0 0,1 1 0,1 0 0,0 1 0,1 0 0,-1 1 0,29-15 0,-40 23 10,1 1 0,-1-1 0,0 0 0,1 1 0,-1 0 0,0-1 1,1 1-1,-1 0 0,1 0 0,-1-1 0,0 1 0,1 0 0,-1 0 0,1 1 0,-1-1 0,1 0 0,-1 0 1,0 1-1,1-1 0,-1 1 0,0-1 0,1 1 0,-1 0 0,0-1 0,0 1 0,1 0 0,-1 0 1,0 0-1,0 0 0,0 0 0,0 0 0,0 0 0,0 0 0,-1 0 0,1 1 0,0-1 0,0 0 1,-1 0-1,1 1 0,-1-1 0,1 1 0,-1-1 0,1 2 0,1 8-8,0 0 1,-1 1-1,0-1 0,-2 18 0,1-11 106,0-17-69,0 1 0,0-1 0,0 0 0,0 1 0,1-1-1,-1 0 1,0 1 0,0-1 0,1 0 0,-1 0 0,1 0 0,-1 1 0,1-1 0,0 0-1,0 1 1,0-1-7,-1-1-1,0 0 0,1 0 1,-1 0-1,0 0 1,1 0-1,-1 1 0,1-1 1,-1 0-1,1 0 1,-1 0-1,0 0 0,1 0 1,-1 0-1,1 0 1,-1 0-1,0-1 0,1 1 1,-1 0-1,1 0 0,-1 0 1,0 0-1,1-1 1,-1 1-1,1 0 0,-1 0 1,0 0-1,1-1 1,-1 0-1,5-3 81,-1 0 1,0-1 0,0 0-1,6-8 1,27-45 154,-7 12-825,43-51 0,-72 95 516,0 0 1,0 1-1,1-1 0,-1 1 0,1 0 0,-1-1 1,1 1-1,0 0 0,0 0 0,-1 0 0,1 0 1,0 0-1,3-1 0,-5 2 40,0 0 1,1 0-1,-1 0 1,0 0-1,1 0 1,-1 1-1,0-1 1,1 0-1,-1 0 0,1 0 1,-1 0-1,0 0 1,0 0-1,1 1 1,-1-1-1,0 0 1,1 0-1,-1 0 0,0 1 1,0-1-1,1 0 1,-1 1-1,0-1 1,0 0-1,0 0 0,1 1 1,2 16-230,-6 37 60,1-39 282,1 0 0,1 0 1,0 0-1,1-1 0,4 21 0,-5-33-76,0-1 0,0 0 1,0 0-1,0 0 1,1 1-1,-1-1 0,0 0 1,1 0-1,-1 0 0,1 0 1,-1 0-1,1 0 1,0 0-1,-1 0 0,1 0 1,0 0-1,0 0 1,0-1-1,-1 1 0,1 0 1,0 0-1,0-1 1,0 1-1,0-1 0,0 1 1,1-1-1,-1 1 1,0-1-1,0 1 0,0-1 1,0 0-1,0 0 0,1 0 1,-1 0-1,0 0 1,0 0-1,0 0 0,1 0 1,-1 0-1,0 0 1,0 0-1,0-1 0,2 0 1,2-2 20,0 1 0,0-1 0,0 0 0,-1 0 0,0-1 0,0 0 0,8-7 0,10-17 0,29-46 0,-21 28-80,-29 45 38,0 0-1,0 0 1,-1-1 0,1 1-1,0 0 1,0 0 0,0 0 0,0 0-1,1 0 1,-1 0 0,2-1 0,-3 2 3,0 0 0,1 0 0,-1 0 1,0 0-1,0 0 0,1 1 0,-1-1 1,0 0-1,0 0 0,1 0 0,-1 0 0,0 0 1,0 0-1,0 0 0,1 0 0,-1 1 1,0-1-1,0 0 0,0 0 0,1 0 1,-1 0-1,0 1 0,0-1 0,0 0 1,0 0-1,0 0 0,0 1 0,1-1 1,-1 0-1,0 0 0,0 1 0,0-1 1,0 0-1,0 0 0,0 0 0,0 1 1,0-1-1,0 35-56,0-32 63,-2 14-6,1-10 21,0 0 0,0 0 1,1 1-1,0-1 0,0 1 0,1-1 1,0 0-1,0 0 0,4 12 0,-4-18-12,-1 0 0,1 0 0,-1 0 0,1 0-1,0 0 1,-1-1 0,1 1 0,0 0-1,0 0 1,-1 0 0,1-1 0,0 1-1,0-1 1,0 1 0,0 0 0,0-1-1,0 0 1,0 1 0,0-1 0,0 1 0,0-1-1,0 0 1,0 0 0,0 0 0,1 0-1,-1 0 1,0 0 0,0 0 0,0 0-1,0 0 1,0 0 0,0-1 0,0 1 0,0 0-1,0-1 1,0 1 0,2-1 0,4-3 23,0 0 1,0 0 0,0 0 0,6-7 0,-5 5-22,5-3-11,3-3-68,26-15 0,-38 25 42,1-1-1,0 1 0,0 0 1,0 0-1,0 1 0,0-1 0,1 1 1,-1 0-1,0 1 0,9-1 1,-12 1 14,0 1 1,1-1 0,-1 0-1,0 1 1,0 0-1,0-1 1,0 1 0,0 0-1,0 0 1,-1 0-1,1 0 1,0 0 0,0 1-1,-1-1 1,1 0-1,0 1 1,-1 0 0,0-1-1,1 1 1,-1 0-1,0-1 1,0 1 0,1 2-1,2 5 6,0 0 0,-1 1 0,-1-1 0,2 11 0,-2-13 45,-1 1 0,1-1 0,1 1 0,3 8 0,-6-16-37,1 1-1,-1-1 1,0 1-1,0-1 1,1 1-1,-1-1 1,0 0 0,1 1-1,-1-1 1,0 1-1,1-1 1,-1 0-1,1 0 1,-1 1 0,1-1-1,-1 0 1,0 0-1,1 1 1,-1-1-1,1 0 1,-1 0 0,1 0-1,-1 0 1,1 0-1,-1 0 1,1 0-1,-1 0 1,1 0 0,-1 0-1,1 0 1,-1 0-1,1 0 1,-1 0-1,1 0 1,-1 0-1,1-1 1,-1 1 0,1 0-1,-1 0 1,1-1-1,-1 1 1,0 0-1,1 0 1,-1-1 0,1 1-1,-1-1 1,0 1-1,0 0 1,1-1-1,-1 1 1,0-1 0,1 1-1,-1-1 1,0 0-1,18-28-514,-17 25 392,17-36-1235,14-48 1,-25 67 1080,5-15-476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2.199"/>
    </inkml:context>
    <inkml:brush xml:id="br0">
      <inkml:brushProperty name="width" value="0.025" units="cm"/>
      <inkml:brushProperty name="height" value="0.025" units="cm"/>
      <inkml:brushProperty name="color" value="#66CC00"/>
    </inkml:brush>
  </inkml:definitions>
  <inkml:trace contextRef="#ctx0" brushRef="#br0">2 1 13507,'-1'10'632,"1"-3"-440,8-4-192</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2.651"/>
    </inkml:context>
    <inkml:brush xml:id="br0">
      <inkml:brushProperty name="width" value="0.025" units="cm"/>
      <inkml:brushProperty name="height" value="0.025" units="cm"/>
      <inkml:brushProperty name="color" value="#66CC00"/>
    </inkml:brush>
  </inkml:definitions>
  <inkml:trace contextRef="#ctx0" brushRef="#br0">80 211 17964,'-12'15'953,"0"2"-1,1-1 1,-11 24 0,18-33-655,1 1 0,0-1-1,0 1 1,0 0 0,1 0 0,1 0 0,0 0-1,0 1 1,0-1 0,1 13 0,0-19-267,0 0 1,0-1-1,0 1 1,1 0-1,-1-1 1,0 1-1,1 0 1,-1-1-1,1 1 1,-1-1-1,1 1 1,0-1-1,0 1 1,0-1-1,0 1 1,0-1-1,0 0 1,0 1-1,0-1 1,0 0-1,1 0 1,-1 0-1,0 0 1,1 0-1,-1 0 1,1-1-1,-1 1 1,1 0 0,0-1-1,-1 1 1,1-1-1,0 1 1,-1-1-1,1 0 1,0 0-1,-1 0 1,1 0-1,0 0 1,-1 0-1,1 0 1,0 0-1,-1-1 1,1 1-1,0-1 1,-1 1-1,1-1 1,-1 0-1,1 1 1,-1-1-1,2-1 1,6-4-20,-1 0 1,1-1-1,-1 0 1,-1 0 0,0 0-1,0-1 1,9-13-1,37-64 29,-48 75-38,5-6-18,-1 0 1,-1-1-1,-1 0 0,5-19 0,-16 48-16,1-3 60,0 0 1,0 0 0,-3 19 0,6-27-17,0 1 0,-1-1 0,1 1 0,0-1 0,0 0 0,0 1 0,0-1 0,0 1 0,0-1 0,1 0 0,-1 1 0,0-1 0,1 0 0,-1 1 0,1-1 0,-1 0 0,1 0 0,0 1 0,-1-1 0,1 0 0,0 0 0,0 0 0,0 0 0,0 0 0,0 0 0,0 0 0,0 0 0,0-1 0,0 1 0,1 0 0,-1 0 0,0-1 0,0 1 0,1-1 0,-1 1-1,2-1 1,1 0 24,0 0-1,0 0 0,0 0 0,0-1 0,0 0 0,0 0 0,0 0 0,0 0 0,0-1 0,0 1 0,0-1 0,-1 0 0,1 0 0,-1 0 0,0-1 0,5-3 0,5-6 41,0 1-1,16-21 0,-18 19-41,-2 0 1,1-1-1,11-24 0,-17 31-41,-1 1-1,0-2 0,-1 1 1,0 0-1,0 0 0,0-1 1,-1 1-1,0-1 0,-1 1 1,1-10-1,-1 16 3,0-1-1,0 1 1,-1 0 0,1 0-1,0 0 1,0-1 0,-1 1-1,1 0 1,0 0 0,-1 0-1,1 0 1,-1 0 0,1-1-1,-1 1 1,0 0 0,0 0 0,1 1-1,-1-1 1,0 0 0,0 0-1,-1-1 1,1 2-1,0 0 1,0-1-1,0 1 0,-1 0 1,1 0-1,0 0 0,0 0 1,0 0-1,0 0 0,0 0 1,0 0-1,0 0 0,0 1 1,0-1-1,0 0 0,0 1 1,0-1-1,0 1 0,-1 0 1,-3 2-8,1 0 0,-1 0 1,1 1-1,0-1 0,0 1 1,0 0-1,1 0 0,-5 6 1,3-2-64,1 1 0,0-1 1,0 1-1,0 0 0,1-1 1,1 2-1,-1-1 0,2 0 0,-1 0 1,1 1-1,0-1 0,1 1 1,0-1-1,1 0 0,0 1 1,1-1-1,-1 0 0,6 13 1,-6-19 43,0 0 0,1 0 0,-1 0-1,1 0 1,0-1 0,0 1 0,0 0 0,0-1 0,1 0 0,-1 0 0,1 1 0,-1-2 0,1 1 0,0 0 0,0 0 0,0-1 0,5 3 0,26 8-307</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3.118"/>
    </inkml:context>
    <inkml:brush xml:id="br0">
      <inkml:brushProperty name="width" value="0.025" units="cm"/>
      <inkml:brushProperty name="height" value="0.025" units="cm"/>
      <inkml:brushProperty name="color" value="#66CC00"/>
    </inkml:brush>
  </inkml:definitions>
  <inkml:trace contextRef="#ctx0" brushRef="#br0">37 0 19644,'-3'43'2137,"2"9"-1193,-3-1-392,-3 5 1320,-1 0-431,3-6-601,-1-4-224,4-13-272,1-4-136,5-15-224,5-7-160,4-11-456,3-8-264,-1-10-617,1-4 2010,0-7-906,0 0-119,-1 3-72</inkml:trace>
  <inkml:trace contextRef="#ctx0" brushRef="#br0" timeOffset="1.03">183 242 15803,'-7'56'3226,"5"-41"-2095,0 0 0,0-1 1,2 22-1,-1-35-1073,1 0 0,0 0-1,0 0 1,0 0 0,0 0-1,0 0 1,1 0 0,-1 0 0,0 0-1,0 0 1,1 0 0,-1 0-1,0-1 1,1 1 0,-1 0-1,1 0 1,-1 0 0,1 0-1,0 0 1,-1-1 0,1 1-1,0 0 1,-1-1 0,1 1-1,0 0 1,0-1 0,0 1 0,0-1-1,-1 1 1,1-1 0,0 0-1,0 1 1,0-1 0,0 0-1,0 1 1,0-1 0,0 0-1,0 0 1,0 0 0,0 0-1,0 0 1,0 0 0,0 0-1,0-1 1,0 1 0,0 0 0,0 0-1,0-1 1,0 1 0,0-1-1,0 1 1,0-1 0,1 0-1,3-2 80,1 0-1,-1-1 1,0 1-1,1-1 0,-2 0 1,1-1-1,5-5 1,-7 6-25,-1 0 0,1 0 0,-1 0 1,0 0-1,0-1 0,-1 1 0,1-1 1,-1 1-1,0-1 0,0 0 0,0 1 1,-1-1-1,0 0 0,0 1 0,-1-10 1,1 12-90,0 0 0,-1 0 1,1 0-1,-1 0 0,1 0 1,-1 0-1,0 0 0,0 0 0,0 1 1,0-1-1,0 0 0,0 1 1,0-1-1,-1 0 0,1 1 0,0 0 1,-1-1-1,0 1 0,1 0 1,-1 0-1,0 0 0,1 0 0,-1 0 1,0 0-1,0 0 0,0 0 1,0 1-1,0-1 0,0 1 1,0 0-1,0-1 0,0 1 0,0 0 1,0 0-1,0 0 0,0 1 1,0-1-1,-3 1 0,1 0-21,1 0 0,-1 1-1,1-1 1,0 1-1,0 0 1,0-1 0,0 1-1,0 1 1,0-1 0,1 0-1,-1 1 1,1-1 0,-1 1-1,1 0 1,-3 5 0,4-7-46,0 0 1,0 0 0,1 0-1,-1 1 1,0-1-1,1 0 1,-1 0 0,1 1-1,-1-1 1,1 0-1,0 1 1,-1-1 0,1 0-1,0 1 1,0-1-1,0 0 1,0 1 0,0-1-1,0 0 1,1 1-1,-1-1 1,0 0-1,1 1 1,-1-1 0,1 0-1,-1 0 1,1 1-1,0-1 1,-1 0 0,1 0-1,0 0 1,0 0-1,0 0 1,0 0 0,0 0-1,0 0 1,0 0-1,0 0 1,0-1 0,0 1-1,3 1 1,0-1-76,-1 0-1,1 0 1,0 0 0,0-1 0,0 1 0,0-1-1,0 0 1,0 0 0,0 0 0,0-1-1,0 1 1,0-1 0,-1 0 0,1 0 0,0 0-1,0-1 1,4-2 0,25-13-630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3.602"/>
    </inkml:context>
    <inkml:brush xml:id="br0">
      <inkml:brushProperty name="width" value="0.025" units="cm"/>
      <inkml:brushProperty name="height" value="0.025" units="cm"/>
      <inkml:brushProperty name="color" value="#66CC00"/>
    </inkml:brush>
  </inkml:definitions>
  <inkml:trace contextRef="#ctx0" brushRef="#br0">78 1 17204,'-11'24'1482,"2"0"0,0 1 0,-9 45 0,-4 78 1552,17-103-2239,2 59 0,3-92-692,0 0 0,2 0 0,-1 1 0,2-1 0,-1 0 0,2-1 0,0 1 0,0 0 0,1-1 0,6 11 0,-10-19-98,1-1 0,-1 0 0,1 1 0,0-1 0,0 0 0,0 0 0,0 0 1,0-1-1,0 1 0,0 0 0,0-1 0,1 1 0,-1-1 0,1 0 0,-1 0 0,1 0 0,-1 0 1,4 1-1,-4-2 0,1 0 1,0 0 0,-1 0 0,1-1 0,0 1 0,-1-1-1,1 1 1,-1-1 0,1 0 0,-1 0 0,1 0 0,-1 0-1,0 0 1,1-1 0,2-2 0,3-3 6,0 0 0,-1 0 1,1-1-1,-2-1 0,1 1 0,-1-1 1,9-17-1,-13 22-12,2-3-4,0 0-1,-1 0 1,0 0 0,0-1 0,-1 0 0,3-11 0,-5 19 3,0 0 0,0 0-1,0 0 1,0 0 0,1-1 0,-1 1 0,0 0 0,0 0 0,0 0 0,0 0 0,0 0 0,0-1 0,0 1 0,0 0 0,0 0 0,0 0 0,0 0 0,0-1 0,0 1 0,0 0 0,0 0 0,0 0 0,0 0 0,0-1 0,0 1 0,0 0 0,0 0 0,0 0 0,0 0 0,0-1-1,0 1 1,-1 0 0,1 0 0,0 0 0,0 0 0,0 0 0,0-1 0,0 1 0,0 0 0,0 0 0,-1 0 0,1 0 0,0 0 0,0 0 0,0 0 0,-1 0 0,-5 8-29,-6 14 10,-11 37 25,22-54 11,-1 1-1,1 0 0,0-1 1,1 1-1,-1 0 1,1-1-1,0 1 0,2 9 1,-2-14-11,0-1 0,0 1 0,0-1 0,0 1 0,0-1 0,0 0 0,0 1 0,0-1 0,1 1 0,-1-1 0,0 0 0,0 1 0,0-1 0,1 1 0,-1-1 0,0 0 0,1 1 0,-1-1 0,0 0 0,1 0 0,-1 1 0,0-1 0,1 0 0,-1 0 0,1 1 0,-1-1 0,0 0 0,1 0 0,-1 0 0,1 0 0,-1 0 0,1 0 0,-1 0 0,0 1 0,1-1 0,-1 0 0,1-1 0,-1 1 0,1 0 0,-1 0 0,1 0 0,-1 0 0,0 0 0,1 0 0,-1 0 0,1-1 0,-1 1 0,0 0 0,1 0 0,-1-1 0,1 1 0,18-17 112,20-33-13,-30 36-142,1 1-1,13-13 0,-23 26 37,0 0 0,0-1-1,0 1 1,0 0 0,0 0 0,1 0-1,-1 0 1,0 0 0,0 0-1,0 0 1,0 0 0,1 0-1,-1 0 1,0 0 0,0 0 0,0 0-1,0 0 1,1 0 0,-1 0-1,0 0 1,0 0 0,0 0-1,0 0 1,1 0 0,-1 0 0,0 0-1,0 0 1,0 0 0,0 0-1,0 0 1,1 0 0,-1 0 0,0 0-1,0 0 1,0 1 0,0-1-1,0 0 1,1 0 0,-1 0-1,0 0 1,0 0 0,0 0 0,0 1-1,0-1 1,0 0 0,0 0-1,0 0 1,0 0 0,0 1-1,0-1 1,0 0 0,0 0 0,0 0-1,0 0 1,0 1 0,0-1-1,0 0 1,0 0 0,0 0 0,0 0-1,0 1 1,0-1 0,0 0-1,0 0 1,0 0 0,0 12-23,-9 43-64,4-28-12,2 0 0,-1 28 0,4-55 24,0 1 1,0 0-1,0-1 0,0 1 0,0 0 1,0-1-1,0 1 0,0 0 0,0-1 0,0 1 1,1-1-1,-1 1 0,0 0 0,0-1 1,1 1-1,-1-1 0,1 1 0,-1-1 1,0 1-1,1-1 0,-1 1 0,1 0 0,0-1 4,-1 0 0,1 0 0,-1 0 0,1 0-1,-1 0 1,1 0 0,0 0 0,-1 0 0,1 0-1,-1 0 1,1 0 0,-1-1 0,1 1 0,-1 0-1,1 0 1,-1 0 0,1-1 0,-1 1 0,0 0-1,1-1 1,-1 1 0,1 0 0,-1-1 0,0 1-1,1 0 1,-1-1 0,1 0 0,7-9-745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4.070"/>
    </inkml:context>
    <inkml:brush xml:id="br0">
      <inkml:brushProperty name="width" value="0.025" units="cm"/>
      <inkml:brushProperty name="height" value="0.025" units="cm"/>
      <inkml:brushProperty name="color" value="#66CC00"/>
    </inkml:brush>
  </inkml:definitions>
  <inkml:trace contextRef="#ctx0" brushRef="#br0">18 62 17964,'-15'12'2771,"12"-7"-1359,13-4 686,-1-3-1805,0-1-1,-1-1 1,1 1 0,-1-1-1,0-1 1,0 0-1,0 0 1,-1 0 0,10-10-1,13-7-5,-30 21-284,1 1 0,-1-1 0,1 1 0,-1-1 1,1 1-1,-1-1 0,1 1 0,-1 0 0,1-1 0,-1 1 1,1 0-1,0-1 0,-1 1 0,1 0 0,0 0 0,-1-1 0,1 1 1,0 0-1,-1 0 0,1 0 0,0 0 0,-1 0 0,1 0 1,0 0-1,-1 0 0,1 0 0,0 1 0,-1-1 0,1 0 0,0 0 1,-1 1-1,1-1 0,0 0 0,-1 1 0,1-1 0,-1 0 1,1 1-1,-1-1 0,1 1 0,-1-1 0,1 1 0,-1-1 1,1 1-1,-1-1 0,0 1 0,1 0 0,-1-1 0,0 1 0,1-1 1,-1 1-1,0 0 0,0-1 0,0 1 0,0 1 0,2 5 6,-2 0 0,1 0 0,-1 0 0,-1 10 0,1-9-3,-13 163 438,13-171-445,0 0-1,0 0 1,1 0-1,-1 0 1,0 0 0,0 0-1,0 0 1,0 0 0,0 0-1,0 0 1,0 0-1,0 0 1,0 0 0,0 0-1,0 0 1,0 0 0,0 0-1,0 0 1,0 0-1,1 0 1,-1 0 0,0 0-1,0 0 1,0 0-1,0 0 1,0 0 0,0 0-1,0 0 1,0 0 0,0 0-1,0 0 1,0 0-1,0 0 1,0 0 0,0 0-1,0 1 1,0-1 0,0 0-1,0 0 1,0 0-1,0 0 1,5-12-350,5-21 365,4-28-107,-6 31-139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9.190"/>
    </inkml:context>
    <inkml:brush xml:id="br0">
      <inkml:brushProperty name="width" value="0.05" units="cm"/>
      <inkml:brushProperty name="height" value="0.05" units="cm"/>
    </inkml:brush>
  </inkml:definitions>
  <inkml:trace contextRef="#ctx0" brushRef="#br0">24 84 14715,'-23'104'2971,"23"-104"-2942,0 1-1,0-1 0,0 0 1,0 1-1,0-1 0,0 1 1,0-1-1,0 1 0,0-1 1,0 0-1,0 1 0,0-1 1,0 1-1,0-1 0,0 0 1,1 1-1,-1-1 0,0 1 1,0-1-1,1 0 0,-1 1 1,0-1-1,0 0 0,1 1 1,-1-1-1,0 0 0,1 0 1,-1 1-1,0-1 0,1 0 1,-1 0-1,1 0 0,-1 1 1,0-1-1,1 0 0,-1 0 1,1 0-1,23 0 18,23-13-152,-45 12 124,-1 0 0,1 1 0,-1-1 0,0 0 0,0 0 0,1 1 0,-1-1 0,0 0 0,0 0 0,0 0 0,0-1 0,0 1 0,0 0 0,0 0 0,0 0 0,-1-1 0,1 1 0,0 0 0,0-2 0,0-1 19,-1 1-1,1 0 0,-1-1 1,1 1-1,-1 0 1,0-1-1,0 1 0,-1-4 1,-1-6 121,-1 0 0,-1 0 1,-6-15-1,6 15 50,-2 0 0,0 1 0,-7-13 0,13 25-207,0 0 0,0 0-1,-1 0 1,1 1-1,0-1 1,0 0 0,0 0-1,0 0 1,0 0-1,0 1 1,0-1 0,0 0-1,0 0 1,0 0-1,-1 0 1,1 0 0,0 1-1,0-1 1,0 0-1,0 0 1,0 0 0,-1 0-1,1 0 1,0 0-1,0 0 1,0 0 0,0 0-1,-1 0 1,1 1 0,0-1-1,0 0 1,0 0-1,-1 0 1,1 0 0,0 0-1,0 0 1,0 0-1,0 0 1,-1-1 0,1 1-1,0 0 1,0 0-1,0 0 1,0 0 0,-1 0-1,1 0 1,0 0-1,0 0 1,0 0 0,0 0-1,-1-1 1,1 1-1,0 0 1,0 0 0,0 0-1,0 0 1,0 0-1,0-1 1,0 1 0,0 0-1,-1 0 1,1-1-1,0 15-252,1-9 111,1 0 1,-1 0 0,1 0-1,0 0 1,0-1-1,1 1 1,-1-1 0,1 1-1,0-1 1,0 0 0,0 0-1,1 0 1,0-1-1,6 6 1,6-1-400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4.547"/>
    </inkml:context>
    <inkml:brush xml:id="br0">
      <inkml:brushProperty name="width" value="0.025" units="cm"/>
      <inkml:brushProperty name="height" value="0.025" units="cm"/>
      <inkml:brushProperty name="color" value="#66CC00"/>
    </inkml:brush>
  </inkml:definitions>
  <inkml:trace contextRef="#ctx0" brushRef="#br0">857 511 19596,'2'1'251,"0"0"0,0 0 0,0 0-1,0-1 1,1 1 0,-1 0 0,0-1 0,1 0-1,-1 1 1,0-1 0,1 0 0,-1 0 0,0-1-1,1 1 1,-1 0 0,4-2 0,-1 1 98,0-1 1,-1 0 0,1 0-1,0-1 1,-1 1 0,1-1-1,3-4 1,3-2 95,0-1-1,-1-1 1,0 0-1,11-16 1,-7 5-197,-14 21-238,1 0 0,-1 0-1,1-1 1,-1 1 0,0 0 0,1 0-1,-1 0 1,0 0 0,0-1 0,1 1-1,-1 0 1,0 0 0,0 0 0,-1-1-1,1 1 1,0 0 0,-1-2 0,1 2-7,0 1 0,-1 0 0,1-1 0,-1 1 0,1 0 1,-1-1-1,1 1 0,-1 0 0,1 0 0,0-1 0,-1 1 0,0 0 1,1 0-1,-1 0 0,1 0 0,-1 0 0,1-1 0,-1 1 1,1 0-1,-1 0 0,1 1 0,-1-1 0,1 0 0,-1 0 1,1 0-1,-1 0 0,0 0 0,1 0 0,-1 1 0,1-1 0,0 0 1,-1 0-1,1 1 0,-1-1 0,0 1 0,-18 12 48,10-4-47,0 0 0,1 0 0,0 0 0,1 1 0,0 1 0,1-1-1,0 1 1,0 0 0,1 0 0,-4 14 0,7-16-1,-1-1 0,1 1 0,0 0-1,1 0 1,-1 0 0,2 0 0,0 0 0,0 0-1,0 0 1,1 0 0,1 0 0,-1 0-1,2 0 1,4 13 0,-5-18-24,0 0 0,0-1 0,1 1 0,-1-1 1,1 1-1,0-1 0,0 0 0,1 0 0,-1 0 0,0 0 0,1-1 0,0 0 0,0 1 1,4 1-1,-6-3-115,-1-1-1,1 1 1,0 0 0,0-1 0,0 1 0,-1-1 0,1 0 0,0 1 0,0-1 0,0 0 0,0 0 0,0 0 0,0-1 0,-1 1 0,1 0 0,0-1-1,0 1 1,0-1 0,-1 1 0,1-1 0,0 0 0,0 0 0,-1 0 0,1 0 0,-1 0 0,1 0 0,-1 0 0,0-1 0,1 1 0,-1 0 0,0-1-1,0 1 1,0-1 0,2-2 0,-2 2 16,0 0-1,0-1 1,0 1-1,-1 0 1,1-1-1,-1 1 1,1-1-1,-1 1 1,0 0-1,0-1 1,0 1-1,0-1 1,0 1-1,-1-1 1,1 1-1,-2-5 1,-13-20-1192</inkml:trace>
  <inkml:trace contextRef="#ctx0" brushRef="#br0" timeOffset="1">8 1 18084,'-7'12'2048,"21"3"-1176,16-4-383,13-4 2007,9-1-1968,7-4-280,-5-5 96,-8-7-232</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5.327"/>
    </inkml:context>
    <inkml:brush xml:id="br0">
      <inkml:brushProperty name="width" value="0.025" units="cm"/>
      <inkml:brushProperty name="height" value="0.025" units="cm"/>
      <inkml:brushProperty name="color" value="#66CC00"/>
    </inkml:brush>
  </inkml:definitions>
  <inkml:trace contextRef="#ctx0" brushRef="#br0">302 32 21317,'-2'-3'178,"1"1"1,-1-1 0,-1 1 0,1 0-1,0 0 1,-1 0 0,1 0 0,-1 0-1,1 0 1,-1 1 0,0-1 0,0 1 0,0 0-1,0 0 1,0 0 0,-3-1 0,1 2 20,0 0 1,0-1 0,1 2 0,-1-1 0,0 0 0,1 1 0,-1 0 0,0 0 0,-7 3 0,0 2-29,0-1 0,0 2 0,1-1-1,0 2 1,1-1 0,-19 18 0,16-12-154,0 1-1,1 1 1,-16 23-1,23-29-20,-1 0-1,2 1 1,-1-1 0,1 1-1,0 0 1,1 0-1,-3 18 1,6-26-4,0-1 0,-1 0 1,1 1-1,1-1 0,-1 1 1,0-1-1,0 1 0,0-1 0,1 0 1,-1 1-1,1-1 0,-1 0 1,1 1-1,0-1 0,-1 0 0,1 0 1,0 0-1,0 1 0,0-1 1,0 0-1,0 0 0,0 0 0,0-1 1,0 1-1,0 0 0,0 0 1,1 0-1,-1-1 0,0 1 1,1-1-1,1 1 0,5 2-43,1-1-1,0 0 0,0 0 1,10-1-1,-1 1-23,7 2-98,0 1 1,0 2-1,-1 0 1,1 1 0,28 14-1,-42-16 128,0 0 0,-1 0 0,0 1-1,0 1 1,0 0 0,-1 0 0,0 0 0,0 1 0,-1 1 0,0-1-1,-1 1 1,12 22 0,-17-28 84,0-1-1,-1 1 0,1 0 1,-1 0-1,1 0 1,-1 0-1,-1 0 1,1 1-1,0-1 0,-1 0 1,0 0-1,0 1 1,0-1-1,-1 0 1,1 0-1,-1 0 0,0 0 1,0 0-1,-1 1 1,1-2-1,-1 1 1,0 0-1,0 0 0,0 0 1,0-1-1,-1 0 1,1 1-1,-1-1 1,0 0-1,0 0 0,0 0 1,-1-1-1,1 1 1,0-1-1,-1 1 1,0-1-1,0 0 0,1-1 1,-1 1-1,0-1 1,0 0-1,-1 0 1,1 0-1,0 0 0,0-1 1,0 1-1,-1-1 1,-7-1-1,4 0-124,0 0 1,1 0-1,-1-1 0,0 0 0,1-1 1,-1 0-1,1 0 0,0 0 0,0-1 1,0 0-1,1-1 0,-1 1 0,-7-8 1,6 4-26,0 0 1,0-1-1,1 0 1,1 0-1,-1 0 1,1-1-1,1 0 1,-8-18-1,-3-32-368</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5.903"/>
    </inkml:context>
    <inkml:brush xml:id="br0">
      <inkml:brushProperty name="width" value="0.025" units="cm"/>
      <inkml:brushProperty name="height" value="0.025" units="cm"/>
      <inkml:brushProperty name="color" value="#66CC00"/>
    </inkml:brush>
  </inkml:definitions>
  <inkml:trace contextRef="#ctx0" brushRef="#br0">0 1 20788,'2'4'174,"0"0"-1,0 1 1,0-1-1,-1 1 1,0-1-1,0 1 1,0-1-1,0 1 1,-1 0-1,0-1 1,0 1-1,0 0 1,-1 7-1,0 13 192,1 38 340,3 0-1,3 0 0,2-1 1,3 0-1,30 95 1,-39-152-675,4 12 84,1 0-1,8 15 1,-14-29-101,1 0 1,-1 0 0,1-1 0,0 1-1,0 0 1,0-1 0,0 1 0,0-1-1,1 0 1,-1 0 0,1 0-1,-1 0 1,1 0 0,0-1 0,0 1-1,-1-1 1,1 1 0,5 0 0,-7-2-22,0 0 0,1 0-1,-1 0 1,1 0 0,-1 0 0,0 0 0,1-1 0,-1 1 0,0 0 0,1-1 0,-1 1-1,0-1 1,1 0 0,-1 1 0,0-1 0,0 0 0,0 0 0,0 0 0,0 0 0,0 0-1,0 0 1,0 0 0,0 0 0,0 0 0,0 0 0,-1 0 0,1-1 0,0 1 0,-1 0-1,1-1 1,-1 1 0,1 0 0,-1-1 0,0 1 0,0-3 0,2-6-90,0 0 1,-2 0-1,1-17 1,-1 25 88,-1-19-169,-1-1 1,-1 1 0,-6-25-1,6 35 86,0 1 1,0-1-1,-1 0 0,-1 1 0,0 0 0,0 0 0,-11-14 1,4 14-32,12 10 121,0 0-1,0 0 0,0 0 0,0 0 0,-1 0 1,1 0-1,0 0 0,0 0 0,0 0 0,-1 0 0,1 0 1,0 0-1,0 0 0,0 0 0,-1 0 0,1 0 1,0 0-1,0 0 0,0 0 0,0 0 0,-1 1 0,1-1 1,0 0-1,0 0 0,0 0 0,0 0 0,0 0 0,-1 0 1,1 1-1,0-1 0,0 0 0,0 0 0,0 0 1,0 1-1,-1 0-5,1 1-1,0 0 1,-1-1 0,1 1 0,0 0 0,0-1 0,0 1-1,0-1 1,1 1 0,-1 0 0,1 2 0,4 11-4,0 0 0,1 0 0,1-1-1,0 0 1,1 0 0,1-1 0,0 0 0,1 0 0,0-1 0,1 0 0,0-1 0,24 19 0,-29-27 28,0 1 1,0-1 0,0 0-1,0 0 1,1 0 0,-1-1-1,1 0 1,0-1 0,0 1 0,0-1-1,-1-1 1,1 1 0,0-1-1,0 0 1,0-1 0,0 1 0,0-2-1,13-2 1,-13 1 9,0 0 0,0-1 1,-1 1-1,1-1 0,-1-1 0,1 1 0,-1-1 1,-1 0-1,1-1 0,-1 1 0,0-1 0,0 0 1,-1 0-1,1-1 0,-1 1 0,5-14 0,-4 11 62,-2-1-1,1 1 0,-1-1 0,-1 0 1,0 0-1,0-1 0,-1 1 0,0 0 1,-1 0-1,0-1 0,-3-18 0,-4 14 67,7 15-149,0-1-1,-1 1 0,1 0 1,0 0-1,0 0 0,-1 0 1,1 0-1,0-1 1,-1 1-1,1 0 0,0 0 1,0 0-1,-1 0 0,1 0 1,0 0-1,-1 0 1,1 0-1,0 0 0,-1 0 1,1 0-1,0 0 0,0 0 1,-1 0-1,1 0 1,0 1-1,-1-1 0,1 0 1,0 0-1,-1 1 0,0 0 1,-1 0 0,1 1-1,0-1 1,0 1 0,-1 0 0,1-1-1,0 1 1,1 0 0,-1-1-1,0 1 1,0 0 0,1 0-1,-1 2 1,-2 10-11,1 0 1,0-1-1,1 1 0,1 0 1,2 22-1,-2-30 13,1 0-1,0 0 0,0 0 1,0 0-1,1 0 0,0 0 1,0 0-1,0-1 0,1 1 1,0-1-1,0 0 1,1 1-1,-1-2 0,1 1 1,5 5-1,-7-8 2,1-1 1,-1 1-1,1 0 0,-1-1 1,1 1-1,0-1 1,0 0-1,0 0 0,0 0 1,0-1-1,0 1 0,0 0 1,0-1-1,0 0 1,5 0-1,-2-1 4,0 0 1,0 0-1,-1 0 1,1-1-1,0 0 1,-1 0 0,9-5-1,2-2 3,-1-2 0,0 1-1,-1-2 1,17-16 0,53-67-87,-69 78 16,-15 17 52,0-1 0,0 1 0,0 0 0,1 0 0,-1 0 0,0-1 0,0 1 0,0 0 0,0 0-1,0 0 1,1-1 0,-1 1 0,0 0 0,0 0 0,0 0 0,1 0 0,-1 0 0,0 0 0,0-1 0,1 1 0,-1 0 0,0 0 0,0 0 0,1 0 0,-1 0 0,0 0-1,0 0 1,1 0 0,-1 0 0,0 0 0,0 0 0,1 0 0,-1 0 0,1 0 0,2 10-55,-4 17 27,1-24 17,-1 13-14,1 1 0,3 24 0,-3-38-21,1 1 0,-1-1-1,1 0 1,-1 0-1,1 0 1,0 1-1,1-1 1,-1 0 0,0 0-1,1 0 1,0-1-1,-1 1 1,1 0-1,0-1 1,1 1 0,-1-1-1,0 1 1,1-1-1,-1 0 1,4 2-1,-5-4 45,0 1-1,0-1 0,1 1 0,-1-1 0,0 0 0,1 0 1,-1 0-1,0 1 0,0-1 0,1 0 0,-1 0 0,0-1 0,1 1 1,-1 0-1,0 0 0,0-1 0,1 1 0,-1-1 0,0 1 1,0-1-1,0 1 0,1-1 0,-1 0 0,0 1 0,1-3 1,2 0-32,-1 0 0,0-1 0,0 0 1,0 1-1,4-9 0,12-22-236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6.446"/>
    </inkml:context>
    <inkml:brush xml:id="br0">
      <inkml:brushProperty name="width" value="0.025" units="cm"/>
      <inkml:brushProperty name="height" value="0.025" units="cm"/>
      <inkml:brushProperty name="color" value="#66CC00"/>
    </inkml:brush>
  </inkml:definitions>
  <inkml:trace contextRef="#ctx0" brushRef="#br0">78 33 16844,'-26'-24'2200,"5"17"-1264,5 5-384,6 11 1185,6 5-1145,5 3-16,9 0-160,9-1-592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7.094"/>
    </inkml:context>
    <inkml:brush xml:id="br0">
      <inkml:brushProperty name="width" value="0.025" units="cm"/>
      <inkml:brushProperty name="height" value="0.025" units="cm"/>
      <inkml:brushProperty name="color" value="#66CC00"/>
    </inkml:brush>
  </inkml:definitions>
  <inkml:trace contextRef="#ctx0" brushRef="#br0">137 95 20308,'-24'29'1587,"1"1"-1,-21 38 0,37-56-1584,1 0-1,0 0 1,1 1-1,0 0 1,1 0 0,0 0-1,1 1 1,1-1-1,-1 15 1,3-26-39,0-1 1,0 0-1,0 1 1,0-1-1,0 0 0,0 0 1,1 1-1,-1-1 1,0 0-1,1 1 1,-1-1-1,1 0 1,0 2-1,0-3 19,-1 1 0,0-1 1,1 0-1,-1 1 0,0-1 0,1 0 0,-1 0 0,1 1 0,-1-1 0,0 0 0,1 0 1,-1 0-1,1 0 0,-1 1 0,1-1 0,-1 0 0,1 0 0,-1 0 0,1 0 1,-1 0-1,0 0 0,1 0 0,-1 0 0,1-1 0,0 1 0,1-1-42,1 0 0,-1 0 0,1-1 0,-1 1 0,0-1 0,1 1-1,-1-1 1,0 0 0,0 0 0,3-3 0,7-12-130,-1 1 0,-1-2 0,15-32 0,-16 31 111,0 0 0,1 1 0,16-21 0,-26 38 69,1 0 0,-1 0 0,1 1 1,-1-1-1,1 0 0,-1 1 0,1-1 1,0 0-1,-1 1 0,1-1 0,-1 1 1,1-1-1,0 1 0,0 0 0,-1-1 1,1 1-1,0-1 0,0 1 0,0 0 1,-1 0-1,1 0 0,0-1 0,0 1 1,0 0-1,0 0 0,0 0 0,-1 0 1,1 0-1,0 0 0,0 1 0,0-1 0,0 0 1,-1 0-1,1 1 0,0-1 0,0 0 1,-1 1-1,1-1 0,0 1 0,0-1 1,-1 1-1,1-1 0,0 1 0,-1-1 1,1 2-1,3 3-29,0-1 1,-1 1-1,0 1 1,-1-1-1,4 8 1,45 131 226,-11-26 625,-13-49-287,9 22 275,43 165 1,-74-230-748,3 30 1,-7-50-11,-1 0-1,1 0 1,-2 0-1,1 0 0,0 0 1,-1 0-1,0 0 1,-1 0-1,1 0 1,-1-1-1,-3 8 0,4-12-18,0 0-1,0 1 0,0-1 0,0 0 0,0 0 0,0 0 0,-1 0 1,1 0-1,0 0 0,0 0 0,-1 0 0,1 0 0,-1-1 1,1 1-1,-1 0 0,1-1 0,-1 1 0,1-1 0,-1 0 0,0 0 1,1 1-1,-1-1 0,1 0 0,-1 0 0,0 0 0,1-1 0,-1 1 1,1 0-1,-1-1 0,1 1 0,-1-1 0,0 1 0,1-1 1,-2-1-1,-4-1 48,0-1 1,1 0-1,-1 0 0,1 0 1,1-1-1,-8-7 1,-2-3-39,2-1 0,0-1 1,1 0-1,0 0 0,2-1 1,0-1-1,1 0 0,1 0 1,1-1-1,0 0 0,2 0 1,0 0-1,1-1 0,-1-28 1,4 24-66,0-1 0,2 1 1,1-1-1,2 1 1,0-1-1,1 1 1,2 1-1,0-1 0,2 1 1,0 0-1,19-32 1,33-43-2,-34 59 42,-2-1 0,30-69 0,-52 103-2,-1 0 0,1 0-1,-1 0 1,-1 0 0,1 0-1,0-14 1,-2 20-7,0 1 1,0-1 0,0 1 0,0-1-1,0 1 1,0-1 0,0 1-1,0 0 1,0-1 0,0 1-1,0-1 1,0 1 0,0-1-1,-1 1 1,1-1 0,0 1 0,0 0-1,0-1 1,-1 1 0,1 0-1,0-1 1,-1 1 0,1-1-1,0 1 1,0 0 0,-1 0-1,1-1 1,-1 1 0,1 0 0,0 0-1,-1-1 1,1 1 0,-1 0-1,1 0 1,0 0 0,-1 0-1,1-1 1,-1 1 0,1 0 0,-1 0-1,1 0 1,-1 0 0,1 0-1,0 0 1,-1 0 0,1 0-1,-1 1 1,1-1 0,-1 0-1,1 0 1,-1 0 0,1 0 0,0 1-1,-1-1 1,-1 1 5,-1 1-1,1-1 1,0 1 0,0-1-1,0 1 1,0 0 0,-3 4-1,-1 4 16,0 0 0,0 0-1,1 1 1,0 0-1,1 0 1,0 0-1,1 1 1,0-1 0,-1 16-1,3-17-10,0 0 0,1 0 0,0 0-1,0 0 1,1 0 0,0 0 0,1 0 0,0-1-1,1 1 1,0 0 0,6 11 0,-8-18-7,1 0-1,-1 1 1,1-2 0,0 1 0,0 0 0,1 0-1,-1-1 1,1 1 0,-1-1 0,1 0 0,0 1 0,-1-1-1,1-1 1,0 1 0,1 0 0,-1-1 0,0 1-1,0-1 1,7 1 0,-5-1 0,0-1 0,1 0 0,-1 0 0,0 0-1,1-1 1,-1 1 0,0-1 0,1-1 0,-1 1 0,0-1 0,0 0 0,7-4 0,13-9 10,0-1 1,-1-1 0,-1-1 0,-1-1-1,34-38 1,41-35 18,-93 89-33,0 0 0,0 0 0,1 0 0,0 0 0,-1 1 0,1 0 0,0 0 0,5-2 0,-8 4 0,-1 0 0,0-1 0,0 1 0,0 0 0,0 0 0,1 0 0,-1 0 0,0 0 0,0 0 0,0 1 0,1-1 0,-1 0 0,0 0 0,0 1 0,0-1 0,0 1 0,0-1 0,0 1 0,0 0 0,0-1 0,0 1 0,0 0 0,0 0 0,0-1 0,0 1 0,-1 0 0,1 0 0,0 0 0,-1 0 0,1 0 0,0 0 0,-1 0 0,1 0 0,-1 0 0,0 1 0,1-1 0,-1 0 0,0 2 0,8 59 127,-2-10 47,-6-51-161,0 0-1,0 0 0,0-1 0,0 1 1,0 0-1,0 0 0,1 0 0,-1-1 1,0 1-1,1 0 0,-1-1 0,0 1 1,1 0-1,-1-1 0,1 1 1,-1 0-1,1-1 0,-1 1 0,1-1 1,-1 1-1,1-1 0,0 1 0,-1-1 1,2 1-1,-2-1-1,1 0 1,0 0-1,0 0 0,0-1 1,-1 1-1,1 0 0,0 0 1,0-1-1,-1 1 0,1 0 1,0-1-1,-1 1 0,1-1 1,0 1-1,-1-1 0,1 1 1,-1-1-1,1 1 1,0-2-1,6-6 78,-1-1 0,10-17 0,-11 17-50,11-19 42,-5 9-104,0 1 1,1 0-1,1 0 1,19-20-1,-31 37 8,0-1-1,1 1 0,-1-1 0,1 1 1,-1 0-1,1 0 0,0 0 0,-1 0 1,1 0-1,0 0 0,0 0 0,0 0 0,-1 1 1,1-1-1,0 1 0,0 0 0,0-1 1,0 1-1,0 0 0,4 0 0,-4 1-1,-1 0 0,1-1 0,0 1 0,-1 0 0,1 0 0,-1 0 0,1 1 0,-1-1 0,1 0 0,-1 0 0,0 1 0,1-1 0,-1 1 0,0-1 0,0 1 0,0 0 0,1 2 0,3 8-107,-1 0 1,0 0-1,-1 1 0,3 21 1,-6-33 116,6 56-466,2 9-3695,-8-66 4144,0-1 0,0 1 0,0 0 0,0 0 0,0 0 1,0 0-1,0 0 0,0 0 0,0 0 0,0 0 0,0 0 1,0 0-1,0 0 0,0 0 0,0 0 0,0 0 0,0 0 1,1 0-1,-1 0 0,0 0 0,0 0 0,0 0 0,0-1 1,0 1-1,0 0 0,0 0 0,0 0 0,0 0 0,0 0 1,0 0-1,0 0 0,0 0 0,1 0 0,-1 0 0,0 0 1,0 0-1,0 1 0,0-1 0,0 0 0,0 0 0,0 0 1,0 0-1,0 0 0,0 0 0,0 0 0,0 0 0,0 0 1,0 0-1,0 0 0,0 0 0,1 0 0,-1 0 1,0 0-1,0 0 0,0 0 0,0 0 0,0 0 0,0 1 1,0-1-1,0 0 0,0 0 0,3-7-483,1-16-636</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7.621"/>
    </inkml:context>
    <inkml:brush xml:id="br0">
      <inkml:brushProperty name="width" value="0.025" units="cm"/>
      <inkml:brushProperty name="height" value="0.025" units="cm"/>
      <inkml:brushProperty name="color" value="#66CC00"/>
    </inkml:brush>
  </inkml:definitions>
  <inkml:trace contextRef="#ctx0" brushRef="#br0">1 1 22157,'7'30'1896,"-3"20"-1280,3 7-240,5 14 761,4 3-353,5 5-240,3-2-120,2-9-184,0-7-64,-2-9-336,-4-3-352,-1-11-2017,-2-5 2249,-2-10-296,-3-3-200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09:18.149"/>
    </inkml:context>
    <inkml:brush xml:id="br0">
      <inkml:brushProperty name="width" value="0.025" units="cm"/>
      <inkml:brushProperty name="height" value="0.025" units="cm"/>
      <inkml:brushProperty name="color" value="#66CC00"/>
    </inkml:brush>
  </inkml:definitions>
  <inkml:trace contextRef="#ctx0" brushRef="#br0">0 0 22861,'0'23'1792,"2"-7"-1416,4-7-376,-1-12 745,4-3-209,1-4-296</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2:54.307"/>
    </inkml:context>
    <inkml:brush xml:id="br0">
      <inkml:brushProperty name="width" value="0.025" units="cm"/>
      <inkml:brushProperty name="height" value="0.025" units="cm"/>
      <inkml:brushProperty name="color" value="#66CC00"/>
    </inkml:brush>
  </inkml:definitions>
  <inkml:trace contextRef="#ctx0" brushRef="#br0">2465 89 13083,'-134'-30'217,"-1"7"0,-1 5 0,-1 6 1,0 6-1,0 6 0,0 7 0,-189 32 1,242-23-196,0 4 0,1 4 0,2 4 0,0 3 0,2 3 0,2 4 0,1 3 1,3 4-1,-115 90 0,150-104 72,2 2 1,-42 50 0,64-65-64,0 0 0,1 1 1,1 0-1,1 1 1,0 0-1,2 1 0,-9 26 1,11-18-62,1 1 0,1 0 1,1 0-1,2 0 0,1 0 1,4 40-1,4-6-816,29 119-1,-23-133 566,2-1-1,36 78 1,6-17-252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2:54.751"/>
    </inkml:context>
    <inkml:brush xml:id="br0">
      <inkml:brushProperty name="width" value="0.025" units="cm"/>
      <inkml:brushProperty name="height" value="0.025" units="cm"/>
      <inkml:brushProperty name="color" value="#66CC00"/>
    </inkml:brush>
  </inkml:definitions>
  <inkml:trace contextRef="#ctx0" brushRef="#br0">0 2593 9050,'69'24'302,"0"-2"1,2-4-1,0-2 0,1-4 0,73 3 1,-45-11 59,-1-5 1,1-4 0,-1-5 0,107-24 0,-92 7-253,-2-4 0,-2-6 1,132-63-1,-146 55-82,-2-5 0,-3-4-1,-2-4 1,-2-4 0,-4-4 0,-2-3 0,-3-3 0,69-86 0,-70 64 39,-4-4 0,114-202 1,-152 231-15,-2-2 1,-4 0-1,-3-2 0,-3-1 1,22-128-1,-40 162-2,-1-1 1,-2 1-1,-5-70 0,0 87-22,0 0-1,-1 1 1,-2-1 0,0 1-1,-1 1 1,-2-1 0,0 1-1,-12-20 1,9 22-9,-2 0 0,0 0 0,0 1 0,-2 1 0,0 1 0,-1 0 0,-36-25 0,26 24 0,-1 0 1,-1 2-1,-1 1 0,-61-20 0,21 16-117,-1 3-1,-1 3 1,-1 4-1,-95 0 0,-246 22-1155,-4 34 771,101-2 28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5:44.411"/>
    </inkml:context>
    <inkml:brush xml:id="br0">
      <inkml:brushProperty name="width" value="0.025" units="cm"/>
      <inkml:brushProperty name="height" value="0.025" units="cm"/>
      <inkml:brushProperty name="color" value="#66CC00"/>
    </inkml:brush>
  </inkml:definitions>
  <inkml:trace contextRef="#ctx0" brushRef="#br0">53 1 11755,'-5'3'367,"-24"15"313,27-17-655,1 1 0,-1-1 0,1 0 0,-1 0 0,1 1-1,0-1 1,0 0 0,-1 1 0,1-1 0,0 1 0,0 0-1,1-1 1,-1 1 0,-1 2 0,2-4-20,0 1 1,1-1-1,-1 1 1,0-1-1,0 1 1,0-1-1,0 1 1,0-1-1,1 1 0,-1-1 1,0 0-1,0 1 1,1-1-1,-1 1 1,0-1-1,1 0 1,-1 1-1,0-1 1,1 0-1,-1 0 1,0 1-1,1-1 0,-1 0 1,1 0-1,-1 1 1,0-1-1,1 0 1,-1 0-1,1 0 1,-1 0-1,1 0 1,-1 0-1,1 0 1,-1 0-1,1 0 0,0 0 1,20 1-28,-19-1 26,24-4-57,0 0-1,50-15 1,22-4-111,-74 20 124,0 1 0,0 1 0,0 1 0,0 1 0,30 5 0,-15 2-24,-1 2 0,54 20 0,-45-13 98,1-1-1,0-3 1,1-2 0,62 6 0,-19-11 34,112-8 0,92-23 0,-23 2 17,556-14 149,-363 18-167,571 20-9,-104 11 37,-351-33-66,0 29-1,-130 8-9,-24 0 240,-116 24 343,-158-15-307,-113-22-430,1-1 0,-1-2-1,0-2 1,77-14 0,-66 6 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9.701"/>
    </inkml:context>
    <inkml:brush xml:id="br0">
      <inkml:brushProperty name="width" value="0.05" units="cm"/>
      <inkml:brushProperty name="height" value="0.05" units="cm"/>
    </inkml:brush>
  </inkml:definitions>
  <inkml:trace contextRef="#ctx0" brushRef="#br0">1 180 14811,'37'122'2096,"-20"-66"-1236,24 59 0,22 15 181,-53-112-951,0-1-1,2-1 0,0 0 1,0 0-1,18 15 0,-29-30-89,-1 0 0,1 0 0,0-1 0,0 1 0,0 0 0,0-1 0,-1 1 0,1 0 0,0-1 0,0 1 0,0-1 0,0 1 0,1-1 0,-1 0 0,0 1 1,0-1-1,2 0 0,-3 0 0,1 0 1,-1-1 0,0 1 0,1 0 0,-1-1 0,0 1 0,1 0 0,-1-1 0,0 1 0,1 0-1,-1-1 1,0 1 0,0-1 0,0 1 0,1-1 0,-1 1 0,0-1 0,0 1 0,0 0 0,0-1-1,0 1 1,0-1 0,0 1 0,0-1 0,0 1 0,0-2 0,-7-41 53,6 40-53,-29-111 79,-21-98 108,44 172-151,2 0-1,1-1 0,2-54 1,3 81-24,0 0 1,2 0-1,5-23 0,-7 33-10,1 0-1,-1 0 1,1 0-1,0 1 1,0-1-1,0 1 1,5-6-1,-6 8-2,0 0 1,0 0-1,0 0 1,0 0-1,0 0 1,1 0-1,-1 0 1,0 0-1,1 1 1,-1-1-1,1 1 0,-1-1 1,1 1-1,-1-1 1,1 1-1,-1 0 1,1 0-1,-1 0 1,1-1-1,1 2 0,0-1 3,-1 1-1,1-1 0,-1 1 0,0 0 0,1 0 0,-1 0 0,0 0 1,0 1-1,0-1 0,0 1 0,0-1 0,0 1 0,0-1 0,-1 1 0,1 0 1,0 0-1,-1 0 0,0 0 0,1 0 0,-1 0 0,0 1 0,0-1 0,0 0 1,1 4-1,1 4 20,0 0 1,-1 0 0,0 0-1,0 16 1,-1 13 121,-1-1 1,-3 0-1,-1 1 0,-2-1 0,-15 51 1,18-77-210,0-1-1,-1 0 1,-1 0 0,-8 14 0,12-24-15,1 0 0,-1 0 0,1 0 0,-1 0 0,1 0 0,-1 0 0,0 0-1,1-1 1,-1 1 0,0 0 0,0-1 0,0 1 0,1 0 0,-1-1 0,0 1 0,0-1 0,0 1 0,0-1-1,-1 1 1,1-1 31,1-1 1,-1 1-1,0 0 0,1 0 0,-1 0 0,1-1 0,-1 1 0,1 0 0,-1-1 1,1 1-1,-1 0 0,1-1 0,0 1 0,-1 0 0,1-1 0,-1 1 0,1-1 0,0 1 1,0-1-1,-1 1 0,1-1 0,0 1 0,0-1 0,-1 0 0,-1-4-110,1 0 0,0-1-1,0 1 1,0 0-1,0-1 1,1-5 0,2-37-721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5:48.306"/>
    </inkml:context>
    <inkml:brush xml:id="br0">
      <inkml:brushProperty name="width" value="0.025" units="cm"/>
      <inkml:brushProperty name="height" value="0.025" units="cm"/>
      <inkml:brushProperty name="color" value="#66CC00"/>
    </inkml:brush>
  </inkml:definitions>
  <inkml:trace contextRef="#ctx0" brushRef="#br0">1 21 11771,'14'5'118,"1"-2"0,0 0 0,0-1 0,0 0 0,16-1 0,78-7-309,-72 4 242,75-6-74,234-12-9,-244 19 111,143 17 1,49 31 229,-141-20-68,215 10 1,-153-32-182,-121-4-48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5:49.165"/>
    </inkml:context>
    <inkml:brush xml:id="br0">
      <inkml:brushProperty name="width" value="0.025" units="cm"/>
      <inkml:brushProperty name="height" value="0.025" units="cm"/>
      <inkml:brushProperty name="color" value="#66CC00"/>
    </inkml:brush>
  </inkml:definitions>
  <inkml:trace contextRef="#ctx0" brushRef="#br0">1 99 11666,'66'3'687,"129"24"0,-77-7-511,31-4-75,262-5 0,153-44-69,-187 7 1,565 23 18,-84 2 17,-404-50-43,-22 2-21,0 36 35,-429 13-62,75 7 195,-71-6-315,1 0 1,-1 1 0,0 0 0,0 0-1,0 1 1,0 0 0,-1 0 0,8 5 0,-1 4-156,-12-12 293,-1 0 0,0 0 0,0 0 0,1 1 0,-1-1 0,0 0 0,0 0 0,0 0 0,1 0 0,-1 1 0,0-1 0,0 0 0,0 0 0,0 1 0,0-1 0,1 0 0,-1 0 0,0 1 0,0-1 0,0 0 0,0 0 0,0 1 0,0-1 0,0 0 0,0 0 0,0 1 0,0-1 0,0 0 0,0 0 0,0 1 0,0-1 0,0 0 0,0 0 0,0 1 0,0-1 0,-1 0 0,1 0 0,0 1 0,0-1 0,0 0 0,0 0 0,0 1 0,-1-1 0,1 0 0,0 0 0,0 0 0,0 0 0,-1 1 0,1-1 0,0 0 0,0 0 0,0 0 0,-1 0 0,1 0 0,-1 0 0,-16 0-306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00.360"/>
    </inkml:context>
    <inkml:brush xml:id="br0">
      <inkml:brushProperty name="width" value="0.025" units="cm"/>
      <inkml:brushProperty name="height" value="0.025" units="cm"/>
      <inkml:brushProperty name="color" value="#66CC00"/>
    </inkml:brush>
  </inkml:definitions>
  <inkml:trace contextRef="#ctx0" brushRef="#br0">0 349 12563,'6'-2'156,"0"-1"0,0 0 0,0 0 1,0 0-1,-1-1 0,1 1 0,-1-2 1,6-5-1,17-11 281,-10 9-376,-1 1 1,2 1 0,-1 1-1,1 1 1,1 0 0,-1 1-1,1 2 1,0 0-1,1 1 1,-1 1 0,1 0-1,-1 2 1,42 2 0,-31 1-22,1-1 0,-1-1 0,63-10 0,90-31 82,-111 23 58,88-11 0,-90 24 6,105 5-1,73 19-29,30 1-232,245-28-80,0-30 177,-159 10 11,431-5 18,-280 16 15,-377 7 21,58-1 1499,-242 39 1226,25-20-2594,0-2-1,-30 6 0,-12-2 20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10.406"/>
    </inkml:context>
    <inkml:brush xml:id="br0">
      <inkml:brushProperty name="width" value="0.025" units="cm"/>
      <inkml:brushProperty name="height" value="0.025" units="cm"/>
      <inkml:brushProperty name="color" value="#66CC00"/>
    </inkml:brush>
  </inkml:definitions>
  <inkml:trace contextRef="#ctx0" brushRef="#br0">21 82 7842,'-3'3'326,"1"-2"-236,1 0 1,-1 1-1,1-1 1,0 1 0,-1-1-1,1 1 1,0-1-1,0 1 1,0 0-1,0-1 1,0 1-1,1 0 1,-1 0-1,0 3 1,5-3 134,1 0 0,0 0 0,0-1 0,0 0 0,0 0 0,0 0 0,7-1 0,64 12 395,-49-7-572,-1-1 0,37 1-1,188-25-8,20 0-16,380 18 310,-221 17-280,-103 1 11,443-31-25,-127 0-68,-403 19 4,201-6-53,-169-18 62,274-8 0,-52 26 16,780 9 7,-641 2-42,-158-3-1,288 12-207,431 6 117,-1132-24 127,1575-16 222,-954-6 137,268-13-222,-640 16-121,509-11-4,-689 38-39,8 1-94,-95-12 100,-5-6-22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19.801"/>
    </inkml:context>
    <inkml:brush xml:id="br0">
      <inkml:brushProperty name="width" value="0.025" units="cm"/>
      <inkml:brushProperty name="height" value="0.025" units="cm"/>
      <inkml:brushProperty name="color" value="#66CC00"/>
    </inkml:brush>
  </inkml:definitions>
  <inkml:trace contextRef="#ctx0" brushRef="#br0">0 0 17588,'1'1'107,"1"0"0,-1 0 0,0-1 0,0 1 0,0 0 0,0 0 0,0 1 0,-1-1 0,1 0-1,0 0 1,0 0 0,-1 0 0,1 1 0,0-1 0,-1 0 0,0 1 0,1-1 0,-1 0 0,1 3 0,0 32 38,-2-23 221,10 193 589,0 88-219,-14-241 471,5-52-1186,0-1 1,0 0 0,0 0 0,-1 0-1,1 0 1,0 0 0,0 0-1,0 0 1,0 0 0,0 0 0,-1 0-1,1 0 1,0 0 0,0 0 0,0 0-1,0 0 1,-1 0 0,1 0-1,0-1 1,0 1 0,0 0 0,0 0-1,0 0 1,0 0 0,-1 0 0,1 0-1,0 0 1,0 0 0,0-1-1,0 1 1,0 0 0,0 0 0,0 0-1,0 0 1,-1 0 0,1 0 0,0-1-1,0 1 1,0 0 0,0 0-1,0 0 1,0 0 0,0-1 0,0 1-1,0 0 1,0 0 0,0 0 0,0-8 99,-1 1 1,1 0 0,0-1 0,1 1 0,0 0 0,0-1 0,1 1 0,2-8 0,1-2-37,6-33-94,2 2 1,3-1-1,2 2 0,1 0 0,3 1 0,37-58 0,-52 93-8,1 1 1,0 0 0,0 1-1,1 0 1,0 0 0,14-10-1,-20 17 14,0 0 0,0 0 0,0 0 0,1 0-1,-1 1 1,0-1 0,1 1 0,-1 0-1,1 0 1,-1 0 0,1 1 0,-1-1 0,1 1-1,-1 0 1,1 0 0,0 0 0,-1 0-1,1 1 1,-1-1 0,1 1 0,-1 0-1,1 0 1,-1 0 0,1 1 0,-1-1 0,6 5-1,-4-3-1,0 0 0,0 1 0,-1 0 0,1 0-1,-1 0 1,0 1 0,0-1 0,-1 1 0,1 0-1,-1 0 1,0 0 0,0 0 0,-1 1 0,0-1-1,0 1 1,0 0 0,0-1 0,-1 1 0,0 0 0,0 0-1,-1 0 1,0 0 0,0 0 0,0 0 0,-1 0-1,-1 7 1,1-5 21,-2 0 0,1-1 0,-1 1 0,0 0 0,-1-1 0,1 0 0,-2 0 0,1 0 0,-1 0 0,0-1 0,0 1 0,-1-1 0,1-1 0,-1 1 0,-1-1 0,1 0 0,-1 0 0,-12 6 0,10-7 23,0-1-1,0 0 0,0 0 0,-1 0 1,1-2-1,-14 2 0,19-2-173,1-1-1,-1 1 1,0-1-1,0 0 1,0-1-1,0 1 1,1-1-1,-1 0 1,0 1-1,0-2 0,1 1 1,-1 0-1,1-1 1,-1 0-1,1 1 1,-1-1-1,1-1 1,-4-2-1,7 4 111,-1 1 1,1 0-1,0 0 0,0-1 0,-1 1 0,1 0 0,0 0 0,0-1 1,0 1-1,0 0 0,0 0 0,-1-1 0,1 1 0,0 0 1,0-1-1,0 1 0,0 0 0,0-1 0,0 1 0,0 0 1,0 0-1,0-1 0,0 1 0,0 0 0,0-1 0,0 1 0,0 0 1,0-1-1,1 1 0,-1 0 0,0 0 0,0-1 0,0 1 1,0 0-1,0-1 0,1 1 0,-1 0 0,0 0 0,0 0 1,1-1-1,-1 1 0,1 0 0,12-1-728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0.269"/>
    </inkml:context>
    <inkml:brush xml:id="br0">
      <inkml:brushProperty name="width" value="0.025" units="cm"/>
      <inkml:brushProperty name="height" value="0.025" units="cm"/>
      <inkml:brushProperty name="color" value="#66CC00"/>
    </inkml:brush>
  </inkml:definitions>
  <inkml:trace contextRef="#ctx0" brushRef="#br0">4 0 16796,'-2'67'3516,"0"31"-474,3-88-2821,0 1-1,1-1 1,0 0 0,0 0 0,1-1-1,0 1 1,7 12 0,-9-19-208,0 0-1,1-1 1,-1 1-1,1-1 1,0 0 0,0 1-1,0-1 1,0 0-1,0 0 1,0 0 0,0 0-1,1 0 1,-1-1-1,1 1 1,0-1 0,-1 0-1,1 1 1,5 0-1,-4-1-83,0-1 0,0 0-1,0 1 1,0-2-1,0 1 1,0 0-1,0-1 1,0 0-1,0 0 1,0 0-1,0 0 1,4-2-1,4-3-368,-1 0-1,0-1 1,0 0-1,-1-1 1,0 0-1,0 0 0,14-18 1,-7 6-797,0-2 1,-2 1-1,-1-2 1,22-47-1,-49 133 5326,-55 273 1306,61-305-5311,4-21-505,0 0 0,1 0 0,0 0 0,1 0 0,0 19 0,3-27-33,4-5-157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0.890"/>
    </inkml:context>
    <inkml:brush xml:id="br0">
      <inkml:brushProperty name="width" value="0.025" units="cm"/>
      <inkml:brushProperty name="height" value="0.025" units="cm"/>
      <inkml:brushProperty name="color" value="#66CC00"/>
    </inkml:brush>
  </inkml:definitions>
  <inkml:trace contextRef="#ctx0" brushRef="#br0">0 19 18508,'7'7'1664,"9"-7"-1008,4 0-199,13-1 631,3-2-192,13-3-208,5 2-96,2-1-280,3 0-256,-8 3-520,-6 2-272,-16 4-488,-11 4 1736,-18 3-832,-10 1-184,-14-2 64</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1.373"/>
    </inkml:context>
    <inkml:brush xml:id="br0">
      <inkml:brushProperty name="width" value="0.025" units="cm"/>
      <inkml:brushProperty name="height" value="0.025" units="cm"/>
      <inkml:brushProperty name="color" value="#66CC00"/>
    </inkml:brush>
  </inkml:definitions>
  <inkml:trace contextRef="#ctx0" brushRef="#br0">1 53 16003,'7'11'1697,"9"-7"-1137,11-7-224,9 1 688,8-7-384,4 3-328,5-4 1433,-2 3-1433,-15-6 8,-7-4 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2.571"/>
    </inkml:context>
    <inkml:brush xml:id="br0">
      <inkml:brushProperty name="width" value="0.025" units="cm"/>
      <inkml:brushProperty name="height" value="0.025" units="cm"/>
      <inkml:brushProperty name="color" value="#66CC00"/>
    </inkml:brush>
  </inkml:definitions>
  <inkml:trace contextRef="#ctx0" brushRef="#br0">42 168 18324,'-7'20'607,"2"0"1,0 1-1,1-1 0,-2 38 1,3-26-334,0-9-151,-1 12 96,0 50 1,3-84-205,1 0 0,0-1 0,0 1 1,0 0-1,0 0 0,0-1 0,1 1 1,-1 0-1,0 0 0,0-1 0,0 1 1,1 0-1,-1-1 0,0 1 0,1 0 1,-1-1-1,1 2 0,0-2 1,-1 0 0,0 0 0,1 0 0,-1 0 1,0 0-1,1 0 0,-1 0 0,0 0 0,1 0 0,-1 0 0,0 0 0,1-1 0,-1 1 0,0 0 0,1 0 0,-1 0 0,0-1 1,0 1-1,1 0 0,-1 0 0,0-1 0,0 1 0,0 0 0,1 0 0,-1-1 0,0 1 0,15-28 511,12-62 116,-3 0 0,12-98 0,-34 181-628,7-59 298,-9 78-278,2 65 48,-1-67-85,1-1 0,-1 1 0,2-1 1,-1 1-1,8 16 0,-9-24-1,0 0 0,0 0 0,0 0 0,0 0 0,0-1 1,0 1-1,0 0 0,1-1 0,-1 1 0,1-1 0,-1 0 0,1 1 0,-1-1 0,1 0 0,0 0 0,0 0 0,-1 0 0,1 0 0,0-1 0,0 1 0,0 0 1,0-1-1,0 1 0,0-1 0,0 0 0,0 0 0,0 0 0,0 0 0,1 0 0,-1 0 0,0-1 0,0 1 0,0 0 0,0-1 0,0 0 0,-1 1 0,1-1 1,0 0-1,2-1 0,5-3-9,0-1 0,-1 0 0,1 0 1,-1 0-1,0-1 0,10-12 0,2-4 19,0 0-1,-2-2 1,0 0 0,16-32-1,-33 55 63,-2 7-21,-6 19-1,-8 38-4,9-28 12,2 0 1,0 37-1,4-58-241,1 1 0,0 0 0,1-1 1,0 1-1,1-1 0,1 0 0,0 0 0,6 14 0,-10-26 95,1 0 0,-1 1 0,1-1 0,-1 0 0,1 0 0,-1 1 0,1-1 0,0 0 0,0 0 0,0 0 0,-1 0 0,1 0 0,0 0 0,0 0 0,1 0 0,-1 0 0,0 0 0,0-1-1,0 1 1,0 0 0,1-1 0,-1 1 0,0-1 0,1 0 0,-1 1 0,0-1 0,1 0 0,-1 0 0,0 0 0,1 0 0,-1 0 0,1 0 0,-1 0 0,0 0 0,1 0 0,-1-1 0,3 0 0,14-9-831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3.040"/>
    </inkml:context>
    <inkml:brush xml:id="br0">
      <inkml:brushProperty name="width" value="0.025" units="cm"/>
      <inkml:brushProperty name="height" value="0.025" units="cm"/>
      <inkml:brushProperty name="color" value="#66CC00"/>
    </inkml:brush>
  </inkml:definitions>
  <inkml:trace contextRef="#ctx0" brushRef="#br0">36 1 18012,'1'3'221,"0"0"1,-1 0-1,1 0 0,-1 0 1,0 1-1,0-1 0,0 0 1,0 0-1,0 0 0,-1 0 1,1 1-1,-1-1 0,-2 4 1,1 3 194,-24 146 2786,23-128-2953,1 1 0,1 0 0,5 41 0,-3-66-233,-1 1 0,1-1-1,0 0 1,1 1 0,-1-1-1,1 0 1,0 0 0,0 0-1,0 0 1,0 0 0,6 7-1,-6-10-12,-1 1 0,1 0 0,0-1 0,0 1 0,0-1-1,0 0 1,0 0 0,0 0 0,1 0 0,-1 0 0,0 0 0,1 0-1,-1-1 1,0 1 0,1-1 0,-1 0 0,1 0 0,-1 1-1,0-2 1,1 1 0,-1 0 0,1 0 0,2-1 0,0-1-2,1-1 1,0 1 0,-1-1-1,1 1 1,-1-2 0,0 1-1,0-1 1,0 1 0,-1-1-1,1-1 1,-1 1 0,0 0 0,4-7-1,6-6 0,-2-2 0,13-24 0,-4 0 41,-2-2 0,-1 0 0,19-82 0,-37 126-38,0 0 1,0 0-1,0 0 0,1 0 0,-1 0 0,1 0 0,-1 0 0,1 0 1,-1 0-1,1 0 0,-1 0 0,1 0 0,0 0 0,-1 0 0,1 0 1,0 0-1,0 1 0,0-1 0,0 0 0,0 1 0,0-1 0,-1 1 1,1-1-1,1 1 0,-1-1 0,0 1 0,0 0 0,0-1 0,0 1 1,0 0-1,0 0 0,0 0 0,0 0 0,0 0 0,1 0 0,-1 0 1,0 0-1,0 1 0,2-1 0,7 1-20,5-5-456,-15 4 432,0 0 0,1 0 1,-1-1-1,0 1 0,0 0 0,0 0 0,0 0 0,0-1 0,0 1 0,0 0 0,0 0 0,0-1 0,0 1 0,0 0 0,0 0 0,0 0 0,0-1 1,0 1-1,0 0 0,0 0 0,0-1 0,0 1 0,0 0 0,0 0 0,0 0 0,0-1 0,0 1 0,-1 0 0,1 0 0,0 0 0,0-1 0,0 1 1,-1 0-1,0-2-71,0 1 1,-1 0 0,0-1 0,1 1 0,-1 0-1,0 0 1,1 0 0,-1 0 0,0 0 0,0 1-1,-3-2 1,-14-2-467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0.196"/>
    </inkml:context>
    <inkml:brush xml:id="br0">
      <inkml:brushProperty name="width" value="0.05" units="cm"/>
      <inkml:brushProperty name="height" value="0.05" units="cm"/>
    </inkml:brush>
  </inkml:definitions>
  <inkml:trace contextRef="#ctx0" brushRef="#br0">0 127 12547,'7'16'635,"0"1"0,-2-1 0,0 1 1,-1 1-1,4 28 0,-2-6 603,50 210 1753,-42-203-2712,2-1 1,1-1-1,30 55 1,-44-96-281,-1 1 0,1 0 0,1-1 1,-1 1-1,5 4 0,-7-9 0,-1 0 0,0 0 0,0 0 0,0 1 0,0-1 0,0 0 0,0 0 0,0 0 0,0 0 0,0 0 0,1 0 0,-1 0 0,0 0 0,0 0 0,0 0 0,0 1 0,0-1 0,1 0 0,-1 0 0,0 0 0,0 0 0,0 0 0,0 0 0,0 0 0,1 0 0,-1 0 0,0 0 0,0 0 0,0 0 0,0 0 0,0 0 0,1-1 0,-1 1 0,0 0 0,0 0 0,0 0 0,0 0 0,0 0 0,0 0 0,0 0 0,1 0 0,-1 0 0,0 0 0,0-1 0,0 1 0,0 0 0,0 0 0,0 0 0,0 0 1,0 0-1,0 0 0,0-1 0,0 1 0,1 0 0,-1 0 0,0 0 0,0 0 0,0-1 0,-4-23-55,-72-333-1386,60 259 689,-6-167-1,22 259 724,-1-1 5,1 0-1,1 0 1,-1 0-1,3-11 1,-3 17 30,1 0-1,-1 0 1,0 0 0,0 0 0,1 1 0,-1-1 0,0 0 0,1 0-1,-1 0 1,1 0 0,-1 1 0,1-1 0,-1 0 0,1 1-1,0-1 1,-1 0 0,1 1 0,0-1 0,0 1 0,-1-1 0,1 1-1,0-1 1,0 1 0,0-1 0,0 1 0,0 0 0,0 0 0,-1-1-1,1 1 1,0 0 0,0 0 0,0 0 0,0 0 0,0 0 0,0 0-1,0 0 1,0 0 0,0 1 0,0-1 0,-1 0 0,1 1 0,0-1-1,1 1 1,2 1 47,-1 0 0,1 0 0,-1 1 0,0-1-1,0 1 1,0 0 0,0 0 0,0 0 0,0 0 0,-1 0-1,0 1 1,0-1 0,0 1 0,0 0 0,0-1 0,-1 1-1,1 0 1,0 7 0,2 3 209,-2 0 0,1 0 0,-2 0 0,0 16 0,-2 6 52,-2-1 1,-2 0-1,-1 0 0,-2 0 0,-23 66 0,19-79-918,3-17 292,9-5 301,-1-1 0,1 1 1,0 0-1,-1-1 1,1 1-1,-1 0 0,1-1 1,0 1-1,-1 0 0,1-1 1,0 1-1,-1-1 1,1 1-1,0-1 0,0 1 1,-1-1-1,1 1 0,0-1 1,0 1-1,0-1 1,0 1-1,0-1 0,0 0 1,-3-28-361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4.109"/>
    </inkml:context>
    <inkml:brush xml:id="br0">
      <inkml:brushProperty name="width" value="0.025" units="cm"/>
      <inkml:brushProperty name="height" value="0.025" units="cm"/>
      <inkml:brushProperty name="color" value="#66CC00"/>
    </inkml:brush>
  </inkml:definitions>
  <inkml:trace contextRef="#ctx0" brushRef="#br0">51 1 14995,'-1'0'122,"0"0"0,1 0-1,-1-1 1,1 1 0,-1 0 0,0 0 0,1 0-1,-1 0 1,0 1 0,1-1 0,-1 0-1,0 0 1,1 0 0,-1 0 0,0 1-1,1-1 1,-1 0 0,1 1 0,-1-1-1,0 0 1,1 1 0,-1-1 0,1 1-1,-1-1 1,1 1 0,0-1 0,-1 1 0,1-1-1,-1 1 1,1-1 0,0 1 0,0 0-1,-1-1 1,1 1 0,0-1 0,0 2-1,-10 25 1011,10-26-1010,-7 39 580,1 1 1,2 0-1,3 77 0,1-73-447,3 42 232,16 113-1,-17-191-456,3 15 54,-5-24-83,0 0 0,0 0 0,0 0 0,0 0 0,0 0 0,0-1 0,1 1 0,-1 0 0,0 0 0,0 0 0,0 0 0,0 0 0,0 0 0,0 0 0,0 0 0,0 0 0,0-1 0,0 1 0,0 0 0,0 0 0,0 0 0,1 0 0,-1 0 0,0 0 0,0 0 0,0 0 0,0 0 0,0 0 0,0 0 0,0 0 0,0 0 0,1 0-1,-1 0 1,0 0 0,0 0 0,0 0 0,0 0 0,0 0 0,0 0 0,0 0 0,0 0 0,1 0 0,-1 0 0,0 0 0,0 0 0,0 0 0,0 0 0,0 0 0,0 0 0,0 0 0,0 0 0,0 0 0,0 1 0,1-1 0,-1 0 0,0 0 0,0 0 0,0 0 0,0 0 0,0 0 0,0 0 0,0 0 0,0 0 0,0 1 0,0-1 0,0 0 0,0 0 0,3-9-109,-4-17-962,0 0 0,-2 1 0,0-1 0,-2 0 0,-9-27 0,1 6-154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4.578"/>
    </inkml:context>
    <inkml:brush xml:id="br0">
      <inkml:brushProperty name="width" value="0.025" units="cm"/>
      <inkml:brushProperty name="height" value="0.025" units="cm"/>
      <inkml:brushProperty name="color" value="#66CC00"/>
    </inkml:brush>
  </inkml:definitions>
  <inkml:trace contextRef="#ctx0" brushRef="#br0">44 417 14587,'-26'-3'2084,"12"5"-1014,14-2-1002,0 0 1,0 0 0,-1 0 0,1 0 0,0 0 0,0 1 0,-1-1 0,1 0 0,0 0 0,0 0 0,0 1 0,-1-1 0,1 0 0,0 0 0,0 1 0,0-1 0,0 0 0,0 0 0,-1 1 0,1-1 0,0 0 0,0 1 0,0-1 0,0 0 0,0 0 0,0 1 0,0-1 0,0 0 0,0 1 0,0-1 0,0 0 0,0 0 0,0 1 0,1-1 0,-1 1 29,1 0 0,0-1 0,-1 1 0,1-1 0,0 1 0,-1-1 0,1 1 0,0-1 1,0 1-1,0-1 0,0 0 0,-1 0 0,1 1 0,0-1 0,0 0 0,0 0 0,0 0 0,0 0 0,0 0 0,0 0 0,0 0 0,-1 0 0,1 0 0,1-1 0,23-3 729,-12 1-573,-1-1 0,0-1 0,0 0 0,-1-1 0,1 0 0,-1-1 0,-1 0 0,12-9 0,-1-2 70,0-2-1,29-34 1,-24 19-228,-2 0 0,-1-2 1,-2-1-1,30-72 0,-40 90-279,-7 24 3,-2 12 28,3 82-328,4 56-1051,-6-130 1292,1 0 1,1 0-1,2-1 0,11 31 1,0-16-193</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5.807"/>
    </inkml:context>
    <inkml:brush xml:id="br0">
      <inkml:brushProperty name="width" value="0.025" units="cm"/>
      <inkml:brushProperty name="height" value="0.025" units="cm"/>
      <inkml:brushProperty name="color" value="#66CC00"/>
    </inkml:brush>
  </inkml:definitions>
  <inkml:trace contextRef="#ctx0" brushRef="#br0">36 37 11250,'5'-30'3965,"-4"24"-920,-4 20-1421,-4 47-693,2 77-1,3-66-632,2-69-285,-2 479 929,-13-583-3462,8 62 2086</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6.274"/>
    </inkml:context>
    <inkml:brush xml:id="br0">
      <inkml:brushProperty name="width" value="0.025" units="cm"/>
      <inkml:brushProperty name="height" value="0.025" units="cm"/>
      <inkml:brushProperty name="color" value="#66CC00"/>
    </inkml:brush>
  </inkml:definitions>
  <inkml:trace contextRef="#ctx0" brushRef="#br0">1 526 14155,'0'-1'122,"0"1"0,1-1 0,-1 1 0,0 0 0,0-1 0,1 1 0,-1-1 0,0 1 0,1-1 0,-1 1 0,1 0 0,-1-1 0,0 1 0,1 0 1,-1-1-1,1 1 0,-1 0 0,1 0 0,-1-1 0,1 1 0,-1 0 0,1 0 0,-1 0 0,1 0 0,-1 0 0,2 0 0,23-3 1056,-5 0-578,-10-1-481,0-1 0,0 0-1,0 0 1,-1-1 0,0 0 0,0 0 0,0-1-1,-1-1 1,0 1 0,0-1 0,-1 0-1,0-1 1,8-13 0,2-6 125,-1 0 0,-2 0 0,15-43 0,-15 34 119,-1-1 0,-2 0 0,-2 0-1,7-61 1,-19 141-236,2 1 0,8 65 0,-5-91-283,1-1-1,1 0 0,0 0 1,1 0-1,1 0 1,0-1-1,1 0 1,1 0-1,19 26 1,0-12-115,5-11-94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7.586"/>
    </inkml:context>
    <inkml:brush xml:id="br0">
      <inkml:brushProperty name="width" value="0.025" units="cm"/>
      <inkml:brushProperty name="height" value="0.025" units="cm"/>
      <inkml:brushProperty name="color" value="#66CC00"/>
    </inkml:brush>
  </inkml:definitions>
  <inkml:trace contextRef="#ctx0" brushRef="#br0">8 30 13619,'9'9'3097,"-3"-7"-2861,1 0 1,0 0 0,0 0-1,0-1 1,1 0 0,-1-1 0,0 0-1,0 0 1,11-1 0,1 0-9,68-4 345,98-19 0,-69 7-496,-85 16-174,-30 1 95,-1 0-1,0 1 1,0-1 0,0 0 0,0 0 0,0 0 0,1 0 0,-1 0 0,0 1 0,0-1 0,0 0-1,0 0 1,0 0 0,0 0 0,0 1 0,0-1 0,0 0 0,0 0 0,1 0 0,-1 1 0,0-1-1,0 0 1,0 0 0,0 0 0,0 0 0,0 1 0,0-1 0,0 0 0,-1 0 0,1 0 0,0 1 0,0-1-1,0 0 1,0 0 0,0 0 0,0 0 0,0 1 0,0-1 0,0 0 0,0 0 0,-1 0 0,1 0-1,0 1 1,0-1 0,0 0 0,0 0 0,-1 0 0,1 0 0,0 0 0,0 0 0,0 0 0,0 0 0,-1 0-1,1 0 1,0 1 0,0-1 0,0 0 0,-1 0 0,-8 6-52,-1-1-1,-18 8 1,-370 137 251,352-137-89,46-13-110,0-1-1,0 1 1,0 0-1,0 0 1,0 0 0,0 0-1,0 0 1,0 0-1,0 0 1,0 0-1,0 0 1,0-1 0,0 1-1,0 0 1,0 0-1,0 0 1,0 0 0,0 0-1,0 0 1,0 0-1,0 0 1,0 0 0,0-1-1,0 1 1,0 0-1,0 0 1,0 0-1,0 0 1,0 0 0,0 0-1,-1 0 1,1 0-1,0 0 1,0 0 0,0 0-1,0 0 1,0 0-1,0 0 1,0 0-1,0 0 1,0 0 0,-1 0-1,1 0 1,11-7-71,41-14-425,1 3 0,109-23-1,10-2-1610,-170 43 2048,0-1 1,0 1 0,0-1-1,0 0 1,0 1 0,0-1-1,0 0 1,-1 0 0,1-1 0,2 0-1,-4 2 50,-1-1 0,1 1 0,0 0 0,0 0 0,0-1 1,0 1-1,0 0 0,0-1 0,0 1 0,0 0 0,0 0 0,-1 0 0,1-1 0,0 1 0,0 0 0,0 0 0,0 0 0,-1-1 0,1 1 0,0 0 0,0 0 0,-1 0 0,1 0 0,0-1 0,0 1 0,-1 0 0,1 0 0,0 0 0,0 0 0,-1 0 1,1 0-1,0 0 0,0 0 0,-1 0 0,1 0 0,0 0 0,0 0 0,-1 0 0,1 0 0,-46-2-125,-198 20 376,70-4 85,146-13-259,15-3-8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8.907"/>
    </inkml:context>
    <inkml:brush xml:id="br0">
      <inkml:brushProperty name="width" value="0.025" units="cm"/>
      <inkml:brushProperty name="height" value="0.025" units="cm"/>
      <inkml:brushProperty name="color" value="#66CC00"/>
    </inkml:brush>
  </inkml:definitions>
  <inkml:trace contextRef="#ctx0" brushRef="#br0">465 51 15451,'4'-5'517,"12"-16"627,-16 20-1069,1 0 0,-1 0 0,0 0 0,1 0-1,-1 1 1,0-1 0,1 0 0,-1 0 0,0 0 0,0 0 0,0 0 0,0 0 0,0 0 0,0 0-1,0 0 1,0 0 0,0 0 0,0 0 0,-1 0 0,1 0 0,0 0 0,-2-1 0,2 1-31,0 1 0,-1 0 1,1 0-1,-1 0 0,1-1 0,-1 1 1,1 0-1,-1 0 0,1 0 1,-1 0-1,1 0 0,-1 0 0,1 0 1,-1 0-1,1 0 0,-1 0 1,1 1-1,-1-1 0,1 0 0,-1 0 1,1 0-1,-1 1 0,1-1 1,-1 0-1,1 0 0,0 1 1,-1-1-1,1 0 0,0 1 0,-1-1 1,1 0-1,0 1 0,-1-1 1,1 1-1,0-1 0,0 0 0,-1 1 1,-15 19-54,15-18 71,-150 223-60,85-122 12,-63 90-370,124-185 218,5-7 84,-1 1 0,0-1-1,0 1 1,1-1-1,-1 0 1,0 0 0,0 0-1,-1 1 1,1-1-1,0 0 1,0 0 0,0 0-1,-1-1 1,-2 3-1,4-3 23,0 0 0,-1-1 0,1 1 0,0 0 0,0 0 0,0 0 0,-1 0 0,1 0 0,0 0 0,0 0 0,-1 0-1,1 0 1,0-1 0,0 1 0,0 0 0,0 0 0,-1 0 0,1 0 0,0-1 0,0 1 0,0 0 0,0 0-1,0 0 1,-1-1 0,1 1 0,0 0 0,0 0 0,0-1 0,0 1 0,0 0 0,0 0 0,0 0 0,0-1 0,0 1-1,0 0 1,0 0 0,0-1 0,0 1 0,0 0 0,0 0 0,0-1 0,1 1 0,-1-16-632,1 12 432,1-32-942,6-112-556,-8 148 1737,0 0 0,0 0 0,0 0 1,0 1-1,-1-1 0,1 0 0,0 0 0,0 0 1,0 0-1,0 0 0,0 0 0,0 0 1,0 0-1,0 0 0,-1 0 0,1 1 1,0-1-1,0 0 0,0 0 0,0 0 0,0 0 1,0 0-1,-1 0 0,1 0 0,0 0 1,0 0-1,0 0 0,0 0 0,0 0 0,-1 0 1,1 0-1,0 0 0,0 0 0,0 0 1,0 0-1,0 0 0,0 0 0,-1-1 1,1 1-1,0 0 0,0 0 0,0 0 0,0 0 1,0 0-1,0 0 0,0 0 0,0 0 1,-1 0-1,1-1 0,0 1 0,0 0 0,0 0 1,0 0-1,0 0 0,0 0 0,0 0 1,0-1-1,0 1 0,0 0 0,0 0 1,0 0-1,-4 6 112,1 1 0,0 0 0,0-1-1,0 1 1,1 1 0,-2 9 0,-3 8 153,-2 3 24,-2 4 193,1-1 0,2 2 0,-8 63 0,16-94-443,0 0-1,0 0 0,0 0 0,0 1 0,0-1 1,0 0-1,0 0 0,1 1 0,-1-1 0,1 0 1,0 0-1,0 0 0,0 0 0,0 0 0,0 0 1,0 0-1,3 3 0,-3-4-16,1 0 0,-1 0-1,1-1 1,0 1 0,-1-1 0,1 1 0,0-1-1,-1 1 1,1-1 0,0 0 0,-1 0-1,1 0 1,0 0 0,0 0 0,-1 0 0,1-1-1,0 1 1,-1 0 0,1-1 0,0 0-1,-1 1 1,1-1 0,2-1 0,19-10 47,-1-1 1,0-1 0,0-1-1,31-29 1,-27 22-235,136-128-534,-102 89 460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9.526"/>
    </inkml:context>
    <inkml:brush xml:id="br0">
      <inkml:brushProperty name="width" value="0.025" units="cm"/>
      <inkml:brushProperty name="height" value="0.025" units="cm"/>
      <inkml:brushProperty name="color" value="#66CC00"/>
    </inkml:brush>
  </inkml:definitions>
  <inkml:trace contextRef="#ctx0" brushRef="#br0">6 75 16916,'-1'1'129,"0"0"-1,1 0 1,-1 0 0,1 0 0,-1 0 0,1 0 0,0 0 0,-1 0 0,1 0 0,0 0 0,0 0 0,0 0 0,0 1-1,0-1 1,0 0 0,0 0 0,0 2 0,0-1 106,0 6-16,1 0 0,-1 0 0,1-1 1,1 1-1,-1 0 0,1 0 0,0-1 1,7 14-1,-7-18-213,0 1-1,0-1 1,0 0 0,0 0 0,1 0-1,-1 0 1,1-1 0,0 1 0,-1-1-1,2 1 1,-1-1 0,0 0 0,0 0-1,0-1 1,1 1 0,-1-1 0,1 1-1,0-1 1,-1 0 0,7 1 0,2-1-68,1-1 0,-1 0 0,1-1 0,-1 0 0,0-1 0,1-1 0,-1 1 0,0-2 0,0 0 0,-1 0 0,19-10 0,-6 1-220,-1-1 0,0-1 0,-1-1 0,26-24 0,-36 29 122,1 0-143,-1 0 0,-1 0 0,0-2 0,13-17 0,-21 21-8,-9 9 210,-10 10 193,7 0 55,1 0 1,0 1-1,1 0 0,-11 21 1,-18 53 602,25-57-510,-8 19 391,-18 68 1,33-97-591,0 1 0,1-1 0,1 0 0,0 1 1,2 0-1,0-1 0,3 21 0,-2-34-79,0 0 1,1 0-1,-1 0 0,1 0 0,0 0 0,0 0 1,4 6-1,-5-9 27,1 0 0,-1-1 0,0 1 0,0-1 0,1 1 0,-1-1 0,1 0-1,-1 1 1,1-1 0,-1 0 0,1 0 0,0 0 0,0 0 0,-1-1 0,1 1 0,0 0 0,0-1 0,0 1 0,0-1 0,0 0 0,4 1 0,18-5-223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29.930"/>
    </inkml:context>
    <inkml:brush xml:id="br0">
      <inkml:brushProperty name="width" value="0.025" units="cm"/>
      <inkml:brushProperty name="height" value="0.025" units="cm"/>
      <inkml:brushProperty name="color" value="#66CC00"/>
    </inkml:brush>
  </inkml:definitions>
  <inkml:trace contextRef="#ctx0" brushRef="#br0">153 26 17364,'0'-22'1522,"0"22"-1505,0 0 1,0 0-1,0 0 0,0 0 1,0 0-1,0 0 0,0-1 1,0 1-1,0 0 0,0 0 1,0 0-1,0 0 0,0 0 1,0 0-1,0-1 0,0 1 1,0 0-1,0 0 0,0 0 1,0 0-1,0 0 0,0 0 1,0 0-1,0 0 0,-1-1 1,1 1-1,0 0 0,0 0 1,0 0-1,0 0 0,0 0 1,0 0-1,0 0 0,-1 0 1,1 0-1,0 0 0,0 0 1,0 0-1,0 0 0,0 0 1,0 0-1,-1 0 0,1 0 1,0 0-1,0 0 0,0 0 1,0 0-1,0 0 0,0 0 1,0 0-1,-1 0 0,1 0 1,0 0-1,0 0 1,0 0-1,0 1 0,-20 26 852,17-22-824,-19 31 277,4-9-135,2 1-1,0 1 0,-22 60 0,37-87-179,1 0 0,-1 0-1,1 0 1,-1-1 0,1 1-1,0 0 1,0 0 0,-1 0-1,1 0 1,1 0 0,-1 0-1,0 0 1,0 0 0,1 0-1,-1 0 1,1 0 0,0 0-1,-1 0 1,2 2 0,0-3-4,0 1 1,0 0-1,0 0 1,-1-1-1,2 0 1,-1 1-1,0-1 0,0 0 1,0 0-1,1 0 1,-1 0-1,0 0 1,1-1-1,4 2 1,43 4-44,-31-5-16,35 8-1,-50-8 51,0 0 0,0 0-1,0 1 1,-1-1-1,1 1 1,0 0 0,-1 0-1,1 0 1,-1 0 0,0 1-1,0-1 1,0 1-1,0 0 1,3 4 0,-4-4 19,-1 0 0,0 0 0,1 0 0,-1 0 0,-1 0 0,1 0 0,0 0 0,-1 0 0,1 0 0,-1 0 0,0 1 0,0-1 0,-1 0 0,1 0 0,0 0 0,-1 0 0,0 0 0,0 0 0,0 0 0,0 0 0,0 0 0,-1 0 0,1 0 0,-1-1 0,-2 4 0,-4 5 133,0 0 0,-1 0 0,0-1 0,-15 13 0,10-11 121,-1 0 0,-19 11 0,29-19-207,-1-1 0,0 0 1,0 0-1,1-1 1,-2 1-1,1-2 0,0 1 1,0 0-1,-13 0 0,18-2-46,-1 0 0,1 0 0,-1 0 1,1-1-1,-1 1 0,1 0 0,-1-1 0,1 0 0,-1 1 0,1-1 0,-1 0 0,1 1 0,0-1 0,0 0 1,-1 0-1,1 0 0,0 0 0,0 0 0,0-1 0,0 1 0,0 0 0,-1-2 0,0-15 18</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16:46.883"/>
    </inkml:context>
    <inkml:brush xml:id="br0">
      <inkml:brushProperty name="width" value="0.025" units="cm"/>
      <inkml:brushProperty name="height" value="0.025" units="cm"/>
      <inkml:brushProperty name="color" value="#66CC00"/>
    </inkml:brush>
  </inkml:definitions>
  <inkml:trace contextRef="#ctx0" brushRef="#br0">767 56 14619,'5'1'61,"0"-1"0,0 0 0,0-1 1,0 1-1,6-2 0,-11 2-59,0-1 1,0 1-1,0 0 1,0 0-1,0 0 1,0 0-1,0 0 1,0-1-1,0 1 1,0 0-1,0 0 1,0 0-1,0 0 1,0 0-1,0-1 1,0 1-1,0 0 1,0 0-1,0 0 1,0 0 0,0 0-1,0 0 1,0-1-1,0 1 1,0 0-1,0 0 1,0 0-1,0 0 1,0 0-1,-1 0 1,1 0-1,0-1 1,0 1-1,0 0 1,0 0-1,0 0 1,0 0-1,-1 0 1,1 0-1,0 0 1,0 0-1,0 0 1,0 0-1,0 0 1,-1 0-1,1 0 1,0 0-1,0 0 1,0 0-1,0 0 1,-18-3 92,3 4-56,0 2 1,0 0-1,0 0 1,0 2-1,1 0 1,0 0 0,0 2-1,-16 8 1,-3 4 60,1 2 1,-53 44 0,-51 64 74,97-87-189,2 1-1,2 2 1,2 1-1,2 2 1,2 1 0,-29 67-1,41-73-1,1 1 0,2 0 0,3 1 0,1 1 0,2 0 0,2 0 0,2 0 0,3 51 0,3-53 22,3 1 1,1-1-1,2 0 1,2 0-1,2-1 1,25 61-1,-25-77-25,1 0 0,2-1 0,0-1-1,1 0 1,2-1 0,0 0 0,2-2 0,0 0 0,2-2-1,40 31 1,-49-42-5,1 0 1,0-1-1,1-1 0,0 0 0,0-1 0,0-1 0,0 0 1,1-1-1,0-1 0,18 2 0,-14-4 10,0-1 0,-1-1 0,1 0 0,0-2 0,-1 0 0,0-1 0,29-10 0,-11-1 71,-2-1-1,0-2 1,-1-1-1,-1-2 0,-1-1 1,-1-2-1,55-53 1,-29 18 122,-3-2-1,-3-2 1,-3-2 0,-2-3 0,-4-1 0,-3-2 0,35-86 0,-44 83-158,-2-1 1,-4 0-1,22-121 1,-41 163-27,-1-1-1,-2 0 1,-1 0-1,-1 0 1,-2 1-1,-2-1 1,0 1 0,-3-1-1,-1 1 1,-22-59-1,24 77 12,-2 0 0,1 1 0,-1 1 0,-1-1 0,-1 1 0,0 1 0,0-1 0,-21-17 0,22 23-1,0 0 1,-1 0 0,0 1 0,-1 0 0,1 1 0,-1 0 0,0 0-1,0 2 1,-1-1 0,1 1 0,-1 1 0,-16-2 0,2 3-3,1 2 0,0 0 1,0 1-1,0 2 1,0 1-1,0 0 0,-29 12 1,-14 9-48,-82 43 1,-74 58-340,181-98 317,2 2-1,2 1 1,-38 40 0,8 6-54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1:09.854"/>
    </inkml:context>
    <inkml:brush xml:id="br0">
      <inkml:brushProperty name="width" value="0.025" units="cm"/>
      <inkml:brushProperty name="height" value="0.025" units="cm"/>
    </inkml:brush>
  </inkml:definitions>
  <inkml:trace contextRef="#ctx0" brushRef="#br0">0 36 16123,'12'-13'1089,"2"0"-1073,0 5-232,-19 6 384,2 5 16,-12-2-192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0.711"/>
    </inkml:context>
    <inkml:brush xml:id="br0">
      <inkml:brushProperty name="width" value="0.05" units="cm"/>
      <inkml:brushProperty name="height" value="0.05" units="cm"/>
    </inkml:brush>
  </inkml:definitions>
  <inkml:trace contextRef="#ctx0" brushRef="#br0">30 507 15771,'3'4'265,"-1"0"-1,1 0 0,0 1 0,-1-1 0,0 1 1,2 9-1,11 19 392,-12-29-564,-1 0 0,1-1-1,0 1 1,0-1 0,0 0 0,1 0-1,-1 0 1,1-1 0,7 5-1,-10-6-80,0-1-1,0 1 1,0-1-1,1 0 1,-1 1-1,0-1 1,0 0-1,1 0 0,-1 0 1,0 0-1,0 0 1,1 0-1,-1 0 1,0 0-1,0 0 0,0 0 1,1-1-1,-1 1 1,0-1-1,0 1 1,0-1-1,0 1 1,0-1-1,0 1 0,0-1 1,0 0-1,0 0 1,0 0-1,0 1 1,0-1-1,0 0 0,0 0 1,-1 0-1,1 0 1,0-1-1,-1 1 1,1 0-1,0-2 1,1-5 42,0 1 1,0-1-1,0 0 1,-1 1 0,0-1-1,-1 0 1,0 0-1,0 0 1,-1 0 0,1 0-1,-2 1 1,1-1-1,-1 0 1,-1 1 0,1-1-1,-1 1 1,0 0 0,-1 0-1,-7-11 1,10 16-54,0 1 0,0-1-1,0 1 1,0-1 0,-1 1 0,1 0 0,0-1 0,-1 1 0,1 0 0,-1 0 0,0 0-1,1 0 1,-1 0 0,0 0 0,0 1 0,1-1 0,-1 1 0,0-1 0,0 1 0,0 0-1,0-1 1,-1 1 0,0 1-4,1-1-1,0 1 1,0 0-1,0 0 1,0 0-1,0 0 1,0 0-1,0 0 1,1 0-1,-1 1 1,0-1-1,1 1 1,-1-1-1,1 1 1,-3 3-1,-2 4 0,0 0-1,1 1 1,0-1-1,1 1 1,0 0-1,-3 14 0,2-6 86,1 1-1,2 1 0,-2 23 1,4-37-43,0 1 0,0-1 0,0 1 0,1-1 0,0 1 0,0-1 0,1 0 0,0 1 0,0-1 0,0 0 0,1 0 0,0 0 1,4 5-1,-7-10-26,1 1 0,0-1 0,0 0 0,0 0 0,1 0 0,-1 0 0,0-1 0,0 1 0,0 0 0,1 0 1,-1-1-1,0 1 0,1-1 0,-1 1 0,0-1 0,1 1 0,-1-1 0,1 0 0,-1 0 0,0 0 0,1 0 0,-1 0 1,1 0-1,-1 0 0,1 0 0,-1 0 0,1-1 0,-1 1 0,0-1 0,1 1 0,-1-1 0,0 1 0,1-1 1,-1 0-1,2-1 0,3-2 12,0-1 1,-1 0-1,1 0 1,-1 0-1,9-12 1,-1-3-7,0 0 0,-1-1 1,-1 0-1,-1 0 1,-1-2-1,12-43 0,-13 31 6,-1-1-1,-2-1 0,1-66 0,-5 91-21,-1 8-2,0 0 0,0 1 0,0-1 1,0 0-1,0 1 0,-1-1 0,1 1 0,-1-1 1,0 1-1,0-1 0,-3-6 0,4 10 1,-1 0-1,1-1 1,0 1-1,0 0 1,0 0-1,0-1 1,0 1 0,0 0-1,-1 0 1,1 0-1,0-1 1,0 1-1,0 0 1,-1 0 0,1 0-1,0 0 1,0 0-1,-1-1 1,1 1-1,0 0 1,0 0 0,-1 0-1,1 0 1,0 0-1,0 0 1,-1 0-1,1 0 1,0 0-1,0 0 1,-1 0 0,1 0-1,0 0 1,0 0-1,-1 0 1,1 0-1,0 0 1,0 0 0,-1 1-1,1-1 1,0 0-1,0 0 1,0 0-1,-1 0 1,1 0 0,0 1-1,0-1 1,0 0-1,-1 0 1,1 0-1,0 1 1,0-1 0,0 0-1,0 0 1,0 0-1,-1 1 1,1-1-1,0 0 1,0 1 0,-6 17-9,6-17 8,-5 22 58,0 1 0,2 1-1,1-1 1,1 0-1,1 0 1,1 1-1,1-1 1,2 0 0,0 0-1,1 0 1,9 24-1,-12-43-25,0 0-1,1 0 1,-1-1-1,1 1 0,0-1 1,0 1-1,0-1 1,1 0-1,6 6 1,-8-9-21,-1 0 0,0 0 0,1 0 0,0 0 0,-1 0 0,1-1 0,0 1 1,-1 0-1,1-1 0,0 0 0,-1 1 0,1-1 0,0 0 0,0 0 0,0 0 1,-1 0-1,1 0 0,0 0 0,0-1 0,-1 1 0,1 0 0,0-1 0,0 0 0,-1 1 1,1-1-1,-1 0 0,1 0 0,-1 0 0,1 0 0,-1 0 0,3-2 0,2-2 0,-1-1 0,0 0 0,0 0 0,0-1 0,-1 1 0,0-1 0,0 0 0,0 0 0,-1 0 0,0-1 0,2-10 0,3-13 33,6-44 1,-13 71-39,6-44 75,-2-1-1,-1 0 0,-3-1 1,-2 1-1,-8-53 0,7 96-50,1 0-1,0 1 0,-1-1 1,-4-7-1,6 13-26,0-1 1,0 1 0,0-1-1,0 1 1,0-1-1,-1 1 1,1 0-1,0-1 1,0 1-1,-1 0 1,1-1-1,0 1 1,0 0 0,-1-1-1,1 1 1,0 0-1,-1-1 1,1 1-1,0 0 1,-1 0-1,1 0 1,-1-1 0,1 1-1,0 0 1,-1 0-1,1 0 1,-1 0-1,1 0 1,0 0-1,-1 0 1,1 0-1,-1 0 1,1 0 0,-1 0-1,1 0 1,0 0-1,-1 0 1,1 0-1,-1 0 1,1 0-1,-1 0 1,1 1-1,0-1 1,-1 0 0,1 0-1,0 0 1,-1 1-1,1-1 1,0 0-1,-1 1 1,1-1-1,0 0 1,-1 1-1,1-1 1,0 0 0,0 1-1,0-1 1,-1 0-1,1 1 1,0-1-1,0 1 1,0-1-1,0 0 1,0 1-1,0-1 1,-1 1 0,-3 9 17,1-1 0,-1 1 1,2 0-1,-1 0 0,1 0 1,-1 15-1,0 66 91,3-78-92,0 16 27,1 1-1,1-1 1,2 0 0,8 36 0,-9-56-36,0 0-1,0 0 1,1-1-1,0 1 1,1-1-1,0 0 1,8 12-1,-9-16-22,0 1 0,1-1 0,-1 0-1,1 0 1,0-1 0,0 0 0,0 1-1,0-1 1,0-1 0,1 1-1,-1-1 1,1 0 0,6 1 0,-12-3 3,1 0 1,-1 1-1,1-1 0,-1 0 1,1 0-1,-1 0 1,0 0-1,1 0 1,-1 0-1,1 0 1,-1 0-1,1 0 0,-1 0 1,1 0-1,-1 0 1,1 0-1,-1 0 1,1 0-1,-1-1 1,0 1-1,1 0 0,-1 0 1,1 0-1,-1-1 1,0 1-1,1 0 1,-1-1-1,0 1 1,1-1-1,-1-14-175,-19-23-25,16 33 170,-80-133-33,33 58 207,47 75-112,0 0 0,0 0-1,1-1 1,0 1-1,0-1 1,0 1-1,-2-10 1,4 13-36,0-1 1,0 1-1,0 0 1,0 0-1,1 0 1,-1-1-1,0 1 0,1 0 1,0 0-1,-1 0 1,1 0-1,0 0 0,0 0 1,0 0-1,1 0 1,-1 0-1,0 1 0,1-1 1,-1 0-1,1 1 1,-1-1-1,4-1 0,104-74 507,-83 60-495</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1:23.726"/>
    </inkml:context>
    <inkml:brush xml:id="br0">
      <inkml:brushProperty name="width" value="0.025" units="cm"/>
      <inkml:brushProperty name="height" value="0.025" units="cm"/>
    </inkml:brush>
  </inkml:definitions>
  <inkml:trace contextRef="#ctx0" brushRef="#br0">1 115 12211,'0'1'96,"1"1"1,-1 0-1,1-1 1,-1 1 0,1-1-1,0 1 1,-1-1-1,1 0 1,0 1 0,0-1-1,0 0 1,0 1-1,0-1 1,1 0 0,-1 0-1,0 0 1,0 0-1,1 0 1,-1 0-1,1 0 1,-1-1 0,1 1-1,1 0 1,40 14 529,-39-14-568,25 6 168,1-1 0,0-1 0,31 0 0,95-4 74,-85-1-215,178 1 48,429-12 5,-182-41-66,142-9-43,167 82-41,-686-14 8,445 1-13,0-31-1,200-2-225,-681 25 209,367-13 150,-447 12-87,22-3-28,-24 3-5,-1 1 1,1 0-1,-1 0 1,0 0 0,1-1-1,-1 1 1,0 0-1,1 0 1,-1-1-1,0 1 1,1 0-1,-1-1 1,0 1 0,0 0-1,1-1 1,-1 1-1,0 0 1,0-1-1,0 1 1,0-1-1,1 1 1,-1 0 0,0-1-1,0 1 1,0-1-1,0 1 1,0-1-1,0 1 1,0 0 0,0-1-1,0 1 1,0-1-1,0 1 1,0 0-1,-1-1 1,1 1-1,0-1 1,0 1 0,0 0-1,-1-1 1,1 1-1,0 0 1,0-1-1,-1 1 1,1 0-1,0-1 1,0 1 0,-1 0-1,1-1 1,0 1-1,-1 0 1,0-1 0,0 0 1,0 0-1,0 0 1,0 0-1,0 1 0,0-1 1,0 0-1,0 1 1,0-1-1,0 1 1,-1-1-1,1 1 0,-2-1 1,-34-2-63</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1:28.732"/>
    </inkml:context>
    <inkml:brush xml:id="br0">
      <inkml:brushProperty name="width" value="0.025" units="cm"/>
      <inkml:brushProperty name="height" value="0.025" units="cm"/>
    </inkml:brush>
  </inkml:definitions>
  <inkml:trace contextRef="#ctx0" brushRef="#br0">16 154 13379,'-2'3'202,"0"0"-1,0 1 1,0-1 0,0 0 0,0 1 0,-1 5-1,3-8-185,0-1 0,0 0 0,0 0 0,0 1 0,0-1 0,0 0-1,0 0 1,0 1 0,0-1 0,0 0 0,0 0 0,0 1 0,0-1 0,0 0-1,0 0 1,0 0 0,1 1 0,-1-1 0,0 0 0,0 0 0,0 0 0,0 1-1,0-1 1,1 0 0,-1 0 0,0 0 0,0 0 0,0 0 0,1 1 0,-1-1-1,0 0 1,0 0 0,1 0 0,-1 0 0,0 0 0,1 0 0,18-3 572,110-42 260,147-32-1,-150 55-827,153-7 0,130 16-29,-408 13 9,1109 16-34,-675-3 49,601 60-8,-157-12 2,-521-69 4,-257 0-76,151-31-1,-223 32 766,-26 4 330,-18 4-714,-10 2 18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2:02.167"/>
    </inkml:context>
    <inkml:brush xml:id="br0">
      <inkml:brushProperty name="width" value="0.025" units="cm"/>
      <inkml:brushProperty name="height" value="0.025" units="cm"/>
    </inkml:brush>
  </inkml:definitions>
  <inkml:trace contextRef="#ctx0" brushRef="#br0">808 259 9114,'-48'12'505,"1"2"-1,0 2 1,2 2 0,-47 25-1,77-35-435,1 1 0,-1 1-1,2 0 1,-1 1 0,2 0-1,-1 1 1,2 0 0,0 1-1,0 0 1,1 1 0,1 0-1,0 1 1,1 0 0,0 0-1,-7 23 1,5-5-6,2-1-1,1 1 0,2 0 1,1 0-1,1 0 1,2 1-1,1-1 1,7 49-1,-4-62-36,1-1 1,0 0-1,2 0 1,0 0-1,1 0 0,0-1 1,2 0-1,0-1 1,1 0-1,1 0 0,1-1 1,0 0-1,1-1 0,0-1 1,24 20-1,-12-16-16,1-1-1,1-2 1,0 0-1,1-2 1,40 13-1,4-3-9,77 13 1,7-9-15,1-7 1,255 0-1,314-50 200,-575 21-138,255-29-40,-314 23-13,0-4 0,118-40 0,-133 31 18,-2-2 1,117-67-1,-155 75-12,-1-2 0,-2-1 0,0-2 1,-2-1-1,-1-2 0,49-60 0,-69 76 3,-1 0 0,-1-1 0,0-1 0,-1 0 0,0 0 0,-2 0 0,9-29 0,-13 34 2,0 1 1,-1 0-1,0-1 0,0 1 1,-1-1-1,-1 0 0,1 1 1,-2 0-1,0-1 0,0 1 1,-1 0-1,0 0 0,0 0 1,-7-13-1,-2 3 14,-1 0 1,0 1-1,-1 0 0,-24-24 0,-73-62 16,69 70-41,-1 1 0,-2 2 0,-2 2 0,0 3 0,-2 1 0,-1 3 0,-55-19 0,36 21 4,-1 2 1,-1 3-1,-1 3 0,-135-6 0,67 19 14,0 5-1,1 7 0,-200 43 1,-397 136 224,325-76-122,-4-21-73,57-38-64,173-32-5</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2:39.116"/>
    </inkml:context>
    <inkml:brush xml:id="br0">
      <inkml:brushProperty name="width" value="0.025" units="cm"/>
      <inkml:brushProperty name="height" value="0.025" units="cm"/>
    </inkml:brush>
  </inkml:definitions>
  <inkml:trace contextRef="#ctx0" brushRef="#br0">93 1 11995,'-18'14'739,"7"-6"-514,0 0 0,1 1 0,0 0-1,0 1 1,-8 11 0,18-20-220,0-1-1,-1 0 1,1 0 0,0 1 0,0-1-1,-1 0 1,1 1 0,0-1-1,0 0 1,0 1 0,0-1 0,-1 0-1,1 1 1,0-1 0,0 0-1,0 1 1,0-1 0,0 0 0,0 1-1,0-1 1,0 1 0,0-1-1,0 0 1,0 1 0,0-1 0,0 0-1,0 1 1,0-1 0,0 0 0,1 1-1,-1-1 1,0 1 0,0-1-1,0 0 1,1 0 0,-1 1 0,0-1-1,0 0 1,1 1 0,-1-1-1,0 0 1,0 0 0,1 1 0,-1-1-1,0 0 1,1 0 0,-1 0-1,0 0 1,1 1 0,-1-1 0,0 0-1,1 0 1,-1 0 0,1 0-1,-1 0 1,0 0 0,1 0 0,-1 0-1,0 0 1,1 0 0,-1 0-1,1 0 1,-1 0 0,0-1 0,1 1-1,37-5 88,-24 2 148,-11 3-150,0 1 0,0-1 0,0 1 0,0 0 0,0 0 0,0 0 0,0 0 0,0 1 0,0-1 0,0 1 0,0-1 0,3 4-1,22 10 278,-18-12-328,0-2-1,0 1 1,0-1-1,0-1 1,0 0-1,0 0 0,18-3 1,71-20 124,-82 18-118,50-13 89,1 3 0,1 3 0,112-5 0,159 19-53,128-5-48,-359-4-34,221-10 2,-230 17-2,129 15-1,132 45-204,-39-5-199,75 7 4,-339-46 409,-43-12-38,0 1 0,0-2 0,21 3 0,-36-6 16,1 0 1,0 0 0,0 0-1,-1 0 1,1 0-1,0 0 1,0 0 0,-1 0-1,1 0 1,0-1-1,0 1 1,-1 0 0,1 0-1,0-1 1,-1 1-1,1-1 1,0 1 0,-1 0-1,1-1 1,-1 1-1,1-1 1,-1 0 0,1 1-1,-1-1 1,1 1-1,-1-1 1,1 0 0,-1 1-1,0-1 1,1 0-1,-1 1 1,0-1 0,0 0-1,0 0 1,1 1-1,-1-1 1,0 0 0,0 0-1,0 1 1,0-1-1,0 0 1,0 0 0,0 0-1,-1 1 1,1-1-1,0 0 1,0 1 0,-1-1-1,1-1 1,-2-4-93,0 0 0,0 1 0,0-1 0,-6-9 0,2 6 18,0 1 1,-1 0 0,1 0 0,-2 0-1,1 1 1,-1 1 0,0-1 0,-1 1-1,0 0 1,0 1 0,0 0 0,0 1-1,-1 0 1,-11-4 0,-12-2-212,-1 1 1,-66-8-1,-8 7-38,0 5 1,0 4-1,-109 13 0,-324 63 667,316-40 76,-274 19 776,-2-25-659,210-13-881,125-7-307,-303-23-1,921 51-531,753-34 0,-1044-11 1037,6 1-1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4:58.863"/>
    </inkml:context>
    <inkml:brush xml:id="br0">
      <inkml:brushProperty name="width" value="0.025" units="cm"/>
      <inkml:brushProperty name="height" value="0.025" units="cm"/>
    </inkml:brush>
  </inkml:definitions>
  <inkml:trace contextRef="#ctx0" brushRef="#br0">79 1 15251,'-5'10'1811,"0"1"0,-5 23 0,-16 81-774,14-55-1021,2 0 1,3 1-1,3-1 1,4 81-1,5-110-1041,-2-27 310,-3-19 283,-1-13-83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4:59.438"/>
    </inkml:context>
    <inkml:brush xml:id="br0">
      <inkml:brushProperty name="width" value="0.025" units="cm"/>
      <inkml:brushProperty name="height" value="0.025" units="cm"/>
    </inkml:brush>
  </inkml:definitions>
  <inkml:trace contextRef="#ctx0" brushRef="#br0">18 198 13515,'-2'-2'99,"1"1"0,-1-1 1,1 1-1,-1-1 0,1 0 0,0 0 0,0 0 1,0 0-1,0 0 0,0 0 0,0 0 1,1 0-1,-1 0 0,1 0 0,-1 0 0,1-1 1,0 1-1,0 0 0,0-4 0,1 4 8,0 0-1,0-1 0,0 1 1,0 0-1,0 0 0,1-1 0,0 1 1,-1 0-1,1 0 0,0 1 1,0-1-1,0 0 0,0 1 0,0-1 1,0 1-1,4-2 0,19-12 530,1 2 0,1 1 0,0 1-1,42-11 1,116-15 601,-152 32-1057,47 0 1,-71 5-169,0 0 0,0 1 0,0 0 0,0 0 0,0 1 0,0 0 0,0 1 0,-1 0 0,1 0 0,8 5 0,-14-5-10,1-1-1,-1 1 1,1 0-1,-1 1 0,0-1 1,0 0-1,0 1 1,0 0-1,-1 0 1,0 0-1,0 0 0,0 0 1,0 0-1,0 0 1,-1 1-1,0-1 0,0 0 1,0 1-1,0-1 1,-1 1-1,0 0 0,0-1 1,0 1-1,-1 6 1,-1 4 1,-1 0 0,0-1 1,-1 0-1,0 0 0,-1 0 1,-9 17-1,2-9 27,-1-2 0,-1 0 0,-1 0 0,-1-2 0,-33 32 0,34-35-26,14-15-6,1 1 0,-1-1 0,1 0 0,0 1 1,-1-1-1,1 1 0,-1-1 0,1 1 0,0-1 0,0 1 0,-1-1 0,1 1 0,0-1 0,0 1 0,-1-1 1,1 1-1,0-1 0,0 1 0,0-1 0,0 1 0,0 0 0,0-1 0,0 1 0,0-1 0,0 1 0,0-1 1,0 1-1,1-1 0,-1 1 0,0 0 0,0-1 0,0 1 0,1-1 0,-1 1 0,0-1 0,1 0 0,-1 1 0,0-1 1,1 1-1,-1-1 0,0 1 0,1-1 0,-1 0 0,1 1 0,-1-1 0,1 0 0,-1 0 0,1 1 0,-1-1 1,1 0-1,-1 0 0,1 0 0,-1 0 0,1 1 0,1-1 0,40 10-174,-30-8 134,-1 0 24,-1 1 0,1 0 0,-1 1 0,0 0-1,0 0 1,0 1 0,13 10 0,-19-13 16,-1 1 0,0 0 0,0 0 0,0 0 0,0 1 0,-1-1-1,1 1 1,-1-1 0,0 1 0,0 0 0,0 0 0,-1 0 0,1 0 0,-1 0-1,0 0 1,0 0 0,-1 1 0,1-1 0,-1 0 0,0 1 0,0-1-1,0 5 1,-2 4 70,-1 0-1,0 0 1,-1-1-1,0 1 0,0-1 1,-2 1-1,0-1 1,0-1-1,-1 1 0,0-1 1,-1-1-1,0 1 1,-13 11-1,6-6 164,-1-1-1,0-1 1,-1-1-1,-1-1 1,0 0 0,-1-1-1,-28 12 1,35-18-108,1-1 1,-1 0-1,0-1 0,0 0 1,0-1-1,-1-1 0,1 0 1,0 0-1,-1-1 0,1-1 0,-1 0 1,1 0-1,-15-5 0,19 3-149,-1 0 0,1 0 0,0-1 0,0 0 0,0 0 0,0-1 0,1 0 0,0 0 0,0 0 0,0-1 0,1-1 0,0 1 0,0-1 0,0 0 0,1 0 0,0-1 0,1 1 0,-8-17 0,9 18-72,1 0-1,-1-1 0,1 1 1,0-1-1,0 0 1,1 1-1,0-1 0,0 0 1,1 0-1,0 0 0,0 0 1,1 0-1,-1 0 1,2 1-1,-1-1 0,1 0 1,0 1-1,5-13 0,9-6-438</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4:59.953"/>
    </inkml:context>
    <inkml:brush xml:id="br0">
      <inkml:brushProperty name="width" value="0.025" units="cm"/>
      <inkml:brushProperty name="height" value="0.025" units="cm"/>
    </inkml:brush>
  </inkml:definitions>
  <inkml:trace contextRef="#ctx0" brushRef="#br0">48 1 20076,'-10'27'1649,"4"7"-1201,-1-1-192,0 9 800,2 4-640,2 4-128,1 1-16,0 0-200,2-1-192,-1-1-416,1-5-248,0-4 1448,-2-4-792,-1-16-96,3-9-40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5:00.476"/>
    </inkml:context>
    <inkml:brush xml:id="br0">
      <inkml:brushProperty name="width" value="0.025" units="cm"/>
      <inkml:brushProperty name="height" value="0.025" units="cm"/>
    </inkml:brush>
  </inkml:definitions>
  <inkml:trace contextRef="#ctx0" brushRef="#br0">259 118 18612,'-1'36'1760,"-9"2"-1360,-6 10-176,2 6 649,2 5-489,1 1-32,7-1-120,1-3-120,3-6-192,3-1-136,1-9-360,-1-5-288,0-9 663,-3-10-127,-9-17-136</inkml:trace>
  <inkml:trace contextRef="#ctx0" brushRef="#br0" timeOffset="1">0 151 18364,'3'-6'208,"1"0"1,0 0-1,0 0 1,0 1 0,1 0-1,0 0 1,0 0-1,0 0 1,0 1-1,1 0 1,0 0-1,0 0 1,11-4-1,6-2 223,0 1 0,37-9-1,-8 6-192,0 1-1,1 3 0,0 3 0,77 1 0,-122 4-242,1 1 0,0-1 1,-1 2-1,1-1 0,-1 1 0,1 1 0,-1 0 0,15 6 1,-21-7 8,0-1 0,0 1 1,1-1-1,-1 1 0,0 0 1,0 0-1,-1 0 0,1 0 1,0 0-1,-1 1 0,1-1 1,-1 0-1,0 1 0,1-1 1,-1 1-1,0-1 0,-1 1 1,1 0-1,0-1 1,-1 1-1,0 0 0,1-1 1,-1 1-1,0 0 0,0 0 1,-1-1-1,1 1 0,-1 0 1,1-1-1,-1 1 0,0 0 1,-1 2-1,-4 9 91,0 0 1,0-1-1,-1 0 0,-1 0 1,0-1-1,-1 1 0,-20 20 1,6-11 197,0 0 1,-46 32-1,50-41-115,0-1 0,-27 13 0,40-22-308,-1-1 0,1 1 0,0-1 0,-1 0 0,0 0 0,1-1 1,-1 0-1,0 0 0,0-1 0,1 0 0,-1 0 0,-8-1 0,13 0 96,0 0 0,-1 1 0,1-1-1,-1 0 1,1-1 0,0 1 0,0 0 0,0-1-1,0 1 1,0-1 0,0 1 0,0-1 0,0 0-1,0 0 1,1 0 0,-1 0 0,1 0 0,0 0 0,-1-1-1,1 1 1,0 0 0,0-1 0,1 1 0,-2-5-1,-10-37-534</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5:00.994"/>
    </inkml:context>
    <inkml:brush xml:id="br0">
      <inkml:brushProperty name="width" value="0.025" units="cm"/>
      <inkml:brushProperty name="height" value="0.025" units="cm"/>
    </inkml:brush>
  </inkml:definitions>
  <inkml:trace contextRef="#ctx0" brushRef="#br0">110 3 14603,'1'0'26,"-1"0"-1,0-1 1,0 1 0,0 0 0,0 0-1,0 0 1,0 0 0,0 0-1,0 0 1,0-1 0,0 1-1,1 0 1,-1 0 0,0 0-1,0 0 1,0 0 0,0 0-1,0 0 1,0 0 0,1 0-1,-1 0 1,0 0 0,0 0-1,0 0 1,0 0 0,0 0 0,1 0-1,-1 0 1,0 0 0,0 0-1,0 0 1,0 0 0,0 0-1,1 0 1,-1 0 0,0 0-1,0 0 1,0 0 0,0 0-1,0 0 1,0 0 0,1 0-1,-1 0 1,1 9 429,-5 20-230,2-22-61,-77 628 4021,77-614-4088,-25 343 1259,24-256-2101,17 150-1,-11-234 449,-3-18-126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5:01.431"/>
    </inkml:context>
    <inkml:brush xml:id="br0">
      <inkml:brushProperty name="width" value="0.025" units="cm"/>
      <inkml:brushProperty name="height" value="0.025" units="cm"/>
    </inkml:brush>
  </inkml:definitions>
  <inkml:trace contextRef="#ctx0" brushRef="#br0">1 520 14267,'4'-8'253,"1"1"-1,0 0 1,1 0-1,-1 0 1,2 1-1,-1 0 1,1 0-1,-1 1 1,2-1-1,-1 1 1,0 1-1,1 0 1,0 0-1,12-4 1,38-10 322,1 3 1,95-11 0,-92 17-456,618-72 26,135-23-1107,-429 10 402,-171 38 607,-202 53-28,14-4 55,1 1-1,47-4 0,-69 10-48,0 0 0,0-1 0,0 2 0,0-1 1,0 1-1,0 0 0,0 0 0,0 1 0,-1-1 0,1 1 1,0 1-1,-1-1 0,0 1 0,1 0 0,-1 0 1,0 0-1,0 1 0,7 7 0,-9-7 10,0 1-1,0 0 1,0 0 0,0 0-1,-1 0 1,0 1-1,0-1 1,0 1 0,-1-1-1,0 1 1,0 0 0,0-1-1,-1 11 1,0 3 91,-1 1 1,-7 33 0,-81 277 935,42-174-711,6-2-347,7 2-1,-25 301 1,61-260-2652,-2-196 2625,0 1-28,0-1 1,0 1-1,1 0 0,-1 0 1,0 0-1,-1 0 0,1 0 1,0 0-1,0 0 0,-1-1 1,1 1-1,-1 0 0,0 0 1,1 0-1,-1-1 0,0 1 1,-1 1-1,-12 6-522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1.554"/>
    </inkml:context>
    <inkml:brush xml:id="br0">
      <inkml:brushProperty name="width" value="0.05" units="cm"/>
      <inkml:brushProperty name="height" value="0.05" units="cm"/>
    </inkml:brush>
  </inkml:definitions>
  <inkml:trace contextRef="#ctx0" brushRef="#br0">70 14 14979,'0'0'117,"0"-1"-1,0 1 1,0-1 0,0 0-1,0 1 1,0-1-1,0 1 1,0-1 0,0 1-1,0-1 1,-1 1-1,1-1 1,0 0 0,0 1-1,0-1 1,-1 1-1,1 0 1,0-1 0,-1 1-1,1-1 1,-1 1-1,1-1 1,0 1 0,-1 0-1,0-1 1,-6 12 1626,-5 33-564,11-39-1101,-7 28 197,-2 7-251,1 2 0,2-1 0,-1 52 0,7-92-43,1 0 0,0 0 0,0-1 0,0 1 0,0 0 0,0 0 0,0 0 0,0 0 0,0 0 0,0 0 0,1-1 0,-1 1 0,0 0 0,1 0 0,-1 0 1,0 0-1,1-1 0,-1 1 0,1 0 0,-1 0 0,1-1 0,-1 1 0,1 0 0,0-1 0,-1 1 0,1-1 0,0 1 0,-1-1 0,1 1 0,0-1 0,0 1 0,0-1 0,-1 0 0,1 1 0,0-1 0,0 0 0,0 0 0,1 1 0,3-2-73,-1 1 0,1-1-1,0 0 1,-1-1-1,1 1 1,5-3 0,14-3-100,-16 6 180,0 1 0,1 0 0,-1 1 0,1 0-1,-1 0 1,0 1 0,0 0 0,0 0 0,0 1 0,0 0-1,0 0 1,-1 1 0,12 7 0,-7-3 32,0 0 1,-1 1 0,0 1-1,-1-1 1,0 2 0,0-1-1,10 16 1,-17-20 32,1-1 1,-1 2-1,-1-1 1,1 0-1,-1 0 1,0 1-1,0-1 1,-1 1-1,0 0 0,0 0 1,0-1-1,-1 1 1,-1 11-1,1-14-18,-1-1 1,1 0-1,-1 0 0,0 0 0,0 0 1,0 0-1,0 0 0,-1 0 0,1 0 0,-1 0 1,1 0-1,-1-1 0,0 1 0,0 0 1,0-1-1,-1 0 0,1 0 0,0 0 1,-1 0-1,0 0 0,1 0 0,-1 0 0,0-1 1,0 1-1,0-1 0,0 0 0,0 0 1,0 0-1,0 0 0,-6 0 0,6-1-41,0 0-1,1 0 1,-1 0-1,1 0 1,-1 0-1,0-1 0,1 1 1,-1-1-1,1 0 1,-1 0-1,1 0 1,-1 0-1,1 0 1,0 0-1,-1-1 0,1 1 1,0-1-1,0 1 1,0-1-1,0 0 1,1 0-1,-1 0 0,0 0 1,1 0-1,-1 0 1,1-1-1,0 1 1,0 0-1,-1-1 1,0-4-1,0 0-58,0 0 0,0 1 0,1-1 0,0 0 0,0 0 0,1 0 1,0-1-1,0 1 0,1 0 0,2-11 0,0 4-38,2 1 1,0 0-1,0 1 1,1-1-1,1 1 1,16-23-1,61-64-16,-33 41 72,-50 57 46,0 0 0,-1 0 1,1 0-1,0 0 0,0 0 1,-1 1-1,1-1 0,0 0 1,0 0-1,0 1 1,0-1-1,0 1 0,0-1 1,0 1-1,0-1 0,0 1 1,0 0-1,0-1 0,0 1 1,1 0-1,-1 0 1,0 0-1,0 0 0,0 0 1,0 0-1,2 0 0,-1 1 1,0 0 0,0 0 0,0 0-1,0 1 1,-1-1 0,1 1 0,0-1 0,0 1-1,-1-1 1,1 1 0,-1 0 0,2 3 0,30 45-5,-18-26 23,20 25-1,-30-43-6,0 0 1,0-1-1,1 1 1,0-1-1,-1-1 0,2 1 1,-1-1-1,0 0 0,8 3 1,-13-7-16,0 1 0,0-1 0,-1 1 0,1-1 0,0 0 0,0 1 0,0-1 0,0 0 0,-1 0 0,1 0 0,0 0 0,0 1 0,0-1 0,0 0 0,0-1 0,-1 1 0,1 0 0,0 0 0,0 0 0,0 0 0,0-1 0,-1 1 0,1 0 0,0-1 0,0 1 1,0-1-1,-1 1 0,2-2 0,-1 1 31,0 0 1,-1-1 0,1 1 0,0-1 0,-1 1 0,1-1 0,-1 0 0,0 1 0,0-1 0,1 1-1,-1-1 1,0 0 0,0 1 0,-1-3 0,0-5 125,0 0-1,-1 0 1,0 0 0,-4-10-1,-14-26 11,-15-11 27</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5:01.859"/>
    </inkml:context>
    <inkml:brush xml:id="br0">
      <inkml:brushProperty name="width" value="0.025" units="cm"/>
      <inkml:brushProperty name="height" value="0.025" units="cm"/>
    </inkml:brush>
  </inkml:definitions>
  <inkml:trace contextRef="#ctx0" brushRef="#br0">259 309 13323,'-52'19'639,"-131"56"744,159-59-874,24-13 76,9-2-371,13-5 19,314-89 1115,-56 15-569,411-81 725,-477 122-1832,274-12 1,-380 47 52,-13 2-92</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3.145"/>
    </inkml:context>
    <inkml:brush xml:id="br0">
      <inkml:brushProperty name="width" value="0.025" units="cm"/>
      <inkml:brushProperty name="height" value="0.025" units="cm"/>
    </inkml:brush>
  </inkml:definitions>
  <inkml:trace contextRef="#ctx0" brushRef="#br0">3 20 15979,'-2'-20'1903,"3"35"-894,1 26-188,-1 44-115,17 283 475,-17-356-1078,1-1-1,0 0 1,0 1-1,1-1 1,8 20-1,-10-30-82,-1 0-1,1 0 0,-1 0 1,1 0-1,0 0 1,-1-1-1,1 1 1,0 0-1,0 0 1,-1-1-1,1 1 1,0 0-1,0-1 0,0 1 1,0-1-1,0 1 1,0-1-1,0 1 1,0-1-1,0 0 1,0 0-1,0 1 0,0-1 1,0 0-1,1 0 1,-1 0-1,0 0 1,0 0-1,0-1 1,0 1-1,0 0 1,0 0-1,0-1 0,0 1 1,0 0-1,0-1 1,0 1-1,0-1 1,0 0-1,0 1 1,1-2-1,4-2 75,-1-1-1,1 0 1,-1 0 0,7-10 0,-11 14-76,51-66 651,45-78 0,32-78-11,-111 190-592,-18 32-67,7-10-152,-2 0 0,10-23 0,-24 42-1908,-2 7 1647,2 7-109,0 3-154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4.656"/>
    </inkml:context>
    <inkml:brush xml:id="br0">
      <inkml:brushProperty name="width" value="0.025" units="cm"/>
      <inkml:brushProperty name="height" value="0.025" units="cm"/>
    </inkml:brush>
  </inkml:definitions>
  <inkml:trace contextRef="#ctx0" brushRef="#br0">46 145 19308,'-3'-1'221,"1"1"0,-1-1 0,1 0 0,-1-1 0,1 1 0,-1 0 0,1-1 0,0 1 0,0-1 0,0 0 0,0 0 0,0 0-1,0 0 1,0 0 0,1 0 0,-1 0 0,1 0 0,-2-3 0,1 2 105,-1 21-309,3-16-22,1-1 1,-1 1-1,0 0 0,1 0 1,-1-1-1,1 1 0,-1 0 0,1 0 1,0-1-1,0 1 0,0-1 1,0 1-1,0-1 0,0 1 1,0-1-1,0 1 0,1-1 0,-1 0 1,1 0-1,-1 0 0,3 2 1,-1-2 0,-1-1 0,1 1 0,-1 0 0,1-1 0,-1 0 0,1 0 0,-1 0 0,1 0 0,-1 0 0,1 0 0,0-1 1,-1 1-1,5-2 0,4-2-5,-1-1 1,1 1 0,-1-2 0,0 1-1,14-12 1,-15 11 9,-1-1 0,0 1-1,0-1 1,0-1 0,-1 1-1,0-1 1,-1 0 0,9-15 0,-14 23 3,-1 0 1,0-1-1,0 1 1,0 0-1,0-1 1,1 1 0,-1 0-1,0-1 1,0 1-1,0 0 1,0-1-1,0 1 1,0-1-1,0 1 1,0 0 0,0-1-1,0 1 1,0 0-1,0-1 1,0 1-1,0 0 1,-1-1-1,1 1 1,0 0 0,0-1-1,0 1 1,0 0-1,-1-1 1,1 1-1,0 0 1,0 0-1,-1-1 1,1 1 0,0 0-1,0 0 1,-1-1-1,-16-2 206,-18 7 563,34-4-760,1 0 1,0 0 0,-1 0 0,1 0-1,0 0 1,-1 0 0,1 0-1,-1 0 1,1 0 0,0-1 0,-1 1-1,1 0 1,0 0 0,0 0-1,-1-1 1,1 1 0,0 0 0,0 0-1,-1-1 1,1 1 0,0 0 0,0 0-1,-1-1 1,1 1 0,0 0-1,0-1 1,0 1 0,0 0 0,0-1-1,-1 1 1,1 0 0,0-1 0,0 1-1,0 0 1,0-1 0,0 1-1,0 0 1,0-1 0,0 1 0,0-1-1,0 1 1,0 0 0,1-1-1,-1 1 1,0 0 0,0-1 0,0 1-1,0 0 1,1-1 0,-1 1 0,0-1-1,1 1-7,-1-1 0,0 0 0,0 0 0,1 0-1,-1 0 1,0 1 0,1-1 0,-1 0 0,1 0 0,-1 1-1,1-1 1,-1 0 0,1 0 0,0 1 0,-1-1 0,1 1-1,0-1 1,0 1 0,-1-1 0,1 1 0,0-1-1,0 1 1,1-1 0,-2 2-6,0-1-1,0 0 1,0 1-1,0-1 1,0 0-1,0 1 1,0-1-1,0 0 1,0 1-1,-1-1 1,1 0-1,0 1 1,0-1-1,0 0 1,0 1-1,0-1 1,0 0-1,-1 0 1,1 1-1,0-1 1,0 0-1,0 1 1,-1-1-1,1 0 1,0 0-1,0 0 1,-1 1-1,1-1 1,0 0-1,-1 0 1,1 0-1,0 0 1,-1 0-1,1 1 1,-14 10 30,2-2 37,-1 0-1,1 1 1,1 1-1,-1 0 1,-10 14-1,17-19-31,1 0 0,0 1 0,0-1 1,1 0-1,0 1 0,0 0 0,0 0 0,1 0 0,0 0 0,0 0 0,1 0 0,0 1 0,0 7 0,1-14-31,-1 1 0,1-1 0,0 1 0,0-1 0,0 1-1,0-1 1,0 0 0,1 1 0,-1-1 0,0 1 0,1-1 0,-1 0 0,1 1 0,-1-1 0,1 0-1,0 1 1,-1-1 0,1 0 0,0 0 0,0 0 0,0 1 0,0-1 0,0 0 0,0 0 0,0 0-1,0-1 1,0 1 0,1 0 0,-1 0 0,0-1 0,1 1 0,-1-1 0,0 1 0,1-1 0,-1 1-1,0-1 1,1 0 0,-1 0 0,1 0 0,-1 0 0,1 0 0,-1 0 0,1 0 0,-1 0 0,0 0 0,3-1-1,6-2-6,1 0 0,-1-1 0,0 0 0,19-10 0,-29 14 3,63-39-38,-50 29 25,2 1 0,-1 0-1,1 1 1,0 1 0,0 0 0,25-7-1,-38 14 12,-1-1 0,1 1 0,0 0 0,0-1 0,-1 1 0,1 0 0,0 0 0,-1 0 0,1 0 0,0 0 0,0 1 0,-1-1 0,1 0 0,0 1 0,-1 0 0,1-1 0,-1 1 0,1 0 0,-1-1 0,1 1 0,-1 0 0,1 0 0,1 2 0,-1 1-6,1-1 0,-1 1 0,0 0-1,-1-1 1,1 1 0,-1 0-1,2 7 1,2 4-27,-5-15 34,0 0 0,0 1 0,0-1 0,0 0 0,0 1 0,0-1 0,1 0 0,-1 1 0,0-1 0,0 0 0,0 0 0,1 1 0,-1-1 0,0 0 0,0 0 0,0 0 0,1 1 0,-1-1 0,0 0 0,0 0 0,1 0 0,-1 0 0,0 1 0,1-1 0,-1 0 0,0 0 0,1 0 0,-1 0 0,0 0 0,1 0 0,-1 0 0,1 0 0,10-6-9,9-15 10,-19 20-1,5-7 22,0 0-1,-1 0 1,1-1-1,-2 0 1,1 0 0,-1 0-1,-1 0 1,0 0-1,0-1 1,3-19 0,-6 28-18,0 1 1,0-1 0,1 0-1,-1 0 1,0 1-1,0-1 1,0 0 0,0 0-1,0 0 1,0 1-1,0-1 1,-1 0 0,1 0-1,0 1 1,0-1 0,-1 0-1,1 1 1,0-1-1,-1 0 1,1 1 0,0-1-1,-1 0 1,1 1-1,-1-1 1,1 1 0,-1-1-1,1 1 1,-1-1-1,0 1 1,0-1 0,3 6-41,7 2-25,-2-4-11,0 0 1,0-1-1,1 0 0,-1 0 1,0 0-1,1-1 0,0 0 0,-1-1 1,1 0-1,10-1 0,9-2-423,42-11-1,-8 1-312,-61 13 794,1-1 0,0 1 0,-1 0 0,1 0-1,0 0 1,0-1 0,-1 1 0,1 0 0,0 0 0,0 0 0,-1 0-1,1 0 1,0 0 0,0 0 0,-1 1 0,1-1 0,0 0 0,0 0-1,-1 0 1,1 1 0,0-1 0,-1 0 0,1 1 0,0-1-1,-1 1 1,1-1 0,-1 1 0,1-1 0,-1 1 0,1-1 0,-1 1-1,1-1 1,-1 1 0,1 0 0,-1-1 0,0 1 0,1 0 0,-1 0-1,0 2-6,0 0 1,0 0-1,0 0 0,-1 0 0,0 0 0,1 0 0,-1 0 0,-3 5 0,-10 25-24,9-22 35,0 0 0,1 0 0,0 0 1,-3 14-1,7-25 11,0 0 0,0 1 0,-1-1-1,1 1 1,0-1 0,0 0 0,0 1 0,0-1 0,0 1-1,0-1 1,0 1 0,0-1 0,0 0 0,0 1 0,0-1 0,0 1-1,0-1 1,0 1 0,0-1 0,0 0 0,0 1 0,1-1 0,-1 1-1,0-1 1,0 0 0,0 1 0,1-1 0,-1 1 0,0-1 0,1 0-1,-1 0 1,0 1 0,0-1 0,1 0 0,-1 1 0,1-1 0,-1 0-1,0 0 1,1 0 0,-1 1 0,1-1 0,-1 0 0,0 0-1,1 0 1,-1 0 0,1 0 0,-1 0 0,1 0 0,-1 0 0,0 0-1,1 0 1,-1 0 0,1 0 0,-1 0 0,1 0 0,-1 0 0,0-1-1,1 1 1,-1 0 0,1 0 0,-1 0 0,0-1 0,1 1 0,-1 0-1,1-1 1,26-18-7,24-29 7,-30 28 0,25-20 1,-46 39-1,1 1-1,-1-1 1,1 1 0,-1-1 0,1 1 0,-1-1-1,1 1 1,-1 0 0,1-1 0,0 1-1,-1 0 1,1-1 0,-1 1 0,1 0 0,0 0-1,-1 0 1,1 0 0,-1 0 0,1-1-1,0 1 1,-1 0 0,1 0 0,0 1-1,-1-1 1,1 0 0,0 0 0,-1 0 0,1 0-1,0 0 1,-1 1 0,1-1 0,-1 0-1,1 1 1,-1-1 0,1 0 0,-1 1-1,1-1 1,-1 1 0,1-1 0,-1 1 0,1-1-1,-1 1 1,1-1 0,-1 1 0,0-1-1,1 1 1,-1-1 0,0 1 0,0 0 0,0-1-1,1 1 1,-1-1 0,0 1 0,0 0-1,0 0 1,2 8 4,-1 0 0,0 0 0,0 14 0,-1-3-4,1-15 2,0 0 0,-1-1 1,2 1-1,-1 0 1,1-1-1,-1 1 0,1-1 1,0 1-1,1-1 1,-1 0-1,1 0 0,3 4 1,-4-6-3,0 0 1,0-1-1,0 1 1,1 0 0,-1-1-1,0 0 1,1 0-1,-1 0 1,1 0 0,-1 0-1,1 0 1,0-1-1,-1 1 1,1-1 0,0 1-1,-1-1 1,1 0-1,0 0 1,-1-1 0,1 1-1,0 0 1,-1-1-1,4-1 1,5-1 0,-1-1 1,0-1-1,1 0 0,-2 0 1,1-1-1,-1 0 0,1-1 1,-2 0-1,1-1 0,-1 1 1,0-2-1,-1 1 0,0-1 1,11-18-1,-17 26 13,0-1-1,0 1 1,0-1-1,-1 1 1,1-1 0,-1 0-1,1 1 1,-1-1-1,1 0 1,-1 1 0,0-1-1,0 0 1,0 1-1,0-1 1,0 0 0,0 0-1,-1 1 1,1-1-1,0 0 1,-2-2 0,1 4 5,1-1-1,-1 0 1,0 0 0,0 1 0,0-1-1,1 0 1,-1 1 0,0-1 0,0 1-1,0 0 1,0-1 0,0 1 0,0-1 0,0 1-1,0 0 1,0 0 0,-1 0 0,1 0-1,0 0 1,0 0 0,0 0 0,0 0 0,0 0-1,0 0 1,0 0 0,0 1 0,0-1-1,0 0 1,0 1 0,0-1 0,0 1 0,0-1-1,-2 2 1,2-1 4,0-1-1,0 1 1,-1 0-1,1-1 0,0 1 1,0 0-1,0 0 1,0 0-1,0 0 1,0 0-1,0 0 1,0 0-1,0 0 1,1 0-1,-1 0 1,0 1-1,0 1 0,1-2-16,0-1 0,0 0 0,0 1 0,0-1 0,0 0-1,0 1 1,0-1 0,0 0 0,0 0 0,0 1 0,0-1-1,0 0 1,0 1 0,0-1 0,1 0 0,-1 1 0,0-1 0,0 0-1,0 0 1,1 1 0,-1-1 0,0 0 0,0 0 0,1 0-1,-1 1 1,0-1 0,1 0 0,15 3 50,15-12-455,-17 0 27,-14 9 366,0-1-1,1 1 1,-1 0-1,0-1 1,0 1 0,0 0-1,0-1 1,1 1-1,-1-1 1,0 1 0,0 0-1,0-1 1,0 1-1,0 0 1,0-1-1,0 1 1,0-1 0,0 1-1,0 0 1,0-1-1,0 1 1,0 0 0,0-1-1,-1 1 1,1-1-1,0 1 1,0 0-1,0-1 1,-1 1 0,1 0-1,0-1 1,-1 1-1,-7-7-170</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5.456"/>
    </inkml:context>
    <inkml:brush xml:id="br0">
      <inkml:brushProperty name="width" value="0.025" units="cm"/>
      <inkml:brushProperty name="height" value="0.025" units="cm"/>
    </inkml:brush>
  </inkml:definitions>
  <inkml:trace contextRef="#ctx0" brushRef="#br0">1 125 14195,'0'3'215,"0"0"-1,0 0 0,0 0 1,1 0-1,-1 0 1,1 0-1,0-1 1,0 1-1,0 0 1,0 0-1,0 0 1,1-1-1,-1 1 1,4 4-1,-3-6-117,-1 1 0,1-1 0,-1 0 0,1 0 0,-1 0 0,1 0 0,0 0 0,0 0 0,-1-1 0,1 1 0,0-1 0,0 1 0,0-1 0,0 1 0,0-1 0,0 0 0,0 0 0,-1 0 0,1 0 0,0 0 0,0-1 0,0 1 0,4-2 0,1 0 70,0-1 0,0 0 0,0 0 0,-1-1 0,1 0 0,-1 0-1,0-1 1,0 0 0,0 0 0,-1 0 0,10-12 0,-9 10-61,-1 0 1,0 0-1,0-1 0,-1 1 1,0-1-1,-1 0 0,1 0 1,-2-1-1,1 1 1,1-10-1,-4 17-91,0-1 0,1 1 0,-1 0 0,0-1 0,0 1 0,0 0 0,-1-1 0,1 1 0,0 0 0,0 0 0,-1-1 0,1 1 0,-1-2 0,0 3-8,1-1-1,0 1 0,-1-1 0,1 1 0,-1-1 0,1 1 0,0 0 1,-1-1-1,1 1 0,-1 0 0,1-1 0,-1 1 0,1 0 0,-1 0 1,1-1-1,-1 1 0,0 0 0,1 0 0,-1 0 0,1 0 1,-2 0-1,1 0-3,-1 0 1,0 1 0,1-1 0,-1 0 0,0 1-1,1 0 1,-1-1 0,1 1 0,-1 0-1,1 0 1,0-1 0,-1 1 0,1 1-1,0-1 1,-1 0 0,1 0 0,0 0 0,-2 3-1,0 1-7,0 0-1,0 1 0,1-1 0,0 1 0,0-1 1,0 1-1,0 0 0,1-1 0,0 1 1,0 0-1,1 0 0,0 0 0,0 0 1,0 0-1,1 7 0,0-11 4,-1 1-1,1-1 1,-1 1 0,1-1-1,0 1 1,0-1 0,0 1-1,0-1 1,0 0 0,1 0-1,-1 0 1,1 1 0,0-1-1,-1-1 1,1 1 0,0 0-1,0 0 1,0-1 0,0 1 0,0-1-1,1 1 1,-1-1 0,0 0-1,1 0 1,-1 0 0,0 0-1,1-1 1,0 1 0,-1-1-1,1 1 1,-1-1 0,1 0-1,-1 0 1,1 0 0,4-1-1,4-1-6,0-1 0,-1 0 1,1 0-1,-1-1 0,0-1 0,-1 1 0,1-2 0,-1 1 0,17-15 0,-16 13-386,1-1 1,-1 2-1,1-1 0,1 1 0,-1 1 1,25-8-1,-30 12 75,1 1 0,0-1 0,0 1 0,0 1 0,0-1 0,-1 1 0,9 2 0,3 0-206,8 0-189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6.044"/>
    </inkml:context>
    <inkml:brush xml:id="br0">
      <inkml:brushProperty name="width" value="0.025" units="cm"/>
      <inkml:brushProperty name="height" value="0.025" units="cm"/>
    </inkml:brush>
  </inkml:definitions>
  <inkml:trace contextRef="#ctx0" brushRef="#br0">114 144 17244,'-5'1'202,"0"0"1,-1 1 0,1 0-1,0 0 1,0 1-1,1-1 1,-1 1 0,0 0-1,1 0 1,0 1 0,-1-1-1,1 1 1,1 0-1,-1 0 1,-5 8 0,5-6-102,0 0 0,0 0 0,0 0 0,1 0 0,0 0 0,0 1 0,1 0 0,0-1 0,0 1 0,0 0 0,0 12 0,1-18-91,1 0 1,0 1-1,0-1 1,0 0-1,0 0 1,1 0-1,-1 0 0,0 0 1,0 1-1,1-1 1,-1 0-1,0 0 0,1 0 1,-1 0-1,1 0 1,0 0-1,-1 0 1,1 0-1,0 0 0,0 0 1,-1-1-1,1 1 1,0 0-1,0 0 1,0-1-1,0 1 0,0-1 1,0 1-1,0-1 1,0 1-1,0-1 1,0 1-1,0-1 0,0 0 1,1 0-1,-1 1 1,0-1-1,0 0 0,0 0 1,0 0-1,1 0 1,-1-1-1,0 1 1,0 0-1,2-1 0,3 0 13,0-1-1,0 0 1,0 0-1,0-1 1,-1 0-1,1 0 0,8-5 1,1-5-1,0-1 0,0-1 0,-1 0 1,-1 0-1,-1-1 0,0-1 0,-1 0 0,0-1 1,-2 0-1,0-1 0,-1 0 0,-1 0 0,8-35 1,-14 35 16,-2 19-38,1 0 1,0-1 0,0 1-1,0 0 1,0 0-1,0 0 1,0 0-1,0 0 1,0-1 0,-1 1-1,1 0 1,0 0-1,0 0 1,0 0-1,0 0 1,0 0 0,-1 0-1,1 0 1,0 0-1,0-1 1,0 1-1,0 0 1,-1 0 0,1 0-1,0 0 1,0 0-1,0 0 1,0 0-1,-1 0 1,1 0 0,0 0-1,0 0 1,0 1-1,-1-1 1,1 0-1,0 0 1,0 0-1,0 0 1,0 0 0,0 0-1,-1 0 1,1 0-1,0 0 1,0 1-1,0-1 1,-2 2 11,-1 0 1,1 0-1,0 0 1,1 1-1,-1-1 0,0 1 1,1-1-1,-1 1 1,0 2-1,-5 10 48,2 0-1,0 0 1,0 0 0,2 1 0,-1-1-1,2 1 1,0 0 0,1 0 0,1-1-1,2 25 1,-1-37-53,-1 0-1,1 0 1,0 0-1,0 0 1,0 0-1,0 0 1,0 0-1,0-1 1,1 1-1,-1 0 1,1-1-1,0 1 1,0-1-1,0 0 1,0 1-1,0-1 1,1 0-1,-1 0 1,1 0-1,-1-1 1,1 1-1,0-1 1,-1 1-1,1-1 1,0 0-1,0 0 1,0 0-1,0-1 1,0 1-1,0-1 1,0 1-1,0-1 1,0 0-1,6-1 1,-1 0-35,0 0 0,0-1 0,0 0 0,0 0 0,0-1 0,0 0 1,-1 0-1,0-1 0,0 0 0,0 0 0,0-1 0,7-6 0,-5 3-67,0 0 0,0 0-1,-1-1 1,0-1-1,0 1 1,-1-1 0,-1 0-1,10-19 1,-15 18-106,-7 14 56,-10 15 100,14-14 71,-1 0 1,1 1 0,1-1 0,-1 1-1,0-1 1,1 1 0,0 0-1,0 0 1,1 0 0,-1-1-1,1 10 1,0-13-13,1 1 0,-1 0-1,0 0 1,1 0 0,-1 0 0,1 0 0,0-1-1,0 1 1,0 0 0,0-1 0,0 1-1,0-1 1,0 1 0,0-1 0,0 1 0,1-1-1,-1 0 1,1 1 0,-1-1 0,1 0 0,-1 0-1,1 0 1,0 0 0,0-1 0,-1 1-1,1 0 1,0-1 0,0 1 0,0-1 0,0 1-1,-1-1 1,4 0 0,5 0-10,0 0-1,0 0 1,0-1 0,0 0-1,0-1 1,0 0 0,-1 0-1,1-1 1,17-8-1,-11 3-119,1-1 0,-1 0-1,-1-2 1,20-15-1,-26 17-166,-20 22 281,-10 34 337,20-45-312,0 1 0,0 0 0,1 0-1,-1 1 1,1-1 0,0 0 0,0 0 0,0 0 0,0 0 0,0 0 0,0 0 0,1 0 0,0 0 0,1 5 0,-1-7-48,-1 0 0,1 0 0,0 0 0,0 0 0,-1 0 0,1 0 0,0 0 0,0 0 0,0 0 0,1 0 0,-1 0 0,0 0 0,0-1-1,0 1 1,0-1 0,1 1 0,-1-1 0,0 1 0,1-1 0,-1 0 0,0 1 0,1-1 0,-1 0 0,0 0 0,1 0 0,-1 0 0,0 0 0,1 0 0,-1-1 0,0 1 0,1 0 0,-1-1-1,2 0 1,6-2-163,0-1 0,0 1 1,13-10-1,-14 9 199,22-12-332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7.091"/>
    </inkml:context>
    <inkml:brush xml:id="br0">
      <inkml:brushProperty name="width" value="0.025" units="cm"/>
      <inkml:brushProperty name="height" value="0.025" units="cm"/>
    </inkml:brush>
  </inkml:definitions>
  <inkml:trace contextRef="#ctx0" brushRef="#br0">173 4 12595,'-13'-2'1451,"0"1"1,0 0 0,0 1 0,-25 3 0,33-2-1214,0 0 0,0 0 1,0 1-1,0-1 0,0 1 1,0 0-1,0 0 0,1 1 1,-1-1-1,1 1 1,-1 0-1,1 0 0,0 1 1,-7 6-1,10-8-208,1 0 0,-1-1 0,0 1 0,1 0-1,-1 0 1,1-1 0,-1 1 0,1 0 0,0 0 0,-1 0 0,1 0 0,0-1 0,0 1 0,1 0-1,-1 0 1,0 0 0,1 0 0,-1-1 0,1 1 0,-1 0 0,1-1 0,0 1 0,0 0 0,0-1-1,1 3 1,-1-3-32,-1 0-1,1 0 0,0 1 0,0-1 1,0 0-1,0 0 0,0 0 0,0 0 1,0 0-1,0 0 0,0 0 0,0 0 1,1-1-1,-1 1 0,0 0 0,0-1 1,1 1-1,-1-1 0,1 1 0,-1-1 1,0 0-1,1 1 0,-1-1 0,1 0 1,-1 0-1,1 0 0,-1 0 0,1 0 1,-1-1-1,0 1 0,3-1 0,27-14-8,-12 5 13,38-14 0,-52 22-1,-1 1 0,1-1 0,0 1 0,0 1 0,0-1 0,0 1 1,0-1-1,0 1 0,0 1 0,-1-1 0,1 1 0,0 0 0,8 2 0,-11-2 2,1 1-1,-1-1 1,0 1-1,0-1 1,0 1-1,0 0 1,0 0-1,0 0 1,0 0-1,-1 0 1,1 0-1,-1 1 1,3 4 0,-3-5-4,0-1 1,-1 1 0,1 0 0,0 0-1,0-1 1,1 1 0,-1-1 0,0 1-1,0-1 1,1 1 0,-1-1 0,1 0 0,-1 0-1,1 1 1,0-1 0,-1 0 0,1-1-1,0 1 1,0 0 0,0 0 0,0-1 0,-1 1-1,1-1 1,2 1 0,8-2-351,0-1 0,-1 0 0,1-1 0,-1 0 1,0-1-1,0 0 0,0-1 0,12-6 0,1-1-841,11-5 462,18-7-1672,-47 21 1579,0 1 0,0 0 0,0 1 0,0-1 0,1 1 0,8 0 0,-15 1 871,0 0 0,1 0 0,-1 0 0,0 0 0,0 0 0,1 0 0,-1 0 0,0 1 0,0-1 0,1 0 0,-1 0 0,0 0 1,0 0-1,0 0 0,1 0 0,-1 1 0,0-1 0,0 0 0,0 0 0,0 0 0,1 1 0,-1-1 0,0 0 0,0 0 0,0 0 0,0 1 0,0-1 0,0 0 0,0 0 0,0 1 0,0-1 0,0 0 0,1 0 0,-1 1 0,0-1 0,0 0 0,-1 0 0,1 1 1,0-1-1,0 0 0,0 0 0,0 1 0,0-1 0,0 0 0,0 0 0,0 1 0,-7 17 3189,0 3-153,27 85-3461,-13-76 382,-1 1 0,4 54 1,-10-64 196,-1 1-1,0-1 1,-9 37 0,9-50 3,-1 0 0,-1-1 0,1 1-1,-1 0 1,-1-1 0,0 0 0,0 0 0,0 0 0,0 0-1,-1-1 1,-1 1 0,-10 10 0,14-16-145,1 0 1,0 1-1,-1-1 0,0 0 1,1 0-1,-1 0 0,1 0 1,-1-1-1,0 1 1,0 0-1,1-1 0,-1 1 1,0-1-1,0 0 0,0 1 1,0-1-1,0 0 0,1 0 1,-1 0-1,0 0 1,0-1-1,0 1 0,0 0 1,1-1-1,-1 1 0,0-1 1,0 0-1,1 0 1,-1 1-1,0-1 0,1 0 1,-1 0-1,1-1 0,-1 1 1,1 0-1,0 0 0,-1-1 1,1 1-1,0-1 1,0 1-1,0-1 0,0 0 1,-1-1-1,-2-5-22,0 1 0,0-1 0,1 0 0,0-1 0,0 1 0,1 0 0,0-1 0,0-9 0,0 8-205,2-1 0,-1 1-1,1 0 1,1-1 0,0 1 0,0 0 0,1-1 0,0 1-1,1 0 1,0 1 0,1-1 0,0 0 0,0 1 0,1 0 0,1 0-1,-1 0 1,1 1 0,1 0 0,-1 0 0,14-12 0,8-4-413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7.527"/>
    </inkml:context>
    <inkml:brush xml:id="br0">
      <inkml:brushProperty name="width" value="0.025" units="cm"/>
      <inkml:brushProperty name="height" value="0.025" units="cm"/>
    </inkml:brush>
  </inkml:definitions>
  <inkml:trace contextRef="#ctx0" brushRef="#br0">116 10 18396,'0'0'79,"0"-1"-1,0 1 1,0-1-1,0 1 1,0 0-1,0-1 1,0 1 0,0-1-1,-1 1 1,1 0-1,0-1 1,0 1 0,0 0-1,0-1 1,0 1-1,-1 0 1,1-1-1,0 1 1,0 0 0,-1-1-1,1 1 1,0 0-1,-1 0 1,1-1 0,0 1-1,0 0 1,-1 0-1,1 0 1,0 0-1,-1-1 1,1 1 0,-1 0-1,-15 2 1262,-13 12 157,19-8-1182,1 0-1,-15 13 0,22-17-349,0-1 0,1 0-1,-1 1 1,1-1 0,0 1 0,-1-1-1,1 1 1,0 0 0,0 0 0,0 0-1,0-1 1,0 1 0,0 0 0,0 0-1,1 0 1,-1 0 0,1 0 0,0 1-1,-1-1 1,1 0 0,0 0 0,1 4-1,-1-5-62,1 0 0,0 0-1,0 0 1,0 0-1,0 0 1,-1 0 0,1 0-1,1 0 1,-1 0 0,0 0-1,0-1 1,0 1-1,0 0 1,1-1 0,-1 1-1,0-1 1,0 0-1,1 1 1,-1-1 0,0 0-1,1 0 1,1 1-1,35 0-1624,-32-1 1439,37-2-1319,-29 1 1264,1 0 0,-1 1 0,0 1 0,1 0 0,15 3 0,-30-4 363,1 0 0,-1 0 0,1 0 0,-1 0 0,0 0 0,1 0 0,-1 1 0,1-1-1,-1 0 1,1 0 0,-1 0 0,0 0 0,1 1 0,-1-1 0,0 0 0,1 0 0,-1 1 0,0-1-1,1 0 1,-1 0 0,0 1 0,1-1 0,-1 0 0,0 1 0,0-1 0,1 1 0,-1-1-1,0 0 1,0 1 0,0-1 0,0 1 0,1-1 0,-1 1 0,0-1 0,0 0 0,0 1 0,0-1-1,0 1 1,0-1 0,0 1 0,0-1 0,-1 0 0,1 1 0,0-1 0,0 1 0,0-1-1,0 1 1,0-1 0,-1 0 0,1 1 0,0-1 0,0 0 0,-1 1 0,1-1 0,0 0-1,-1 1 1,1-1 0,0 0 0,-1 1 0,1-1 0,0 0 0,-1 0 0,1 0 0,-1 1 0,1-1-1,-1 0 1,-29 18 1055,29-18-1015,-12 7 231,-1-1 1,1-1 0,-1-1-1,0 0 1,-1 0 0,-22 1-1,9-4-179</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8.031"/>
    </inkml:context>
    <inkml:brush xml:id="br0">
      <inkml:brushProperty name="width" value="0.025" units="cm"/>
      <inkml:brushProperty name="height" value="0.025" units="cm"/>
    </inkml:brush>
  </inkml:definitions>
  <inkml:trace contextRef="#ctx0" brushRef="#br0">148 4 16820,'-4'-1'287,"0"0"1,0 0-1,0 1 1,0-1 0,0 1-1,1 0 1,-1 0-1,0 1 1,0-1 0,0 1-1,0 0 1,0 0-1,1 0 1,-1 0 0,0 1-1,1 0 1,-1-1-1,1 1 1,0 0 0,-6 5-1,2-2-80,1 0 0,-1 1-1,1-1 1,0 1 0,1 1 0,-1-1-1,1 1 1,-8 14 0,13-21-205,0 1 1,-1 0-1,1-1 1,-1 1-1,1 0 1,0 0-1,0-1 1,0 1-1,-1 0 1,1 0-1,0 0 1,0-1-1,0 1 1,0 0-1,0 0 1,0 0-1,1-1 1,-1 1-1,0 0 1,0 0-1,0 0 1,1-1-1,-1 1 1,1 0-1,-1-1 1,1 2-1,0-1-7,0 0-1,1 0 1,-1 0 0,1 0-1,-1 0 1,1 0 0,-1-1-1,1 1 1,-1-1-1,1 1 1,-1-1 0,3 1-1,9 1-69,-1-1 0,0-1 0,13-1 0,-11 1-1,-7 0 47,3-1-38,0 1 0,0 1 0,-1 0 0,13 3 0,-20-4 64,-1 0-1,0 0 1,0 0 0,0 1 0,0-1-1,0 0 1,0 1 0,0-1-1,0 1 1,0-1 0,0 1 0,0 0-1,0-1 1,0 1 0,0 0 0,-1 0-1,1-1 1,0 1 0,-1 0-1,1 0 1,0 0 0,-1 0 0,1 0-1,-1 0 1,1 0 0,-1 0 0,0 0-1,1 0 1,-1 0 0,0 0-1,0 1 1,0-1 0,0 0 0,0 0-1,0 0 1,0 0 0,0 0-1,0 0 1,0 0 0,-1 1 0,1-1-1,0 0 1,-1 0 0,1 0 0,-1 0-1,1 0 1,-2 1 0,-1 2 74,0 1 0,0-1 0,0 0 0,-1 0 0,0 0 0,0-1 0,0 1 0,0-1 1,0 0-1,-1 0 0,-7 4 0,4-3 58,1-1 0,0 0 1,-1 0-1,0-1 0,0 0 0,0 0 1,-8 0-1,14-1-133,1-1 1,-1 0 0,0 0-1,1 0 1,-1 0 0,0 0-1,0-1 1,1 1 0,-1 0-1,0-1 1,1 1-1,-1-1 1,1 1 0,-1-1-1,1 0 1,-3-1 0,4 1-13,-1 0 0,0 1 1,1-1-1,0 0 0,-1 0 1,1 1-1,-1-1 0,1 0 1,0 0-1,0 0 0,-1 1 1,1-1-1,0 0 1,0 0-1,0 0 0,0 0 1,0 0-1,0 0 0,0 1 1,0-1-1,0 0 0,1-1 1,1-3-36,-1 1 1,1-1-1,0 1 0,1 0 1,-1 0-1,1 0 1,0 0-1,0 1 0,0-1 1,4-3-1,17-13-317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8.924"/>
    </inkml:context>
    <inkml:brush xml:id="br0">
      <inkml:brushProperty name="width" value="0.025" units="cm"/>
      <inkml:brushProperty name="height" value="0.025" units="cm"/>
    </inkml:brush>
  </inkml:definitions>
  <inkml:trace contextRef="#ctx0" brushRef="#br0">7 364 16980,'5'2'268,"0"-1"0,0 1 0,0-1 0,0-1 0,0 1 0,0-1 0,0 0 0,0 0 0,0 0 0,0-1 0,0 1-1,-1-1 1,1 0 0,0-1 0,0 1 0,5-3 0,-7 2-192,0 0 0,0 1 0,1-1 0,-1 0 0,0-1 0,-1 1 0,1 0 0,0-1-1,-1 0 1,1 0 0,-1 1 0,0-1 0,0 0 0,0-1 0,0 1 0,-1 0 0,1-1-1,-1 1 1,0 0 0,0-1 0,0 0 0,0-5 0,-1 7-72,1 1 1,-1-1-1,0 1 1,0-1-1,0 0 1,0 1-1,-1-1 0,1 1 1,0-1-1,-1 1 1,1-1-1,-1 1 1,1 0-1,-1-1 0,0 1 1,1 0-1,-1-1 1,0 1-1,0 0 1,0 0-1,0 0 0,0-1 1,0 1-1,0 0 1,-1 1-1,1-1 1,0 0-1,-1 0 0,1 0 1,0 1-1,-1-1 1,1 1-1,-1-1 1,1 1-1,-1-1 0,1 1 1,-1 0-1,1 0 1,-1 0-1,-1 0 1,-2 0 0,1 0 0,-1 1 1,0-1-1,1 1 1,0 0-1,-1 0 1,1 1-1,0-1 0,-1 1 1,1 0-1,0 0 1,-6 4-1,6-2-3,0-1 0,1 0-1,-1 1 1,1 0 0,-1 0 0,1 0-1,1 0 1,-1 1 0,0-1 0,1 1 0,0-1-1,0 1 1,1 0 0,-1 0 0,1 0-1,0 0 1,0 0 0,1 0 0,-1 8 0,1-9-2,1 0 1,-1 0-1,1 0 1,0 0-1,0-1 1,1 1-1,-1 0 1,1-1-1,-1 1 1,1-1-1,0 0 1,1 1-1,-1-1 1,0 0-1,1 0 1,0-1-1,0 1 1,0 0-1,0-1 1,0 0-1,0 0 1,0 0-1,1 0 1,-1 0-1,1 0 1,4 0-1,0 1-16,1-1-1,-1 0 0,1-1 1,-1 0-1,1 0 0,0-1 1,-1 0-1,1 0 0,0-1 1,-1-1-1,1 1 0,-1-1 1,0-1-1,1 1 0,-1-1 1,0-1-1,0 0 0,-1 0 1,1 0-1,-1-1 0,0 0 1,0 0-1,-1-1 0,1 0 1,-1 0-1,-1-1 0,1 1 1,-1-1-1,0 0 0,0-1 1,-1 1-1,0-1 0,-1 0 1,0 0-1,0 0 0,0 0 1,-1-1-1,0 1 0,0-13 1,-3 7-181,0 13 189,1 1 0,0 0 0,0 0 0,0 0 0,0-1 0,0 1-1,-1 0 1,1 0 0,0 0 0,0 0 0,0 0 0,0-1-1,-1 1 1,1 0 0,0 0 0,0 0 0,-1 0 0,1 0-1,0 0 1,0 0 0,0 0 0,-1 0 0,1 0 0,0 0 0,0 0-1,-1 0 1,1 0 0,0 0 0,0 0 0,-1 0 0,1 0-1,-1 1-3,-1 0-1,1-1 0,0 1 0,-1 0 0,1 0 0,0 0 0,0 1 0,0-1 0,0 0 0,0 0 0,0 0 0,0 1 1,1-1-1,-2 2 0,-2 6 47,1 0 1,0 0 0,1 0 0,-1 0-1,0 14 1,2-18-4,1 0 0,-1 0 0,1 0 0,1 0 0,-1 0 0,1 0 0,-1 0 0,1 0 0,1 0 0,-1-1 0,4 9 0,-4-12-23,0 1 0,1 0 0,-1-1-1,0 0 1,0 1 0,1-1 0,-1 0 0,1 0 0,-1 1 0,1-1 0,0 0 0,-1-1-1,1 1 1,0 0 0,-1 0 0,1-1 0,0 1 0,0-1 0,0 0 0,0 1-1,0-1 1,-1 0 0,1 0 0,0 0 0,0 0 0,0-1 0,0 1 0,0 0 0,0-1-1,-1 1 1,1-1 0,0 0 0,0 1 0,1-2 0,5-2-18,-1 0 0,0 0 1,-1 0-1,1 0 0,-1-1 1,10-9-1,-2-2-38,-1 0 0,0-1 0,-2-1 0,0 1 0,0-2 0,9-24 0,-9 17-141,-2-1 0,-1 0 0,-1-1 0,4-30-1,-9 47 112,-1 6 35,0 1-1,0-1 1,-1 0 0,0 1 0,0-1-1,0 1 1,0-1 0,-1 0 0,-1-7 0,2 12 39,0 0 1,-1-1-1,1 1 1,0 0-1,0-1 1,0 1 0,0 0-1,0 0 1,0-1-1,0 1 1,0 0 0,-1 0-1,1-1 1,0 1-1,0 0 1,0 0-1,0 0 1,-1-1 0,1 1-1,0 0 1,0 0-1,-1 0 1,1 0 0,0 0-1,0-1 1,-1 1-1,1 0 1,0 0-1,0 0 1,-1 0 0,1 0-1,0 0 1,0 0-1,-1 0 1,1 0 0,0 0-1,-1 0 1,1 0-1,0 0 1,0 0-1,-1 0 1,1 0 0,0 0-1,0 1 1,-1-1-1,1 0 1,0 0-1,0 0 1,-1 0 0,1 0-1,0 1 1,0-1-1,0 0 1,-1 1 0,-10 14-30,2 1 144,1 1 0,1 1 0,1-1 0,0 1-1,1 0 1,-2 19 0,2-4 203,1-1 1,2 55 0,3-75-253,0 1 1,0-1 0,2 0 0,-1 0 0,2 0-1,8 21 1,-10-29-58,-1-1 0,1 0 0,0 0 0,0 0 0,1 0 0,-1 0 0,0 0 0,1 0 0,0-1 0,0 1 0,5 3 0,-5-5-4,-1 0 0,0 0 0,1 0 0,-1-1 1,0 1-1,1-1 0,-1 1 0,1-1 0,-1 0 1,1 0-1,-1 0 0,1 0 0,-1-1 0,1 1 0,-1-1 1,0 1-1,1-1 0,-1 0 0,5-2 0,-4 2 13,0-1 0,0 1 0,0-1 0,-1 0 0,1 0 0,0-1-1,-1 1 1,1-1 0,-1 1 0,0-1 0,0 0 0,2-3 0,16-38 270,-17 35-193,1 0 0,0 1 1,8-15-1,-10 21-76,-1 0 1,1 1 0,0-1-1,0 0 1,0 1 0,0-1-1,0 1 1,0 0 0,0 0-1,0 0 1,0 0 0,1 0-1,-1 0 1,0 0 0,1 1-1,-1-1 1,1 1 0,2 0-1,6-1-5,0 1 1,20 3-1,-15-2-5,3 1-1,7 1-8,1-2 0,-1-1 0,36-3 0,-56 2 1,1 0 1,-1 0-1,0-1 1,1 0-1,-1 0 0,0 0 1,0-1-1,0 1 1,-1-2-1,1 1 0,-1-1 1,1 1-1,-1-1 1,-1-1-1,1 1 1,0-1-1,-1 0 0,0 0 1,4-6-1,-7 9 2,0 1 1,0-1-1,0 0 0,0 1 1,0-1-1,-1 0 0,1 1 0,-1-1 1,1 0-1,-1 0 0,1 0 0,-1 0 1,0 1-1,0-1 0,0 0 1,0 0-1,0 0 0,-1 0 0,1 1 1,-1-1-1,1 0 0,-1 0 0,1 1 1,-1-1-1,0 0 0,0 1 1,-1-3-1,0 3 2,1-1 0,-1 1 0,0-1 0,0 1-1,0 0 1,0 0 0,0 0 0,0 0 0,0 0 0,-1 0 0,1 1 0,0-1 0,0 1 0,-1-1 0,1 1 0,0 0 0,-1 0-1,1 0 1,0 0 0,0 0 0,-5 2 0,-1 0 18,-1 1 1,0 0-1,1 1 0,0 0 1,0 0-1,0 1 0,1-1 1,-1 2-1,1-1 0,0 1 0,1 0 1,-1 1-1,1 0 0,1 0 1,-1 0-1,1 0 0,-5 10 1,7-12-3,1 0 0,-1 1 1,1-1-1,0 1 0,1-1 1,-1 1-1,1-1 0,0 1 0,1 0 1,-1 0-1,1-1 0,1 8 1,-1-8-17,1-1 1,0 0 0,1 0-1,-1 0 1,1 0 0,-1-1-1,1 1 1,0 0 0,1-1-1,-1 1 1,0-1 0,1 0-1,0 0 1,0 0 0,0 0-1,0 0 1,0-1 0,6 4-1,-3-3-84,-1 0 0,1 0 0,0 0 0,0-1-1,0 0 1,0 0 0,0-1 0,0 0 0,0 0-1,1 0 1,-1-1 0,0 0 0,1 0 0,-1-1-1,0 1 1,1-1 0,-1-1 0,0 1 0,0-1 0,10-4-1,13-13-293</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19.423"/>
    </inkml:context>
    <inkml:brush xml:id="br0">
      <inkml:brushProperty name="width" value="0.025" units="cm"/>
      <inkml:brushProperty name="height" value="0.025" units="cm"/>
    </inkml:brush>
  </inkml:definitions>
  <inkml:trace contextRef="#ctx0" brushRef="#br0">19 29 17988,'-13'-3'2160,"8"0"-1456,12 0-423,9-1 1983,7 1-1984,-1-1-56,1-5-296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2.032"/>
    </inkml:context>
    <inkml:brush xml:id="br0">
      <inkml:brushProperty name="width" value="0.05" units="cm"/>
      <inkml:brushProperty name="height" value="0.05" units="cm"/>
    </inkml:brush>
  </inkml:definitions>
  <inkml:trace contextRef="#ctx0" brushRef="#br0">0 1 16347,'1'8'1457,"9"4"-1161,5 1-208,5-3 672,11-3-752,4-3 64,2-4-128,3 0-56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7.353"/>
    </inkml:context>
    <inkml:brush xml:id="br0">
      <inkml:brushProperty name="width" value="0.025" units="cm"/>
      <inkml:brushProperty name="height" value="0.025" units="cm"/>
    </inkml:brush>
  </inkml:definitions>
  <inkml:trace contextRef="#ctx0" brushRef="#br0">42 0 19460,'1'34'900,"-1"0"0,-1 0 0,-12 61 0,0 20-334,9 91 96,4-205-648,0 0 24,0 1 0,0-1 0,0 0 0,0 1 1,0-1-1,0 1 0,-1-1 0,1 0 0,0 1 0,-1-1 1,1 0-1,-1 0 0,0 1 0,1-1 0,-1 0 0,-1 1 1,1-5 87,0-1 0,0 0 0,1 0 0,-1 0 0,1 0 0,0 1 0,0-1 0,1-5 1,6-34-3,1 0 0,3 1 0,1 0 0,3 0 0,1 2 0,1 0 0,32-50 0,-44 81-126,1 0 1,0 1-1,0 0 1,1 0-1,0 0 0,13-10 1,-19 17-1,1 0 0,0-1 0,-1 1 0,1 0 0,0 0 0,0 0 0,0 0 0,0 1 1,0-1-1,0 0 0,0 1 0,0-1 0,0 1 0,0 0 0,0-1 0,0 1 0,0 0 0,0 0 0,0 1 0,0-1 0,0 0 0,0 1 1,0-1-1,0 1 0,0 0 0,0-1 0,0 1 0,0 0 0,0 0 0,-1 0 0,1 1 0,0-1 0,-1 0 0,1 1 0,-1-1 0,1 1 1,-1-1-1,0 1 0,2 2 0,0 0 1,-1 0 0,0-1-1,0 1 1,0 0 0,-1 0 0,1 0 0,-1 1 0,0-1 0,0 0 0,0 0 0,-1 0 0,1 1-1,-1-1 1,0 0 0,-1 1 0,1-1 0,-1 0 0,0 1 0,0-1 0,0 0 0,0 0 0,-1 0-1,1 0 1,-1 0 0,0 0 0,0-1 0,-6 8 0,-2 1 27,0 1-1,0-2 1,-1 1 0,-1-2 0,0 1-1,-19 11 1,23-16-148,-1 0 1,0-1-1,0 0 0,0-1 0,-20 7 0,29-11 102,0 0-1,0 0 1,0 0-1,-1 0 1,1 0-1,0 0 1,0 0-1,0 0 1,0 0-1,0 0 0,-1 0 1,1 0-1,0 0 1,0 0-1,0 0 1,0 0-1,0 0 1,-1 0-1,1-1 1,0 1-1,0 0 1,0 0-1,0 0 1,0 0-1,0 0 1,0 0-1,-1 0 1,1 0-1,0 0 0,0-1 1,0 1-1,0 0 1,0 0-1,0 0 1,0 0-1,0 0 1,0-1-1,0 1 1,0 0-1,0 0 1,0 0-1,0 0 1,0 0-1,0-1 1,0 1-1,0 0 0,0 0 1,0 0-1,0 0 1,0 0-1,0-1 1,0 1-1,3-8 13,3 0-95,0 1 0,0 1 0,1-1-1,9-6 1,-13 10 60,33-26-465</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7.790"/>
    </inkml:context>
    <inkml:brush xml:id="br0">
      <inkml:brushProperty name="width" value="0.025" units="cm"/>
      <inkml:brushProperty name="height" value="0.025" units="cm"/>
    </inkml:brush>
  </inkml:definitions>
  <inkml:trace contextRef="#ctx0" brushRef="#br0">36 1 19316,'2'3'3038,"-7"16"-2274,-4 8-148,3 0-1,0 0 1,1 1 0,2-1-1,0 1 1,3 33-1,0-57-592,1 1 1,-1 0-1,1 0 0,0-1 0,1 1 0,2 6 0,-4-11-19,0 1-1,0 0 0,1 0 1,-1-1-1,1 1 0,-1 0 0,1-1 1,-1 1-1,1 0 0,-1-1 1,1 1-1,0-1 0,-1 1 1,1-1-1,0 1 0,-1-1 0,1 1 1,0-1-1,0 0 0,-1 1 1,1-1-1,0 0 0,0 0 1,-1 0-1,1 0 0,0 1 1,0-1-1,0 0 0,0 0 0,-1-1 1,1 1-1,0 0 0,0 0 1,0 0-1,-1 0 0,1-1 1,0 1-1,0 0 0,-1-1 0,1 1 1,0-1-1,-1 1 0,1-1 1,1 0-1,1-2 3,1 0 1,0-1-1,-1 1 1,0-1-1,0 0 1,0 0-1,0 0 1,0 0-1,-1-1 1,0 1-1,3-10 0,14-54 47,-18 67-52,3-17-2,0 0 0,-1 0 0,0-1 0,-2 1 0,-1-38 0,-5 40-26,5 16 25,-1 0 1,1 0-1,0-1 1,0 1-1,0 0 0,-1 0 1,1-1-1,0 1 1,0 0-1,-1 0 1,1 0-1,0 0 0,-1-1 1,1 1-1,0 0 1,-1 0-1,1 0 1,0 0-1,-1 0 0,1 0 1,0 0-1,0 0 1,-1 0-1,1 0 1,-1 0-1,0 1-1,0-1-1,-1 1 1,1 0-1,0 0 1,0-1 0,0 1-1,0 0 1,0 0-1,0 0 1,1 0 0,-1 1-1,0-1 1,0 0-1,1 0 1,-1 0 0,1 1-1,-2 1 1,-1 6-2,-1 0-1,1 0 1,0 1 0,1-1 0,-2 19 0,4-27-18,0 1 1,-1-1-1,2 1 1,-1 0-1,0-1 1,0 1-1,0 0 1,1-1-1,-1 1 1,1-1-1,-1 1 1,1-1-1,0 1 1,-1-1 0,1 1-1,0-1 1,0 0-1,0 1 1,0-1-1,0 0 1,1 0-1,-1 0 1,0 0-1,0 0 1,1 0-1,-1 0 1,1 0-1,-1-1 1,1 1 0,-1 0-1,1-1 1,-1 1-1,1-1 1,-1 0-1,1 1 1,0-1-1,-1 0 1,1 0-1,0 0 1,-1 0-1,1 0 1,2-1-1,11 0-666,-3 0-190,-1 0 0,19 3 0,-27-2 656,-1 0-1,0 0 0,0 0 1,0 1-1,0-1 1,0 1-1,0 0 0,0 0 1,0 0-1,0-1 1,-1 2-1,1-1 0,0 0 1,-1 0-1,1 0 1,0 1-1,-1-1 0,1 1 1,-1 0-1,2 2 1,-3-5-296,-1-6 151</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8.310"/>
    </inkml:context>
    <inkml:brush xml:id="br0">
      <inkml:brushProperty name="width" value="0.025" units="cm"/>
      <inkml:brushProperty name="height" value="0.025" units="cm"/>
    </inkml:brush>
  </inkml:definitions>
  <inkml:trace contextRef="#ctx0" brushRef="#br0">52 0 18140,'4'6'1920,"-4"7"-1128,-1 3-271,-8 8 1023,2 6-280,-3 3-456,1 3-200,1-2-239,1-1-97,4-7-128,1-4-152,4-14-512,4-5-353,4-12 1209,-2-9-512,2-15-48,0-7-120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8.808"/>
    </inkml:context>
    <inkml:brush xml:id="br0">
      <inkml:brushProperty name="width" value="0.025" units="cm"/>
      <inkml:brushProperty name="height" value="0.025" units="cm"/>
    </inkml:brush>
  </inkml:definitions>
  <inkml:trace contextRef="#ctx0" brushRef="#br0">25 0 17124,'-4'0'1960,"-1"5"-1168,-1 0-328,2 5 1281,-2 0-705,8 2-1064,-1 1-568,4 1 528,2-1-176,1-2-168</inkml:trace>
  <inkml:trace contextRef="#ctx0" brushRef="#br0" timeOffset="1">144 145 13083,'27'-1'1195,"-16"0"-477,1 1 0,0 0-1,0 1 1,24 4 0,-34-4-566,1 0 1,0 0 0,-1 0 0,1 0-1,0 0 1,-1 1 0,1-1 0,-1 1-1,0 0 1,1-1 0,-1 1 0,0 0-1,0 0 1,0 1 0,-1-1 0,1 0-1,0 1 1,-1-1 0,0 1 0,1-1-1,-1 1 1,0-1 0,0 1 0,0 0-1,0 5 1,0 3 89,-1 0-1,0 0 1,0 0 0,-1 0 0,-1 0-1,0 0 1,0-1 0,-1 1-1,-7 16 1,-7 34 384,17-61-623,0 0-1,0 0 0,0 0 0,0 0 0,0 0 1,0 0-1,0 0 0,0 0 0,0 0 0,0 0 1,0 0-1,0 0 0,0 0 0,0 0 0,0 0 1,0 0-1,1 0 0,-1 0 0,0 0 0,0 0 1,0 0-1,0 0 0,0 0 0,0 0 0,0 0 1,0 0-1,0 0 0,0 0 0,0 0 1,0 0-1,0 0 0,0 0 0,0 0 0,0 0 1,0 0-1,0 0 0,0 0 0,1 0 0,-1 0 1,0 0-1,0 1 0,0-1 0,0 0 0,0 0 1,0 0-1,0 0 0,0 0 0,0 0 0,0 0 1,0 0-1,0 0 0,0 0 0,7-8 50,6-13 2,-5 5 16,-1 0 0,-1-1 0,-1 0 0,5-24 0,-8 34-2,-1 0 1,-1-1-1,1 1 0,-1-1 0,0 1 1,-1-1-1,0 1 0,0 0 1,-1 0-1,0-1 0,0 1 0,-6-13 1,8 19-57,-1 0 0,1 0 0,-1 0 1,1 0-1,-1 0 0,1 0 1,-1 0-1,0 0 0,1 1 0,-1-1 1,0 0-1,0 0 0,0 1 0,1-1 1,-1 0-1,0 1 0,0-1 0,0 1 1,0 0-1,0-1 0,0 1 1,0 0-1,0-1 0,-2 1 0,4 1-81,-1 1 0,0-1 1,1 0-1,0 1 0,-1-1 0,1 0 0,0 0 0,-1 0 0,1 0 0,0 0 0,0 1 0,0-1 0,0-1 0,0 1 0,2 1 0,3 2-363,1-1 0,-1 0 0,1-1 0,-1 1 0,1-1 0,0-1 0,0 1 0,0-1 0,0 0 0,13-1-1,3 0-417,-1-2-1,24-4 0,4-3-497</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9.577"/>
    </inkml:context>
    <inkml:brush xml:id="br0">
      <inkml:brushProperty name="width" value="0.025" units="cm"/>
      <inkml:brushProperty name="height" value="0.025" units="cm"/>
    </inkml:brush>
  </inkml:definitions>
  <inkml:trace contextRef="#ctx0" brushRef="#br0">155 155 18124,'-11'5'355,"0"0"0,1 1 0,-1 0-1,2 0 1,-1 1 0,1 1 0,0 0 0,0 0 0,1 0 0,0 1 0,1 1 0,0-1 0,0 1-1,1 0 1,0 1 0,-5 13 0,10-21-311,0-1 1,0 1-1,0-1 0,1 1 0,-1-1 0,1 1 1,0 0-1,0-1 0,0 1 0,0 0 0,0-1 1,0 1-1,1-1 0,-1 1 0,1-1 0,1 5 1,-1-6-32,0 1-1,0-1 1,0 0 0,0 0 0,1 1 0,-1-1 0,0 0 0,0 0 0,1 0 0,-1 0 0,1 0 0,-1-1 0,1 1-1,-1 0 1,1-1 0,-1 1 0,1-1 0,0 1 0,-1-1 0,1 0 0,0 0 0,-1 1 0,1-1 0,0-1 0,0 1 0,1 0-1,5-2-19,-1 1-1,1-1 0,-1-1 1,1 0-1,-1 0 0,0 0 0,0-1 1,0 0-1,-1 0 0,1 0 1,-1-1-1,0 0 0,8-10 1,2-1-35,-1-2 0,-1 0 0,17-27 1,-28 40 35,1 0 0,-1 0 0,-1-1 0,1 1 0,-1-1 0,0 1 0,0-1 0,0 0 0,1-8 0,-15 25 58,5 0-30,1 0 1,1 0-1,-1 0 0,2 1 1,-1 0-1,2-1 1,0 2-1,0-1 1,1 0-1,-1 20 0,3-31-18,0 0 0,0 1 0,0-1-1,0 0 1,0 1 0,0-1-1,0 0 1,1 1 0,-1-1 0,1 0-1,-1 0 1,1 1 0,-1-1 0,1 0-1,-1 0 1,1 0 0,0 0-1,0 0 1,0 0 0,0 0 0,1 2-1,-1-3 0,0 0 0,1 1-1,-1-1 1,0 0-1,0 0 1,0 1 0,1-1-1,-1 0 1,0 0-1,0 0 1,0 0 0,1-1-1,-1 1 1,0 0-1,0 0 1,0-1 0,1 1-1,0-2 1,5-1-6,-1-1 0,0 1 1,0-2-1,0 1 0,0-1 0,8-8 0,8-14-129,-1-1-1,-1-1 0,-1-1 0,-2-1 0,-1-1 1,18-47-1,-32 72 54,1 0 1,-1 0-1,3-15 0,-6 22 77,1 0-1,0 0 1,0 0-1,0 0 1,0 0 0,0 0-1,0 0 1,0 0-1,0 0 1,0 0-1,0 0 1,0 0 0,0 0-1,0 0 1,0 1-1,0-1 1,-1 0 0,1 0-1,0 0 1,0 0-1,0 0 1,0 0-1,0 0 1,0 0 0,0 0-1,0 0 1,0 0-1,0 0 1,0 0-1,-1 0 1,1 0 0,0 0-1,0-1 1,0 1-1,0 0 1,0 0-1,0 0 1,0 0 0,0 0-1,0 0 1,0 0-1,0 0 1,0 0 0,0 0-1,0 0 1,0 0-1,-1 0 1,1 0-1,0 0 1,0 0 0,0 0-1,0-1 1,0 1-1,0 0 1,0 0-1,0 0 1,0 0 0,0 0-1,0 0 1,0 0-1,0 0 1,-5 7-20,-3 7 67,1 0 0,1 1 0,0 0 0,-6 27 0,-8 66 280,20-107-324,-3 17 53,0 0 0,2 1 0,0-1 1,1 1-1,3 19 0,-3-37-58,0 1 0,0-1-1,1 0 1,-1 0 0,0 1 0,1-1-1,-1 0 1,1 1 0,-1-1 0,1 0-1,-1 0 1,1 0 0,0 0-1,0 0 1,-1 0 0,1 0 0,0 0-1,0 0 1,0 0 0,0 0-1,0 0 1,2 0 0,-2 0-10,0-1-1,1 0 1,-1 0-1,0-1 1,0 1 0,0 0-1,0 0 1,0 0-1,0-1 1,1 1 0,-1-1-1,0 1 1,0-1-1,0 1 1,0-1 0,0 1-1,0-1 1,-1 0-1,3-1 1,3-4-70,0-1 0,-1 1 0,1-1 0,-1 0 0,4-9-1,54-119-591,-53 112 763,-7 22 412,0 8-184,3 17 3,0-4-48,-4-14-224,1 0 0,0-1 0,0 0 0,0 0 0,1 1 0,-1-2 1,1 1-1,0 0 0,1-1 0,-1 0 0,1 0 0,8 5 0,-11-7-41,0-1-1,0 0 1,0 0-1,1 0 1,-1 0-1,0 0 1,1 0 0,-1-1-1,0 1 1,1-1-1,-1 1 1,1-1-1,-1 0 1,1 0-1,-1 0 1,1 0-1,-1-1 1,1 1-1,-1-1 1,1 1-1,-1-1 1,0 0-1,1 0 1,-1 0-1,0 0 1,0 0-1,0-1 1,0 1-1,0-1 1,0 1 0,0-1-1,0 0 1,2-2-1,-5 5 5,0 0-1,0 1 0,0-1 1,0 0-1,0 1 1,1-1-1,-1 1 0,1-1 1,-1 1-1,1-1 1,0 1-1,-1 0 0,1-1 1,0 1-1,0-1 1,0 1-1,0 0 0,0-1 1,1 1-1,-1-1 1,0 1-1,1-1 0,-1 1 1,1-1-1,0 1 1,-1-1-1,1 1 0,0-1 1,0 0-1,0 1 1,0-1-1,0 0 0,0 0 1,0 0-1,0 0 1,0 0-1,1 0 0,-1 0 1,3 2-1,1-2 17,0 1-1,0-1 0,0 0 1,0 0-1,-1 0 1,2-1-1,-1 1 0,0-1 1,0-1-1,0 1 1,9-2-1,7-3 59,28-10 0,-46 14-75,166-66 177,-167 66-187,0 0-1,0 0 0,0 1 0,0-1 0,0 1 1,0 0-1,0-1 0,0 1 0,0 0 0,0 0 1,0 0-1,0 1 0,0-1 0,0 0 1,0 1-1,3 0 0,-4 0 6,0 0 0,0 0 0,0 0-1,1 0 1,-1 0 0,0 0 0,-1 0 0,1 0 0,0 0-1,0 0 1,0 0 0,-1 1 0,1-1 0,0 0 0,-1 0 0,1 1-1,-1-1 1,1 2 0,0 7-37,-1 0 1,1 0-1,-1 0 0,-1 0 1,-3 15-1,2-2-332,1-14 116,0-7 196,1 0 0,-1 0-1,1-1 1,0 1 0,0 0-1,0 0 1,0 0-1,0 0 1,1 0 0,-1 0-1,0 0 1,2 2 0,-2-4 49,0 0 1,0 0 0,0 1 0,0-1 0,0 0-1,0 0 1,1 0 0,-1 0 0,0 0 0,0 0-1,0 0 1,0 0 0,0 0 0,0 0 0,0 0-1,0 0 1,1 0 0,-1 0 0,0 0-1,0 0 1,0 0 0,0 0 0,0 0 0,0 0-1,1 0 1,-1 0 0,0 0 0,0 0 0,0 0-1,0 0 1,0 0 0,0 0 0,0 0 0,0 0-1,1 0 1,-1 0 0,0-1 0,0 1-1,0 0 1,0 0 0,0 0 0,0 0 0,0 0-1,0 0 1,0 0 0,0 0 0,0 0 0,0-1-1,0 1 1,1 0 0,-1 0 0,0 0-1,0 0 1,0 0 0,0 0 0,0-1 0,9-17-306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0.156"/>
    </inkml:context>
    <inkml:brush xml:id="br0">
      <inkml:brushProperty name="width" value="0.025" units="cm"/>
      <inkml:brushProperty name="height" value="0.025" units="cm"/>
    </inkml:brush>
  </inkml:definitions>
  <inkml:trace contextRef="#ctx0" brushRef="#br0">8 59 19956,'-4'37'1146,"2"0"-1,1 0 0,2 0 1,7 51-1,-8-86-1106,1 1-1,-1-1 1,1 1 0,0-1-1,-1 0 1,1 1 0,0-1-1,0 0 1,0 0 0,1 1-1,-1-1 1,1 0 0,-1 0 0,1 0-1,0 0 1,1 1 0,-1-2-22,-1-1 1,1 1-1,-1-1 0,1 0 1,-1 0-1,1 0 1,-1 1-1,1-1 0,-1 0 1,0-1-1,1 1 1,-1 0-1,1 0 0,-1-1 1,1 1-1,-1-1 1,0 1-1,1-1 1,-1 0-1,0 1 0,1-1 1,-1 0-1,0 0 1,0 0-1,0 0 0,0 0 1,0 0-1,1-1 1,11-11 84,-1 0 0,0 0 0,-1-2 0,0 1 0,12-24 0,36-84 360,-55 113-437,-3 8-25,8-19-305,14-44-1,-28 66 76,-1 5-12</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0.671"/>
    </inkml:context>
    <inkml:brush xml:id="br0">
      <inkml:brushProperty name="width" value="0.025" units="cm"/>
      <inkml:brushProperty name="height" value="0.025" units="cm"/>
    </inkml:brush>
  </inkml:definitions>
  <inkml:trace contextRef="#ctx0" brushRef="#br0">2 0 18340,'-1'33'1928,"2"-1"-1111,5-2-321,4-4 864,4-5-184,6-9-584,5-8-416,5-8-848,0-8-376,1-8-696,-1-3 1287,-2-3-327,-4 1-384</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1.109"/>
    </inkml:context>
    <inkml:brush xml:id="br0">
      <inkml:brushProperty name="width" value="0.025" units="cm"/>
      <inkml:brushProperty name="height" value="0.025" units="cm"/>
    </inkml:brush>
  </inkml:definitions>
  <inkml:trace contextRef="#ctx0" brushRef="#br0">189 10 13811,'-17'-4'2261,"12"3"-1773,1 0 0,-1 0 0,0 0 1,1 0-1,-1 0 0,0 1 0,0 0 1,1 0-1,-1 0 0,0 1 0,1 0 1,-1 0-1,0 0 0,1 0 0,-8 4 1,4-1-215,1 1 0,0-1 1,1 1-1,-1 1 0,1-1 1,0 1-1,0 1 0,1-1 1,-8 11-1,11-14-237,0 1 0,0-1 1,0 0-1,0 1 0,0-1 0,1 1 0,0-1 0,0 1 1,0 0-1,0 0 0,0 0 0,1-1 0,0 1 0,-1 0 1,1 0-1,1 0 0,-1 0 0,1 0 0,-1-1 0,1 1 1,0 0-1,3 5 0,-3-6-29,1-1-1,0 0 1,-1 0 0,1 0-1,0 0 1,0 0 0,0 0 0,1 0-1,-1-1 1,0 1 0,1-1 0,-1 1-1,1-1 1,-1 0 0,1 0-1,-1 0 1,1-1 0,0 1 0,0-1-1,-1 1 1,1-1 0,0 0 0,0 0-1,-1 0 1,1 0 0,0 0-1,5-2 1,1 0-5,0 0-1,0-1 1,0 0 0,-1 0-1,1-1 1,-1 0 0,9-6-1,-8 4 6,0-1-1,-1 0 1,1 0-1,-2-1 1,8-8-1,-12 13-43,-1 0-1,1 0 0,-1 0 0,0-1 0,0 1 0,0-1 0,-1 1 0,1-1 0,-1 1 1,0-1-1,0 0 0,0 0 0,0 0 0,-1 1 0,0-1 0,1 0 0,-2-6 0,1 9-72,-1-1-1,1 1 0,-1-1 1,1 1-1,-1-1 0,0 1 1,0 0-1,0-1 0,1 1 0,-1 0 1,-1 0-1,1 0 0,0-1 1,0 1-1,0 0 0,0 1 0,-1-1 1,1 0-1,-2-1 0,-28-8-1915,30 10 1994,-5-1-750</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1.546"/>
    </inkml:context>
    <inkml:brush xml:id="br0">
      <inkml:brushProperty name="width" value="0.025" units="cm"/>
      <inkml:brushProperty name="height" value="0.025" units="cm"/>
    </inkml:brush>
  </inkml:definitions>
  <inkml:trace contextRef="#ctx0" brushRef="#br0">23 32 18404,'-4'9'498,"0"0"-1,1 1 1,0-1 0,0 1-1,1 0 1,1 0-1,0 0 1,0 0 0,1 0-1,0 0 1,0 0 0,4 17-1,-4-26-452,1 0 0,-1 1 0,0-1 0,1 1 0,0-1 0,-1 0 0,1 1 0,0-1 0,-1 0 0,1 0 0,0 1 0,0-1 0,0 0 0,0 0 0,0 0 0,0 0 0,0 0 0,1 0 0,-1 0 0,0-1-1,3 2 1,-2-1-11,0-1-1,0 0 0,0 0 0,0 0 0,0 0 0,0 0 1,0 0-1,0 0 0,0 0 0,0-1 0,0 1 0,0-1 1,3-1-1,4-3 2,0 1 1,0-1-1,-1-1 0,0 0 1,10-9-1,26-30 17,-32 31-65,1 0-1,27-20 1,-40 33 11,0 1 0,0 0 0,1-1 0,-1 1-1,0 0 1,1 0 0,-1-1 0,0 1 0,1 0 0,-1 0 0,0 0 0,1-1-1,-1 1 1,0 0 0,1 0 0,-1 0 0,1 0 0,-1 0 0,0 0 0,1 0 0,-1 0-1,1 0 1,-1 0 0,0 0 0,1 0 0,-1 0 0,1 0 0,-1 0 0,0 0-1,1 0 1,-1 0 0,0 1 0,1-1 0,-1 0 0,1 1 0,1 14-19,-11 22 70,-2-7 57,3-9 113,-9 39 0,17-60-224,0 1 1,0-1-1,0 0 0,-1 1 1,1-1-1,0 0 0,0 1 1,0-1-1,0 0 0,0 1 0,0-1 1,0 1-1,0-1 0,1 0 1,-1 1-1,0-1 0,0 0 1,0 1-1,0-1 0,0 0 0,0 0 1,1 1-1,-1-1 0,0 0 1,0 1-1,1-1 0,-1 0 0,0 0 1,0 1-1,1-1 0,-1 0 1,0 0-1,0 0 0,1 0 1,-1 1-1,0-1 0,1 0 0,-1 0 1,0 0-1,1 0 0,-1 0 1,0 0-1,1 0 0,-1 0 1,0 0-1,1 0 0,-1 0 0,0 0 1,1 0-1,-1 0 0,0 0 1,1 0-1,-1 0 0,0 0 1,1-1-1,-1 1 0,0 0 0,1 0 1,-1 0-1,0 0 0,0-1 1,1 1-1,-1 0 0,1-1 1,21-13 242,2-5-311,3-3-44</inkml:trace>
  <inkml:trace contextRef="#ctx0" brushRef="#br0" timeOffset="1">579 4 20060,'-7'-1'456,"-1"0"-1,1 0 1,-1 1-1,1 0 1,-1 0 0,1 1-1,-1 0 1,1 0-1,0 0 1,-11 4-1,13-3-358,-1 0-1,0 1 0,1-1 1,-1 1-1,1 0 1,0 0-1,0 1 0,0-1 1,0 1-1,1 0 1,0 1-1,-8 8 0,11-12-95,1-1 0,-1 1 1,1 0-1,0-1 0,-1 1 0,1-1 0,0 1 0,-1 0 0,1-1 0,0 1 0,0 0 0,-1-1 0,1 1 0,0 0 0,0 0 0,0-1 1,0 1-1,0 0 0,0 0 0,0-1 0,0 1 0,0 0 0,0-1 0,1 1 0,-1 0 0,0-1 0,0 1 0,1 0 0,-1-1 0,0 1 1,1 0-1,-1-1 0,1 1 0,-1-1 0,1 1 0,-1-1 0,1 1 0,-1-1 0,1 1 0,0-1 0,-1 1 0,1-1 0,-1 0 0,1 0 1,0 1-1,-1-1 0,1 0 0,1 1 0,5 0-56,-1 1 1,1-1-1,0 0 1,9 1-1,-4-1-81,-7-1 86,11 2-188,-1 1 1,1 0-1,18 7 1,-30-9 178,-1 1 1,1 0 0,0-1 0,-1 2 0,1-1-1,-1 0 1,6 6 0,-8-7 45,1 0-1,-1 1 1,0 0 0,0-1-1,0 1 1,0-1 0,0 1-1,0 0 1,-1 0 0,1 0 0,0-1-1,-1 1 1,1 0 0,-1 0-1,0 0 1,0 0 0,0 3 0,0-3 25,-1 0 0,1 1 0,-1-1 0,1 0 0,-1 0 0,0 1 0,0-1 0,0 0 0,0 0 0,-1 0 0,1 0 0,0 0 1,-1 0-1,0-1 0,1 1 0,-1 0 0,0-1 0,0 1 0,0-1 0,0 0 0,0 0 0,0 0 0,0 0 0,0 0 0,-1 0 1,1 0-1,0 0 0,0-1 0,-5 1 0,3 0-14,-1 0 0,0-1 0,0 0-1,1 1 1,-1-2 0,0 1 0,0 0 0,1-1 0,-1 0 0,0 0 0,1 0 0,-1-1-1,1 0 1,-5-2 0,-12-13-58</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2.574"/>
    </inkml:context>
    <inkml:brush xml:id="br0">
      <inkml:brushProperty name="width" value="0.025" units="cm"/>
      <inkml:brushProperty name="height" value="0.025" units="cm"/>
    </inkml:brush>
  </inkml:definitions>
  <inkml:trace contextRef="#ctx0" brushRef="#br0">66 0 15139,'-3'1'312,"0"-1"0,0 1 0,-1 0 0,1 0 0,0 1 0,0-1 0,0 1 0,0-1 0,1 1 0,-1 0 0,0 0 0,1 0 0,-1 0 0,1 1 0,0-1 0,0 1 0,-1 0-1,2-1 1,-1 1 0,0 0 0,1 0 0,-1 0 0,1 0 0,-1 4 0,1-4-246,0 0-1,0-1 0,0 1 1,1 0-1,-1 0 1,1-1-1,0 1 0,0 0 1,0 0-1,0-1 1,1 1-1,-1 0 0,1 2 1,0-3-44,0-1 0,-1 1 0,1-1 0,0 1 1,0-1-1,0 0 0,0 1 0,0-1 0,0 0 0,0 0 0,0 0 1,1 0-1,-1 0 0,0 0 0,1 0 0,-1 0 0,1 0 0,-1-1 1,1 1-1,-1-1 0,1 1 0,-1-1 0,3 1 0,3 0 30,1 0 1,0-1-1,0 0 0,-1-1 0,1 1 1,0-1-1,0-1 0,-1 0 0,1 0 1,7-3-1,15-7 106,30-16 0,-33 14-71,-23 12-77,6-3 15,0 1 1,0 0-1,0 0 0,20-4 1,-28 8-24,0-1 0,-1 1 0,1 0 0,0 0 0,0 0-1,0 0 1,0 0 0,-1 0 0,1 0 0,0 1 0,0-1 0,0 1 0,-1-1 0,1 1 0,0 0 0,-1 0 0,1-1 0,-1 1 0,1 0 0,-1 1 0,1-1 0,-1 0 0,1 0 0,-1 1 0,0-1 0,0 0 0,0 1 0,0-1-1,0 1 1,0 0 0,0-1 0,0 1 0,-1 0 0,1-1 0,-1 1 0,1 2 0,1 4-4,-1-2 17,0 0 0,1-1 1,0 1-1,0 0 1,0-1-1,6 9 1,-7-13-10,0 0 1,0 0-1,0 0 1,0 0-1,0 0 1,0 0-1,0 0 0,1 0 1,-1 0-1,0-1 1,1 1-1,-1-1 1,0 1-1,1-1 1,-1 1-1,1-1 1,-1 0-1,0 0 0,1 0 1,-1 0-1,1 0 1,-1 0-1,1 0 1,-1 0-1,1 0 1,-1-1-1,0 1 1,1-1-1,-1 1 1,1-1-1,-1 1 0,3-3 1,9-3 71,-1-2 0,21-15 0,-25 17-71,-1 0 1,1 0-1,0 1 1,1 0-1,-1 1 1,1 0 0,0 0-1,0 0 1,10-1-1,-17 4-14,0 1-1,-1 0 1,1 0 0,-1 0-1,1 0 1,0 0-1,-1 0 1,1 0-1,-1 1 1,1-1-1,0 0 1,-1 1 0,1-1-1,-1 1 1,1 0-1,-1-1 1,0 1-1,1 0 1,-1 0-1,0 0 1,0 0 0,1 0-1,-1 0 1,0 1-1,0-1 1,0 0-1,0 0 1,1 3 0,0 2-29,1 0 1,-1 0 0,0 1 0,-1-1 0,2 12 0,5 15-67,-8-33 104,0 1 1,1 0-1,-1 0 0,0-1 1,1 1-1,-1 0 0,1-1 0,-1 1 1,1-1-1,0 1 0,-1-1 0,1 1 1,0-1-1,-1 1 0,1-1 1,0 1-1,0-1 0,-1 0 0,1 1 1,0-1-1,0 0 0,-1 0 0,1 0 1,0 1-1,0-1 0,0 0 1,0 0-1,-1 0 0,1 0 0,0-1 1,0 1-1,0 0 0,-1 0 0,1 0 1,0-1-1,0 1 0,0 0 1,-1-1-1,1 1 0,1-1 0,32-22 77,-29 19-68,6-5-32,1 1 1,0 0-1,0 1 0,1 1 1,-1 0-1,1 0 0,20-4 1,-29 9-11,0 0 0,0 0 0,0 0 0,0 1 0,0 0 1,1 0-1,-1 0 0,0 0 0,0 1 0,0-1 0,0 1 0,0 0 1,0 1-1,0-1 0,0 1 0,0-1 0,0 1 0,-1 0 0,1 0 1,-1 1-1,1-1 0,-1 1 0,0 0 0,0 0 0,0 0 0,0 0 1,-1 0-1,1 1 0,1 4 0,-2-6 78,14 19-364,-16-21 307,0 1-1,0-1 0,0 0 0,1 0 0,-1 0 0,0 0 0,0 0 0,0 0 1,1 0-1,-1 0 0,0 0 0,0 0 0,0 0 0,0 0 0,1 0 0,-1 0 0,0 0 1,0 0-1,0 0 0,1 0 0,-1 0 0,0 0 0,0 0 0,0 0 0,0-1 1,1 1-1,-1 0 0,0 0 0,0 0 0,0 0 0,0 0 0,0 0 0,1 0 0,-1-1 1,0 1-1,0 0 0,0 0 0,5-17-229,-4 2 76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2.559"/>
    </inkml:context>
    <inkml:brush xml:id="br0">
      <inkml:brushProperty name="width" value="0.05" units="cm"/>
      <inkml:brushProperty name="height" value="0.05" units="cm"/>
    </inkml:brush>
  </inkml:definitions>
  <inkml:trace contextRef="#ctx0" brushRef="#br0">62 406 14859,'7'18'623,"-1"0"0,-1 0 0,-1 1 0,2 25 0,7 27 300,-9-52-728,-1-3-56,1-1 0,1 0 0,0 1 0,1-1 0,12 24 0,-17-39-132,-1 1 0,1 0-1,-1-1 1,0 1 0,1 0 0,-1-1 0,1 1 0,-1 0 0,1-1 0,0 1 0,-1-1 0,1 1 0,0-1 0,-1 0 0,1 1 0,0-1 0,-1 1 0,1-1 0,0 0 0,0 0 0,0 0 0,0 1 0,0-1 4,0-1 0,-1 1 0,1 0 0,0-1 1,-1 1-1,1 0 0,0-1 0,-1 1 0,1-1 1,-1 1-1,1-1 0,-1 1 0,1-1 0,-1 1 1,1-1-1,-1 1 0,1-1 0,-1 0 0,1 0 1,1-5 54,1 0 1,-1 0-1,-1 0 0,3-11 1,2-30 243,-1-1 0,-5-91 0,-5 63-124,-17-79 1,19 137-178,-20-85 34,21 93-41,-1 1 1,-1 0 0,0 0-1,0 1 1,-1-1 0,0 1-1,0 0 1,-8-10 0,12 17-3,0 0 0,1 0 0,-1 0 0,0 0 0,0 0 0,0 0 0,0 1 0,0-1 0,0 0 0,0 0 0,0 1 0,0-1 0,0 1 0,0-1 0,-1 1 0,1-1 0,0 1 0,0 0 0,-1-1 0,1 1 0,0 0 0,0 0 0,-1 0 0,1 0 0,0 0 0,0 0 0,-1 0 0,1 1 0,0-1 0,0 0 0,-1 1 0,1-1 0,0 1 0,0-1 0,0 1 0,0 0 0,0-1 0,0 1 0,0 0 0,0 0 0,0 0 0,0 0 0,0 0 0,0 0 0,0 1 0,-4 4-2,1 1 1,1 0 0,-1 0-1,1 0 1,0 0 0,-2 10-1,-2 9-3,2 0 0,1 0 0,0 1-1,1 31 1,3-39 2,1-1 0,1 1 0,0 0 0,1 0 1,1-1-1,11 31 0,-14-46 3,1 0 0,-1 0 0,1 0 0,-1 0 0,1-1 0,0 1 0,0 0 0,0-1 0,3 3 0,-4-4 0,0-1 0,0 1 0,0 0 0,1 0 0,-1-1 0,0 1 0,1 0 0,-1-1 0,0 1 0,1-1 0,-1 0 0,0 0 0,1 1 0,-1-1 0,3 0 0,0-1 0,-1 0 1,1 0-1,0 0 1,-1 0-1,1-1 1,-1 0-1,0 0 0,1 1 1,-1-2-1,0 1 1,0 0-1,0-1 1,-1 1-1,3-4 0,0 2 2,7-9 8,1 0 1,0 2 0,1 0 0,23-15-1,-34 24-8,1 0-1,-1 0 0,1 1 1,0-1-1,0 1 1,0 0-1,0 0 0,0 0 1,0 0-1,0 1 0,0-1 1,1 1-1,-1 0 1,0 1-1,0-1 0,0 1 1,0 0-1,0 0 0,0 0 1,0 0-1,0 1 1,0-1-1,-1 1 0,1 0 1,4 3-1,2 3 36,-2 0 1,1 1-1,-1 0 0,0 0 1,-1 1-1,0 0 0,0 0 1,-1 0-1,-1 1 0,0 0 1,0 0-1,-1 1 0,5 21 1,-9-30 43,-4-8 34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5.690"/>
    </inkml:context>
    <inkml:brush xml:id="br0">
      <inkml:brushProperty name="width" value="0.025" units="cm"/>
      <inkml:brushProperty name="height" value="0.025" units="cm"/>
    </inkml:brush>
  </inkml:definitions>
  <inkml:trace contextRef="#ctx0" brushRef="#br0">11 36 18556,'1'-2'1301,"-1"6"-380,-1 18 111,-2 32 127,-5 316-199,9-306-839,8-93 156,73-387 48,-79 405-328,-1 1-11,0 0-1,1 0 0,1 1 1,-1-1-1,1 0 0,11-16 1,-15 26 9,0-1 1,0 1-1,0 0 1,1-1-1,-1 1 1,0-1-1,1 1 1,-1 0 0,0-1-1,1 1 1,-1 0-1,0 0 1,1-1-1,-1 1 1,1 0-1,-1 0 1,0 0-1,1-1 1,-1 1 0,1 0-1,-1 0 1,1 0-1,-1 0 1,0 0-1,1 0 1,-1 0-1,1 0 1,-1 0 0,1 0-1,-1 0 1,1 0-1,-1 0 1,1 0-1,0 1-7,0 0 0,0 0 0,0 0-1,0 0 1,0 0 0,-1 0 0,1 0-1,0 0 1,-1 0 0,1 0 0,-1 0-1,1 2 1,7 33-250,-7-28 259,-1-1 0,-1 1-1,0 0 1,0 0 0,0-1-1,-1 1 1,0-1 0,0 1-1,-1-1 1,0 0 0,0 0-1,-1 0 1,0 0 0,-7 9-1,4-7-13,-1 1 0,0-1 0,-1-1 0,0 0 0,0 0 0,0-1 0,-1 0 0,-18 9-1,24-15-2455,9-2 2158,7 1-351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6.596"/>
    </inkml:context>
    <inkml:brush xml:id="br0">
      <inkml:brushProperty name="width" value="0.025" units="cm"/>
      <inkml:brushProperty name="height" value="0.025" units="cm"/>
    </inkml:brush>
  </inkml:definitions>
  <inkml:trace contextRef="#ctx0" brushRef="#br0">245 33 15971,'1'-1'185,"-1"0"0,0 0 0,1 0-1,-1-1 1,0 1 0,0 0-1,1 0 1,-1 0 0,0 0-1,0 0 1,0 0 0,-1 0 0,1-1-1,0 1 1,0 0 0,0 0-1,-1 0 1,1 0 0,-1 0 0,1 0-1,-1 0 1,1 0 0,-1 0-1,0 0 1,1 0 0,-1 0-1,0 1 1,-1-3 0,0 3 11,0 0 1,0-1-1,0 1 0,0 0 1,0 0-1,0 0 1,1 1-1,-1-1 0,0 0 1,0 1-1,0-1 0,0 1 1,0-1-1,1 1 1,-1 0-1,0 0 0,-1 1 1,-21 11 73,1 2 1,0 0 0,1 2 0,1 0-1,1 1 1,-20 23 0,38-39-272,0 1 1,0-1 0,0 0-1,1 1 1,-1-1-1,1 1 1,0-1-1,-2 5 1,3-7-1,0 1-1,0-1 1,0 1-1,0 0 1,0-1-1,0 1 1,0-1-1,0 1 1,0 0-1,0-1 1,0 1-1,1-1 1,-1 1-1,0 0 1,0-1-1,1 1 1,-1-1-1,0 1 1,1-1-1,-1 1 1,0-1-1,1 0 1,-1 1-1,1-1 1,-1 1-1,1-1 1,-1 0-1,1 1 1,-1-1-1,1 0 1,-1 0-1,1 1 1,0-1-1,-1 0 1,1 0-1,-1 0 1,1 0-1,0 0 1,-1 0-1,1 0 1,0 0-1,69 4-160,-48-4 89,-1 1 1,23 4-1,-39-4 53,0 0 0,1 1 0,-1-1 0,0 1 0,0 0 0,0 0 0,0 1 1,0 0-1,0 0 0,-1 0 0,0 0 0,8 7 0,-10-7 25,1 0-1,-1 1 0,0-1 1,0 0-1,0 1 0,-1-1 1,1 1-1,-1 0 1,0-1-1,0 1 0,0 0 1,0 0-1,-1 0 0,1 0 1,-1 0-1,0-1 1,0 1-1,-1 0 0,1 0 1,-1 0-1,0 0 0,0 0 1,0-1-1,0 1 1,-1 0-1,1-1 0,-4 6 1,0-1 117,0 0-1,0 0 1,-1-1 0,0 1 0,0-1 0,-1-1 0,1 1 0,-2-1-1,1-1 1,-12 8 0,12-9-9,0-1 0,0-1 0,-1 1 0,1-1 0,-1-1 0,1 1-1,-1-1 1,1-1 0,-1 1 0,0-1 0,1-1 0,-1 1 0,-8-3 0,13 3-146,0 0 0,-1-1 1,1 0-1,0 0 1,-1 0-1,1 0 0,0-1 1,0 1-1,0-1 1,0 0-1,0 0 0,0 0 1,1 0-1,-1 0 0,1 0 1,-1-1-1,1 0 1,0 1-1,0-1 0,0 0 1,0 0-1,0 0 1,1 0-1,0 0 0,-1 0 1,1-1-1,0 1 1,0 0-1,1-1 0,-1-5 1,1 6-78,0 0 1,1-1 0,0 1-1,-1 0 1,1 0 0,0 0-1,0 0 1,1 1 0,-1-1 0,1 0-1,-1 0 1,1 1 0,0-1-1,0 1 1,0-1 0,0 1-1,1 0 1,-1 0 0,0 0-1,1 0 1,4-2 0,5-4-91,1 1 1,0 1-1,17-6 0,9-3-340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7.026"/>
    </inkml:context>
    <inkml:brush xml:id="br0">
      <inkml:brushProperty name="width" value="0.025" units="cm"/>
      <inkml:brushProperty name="height" value="0.025" units="cm"/>
    </inkml:brush>
  </inkml:definitions>
  <inkml:trace contextRef="#ctx0" brushRef="#br0">70 1 19484,'-1'2'146,"-1"0"0,0 0 0,1 0 0,-1 0 1,1 1-1,0-1 0,-1 0 0,1 1 0,0-1 0,1 1 0,-1 0 0,0-1 0,1 1 0,-1 3 0,0-2 50,-7 37 278,3 0 0,0 0-1,3 0 1,2 0-1,1 1 1,2-1-1,2 0 1,10 41 0,-9-62-356,-6-20-117,1 1 1,-1-1-1,0 1 1,0 0-1,0-1 0,1 1 1,-1 0-1,0-1 1,1 1-1,-1-1 0,0 1 1,1-1-1,-1 1 1,1-1-1,-1 1 0,1-1 1,-1 1-1,1-1 1,-1 0-1,1 1 0,0-1 1,-1 0-1,1 1 1,0-1-1,0 0-4,-1-1 1,0 0-1,1 1 0,-1-1 1,1 0-1,-1 1 1,0-1-1,0 0 0,1 1 1,-1-1-1,0 0 1,0 0-1,0 1 0,0-1 1,0 0-1,0 0 0,0 1 1,0-1-1,0 0 1,0 1-1,-1-2 0,-1-18-34,-4-3 19,-1 0 0,-1 1 0,-1 0 0,-1 0 0,-18-30 0,26 48 24,-2-8-29,10 8-65,5 8-212,35 7-2807,68 9 0,-70-16 1878</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7.444"/>
    </inkml:context>
    <inkml:brush xml:id="br0">
      <inkml:brushProperty name="width" value="0.025" units="cm"/>
      <inkml:brushProperty name="height" value="0.025" units="cm"/>
    </inkml:brush>
  </inkml:definitions>
  <inkml:trace contextRef="#ctx0" brushRef="#br0">165 1 19380,'-9'0'356,"0"1"0,0 0 0,0 1 0,0 0 0,1 1 0,-1 0 0,1 0-1,-1 1 1,1 0 0,0 0 0,-11 8 0,16-9-269,-1-1 0,0 1 0,1 0 0,0 0 0,-1 0 0,1 0 0,0 0 0,1 1 0,-1 0 0,0-1 0,1 1 0,0 0 0,0 0 0,0 0 0,1 1 0,-1-1 0,1 0 0,0 0 0,0 1 0,1-1 0,-1 1 0,1-1 0,0 1 0,1 7 0,0-9-72,-1-1 0,2 1 0,-1 0 0,0-1 1,0 0-1,1 1 0,-1-1 0,1 0 1,0 0-1,0 0 0,0 0 0,0 0 0,0 0 1,0 0-1,0-1 0,1 1 0,-1-1 1,1 1-1,-1-1 0,1 0 0,-1 0 0,1 0 1,0-1-1,-1 1 0,1-1 0,5 1 1,3 0 12,0 0 1,-1-1-1,1 0 1,0 0 0,19-5-1,-19 3 33,0-1-1,-1 0 0,1-1 0,-1 0 0,0-1 1,0 0-1,-1-1 0,1 0 0,-1 0 1,0-1-1,-1 0 0,0 0 0,0-1 1,0 0-1,-1-1 0,0 1 0,6-13 1,-12 19-33,0 1 1,0-1 0,0 1 0,0-1 0,-1 1 0,1-1 0,-1 0-1,1 1 1,-1-1 0,0 0 0,0 1 0,1-1 0,-1 0 0,0 1 0,-1-1-1,1 0 1,0 0 0,0 1 0,-1-1 0,1 0 0,-2-2 0,2 4-19,0-1 0,-1 1 0,1 0 0,0-1 0,-1 1 0,1 0 0,-1 0 1,1-1-1,0 1 0,-1 0 0,1 0 0,-1 0 0,1 0 0,0 0 0,-1-1 1,1 1-1,-1 0 0,1 0 0,-1 0 0,1 0 0,-1 0 0,1 0 1,-1 0-1,1 0 0,0 1 0,-1-1 0,0 0 0,-1 1-1,1 0-1,-1 0 0,0 0 1,1 0-1,-1 0 0,0 0 1,1 1-1,0-1 1,-1 0-1,-1 3 0,1-1-20,-1 1-1,0 0 0,1 0 0,0 0 0,0 0 1,0 0-1,0 1 0,1-1 0,-1 1 0,1-1 1,0 1-1,0 8 0,1-11-35,0 0-1,0 0 1,0 0-1,0 0 1,1 0 0,-1 0-1,1 0 1,-1 0-1,1 0 1,-1 0-1,1-1 1,0 1 0,0 0-1,0 0 1,0-1-1,1 1 1,-1-1-1,0 1 1,1-1 0,-1 0-1,0 1 1,1-1-1,0 0 1,-1 0-1,1 0 1,0 0 0,0 0-1,-1 0 1,1-1-1,0 1 1,0 0-1,3 0 1,19 1-233,3-1-99</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8.031"/>
    </inkml:context>
    <inkml:brush xml:id="br0">
      <inkml:brushProperty name="width" value="0.025" units="cm"/>
      <inkml:brushProperty name="height" value="0.025" units="cm"/>
    </inkml:brush>
  </inkml:definitions>
  <inkml:trace contextRef="#ctx0" brushRef="#br0">21 2 4697,'-7'-2'208,"-1"2"-152,3 0-16</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8.512"/>
    </inkml:context>
    <inkml:brush xml:id="br0">
      <inkml:brushProperty name="width" value="0.025" units="cm"/>
      <inkml:brushProperty name="height" value="0.025" units="cm"/>
    </inkml:brush>
  </inkml:definitions>
  <inkml:trace contextRef="#ctx0" brushRef="#br0">54 99 6297,'9'-1'357,"1"1"0,-1-1 1,1-1-1,-1 0 0,17-5 0,-22 5 60,-1 1 0,1 0 0,-1-1 0,1 0 0,-1 0 0,0 0 0,0 0 0,0 0 0,0 0 0,0-1 0,0 0 0,-1 1 0,1-1 0,-1 0 0,0 0 0,0-1 0,3-4 0,-4 7-176,-1 0-1,0 0 1,1 0-1,-1 0 1,0 0-1,0 0 1,0 0-1,1 0 1,-1 0-1,0 0 1,0 0 0,0 0-1,-1 0 1,1 0-1,0 0 1,0 0-1,0 0 1,-1 0-1,1 0 1,-1 0-1,1 0 1,0 0 0,-1 0-1,0 0 1,1 1-1,-2-2 1,1 1-19,-1-1 1,0 1-1,0 0 1,1 0-1,-1 0 1,0 1 0,0-1-1,0 0 1,0 1-1,0-1 1,0 1-1,-3-1 1,-1 1-29,0 0 0,0 0 0,0 0 0,0 1 0,0-1 0,0 1 0,1 1 0,-10 2 0,8 0-57,0 1-1,0-1 0,0 1 0,1 0 0,-1 1 0,1-1 1,-9 12-1,12-13-105,1-1-1,-1 1 1,1-1 0,-1 1 0,1 0-1,0 0 1,1 0 0,-1 0 0,1 0-1,-1 0 1,1 1 0,0-1 0,1 0-1,-1 1 1,1-1 0,0 5 0,0-8-30,1 0-1,-1 0 1,0 0 0,1 0-1,-1-1 1,1 1 0,-1 0 0,1 0-1,-1-1 1,1 1 0,-1-1 0,1 1-1,0 0 1,-1-1 0,1 1 0,0-1-1,0 1 1,-1-1 0,1 0 0,0 1-1,0-1 1,0 0 0,0 1 0,-1-1-1,1 0 1,0 0 0,0 0-1,0 0 1,0 0 0,0 0 0,0 0-1,-1 0 1,1 0 0,0 0 0,0-1-1,0 1 1,0 0 0,0-1 0,35-11-4,-17 2-84,-2 0 0,25-18-1,-35 23 62,-1 0-1,-1 0 1,1 0-1,-1-1 1,0 0-1,0 0 1,-1 0 0,1-1-1,5-11 1,-20 27 136,8-4-103,0 0-1,1-1 1,-1 1 0,1 0-1,0 0 1,0-1-1,1 1 1,-1 0-1,1 0 1,0 0-1,1 0 1,-1 0-1,1 0 1,0 0 0,0-1-1,0 1 1,1 0-1,-1 0 1,5 6-1,-4-8-82,0 0 0,0 0 0,0-1-1,1 1 1,-1 0 0,1-1 0,0 0 0,0 0-1,-1 0 1,1 0 0,1 0 0,-1 0 0,0-1-1,0 0 1,1 1 0,-1-1 0,0 0 0,1-1-1,-1 1 1,1-1 0,-1 1 0,1-1 0,-1 0-1,1 0 1,0-1 0,-1 1 0,1-1-1,3-1 1,1 0-156,0-1-1,0 0 1,0 0 0,0-1-1,-1 0 1,1-1-1,-1 1 1,0-1 0,0-1-1,9-9 1,15-15-607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8.980"/>
    </inkml:context>
    <inkml:brush xml:id="br0">
      <inkml:brushProperty name="width" value="0.025" units="cm"/>
      <inkml:brushProperty name="height" value="0.025" units="cm"/>
    </inkml:brush>
  </inkml:definitions>
  <inkml:trace contextRef="#ctx0" brushRef="#br0">39 0 19108,'-6'12'520,"0"1"0,1-1 0,0 1-1,1 0 1,0 0 0,1 1 0,1-1 0,0 1 0,1-1 0,0 1-1,1 0 1,1-1 0,2 15 0,4 13-15,3 0 0,28 74 0,-37-111-535,4 3 50,-4-14 7,-2-15 5,-1 10-70,-1 1 0,-7-21-1,8 29 29,1-1 0,0 1 1,-1 0-1,0 0 0,0-1 0,0 1 0,0 1 0,0-1 0,0 0 0,-1 0 0,1 1 0,-1 0 0,-4-4 1,7 6 7,0 0 0,0 1 1,0-1-1,0 0 1,0 0-1,0 0 1,0 0-1,0 1 1,0-1-1,0 0 1,0 0-1,0 0 0,0 1 1,0-1-1,0 0 1,0 0-1,0 0 1,0 1-1,0-1 1,0 0-1,-1 0 0,1 0 1,0 0-1,0 1 1,0-1-1,0 0 1,0 0-1,0 0 1,0 0-1,-1 0 0,1 1 1,0-1-1,0 0 1,0 0-1,0 0 1,-1 0-1,1 0 1,0 0-1,0 0 0,0 0 1,-1 0-1,1 0 1,0 0-1,0 0 1,0 0-1,0 0 1,-1 0-1,1 0 1,0 0-1,0 0 0,0 0 1,-1 0-1,1 0 1,0 0-1,0 0 1,0 0-1,-1 0 1,1 0-1,0 0 0,0 0 1,0 0-1,0-1 1,-1 1-1,10 14-42,-6-12 36,-1 0 0,1-1 0,1 1 0,-1-1 0,0 1 0,0-1 0,0 0 0,1-1 0,-1 1 0,0 0 0,1-1 0,-1 0 0,1 0 0,-1 0 0,0 0 0,1 0 0,-1-1 0,1 1 0,-1-1 0,0 0 0,1 0 0,-1 0 0,0-1 0,3-1 0,3-1-5,0-1 0,0-1 1,-1 0-1,1 0 0,-2 0 0,15-15 0,-11 9 18,0-2 1,-1 1-1,-1-2 0,8-14 0,-12 20 17,-1 1-1,-1-1 0,1 0 0,-2 0 0,1 0 0,-1-1 0,0 1 0,0-15 0,-2 23-18,0 1-1,1 0 0,-1-1 1,0 1-1,0 0 0,0-1 1,0 1-1,0 0 0,0-1 1,0 1-1,0 0 0,0-1 1,0 1-1,0 0 0,0-1 1,-1 1-1,1 0 1,0-1-1,0 1 0,0 0 1,0-1-1,0 1 0,-1 0 1,1-1-1,0 1 0,0 0 1,0 0-1,-1-1 0,1 1 1,0 0-1,-1 0 0,1 0 1,0 0-1,0-1 1,-1 1-1,1 0 0,0 0 1,-1 0-1,-11 9 39,-10 21 6,13-11-31,1-1-1,1 1 0,1 1 1,-5 23-1,8-32-5,1 0-1,1-1 0,0 1 1,0 0-1,1 0 0,1 0 1,0 0-1,0 0 1,5 16-1,-6-25-7,1 1-1,0 0 1,0-1-1,0 1 1,1-1-1,-1 1 1,0-1 0,1 0-1,0 0 1,0 1-1,-1-1 1,1 0 0,0 0-1,1-1 1,-1 1-1,0 0 1,0-1 0,1 1-1,4 1 1,-3-2-5,0 0 0,-1-1 0,1 1 0,0-1-1,-1 0 1,1 0 0,0 0 0,0-1 0,-1 1 0,1-1 0,0 0 0,-1 0 0,5-1 0,3-3-10,1 0 0,-1-1 0,0-1 0,-1 1-1,0-2 1,0 1 0,15-15 0,0-9 3,-7 9 1,-14 18 7,-4 6 3,-3 6-6,-15 53 7,17-57-10,0 0 0,0 0 1,1 0-1,-1 0 1,1 1-1,0-1 1,1 0-1,-1 0 1,1 1-1,0-1 1,0 0-1,2 6 1,-3-9-38,1 0 0,-1 0 0,0-1 0,1 1 0,0 0 1,-1 0-1,1 0 0,-1-1 0,1 1 0,0 0 0,0-1 1,-1 1-1,1 0 0,0-1 0,0 1 0,0-1 1,0 1-1,0-1 0,-1 0 0,1 1 0,0-1 0,0 0 1,0 0-1,0 0 0,0 0 0,0 1 0,0-1 0,0-1 1,0 1-1,0 0 0,0 0 0,0 0 0,0 0 0,0-1 1,0 1-1,0 0 0,0-1 0,0 1 0,0-1 0,-1 1 1,2-2-1,2 0-67,0-1-1,0 0 1,-1 0 0,1 0 0,-1 0-1,0 0 1,4-5 0,7-16-423</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9.491"/>
    </inkml:context>
    <inkml:brush xml:id="br0">
      <inkml:brushProperty name="width" value="0.025" units="cm"/>
      <inkml:brushProperty name="height" value="0.025" units="cm"/>
    </inkml:brush>
  </inkml:definitions>
  <inkml:trace contextRef="#ctx0" brushRef="#br0">16 1 20020,'-7'8'2361,"-1"4"-1585,7 1-344,2 1 1328,9 0-1167,-1 2-513,8-4-1137,2-5-375,5-1 1040,1-5-320,-2-1-312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59.932"/>
    </inkml:context>
    <inkml:brush xml:id="br0">
      <inkml:brushProperty name="width" value="0.025" units="cm"/>
      <inkml:brushProperty name="height" value="0.025" units="cm"/>
    </inkml:brush>
  </inkml:definitions>
  <inkml:trace contextRef="#ctx0" brushRef="#br0">100 199 16436,'-13'13'1466,"1"0"0,0 1 1,2 1-1,-19 30 1,25-38-1231,1 0 0,0 1-1,0-1 1,0 1 0,1-1 0,0 1 0,1 0 0,0 0 0,0 0-1,0 0 1,1 0 0,0 0 0,2 11 0,-1-16-194,-1-1 1,1 1 0,0 0-1,0-1 1,0 0 0,0 1-1,0-1 1,0 0 0,1 1 0,-1-1-1,1 0 1,-1 0 0,1 0-1,0 0 1,0-1 0,0 1-1,0 0 1,0-1 0,0 1-1,0-1 1,1 0 0,-1 0-1,1 0 1,-1 0 0,0 0-1,1 0 1,0-1 0,-1 1-1,1-1 1,-1 0 0,1 0-1,3 0 1,1 0-25,0-1 0,0 0 1,0 0-1,0-1 0,0 1 0,0-1 1,-1-1-1,1 0 0,-1 0 0,0 0 1,8-5-1,-3-1-11,0 0-1,0-1 1,-1 0 0,-1-1 0,0 0 0,0 0 0,-1-1-1,0 0 1,-1-1 0,-1 1 0,0-1 0,6-19 0,-7 16-38,-1 0 1,0-1-1,-1 0 1,0 0 0,-1 0-1,-2 0 1,1 0 0,-2 0-1,-5-33 1,5 44 6,-1 1-1,1-1 1,-1 1-1,0-1 1,-1 1-1,1 0 1,-1 0-1,-5-7 1,7 10 13,0 1 0,-1-1 0,1 1 0,0-1 0,-1 1 0,1 0 0,-1 0 0,1 0 0,-1 0 0,0 0 0,1 0 1,-1 0-1,0 1 0,0-1 0,1 0 0,-1 1 0,0 0 0,0-1 0,0 1 0,0 0 0,0 0 0,0 0 0,1 0 0,-1 0 0,0 1 0,0-1 1,0 0-1,-3 2 0,1 0 0,-1 1 1,0 0 0,1 0 0,-1 0-1,1 0 1,0 1 0,0-1-1,1 1 1,-1 0 0,1 0 0,-1 1-1,1-1 1,1 1 0,-1 0-1,1-1 1,0 1 0,-2 6 0,-1 3 4,1-1 1,0 1 0,1 0 0,1 0 0,-1 19 0,2-25 3,2 0 1,-1-1-1,1 1 1,0 0-1,1-1 1,-1 1-1,2-1 1,-1 1-1,1-1 1,0 0-1,5 9 1,4 1-186,0 0 0,25 27-1,5 6-637,-29-28 164,2 3-2916,-15-25 3518,1 0 0,-1 1 1,0-1-1,1 0 0,-1 1 0,1-1 0,-1 0 0,1 0 1,-1 1-1,1-1 0,0 0 0,-1 0 0,1 0 0,-1 0 0,1 0 1,-1 0-1,1 0 0,-1 0 0,1 0 0,0 0 0,-1 0 1,1 0-1,-1 0 0,1 0 0,10-4-824</inkml:trace>
  <inkml:trace contextRef="#ctx0" brushRef="#br0" timeOffset="1">418 385 19428,'5'4'289,"-1"-1"0,1 0 0,0 0 0,1-1 0,-1 0-1,0 1 1,1-2 0,-1 1 0,1-1 0,-1 1 0,1-1 0,0-1 0,0 1-1,-1-1 1,1 0 0,0-1 0,0 1 0,9-3 0,-7 1-159,-1 0 1,1 0-1,-1 0 0,0-1 1,0 0-1,0 0 0,0-1 1,0 0-1,-1 0 0,1-1 1,-1 0-1,0 0 0,7-8 1,-12 12-123,0 0 0,0 0 0,0 0 0,0 0 0,0 0-1,0 0 1,-1-1 0,1 1 0,0 0 0,-1 0 0,1-1 0,-1 1 0,1 0 0,-1-1 0,0 1 0,1-1 0,-1 1 0,0 0 0,0-1 0,0 1 0,0-1 0,0 1 0,0 0 0,-1-1 0,1 1 0,0-1 0,-1 1 0,1 0 0,-1-1 0,0 1 0,1 0 0,-1 0 0,-1-2-1,1 2-5,-1 0-1,0 0 0,1 0 0,-1 0 1,0 0-1,0 1 0,1-1 0,-1 1 1,0-1-1,0 1 0,0 0 0,0-1 0,0 1 1,1 0-1,-1 0 0,0 1 0,0-1 1,0 0-1,0 1 0,0-1 0,1 1 1,-1-1-1,0 1 0,0 0 0,-1 1 0,-5 2-6,0 0-1,1 0 0,0 1 0,-11 9 0,15-12 9,1 0-1,0 0 0,0 1 0,0-1 1,0 0-1,0 1 0,0-1 0,1 1 1,-1 0-1,1 0 0,-1-1 0,1 1 1,0 0-1,0 0 0,1 0 1,-2 5-1,3-7 1,-1 0 1,0 0-1,0 1 0,0-1 1,1 0-1,-1 0 1,1 0-1,-1 0 1,1 0-1,-1 1 0,1-1 1,-1 0-1,1 0 1,0 0-1,0-1 1,0 1-1,0 0 0,-1 0 1,1 0-1,0 0 1,0-1-1,0 1 0,1-1 1,-1 1-1,0-1 1,0 1-1,0-1 1,0 1-1,0-1 0,1 0 1,-1 0-1,0 1 1,0-1-1,1 0 1,-1 0-1,0 0 0,2-1 1,6 1-5,-1-1 0,1 0 0,-1-1 0,10-2 0,36-16-338,-41 14 190,1 1-1,-1 1 1,1 0 0,0 0 0,14 0-1,-26 3 143,-1 1 0,1 0 0,0 0 0,-1 0 0,1 0 1,-1 0-1,1 0 0,-1 1 0,1-1 0,-1 0 0,1 1 0,-1-1 0,0 1 0,1-1 0,-1 1 0,1 0 0,-1 0 0,0 0 0,0 0 0,0 0 0,1 0 0,-1 0 0,0 0 1,0 0-1,0 0 0,0 0 0,-1 1 0,1-1 0,0 0 0,-1 1 0,1-1 0,0 1 0,-1-1 0,1 3 0,0 4 188,0 1 0,-1-1 0,0 0-1,0 1 1,-2 10 0,0 9 698,3-27-1223,3-6 310,0 0-51,4-2-103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0.553"/>
    </inkml:context>
    <inkml:brush xml:id="br0">
      <inkml:brushProperty name="width" value="0.025" units="cm"/>
      <inkml:brushProperty name="height" value="0.025" units="cm"/>
    </inkml:brush>
  </inkml:definitions>
  <inkml:trace contextRef="#ctx0" brushRef="#br0">7 116 19004,'0'0'50,"0"0"1,0 0-1,0 0 1,0 0-1,0 0 0,0 0 1,0 0-1,0 0 1,0 0-1,0 0 0,0 0 1,0 0-1,0 1 1,0-1-1,0 0 0,0 0 1,0 0-1,-1 0 1,1 0-1,0 0 0,0 0 1,0 0-1,0 0 1,0 0-1,0 0 0,0 0 1,0 0-1,0 0 1,0 0-1,0 0 0,0 0 1,0 0-1,-1 0 1,1 0-1,0 0 0,0 0 1,0 0-1,0 0 1,0 0-1,0 0 0,0 0 1,0 0-1,0 0 1,0 0-1,0 0 0,0 0 1,-1 0-1,1 0 1,0 0-1,0 0 1,0-1-1,0 1 0,0 0 1,0 0-1,0 0 1,-2 14 1033,1 22-70,2-6-425,-1-4-338,1 0 1,1 0 0,1-1 0,2 1-1,10 34 1,-15-59-223,0 0 0,1 0 0,-1 0 1,1 0-1,-1 0 0,1 0 0,-1 0 0,1 0 0,0 0 0,-1 0 0,1 0 0,0 0 0,0 0 0,0-1 1,0 1-1,0 0 0,-1-1 0,1 1 0,1 0 0,-1-1 0,0 1 0,0-1 0,0 0 0,0 1 0,0-1 1,0 0-1,0 1 0,1-1 0,-1 0 0,0 0 0,0 0 0,0 0 0,0 0 0,1-1 0,-1 1 0,0 0 1,0 0-1,0-1 0,0 1 0,0-1 0,0 1 0,0-1 0,0 1 0,2-2 0,4-3 108,1 0 0,-1-1 0,-1 0 0,11-10 1,-13 12-87,22-24-1,-2-1 1,0-2-1,-2 0 0,-2-1 0,-1-1 1,25-59-1,-42 87-199,0 0 1,0 0-1,-1 0 0,0 0 0,0 0 1,-1 0-1,1-9 0,-1 12 114,0 1-1,0 0 1,-1-1 0,1 1 0,0 0-1,-1-1 1,1 1 0,0 0-1,-1 0 1,0-1 0,1 1 0,-1 0-1,0 0 1,1 0 0,-1 0-1,0 0 1,0 0 0,0 0 0,0 0-1,0 0 1,0 0 0,0 1-1,0-1 1,0 0 0,-1 1 0,1-1-1,0 1 1,0-1 0,-1 1-1,1-1 1,0 1 0,-1 0 0,-1 0-1,-18-1-535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3.067"/>
    </inkml:context>
    <inkml:brush xml:id="br0">
      <inkml:brushProperty name="width" value="0.05" units="cm"/>
      <inkml:brushProperty name="height" value="0.05" units="cm"/>
    </inkml:brush>
  </inkml:definitions>
  <inkml:trace contextRef="#ctx0" brushRef="#br0">1 147 14995,'4'33'1230,"11"63"1531,-12-83-2510,1-1-1,1 0 1,-1 0-1,2 0 1,11 18 0,-13-23-193,0-1-1,1 0 1,0 0 0,1 0 0,-1-1 0,1 1 0,0-1-1,8 4 1,-13-8-49,0 0-1,1 0 0,0 0 1,-1 0-1,1-1 1,-1 1-1,1-1 0,0 1 1,0-1-1,-1 0 1,1 1-1,0-1 0,0 0 1,-1 0-1,1 0 1,0-1-1,0 1 1,-1 0-1,1-1 0,0 1 1,-1-1-1,1 1 1,0-1-1,-1 0 0,1 1 1,-1-1-1,1 0 1,-1 0-1,1 0 0,-1-1 1,0 1-1,1 0 1,-1 0-1,0-1 0,0 1 1,0-1-1,0 1 1,0-1-1,0 1 0,-1-1 1,2-3-1,2-5 22,0 0 0,0-1 0,-1 0 0,-1 0 0,0 0-1,2-21 1,-4-71 151,-1 82-149,1 11-13,0-1 6,-1 0 0,1 1 1,-2-1-1,1 0 0,-6-16 0,4 32 9,1 7-24,0 14 57,2 0-1,1 0 1,2-1-1,0 1 1,1-1-1,2 1 1,9 25-1,-15-50-55,0 0-1,1 0 0,-1 1 0,0-1 0,1 0 0,-1 0 0,1 0 0,0 0 0,-1 0 0,1 0 0,0 0 1,0 0-1,0 0 0,-1 0 0,1-1 0,0 1 0,0 0 0,0 0 0,0-1 0,0 1 0,0-1 0,3 2 1,-3-3 2,-1 1 0,1 0-1,0 0 1,0-1 0,0 1 0,0-1 0,0 1 0,0-1 0,0 1 0,0-1 0,-1 1 0,1-1 0,0 0 0,0 1 0,-1-1 0,1 0 0,0 0 0,-1 0 0,1 1 0,0-3 0,4-5 71,-1-1-1,0 0 1,5-18-1,-1-13 26,-1 0 1,-1 0-1,-3 0 0,-1-44 0,-2 122-192,1 1-1,3-1 1,1 0 0,11 43 0,-4-53 161,-12-27-73,0-1-1,0 1 1,1-1 0,-1 1-1,0-1 1,1 1-1,-1-1 1,0 1-1,1-1 1,-1 1-1,1-1 1,-1 1-1,1-1 1,-1 0-1,1 1 1,-1-1 0,1 0-1,-1 0 1,1 1-1,-1-1 1,1 0-1,0 0 1,-1 0-1,1 1 1,-1-1-1,1 0 1,0 0-1,-1 0 1,1 0 0,-1 0-1,1 0 1,0-1-1,-1 1 1,1 0-1,-1 0 1,1 0-1,0 0 1,-1-1-1,1 1 1,-1 0-1,1-1 1,-1 1 0,1 0-1,-1-1 1,1 1-1,0-1 1,3-4 28,1-1 0,-1 1 1,0-1-1,-1 0 0,1 0 0,-1-1 1,-1 1-1,4-9 0,14-58 112,-18 63-130,27-161-55,-31 212-248,1 1 0,2-1 0,8 45 1,-9-84 212,0 0 0,0 0 1,1-1-1,-1 1 0,1 0 1,-1-1-1,1 1 1,0 0-1,0-1 0,0 1 1,-1-1-1,1 1 0,1-1 1,-1 1-1,0-1 1,0 0-1,2 2 0,-2-3 52,-1 0 0,0 0 0,1 0 0,-1 0 0,0 0 0,1 0 0,-1 0 0,0 0 0,1 0 0,-1 0 0,0 0 0,1 0 0,-1 0 0,0 0 0,1 0 0,-1-1 0,0 1 0,1 0 0,-1 0 0,0 0 0,1 0 0,-1-1-1,0 1 1,0 0 0,1 0 0,-1-1 0,0 1 0,0 0 0,1-1 0,6-20-276,-1-18-239</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1.095"/>
    </inkml:context>
    <inkml:brush xml:id="br0">
      <inkml:brushProperty name="width" value="0.025" units="cm"/>
      <inkml:brushProperty name="height" value="0.025" units="cm"/>
    </inkml:brush>
  </inkml:definitions>
  <inkml:trace contextRef="#ctx0" brushRef="#br0">0 0 18772,'8'29'1840,"3"-7"-1167,6-5-313,6-4 824,6-3-248,4-6-720,3-4-480,-1-4-760,1-6 880,-1-5-256,-2 0-128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1.593"/>
    </inkml:context>
    <inkml:brush xml:id="br0">
      <inkml:brushProperty name="width" value="0.025" units="cm"/>
      <inkml:brushProperty name="height" value="0.025" units="cm"/>
    </inkml:brush>
  </inkml:definitions>
  <inkml:trace contextRef="#ctx0" brushRef="#br0">136 101 16636,'-15'3'1458,"-1"1"256,1 0 0,-26 10 0,38-12-1571,0-1-1,0 1 0,0-1 1,0 1-1,0 0 1,0 0-1,1 0 0,-1 0 1,1 1-1,-1-1 0,1 1 1,0 0-1,0-1 1,0 1-1,0 0 0,1 0 1,-1 0-1,-1 5 1,3-7-131,-1 0 1,1-1 0,0 1-1,0 0 1,-1 0-1,1 0 1,0 0 0,0 0-1,0-1 1,0 1 0,0 0-1,0 0 1,1 0 0,-1 0-1,0 0 1,0-1 0,1 1-1,-1 0 1,0 0 0,1 0-1,-1-1 1,1 1 0,-1 0-1,1 0 1,-1-1 0,1 1-1,-1 0 1,2 0-1,0 0-1,0 0-1,0 0 1,0-1-1,-1 1 0,1-1 1,0 1-1,0-1 1,0 0-1,1 0 0,-1 1 1,4-2-1,5 0-1,1-1 1,0 0-1,12-5 0,-23 7-7,55-24 28,-45 19-11,0 0 0,1 0 0,0 1-1,-1 0 1,19-2 0,-28 5-14,0 1 0,0 0-1,0 0 1,-1 0 0,1 0 0,0 0 0,0 0 0,-1 1-1,1-1 1,0 0 0,0 1 0,-1-1 0,1 1-1,0 0 1,-1 0 0,1 0 0,-1 0 0,1 0 0,-1 0-1,1 0 1,-1 0 0,2 2 0,-1 1 35,1 0 1,-1 0-1,0 1 1,0-1 0,0 1-1,1 7 1,4 8 204,-7-19-223,1-1 1,-1 1-1,1 0 0,-1-1 0,1 1 0,-1 0 0,1-1 1,-1 1-1,1-1 0,0 1 0,-1-1 0,1 1 0,0-1 1,0 1-1,-1-1 0,1 1 0,0-1 0,0 0 0,0 0 1,0 0-1,-1 1 0,1-1 0,0 0 0,0 0 1,0 0-1,0 0 0,0 0 0,-1 0 0,1 0 0,0-1 1,0 1-1,0 0 0,0 0 0,-1-1 0,1 1 0,0 0 1,1-2-1,35-19 234,-25 13-236,0 2-128,49-25-829,-56 29 575,1 0-1,-1 1 0,0-1 1,1 1-1,-1 0 0,1 0 0,-1 1 1,1 0-1,9 0 0,-13 1 212,-1-1-1,0 0 0,0 1 0,0-1 0,0 1 1,0-1-1,0 1 0,0-1 0,0 1 0,0 0 0,0-1 1,0 1-1,0 0 0,0 0 0,0 0 0,-1-1 1,1 1-1,0 0 0,-1 0 0,1 0 0,0 2 1,7 7-1288,-3-7 647</inkml:trace>
  <inkml:trace contextRef="#ctx0" brushRef="#br0" timeOffset="1">824 15 17212,'-1'-2'207,"-1"1"1,1 0 0,0 0 0,0 0 0,0 0-1,0 0 1,-1 0 0,1 0 0,0 0 0,-1 1-1,1-1 1,-1 0 0,1 1 0,-1-1 0,1 1-1,-1 0 1,0-1 0,1 1 0,-1 0 0,1 0-1,-1 0 1,1 0 0,-1 0 0,0 1 0,1-1-1,-1 0 1,1 1 0,-1-1 0,1 1 0,-1-1-1,-2 2 1,-4 3 253,-1-1 0,1 1 0,-14 10 1,22-15-461,-13 10 205,-1-1 1,2 2-1,0 0 1,0 0-1,1 1 1,-18 25-1,29-37-201,-1 0-1,1 1 0,0-1 1,0 1-1,-1-1 0,1 0 1,0 1-1,0-1 0,-1 1 0,1-1 1,0 1-1,0-1 0,0 1 1,0-1-1,0 1 0,0-1 1,0 1-1,0-1 0,0 1 1,0-1-1,0 1 0,0-1 0,0 1 1,1-1-1,-1 1 0,0-1 1,0 1-1,1-1 0,-1 1-12,1-1-1,0 1 1,-1-1 0,1 0-1,0 1 1,0-1-1,-1 0 1,1 0 0,0 0-1,0 0 1,0 1-1,-1-1 1,1 0 0,0 0-1,1-1 1,37-8-523,-33 8 445,21-8-317,-19 6 237,0 0 0,0 1 0,0 0 0,1 0-1,-1 0 1,0 1 0,1 1 0,16 0 0,-23 0 165,-1 0-1,0 1 1,1-1 0,-1 0-1,0 1 1,1-1 0,-1 1 0,0 0-1,1-1 1,-1 1 0,0 0-1,0 0 1,0 0 0,0 0 0,0 0-1,0 0 1,0 0 0,0 0-1,0 0 1,0 1 0,-1-1-1,1 0 1,1 3 0,-2-2 65,1 1 0,-1 0 0,1 0 0,-1 0 0,0 0 0,0 0 1,0 0-1,0 0 0,-1 0 0,1 0 0,-2 3 0,1 0 188,-1 0 1,0 0-1,-1 0 0,1 0 0,-1-1 0,0 1 1,0-1-1,-1 0 0,0 0 0,-8 8 1,9-11-142,-1 0-1,1 0 1,-1 0 0,0-1 0,0 1 0,0-1 0,0 0 0,0 0 0,0-1 0,0 1-1,0-1 1,0 0 0,0 0 0,0 0 0,-4-1 0,6 1-229,0 0 0,0-1 0,1 1 1,-1 0-1,0-1 0,0 1 0,1-1 0,-1 0 1,0 1-1,1-1 0,-1 0 0,1 0 0,-1 0 1,1 0-1,0 0 0,-1 0 0,1 0 0,0-1 1,0 1-1,0 0 0,0-1 0,0 1 0,0-1 1,0 1-1,0-1 0,1 0 0,-1 1 0,0-1 1,1 0-1,0 1 0,-1-1 0,1 0 0,0 0 1,0 1-1,0-1 0,0-3 0,4-6-682,7 0-223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2.031"/>
    </inkml:context>
    <inkml:brush xml:id="br0">
      <inkml:brushProperty name="width" value="0.025" units="cm"/>
      <inkml:brushProperty name="height" value="0.025" units="cm"/>
    </inkml:brush>
  </inkml:definitions>
  <inkml:trace contextRef="#ctx0" brushRef="#br0">37 0 20668,'-3'6'629,"-4"7"326,1 0 1,0 1 0,-4 17 0,9-28-890,0 0 0,0 0 0,1 0 0,-1 0 0,1 0 0,0 0 0,0 0 0,0 0 0,0 0 0,1 0 0,-1 1 0,1-1 0,0 0 0,0 0 0,0-1 0,0 1 0,0 0 0,1 0 0,-1 0 0,1-1 0,3 5 0,-3-5-37,1 0 0,0 0 1,0 0-1,0 0 0,1 0 0,-1 0 0,0-1 0,1 0 0,-1 0 0,1 0 0,-1 0 0,1 0 0,0-1 0,-1 1 0,1-1 1,6 0-1,7-1 8,0-1 1,21-4 0,-21 2-27,35-7-19,-37 6-40,1 2-1,-1 0 0,1 0 1,0 2-1,19 0 0,-33 1 45,-1 0 0,0 1 0,1-1 0,-1 0 0,0 1 0,0-1 1,1 1-1,-1 0 0,0-1 0,0 1 0,0 0 0,0 0 0,0 0 0,0 0 0,0 0 0,0 0 0,0 0 0,0 0 0,0 0 0,-1 0 0,1 0 0,0 1 1,-1-1-1,1 0 0,-1 1 0,1-1 0,-1 0 0,0 1 0,0-1 0,0 0 0,1 3 0,-1-3 18,0 1 0,0-1 0,0 0 0,0 1 0,0-1 0,1 0 0,-1 1 0,0-1 0,1 0 0,-1 1 0,1-1 0,0 0 0,-1 0 0,1 0 0,0 0 0,0 0 0,0 0 0,0 0 0,0 0 0,0 0 0,0 0 0,0 0 0,0 0 0,0-1 0,0 1 0,1 0 0,-1-1 0,0 1 0,0-1 0,1 1 0,-1-1 0,0 0 0,1 0 0,-1 1 0,2-1-1,8-2-43,0 1 0,-1-2-1,1 1 1,-1-1-1,0-1 1,0 0 0,15-8-1,11-4-508,-24 11 412,-1 1-188,0-1 0,1 2 0,-1-1 0,17-1-1,-26 4 306,1 1-1,-1 0 1,0 0-1,0 0 0,1 0 1,-1 0-1,0 0 1,1 1-1,-1-1 0,0 1 1,0 0-1,0-1 1,0 1-1,1 0 0,-1 0 1,0 0-1,-1 1 1,1-1-1,0 0 0,0 1 1,0-1-1,-1 1 1,1 0-1,-1 0 0,1-1 1,-1 1-1,0 0 1,2 4-1,-2-4 108,0 0 0,0-1 0,0 1 0,1 0 0,-1-1 0,1 1 0,-1 0 0,1-1 0,-1 0 0,1 1 0,3 1 0,-5-3-116,1 0 0,0 1 0,-1-1 0,1 0 0,-1 0 0,1 0-1,0 0 1,-1 0 0,1 1 0,-1-1 0,1 0 0,0-1 0,-1 1 0,1 0 0,-1 0 0,1 0 0,0 0-1,-1 0 1,1 0 0,-1-1 0,1 1 0,-1 0 0,1-1 0,-1 1 0,1 0 0,-1-1 0,1 1 0,-1 0 0,1-1-1,-1 1 1,1-1 0,-1 1 0,0-1 0,1 1 0,-1-1 0,0 1 0,0-1 0,1 0 0,-1 1 0,0-1 0,0 1-1,0-1 1,0 0 0,0 1 0,1-1 0,-1 1 0,0-2 0,1-9-308</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3.804"/>
    </inkml:context>
    <inkml:brush xml:id="br0">
      <inkml:brushProperty name="width" value="0.025" units="cm"/>
      <inkml:brushProperty name="height" value="0.025" units="cm"/>
    </inkml:brush>
  </inkml:definitions>
  <inkml:trace contextRef="#ctx0" brushRef="#br0">3 33 13659,'7'-19'1936,"-2"8"-1015,-3 8-345,-2 13 1256,-2 14-528,-1 17-375,-3 6-153,3 10-408,0 5-200,3 1-88,0-3-80,3-10-264,1-8-56,1-16-264,-1-5-185,-4-19 537,0 0-160,-6-9-72</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4.298"/>
    </inkml:context>
    <inkml:brush xml:id="br0">
      <inkml:brushProperty name="width" value="0.025" units="cm"/>
      <inkml:brushProperty name="height" value="0.025" units="cm"/>
    </inkml:brush>
  </inkml:definitions>
  <inkml:trace contextRef="#ctx0" brushRef="#br0">1 462 17868,'11'21'1808,"8"-5"-1064,7-4-264,9-11 809,7-2-193,8-10-288,3 1-136,2-7-544,-2-1-312,-7-4-744,-6-1-112,-16-4 752,-8 0-224,-22-6-192</inkml:trace>
  <inkml:trace contextRef="#ctx0" brushRef="#br0" timeOffset="1">2 58 17236,'0'-3'1976,"2"-2"-1280,9 0-264,5-1 1153,8-1-569,6 1-240,9-1-600,5 0-392,5 1-696,1 2 864,-2 2-192,-5 2-176</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4.736"/>
    </inkml:context>
    <inkml:brush xml:id="br0">
      <inkml:brushProperty name="width" value="0.025" units="cm"/>
      <inkml:brushProperty name="height" value="0.025" units="cm"/>
    </inkml:brush>
  </inkml:definitions>
  <inkml:trace contextRef="#ctx0" brushRef="#br0">3 0 15483,'-1'23'1267,"-1"0"-186,3 30 0,0-47-820,-1-1 0,1 1 1,0-1-1,1 1 0,-1-1 0,1 0 1,0 0-1,0 0 0,1 0 1,-1 0-1,5 5 0,-6-9-197,0 0-1,0 1 1,0-1 0,1 0-1,-1 0 1,0 0-1,1 0 1,-1 0-1,0 0 1,1 0-1,-1-1 1,1 1-1,0-1 1,-1 1 0,1-1-1,0 1 1,-1-1-1,1 0 1,0 0-1,-1 1 1,3-2-1,0 1 2,0-1-1,0 0 1,0 0-1,-1 0 1,1-1-1,0 1 0,-1-1 1,0 0-1,4-2 1,6-5 144,0-1 1,-1-1-1,16-17 1,0-7 369,9-8 257,-36 43-825,-1 0-1,0 0 1,0-1 0,0 1-1,1 0 1,-1 0-1,0-1 1,0 1 0,1 0-1,-1 0 1,0 0 0,1 0-1,-1-1 1,0 1 0,0 0-1,1 0 1,-1 0 0,0 0-1,1 0 1,-1 0-1,0 0 1,1 0 0,-1 0-1,0 0 1,1 0 0,-1 0-1,0 0 1,1 0 0,-1 0-1,0 0 1,0 0 0,1 1-1,-1-1 1,0 0-1,1 0 1,-1 1 0,6 12 164,-3 23-86,-2-33-71,-1 19-9,-1-13-40,1 1 0,1-1 0,-1 0 0,2 0 0,3 17 0,-5-26-8,0 0 1,0 0-1,0 0 1,0 1 0,0-1-1,0 0 1,0 0-1,0 0 1,0 0-1,0 0 1,0 1-1,1-1 1,-1 0 0,0 0-1,0 0 1,0 0-1,0 0 1,0 0-1,0 0 1,0 0 0,1 1-1,-1-1 1,0 0-1,0 0 1,0 0-1,0 0 1,0 0-1,0 0 1,1 0 0,-1 0-1,0 0 1,0 0-1,0 0 1,0 0-1,0 0 1,1 0 0,-1 0-1,0 0 1,0 0-1,0 0 1,0 0-1,0 0 1,1 0-1,-1 0 1,0 0 0,0 0-1,0 0 1,0-1-1,0 1 1,1 0-1,-1 0 1,0 0-1,0 0 1,0 0 0,0 0-1,6-8-562,-1-4 30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5.425"/>
    </inkml:context>
    <inkml:brush xml:id="br0">
      <inkml:brushProperty name="width" value="0.025" units="cm"/>
      <inkml:brushProperty name="height" value="0.025" units="cm"/>
    </inkml:brush>
  </inkml:definitions>
  <inkml:trace contextRef="#ctx0" brushRef="#br0">7 34 19036,'2'10'3546,"-4"16"-2459,2-23-564,-2 14 405,-1 16 88,1 36 1,2-61-997,1 0 1,0 0 0,0 0-1,0 1 1,1-1 0,0 0-1,1-1 1,0 1 0,7 13-1,-9-20-11,-1 1 0,1-1 0,0 0 0,0 1 0,1-1 0,-1 0 0,0 1 0,0-1 0,0 0 0,1 0 0,-1 0 0,1 0 0,-1 0 0,1-1-1,-1 1 1,1 0 0,-1-1 0,1 1 0,0-1 0,-1 1 0,1-1 0,0 0 0,0 0 0,-1 1 0,1-1 0,0-1 0,-1 1 0,1 0 0,0 0 0,-1-1 0,1 1 0,0-1 0,-1 1 0,1-1 0,-1 0-1,1 1 1,-1-1 0,1 0 0,-1 0 0,2-2 0,3-1 56,-1 0 0,0-1-1,0 0 1,0 0 0,0 0 0,-1 0-1,0-1 1,5-9 0,-1-1 78,-1 0 0,-1 0 0,5-22-1,-8 29-119,-1 0 0,-1-1-1,0 1 1,0 0-1,-1-1 1,0 1-1,-2-16 1,-2 18-92,0 12 9,1 14-39,3-17 91,0 0-1,0 0 1,1 0 0,-1 0 0,1 0-1,-1 0 1,1 0 0,0 0 0,0-1-1,-1 1 1,2 0 0,-1-1 0,0 1 0,0 0-1,0-1 1,1 1 0,-1-1 0,1 0-1,2 3 1,0-2-21,0 0-1,-1-1 1,1 1 0,0-1-1,0 1 1,0-1-1,0 0 1,0-1-1,6 1 1,2 0-87,-1-2 0,1 1 0,0-1 0,0-1 0,22-6 0,-23 4 10,0 0 0,-1 0 1,1-1-1,16-11 0,-24 14 101,0 0-1,0 0 0,0-1 0,0 1 0,0-1 0,0 0 1,-1 1-1,0-1 0,1-1 0,-1 1 0,0 0 0,0 0 1,-1-1-1,1 1 0,-1-1 0,1 1 0,0-8 0,-2 10 14,0 0-1,1 0 1,-1 0 0,0 0-1,-1 0 1,1 0-1,0 0 1,0 0-1,0 0 1,-1 0-1,1 0 1,0 0-1,-1 0 1,1 0-1,-1 0 1,1 0-1,-1 0 1,0 0-1,1 0 1,-1 0-1,0 1 1,1-1 0,-1 0-1,0 0 1,0 1-1,0-1 1,0 1-1,0-1 1,0 1-1,0-1 1,0 1-1,0 0 1,0-1-1,0 1 1,0 0-1,0 0 1,0-1-1,0 1 1,0 0-1,0 0 1,-1 1-1,-2-1 6,0 0 0,0 0 0,0 1 0,1-1 0,-1 1 0,0 0 0,1 0 0,-1 1 0,0-1 0,-4 3 0,4-1-16,0 0 0,0 0-1,0 0 1,0 0 0,1 1-1,0-1 1,-1 1 0,1 0 0,0 0-1,1 0 1,-1 0 0,1 1-1,0-1 1,0 1 0,0-1-1,0 1 1,1 0 0,0 0 0,0-1-1,0 1 1,1 0 0,-1 10-1,2-9-56,0 1-1,0 0 1,1-1-1,0 1 1,0-1-1,0 0 1,1 1-1,0-1 1,0 0-1,0 0 1,1-1-1,0 1 1,0-1-1,0 0 1,1 0-1,7 6 1,9 11-860,-17-17 263,1-1 1,-1 1 0,1 0 0,10 6 0,-13-10 544,0 0 1,-1 0-1,1-1 1,0 1-1,0 0 1,0-1-1,0 1 1,-1-1-1,1 0 1,0 0-1,0 1 1,0-1-1,0-1 1,0 1-1,0 0 1,0 0-1,0-1 1,0 1-1,0-1 1,3-1-1,14-7-612</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5.862"/>
    </inkml:context>
    <inkml:brush xml:id="br0">
      <inkml:brushProperty name="width" value="0.025" units="cm"/>
      <inkml:brushProperty name="height" value="0.025" units="cm"/>
    </inkml:brush>
  </inkml:definitions>
  <inkml:trace contextRef="#ctx0" brushRef="#br0">229 1 18740,'-31'12'1423,"1"2"0,-29 18 0,48-24-1021,0-1 1,0 1-1,0 0 0,1 1 0,1 1 1,-1 0-1,-13 19 0,21-27-344,1 1 0,-1-1 1,1 1-1,0-1 0,0 1 0,0 0 0,0-1 1,0 1-1,-1 6 0,2-9-52,1 1 1,-1 0-1,0 0 0,0 0 1,0 0-1,0 0 0,1-1 1,-1 1-1,0 0 0,1 0 0,-1-1 1,0 1-1,1 0 0,-1 0 1,1-1-1,0 1 0,-1 0 1,1-1-1,-1 1 0,1-1 1,0 1-1,-1-1 0,1 1 1,0-1-1,0 1 0,0-1 1,-1 0-1,1 1 0,0-1 1,0 0-1,0 0 0,0 0 0,-1 1 1,1-1-1,1 0 0,16 1-123,-1 0-1,1-2 1,-1 0-1,1 0 1,24-7-1,25-1-278,-52 8 293,-7-1 54,-1 1 1,1 1-1,-1-1 1,0 1-1,1 1 0,-1-1 1,1 1-1,-1 0 1,1 1-1,10 4 0,-18-6 54,1 1 0,0-1 0,-1 1-1,1-1 1,-1 1 0,1-1 0,-1 1 0,1-1-1,-1 1 1,1 0 0,-1-1 0,0 1-1,1 0 1,-1 0 0,0-1 0,1 1-1,-1 0 1,0 0 0,0-1 0,0 1 0,0 0-1,0 0 1,0 0 0,0-1 0,0 1-1,0 0 1,0 0 0,0-1 0,-1 1-1,1 0 1,0 0 0,-1-1 0,1 1 0,0 0-1,-1-1 1,1 1 0,-1 0 0,1-1-1,-1 1 1,1-1 0,-2 2 0,-25 26 282,23-25-248,-15 14 323,-43 27 0,52-38-427,0-1 1,0 1-1,0-2 1,-1 0-1,0 0 1,-20 4-1,30-7 14,1-1 0,-1 0 1,0 0-1,1 0 0,-1 0 0,0 1 0,1-1 0,-1 0 0,0 0 0,1 0 0,-1 0 0,0-1 0,1 1 0,-1 0 1,0 0-1,1 0 0,-1 0 0,0-1 0,1 1 0,-1 0 0,0-1 0,1 1 0,-1 0 0,1-1 0,-1 1 1,1-1-1,-1 1 0,1-1 0,-1 1 0,1-1 0,-1 1 0,1-1 0,0 1 0,-1-1 0,1 0 0,0 1 1,0-1-1,-1 0 0,1 1 0,0-1 0,0 0 0,0 1 0,0-1 0,0 0 0,0 1 0,0-1 0,0 0 1,0 1-1,0-1 0,0 0 0,1-1 0,0-3-95,0 0 0,1-1 1,0 1-1,0 0 0,4-6 0,15-25-711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6.329"/>
    </inkml:context>
    <inkml:brush xml:id="br0">
      <inkml:brushProperty name="width" value="0.025" units="cm"/>
      <inkml:brushProperty name="height" value="0.025" units="cm"/>
    </inkml:brush>
  </inkml:definitions>
  <inkml:trace contextRef="#ctx0" brushRef="#br0">69 1 19068,'-16'46'5810,"-4"12"-4406,11-29-1089,2 1 0,-7 47 0,13-61-282,0 1 1,1-1 0,0 0-1,1 1 1,1-1-1,6 24 1,-7-38-31,-1 1 1,1-1 0,0 1-1,0-1 1,0 0-1,0 0 1,1 1-1,-1-1 1,3 2 0,-4-3-4,0-1 0,0 0 0,1 0 0,-1 1 0,0-1 0,1 0 0,-1 0 0,0 0 1,1 1-1,-1-1 0,1 0 0,-1 0 0,0 0 0,1 0 0,-1 0 0,0 0 1,1 0-1,-1 0 0,1 0 0,-1 0 0,0 0 0,1 0 0,-1 0 0,1 0 0,0-1-3,0 1-1,-1-1 1,1 1-1,0-1 1,0 1-1,-1-1 1,1 0-1,0 0 1,-1 1-1,1-1 0,0 0 1,-1 0-1,0 0 1,1-1-1,5-10-100,-1 0-1,0 0 1,-1-1-1,4-25 1,4-56-454,-11 85 486,0-15-129,0 23 189,-1 0-1,0 0 0,0 1 0,0-1 1,0 0-1,0 0 0,0 0 0,0 1 0,0-1 1,0 0-1,-1 0 0,1 1 0,0-1 1,0 0-1,-1 0 0,1 1 0,0-1 1,-1 0-1,1 0 0,-1 1 0,0-1 1,1 1 10,-1 1 0,1 0 0,-1 0 0,1-1 0,-1 1 0,1 0 0,0 0 0,0 0 0,-1 0 0,1 0 0,0 0 0,0 0 0,0-1 0,0 1 0,0 0 0,0 0 0,0 0 0,0 1-1,2 19-7,-1-16 19,-1-1-1,1 1 0,0-1 1,0 1-1,1-1 0,0 0 1,-1 0-1,1 0 0,1 0 1,-1 0-1,1 0 0,-1 0 1,1-1-1,0 1 0,0-1 1,1 0-1,-1 0 0,1 0 1,-1 0-1,9 4 0,-8-5 6,1 0 0,0 0 0,0-1 0,0 0-1,0 0 1,1 0 0,-1 0 0,0-1 0,0 0-1,1 0 1,-1 0 0,0-1 0,0 0 0,0 0 0,0 0-1,0 0 1,0-1 0,5-2 0,3-3 134,0 0 1,-1 0-1,13-10 0,-2 0 314,-28 41-82,3-19-375,-24 78 28,24-72-31,-1 1 0,2-1-1,-1 1 1,2-1-1,0 18 1,0-28-13,0 0 1,0 0-1,0 0 0,0 0 1,0 0-1,0 0 0,0 1 1,1-1-1,-1 0 1,0 0-1,1-1 0,-1 1 1,1 0-1,-1 0 0,1 0 1,-1 0-1,1 0 0,0 0 1,-1-1-1,1 1 1,0 0-1,0 0 0,-1-1 1,2 1-1,-1 0-45,0-1 1,0 0-1,1 0 0,-1 0 0,0 0 1,0-1-1,0 1 0,0 0 1,0 0-1,0-1 0,0 1 0,0 0 1,0-1-1,0 1 0,0-1 1,0 0-1,0 1 0,1-2 0,4-3-189,0-1-1,-1 1 0,1-1 0,7-12 0,10-17-169,-2-6-129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6.852"/>
    </inkml:context>
    <inkml:brush xml:id="br0">
      <inkml:brushProperty name="width" value="0.025" units="cm"/>
      <inkml:brushProperty name="height" value="0.025" units="cm"/>
    </inkml:brush>
  </inkml:definitions>
  <inkml:trace contextRef="#ctx0" brushRef="#br0">25 1 19500,'-7'0'2225,"0"2"-1385,0 4-360,4 0 1352,3 0-847,5 1-1306,3 0 1410,2-1-1073,-3 1-112,7 0-56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3.167"/>
    </inkml:context>
    <inkml:brush xml:id="br0">
      <inkml:brushProperty name="width" value="0.025" units="cm"/>
      <inkml:brushProperty name="height" value="0.025" units="cm"/>
    </inkml:brush>
  </inkml:definitions>
  <inkml:trace contextRef="#ctx0" brushRef="#br0">1 21 18252,'0'-21'414,"-1"26"-49,2 39 134,6 316 1262,0-8-1609,9 164-27,-7-136 94,21 5 112,-6-102-118,-13 203 547,-4-66-115,-5-397-699,-1 71 223,-1-84-284,-1 1 0,-1-1 0,0 0 0,0 0 0,-1 0 0,-6 17 0,3-19 732,5-5-419,2-4-233,3-6 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3.548"/>
    </inkml:context>
    <inkml:brush xml:id="br0">
      <inkml:brushProperty name="width" value="0.05" units="cm"/>
      <inkml:brushProperty name="height" value="0.05" units="cm"/>
    </inkml:brush>
  </inkml:definitions>
  <inkml:trace contextRef="#ctx0" brushRef="#br0">116 421 12195,'0'1'75,"0"-1"1,1 0 0,-1 0 0,0 0-1,0 0 1,0 0 0,1 0 0,-1 0-1,0 0 1,0 0 0,0 0-1,1 0 1,-1 0 0,0 0 0,0 0-1,0 0 1,1 0 0,-1-1 0,0 1-1,0 0 1,0 0 0,0 0 0,1 0-1,-1 0 1,0 0 0,0 0 0,0-1-1,0 1 1,0 0 0,1 0-1,-1 0 1,0 0 0,0-1 0,0 1-1,0 0 1,0 0 0,0 0 0,0-1-1,0 1 1,0 0 0,0 0 0,0 0-1,1-1 1,-1 1 0,0 0 0,0 0-1,-1 0 1,1-1 0,0 1 0,0 0-1,0 0 1,0 0 0,0-1-1,-7-16 2677,-5 3-1051,11 14-1680,1 0-1,0 0 1,0-1-1,-1 1 0,1 0 1,0 0-1,0 0 1,-1 0-1,1 0 0,0 0 1,-1 0-1,1 0 0,0 0 1,0 0-1,-1 0 1,1 0-1,0 0 0,0 0 1,-1 0-1,1 0 1,0 0-1,-1 0 0,1 0 1,0 0-1,0 0 1,-1 0-1,1 0 0,0 1 1,0-1-1,-1 0 0,1 0 1,0 0-1,0 0 1,0 1-1,-1-1 0,1 0 1,0 0-1,0 1 1,0-1-1,0 0 0,0 0 1,-1 1-1,1-1 1,0 0-1,0 1 0,-1 4 37,-1 0 0,1 0 0,1 0-1,-1 1 1,1-1 0,0 0 0,0 0-1,2 11 1,10 42 15,-9-43-70,1-1-1,1 1 1,1-1-1,0 0 1,12 20-1,-17-32-1,0-1 0,0 0 0,0 1-1,0-1 1,0 0 0,0 1 0,0-1-1,1 0 1,-1 0 0,0 0-1,1 0 1,-1 0 0,1 0 0,-1-1-1,1 1 1,-1 0 0,3 0-1,-2-1 3,-1 0 0,0-1 0,0 1 0,1 0-1,-1-1 1,0 1 0,0 0 0,0-1 0,0 0-1,1 1 1,-1-1 0,0 0 0,0 1-1,0-1 1,0 0 0,0 0 0,-1 0 0,1 0-1,0 0 1,0 0 0,0 0 0,-1 0-1,1 0 1,-1 0 0,2-3 0,3-7 16,-1 0-1,0-1 1,0 1 0,-1-1 0,-1 0 0,3-22 0,-2-78 199,-3 107-204,0-34 106,-2 0 0,-11-54 0,9 72-100,-1 1 1,-1 0-1,-1 0 1,0 0-1,-2 1 1,-13-22-1,20 36-33,-1 1-1,-1-1 1,1 1 0,-1 0-1,1 0 1,-1 0 0,0 1-1,-1-1 1,1 1 0,-1 0-1,1 0 1,-7-3 0,9 6-1,-1-1 1,1 0 0,0 1 0,0-1 0,-1 1 0,1 0 0,0 0 0,0 0 0,-1 0 0,1 0 0,0 1 0,-1-1 0,1 1 0,0-1 0,0 1 0,0 0 0,0 0 0,0 0 0,0 0-1,0 0 1,0 0 0,0 0 0,0 1 0,0-1 0,1 1 0,-1 0 0,0-1 0,1 1 0,0 0 0,-1 0 0,-1 3 0,-1 1-4,1 0-1,0 1 1,0-1 0,0 1 0,0-1 0,1 1-1,0 0 1,1 0 0,-1 0 0,2 0 0,-1 0 0,1 12-1,0-15 18,0 0-1,1 0 1,0 0-1,-1 0 1,2 0-1,-1 0 1,0 0-1,1 0 1,0 0-1,0 0 1,0-1-1,0 1 1,0-1-1,1 0 1,0 1 0,-1-1-1,1 0 1,1-1-1,-1 1 1,0 0-1,0-1 1,8 4-1,77 30-103,-65-29 116,-1 2 0,1 1 0,35 21 0,-51-26-131,-1 0 1,0 0-1,0 0 0,0 1 0,0 0 1,-1 0-1,0 0 0,-1 1 1,1-1-1,-1 1 0,0 0 0,-1 1 1,0-1-1,0 0 0,3 13 1,-2-3-177,-1-5-94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7.321"/>
    </inkml:context>
    <inkml:brush xml:id="br0">
      <inkml:brushProperty name="width" value="0.025" units="cm"/>
      <inkml:brushProperty name="height" value="0.025" units="cm"/>
    </inkml:brush>
  </inkml:definitions>
  <inkml:trace contextRef="#ctx0" brushRef="#br0">67 1 20212,'-12'25'952,"2"1"-1,1 0 1,1 0-1,1 1 1,-5 48-1,6-16-200,4 94-1,2-137-645,0-10-74,0-1-1,-1 0 1,2 0 0,-1 0 0,1 0 0,-1 1-1,1-1 1,1 0 0,-1 0 0,1 0 0,0-1 0,3 7-1,-5-10-28,1-1-1,-1 0 1,0 0-1,1 1 1,-1-1-1,0 0 1,1 0-1,-1 0 1,1 1-1,-1-1 1,0 0-1,1 0 1,-1 0-1,1 0 1,-1 0-1,1 0 1,-1 0-1,0 0 1,1 0-1,-1 0 1,1 0-1,-1 0 1,1 0-1,-1 0 1,0 0-1,1 0 1,-1 0-1,1-1 1,-1 1-1,0 0 1,1 0-1,-1 0 1,1-1-1,-1 1 1,0 0-1,0-1 1,1 1-1,-1 0 1,0-1-1,1 1 1,-1 0-1,0-1 1,0 1-1,0 0 1,1-1-1,-1 1 1,0-1-1,0 1 1,0 0-1,0-1 1,0 0-1,11-25-59,0-15-201,-1-1 0,-2 0-1,4-50 1,-13 84-39,-1 19 240,-2 24 76,4-31-17,1 1 1,-1 0-1,1-1 0,0 1 0,0-1 0,1 1 0,-1-1 0,1 1 0,0-1 0,0 0 0,4 5 0,-5-7 4,1-1-1,-1 1 1,0-1-1,1 0 1,-1 0-1,1 1 1,0-1-1,-1 0 1,1 0-1,0-1 1,0 1-1,-1 0 1,1 0-1,0-1 1,0 0-1,0 1 1,0-1-1,0 0 1,0 0-1,0 0 1,0 0-1,-1 0 1,1 0-1,0 0 1,0-1-1,0 1 1,0-1-1,0 1 1,2-2-1,5-3 14,-2 1-1,1-1 1,-1 0-1,0-1 0,0 0 1,0 0-1,-1-1 1,0 1-1,0-1 0,0 0 1,6-12-1,12-14-26,-26 38-14,-1-1-1,1 1 0,0-1 0,1 1 1,-3 9-1,1-2 9,-7 18 101,-5 40-1,13-61-35,1 0 1,0 0 0,0 0-1,1-1 1,1 1-1,-1 0 1,1 0-1,1 0 1,3 13-1,-5-21-60,0 0 0,1 0 0,-1 0 1,0 0-1,0 0 0,1 0 0,-1 0 0,1 0 0,-1 0 0,1-1 0,-1 1 0,1 0 0,0 0 0,-1 0 0,1-1 0,0 1 1,-1 0-1,1 0 0,0-1 0,0 1 0,0-1 0,0 1 0,0-1 0,0 1 0,0-1 0,0 0 0,0 1 0,0-1 1,0 0-1,0 0 0,0 0 0,0 0 0,0 0 0,0 0 0,0 0 0,0 0 0,0 0 0,0 0 0,0 0 0,0-1 0,0 1 1,0 0-1,0-1 0,0 1 0,0-1 0,0 1 0,-1-1 0,1 1 0,0-1 0,0 0 0,0 1 0,0-3 0,5-2-320,-1 0 0,1-1 0,-1 0-1,-1 0 1,7-12 0,-5 8 147,-2-1 1,1 0-1,-1 0 0,-1-1 0,4-14 1,0-21-585</inkml:trace>
  <inkml:trace contextRef="#ctx0" brushRef="#br0" timeOffset="1">287 87 17332,'-5'4'2240,"-1"5"-1400,3 4-464,0-2 1505,3 2-1953,3 0 552,7-2-320,0 1-232</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7.725"/>
    </inkml:context>
    <inkml:brush xml:id="br0">
      <inkml:brushProperty name="width" value="0.025" units="cm"/>
      <inkml:brushProperty name="height" value="0.025" units="cm"/>
    </inkml:brush>
  </inkml:definitions>
  <inkml:trace contextRef="#ctx0" brushRef="#br0">175 0 19660,'-11'2'656,"-1"0"1,1 1-1,0 0 0,1 1 1,-1 0-1,1 0 0,-1 1 1,-16 12-1,22-14-509,1 0-1,-1 0 1,1 1 0,0-1 0,0 1-1,1 0 1,-1 0 0,1 1 0,0-1-1,0 1 1,0-1 0,0 1 0,1 0-1,0 0 1,0 0 0,0 0 0,1 0 0,0 1-1,0-1 1,0 8 0,0-11-132,1-1 0,0 1 0,0 0 0,1 0 0,-1 0 0,0 0 0,1 0 0,-1-1 0,1 1 0,-1 0 0,1 0 0,0-1 1,0 1-1,0 0 0,0-1 0,0 1 0,0-1 0,0 1 0,1-1 0,-1 0 0,0 0 0,4 3 0,-2-3-18,0 0-1,0 1 1,0-1-1,0 0 1,0-1-1,0 1 1,1-1 0,-1 1-1,0-1 1,1 0-1,-1 0 1,4-1-1,7-1-116,1-1-1,0-1 0,-1 0 0,24-11 0,-14 3-191,26-17 1,-33 18 72,0 1 0,0 1 0,31-12 0,-48 21 237,1 0 1,-1-1-1,1 1 0,0 0 0,-1 0 1,1 0-1,0-1 0,-1 1 1,1 0-1,0 0 0,0 0 0,-1 0 1,1 0-1,0 1 0,-1-1 0,1 0 1,0 0-1,-1 0 0,1 1 1,-1-1-1,1 0 0,0 0 0,-1 1 1,1-1-1,-1 1 0,1-1 1,-1 1-1,1-1 0,-1 0 0,1 1 1,-1 0-1,1-1 0,-1 1 0,0-1 1,1 1-1,-1-1 0,0 1 1,1 0-1,-1-1 0,0 1 0,0 0 1,0-1-1,0 1 0,1 0 1,-1-1-1,0 2 0,0 4 69,0-1-1,0 1 1,-1 0-1,-1 8 1,2-11-19,-6 28 270,3-21-155,1 1 0,0 0 1,1-1-1,0 1 0,1 17 1,0-27-146,0 0 0,0 0-1,1 0 1,-1 0 0,0-1 0,0 1 0,1 0 0,-1 0 0,0 0 0,1 0 0,-1-1 0,1 1 0,-1 0 0,1 0-1,-1-1 1,1 1 0,0 0 0,-1-1 0,1 1 0,0-1 0,-1 1 0,1-1 0,0 1 0,0-1 0,0 1-1,1-1-11,0 1 0,-1-1-1,1 0 1,0 0 0,-1 0-1,1 0 1,0 0 0,-1-1-1,1 1 1,0 0 0,-1-1-1,4-1 1,4-2-122,1-1 1,-1-1-1,13-9 1,-17 11 19,28-19-393,-18 10 133,1 2 0,0 0 1,1 1-1,0 0 0,22-8 1,-38 18 336,-1-1 0,1 1 0,0 0 0,0 0 0,-1-1 0,1 1 0,0 0 0,0 0 0,-1 0 0,1 0 0,0 0 0,0 0 0,0 0 0,-1 0 0,1 0 0,0 1 0,0-1 0,-1 0 0,1 0 0,0 1 0,0-1 0,-1 0 0,1 1 0,0-1 0,0 1 0,0 0 18,-1 0 1,1 0-1,-1 0 0,1 1 0,-1-1 1,0 0-1,1 0 0,-1 0 0,0 0 0,0 0 1,0 0-1,0 0 0,0 1 0,0-1 0,-1 2 1,-1 7 113,-1 1 1,0-1 0,-5 11 0,4-10-82,-7 23-663,11-34 627,0 0 0,0 0-1,0 0 1,1 0 0,-1 0 0,0 0-1,0 0 1,0 0 0,0 0-1,0 0 1,0 0 0,0 0-1,1 0 1,-1 0 0,0 0-1,0 0 1,0 0 0,0 0 0,0 0-1,0 0 1,1 0 0,-1 0-1,0 0 1,0 0 0,0 0-1,0 0 1,0 0 0,0 0 0,0 0-1,1 0 1,-1 0 0,0 0-1,0 1 1,0-1 0,0 0-1,0 0 1,0 0 0,0 0-1,0 0 1,0 0 0,0 0 0,0 1-1,0-1 1,0 0 0,0 0-1,0 0 1,0 0 0,0 0-1,0 0 1,0 1 0,0-1 0,0 0-1,0 0 1,0 0 0,0 0-1,0 0 1,8-13-203</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8.176"/>
    </inkml:context>
    <inkml:brush xml:id="br0">
      <inkml:brushProperty name="width" value="0.025" units="cm"/>
      <inkml:brushProperty name="height" value="0.025" units="cm"/>
    </inkml:brush>
  </inkml:definitions>
  <inkml:trace contextRef="#ctx0" brushRef="#br0">1 96 21213,'0'2'137,"0"0"0,0 0 0,0 0 0,0 0 1,0-1-1,0 1 0,0 0 0,1 0 0,-1 0 1,1 0-1,0-1 0,-1 1 0,1 0 0,0 0 1,0-1-1,0 1 0,0 0 0,0-1 1,0 1-1,1-1 0,-1 0 0,0 1 0,1-1 1,-1 0-1,1 0 0,-1 0 0,1 0 0,0 0 1,-1 0-1,1 0 0,0-1 0,0 1 0,0-1 1,-1 1-1,1-1 0,0 0 0,0 1 1,0-1-1,0 0 0,0 0 0,0 0 0,0-1 1,3 0-1,1 0-49,1-1 0,0 0 0,-1 0 0,1-1 0,-1 0 0,0 0-1,0 0 1,0-1 0,0 0 0,8-7 0,-11 8-88,0 1 0,-1-1 0,1 1-1,0-1 1,-1 0 0,0 0 0,0 0 0,0 0-1,0 0 1,0-1 0,0 1 0,-1-1-1,0 1 1,0-1 0,0 1 0,0-1 0,0 0-1,-1 1 1,1-1 0,-1-7 0,-1 10-1,1-1 1,0 1 0,-1 0-1,1-1 1,0 1 0,-1-1-1,0 1 1,1 0 0,-1-1-1,0 1 1,0 0 0,0-1-1,1 1 1,-1 0 0,-1 0-1,1 0 1,0 0 0,0 0-1,0 0 1,0 0 0,-1 1-1,1-1 1,0 0 0,-1 1-1,1-1 1,-1 1 0,1-1-1,-1 1 1,1-1 0,-1 1-1,1 0 1,-1 0 0,1 0-1,-1 0 1,1 0 0,-1 0-1,1 1 1,-3-1-1,-1 1 9,0 1 0,0-1-1,1 1 1,-1-1-1,0 1 1,1 1-1,-1-1 1,1 1-1,-1 0 1,-3 3-1,3-2 21,1 1 0,0 0 0,0 0 0,1 0 0,-1 0 0,1 0 0,0 1 1,-3 8-1,5-11-8,0-1 1,0 1 0,0 0-1,0 0 1,0 0 0,1 0 0,0 0-1,0 0 1,-1 0 0,2 0-1,-1 0 1,0 0 0,1 0 0,-1-1-1,1 1 1,0 0 0,0 0-1,0 0 1,2 4 0,-1-6-15,-1 1-1,1-1 1,0 1 0,0-1 0,0 1-1,-1-1 1,1 0 0,1 0 0,-1 0-1,0 0 1,0-1 0,0 1 0,0 0-1,1-1 1,-1 1 0,0-1 0,1 0-1,-1 0 1,0 0 0,0 0 0,1 0 0,-1-1-1,0 1 1,3-1 0,7-2-120,1 0 0,22-9 0,-3-2-353,43-27-1,-46 24 47,37-15 0,-64 31 417,-1 0 0,1 0 0,-1 1 1,1-1-1,-1 1 0,1 0 0,-1-1 0,1 1 1,-1 0-1,1 0 0,-1 0 0,1 0 0,0 0 1,-1 0-1,1 0 0,1 1 0,-2 0 18,0-1 0,-1 0 0,1 1 0,-1-1 0,1 1 0,-1-1 0,1 1 0,-1 0 0,1-1 0,-1 1 0,0-1 0,1 1 0,-1 0 0,0-1 0,0 1 1,1 0-1,-1 0 0,0-1 0,0 1 0,0 0 0,0-1 0,0 1 0,0 0 0,0 1 0,-1 5 184,-1 1-1,1 0 1,-1 0 0,-7 14 0,5-12-64,2-4-14,0 1 0,0-1 0,1 1-1,0-1 1,0 1 0,0 7 0,1-13-109,0 0 0,0 0 1,0 0-1,0 0 1,0 1-1,0-1 0,0 0 1,1 0-1,-1 0 0,1 0 1,-1 0-1,1 0 1,-1 0-1,1 0 0,-1 0 1,1 0-1,0 0 1,-1 0-1,1-1 0,0 1 1,0 0-1,0 0 0,0-1 1,0 1-1,0-1 1,0 1-1,0-1 0,0 1 1,0-1-1,0 1 0,0-1 1,0 0-1,0 0 1,0 1-1,0-1 0,0 0 1,1 0-1,-1 0 0,0 0 1,0 0-1,0-1 1,0 1-1,2 0 0,11-4-156,0 1-1,0-2 0,0 0 0,-1 0 1,0-1-1,17-10 0,-12 5-274,1 2 0,20-7 0,-37 15 367,0 1 0,-1-1 0,1 1 0,0-1 0,0 1 0,0 0 0,0 0 0,-1 0 0,1 0 0,0 0 0,0 0 0,0 0 0,0 0 0,0 1 0,-1-1 0,1 1-1,3 1 1,-3-1 26,-1 0 0,0 0 0,0 0-1,0 0 1,0 0 0,-1 1 0,1-1-1,0 0 1,0 0 0,-1 1-1,1-1 1,-1 0 0,1 1 0,-1-1-1,1 1 1,-1-1 0,0 1 0,0-1-1,0 1 1,0-1 0,0 1-1,0 2 1,-1 6-38,-1 1 1,0-1-1,0 0 0,-1 0 0,-5 14 1,7-21 50,0 0 1,0-1-1,0 1 1,0-1-1,0 0 1,-1 1-1,1-1 1,-1 0-1,0 0 1,1 0-1,-1 0 1,0 0-1,0 0 1,0 0 0,-1-1-1,1 1 1,0-1-1,-1 1 1,1-1-1,0 0 1,-1 0-1,0 0 1,1-1-1,-1 1 1,-4 0-1,-17-4-102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08.922"/>
    </inkml:context>
    <inkml:brush xml:id="br0">
      <inkml:brushProperty name="width" value="0.025" units="cm"/>
      <inkml:brushProperty name="height" value="0.025" units="cm"/>
    </inkml:brush>
  </inkml:definitions>
  <inkml:trace contextRef="#ctx0" brushRef="#br0">6 1 22997,'0'0'1776,"1"4"-1432,2 3-496,-3 3 608,-4-2 81,-2-14-257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47.091"/>
    </inkml:context>
    <inkml:brush xml:id="br0">
      <inkml:brushProperty name="width" value="0.025" units="cm"/>
      <inkml:brushProperty name="height" value="0.025" units="cm"/>
    </inkml:brush>
  </inkml:definitions>
  <inkml:trace contextRef="#ctx0" brushRef="#br0">3 194 26038,'-3'-2'-232,"3"4"31,6 2-287,7-17-296,0-10-544,-3-9-120,-6-6 943,2-1-303,-5-14-104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47.561"/>
    </inkml:context>
    <inkml:brush xml:id="br0">
      <inkml:brushProperty name="width" value="0.025" units="cm"/>
      <inkml:brushProperty name="height" value="0.025" units="cm"/>
    </inkml:brush>
  </inkml:definitions>
  <inkml:trace contextRef="#ctx0" brushRef="#br0">2 1 15011,'0'0'86,"0"1"0,-1-1 1,1 0-1,0 1 0,0-1 0,0 0 0,0 1 0,0-1 0,0 0 0,-1 1 1,1-1-1,0 0 0,0 1 0,0-1 0,0 0 0,0 1 0,0-1 0,0 1 0,1-1 1,-1 0-1,0 1 0,0-1 0,0 0 0,0 1 0,0-1 0,0 0 0,1 1 1,-1-1-1,0 0 0,0 0 0,1 1 0,-1-1 0,0 0 0,0 1 0,1-1 1,10 12 937,-2-5-455,1-1 1,0-1-1,0 1 0,1-2 0,0 1 0,-1-2 1,1 1-1,1-2 0,-1 1 0,13 0 0,-1-1-357,-1 0 1,1-2-1,0 0 0,25-5 0,-39 4-465,0 0 0,0-1 1,-1 0-1,1 0 0,0-1 1,-1 0-1,0 0 0,13-7 1,-21 10 233,0-1 0,0 1 0,0 0 0,0 0 0,0 0-1,0-1 1,0 1 0,0 0 0,0 0 0,0 0 0,1-1 0,-1 1 0,0 0 0,0 0 0,0 0 0,0-1 0,0 1 0,0 0 0,-1 0 0,1 0-1,0-1 1,0 1 0,0 0 0,0 0 0,0 0 0,0-1 0,0 1 0,0 0 0,0 0 0,0 0 0,-1 0 0,1-1 0,0 1 0,0 0 0,0 0-1,0 0 1,-1 0 0,1 0 0,0 0 0,0-1 0,0 1 0,0 0 0,-1 0 0,1 0 0,0 0 0,0 0 0,-1 0 0,1 0 0,0 0 0,0 0-1,0 0 1,-1 0 0,1 0 0,0 0 0,0 0 0,0 0 0,-1 0 0,-12-3-386,-6 3-263</inkml:trace>
  <inkml:trace contextRef="#ctx0" brushRef="#br0" timeOffset="1">121 192 17348,'-6'20'1920,"6"-7"-1032,7-1-272,12-4 961,4-6-161,10-2-360,3 0-216,-2-4-415,1 1-289,-7 0-625,-3 1-431,-12 2 760,-11 2-216,-10 10-144</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48.069"/>
    </inkml:context>
    <inkml:brush xml:id="br0">
      <inkml:brushProperty name="width" value="0.025" units="cm"/>
      <inkml:brushProperty name="height" value="0.025" units="cm"/>
    </inkml:brush>
  </inkml:definitions>
  <inkml:trace contextRef="#ctx0" brushRef="#br0">0 307 14971,'9'23'2513,"6"-7"-1257,10-13-464,2-3 2177,7-8-1585,2 0-288,4-4-720,1-2-432,-6 3-744,0 5-192,-4 0-432,1 0-41,-4-1 705,3-4-344,2-4 160</inkml:trace>
  <inkml:trace contextRef="#ctx0" brushRef="#br0" timeOffset="1">804 0 18300,'-11'16'1568,"-7"10"-1152,-2 4-152,-4 9 377,-2 4-129,-1 1-40,-2-1-104,4-1-304,0-5-200,5-11-448,0-9-273,4-17 689,3-12-144,5-18-88</inkml:trace>
  <inkml:trace contextRef="#ctx0" brushRef="#br0" timeOffset="2">538 78 17876,'14'10'2200,"5"3"-1344,3 2-303,3 3 1071,5 0-560,1-1-40,7 1-455,-4-3-361,3-3-873,-1-4 1554,0-8-889,0-1-72,-5-8-48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48.583"/>
    </inkml:context>
    <inkml:brush xml:id="br0">
      <inkml:brushProperty name="width" value="0.025" units="cm"/>
      <inkml:brushProperty name="height" value="0.025" units="cm"/>
    </inkml:brush>
  </inkml:definitions>
  <inkml:trace contextRef="#ctx0" brushRef="#br0">1 246 19612,'13'4'1937,"5"0"-1297,-1 1-256,12-3 912,6 1-624,6-1-944,1-4-424,1-2 568,0-3-232,-2-2-144</inkml:trace>
  <inkml:trace contextRef="#ctx0" brushRef="#br0" timeOffset="1">732 1 18020,'1'10'2120,"1"7"-1208,-2 1-399,-3 4 1775,3 4-1256,5 2-560,3 4-136,2 1-408,0-3-264,3 0-344,-2-3-208,-4-4-616,-3-3 1024,-4-8-176,-5-2-121</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49.060"/>
    </inkml:context>
    <inkml:brush xml:id="br0">
      <inkml:brushProperty name="width" value="0.025" units="cm"/>
      <inkml:brushProperty name="height" value="0.025" units="cm"/>
    </inkml:brush>
  </inkml:definitions>
  <inkml:trace contextRef="#ctx0" brushRef="#br0">1 508 17772,'0'8'2224,"7"-2"-1384,16-12-327,7-4 1127,14-8-560,6-4-168,11-5-312,-1 0-175,1-2-257,0-1-240,-11 6-577,-7 1-319,-13 3 816,-7 1-184,-13 5-168</inkml:trace>
  <inkml:trace contextRef="#ctx0" brushRef="#br0" timeOffset="1.01">45 28 18524,'-17'-9'2088,"13"8"-1175,4-2-305,20 0 1072,8 0-408,14 0-367,7 2-185,11-1-488,3 1-312,3-1-632,0 2-329,-6 2 1057,-8 1-288,-14-3-144,-5 0-216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7:49.468"/>
    </inkml:context>
    <inkml:brush xml:id="br0">
      <inkml:brushProperty name="width" value="0.025" units="cm"/>
      <inkml:brushProperty name="height" value="0.025" units="cm"/>
    </inkml:brush>
  </inkml:definitions>
  <inkml:trace contextRef="#ctx0" brushRef="#br0">0 11 19308,'8'35'4928,"-6"-27"-4306,0 1 0,0-1 0,5 15 0,-5-21-579,-1 1 1,0-1 0,1 1 0,0-1 0,-1 0 0,1 0 0,0 0 0,0 0 0,0 0-1,0 0 1,0 0 0,1-1 0,-1 1 0,1-1 0,4 3 0,0-2-39,0 0-1,0-1 1,0 1 0,0-1 0,0-1-1,1 0 1,-1 0 0,0 0 0,0-1 0,0 1-1,1-2 1,6-1 0,7-3-86,0-1 1,34-16-1,20-19-134,-47 25 0,37-16 1,-64 33 214,-1 0 0,0 0 0,0 0 0,0 0 0,0 0 0,1-1 0,-1 1 0,0 0 0,0 0-1,0 0 1,1 0 0,-1 0 0,0 0 0,0 0 0,0 0 0,1 0 0,-1 0 0,0 0 0,0 0 0,0 0 0,1 0 0,-1 0 0,0 0 0,0 0 0,0 0 0,1 0 0,-1 0 0,0 0 0,0 0 0,0 0 0,1 0 0,-1 0 0,0 1 0,0-1 0,0 0 0,0 0 0,1 0 0,-1 0 0,0 0 0,0 1 0,0-1 0,0 0 0,0 0 0,0 0 0,1 1 0,-1-1 0,0 0 0,0 0 0,0 0 0,0 1 0,0-1 0,0 0 0,0 0 0,0 0 0,0 1 0,0-1 0,0 0 0,-3 13 60,2-11-49,-7 20 99,-7 25 83,14-44-170,0 0 0,1 0 0,-1 0 0,1 1 0,0-1-1,0 0 1,0 1 0,0-1 0,0 0 0,1 0 0,1 4 0,-2-6-29,1 1 1,0-1-1,-1 0 0,1 0 1,0 0-1,0 0 0,0 0 1,0 0-1,0 0 0,0-1 1,0 1-1,0 0 1,0 0-1,0-1 0,1 1 1,-1-1-1,0 1 0,0-1 1,1 0-1,-1 1 0,0-1 1,1 0-1,-1 0 0,0 0 1,1 0-1,-1 0 1,0 0-1,1 0 0,-1 0 1,0-1-1,0 1 0,3-1 1,4-1-227,1-1 1,-1 0-1,13-6 1,62-40-1676,-62 36 1212,0 0 0,0 1 0,40-15 0,-60 26 721,0 1 1,0 0-1,-1-1 0,1 1 0,0 0 1,0 0-1,0-1 0,0 1 0,-1 0 0,1 0 1,0 0-1,0 0 0,0 0 0,0 0 1,0 0-1,-1 1 0,1-1 0,0 0 0,0 0 1,0 1-1,-1-1 0,1 0 0,0 1 1,0-1-1,1 2 0,-2-1 33,1 0 0,-1 0 0,1 0 0,-1 0 0,0 0 0,0 0 0,1 0 0,-1 0 0,0 1 0,0-1 1,0 0-1,0 0 0,0 0 0,0 0 0,0 1 0,-1 0 0,-2 9 456,0 0 0,-1 0 0,-6 11 0,6-14-140,2-3-146,-1 2 176,0 1 0,0-1 0,1 1 0,-2 11 0,4-19-398,0 0-1,0 0 1,0 0 0,0 0 0,0 0 0,0 0-1,0 0 1,0 0 0,0 0 0,0 0-1,1 0 1,-1 0 0,0 0 0,0 0-1,0 0 1,0 0 0,0 0 0,0 0-1,0 0 1,0 0 0,0 0 0,0 0-1,0 0 1,0 0 0,0 0 0,0 0 0,0 0-1,1 0 1,-1 0 0,0 0 0,0 0-1,0 0 1,0 0 0,0 1 0,0-1-1,0 0 1,0 0 0,0 0 0,0 0-1,0 0 1,0 0 0,0 0 0,0 0 0,0 0-1,0 0 1,0 0 0,0 0 0,0 0-1,0 0 1,0 0 0,0 0 0,0 0-1,0 1 1,0-1 0,0 0 0,0 0-1,0 0 1,0 0 0,0 0 0,0 0 0,0 0-1,0 0 1,0 0 0,0 0 0,0 0-1,0 0 1,0 0 0,4-4 44,-2 3 1,8-11 93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4.370"/>
    </inkml:context>
    <inkml:brush xml:id="br0">
      <inkml:brushProperty name="width" value="0.05" units="cm"/>
      <inkml:brushProperty name="height" value="0.05" units="cm"/>
    </inkml:brush>
  </inkml:definitions>
  <inkml:trace contextRef="#ctx0" brushRef="#br0">92 339 15219,'-6'-6'369,"-1"0"0,0 1 0,0 0 0,-10-5 0,15 9-316,0 0 0,0 0-1,1 0 1,-1 1 0,0-1 0,0 1 0,0 0-1,0-1 1,0 1 0,0 0 0,-3 0 0,4 0-2,0 1 0,0-1 1,0 0-1,0 1 1,0-1-1,1 1 0,-1-1 1,0 1-1,0-1 1,0 1-1,1 0 0,-1-1 1,0 1-1,1 0 1,-1-1-1,0 1 0,1 0 1,-1 0-1,1 0 1,-1 0-1,1 0 1,0-1-1,-1 1 0,1 2 1,-2 3 33,1 0 0,1 0 0,-1 0 0,1 1 0,0-1 0,0 0 0,0 0 0,3 8 0,13 52 77,-12-50-106,2 9 31,2-1 0,0-1 0,1 1 1,1-1-1,2-1 0,15 24 0,-25-43-67,-1-1 1,1 0-1,0 1 0,0-1 0,0 0 0,1 0 0,-1 0 0,0 0 0,1-1 0,-1 1 0,1-1 1,4 3-1,-6-4-10,1 0 0,-1 0 0,0 0 0,1 0 0,-1 0 0,1 0 0,-1 0 0,0-1 0,1 1 0,-1 0 0,0-1 0,1 1 0,-1-1 0,0 0 0,0 1 1,0-1-1,1 0 0,-1 1 0,0-1 0,0 0 0,0 0 0,0 0 0,0 0 0,-1 0 0,1 0 0,0-1 0,1-1 0,5-8 28,-1-1 0,-1 1-1,0-1 1,0-1 0,-1 1 0,-1 0-1,0-1 1,1-16 0,6-106 170,-10 131-200,1-46 61,-3-1 0,-1 1 0,-3 0 0,-20-83-1,11 88-85,6 28-22,9 17 38,0 0 0,0 0-1,0 0 1,-1 0 0,1 0 0,0 0-1,0 0 1,0 0 0,0 0 0,0 0-1,0 0 1,-1 0 0,1 0 0,0 0 0,0 0-1,0 0 1,0-1 0,0 1 0,0 0-1,-1 0 1,1 1 0,0-1 0,0 0-1,0 0 1,0 0 0,0 0 0,0 0-1,-1 0 1,1 0 0,0 0 0,0 0 0,0 0-1,0 0 1,0 0 0,0 0 0,0 0-1,-1 0 1,1 1 0,0-1 0,0 0-1,0 0 1,0 0 0,0 0 0,0 0 0,0 0-1,0 0 1,0 1 0,0-1 0,0 0-1,0 0 1,0 0 0,-1 3-12,1 0 0,-1-1 0,1 1 0,0 0 0,0-1 0,0 1 0,0 4 0,12 49-44,2 0 0,33 83 0,-45-131 62,9 22 45,1 0 1,1-1-1,1-1 0,2 0 1,35 47-1,-50-73-43,1 0-1,-1-1 1,1 1-1,-1 0 1,1-1-1,0 0 1,-1 1-1,1-1 1,0 0-1,0 0 1,0 0-1,0 0 1,0 0-1,4 1 1,-5-2-4,0 0 0,1-1 0,-1 1 0,0 0 1,0 0-1,1-1 0,-1 1 0,0-1 0,0 1 1,0-1-1,0 1 0,0-1 0,0 0 0,0 1 1,0-1-1,0 0 0,0 0 0,0 0 0,0 0 0,-1 0 1,1 0-1,0 0 0,0 0 0,-1 0 0,1 0 1,-1 0-1,1-2 0,3-6 5,0-1 0,-1 0-1,-1 0 1,0 0 0,0 0-1,-1 0 1,0 0 0,0-1 0,-2-14-1,-1 0 28,-1 0-1,-12-42 0,4 38-9,4 22-19,6 7-6,1 1 0,-1-1 0,1 0 0,0 1 0,-1-1 0,1 0 0,-1 1 0,1-1 0,0 1 0,0-1 0,-1 1 0,1-1 0,0 1 0,0-1 1,-1 1-1,1-1 0,0 1 0,0-1 0,0 1 0,0-1 0,0 1 0,0-1 0,0 1 0,0 0 0,-1 19-18,1-1 1,0 0-1,2 1 0,0-1 0,10 36 0,-12-52 17,1 0-1,0 0 0,0 0 0,0 0 1,0 0-1,1 0 0,-1 0 1,1-1-1,2 4 0,-4-5 2,1-1 0,-1 0-1,0 1 1,1-1 0,-1 0 0,1 1 0,-1-1 0,1 0-1,-1 0 1,1 1 0,-1-1 0,1 0 0,-1 0-1,1 0 1,-1 0 0,1 1 0,0-1 0,-1 0-1,1 0 1,-1 0 0,2-1 0,-1 1 1,0-1-1,1 1 1,-1-1 0,0 1 0,0-1-1,0 0 1,0 0 0,0 1 0,0-1 0,0 0-1,0 0 1,0 0 0,1-1 0,55-76 55,2-4-32,-51 72-15,2 0 1,-1 1 0,1 0-1,0 0 1,16-10-1,-3 11 196,-18 7 262,-15 0 289,2 1-554,0-1-1,0-1 0,0 0 0,0 0 0,0 0 0,0-1 1,1 0-1,-8-4 0,-60-37 337,62 36-489,-19-13-754,32 20 662,0 1 0,0 0 0,0 0 0,-1 0 0,1-1-1,0 1 1,0 0 0,0 0 0,-1-1 0,1 1 0,0 0 0,0 0 0,0-1 0,0 1 0,0 0 0,0 0 0,-1-1 0,1 1 0,0 0 0,0-1 0,0 1 0,0 0 0,0 0 0,0-1 0,0 1 0,0 0-1,0-1 1,0 1 0,1 0 0,-1 0 0,0-1 0,0 1 0,0 0 0,0-1 0,0 1 0,0 0 0,1 0 0,-1 0 0,0-1 0,0 1 0,0 0 0,1 0 0,-1-1 0,0 1 0,1 0 0,11-7-1166,30-8-239,-17 0 474</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34.239"/>
    </inkml:context>
    <inkml:brush xml:id="br0">
      <inkml:brushProperty name="width" value="0.025" units="cm"/>
      <inkml:brushProperty name="height" value="0.025" units="cm"/>
    </inkml:brush>
  </inkml:definitions>
  <inkml:trace contextRef="#ctx0" brushRef="#br0">0 3272 12795,'165'-244'1009,"-85"120"-954,359-587-291,-190 298 79,-90 146 111,37-60 43,23 15 140,108-67 596,-146 177 283,-157 174-847,-1 0-1,-1-2 1,-2-1 0,-1 0-1,-1-1 1,14-37 0,-26 46-152,-6 22-18,0 0 0,0 0-1,1 1 1,-1-1 0,0 0-1,0 0 1,-1 0-1,1 0 1,0 1 0,0-1-1,0 0 1,-1 0 0,1 0-1,0 1 1,-1-1 0,1 0-1,0 0 1,-1 1 0,1-1-1,-1 0 1,1 1 0,-2-2-1,-3 0-56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38.136"/>
    </inkml:context>
    <inkml:brush xml:id="br0">
      <inkml:brushProperty name="width" value="0.025" units="cm"/>
      <inkml:brushProperty name="height" value="0.025" units="cm"/>
    </inkml:brush>
  </inkml:definitions>
  <inkml:trace contextRef="#ctx0" brushRef="#br0">1579 196 12235,'-38'-20'654,"-253"-113"2148,261 122-2677,-1 3-1,0 0 1,0 2-1,-1 2 1,0 0-1,1 3 0,-1 0 1,0 2-1,-54 8 1,31 1-73,0 3 0,1 2 0,1 2 0,-86 40 0,90-33-51,2 2 1,0 3 0,2 1 0,-43 38-1,61-45-1,0 2 0,2 1 0,1 2-1,1 0 1,2 1 0,-36 63-1,49-76-2,1 0 0,1 0 0,0 0-1,1 1 1,1 0 0,1 0 0,0 0 0,1 1-1,0 23 1,3-28-3,0 1 0,1 0-1,1 0 1,0-1 0,0 0 0,1 1-1,1-1 1,1-1 0,0 1 0,0-1-1,1 0 1,10 13 0,1-3-10,0-2 0,2 0 0,0-1 0,1-1 0,1-1 0,1-1 0,0-1 0,1-1 0,1-1 0,0-1 0,30 10 0,-4-5 1,-1-2 0,2-3 0,0-2 0,103 6 0,-52-14 23,0-4-1,0-5 0,0-5 1,-2-4-1,0-4 0,-1-5 1,115-44-1,-179 55-65,0-2 1,-1-1 0,-1-2-1,45-32 1,-62 39 48,-1-1 0,-1-1 0,0 0 0,-1-1-1,-1-1 1,0 0 0,-1 0 0,0-1 0,-2-1 0,10-20 0,-17 30-11,0 0-1,-1 0 1,0 0-1,0 0 0,0 0 1,-1 0-1,-1-1 1,1 1-1,-1 0 1,-1 0-1,0-1 0,0 1 1,0 0-1,-3-9 1,0 6-7,-1-1 1,0 1-1,0 0 0,-1 0 1,-1 1-1,0 0 0,0 0 1,-1 0-1,-9-8 0,-44-37-89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14.704"/>
    </inkml:context>
    <inkml:brush xml:id="br0">
      <inkml:brushProperty name="width" value="0.025" units="cm"/>
      <inkml:brushProperty name="height" value="0.025" units="cm"/>
    </inkml:brush>
  </inkml:definitions>
  <inkml:trace contextRef="#ctx0" brushRef="#br0">42 44 12339,'4'-6'1433,"0"0"1,0-1 0,-1 1-1,4-12 1,-20 48 3953,-5 10-4714,9-10-363,2 0 0,-6 51 0,11-62-270,1 0 0,1 0 0,0 0 0,2 0 1,6 28-1,-7-41-31,0-1 0,1 1 1,0-1-1,0 0 0,1 1 1,-1-1-1,1 0 0,0-1 1,7 10-1,-8-13-29,0 1 0,-1-1 0,1 1 0,0-1 1,0 0-1,-1 0 0,1 0 0,0 0 0,0 0 0,0 0 0,0 0 1,1-1-1,-1 1 0,0-1 0,0 0 0,0 1 0,0-1 0,1 0 1,-1 0-1,0 0 0,0-1 0,0 1 0,0-1 0,1 1 0,-1-1 1,0 1-1,0-1 0,3-2 0,4-3-293,0 0-1,0-1 1,-1 0 0,0 0 0,-1-1-1,1 0 1,-1-1 0,9-15 0,-11 19 241,15-25-575</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06.694"/>
    </inkml:context>
    <inkml:brush xml:id="br0">
      <inkml:brushProperty name="width" value="0.025" units="cm"/>
      <inkml:brushProperty name="height" value="0.025" units="cm"/>
    </inkml:brush>
  </inkml:definitions>
  <inkml:trace contextRef="#ctx0" brushRef="#br0">5 56 16379,'-4'4'1769,"5"-2"-1217,21 4-240,9-5 1056,10-1-856,3-1-207,8-5-450,-1-1-319,-2-5-824,-2-2 1072,-17 0-240,-5-1-216</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07.163"/>
    </inkml:context>
    <inkml:brush xml:id="br0">
      <inkml:brushProperty name="width" value="0.025" units="cm"/>
      <inkml:brushProperty name="height" value="0.025" units="cm"/>
    </inkml:brush>
  </inkml:definitions>
  <inkml:trace contextRef="#ctx0" brushRef="#br0">0 16 15067,'12'-6'1881,"3"1"-1201,11 2-264,4 1 1208,9 2-856,1 3-176,-3 9-175,-2 2-153,-11 10-168,-7 8-32,-18 8-48,-10 4 24,-18 8-144,-3 3-152,-2-5-56,0-10 256,3-22-64,8-6-49</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07.662"/>
    </inkml:context>
    <inkml:brush xml:id="br0">
      <inkml:brushProperty name="width" value="0.025" units="cm"/>
      <inkml:brushProperty name="height" value="0.025" units="cm"/>
    </inkml:brush>
  </inkml:definitions>
  <inkml:trace contextRef="#ctx0" brushRef="#br0">20 1 18220,'0'24'1240,"-1"14"-1072,0 0-88,-1 12 240,1 5-312,1-2-472,0-3-168,3-10-328,-3-7-1289,-2-14 1737,-4-6-368,-4-13-208</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08.070"/>
    </inkml:context>
    <inkml:brush xml:id="br0">
      <inkml:brushProperty name="width" value="0.025" units="cm"/>
      <inkml:brushProperty name="height" value="0.025" units="cm"/>
    </inkml:brush>
  </inkml:definitions>
  <inkml:trace contextRef="#ctx0" brushRef="#br0">0 210 16508,'1'-4'134,"-1"0"1,1 0-1,0 0 1,-1 0-1,2 0 1,-1 1 0,0-1-1,1 0 1,0 1-1,0-1 1,0 1 0,0 0-1,0-1 1,1 1-1,-1 0 1,1 0 0,5-3-1,3-4 203,2 1 1,-1 1-1,19-10 0,0 2-9,1 1 1,1 2-1,0 1 1,1 1-1,0 2 1,0 2-1,1 1 1,0 2-1,40-1 1,-64 5-279,1 1 1,-1 0 0,1 1-1,-1 0 1,0 0 0,1 2-1,16 6 1,-25-9-45,1 1 1,-1 0-1,1 0 0,-1 0 1,0 0-1,0 0 0,0 1 1,0-1-1,-1 1 1,1 0-1,-1 0 0,1 0 1,-1 0-1,0 0 0,0 0 1,-1 1-1,1-1 1,0 1-1,-1-1 0,0 1 1,0 0-1,0-1 0,-1 1 1,1 0-1,-1 7 0,0-4-5,-1 0 0,-1 0 0,1 0 0,-1 0 0,-1 0-1,1-1 1,-1 1 0,0-1 0,-1 1 0,-6 9 0,-7 7 22,-24 27 1,40-49-23,-29 31 218,-1 0 1,-2-2-1,-1-1 0,-1-2 1,-58 34-1,95-62-234,0 1 0,1-1 0,-1 1 0,0-1 0,0 1-1,1 0 1,-1 0 0,0 0 0,0 1 0,1-1 0,-1 0 0,0 1 0,0-1-1,4 3 1,0-1-39,-1 0-1,0 0 1,0 0 0,-1 1-1,8 4 1,-10-5 41,0 0 1,0 0 0,1 0 0,-1 0 0,-1 0 0,1 1-1,0-1 1,0 1 0,-1-1 0,0 1 0,1 0-1,-1-1 1,0 1 0,0 0 0,0 0 0,-1 0 0,1 0-1,-1 0 1,0-1 0,1 1 0,-1 0 0,-1 0 0,1 0-1,0 0 1,-1 0 0,-1 5 0,1-4 40,0-1 1,-1 1-1,0-1 0,0 0 1,0 1-1,0-1 0,-1 0 1,1 0-1,-1 0 1,1 0-1,-1-1 0,0 1 1,0-1-1,-1 0 0,1 0 1,0 0-1,-1 0 1,1 0-1,-8 1 0,3 0 126,0-1-1,0-1 0,-1 0 1,1 0-1,-9 0 0,14-1-191,0 0 0,0 0 0,0-1 0,0 1 1,1 0-1,-1-1 0,0 0 0,0 0 0,0 0 0,1 0 0,-1 0 0,1 0 0,-1-1 0,1 1 0,-1-1 0,1 0 0,0 0 0,-3-2 0,5 3-52,0 1 1,-1-1-1,1 0 0,0 1 1,0-1-1,0 0 0,0 1 1,-1-1-1,1 0 1,0 1-1,0-1 0,0 0 1,1 1-1,-1-1 0,0 0 1,0 1-1,0-1 0,0 0 1,1 1-1,-1-1 0,0 0 1,1 1-1,-1-1 0,0 1 1,1-1-1,-1 1 0,1-1 1,-1 1-1,1-1 0,-1 1 1,1-1-1,-1 1 0,1 0 1,-1-1-1,1 1 0,0 0 1,-1-1-1,1 1 0,0 0 1,-1 0-1,1 0 0,0-1 1,-1 1-1,1 0 0,0 0 1,-1 0-1,2 0 1,10-1-668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08.646"/>
    </inkml:context>
    <inkml:brush xml:id="br0">
      <inkml:brushProperty name="width" value="0.025" units="cm"/>
      <inkml:brushProperty name="height" value="0.025" units="cm"/>
    </inkml:brush>
  </inkml:definitions>
  <inkml:trace contextRef="#ctx0" brushRef="#br0">0 31 16275,'2'-2'255,"0"1"-1,-1 0 0,1-1 0,0 1 0,0 0 0,0 0 0,0 0 0,0 1 0,0-1 0,0 0 0,0 1 0,4-1 0,-4 0 178,20-4 105,-1 1 0,1 1 0,0 0 0,25 2 0,-34 1-500,1 0-1,-1 2 1,0-1 0,0 2-1,0 0 1,0 0 0,0 1-1,13 7 1,-24-10-41,0 0 0,0 0 1,0 0-1,0 0 0,0 0 1,0 1-1,-1-1 0,1 1 0,0-1 1,-1 1-1,1 0 0,-1 0 1,0-1-1,1 1 0,-1 0 0,0 0 1,0 0-1,0 0 0,-1 1 0,1-1 1,0 0-1,0 4 0,-1-3 11,0 0 0,-1 0-1,1 0 1,-1 0 0,0 0-1,1-1 1,-1 1 0,0 0-1,-1 0 1,1 0 0,0-1 0,-1 1-1,0-1 1,1 1 0,-1-1-1,-4 4 1,-13 14 457,-2 0 1,-31 24-1,39-35-144,0 0 0,-1-1 0,1 0 0,-2-1 0,-26 10 0,35-16-244,1 1 0,-1-1 0,0-1 0,1 1 1,-1-1-1,0 0 0,1 0 0,-8-2 0,11 2-168,0 0 0,0 0 0,1-1 0,-1 1-1,0-1 1,0 0 0,1 1 0,-1-1 0,0 0 0,1 0-1,-1 0 1,1 0 0,-1 0 0,1 0 0,0-1 0,-1 1 0,1 0-1,0-1 1,0 1 0,0-1 0,0 1 0,0-1 0,0 1-1,1-1 1,-1 0 0,0 0 0,1 1 0,-1-4 0,2-7-433,7 1-196</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09.395"/>
    </inkml:context>
    <inkml:brush xml:id="br0">
      <inkml:brushProperty name="width" value="0.025" units="cm"/>
      <inkml:brushProperty name="height" value="0.025" units="cm"/>
    </inkml:brush>
  </inkml:definitions>
  <inkml:trace contextRef="#ctx0" brushRef="#br0">1 283 16524,'0'0'46,"0"0"1,1 0-1,-1 0 1,0 0-1,0 0 1,1 0-1,-1 0 1,0 0-1,0 0 1,1 0-1,-1 0 1,0 0-1,0 0 1,1 1-1,-1-1 1,0 0-1,0 0 1,0 0-1,1 0 1,-1 1-1,0-1 1,0 0-1,0 0 1,1 0-1,-1 1 1,0-1-1,0 0 1,0 0-1,0 0 1,0 1-1,0-1 1,0 0-1,0 0 1,1 1-1,-1-1 1,0 0-1,0 0 1,0 1-1,0-1 1,0 0-1,0 0 1,0 1-1,0-1 1,0 0-1,-1 0 1,1 1-1,0-1 1,0 0-1,0 0 1,0 1-1,0-1 1,0 0-1,0 0 1,-1 1-1,1-1 1,0 0-1,0 0 1,0 0-1,-1 0 1,1 1-1,0-1 1,0 0-1,0 0 1,-1 0-1,1 0 1,0 0-1,22-4 1446,-9-2-1210,0-1-1,-1 0 0,0-1 0,0-1 1,-1 0-1,0-1 0,-1 0 1,15-17-1,-18 18-210,0-1 1,0 1-1,-1-1 0,0 0 0,-1-1 0,0 0 1,-1 0-1,0 0 0,-1 0 0,4-22 1,-6 30-59,-1 0 1,0 0-1,0 0 1,0 0-1,0 0 1,-1 0 0,1 0-1,-1 0 1,0 0-1,0 0 1,0 1 0,0-1-1,-1 0 1,-1-3-1,2 5-9,0 0-1,0 0 1,0 0-1,0 0 0,0 0 1,0 0-1,0 0 1,-1 0-1,1 0 0,0 1 1,-1-1-1,1 1 1,0-1-1,-1 1 0,1-1 1,-1 1-1,1 0 1,-1-1-1,1 1 0,-1 0 1,1 0-1,-1 0 1,1 0-1,0 1 0,-1-1 1,1 0-1,-1 0 1,1 1-1,-1-1 1,-1 2-1,-3 1-6,1 0 0,-1 0 0,0 1 0,1 0 0,0 0 0,0 0 0,0 1 0,0-1 1,1 1-1,0 0 0,0 1 0,0-1 0,-5 11 0,2-2-17,1-1 1,0 1-1,1 1 0,0-1 1,-2 17-1,5-22-19,0 0-1,1 0 0,0 0 1,1 1-1,0-1 0,0 0 1,1 1-1,2 10 0,-2-17-30,0 0 0,0 0 0,1 0 0,-1 0 0,1 0 0,-1 0 0,1 0 0,0-1 0,0 1 0,0 0 0,0-1 0,1 0 0,-1 1 0,1-1-1,-1 0 1,1 0 0,0-1 0,0 1 0,-1-1 0,1 1 0,0-1 0,1 0 0,-1 0 0,0 0 0,0 0 0,6 0 0,0 0-22,0-1 1,0 0-1,0 0 1,-1-1 0,1 0-1,0-1 1,0 0-1,8-3 1,27-12-463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09.893"/>
    </inkml:context>
    <inkml:brush xml:id="br0">
      <inkml:brushProperty name="width" value="0.025" units="cm"/>
      <inkml:brushProperty name="height" value="0.025" units="cm"/>
    </inkml:brush>
  </inkml:definitions>
  <inkml:trace contextRef="#ctx0" brushRef="#br0">0 22 17172,'1'1'135,"0"0"0,1-1 0,-1 1 1,0-1-1,0 1 0,0-1 0,1 1 1,-1-1-1,0 0 0,1 0 0,-1 0 1,0 0-1,1 0 0,-1 0 0,0 0 1,0 0-1,1 0 0,-1-1 0,2 1 0,33-12 803,-12 5-197,-13 5-585,-1 0 0,1 0 0,0 2 0,0-1 1,0 1-1,-1 1 0,1 0 0,17 4 0,-24-4-150,0 0 0,-1 0-1,1 1 1,-1-1 0,1 1 0,-1 0 0,0 0 0,0 1 0,1-1 0,-1 0 0,-1 1 0,1 0-1,0 0 1,-1 0 0,1 0 0,-1 0 0,0 0 0,0 1 0,0-1 0,-1 1 0,1-1 0,-1 1-1,0 0 1,0-1 0,0 1 0,0 0 0,-1 5 0,1 1-1,-1 1 0,0-1-1,-1 1 1,0-1 0,-1 1 0,0-1 0,-1 0-1,0 0 1,-7 17 0,-3-1-100,0 0 0,-22 29 0,39-63-454,0 0 1,-1 0 0,0 0 0,2-14 0,1-7-59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4.988"/>
    </inkml:context>
    <inkml:brush xml:id="br0">
      <inkml:brushProperty name="width" value="0.05" units="cm"/>
      <inkml:brushProperty name="height" value="0.05" units="cm"/>
    </inkml:brush>
  </inkml:definitions>
  <inkml:trace contextRef="#ctx0" brushRef="#br0">34 3 15883,'-1'0'71,"0"-1"-1,0 1 0,1-1 0,-1 1 0,0 0 1,0 0-1,0-1 0,0 1 0,0 0 0,1 0 0,-1 0 1,0 0-1,0 0 0,0 0 0,0 0 0,0 0 1,0 1-1,1-1 0,-1 0 0,0 0 0,0 1 0,0-1 1,0 1-1,1-1 0,-1 1 0,0-1 0,1 1 1,-1-1-1,0 1 0,1-1 0,-1 1 0,0 0 1,1-1-1,-1 1 0,1 0 0,-1 0 0,1-1 0,0 1 1,-1 0-1,1 1 0,-2 4 75,2-1 0,-1 1 0,0-1 0,1 1 0,1 8 0,-1-5-46,2 30 351,1 0 1,14 65 0,-13-85-261,1 0-1,1 0 1,1-1 0,1 0-1,0 0 1,1-1 0,16 22-1,-20-32-125,1-1-1,0 0 0,0-1 0,0 1 0,1-1 1,0 0-1,0 0 0,0-1 0,0 0 0,1-1 1,0 1-1,0-1 0,0-1 0,10 3 0,-12-4-54,1 0 0,-1 0 0,0 0-1,0-1 1,1 0 0,-1-1 0,0 1-1,0-1 1,0 0 0,1-1 0,-1 1-1,0-1 1,-1 0 0,1-1 0,0 1-1,-1-1 1,1-1 0,-1 1 0,8-7-1,-11 9 3,-1 0-1,0 0 1,1-1-1,-1 1 1,0-1-1,0 1 1,1-1-1,-1 1 1,0-1-1,-1 0 1,1 1-1,0-1 1,0 0-1,-1 0 0,1 0 1,-1 1-1,1-1 1,-1 0-1,0 0 1,0 0-1,0-3 1,-1 2 7,1 1 0,-1-1 0,0 1 0,0 0 0,-1-1 0,1 1 0,0 0 0,-1 0 0,1 0 0,-1 0 0,0 0 0,1 0 0,-1 0 0,-3-1 0,-2-3 32,-1 1-1,1 0 1,-1 1 0,-1 0 0,1 0 0,-1 1-1,-16-5 1,20 7-46,1 0-1,-1 0 1,0 1 0,0-1-1,0 1 1,0 0-1,0 0 1,0 1 0,1-1-1,-1 1 1,0 0-1,0 1 1,1-1-1,-1 1 1,-4 2 0,9-4-6,0 0 0,1 0 0,-1 0-1,0 0 1,0 0 0,1 0 0,-1 0 0,0 1 0,1-1 0,-1 0 0,0 0 0,0 0 0,1 0 0,-1 0 0,0 1 0,0-1 0,0 0 0,1 0 0,-1 0 0,0 1 0,0-1 0,0 0 0,0 0 0,1 1 0,-1-1 0,0 0 0,0 0 0,0 1 0,0-1 0,0 0 0,0 0 0,0 1 0,0-1 0,0 0 0,0 1-1,0-1 1,0 0 0,0 0 0,0 1 0,0-1 0,0 0 0,0 1 0,0-1 0,0 0 0,0 0 0,0 1 0,-1-1 0,1 0 0,0 0 0,0 1 0,0-1 0,0 0 0,-1 0 0,1 0 0,0 1 0,0-1 0,-1 0 0,1 0 0,0 0 0,0 0 0,-1 1 0,1-1 0,0 0 0,0 0 0,-1 0 0,1 0 0,0 0-1,0 0 1,-1 0 0,23 1-121,-17-2 111,-1-1-1,1 0 0,0 0 0,-1 0 1,1-1-1,-1 0 0,0 0 1,0 0-1,0 0 0,0-1 1,-1 1-1,1-1 0,-1 0 1,0 0-1,0 0 0,2-5 1,4-7-5,-1 1-1,0-1 1,6-22 0,-10 27 19,-1 0 0,0 0-1,-1 0 1,0 0 0,0-20 0,-1 25-17,2 12 11,1 13 13,3 19 65,2-1 0,1 0-1,1 0 1,21 42 0,-31-76-80,0 0 1,1 0-1,-1-1 1,1 1-1,-1-1 1,1 1 0,0-1-1,0 0 1,0 1-1,0-1 1,1 0-1,-1-1 1,4 3-1,-5-3-17,-1-1 0,1 0 0,-1 0-1,1 0 1,-1 0 0,1 1-1,0-1 1,-1 0 0,1 0-1,-1 0 1,1 0 0,-1-1-1,1 1 1,0 0 0,-1 0 0,1 0-1,-1 0 1,1 0 0,-1-1-1,1 1 1,-1 0 0,1-1-1,-1 1 1,1 0 0,-1-1-1,1 1 1,0-2-68,1 0 0,-1 0 0,0 0 0,0 1 0,0-1 0,0 0 0,-1 0 0,1 0 0,0 0 0,-1 0 0,1-3 0,2-44-497,-2 32 390,0-27-320</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10.391"/>
    </inkml:context>
    <inkml:brush xml:id="br0">
      <inkml:brushProperty name="width" value="0.025" units="cm"/>
      <inkml:brushProperty name="height" value="0.025" units="cm"/>
    </inkml:brush>
  </inkml:definitions>
  <inkml:trace contextRef="#ctx0" brushRef="#br0">1 140 11442,'0'2'99,"0"0"-1,0 0 0,0 1 0,0-1 0,0 0 0,1 0 0,-1 1 0,1-1 0,-1 0 1,1 0-1,0 0 0,0 0 0,0 0 0,0 0 0,0 0 0,0 0 0,1 0 1,-1 0-1,1 0 0,-1-1 0,1 1 0,0-1 0,-1 1 0,1-1 0,0 0 0,0 1 1,0-1-1,0 0 0,0 0 0,0 0 0,0-1 0,1 1 0,-1-1 0,0 1 1,0-1-1,0 0 0,1 1 0,2-1 0,3-1 24,0 1-1,0-1 1,-1-1 0,1 1 0,0-1-1,-1 0 1,1-1 0,-1 0-1,14-8 1,-10 5-84,-1-1 1,-1 0-1,1-1 0,-1 0 1,15-18-1,31-51-58,-33 43-44,-22 34 64,0 0 0,1 1 0,-1-1 1,0 0-1,0 0 0,0 0 1,0 0-1,0 0 0,0 0 1,0 0-1,0 0 0,0 0 0,0 0 1,0 0-1,0 0 0,0 0 1,0 0-1,0 1 0,0-1 1,0 0-1,0 0 0,0 0 1,0 0-1,1 0 0,-1 0 0,0 0 1,0 0-1,0 0 0,0 0 1,0 0-1,0 0 0,0 0 1,0 0-1,0 0 0,0 0 0,0 0 1,1 0-1,-1 0 0,0 0 1,0 0-1,0 0 0,0 0 1,0 0-1,0 0 0,0 0 0,0 0 1,0 0-1,0-1 0,0 1 1,0 0-1,0 0 0,0 0 1,1 0-1,-1 0 0,0 0 1,0 0-1,0 0 0,0 0 0,0 0 1,0 0-1,0 0 0,0 0 1,0 0-1,0-1 0,0 13 90,-3 21 163,2-26-181,0 1 35,0-1 0,1 0 0,0 0 0,0 0 0,0 1 0,1-1 0,3 11 0,-3-16-71,-1 0-1,1 0 1,0-1-1,0 1 0,0-1 1,0 1-1,0-1 1,0 1-1,1-1 1,-1 1-1,0-1 0,1 0 1,-1 0-1,1 0 1,-1 0-1,1 0 1,-1 0-1,1 0 0,0 0 1,0-1-1,-1 1 1,1-1-1,0 1 1,0-1-1,0 0 0,0 1 1,-1-1-1,1 0 1,0 0-1,0 0 0,0-1 1,0 1-1,3-1 1,6-2 57,-1 0-1,0 0 1,0-1 0,0 0 0,0-1-1,0 0 1,-1 0 0,0-1 0,14-12-1,2-3-94,40-46 0,-70 82-327,0-1 0,-4 31 1,3-14 281,4-23 69,1 1-1,0 0 0,0 0 0,1-1 0,0 1 0,1 0 0,0 0 1,1-1-1,-1 1 0,2-1 0,2 9 0,6 10 38,1-1 0,15 26-1,-11-24-39,12 31-1,-25-52-8,14 45 46,-16-48-6,0 1 0,0-1 0,-1 0 0,1 0 0,-1 0 0,0 1 0,0-1 0,-1 0 0,1 0 0,-2 6 0,2-10-31,0 1 0,0-1 0,-1 1 0,1-1 0,0 1 0,0 0 0,0-1 0,-1 1 0,1-1 0,0 1-1,-1-1 1,1 1 0,0-1 0,-1 0 0,1 1 0,0-1 0,-1 1 0,1-1 0,-1 0 0,1 1 0,-1-1 0,1 0 0,-1 0-1,1 1 1,-1-1 0,1 0 0,-1 0 0,0 0 0,1 0 0,-1 1 0,1-1 0,-1 0 0,1 0 0,-1 0 0,0 0 0,1 0 0,-1-1-1,1 1 1,-1 0 0,1 0 0,-1 0 0,0 0 0,1-1 0,-1 1 0,1 0 0,-1 0 0,1-1 0,0 1 0,-1-1 0,1 1-1,-1 0 1,1-1 0,-1 1 0,1-1 0,0 1 0,-1-1 0,1 0 0,-4-3 110,0-1 0,0 1-1,0-1 1,-3-7 0,-3-8-174,0 0 1,2 0-1,0-1 0,1-1 1,1 1-1,2-1 0,0 0 1,1 0-1,0-40 0,3 57-17,0 1 0,0-1-1,1 0 1,0 1 0,-1-1-1,2 1 1,-1-1 0,0 1-1,1-1 1,0 1 0,0 0-1,1 0 1,-1 0 0,1 0-1,-1 0 1,1 1 0,0-1-1,4-3 1,18-9-489</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11.275"/>
    </inkml:context>
    <inkml:brush xml:id="br0">
      <inkml:brushProperty name="width" value="0.025" units="cm"/>
      <inkml:brushProperty name="height" value="0.025" units="cm"/>
    </inkml:brush>
  </inkml:definitions>
  <inkml:trace contextRef="#ctx0" brushRef="#br0">160 33 14395,'0'-2'224,"0"1"1,0-1-1,0 0 0,0 0 0,0 0 1,0 1-1,0-1 0,-1 0 0,1 1 1,-1-1-1,1 0 0,-2-2 1,1 3-105,1 1 1,-1-1-1,0 0 1,1 1-1,-1-1 1,0 1-1,0-1 1,1 1-1,-1 0 1,0-1 0,0 1-1,0 0 1,1-1-1,-1 1 1,0 0-1,0 0 1,0 0-1,0 0 1,0 0-1,1 0 1,-1 0 0,0 0-1,0 0 1,0 0-1,0 0 1,0 1-1,-1-1 1,-5 3 156,1-1 1,-1 1 0,1 0 0,0 1-1,0-1 1,0 1 0,0 1 0,0-1-1,-4 6 1,-1 1-191,0 0-1,2 0 1,-11 16-1,18-25-86,0 1 0,1-1 0,-1 1 0,1-1 1,0 1-1,0 0 0,0-1 0,0 1 0,0 0 0,0 5 0,1-7-6,0 0 1,0 0-1,1 0 0,-1 0 0,0 0 1,1 1-1,-1-1 0,1-1 0,-1 1 1,1 0-1,-1 0 0,1 0 0,0 0 1,-1 0-1,1 0 0,0-1 1,0 1-1,-1 0 0,1 0 0,0-1 1,0 1-1,0-1 0,0 1 0,0-1 1,0 1-1,0-1 0,0 0 0,0 1 1,0-1-1,0 0 0,2 0 0,15 4-189,31 2 1,-37-6 131,0 1 0,-1 0 1,1 1-1,-1 1 0,0 0 1,1 0-1,14 8 1,-25-11 70,1 0 0,-1 1 1,0-1-1,0 1 1,0-1-1,0 1 1,-1 0-1,1-1 1,0 1-1,0 0 1,0 0-1,0-1 0,-1 1 1,1 0-1,0 0 1,-1 0-1,1 0 1,-1 0-1,1 0 1,-1 0-1,1 0 1,-1 0-1,0 0 0,1 0 1,-1 0-1,0 0 1,0 2-1,0-1 19,-1 0-1,0-1 1,0 1-1,0-1 1,0 1-1,0-1 1,0 0-1,0 1 1,0-1-1,0 0 1,-1 0-1,1 0 0,0 0 1,-1 0-1,-2 2 1,-6 2 146,0 0 0,0-1 0,0 0 0,-17 4 0,14-5 16,0-1 1,-17 1-1,28-2-239,0-1 0,0 0 0,0 0 0,0 0 0,0 0 0,0 0 0,0 0 0,0 0 0,0-1 0,0 1 0,0-1 0,0 0 0,0 1 0,0-1 0,1 0 0,-1 0 0,0 0 0,0 0 0,1 0 0,-1-1 0,1 1 0,-1 0 0,1-1 0,0 1 0,-2-3 0,3 3 27,-1 0-1,1 0 1,0-1-1,0 1 1,0 0 0,0 0-1,0-1 1,0 1-1,0 0 1,0 0-1,0 0 1,0-1 0,1 1-1,-1 0 1,1 0-1,-1 0 1,0 0-1,1-1 1,0 1 0,-1 0-1,1 0 1,0 0-1,0 0 1,0 0 0,13-15-412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11.933"/>
    </inkml:context>
    <inkml:brush xml:id="br0">
      <inkml:brushProperty name="width" value="0.025" units="cm"/>
      <inkml:brushProperty name="height" value="0.025" units="cm"/>
    </inkml:brush>
  </inkml:definitions>
  <inkml:trace contextRef="#ctx0" brushRef="#br0">149 16 17204,'-4'-1'174,"0"0"1,0 0 0,0 0-1,0 1 1,0-1 0,0 1 0,0 0-1,-1 0 1,1 1 0,0-1-1,0 1 1,0 0 0,0 0-1,0 0 1,0 1 0,0-1-1,1 1 1,-1 0 0,0 0-1,1 1 1,-1-1 0,1 1 0,0-1-1,0 1 1,0 0 0,-5 6-1,3-3-101,1 0 1,0 0-1,0 0 0,0 1 0,1 0 0,0-1 0,0 1 0,0 0 0,1 0 0,0 0 0,1 1 1,0-1-1,0 0 0,0 12 0,1-16-72,0-1-1,1 1 1,-1-1 0,1 1 0,0-1 0,-1 1-1,1-1 1,0 0 0,1 0 0,-1 1 0,0-1-1,1 0 1,-1 0 0,1 0 0,-1 0 0,1 0-1,0-1 1,0 1 0,0 0 0,0-1 0,0 0-1,0 1 1,0-1 0,1 0 0,-1 0 0,0 0-1,5 1 1,6 1-70,0 0 1,1-1-1,0 0 0,15-1 1,2 1-113,-26-1 142,0-1-1,0 1 0,0 0 0,0 0 0,0 0 0,0 1 0,0 0 0,-1 0 0,1 0 0,-1 1 0,0-1 0,1 1 0,6 7 0,-8-7 28,-1 0 1,0 0-1,0 0 0,0 1 1,0-1-1,0 1 1,-1-1-1,0 1 0,0 0 1,0-1-1,0 1 1,0 0-1,-1 0 0,0 0 1,1 0-1,-1-1 1,-1 1-1,0 7 0,-3 11 65,-1-1-1,0 0 0,-1-1 0,-16 33 1,-45 73 986,66-124-1011,-1 1 34,1 0 0,-1-1 0,0 1 1,0 0-1,0-1 0,0 1 1,0-1-1,-1 0 0,-3 3 0,6-5-54,-1 0 1,1 0-1,0 0 0,0 0 0,0 0 0,-1 0 0,1 0 0,0 0 0,0 0 0,0-1 0,0 1 0,-1 0 0,1 0 0,0 0 0,0 0 1,0 0-1,0 0 0,-1-1 0,1 1 0,0 0 0,0 0 0,0 0 0,0 0 0,0-1 0,0 1 0,0 0 0,0 0 0,0 0 0,-1-1 1,1 1-1,0 0 0,0 0 0,0 0 0,0-1 0,0 1 0,0 0 0,0 0 0,0-1 0,0 1 0,1 0 0,-1 0 0,0 0 0,0-1 1,0 1-1,0 0 0,0 0 0,0-1 0,2-12 43,6-17-299,0 0-1,3 0 0,18-38 1,51-81-989,-57 110 848,1 1 1,50-60-1,-72 95 408,1 1-1,0-1 0,0 0 0,0 1 1,0 0-1,0 0 0,0 0 1,7-3-1,-9 4-8,0 1 1,-1 0-1,1 0 0,-1 0 1,1 0-1,-1 0 1,1 0-1,0 0 0,-1 0 1,1 0-1,-1 0 1,1 0-1,-1 0 0,1 0 1,-1 0-1,1 0 1,0 1-1,-1-1 0,1 0 1,-1 0-1,1 1 1,-1-1-1,1 1 0,0 0 6,0 0 0,0 0 0,-1 1 0,1-1-1,-1 0 1,1 0 0,-1 1 0,0-1 0,1 0-1,-1 1 1,0-1 0,0 0 0,0 1 0,0-1-1,0 2 1,-1 14 179,-2 1 0,0 0 0,-1-1 0,0 1 0,-10 22-1,7-20 67,34-75 547,-11 10-653,11-51 1,-13 43-127,-14 51-88,0 1 1,0 0-1,1-1 0,-1 1 1,1 0-1,-1 0 0,1-1 1,-1 1-1,1 0 0,0 0 1,-1 0-1,1 0 0,0 0 0,0 0 1,0 0-1,0 0 0,0 0 1,0 0-1,0 0 0,2 0 1,-2 0-86,1 1 0,0 0 0,-1 0 0,1 0 0,0 0 1,0 0-1,-1 1 0,1-1 0,0 0 0,-1 1 0,3 0 0,18 4-172,4-4-314</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12.554"/>
    </inkml:context>
    <inkml:brush xml:id="br0">
      <inkml:brushProperty name="width" value="0.025" units="cm"/>
      <inkml:brushProperty name="height" value="0.025" units="cm"/>
    </inkml:brush>
  </inkml:definitions>
  <inkml:trace contextRef="#ctx0" brushRef="#br0">89 306 15299,'-7'3'377,"0"0"-1,0 0 1,0 0 0,0 0-1,0 1 1,1 1-1,-8 5 1,12-9-309,0 1-1,0-1 1,0 1-1,0 0 1,0-1-1,1 1 1,-1 0-1,1 0 1,0 0-1,-1 0 1,1 0-1,0 1 1,0-1-1,0 0 1,0 0-1,1 1 1,-1-1-1,1 1 1,-1-1-1,1 0 1,0 1-1,0-1 1,0 1-1,0-1 1,0 1-1,1 2 1,0-4-52,0 1 0,0-1 0,-1 0 0,1 0 0,0 1 1,0-1-1,0 0 0,0 0 0,1 0 0,-1 0 0,0-1 0,0 1 0,0 0 0,1 0 0,-1-1 0,1 1 1,-1-1-1,0 1 0,1-1 0,-1 0 0,1 1 0,-1-1 0,1 0 0,-1 0 0,1 0 0,2 0 1,3-1-23,0 1 0,0-1 1,0 0-1,10-4 1,-2-1-105,0 0-1,21-13 1,-25 12-7,-1 1 1,1 1-1,-1 0 0,1 1 0,1 0 0,13-3 0,-24 7 103,0 0 0,0 0-1,0 0 1,0 0 0,0 0-1,0 0 1,0 0 0,0 0-1,0 0 1,0 1-1,0-1 1,0 0 0,0 1-1,0-1 1,0 1 0,0-1-1,0 1 1,0 0-1,0-1 1,-1 1 0,1 0-1,0 0 1,0-1 0,-1 1-1,1 0 1,-1 0-1,1 0 1,-1 0 0,1 0-1,-1 0 1,1 0 0,-1 0-1,0 0 1,1 0 0,-1 0-1,0 0 1,0 0-1,0 0 1,0 1 0,1 6-1,-1 0 1,0 1-1,-3 14 0,3-20 22,-24 108 560,15-76 88,-7 52-1,16-86-628,0 0 1,-1 0-1,1-1 1,0 1-1,0 0 1,0 0-1,0 0 0,0-1 1,0 1-1,0 0 1,0 0-1,0 0 0,0-1 1,0 1-1,1 0 1,-1 0-1,0 0 0,0-1 1,1 1-1,-1 0 1,1 0-1,-1-1 0,1 2 1,0-2-8,0-1 1,0 1 0,-1 0-1,1 0 1,0-1-1,0 1 1,-1-1-1,1 1 1,0-1 0,-1 1-1,1-1 1,-1 1-1,1-1 1,0 1-1,-1-1 1,1 0 0,-1 1-1,1-2 1,25-40 177,71-166-162,-1 0-289,-75 167 193,4-9-30,39-58-1,-62 105 207,-4 9-4,-7 11 90,1-6-55,-1 0 38,0 1 0,2 0 0,-1 1 1,1 0-1,1 0 0,-9 26 0,15-38-195,0 0-1,0 0 1,0 1-1,0-1 1,0 0 0,0 0-1,0 0 1,0 1-1,0-1 1,1 0 0,-1 0-1,0 0 1,1 0 0,-1 1-1,1-1 1,-1 0-1,1 0 1,0 0 0,-1 0-1,1 0 1,0 0-1,0-1 1,-1 1 0,1 0-1,0 0 1,0 0-1,0-1 1,0 1 0,0-1-1,0 1 1,1 0 0,-1-1-1,0 0 1,0 1-1,0-1 1,2 1 0,5 0-277,0 1-1,0-1 1,1-1 0,9 0 0,-9 0 36,18 0-442,-4 0-126,1 1 0,30 5 0,-49-5 733,0 0 0,0 0 1,0 0-1,0 1 0,0 0 0,0 0 1,-1 0-1,1 0 0,-1 1 0,1 0 1,-1 0-1,0 0 0,0 0 0,0 1 1,-1-1-1,5 6 0,-6-6 129,-1-1-1,1 1 0,-1 0 1,0-1-1,0 1 1,0 0-1,0 0 0,-1 0 1,1 0-1,-1 0 1,1 0-1,-1 0 0,0-1 1,0 1-1,0 0 1,-2 6-1,1-4 106,-1 1-1,0-1 1,0 1 0,-1-1-1,0 0 1,1 1-1,-9 8 1,-2 2 569,-1-1 1,-1-1-1,-29 23 1,31-27 108,-27 16 1,38-25-785,-1 1 0,0-1 0,1 1 0,-1-1 0,0 0-1,0 0 1,0 0 0,0 0 0,0-1 0,0 1 0,0-1 0,0 0-1,0 0 1,0 0 0,0 0 0,0-1 0,-6 0 0,8 0-66,0 0 0,0 0 1,0 1-1,0-1 0,0 0 0,0 0 1,1 0-1,-1 0 0,0 0 1,0 0-1,1 0 0,-1 0 1,1-1-1,-1 1 0,1 0 0,-1 0 1,1 0-1,0-1 0,0 1 1,-1 0-1,1 0 0,0-2 0,2-33-133,-1 27 34,3-30-268</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13.003"/>
    </inkml:context>
    <inkml:brush xml:id="br0">
      <inkml:brushProperty name="width" value="0.025" units="cm"/>
      <inkml:brushProperty name="height" value="0.025" units="cm"/>
    </inkml:brush>
  </inkml:definitions>
  <inkml:trace contextRef="#ctx0" brushRef="#br0">0 120 17180,'5'1'248,"-1"0"1,0-1-1,1 0 1,-1 1-1,0-2 1,1 1-1,-1 0 1,0-1-1,0 0 1,1 0-1,-1 0 1,0 0-1,0-1 1,7-3-1,4-4 177,1-1-1,17-14 1,-11 8-359,-16 12-68,21-16-87,-26 19 60,1 0 0,-1 0 0,0 0 0,0-1 1,1 1-1,-1 0 0,0-1 0,0 1 0,0-1 0,-1 1 0,1-1 0,0 1 0,1-4 0,-2 5 21,0 0-1,-1 0 1,1-1-1,0 1 1,0 0-1,0 0 1,0-1-1,0 1 1,0 0-1,0 0 1,0 0-1,-1-1 1,1 1-1,0 0 1,0 0-1,0 0 1,0 0-1,-1-1 1,1 1-1,0 0 1,0 0-1,0 0 1,-1 0-1,1 0 1,0 0-1,0-1 1,-1 1-1,1 0 1,0 0-1,0 0 1,-1 0-1,1 0 1,0 0-1,0 0 1,-1 0-1,1 0 1,0 0-1,0 0 1,-1 1-1,-13 1-208,1 4 145,0 0 1,1 0-1,0 1 1,0 1 0,0 0-1,-13 13 1,18-15 75,0 0 1,0 1-1,1 0 1,1 0-1,-1 0 1,1 1-1,0-1 1,1 2-1,0-1 1,-6 16-1,9-21-1,0 0 1,0 0-1,1 0 1,-1 0-1,1 0 0,0 0 1,0 0-1,0 0 1,0 0-1,1 0 0,-1 0 1,1 0-1,-1 0 0,1 0 1,0 0-1,0 0 1,1-1-1,-1 1 0,1 0 1,-1-1-1,1 1 0,0-1 1,0 1-1,0-1 1,0 0-1,0 0 0,0 0 1,1 0-1,-1 0 0,1-1 1,-1 1-1,6 2 1,-1-2-80,0 1 0,0-1 0,0 0 1,0 0-1,1-1 0,-1 0 0,0 0 0,1-1 1,-1 0-1,1 0 0,-1-1 0,12-2 1,-13 2 31,1-1 1,0-1 0,0 1-1,-1-1 1,1 0 0,-1-1-1,0 1 1,0-1 0,9-8-1,6-17-276</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13.456"/>
    </inkml:context>
    <inkml:brush xml:id="br0">
      <inkml:brushProperty name="width" value="0.025" units="cm"/>
      <inkml:brushProperty name="height" value="0.025" units="cm"/>
    </inkml:brush>
  </inkml:definitions>
  <inkml:trace contextRef="#ctx0" brushRef="#br0">0 160 19172,'42'-10'1880,"4"-2"-1351,5-8 279,9-6 752,5-18-1168,-1-4-24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36.699"/>
    </inkml:context>
    <inkml:brush xml:id="br0">
      <inkml:brushProperty name="width" value="0.025" units="cm"/>
      <inkml:brushProperty name="height" value="0.025" units="cm"/>
    </inkml:brush>
  </inkml:definitions>
  <inkml:trace contextRef="#ctx0" brushRef="#br0">212 8 19812,'12'-8'1857,"-11"13"-1257,-8 3-248,-17 18 848,-6 14-328,-5 16-384,1 6-152,1 9-248,3 2-48,11-2-72,6-5-104,13-12-296,5-8-256,16-17-288,5-11 736,11-13-168,5-7-160</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37.198"/>
    </inkml:context>
    <inkml:brush xml:id="br0">
      <inkml:brushProperty name="width" value="0.025" units="cm"/>
      <inkml:brushProperty name="height" value="0.025" units="cm"/>
    </inkml:brush>
  </inkml:definitions>
  <inkml:trace contextRef="#ctx0" brushRef="#br0">47 80 19380,'-7'16'448,"0"0"0,2 1 0,0 0-1,1 0 1,-4 28 0,0 89 124,8-124-509,-2 120 0,4-126-62,1-9-6,2-15-78,-1-1 0,-1 0 1,-1 0-1,0-23 0,-1 4-78,1 14 57,3-148-475,-8 153 543,0 31 116,-3 34 120,6-18-123,1 0 0,1 0-1,8 41 1,-8-55-74,1-1 1,0 1-1,1-1 1,1 1-1,0-1 0,0-1 1,1 1-1,0-1 1,1 0-1,8 10 0,-13-17-3,0-1 0,1 1 0,0-1-1,-1 0 1,1 0 0,0 0 0,0 0-1,0 0 1,1 0 0,-1-1 0,0 0-1,1 0 1,-1 0 0,5 1 0,-5-2 7,0 0 0,0 0 1,0 0-1,0 0 1,0-1-1,-1 1 1,1-1-1,0 0 0,0 0 1,-1 0-1,1 0 1,0 0-1,-1-1 1,4-2-1,1-1 26,-1-1 1,0 0-1,0 0 1,-1 0-1,0-1 1,0 0-1,0 0 1,-1 0-1,0-1 1,5-14-1,1-7 75,-2-1-1,0 0 0,-2 0 0,-2 0 0,0-1 1,-2 0-1,-3-38 0,1 67-104,-4-35 79,3 35-82,1 0 1,0 0-1,-1 0 0,0 0 0,1 0 0,-1 1 0,0-1 0,0 0 0,0 0 0,0 1 0,0-1 0,0 1 0,0-1 0,-1 1 1,1-1-1,-2-1 0,2 3-14,1 0 0,-1 0-1,1 0 1,0 0 0,-1 0 0,1 0 0,-1 0 0,1 0 0,0 1 0,-1-1 0,1 0 0,-1 0 0,1 0 0,0 0 0,-1 0 0,1 1 0,0-1-1,-1 0 1,1 0 0,0 1 0,-1-1 0,1 0 0,0 1 0,0-1 0,-1 0 0,1 0 0,0 1 0,0-1 0,0 1 0,-1-1 0,1 0 0,0 1-1,0-1 1,0 0 0,0 1 0,0-1 0,0 1 0,0-1 0,0 0 0,0 1 0,0-1 0,0 1 0,0-1 0,-2 20-642,2-20 653,-1 3-43,1 0-1,0 0 1,1 0 0,-1 0 0,0 0-1,1 0 1,-1-1 0,1 1-1,0 0 1,3 5 0,9 9-306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37.634"/>
    </inkml:context>
    <inkml:brush xml:id="br0">
      <inkml:brushProperty name="width" value="0.025" units="cm"/>
      <inkml:brushProperty name="height" value="0.025" units="cm"/>
    </inkml:brush>
  </inkml:definitions>
  <inkml:trace contextRef="#ctx0" brushRef="#br0">110 50 17396,'-20'17'1164,"4"-4"-342,-28 29 0,41-38-687,0-1-1,0 1 1,1 0 0,-1 0 0,1 0 0,-1 0 0,1 0-1,1 0 1,-1 1 0,1-1 0,-1 1 0,1-1-1,1 1 1,-2 5 0,2-8-118,0-1 0,0 0 0,0 1 1,1-1-1,-1 1 0,0-1 0,0 0 0,1 1 0,-1-1 0,1 0 0,-1 1 1,1-1-1,0 0 0,-1 0 0,1 0 0,0 0 0,0 1 0,0-1 0,0 0 1,0 0-1,0 0 0,1 0 0,0 0-14,1 0 0,-1 0 0,0 0 0,0 0 0,1 0 0,-1-1 0,1 1 0,-1-1 0,0 0 0,1 0 0,4 0 0,0-1-25,1 0-1,-1 0 1,0 0-1,0-1 1,0-1 0,0 1-1,13-8 1,-7 2 64,-1-1 0,0-1 0,0 0 0,-1-1 0,0 0 0,-1 0 0,-1-1 0,0-1-1,0 0 1,-1 0 0,-1 0 0,0-1 0,-1 0 0,5-18 0,-10 22 379,-8 17-237,-8 21 5,6-7-87,-11 41 1,19-56-163,0 0 0,-1 0 0,2 0 0,-1 0 1,1 0-1,0-1 0,0 1 0,0 0 0,1 0 0,0 0 0,0 0 0,4 9 0,-4-14 1,-1 1-1,1-1 0,0 1 1,0-1-1,0 0 0,0 1 1,1-1-1,-1 0 0,0 0 0,0 0 1,1 0-1,-1 0 0,1 0 1,-1 0-1,1-1 0,-1 1 1,1 0-1,-1-1 0,1 1 1,0-1-1,-1 0 0,1 1 1,0-1-1,-1 0 0,1 0 0,0 0 1,-1 0-1,1-1 0,0 1 1,-1 0-1,1-1 0,2 0 1,4-1-64,-1-1 1,1 0-1,-1-1 1,0 1-1,11-8 1,24-21-520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38.151"/>
    </inkml:context>
    <inkml:brush xml:id="br0">
      <inkml:brushProperty name="width" value="0.025" units="cm"/>
      <inkml:brushProperty name="height" value="0.025" units="cm"/>
    </inkml:brush>
  </inkml:definitions>
  <inkml:trace contextRef="#ctx0" brushRef="#br0">51 382 16556,'-11'26'798,"5"-13"-567,0 0 0,0 0 0,1 1 0,1 0 0,1 0 0,0 0 0,0 0 0,0 20 0,3-32-164,0 0-1,0 0 1,0 0-1,0 0 1,1 0-1,-1 0 1,1 0-1,-1 0 1,1 0-1,0 0 1,0 0-1,0 0 1,0 0-1,0-1 1,0 1-1,0 0 1,0-1-1,1 1 1,-1-1-1,1 1 1,2 1-1,-1-2-2,0 1 0,0-1 0,0-1 0,0 1 0,0 0 0,0-1 0,0 1 0,0-1 0,0 0 0,0 0 1,0 0-1,0 0 0,0-1 0,6-1 0,1-1-48,1 0 1,-1-1-1,0-1 1,0 1-1,-1-2 1,1 1 0,-1-1-1,0-1 1,0 1-1,-1-2 1,0 1-1,13-17 1,-6 5-6,0-1 0,-2 0-1,0 0 1,18-42 0,-21 37 36,-1 0-1,0-1 1,-2 0-1,-1 0 1,-2-1-1,0 1 1,-2-1-1,-1-45 1,-1 66-12,-1 1 1,1-1-1,-1 0 1,-1 0-1,1 0 1,-1 1-1,0-1 1,-1 1-1,-5-11 1,7 14-16,0 1-1,-1-1 1,1 1 0,0-1 0,-1 1 0,1 0 0,-1 0-1,0-1 1,1 1 0,-1 0 0,0 0 0,1 0 0,-1 1-1,0-1 1,0 0 0,0 1 0,0-1 0,0 1 0,0 0-1,0-1 1,0 1 0,0 0 0,0 0 0,0 1 0,0-1 0,0 0-1,0 0 1,0 1 0,0 0 0,1-1 0,-1 1 0,-2 1-1,-4 2 63,0 0 0,0 1 0,1 0 0,0 1 0,0-1 0,0 1 0,1 1 0,0-1 0,0 1 0,0 0 0,1 0 0,-5 11 0,3-7-28,1 0 0,1 1 1,0-1-1,1 1 0,0 0 0,0 0 1,2 1-1,-2 14 0,3-22-127,1 1 0,1-1-1,-1 1 1,1-1 0,0 0 0,0 1-1,1-1 1,-1 0 0,1 0 0,0 0-1,1 0 1,-1 0 0,1-1 0,0 1 0,4 4-1,6 6-845,1 0 0,29 23 1,10 11-1215,-46-41 1993,0 1 1,-1 0-1,0 0 0,-1 0 1,0 1-1,0-1 1,-1 1-1,-1 1 0,1-1 1,-1 0-1,-1 1 1,0-1-1,-1 1 1,0 0-1,0 0 0,-1-1 1,-2 17-1,2-26 181,1-3-3,3-12 17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6.013"/>
    </inkml:context>
    <inkml:brush xml:id="br0">
      <inkml:brushProperty name="width" value="0.05" units="cm"/>
      <inkml:brushProperty name="height" value="0.05" units="cm"/>
    </inkml:brush>
  </inkml:definitions>
  <inkml:trace contextRef="#ctx0" brushRef="#br0">5 774 14779,'-1'2'134,"0"0"-1,0 0 1,1 0 0,-1 0-1,1 0 1,0 0 0,-1 0-1,1 0 1,0 1-1,0-1 1,1 0 0,-1 0-1,0 0 1,1 0 0,-1 0-1,1 0 1,-1 0-1,1 0 1,0 0 0,0 0-1,0 0 1,0 0 0,0 0-1,1-1 1,1 3-1,-2-3-89,0 0 0,0-1 0,0 1 0,1 0 0,-1 0 0,0-1 0,1 1 0,-1-1 0,1 1 0,-1-1 0,1 1 0,-1-1 0,1 0-1,-1 0 1,1 0 0,-1 0 0,1 0 0,-1 0 0,1 0 0,-1 0 0,0-1 0,1 1 0,-1 0 0,1-1 0,-1 1 0,1-1 0,-1 0 0,0 0-1,0 1 1,1-1 0,-1 0 0,0 0 0,0 0 0,0 0 0,0 0 0,2-2 0,-1-1-9,1 1 0,-1-1 1,0 0-1,0 0 0,0 1 0,0-1 0,-1-1 1,1 1-1,-1 0 0,0 0 0,-1 0 1,1-1-1,-1 1 0,0 0 0,0-1 1,0 1-1,0 0 0,-1-1 0,1 1 0,-4-8 1,2 2 21,-1-1 0,-1 1 0,0-1 1,-1 1-1,0 0 0,0 1 0,-8-11 0,13 19-58,-1 0 0,0-1 0,0 1 0,0 0 0,0 0 0,0 0 0,0 0 0,0 0 0,0 1-1,-1-1 1,1 0 0,0 0 0,0 1 0,-1-1 0,1 1 0,-1-1 0,-1 0 0,2 2-2,1-1 1,-1 0-1,0 0 1,1 0-1,-1 1 1,0-1 0,1 0-1,-1 1 1,1-1-1,-1 1 1,0-1-1,1 1 1,-1-1-1,1 1 1,-1-1 0,1 1-1,0-1 1,-1 1-1,1 0 1,-1-1-1,1 1 1,0 0-1,0-1 1,-1 1 0,1 0-1,0-1 1,0 1-1,0 0 1,0-1-1,0 1 1,0 0-1,0 0 1,0-1 0,0 2-1,0 12 72,0 0-1,1 0 1,1 0-1,0-1 1,1 1-1,0-1 1,1 0-1,0 0 1,1 0-1,1 0 1,0-1-1,15 23 1,-20-33-39,1 0 1,0 0-1,0 0 0,-1 0 1,1 0-1,0 0 0,0-1 0,1 1 1,-1 0-1,0-1 0,1 0 1,-1 0-1,4 2 0,-4-3-19,-1 0 0,0 0-1,1 0 1,-1 0 0,0 0 0,0 0-1,1 0 1,-1 0 0,0-1-1,0 1 1,1-1 0,-1 1 0,0-1-1,0 1 1,0-1 0,0 0-1,0 1 1,0-1 0,0 0-1,0 0 1,0 0 0,0 0 0,0 0-1,0 0 1,0 0 0,-1 0-1,1 0 1,0-2 0,4-7 3,0 0 1,-1 0-1,-1 0 1,1 0-1,-2-1 1,1 1-1,-2-1 0,2-20 1,-3 8 3,0 0 0,-2 0 0,-4-27 1,5 46-18,0-4-1,0 1 0,-1-1 0,0 0 0,0 1 1,-1 0-1,0-1 0,-8-12 0,11 20-1,0-1 0,0 1 0,0 0 0,0 0 0,0-1 0,0 1 0,-1 0 0,1 0 0,0-1 0,0 1 0,0 0 0,-1 0 0,1 0 0,0 0 0,0-1 0,0 1 0,-1 0 0,1 0 0,0 0 0,0 0 0,-1 0 0,1 0 0,0 0 0,-1 0 1,1 0-1,0-1 0,0 1 0,-1 0 0,1 0 0,0 0 0,0 1 0,-1-1 0,1 0 0,0 0 0,-1 0 0,1 0 0,0 0 0,0 0 0,-1 0 0,1 0 0,0 0 0,0 1 0,0-1 0,-1 0 0,1 0 0,0 0 0,0 1 0,0-1 0,-1 0 0,1 0 0,0 0 0,0 1 0,0-1 0,0 0 0,0 0 0,-1 1 0,1-1 0,0 0 0,0 0 0,0 1 0,0-1 0,0 0 0,0 1 0,0-1 0,0 0 0,-3 20-47,2-5 73,1 0-1,1 0 1,1 0 0,0 1-1,1-1 1,0-1 0,1 1-1,1 0 1,0-1 0,1 0-1,14 24 1,-19-36-12,0 0 0,1 0 0,-1 0 0,1-1 0,0 1 0,-1 0 0,1-1 0,0 0 1,0 1-1,0-1 0,0 0 0,0 0 0,0 0 0,0 0 0,3 1 0,-4-2-5,1 0-1,-1 0 1,0 0-1,1 0 1,-1 0-1,0-1 1,1 1 0,-1 0-1,0-1 1,0 1-1,1-1 1,-1 1-1,0-1 1,0 0 0,0 1-1,1-1 1,-1 0-1,0 0 1,0 0-1,0 0 1,-1 0-1,1 0 1,0 0 0,0 0-1,0 0 1,0-2-1,5-7 16,-1 0 0,-1-1 0,0 1 0,-1-1-1,0 0 1,0 0 0,-1 0 0,0 0 0,-1 0-1,-1-13 1,0-4-13,-1 0 1,-11-52-1,11 76-24,-7-29-53,8 31 56,0 1 1,-1-1-1,1 1 0,-1-1 0,0 1 0,1-1 0,-1 1 0,0 0 0,0 0 1,0-1-1,0 1 0,0 0 0,0 0 0,0 0 0,0 0 0,-3-2 0,4 3 6,-1 1-1,0-1 0,1 0 0,-1 1 1,1-1-1,-1 1 0,1-1 0,-1 0 1,1 1-1,0-1 0,-1 1 0,1-1 1,-1 1-1,1 0 0,0-1 0,0 1 0,-1-1 1,1 1-1,0-1 0,0 1 0,0 0 1,-1-1-1,1 1 0,0 0 0,0-1 1,0 1-1,0 0 0,0-1 0,0 1 1,1-1-1,-1 2 0,0 25-64,0-14 106,1-1 0,0 1 0,1 0 0,1-1 0,0 0 0,1 1 0,0-1 0,1 0 0,0-1 0,8 14 0,-13-24-29,1 0 0,-1 0 0,1 0 1,0-1-1,-1 1 0,1 0 0,0 0 1,-1-1-1,1 1 0,0 0 0,0-1 1,0 1-1,0-1 0,0 1 0,0-1 1,-1 1-1,1-1 0,0 0 0,0 1 1,0-1-1,0 0 0,1 0 0,-1 0 1,0 0-1,1 0 0,0 0 0,-1-1-1,1 1 1,-1-1 0,0 0-1,1 0 1,-1 0-1,0 0 1,0 0-1,0 0 1,0 0 0,0 0-1,0 0 1,0-1-1,0 1 1,1-2 0,2-4-2,-1 0 1,1-1 0,-1 0 0,-1 1 0,3-12 0,-2 1-39,-1-1-1,0 1 1,-2-1 0,0 1-1,-1-1 1,-1 0 0,-1 1-1,0 0 1,-12-35 0,2 31-115,6 17 81,4 16 39,4-3 55,0 0 1,1 0-1,0 0 0,0-1 1,3 9-1,-4-14-20,0 0 0,-1 0 1,1 0-1,0 0 0,0 0 0,0-1 1,0 1-1,0 0 0,0-1 0,0 1 1,0-1-1,1 1 0,-1-1 0,1 0 1,-1 0-1,1 1 0,0-1 0,-1 0 0,1 0 1,0 0-1,0-1 0,-1 1 0,1 0 1,0-1-1,4 1 0,-4-1-2,0-1 0,0 0 0,0 1 0,1-1-1,-1 0 1,0 0 0,0 0 0,-1-1 0,1 1 0,0 0 0,0-1-1,-1 1 1,1-1 0,-1 1 0,1-1 0,-1 0 0,1 0 0,0-2 0,21-39 10,-20 37-20,20-49-80,-19 41 11,1 0 1,1 1-1,0 0 0,1 0 1,1 1-1,11-16 1,-18 27 60,0 0 1,0 0 0,0 0 0,-1 0-1,1 0 1,0 0 0,1 0-1,-1 0 1,0 1 0,0-1 0,0 0-1,0 1 1,1-1 0,-1 1-1,0-1 1,1 1 0,-1 0 0,0-1-1,1 1 1,-1 0 0,0 0-1,1 0 1,-1 0 0,0 0 0,1 0-1,-1 1 1,0-1 0,1 0 0,-1 1-1,0-1 1,0 1 0,1-1-1,0 2 1,3 1-6,0 1-1,0 1 0,-1-1 1,1 1-1,7 9 1,12 12 197,-24-25-172,1-1 1,0 1-1,-1-1 0,1 1 0,0-1 1,0 0-1,-1 1 0,1-1 0,0 0 1,0 0-1,0 0 0,-1 1 0,1-1 1,0 0-1,0 0 0,0 0 0,-1 0 1,1 0-1,0-1 0,0 1 0,0 0 1,-1 0-1,1 0 0,0-1 0,0 1 1,0 0-1,-1-1 0,1 1 0,0-1 1,-1 1-1,1-1 0,0 1 0,-1-1 1,1 1-1,-1-1 0,1 0 0,-1 1 1,1-2-1,3-3 34,-1 0 0,0-1-1,0 1 1,2-8 0,-2 5-9,62-159-794,-65 166 708,1-1-1,-1 1 0,0 0 0,1 0 0,-1-1 1,1 1-1,-1 0 0,1 0 0,0 0 0,-1 0 0,1 0 1,0 0-1,0 0 0,0 0 0,0 0 0,0 0 0,0 0 1,0 1-1,0-1 0,0 0 0,0 1 0,2-2 0,-2 3-40,0-1-1,0 1 0,0 0 1,-1-1-1,1 1 1,0 0-1,-1-1 0,1 1 1,-1 0-1,1 0 0,-1 0 1,1 0-1,-1 0 0,0-1 1,1 1-1,-1 0 0,0 0 1,1 0-1,-1 0 0,0 0 1,0 0-1,0 0 0,0 0 1,0 0-1,0 0 0,0 0 1,-1 2-1,1 17-719,0-19 290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38.618"/>
    </inkml:context>
    <inkml:brush xml:id="br0">
      <inkml:brushProperty name="width" value="0.025" units="cm"/>
      <inkml:brushProperty name="height" value="0.025" units="cm"/>
    </inkml:brush>
  </inkml:definitions>
  <inkml:trace contextRef="#ctx0" brushRef="#br0">93 1 16628,'-3'17'635,"-12"50"1196,-9 99-1,16-26-691,2-13 116,-31 179 0,51-385-182,-8 36-1390,18-59 0,-23 97 286,5-15-172,1 1-1,16-33 1,-21 48 177,-1 1 0,1-1 1,0 1-1,0 0 0,0 0 0,1 0 0,-1 0 0,1 0 1,0 0-1,-1 1 0,1-1 0,0 1 0,1 0 1,-1 0-1,0 0 0,1 0 0,-1 1 0,1-1 0,-1 1 1,1 0-1,0 0 0,5-1 0,-7 3 28,1-1-1,0 0 0,-1 0 1,1 1-1,-1 0 1,1-1-1,-1 1 1,1 0-1,-1 0 0,0 0 1,0 1-1,1-1 1,-1 1-1,0-1 1,3 4-1,-1-1 19,0 0-1,-1 1 1,1-1 0,-1 1-1,0 0 1,4 10 0,-2-3 83,-1-1 1,0 1 0,-1 0 0,-1 0-1,0 1 1,1 12 0,-3-20-11,0-4-53,1 1 1,-1-1-1,0 1 0,0-1 0,0 0 0,0 1 0,0-1 0,0 1 1,0-1-1,0 1 0,-1-1 0,1 1 0,-1-1 0,1 0 1,-1 1-1,1-1 0,-2 2 0,0-6 35,0-1-1,1 0 1,-1-1-1,1 1 1,0 0-1,0 0 1,0-7-1,-21-186 346,22 197-417,0-1 0,-1 0 0,1 0 1,0 1-1,0-1 0,0 0 0,0 0 0,0 0 0,0 0 0,0 1 0,0-1 0,0 0 0,0 0 0,0 1 0,1-1 0,-1 0 0,0 0 0,0 0 0,1 1 0,-1-1 0,1 0 0,-1 1 0,1-1 0,-1 0 0,1 1 0,-1-1 1,1 1-1,-1-1 0,1 1 0,0-1 0,1 1-13,0 0 1,0 0-1,0 0 0,-1 1 1,1-1-1,0 1 1,0-1-1,0 1 0,-1 0 1,4 1-1,5 2-216,-3-1 150,0-2 0,-1 1 1,1-1-1,0 0 0,0-1 0,0 1 0,0-1 0,0-1 1,0 1-1,0-1 0,0-1 0,7-1 0,29-10-168</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39.554"/>
    </inkml:context>
    <inkml:brush xml:id="br0">
      <inkml:brushProperty name="width" value="0.025" units="cm"/>
      <inkml:brushProperty name="height" value="0.025" units="cm"/>
    </inkml:brush>
  </inkml:definitions>
  <inkml:trace contextRef="#ctx0" brushRef="#br0">114 99 18284,'0'-2'133,"0"1"-1,-1-1 1,1 1 0,0-1-1,-1 1 1,1-1 0,-1 1-1,0 0 1,1-1 0,-1 1-1,0 0 1,0-1 0,0 1-1,0 0 1,0 0 0,0 0 0,0 0-1,0 0 1,0 0 0,-2-1-1,2 2-63,0 0 0,0-1-1,0 1 1,-1 0 0,1 0 0,0 0-1,0 0 1,0 0 0,0 0 0,-1 0-1,1 0 1,0 0 0,0 1 0,0-1-1,0 0 1,0 1 0,-1-1 0,1 1-1,0 0 1,0-1 0,0 1 0,0 0-1,0-1 1,1 1 0,-1 0 0,-1 1-1,-6 7 129,1 1 0,0-1 0,1 1 0,0 0 0,1 1 0,0-1 0,1 1 0,0 0 0,0 1 0,1-1-1,1 0 1,0 1 0,0 0 0,1 12 0,1-21-195,0 0-1,0 0 1,0 0 0,0 0-1,1 0 1,-1-1-1,1 1 1,-1 0-1,1 0 1,0-1 0,1 1-1,-1 0 1,0-1-1,1 1 1,-1-1-1,3 3 1,-2-4-5,-1 0 1,0 0-1,1 0 1,0 0-1,-1 0 1,1 0-1,-1-1 0,1 1 1,0-1-1,0 1 1,-1-1-1,1 0 1,0 1-1,0-1 0,0 0 1,-1 0-1,1 0 1,0-1-1,0 1 1,-1 0-1,1-1 0,0 1 1,0-1-1,-1 0 1,1 1-1,2-3 1,4-1-2,0-1 0,-1 0-1,1 0 1,-1-1 0,-1 0 0,1 0 0,-1-1 0,0 0 0,0 0 0,-1 0 0,8-16 0,-3 5 12,-1-1 0,-1 1 0,0-2 0,5-22 1,-11 34-46,-1 0 0,0 0 0,0-1 0,0-9 0,-3 10-229,-3 12-25,-2 11-249,2 1-575,-4 31 0,8-43 871,0 0-1,1 0 1,0 0 0,0 1-1,0-1 1,0 0 0,1 0-1,-1 0 1,1 0 0,0 1-1,1-1 1,2 7-1,-3-10 174,-1-1 0,1 1 0,0 0 0,-1 0 0,1-1 0,0 1 0,0 0 0,0-1-1,0 1 1,0-1 0,-1 1 0,1-1 0,0 1 0,0-1 0,0 0 0,0 0 0,0 1-1,1-1 1,-1 0 0,0 0 0,0 0 0,0 0 0,0 0 0,0 0 0,0 0 0,0-1-1,0 1 1,0 0 0,0-1 0,0 1 0,0 0 0,0-1 0,0 1 0,0-1 0,-1 1-1,2-2 1,4-1-134,-1-1-1,0 0 0,0 0 1,7-7-1,3-6 63,-1-1-1,23-40 1,-6 10 890,-31 48-727,0 0 0,0 0 0,0 0-1,0 0 1,0 1 0,0-1-1,0 0 1,0 0 0,0 0-1,0 0 1,0 0 0,0 0 0,1 0-1,-1 0 1,0 1 0,0-1-1,0 0 1,0 0 0,0 0 0,0 0-1,0 0 1,0 0 0,0 0-1,0 0 1,0 0 0,1 0 0,-1 1-1,0-1 1,0 0 0,0 0-1,0 0 1,0 0 0,0 0 0,0 0-1,1 0 1,-1 0 0,0 0-1,0 0 1,0 0 0,0 0-1,0 0 1,0 0 0,0 0 0,1 0-1,-1 0 1,0 0 0,0 0-1,0 0 1,0 0 0,0-1 0,0 1-1,0 0 1,0 0 0,1 0-1,-1 0 1,0 0 0,0 0 0,0 0-1,0 10 467,-1 1 0,-1-1 0,1 1 0,-7 19 0,-2 11 605,7-22-605,-1-2-21,2-1 1,0 1-1,0 19 0,2-32-393,1 0 0,-1 1 0,1-1-1,-1 0 1,1 0 0,0 0-1,1 0 1,-1 0 0,1 0 0,0 0-1,0 0 1,0 0 0,0-1-1,1 1 1,-1-1 0,1 0-1,4 5 1,39 22-192,-34-23-31,1 1 0,-1 0 0,0 1 0,13 13 0,-23-20 120,0 0 0,0 0-1,0 1 1,0-1 0,-1 0-1,1 1 1,-1-1 0,0 1-1,0-1 1,0 1 0,0-1-1,0 1 1,0 0-1,-1 0 1,1-1 0,-1 1-1,0 0 1,0 0 0,0 0-1,0 0 1,0-1 0,-1 1-1,1 0 1,-1 0 0,0-1-1,0 1 1,-1 3 0,1-3 44,-1-1 0,1 0 0,0 0 0,-1 1 0,0-1 0,1 0 0,-1 0 0,0-1 0,0 1 0,0 0 0,0 0 0,0-1-1,-1 0 1,1 1 0,0-1 0,-1 0 0,1 0 0,0 0 0,-1 0 0,0-1 0,1 1 0,-1-1 0,1 1 0,-1-1 0,0 0 0,1 0 0,-1 0 0,0 0 0,1-1 0,-4 0 0,2 0 16,-1 0-1,1 0 1,0-1 0,0 1-1,0-1 1,0 0-1,0 0 1,1-1 0,-1 1-1,0-1 1,1 0 0,0 0-1,0 0 1,0 0-1,0 0 1,0-1 0,-4-7-1,4 5-45,0-1-1,0 0 0,1 0 0,0 0 0,1 0 0,-1 0 1,1-1-1,0 1 0,1 0 0,0-1 0,1-7 1,1 3-71,0 0 0,0 0 1,1 0-1,1 1 0,0-1 1,7-11-1,1 0-128,1 1-1,1 0 1,0 2-1,2-1 1,31-30 0,67-51 840,-113 101-594,-1 1 1,0 0-1,1 0 1,-1 0 0,0-1-1,1 1 1,-1 0-1,0 0 1,1-1 0,-1 1-1,0 0 1,0-1-1,1 1 1,-1 0 0,0-1-1,0 1 1,0-1-1,0 1 1,1 0 0,-1-1-1,0 1 1,0 0-1,0-1 1,0 1 0,0-1-1,0 0 1,-9 1 530,-17 9 80,21-5-591,0 1 0,0 0 0,1 0 0,0 0-1,0 0 1,0 1 0,0-1 0,1 1 0,0 0 0,0 0 0,-3 13 0,4-16-85,1 1 1,1-1 0,-1 1 0,0-1 0,1 1 0,0 0 0,-1-1 0,1 1 0,1-1-1,-1 1 1,1 0 0,-1-1 0,1 1 0,0-1 0,0 1 0,1-1 0,-1 0 0,1 1 0,-1-1-1,1 0 1,0 0 0,0 0 0,4 3 0,-5-4 20,1-1 0,0 1 0,0-1 0,0 0 0,0 0 0,1 0 0,-1 0 0,0 0 0,0 0 0,1 0 0,-1-1 0,0 0 0,1 1 0,-1-1 0,0 0 0,1 0-1,-1 0 1,1 0 0,-1 0 0,0-1 0,1 1 0,3-2 0,32-11-227</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0.462"/>
    </inkml:context>
    <inkml:brush xml:id="br0">
      <inkml:brushProperty name="width" value="0.025" units="cm"/>
      <inkml:brushProperty name="height" value="0.025" units="cm"/>
    </inkml:brush>
  </inkml:definitions>
  <inkml:trace contextRef="#ctx0" brushRef="#br0">150 80 13643,'12'-16'557,"-2"4"-1256,0-2 0,13-21 1,-23 35 705,0 0-1,0 0 1,0 0 0,0 0 0,0 0-1,0 0 1,0 0 0,0 0 0,0 0-1,0 0 1,0 0 0,0 0 0,0-1-1,0 1 1,0 0 0,0 0 0,0 0-1,0 0 1,0 0 0,0 0 0,0 0-1,0 0 1,0 0 0,0-1 0,0 1-1,0 0 1,0 0 0,0 0-1,0 0 1,0 0 0,0 0 0,0 0-1,0 0 1,0 0 0,0 0 0,0 0-1,0 0 1,0-1 0,0 1 0,0 0-1,-1 0 1,1 0 0,0 0 0,0 0-1,0 0 1,0 0 0,0 0 0,0 0-1,0 0 1,0 0 0,0 0 0,0 0-1,-1 0 1,1 0 0,0 0 0,-8 1 500,-7 5 558,12-4-815,-32 14 2988,1 2 1,-57 39 0,90-57-3213,0 1-1,0-1 1,0 1 0,0 0 0,0-1-1,0 1 1,0 0 0,0 0 0,1 0-1,-1-1 1,0 1 0,0 0 0,1 0-1,-1 0 1,1 0 0,-1 0 0,1 1-1,-1-1 1,1 0 0,-1 0-1,1 0 1,0 0 0,0 0 0,0 1-1,0-1 1,0 0 0,0 0 0,0 0-1,0 1 1,0-1 0,0 0 0,1 0-1,-1 0 1,1 2 0,1-1-35,0 1 1,0-1-1,1 0 1,-1 0-1,1 1 1,-1-1-1,1-1 1,0 1-1,0 0 1,0-1-1,5 2 1,157 55-1542,-163-57 1531,0-1 0,-1 1 0,1 0 0,0 0 0,0 0 0,-1 0 0,1 0 0,0 0 0,-1 1 0,1-1 0,-1 1 0,3 2 0,-4-3 22,0-1 0,1 1 0,-1 0 0,0-1 1,0 1-1,0-1 0,0 1 0,0 0 1,0-1-1,0 1 0,0 0 0,0-1 0,0 1 1,0 0-1,0-1 0,0 1 0,0-1 0,0 1 1,-1 0-1,1-1 0,0 1 0,0-1 1,-1 1-1,1 0 0,-1 0 0,-2 2 42,0-1 0,0 1 0,0-1 0,-1 0 0,1 1 0,0-2 0,-1 1 0,0 0 0,1-1 0,-8 3 0,9-4-11,-54 12 141,54-11-220,-1-1-1,1 0 1,0 1-1,-1-1 0,1 0 1,0 0-1,-1 0 1,1-1-1,-1 1 0,1-1 1,0 1-1,-1-1 1,1 0-1,0 0 0,0 0 1,0 0-1,0 0 1,0 0-1,0 0 0,0-1 1,-2-1-1,-1-12-187,8-7-87</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1.350"/>
    </inkml:context>
    <inkml:brush xml:id="br0">
      <inkml:brushProperty name="width" value="0.025" units="cm"/>
      <inkml:brushProperty name="height" value="0.025" units="cm"/>
    </inkml:brush>
  </inkml:definitions>
  <inkml:trace contextRef="#ctx0" brushRef="#br0">114 342 20172,'-1'-1'274,"0"-1"0,0 1-1,0 0 1,0 0 0,0 0 0,-1 0-1,1 0 1,0 0 0,-1 0-1,1 0 1,0 0 0,-3 0-1,1-1-140,1 1 0,-1 0-1,1 0 1,-1 0-1,0 0 1,1 1-1,-1-1 1,0 1-1,1-1 1,-1 1-1,0 0 1,0 0 0,1 0-1,-1 1 1,0-1-1,0 1 1,1-1-1,-1 1 1,0 0-1,1 0 1,-1 0 0,1 0-1,-1 1 1,1-1-1,-4 3 1,4-1-150,-1-1 0,1 1 0,0 0 1,0-1-1,0 1 0,1 0 0,-1 0 1,1 1-1,0-1 0,-1 0 0,1 0 0,1 1 1,-1-1-1,0 0 0,1 1 0,0-1 1,0 1-1,0-1 0,0 1 0,1 5 0,-1-6-13,1 0 0,-1 0 0,1-1 0,-1 1 0,1 0 0,0 0 0,0-1 0,1 1 0,-1 0 0,0-1 0,1 1 0,-1-1 0,1 0 0,0 1 0,0-1 0,0 0 0,0 0 0,0 0 0,1 0 0,-1-1 0,0 1 0,1-1 0,0 1 0,-1-1 0,1 0 0,0 0 0,-1 0 0,1 0 0,0 0 0,0-1 0,0 0 0,0 1 0,0-1 0,5 0 0,-1-1-111,1 0 1,-1 0-1,0 0 1,0-1-1,0 0 1,0 0-1,0-1 0,0 0 1,0 0-1,-1-1 1,0 0-1,11-8 0,-8 4-119,0-1 0,-1 1 0,0-1 0,10-15 0,-16 20 201,0 1 0,0-1-1,0 1 1,0-1 0,0 1 0,-1-1-1,0 0 1,0 0 0,0 0 0,0 0 0,0 0-1,-1 0 1,0 0 0,1 0 0,-2 0 0,0-8-1,1 11 70,0 1-1,0-1 0,0 0 0,-1 1 1,1-1-1,0 1 0,0-1 0,-1 0 1,1 1-1,0-1 0,-1 1 0,1-1 1,0 1-1,-1-1 0,1 1 0,-1-1 1,1 1-1,-1-1 0,1 1 0,-1-1 1,0 1-1,1 0 0,-1-1 0,1 1 1,-1 0-1,0 0 0,1 0 0,-1-1 1,0 1-1,1 0 0,-1 0 0,0 0 1,1 0-1,-1 0 0,0 0 0,1 0 1,-1 0-1,0 0 0,1 1 1,-1-1-1,0 0 0,1 0 0,-1 0 1,1 1-1,-1-1 0,0 0 0,0 1 1,-2 1 69,0 0 0,0 0 1,1 1-1,-1-1 0,0 0 1,1 1-1,-4 4 0,2 0 62,0 0 0,0 0 0,1 1 0,0 0 0,1-1 0,-1 1 0,1 0-1,1 0 1,0 0 0,-1 11 0,2-15-92,0-1 0,0 1-1,1-1 1,-1 1 0,1-1 0,0 0 0,-1 1-1,2-1 1,-1 0 0,0 0 0,4 6-1,-4-7-29,1 0-1,-1-1 0,1 1 1,-1-1-1,1 1 0,0-1 1,0 0-1,-1 1 0,1-1 1,0 0-1,0 0 0,0 0 1,1-1-1,-1 1 0,0 0 1,0-1-1,0 1 0,1-1 1,3 0-1,0 0-6,0 0 0,1-1 0,-1 0 0,0 0 0,0-1 0,0 0 0,0 0 0,-1 0 0,1-1 0,0 0 0,9-6 0,6-5-84,28-27-1,-44 37 55,33-32-510,-2-1-1,-2-2 0,-1-2 0,-2 0 0,48-88 1,-72 117 350,-5 10 133,0-1 0,-1 0-1,1 0 1,-1 0 0,1 1-1,-1-1 1,0 0 0,0 0-1,0-1 1,-1 1 0,1 0-1,-1 0 1,1-4 0,-1 7 42,0-1 1,0 1 0,0 0-1,0 0 1,0 0 0,0-1-1,0 1 1,0 0 0,0 0-1,-1-1 1,1 1 0,0 0-1,0 0 1,0 0 0,0-1 0,0 1-1,0 0 1,-1 0 0,1 0-1,0-1 1,0 1 0,0 0-1,0 0 1,-1 0 0,1 0-1,0-1 1,0 1 0,0 0-1,-1 0 1,1 0 0,0 0 0,0 0-1,-1 0 1,1 0 0,0 0-1,0 0 1,0 0 0,-1 0-1,1 0 1,0 0 0,0 0-1,-1 0 1,1 0 0,0 0-1,0 0 1,-1 0 0,1 0 0,0 0-1,0 0 1,0 1 0,-1-1-1,1 0 1,0 0 0,0 0-1,-1 0 1,-12 11 129,13-11-124,-9 9 167,2 0 0,-1 1 0,1 0 1,0 0-1,1 1 0,0-1 1,1 1-1,0 1 0,-3 12 1,0-1 175,2 1 1,1 1 0,-3 37 0,7-44-175,1 1 0,0 0 0,2-1 0,6 36 0,-5-43-151,0 0 0,1 0-1,0 0 1,0 0-1,1-1 1,0 0 0,1 0-1,1 0 1,7 9-1,-12-17-31,0 0-1,0 0 1,0 0-1,0 0 1,0-1-1,0 1 1,0-1-1,1 1 1,2 0-1,-5-2 8,1 1 0,0-1 1,0 0-1,-1 0 0,1 0 0,0 0 0,-1 0 0,1 0 0,0 0 0,0 0 0,-1 0 1,1 0-1,0-1 0,-1 1 0,1 0 0,0 0 0,-1-1 0,1 1 0,0 0 0,-1-1 1,1 1-1,0 0 0,-1-1 0,1 1 0,-1-1 0,1 1 0,-1-1 0,1 1 0,-1-1 1,0 0-1,1 1 0,-1-1 0,0 0 0,1 1 0,-1-1 0,0 0 0,0 1 0,1-1 1,-1 0-1,2-6-17,-1 0 0,0 0-1,0 0 1,-1 0 0,0 0 0,0 0 0,0 0 0,-1 0 0,0 0 0,-1 0 0,1 1 0,-5-13 0,-2-3-12,-2 1-1,-16-31 1,17 37 25,0 1-1,-12-15 0,18 25 9,0 1 0,0-1 0,0 1 0,-1 0-1,1 0 1,-1 0 0,1 1 0,-1 0 0,0-1 0,0 1 0,0 0-1,-9-2 1,13 4 1,-1-1 0,1 1-1,-1 0 1,1 0 0,-1 0-1,1 0 1,-1 0 0,1 0-1,-1 0 1,1 0 0,-1 0-1,0 0 1,1 0 0,-1 0-1,1 0 1,-1 0 0,1 0-1,-1 0 1,1 1-1,-1-1 1,1 0 0,-1 0-1,1 1 1,-1-1 0,1 0-1,-1 1 1,1 0 1,0 0-1,-1-1 0,1 1 1,0 0-1,0-1 1,0 1-1,0 0 1,1-1-1,-1 1 1,0 0-1,0-1 0,0 1 1,0-1-1,1 1 1,-1 0-1,0-1 1,1 2-1,21 25 34,-10-18-80,0 0 0,1-1-1,0-1 1,0 0 0,1 0 0,-1-1-1,1-1 1,1-1 0,-1 0 0,1 0 0,-1-2-1,1 0 1,28 1 0,-24-4-12,-1 0 0,0-1-1,1 0 1,-1-2 0,-1 0 0,1-1 0,0-1 0,-1 0 0,0-1-1,30-19 1,-35 18 123,-2 2 118,0 0 0,0-1 0,12-11 0,-20 13 622,-13 9-417,-14 11 12,13-5-230,0 1 0,0 0 1,1 1-1,-16 22 0,22-27-148,0 0 0,1 0 0,0 0 0,1 1 0,-1-1 0,1 1-1,1 0 1,0 0 0,0 0 0,0 0 0,0 9 0,2-15-23,0 0-1,0 1 1,0-1-1,0 1 1,1-1 0,-1 0-1,1 1 1,0-1-1,-1 0 1,1 1 0,0-1-1,0 0 1,1 0-1,-1 0 1,0 0 0,1 0-1,-1 0 1,1 0-1,-1 0 1,1-1 0,0 1-1,0-1 1,0 1-1,0-1 1,0 0 0,0 1-1,0-1 1,1 0-1,-1 0 1,0-1 0,0 1-1,1 0 1,-1-1-1,1 0 1,-1 1-1,0-1 1,4 0 0,0 0-219,0 0 0,0-1 0,1 1 1,-1-1-1,0 0 0,0-1 0,0 1 1,0-1-1,0 0 0,-1-1 0,1 0 1,-1 1-1,10-8 0,-11 6 88,0 0 0,0 1 0,-1-1 0,0-1 0,0 1 0,0 0-1,0-1 1,-1 0 0,4-9 0,1-13-754</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6:41.860"/>
    </inkml:context>
    <inkml:brush xml:id="br0">
      <inkml:brushProperty name="width" value="0.025" units="cm"/>
      <inkml:brushProperty name="height" value="0.025" units="cm"/>
    </inkml:brush>
  </inkml:definitions>
  <inkml:trace contextRef="#ctx0" brushRef="#br0">4 178 20924,'-3'0'1969,"4"1"-1457,14 2-832,6 1 2456,9 5-1624,3-6-63,23-2-345</inkml:trace>
  <inkml:trace contextRef="#ctx0" brushRef="#br0" timeOffset="1">1010 0 22653,'20'30'2160,"1"7"-1648,1 11-216,1 2 769,1 10-521,-5 2 8,-10 6-240,-9 4-136,-26 13-160,-16 1-64,-25 5-240,-13 1-232,-15-7 416,-7-1-80,-11-12-56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53.441"/>
    </inkml:context>
    <inkml:brush xml:id="br0">
      <inkml:brushProperty name="width" value="0.025" units="cm"/>
      <inkml:brushProperty name="height" value="0.025" units="cm"/>
    </inkml:brush>
  </inkml:definitions>
  <inkml:trace contextRef="#ctx0" brushRef="#br0">149 82 12387,'-1'-58'3311,"2"35"1290,-1 31-1810,0-4-2722,0 0 1,0 1-1,1-1 0,0 0 0,-1 0 0,2 0 0,-1 0 0,0 0 0,1 0 1,0-1-1,0 1 0,0 0 0,4 4 0,1 1-64,1-1 1,0 0-1,14 10 0,-13-11-1,0 1 0,0 0 0,10 12-1,-18-18-1,1 0-1,-1 0 0,0 0 0,0 0 0,0 0 0,0 0 0,0 0 0,0 0 0,-1 0 0,1 0 0,-1 1 0,0-1 0,1 0 0,-1 0 0,0 1 0,0-1 0,0 0 0,-1 4 1,0-1 1,-1-1 1,1 0 0,-1 0 0,0-1 0,0 1 0,0 0 0,-1 0 0,1-1-1,-5 5 1,-1 1 29,-1 0 1,-1-1-1,0-1 0,0 1 0,0-1 0,-12 5 0,10-6 44,0-1-1,0 0 1,0-1 0,-15 3-1,23-6-97,0 0-1,0 0 1,0 0 0,-1-1-1,1 0 1,0 0 0,0 0-1,0-1 1,0 1 0,0-1-1,0 0 1,0 0 0,0 0-1,0-1 1,0 1 0,0-1-1,-3-2 1,5 2 46,1 1-1,0 0 1,-1-1 0,1 1-1,0-1 1,0 1 0,0-1-1,0 1 1,0-1 0,0 0 0,0 1-1,1-1 1,-1 0 0,1 0-1,-1 0 1,1 0 0,0 0-1,0 1 1,-1-1 0,1 0-1,1 0 1,-1 0 0,0 0 0,0 0-1,1 0 1,-1 1 0,1-1-1,1-3 1,7-17-48</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53.923"/>
    </inkml:context>
    <inkml:brush xml:id="br0">
      <inkml:brushProperty name="width" value="0.025" units="cm"/>
      <inkml:brushProperty name="height" value="0.025" units="cm"/>
    </inkml:brush>
  </inkml:definitions>
  <inkml:trace contextRef="#ctx0" brushRef="#br0">1 108 17748,'10'-3'1648,"4"-6"-1128,5 2-224,8 0 777,6 0-305,7-2-760,7 1-368,3-1-545,2-3-1735,-3 4 2168,-1-1-384,1 1-401</inkml:trace>
  <inkml:trace contextRef="#ctx0" brushRef="#br0" timeOffset="1">601 0 13755,'-5'6'453,"0"0"0,0 0 0,0-1 1,-1 1-1,0-1 0,0-1 0,-14 9 0,-2 2 554,17-12-851,-31 23 1122,-40 37 0,67-55-1176,0 1 1,1 1 0,0-1 0,1 1 0,-1 1 0,2-1 0,0 1 0,0 0 0,-5 16-1,10-25-91,0 1 0,0-1 0,0 1-1,1-1 1,-1 0 0,1 1 0,0-1-1,0 1 1,0-1 0,0 1 0,0-1 0,1 1-1,-1-1 1,0 1 0,1-1 0,0 0-1,0 1 1,1 3 0,0-5-4,-1 1 1,1 0-1,-1-1 0,1 1 1,0-1-1,0 1 0,0-1 1,0 0-1,0 0 0,0 1 1,0-2-1,0 1 0,0 0 1,0 0-1,0-1 0,4 1 1,2 0 18,1 0-1,0-1 1,0 0 0,-1 0-1,1-1 1,0 0 0,-1-1 0,1 0-1,9-4 1,-7 2 70,-1-1-1,1 0 1,-1-1 0,-1 0-1,1 0 1,-1-1 0,0 0-1,-1-1 1,10-10 0,-15 15-43,0 0 0,-1 0 0,1 0 0,-1-1 0,0 1 0,0 0 1,0-1-1,0 1 0,-1-1 0,0 0 0,1 0 0,-1 0 1,-1 1-1,1-1 0,0 0 0,-1 0 0,0 0 0,0 0 1,0 0-1,0 0 0,-1 0 0,0 0 0,1 0 0,-2 0 1,1 0-1,0 1 0,-1-1 0,1 0 0,-5-6 0,3 7-70,0-1 0,0 0 0,0 1 0,0-1 0,-1 1 0,1 0 0,-1 0 0,0 0 0,0 1 0,0-1 0,0 1 0,-1 0-1,1 0 1,-1 0 0,1 1 0,-1 0 0,1 0 0,-1 0 0,-9-1 0,13 2-48,0 0-1,1 0 1,-1 0-1,0 0 1,0 0 0,1 1-1,-1-1 1,0 0-1,1 0 1,-1 0 0,0 1-1,1-1 1,-1 0-1,0 1 1,1-1 0,-1 0-1,1 1 1,-2 0-1,2-1 1,0 1-1,0-1 0,0 0 1,0 1-1,0-1 0,0 1 1,0-1-1,0 0 0,0 1 1,0-1-1,0 0 0,0 1 1,0-1-1,0 0 0,0 1 1,0-1-1,0 0 0,0 1 1,1-1-1,-1 0 0,0 1 1,0-1-1,0 0 0,1 1 1,-1-1-1,2 3-159,0-1-1,1 0 0,-1 0 1,0 0-1,1-1 1,-1 1-1,6 2 1,23 8-734,9 0-200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54.438"/>
    </inkml:context>
    <inkml:brush xml:id="br0">
      <inkml:brushProperty name="width" value="0.025" units="cm"/>
      <inkml:brushProperty name="height" value="0.025" units="cm"/>
    </inkml:brush>
  </inkml:definitions>
  <inkml:trace contextRef="#ctx0" brushRef="#br0">310 181 12851,'10'-5'673,"-5"2"-324,0 1-1,0 0 0,0-1 0,0 2 0,0-1 1,1 1-1,5-2 0,-10 4-265,-1-1-1,0 0 1,0 1-1,0-1 0,1 1 1,-1-1-1,0 0 1,0 1-1,0-1 1,0 1-1,1-1 1,-1 0-1,0 1 1,0-1-1,0 1 1,0-1-1,0 1 1,0-1-1,0 0 1,0 1-1,-1-1 0,1 1 1,0-1-1,0 1 1,0-1-1,0 0 1,-1 1-1,1-1 1,0 1-1,0-1 1,-1 0-1,1 1 1,0-1-1,0 0 1,-1 0-1,0 1 0,-17 23 504,-1 0 0,-1-1 0,-24 20 0,3-3-280,28-26-285,-14 13-212,1 2 0,-22 32 0,52-98-2599,1 9 2061</inkml:trace>
  <inkml:trace contextRef="#ctx0" brushRef="#br0" timeOffset="1">134 28 14067,'-1'-2'121,"-1"0"0,1 1 0,-1-1-1,1 1 1,-1-1 0,1 1 0,-1 0 0,0 0 0,0 0 0,0 0-1,0 0 1,0 0 0,0 1 0,0-1 0,0 0 0,0 1 0,0 0 0,0-1-1,0 1 1,0 0 0,-3 0 0,2 1 36,0 0-1,0 0 1,0 0 0,0 0-1,0 1 1,0-1 0,0 1-1,1 0 1,-1-1 0,0 1-1,1 0 1,-5 5 0,2-1 28,-1 1-1,1 0 1,0 0 0,1 0 0,0 1 0,0-1 0,0 1 0,1 0 0,1 0 0,-3 9-1,4-14-152,1 0-1,-1 0 1,1 0-1,0 0 0,0 0 1,0 0-1,0 1 0,1-1 1,-1 0-1,1 0 1,0 0-1,-1 0 0,2 0 1,0 3-1,-1-4-22,0-1 0,1 0 0,-1 0 0,0 0 0,0 0 0,0 0 0,1 0 0,-1 0 0,0-1 0,1 1 0,-1 0 1,1-1-1,-1 1 0,1-1 0,-1 1 0,1-1 0,0 0 0,-1 0 0,1 0 0,-1 0 0,1 0 0,-1 0 0,1 0 0,0 0 0,-1-1 0,1 1 0,-1 0 0,1-1 0,-1 1 0,3-2 0,1-1 9,1 1 0,-1-1 0,0-1 0,1 1 0,-1-1-1,-1 1 1,1-2 0,0 1 0,-1 0 0,0-1 0,0 0 0,-1 0-1,1 0 1,2-6 0,-3 7-13,-1 0 1,0 0-1,0 0 0,0 0 0,-1-1 0,1 1 1,-1 0-1,0-1 0,-1 1 0,1-1 0,-1 0 1,1 1-1,-1-1 0,-1 1 0,1-1 0,-1 1 1,0-1-1,0 1 0,-3-9 0,4 12-33,0 0 0,-1 0-1,0 0 1,1 0-1,-1 0 1,0 0 0,0 0-1,1 0 1,-1 0 0,0 0-1,0 0 1,0 0-1,0 0 1,0 1 0,0-1-1,0 0 1,-1 1 0,1-1-1,0 1 1,0-1-1,0 1 1,-1 0 0,1 0-1,0-1 1,0 1-1,-1 0 1,1 0 0,0 0-1,-3 1 1,2-1-60,1 1 0,-1-1-1,1 1 1,-1 0 0,1 0 0,-1 0 0,1 0 0,-1 0-1,1 0 1,0 0 0,0 0 0,0 0 0,-1 1 0,1-1-1,0 0 1,1 1 0,-1-1 0,0 1 0,0-1 0,1 1-1,-1 0 1,0 2 0,0 1-127,0 0 0,0 0 1,1 1-1,0-1 0,0 0 0,0 0 0,1 0 1,-1 0-1,1 0 0,0 0 0,1 0 0,3 9 0,6 10-637</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54.841"/>
    </inkml:context>
    <inkml:brush xml:id="br0">
      <inkml:brushProperty name="width" value="0.025" units="cm"/>
      <inkml:brushProperty name="height" value="0.025" units="cm"/>
    </inkml:brush>
  </inkml:definitions>
  <inkml:trace contextRef="#ctx0" brushRef="#br0">111 1 12491,'0'2'180,"0"1"0,0-1 1,-1 1-1,1-1 1,0 0-1,-1 1 0,0-1 1,1 0-1,-1 1 0,0-1 1,0 0-1,-1 0 0,1 0 1,0 0-1,-2 2 1,-30 31 1289,12-14-257,14-13-906,3-4-123,0 0 0,0 1 1,1 0-1,-1-1 0,1 1 0,0 0 0,0 1 0,1-1 0,0 0 0,-3 9 0,5-13-161,0 0-1,0 0 0,0-1 0,0 1 0,1 0 1,-1-1-1,0 1 0,0 0 0,0-1 0,1 1 1,-1 0-1,0-1 0,1 1 0,-1-1 0,1 1 1,-1 0-1,1-1 0,-1 1 0,1-1 0,-1 1 1,1-1-1,-1 0 0,1 1 0,0-1 0,-1 0 1,1 1-1,0-1 0,-1 0 0,1 0 0,0 1 1,-1-1-1,1 0 0,0 0 0,-1 0 1,1 0-1,0 0 0,0 0 0,-1 0 0,1 0 1,0 0-1,0-1 0,31-4 268,-31 5-275,14-4 94,0-2-1,0 0 1,-1 0 0,1-1-1,-2-1 1,1-1 0,-1 0-1,0 0 1,-1-1 0,0-1 0,14-17-1,-24 27-86,-1 0 1,0-1-1,0 1 0,0-1 0,0 1 0,0-1 0,0 0 1,0 0-1,0 1 0,-1-1 0,1 0 0,-1 0 1,1 0-1,-1 1 0,0-1 0,1 0 0,-1 0 0,0 0 1,-1-3-1,1 3-26,-1 1 1,0 0-1,0 0 1,1-1-1,-1 1 1,0 0-1,0 0 1,0 0-1,0 0 1,0 0-1,0 0 1,0 0-1,-1 0 1,1 1-1,0-1 1,0 0-1,-1 1 1,1-1-1,-3 0 0,-2-1 71,-1 1-1,1 0 1,0 0-1,-1 1 1,1-1-1,-1 2 0,1-1 1,0 0-1,-13 4 1,13-3-36,1 1-1,-1 0 1,1 0 0,0 1 0,0-1 0,0 1 0,-6 5 0,10-7-28,1-1 0,-1 1 0,1 0 0,-1-1 0,1 1 0,0 0 1,-1 0-1,1-1 0,0 1 0,0 0 0,0-1 0,-1 1 0,1 0 1,0 0-1,0 0 0,0-1 0,0 2 0,0-2-1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57.764"/>
    </inkml:context>
    <inkml:brush xml:id="br0">
      <inkml:brushProperty name="width" value="0.025" units="cm"/>
      <inkml:brushProperty name="height" value="0.025" units="cm"/>
    </inkml:brush>
  </inkml:definitions>
  <inkml:trace contextRef="#ctx0" brushRef="#br0">6 201 13547,'0'-1'116,"-1"1"1,0-1-1,1 0 0,0 1 1,-1-1-1,1 0 1,-1 0-1,1 1 0,0-1 1,-1 0-1,1 0 1,0 0-1,0 1 0,0-1 1,0 0-1,0 0 1,0 0-1,0 0 0,0 0 1,0 1-1,0-1 0,1-2 1,11-20 1342,23-15-61,-34 38-1372,3-4 80,1-1 1,0 2-1,0-1 1,1 0 0,-1 1-1,1 0 1,5-2-1,-9 4-88,-1 1 0,1-1 0,-1 1 0,0 0 0,1-1 0,-1 1 0,1 0 0,-1 0-1,1 0 1,-1 0 0,1 0 0,-1 0 0,0 0 0,1 1 0,-1-1 0,1 1 0,-1-1 0,0 1 0,1-1 0,-1 1 0,0 0-1,1-1 1,-1 1 0,0 0 0,0 0 0,0 0 0,0 0 0,0 0 0,0 0 0,0 0 0,0 1 0,0-1 0,-1 0 0,1 0-1,0 2 1,1 0 14,-1 0-1,1 0 0,-1 0 0,1 0 0,0-1 0,0 1 0,0-1 0,0 1 0,1-1 0,2 3 0,-3-5-14,-1 1 0,1 0 0,0-1 0,0 1 0,-1-1 0,1 1 0,0-1 0,0 0 0,0 0 0,0 0 0,-1 0 0,1 0-1,0 0 1,0 0 0,0-1 0,0 1 0,-1-1 0,1 1 0,0-1 0,2-1 0,17-8-208,0-2 0,-1 0 0,-1-1 0,26-22 0,-42 33 145,0 0 0,0-1-1,-1 1 1,1-1 0,-1 0 0,1 0 0,-1 0-1,0 0 1,0 0 0,2-6 0,2-11-301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6.462"/>
    </inkml:context>
    <inkml:brush xml:id="br0">
      <inkml:brushProperty name="width" value="0.05" units="cm"/>
      <inkml:brushProperty name="height" value="0.05" units="cm"/>
    </inkml:brush>
  </inkml:definitions>
  <inkml:trace contextRef="#ctx0" brushRef="#br0">12 51 11490,'-9'-15'1755,"6"7"-349,3 8-1356,0 0 0,0 0 1,0 0-1,0 0 0,0 0 0,0 0 0,0 0 0,0 0 0,0 0 0,0 0 0,0-1 0,0 1 0,0 0 0,0 0 0,0 0 1,0 0-1,0 0 0,0 0 0,0 0 0,0 0 0,0 0 0,1 0 0,-1 0 0,0 0 0,0-1 0,0 1 0,0 0 0,0 0 1,0 0-1,0 0 0,0 0 0,0 0 0,0 0 0,0 0 0,0 0 0,1 0 0,-1 0 0,0 0 0,0 0 0,0 0 0,0 0 0,0 0 1,0 0-1,0 0 0,0 0 0,0 0 0,0 0 0,1 0 0,-1 0 0,0 0 0,0 0 0,0 0 0,0 0 0,0 0 0,0 0 1,0 0-1,0 0 0,2 2 170,0-1 1,0 1 0,0 0-1,0 0 1,0 0 0,-1 0-1,1 0 1,-1 0 0,1 0-1,-1 0 1,2 4-1,2 3 211,132 185 1449,-135-191-1862,20 22 49,-11-19 33,-10-6-93,-1 0 1,0-1-1,1 1 0,-1 0 0,0 0 0,1 0 1,-1 0-1,0-1 0,1 1 0,-1 0 0,0 0 0,0-1 1,1 1-1,-1 0 0,0-1 0,0 1 0,1 0 0,-1 0 1,0-1-1,0 1 0,0 0 0,0-1 0,1 1 1,-1-1-1,0 1 0,0 0 0,0-1 0,0 1 0,0 0 1,0-1-1,0 0 0,2-32-282,-1 1 1,-6-62-1,1 41-723,2 32 458,1 13 132,0 0-1,1 1 1,0-1 0,1-8-1,10 55-1031,-8-22 1726,2-1 1,-1 1-1,2-1 0,0 0 0,11 20 1,-5-25 42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19.399"/>
    </inkml:context>
    <inkml:brush xml:id="br0">
      <inkml:brushProperty name="width" value="0.025" units="cm"/>
      <inkml:brushProperty name="height" value="0.025" units="cm"/>
    </inkml:brush>
  </inkml:definitions>
  <inkml:trace contextRef="#ctx0" brushRef="#br0">173 64 12795,'0'-2'244,"0"0"1,0-1-1,0 1 1,0 0-1,0-1 1,-1 1 0,1 0-1,-1-1 1,0 1-1,1 0 1,-1 0-1,0 0 1,0 0-1,0 0 1,-1 0-1,1 0 1,0 0-1,-1 0 1,0 0 0,1 1-1,-1-1 1,0 0-1,1 1 1,-1 0-1,0-1 1,0 1-1,0 0 1,-1 0-1,-2-1 1,2 1-132,-1 1 1,1 0-1,0-1 1,0 1-1,0 1 0,0-1 1,0 0-1,0 1 1,0-1-1,-1 1 1,2 0-1,-1 0 0,0 0 1,0 1-1,0-1 1,0 1-1,1-1 1,-1 1-1,1 0 0,-1 0 1,-3 4-1,-1 2-67,0 0 0,0 0 0,1 1 0,0 0 0,1 0 1,0 1-1,1-1 0,0 1 0,0 0 0,1 0 0,0 0 0,-3 19 0,6-27-40,0-1 0,0 0 0,-1 0 0,1 1 0,0-1 0,0 0 0,0 1 0,0-1 0,1 0 0,-1 1 0,0-1 0,0 0-1,1 0 1,-1 1 0,1-1 0,-1 0 0,1 0 0,0 0 0,-1 0 0,1 0 0,0 0 0,0 0 0,1 2 0,-1-3 0,1 1 1,-1-1-1,0 1 0,1-1 0,-1 0 1,1 1-1,-1-1 0,0 0 0,1 0 1,-1 0-1,1 0 0,-1 0 1,0-1-1,1 1 0,-1 0 0,1-1 1,1 0-1,4-2 13,0 0 0,0 0 0,0-1 0,0 0 0,-1 0 0,10-9 0,-2 1 21,-1-2 0,0 0 0,-1-1 0,0 0 0,-1 0 0,17-34 0,-23 26 42,-6 16-16,-8 13 26,3 4-55,1-1 0,-1 1 0,2 0-1,-1 0 1,1 0 0,1 1 0,0 0-1,0-1 1,1 1 0,-1 22 0,3-32-30,0 1 0,0-1 0,0 0 0,0 0 0,0 0 0,0 1-1,0-1 1,0 0 0,1 0 0,-1 0 0,0 0 0,1 0 0,-1 0 0,1 1 0,0-1 0,-1 0 0,1 0 0,0-1 0,-1 1 0,1 0 0,0 0 0,0 0 0,2 1 0,-2-1 1,1-1-1,0 1 0,-1-1 1,1 0-1,0 1 1,-1-1-1,1 0 0,0 0 1,-1 0-1,1 0 1,0-1-1,0 1 0,-1 0 1,3-1-1,7-3 22,-1 0 0,-1 0 0,20-12 0,-29 16-29,35-25 56,-26 18-68,0 0 1,0 1 0,1 0 0,0 1 0,13-6-1,-23 11 9,1 0 0,-1 0-1,0 0 1,0 0 0,1 0 0,-1 0-1,0-1 1,0 1 0,1 0-1,-1 0 1,0 0 0,0 0-1,1 0 1,-1 0 0,0 0 0,1 0-1,-1 0 1,0 0 0,0 1-1,1-1 1,-1 0 0,0 0 0,0 0-1,1 0 1,-1 0 0,0 0-1,0 0 1,0 1 0,1-1-1,-1 0 1,0 0 0,0 0 0,0 1-1,1-1 1,-1 0 0,0 0-1,0 0 1,0 1 0,0-1-1,0 0 1,1 0 0,-1 1 0,0-1-1,0 0 1,0 1 0,0-1-1,0 0 1,-2 18-108,0 0 57,2-18 54,0 0 0,0 1 0,0-1 0,0 0 0,0 0 0,0 1 0,0-1 0,0 0 0,0 0 1,0 1-1,0-1 0,0 0 0,0 0 0,1 1 0,-1-1 0,0 0 0,0 0 0,0 1 0,0-1 0,1 0 0,-1 0 0,0 0 0,0 1 0,0-1 0,1 0 0,-1 0 0,0 0 0,0 0 0,1 0 0,-1 1 0,0-1 0,0 0 0,1 0 0,-1 0 0,0 0 0,0 0 0,1 0 0,-1 0 0,0 0 0,0 0 0,1 0 0,4-2 6,0 1 0,0-1 1,0-1-1,-1 1 1,1-1-1,0 1 0,-1-1 1,7-7-1,12-6 14,-18 13-28,22-9 17,-26 12-17,0 0-1,0 0 1,-1 0-1,1 0 1,0 0-1,0 0 1,-1 0-1,1 0 1,0 0-1,0 1 1,-1-1-1,1 0 1,0 0-1,-1 1 1,1-1-1,0 0 1,-1 1-1,1-1 1,0 1-1,-1-1 1,1 1-1,-1-1 1,1 1-1,-1-1 1,1 1-1,-1 0 1,0-1-1,1 1 1,-1 0-1,1-1 1,-1 1-1,0 0 1,0-1-1,1 2 1,-1 1-218,1 0 1,0-1-1,0 1 1,0-1-1,0 1 1,1-1-1,-1 0 1,1 0-1,-1 0 1,4 4-1,-4-6 159,0 1-1,0-1 1,0 0 0,0 1-1,0-1 1,0 0-1,0 1 1,0-1 0,0 0-1,0 0 1,0 0 0,0 0-1,0 0 1,0 0-1,1 0 1,-1 0 0,0-1-1,0 1 1,0 0-1,0-1 1,0 1 0,0 0-1,0-1 1,0 0 0,0 1-1,-1-1 1,1 1-1,0-1 1,1-1 0,15-11-791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19.865"/>
    </inkml:context>
    <inkml:brush xml:id="br0">
      <inkml:brushProperty name="width" value="0.025" units="cm"/>
      <inkml:brushProperty name="height" value="0.025" units="cm"/>
    </inkml:brush>
  </inkml:definitions>
  <inkml:trace contextRef="#ctx0" brushRef="#br0">55 1 12619,'-19'30'4554,"15"-21"-4035,-1 0 0,2-1 0,0 1 1,0 0-1,-3 16 0,6-23-483,-1 1 1,1 0 0,0 0-1,0-1 1,0 1 0,1 0-1,-1 0 1,0-1 0,1 1-1,0 0 1,0-1-1,0 1 1,0 0 0,0-1-1,0 1 1,1-1 0,-1 0-1,1 1 1,0-1 0,-1 0-1,1 0 1,0 0 0,3 2-1,2 2-27,-1 0-1,0 0 1,0 1-1,-1 0 1,0 0-1,0 0 1,0 1-1,-1 0 1,0 0-1,-1 0 0,0 0 1,0 0-1,-1 1 1,0 0-1,0-1 1,-1 1-1,0 0 1,0 0-1,-1-1 1,0 1-1,-1 0 1,0 0-1,-1-1 1,-2 12-1,3-18 11,1-1-1,-1 1 0,1 0 1,-1 0-1,0-1 1,0 1-1,1 0 0,-1-1 1,0 1-1,-1-1 1,1 1-1,0-1 0,0 0 1,-1 1-1,1-1 1,-1 0-1,1 0 0,-1 0 1,1 0-1,-1 0 1,0 0-1,1 0 0,-1-1 1,0 1-1,0-1 1,1 1-1,-1-1 0,0 0 1,0 1-1,-3-1 1,3-1 0,0 1 1,-1-1 0,1 0-1,0 0 1,0 0 0,0 0-1,0 0 1,0 0 0,0-1-1,0 1 1,0-1 0,0 1 0,0-1-1,1 0 1,-1 0 0,1 0-1,-1 0 1,1 0 0,0 0-1,0 0 1,0 0 0,0 0-1,-2-5 1,0-4-38,1 1-1,0-1 0,0 0 1,1 0-1,0 0 1,1 0-1,2-22 1,-1 26-21,0-1 0,1 0 0,-1 1 0,1-1 0,1 1 0,0 0 0,0 0 0,0 0 0,1 0 0,0 0 0,0 1 0,7-8 0,-9 12 28,0 0 0,1 0-1,-1 0 1,1 0 0,-1 1 0,1-1-1,0 1 1,0 0 0,-1 0 0,1 0-1,0 0 1,0 0 0,0 1-1,0-1 1,0 1 0,0 0 0,0 0-1,0 0 1,0 0 0,0 0 0,0 1-1,0 0 1,0-1 0,3 2-1,-1-1-33,0 0 0,1 0-1,-1 0 1,0-1-1,1 0 1,-1 0-1,6-2 1,-9 2 38,-1-1-1,0 1 1,1-1 0,-1 0 0,0 1-1,0-1 1,0 0 0,1 0-1,-1 0 1,0 0 0,0 0 0,0 0-1,-1 0 1,1 0 0,0-1 0,0 1-1,0 0 1,-1 0 0,1-1 0,-1 1-1,1 0 1,0-3 0,5-35 741,-6 34-930,3-18 204</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0.901"/>
    </inkml:context>
    <inkml:brush xml:id="br0">
      <inkml:brushProperty name="width" value="0.025" units="cm"/>
      <inkml:brushProperty name="height" value="0.025" units="cm"/>
    </inkml:brush>
  </inkml:definitions>
  <inkml:trace contextRef="#ctx0" brushRef="#br0">3 315 15507,'0'2'277,"-1"1"125,1 0 1,-1-1-1,1 1 0,0 0 1,0 0-1,0 0 0,0-1 1,2 6-1,-2-8-310,1 1 0,-1 0 0,1-1 0,0 1 0,-1 0 0,1-1 0,-1 1 0,1-1 0,0 1 0,0-1 0,-1 1 0,1-1 0,0 1 0,0-1 0,0 0 0,0 0 0,-1 1 0,1-1 0,0 0 0,0 0 0,0 0 0,0 0 0,0 0 0,0 0 0,-1 0 0,1 0 0,0 0 0,0 0 0,0-1 0,0 1 0,0 0 0,1-1 0,5-1 113,0-1 1,0 0 0,0 0 0,0-1-1,-1 1 1,1-1 0,-1-1-1,0 1 1,11-11 0,-5 2-68,1-1 0,-2 0-1,11-16 1,-21 29-131,2-2 2,-1 0-1,1-1 1,-1 1 0,0-1 0,0 1 0,0-1 0,-1 0-1,1 1 1,-1-1 0,0 0 0,0 0 0,0 0-1,-1 0 1,1-7 0,-2 11-9,1-1 0,0 1 1,0-1-1,0 1 0,-1-1 0,1 1 0,0 0 1,-1-1-1,1 1 0,0-1 0,-1 1 0,1 0 0,-1-1 1,1 1-1,-1 0 0,1-1 0,-1 1 0,1 0 1,-1 0-1,1-1 0,-1 1 0,1 0 0,-1 0 0,1 0 1,-1 0-1,1 0 0,-1 0 0,1 0 0,-1 0 1,1 0-1,-1 0 0,1 0 0,-1 0 0,0 0 0,1 0 1,-1 0-1,1 1 0,-1-1 0,-21 11 1,15-5-4,0 0 1,0 0-1,0 1 0,1 0 1,0 1-1,0-1 0,1 1 1,0 0-1,0 1 0,1-1 1,0 1-1,1 0 0,-4 14 1,6-22 2,1 0 1,0 1-1,0-1 1,-1 0 0,1 1-1,0-1 1,0 0-1,0 1 1,0-1-1,0 1 1,1-1-1,-1 0 1,0 1 0,1-1-1,-1 0 1,1 1-1,-1-1 1,1 0-1,-1 0 1,1 0 0,0 1-1,0-1 1,0 0-1,-1 0 1,1 0-1,0 0 1,0 0-1,1-1 1,-1 1 0,0 0-1,0 0 1,0-1-1,0 1 1,1 0-1,-1-1 1,0 1 0,1-1-1,-1 0 1,0 0-1,1 1 1,-1-1-1,0 0 1,1 0-1,-1 0 1,1 0 0,1-1-1,7 0 6,0 0-1,0-1 0,-1 0 1,1-1-1,10-5 0,61-29 4,-56 24-76,-25 17 25,-1 0 0,-1 0 0,1 0 1,0 0-1,-4 6 0,4-4-1122,10-12 161,13-17-874,4-10-3487,39-62-1,-50 68 4262,17-40-1,-23 36 2286,-8 10 2432,-1 21-3488,0 0 1,0 0-1,0 0 1,0-1-1,0 1 1,0 0-1,0 0 1,0 0-1,0-1 0,-1 1 1,1 0-1,0 0 1,0 0-1,0-1 1,0 1-1,0 0 0,0 0 1,0 0-1,0 0 1,-1-1-1,1 1 1,0 0-1,0 0 0,0 0 1,0 0-1,0 0 1,-1-1-1,1 1 1,0 0-1,0 0 0,0 0 1,-1 0-1,1 0 1,0 0-1,0 0 1,-1 0-1,-5 5 2159,-3 14-494,7 4-1412,1 0 0,1 1-1,5 30 1,-1 5-334,-14 164-6,9-202-34,2-9 55,5-25 18,13-58-118,15-97 0,-28 130-102,-6 38 140,0 0 1,0 0-1,0 0 0,0 0 0,0 0 1,0 0-1,0 0 0,0 1 0,0-1 1,0 0-1,0 0 0,0 0 0,0 0 1,0 0-1,0 0 0,0 0 0,0 0 0,1 0 1,-1 1-1,0-1 0,0 0 0,0 0 1,0 0-1,0 0 0,0 0 0,0 0 1,0 0-1,0 0 0,0 0 0,0 0 0,0 0 1,1 0-1,-1 0 0,0 0 0,0 0 1,0 1-1,0-1 0,0 0 0,0 0 1,0 0-1,0 0 0,0 0 0,1 0 0,-1 0 1,0 0-1,0 0 0,0 0 0,0 0 1,0 0-1,0-1 0,0 1 0,0 0 1,0 0-1,1 0 0,-1 0 0,0 0 1,0 0-1,0 0 0,0 0 0,0 0 0,0 0 1,0 0-1,0 0 0,0 0 0,8 15-1,-5-9 18,-1 0 0,1 0 1,0-1-1,6 7 1,-6-9 3,0 0 1,1-1-1,-1 0 1,1 0-1,0 0 0,0-1 1,0 1-1,-1-1 1,1 0-1,0 0 0,1 0 1,-1 0-1,0-1 1,0 0-1,0 0 0,0 0 1,0 0-1,0 0 1,1-1-1,-1 0 1,0 0-1,4-1 0,9-4 53,-1 0 1,1-1-1,25-16 0,-23 13 10,-1-1 1,0-1-1,-1 0 0,29-28 1,-38 29-28,-13 12-6,-16 16 56,14-9-44,0 1 0,1-1 0,0 1 0,0 1 0,1-1 0,0 1 0,1 0 0,0 0 0,0 0 0,1 1 0,0-1 0,1 1 0,-1 12 0,3-21-52,0-1 1,0 1-1,-1-1 1,1 1-1,0-1 0,1 1 1,-1 0-1,0-1 1,0 1-1,1-1 1,-1 1-1,0-1 1,1 1-1,0-1 1,-1 0-1,1 1 1,0-1-1,0 0 0,0 1 1,0-1-1,0 0 1,0 0-1,0 0 1,0 0-1,0 0 1,0 0-1,1 0 1,-1 0-1,0 0 1,1-1-1,-1 1 0,1 0 1,-1-1-1,1 1 1,-1-1-1,1 0 1,-1 1-1,1-1 1,-1 0-1,1 0 1,-1 0-1,1 0 1,0 0-1,-1-1 0,1 1 1,-1 0-1,1-1 1,-1 1-1,1-1 1,-1 1-1,0-1 1,2-1-1,4-1-145,-1-1 0,1-1 0,-1 1 1,-1-1-1,1 0 0,-1 0 0,1-1 0,-2 0 0,1 1 0,-1-2 0,1 1 0,4-11 0,-2 3-162,-1 0 0,0-1 0,-1 0 0,-1 0 0,3-16 0,-2-5-410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1.333"/>
    </inkml:context>
    <inkml:brush xml:id="br0">
      <inkml:brushProperty name="width" value="0.025" units="cm"/>
      <inkml:brushProperty name="height" value="0.025" units="cm"/>
    </inkml:brush>
  </inkml:definitions>
  <inkml:trace contextRef="#ctx0" brushRef="#br0">9 1 15251,'-7'12'1393,"5"-1"-929,2-4-184,6-3 336,4-1-320,6-3-48,1-3-48,9 0-232</inkml:trace>
  <inkml:trace contextRef="#ctx0" brushRef="#br0" timeOffset="1">212 29 15307,'-17'12'2524,"15"-11"-2306,0 0 0,0 0 1,0 0-1,0 0 1,0 0-1,0 1 0,0-1 1,0 1-1,0-1 1,1 1-1,-1 0 0,1-1 1,-1 1-1,1 0 0,0 0 1,0 0-1,-1 0 1,2 1-1,-1-1 0,-1 4 1,2-5-276,0 0-1,1 1 1,-1-1 0,1 0 0,-1 0 0,1 0 0,-1 0 0,1 0-1,0 0 1,-1-1 0,1 1 0,0 0 0,0 0 0,0 0-1,0-1 1,-1 1 0,1 0 0,0-1 0,2 1 0,24 14-821,-16-11 513,9 6-233,21 12 51,-39-20 593,1-1 0,-1 1 0,0-1-1,0 1 1,0 0 0,-1 0 0,1 0 0,0 0 0,-1 0 0,1 0 0,-1 0-1,0 1 1,2 4 0,-2-5 24,-1-1-1,0 1 1,0 0-1,0 0 1,-1 0-1,1 0 1,0-1-1,-1 1 1,1 0-1,-1 0 1,1-1-1,-1 1 1,0 0-1,0-1 1,0 1-1,0-1 1,0 1-1,0-1 1,0 1-1,-1-1 1,0 2-1,-35 27 1127,28-23-862,4-3-185,1-1-1,-1 0 1,0 0-1,0 0 1,-9 2-1,14-5-154,-1 1 0,1-1 0,-1 0 0,1 0 0,-1 0 0,1 0 1,-1 0-1,0 0 0,1 0 0,-1 0 0,1 0 0,-1 0 0,1 0 0,-1 0 0,0 0 0,1 0 0,-1 0 0,1 0 0,-1-1 0,1 1 0,-1 0 0,1 0 0,-1-1 0,1 1 0,-1-1 0,0 0-55,1 0 0,0-1 0,-1 1 0,1 0 0,0 0 0,0-1 0,0 1-1,0 0 1,0 0 0,0 0 0,0-1 0,0 1 0,1 0 0,-1 0 0,1 0-1,-1-1 1,0 1 0,2-1 0,8-22-706,1 1-1,16-23 1,-10 18 327,14-26-464</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1.980"/>
    </inkml:context>
    <inkml:brush xml:id="br0">
      <inkml:brushProperty name="width" value="0.025" units="cm"/>
      <inkml:brushProperty name="height" value="0.025" units="cm"/>
    </inkml:brush>
  </inkml:definitions>
  <inkml:trace contextRef="#ctx0" brushRef="#br0">44 1 17092,'-1'7'470,"0"1"1,-1-1-1,1 0 1,-1 1-1,-1-1 0,-5 12 1,-5 19 867,9-20-791,0-1-1,2 1 0,0 0 0,2 34 1,0-44-493,1 1 0,0-1 0,0 0-1,1 0 1,0 0 0,0 0 0,1 0 0,0 0 0,1-1 0,0 1 0,0-1 0,8 12 0,-11-18-57,0 0 0,-1 0 0,1-1 0,0 1 0,0 0 0,-1 0-1,1 0 1,0 0 0,0-1 0,0 1 0,0-1 0,0 1 0,0 0 0,0-1 0,0 1 0,0-1 0,1 0-1,-1 1 1,0-1 0,0 0 0,0 0 0,0 0 0,0 0 0,2 0 0,-2 0-2,0-1 1,0 0-1,0 1 1,1-1-1,-2 0 0,1 0 1,0 0-1,0 0 1,0 0-1,0 0 1,0 0-1,-1 0 0,1 0 1,0 0-1,-1 0 1,1 0-1,0-3 1,2-6-19,-1 1 1,0-1-1,0 0 0,0-11 1,-1 10 14,-1 1 0,-1 0 0,-2-18 0,3 25 12,-1 1 0,1-1-1,-1 1 1,0-1 0,1 0-1,-1 1 1,0-1 0,-1 1 0,1 0-1,0-1 1,-1 1 0,1 0 0,-1 0-1,0 0 1,0 0 0,0 0-1,0 0 1,0 0 0,-3-2 0,4 4-2,1 0 1,-1 0-1,1-1 1,-1 1-1,0 0 0,1 0 1,-1 0-1,1-1 1,-1 1-1,0 0 1,1 0-1,-1 0 1,1 0-1,-1 0 1,0 1-1,1-1 1,-1 0-1,1 0 1,-1 0-1,0 0 0,1 1 1,-1-1-1,1 0 1,-1 0-1,1 1 1,-1-1-1,1 0 1,-1 1-1,1-1 1,-1 1-1,1-1 1,0 1-1,-1-1 1,1 1-1,-1-1 1,1 1-1,0-1 0,0 1 1,-1-1-1,1 1 1,0 0-1,0-1 1,0 1-1,0-1 1,-1 2-1,1 0 4,0-1 0,0 1 0,0 0 0,-1 0 0,2 0 0,-1 0 0,0 0 0,0 0 0,1-1 1,-1 1-1,1 0 0,-1 0 0,1 0 0,1 3 0,2-2-5,-1 1 0,0-1 1,1 1-1,0-1 0,0 0 1,0-1-1,0 1 1,0-1-1,1 1 0,-1-1 1,1 0-1,-1-1 0,1 1 1,0-1-1,0 0 0,0 0 1,0-1-1,-1 1 1,1-1-1,7-1 0,3 1-64,0-2 0,0 0 0,-1 0 0,1-1 0,21-9 0,-25 9-27,-1-1 0,-1-1 0,1 1 0,-1-2 0,1 1 0,-1-1 0,-1-1 0,0 0 0,9-8 0,-17 15 78,1-1-1,0 1 1,-1-1-1,1 0 1,-1 1 0,1-1-1,-1 0 1,1 1-1,-1-1 1,0 0 0,1 0-1,-1 1 1,0-1-1,0 0 1,1 0-1,-1 1 1,0-1 0,0-2-1,0 3 9,0 0 0,-1-1 0,1 1 0,0 0 0,0 0 0,-1-1 0,1 1 0,0 0 0,-1 0 0,1 0 0,0-1 0,-1 1 0,1 0 0,-1 0 0,1 0 0,0 0 0,-1 0 0,1 0 0,0 0 0,-1-1 0,1 1 0,-1 0 0,1 0 0,0 1 0,-1-1 0,0 0 0,-2 0 16,-1 1-1,0 0 1,1 0-1,-1 0 1,0 0-1,1 0 1,-5 3-1,2 0 40,0 1 0,1 0 0,-1 0 0,1 0 0,0 0 1,1 1-1,-1 0 0,1-1 0,0 2 0,-5 11 0,8-16-45,0 0 0,0-1 0,0 1 0,1 0 0,-1 0 0,1-1 0,-1 1 0,1 0 0,0 0 0,0 0 0,-1 0 0,1 0 0,1-1 0,-1 1 0,0 0 0,0 0 0,1 0 0,-1 0 0,1 0 0,-1-1 0,1 1 0,0 0 0,0-1 0,0 1 0,0 0 0,0-1 0,0 1 0,0-1 0,0 0 0,1 1 0,-1-1 0,1 0 0,-1 0 0,1 1 0,-1-1 0,1 0 0,-1-1 0,1 1 0,0 0 0,0 0 0,-1-1 0,1 1 0,0-1 0,0 0 0,0 1 0,2-1 0,5 1-68,1 0-1,-1-1 0,0 0 1,1-1-1,-1 0 1,0 0-1,0-1 0,0 0 1,16-6-1,-16 4 54,1 0 0,-1 0 0,1-1 0,-1 0 0,0 0-1,-1-1 1,0-1 0,12-10 0,-20 17 31,1 0-1,-1 0 0,0 0 1,1-1-1,-1 1 1,0 0-1,1-1 1,-1 1-1,0 0 1,1 0-1,-1-1 1,0 1-1,0-1 0,1 1 1,-1 0-1,0-1 1,0 1-1,0 0 1,0-1-1,0 1 1,1-1-1,-1 1 1,0-1-1,0 1 0,0 0 1,0-1-1,0 1 1,0-1-1,0 1 1,0-1-1,-1 1 1,-10-1 1039,-1-1 358,12 2-1395,0-1-1,0 0 0,0 1 0,0-1 0,0 0 1,0 1-1,0-1 0,0 1 0,1-1 1,-1 0-1,0 1 0,0-1 0,1 1 0,-1-1 1,0 1-1,1-1 0,-1 1 0,0-1 1,1 1-1,-1-1 0,1 1 0,0-1 0,11-11-63,-6 7-361,0 0 0,1 1 0,0 0 0,0 0 0,0 1 0,0-1 0,0 2 0,1-1 0,-1 1 1,13-2-1,10-1-1398,42 0 0,-56 5 1738,48-3-1260</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3.084"/>
    </inkml:context>
    <inkml:brush xml:id="br0">
      <inkml:brushProperty name="width" value="0.025" units="cm"/>
      <inkml:brushProperty name="height" value="0.025" units="cm"/>
    </inkml:brush>
  </inkml:definitions>
  <inkml:trace contextRef="#ctx0" brushRef="#br0">219 115 16187,'0'0'74,"1"-1"0,-1 1 0,0-1 0,0 1 0,0-1 0,1 1 0,-1-1-1,0 1 1,0-1 0,0 0 0,0 1 0,0-1 0,0 1 0,0-1 0,0 1 0,0-1-1,0 1 1,0-1 0,0 0 0,-1 1 0,1-1 0,0 1 0,0-1 0,0 1-1,-1-1 1,1 1 0,0-1 0,-1 1 0,1 0 0,0-1 0,-1 1 0,0-1-1,0 0 32,-1 1 0,1-1 0,0 1 0,-1 0 0,1-1 0,-1 1 0,1 0-1,-1 0 1,1 0 0,-1 0 0,1 0 0,-2 1 0,-5 0 268,1 1 1,-1-1-1,1 2 1,-10 3 0,5 1-200,-1 0 0,1 0 0,0 2 1,1-1-1,0 1 0,-15 16 0,21-19-176,-1 0-1,2 0 0,-1 0 1,1 1-1,0 0 1,0 0-1,1 0 0,0 0 1,0 0-1,0 1 0,1-1 1,1 1-1,-2 11 1,2-18 8,1 0 1,0 1-1,0-1 1,0 0 0,0 0-1,0 0 1,0 1 0,0-1-1,1 0 1,-1 0-1,0 0 1,0 0 0,1 0-1,-1 0 1,1 0 0,-1 0-1,1 1 1,0-2-1,-1 1 1,1 0 0,0 0-1,0 0 1,0 0 0,-1 0-1,1-1 1,0 1-1,0 0 1,0-1 0,0 1-1,0 0 1,0-1 0,0 0-1,1 1 1,-1-1-1,0 0 1,0 1 0,0-1-1,0 0 1,1 0 0,-1 0-1,0 0 1,0 0-1,0 0 1,0 0 0,1 0-1,-1-1 1,1 1-1,6-2 49,0 0 0,-1 0 0,1-1 0,-1 0-1,0 0 1,8-5 0,6-5 225,-1-1 1,0-1-1,30-29 0,-39 34-134,-2-1 0,1 0 0,-1 0 1,-1-1-1,0 0 0,-1 0 0,11-25 0,-17 34-105,0 0 0,0 0 0,0 0 0,-1 0 0,1 0 0,-1 0 0,1 0 0,-1-1 0,0 1 0,-1 0 0,1 0 0,0 0 0,-2-5 0,1 6-59,0 0 0,0 0 0,0 0 0,0 0 0,0 0 1,-1 0-1,1 1 0,0-1 0,-1 0 0,0 1 0,1-1 0,-1 1 0,0 0 1,-4-3-1,-1 1-228,0 0 0,-1 1 0,1-1 0,-1 1 0,0 1 0,0 0 0,0 0 0,0 0 0,-8 1 0,-5 0-258,8-2-168</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3.554"/>
    </inkml:context>
    <inkml:brush xml:id="br0">
      <inkml:brushProperty name="width" value="0.025" units="cm"/>
      <inkml:brushProperty name="height" value="0.025" units="cm"/>
    </inkml:brush>
  </inkml:definitions>
  <inkml:trace contextRef="#ctx0" brushRef="#br0">152 0 18404,'-4'21'1720,"-8"4"-1056,-2 8-191,-2 9 951,-2 5-360,-1 8-352,-1 2-120,4 0-96,2-2-87,4-4-169,3-6-176,5-14 800,6-9-752,8-16 24,2-6 8</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4.384"/>
    </inkml:context>
    <inkml:brush xml:id="br0">
      <inkml:brushProperty name="width" value="0.025" units="cm"/>
      <inkml:brushProperty name="height" value="0.025" units="cm"/>
    </inkml:brush>
  </inkml:definitions>
  <inkml:trace contextRef="#ctx0" brushRef="#br0">79 1 17532,'2'2'226,"-1"0"0,0 1 0,0-1 0,0 0 1,0 1-1,0-1 0,-1 1 0,1-1 0,-1 1 0,1-1 1,-1 1-1,0 2 0,-2 36 922,0-24-361,1-3-428,0-6-195,1-1 0,0 1-1,0 0 1,0 0-1,1-1 1,2 9 0,-3-14-157,0-1 1,1 0-1,-1 0 1,1 0-1,-1 0 1,1 0-1,0 0 1,-1 0-1,1 0 1,0 0-1,0 0 1,0 0-1,0 0 1,0 0-1,0 0 1,0-1-1,2 2 1,-1-1-30,0-1 0,-1 1 0,1-1 0,0 0 0,0 0 1,0 0-1,0 0 0,0 0 0,0 0 0,0 0 0,0-1 0,0 1 1,0-1-1,0 1 0,1-2 0,13-4-185,-8 3 62,0 0 0,0 0 1,1 1-1,11-3 1,-19 5 131,0 0 0,1 0 0,-1 0 0,0-1 0,1 1 0,-1 1 0,0-1 0,0 0 0,1 0 0,-1 0 0,0 1 0,1-1 0,-1 1 0,0-1 0,0 1 0,0-1 0,0 1 0,1 0 0,-1-1 0,0 1 0,0 0 0,0 0 0,0 0 0,-1 0 0,1 0 0,0 0 0,0 0 0,-1 0 0,1 0 0,0 0 0,-1 0 0,1 1 0,-1-1 0,1 0 0,-1 2 0,2 7 111,-1-1-1,0 1 0,-1-1 0,0 1 0,-1 0 0,0-1 1,0 1-1,-1-1 0,0 1 0,-1-1 0,-6 15 0,3-10 202,0 0 0,-1-1-1,-1 0 1,0 0 0,-1-1-1,-17 19 1,22-27-214,1-1-1,-1 0 1,1 0-1,-1 0 1,0 0-1,0 0 1,0-1-1,-1 0 1,1 0-1,-1 0 1,1-1-1,-1 1 1,-5 0-1,7-2-118,1 0-1,-1 0 0,1 0 1,-1 0-1,1 0 1,-1 0-1,1-1 0,-1 0 1,1 1-1,0-1 0,-1 0 1,1 0-1,0 0 0,0-1 1,-1 1-1,1 0 1,0-1-1,0 1 0,0-1 1,1 0-1,-1 0 0,0 0 1,1 0-1,-1 0 0,1 0 1,-2-2-1,-1-5-54,0 1 0,0-1 0,1 0 0,0 0-1,0 0 1,-2-16 0,0-22-390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4.861"/>
    </inkml:context>
    <inkml:brush xml:id="br0">
      <inkml:brushProperty name="width" value="0.025" units="cm"/>
      <inkml:brushProperty name="height" value="0.025" units="cm"/>
    </inkml:brush>
  </inkml:definitions>
  <inkml:trace contextRef="#ctx0" brushRef="#br0">0 48 17932,'18'-3'1968,"-1"0"-1160,3-2-351,3 0 951,-2 1-248,5 1-1008,1-1-640,5-3 472,2 1-176,6-1-192</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5.357"/>
    </inkml:context>
    <inkml:brush xml:id="br0">
      <inkml:brushProperty name="width" value="0.025" units="cm"/>
      <inkml:brushProperty name="height" value="0.025" units="cm"/>
    </inkml:brush>
  </inkml:definitions>
  <inkml:trace contextRef="#ctx0" brushRef="#br0">48 88 18348,'-14'16'1295,"10"-12"-1042,0 0 1,0 0-1,0 1 0,0 0 1,1 0-1,0 0 1,-5 11-1,8-16-237,0 0-1,0 1 1,0-1 0,1 1 0,-1-1 0,0 1-1,0-1 1,0 1 0,0-1 0,1 0-1,-1 1 1,0-1 0,0 1 0,1-1-1,-1 0 1,0 1 0,1-1 0,-1 0 0,0 1-1,1-1 1,-1 0 0,1 0 0,-1 1-1,0-1 1,1 0 0,-1 0 0,1 0-1,-1 0 1,1 0 0,-1 1 0,1-1 0,-1 0-1,1 0 1,-1 0 0,0 0 0,1 0-1,-1 0 1,1 0 0,-1-1 0,1 1-1,-1 0 1,1 0 0,0 0 0,26-4-554,-23 4 471,7-2-171,2-1-122,1 1-1,-1 0 1,1 1-1,20 2 0,-32-1 361,0 0 0,0 0 0,0 0 0,0 1 0,0-1 0,0 0 0,0 1 0,0 0 0,0-1-1,0 1 1,-1 0 0,1 0 0,0 0 0,0 0 0,-1 1 0,1-1 0,-1 0 0,1 1 0,-1-1 0,0 1 0,1-1-1,-1 1 1,0 0 0,0-1 0,0 1 0,0 0 0,0 0 0,-1 0 0,1 0 0,0 0 0,-1 0 0,0 0-1,1 0 1,-1 0 0,0 0 0,0 0 0,0 0 0,-1 2 0,0 3 176,0-1 0,0 1 0,-1-1 0,0 0 0,-1 0 0,0 0 0,1 0 0,-8 10-1,-34 43 1494,40-54-1506,0 0-53,-32 34 1115,34-37-1200,0 1 0,-1-1 1,0 0-1,1 0 0,-1-1 0,0 1 1,0-1-1,0 1 0,0-1 1,0 0-1,0 0 0,0 0 0,-5 0 1,7-1-53,0 0 0,0 0 1,0 0-1,-1 0 0,1-1 1,0 1-1,0 0 0,0-1 1,0 1-1,0-1 0,0 1 0,0-1 1,0 0-1,0 1 0,0-1 1,1 0-1,-1 0 0,0 1 1,0-1-1,1 0 0,-1 0 1,0 0-1,1 0 0,-1 0 1,1 0-1,-1-2 0,-7-30-237,6 1-133</inkml:trace>
  <inkml:trace contextRef="#ctx0" brushRef="#br0" timeOffset="1">94 24 17292,'19'0'1864,"2"0"-1352,9-1-240,5 0 768,8-1-1192,4-1 529,3-5-417,2-1-145</inkml:trace>
  <inkml:trace contextRef="#ctx0" brushRef="#br0" timeOffset="2">613 62 14979,'-16'27'1857,"-2"0"-1113,-1 0-232,2 2 752,4-3-312,1-2-63,7-4-433,-1-2-336,4-11-672,0-6 544,2-9-177,-2-5-71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7.296"/>
    </inkml:context>
    <inkml:brush xml:id="br0">
      <inkml:brushProperty name="width" value="0.05" units="cm"/>
      <inkml:brushProperty name="height" value="0.05" units="cm"/>
    </inkml:brush>
  </inkml:definitions>
  <inkml:trace contextRef="#ctx0" brushRef="#br0">121 208 7338,'-15'-34'1416,"-2"-4"-224,0 3-240,-2 5 1089,2 2 87,3 8-23,-1 3-225,8 11 889,17 18-1849,3 6-216,9 8-424,2 3-280,3 4-616,3 1-320,-2 1 760,-3-5-160,-2-7-128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5.848"/>
    </inkml:context>
    <inkml:brush xml:id="br0">
      <inkml:brushProperty name="width" value="0.025" units="cm"/>
      <inkml:brushProperty name="height" value="0.025" units="cm"/>
    </inkml:brush>
  </inkml:definitions>
  <inkml:trace contextRef="#ctx0" brushRef="#br0">130 8 18332,'-16'11'1053,"0"-1"-80,-24 21 0,36-28-848,0 0 1,1 0-1,0 1 0,0-1 0,0 1 1,0 0-1,1 0 0,-1 0 0,1 0 1,0 1-1,-3 8 0,5-13-118,0 1 0,0-1 1,0 1-1,0-1 0,0 1 0,0 0 0,0-1 0,0 1 0,0-1 0,0 1 0,0 0 0,0-1 1,0 1-1,1-1 0,-1 1 0,0-1 0,0 1 0,1 0 0,-1-1 0,0 1 0,1-1 0,-1 1 1,0-1-1,1 0 0,-1 1 0,1-1 0,-1 1 0,1-1 0,-1 0 0,1 1 0,-1-1 1,1 0-1,-1 0 0,1 1 0,-1-1 0,1 0 0,0 0 0,-1 0 0,1 0 0,-1 0 0,1 0 1,0 0-1,0 0 0,28-2 20,-21-1-36,0 0 0,-1 0 0,1-1 0,-1 0-1,0 0 1,0-1 0,9-8 0,-13 11 11,0-1 0,0 1 1,0-1-1,0 0 0,-1 0 0,1 0 1,-1 0-1,0-1 0,0 1 0,0 0 0,0-1 1,-1 0-1,1 1 0,-1-1 0,0 0 1,0 0-1,0-6 0,-1 9 3,0 0 0,0 0 0,0 0 0,0 0 0,0 0 0,0 0 0,-1 0 0,1 0 0,0 0 0,-1 1 0,1-1 0,0 0 0,-1 0-1,1 0 1,-1 0 0,0 0 0,1 1 0,-1-1 0,0 0 0,1 1 0,-1-1 0,0 0 0,0 1 0,-1-2 0,0 2 6,0-1 0,0 1 0,0-1 0,0 1 0,0 0 0,1 0 0,-1 0 0,0 0 0,0 0 0,0 0-1,-4 1 1,-1 1 28,0 0 0,0 0 0,0 1 0,1 0 0,-11 6 0,10-4-69,0 1-1,0 0 1,0 0-1,1 0 1,0 1-1,0 0 1,1 0-1,0 0 1,-5 10-1,8-14-34,0 0-1,1 0 0,-1 0 1,1 0-1,0 0 0,0 0 1,0 1-1,0-1 0,1 1 1,-1-1-1,1 0 1,0 1-1,0-1 0,0 1 1,0-1-1,1 1 0,0-1 1,-1 0-1,1 1 0,0-1 1,1 0-1,-1 0 0,0 0 1,1 0-1,0 0 1,0 0-1,2 3 0,16 11-369</inkml:trace>
  <inkml:trace contextRef="#ctx0" brushRef="#br0" timeOffset="1">436 219 17164,'-5'3'516,"1"1"-1,0-1 1,0 1 0,0 0 0,1 0 0,-1 0 0,1 1 0,0-1 0,0 1 0,1 0 0,-1 0 0,-2 10-1,5-15-492,0 1-1,-1-1 0,1 0 1,0 0-1,0 0 1,0 1-1,0-1 0,0 0 1,0 0-1,0 0 0,0 1 1,1-1-1,-1 0 0,0 0 1,0 0-1,0 1 0,0-1 1,0 0-1,0 0 0,0 0 1,0 1-1,1-1 1,-1 0-1,0 0 0,0 0 1,0 0-1,0 1 0,0-1 1,1 0-1,-1 0 0,0 0 1,0 0-1,0 0 0,1 0 1,-1 0-1,0 0 0,0 0 1,0 1-1,1-1 0,10-3 294,10-11-101,-19 13-179,-1 0-1,0 0 1,1-1 0,-1 1 0,0-1 0,0 1 0,0-1-1,0 1 1,0-1 0,-1 0 0,1 1 0,0-1-1,-1 0 1,1 0 0,-1 1 0,0-1 0,0 0 0,1 0-1,-1 0 1,0 1 0,0-1 0,-1 0 0,1-2 0,-1 2-39,0 1 0,0-1 1,0 0-1,-1 1 0,1 0 1,0-1-1,0 1 0,-1 0 1,1-1-1,-1 1 0,1 0 1,-1 0-1,0 0 0,1 0 1,-1 1-1,0-1 1,0 0-1,1 1 0,-1-1 1,0 1-1,0 0 0,-3-1 1,-2 1-156,0-1 1,-1 1 0,1 0 0,-1 1 0,1-1 0,0 2 0,0-1 0,0 1-1,-1 0 1,-11 6 0,-7 4-339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6.282"/>
    </inkml:context>
    <inkml:brush xml:id="br0">
      <inkml:brushProperty name="width" value="0.025" units="cm"/>
      <inkml:brushProperty name="height" value="0.025" units="cm"/>
    </inkml:brush>
  </inkml:definitions>
  <inkml:trace contextRef="#ctx0" brushRef="#br0">0 87 14099,'3'-5'316,"0"1"1,0-1-1,0 1 1,0 0-1,1 0 0,0 0 1,-1 1-1,2-1 1,-1 1-1,0 0 0,8-4 1,1-1 695,1 1 0,24-8 0,-33 13-753,-1 1-1,0 0 0,1 0 0,-1 0 0,1 1 0,-1-1 0,8 1 0,-11 0-209,0 0 0,0 0-1,-1 1 1,1-1 0,0 0 0,0 0-1,0 1 1,-1-1 0,1 0 0,0 1-1,-1-1 1,1 1 0,0-1 0,-1 1 0,1-1-1,0 1 1,-1-1 0,1 1 0,0 1-1,-1-1-21,1 0-1,-1 0 1,0 0-1,1 1 0,-1-1 1,0 0-1,0 0 1,0 1-1,0-1 0,0 0 1,0 0-1,0 1 1,0-1-1,-1 0 0,1 0 1,-1 3-1,-5 9 17,1-1 1,-2 1-1,-15 21 0,16-26-47,1 0-1,0 0 0,0 1 0,0 0 1,1-1-1,0 1 0,1 1 1,0-1-1,1 0 0,-2 12 1,4-20-20,0 0 0,0 0 1,0 0-1,0-1 0,0 1 1,0 0-1,0 0 0,1 0 1,-1 0-1,0 0 0,1 0 1,-1 0-1,0-1 0,1 1 1,-1 0-1,1 0 1,0-1-1,-1 1 0,1 0 1,0-1-1,-1 1 0,1 0 1,0-1-1,-1 1 0,1-1 1,0 1-1,0-1 0,0 0 1,0 1-1,0-1 0,-1 0 1,1 0-1,0 1 0,0-1 1,0 0-1,0 0 0,0 0 1,0 0-1,0 0 1,0 0-1,0 0 0,1-1 1,5 0-102,-1 0 1,1 0 0,0-1 0,10-4 0,21-11-153,9-5-90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7.012"/>
    </inkml:context>
    <inkml:brush xml:id="br0">
      <inkml:brushProperty name="width" value="0.025" units="cm"/>
      <inkml:brushProperty name="height" value="0.025" units="cm"/>
    </inkml:brush>
  </inkml:definitions>
  <inkml:trace contextRef="#ctx0" brushRef="#br0">32 6 16868,'0'-1'82,"-1"1"1,1 0-1,0-1 1,0 1-1,-1 0 1,1-1-1,0 1 1,-1 0-1,1-1 1,-1 1-1,1 0 1,0 0-1,-1 0 1,1-1-1,-1 1 1,1 0-1,-1 0 1,1 0-1,0 0 1,-1 0-1,1 0 1,-1 0-1,1 0 1,-2 0-1,5 10 1242,11 15-60,-10-19-1113,0-1 1,0 1-1,-1 0 1,0 0-1,0 0 1,0 1-1,-1-1 0,0 1 1,2 9-1,-4-13-70,0 0 0,0 0 0,0 1 0,-1-1 0,1 0 0,-1 1 0,0-1 0,0 0 0,0 0 0,0 0 0,0 0 0,-1 0 0,0 0 0,1 0 1,-1-1-1,0 1 0,0 0 0,0-1 0,-1 1 0,1-1 0,-5 4 0,4-4-14,0 0 0,0 1 0,0 0 0,0-1 1,1 1-1,-1 0 0,1 0 0,-3 5 0,5-7-62,0 0 0,-1 1-1,1-1 1,0 0-1,0 0 1,0 1 0,0-1-1,0 0 1,0 0-1,0 1 1,0-1 0,1 0-1,-1 0 1,0 0-1,1 1 1,-1-1 0,1 0-1,-1 0 1,1 0-1,0 0 1,-1 0 0,1 0-1,0 0 1,0 0-1,0 0 1,0 0 0,-1 0-1,1-1 1,2 2-1,1 2-1,33 25-21,-35-27 22,0-1-1,1 0 0,-1 1 0,0-1 1,1 0-1,-1 0 0,0 0 0,1-1 0,-1 1 1,1-1-1,0 1 0,-1-1 0,1 0 1,4 0-1,-6 0 4,0-1 0,0 0 0,0 1 0,0-1 0,0 0 0,0 0-1,0 0 1,0 0 0,0 0 0,0 0 0,-1 0 0,1 0 0,0 0 0,-1 0 0,1 0 0,-1 0 0,1 0 0,-1-1 0,0 1 0,1 0 0,-1 0 0,0-1 0,0 1 0,0 0 0,0 0 0,0-3-1,-2-34 139,2 35-186,-1-1 0,0 0 1,0 1-1,-1-1 0,1 1 0,0-1 1,-1 1-1,0-1 0,0 1 0,0 0 1,0 0-1,-1 0 0,1 0 0,-1 1 0,-3-4 1,12 3-3451,13-17 904,-18 18 2076,0 0 0,0 0 0,0 0-1,0 0 1,-1-1 0,1 1 0,0 0-1,-1 0 1,0-1 0,1 1 0,-1 0-1,0-4 1,0 5 595,-1 0 0,1-1 0,0 1-1,-1-1 1,1 1 0,-1 0 0,1 0 0,-1-1-1,0 1 1,1 0 0,-1 0 0,0-1 0,0 1 0,0 0-1,0 0 1,-1-1 0,0 1 239,0 0-1,1 0 1,-1 0 0,0 0 0,0 0-1,0 1 1,-1-1 0,1 1 0,0-1-1,0 1 1,0 0 0,0 0 0,0 0-1,-1 0 1,1 0 0,0 0 0,0 0-1,0 1 1,0-1 0,0 1 0,0 0-1,0 0 1,0-1 0,0 1 0,-4 3-1,2-1-166,0 0-1,0 0 1,0 0-1,1 1 0,-1-1 1,1 1-1,0 0 0,0 0 1,0 0-1,1 1 1,-1-1-1,1 1 0,0-1 1,0 1-1,1 0 0,-1 0 1,1 0-1,0-1 1,1 1-1,-1 0 0,1 0 1,0 0-1,1 10 0,-1-12-135,0 0-1,1 0 0,0 0 0,-1 0 0,1 1 1,0-1-1,1 0 0,-1 0 0,1 0 0,-1-1 1,1 1-1,0 0 0,0-1 0,0 1 0,0-1 1,0 1-1,1-1 0,-1 0 0,1 0 0,-1 0 0,1 0 1,0-1-1,0 1 0,-1-1 0,1 0 0,1 1 1,-1-1-1,0-1 0,0 1 0,0 0 0,0-1 1,1 1-1,-1-1 0,0 0 0,0 0 0,1-1 1,3 0-1,0 0 16,0-1 1,0 0 0,0 0-1,0-1 1,-1 0 0,1 0-1,-1 0 1,0-1 0,0 0 0,0 0-1,0-1 1,-1 0 0,0 0-1,5-5 1,-7 7 8,-1 0 0,1 0 0,-1 1 0,0-2 0,0 1 0,0 0 1,-1 0-1,1 0 0,-1-1 0,0 1 0,1-1 0,-2 1 0,1-1 0,0 0 0,-1 1 0,1-1 0,-1 0 0,0 1 1,0-1-1,-1 0 0,1 1 0,-1-1 0,0 0 0,0 1 0,0-1 0,0 1 0,-1 0 0,1-1 0,-3-3 0,0 3-242,1 0-1,0 1 0,-1 0 0,0-1 0,1 1 0,-1 0 0,-1 1 0,1-1 0,0 1 0,-1 0 0,1 0 1,-1 0-1,1 1 0,-1-1 0,0 1 0,0 0 0,0 1 0,0-1 0,-6 1 0,2 1-526,7 5-206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7.494"/>
    </inkml:context>
    <inkml:brush xml:id="br0">
      <inkml:brushProperty name="width" value="0.025" units="cm"/>
      <inkml:brushProperty name="height" value="0.025" units="cm"/>
    </inkml:brush>
  </inkml:definitions>
  <inkml:trace contextRef="#ctx0" brushRef="#br0">132 0 18996,'-14'13'1928,"0"3"-1431,-6 5-241,1 4 1080,2 2-744,1 2-160,3-5-544,3-1-248,6-6-480,2-4-184,1-12 311,-1-6 41</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7.941"/>
    </inkml:context>
    <inkml:brush xml:id="br0">
      <inkml:brushProperty name="width" value="0.025" units="cm"/>
      <inkml:brushProperty name="height" value="0.025" units="cm"/>
    </inkml:brush>
  </inkml:definitions>
  <inkml:trace contextRef="#ctx0" brushRef="#br0">40 1 15179,'-6'9'772,"1"0"0,0 0-1,0 0 1,1 1-1,1 0 1,-5 19 0,7-24-657,0 0 1,0 0 0,1 0-1,0 0 1,0 0-1,0 0 1,0 0 0,1 0-1,0 0 1,0 0-1,0 0 1,1-1 0,0 1-1,-1 0 1,2-1 0,3 7-1,-6-10-119,1 1 0,0-1 0,0 0 0,0 1 0,0-1 0,0 0 0,1 0 0,-1 0 0,0 0 0,0 0 0,1 0 0,-1 0 0,1 0 0,-1 0 0,1-1 0,-1 1-1,1 0 1,-1-1 0,1 0 0,0 1 0,-1-1 0,1 0 0,0 0 0,-1 0 0,1 0 0,0 0 0,-1 0 0,1 0 0,-1 0 0,1-1 0,0 1 0,-1-1 0,1 1 0,-1-1 0,1 0 0,-1 0 0,1 1 0,-1-1 0,0 0 0,1 0 0,1-2 0,0 0-176,0 0 0,0 0 1,0 0-1,-1 0 0,1-1 1,-1 1-1,0-1 1,0 0-1,0 1 0,0-1 1,-1 0-1,1 0 1,-1 0-1,0 0 0,0-7 1,0 7 23,-1 0 1,-1 0-1,1 0 1,0 0-1,-1 0 1,0 0-1,-3-7 1,-5-3-692</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8.393"/>
    </inkml:context>
    <inkml:brush xml:id="br0">
      <inkml:brushProperty name="width" value="0.025" units="cm"/>
      <inkml:brushProperty name="height" value="0.025" units="cm"/>
    </inkml:brush>
  </inkml:definitions>
  <inkml:trace contextRef="#ctx0" brushRef="#br0">40 45 13739,'-10'10'2419,"1"1"-1,-11 13 1,20-23-2347,0-1 0,0 0 0,0 0 0,0 0 0,1 0 0,-1 1 0,0-1 0,0 0 0,0 0-1,0 0 1,1 0 0,-1 0 0,0 0 0,0 0 0,0 0 0,1 0 0,-1 1 0,0-1 0,0 0 0,0 0 0,1 0 0,-1 0-1,0 0 1,0 0 0,0 0 0,1 0 0,-1 0 0,0-1 0,0 1 0,0 0 0,1 0 0,-1 0 0,0 0 0,0 0 0,0 0 0,1 0-1,-1 0 1,0-1 0,0 1 0,0 0 0,0 0 0,0 0 0,1-1 0,12-6 439,4 85-457,-16-76-52,-1 0 1,1 0-1,0 0 0,0 0 0,0 0 0,0 0 0,0 0 0,0 0 1,1 0-1,-1-1 0,1 1 0,-1-1 0,1 1 0,-1-1 1,1 1-1,0-1 0,0 0 0,0 0 0,0 0 0,0 0 0,3 1 1,-2-1 4,0-1 1,0 0-1,0 0 1,0 0-1,0 0 1,1-1-1,-1 1 1,-1-1 0,1 0-1,0 0 1,0 0-1,0 0 1,5-3-1,2-2 18,0 0-1,0-1 1,0-1-1,-1 0 0,0 0 1,13-17-1,-17 19-17,-1 1-1,-1-1 0,1 0 1,-1-1-1,0 1 1,0 0-1,0-1 0,1-7 1,-4 12-6,1 1 0,-1-1 0,0 0 0,1 0 0,-1 0 0,0 0 0,0 1 0,0-1 0,-1 0 0,1 0 0,0 0 0,-1 1 0,1-1 0,-1 0 0,1 0 0,-1 1 0,0-1 0,0 0 0,0 1 0,0-1 0,0 1 1,0-1-1,0 1 0,-1 0 0,1-1 0,0 1 0,-1 0 0,1 0 0,-1 0 0,1 0 0,-1 0 0,0 0 0,1 1 0,-1-1 0,-3 0 0,-1-1-10,-1 1-1,1 1 1,0 0 0,-1-1 0,1 2-1,0-1 1,-1 1 0,1 0-1,0 0 1,0 1 0,-1 0 0,2 0-1,-1 0 1,0 1 0,0 0-1,1 0 1,-1 0 0,1 1 0,-7 6-1,7-6-75,0 0 0,1 0 0,0 1 1,-1 0-1,1 0 0,1 0 0,-1 0 0,-5 12 0,8-14-11,-1 1 1,1 0-1,0-1 0,0 1 0,1 0 1,-1 0-1,1-1 0,-1 1 0,1 0 1,0 0-1,1 0 0,-1-1 0,1 1 1,0 0-1,1 4 0,9 12-345</inkml:trace>
  <inkml:trace contextRef="#ctx0" brushRef="#br0" timeOffset="1">462 214 18468,'-6'2'337,"1"0"-1,-1 1 1,1-1-1,0 1 1,0 0 0,0 0-1,0 1 1,1-1 0,-1 1-1,-3 4 1,6-6-279,0 0 0,0 0 1,1 0-1,-1 1 0,0-1 1,1 0-1,0 0 0,-1 1 1,1-1-1,0 1 0,0 0 1,1-1-1,-1 1 0,0 0 1,1-1-1,0 1 0,-1 0 0,1-1 1,0 1-1,1 0 0,-1 0 1,0-1-1,2 4 0,-2-4-47,1 0 0,0-1 0,0 1 1,1 0-1,-1-1 0,0 1 0,0-1 0,1 0 0,-1 1 0,1-1 0,-1 0 0,1 0 0,0 0 0,-1 0 0,1 0 0,0 0 0,0 0 0,0-1 0,0 1 0,-1-1 0,1 1 0,0-1 0,0 0 0,0 0 0,0 0 0,0 0 0,0 0 0,0 0 0,2-1 0,2 1 14,0-1 0,-1 0 0,1 0 0,0-1 0,0 0 0,-1 0-1,1 0 1,7-5 0,-8 4 4,-1 0 0,0-1 0,-1 1 0,1-1 0,0 0-1,-1 0 1,0 0 0,5-9 0,-7 12-58,0 0-1,-1 0 1,1 0 0,-1 0 0,1 0-1,-1 0 1,0 0 0,1-1-1,-1 1 1,0 0 0,0 0-1,0 0 1,0 0 0,0 0-1,0-1 1,0 1 0,0 0 0,0 0-1,-1 0 1,1 0 0,0 0-1,-1-1 1,1 1 0,-1 0-1,1 0 1,-1 0 0,1 0-1,-1 0 1,0 0 0,0 1 0,1-1-1,-1 0 1,0 0 0,0 0-1,0 1 1,0-1 0,0 0-1,0 1 1,0-1 0,0 1 0,0-1-1,0 1 1,0 0 0,0-1-1,-3 1 1,-3-2-124,-1 1-1,1 1 1,-1-1 0,1 1 0,-1 0-1,1 1 1,-1 0 0,1 0 0,-1 0-1,-6 3 1,-27 8-450</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8.860"/>
    </inkml:context>
    <inkml:brush xml:id="br0">
      <inkml:brushProperty name="width" value="0.025" units="cm"/>
      <inkml:brushProperty name="height" value="0.025" units="cm"/>
    </inkml:brush>
  </inkml:definitions>
  <inkml:trace contextRef="#ctx0" brushRef="#br0">1 82 14331,'12'-12'1447,"1"1"0,25-18 0,-32 25-1045,0 0-1,1 1 1,-1 0-1,1 0 1,0 0 0,0 1-1,0 0 1,14-2-1,-19 3-334,-1 1-1,0 0 1,1 0-1,-1 0 1,1 0-1,-1 0 1,1 0-1,-1 0 0,1 1 1,-1-1-1,1 0 1,-1 1-1,0-1 1,1 1-1,-1 0 1,0-1-1,1 1 1,-1 0-1,0 0 1,0 0-1,0 0 1,0 0-1,2 1 1,-2 1-29,0-1-1,0 0 1,0 0 0,0 1 0,-1-1 0,1 0 0,-1 1-1,1-1 1,-1 1 0,0-1 0,0 0 0,0 1-1,-1 2 1,-1 10-25,-1-1 0,0 0 0,-10 25 0,10-32 64,-4 12-32,-12 40 65,18-55-101,0 0 1,0 0-1,0 0 0,1 0 0,0 1 0,0-1 0,0 0 0,0 0 0,1 0 0,0 0 0,1 7 0,-1-9-17,0-1 0,0 0 0,0 0 0,0 1 0,0-1-1,0 0 1,1 0 0,-1 0 0,0 0 0,1 0 0,-1-1 0,0 1 0,1 0 0,-1-1 0,1 1 0,-1 0 0,1-1 0,-1 0-1,1 1 1,0-1 0,-1 0 0,1 0 0,-1 0 0,1 0 0,0 0 0,-1 0 0,1-1 0,-1 1 0,3-1 0,5-1 105,0 0 1,-1 0-1,0-1 1,9-4-1,3-4 4,33-23-1,-44 28-79,37-25 33</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9.323"/>
    </inkml:context>
    <inkml:brush xml:id="br0">
      <inkml:brushProperty name="width" value="0.025" units="cm"/>
      <inkml:brushProperty name="height" value="0.025" units="cm"/>
    </inkml:brush>
  </inkml:definitions>
  <inkml:trace contextRef="#ctx0" brushRef="#br0">107 27 19316,'-1'-1'92,"0"0"-1,1 0 1,-1 0 0,0 1-1,0-1 1,1 1 0,-1-1-1,0 0 1,0 1 0,0-1-1,0 1 1,0 0 0,0-1-1,0 1 1,0 0 0,0 0-1,0-1 1,0 1 0,0 0-1,0 0 1,0 0 0,0 0-1,0 0 1,0 0 0,0 1-1,0-1 1,0 0 0,0 1-1,0-1 1,0 0 0,0 1-1,0-1 1,0 1 0,0-1-1,0 1 1,0 0 0,1-1-1,-1 1 1,0 0 0,1 0-1,-1-1 1,-1 3 0,-3 2 118,1 1-1,-1 0 1,1 0 0,-6 11 0,3-2-175,1-1 0,0 2 0,1-1 0,-5 28 0,9-33-20,-1 1 0,1 0 0,1 0 0,0 0 0,0 0 0,1 0 1,4 20-1,-4-29-9,-1 0 1,1 0 0,-1-1 0,1 1-1,0 0 1,0 0 0,0-1 0,0 1-1,0-1 1,0 1 0,0-1 0,0 1-1,0-1 1,1 0 0,2 2 0,-3-2 0,0 0 1,0-1 0,0 0 0,1 1-1,-1-1 1,0 0 0,0 1 0,1-1-1,-1 0 1,0 0 0,1 0-1,-1 0 1,0 0 0,0-1 0,1 1-1,-1 0 1,2-1 0,2-1 12,-1 0-1,0-1 1,0 1 0,0-1-1,0 0 1,0 0 0,0 0 0,-1-1-1,0 1 1,6-7 0,-1-2 38,1 0 0,-2-1 0,0 1 0,0-2 0,-1 1 0,0-1 0,-2 0 0,1 0 0,-2 0 0,0 0 0,0-1 0,-2 0 0,0 1 0,-1-18 1,0 30-105,0-1 0,-1 0 0,0 0 0,1 1 0,-1-1 0,0 0 1,-1 1-1,1-1 0,0 1 0,-1 0 0,1-1 0,-1 1 1,0 0-1,-3-4 0,4 5 29,0 1 0,0-1 0,0 0 1,0 1-1,0-1 0,-1 1 0,1-1 1,0 1-1,0-1 0,0 1 0,0 0 0,-1-1 1,1 1-1,0 0 0,0 0 0,-1 0 1,1 0-1,0 0 0,0 0 0,-1 1 0,1-1 1,0 0-1,0 0 0,0 1 0,-1-1 1,1 1-1,0-1 0,0 1 0,0 0 0,0-1 1,0 1-1,0 0 0,0 0 0,-1 1 1,-2 5-299,3 0-60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29.784"/>
    </inkml:context>
    <inkml:brush xml:id="br0">
      <inkml:brushProperty name="width" value="0.025" units="cm"/>
      <inkml:brushProperty name="height" value="0.025" units="cm"/>
    </inkml:brush>
  </inkml:definitions>
  <inkml:trace contextRef="#ctx0" brushRef="#br0">134 0 16107,'0'16'1881,"-8"2"-1209,-10 7-200,-1 3 1072,-4 3-623,5-3-105,0-2-256,4-3-128,4-10-480,9-10-304,-4 0-512,8-15 752,4-11-208,2-4-136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30.204"/>
    </inkml:context>
    <inkml:brush xml:id="br0">
      <inkml:brushProperty name="width" value="0.025" units="cm"/>
      <inkml:brushProperty name="height" value="0.025" units="cm"/>
    </inkml:brush>
  </inkml:definitions>
  <inkml:trace contextRef="#ctx0" brushRef="#br0">129 0 15771,'-6'2'278,"-1"-1"0,1 1 0,-1 0 0,1 0 0,0 1 0,0 0 0,0 0 0,0 0 1,1 1-1,-1-1 0,1 1 0,0 1 0,0-1 0,0 1 0,1 0 0,0 0 0,0 0 0,0 1 0,0-1 0,1 1 0,0 0 0,0 0 0,1 0 0,-1 1 0,1-1 0,1 0 0,-1 1 0,1-1 0,0 9 0,1-13-247,0-1 1,0 1 0,1 0-1,-1-1 1,0 1 0,1-1-1,0 1 1,-1-1-1,1 1 1,0-1 0,0 0-1,0 1 1,-1-1 0,2 0-1,-1 0 1,0 0-1,0 0 1,0 0 0,0 0-1,1 0 1,-1 0-1,0 0 1,1 0 0,-1-1-1,1 1 1,-1 0 0,1-1-1,-1 0 1,1 1-1,-1-1 1,1 0 0,0 0-1,-1 0 1,1 0 0,2 0-1,5 0 18,0 0-1,1-1 0,-1-1 1,16-3-1,-10 1-64,0-1 1,-1-1-1,22-11 0,-29 13-27,0 0 0,-1 0 0,0-1 1,1 0-1,-2 0 0,1 0 0,-1 0 0,10-13 0,-14 17 27,-1 0 1,1 0-1,-1 1 1,1-1-1,0 0 0,-1 0 1,0 0-1,1 0 1,-1 0-1,1 0 1,-1 0-1,0-1 1,0 1-1,0 0 1,0 0-1,0 0 1,0 0-1,0 0 1,0 0-1,0 0 0,0 0 1,-1-2-1,0 2-12,1 0-1,-1 0 1,0 1 0,0-1-1,1 0 1,-1 1-1,0-1 1,0 1-1,0-1 1,0 1-1,0-1 1,0 1-1,0-1 1,0 1-1,0 0 1,0 0-1,0 0 1,-2-1 0,-3 1-156,-1 0 0,1 0 0,-1 0 1,1 1-1,-12 2 0,7 1-109,0-1-1,1 2 0,0-1 0,0 1 1,0 1-1,0 0 0,-14 12 0,20-15 247,-1 1-1,1 0 0,0 0 0,0 0 1,1 0-1,-1 1 0,1 0 0,0-1 0,0 1 1,0 0-1,1 0 0,0 1 0,0-1 1,0 0-1,1 1 0,-2 10 0,3-13 76,0-1-1,0 1 0,0-1 1,1 1-1,-1-1 1,1 1-1,0-1 0,-1 1 1,1-1-1,0 0 0,0 1 1,1-1-1,-1 0 1,2 3-1,15 11 198</inkml:trace>
  <inkml:trace contextRef="#ctx0" brushRef="#br0" timeOffset="1">399 375 15595,'-8'10'464,"1"0"0,0 1 0,0 0-1,2 0 1,-1 0 0,1 1 0,1 0 0,0 0-1,1 0 1,0 0 0,1 1 0,-2 14 0,4-25-383,0 0 0,0 0 1,1 0-1,-1 0 1,0 0-1,1 0 1,-1 0-1,1 0 0,-1 0 1,1 0-1,0 0 1,0-1-1,2 4 0,-2-4-55,-1 0-1,1-1 0,0 1 1,-1-1-1,1 1 0,0-1 0,0 0 1,-1 1-1,1-1 0,0 0 0,0 1 1,-1-1-1,1 0 0,0 0 1,0 0-1,0 0 0,0 0 0,0 0 1,-1 0-1,1 0 0,0 0 1,0 0-1,0 0 0,0 0 0,-1-1 1,1 1-1,0 0 0,0 0 0,-1-1 1,1 1-1,0-1 0,0 1 1,-1-1-1,1 1 0,1-2 0,4-4 63,1 0-1,-1 0 1,-1 0 0,1-1-1,-1 0 1,0 0-1,-1 0 1,6-13-1,-1 1 95,0-1-1,6-25 1,-13 37-146,0 0 0,-1 0 0,1 0 0,-1 0 1,-1 0-1,0 0 0,0 0 0,-2-15 1,1 21-63,1-1 1,-1 0 0,0 1-1,0-1 1,0 1 0,0-1 0,0 1-1,-1-1 1,1 1 0,-1 0 0,0 0-1,1 0 1,-1 0 0,0 0 0,0 0-1,0 0 1,0 1 0,-1-1 0,1 1-1,0-1 1,-1 1 0,1 0-1,-1 0 1,1 0 0,-1 0 0,0 1-1,1-1 1,-6 0 0,1 1-205,0 0 0,0 0 0,0 0 1,0 1-1,0 0 0,0 1 0,0-1 0,1 1 0,-1 0 1,0 1-1,-10 5 0,7 1-399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7.776"/>
    </inkml:context>
    <inkml:brush xml:id="br0">
      <inkml:brushProperty name="width" value="0.05" units="cm"/>
      <inkml:brushProperty name="height" value="0.05" units="cm"/>
    </inkml:brush>
  </inkml:definitions>
  <inkml:trace contextRef="#ctx0" brushRef="#br0">4 1 19148,'-3'29'1720,"3"-5"-1375,1-13-377,4-8 480,0-11-120,5-10-120,0-4-344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30.844"/>
    </inkml:context>
    <inkml:brush xml:id="br0">
      <inkml:brushProperty name="width" value="0.025" units="cm"/>
      <inkml:brushProperty name="height" value="0.025" units="cm"/>
    </inkml:brush>
  </inkml:definitions>
  <inkml:trace contextRef="#ctx0" brushRef="#br0">1487 371 12499,'-216'-177'2756,"171"145"-2419,-1 1 0,-1 3-1,-52-24 1,78 43-316,0 1-1,0 0 1,-1 2-1,0 0 1,0 1 0,-1 2-1,1 0 1,-1 1-1,1 2 1,-1 0-1,0 1 1,1 1-1,-1 2 1,1 0 0,0 1-1,-39 15 1,27-4 97,1 1 1,1 2-1,0 2 0,-42 35 1,35-22 137,2 1 0,-59 73 0,67-69-93,1 2 0,2 1 1,2 1-1,2 1 0,2 1 0,2 1 0,1 1 1,-17 84-1,25-76-96,2 1 1,2-1 0,3 1-1,2 0 1,2 0-1,3-1 1,19 85 0,2-36-285,60 150 1,69 87-1149,-118-270 439,67 97 1,-87-145 533,0 0 1,2-1 0,1-1-1,1 0 1,0-2-1,1-1 1,39 25 0,-48-36 303,0-1 1,1 0 0,0-1 0,0 0 0,0-1 0,1-1 0,-1 0 0,1-1 0,0 0 0,0-2 0,-1 1 0,1-2 0,0 0 0,0-1 0,0 0-1,-1-1 1,1-1 0,-1 0 0,0-1 0,22-11 0,1-4 683,0-2 0,-2-1-1,-1-2 1,-1-1 0,-1-2-1,33-37 1,154-204 4052,-141 161-3529,-4-2-1,-6-4 1,-4-3 0,-6-2-1,67-197 1,-110 269-1002,-2-1 0,-2 0 1,-2 0-1,5-96 0,-14 124-168,-1 1 1,-1-1 0,-1 0-1,0 1 1,-2 0 0,-10-29-1,10 35-57,-1 1 0,0 0-1,-1 1 1,0-1 0,-1 1-1,0 1 1,0-1-1,-1 2 1,-1-1 0,-17-13-1,11 12-159,-1 1 0,0 0 0,-1 1 0,1 1 0,-2 1 0,-21-6 0,-118-23-1000,145 34 1229,-108-19-785,5 3-152</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2.583"/>
    </inkml:context>
    <inkml:brush xml:id="br0">
      <inkml:brushProperty name="width" value="0.025" units="cm"/>
      <inkml:brushProperty name="height" value="0.025" units="cm"/>
    </inkml:brush>
  </inkml:definitions>
  <inkml:trace contextRef="#ctx0" brushRef="#br0">98 0 17836,'0'7'234,"0"-1"0,-1 1 1,1-1-1,-1 0 0,0 1 1,-1-1-1,-2 7 0,-3 16 168,2-3-47,0 30-1,4-48-348,1-1 0,0 1 1,1-1-1,0 0 0,0 1 0,0-1 0,1 0 1,0 0-1,3 7 0,-3-11-36,0 0-1,0-1 1,-1 0-1,1 1 1,1-1-1,-1 0 1,0 0 0,0 0-1,1 0 1,-1 0-1,1 0 1,0-1-1,-1 0 1,1 1 0,3 0-1,6 2-145,1-1 0,16 3 0,-3 0-84,-16-4 152,1 2 1,0-1-1,-1 2 0,0-1 1,0 1-1,15 11 0,-23-15 124,0 0 0,1 1 0,-2-1 0,1 1 0,0-1 0,0 1 0,0 0 0,-1 0-1,1 0 1,-1 0 0,0 0 0,1 0 0,-1 1 0,0-1 0,0 0 0,0 0 0,-1 1 0,1-1 0,-1 1-1,1-1 1,-1 1 0,0-1 0,0 1 0,0-1 0,0 1 0,0-1 0,0 1 0,-1-1 0,1 0-1,-1 1 1,0-1 0,0 0 0,0 1 0,0-1 0,0 0 0,-2 3 0,-1 1 154,-1 0 0,-1 0 0,1 0 0,-1 0 0,0-1 0,0 0 1,-1 0-1,1-1 0,-1 0 0,0 0 0,-1 0 0,-12 3 0,11-3-21,0-1 1,-1-1-1,1 1 0,-1-2 1,0 1-1,0-1 1,1-1-1,-1 0 0,0 0 1,-10-2-1,16 1-196,-1 0-1,1-1 1,0 1-1,0-1 1,0 0-1,0 0 1,0 0-1,1 0 1,-1-1 0,1 1-1,-1-1 1,1 0-1,0 0 1,-5-7-1,3 4-13,1 0-1,1-1 1,-1 0-1,1 0 0,0 0 1,0 0-1,-2-13 1,-5-32-291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3.054"/>
    </inkml:context>
    <inkml:brush xml:id="br0">
      <inkml:brushProperty name="width" value="0.025" units="cm"/>
      <inkml:brushProperty name="height" value="0.025" units="cm"/>
    </inkml:brush>
  </inkml:definitions>
  <inkml:trace contextRef="#ctx0" brushRef="#br0">0 75 14187,'28'-5'1824,"-1"0"-911,-1 0-377,2-1 1216,2-1-632,3-2-824,3 1 1665,2-3-1681,0 3 24,4-2-88</inkml:trace>
  <inkml:trace contextRef="#ctx0" brushRef="#br0" timeOffset="1.01">810 111 14819,'-8'39'1697,"-7"4"-849,-5 0-360,0-3 1560,2-1-1168,2-6-279,1-6-185,5-8-512,2-5-312,2-10 280,-1-4 24,1-4-137,-1-6-95</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3.548"/>
    </inkml:context>
    <inkml:brush xml:id="br0">
      <inkml:brushProperty name="width" value="0.025" units="cm"/>
      <inkml:brushProperty name="height" value="0.025" units="cm"/>
    </inkml:brush>
  </inkml:definitions>
  <inkml:trace contextRef="#ctx0" brushRef="#br0">100 0 16436,'-10'5'645,"1"-1"0,0 2 0,1-1 0,-1 1 0,1 0 0,-10 10 0,16-14-519,-1 0 0,1 0 0,0 1 0,0-1 0,0 1 0,0 0 0,0-1 0,0 1 0,1 0 0,-1 0 0,1 0 0,0 0 0,0 0 0,0 0 0,0 0 0,1 1 0,-1-1 0,1 0 0,0 0 0,-1 1 0,2-1 0,-1 0 0,1 5-1,0-6-114,0 0 0,0 0-1,0-1 1,0 1 0,1 0-1,-1-1 1,0 1 0,1 0-1,-1-1 1,1 0 0,0 1-1,-1-1 1,1 0 0,0 0-1,0 0 1,0 0 0,0 0-1,0-1 1,0 1 0,0 0-1,0-1 1,0 0 0,0 1-1,0-1 1,0 0 0,1 0-1,-1 0 1,0 0 0,0-1-1,4 0 1,2 0-6,0-1-1,-1 1 0,1-2 1,0 1-1,-1-1 0,0 0 1,8-5-1,-7 3 28,0-1 0,-1 0 1,0 0-1,0 0 0,7-10 1,-12 14-19,0-1-1,-1 1 1,1 0 0,-1-1 0,1 0 0,-1 1 0,0-1 0,0 0 0,1-4 0,-2 6-12,0-1-1,0 1 0,0 0 1,0 0-1,0 0 0,0-1 1,0 1-1,-1 0 0,1 0 1,0 0-1,-1 0 0,1 0 1,-1 0-1,1 0 0,-1-1 1,0 1-1,1 1 0,-1-1 1,0 0-1,0 0 0,1 0 1,-1 0-1,-2-1 0,1 1-72,0 0 0,0 0 0,0 0 0,0 0 0,-1 0-1,1 0 1,0 0 0,-1 1 0,1 0 0,0-1 0,-1 1-1,1 0 1,-1 0 0,1 0 0,0 0 0,-1 1 0,1-1 0,0 0-1,-1 1 1,1 0 0,0 0 0,0 0 0,-1 0 0,1 0 0,0 0-1,-2 2 1,1-1-26,0 0-1,0 0 0,0 0 1,0 1-1,1-1 0,-1 1 1,1-1-1,0 1 1,0 0-1,0 0 0,0 0 1,0 0-1,0 1 0,1-1 1,0 0-1,-2 8 1,3 10-464</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3.954"/>
    </inkml:context>
    <inkml:brush xml:id="br0">
      <inkml:brushProperty name="width" value="0.025" units="cm"/>
      <inkml:brushProperty name="height" value="0.025" units="cm"/>
    </inkml:brush>
  </inkml:definitions>
  <inkml:trace contextRef="#ctx0" brushRef="#br0">86 130 17308,'2'2'378,"13"17"1759,-15-18-2048,1 0 0,-1-1 1,1 1-1,0-1 0,-1 1 1,1-1-1,-1 1 1,1-1-1,0 1 0,-1-1 1,1 1-1,0-1 0,-1 0 1,1 0-1,0 1 0,0-1 1,-1 0-1,1 0 1,0 0-1,0 0 0,-1 0 1,1 0-1,0 0 0,0 0 1,1 0-1,-2-1 16,1-1 1,0 1-1,-1-1 0,1 1 1,-1-1-1,1 0 0,-1 1 1,0-1-1,0 1 1,1-1-1,-1 0 0,-1-2 1,2-4 190,0 0-160,1-1-1,-1 1 1,-1-1 0,0 0 0,-1-9 0,1 14-128,-1 0 0,0 0 0,0 0 0,0 0 0,0 1 0,0-1 0,-1 0 0,0 0 1,0 1-1,0-1 0,0 1 0,0 0 0,-4-4 0,5 6-8,0 0-1,-1-1 1,1 1-1,-1 0 1,1 1-1,-1-1 1,1 0 0,-1 0-1,1 1 1,-1-1-1,0 1 1,1-1 0,-1 1-1,0 0 1,0-1-1,1 1 1,-1 0 0,0 0-1,0 0 1,1 1-1,-1-1 1,0 0-1,1 1 1,-1-1 0,0 1-1,1-1 1,-1 1-1,0 0 1,1 0 0,-1-1-1,1 1 1,0 0-1,-1 0 1,1 1 0,0-1-1,-1 0 1,0 2-1,-3 2-49,0 1 1,0-1-1,1 1 0,0 0 0,0 0 0,1 0 0,-6 12 0,8-14-22,-1-1 1,1 1-1,0-1 0,1 1 1,-1 0-1,1-1 0,-1 1 1,1 0-1,0-1 0,0 1 1,1 0-1,-1-1 0,1 1 0,0 0 1,0-1-1,1 5 0,0-5 36,-1-1-1,1 1 1,0-1-1,0 0 1,0 1-1,0-1 1,0 0-1,0 0 1,0 0-1,1 0 1,-1-1-1,1 1 1,-1-1-1,1 1 1,0-1-1,0 0 1,-1 0-1,1 0 0,0 0 1,4 0-1,27 1-305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8.913"/>
    </inkml:context>
    <inkml:brush xml:id="br0">
      <inkml:brushProperty name="width" value="0.025" units="cm"/>
      <inkml:brushProperty name="height" value="0.025" units="cm"/>
    </inkml:brush>
  </inkml:definitions>
  <inkml:trace contextRef="#ctx0" brushRef="#br0">1 2 17644,'8'-2'1688,"2"8"-1104,-6 7-288,1 4 897,0 2-425,1 4-432,0 0-80,0-2-336,-1-1-184,1-5-480,-2-3 1584,-4-6-928,-4-2-40,-6-4 56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9.407"/>
    </inkml:context>
    <inkml:brush xml:id="br0">
      <inkml:brushProperty name="width" value="0.025" units="cm"/>
      <inkml:brushProperty name="height" value="0.025" units="cm"/>
    </inkml:brush>
  </inkml:definitions>
  <inkml:trace contextRef="#ctx0" brushRef="#br0">1 81 18660,'14'-9'1936,"5"-2"-1135,4-2-337,7 0 856,3-1-208,8 4-728,2 1-560,2 7 272,-1 4-128,-1 1-216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05.348"/>
    </inkml:context>
    <inkml:brush xml:id="br0">
      <inkml:brushProperty name="width" value="0.025" units="cm"/>
      <inkml:brushProperty name="height" value="0.025" units="cm"/>
    </inkml:brush>
  </inkml:definitions>
  <inkml:trace contextRef="#ctx0" brushRef="#br0">3 123 11891,'-1'-2'240,"1"0"1,-1-1-1,1 1 1,0 0-1,0-1 1,0 1-1,0 0 1,0-1-1,1 1 1,-1 0-1,1 0 1,-1-1-1,1 1 1,0 0-1,0 0 1,2-4-1,-1 2 56,1 0 0,0 0-1,1 0 1,-1 0-1,1 0 1,0 1 0,5-5-1,1 1 158,1 1-1,-1 0 0,1 0 0,0 1 1,21-6-1,-28 10-353,0 0 0,0 0 1,0 0-1,-1 1 0,1-1 0,1 1 1,-1 0-1,5 1 0,-8-1-82,0 0 0,0 1 0,0-1 0,0 0 0,1 1 1,-1-1-1,0 1 0,0-1 0,0 1 0,0 0 0,0 0 0,0-1 0,0 1 0,-1 0 0,1 0 0,0 0 1,0 0-1,-1 0 0,1 0 0,0 0 0,-1 0 0,1 0 0,-1 0 0,1 0 0,-1 0 0,0 1 0,0-1 1,1 0-1,-1 0 0,0 2 0,0 7 8,0 0-1,-1 0 1,0 0 0,0 0 0,-1 0 0,-1-1 0,0 1 0,-7 17-1,-42 74-9,36-73 8,-1 0-3,11-18-11,-1 0 0,2 0 0,0 0 1,0 1-1,0 0 0,-2 13 0,7-23-10,0 0 0,-1 0 0,1 0 1,0 0-1,0 0 0,0 0 0,0 0 0,0 0 0,1 0 0,-1 0 0,0 0 0,0 0 0,1 0 0,-1 0 0,0 0 0,1 0 1,-1 0-1,1-1 0,0 1 0,-1 0 0,1 0 0,-1 0 0,1-1 0,1 2 0,0 0-6,1-1-1,-1 0 1,0 0 0,0 0-1,0 0 1,1-1 0,-1 1 0,1-1-1,-1 1 1,4-1 0,3 1-74,1-1 1,-1-1-1,1 0 1,13-3 0,-14 3-25,-1-1 1,0 0-1,-1 0 1,1-1-1,0 0 0,-1-1 1,1 0-1,-1 0 1,11-9-1,9-16-190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07.343"/>
    </inkml:context>
    <inkml:brush xml:id="br0">
      <inkml:brushProperty name="width" value="0.025" units="cm"/>
      <inkml:brushProperty name="height" value="0.025" units="cm"/>
    </inkml:brush>
  </inkml:definitions>
  <inkml:trace contextRef="#ctx0" brushRef="#br0">0 48 14115,'26'-15'2648,"-14"8"-1725,-1 0-1,17-5 1,-25 11-828,0 0 1,0 0-1,0 0 1,0 0-1,0 1 1,0-1-1,0 1 1,0 0-1,0 0 1,0 0-1,1 0 1,-1 1-1,0-1 1,5 3-1,-7-3-82,1 1-1,-1 0 0,0 0 1,0 0-1,0 0 1,0 0-1,1 0 0,-2 0 1,1 0-1,0 0 1,0 0-1,0 1 1,0-1-1,-1 0 0,1 1 1,-1-1-1,1 0 1,-1 1-1,1-1 1,-1 1-1,0-1 0,0 1 1,0-1-1,0 0 1,0 1-1,0-1 0,0 1 1,0-1-1,0 1 1,-1-1-1,1 1 1,-1-1-1,0 3 0,-2 5 6,-1 1-1,0-1 0,-6 13 0,-4 1 57,-18 23-1,-1 0 44,33-45-116,0-1 1,0 0-1,-1 0 1,1 0-1,0 0 0,0 1 1,0-1-1,0 0 1,0 0-1,-1 0 1,1 1-1,0-1 0,0 0 1,0 0-1,0 0 1,0 1-1,0-1 1,0 0-1,0 0 0,0 1 1,0-1-1,0 0 1,0 0-1,0 0 0,0 1 1,0-1-1,0 0 1,0 0-1,0 1 1,0-1-1,0 0 0,0 0 1,0 0-1,0 1 1,1-1-1,-1 0 0,0 0 1,0 0-1,0 1 1,0-1-1,0 0 1,1 0-1,-1 0 0,0 0 1,0 0-1,0 1 1,1-1-1,-1 0 0,0 0 1,0 0-1,0 0 1,1 0-1,-1 0 1,0 0-1,0 0 0,1 0 1,-1 0-1,0 0 1,0 0-1,1 0 0,-1 0 1,0 0-1,22-3 5,-11 1 2,-4 2-7,0 0-1,-1 0 1,1 1 0,0 0 0,0 0 0,-1 1 0,1-1 0,-1 1 0,1 1 0,-1 0 0,0-1-1,8 6 1,-11-6 0,0 0-1,0 0 0,-1 0 1,1 1-1,0-1 0,-1 1 1,0-1-1,0 1 0,1 0 1,-2 0-1,1 0 0,0 0 0,-1 0 1,1 1-1,-1-1 0,0 0 1,0 1-1,0-1 0,0 0 1,-1 1-1,0-1 0,1 1 1,-1 0-1,0-1 0,-2 7 1,2-8 13,0 0 1,-1 0-1,0 0 0,1 0 1,-1 0-1,0 0 1,0 0-1,0 0 1,0 0-1,0 0 0,0-1 1,-1 1-1,1-1 1,0 1-1,-1-1 1,0 1-1,1-1 0,-3 2 1,1-1 39,-1-1 1,0 1-1,1-1 1,-1 1-1,0-1 0,0 0 1,0-1-1,0 1 1,-4 0-1,-8-1 231,0-1-1,0 0 0,-28-7 1,41 8-250,-14-2-9,7 1-1219,19 0-142,-5 1 1181,1 0 0,-1-1 0,0 0 0,0 0 0,0 0 0,7-3 0,15-9-550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07.819"/>
    </inkml:context>
    <inkml:brush xml:id="br0">
      <inkml:brushProperty name="width" value="0.025" units="cm"/>
      <inkml:brushProperty name="height" value="0.025" units="cm"/>
    </inkml:brush>
  </inkml:definitions>
  <inkml:trace contextRef="#ctx0" brushRef="#br0">137 3 13107,'14'-3'1848,"-2"5"-1080,-12 11-344,-5 2 1857,-6 16-1609,-4 2-128,-3 8-232,-4 5-72,2 3-168,-1-6-24,5-7-24,2-4-120,4-16-424,8-13 2073,-6-3-1481,8-21 96,1-15 40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8"/>
    </inkml:context>
    <inkml:brush xml:id="br0">
      <inkml:brushProperty name="width" value="0.05" units="cm"/>
      <inkml:brushProperty name="height" value="0.05" units="cm"/>
    </inkml:brush>
  </inkml:definitions>
  <inkml:trace contextRef="#ctx0" brushRef="#br0">161 594 10970,'-143'55'6939,"142"-55"-6890,0 0 0,0 0 0,1 0 0,-1 1 0,0-1 0,0 0 0,1 0-1,-1 1 1,0-1 0,1 0 0,-1 1 0,0-1 0,1 1 0,-1-1 0,1 1 0,-1-1 0,0 1 0,1 0-1,-1-1 1,1 1 0,0-1 0,-1 1 0,1 0 0,0-1 0,-1 1 0,1 0 0,0 0 0,0-1 0,-1 1 0,1 0-1,0 0 1,0-1 0,0 1 0,0 0 0,0 1 0,1-1-17,0 0 0,0 0 1,0 0-1,0 0 0,0 0 0,0 0 1,0 0-1,1-1 0,-1 1 0,0 0 1,0 0-1,1-1 0,-1 1 0,0-1 1,1 0-1,-1 1 0,1-1 0,-1 0 1,2 0-1,13 2-16,0-1 0,1 0-1,-1-2 1,23-3 0,68-16-46,-95 17 30,421-111 15,-144 34 60,714-134 439,-460 131-108,-155 26-149,-371 54-254,248-48-40,-262 50 25,0 1 0,-1-1 0,1 0 0,-1 0 0,1 0 0,-1 0 0,1 0 0,-1 0 1,0-1-1,0 1 0,4-4 0,-6 5 5,0 0 0,0-1-1,0 1 1,0 0 0,0 0 0,0 0 0,0-1 0,0 1-1,0 0 1,0 0 0,0-1 0,0 1 0,0 0 0,0 0-1,0 0 1,0-1 0,0 1 0,-1 0 0,1 0 0,0 0-1,0-1 1,0 1 0,0 0 0,0 0 0,-1 0 0,1 0 0,0-1-1,0 1 1,0 0 0,0 0 0,-1 0 0,1 0 0,0 0-1,0 0 1,0 0 0,-1 0 0,1-1 0,-21-4-384,-40 0-714,31 3 680,-32-6 0,18-4-39</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08.273"/>
    </inkml:context>
    <inkml:brush xml:id="br0">
      <inkml:brushProperty name="width" value="0.025" units="cm"/>
      <inkml:brushProperty name="height" value="0.025" units="cm"/>
    </inkml:brush>
  </inkml:definitions>
  <inkml:trace contextRef="#ctx0" brushRef="#br0">97 1 14779,'-4'0'227,"0"0"0,0 1 1,0-1-1,-1 1 0,1 0 0,0 0 0,0 1 0,0-1 0,1 1 0,-1 0 0,0 0 1,0 0-1,1 0 0,-1 0 0,1 1 0,0 0 0,0 0 0,0 0 0,-4 5 1,5-6-121,0 1-1,0-1 1,1 1 0,-1 0 0,0 0 0,1 0 0,0 0 0,-1 0 0,1 0 0,1 1 0,-1-1 0,0 0 0,1 0 0,-1 1 0,1-1 0,0 0 0,0 1 0,1-1-1,-1 0 1,1 0 0,-1 1 0,1-1 0,0 0 0,0 0 0,2 4 0,-2-5-80,0-1 0,0 1 0,0 0 1,0-1-1,1 1 0,-1-1 0,0 1 0,1-1 0,-1 0 0,1 1 1,0-1-1,-1 0 0,1 0 0,0 0 0,0 0 0,0-1 0,-1 1 1,1 0-1,0-1 0,2 1 0,0-1-2,0 1 0,0-1-1,0-1 1,0 1 0,0 0 0,-1-1 0,1 0 0,0 0 0,7-3-1,-3 1-6,0-1 0,0 0 0,-1-1 0,1 0 0,-1 0-1,0 0 1,-1-1 0,11-11 0,-14 13 5,1-1 0,-1-1 0,0 1 1,-1 0-1,4-10 0,-5 14-16,-1-1 0,1 1-1,-1 0 1,0-1 0,0 1 0,0 0 0,0-1 0,0 1 0,0 0-1,0-1 1,0 1 0,0 0 0,-1-3 0,1 4-4,-1-1-1,1 1 1,-1-1 0,1 0 0,-1 1 0,1-1 0,-1 1 0,1-1-1,-1 1 1,1-1 0,-1 1 0,0 0 0,1-1 0,-1 1 0,0 0-1,1-1 1,-1 1 0,0 0 0,0 0 0,1 0 0,-1 0 0,0-1 0,0 1-1,1 0 1,-1 0 0,-1 1 0,-1-1-44,0 1 0,0-1 0,-1 1 0,1 0 0,0 0 0,0 0 0,0 1 1,0-1-1,1 1 0,-1-1 0,0 1 0,0 0 0,1 0 0,-1 0 0,1 1 0,0-1 0,-4 5 0,4-4-41,-1 1 0,1-1 0,-1 1 0,1-1 0,0 1 0,1 0 0,-1 0 0,1 0 0,-1 0 0,1 0 1,1 0-1,-1 0 0,0 6 0,3 10-286</inkml:trace>
  <inkml:trace contextRef="#ctx0" brushRef="#br0" timeOffset="1">390 461 14915,'-1'8'344,"1"-4"-141,-1 1 1,1-1 0,0 0 0,1 0 0,-1 1 0,1-1 0,1 6 0,-2-9-163,1 0 1,-1 0-1,0-1 0,1 1 0,-1 0 1,1-1-1,-1 1 0,1 0 1,-1-1-1,1 1 0,-1-1 0,1 1 1,0-1-1,-1 1 0,1-1 1,0 0-1,0 1 0,0-1 0,1 1 28,0-1 0,0 0 0,-1 0 0,1 0 0,0 0 0,0 0 0,0 0 0,-1 0 0,1-1-1,0 1 1,2-1 0,3-2 132,0 0 0,-1 0 0,0-1 0,1 0 0,-1 0 0,-1 0 0,1 0-1,0-1 1,7-10 0,-9 11-73,0 0 0,-1 0 0,0-1 1,0 1-1,0-1 0,0 0 0,-1 0 0,0 0 0,0 0 0,0 0 0,0-1 0,-1 1 0,1-7 0,-2 10-79,0 0 1,0 0-1,0 0 0,0 0 0,0 1 0,-1-1 0,1 0 0,-1 0 0,1 0 0,-1 1 0,0-1 0,1 0 0,-1 1 0,0-1 0,0 1 0,0-1 0,-1 1 0,1-1 0,0 1 0,-3-3 0,1 3 2,1-1 0,-1 1 0,0-1-1,0 1 1,0 0 0,0 0-1,0 0 1,-1 0 0,1 1-1,0-1 1,-4 1 0,-3 0-45,0 0-1,-1 1 1,1 0 0,0 0 0,-1 2 0,-13 4-1,6 0-434,1 1-1,1 1 0,0 1 0,-19 14 0,30-21 371,-6 4-438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09.717"/>
    </inkml:context>
    <inkml:brush xml:id="br0">
      <inkml:brushProperty name="width" value="0.025" units="cm"/>
      <inkml:brushProperty name="height" value="0.025" units="cm"/>
    </inkml:brush>
  </inkml:definitions>
  <inkml:trace contextRef="#ctx0" brushRef="#br0">35 76 13731,'0'0'85,"0"0"0,-1-1 0,1 1 1,0 0-1,0-1 0,0 1 0,0 0 0,0-1 0,0 1 1,0 0-1,0-1 0,0 1 0,0 0 0,0-1 1,0 1-1,0 0 0,0-1 0,0 1 0,0 0 0,0-1 1,0 1-1,0 0 0,0-1 0,1 1 0,-1 0 0,0-1 1,0 1-1,0 0 0,1 0 0,-1-1 0,0 1 0,0 0 1,0 0-1,1-1 0,-1 1 0,0 0 0,1 0 1,-1 0-1,12-11 1102,-2 4-442,44-27 1068,-51 32-1770,1 0 0,-1 0 0,1 1 0,0 0 0,-1 0 0,1 0 0,0 0 0,0 0 0,-1 1 0,1 0 0,0-1 0,0 2 1,6 0-1,-9-1-38,-1 0 1,1 0 0,0 0-1,0 1 1,-1-1 0,1 0-1,0 1 1,-1-1 0,1 1-1,0-1 1,-1 1-1,1-1 1,-1 1 0,1-1-1,-1 1 1,1 0 0,-1-1-1,1 1 1,-1 0 0,0-1-1,1 1 1,-1 0 0,1 1-1,-1 21 76,-15 23-15,14-44-64,-14 30 40,-2 0 0,-35 49 1,30-49 198,-34 67 0,55-97-215,0 1 0,0 0 0,0 0 0,0 0 0,0 0 1,0 0-1,1 0 0,-1 0 0,1 0 0,0 4 0,1-6-17,-1 0 0,0 0 0,0 0 0,1-1-1,-1 1 1,0 0 0,1 0 0,-1 0 0,1-1 0,0 1 0,-1 0 0,1 0-1,-1-1 1,1 1 0,0 0 0,0-1 0,-1 1 0,1-1 0,0 1 0,0-1 0,0 1-1,-1-1 1,1 0 0,0 0 0,0 1 0,0-1 0,0 0 0,0 0 0,0 0 0,0 0-1,0 0 1,0 0 0,0 0 0,-1 0 0,3 0 0,4-1-86,0 0 0,1 0 0,-1-1 0,0 0 0,0 0 0,0-1 0,8-4 0,45-28-222,-28 13 94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0.187"/>
    </inkml:context>
    <inkml:brush xml:id="br0">
      <inkml:brushProperty name="width" value="0.025" units="cm"/>
      <inkml:brushProperty name="height" value="0.025" units="cm"/>
    </inkml:brush>
  </inkml:definitions>
  <inkml:trace contextRef="#ctx0" brushRef="#br0">0 58 14763,'8'-6'436,"0"1"0,0 0-1,0 1 1,1-1 0,0 2 0,0-1-1,0 1 1,9-2 0,-14 5-313,-1-1-75,7-3 28,0 1 0,0 0 0,0 1 1,1 0-1,-1 1 0,1 0 0,-1 1 0,18 1 1,-27-1-74,1 0 0,-1 0 1,0 1-1,0-1 1,0 1-1,0-1 1,0 1-1,0-1 1,0 1-1,0-1 1,0 1-1,0 0 1,0 0-1,0-1 1,0 1-1,-1 0 1,1 0-1,0 0 1,-1 0-1,1 0 1,0 0-1,-1 0 1,1 2-1,0 0 7,-1-1 0,0 0 0,1 1 1,-1-1-1,0 1 0,-1-1 0,1 1 0,0-1 0,-1 1 0,-1 3 1,-2 5 57,0 0 1,-1-1 0,-10 16 0,15-26-65,-44 66 577,-18 32 739,61-97-1282,0 1 0,0-1 0,1 1 1,-1-1-1,0 1 0,1-1 1,-1 1-1,1 0 0,-1-1 0,1 1 1,0-1-1,0 1 0,0 0 0,0 0 1,0-1-1,0 1 0,0 3 0,1-5-25,-1 1 0,1-1-1,0 1 1,-1-1-1,1 1 1,-1-1 0,1 1-1,0-1 1,-1 1-1,1-1 1,0 0 0,-1 1-1,1-1 1,0 0-1,0 0 1,-1 0 0,1 1-1,0-1 1,0 0-1,-1 0 1,1 0 0,0 0-1,0 0 1,-1 0-1,3-1 1,4 0-142,-1-1 0,1 0-1,0 0 1,-1-1 0,1 0 0,11-7 0,49-33-367,-32 22 176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0.652"/>
    </inkml:context>
    <inkml:brush xml:id="br0">
      <inkml:brushProperty name="width" value="0.025" units="cm"/>
      <inkml:brushProperty name="height" value="0.025" units="cm"/>
    </inkml:brush>
  </inkml:definitions>
  <inkml:trace contextRef="#ctx0" brushRef="#br0">171 0 18188,'2'5'1632,"-9"9"-1144,-6 5-232,-3 9 729,-4 2-241,-2 6-408,1 1-144,1 1-64,3-4-136,5-8-416,5-5-232,0-13 552,3-6-96,-2-10-64</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1.137"/>
    </inkml:context>
    <inkml:brush xml:id="br0">
      <inkml:brushProperty name="width" value="0.025" units="cm"/>
      <inkml:brushProperty name="height" value="0.025" units="cm"/>
    </inkml:brush>
  </inkml:definitions>
  <inkml:trace contextRef="#ctx0" brushRef="#br0">112 1 15947,'-9'7'507,"0"1"0,0 0 0,1 0 0,-8 11 0,13-16-431,1 1-1,-1-1 1,1 1 0,0 0 0,0 0 0,0 0-1,1 0 1,-1 1 0,1-1 0,0 0 0,0 0-1,1 1 1,-1-1 0,1 6 0,0-9-69,0 0 1,0 0 0,0 0-1,0 0 1,1 0-1,-1 0 1,0 1 0,1-1-1,-1 0 1,0 0-1,1 0 1,0 0 0,-1 0-1,1 0 1,-1 0-1,1-1 1,0 1 0,0 0-1,0 0 1,-1 0-1,1-1 1,0 1 0,1 0-1,0 0 4,0 0 0,0-1 0,0 1 0,0-1 0,1 1 0,-1-1 0,0 0 0,0 0 0,0 0 0,0 0 0,4-1 0,1 0 19,1-1 1,0 0-1,-1-1 0,0 0 1,12-6-1,-13 6-5,0 0 0,-1 0 0,0-1 0,1 0 0,-1 0 0,-1 0 0,1-1 0,-1 0 0,1 1 0,-1-2 0,-1 1 0,6-10 0,-8 15-14,-1-1-1,0 0 0,1 0 1,-1 0-1,0 0 1,0 1-1,0-1 0,1 0 1,-1 0-1,0 0 0,0 0 1,0 1-1,-1-1 0,1 0 1,0 0-1,0 0 1,0 0-1,-1 1 0,1-1 1,0 0-1,-1 0 0,1 0 1,0 1-1,-1-1 0,0-1 1,-1 1 6,1 0 1,0 0 0,-1 0 0,1 1 0,-1-1-1,1 0 1,-1 1 0,1-1 0,-1 1-1,0-1 1,1 1 0,-3-1 0,-3 1 37,0-1 1,0 1-1,1 1 1,-1-1-1,-9 3 1,4 0-14,1 0 0,-1 1 0,1 1 0,0 0 0,-12 7 0,19-10-159,1 0-1,0 0 1,-1 0 0,1 1-1,0-1 1,0 1 0,1 0 0,-1-1-1,1 1 1,-1 0 0,1 1-1,0-1 1,0 0 0,0 1 0,1-1-1,-1 1 1,1-1 0,0 1-1,0 0 1,-1 4 0,5 5-293,3-4-127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9:11.554"/>
    </inkml:context>
    <inkml:brush xml:id="br0">
      <inkml:brushProperty name="width" value="0.025" units="cm"/>
      <inkml:brushProperty name="height" value="0.025" units="cm"/>
    </inkml:brush>
  </inkml:definitions>
  <inkml:trace contextRef="#ctx0" brushRef="#br0">31 12 17412,'-3'4'255,"-1"0"-1,1 1 1,0 0 0,0 0 0,1 0 0,0 0 0,-1 0 0,2 0 0,-1 1-1,1-1 1,-1 1 0,2-1 0,-1 1 0,0 10 0,1-15-234,0 1 0,0 0 0,0 0 1,0 0-1,1 0 0,-1 0 0,0 0 0,1-1 1,-1 1-1,1 0 0,0 0 0,0-1 0,-1 1 1,1 0-1,0-1 0,0 1 0,1-1 0,-1 1 1,0-1-1,0 1 0,1-1 0,-1 0 0,1 0 1,-1 0-1,1 0 0,0 0 0,-1 0 0,1 0 1,0 0-1,-1-1 0,1 1 0,0-1 0,0 1 1,0-1-1,0 0 0,0 0 0,-1 1 0,1-1 1,0-1-1,0 1 0,0 0 0,0 0 1,0-1-1,-1 1 0,4-2 0,2 0 21,-1 0-1,0-1 1,0 0-1,0 0 1,0 0 0,-1-1-1,1 0 1,-1 0-1,6-5 1,-8 6 14,1 0 1,-1 0-1,0-1 0,-1 1 1,1-1-1,0 1 1,-1-1-1,0 0 0,0 0 1,0 0-1,-1 0 1,1 0-1,-1 0 0,2-9 1,-3 11-29,0 1 0,0 0 0,0-1 0,0 1 1,0-1-1,-1 1 0,1-1 0,0 1 0,-1 0 1,1-1-1,-1 1 0,0 0 0,1-1 0,-1 1 0,0 0 1,0 0-1,0 0 0,0 0 0,0 0 0,-2-2 1,1 1 13,0 1 0,-1-1 0,1 1 0,-1 0 0,1 0 1,-1 0-1,0 0 0,1 1 0,-1-1 0,-4 0 0,1 1-146,-1 0-1,0 0 0,1 0 1,-1 1-1,0 0 0,1 0 0,-1 0 1,-8 4-1,14-5 91,1 0-1,-1 1 1,0-1 0,1 0 0,-1 0-1,1 0 1,-1 0 0,1 1-1,-1-1 1,1 0 0,-1 1-1,1-1 1,0 0 0,-1 1-1,1-1 1,-1 0 0,1 1-1,0-1 1,-1 1 0,1-1 0,0 1-1,-1-1 1,1 1 0,0-1-1,0 1 1,0-1 0,-1 1-1,1-1 1,0 1 0,0-1-1,0 1 1,0-1 0,0 1 0,0 0-1,0-1 1,0 2 0,6 5-333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40.877"/>
    </inkml:context>
    <inkml:brush xml:id="br0">
      <inkml:brushProperty name="width" value="0.025" units="cm"/>
      <inkml:brushProperty name="height" value="0.025" units="cm"/>
    </inkml:brush>
  </inkml:definitions>
  <inkml:trace contextRef="#ctx0" brushRef="#br0">91 0 11642,'2'27'572,"-2"47"-1,-1-46-461,4 37-1,11 47 111,9 93-84,-21-40-101,-22 199-1,-46 165 76,36-318 19,25-171-85,0-11 32,1 0-1,2 0 1,0 0-1,4 35 1,-1-60-49,-1 0 0,1 0 1,0 1-1,0-1 0,1 0 1,-1 0-1,1 0 1,0 0-1,0 0 0,0-1 1,1 1-1,-1 0 0,1-1 1,0 0-1,0 0 1,0 0-1,0 0 0,1 0 1,-1 0-1,1-1 0,-1 0 1,1 1-1,0-2 0,0 1 1,0 0-1,0-1 1,0 0-1,1 1 0,-1-2 1,0 1-1,7 0 0,10 0 62,0-1 0,-1-1 0,1-1 0,-1 0 0,24-7 0,76-21 92,138-55 0,-182 58-187,239-96-191,11-4-691,-300 118 567,1 1 1,0 1-1,0 1 0,0 2 1,1 1-1,34 0 0,-26 6-113</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41.376"/>
    </inkml:context>
    <inkml:brush xml:id="br0">
      <inkml:brushProperty name="width" value="0.025" units="cm"/>
      <inkml:brushProperty name="height" value="0.025" units="cm"/>
    </inkml:brush>
  </inkml:definitions>
  <inkml:trace contextRef="#ctx0" brushRef="#br0">1316 1837 7522,'12'-4'587,"0"1"0,1-2 1,-2 0-1,1 0 1,-1-1-1,1 0 0,-2-1 1,1 0-1,-1-1 1,10-10-1,-14 10-529,0-1 1,-1 0 0,0 0-1,0 0 1,-1-1-1,-1 0 1,0 0-1,0 0 1,2-15-1,1 0-7,12-54 86,-3 0 0,-3 0 0,-4-2 0,-4 1 0,-3 0 1,-3-1-1,-4 1 0,-23-113 0,-123-421-63,149 606-71,0-6 6,-2-1 0,0 1-1,0 0 1,-2 0 0,-11-20 0,15 29-7,-1 0 0,0 1 0,0-1 0,0 1 0,-1 0 1,1 0-1,-1 0 0,0 0 0,0 1 0,0 0 0,-1 0 1,1 0-1,-1 1 0,1-1 0,-1 1 0,-9-1 0,-9-1 2,0 1 0,1 1 0,-43 3 0,-74 14-50,102-10 3,-585 32-1095,378-30 249,195-4 725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51.949"/>
    </inkml:context>
    <inkml:brush xml:id="br0">
      <inkml:brushProperty name="width" value="0.025" units="cm"/>
      <inkml:brushProperty name="height" value="0.025" units="cm"/>
    </inkml:brush>
  </inkml:definitions>
  <inkml:trace contextRef="#ctx0" brushRef="#br0">88 1 15315,'-2'11'549,"-2"13"71,-1 0 0,-11 32 0,14-52-560,0 1 1,1-1 0,0 0 0,0 1-1,1-1 1,-1 1 0,1-1-1,0 1 1,0 5 0,0-9-51,1 0 0,-1 0 1,0 0-1,0 1 0,1-1 1,-1 0-1,1 0 0,-1 0 1,1 0-1,0 0 0,-1 0 1,1 0-1,0 0 0,-1 0 1,1-1-1,0 1 0,0 0 1,0 0-1,0-1 0,0 1 0,0 0 1,0-1-1,0 1 0,0-1 1,0 1-1,0-1 0,1 0 1,-1 1-1,0-1 0,0 0 1,0 0-1,0 0 0,1 0 1,-1 0-1,0 0 0,0 0 1,0 0-1,2-1 0,8-1 7,0-1 0,0 0-1,16-8 1,-21 8-7,1 0-1,0 0 1,-1 0 0,1 1-1,0 0 1,0 1 0,0 0-1,0 0 1,0 0 0,1 1-1,9 1 1,-15-1-3,0 1 0,0-1-1,0 1 1,-1 0 0,1-1 0,0 1-1,0 0 1,-1 0 0,1 0 0,-1 1 0,1-1-1,-1 0 1,1 0 0,-1 1 0,0-1-1,1 1 1,-1 0 0,1 1 0,0 1 5,-1-1 0,1 1 1,-1 0-1,0 0 0,0 0 1,0 0-1,-1 0 0,1 6 0,-1 2 24,-1 1 0,0 0-1,-1 0 1,-4 18-1,2-17 27,0 0 0,-1 0 0,0-1 0,-1 0 0,-1 0 0,0 0 0,-1-1 0,-12 16-1,16-23-28,-1 0-1,1-1 0,-1 1 0,0-1 0,0 0 0,0 0 0,-1-1 0,1 0 0,-1 0 0,0 0 0,0 0 1,0-1-1,0 0 0,0 0 0,0-1 0,-1 0 0,1 0 0,-1 0 0,1-1 0,-1 0 0,-6-1 0,10 1-93,-1-1 0,1 0-1,0 0 1,0 0-1,0 0 1,0 0 0,0-1-1,1 1 1,-1-1-1,0 0 1,1 0 0,-1 0-1,1 0 1,-1 0-1,1 0 1,0-1 0,0 1-1,0-1 1,0 0-1,1 1 1,-1-1 0,1 0-1,0 0 1,-1 0-1,1 0 1,0-5 0,-3-7-102,1-1 0,1 0 0,1 1 1,0-17-1,1 28 154,-1-59-519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52.418"/>
    </inkml:context>
    <inkml:brush xml:id="br0">
      <inkml:brushProperty name="width" value="0.025" units="cm"/>
      <inkml:brushProperty name="height" value="0.025" units="cm"/>
    </inkml:brush>
  </inkml:definitions>
  <inkml:trace contextRef="#ctx0" brushRef="#br0">0 121 15131,'7'0'1641,"-1"0"-1129,13-6-160,8-2 672,14-4-280,4 0-224,9-4-680,2-1-296,2-4 440,-4 3-112,-11 8-168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9.073"/>
    </inkml:context>
    <inkml:brush xml:id="br0">
      <inkml:brushProperty name="width" value="0.05" units="cm"/>
      <inkml:brushProperty name="height" value="0.05" units="cm"/>
    </inkml:brush>
  </inkml:definitions>
  <inkml:trace contextRef="#ctx0" brushRef="#br0">3316 817 11130,'-43'-19'665,"-390"-163"2530,167 97-2844,-407-144-315,227 68-10,331 126-17,-231-37 0,190 54 430,0 7 0,-1 6 1,0 8-1,-197 27 0,340-27-314,16-1-190,26-1-187,67-4 60,-37-1-13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52.853"/>
    </inkml:context>
    <inkml:brush xml:id="br0">
      <inkml:brushProperty name="width" value="0.025" units="cm"/>
      <inkml:brushProperty name="height" value="0.025" units="cm"/>
    </inkml:brush>
  </inkml:definitions>
  <inkml:trace contextRef="#ctx0" brushRef="#br0">399 218 13643,'-10'23'1408,"-6"11"-1056,-15 18-152,-5 7 817,-5 15-649,-2 4-128,1 0-96,3-4-64,12-16-240,6-10-128,10-27 224,9-11 16,6-29-48,5-13-32</inkml:trace>
  <inkml:trace contextRef="#ctx0" brushRef="#br0" timeOffset="1">118 143 13339,'-10'2'410,"0"1"0,0-1 0,0 2 0,0-1 0,1 1 1,-10 6-1,16-8-323,0 0 0,0 0 0,0 0 0,1 1 0,-1-1 0,1 1 0,-1 0 0,1 0 0,0 0 0,0 0 0,1 0 0,-1 0 0,1 0 0,-1 1 0,1-1 0,0 0 0,0 1 0,0-1 0,1 1 0,-1-1 0,1 6 0,0-8-64,0 0 1,-1 0 0,1 0-1,0 0 1,0 1-1,0-1 1,1 0-1,-1 0 1,0 0 0,0 0-1,1 1 1,-1-1-1,0 0 1,1 0-1,-1 0 1,1 0 0,-1 0-1,1 0 1,0 0-1,-1 0 1,1 0-1,0-1 1,0 1-1,0 0 1,0 0 0,0 0-1,0-1 1,1 2-1,0-2 2,1 1-1,-1-1 0,0 0 0,1 0 1,-1 0-1,1 0 0,-1 0 0,0 0 1,1-1-1,-1 1 0,0-1 0,1 1 1,1-2-1,9-3 25,0-1 0,-1 0 1,20-14-1,-19 11-40,0 0 1,-1-1-1,-1-1 0,1 1 0,-2-2 0,1 0 1,-2 0-1,1-1 0,-2 0 0,0-1 1,9-20-1,-15 30-4,-1 0 1,0 0 0,0 0-1,0 0 1,0 0 0,-1-1-1,1 1 1,-2-6 0,1 8-4,0 1 0,0 0-1,0-1 1,-1 1 0,1 0 0,-1 0 0,1-1 0,-1 1 0,1 0-1,-1 0 1,0 0 0,0 0 0,1 0 0,-1 0 0,0 0 0,0 0 0,0 0-1,0 0 1,0 0 0,0 0 0,0 1 0,0-1 0,-1 0 0,1 1-1,0-1 1,0 1 0,-1 0 0,1-1 0,0 1 0,-1 0 0,-1-1 0,-3 1 4,-1 1 0,1-1 0,0 1 0,0 0 0,0 0 0,0 1 0,0 0 0,0 0 0,0 0 0,1 1 0,-1 0 0,1 0 0,-1 0 0,1 1 0,0 0 0,1 0 0,-9 8 0,1 1-26,0-1 0,1 2 0,1-1 0,0 1 0,-11 23 0,17-28-62,-1 0 0,2 0 0,-1 1 1,1-1-1,1 1 0,0 0 1,0 0-1,0 14 0,2-20-49,0 0-1,0-1 0,1 1 1,-1-1-1,1 1 1,0-1-1,0 1 0,0-1 1,0 0-1,0 1 0,1-1 1,0 0-1,0 0 0,0 0 1,0 0-1,0 0 1,0 0-1,1-1 0,-1 1 1,1-1-1,0 0 0,0 1 1,0-1-1,0-1 0,0 1 1,0 0-1,4 1 1,5 0-220,-1 1 0,2-2 0,-1 1 1,25 0-1,12 0-665</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53.291"/>
    </inkml:context>
    <inkml:brush xml:id="br0">
      <inkml:brushProperty name="width" value="0.025" units="cm"/>
      <inkml:brushProperty name="height" value="0.025" units="cm"/>
    </inkml:brush>
  </inkml:definitions>
  <inkml:trace contextRef="#ctx0" brushRef="#br0">0 192 6289,'16'68'1769,"-12"-42"-410,2-1 0,0 0-1,2 0 1,1-1 0,21 42-1,-29-65-1281,0 1 0,0-1-1,0 0 1,0 0 0,0 1-1,0-1 1,0 0 0,0 0-1,0 0 1,0 0 0,1 0-1,-1-1 1,0 1 0,1 0 0,-1 0-1,0-1 1,1 1 0,-1-1-1,1 0 1,-1 1 0,1-1-1,-1 0 1,3 0 0,-1 0-5,0-1 0,0 1 1,0-1-1,0 0 0,-1 0 0,1 0 1,0 0-1,-1-1 0,1 1 0,0-1 1,2-2-1,7-6 97,0-1-1,-1 0 1,15-21 0,-23 28-100,8-9 78,-1-2 1,0 1 0,-1-1 0,0-1 0,-2 0 0,12-33 0,-17 43-195,0 0 0,-1 0 1,0-1-1,0 1 0,0 0 1,-1-1-1,0 1 0,0 0 0,-1-1 1,0 1-1,0 0 0,-1-1 1,1 1-1,-1 0 0,0 0 1,-1 0-1,0 1 0,0-1 1,0 0-1,0 1 0,-1 0 1,-7-9-1,-4 0-639,-1 1 0,-34-23 1,29 22 327,-15-11-398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0:53.793"/>
    </inkml:context>
    <inkml:brush xml:id="br0">
      <inkml:brushProperty name="width" value="0.025" units="cm"/>
      <inkml:brushProperty name="height" value="0.025" units="cm"/>
    </inkml:brush>
  </inkml:definitions>
  <inkml:trace contextRef="#ctx0" brushRef="#br0">908 24 11370,'-81'67'1996,"51"-44"-1298,1 0 0,-41 45-1,32-19-308,1 1-1,2 2 1,-50 102-1,-59 183-273,140-326-109,-188 546-130,143-370-1,-28 203 0,58-245-2,7 0 1,6 151 0,12-177-46,5-1 1,52 230 0,26-51-142,-62-224 197,4-2 1,41 70-1,-48-99 54,3-2 0,1-1 0,1-1 0,49 47 0,-52-61 33,1 0 0,1-2 0,1-2 0,1 0 0,1-2 0,55 24 0,-61-32 27,1-1 0,0-2 0,0 0 0,1-2 0,0-1 0,0-1 0,49 0 0,-42-6 47,-1 0-1,0-2 1,0-2-1,-1-1 0,56-21 1,-34 6 89,-2-3-1,-1-3 1,-1-1 0,-1-3 0,-2-1 0,-2-3 0,47-48-1,-22 11 117,-3-2-1,-4-3 1,-3-3-1,52-95 0,215-449 571,-251 453-682,91-316-1,-126 332-138,33-267-1,-66 335-22,-3 1 0,-5-1-1,-3 0 1,-25-147 0,14 165-46,-3 0-1,-4 1 1,-43-100 0,48 134-31,-1 2 1,-2 1 0,-2 0-1,-1 1 1,-1 1 0,-2 2 0,-1 0-1,-40-34 1,30 35 21,-1 1 0,-1 2 0,-1 2 0,-62-28 0,-42 1-187</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06.771"/>
    </inkml:context>
    <inkml:brush xml:id="br0">
      <inkml:brushProperty name="width" value="0.025" units="cm"/>
      <inkml:brushProperty name="height" value="0.025" units="cm"/>
    </inkml:brush>
  </inkml:definitions>
  <inkml:trace contextRef="#ctx0" brushRef="#br0">0 0 17996,'3'4'1216,"2"12"-1064,0 0-72,-6 11 184,1 6-72,6 6-160,-2 1-16,3 0-80,-1-3-40,-2-1-88,-2-7-144,-2-6-288,-5-7 432,-2-15 8,-2-10-64</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07.283"/>
    </inkml:context>
    <inkml:brush xml:id="br0">
      <inkml:brushProperty name="width" value="0.025" units="cm"/>
      <inkml:brushProperty name="height" value="0.025" units="cm"/>
    </inkml:brush>
  </inkml:definitions>
  <inkml:trace contextRef="#ctx0" brushRef="#br0">0 3 17852,'8'-3'1432,"4"15"-1024,3-4-112,18 5 544,7-1-295,10-5-201,3-3 8,3-4-144,-4-3-184,-8-4-320,-5 2-216,-15 3-433,-8 1 1,-15 5 616,-2 3-256,-9 5-120</inkml:trace>
  <inkml:trace contextRef="#ctx0" brushRef="#br0" timeOffset="1">137 204 16396,'-9'14'1768,"5"-2"-1160,11-5-168,7-3 680,11-2-287,2-2-81,7 0-184,-1-3-216,2-2-616,-4 3-368,-9 2 560,-8 0-168,-11 4-64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07.762"/>
    </inkml:context>
    <inkml:brush xml:id="br0">
      <inkml:brushProperty name="width" value="0.025" units="cm"/>
      <inkml:brushProperty name="height" value="0.025" units="cm"/>
    </inkml:brush>
  </inkml:definitions>
  <inkml:trace contextRef="#ctx0" brushRef="#br0">24 55 16107,'-15'34'1617,"7"-6"-1081,8-2-216,16-11 672,6-5-120,11-14-384,5-7-351,3-11-714,-1-4-1743,-1-7 2040,-3-3-288,-7 1-232</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08.190"/>
    </inkml:context>
    <inkml:brush xml:id="br0">
      <inkml:brushProperty name="width" value="0.025" units="cm"/>
      <inkml:brushProperty name="height" value="0.025" units="cm"/>
    </inkml:brush>
  </inkml:definitions>
  <inkml:trace contextRef="#ctx0" brushRef="#br0">31 159 12483,'-12'27'1541,"9"-21"-1278,0-1 1,0 0 0,1 1 0,0 0-1,0-1 1,-1 9 0,3-13-261,0-1 0,0 0 0,0 0 0,0 0 0,0 1 0,-1-1 0,1 0 0,0 0 0,0 0 0,0 1 0,0-1 0,0 0 0,0 0 0,0 0 0,0 1 1,0-1-1,0 0 0,0 0 0,0 0 0,0 1 0,0-1 0,1 0 0,-1 0 0,0 0 0,0 1 0,0-1 0,0 0 0,0 0 0,0 0 0,0 0 0,1 1 0,-1-1 0,0 0 0,0 0 0,0 0 0,0 0 0,0 0 0,1 0 0,-1 1 0,0-1 0,0 0 0,0 0 0,1 0 0,-1 0 0,0 0 0,0 0 0,0 0 0,1 0 0,-1 0 1,0 0-1,0 0 0,0 0 0,1 0 0,-1 0 0,0 0 0,0 0 0,0 0 0,1 0 0,-1-1 0,15-8 34,-2 2 579,-12 9-546,0 0 0,0 0 0,0 0-1,-1 0 1,1 0 0,0 0 0,-1 0 0,1 0 0,-1 1 0,0-1-1,0 3 1,0-3 16,0 1 0,0-1-1,0 0 1,1 1-1,-1-1 1,1 0 0,-1 0-1,1 1 1,0-1-1,0 0 1,2 3 0,-3-5-58,1 0 0,-1 1 0,1-1 0,-1 0 1,1 0-1,-1 0 0,1 0 0,0 0 0,-1 0 1,1 0-1,-1 0 0,1 0 0,-1 0 0,1 0 1,0 0-1,-1-1 0,1 1 0,-1 0 0,1 0 1,-1-1-1,1 1 0,-1 0 0,1 0 0,-1-1 0,1 1 1,-1-1-1,0 1 0,1 0 0,0-1 0,16-15 272,-15 14-193,6-6-18,1 1 1,-1 0-1,1 1 0,0 0 1,1 0-1,-1 1 0,1 0 1,14-4-1,-24 9-87,1-1 1,0 1-1,0 0 1,0 0-1,0 0 0,0 0 1,0-1-1,0 2 1,0-1-1,0 0 1,0 0-1,0 0 0,0 0 1,0 0-1,0 1 1,0-1-1,0 1 0,0-1 1,0 0-1,0 1 1,-1-1-1,1 1 0,0 0 1,1 0-1,-1 1 11,0-1 0,0 1 0,0-1 0,-1 1 0,1 0 0,0 0 0,-1-1 0,1 1 0,-1 0 0,1 0 0,-1 0 0,0 2 0,1 4 80,-2 1 0,1 0 1,-1 0-1,-3 11 0,1-6 58,0 0 106,0 0 0,0 0 1,2 1-1,-1 23 1,2-38-250,0 0 0,0 1 1,0-1-1,0 0 0,0 0 1,0 1-1,0-1 0,0 0 1,0 1-1,0-1 0,1 0 1,-1 1-1,0-1 0,0 0 1,0 0-1,0 1 0,0-1 1,1 0-1,-1 0 0,0 1 1,0-1-1,0 0 0,1 0 0,-1 0 1,0 1-1,0-1 0,1 0 1,-1 0-1,0 0 0,0 0 1,1 0-1,-1 0 0,0 1 1,0-1-1,1 0 0,11-5 61,9-15-495,-14 7-153,0-1 0,7-20 0,-6 14 309,3-4-197</inkml:trace>
  <inkml:trace contextRef="#ctx0" brushRef="#br0" timeOffset="1">500 0 17636,'-8'24'361,"1"0"1,2 1-1,0-1 1,2 1 0,1 0-1,0 0 1,2 0-1,5 39 1,-4-56-557,1 23-271,-2-30 379,1 0 0,-1 0-1,0 0 1,0 0 0,0 0 0,0 0 0,-1 0 0,1 0 0,0-1-1,0 1 1,0 0 0,-1 0 0,1 0 0,0 0 0,-1-1 0,1 1 0,-1 0-1,1 0 1,-1 0 0,0-1 0,1 1 0,-1 0 0,1-1 0,-2 2 0,1-2-73,0 0 1,0 0 0,0-1 0,1 1 0,-1 0 0,0 0 0,0 0-1,0-1 1,1 1 0,-1 0 0,0-1 0,0 1 0,1 0 0,-1-1 0,0 1-1,1-1 1,-1 1 0,0-1 0,1 0 0,-1 1 0,1-1 0,-1 1-1,1-1 1,-1 0 0,1 0 0,-1 0 0,-13-26-2027,10 18 1480,-33-53-456,12 22 5500,25 40-4254,0 0 1,0 0-1,0 0 1,0-1-1,0 1 0,0 0 1,0 0-1,0 0 1,0 0-1,0-1 1,0 1-1,0 0 1,0 0-1,0 0 1,0 0-1,0-1 0,0 1 1,0 0-1,0 0 1,0 0-1,0 0 1,0-1-1,1 1 1,-1 0-1,0 0 1,0 0-1,0 0 1,0 0-1,0 0 0,1 0 1,-1-1-1,0 1 1,0 0-1,0 0 1,0 0-1,1 0 1,-1 0-1,0 0 1,0 0-1,0 0 0,0 0 1,1 0-1,-1 0 1,0 0-1,0 0 1,0 0-1,0 0 1,1 0-1,-1 0 1,10 0 365,-10 0-285,60-5 1832,-32-1-2650,-1 0 0,0-2 0,28-12 0,-30 9 68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09.098"/>
    </inkml:context>
    <inkml:brush xml:id="br0">
      <inkml:brushProperty name="width" value="0.025" units="cm"/>
      <inkml:brushProperty name="height" value="0.025" units="cm"/>
    </inkml:brush>
  </inkml:definitions>
  <inkml:trace contextRef="#ctx0" brushRef="#br0">173 18 17124,'0'0'104,"1"0"1,0-1 0,-1 1-1,1-1 1,-1 1 0,1-1 0,0 1-1,-1-1 1,1 0 0,-1 1-1,1-1 1,-1 0 0,0 1 0,1-1-1,-1 0 1,1-1 0,-1 2-57,0 0 1,0-1 0,-1 1-1,1 0 1,0-1 0,0 1-1,0 0 1,0 0 0,0-1-1,-1 1 1,1 0 0,0 0 0,0 0-1,-1-1 1,1 1 0,0 0-1,0 0 1,-1 0 0,1 0-1,0-1 1,0 1 0,-1 0-1,1 0 1,0 0 0,0 0-1,-1 0 1,1 0 0,-1 0-1,-2-1 156,0 1-1,0 0 0,0 0 0,0 0 0,0 0 0,0 1 0,0-1 0,-3 2 0,-4 1-109,1 0 1,-1 1-1,1 1 0,0-1 0,1 1 0,-1 1 0,1-1 0,0 2 0,0-1 0,1 1 0,0 0 0,0 0 0,1 1 0,-7 10 0,12-17-101,0 0-1,1 0 0,-1 0 1,0 0-1,1 0 1,-1 0-1,1 0 0,0 0 1,-1 0-1,1 0 0,0 0 1,0 0-1,0 1 1,-1-1-1,1 0 0,0 0 1,0 0-1,1 0 0,-1 0 1,0 0-1,0 0 0,1 0 1,-1 0-1,0 1 1,1-1-1,-1 0 0,1 0 1,-1 0-1,1-1 0,-1 1 1,1 0-1,0 0 0,0 0 1,-1 0-1,1-1 1,0 1-1,0 0 0,0-1 1,0 1-1,0 0 0,0-1 1,0 1-1,1-1 1,5 3-70,0-2 1,0 1 0,0-1 0,0 0 0,10-1 0,-17 0 75,63 0-513,24 1-146,-78-1 572,0 1-1,0 1 1,1 0 0,-1 0 0,0 1 0,14 6 0,-21-8 84,-1-1 0,1 1 0,-1 0 0,1-1 0,-1 1 0,1 0 0,-1 0 0,0 0 0,0 0 0,1 0 0,-1 1 0,0-1 0,0 0 0,0 0 0,0 1 0,0-1 0,-1 1 1,1-1-1,0 1 0,-1-1 0,1 1 0,-1-1 0,1 1 0,-1 0 0,0-1 0,0 1 0,1 0 0,-1-1 0,0 1 0,-1 0 0,1-1 0,0 1 0,0-1 0,-1 1 0,1 0 0,-1-1 0,1 1 0,-1-1 0,0 1 0,0-1 0,1 1 0,-1-1 1,0 0-1,-3 3 0,-1 3 71,-1-1 0,0 0 1,0 1-1,0-2 1,-1 1-1,0-1 1,-10 5-1,1-1 157,0-1 0,-1-1 0,-32 10-1,40-15-149,-1 0-1,1 0 0,-1-1 1,1 0-1,-1-1 0,0 0 1,1 0-1,-19-4 0,25 4-21,0-1-1,-1 0 0,1-1 1,0 1-1,0 0 0,0-1 1,0 0-1,1 0 1,-1 1-1,0-2 0,1 1 1,-1 0-1,1 0 0,0-1 1,0 1-1,0-1 0,0 0 1,0 0-1,1 0 1,-1 0-1,1 0 0,0 0 1,-1 0-1,1 0 0,1 0 1,-1-1-1,0 1 1,1-4-1,1-29 130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0.143"/>
    </inkml:context>
    <inkml:brush xml:id="br0">
      <inkml:brushProperty name="width" value="0.025" units="cm"/>
      <inkml:brushProperty name="height" value="0.025" units="cm"/>
    </inkml:brush>
  </inkml:definitions>
  <inkml:trace contextRef="#ctx0" brushRef="#br0">77 111 16115,'-16'34'1324,"2"0"-1,-18 68 0,28-82-1079,0 1-1,1-1 1,1 1-1,1-1 1,0 1-1,5 35 1,-3-50-238,0 1 1,1 0-1,-1 0 0,1-1 1,0 1-1,1-1 1,0 0-1,6 10 0,-9-16-9,0 1-1,0-1 1,0 0-1,0 0 1,1 1-1,-1-1 0,0 0 1,0 1-1,1-1 1,-1 0-1,0 0 1,0 0-1,1 1 0,-1-1 1,0 0-1,1 0 1,-1 0-1,0 0 1,1 1-1,-1-1 1,0 0-1,1 0 0,-1 0 1,0 0-1,1 0 1,-1 0-1,0 0 1,1 0-1,-1 0 1,1 0-1,-1 0 0,1 0 1,7-11-104,2-20-68,-10 29 156,35-174-714,-35 175 733,0 1 0,0 0 0,0 0 0,0 0-1,0-1 1,0 1 0,0 0 0,0 0-1,0 0 1,0-1 0,0 1 0,1 0 0,-1 0-1,0 0 1,0 0 0,0-1 0,0 1-1,1 0 1,-1 0 0,0 0 0,0 0 0,0 0-1,0-1 1,1 1 0,-1 0 0,0 0 0,0 0-1,0 0 1,1 0 0,-1 0 0,0 0-1,0 0 1,1 0 0,-1 0 0,0 0 0,0 0-1,0 0 1,1 0 0,-1 0 0,0 0-1,0 0 1,1 0 0,-1 0 0,0 1 0,0-1-1,0 0 1,1 0 0,-1 0 0,0 0-1,0 0 1,0 0 0,0 1 0,0-1 0,1 0-1,-1 0 1,0 0 0,0 0 0,0 1 0,0-1-1,0 0 1,0 0 0,0 0 0,1 1-1,-1-1 1,0 0 0,0 0 0,0 1 0,11 17 33,-10-16-29,3 3 6,-1-1 0,1 1 0,0-1 0,0 0 0,0-1 0,0 1 0,1-1 0,-1 0 0,1 0 0,0 0 0,0-1 0,0 1 0,0-1 0,0 0 0,1-1 0,-1 1 0,1-1 0,-1 0 0,1-1 0,-1 1 0,10-1 0,-9 0 4,1-1 0,-1 0 0,1 0 0,-1 0 0,0 0 0,1-1-1,-1 0 1,0-1 0,0 1 0,0-1 0,0 0 0,-1-1 0,1 1 0,-1-1 0,0 0 0,0-1-1,0 1 1,4-6 0,-8 9-10,0 0 0,0 0 0,-1 0 0,1 0 0,0 0 0,0 0-1,-1 0 1,1 0 0,-1 0 0,1 0 0,-1 0 0,0 0 0,1-1 0,-1 1 0,0 0 0,0 0-1,1 0 1,-1 0 0,0-1 0,0 1 0,-1 0 0,1 0 0,0 0 0,0-1 0,-1 1 0,1 0-1,0 0 1,-1 0 0,1 0 0,-1 0 0,1 0 0,-1 0 0,-1-2 0,0 2-2,1 0 0,-1 0 0,1 0 0,-1 0 0,0 0 0,0 0 0,1 0 0,-1 1 0,0-1 0,0 1 1,0 0-1,0-1 0,0 1 0,1 0 0,-1 0 0,0 0 0,0 0 0,0 1 0,0-1 0,-3 1 0,0 1-7,1 0-1,-1 0 1,0 0-1,1 1 1,0-1-1,0 1 0,0 0 1,0 0-1,0 0 1,0 1-1,1 0 1,-6 6-1,7-7-3,0 0 0,0 0 0,0 0 0,0 0 0,1 0-1,-1 1 1,1-1 0,0 0 0,0 1 0,0-1 0,0 1 0,1-1 0,-1 1-1,1 0 1,0-1 0,0 1 0,1-1 0,0 6 0,-1-7 5,1-1 1,0 1 0,-1 0-1,1-1 1,0 1-1,0-1 1,0 1 0,0-1-1,0 0 1,0 1-1,1-1 1,-1 0 0,0 0-1,1 0 1,-1 0-1,1 0 1,-1 0 0,1 0-1,-1 0 1,1-1-1,0 1 1,-1 0 0,1-1-1,0 0 1,0 1-1,-1-1 1,1 0 0,0 0-1,0 0 1,-1 0-1,1 0 1,0 0 0,0-1-1,1 0 1,7 0-24,-1-1 0,0-1 0,0 0 0,0 0 0,9-6-1,6-3 10,-2-2 0,0-1 0,0 0 0,-1-2 0,-1 0 0,-1-1-1,-1-1 1,0-1 0,-2-1 0,0 0 0,-1-1 0,-1-1 0,-1 0 0,17-45-1,-27 62 80,-1 0-1,0 0 0,-1 0 1,1 0-1,-1 0 0,-1 0 1,1 0-1,-1-11 0,0 16-48,0 0-1,0 1 1,0-1-1,-1 0 0,1 1 1,0-1-1,0 0 1,0 1-1,-1-1 1,1 1-1,0-1 1,-1 0-1,1 1 1,0-1-1,-1 1 0,1-1 1,-1 1-1,1-1 1,-1 1-1,1 0 1,-1-1-1,1 1 1,-1-1-1,1 1 1,-1 0-1,0 0 1,1-1-1,-1 1 0,0 0 1,1 0-1,-1 0 1,0 0-1,1 0 1,-1 0-1,0 0 1,1 0-1,-1 0 1,0 0-1,1 0 0,-1 0 1,1 0-1,-1 0 1,0 0-1,1 1 1,-1-1-1,0 0 1,0 1-1,-3 1 39,0 0 0,0 1 1,1-1-1,-1 0 0,-4 5 0,-3 4 34,0 0-1,1 1 1,1 0-1,0 0 1,1 1-1,-11 20 1,14-22-59,1 0 0,0 0 1,0 0-1,1 0 0,0 0 0,1 1 1,0-1-1,1 1 0,0 13 1,1-23-23,1 1 1,-1-1 0,0 1 0,1 0-1,-1-1 1,1 1 0,0-1 0,0 1-1,0-1 1,0 1 0,0-1 0,0 0-1,1 0 1,-1 1 0,1-1 0,0 0-1,0 0 1,-1-1 0,4 3 0,-2-2-29,1 1 1,0-2-1,-1 1 1,1 0-1,0-1 1,0 1-1,0-1 1,0-1-1,0 1 1,1 0-1,4-1 1,3 0-125,0 0 0,1-1 0,-1-1 0,0 0 0,0-1 1,0 0-1,17-7 0,17-14-489,-35 17 340,0 1 0,20-8 0,-31 14 299,1-1 0,-1 1 1,1 0-1,-1 0 1,1 0-1,0 0 0,-1 0 1,1 0-1,-1 0 1,1-1-1,-1 2 0,1-1 1,-1 0-1,1 0 1,-1 0-1,1 0 0,-1 0 1,1 0-1,-1 0 1,1 1-1,-1-1 0,1 0 1,-1 0-1,1 1 0,-1-1 1,1 0-1,-1 1 1,0-1-1,1 0 0,-1 1 1,0-1-1,1 1 1,-1-1-1,1 1 0,4 22 349,0-3-31,-3-19-297,-1 1 0,0-1 0,1 1-1,0-1 1,-1 0 0,1 0 0,0 0 0,0 0 0,-1 0-1,1 0 1,0 0 0,0-1 0,0 1 0,0-1 0,0 1-1,0-1 1,0 0 0,0 1 0,0-1 0,3-1-1,44-6-306,-47 7 257,58-17-1041,31-4-1802,-89 20 2747,0 1 1,0 0 0,1-1 0,-1 1 0,0 0-1,0 0 1,0 1 0,0-1 0,0 0-1,0 1 1,0-1 0,0 1 0,0 0 0,0 0-1,2 0 1,-3 0 55,1 0 0,-1 0 0,0 0-1,0 0 1,-1 0 0,1 1 0,0-1 0,0 0 0,0 0-1,-1 0 1,1 1 0,-1-1 0,1 0 0,-1 1 0,1-1-1,-1 1 1,0 1 0,1 5 0,-1 0 0,-1 0 0,0 0-1,0 0 1,0 0 0,-4 9 0,5-16 72,-25 90 987,-8 32 1447,29-104-2025,1 0 0,1-1 1,1 1-1,2 33 0,3-29-219,-3-16-253,1 0 0,-1 0-1,-1 0 1,0 14 0,0-19 65,0-1 1,0 1 0,-1 0-1,1-1 1,0 1 0,-1-1-1,0 1 1,1-1 0,-1 0-1,0 1 1,0-1-1,1 0 1,-1 1 0,0-1-1,0 0 1,-1 0 0,1 0-1,0 0 1,0 0 0,0 0-1,-1 0 1,1 0-1,-1 0 1,1-1 0,0 1-1,-1-1 1,-2 2 0,3-2 33,-1 0 0,0 0 0,1 0 0,-1 0 1,1 0-1,-1 0 0,0 0 0,1 0 0,-1-1 0,1 1 1,-1 0-1,1-1 0,-1 0 0,1 1 0,-1-1 0,1 0 1,0 0-1,-1 1 0,1-1 0,0 0 0,0 0 0,0-1 1,0 1-1,0 0 0,0 0 0,0 0 0,0-1 0,0 1 1,0 0-1,1-1 0,-1 1 0,0-1 0,0-2 0,-2-6 137,-1 0 0,2 0 0,-3-20 0,-1-12-365,3 1 0,2-1 0,1 0-1,3 0 1,11-67 0,-14 108 185,1-5-73,1 0 0,-1 0 0,1 0 0,0 0 1,0 0-1,0 1 0,1-1 0,5-8 0,10-1-389</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0.574"/>
    </inkml:context>
    <inkml:brush xml:id="br0">
      <inkml:brushProperty name="width" value="0.025" units="cm"/>
      <inkml:brushProperty name="height" value="0.025" units="cm"/>
    </inkml:brush>
  </inkml:definitions>
  <inkml:trace contextRef="#ctx0" brushRef="#br0">96 0 15411,'-7'3'535,"-44"20"1299,48-22-1744,0 1 1,0 0 0,1 0 0,-1 0 0,0 0-1,1 0 1,-1 0 0,1 1 0,0-1 0,0 1-1,0 0 1,0 0 0,-2 4 0,4-6-77,-1-1-1,1 1 1,0 0 0,0-1 0,0 1-1,-1-1 1,1 1 0,0 0 0,0-1 0,0 1-1,0 0 1,0-1 0,0 1 0,1 0 0,-1-1-1,0 1 1,0 0 0,0-1 0,1 1-1,-1-1 1,0 1 0,1 0 0,-1-1 0,0 1-1,1-1 1,0 1 0,0 1-19,1-1 1,-1 0-1,1 0 0,-1-1 0,1 1 1,0 0-1,-1 0 0,1-1 1,3 1-1,37 3-604,-42-4 609,110-3-1858,-109 3 1849,0 0 0,0 0 0,1 0 0,-1 0 1,0 0-1,1 0 0,-1 1 0,0-1 0,0 0 0,0 1 0,1-1 0,-1 1 1,0-1-1,0 1 0,0 0 0,0-1 0,0 1 0,0 0 0,0 0 0,1 1 1,-1-1 48,-1 0 0,0 0 0,1 0 0,-1 0 0,0 0 0,0 0 0,0 0 0,0 0-1,0 0 1,0 1 0,0-1 0,0 0 0,0 0 0,0 0 0,-1 0 0,1 0 0,0 0 0,-1 0 0,1 0 0,-1 0 0,1 0 0,-1 0 0,-1 1 0,-3 6 320,-1 0 0,0-1 0,-1 0 0,0 0 0,0 0 0,-13 9 0,14-12-216,1 0-1,-1-1 1,0 0 0,0 0 0,0 0 0,0 0 0,0-1 0,-1 0 0,1-1 0,-10 2 0,1-5 92,10-9-100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9.732"/>
    </inkml:context>
    <inkml:brush xml:id="br0">
      <inkml:brushProperty name="width" value="0.05" units="cm"/>
      <inkml:brushProperty name="height" value="0.05" units="cm"/>
    </inkml:brush>
  </inkml:definitions>
  <inkml:trace contextRef="#ctx0" brushRef="#br0">5 17 14291,'0'0'68,"-1"-1"-1,1 1 1,0-1-1,-1 1 1,1-1-1,-1 1 1,1-1-1,0 1 1,-1-1 0,1 0-1,0 1 1,0-1-1,0 0 1,-1 1-1,1-1 1,0 1-1,0-1 1,0 0-1,0 0 1,8-4 408,23 7-58,-29-2-345,45 10 370,72 23 0,-38-9-384,-35-12-20,446 117 113,-474-125-169,19 4-43,-35-7 51,0-1 1,1 1-1,-1 0 1,0 0 0,0 0-1,0 0 1,0 0-1,0 1 1,0-1-1,0 1 1,2 2-1,-3-3 8,-1-1 0,0 0 0,0 1 0,0-1 0,0 0 0,1 1 0,-1-1 0,0 1 0,0-1 0,0 0 0,0 1 0,0-1 0,0 1 0,0-1 0,0 1 0,0-1 0,0 0-1,0 1 1,0-1 0,0 1 0,-1-1 0,1 0 0,0 1 0,0-1 0,0 1 0,0-1 0,-1 0 0,1 1 0,0-1 0,-1 1 0,-13 10 37,-26 11 376,-75 31-1,30-16 69,-168 86 828,15 16-2038,230-134 659,6-6-52,-1-10-218</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1.072"/>
    </inkml:context>
    <inkml:brush xml:id="br0">
      <inkml:brushProperty name="width" value="0.025" units="cm"/>
      <inkml:brushProperty name="height" value="0.025" units="cm"/>
    </inkml:brush>
  </inkml:definitions>
  <inkml:trace contextRef="#ctx0" brushRef="#br0">81 52 15795,'1'-5'402,"1"1"0,-1-1 0,-1 0 0,1 0 0,-1 1 0,0-9 0,0 13-345,0-1 0,0 1 0,0-1 1,0 1-1,0-1 0,-1 1 1,1 0-1,0-1 0,0 1 0,0-1 1,0 1-1,-1-1 0,1 1 1,0 0-1,0-1 0,-1 1 0,1 0 1,0-1-1,-1 1 0,1 0 1,0-1-1,-1 1 0,1 0 0,0-1 1,-1 1-1,1 0 0,-2 0 1,1 0 9,0 0 0,0 0 0,0 1 0,0-1 0,-1 0 0,1 1 0,0-1 0,0 1 0,0 0 0,0-1 0,0 1 0,0 0 0,0-1 0,0 1 0,1 0 1,-3 2-1,-5 5 172,0 1 0,1 1 0,-11 16 0,16-22-217,-1 0 1,1 0-1,0 0 0,1 1 1,-1-1-1,1 1 0,-1-1 1,1 1-1,1-1 0,-1 1 1,1-1-1,-1 7 0,2-10-18,-1 0 0,1 0 0,-1 0 0,1 0 0,-1 0 0,1 0 0,-1 0 0,1 0 0,0 0 0,0 0 0,-1 0 0,1 0 0,0-1 0,0 1 0,0 0 0,0-1 0,0 1 0,0-1 0,0 1 0,0-1 0,0 1 0,0-1 0,0 0 0,0 1 0,3-1 0,33 4-113,-25-3 70,-1 0-28,1 1 0,-1 1 0,0-1-1,1 2 1,12 5 0,-22-8 50,0 0 0,1 0 0,-1 0 0,0 1 0,0-1 0,0 1 0,-1-1 1,1 1-1,0 0 0,-1 0 0,1 0 0,-1 0 0,3 3 0,-3-3 14,-1 0-1,0-1 1,1 1-1,-1 0 1,0 0 0,0 0-1,0-1 1,0 1 0,0 0-1,0 0 1,0-1-1,-1 1 1,1 0 0,-1 0-1,1-1 1,-1 1 0,0 0-1,1-1 1,-1 1-1,0-1 1,-2 3 0,2-2 2,1-1-1,-1 1 1,0-1 0,0 1 0,0-1 0,0 0 0,-1 1 0,1-1-1,0 0 1,0 0 0,-1 0 0,1 0 0,-1 0 0,1 0 0,-1 0 0,1 0-1,-1-1 1,0 1 0,1 0 0,-1-1 0,0 1 0,1-1 0,-1 0-1,0 0 1,0 0 0,1 0 0,-1 0 0,0 0 0,0 0 0,1 0 0,-1-1-1,0 1 1,1-1 0,-4 0 0,2-2 1,-1 1 1,0-1-1,0 1 1,1-1-1,0 0 0,-1-1 1,1 1-1,0-1 0,1 1 1,-1-1-1,1 0 1,-3-5-1,-5-12-41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1.723"/>
    </inkml:context>
    <inkml:brush xml:id="br0">
      <inkml:brushProperty name="width" value="0.025" units="cm"/>
      <inkml:brushProperty name="height" value="0.025" units="cm"/>
    </inkml:brush>
  </inkml:definitions>
  <inkml:trace contextRef="#ctx0" brushRef="#br0">66 374 15419,'4'-1'286,"-1"0"0,1 0-1,0 0 1,0 0 0,0 0 0,-1-1-1,1 0 1,-1 0 0,1 0-1,-1 0 1,6-5 0,-8 6-182,0 0 0,0 0 0,1 0 1,-1-1-1,0 1 0,0-1 0,0 1 0,0-1 0,0 1 1,-1-1-1,1 1 0,1-4 0,-2 4-46,0 0 0,0 0-1,0 0 1,0 0 0,0 1-1,-1-1 1,1 0 0,0 0-1,0 0 1,-1 0 0,1 0-1,0 0 1,-1 0 0,1 1-1,-1-1 1,1 0 0,-1 0 0,1 1-1,-1-1 1,1 0 0,-1 1-1,0-1 1,0 0 0,1 1-1,-2-1 1,0-1-46,-1 1-1,1 0 1,-1 0 0,1 1 0,-1-1 0,1 0-1,-1 1 1,1 0 0,-1-1 0,1 1-1,-1 0 1,0 0 0,1 0 0,-1 1-1,1-1 1,-1 1 0,1-1 0,-1 1-1,1 0 1,-1 0 0,-3 2 0,1 0-16,0-1 1,0 1 0,1 0-1,-1 0 1,1 0 0,0 1-1,0-1 1,0 1 0,-5 6-1,8-8 5,0-1 0,0 0 0,0 0 0,0 1 0,1-1 0,-1 0 0,0 1 0,1-1 0,-1 1 0,1-1 0,0 1 0,-1-1 0,1 1 0,0 0 0,0-1 0,0 1 0,0-1 0,0 1 0,0-1-1,1 1 1,-1-1 0,0 1 0,1-1 0,-1 1 0,1-1 0,0 1 0,-1-1 0,1 0 0,0 1 0,0-1 0,0 0 0,1 2 0,0-1 5,1 0 1,0 0-1,-1 0 1,1 0-1,0-1 0,0 1 1,0-1-1,0 0 1,0 0-1,0 0 1,1 0-1,-1 0 1,0-1-1,5 1 0,7-1-3,0 0 0,1-1-1,-1-1 1,0 0 0,0-2-1,0 1 1,0-2-1,16-6 1,-13 3-46,-1 0-1,-1-1 1,1-1-1,-2 0 1,1-1 0,17-17-1,-25 19-60,-12 10 29,-15 13 92,-25 37 255,40-47-219,1 1-1,0 0 0,0 0 0,1 0 0,-1 0 1,1 0-1,0 0 0,0 0 0,-1 10 0,3-15-43,0 1 0,0 0 0,0-1-1,0 1 1,0 0 0,0-1 0,0 1-1,0 0 1,0 0 0,0-1-1,0 1 1,1 0 0,-1-1 0,0 1-1,0-1 1,1 1 0,-1 0-1,1-1 1,-1 1 0,0-1 0,1 1-1,-1-1 1,1 1 0,-1-1 0,1 1-1,-1-1 1,1 0 0,0 1-1,-1-1 1,1 0 0,-1 1 0,1-1-1,0 0 1,-1 0 0,1 1 0,0-1-1,-1 0 1,1 0 0,0 0-1,-1 0 1,1 0 0,0 0 0,-1 0-1,1 0 1,0 0 0,0-1 0,-1 1-1,2 0 1,3-1-10,0-1-1,-1 1 1,1-1 0,0 0 0,6-3 0,7-6-175,0-1 0,-1 0 1,0-2-1,-1 0 0,-1-1 1,0 0-1,-1-1 1,15-22-1,-8 7-392,-1-2-1,-1 0 1,24-62-1,-37 80 436,-1-1-1,6-24 0,-13 26 259,-5 16 151,-10 16 297,6 0-364,1 1 1,1 0 0,1 0 0,0 1 0,2 0 0,0 0 0,1 0 0,1 1 0,2 0-1,-1-1 1,2 1 0,2 22 0,-1-37-335,1 1 0,0-1 0,0 0 0,0 0 0,1-1 0,-1 1 0,1 0 0,1 0 0,-1-1 0,1 0 0,0 1-1,5 4 1,-8-9 107,0-1-1,0 0 1,0 1-1,1-1 0,-1 0 1,0 0-1,1 1 1,-1-1-1,0 0 0,0 0 1,1 1-1,-1-1 1,0 0-1,1 0 0,-1 0 1,1 0-1,-1 0 1,0 1-1,1-1 0,-1 0 1,0 0-1,1 0 1,-1 0-1,1 0 0,-1 0 1,0 0-1,1 0 1,-1 0-1,0-1 0,1 1 1,-1 0-1,0 0 1,1 0-1,-1 0 0,0 0 1,1-1-1,-1 1 1,1 0-1,7-18-90,-2-19 375,-8-19 725,21 70-232,-8-5-725,0 0 1,1-2-1,0 1 0,1-1 1,0-1-1,0 0 0,0-1 1,1-1-1,-1 0 0,1 0 1,0-2-1,0 0 0,1 0 1,-1-1-1,0-1 0,0 0 0,1-1 1,15-3-1,-26 3-14,-1-1 0,1 1 0,0 0 0,-1-1 0,1 0 0,-1 1 0,0-1 0,1-1 0,-1 1 0,0 0 0,0-1 0,-1 0 0,5-4 0,-6 6-12,-1 0 0,1 0 1,0-1-1,-1 1 0,1 0 0,0-1 0,-1 1 1,0 0-1,1-1 0,-1 1 0,0-1 0,0 1 0,1-1 1,-1 1-1,0-1 0,0 1 0,-1 0 0,1-1 1,0 1-1,-1-1 0,1 1 0,0-1 0,-1 1 0,1 0 1,-1-1-1,0 1 0,0 0 0,1 0 0,-1-1 1,0 1-1,0 0 0,0 0 0,0 0 0,0 0 0,0 0 1,-1 0-1,-1-1 0,-2-1-7,0 0-1,0 1 1,1-1 0,-2 1 0,1 0-1,0 0 1,0 1 0,-1 0-1,1 0 1,0 0 0,-1 0 0,1 1-1,-1 0 1,-7 1 0,8-1-3,1 1 1,-1-1-1,0 1 0,1 0 1,-1 1-1,1-1 1,0 1-1,-1-1 1,1 2-1,0-1 1,0 0-1,0 1 0,0-1 1,1 1-1,-1 0 1,1 1-1,-4 3 1,6-5 3,-1 0 0,1 0 0,0-1 0,0 1 0,0 0 0,1 0 0,-1 0 0,0 0 0,1 0 0,-1 1 0,1-1 0,0 0 0,0 0 0,0 0 0,0 0 0,0 0 0,0 0 0,0 1 0,1-1 0,-1 0 0,1 0 0,0 0 0,-1 0 0,1 0 0,0 0 0,0-1 0,0 1 0,0 0 0,1 0 0,-1-1 0,0 1 1,1 0-1,-1-1 0,1 0 0,0 1 0,-1-1 0,4 2 0,1 1-126,0 0-1,0 0 1,1-1 0,-1 0 0,1 0 0,0 0 0,0-1 0,0 0-1,13 2 1,-17-4 73,1 0 0,-1 0 1,1 0-1,-1 0 0,1 0 0,-1-1 0,1 0 0,-1 0 0,5-1 0,6-5-287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2.239"/>
    </inkml:context>
    <inkml:brush xml:id="br0">
      <inkml:brushProperty name="width" value="0.025" units="cm"/>
      <inkml:brushProperty name="height" value="0.025" units="cm"/>
    </inkml:brush>
  </inkml:definitions>
  <inkml:trace contextRef="#ctx0" brushRef="#br0">1 16 18644,'4'0'1192,"7"-1"-1184,4-5-16,-1-3 544</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2.657"/>
    </inkml:context>
    <inkml:brush xml:id="br0">
      <inkml:brushProperty name="width" value="0.025" units="cm"/>
      <inkml:brushProperty name="height" value="0.025" units="cm"/>
    </inkml:brush>
  </inkml:definitions>
  <inkml:trace contextRef="#ctx0" brushRef="#br0">231 1 17076,'-13'17'1816,"-2"2"-1320,-13 9-216,-3 5 1161,-2 10-873,0 5-168,1 3-208,7 1-64,10-3-80,9-3 40,17-14-264,9-3-272,17-13 1712,6-9-1240,14-7 80,2-7 32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3.081"/>
    </inkml:context>
    <inkml:brush xml:id="br0">
      <inkml:brushProperty name="width" value="0.025" units="cm"/>
      <inkml:brushProperty name="height" value="0.025" units="cm"/>
    </inkml:brush>
  </inkml:definitions>
  <inkml:trace contextRef="#ctx0" brushRef="#br0">282 1 15155,'-33'40'1521,"-6"6"-1105,-5 8-144,1 5 776,4 0-552,6-2-96,7-9-168,8-10-200,13-12-384,4-9-96,10-17 352,3-5-112,10-20-80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3.547"/>
    </inkml:context>
    <inkml:brush xml:id="br0">
      <inkml:brushProperty name="width" value="0.025" units="cm"/>
      <inkml:brushProperty name="height" value="0.025" units="cm"/>
    </inkml:brush>
  </inkml:definitions>
  <inkml:trace contextRef="#ctx0" brushRef="#br0">232 0 15915,'-6'25'774,"0"0"0,-2-1 0,-18 42-1,-9 24 775,27-64-1019,1 1 0,-7 49 0,13-68-577,1 0-1,0 0 0,0 0 1,0 0-1,1 0 0,0 0 1,1 0-1,0 0 0,0 0 1,1-1-1,0 1 0,0-1 1,1 0-1,4 7 0,2 0-1681,-13-17-717,-16-23 208,-46-52 2219,-4 3 4613,69 75-4555,0 0 0,-1 0-1,1 0 1,0 0 0,0 0 0,0-1 0,-1 1-1,1 0 1,0 0 0,0 0 0,0 0-1,0-1 1,0 1 0,-1 0 0,1 0-1,0 0 1,0-1 0,0 1 0,0 0 0,0 0-1,0-1 1,0 1 0,0 0 0,0 0-1,0 0 1,0-1 0,0 1 0,0 0-1,0 0 1,0-1 0,0 1 0,0 0-1,0 0 1,0-1 0,0 1 0,0 0 0,0 0-1,0 0 1,1-1 0,-1 1 0,0 0-1,0 0 1,0 0 0,0 0 0,1-1-1,-1 1 1,0 0 0,0 0 0,0 0 0,0 0-1,1 0 1,-1-1 0,0 1 0,0 0-1,1 0 1,-1 0 0,0 0 0,0 0-1,0 0 1,1 0 0,-1 0 0,0 0-1,1 0 1,15-1 631,14 6 27,69 9-2969,-86-13 1949,-1-1-1,0-1 1,1 1-1,-1-2 0,0 0 1,13-3-1,13-11-576</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4.088"/>
    </inkml:context>
    <inkml:brush xml:id="br0">
      <inkml:brushProperty name="width" value="0.025" units="cm"/>
      <inkml:brushProperty name="height" value="0.025" units="cm"/>
    </inkml:brush>
  </inkml:definitions>
  <inkml:trace contextRef="#ctx0" brushRef="#br0">5 0 15995,'1'11'598,"0"-1"0,0 1 0,-1-1 0,-1 1 0,-2 16 0,2-18-333,-1 0 0,2 0 0,-1 0 0,1 0 0,1 0 0,-1 0 0,4 13 0,-3-21-241,-1 0-1,1 1 1,-1-1-1,1 0 1,0 1-1,0-1 1,0 0-1,0 0 1,0 0-1,0 1 1,0-1 0,0-1-1,0 1 1,0 0-1,1 0 1,-1 0-1,0 0 1,1-1-1,-1 1 1,1-1-1,-1 1 1,0-1-1,1 0 1,-1 1-1,1-1 1,-1 0-1,1 0 1,2 0-1,2 0 8,1-1-1,-1 0 0,1 0 0,-1 0 0,9-3 0,18-10-51,-1 0-1,-1-3 1,0 0 0,32-25-1,-56 37-14,-10 9 29,0 0 0,1 0 0,0 0-1,0 0 1,0 1 0,1-1 0,-1 0-1,1 1 1,0-1 0,-1 9 0,0-2 10,1-10-34,1-1-1,0 1 1,0 0-1,-1 0 1,1-1-1,0 1 1,0 0-1,0-1 0,0 1 1,0 0-1,-1 0 1,2-1-1,-1 1 1,0 0-1,0 0 1,0-1-1,0 1 1,0 0-1,0-1 0,1 1 1,-1 0-1,0-1 1,1 1-1,-1 0 1,0-1-1,1 1 1,-1 0-1,1-1 0,-1 1 1,1-1-1,-1 1 1,1-1-1,0 1 1,-1-1-1,1 0 1,-1 1-1,1-1 0,0 0 1,0 1-1,-1-1 1,1 0-1,0 0 1,-1 0-1,1 1 1,0-1-1,0 0 1,-1 0-1,1 0 0,0 0 1,0 0-1,-1-1 1,1 1-1,0 0 1,-1 0-1,1 0 1,0-1-1,-1 1 0,2-1 1,5-1-369,0 0 0,0-1 0,0 0 0,9-6 1,8-7-300</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4.652"/>
    </inkml:context>
    <inkml:brush xml:id="br0">
      <inkml:brushProperty name="width" value="0.025" units="cm"/>
      <inkml:brushProperty name="height" value="0.025" units="cm"/>
    </inkml:brush>
  </inkml:definitions>
  <inkml:trace contextRef="#ctx0" brushRef="#br0">55 33 17500,'-11'16'839,"7"-10"-568,0 0-1,0 0 0,1 0 1,0 1-1,-4 8 0,7-13-213,-1 1 0,1-1 0,0 0 1,-1 1-1,1-1 0,0 1 0,0-1 0,1 0 0,-1 1 0,0-1 0,1 0 1,0 1-1,-1-1 0,1 0 0,0 0 0,0 0 0,0 0 0,0 0 0,1 0 0,2 4 1,12 14-62,-1 2 1,-1 0 0,12 25-1,-21-37 2,-1 0-1,0 0 0,-1 1 1,0-1-1,-1 1 0,0 0 1,0 0-1,-1-1 0,-1 1 1,-1 14-1,0-16 7,0-1 0,-1 1 1,-1-1-1,1 0 0,-1 0 0,-1 1 0,-5 9 1,8-15-1,0-1 1,0 0-1,-1 1 0,1-1 1,-1 0-1,0 0 1,1 0-1,-1 0 1,0 0-1,0 0 1,0-1-1,0 1 1,0-1-1,-1 1 1,1-1-1,0 0 0,-1 0 1,1 0-1,-1 0 1,1 0-1,-1 0 1,0-1-1,1 0 1,-1 1-1,0-1 1,1 0-1,-6 0 1,6-1-4,1 1 1,-1-1-1,0 0 1,1 1-1,-1-1 1,0 0-1,1 0 1,-1 0-1,1 0 1,-1 0-1,1 0 1,0 0-1,-1-1 1,1 1-1,0-1 1,0 1-1,0-1 1,-1-1-1,0-1-26,0 0 0,1 0 0,0 1 0,0-1 0,0 0 0,0 0 0,1 0 0,-1-5 0,1-2-133,1 1-1,0-1 0,0 1 1,1-1-1,6-17 0,-2 12-76,1 0-1,0 1 0,1 0 1,1 1-1,1-1 1,0 2-1,0-1 0,16-13 1,12-9-301,56-40 0,-38 32 973,-48 38-249,-5 4-89,0 1 0,0-1-1,-1-1 1,1 1 0,-1 0-1,1-1 1,-1 1 0,0-1-1,0 1 1,0-1 0,0 0-1,0 0 1,-1 0 0,3-6-1,-4 8-77,0 1 0,0 0-1,0 0 1,0-1 0,0 1-1,0 0 1,0-1 0,0 1-1,0 0 1,0 0-1,0-1 1,0 1 0,0 0-1,0 0 1,0-1 0,0 1-1,-1 0 1,1 0 0,0-1-1,0 1 1,0 0-1,0 0 1,-1-1 0,1 1-1,0 0 1,0 0 0,0 0-1,-1 0 1,1-1 0,0 1-1,0 0 1,-1 0-1,1 0 1,0 0 0,-1 0-1,1 0 1,0 0 0,-1 0-1,-15 3 414,-14 13-35,22-11-344,1 1-1,1-1 1,-1 2-1,1-1 1,0 1-1,-8 11 1,12-16-55,0 1 1,1-1 0,-1 1 0,1-1 0,0 1 0,-1 0-1,1 0 1,0-1 0,1 1 0,-1 0 0,0 0 0,1 0-1,0 0 1,0 0 0,0 0 0,0 0 0,0 0 0,0 0-1,1 0 1,-1 0 0,1 0 0,0-1 0,2 5 0,-2-5 64,0-1 1,0 1 0,0-1-1,0 0 1,0 0 0,0 0 0,1 1-1,-1-1 1,0 0 0,1 0 0,-1-1-1,1 1 1,-1 0 0,1-1 0,0 1-1,-1 0 1,1-1 0,3 1 0,0-1-32,1 1 1,-1-1 0,0 0 0,1 0-1,5-2 1,24-6 176</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5.163"/>
    </inkml:context>
    <inkml:brush xml:id="br0">
      <inkml:brushProperty name="width" value="0.025" units="cm"/>
      <inkml:brushProperty name="height" value="0.025" units="cm"/>
    </inkml:brush>
  </inkml:definitions>
  <inkml:trace contextRef="#ctx0" brushRef="#br0">93 1 17252,'-3'1'181,"-1"-1"-1,0 2 1,1-1 0,-1 0 0,1 1 0,-1-1 0,1 1 0,0 0 0,-1 0 0,1 1-1,0-1 1,0 0 0,1 1 0,-1 0 0,1 0 0,-1 0 0,1 0 0,0 0-1,0 0 1,0 1 0,-3 6 0,1 1 73,-1 0 0,2 1 0,-1-1 0,2 1 0,-3 20 1,4-23-197,0 0 1,1 1 0,0-1 0,0 0 0,1 1 0,0-1 0,1 0 0,0 0 0,1 0 0,6 15 0,-6-19-72,0 1 1,0-1-1,1 0 1,-1-1-1,1 1 1,0-1-1,1 1 1,-1-1-1,1-1 1,0 1-1,0 0 1,0-1-1,0 0 0,0-1 1,1 1-1,-1-1 1,11 3-1,26 2-198,-35-6 172,0-1 0,0 1 0,0 1 0,0-1 0,0 1 0,-1 0 0,1 1 0,8 4 0,-15-7 51,1 1 1,-1-1 0,1 1 0,-1-1 0,1 1-1,-1-1 1,1 1 0,-1-1 0,1 1 0,-1 0-1,0-1 1,1 1 0,-1 0 0,0 0 0,0-1 0,1 1-1,-1 0 1,0 0 0,0-1 0,0 1 0,0 0-1,0 0 1,0-1 0,0 1 0,0 0 0,0 0 0,-1-1-1,1 1 1,0 0 0,0-1 0,-1 1 0,1 0-1,0-1 1,-1 1 0,1 0 0,-1-1 0,1 1 0,-1 0-1,1-1 1,-1 1 0,1-1 0,-1 1 0,1-1-1,-1 0 1,0 1 0,0 0 0,-32 21 782,31-22-747,-6 5 71,0-1 0,0 0-1,-1 0 1,1-1 0,-1 0-1,0-1 1,0 0 0,0 0-1,0-1 1,0 0 0,-14-1-1,22 0-211,0 0 0,0 0 0,0 0 0,0 0 0,0 0 0,0 0 0,1 0 0,-1-1 0,0 1 0,0 0 0,0-1 0,0 1 0,0-1 0,1 1 0,-1-1-1,0 1 1,0-1 0,1 1 0,-1-1 0,1 0 0,-1 1 0,0-1 0,1 0 0,-1 0 0,1 1 0,-1-1 0,1 0 0,-1-1 0,1 1 28,0-1 0,0 1 0,0 0 0,0 0 0,1 0 0,-1-1 0,0 1 0,0 0-1,1 0 1,-1 0 0,1 0 0,-1 0 0,1 0 0,0 0 0,-1 0 0,1 0 0,0 0 0,0 0 0,-1 0 0,1 0 0,0 1 0,1-2 0,19-14-926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15.617"/>
    </inkml:context>
    <inkml:brush xml:id="br0">
      <inkml:brushProperty name="width" value="0.025" units="cm"/>
      <inkml:brushProperty name="height" value="0.025" units="cm"/>
    </inkml:brush>
  </inkml:definitions>
  <inkml:trace contextRef="#ctx0" brushRef="#br0">101 285 17772,'-6'4'437,"-7"6"488,-1 1 1,2 0-1,-21 24 0,30-32-872,1 0 0,0 0 0,0 0 0,0 0 0,0 0 0,0 1 0,1-1 0,-1 0 0,1 1 0,0 0 0,0-1 0,1 1 0,-1 0 0,1-1 0,-1 1 0,1 0 0,0-1 0,0 1 0,1 0 0,-1 0 0,1-1 0,0 1 0,2 6 0,-2-8-48,0 0 0,0-1 0,0 1 0,0 0 0,1 0 0,-1-1 0,1 1 0,-1 0 0,1-1-1,-1 1 1,1-1 0,0 0 0,0 0 0,0 0 0,-1 0 0,1 0 0,0 0 0,0 0 0,0 0 0,1-1 0,-1 1-1,0-1 1,0 0 0,0 1 0,0-1 0,0 0 0,1 0 0,-1-1 0,0 1 0,0 0 0,0-1 0,0 1 0,3-2-1,1 0-14,-1 1 0,1-2-1,-1 1 1,0-1-1,0 1 1,0-1-1,-1-1 1,1 1-1,-1-1 1,1 1-1,5-8 1,-5 4-61,0 0 0,-1 0 0,1-1 0,-2 0 0,1 1 0,-1-1 0,0 0 0,-1-1 0,0 1 0,0 0 1,0-1-1,-1 1 0,-1-1 0,0 1 0,0-1 0,-1-11 0,-6 6-227,2 13 93,3 8 48,2-6 134,0 0 0,0-1 1,0 1-1,0 0 0,0 0 0,0-1 1,1 1-1,-1 0 0,0-1 0,0 1 1,1 0-1,-1-1 0,0 1 0,1 0 1,-1-1-1,1 1 0,-1-1 1,1 1-1,-1 0 0,1-1 0,-1 0 1,1 1-1,0-1 0,-1 1 0,1-1 1,0 0-1,-1 1 0,1-1 0,0 0 1,-1 1-1,1-1 0,0 0 0,-1 0 1,1 0-1,0 0 0,0 0 0,-1 0 1,1 0-1,1 0 0,3 0-107,-1 0-1,0-1 1,1 1-1,-1-1 1,7-2 0,0-1-107,0-1 0,-1 0 0,1 0 0,-1-1 0,-1-1 1,1 0-1,16-16 0,53-63-950,-77 84 1159,45-59-331,-44 55 421,1 1 1,-1-1-1,0 0 1,-1 1-1,1-1 0,-1-1 1,0 1-1,-1 0 1,2-9-1,-3 15-41,0 0-1,0 0 1,0-1 0,0 1-1,0 0 1,0-1 0,0 1-1,0 0 1,0 0 0,0-1-1,0 1 1,0 0 0,0-1-1,0 1 1,0 0 0,0 0 0,0-1-1,0 1 1,-1 0 0,1 0-1,0-1 1,0 1 0,0 0-1,0 0 1,-1-1 0,1 1-1,0 0 1,0 0 0,-1 0-1,1-1 1,0 1 0,0 0-1,-1 0 1,-8 4 456,-8 12 118,8-2-320,1 0 1,0 1-1,1 0 1,1 0-1,0 0 0,1 1 1,-4 19-1,5-14-122,0 1 0,2 0 0,1-1 1,2 44-1,7-25-31,-8-37-123,1-1 0,0 1-1,0-1 1,0 0-1,0 0 1,1 1-1,-1-1 1,0 0-1,1 0 1,0 0 0,-1 0-1,1-1 1,3 4-1,-4-5-9,0 0 1,-1 1-1,1-1 0,0 0 0,0 1 0,0-1 1,0 0-1,0 0 0,0 0 0,0 1 0,0-1 1,-1 0-1,1 0 0,0-1 0,0 1 0,0 0 1,0 0-1,0 0 0,0-1 0,0 1 0,0 0 1,-1-1-1,1 1 0,0-1 0,0 1 0,0-1 1,-1 1-1,1-1 0,0 1 0,-1-1 0,1 0 1,0 1-1,-1-1 0,1 0 0,-1 0 0,1 0 1,2-3-56,-1 0 1,0 0 0,0-1 0,0 1 0,3-8-1,-3 3-32,-1 0 0,0 0 0,0 1 0,0-1 0,-1 0 0,-1-11 0,0 16 60,1-1-1,-1 1 1,0 0-1,1 0 1,-2 0 0,1 0-1,-1 0 1,1 0-1,-1 0 1,0 1-1,0-1 1,-1 1-1,1-1 1,-1 1-1,-3-4 1,1 5 2,5 5 23,5 9 29,0-6 3,1-1 1,-1 0 0,1-1 0,-1 1 0,1-1-1,0 0 1,1-1 0,-1 1 0,1-1 0,0 0-1,-1-1 1,1 0 0,0 0 0,1 0 0,8 0 0,-1 0 42,0-1-1,0-1 1,0 0 0,0-1 0,0-1 0,22-5 0,-21 3 60,-1 0-1,27-13 0,-38 15-67,0 0 0,0 0-1,0 0 1,0 0 0,0-1-1,-1 0 1,0 0 0,1 0-1,-1 0 1,0 0 0,0-1 0,-1 1-1,1-1 1,-1 0 0,3-4-1,-5 8-38,1-1-1,-1 1 1,0-1 0,1 0-1,-1 1 1,0-1-1,1 0 1,-1 1-1,0-1 1,0 0 0,0 0-1,0 1 1,0-1-1,0 0 1,0 1-1,0-1 1,0 0 0,0 0-1,0 1 1,0-1-1,0 0 1,0 1-1,-1-1 1,1 0 0,0 1-1,-1-1 1,1 0-1,0 1 1,-1-1-1,1 1 1,-1-1-1,1 0 1,-1 1 0,1-1-1,-1 1 1,1 0-1,-1-1 1,0 1-1,1-1 1,-1 1 0,1 0-1,-1-1 1,0 1-1,0 0 1,1 0-1,-1 0 1,0-1 0,1 1-1,-1 0 1,0 0-1,0 0 1,-3 0 29,0 1 0,0-1-1,1 1 1,-1-1 0,0 1 0,1 0 0,-1 1 0,-5 2 0,2 0-8,0 0 1,1 1 0,0 0 0,0 0 0,0 1 0,0 0-1,1 0 1,0 0 0,0 1 0,1-1 0,-1 1 0,2 0-1,-1 1 1,1-1 0,0 1 0,0-1 0,-1 11 0,2-13-44,1 1 0,0 0 0,0 0 0,1 0 0,-1 0 0,1-1 0,1 1 0,-1 0 0,1 0 0,0 0 0,0 0 0,1-1 0,0 1 0,0-1 0,0 1 0,0-1 0,1 0 0,0 0 0,0 0 0,1 0 0,-1 0 0,1-1 0,0 1 0,5 4 0,0-3-23,1 0 1,-1 0 0,1 0-1,0-1 1,1-1 0,10 4-1,28 4-123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4.211"/>
    </inkml:context>
    <inkml:brush xml:id="br0">
      <inkml:brushProperty name="width" value="0.025" units="cm"/>
      <inkml:brushProperty name="height" value="0.025" units="cm"/>
    </inkml:brush>
  </inkml:definitions>
  <inkml:trace contextRef="#ctx0" brushRef="#br0">20 278 13003,'-20'-6'2115,"32"2"-425,34-2-658,60 4-515,212 25 1,41 1-453,56-60-26,-64 3 191,458 48 589,-572-3-680,-101-9 88,0-6 1,-1-6-1,234-45 1,-8-12 240,4 34-310,-260 30-137,613-27-84,-432 20-23,11-2 34,-294 11 82,9-1-263,0-1 1,17-4-1,-27 5 107,0 1 1,1-1-1,-1 0 1,0 0-1,0 0 1,0 0 0,0 0-1,0 0 1,0 0-1,0-1 1,0 1-1,-1-1 1,1 1-1,-1-1 1,1 0-1,-1 0 1,1 0-1,-1 1 1,0-1-1,1-3 1,1-7-443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02.444"/>
    </inkml:context>
    <inkml:brush xml:id="br0">
      <inkml:brushProperty name="width" value="0.05" units="cm"/>
      <inkml:brushProperty name="height" value="0.05" units="cm"/>
    </inkml:brush>
  </inkml:definitions>
  <inkml:trace contextRef="#ctx0" brushRef="#br0">2885 499 9218,'192'-134'5611,"-190"133"-5568,4-4 130,1 0-1,-1-1 0,0 1 1,7-9-1,-13 14-152,1-1-1,0 0 0,-1 1 0,1-1 1,0 0-1,-1 0 0,1 1 0,-1-1 1,1 0-1,-1 0 0,0 0 0,1 0 1,-1 0-1,0 0 0,0 0 0,1 0 1,-1 0-1,0 0 0,0 0 1,0 0-1,0 0 0,0 0 0,-1 0 1,1 0-1,0 1 0,0-1 0,-1 0 1,1 0-1,0 0 0,-1 0 0,1 0 1,-1 0-1,1 0 0,-1 1 0,1-1 1,-1 0-1,0 0 0,1 1 0,-1-1 1,0 0-1,0 1 0,1-1 1,-1 1-1,0-1 0,0 1 0,-1-1 1,-16-6 23,0 2 1,0 0-1,0 0 1,0 2 0,-29-2-1,6 0-6,-567-104 280,194 30-238,-5 21-107,334 51 43,0 4-1,0 4 1,0 3-1,-167 31 1,185-20 35,0 4 1,2 2 0,0 3-1,1 3 1,2 3 0,-94 60-1,122-68-26,0 3 1,2 0-1,1 2 0,1 2 0,-27 33 0,41-42-22,1 0 0,1 2 0,1 0-1,1 0 1,1 1 0,1 1 0,1 0-1,1 0 1,-6 33 0,9-33-10,1 0 0,2 0 0,1 0 0,0 0 0,2 0-1,1 0 1,0 0 0,2 0 0,1-1 0,1 1 0,1-1 0,1 0 0,0-1 0,2 0 0,1 0 0,1-1 0,0-1 0,2 0 0,0 0 0,2-1 0,0-1-1,34 30 1,-22-27-9,1-1 1,1-1-1,1-1 0,0-2 0,50 18 0,-32-18-64,0-2 0,0-2 0,63 7 0,3-10-208,0-5 0,189-17 0,69-21-280,399-23-965,-748 56 1427,360-18-1985,-291 10 1582,-1-5 0,101-28 0,-130 23 608,-1-2 0,-2-2 0,64-35 0,-79 33 178,-2-2 0,0-2 0,-2-2 1,54-52-1,-57 47-4,-2-2 1,-2-1 0,-2-1-1,44-73 1,-65 93-191,-1 0 0,-1-1 0,-1 0 0,-1 0 0,7-34 0,-12 39-40,0 1 0,-1-1 0,0 0 1,-2 0-1,1 1 0,-2-1 0,0 0 1,-8-27-1,7 34-27,-1-1 0,0 0 1,-1 1-1,0 0 0,0 0 1,-1 0-1,0 0 0,0 1 1,-10-9-1,5 6-3,-1 1 0,-1 0 0,1 0 0,-2 1 0,-19-9 0,-5 1 3,-1 2 1,0 1-1,-74-14 1,-11 5 1,0 6 0,-192-2 0,-253 37 44,550-17-34,-148 5 161,137-7-167,1-1 1,0-2-1,-46-10 1,14-8 31</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47.539"/>
    </inkml:context>
    <inkml:brush xml:id="br0">
      <inkml:brushProperty name="width" value="0.025" units="cm"/>
      <inkml:brushProperty name="height" value="0.025" units="cm"/>
    </inkml:brush>
  </inkml:definitions>
  <inkml:trace contextRef="#ctx0" brushRef="#br0">0 2 21485,'6'-1'1696,"0"4"-1352,-2 11-128,-4 2 480,-1 4-192,-1 7-184,1 2-128,2 4-304,1-2-160,2-1-472,-1-5-248,0-8 808,-2-4-96,-4-7-152,-5-3-176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47.956"/>
    </inkml:context>
    <inkml:brush xml:id="br0">
      <inkml:brushProperty name="width" value="0.025" units="cm"/>
      <inkml:brushProperty name="height" value="0.025" units="cm"/>
    </inkml:brush>
  </inkml:definitions>
  <inkml:trace contextRef="#ctx0" brushRef="#br0">1 36 17940,'10'-6'282,"1"1"0,0 0 0,0 1 0,0 0 0,1 1 0,-1 0 0,1 1 0,0 0 0,14 0 0,109 4 784,-128-1-975,12 0-8,0 0 0,1 2 1,-1 1-1,0 0 0,23 9 0,-37-11-61,1 0-1,-1 0 0,0 0 0,-1 1 0,1 0 1,0 0-1,-1 0 0,0 1 0,1 0 0,-1 0 0,-1 0 1,1 0-1,-1 0 0,1 1 0,-1-1 0,0 1 0,-1 0 1,1 0-1,-1 0 0,0 0 0,0 0 0,1 11 1,-2-6 85,-1 1 0,0-1 1,0 1-1,-1 0 0,0-1 1,-1 1-1,-1-1 1,0 0-1,0 0 0,0 0 1,-2 0-1,1 0 0,-1-1 1,-9 13-1,0-2 190,0 0 0,-2-1 0,0-1-1,-1-1 1,-24 19 0,25-24-41,0 0 0,-27 14 0,36-22-234,0-1 1,0 0 0,0 0 0,0 0-1,-1-1 1,1 0 0,-1-1-1,0 0 1,-9 1 0,15-2-66,0-1 1,1 1-1,-1 0 1,0 0-1,1-1 1,-1 1-1,0-1 1,1 1-1,-1-1 1,1 1-1,-1-1 1,1 0-1,-1 0 1,1 0-1,0 0 1,-1 0-1,1 0 1,0-1-1,0 1 1,0 0-1,0 0 1,0-1-1,0 1 1,0-1-1,0 1 1,0-1-1,0-2 1,0 0-9,0 1 0,0-1-1,1 1 1,-1-1 0,1 1 0,0-1 0,0 1 0,0-1-1,1 1 1,-1-1 0,1 1 0,1-5 0,14-20-395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48.470"/>
    </inkml:context>
    <inkml:brush xml:id="br0">
      <inkml:brushProperty name="width" value="0.025" units="cm"/>
      <inkml:brushProperty name="height" value="0.025" units="cm"/>
    </inkml:brush>
  </inkml:definitions>
  <inkml:trace contextRef="#ctx0" brushRef="#br0">1 1 16516,'20'0'2208,"-4"14"-1256,-12 6-376,-3 2 1825,-1 8-1393,0 1-136,-1 5-288,0 0-144,-2-7-272,0-4-143,3-7-322,1-4-263,1-13 1400,2 2-904,-4-10 16,-3-3-56</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48.926"/>
    </inkml:context>
    <inkml:brush xml:id="br0">
      <inkml:brushProperty name="width" value="0.025" units="cm"/>
      <inkml:brushProperty name="height" value="0.025" units="cm"/>
    </inkml:brush>
  </inkml:definitions>
  <inkml:trace contextRef="#ctx0" brushRef="#br0">0 307 19652,'2'2'307,"0"-1"0,0 1-1,0 0 1,0-1 0,0 0-1,1 0 1,-1 0 0,0 0 0,0 0-1,1 0 1,-1 0 0,1-1-1,-1 1 1,1-1 0,-1 1 0,4-1-1,-1-1-116,1 1 1,-1-1-1,1 0 0,-1 0 0,1 0 1,-1-1-1,6-2 0,3-3-170,0-1 0,-1 0-1,0 0 1,17-14 0,-25 17-17,1 0-1,-1 1 1,0-2-1,0 1 1,0-1-1,-1 1 1,0-1 0,0 0-1,0-1 1,-1 1-1,0-1 1,3-8-1,-6 15-3,0 0 0,0-1 0,0 1 0,0 0 0,0 0 0,1-1 0,-1 1 0,0 0 0,0 0 0,0-1 0,0 1 0,0 0 0,0-1 0,0 1 0,0 0 0,0 0 0,0-1 0,-1 1 0,1 0 0,0 0 0,0-1 0,0 1 0,0 0 0,0 0 0,0-1 0,-1 1 0,1 0 0,0 0 0,0-1 0,0 1 0,0 0 0,-1 0 0,1 0 0,0 0 0,0-1 0,-1 1 0,1 0 0,0 0 0,0 0 0,-1 0 0,1 0 0,0 0 0,0 0 0,-1 0 0,1 0 0,0 0 0,-1-1 0,1 1 0,0 1 0,0-1 0,-1 0 0,1 0 0,0 0 0,0 0 0,-1 0 0,1 0 0,0 0 0,0 0 0,-1 0 0,1 0 0,-1 1 0,-14 8-38,5 0 29,1 1 0,0 0 1,0 1-1,1 0 0,0 1 0,0-1 1,2 2-1,0-1 0,0 1 0,1-1 0,-7 28 1,11-39 7,1 0 0,0 1 0,-1-1 1,1 0-1,0 0 0,0 1 0,0-1 1,0 0-1,0 1 0,0-1 0,0 0 1,0 0-1,0 1 0,1-1 0,-1 0 1,1 0-1,-1 1 0,1-1 0,-1 0 1,1 0-1,-1 0 0,1 0 0,0 0 0,0 0 1,0 0-1,1 1 0,0-1-4,0 0 0,0-1 0,-1 1 0,1-1 0,0 1 0,1-1 0,-1 0 0,0 0 0,0 0-1,0 0 1,0 0 0,0-1 0,0 1 0,0-1 0,0 1 0,3-2 0,15-7-102,0 0 1,-1-2-1,0 0 0,-1-1 1,25-20-1,2-1-116,-30 21 135,-12 9 58,1 0 0,-1 1 0,1-1 0,-1 1-1,1-1 1,0 1 0,0 0 0,0 0 0,0 1 0,0-1-1,1 1 1,-1 0 0,5 0 0,-8 1 28,0 0 0,0 0 1,0 1-1,-1-1 0,1 1 0,0-1 1,0 1-1,-1-1 0,1 1 0,0-1 1,0 1-1,-1-1 0,1 1 0,-1 0 1,1 0-1,-1-1 0,1 1 0,-1 0 0,1 0 1,-1-1-1,0 1 0,1 0 0,-1 0 1,0 0-1,0 0 0,0 0 0,1-1 1,-1 1-1,0 0 0,0 0 0,0 0 1,-1 0-1,1 1 0,-4 37 200,3-33-143,-3 16 123,2-15-83,1 0 0,0 0-1,0 0 1,0 1 0,1-1 0,0 0 0,0 0 0,1 0-1,2 11 1,-3-17-72,1 1 0,-1-1 0,1 0 1,-1 0-1,1 0 0,-1 0 0,1 0 0,0 0 0,0 0 0,-1 0 0,1 0 0,0 0 0,0-1 0,0 1 0,0 0 1,0 0-1,0-1 0,0 1 0,0-1 0,0 1 0,0-1 0,1 1 0,1-1 0,-1 1-17,1-1 0,-1 0 0,1 0 0,-1-1 0,0 1 0,1 0 0,-1-1 0,1 0 0,-1 1 0,0-1 0,3-2 0,2 0-221,0-1 0,-1 0 0,0 0 0,0 0 1,0-1-1,0 0 0,5-6 0,-5 2-17,-1 1 0,0-1 1,0 0-1,0 0 0,-1-1 1,-1 1-1,1-1 0,-2 0 1,1 0-1,1-17 0,1-28-597</inkml:trace>
  <inkml:trace contextRef="#ctx0" brushRef="#br0" timeOffset="1">430 0 16227,'-7'19'1369,"7"-5"-1097,6-4-376,14-5 1024,6-4-504,15-2-288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49.392"/>
    </inkml:context>
    <inkml:brush xml:id="br0">
      <inkml:brushProperty name="width" value="0.025" units="cm"/>
      <inkml:brushProperty name="height" value="0.025" units="cm"/>
    </inkml:brush>
  </inkml:definitions>
  <inkml:trace contextRef="#ctx0" brushRef="#br0">149 0 18388,'-9'9'713,"-1"-1"0,-1-1 0,1 0 0,-16 7 0,18-10-390,0 0 0,0 1 0,0 0 0,0 0 1,1 1-1,0 0 0,0 0 0,1 1 0,-7 7 0,13-13-327,0-1-1,-1 0 1,1 1 0,0-1 0,-1 1-1,1-1 1,0 1 0,0 0 0,0-1-1,-1 1 1,1-1 0,0 1 0,0-1-1,0 1 1,0-1 0,0 1-1,0 0 1,0-1 0,0 1 0,0-1-1,0 1 1,1-1 0,-1 1 0,0-1-1,0 1 1,0-1 0,1 1-1,-1-1 1,0 1 0,1 0 0,0 0-31,1 0 0,-1 0 0,1 0 1,-1 0-1,1 0 0,-1 0 1,1 0-1,-1-1 0,1 1 0,2 0 1,47 7-857,-44-8 772,20 3-277,-11-3 237,1 1 0,-1 1 0,0 1 0,0 0 0,0 1 1,0 1-1,29 13 0,-43-17 173,0 0 0,-1 0 0,1 0 0,0 0 0,-1 0 0,1 1 0,-1-1 0,0 0 1,1 1-1,-1-1 0,0 1 0,0 0 0,0-1 0,0 1 0,0 0 0,0 0 0,0-1 0,-1 1 0,1 0 1,0 3-1,-1-2 33,0 0 0,0-1 0,-1 1 1,1 0-1,-1-1 0,0 1 1,1-1-1,-1 1 0,0-1 0,-1 1 1,1-1-1,0 0 0,-3 4 0,-5 5 253,-1 0-1,0-1 1,-1 0-1,-16 12 1,24-19-232,-1 0 0,-5 5 94,1-1 0,-1 0 0,-1-1 0,0 0 0,1 0 0,-2-1 0,1-1 0,-18 7 0,27-11-156,0 0 0,1 0 0,-1 0 0,0 0 0,0 0 1,1 0-1,-1 0 0,0 0 0,0-1 0,1 1 0,-1 0 1,0 0-1,0-1 0,1 1 0,-1 0 0,0-1 0,1 1 1,-1-1-1,0 1 0,1 0 0,-1-1 0,1 0 0,-1 1 0,1-1 1,-1 1-1,1-1 0,-1 0 0,1 1 0,0-1 0,-1 0 1,1 1-1,0-1 0,0 0 0,-1 1 0,1-1 0,0 0 1,0 0-1,0 1 0,0-1 0,0 0 0,0 0 0,0 0 1,0 1-1,0-1 0,0 0 0,1 0 0,-1 0 0,1-8 26,1 0 0,0 0 0,4-10 0,-4 13-109,13-44-49</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49.844"/>
    </inkml:context>
    <inkml:brush xml:id="br0">
      <inkml:brushProperty name="width" value="0.025" units="cm"/>
      <inkml:brushProperty name="height" value="0.025" units="cm"/>
    </inkml:brush>
  </inkml:definitions>
  <inkml:trace contextRef="#ctx0" brushRef="#br0">47 1 18068,'1'10'354,"-1"0"0,0 1 1,0-1-1,-1 0 0,0 1 0,-1-1 0,0 0 1,-5 12-1,-3 20 579,-12 126 1252,20-141-2069,2 0 0,0 0 0,2 0 0,6 33-1,-7-58-113,-1 0-1,0-1 1,1 1-1,-1-1 0,1 1 1,0 0-1,-1-1 1,1 1-1,0-1 0,0 1 1,0-1-1,0 0 1,0 1-1,2 0 1,-3-2-4,0 1 0,0-1 0,1 0 1,-1 0-1,0 0 0,0 0 0,1 0 1,-1 0-1,0 0 0,1 0 1,-1 0-1,0 0 0,0 0 0,1 0 1,-1 0-1,0 0 0,1 0 0,-1 0 1,0 0-1,0 0 0,1 0 1,-1 0-1,0 0 0,0 0 0,1-1 1,-1 1-1,0 0 0,1 0 0,7-14-119,3-22-213,-2 0 1,-2-1 0,6-72-1,-10 87 219,-2 27 157,0 1-1,1 0 1,0-1 0,0 1-1,0-1 1,1 1-1,0-1 1,0 0-1,0 0 1,1 0 0,4 4-1,-5-5-24,0-1 0,1 1-1,-1-1 1,1 0 0,0 0 0,0 0-1,0-1 1,0 0 0,0 1 0,1-1-1,-1-1 1,1 1 0,0-1 0,-1 1 0,7-1-1,-4 0 3,0-1-1,0 0 1,0 0-1,0-1 1,0 0-1,0-1 1,0 1-1,0-1 1,10-5 0,-3 0 2,0 0 1,0-1 0,-1 0 0,0-1 0,-1-1 0,0 0 0,-1-1 0,18-20 0,-17 16 9,0-1 0,10-20 0,-18 29-24,-1 0 0,0 0 0,0 0 0,-1 0 1,1 0-1,-2-1 0,1 1 0,0-11 0,-2 17-7,0 0 0,1 1 0,-1-1-1,0 0 1,0 0 0,0 1 0,0-1 0,0 0 0,0 0-1,-1 0 1,1 1 0,0-1 0,0 0 0,0 1-1,-1-1 1,1 0 0,0 1 0,-1-1 0,1 0-1,-1 1 1,1-1 0,-1 0 0,1 1 0,-1-1-1,1 1 1,-2-1 0,1 1-1,0-1 1,0 1-1,0 0 1,0 0-1,0 1 0,0-1 1,0 0-1,0 0 0,1 0 1,-1 1-1,0-1 1,0 0-1,0 1 0,0-1 1,0 1-1,0-1 1,-1 2-1,-4 2 7,1 1-1,-1 0 1,1 0 0,-8 8-1,-4 9 102,2 1-1,0 0 0,-19 39 1,28-47-7,-1 1 1,2-1-1,0 1 1,1 0-1,1 0 1,0 0-1,-1 22 1,4-33-69,0-1 1,0 1-1,1-1 1,-1 1-1,1-1 1,0 1-1,0-1 1,1 0-1,-1 1 1,1-1-1,0 0 1,0 0-1,1 0 0,-1 0 1,6 6-1,-4-6-74,0-1-1,0 1 0,0-1 0,0 0 1,1-1-1,-1 1 0,1-1 1,0 0-1,0 0 0,0 0 0,0-1 1,0 1-1,9 0 0,4 0-458,0-1-1,0-1 1,-1-1-1,1 0 1,32-7 0,-23 2-246</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1:50.252"/>
    </inkml:context>
    <inkml:brush xml:id="br0">
      <inkml:brushProperty name="width" value="0.025" units="cm"/>
      <inkml:brushProperty name="height" value="0.025" units="cm"/>
    </inkml:brush>
  </inkml:definitions>
  <inkml:trace contextRef="#ctx0" brushRef="#br0">16 25 19460,'-6'10'2273,"3"-1"-1409,-1-5-344,1-4 1120,3-4-415,6-2-649,0-6-184,4-13-352</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07.157"/>
    </inkml:context>
    <inkml:brush xml:id="br0">
      <inkml:brushProperty name="width" value="0.025" units="cm"/>
      <inkml:brushProperty name="height" value="0.025" units="cm"/>
    </inkml:brush>
  </inkml:definitions>
  <inkml:trace contextRef="#ctx0" brushRef="#br0">69 0 18340,'-6'15'1144,"-1"6"-1064,-10 4-32,4 12 56,1 6-24,5 4-16,0 0-48,7 1-88,2-4-88,3-5-128,4-3-128,-2-9-256,0-1-392,-4-12 768,0-5-176,-3-8-25</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07.656"/>
    </inkml:context>
    <inkml:brush xml:id="br0">
      <inkml:brushProperty name="width" value="0.025" units="cm"/>
      <inkml:brushProperty name="height" value="0.025" units="cm"/>
    </inkml:brush>
  </inkml:definitions>
  <inkml:trace contextRef="#ctx0" brushRef="#br0">66 425 13355,'-7'10'1472,"5"1"-808,2-1-224,8 0 1113,4 0-761,11-2-192,3-5-120,7-3-168,1-5-112,1-3-400,-1 0-264,-5-3-728,-3 0 1016,-8-5-176,-2 1-168</inkml:trace>
  <inkml:trace contextRef="#ctx0" brushRef="#br0" timeOffset="1">9 22 15371,'-9'-10'1337,"9"4"-969,6 2-112,15 4 416,6 0-24,8 2-256,5 0-112,3 0-320,0-1-240,-1-2 288,-8-5-80,-3 5-32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08.060"/>
    </inkml:context>
    <inkml:brush xml:id="br0">
      <inkml:brushProperty name="width" value="0.025" units="cm"/>
      <inkml:brushProperty name="height" value="0.025" units="cm"/>
    </inkml:brush>
  </inkml:definitions>
  <inkml:trace contextRef="#ctx0" brushRef="#br0">9 0 14627,'-3'27'1409,"1"-18"-1097,0-1 1,1 1-1,1 0 0,-1-1 0,1 1 1,1 0-1,0 0 0,0-1 1,4 16-1,-4-23-274,-1 0 1,1 1-1,0-1 1,0 0-1,-1 0 1,1 0 0,0 1-1,0-1 1,0 0-1,0 0 1,0 0-1,1 0 1,-1-1-1,0 1 1,0 0-1,1 0 1,-1-1 0,0 1-1,1-1 1,1 1-1,0 0-21,-1-1 0,1 0 0,0 0-1,0 0 1,0 0 0,0 0 0,-1-1 0,1 1-1,0-1 1,2-1 0,7-2-52,-1-1 1,0-1-1,18-11 1,-28 16 39,34-26-61,-28 20 59,0 1 0,0 1 1,1-1-1,15-7 0,-22 13 4,-1 0-1,1-1 1,-1 1 0,1 0-1,-1 0 1,1 0 0,-1 0-1,1 0 1,-1 0-1,1 0 1,-1 0 0,1 0-1,-1 0 1,1 1-1,-1-1 1,1 0 0,-1 0-1,1 0 1,-1 0-1,1 1 1,-1-1 0,0 0-1,1 1 1,-1-1 0,1 0-1,-1 1 1,0-1-1,1 0 1,-1 1 0,0-1-1,1 1 1,-1-1-1,0 1 1,0-1 0,0 0-1,1 1 1,-1-1-1,0 1 1,0-1 0,0 1-1,0-1 1,0 1 0,0-1-1,0 1 1,0 0-1,0-1 1,0 1 0,0 0-1,-1 32 369,1-28-318,-2 17 185,-2 40 359,4-57-530,0 1 1,1-1 0,-1 0 0,1 0 0,0 0-1,0 0 1,1 0 0,4 10 0,-6-14-70,1 1 1,0-1-1,0 0 1,-1 1-1,1-1 0,0 0 1,0 0-1,1 1 1,-1-1-1,0 0 1,0 0-1,0 0 1,1-1-1,-1 1 0,0 0 1,1 0-1,-1-1 1,1 1-1,-1-1 1,1 1-1,-1-1 1,1 0-1,-1 1 1,1-1-1,0 0 0,-1 0 1,1 0-1,-1 0 1,1 0-1,0-1 1,-1 1-1,1 0 1,-1-1-1,1 1 0,2-2 1,-1 0 17,1 0 0,-1 0 1,1 0-1,-1-1 0,0 1 0,0-1 0,0 0 1,0 0-1,-1 0 0,1 0 0,-1-1 0,4-5 0,9-25-54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18.961"/>
    </inkml:context>
    <inkml:brush xml:id="br0">
      <inkml:brushProperty name="width" value="0.05" units="cm"/>
      <inkml:brushProperty name="height" value="0.05" units="cm"/>
    </inkml:brush>
  </inkml:definitions>
  <inkml:trace contextRef="#ctx0" brushRef="#br0">102 421 16171,'0'-3'220,"-4"6"-61,-11 16 36,-18 30 121,26-36-181,0 0 0,1 0 0,0 1 1,1 0-1,0 0 0,1 0 0,1 0 0,-3 27 0,6-40-115,-1 1 0,1-1-1,0 0 1,0 0 0,0 1-1,0-1 1,0 0 0,1 0-1,-1 1 1,0-1 0,1 0 0,-1 0-1,1 1 1,-1-1 0,1 0-1,-1 0 1,1 0 0,0 0-1,-1 0 1,1 0 0,0 0 0,0 0-1,0 0 1,0 0 0,0 0-1,0-1 1,0 1 0,0 0-1,0-1 1,0 1 0,1-1-1,-1 1 1,0-1 0,0 0 0,1 1-1,-1-1 1,0 0 0,0 0-1,1 0 1,-1 0 0,3 0-1,1 0 51,1-1 0,0 0 0,-1 0-1,1-1 1,-1 1 0,0-1 0,1-1-1,8-4 1,-1-2 34,1-1 0,-1 0 0,-1-1 0,0 0 0,-1-1 0,0 0 0,14-21 0,57-102 625,-58 92-439,-3 0 1,-2-2 0,-1-1 0,-3 0 0,-1-1 0,9-64 0,-23 87-85,1 24-198,-1 0 0,0-1-1,-1 1 1,1 0 0,0-1-1,0 1 1,0 0 0,0-1-1,0 1 1,0 0 0,0-1-1,0 1 1,-1 0 0,1 0-1,0-1 1,0 1 0,0 0-1,-1 0 1,1-1 0,0 1-1,0 0 1,-1 0 0,1-1-1,0 1 1,0 0 0,-1 0-1,1 0 1,-2 0 3,1 1 0,0 0 1,-1 0-1,1 0 0,0 0 1,0 0-1,0 0 0,0 0 0,0 0 1,0 0-1,0 0 0,0 0 0,1 1 1,-1-1-1,0 0 0,1 1 0,-1-1 1,0 3-1,-10 23 36,2 1 0,-12 53 1,-1 61-86,21-138 36,-13 145-123,14-127-130,0 0 1,2-1 0,0 1 0,10 38 0,-10-54 87,0 1 0,0-1 0,1 1 0,3 6 0,-5-11 125,0 0 0,1-1 0,-1 1 0,0 0 1,1-1-1,-1 1 0,0-1 0,1 0 0,0 1 1,-1-1-1,1 0 0,0 0 0,0 0 0,0 0 1,-1 0-1,1-1 0,0 1 0,3 0 0,12-2-498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09.684"/>
    </inkml:context>
    <inkml:brush xml:id="br0">
      <inkml:brushProperty name="width" value="0.025" units="cm"/>
      <inkml:brushProperty name="height" value="0.025" units="cm"/>
    </inkml:brush>
  </inkml:definitions>
  <inkml:trace contextRef="#ctx0" brushRef="#br0">159 182 17764,'0'-2'116,"-1"0"1,0 0-1,0 0 1,-1 0-1,1 0 0,0 0 1,-1 0-1,1 1 1,-1-1-1,1 0 1,-1 1-1,0-1 0,0 1 1,1 0-1,-1 0 1,0-1-1,0 1 1,-1 1-1,1-1 0,-3-1 1,3 2-39,0 0 1,-1 0-1,1 0 0,-1 1 1,1-1-1,0 0 0,-1 1 1,1 0-1,0 0 0,-1-1 1,1 1-1,0 0 0,0 1 1,0-1-1,-4 3 0,-2 3-16,1 0 0,-1 0 0,1 1 0,1 0-1,-1 0 1,1 1 0,-7 14 0,10-18-64,0 0 0,1 1 1,-1-1-1,1 1 0,0 0 1,1 0-1,-1-1 0,1 1 0,0 0 1,1 9-1,-1-15 0,1 0 0,0 1 0,0-1 0,0 0 0,0 1 1,0-1-1,0 0 0,0 1 0,0-1 0,0 0 0,0 1 0,0-1 0,0 0 0,0 1 0,1-1 0,-1 0 0,0 1 0,0-1 1,0 0-1,0 0 0,1 1 0,-1-1 0,0 0 0,0 0 0,0 1 0,1-1 0,-1 0 0,0 0 0,0 1 0,1-1 1,-1 0-1,0 0 0,1 0 0,-1 0 0,0 0 0,1 1 0,-1-1 0,0 0 0,1 0 0,-1 0 0,0 0 0,1 0 0,14-10-61,12-21-24,-10 7 116,-2 0 0,0-1 0,-2 0 0,0-1 1,-2 0-1,-1-1 0,-1 0 0,5-31 0,-14 43 159,0 15-184,0-1 0,0 1 0,0 0 1,0 0-1,0 0 0,0 0 0,0 0 0,-1 0 0,1 0 0,0 0 0,0 0 0,0 0 0,0 0 0,0 0 0,0 0 0,0 0 0,0 0 0,-1 0 0,1 0 0,0 0 0,0 0 0,0 0 0,0 0 0,0 0 0,0 0 0,0 0 0,-1 0 0,1 0 0,0 0 0,0 0 0,0 0 0,0 0 0,0 0 0,0 0 0,0 0 0,0 0 0,-1 0 0,1 1 1,0-1-1,0 0 0,0 0 0,0 0 0,0 0 0,0 0 0,0 0 0,0 0 0,0 0 0,0 1 0,0-1 0,0 0 0,0 0 0,-12 25 240,7-3-182,0 0 0,-3 40 0,7-52-58,1 1-1,0-1 0,1 0 1,0 0-1,0 0 0,1 0 0,1 0 1,5 15-1,-8-23-4,1 0 0,0 0 0,0 0 0,0 0 0,0-1 0,0 1 0,1 0 0,-1 0 0,0-1-1,1 1 1,-1-1 0,1 1 0,0-1 0,-1 0 0,1 1 0,0-1 0,0 0 0,0 0 0,0 0 0,0 0 0,0-1 0,2 1 0,-1-1-8,0 0 1,0 0-1,0 0 1,0 0-1,-1-1 1,1 0-1,0 1 0,0-1 1,0 0-1,-1 0 1,1-1-1,-1 1 1,1 0-1,2-3 0,6-5-57,0 0-1,0 0 0,-1-1 0,-1 0 0,12-17 0,-10 12-135,0-1 0,-1-1 0,8-20 0,-23 55 84,1-1 0,-3 34 0,7-46 144,-1 0 1,1 1 0,0-1 0,1 0 0,-1 0 0,1 0 0,0 0 0,0 0 0,1 0 0,-1 0 0,5 9-1,-5-13-12,0 0 0,0 0-1,0 0 1,0 1-1,0-1 1,0 0-1,0 0 1,0 0 0,0 0-1,0-1 1,1 1-1,-1 0 1,0 0-1,1-1 1,-1 1 0,1-1-1,1 1 1,0-1 0,-1 0 0,1 0 0,-1 0 0,0 0 0,1 0 0,-1-1 0,0 1 1,1-1-1,-1 0 0,0 0 0,0 0 0,1 0 0,-1 0 0,3-2 0,5-4-21,0-1-1,0 0 0,0-1 1,-1 0-1,0 0 1,-1-1-1,0 0 0,11-19 1,-8 11-166,-1-1 0,-1-1 0,-1 0 0,8-28 0,-14 42-27,-3 8 131,-3 15 210,-7 30 456,10-38-439,1-1 0,-1 1-1,1 0 1,1 0 0,0 0-1,0 0 1,0 0 0,1-1-1,4 12 1,-5-18-190,0 1-1,0-1 1,1 0-1,-1 1 1,0-1 0,1 0-1,0 0 1,-1 0-1,1 0 1,0 0 0,0 0-1,0 0 1,0-1-1,0 1 1,1-1 0,-1 0-1,0 1 1,1-1-1,-1 0 1,1 0 0,-1-1-1,1 1 1,0 0-1,-1-1 1,1 1 0,0-1-1,-1 0 1,1 0-1,0 0 1,-1-1 0,1 1-1,-1 0 1,1-1-1,4-1 1,1-1-87,-1 1 1,0-2-1,0 1 0,-1-1 1,9-5-1,9-9-391</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0.119"/>
    </inkml:context>
    <inkml:brush xml:id="br0">
      <inkml:brushProperty name="width" value="0.025" units="cm"/>
      <inkml:brushProperty name="height" value="0.025" units="cm"/>
    </inkml:brush>
  </inkml:definitions>
  <inkml:trace contextRef="#ctx0" brushRef="#br0">104 1 17452,'-5'0'255,"0"1"1,0 0 0,0 0 0,1 0-1,-1 0 1,0 1 0,1 0 0,-1 0-1,1 0 1,-1 1 0,1 0-1,-6 4 1,7-4-161,-1-1 1,1 1-1,0 0 0,1 0 1,-1 0-1,0 0 0,1 0 0,0 1 1,0-1-1,0 1 0,0 0 1,0-1-1,1 1 0,0 0 0,-2 6 1,3-8-110,0-1 1,0 1-1,1-1 0,-1 0 1,0 1-1,1-1 1,-1 0-1,1 0 1,-1 1-1,1-1 0,0 0 1,0 0-1,-1 0 1,1 0-1,0 0 1,0 0-1,0 0 0,0 0 1,0 0-1,0 0 1,0 0-1,1 0 1,-1-1-1,0 1 0,0-1 1,1 1-1,-1-1 1,0 1-1,1-1 0,0 1 1,9 2-358,0-1 0,19 3 0,-19-4 72,11 2-209,-12-2 313,0 0-1,-1 0 0,1 1 0,-1 0 0,0 1 1,0 0-1,0 0 0,0 1 0,11 6 1,-19-9 229,-1 0 0,1-1 0,0 1 0,0 0 0,0 0 0,-1 0 0,1-1 0,0 1 0,-1 0 0,1 0 0,-1 0 0,1 0 0,-1 0 1,1 0-1,-1 0 0,0 0 0,0 0 0,1 1 0,-1-1 0,0 0 0,0 0 0,0 0 0,0 0 0,0 0 0,0 0 0,0 0 0,-1 0 1,1 0-1,0 1 0,-1-1 0,1 0 0,-1 0 0,1 0 0,-1 0 0,1-1 0,-1 1 0,0 0 0,1 0 0,-2 1 0,-3 4 264,0-1 0,-1 0 0,0 0 0,-9 6-1,11-9-183,-8 7 411,-1-1 0,-21 10-1,30-16-508,-1 0 0,1-1 1,0 1-1,-1-1 0,1 0 0,-1 0 0,1 0 0,-1 0 0,1-1 0,-1 0 0,0 0 0,-6-1 1,10 1-20,0-1 1,0 0 0,0 1 0,0-1 0,0 0 0,0 1 0,0-1 0,0 0 0,0 0 0,1 0 0,-1 0 0,0 0 0,1 1 0,-1-2 0,0 1 0,1 0 0,0 0 0,-1 0 0,1 0 0,-1 0 0,1 0-1,0 0 1,0-1 0,0 1 0,0 0 0,0 0 0,0-2 0,0-21-191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0.838"/>
    </inkml:context>
    <inkml:brush xml:id="br0">
      <inkml:brushProperty name="width" value="0.025" units="cm"/>
      <inkml:brushProperty name="height" value="0.025" units="cm"/>
    </inkml:brush>
  </inkml:definitions>
  <inkml:trace contextRef="#ctx0" brushRef="#br0">29 1 14003,'-1'15'1375,"0"1"0,-2 0 0,-3 16 0,-4 18 569,10-47-1875,-4 27 781,0 39-1,4-62-771,0 1-1,1-1 0,0 1 0,0-1 1,0 1-1,1-1 0,0 0 0,1 0 1,0 0-1,7 13 0,-10-19-77,1 0-1,0 1 1,-1-1-1,1 0 1,0 0 0,0 0-1,0 0 1,0 0-1,0-1 1,0 1 0,0 0-1,0 0 1,0 0-1,0-1 1,0 1 0,0-1-1,0 1 1,1-1-1,-1 1 1,0-1-1,1 0 1,-1 1 0,0-1-1,0 0 1,1 0-1,-1 0 1,0 0 0,1 0-1,-1 0 1,0-1-1,1 1 1,-1 0-1,1-1 1,3-2-66,-1 1 1,0-1-1,0 0 0,0 0 1,0-1-1,6-6 0,-5 5-45,0 13-229,-5-7 340,0 0-1,1 0 0,-1 0 0,0 0 0,1 0 0,-1 0 0,1 0 0,-1 0 0,1 0 0,-1 0 0,1 0 0,0-1 0,-1 1 0,1 0 0,0 0 0,0-1 0,-1 1 0,1 0 0,0-1 1,0 1-1,2 0 0,-1-1-11,0-1 0,1 1 0,-1-1 0,0 1 1,1-1-1,-1 0 0,0 0 0,0 0 0,0 0 0,0-1 1,0 1-1,3-3 0,23-23-412,-21 20 283,6-4-209,-2-1 1,0 0-1,0-1 0,-1 0 1,-1-1-1,12-20 1,-20 25-22,-6 11 277,-9 14 329,10-10-93,1-1-1,0 0 0,1 1 1,0-1-1,-1 1 0,2-1 1,-1 1-1,-1 12 0,3-16-108,-1-1 0,1 1 1,0-1-1,0 1 0,0-1 0,0 1 0,1-1 0,-1 1 0,0 0 0,1-1 1,-1 1-1,1-1 0,-1 0 0,1 1 0,0-1 0,-1 1 0,1-1 0,0 0 0,0 1 1,0-1-1,0 0 0,0 0 0,0 0 0,0 0 0,1 0 0,-1 0 0,0 0 0,1 0 1,-1-1-1,0 1 0,1 0 0,-1-1 0,1 1 0,-1-1 0,1 0 0,-1 1 0,1-1 1,0 0-1,1 0 0,3 0-68,0 0 1,0-1 0,-1 1 0,1-1-1,-1-1 1,1 1 0,-1-1-1,1 0 1,-1 0 0,0 0 0,0-1-1,6-3 1,8-7-1058,29-26 1,-22 18-473,-26 21 1534,0-1 1,1 1-1,-1 0 0,0 0 0,0 0 1,0-1-1,0 1 0,0 0 1,1 0-1,-1 0 0,0 0 1,0 0-1,0-1 0,1 1 1,-1 0-1,0 0 0,0 0 1,0 0-1,1 0 0,-1 0 1,0 0-1,0 0 0,1 0 1,-1 0-1,0 0 0,0 0 1,1 0-1,-1 0 0,0 0 1,0 0-1,0 0 0,1 0 1,-1 0-1,0 0 0,0 0 1,0 0-1,1 1 0,-1-1 1,0 0-1,0 11-88,-9 23 1301,6-26-840,2-3 18,-1 1 0,1-1 1,0 1-1,0 0 0,1-1 0,0 12 0,0-16-289,0 0-1,0 0 1,0 0-1,1 0 1,-1 0 0,0 0-1,1 0 1,-1 0-1,1 0 1,-1 0-1,1 0 1,0 0 0,-1 0-1,1 0 1,0 0-1,0-1 1,1 2-1,-1-1-28,1 0 0,-1-1-1,1 1 1,-1-1 0,1 0-1,-1 1 1,1-1 0,0 0-1,-1 0 1,1 0-1,-1 0 1,1 0 0,-1 0-1,1 0 1,2-1 0,11-3-249,-2 0 0,1-1 1,-1-1-1,22-11 1,47-34-1911,-64 34 1162,-15 12 498,-12 9 294,0 3 453,0-1-1,0 1 1,1 0 0,-8 9-1,14-13-190,-1-1 0,1 0 0,0 1 0,1-1-1,-1 1 1,0 0 0,1 0 0,-1-1 0,1 1 0,0 0-1,0 0 1,0 0 0,0 1 0,1-1 0,-1 0 0,1 0-1,0 0 1,0 0 0,0 4 0,1-6-82,-1 1 0,1-1 0,-1 1 0,1-1 1,0 1-1,0-1 0,0 0 0,0 1 0,0-1 0,0 0 0,0 0 0,0 0 1,0 0-1,0 0 0,1 0 0,-1 0 0,0 0 0,1 0 0,-1-1 0,1 1 1,-1 0-1,1-1 0,-1 0 0,1 1 0,-1-1 0,1 0 0,-1 1 0,1-1 1,0 0-1,-1 0 0,1-1 0,1 1 0,3 0-30,0-1 0,0 0 0,0 0 0,0 0 1,0-1-1,11-5 0,6-6-84,-1-5-52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1.337"/>
    </inkml:context>
    <inkml:brush xml:id="br0">
      <inkml:brushProperty name="width" value="0.025" units="cm"/>
      <inkml:brushProperty name="height" value="0.025" units="cm"/>
    </inkml:brush>
  </inkml:definitions>
  <inkml:trace contextRef="#ctx0" brushRef="#br0">9 0 17156,'-6'2'1848,"3"5"-1280,7 1-520,6 5 832,11-1-440,3-1-79,10 4-353</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1.880"/>
    </inkml:context>
    <inkml:brush xml:id="br0">
      <inkml:brushProperty name="width" value="0.025" units="cm"/>
      <inkml:brushProperty name="height" value="0.025" units="cm"/>
    </inkml:brush>
  </inkml:definitions>
  <inkml:trace contextRef="#ctx0" brushRef="#br0">10 126 17556,'-4'26'633,"1"1"0,1 0 0,1 0 0,4 38 1,3-14 53,17 66 1,-27-142-768,0-1 0,2 0 0,0 0 0,2 0 0,3-26 1,-1 29-80,1 0 1,2 0-1,0 0 1,1 0-1,1 1 1,17-36-1,-20 52 108,-1-1 0,2 1-1,-1 0 1,1 1-1,0-1 1,0 1 0,9-8-1,-12 12 59,0-1 0,0 1 0,0-1 0,0 1 0,0 0-1,0 0 1,0 0 0,0 0 0,1 0 0,-1 0 0,0 1 0,1-1 0,-1 1 0,1-1-1,-1 1 1,0 0 0,1 0 0,-1 0 0,1 0 0,-1 1 0,1-1 0,-1 1-1,0-1 1,1 1 0,-1 0 0,4 1 0,-5-1 17,-1 0-1,1 0 1,0-1-1,0 1 1,-1 0 0,1 0-1,-1 0 1,1 0-1,0 0 1,-1 0 0,0 0-1,1 0 1,-1 0-1,0 0 1,1 0 0,-1 0-1,0 0 1,0 0-1,0 0 1,0 0-1,0 0 1,0 0 0,0 0-1,0 1 1,-1-1-1,1 0 1,0 0 0,-1 0-1,1 0 1,-1 0-1,1 0 1,-1 0 0,1-1-1,-1 1 1,1 0-1,-1 0 1,-1 1 0,-3 5 230,0 0 0,-1 0 0,-7 7 1,-39 32 1037,46-42-1209,0 0-1,0 0 0,-1 0 1,1-1-1,-1 0 0,0 0 1,-9 2-1,16-4-65,-1-1 1,1 0-1,0 0 0,0 0 1,-1 0-1,1 1 1,0-1-1,-1 0 1,1 0-1,0 0 0,-1 0 1,1 0-1,0 0 1,-1 0-1,1 0 0,0 0 1,0 0-1,-1 0 1,1 0-1,0 0 0,-1 0 1,1 0-1,0-1 1,-1 1-1,1 0 1,0 0-1,0 0 0,-1 0 1,1 0-1,0-1 1,0 1-1,-1 0 0,1 0 1,0-1-1,0 1 1,0 0-1,-1 0 0,1-1 1,0 1-1,0 0 1,0 0-1,0-1 1,0 1-1,-1 0 0,1-1 1,0 1-1,0 0 1,0-1-1,0 1 0,0 0 1,0-1-1,0 1 1,0 0-1,0 0 0,0-1 1,1 0-1,9-18 54,9 0-77</inkml:trace>
  <inkml:trace contextRef="#ctx0" brushRef="#br0" timeOffset="1">283 28 16996,'-3'52'2508,"2"-35"-1611,0 0 0,1 0 0,4 31 0,-4-46-809,1 0 0,-1 0 0,1 0 0,-1-1 0,1 1 1,0 0-1,0 0 0,0 0 0,0-1 0,0 1 0,1 1 0,-1-2-73,-1-1 0,0 0 0,1 1 0,-1-1-1,1 0 1,-1 1 0,0-1 0,1 0 0,-1 0-1,1 0 1,-1 1 0,1-1 0,-1 0 0,1 0-1,0 0 1,-1 0 0,1 0 0,-1 0 0,1 0-1,-1 0 1,1 0 0,-1 0 0,1 0 0,-1 0-1,1 0 1,0-1 0,1 0-59,-1 0-1,1 0 1,-1-1 0,1 1-1,-1-1 1,1 1 0,-1-1-1,0 1 1,1-1 0,-1 0-1,0 0 1,0 1 0,0-1-1,-1 0 1,1 0-1,0 0 1,-1 0 0,1-4-1,1-6-419,0 0-1,-1 0 0,0-1 0,-1 1 0,-2-14 0,2 21 297,-1 1-1,1-1 0,-1 0 1,0 0-1,-1 0 1,1 1-1,-1-1 1,0 0-1,0 1 0,-1 0 1,1-1-1,-1 1 1,0 0-1,0 1 0,-6-7 1,9 10 178,0-1 0,0 1 0,-1 0-1,1-1 1,0 1 0,-1 0 0,1-1 0,-1 1 0,1 0 0,0-1 0,-1 1-1,1 0 1,-1 0 0,1 0 0,0-1 0,-1 1 0,1 0 0,-1 0 0,1 0-1,-1 0 1,1 0 0,-1 0 0,1 0 0,-1 0 0,1 0 0,-1 0 0,1 0-1,-1 0 1,1 0 0,-1 0 0,1 0 0,0 1 0,-1-1 0,1 0 0,-1 0-1,1 0 1,-1 1 0,1-1 0,0 0 0,-1 1 0,1-1 0,0 0 0,-1 1-1,1-1 1,0 0 0,0 1 0,-1-1 0,1 1 0,-1 0 0,1 0 29,0 0 1,0 0-1,0 0 1,0 0-1,0 0 1,0 0-1,0 0 1,0 1-1,0-1 1,0 0-1,1 0 1,-1 0-1,0 0 1,1 0-1,-1 0 1,1 0-1,-1 0 1,1-1-1,-1 1 1,1 0-1,0 0 1,-1 0-1,2 0 1,2 3-119,1-1 0,-1-1 0,1 1 1,-1-1-1,1 0 0,0 0 0,0 0 1,0 0-1,0-1 0,0 0 1,0 0-1,0 0 0,8-1 0,0 0-240,0 0 1,0-1-1,0-1 0,16-4 0,3-3-355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2.297"/>
    </inkml:context>
    <inkml:brush xml:id="br0">
      <inkml:brushProperty name="width" value="0.025" units="cm"/>
      <inkml:brushProperty name="height" value="0.025" units="cm"/>
    </inkml:brush>
  </inkml:definitions>
  <inkml:trace contextRef="#ctx0" brushRef="#br0">129 1 16444,'-8'1'425,"1"0"0,-1 1 0,1 0 0,0 0 0,-1 0 0,1 1 0,0 1 0,1-1 0,-10 7 0,13-8-246,-1 0 1,1 1-1,-1-1 1,1 1-1,0 0 0,0 0 1,1 0-1,-1 1 1,0-1-1,1 1 0,0-1 1,0 1-1,0 0 0,0 0 1,1 0-1,0 0 1,-1 0-1,0 5 0,2-7-134,0-1-1,0 1 0,0-1 1,0 1-1,0 0 0,0-1 1,0 1-1,1-1 0,-1 1 1,1-1-1,-1 1 0,1-1 1,-1 1-1,1-1 0,0 0 1,0 1-1,0-1 0,-1 0 0,1 1 1,0-1-1,2 2 0,-1-2-18,0 0-1,0 0 0,0 0 0,0 0 1,1 0-1,-1-1 0,0 1 1,0 0-1,0-1 0,1 0 0,-1 0 1,0 1-1,4-2 0,0 1-66,1-1-1,-1 0 1,1 0 0,-1 0-1,0-1 1,1 0-1,-1-1 1,0 1 0,7-5-1,-9 4-93,-1 1-1,1-1 0,-1 0 1,0 0-1,0-1 0,0 1 1,-1-1-1,1 1 0,-1-1 1,3-7-1,-4 10 93,-1 0 0,1 0 1,-1 0-1,1-1 0,-1 1 0,0 0 0,1-1 1,-1 1-1,0 0 0,0-1 0,0 1 0,0 0 0,0-1 1,0 1-1,-1 0 0,1-1 0,0 1 0,-1 0 1,1 0-1,-1-1 0,1 1 0,-1 0 0,1 0 1,-1 0-1,0 0 0,0 0 0,0 0 0,0 0 1,0 0-1,0 0 0,0 0 0,0 0 0,0 0 1,0 1-1,0-1 0,0 0 0,0 1 0,-1-1 0,0 0 1,-16-4-438</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3"/>
    </inkml:context>
    <inkml:brush xml:id="br0">
      <inkml:brushProperty name="width" value="0.025" units="cm"/>
      <inkml:brushProperty name="height" value="0.025" units="cm"/>
    </inkml:brush>
  </inkml:definitions>
  <inkml:trace contextRef="#ctx0" brushRef="#br0">132 174 17492,'-4'-1'260,"-1"1"0,0 0 1,0 1-1,1-1 0,-1 1 1,0 0-1,1 0 0,-1 1 1,1-1-1,0 1 0,-1 0 1,1 0-1,0 1 0,-5 3 0,1-1-43,1 0-1,1 0 0,-1 1 0,1 0 0,0 1 0,-10 12 0,12-7-102,10-8-155,-4-4 11,0 0-1,0 0 1,0 0-1,0-1 1,0 1-1,0-1 1,0 1-1,0-1 0,4-1 1,3-4-89,1 0-1,-1 0 1,0-1 0,-1 0 0,0-1 0,0 0 0,0 0-1,-1-1 1,-1 0 0,1 0 0,4-11 0,-3 7 127,-2 1 0,0-2 0,-1 1 0,0-1 0,-1 0 0,0 0 0,3-29 0,-9 27 157,2 16-159,0 0-1,0 0 1,0 0-1,0-1 1,0 1-1,0 0 1,0 0 0,0 0-1,0 0 1,-1 0-1,1-1 1,0 1-1,0 0 1,0 0 0,0 0-1,-1 0 1,1 0-1,0 0 1,0 0 0,0 0-1,0 0 1,-1 0-1,1 0 1,0-1-1,0 1 1,0 0 0,-1 0-1,1 0 1,0 0-1,0 0 1,0 0-1,0 1 1,-1-1 0,1 0-1,0 0 1,0 0-1,-1 0 1,0 1 18,-1 0 0,1 1 0,-1-1 0,1 0 0,0 1 0,-1-1 0,1 1 0,0 0 1,0-1-1,0 1 0,-1 3 0,-6 13 70,1 0-1,1 0 1,-6 29 0,10-37-32,0 0 0,1 0 0,0 0 0,1 0 0,0 1 0,1-1 0,0 0 0,3 14 0,-3-22-49,-1 0 0,1 1-1,-1-1 1,1 0 0,0 0-1,0 0 1,0 0 0,0 0 0,0 0-1,1 0 1,-1 0 0,0 0-1,1-1 1,-1 1 0,1-1-1,0 1 1,0-1 0,-1 1 0,1-1-1,0 0 1,0 0 0,0 0-1,1 0 1,-1 0 0,0 0-1,0-1 1,0 1 0,1-1 0,-1 1-1,0-1 1,0 0 0,1 0-1,-1 0 1,0 0 0,0-1-1,1 1 1,-1 0 0,3-2-1,3 0-49,0-1-1,0-1 1,0 1-1,-1-1 1,1 0-1,-1-1 1,0 0-1,12-11 1,12-20-260,-15 17 14,-13 17 30,-4 6-112,-1 0 383,0 1 1,1-1-1,0 0 1,-1 0-1,2 1 1,-1-1-1,0 1 0,1-1 1,0 0-1,0 1 1,0-1-1,2 9 0,-2-12-2,1 0 0,-1 0 0,1 0 0,-1 1-1,1-1 1,-1 0 0,1 0 0,0 0 0,-1 0-1,1 0 1,0 0 0,0 0 0,0 0 0,0 0-1,0-1 1,0 1 0,0 0 0,0 0-1,1 0 1,0-1 3,0 1 0,0-1 0,0 0 0,0 1 0,-1-1 0,1 0 0,0 0 0,0-1 0,0 1 0,0 0 0,0 0 0,0-1 0,0 0 0,-1 1 0,1-1 0,3-1 0,1-2-64,0 0 1,-1-1 0,0 1 0,1-1-1,-1 0 1,-1 0 0,1-1 0,-1 1-1,0-1 1,0 0 0,3-9 0,-7 21 20,-1-1-1,1 0 1,0 1 0,0-1 0,0 0 0,1 0 0,0 1 0,0-1-1,0 0 1,1 0 0,2 6 0,-3-9 13,0 0-1,0 0 1,0 0-1,1 0 1,-1 0 0,0-1-1,1 1 1,-1 0-1,1-1 1,0 1 0,-1-1-1,1 0 1,0 1 0,0-1-1,0 0 1,0 0-1,0 0 1,0-1 0,0 1-1,0 0 1,1-1-1,-1 1 1,0-1 0,0 0-1,0 0 1,1 0-1,-1 0 1,4 0 0,0-2-68,-1 1 0,1 0 1,-1-1-1,1 0 1,-1 0-1,0-1 0,0 0 1,0 1-1,0-2 1,-1 1-1,1 0 0,-1-1 1,0 0-1,0 0 0,0 0 1,0-1-1,5-8 1,10-15-236</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3.807"/>
    </inkml:context>
    <inkml:brush xml:id="br0">
      <inkml:brushProperty name="width" value="0.025" units="cm"/>
      <inkml:brushProperty name="height" value="0.025" units="cm"/>
    </inkml:brush>
  </inkml:definitions>
  <inkml:trace contextRef="#ctx0" brushRef="#br0">9 24 16676,'-3'13'331,"1"1"1,0 0 0,1 0 0,1 0 0,0 0-1,1 0 1,0 0 0,1-1 0,6 26 0,8 27-2771,-10-31 1046,-6-35 1394,1 1-1,-1-1 1,0 0-1,0 0 1,0 1-1,0-1 1,0 0 0,0 0-1,0 1 1,1-1-1,-1 0 1,0 0-1,0 1 1,0-1 0,1 0-1,-1 0 1,0 0-1,0 1 1,0-1-1,1 0 1,-1 0-1,0 0 1,0 0 0,1 0-1,-1 0 1,0 1-1,1-1 1,-1 0-1,0 0 1,0 0 0,1 0-1,-1 0 1,1 0-1,12-5 173,12-11 367,-24 15-477,1-1-45,12-6 692,-13 9-668,0-1 1,0 0 0,0 1-1,-1-1 1,1 1 0,0-1-1,-1 1 1,1-1 0,0 1 0,-1 0-1,1-1 1,0 1 0,-1 0-1,1-1 1,-1 1 0,1 1 0,0-1-9,-1 0 0,1 0 0,-1-1 0,1 1 0,0 0 0,-1-1 0,1 1 0,0-1 0,0 1 0,-1-1 0,1 1 0,0-1 0,0 1 0,0-1 0,0 0 0,0 0 0,-1 1 0,1-1 0,0 0 0,0 0 0,0 0 0,0 0 0,2 0 0,-1 0 30,0-1 0,1 0 1,-1 1-1,0-1 0,0 0 0,1 0 1,-1 0-1,0-1 0,2-1 0,4-3 130,0-1 0,-1 0-1,9-10 1,-16 17-192,10-13 81,0-1 1,-1 0 0,0-1-1,-1 0 1,-1 0 0,-1-1 0,0 1-1,-1-2 1,0 1 0,-1 0-1,2-29 1,-6 44-80,0-1 0,1 1 0,-1-1-1,0 1 1,0-1 0,-1 1 0,1-1 0,0 1 0,0-1-1,-1 1 1,1 0 0,-2-3 0,2 4-3,0 0 1,0-1-1,-1 1 0,1 0 1,0 0-1,0 0 0,-1 0 1,1 0-1,0-1 0,0 1 1,-1 0-1,1 0 0,0 0 0,-1 0 1,1 0-1,0 0 0,0 0 1,-1 0-1,1 0 0,0 0 1,-1 0-1,1 0 0,0 0 1,0 0-1,-1 0 0,1 0 1,0 0-1,0 1 0,-1-1 1,1 0-1,0 0 0,-1 0 1,1 0-1,0 0 0,0 1 1,-3 1 5,1 0 0,0 0 0,0 0 0,0 0 0,0 1 1,1-1-1,-1 1 0,1-1 0,-3 6 0,-4 13 167,1 0 1,1 1-1,1 0 0,1 0 0,1 0 0,1 0 0,1 0 0,2 25 0,-1-46-181,0 1-1,0-1 1,0 0-1,1 0 1,-1 0-1,0 0 1,0 1-1,1-1 0,-1 0 1,1 0-1,-1 0 1,1 0-1,0 0 1,-1 0-1,1 0 1,0 0-1,-1 0 1,1 0-1,1 1 1,6-4-305,-2-13 89,-2-22-145,-4 35 378,0 0-1,0 1 1,0-1 0,0 0-1,0 0 1,-1 0 0,1 1-1,-1-1 1,1 0 0,-1 0-1,0 1 1,0-1 0,1 1-1,-1-1 1,0 1 0,0-1-1,-1 1 1,0-2 0,2 3-2,-1-1 1,1 1-1,0 0 1,-1 0-1,1 0 0,0-1 1,0 1-1,-1 0 1,1 0-1,0 0 1,-1 0-1,1 0 1,0 0-1,-1 0 0,1 0 1,0 0-1,-1 0 1,1 0-1,0 0 1,-1 0-1,1 0 1,0 0-1,-1 0 0,1 0 1,0 0-1,0 0 1,-1 0-1,1 0 1,0 1-1,-1-1 0,1 0 1,0 0-1,0 0 1,-1 1-1,1-1 1,0 0-1,0 0 1,-1 1-1,1-1 0,0 0 1,0 0-1,0 1 1,0-1-1,0 0 1,-1 1-1,1-1 1,0 0-1,0 0 0,0 1 1,0-1-1,0 1 1,0 0 12,-1 1-1,1-1 1,0 0 0,0 1 0,0-1 0,0 0-1,0 1 1,0-1 0,0 0 0,0 1 0,1-1-1,-1 2 1,2-1-18,-1 0-1,1 0 1,0 0-1,0 0 0,0 0 1,0-1-1,0 1 1,0-1-1,0 1 0,1-1 1,-1 0-1,0 0 1,1 0-1,-1 0 0,1 0 1,-1 0-1,1-1 1,0 1-1,-1-1 0,1 0 1,0 0-1,3 0 1,3 0-114,0 0 1,1 0-1,-1-1 0,0-1 1,10-2-1,30-15-472,-46 18 514,0 0-1,0-1 0,0 0 0,0 0 1,-1 0-1,1 0 0,0 0 0,-1 0 1,0-1-1,1 1 0,-1-1 0,3-4 1,-7 5 121,-4 6 63,-8 6 151,12-6-183,0 0-1,0-1 1,1 1-1,-1 0 1,1 0 0,0 0-1,0 0 1,0 0-1,0 0 1,1 1 0,-1 4-1,1-8-84,0 0-1,0 0 0,0 0 0,0 0 0,0 1 1,0-1-1,0 0 0,1 0 0,-1 0 0,0 0 1,0 0-1,1 0 0,-1 0 0,1 0 1,-1 0-1,1 0 0,-1-1 0,1 1 0,0 0 1,-1 0-1,1 0 0,0-1 0,0 1 0,-1 0 1,1-1-1,0 1 0,0 0 0,0-1 0,0 1 1,0-1-1,0 0 0,0 1 0,0-1 1,0 0-1,0 0 0,0 1 0,0-1 0,0 0 1,0 0-1,0 0 0,0 0 0,0 0 0,0 0 1,1-1-1,-1 1 0,0 0 0,0-1 1,1 0-1,0 1 54,0-1-1,0 0 1,0 0 0,0 0 0,0 0-1,0-1 1,0 1 0,-1 0 0,1-1-1,0 1 1,-1-1 0,1 0 0,-1 1-1,0-1 1,0 0 0,1 0 0,0-3-1,3-9-39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14.291"/>
    </inkml:context>
    <inkml:brush xml:id="br0">
      <inkml:brushProperty name="width" value="0.025" units="cm"/>
      <inkml:brushProperty name="height" value="0.025" units="cm"/>
    </inkml:brush>
  </inkml:definitions>
  <inkml:trace contextRef="#ctx0" brushRef="#br0">7 1 20356,'-5'17'1633,"4"-5"-1305,1-2-328,8-3-56,4-3-1457,4-2 1353,2 0-360,1 1-296</inkml:trace>
  <inkml:trace contextRef="#ctx0" brushRef="#br0" timeOffset="1">130 140 14755,'-1'2'143,"1"0"-1,-1 0 1,1 0-1,0 0 1,0-1-1,-1 1 1,1 0-1,1 0 1,-1 0-1,0 0 1,0 0-1,1 0 1,-1 0-1,1 0 1,0 0-1,-1-1 1,1 1-1,0 0 1,1 1-1,0-1-78,-1-1 0,1 0 0,0 0 0,0 0 0,-1 0 0,1 0 0,0 0 0,0-1 0,0 1 0,0-1 0,0 1 0,0-1 0,0 0 0,0 1 0,0-1 0,0 0 0,0 0 0,0-1 0,2 1 0,40-7-262,-30 5-35,0 0 0,26 0 0,-35 2 269,0 0 0,0 1 0,0 0 0,0 0 0,0 0 1,-1 1-1,1 0 0,0-1 0,-1 2 0,1-1 0,7 6 0,-10-7 66,-1 0 0,1 0 0,-1 0 0,1 0 0,0 0-1,-1-1 1,1 1 0,0 0 0,0-1 0,0 0 0,-1 1 0,1-1 0,0 0-1,0 0 1,0 0 0,0 0 0,0 0 0,-1 0 0,1-1 0,3 0-1,4 0-254,-8 1 126,-1 0 1,0 0-1,0 0 1,0 0-1,1 0 0,-1 0 1,0 0-1,0 0 1,0 0-1,1 0 0,-1 0 1,0 0-1,0 0 1,0 0-1,1 0 0,-1 1 1,0-1-1,0 0 1,0 0-1,0 0 0,1 0 1,-1 0-1,0 1 1,0-1-1,0 0 0,0 0 1,0 0-1,0 0 1,1 1-1,-1-1 0,0 0 1,0 0-1,0 0 1,0 1-1,0-1 0,0 0 1,0 0-1,0 1 1,0-1-1,0 0 0,0 0 1,0 0-1,0 1 1,0-1-1,0 0 0,0 0 1,0 0-1,-1 1 1,1-1-1,0 0 0,0 0 1,0 0-1,0 1 1,0-1-1,0 0 0,0 0 1,-1 0-1,1 0 1,0 1-1,-1 1-164,1 5-345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42.756"/>
    </inkml:context>
    <inkml:brush xml:id="br0">
      <inkml:brushProperty name="width" value="0.025" units="cm"/>
      <inkml:brushProperty name="height" value="0.025" units="cm"/>
    </inkml:brush>
  </inkml:definitions>
  <inkml:trace contextRef="#ctx0" brushRef="#br0">77 33 16772,'0'-10'1330,"1"-10"83,-3 18-673,-2 10 287,-5 20-339,1 2 1,2-1-1,1 1 0,-2 32 1,5-43-529,-18 284-2743,20-300 2240,-2 21-634,2-24 914,0 1 0,0 0 0,0-1 0,0 1 0,0 0 0,0-1 0,0 1 0,0-1 0,0 1 0,0 0 0,-1-1 0,1 1 0,0-1 0,0 1 0,-1-1 0,1 1 0,0-1 0,-1 1 0,1-1 0,-1 1 0,1-1 0,-1 1 0,1-1 0,-1 0 0,0 1 0,-4-2-1028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0.091"/>
    </inkml:context>
    <inkml:brush xml:id="br0">
      <inkml:brushProperty name="width" value="0.05" units="cm"/>
      <inkml:brushProperty name="height" value="0.05" units="cm"/>
    </inkml:brush>
  </inkml:definitions>
  <inkml:trace contextRef="#ctx0" brushRef="#br0">74 489 17812,'-23'35'1546,"14"-23"-1200,1 0-1,1 1 1,0-1 0,-8 21-1,14-29-331,0-1 1,0 1-1,0 0 1,1 0-1,-1 0 0,1 0 1,0-1-1,0 1 0,0 0 1,1 0-1,-1 0 0,1 0 1,0-1-1,0 1 0,0 0 1,1 0-1,-1-1 1,1 1-1,0-1 0,0 0 1,3 5-1,-3-6-1,0 0-1,0 0 1,0 0 0,0 0 0,0-1-1,0 1 1,1-1 0,-1 1 0,1-1 0,-1 0-1,1 0 1,-1 0 0,1 0 0,-1 0-1,1-1 1,0 1 0,0-1 0,-1 0-1,1 0 1,0 0 0,-1 0 0,1 0-1,0 0 1,0-1 0,-1 1 0,1-1-1,0 0 1,-1 0 0,4-2 0,3-1 58,1 0 0,-2-1 0,1 0 1,-1-1-1,1 1 0,12-14 0,-6 4 223,-1-1 0,0 0 0,-1-1-1,-1-1 1,-1 0 0,0 0 0,14-38-1,-52 142 288,25-78-585,0 1-1,1 0 1,0 0-1,0 0 1,1 0 0,0 0-1,3 17 1,-3-25 0,0 1 0,0-1 0,1 1 1,-1-1-1,1 1 0,-1-1 0,1 1 0,-1-1 1,1 0-1,0 1 0,0-1 0,0 0 0,-1 0 1,1 1-1,0-1 0,1 0 0,-1 0 0,0 0 1,0 0-1,0 0 0,1-1 0,-1 1 0,0 0 1,1-1-1,-1 1 0,1 0 0,-1-1 0,0 0 1,1 1-1,-1-1 0,1 0 0,0 0 0,-1 0 1,1 0-1,-1 0 0,1 0 0,-1 0 0,1 0 1,-1-1-1,1 1 0,1-1 0,4-1-7,0-1 0,-1 0 0,1 0 0,0-1 0,-1 0-1,11-8 1,3-6 14,-2 0-1,0-1 1,-1-1-1,25-37 0,-32 46 2,-8 17-6,-8 24-4,4-23 8,2-4 2,-2 3-10,1 1 1,0 0 0,0 13-1,1-20 5,0 1 1,0 0-1,0-1 0,0 1 0,0 0 0,0-1 1,0 1-1,0 0 0,0-1 0,0 1 0,0 0 1,1-1-1,-1 1 0,0-1 0,1 1 0,-1 0 1,0-1-1,1 1 0,-1-1 0,0 1 0,1-1 1,-1 1-1,1-1 0,-1 1 0,1-1 0,-1 0 1,1 1-1,0-1 0,-1 0 0,1 1 0,-1-1 0,1 0 1,0 0-1,-1 1 0,1-1 0,0 0 0,-1 0 1,1 0-1,0 0 0,-1 0 0,1 0 0,0 0 1,-1 0-1,1 0 0,-1 0 0,1-1 0,0 1 1,-1 0-1,1 0 0,0-1 0,-1 1 0,2-1 1,8-5-5,-1 0 1,0-1 0,0 0 0,0-1 0,-1 0-1,0 0 1,11-16 0,1 0 0,7-8 11,-19 21-2,1 1 0,0 0 1,0 0-1,17-13 1,-26 23-6,0 0 0,0 0 1,1-1-1,-1 1 1,0 0-1,0 0 1,0 0-1,0 0 0,0 0 1,0 0-1,1 0 1,-1 0-1,0 0 0,0 0 1,0 0-1,0 0 1,0 0-1,1 0 1,-1 0-1,0 0 0,0 0 1,0 0-1,0 0 1,0 0-1,1 0 0,-1 0 1,0 0-1,0 0 1,0 0-1,0 0 1,0 0-1,1 0 0,-1 0 1,0 0-1,0 0 1,0 0-1,0 1 0,0-1 1,0 0-1,0 0 1,0 0-1,1 0 1,-1 0-1,0 0 0,0 1 1,0-1-1,0 0 1,0 0-1,1 11 5,-5 11-14,-4 3 4,-6 33 10,13-53-7,0-1 1,0 1-1,1-1 0,0 1 1,0 0-1,0-1 1,1 1-1,-1-1 0,3 8 1,-3-11 0,1 0 1,-1-1 0,1 1 0,0 0-1,-1 0 1,1 0 0,0 0-1,-1-1 1,1 1 0,0 0 0,0-1-1,0 1 1,0-1 0,-1 1-1,1-1 1,0 1 0,0-1 0,0 0-1,0 1 1,0-1 0,0 0-1,0 0 1,0 1 0,0-1 0,0 0-1,0 0 1,0 0 0,0-1-1,1 1 1,-1 0 0,0 0 0,0 0-1,0-1 1,1 0 0,2 0-12,0 0 0,0-1 0,1 0 0,-1 0 0,0 0 0,6-4 0,1-4-62,-1 0 0,0 0 0,0-1 0,8-13 0,16-17-425,-34 40 486,0 1-1,0 0 1,0 0 0,0-1-1,0 1 1,1 0 0,-1 0 0,0-1-1,0 1 1,1 0 0,-1 0 0,0 0-1,0 0 1,1-1 0,-1 1 0,0 0-1,0 0 1,1 0 0,-1 0 0,0 0-1,1 0 1,-1 0 0,0 0 0,0 0-1,1 0 1,-1 0 0,0 0-1,1 0 1,-1 0 0,0 0 0,1 0-1,-1 0 1,0 0 0,1 0 0,3 12-242,-2 25 72,-2-28 134,0-3 43,0 1-1,1-1 1,0 0 0,0 1-1,0-1 1,1 0 0,0 0-1,0 1 1,1-2-1,5 11 1,-7-14 8,0-1 0,1 1 1,-1-1-1,0 1 0,1-1 0,-1 0 0,1 0 0,-1 1 0,1-1 1,0 0-1,0 0 0,-1-1 0,1 1 0,0 0 0,0-1 1,2 2-1,-1-2 2,0 0 1,0 0-1,0 0 0,0-1 1,0 1-1,0-1 1,-1 1-1,1-1 1,0 0-1,0 0 1,-1 0-1,1 0 0,0-1 1,2-1-1,8-6 15,-1 0 0,0-1 0,0-1 0,-1 0 0,0 0 0,-1-1 0,16-25 0,0-4 84,24-56 0,-19 31 57,-4-1 1,33-126-1,-59 187-125,0 0 0,0 0 0,-1 0 0,0-10 0,0 16-32,1-1 1,-1 1-1,0 0 1,0 0-1,0-1 0,0 1 1,0 0-1,0 0 1,0-1-1,0 1 0,-1 0 1,1-1-1,0 1 1,0 0-1,0 0 0,0-1 1,0 1-1,0 0 1,0 0-1,-1 0 0,1-1 1,0 1-1,0 0 1,0 0-1,0 0 0,-1-1 1,1 1-1,0 0 0,0 0 1,-1 0-1,1 0 1,0 0-1,0-1 0,-1 1 1,1 0-1,0 0 1,-1 1 9,0 0 0,-1 0 1,1 0-1,1 0 0,-1 0 0,0 0 1,0 0-1,0 0 0,1 1 1,-1-1-1,0 0 0,0 2 1,-6 14 76,1 0 0,0 1 0,1-1 1,1 1-1,1 0 0,1 0 1,-1 21-1,3-5 8,1 0 0,1-1 0,7 35 0,44 162 10,-60-236-599,-4-12 204,-20-38-312,-42-59 0,42 67 1118,30 47-491,0 1-1,1-1 1,-1 0 0,1 0 0,-1 0 0,1 1-1,-1-1 1,1 0 0,0 0 0,0 0-1,-1 0 1,1 0 0,0 0 0,0 0 0,0 0-1,0 0 1,0 0 0,0 1 0,0-1 0,1-2-1,-1 2-4,1 1 0,-1-1 0,1 0-1,-1 1 1,1-1 0,-1 1 0,1-1-1,0 1 1,-1-1 0,1 1 0,0-1 0,-1 1-1,1 0 1,0-1 0,0 1 0,0 0-1,-1 0 1,1-1 0,1 1 0,6-1 67,0 1 0,0 0 1,0 0-1,9 1 0,-6 0-92,20 1-132,-17 0-583,1-1 0,-1-1 0,0 0 0,18-3 0,-32 3 688,0 0 0,1 0 0,-1 0 0,1 0-1,-1 0 1,0 0 0,1 0 0,-1 0 0,0-1 0,1 1 0,-1 0 0,1 0 0,-1 0 0,0 0 0,1-1 0,-1 1 0,0 0 0,0 0 0,1 0 0,-1-1 0,0 1 0,0 0 0,1-1 0,-1 1 0,0 0 0,0-1 0,1 1 0,-1 0 0,0-1 0,0 1-1,0 0 1,0-1 0,0 1 0,0 0 0,0-1 0,0 1 0,1-1 0,-1 1 0,0 0 0,-1-1 0,1 1 0,0 0 0,0-1 0,0 1 0,0-1 0,0 1 0,0 0 0,0-1 0,0 1 0,-1 0 0,1-1 0,0 1 0,-12-11-969</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43.210"/>
    </inkml:context>
    <inkml:brush xml:id="br0">
      <inkml:brushProperty name="width" value="0.025" units="cm"/>
      <inkml:brushProperty name="height" value="0.025" units="cm"/>
    </inkml:brush>
  </inkml:definitions>
  <inkml:trace contextRef="#ctx0" brushRef="#br0">46 288 12355,'-3'-9'231,"-6"-11"484,1-1-1,1 0 1,1 0-1,-5-36 0,11 52-568,-1 0-1,1 1 0,0-1 1,0 0-1,0 0 0,1 1 1,0-1-1,0 0 0,0 1 0,0-1 1,1 1-1,0-1 0,0 1 1,0 0-1,0-1 0,0 1 1,1 0-1,0 1 0,0-1 1,0 0-1,1 1 0,-1 0 0,1 0 1,-1 0-1,1 0 0,0 0 1,8-3-1,-3 2-52,0 0-1,0 1 1,1 0 0,-1 1 0,1 0-1,-1 0 1,1 1 0,0 0 0,0 1-1,-1 0 1,1 1 0,0 0 0,0 0-1,-1 1 1,1 0 0,13 6 0,-15-5-81,-1 0 0,1 1 0,0 0 0,-1 0 0,0 1 0,0-1 0,-1 2 1,1-1-1,-1 1 0,0 0 0,0 0 0,-1 1 0,0 0 0,0 0 0,-1 0 1,0 0-1,0 1 0,0 0 0,2 9 0,-3-9 11,-1-1 0,0 1-1,-1 0 1,0 0 0,0 0 0,0 1 0,-1-1 0,0 0-1,-1 0 1,0 0 0,0 0 0,-1 0 0,0 0-1,0 0 1,-1-1 0,0 1 0,0-1 0,-8 13-1,11-20-30,0 0-1,-1 1 0,1-1 0,0 0 0,0 0 0,0 1 0,-1-1 0,1 0 0,0 1 1,0-1-1,0 0 0,0 0 0,0 1 0,0-1 0,0 0 0,0 1 0,0-1 0,0 0 1,0 1-1,0-1 0,0 0 0,0 1 0,0-1 0,0 0 0,0 1 0,0-1 0,0 0 1,1 1-1,-1-1 0,0 0 0,0 1 0,0-1 0,1 0 0,-1 0 0,0 1 0,0-1 1,0 0-1,1 0 0,-1 0 0,0 1 0,1-1 0,-1 0 0,0 0 0,0 0 0,1 0 1,-1 0-1,0 0 0,1 1 0,-1-1 0,24 4-239,-14-2 134,6 1-10,0 1 1,0 1 0,0 1-1,0 0 1,20 12 0,-32-16 114,1 1 0,-1 0 1,0 1-1,0-1 0,0 1 0,0 0 1,-1 0-1,1 0 0,3 6 0,-6-7 11,1 0-1,-1 0 1,0 0-1,0 0 1,0 1-1,0-1 0,0 0 1,-1 1-1,1-1 1,-1 0-1,0 1 1,0-1-1,0 1 1,-1-1-1,0 7 0,-2-1 73,0 0-1,-1 0 0,0 0 0,-1 0 0,1 0 0,-2-1 0,1 0 0,-1 0 1,-7 7-1,-7 7 657,-40 32 0,47-43-401,0-2 0,0 0 0,-1 0 0,0-1 1,-1-1-1,1-1 0,-19 6 0,28-10-308,0 0-1,-1-1 0,1 0 1,0 0-1,0 0 0,-1-1 1,1 0-1,0 0 0,0 0 0,-1-1 1,1 1-1,0-1 0,0-1 1,0 1-1,-1-1 0,2 1 1,-1-2-1,0 1 0,0 0 1,1-1-1,-1 0 0,1 0 1,0 0-1,0-1 0,-5-5 1,7 8-137,0-1 0,1 0 0,-1 0 0,1 0 0,0 0 0,0 0 0,0 0 0,0 0 0,0 0 1,0 0-1,0-1 0,1 1 0,-1 0 0,1-1 0,-1 1 0,1 0 0,0-1 0,0 1 0,0 0 0,0-1 1,1 1-1,-1 0 0,1-1 0,-1 1 0,1 0 0,0 0 0,0 0 0,0-1 0,1-1 0,1 0-67,0 0-1,1 0 0,-1 0 0,1 1 0,-1 0 0,1 0 1,0 0-1,0 0 0,0 0 0,1 1 0,-1 0 1,1 0-1,5-2 0,22-5-799</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2:43.890"/>
    </inkml:context>
    <inkml:brush xml:id="br0">
      <inkml:brushProperty name="width" value="0.025" units="cm"/>
      <inkml:brushProperty name="height" value="0.025" units="cm"/>
    </inkml:brush>
  </inkml:definitions>
  <inkml:trace contextRef="#ctx0" brushRef="#br0">200 72 17196,'-5'-1'179,"-1"1"0,0 0 0,1 1 0,-1-1 0,1 1 0,-1 0 1,1 1-1,0-1 0,-1 1 0,1 0 0,0 0 0,0 1 0,0 0 0,1 0 1,-1 0-1,-5 4 0,-1 2 112,1 0 0,0 1-1,0 0 1,1 0 0,-11 16 0,15-18-152,0 0 0,1 0 0,0 0 0,1 1 0,-1 0 0,2-1-1,-1 1 1,-1 15 0,3-21-118,1-1 1,0 1-1,-1-1 0,1 1 0,0-1 0,1 1 0,-1-1 0,0 1 0,1-1 0,-1 0 0,1 1 1,0-1-1,0 0 0,0 1 0,0-1 0,0 0 0,1 0 0,-1 0 0,1 0 0,-1 0 0,1 0 1,0 0-1,-1 0 0,1-1 0,0 1 0,0-1 0,0 1 0,0-1 0,1 0 0,-1 0 0,0 0 1,0 0-1,1 0 0,-1-1 0,1 1 0,2 0 0,4 0-36,0-1 0,-1 0 1,1 0-1,0-1 0,0 0 0,0-1 0,-1 1 0,1-2 0,-1 1 0,1-1 1,-1-1-1,0 1 0,0-1 0,-1-1 0,1 1 0,11-11 0,-4 4-55,-1-1-1,-1-1 0,1-1 0,-2 1 0,0-2 1,19-30-1,-27 38 55,0 0-1,0 0 1,-1 0-1,0-1 1,0 1-1,0-1 1,-1 0 0,0 0-1,-1 0 1,0 0-1,0 0 1,-1-9 0,0 16 17,0 1 1,0-1-1,0 0 1,0 0-1,0 0 1,0 0-1,-1 0 1,1 0-1,0 0 1,-1 0 0,1 0-1,-1 1 1,1-1-1,-1 0 1,1 0-1,-1 0 1,1 1-1,-1-1 1,0 0-1,0 0 1,0 0 3,0 1 0,0 0 0,1 0 0,-1 0 0,0 0 0,0 0 0,0 0 0,1 0 0,-1 0 0,0 0 0,0 0 0,0 0 0,1 0 0,-1 0 0,0 0 0,0 1 0,1-1 0,-1 0 0,-1 1 0,-2 2 28,0-1 1,0 1-1,0 0 1,0 1-1,1-1 1,-7 8-1,4-3 28,1 0-1,-1 1 1,2 0-1,-1 0 1,1 0 0,-5 16-1,8-20-30,-1 0 1,1 1-1,0-1 0,0 0 1,1 1-1,-1-1 0,1 0 1,0 1-1,1-1 0,-1 0 1,1 0-1,0 1 1,1-1-1,1 6 0,-1-9-23,-1 1 0,1-1 1,0 0-1,-1 0 0,1 0 0,0 0 0,0 0 0,0-1 0,1 1 0,-1 0 1,0-1-1,1 0 0,-1 1 0,1-1 0,-1 0 0,1 0 0,-1-1 0,1 1 1,0 0-1,-1-1 0,1 0 0,4 1 0,3-1-63,0 0 0,-1-1-1,1 0 1,-1 0 0,14-4 0,-2-2-118,-1-1 0,1-1 0,-1-1 0,-1 0 0,0-1 0,0-1 0,-1-1 0,-1-1-1,0 0 1,-1-1 0,-1-1 0,0-1 0,19-27 0,-32 41 140,1-1-1,-1 0 0,0 0 0,0 0 0,0 0 1,-1 0-1,1 0 0,-1 0 0,0 0 0,1-7 1,-2 11 34,0-1 1,0 1 0,0 0 0,0 0 0,0 0 0,0-1 0,-1 1 0,1 0-1,0 0 1,0 0 0,0-1 0,0 1 0,0 0 0,0 0 0,0 0 0,0-1-1,-1 1 1,1 0 0,0 0 0,0 0 0,0 0 0,0 0 0,0-1 0,-1 1-1,1 0 1,0 0 0,0 0 0,0 0 0,-1 0 0,1 0 0,0 0-1,0 0 1,0 0 0,-1 0 0,1 0 0,0 0 0,0 0 0,-1 0 0,1 0-1,0 0 1,0 0 0,0 0 0,-1 0 0,1 0 0,0 0 0,0 0 0,-1 0-1,-9 6 91,3 0-22,1 0 0,0 0 0,1 1 0,-1 0 0,1 0 0,1 0 0,-1 0 0,1 1 0,0 0 0,1 0 0,0 0 0,0 0 0,1 0 0,0 1 0,1-1 0,-2 12 0,3-18-55,0 0 0,0-1 1,0 1-1,0 0 0,1 0 0,-1-1 0,0 1 0,1 0 0,-1-1 1,1 1-1,0-1 0,-1 1 0,1-1 0,0 1 0,0-1 0,0 1 1,0-1-1,0 0 0,0 0 0,0 1 0,2 0 0,-1-1-28,1 0-1,-1 0 0,0 0 1,0 0-1,0 0 1,1-1-1,-1 1 0,0-1 1,1 0-1,-1 0 1,0 0-1,1 0 0,3 0 1,2-2-108,1 1 0,0-2 0,-1 1 0,0-1 0,1 0 0,-1-1 0,9-5 0,-7 2-34,1 0 0,-1 0 0,0-1 0,-1-1-1,0 0 1,0 0 0,-1 0 0,0-1 0,-1 0 0,7-13 0,-20 35 430,1 1-1,0 0 0,-5 23 1,8-28-226,0 1 0,1-1 0,0 0 0,1 0 1,0 0-1,0 1 0,1-1 0,3 16 0,-3-21-27,0 0 0,0-1 0,0 1 0,1-1 0,-1 1-1,1-1 1,0 0 0,0 1 0,0-1 0,0 0 0,0 0 0,0 0-1,0 0 1,1-1 0,-1 1 0,1-1 0,-1 1 0,1-1 0,0 0-1,-1 0 1,1 0 0,0 0 0,0-1 0,4 1 0,23 2 3</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05.339"/>
    </inkml:context>
    <inkml:brush xml:id="br0">
      <inkml:brushProperty name="width" value="0.025" units="cm"/>
      <inkml:brushProperty name="height" value="0.025" units="cm"/>
    </inkml:brush>
  </inkml:definitions>
  <inkml:trace contextRef="#ctx0" brushRef="#br0">84 7 17060,'0'-3'1928,"0"-1"-1288,-3 20-224,-6 13 1017,-1 14-489,-1 8-168,-2 14-320,2 3-112,0-4-112,3-1-32,4-12-144,1-8-160,6-26-344,7-14-312,7-27-216,3-15 720,4-17-184,5-8-201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05.825"/>
    </inkml:context>
    <inkml:brush xml:id="br0">
      <inkml:brushProperty name="width" value="0.025" units="cm"/>
      <inkml:brushProperty name="height" value="0.025" units="cm"/>
    </inkml:brush>
  </inkml:definitions>
  <inkml:trace contextRef="#ctx0" brushRef="#br0">240 5 16139,'6'-5'1409,"-15"24"-953,-7 10-184,-2 18 568,-1 6-168,0 8-272,4 3-48,2-3-136,6-6-56,7-11-208,4-8-136,4-17-472,1-9-48,-5-18 528,-1-10-136,-3-11-152</inkml:trace>
  <inkml:trace contextRef="#ctx0" brushRef="#br0" timeOffset="1">8 265 17972,'-7'6'1624,"7"0"-1144,4-3-208,13-3 553,7-6-129,14-4-616,6-4-368,11-4-208,3 1 375,3-1-151,-3 3-112</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06.233"/>
    </inkml:context>
    <inkml:brush xml:id="br0">
      <inkml:brushProperty name="width" value="0.025" units="cm"/>
      <inkml:brushProperty name="height" value="0.025" units="cm"/>
    </inkml:brush>
  </inkml:definitions>
  <inkml:trace contextRef="#ctx0" brushRef="#br0">162 1 12267,'-7'0'2436,"1"0"-2158,0 1-1,0 0 0,0 1 1,0 0-1,0-1 0,1 2 1,-1-1-1,0 1 0,1 0 1,0 0-1,0 0 0,0 1 1,0 0-1,0 0 1,1 0-1,0 0 0,-6 8 1,4-5-127,0 1-1,0 0 1,1 1 0,0-1 0,0 1 0,1 0 0,0 0 0,1 1-1,0-1 1,-2 12 0,5-19-94,-1 1-1,1 0 1,0 0 0,0 0-1,0 0 1,0 0 0,0 0-1,1 0 1,0 0-1,-1 0 1,1 0 0,2 3-1,-3-5-38,1 0-1,0 0 0,-1 0 1,1 0-1,0 0 0,0 0 1,0-1-1,0 1 0,0 0 1,0 0-1,0-1 0,0 1 1,0-1-1,0 1 0,1-1 1,-1 1-1,0-1 0,0 0 1,0 1-1,1-1 0,-1 0 1,0 0-1,0 0 0,0 0 1,1 0-1,-1 0 0,0 0 1,0-1-1,1 1 1,1-1-1,5-2 10,-1 0 1,1 0-1,-1 0 1,0-1-1,0 0 1,0-1-1,0 0 0,10-10 1,45-50 33,-58 60-52,14-17 5,-15 17-17,1 0 1,0 0-1,0 0 1,0 1-1,1 0 1,5-4-1,-10 7 3,0 1-1,0 0 1,0 0-1,0 0 1,0 0-1,1 0 1,-1 0 0,0 0-1,0 0 1,0 0-1,0-1 1,0 1-1,1 0 1,-1 0-1,0 0 1,0 0-1,0 0 1,0 0-1,1 0 1,-1 0-1,0 0 1,0 0 0,0 0-1,0 0 1,1 0-1,-1 0 1,0 0-1,0 0 1,0 0-1,0 1 1,0-1-1,1 0 1,-1 0-1,0 0 1,0 0-1,0 0 1,0 0 0,0 0-1,1 1 1,0 7-23,-4 13-6,3-20 29,-7 26 21,4-16 22,0-1 0,1 1 1,0 0-1,1-1 1,0 1-1,0 0 1,1 0-1,2 12 1,-2-22-37,0-1 0,0 1 0,0 0 0,1-1 0,-1 1 0,0 0 0,0-1 0,1 1 0,-1-1 0,1 1 0,-1-1 0,0 1 0,1-1 0,-1 1 0,1-1 0,-1 1 0,1-1 0,-1 1 0,1-1 0,-1 0 0,1 1 0,0-1 0,-1 0 0,1 0 0,0 1 0,0-1 0,1 0-1,-1 0 0,1 0 0,-1 0 0,1 0 0,-1 0-1,1-1 1,0 1 0,-1-1 0,0 1 0,1-1 0,1 0 0,34-24-293,-37 24 279,47-40-827,-34 27 400,0 2 1,2 0-1,0 0 1,0 1-1,28-14 1,-43 24 432,1 1 0,-1 0 0,1 0 0,0-1 0,-1 1 0,1 0 0,-1 0 0,1 0 0,-1-1 0,1 1 0,0 0 0,-1 0 0,1 0 0,-1 0 1,1 0-1,0 0 0,-1 0 0,1 0 0,-1 1 0,1-1 0,-1 0 0,1 0 0,0 0 0,-1 1 0,1-1 0,-1 0 0,1 1 0,-1-1 0,1 0 0,-1 1 0,1-1 0,-1 0 0,0 1 0,1-1 0,-1 1 0,1-1 0,-1 1 0,0-1 0,0 1 1,1-1-1,-1 1 0,0 0 0,0-1 0,0 1 0,1 0 0,0 5 191,0 1-1,-1-1 1,0 0 0,0 8 0,0-10-48,-1-1 0,1 1 0,0-1 0,0 0 0,1 1-1,-1-1 1,1 1 0,-1-1 0,4 7 0,-4-10-141,1 1-1,-1-1 1,1 1 0,0-1-1,-1 1 1,1-1 0,0 1-1,-1-1 1,1 1 0,0-1-1,-1 0 1,1 0 0,0 1-1,0-1 1,0 0 0,-1 0-1,1 0 1,0 0 0,0 0-1,0 0 1,-1 0 0,1 0-1,0 0 1,0 0 0,0 0 0,-1-1-1,2 1 1,21-12-210,-16 8 233,13-8-148</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06.716"/>
    </inkml:context>
    <inkml:brush xml:id="br0">
      <inkml:brushProperty name="width" value="0.025" units="cm"/>
      <inkml:brushProperty name="height" value="0.025" units="cm"/>
    </inkml:brush>
  </inkml:definitions>
  <inkml:trace contextRef="#ctx0" brushRef="#br0">106 129 15219,'-2'0'194,"0"0"0,1 1 0,-1-1-1,0 0 1,0 1 0,0-1 0,0 1 0,0-1-1,1 1 1,-1 0 0,0 0 0,1 0 0,-1 0-1,1 0 1,-1 0 0,1 1 0,-1-1 0,1 0-1,0 1 1,-2 1 0,-24 33 1764,27-36-1932,-30 55 1350,28-51-1279,0 0 0,0 0-1,1 0 1,0 0 0,0 0 0,0 0 0,0 0 0,0 1-1,1-1 1,0 0 0,0 0 0,1 6 0,-1-10-86,0 1 0,0-1 0,1 0 0,-1 1 0,0-1 0,1 1 0,-1-1 0,0 0 0,1 1 0,-1-1 0,1 0 0,-1 1 0,1-1 0,-1 0 0,1 0 0,-1 1 0,0-1 0,1 0 0,-1 0 0,1 0 0,-1 0 0,1 0 0,0 0 0,-1 0 0,1 0 0,-1 0 0,1 0 0,-1 0 0,1 0 0,-1 0 0,1 0 0,-1 0 0,1 0 0,-1-1 1,1 1-1,-1 0 0,0 0 0,1-1 0,-1 1 0,1 0 0,-1-1 0,1 1 0,-1-1 0,21-13-157,-21 14 143,18-16-348,-1 0 0,-1-1 0,22-29 1,36-64-975,-20 29 168,-60 106 1937,-3-6-471,-43 103 1623,45-103-1552,2-1 0,0 1-1,1 0 1,-3 35 0,6-51-370,1 0 1,0 0-1,1 0 1,-1 0 0,0 0-1,1 0 1,-1-1-1,1 1 1,0 0-1,0 0 1,0 0 0,1-1-1,1 3 1,-3-4-13,1 0 0,0 0 0,0 0 0,0-1 0,0 1 1,-1 0-1,1-1 0,0 1 0,0-1 0,0 1 0,1-1 0,-1 0 1,0 1-1,0-1 0,0 0 0,0 0 0,0 0 0,0 1 1,0-1-1,0 0 0,1-1 0,-1 1 0,0 0 0,0 0 0,0 0 1,0-1-1,0 1 0,0 0 0,0-1 0,0 1 0,0-1 0,0 1 1,0-1-1,0 0 0,1 0 0,15-14-134,-1-6-75</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07.104"/>
    </inkml:context>
    <inkml:brush xml:id="br0">
      <inkml:brushProperty name="width" value="0.025" units="cm"/>
      <inkml:brushProperty name="height" value="0.025" units="cm"/>
    </inkml:brush>
  </inkml:definitions>
  <inkml:trace contextRef="#ctx0" brushRef="#br0">7 403 11218,'15'-2'519,"-1"-1"0,0 0 0,0-1 0,0 0-1,-1-1 1,1 0 0,-1-2 0,13-7-1,-26 14-480,0 0 0,-1 0-1,1 0 1,-1 0 0,1 0 0,-1 0-1,1 0 1,0-1 0,-1 1-1,1 0 1,0 0 0,-1 0-1,1 0 1,-1 0 0,1-1 0,0 1-1,-1 0 1,1 0 0,0-1-1,-1 1 1,1 0 0,0 0-1,0-1 1,-1 1 0,1 0-1,0-1 1,0 1 0,0 0 0,-1-1-1,1 1 1,0-1 0,0 1-1,0 0 1,0-1 0,0 1-1,0-1 1,0 1 0,0 0-1,0-1 1,0 1 0,0-1 0,0 1-1,0 0 1,0-1 0,0 1-1,0-1 1,0 1 0,0 0-1,0-1 1,1 1 0,-1 0-1,0-1 1,0 1 0,1 0 0,-1-1-1,0 1 1,0 0 0,1-1-1,-1 1 1,0 0 0,1 0-1,-1-1 1,0 1 0,1 0 0,-1 0-1,0 0 1,1 0 0,0-1-1,-34-1 984,26 4-871,0-1 0,0 1 0,0 1 0,1-1 0,-1 1 0,1 1-1,-1-1 1,1 1 0,-6 4 0,9-6-61,1 0 0,-1 0 0,1 0 1,-1 1-1,1-1 0,0 1 0,0-1 0,0 1 0,0 0 0,0-1 0,1 1 1,-1 0-1,1 0 0,0 0 0,-1 1 0,2-1 0,-1 0 0,0 0 0,1 0 1,-1 1-1,1 5 0,0-8-49,0 0 0,1 1-1,-1-1 1,0 0 0,1 0 0,-1 1 0,1-1-1,-1 0 1,1 0 0,-1 0 0,1 0 0,0 0 0,0 0-1,-1 0 1,1 0 0,0 0 0,0 0 0,0 0 0,0 0-1,0-1 1,0 1 0,2 0 0,0 0 12,-1 0 0,1 0-1,0 0 1,0-1 0,0 1 0,0-1 0,0 0 0,0 1 0,4-2-1,4 0 22,-1-1 0,1 0 0,-1 0 0,16-7 0,-1-2-80,-1-1 1,0-2 0,-1 0-1,0-1 1,-1-1-1,-1-2 1,34-34-1,-29 24-38,-2-2 0,0 0 1,-2-2-1,34-65 0,-52 91 47,-1-1-1,0 1 1,0-1 0,-1 0 0,1 0 0,-2 0-1,1-1 1,0-7 0,-2 14-1,0 1 1,0 0-1,0-1 1,0 1-1,0 0 1,0 0-1,0-1 1,0 1-1,0 0 1,0-1-1,-1 1 1,1 0-1,0 0 1,0-1-1,0 1 1,0 0-1,0 0 1,-1-1-1,1 1 1,0 0-1,0 0 1,0 0-1,-1-1 1,1 1-1,0 0 1,0 0-1,-1 0 1,1 0-1,0 0 0,-1 0 1,1-1-1,0 1 1,0 0-1,-1 0 1,1 0-1,0 0 1,-1 0-1,1 0 1,0 0-1,0 0 1,-1 0-1,1 0 1,0 0-1,-1 0 1,1 1-1,0-1 1,0 0-1,-1 0 1,1 0-1,0 0 1,0 0-1,-1 1 1,1-1-1,-16 11 68,1 7 39,0 1 0,0 0-1,2 2 1,1-1-1,0 1 1,2 1 0,0 0-1,1 0 1,-10 43-1,17-57-77,1 0 0,-1 0 0,1 1 0,1-1 0,0 0 0,0 1 0,0-1 0,2 9 0,-1-14-33,0 1-1,0-1 0,0 0 1,1 0-1,-1 0 1,1 0-1,0 0 0,-1 0 1,1 0-1,1 0 1,-1-1-1,0 1 1,1-1-1,-1 1 0,1-1 1,0 0-1,-1 0 1,1 0-1,0-1 0,0 1 1,7 2-1,30 6-5,10-7-84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15.841"/>
    </inkml:context>
    <inkml:brush xml:id="br0">
      <inkml:brushProperty name="width" value="0.025" units="cm"/>
      <inkml:brushProperty name="height" value="0.025" units="cm"/>
    </inkml:brush>
  </inkml:definitions>
  <inkml:trace contextRef="#ctx0" brushRef="#br0">53 1 16251,'-19'14'5440,"15"-10"-5145,1-1 1,0 1-1,0 0 0,0-1 0,0 1 0,1 1 0,-1-1 0,1 0 0,0 0 1,-2 9-1,3-12-286,1 0 1,0 1 0,-1-1 0,1 0-1,0 1 1,0-1 0,0 1-1,0-1 1,0 0 0,0 1 0,1-1-1,-1 1 1,0-1 0,1 0-1,-1 1 1,1-1 0,-1 0 0,1 0-1,-1 1 1,1-1 0,0 0-1,0 0 1,0 0 0,0 0 0,0 0-1,0 0 1,0 0 0,0 0-1,0 0 1,0 0 0,0-1 0,0 1-1,1 0 1,-1-1 0,0 1-1,1-1 1,-1 1 0,0-1 0,1 0-1,1 1 1,14 1 22,34 3-1,-35-5-24,0 1 0,28 7 0,-30-4-82,-1 0 1,25 13-1,-40-19 72,-1 1 0,1-1 0,0 1 0,0-1 0,0 0 0,0 0 0,-3-4 0,1 0-2618,3 6 2553,1 0 1,0-1-1,0 1 1,-1 0 0,1-1-1,0 1 1,0 0-1,-1 0 1,1-1-1,0 1 1,0 0-1,0-1 1,0 1 0,0-1-1,-1 1 1,1 0-1,0-1 1,0 1-1,0 0 1,0-1-1,0 1 1,0 0-1,0-1 1,0 1 0,0-1-1,0 1 1,1 0-1,-1-1 1,0 1-1,0 0 1,0-1-1,0 1 1,0 0 0,1-1-1,-1 1 1,0 0-1,0-1 1,1 1-1,4-6-808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24.203"/>
    </inkml:context>
    <inkml:brush xml:id="br0">
      <inkml:brushProperty name="width" value="0.025" units="cm"/>
      <inkml:brushProperty name="height" value="0.025" units="cm"/>
    </inkml:brush>
  </inkml:definitions>
  <inkml:trace contextRef="#ctx0" brushRef="#br0">0 0 19388,'32'20'1785,"8"11"-1209,1 7-256,4 15 672,1 10-176,-13 18-296,-8 2-144,-16 6-264,-9 2-136,-17 4-136,-11 2-80,-7-5-464,-4-7 576,7-19-104,5-12-88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18.778"/>
    </inkml:context>
    <inkml:brush xml:id="br0">
      <inkml:brushProperty name="width" value="0.025" units="cm"/>
      <inkml:brushProperty name="height" value="0.025" units="cm"/>
    </inkml:brush>
  </inkml:definitions>
  <inkml:trace contextRef="#ctx0" brushRef="#br0">1 1 19988,'1'30'2097,"2"1"-1481,1 4-304,-2 5 840,2 3-640,0-3-288,2-8-832,0-5-488,0-10 856,-5-5-264,-4-15-176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0.591"/>
    </inkml:context>
    <inkml:brush xml:id="br0">
      <inkml:brushProperty name="width" value="0.05" units="cm"/>
      <inkml:brushProperty name="height" value="0.05" units="cm"/>
    </inkml:brush>
  </inkml:definitions>
  <inkml:trace contextRef="#ctx0" brushRef="#br0">11 32 18196,'-11'-5'2440,"19"2"-2456,3-1 2825,11 4-2297,-1-5 56,5-9-264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19.233"/>
    </inkml:context>
    <inkml:brush xml:id="br0">
      <inkml:brushProperty name="width" value="0.025" units="cm"/>
      <inkml:brushProperty name="height" value="0.025" units="cm"/>
    </inkml:brush>
  </inkml:definitions>
  <inkml:trace contextRef="#ctx0" brushRef="#br0">0 194 16083,'2'-8'258,"-1"-1"-1,1 1 0,1 0 1,-1 0-1,2-1 0,-1 2 0,1-1 1,0 0-1,0 1 0,1 0 0,0 0 1,1 0-1,-1 0 0,1 1 1,1 0-1,-1 0 0,1 1 0,0 0 1,0 0-1,0 1 0,1-1 0,10-3 1,-4 2-60,0 0 1,0 0 0,1 2 0,0 0-1,0 1 1,0 0 0,0 1 0,1 1-1,21 0 1,-31 2-183,0-1-1,0 1 1,1 0-1,-1 0 1,0 1-1,0-1 1,0 2-1,-1-1 1,1 0-1,0 1 1,-1 0-1,0 1 1,1-1-1,-1 1 1,-1 0 0,1 0-1,-1 0 1,1 1-1,-1 0 1,0 0-1,-1 0 1,1 0-1,-1 0 1,0 1-1,3 9 1,-3-6 18,0 1-1,0 0 1,-1-1 0,-1 1 0,0 0 0,0 0-1,-1 0 1,0 0 0,-3 15 0,-2 5 213,-17 51 1,2-13 106,20-67-389,-1 0 1,1 0-1,0 0 1,-1 0-1,1 0 1,0 1-1,0-1 1,0 0-1,0 0 1,0 0-1,0 1 1,0-1-1,0 0 1,0 0 0,0 0-1,1 0 1,-1 0-1,0 1 1,1-1-1,-1 0 1,1 0-1,0 1 1,1-1-121,0 0 1,0 0-1,1 0 1,-1 0-1,0-1 1,0 1-1,0-1 1,1 1-1,-1-1 1,0 0-1,3 0 1,2 1 7,0 0 0,-1 0 0,1 0 1,-1 1-1,0 0 0,1 1 0,-1-1 1,0 1-1,0 0 0,-1 1 0,1-1 0,-1 1 1,0 1-1,1-1 0,7 10 0,-10-11 265,0 1 0,-1-1 0,0 1 0,0 0 0,0 0 0,0 0 0,-1 0 0,1 0-1,-1 0 1,0 0 0,0 0 0,-1 0 0,1 1 0,-1-1 0,0 0 0,0 0 0,0 1-1,-1-1 1,1 0 0,-1 0 0,0 0 0,0 1 0,-1-1 0,1 0 0,-1 0 0,-3 5-1,1-2 99,-1 0 0,0-1 0,0 0 0,-1 1 0,0-2-1,0 1 1,0-1 0,-1 0 0,0 0 0,0-1 0,0 1-1,0-2 1,-1 1 0,1-1 0,-1 0 0,0-1 0,-12 3 0,13-3-269,-1-1 0,0 0 0,0 0 0,0-1 0,0 0 0,1 0 0,-1-1 0,0 0 0,0 0 0,0-1 0,1 0 0,-1 0 0,1-1 0,0 0 0,-1 0 1,1 0-1,1-1 0,-10-7 0,13 9-78,1 0-1,-1-1 1,1 0 0,0 1 0,0-1 0,0 0 0,0 0-1,0 0 1,0 0 0,1 0 0,0-1 0,-1 1 0,1 0-1,0-1 1,1 1 0,-1-1 0,1 1 0,-1-1 0,1-4-1,3-14-797</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19.653"/>
    </inkml:context>
    <inkml:brush xml:id="br0">
      <inkml:brushProperty name="width" value="0.025" units="cm"/>
      <inkml:brushProperty name="height" value="0.025" units="cm"/>
    </inkml:brush>
  </inkml:definitions>
  <inkml:trace contextRef="#ctx0" brushRef="#br0">10 195 17620,'1'1'149,"0"0"0,1 0 1,-1 0-1,0 0 0,0 0 1,0 0-1,1-1 0,-1 1 1,0 0-1,1-1 0,-1 1 1,1-1-1,-1 1 0,1-1 1,-1 0-1,1 0 0,-1 0 1,1 0-1,-1 0 0,1 0 1,-1 0-1,1 0 0,-1 0 0,1-1 1,-1 1-1,0-1 0,1 1 1,-1-1-1,0 0 0,1 1 1,1-3-1,3 0 179,0-1 0,-1 0 0,1 0-1,-1 0 1,8-9 0,-7 7-201,-1-1-1,0 1 0,0-1 0,-1 0 1,0 0-1,0-1 0,-1 1 1,0-1-1,0 0 0,-1 0 1,0 0-1,0 0 0,-1 0 0,0 0 1,0 0-1,-1-11 0,0 18-111,0-1 0,0 1 0,0 0 0,0 0 0,0 0 0,0 0 0,-1 0 0,1 0 0,0 0 0,-1 0 0,1 0 0,-1 0 0,1 0 0,-1 0 0,0 0 0,1 0 0,-1 0 0,0 0 0,1 0 0,-1 0 0,0 1 0,0-1-1,0 0 1,0 1 0,0-1 0,0 1 0,0-1 0,0 1 0,0-1 0,0 1 0,0 0 0,0-1 0,0 1 0,0 0 0,-1 0 0,1 0 0,0 0 0,0 0 0,0 0 0,0 0 0,0 0 0,0 0 0,-1 1 0,1-1 0,0 0 0,-1 1 0,-3 1 15,1 1 0,-1-1 0,1 1 0,-1-1 0,1 1 0,0 0 0,0 1 0,1-1 0,-5 5 1,0 3-4,0 0 0,1 0 0,0 0 0,1 1 0,0 0 0,-4 16 1,7-20-51,0 0 0,1 0 0,1 0 0,-1 0 0,1 0 1,0 0-1,1 1 0,0-1 0,1 0 0,-1 0 0,4 11 1,-4-16-68,1-1 1,0 1 0,1 0 0,-1-1 0,0 1-1,1-1 1,-1 0 0,1 1 0,0-1 0,0 0 0,0 0-1,0 0 1,0 0 0,0 0 0,1-1 0,-1 1 0,1-1-1,-1 1 1,1-1 0,-1 0 0,1 0 0,0 0 0,-1-1-1,1 1 1,0 0 0,0-1 0,0 0 0,-1 0-1,6 0 1,14-3-479</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20.276"/>
    </inkml:context>
    <inkml:brush xml:id="br0">
      <inkml:brushProperty name="width" value="0.025" units="cm"/>
      <inkml:brushProperty name="height" value="0.025" units="cm"/>
    </inkml:brush>
  </inkml:definitions>
  <inkml:trace contextRef="#ctx0" brushRef="#br0">1 57 17724,'4'-5'430,"1"0"1,0 1-1,0 0 1,0 0-1,0 0 1,1 1-1,0-1 1,-1 2-1,1-1 1,0 0-1,1 1 1,-1 0-1,7-1 1,-9 3-310,0-1 1,0 1 0,-1 0 0,1 0-1,0 1 1,-1-1 0,1 1-1,0-1 1,0 1 0,-1 1 0,1-1-1,-1 0 1,1 1 0,-1-1 0,0 1-1,0 0 1,0 0 0,0 1-1,0-1 1,0 1 0,0-1 0,-1 1-1,1 0 1,1 3 0,-1-2-100,0 0 0,-1 0 0,0 0 0,0 1 0,0-1 0,0 0 0,-1 1 0,0-1 0,0 1 0,0 0 0,0-1 1,-1 1-1,1 0 0,-2 0 0,1-1 0,0 1 0,-1 0 0,0 0 0,-2 7 0,-3 6 112,-1-1 0,-1 1 0,-17 28 0,16-31 51,1 0 1,0 1-1,-7 22 1,14-37-177,1-1 1,0 1-1,0-1 1,0 1-1,-1 0 0,1-1 1,0 1-1,0-1 1,0 1-1,0-1 1,0 1-1,0-1 0,0 1 1,0-1-1,1 1 1,-1-1-1,0 1 1,0 0-1,0-1 1,0 1-1,1-1 0,-1 0 1,0 1-1,1-1 1,-1 1-1,0-1 1,1 1-1,-1 0 1,1-1-7,0 0 1,0 1 0,0-1 0,0 0 0,0 0 0,0 1 0,0-1 0,0 0 0,0 0-1,0 0 1,0 0 0,0 0 0,0 0 0,1-1 0,4 0-31,-1 0 0,0-1 0,0 0 0,9-5 0,0-1-100,0-2 0,-1 0-1,-1 0 1,0-1 0,0-1 0,-1 0-1,15-22 1,-18 23 3,0-1 0,-1 0 0,0-1 0,-1 1 0,-1-1 0,0 0 0,0-1 0,-1 1 0,2-16 0,-8 15-64,-5 17 129,-7 20 130,11-15-26,1 0 0,0 1 0,0 0 0,1-1-1,0 1 1,0 0 0,2 11 0,-1-17-29,0-1 1,0 0-1,1 0 1,-1 1-1,1-1 1,0 0-1,-1 0 0,1 0 1,0 0-1,0 0 1,0 0-1,1 0 1,-1 0-1,3 2 0,-3-3-5,0 0 1,1 0-1,-1 0 0,1-1 0,-1 1 0,1 0 0,-1-1 0,1 1 0,0-1 0,-1 0 0,1 1 0,-1-1 1,1 0-1,0 0 0,-1 0 0,1 0 0,0 0 0,-1-1 0,1 1 0,0 0 0,-1-1 0,3 0 0,4-2-10,-1-1 0,0 1 0,0-1 0,0 0 0,-1-1 0,1 0 0,-1 0 0,0 0 0,-1-1 0,1 1 0,6-11 0,3-4-132,-2 0-1,16-32 1,-6-3-709,-30 74 958,0 0 1,1 1-1,1 0 1,1 0-1,1 1 1,1-1 0,0 1-1,2 0 1,0-1-1,5 32 1,0-35-66,1 0 1,1-1-1,0 0 1,1 0-1,1 0 1,14 19 0,23 42-274,-42-68 191,-1 0 1,1 0 0,-1 0-1,-1 0 1,1 0 0,-2 1-1,2 11 1,-3-19 31,0 1-1,0-1 1,0 1 0,0 0 0,0-1 0,-1 1-1,1 0 1,-1-1 0,0 1 0,0-1 0,0 1-1,0-1 1,0 0 0,0 1 0,0-1-1,-1 0 1,0 0 0,1 0 0,-1 0 0,0 0-1,0 0 1,-2 2 0,2-3 10,0-1 1,0 1-1,0 0 1,0-1-1,0 1 0,0-1 1,0 1-1,0-1 0,0 0 1,0 0-1,0 0 1,0 0-1,0 0 0,0-1 1,0 1-1,0-1 0,0 1 1,0-1-1,0 0 1,0 1-1,0-1 0,0 0 1,1 0-1,-1-1 0,0 1 1,1 0-1,-1-1 0,-2-2 1,-3-3-36,0-1-1,0 0 1,1 0 0,0-1-1,0 0 1,1 0 0,0 0 0,1-1-1,-6-17 1,6 14-329,1 0 1,0 0-1,1-1 0,0 0 0,1 1 1,0-1-1,2-15 0,0 24 306,0-1 0,0 1 0,0-1-1,1 1 1,0-1 0,0 1 0,0 0-1,1 0 1,0 0 0,0 0 0,0 0-1,7-7 1,11-9-339</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20.692"/>
    </inkml:context>
    <inkml:brush xml:id="br0">
      <inkml:brushProperty name="width" value="0.025" units="cm"/>
      <inkml:brushProperty name="height" value="0.025" units="cm"/>
    </inkml:brush>
  </inkml:definitions>
  <inkml:trace contextRef="#ctx0" brushRef="#br0">165 34 21157,'-1'-2'95,"0"0"0,1 1-1,-1-1 1,0 0 0,0 0 0,-1 0 0,1 1 0,0-1 0,0 1 0,-1-1 0,1 1 0,-1-1 0,1 1 0,-1 0 0,0 0 0,1-1 0,-1 1 0,0 1 0,0-1 0,0 0 0,0 0 0,0 1 0,0-1 0,0 1 0,0-1 0,0 1 0,0 0 0,0 0 0,0 0 0,0 0 0,0 0 0,0 1 0,0-1 0,0 0 0,0 1 0,0 0 0,0-1 0,0 1 0,0 0 0,0 0 0,1 0 0,-1 0 0,0 0 0,1 1 0,-1-1 0,1 0 0,-3 3 0,-6 6-47,0 0 0,0 0 0,-13 21 0,19-26-52,0 1 0,1 0-1,-1 0 1,1 1 0,1-1 0,-1 1-1,1-1 1,1 1 0,-3 11 0,4-16 4,0 1 0,1-1 1,-1 0-1,0 1 1,1-1-1,-1 0 1,1 1-1,0-1 1,-1 0-1,1 0 1,0 0-1,1 0 1,-1 0-1,0 0 1,1 0-1,-1 0 1,1 0-1,-1-1 1,1 1-1,0 0 1,0-1-1,-1 0 1,1 1-1,0-1 1,0 0-1,1 0 1,-1 0-1,0 0 1,3 0-1,8 4-10,1-1-1,0-1 1,25 2-1,-16-1-7,-16-3 21,1 0-23,1 0 1,-1 1 0,1 0-1,10 5 1,-18-7 17,0 0 1,0 1-1,-1-1 0,1 0 1,0 1-1,0-1 0,0 1 1,0-1-1,0 1 0,-1 0 0,1-1 1,0 1-1,-1 0 0,1-1 1,0 1-1,-1 0 0,1 0 1,-1 0-1,1 0 0,-1-1 0,1 1 1,-1 0-1,0 0 0,0 0 1,1 0-1,-1 0 0,0 0 1,0 0-1,0 0 0,0 0 0,0 0 1,0 0-1,0 0 0,0 0 1,0 0-1,-1 0 0,1 0 1,0 0-1,-1 0 0,1 0 0,0-1 1,-1 1-1,1 0 0,-1 0 1,0 0-1,1-1 0,-1 1 1,-1 1-1,-3 3-126,0 0-1,-1 0 1,1-1 0,-1 0 0,-1 0 0,1 0 0,0-1-1,-1 0 1,0 0 0,1 0 0,-1-1 0,0 0 0,-1-1-1,1 1 1,0-1 0,0-1 0,0 1 0,-12-2 0,-8-4-315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21.684"/>
    </inkml:context>
    <inkml:brush xml:id="br0">
      <inkml:brushProperty name="width" value="0.025" units="cm"/>
      <inkml:brushProperty name="height" value="0.025" units="cm"/>
    </inkml:brush>
  </inkml:definitions>
  <inkml:trace contextRef="#ctx0" brushRef="#br0">155 102 18588,'4'-18'1301,"-1"10"-721,-1-1 0,-1-1 0,1 1 0,-1-15 0,-1 24-525,0 0 0,0 0-1,0-1 1,0 1 0,0 0 0,0-1 0,0 1 0,0 0 0,0 0-1,0-1 1,0 1 0,0 0 0,0-1 0,0 1 0,0 0 0,0 0 0,-1-1-1,1 1 1,0 0 0,0 0 0,0-1 0,0 1 0,-1 0 0,1 0-1,0 0 1,0-1 0,0 1 0,-1 0 0,1 0 0,0 0 0,0 0-1,-1 0 1,1-1 0,0 1 0,0 0 0,-1 0 0,1 0 0,0 0-1,-1 0 1,1 0 0,-1 0 0,-12 8 1175,-14 21-352,25-27-782,-14 16 171,-43 55 139,52-64-411,1 0-1,0 1 1,0 0-1,1 1 0,-7 20 1,12-30 1,0-1 0,0 0 1,0 0-1,0 0 1,-1 0-1,1 1 1,0-1-1,0 0 0,0 0 1,0 1-1,0-1 1,0 0-1,0 0 0,0 0 1,0 1-1,0-1 1,0 0-1,0 0 1,0 1-1,0-1 0,0 0 1,0 0-1,0 0 1,0 1-1,0-1 0,0 0 1,0 0-1,0 0 1,0 1-1,1-1 0,-1 0 1,0 0-1,0 0 1,0 1-1,0-1 1,0 0-1,1 0 0,-1 0 1,0 0-1,0 0 1,0 1-1,0-1 0,1 0 1,-1 0-1,0 0 1,0 0-1,1 0 1,-1 0-1,0 0 0,0 0 1,0 0-1,1 0 1,-1 0-1,0 0 0,0 0 1,1 0-1,-1 0 1,19-9-169,19-21-141,-32 24 218,1 0 0,0 1 0,0 0-1,1 0 1,0 0 0,0 1 0,8-3-1,-14 6 72,0 0 0,0 1 0,0 0 0,0-1 0,0 1 0,1 0 0,-1 0 0,0 0 0,0 0 0,0 0 0,0 1 0,0-1 0,0 1 0,0-1 0,0 1 0,0 0 1,0 0-1,0 0 0,-1 0 0,1 0 0,0 0 0,0 0 0,-1 1 0,1-1 0,-1 0 0,1 1 0,-1 0 0,0-1 0,0 1 0,1 0 0,-1-1 0,0 1 0,-1 0 0,1 0 0,0 0 0,0 2 0,7 16-47,-2 0 0,0 1 0,-1-1 1,-1 1-1,-1 0 0,1 36 0,-5-4 377,-9 80 0,9-128-268,-3 34 440,-2-1 0,-1 1 0,-19 55 0,19-84-212,3-12-112,-1-18-149,3-11-207,2 1 0,1 0 0,5-36 0,23-87-510,-19 113 394,30-76 1,-34 101 281,1 0 0,1 0-1,0 0 1,1 1-1,1 1 1,0 0 0,21-21-1,-28 32 39,-1-1 1,1 1-1,0 0 0,0 0 1,1 0-1,-1 0 0,0 1 0,0-1 1,1 1-1,-1 0 0,7-1 0,-9 1 0,1 1 0,-1 0 0,0 0 0,1 1 0,-1-1 0,0 0 0,1 0 0,-1 1-1,0-1 1,1 0 0,-1 1 0,0 0 0,0-1 0,1 1 0,-1 0 0,0-1-1,0 1 1,0 0 0,0 0 0,0 0 0,0 0 0,0 0 0,0 0 0,-1 0-1,1 0 1,0 0 0,0 1 0,-1-1 0,1 0 0,-1 0 0,1 1 0,-1 1-1,2 4 33,0-1-1,-1 1 1,0 0-1,-1-1 0,0 1 1,0 0-1,0-1 0,-1 1 1,-1 9-1,-4 7 218,-10 30 1,-1 3 297,15-41-307,2-15-236,0 0-1,0 0 0,0 0 0,0 1 0,0-1 0,0 0 0,0 0 1,0 0-1,0 0 0,0 0 0,0 0 0,0 0 0,1 1 0,-1-1 1,0 0-1,0 0 0,0 0 0,0 0 0,0 0 0,0 0 0,0 0 0,0 0 1,0 0-1,0 0 0,1 1 0,-1-1 0,0 0 0,0 0 0,0 0 1,0 0-1,0 0 0,0 0 0,0 0 0,1 0 0,-1 0 0,0 0 1,0 0-1,0 0 0,0 0 0,0 0 0,0 0 0,1 0 0,-1 0 1,0 0-1,0 0 0,0 0 0,0 0 0,2-2 16,-1 1 0,1 0 0,-1-1 0,1 1 0,-1-1 0,0 1 0,0-1 0,1 0 0,-1 0 0,1-2 0,6-14 23,0 0 0,-1-1-1,-1 0 1,-1-1-1,4-28 1,4-103 104,-14 83-124,1 67-35,1 1 0,-1 0 0,0 0 0,0 0 1,0 0-1,0 0 0,0-1 0,0 1 0,0 0 1,1 0-1,-1 0 0,0 0 0,0 0 0,0 0 0,0 0 1,0 0-1,1 0 0,-1-1 0,0 1 0,0 0 1,0 0-1,0 0 0,0 0 0,1 0 0,-1 0 0,0 0 1,0 0-1,0 0 0,0 0 0,1 0 0,-1 0 1,0 0-1,0 0 0,0 0 0,0 1 0,1-1 0,-1 0 1,0 0-1,0 0 0,0 0 0,0 0 0,0 0 1,1 0-1,-1 1 0,13 4-614,-6-2 8,-1-1 371,1-1 0,-1 0 0,1 0-1,0-1 1,0 0 0,-1 0 0,8-1 0,14-3-440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22.384"/>
    </inkml:context>
    <inkml:brush xml:id="br0">
      <inkml:brushProperty name="width" value="0.025" units="cm"/>
      <inkml:brushProperty name="height" value="0.025" units="cm"/>
    </inkml:brush>
  </inkml:definitions>
  <inkml:trace contextRef="#ctx0" brushRef="#br0">104 257 18172,'-6'2'376,"1"1"1,-1 0 0,1 0-1,-1 0 1,1 1-1,0 0 1,0 0-1,1 0 1,-1 0 0,1 1-1,0 0 1,0 0-1,0 0 1,-4 8 0,4-5-237,0-1 0,1 2 0,-1-1 0,1 0 1,1 1-1,0-1 0,0 1 0,0-1 1,1 16-1,0-23-132,1 1 1,0-1-1,0 0 1,0 1-1,0-1 0,0 1 1,1-1-1,-1 1 1,0-1-1,1 0 1,-1 1-1,1-1 1,-1 0-1,1 1 1,0-1-1,-1 0 0,1 0 1,0 1-1,0-1 1,0 0-1,2 2 1,-2-3-16,0 1 1,1-1 0,-1 0-1,0 0 1,0 1-1,1-1 1,-1 0 0,0 0-1,1 0 1,-1 0 0,0 0-1,1-1 1,-1 1-1,0 0 1,0-1 0,1 1-1,-1 0 1,2-2 0,5-2-88,-1-1 1,1 1-1,-1-1 1,0-1-1,9-9 1,68-77-1069,-83 92 1153,-1-1 0,0 1 0,1-1 0,-1 1 0,1-1 0,-1 1 1,1 0-1,-1-1 0,1 1 0,-1-1 0,1 1 0,-1 0 0,1 0 0,0-1 0,-1 1 0,1 0 0,0 0 0,-1 0 0,1 0 0,0 0 1,-1-1-1,1 1 0,0 0 0,-1 0 0,1 1 0,-1-1 0,1 0 0,0 0 0,-1 0 0,2 1 0,-1 0 12,-1-1 1,1 1-1,0 1 0,-1-1 0,1 0 0,0 0 1,-1 0-1,1 0 0,-1 0 0,0 0 0,1 1 1,-1-1-1,0 0 0,0 3 0,1 9 132,-1 0-1,-2 18 1,2-24-94,-11 97 786,6-60-100,1-1-1,3 84 1,1-127-710,0 1 0,0 0 0,1 0 0,-1 0 0,0 0 0,0 0 0,0-1 0,0 1-1,1 0 1,-1 0 0,0 0 0,1-1 0,-1 1 0,1 0 0,-1-1 0,1 1 0,0 1-1,-1-2-11,1 0 0,-1 0 0,0 0 0,1 0 0,-1 0 0,0 0 0,1 0 0,-1 0 0,0 0 0,1 0 0,-1-1 0,0 1 0,1 0 0,-1 0 0,0 0 0,0 0 0,1 0 0,-1-1 0,0 1 0,1 0 0,-1 0 0,0 0 0,0-1 0,1 1 0,-1 0 0,0 0 0,0-1 0,1 1 0,14-29-2,3-32-199,19-123-1,-25 117 112,0-1 1,46-204 50,-56 266 51,0 1 0,0 0 0,0 0 0,0 0 0,1 0 0,5-8 0,-8 13-15,0 0-1,0 0 1,0-1 0,0 1 0,0 0-1,0 0 1,0 0 0,0 0-1,1 0 1,-1 0 0,0 0-1,0 0 1,0 0 0,0 0-1,0 0 1,0 0 0,0 0 0,0 0-1,0-1 1,0 1 0,1 0-1,-1 0 1,0 0 0,0 0-1,0 0 1,0 0 0,0 0 0,0 0-1,0 0 1,0 0 0,1 0-1,-1 0 1,0 0 0,0 0-1,0 1 1,0-1 0,0 0-1,0 0 1,0 0 0,0 0 0,0 0-1,1 0 1,-1 0 0,0 0-1,0 0 1,0 0 0,0 0-1,0 0 1,0 0 0,0 0 0,0 1-1,0-1 1,0 0 0,0 0-1,0 0 1,2 9 57,-2 9 26,-3 0 18,-1-1 1,-7 17-1,6-16-12,-7 30 0,12-46-131,0-1 0,0 0 0,0 1 0,0-1 0,1 0 0,-1 0 0,0 1 0,1-1 0,-1 0 0,1 0 0,-1 0 0,1 1 0,-1-1 0,1 0 0,0 0 0,0 0 0,-1 0 0,1 0 0,0 0 0,0-1 0,0 1 0,0 0 0,0 0 0,0 0 0,0-1 0,1 1 0,-1-1 0,0 1 0,0-1 0,0 1 0,3-1 0,6 3-356,0 0 1,1-1-1,10 1 0,1 0-211,-13-1 350,1 1 1,0 0 0,0 0-1,17 9 1,-26-11 296,1 0 0,0 0 0,-1 0 1,1 0-1,-1 0 0,0 0 0,1 0 0,-1 1 0,0-1 1,1 0-1,-1 1 0,0-1 0,0 1 0,0-1 0,-1 1 1,1 0-1,0-1 0,0 1 0,-1 0 0,1-1 0,-1 1 1,0 0-1,1 0 0,-1 0 0,0 0 0,0-1 0,0 1 1,0 0-1,-1 0 0,1 0 0,0-1 0,-1 1 0,1 0 1,-1 0-1,-1 2 0,-1 1 174,0 1 0,-1-1-1,0 0 1,0 0 0,0 0 0,0-1 0,-1 0 0,1 1 0,-1-2 0,-8 6 0,5-4-9,0 0 1,-1 0 0,1-1 0,-1-1 0,0 1 0,-12 2 0,19-6-262,-1 1 0,0 0 0,0-1 0,1 0 0,-1 0 0,0 0 0,0 0 0,0 0 0,1-1 0,-1 1 0,0-1 0,1 1 0,-1-1 0,0 0 0,1 0 0,-1-1 0,1 1 0,-3-2 0,4 2-19,0 0-1,-1-1 0,1 1 0,0-1 1,0 1-1,0-1 0,1 1 1,-1-1-1,0 0 0,0 1 0,1-1 1,-1 0-1,1 0 0,0 1 1,-1-1-1,1 0 0,0 0 0,0 0 1,0 1-1,0-1 0,1 0 1,-1 0-1,0 1 0,1-1 0,-1 0 1,1 0-1,0 1 0,1-4 1,9-16-643</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22.833"/>
    </inkml:context>
    <inkml:brush xml:id="br0">
      <inkml:brushProperty name="width" value="0.025" units="cm"/>
      <inkml:brushProperty name="height" value="0.025" units="cm"/>
    </inkml:brush>
  </inkml:definitions>
  <inkml:trace contextRef="#ctx0" brushRef="#br0">70 38 21085,'2'-1'244,"-1"0"0,0 0 0,0-1 0,1 1 0,-1 0 1,0-1-1,0 1 0,0-1 0,0 1 0,-1-1 0,1 0 1,0 1-1,-1-1 0,1 0 0,-1 1 0,1-1 0,-1 0 1,0 0-1,0 1 0,0-1 0,0 0 0,0-2 0,-1 4-357,0 1-1,0-1 0,0 0 0,0 1 1,0-1-1,0 1 0,0-1 0,0 1 1,0-1-1,1 1 0,-1 0 0,0-1 0,0 1 1,1 0-1,-1 0 0,0-1 0,0 2 1,-16 17-538,10-10 653,0 1-1,1 0 1,1 1-1,0-1 0,0 1 1,1 0-1,-5 17 0,8-24 67,0 1-1,0-1 0,0 1 1,1-1-1,-1 1 0,1 0 1,0-1-1,1 1 0,-1 0 1,1-1-1,0 1 0,0-1 1,0 1-1,1-1 0,-1 1 1,1-1-1,0 0 0,0 0 1,1 0-1,-1 0 0,6 5 1,-7-7-28,1 0 1,0 0-1,0-1 1,1 1-1,-1-1 1,0 1 0,0-1-1,1 0 1,-1 0-1,1 0 1,-1 0-1,1 0 1,-1-1-1,1 1 1,0-1-1,-1 1 1,6-1-1,-4-1-57,0 1-1,0-1 0,0 0 0,0 0 1,0-1-1,0 1 0,0-1 1,-1 0-1,1 0 0,6-4 0,-4 1-78,1-1-1,-1 1 0,0-1 1,-1 0-1,1-1 0,-1 1 1,0-1-1,-1 0 0,0 0 1,0-1-1,3-8 0,0-8-175</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23.298"/>
    </inkml:context>
    <inkml:brush xml:id="br0">
      <inkml:brushProperty name="width" value="0.025" units="cm"/>
      <inkml:brushProperty name="height" value="0.025" units="cm"/>
    </inkml:brush>
  </inkml:definitions>
  <inkml:trace contextRef="#ctx0" brushRef="#br0">1 72 23781,'25'-10'2505,"-5"5"-1833,-1-2-336,3 4 1888,0-5-2408,7 3 472,-2-7-328,-1-10-128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39.429"/>
    </inkml:context>
    <inkml:brush xml:id="br0">
      <inkml:brushProperty name="width" value="0.025" units="cm"/>
      <inkml:brushProperty name="height" value="0.025" units="cm"/>
    </inkml:brush>
  </inkml:definitions>
  <inkml:trace contextRef="#ctx0" brushRef="#br0">36 0 15787,'-13'29'1505,"5"8"-969,1 3-192,1 5 1592,4 6-1552,4 2-56,6-4-7,5-12-321,2-9-193,2-16-471,-3-6-1640,-4-14 1960,-4-2-328,-6-15-281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39.878"/>
    </inkml:context>
    <inkml:brush xml:id="br0">
      <inkml:brushProperty name="width" value="0.025" units="cm"/>
      <inkml:brushProperty name="height" value="0.025" units="cm"/>
    </inkml:brush>
  </inkml:definitions>
  <inkml:trace contextRef="#ctx0" brushRef="#br0">38 179 14755,'-5'-8'426,"-1"-1"-75,1-1 0,0 0-1,-8-20 1,12 28-294,1 0 0,-1-1 0,1 1 0,-1 0 0,1 0 0,0 0 0,0-1 0,-1 1 0,2 0 0,-1 0 0,0-1 0,0 1 0,1 0 0,-1 0 0,1 0 0,0 0 0,0 0 0,-1 0 0,1 0 0,1 0 0,-1 0 0,0 0 0,0 0 0,1 0 0,-1 1 0,3-3 0,4-1 191,-1 0 0,1 1 0,0-1 0,0 2 0,1-1 0,-1 1 0,10-2 0,9-1 310,29-4 0,-44 9-398,0 0 0,0 0 0,0 1 0,-1 0 0,21 4 0,-29-3-136,0-1 0,1 1 0,-1 0 1,0 0-1,0 0 0,0 1 0,0-1 0,0 1 0,0 0 0,0 0 0,0 0 0,-1 0 0,1 0 0,-1 1 0,1-1 0,-1 1 0,0-1 0,0 1 0,0 0 1,0 0-1,-1 0 0,1 0 0,-1 0 0,1 4 0,1 4-18,0 1 0,-2 0 0,1 0 0,-2-1 0,0 21 0,-11 59 8,4-49-7,7-39-20,-1 0 0,1 0 0,0 0 0,0 0 1,0-1-1,0 1 0,2 6 0,-2-9 1,0 1 1,1 0 0,-1-1 0,0 1-1,1-1 1,-1 1 0,1-1 0,-1 1-1,0-1 1,1 1 0,0-1 0,-1 0-1,1 1 1,-1-1 0,1 0 0,-1 1 0,1-1-1,0 0 1,-1 0 0,1 1 0,0-1-1,-1 0 1,1 0 0,-1 0 0,1 0-1,0 0 1,-1 0 0,1 0 0,0 0-1,-1 0 1,1 0 0,0-1 0,-1 1-1,1 0 1,0 0 0,-1-1 0,1 1-1,-1 0 1,1-1 0,4-1-58,0 1 0,0-1 0,-1 1 0,1 0 1,0 0-1,0 1 0,0 0 0,0-1 0,0 2 1,0-1-1,0 0 0,0 1 0,0 0 0,7 3 0,-8-3 43,-1 1-1,1 1 1,0-1-1,-1 0 0,0 1 1,1 0-1,-1-1 1,0 1-1,-1 1 0,1-1 1,0 0-1,-1 1 1,0-1-1,0 1 1,0 0-1,0-1 0,2 7 1,-1-1 57,-1-1 1,0 1-1,0 0 1,-1 0 0,0 0-1,-1-1 1,0 1-1,0 0 1,-1 0-1,0 0 1,0 0-1,-1 0 1,0-1-1,-1 1 1,0-1 0,0 1-1,-6 8 1,5-8 137,-1-1 0,-1 1 0,1-1 0,-1 0 0,-1-1 0,0 1 0,0-1 0,0-1 0,-1 1 0,0-1 0,0 0 0,0-1 0,-1 0 0,0-1 0,-12 6 0,18-9-144,1 0 0,-1 0 0,1-1 0,-1 1 0,0-1-1,0 1 1,1-1 0,-1 0 0,0 0 0,0 0 0,0 0-1,1 0 1,-1-1 0,0 1 0,1-1 0,-1 0 0,-5-2-1,7 2-63,0 0 0,-1 0-1,1-1 1,0 1 0,0-1-1,0 1 1,0-1 0,0 1-1,1-1 1,-1 1 0,0-1-1,1 0 1,-1 1 0,1-1-1,-1 0 1,1 1 0,0-1 0,0 0-1,0 0 1,0 0 0,0 1-1,0-1 1,0 0 0,1 0-1,-1 1 1,1-1 0,-1 0-1,2-2 1,8-20-286,3-6-142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005"/>
    </inkml:context>
    <inkml:brush xml:id="br0">
      <inkml:brushProperty name="width" value="0.05" units="cm"/>
      <inkml:brushProperty name="height" value="0.05" units="cm"/>
    </inkml:brush>
  </inkml:definitions>
  <inkml:trace contextRef="#ctx0" brushRef="#br0">0 128 17596,'5'-3'2039,"-2"10"-1179,1 13 226,-6 150 1299,-1-119-2260,3 1-1,8 80 1,-7-129-118,-1 0 0,1 1 0,0-1 0,0 0 1,0 0-1,0 1 0,1-1 0,-1 0 0,1 0 0,2 3 0,-4-6-1,1 1 0,0 0-1,0 0 1,0-1-1,0 1 1,0-1 0,0 1-1,0-1 1,0 1-1,0-1 1,0 0 0,0 1-1,0-1 1,1 0-1,-1 0 1,0 0 0,0 0-1,0 0 1,0 0-1,0 0 1,0 0 0,1 0-1,-1-1 1,0 1-1,0 0 1,0-1 0,0 1-1,0-1 1,0 1-1,0-1 1,0 1 0,0-1-1,0 0 1,-1 1-1,3-3 1,6-4 40,-1-1-1,0 0 1,0 0 0,0-1 0,7-10-1,32-56 221,-40 64-229,29-47-79,-4-2 0,-1-1-1,-4-1 1,32-105-1,-59 167 27,4-30-923,-4 30 920,0-1 1,0 1-1,0-1 0,0 1 1,0-1-1,0 1 0,0 0 0,-1-1 1,1 1-1,0-1 0,0 1 1,0 0-1,-1-1 0,1 1 0,0-1 1,0 1-1,-1 0 0,1-1 1,0 1-1,-1 0 0,1 0 0,0-1 1,-1 1-1,0 0-2,0-1 1,0 1-1,0 0 0,0 0 0,0 0 1,0 0-1,1 1 0,-1-1 0,0 0 1,0 0-1,0 0 0,0 1 0,0-1 1,1 1-1,-1-1 0,0 0 0,-1 1 1,-23 19-527</inkml:trace>
  <inkml:trace contextRef="#ctx0" brushRef="#br0" timeOffset="1">192 467 15523,'15'26'1681,"-2"-6"-1049,2-5-304,5-2 960,2-6-728,5-2-728,0-5-1560,2-6 1472,3-6-280,-1-5-240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0.454"/>
    </inkml:context>
    <inkml:brush xml:id="br0">
      <inkml:brushProperty name="width" value="0.025" units="cm"/>
      <inkml:brushProperty name="height" value="0.025" units="cm"/>
    </inkml:brush>
  </inkml:definitions>
  <inkml:trace contextRef="#ctx0" brushRef="#br0">13 40 17100,'-6'106'3204,"2"-65"-2411,2 43 0,8-1 20,-4-73-687,-1 0 0,2 1-1,-1-1 1,2 0-1,7 17 1,-11-26-109,1 1 0,0-1 0,0 1 0,-1-1 0,1 0 0,0 1 1,0-1-1,0 0 0,0 0 0,1 0 0,-1 0 0,0 0 0,0 0 0,1 0 0,-1 0 0,1 0 0,-1 0 0,0-1 1,1 1-1,-1-1 0,1 1 0,0-1 0,-1 0 0,1 1 0,-1-1 0,1 0 0,0 0 0,-1 0 0,1 0 0,-1 0 0,1-1 1,0 1-1,-1 0 0,1-1 0,-1 1 0,1-1 0,-1 0 0,1 1 0,-1-1 0,0 0 0,1 0 0,-1 0 0,0 0 1,1 0-1,-1 0 0,0 0 0,0 0 0,0-1 0,0 1 0,0 0 0,0-1 0,-1 1 0,1 0 0,0-1 0,-1 1 0,1-3 1,3-7 29,-1-1 0,0 0 0,0 0 0,-2 0 0,1 0 0,-2 0 1,1 0-1,-3-18 0,-4-11 38,-10-45 0,12 69-58,-1 3-12,0-4 15,6 15-15,5 9-2,-1 1-10,1 0-1,0 0 1,0-1-1,0 0 1,1 0-1,0 0 1,1-1-1,11 7 1,-15-10-3,0 0 1,1-1-1,-1 0 1,1 1-1,-1-2 1,1 1-1,0 0 1,0-1-1,-1 0 1,1 0-1,0 0 1,-1-1-1,1 1 1,0-1-1,-1 0 1,1-1-1,-1 1 1,6-3-1,-1-1 6,1-1 1,-2 0-1,1 0 0,0-1 0,-1 0 0,-1 0 0,1-1 0,-1 0 0,0 0 0,-1-1 0,0 1 0,0-2 0,-1 1 0,0-1 0,-1 1 0,0-1 1,0 0-1,-1-1 0,3-18 0,-8 20-16,-2 10-12,-5 10-10,5 0 10,-1 0 0,1 0 1,1 0-1,0 1 0,-1 17 1,3-22 15,0-1-1,1 1 1,0-1 0,0 0-1,0 1 1,1-1 0,0 1 0,0-1-1,1 0 1,0 0 0,4 10-1,-6-14 4,1-1 0,0 0-1,0 1 1,0-1-1,0 0 1,0 0-1,0 0 1,0 0 0,0 0-1,0 0 1,0 0-1,1 0 1,-1 0-1,0 0 1,0-1 0,1 1-1,-1-1 1,1 1-1,-1-1 1,1 1-1,1-1 1,0 0-6,-1 0 1,1 0-1,-1 0 0,0-1 1,1 1-1,-1-1 1,0 0-1,1 0 0,-1 0 1,0 0-1,0 0 0,3-2 1,2-2-22,-1 0-1,1-1 1,-1 0 0,0 0 0,-1 0 0,10-14 0,-8 10-24,-1 0 1,-1-1 0,1 0-1,-2 0 1,0 0 0,0 0-1,3-18 1,-7 24-160,-4 14 83,-2 17-21,5-21 87,1 0 0,0 1-1,1-1 1,-1 0-1,1 0 1,0 0-1,0 1 1,0-1 0,1 0-1,0-1 1,0 1-1,5 8 1,-6-11 18,0-1 0,0 1 0,1 0 1,-1-1-1,1 1 0,-1-1 0,1 0 0,0 1 1,-1-1-1,1 0 0,0 0 0,0 0 0,0 0 1,0 0-1,0-1 0,0 1 0,0-1 0,0 1 1,0-1-1,0 1 0,0-1 0,0 0 0,0 0 1,0 0-1,1-1 0,-1 1 0,0 0 0,0-1 1,0 1-1,0-1 0,0 0 0,0 0 0,0 0 1,2-1-1,23-15-297,2-10-96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1.178"/>
    </inkml:context>
    <inkml:brush xml:id="br0">
      <inkml:brushProperty name="width" value="0.025" units="cm"/>
      <inkml:brushProperty name="height" value="0.025" units="cm"/>
    </inkml:brush>
  </inkml:definitions>
  <inkml:trace contextRef="#ctx0" brushRef="#br0">88 59 13851,'-6'24'1179,"1"-5"16,-4 32-1,9-43-1003,-1-1-1,2 1 1,-1 0 0,1-1-1,0 1 1,0-1-1,5 13 1,57 129 642,-20-52-732,-34-64-5,-8-32-93,-1-1 1,0 1-1,0-1 1,0 1-1,0-1 1,0 1-1,0 0 1,0-1-1,1 1 1,-2-1-1,1 1 1,0-1-1,0 1 1,0-1-1,0 1 1,0-1-1,0 1 1,0-1-1,-1 1 1,1-1-1,0 1 1,0-1-1,-1 0 1,1 1-1,0-1 1,-1 1 0,1-1-1,-1 0 1,1 1-1,0-1 1,-1 0-1,1 1 1,-1-1-1,1 0 1,-1 0-1,1 1 1,-1-1-1,1 0 1,-1 0-1,1 0 1,-1 0-1,1 0 1,-1 0-1,1 0 1,-1 0-1,1 0 1,-1 0-1,1 0 1,-1 0-1,1 0 1,-1 0-1,1 0 1,-1 0-1,1-1 1,-1 1-1,1 0 1,-1 0-1,1-1 1,-1 1-1,1 0 1,0 0-1,-1-1 1,-10-7 3,1 1 1,0-1-1,0-1 0,1 0 1,0 0-1,0-1 1,-12-19-1,5 8-9,-49-66 550,65 87-535,0 0-1,-1-1 0,1 1 0,0 0 0,0 0 0,0-1 0,0 1 0,-1 0 0,1-1 1,0 1-1,0 0 0,0 0 0,0-1 0,0 1 0,0 0 0,0-1 0,0 1 0,0 0 1,0-1-1,0 1 0,0 0 0,0-1 0,0 1 0,0 0 0,0-1 0,0 1 0,0 0 1,0 0-1,0-1 0,0 1 0,0 0 0,1-1 0,-1 1 0,0 0 0,0 0 1,0-1-1,1 1 0,-1 0 0,0 0 0,0 0 0,1-1 0,-1 1 0,0 0 0,0 0 1,1 0-1,-1 0 0,0-1 0,1 1 0,-1 0 0,0 0 0,1 0 0,-1 0 0,0 0 1,1 0-1,-1 0 0,0 0 0,0 0 0,1 0 0,-1 0 0,0 0 0,1 0 0,-1 0 1,1 1-1,27 2 303,-20-2-219,-2-1-114,1 0-1,0 0 0,0 0 1,0-1-1,-1 0 0,1-1 1,0 1-1,-1-1 1,1-1-1,-1 1 0,0-1 1,0 0-1,0 0 0,0-1 1,0 0-1,-1 0 0,0 0 1,0-1-1,0 1 0,0-1 1,-1 0-1,1-1 1,-1 1-1,-1-1 0,7-11 1,-3 2-31,-1-1 0,0 1 0,-1-1 0,0-1 0,-2 1 0,0 0 0,0-1 1,-2 0-1,0-23 0,-1 34 68,0 4-8,0 1-1,1-1 1,-1 0-1,0 1 1,0-1-1,-1 0 1,1 1-1,0-1 1,0 1-1,-1-1 1,1 0-1,-1 1 1,0-1-1,1 1 1,-1-1-1,0 1 1,0 0-1,-1-3 1,1 4-8,1 0 1,0 0-1,0 0 1,0 0-1,-1-1 0,1 1 1,0 0-1,0 0 1,0 0-1,-1 0 1,1 0-1,0 0 1,0 0-1,-1 0 1,1 0-1,0 0 1,0 0-1,0 1 1,-1-1-1,1 0 1,0 0-1,0 0 1,0 0-1,-1 0 1,1 0-1,0 0 1,0 0-1,0 1 1,0-1-1,0 0 1,-1 0-1,1 0 1,0 0-1,0 1 1,0-1-1,0 0 1,0 0-1,0 0 1,0 1-1,-1-1 1,1 0-1,-2 6 54,-1 1-1,1-1 1,1 0 0,-1 1-1,1-1 1,0 1-1,0 0 1,1-1-1,1 13 1,9 65 385,-10-80-423,4 23 117,2-1-1,0 1 1,2-1 0,0-1-1,2 0 1,1 0 0,1-1-1,1 0 1,31 42-1,-25-40-49,-13-17-62,1 1 0,1-1 0,-1 0 0,14 11 0,-21-20-23,0 0 0,0 0 0,0 1 1,0-1-1,1 0 0,-1 0 0,0 0 1,0 0-1,0 0 0,0 0 0,0 0 0,0 0 1,0 0-1,0 0 0,1 0 0,-1 0 1,0 0-1,0 0 0,0 0 0,0 0 1,0 0-1,0 0 0,0 0 0,1 0 0,-1 0 1,0 0-1,0 0 0,0 0 0,0 0 1,0 0-1,0 0 0,0 0 0,1 0 0,-1 0 1,0 0-1,0 0 0,0 0 0,0-1 1,0 1-1,0 0 0,0 0 0,0 0 0,0 0 1,0 0-1,0 0 0,0 0 0,0 0 1,1 0-1,-1-1 0,0 1 0,0 0 0,0 0 1,0 0-1,0 0 0,0-11 14,-3-10-56,-5-10-264,-1 1-1,-2 0 1,-1 0 0,-2 1-1,0 1 1,-20-28-1,30 50 200,-1 1 0,1 0 0,-1 0 0,0 0-1,-9-6 1,12 10 90,1 0 0,-1 0 0,1 0 1,-1 0-1,0 0 0,0 1 0,1-1 0,-1 1 0,0-1 0,0 1 0,-2-1 0,3 1 23,0 0 0,0 1 0,0-1 0,0 0 0,0 0-1,0 1 1,0-1 0,0 0 0,0 1 0,1-1 0,-1 1 0,0-1 0,0 1 0,1-1 0,-1 1-1,0 0 1,0-1 0,1 1 0,-1 0 0,1 0 0,-1-1 0,1 1 0,-2 2 0,2-2 4,-1-1 0,0 1 1,1 0-1,-1 0 1,1 0-1,-1 0 1,1 1-1,-1-1 1,1 0-1,0 0 0,-1 0 1,1 0-1,0 0 1,0 0-1,0 0 1,0 1-1,0-1 1,0 0-1,0 0 1,0 0-1,1 0 0,-1 0 1,0 1-1,1-1 1,-1 0-1,1 0 1,-1 0-1,1 0 1,-1 0-1,1 0 0,0 0 1,-1-1-1,1 1 1,0 0-1,0 0 1,0 0-1,0-1 1,0 1-1,0 0 0,0-1 1,0 1-1,0-1 1,0 1-1,0-1 1,0 0-1,0 1 1,2-1-1,2 1-65,0 0 1,0 0-1,0-1 0,1 0 0,-1 0 1,0 0-1,0 0 0,0-1 0,7-2 1,0-1 254,0-1 1,0 0 0,-1-1-1,16-11 1,-17 11-190,21-14 24</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1.580"/>
    </inkml:context>
    <inkml:brush xml:id="br0">
      <inkml:brushProperty name="width" value="0.025" units="cm"/>
      <inkml:brushProperty name="height" value="0.025" units="cm"/>
    </inkml:brush>
  </inkml:definitions>
  <inkml:trace contextRef="#ctx0" brushRef="#br0">129 1 16307,'-34'16'2417,"29"-14"-2226,-1 0 0,1 0 0,0 1 0,0 0 0,0 0 0,1 0-1,-1 0 1,0 1 0,1 0 0,0 0 0,-6 7 0,5-3-123,1-1-1,0 1 1,1 0 0,0 0-1,0 0 1,0 0 0,1 0-1,0 1 1,1-1-1,0 1 1,0 12 0,1-16-51,0-1 1,1 1 0,0-1-1,-1 1 1,1-1 0,1 0-1,-1 1 1,1-1 0,-1 0-1,5 6 1,-5-8 0,1 1 0,0-1 0,0 0 0,0 0 0,0 0 0,0 0 0,0 0 0,0-1 0,1 1 1,-1-1-1,1 1 0,-1-1 0,1 0 0,0 0 0,0 0 0,-1 0 0,5 0 0,-2 0 11,-1-1 0,0 1 1,0-1-1,0-1 0,0 1 0,0 0 0,0-1 0,0 0 1,0 0-1,0 0 0,0-1 0,0 1 0,0-1 1,6-4-1,-5 3 30,1-1 1,-1 0 0,0 0-1,-1-1 1,1 1 0,-1-1-1,0 0 1,0 0 0,4-8-1,-5 8-4,0 0 0,-1-1 0,0 1 0,0-1 0,0 1 0,0-1 0,-1 0 0,0 1 0,0-1 0,-1-7 0,0 9-28,0 0 0,0 0 1,-1 1-1,0-1 0,0 0 0,0 1 1,0-1-1,0 1 0,-1-1 0,1 1 1,-1-1-1,0 1 0,0 0 0,0 0 0,-1 0 1,-3-4-1,3 4-186,-1 0 0,0 0 1,1 0-1,-1 0 0,0 1 1,0-1-1,-1 1 0,1 0 1,0 0-1,-1 1 0,1-1 0,-8 0 1,47 12-2063,-1-4 1485</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2.602"/>
    </inkml:context>
    <inkml:brush xml:id="br0">
      <inkml:brushProperty name="width" value="0.025" units="cm"/>
      <inkml:brushProperty name="height" value="0.025" units="cm"/>
    </inkml:brush>
  </inkml:definitions>
  <inkml:trace contextRef="#ctx0" brushRef="#br0">19 436 17196,'-1'1'113,"-1"1"1,1-1-1,-1 1 1,1-1-1,-1 1 1,1 0-1,0 0 1,0 0-1,0-1 1,0 1-1,0 0 0,0 0 1,1 0-1,-1 0 1,1 1-1,-1-1 1,1 0-1,0 0 1,0 0-1,0 4 1,0 46 974,0-51-1039,1 7 12,0-1-1,0 0 1,0 1-1,1-1 1,0 0-1,1 0 0,-1 0 1,1-1-1,0 1 1,9 11-1,-10-15-54,0-1 0,0 1 0,0-1-1,0 0 1,1 0 0,-1 0 0,1 0 0,-1 0 0,1-1-1,0 1 1,0-1 0,0 0 0,0 0 0,0 0 0,0 0 0,0 0-1,0-1 1,0 1 0,0-1 0,0 0 0,1 0 0,-1 0-1,0 0 1,0 0 0,0-1 0,0 0 0,6-1 0,-4 0-35,1-1 0,-1 0 0,0 0 0,0 0 0,0 0 0,0-1 0,0 0 0,-1 0 0,1 0 0,-1-1 0,0 1 0,-1-1 0,1 0 0,-1 0 0,0 0 0,0 0 0,-1-1 0,3-6 0,0 1-23,-1-1 0,-1 0 0,0 0 1,0 0-1,-1 0 0,-1-1 0,0-22 0,-1 31 70,-1-1 1,0 1-1,0-1 0,0 1 0,-3-8 1,4 11-11,-1 1 0,1-1 0,0 0 0,0 1 0,0-1 0,-1 1 0,1-1 0,0 1 0,0-1 1,-1 1-1,1-1 0,0 1 0,-1 0 0,1-1 0,-1 1 0,1 0 0,-1-1 0,1 1 0,-1 0 0,1-1 1,-1 1-1,1 0 0,-1 0 0,1-1 0,-1 1 0,1 0 0,-1 0 0,1 0 0,-1 0 0,0 0 0,1 0 1,-1 0-1,1 0 0,-1 0 0,1 0 0,-1 0 0,1 0 0,-1 0 0,0 1 0,1-1 0,-1 0 0,1 0 1,-1 1-1,1-1 0,-1 0 0,1 0 0,0 1 0,-1-1 0,1 1 0,-1-1 0,1 0 0,0 1 0,-1-1 1,1 1-1,0-1 0,-1 1 0,-1 3 31,-1 0-1,1 0 1,0 0 0,0 0 0,1 0 0,-1 1-1,1-1 1,0 0 0,0 1 0,0-1 0,1 1-1,0-1 1,0 1 0,0-1 0,1 7 0,-1-5-17,1 0 0,0 0 0,0 0 0,1 0 0,-1-1 1,1 1-1,1 0 0,-1-1 0,1 0 0,0 1 1,4 5-1,-5-8-15,1-1 1,0 1 0,0-1-1,0 1 1,0-1 0,0 0-1,0 0 1,0 0 0,1 0-1,-1-1 1,1 0 0,0 1-1,-1-1 1,1 0 0,0-1-1,6 1 1,-5 0 1,1-1-1,0-1 1,-1 1 0,1-1-1,0 0 1,-1-1 0,1 1 0,-1-1-1,1 0 1,7-4 0,-8 3 5,0 1 0,-1-1 0,1 0 0,-1 0 0,0 0 0,0-1 0,0 1 0,0-1 0,0 0 0,-1 0 0,0 0 0,0-1 0,0 1 0,0-1 0,-1 0 0,0 0 0,0 0 0,0 0 0,0 0 0,-1 0 0,0 0 0,0 0 0,0-1 0,-1 1 0,0-6 0,1 10-7,-1 1-1,0-1 1,0 0-1,0 0 0,-1 0 1,1 0-1,0 0 0,0 0 1,0 0-1,-1 1 0,1-1 1,0 0-1,-1 0 0,1 0 1,-1 1-1,1-1 0,-1 0 1,1 0-1,-1 1 0,1-1 1,-1 0-1,0 1 0,1-1 1,-1 1-1,0-1 1,0 1-1,1-1 0,-1 1 1,0 0-1,0-1 0,0 1 1,0 0-1,0 0 0,1-1 1,-1 1-1,0 0 0,0 0 1,0 0-1,0 0 0,0 0 1,0 0-1,0 0 0,1 1 1,-1-1-1,0 0 0,0 0 1,0 1-1,0-1 1,-1 1-1,1 0-3,1-1 0,-1 1-1,0 0 1,0 0 0,0-1 0,1 1 0,-1 0 0,0 0-1,1 0 1,-1 0 0,1 0 0,-1 0 0,1 0 0,0 0 0,-1 0-1,1 0 1,0 0 0,0 1 0,-1-1 0,1 0 0,0 0 0,0 0-1,0 0 1,1 0 0,-1 0 0,0 0 0,0 1 0,0-1-1,1 0 1,-1 0 0,1 0 0,-1 0 0,1 0 0,-1 0 0,1 0-1,-1 0 1,1-1 0,0 1 0,0 0 0,-1 0 0,1 0 0,0-1-1,1 2 1,1 0 0,-1 0 1,1-1-1,0 1 0,-1-1 0,1 1 0,0-1 0,0 0 1,0 0-1,0 0 0,0-1 0,0 1 0,0-1 0,0 1 0,0-1 1,1 0-1,-1 0 0,0-1 0,0 1 0,0-1 0,0 1 1,0-1-1,6-2 0,-7 2 12,1 0 1,-1 0-1,1 0 0,-1 0 0,0 0 1,1 0-1,-1-1 0,0 1 1,0-1-1,0 0 0,0 1 1,0-1-1,-1 0 0,1 0 1,0 0-1,-1-1 0,0 1 1,1 0-1,-1 0 0,0-1 0,0 1 1,0-1-1,0 1 0,-1-1 1,1 1-1,-1-1 0,1-4 1,-1 6-11,0 0 0,0 0 0,0 0-1,-1 0 1,1 0 0,0 0 0,0 0 0,-1 0 0,1 0 0,0 1 0,-1-1 0,1 0 0,-1 0 0,1 0 0,-1 0 0,0 1 0,1-1 0,-1 0 0,0 0 0,1 1-1,-1-1 1,0 1 0,0-1 0,0 0 0,0 1 0,1 0 0,-1-1 0,0 1 0,0-1 0,0 1 0,0 0 0,0 0 0,0 0 0,0-1 0,0 1 0,0 0 0,0 0-1,0 0 1,0 1 0,0-1 0,0 0 0,-1 1 0,-1-1-3,-1 1-1,1 0 1,0 0-1,0 0 1,0 0-1,0 1 1,0-1-1,1 1 1,-1 0-1,0-1 1,-4 6-1,5-6-3,1 1 0,0-1-1,-1 1 1,1 0 0,0 0-1,0-1 1,0 1 0,0 0-1,0 0 1,0 0-1,0 0 1,1 0 0,-1 1-1,1-1 1,0 0 0,-1 0-1,1 4 1,1-4-5,-1 0 0,1-1-1,-1 1 1,1 0 0,0 0 0,-1-1 0,1 1-1,0 0 1,0-1 0,0 1 0,0-1-1,1 0 1,-1 1 0,0-1 0,1 0 0,2 2-1,0 0-39,1 0-1,0 0 0,0-1 0,0 0 0,0 0 0,1 0 1,-1 0-1,0-1 0,1 0 0,-1 0 0,1-1 0,7 1 1,-4-2-52,-1 0 1,0 0 0,1-1 0,-1 0 0,0 0-1,0-1 1,0 0 0,0 0 0,-1-1 0,1 0-1,12-9 1,-15 9 55,0 0 0,-1 0 0,1-1-1,-1 1 1,0-1 0,0 0 0,0-1 0,-1 1 0,0-1-1,0 1 1,0-1 0,0 0 0,-1 0 0,0 0 0,-1-1-1,2-6 1,5-69-416,-7 58-205,1 0 1,1 0-1,1 0 1,1 0-1,12-31 0,0 19-274,-12 28 1013,-1 0 0,0-1 0,0 1 0,-1-1 0,0 0 0,0 0 0,2-18-1,-17 89 2856,10-17-2659,2-1 0,2 0-1,2 1 1,2-1-1,2-1 1,25 84-1,-37-138-427,0 1 0,-2 0-1,1 0 1,-1 0 0,0 1 0,-1 0-1,-13-14 1,-66-56 1548,52 50 6,34 29-1381,0 0 1,0 0-1,0 0 1,0 0-1,0-1 1,0 1-1,0 0 1,-1 0-1,1 0 1,0 0-1,0 0 1,0 0-1,0 0 1,0-1-1,0 1 1,0 0-1,0 0 1,0 0-1,0 0 1,0 0-1,-1 0 1,1-1-1,0 1 1,0 0-1,0 0 1,0 0 0,0 0-1,0 0 1,0-1-1,0 1 1,0 0-1,1 0 1,-1 0-1,0 0 1,0 0-1,0-1 1,0 1-1,0 0 1,0 0-1,0 0 1,0 0-1,0 0 1,0 0-1,0-1 1,0 1-1,1 0 1,-1 0-1,0 0 1,0 0-1,0 0 1,0 0-1,0 0 1,0 0-1,1 0 1,-1 0-1,0 0 1,0 0-1,0 0 1,0 0-1,0-1 1,1 1-1,-1 0 1,0 0-1,0 0 1,0 0-1,0 1 1,1-1-1,10-1 177,-10 1-167,17 0-266,0-1-1,0-1 0,0-1 1,0 0-1,0-1 1,-1-1-1,1-1 0,-1 0 1,0-1-1,18-11 0,3-6-302</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3.048"/>
    </inkml:context>
    <inkml:brush xml:id="br0">
      <inkml:brushProperty name="width" value="0.025" units="cm"/>
      <inkml:brushProperty name="height" value="0.025" units="cm"/>
    </inkml:brush>
  </inkml:definitions>
  <inkml:trace contextRef="#ctx0" brushRef="#br0">0 89 16900,'4'14'1648,"8"-11"-1072,5-4-216,10-8 640,5-2-520,5-8 737,2-2-841,7-1-96,-2-1-96</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3.539"/>
    </inkml:context>
    <inkml:brush xml:id="br0">
      <inkml:brushProperty name="width" value="0.025" units="cm"/>
      <inkml:brushProperty name="height" value="0.025" units="cm"/>
    </inkml:brush>
  </inkml:definitions>
  <inkml:trace contextRef="#ctx0" brushRef="#br0">272 1 11074,'-45'17'5536,"43"-16"-5083,0 0-1,0 0 1,1 0-1,-1 0 1,1 0-1,-1 0 1,1 0-1,0 1 1,-2 1-1,-9 8 619,-13 4-132,-46 18 0,45-21-862,-43 24-1,69-36-80,0 0-1,-1 0 0,1 0 1,0 0-1,0 0 0,-1 0 1,1 0-1,0 0 0,0 1 1,-1-1-1,1 0 0,0 0 1,0 0-1,-1 0 0,1 1 1,0-1-1,0 0 0,0 0 1,-1 0-1,1 1 0,0-1 1,0 0-1,0 0 0,0 0 1,0 1-1,-1-1 0,1 0 1,0 0-1,0 1 0,0-1 1,0 0-1,0 1 0,0-1 1,0 0-1,0 0 0,0 1 1,0-1-1,0 0 0,0 0 1,0 1-1,0-1 0,0 0 1,0 1-1,0-1 0,1 0 1,-1 0-1,0 1 0,0-1 1,18 5-217,30-5-155,-47 0 354,44-3-318,-17 1 108,-1 1 1,1 1-1,36 5 0,-62-5 221,1 1-1,0-1 0,-1 1 0,1 0 0,0 0 0,-1 0 0,1 0 1,-1 1-1,0-1 0,1 0 0,-1 1 0,0 0 0,3 2 1,-5-3 17,1 0 0,0 1 0,0-1 0,0 0 0,-1 1 0,1-1 0,0 1 0,-1-1-1,1 1 1,-1-1 0,0 1 0,0-1 0,1 1 0,-1-1 0,0 1 0,0 0 0,0-1 0,-1 1 0,1-1 0,0 1 0,-1-1 0,1 1 0,-1-1 0,0 3 0,-5 7 95,1 0-1,-2 0 1,1-1-1,-1 0 1,-1 0-1,0-1 1,0 0-1,-1 0 1,-10 7-1,2-2 118,-1-1 0,0-1 0,0-1-1,-26 11 1,10-12-382,33-9 148,1-1 0,-1 0 0,1 0 0,-1 0 0,1 0 0,-1 0 0,1 0 0,-1 0 0,1 0 0,-1 0 0,1 0 0,-1 0 0,0 0 0,1 0-1,-1 0 1,1 0 0,-1 0 0,1-1 0,-1 1 0,1 0 0,-1 0 0,1-1 0,-1 1 0,1 0 0,0-1 0,-1 1 0,1 0 0,-1-1 0,1 1 0,0-1 0,-1 1 0,1-1-1,0 1 1,0-1 0,-1 1 0,1-1 0,0 1 0,0-1 0,0 1 0,0-1 0,-1 1 0,1-1 0,0 1 0,0-1 0,0 1 0,0-1 0,0 0 0,0 1 0,1-1 0,-1 1-1,0-1 1,0 1 0,0-1 0,0 1 0,1-1 0,9-19-213,10-4-91</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4.050"/>
    </inkml:context>
    <inkml:brush xml:id="br0">
      <inkml:brushProperty name="width" value="0.025" units="cm"/>
      <inkml:brushProperty name="height" value="0.025" units="cm"/>
    </inkml:brush>
  </inkml:definitions>
  <inkml:trace contextRef="#ctx0" brushRef="#br0">57 398 11474,'-23'74'2686,"15"-53"-1786,2-1 0,0 1 1,1 1-1,-3 29 0,8-51-880,0 0 0,0 1 0,0-1 0,0 0 0,-1 1 0,1-1 0,0 1 0,0-1 0,0 1 0,0-1-1,0 0 1,0 1 0,0-1 0,0 1 0,1-1 0,-1 0 0,0 1 0,0-1 0,0 1 0,0-1 0,0 0 0,1 1 0,-1-1-1,0 0 1,0 1 0,1-1 0,-1 0 0,0 1 0,1-1 0,-1 0 0,0 0 0,1 1 0,-1-1 0,0 0 0,1 0 0,-1 0-1,0 1 1,1-1 0,-1 0 0,1 0 0,1 0 10,-1-1 1,0 1-1,1-1 0,-1 0 0,1 1 0,-1-1 1,0 0-1,1 0 0,-1 0 0,0 0 0,1-1 1,30-35 179,-18 14-208,-1 0 1,-1 0-1,-1-2 1,-1 1-1,8-30 1,-6 10-90,-3-1-1,5-51 1,-11 73 39,-1 0-1,-1 0 0,-1 0 1,-1 0-1,-6-36 0,6 56 47,0-1-1,0 1 0,0-1 1,0 1-1,-1 0 1,0-1-1,1 1 1,-4-3-1,5 5 6,-1 0 1,0 0-1,1 1 1,-1-1-1,0 1 0,0-1 1,1 0-1,-1 1 1,0 0-1,0-1 1,0 1-1,0-1 0,0 1 1,1 0-1,-1 0 1,0-1-1,0 1 0,0 0 1,0 0-1,0 0 1,0 0-1,0 0 1,0 0-1,0 0 0,0 1 1,0-1-1,0 0 1,0 0-1,1 1 0,-1-1 1,0 1-1,0-1 1,0 0-1,0 1 1,1 0-1,-1-1 0,-1 2 1,-3 3 78,-1 0-1,1 1 1,1 0-1,-1 0 1,1 0 0,0 0-1,1 1 1,-1-1 0,-4 15-1,-2 8 369,-7 31 0,13-41-147,0 0 0,-1 32 0,5-45-226,0 1-1,0-1 1,0 1 0,1-1 0,0 1-1,0-1 1,0 0 0,1 1 0,0-1-1,1 0 1,4 9 0,-6-14-103,0 1 1,1 0-1,-1-1 1,1 1-1,-1-1 1,1 0-1,0 1 0,0-1 1,0 0-1,0 0 1,0 0-1,0 0 1,0-1-1,0 1 0,0 0 1,0-1-1,0 0 1,0 1-1,0-1 1,1 0-1,-1 0 0,0 0 1,0 0-1,0-1 1,0 1-1,0 0 1,1-1-1,-1 0 0,0 1 1,0-1-1,3-2 1,7-2-351,-1-1 1,0 0-1,20-15 1,-27 18 269,6-4-98,0-1-110,-1 1-1,2 1 1,-1 0-1,1 0 1,12-5 0,-20 11 278,-1-1 0,1 0 1,-1 0-1,1 1 0,0 0 1,-1-1-1,1 1 1,-1 0-1,1 0 0,0 1 1,-1-1-1,1 0 0,-1 1 1,1 0-1,-1 0 1,1-1-1,-1 1 0,1 1 1,-1-1-1,0 0 0,0 0 1,1 1-1,-1 0 1,0-1-1,0 1 0,-1 0 1,1 0-1,0 0 0,2 3 1,2 6 48,1 0 1,-2 1-1,0-1 1,0 1-1,4 18 1,-4-14 30,0-1 1,10 18-1,-15-31-49,1-1 0,-1 0 0,1 0 0,-1 0-1,1 0 1,-1 0 0,1 0 0,0 0 0,-1 0-1,1 0 1,0-1 0,0 1 0,0 0-1,0 0 1,0-1 0,0 1 0,0 0 0,0-1-1,0 1 1,0-1 0,0 1 0,0-1 0,0 0-1,1 1 1,-1-1 0,0 0 0,0 0-1,2 0 1,-2-1 0,1 0 0,0 1 0,0-1 0,0 0 0,0-1 0,-1 1 0,1 0 0,0 0 0,-1-1 0,1 1 0,-1-1 0,0 1 0,1-1 0,-1 0-1,2-3 1,15-25-33</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4.719"/>
    </inkml:context>
    <inkml:brush xml:id="br0">
      <inkml:brushProperty name="width" value="0.025" units="cm"/>
      <inkml:brushProperty name="height" value="0.025" units="cm"/>
    </inkml:brush>
  </inkml:definitions>
  <inkml:trace contextRef="#ctx0" brushRef="#br0">49 118 15419,'-10'20'743,"1"1"0,1 0-1,-6 27 1,12-39-495,0-1 0,0 1 0,1-1 0,0 1 0,1 0 0,0 0 1,1-1-1,-1 1 0,2 0 0,-1-1 0,4 12 0,-4-19-214,-1 0 1,1 1-1,-1-1 0,1 0 1,0 1-1,-1-1 0,1 0 0,0 0 1,0 0-1,0 0 0,0 0 0,0 0 1,0 0-1,0 0 0,0 0 0,0-1 1,1 1-1,-1 0 0,0-1 1,0 1-1,1 0 0,-1-1 0,0 0 1,1 1-1,-1-1 0,1 0 0,-1 0 1,0 0-1,1 0 0,-1 0 0,1 0 1,-1 0-1,0 0 0,1-1 0,-1 1 1,0 0-1,1-1 0,-1 1 1,0-1-1,2 0 0,2-2 2,0 1 0,0-1-1,0-1 1,0 1 0,-1 0 0,1-1 0,-1 0-1,7-9 1,-1-2-39,-1 0 1,-1-1-1,0 0 0,-1 0 0,0-1 1,-2 0-1,0 0 0,-1-1 0,-1 1 0,0-1 1,0-25-1,-8 17-258,0 22 32,2 16 39,2-5 105,1 1 1,0-1-1,1 1 1,0-1-1,0 1 1,2 7-1,-2-13 6,-1 0-1,1 0 1,0 0-1,0 0 1,0 0-1,0-1 1,0 1-1,0 0 1,0 0-1,1-1 1,2 4-1,-3-5 11,-1 1 0,1-1 0,0 1 0,0-1 0,0 0 0,0 1 0,0-1 0,0 0 0,0 0 0,0 0 0,0 1-1,0-1 1,0 0 0,-1 0 0,1 0 0,0-1 0,0 1 0,0 0 0,0 0 0,0 0 0,0-1 0,0 1 0,0-1 0,0 1 0,0 0-1,-1-1 1,2 0 0,1-2-176,1-1 0,-1 0 0,0 1 0,0-1 0,0 0 0,-1 0 0,0-1 0,1 1 0,-1 0 0,-1-1 0,1 1 0,-1-1 0,0 0 0,0 1 0,1-6 0,-10 70 1882,0 109 1,9-134-1034,1-1 1,2 0 0,1 0-1,19 66 1,-13-78-362,-4-17-120,-2-15 27,-3-10-160,0-2-1,-2 1 0,-1-21 0,0-11-202,1 0-11,11-224-1260,-10 268 1407,6-35-180,-7 42 253,1 0 0,-1 0 0,1 0 0,-1 0 0,1 0 0,0 0 0,0 0 0,0 0 0,0 1 0,0-1 0,1 0-1,-1 1 1,0-1 0,1 1 0,-1-1 0,1 1 0,2-2 0,-3 3 11,0 0 1,1 0-1,-1 0 0,0 0 0,1 0 0,-1 0 1,0 0-1,0 0 0,1 1 0,-1-1 1,0 0-1,0 1 0,1-1 0,-1 1 0,0 0 1,0-1-1,0 1 0,0 0 0,0 0 1,0-1-1,0 1 0,0 0 0,0 0 0,0 0 1,-1 0-1,1 0 0,0 0 0,0 2 1,20 33 216,-17-27-101,0 0 1,-1 1-1,0-1 1,-1 1-1,0-1 1,-1 1 0,0 0-1,0 0 1,-2 10-1,1-16-25,0 1 0,0-1 0,-1 1 0,0-1 1,0 1-1,0-1 0,0 0 0,-1 1 0,0-1 0,0 0 0,0 0 0,0 0 0,-1 0 0,1-1 0,-1 1 0,0-1 0,0 1 0,-1-1 0,1 0 0,0 0 0,-7 4 0,8-6-111,0 0-1,0-1 0,0 1 1,0 0-1,0-1 1,0 1-1,0-1 0,0 1 1,0-1-1,0 0 0,0 0 1,0 0-1,0 0 1,0 0-1,0-1 0,-1 1 1,1-1-1,0 1 0,1-1 1,-1 0-1,0 1 1,0-1-1,0 0 0,0 0 1,1-1-1,-1 1 0,0 0 1,-1-3-1,-1 1-93,1 0-1,0-1 1,0 0-1,1 1 0,-1-1 1,1 0-1,0 0 1,0-1-1,0 1 1,1 0-1,-3-9 1,3-14-406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5.477"/>
    </inkml:context>
    <inkml:brush xml:id="br0">
      <inkml:brushProperty name="width" value="0.025" units="cm"/>
      <inkml:brushProperty name="height" value="0.025" units="cm"/>
    </inkml:brush>
  </inkml:definitions>
  <inkml:trace contextRef="#ctx0" brushRef="#br0">132 45 16027,'-3'-4'140,"-1"0"-1,1 0 1,-1 1-1,1-1 0,-1 1 1,0-1-1,0 1 1,-1 0-1,1 1 1,-1-1-1,-6-2 0,10 5-105,-1-1-1,0 1 0,0-1 1,0 1-1,0 0 1,0 0-1,0 0 0,0 0 1,0 0-1,1 0 0,-1 0 1,0 0-1,0 1 0,0-1 1,0 1-1,0 0 1,1-1-1,-1 1 0,0 0 1,1 0-1,-1 0 0,0 0 1,1 1-1,-1-1 0,1 0 1,0 1-1,-1-1 1,1 0-1,0 1 0,0 0 1,0-1-1,0 1 0,-1 2 1,-2 5 114,0 0 1,1 0-1,0 0 1,1 1 0,0-1-1,1 0 1,-1 1-1,2-1 1,0 11 0,0 9 474,9 48 0,-4-47-35,16 50-1,-18-70-513,1 0 0,0 0 0,0-1-1,1 0 1,0 0 0,1 0 0,0-1 0,12 14-1,-17-20-67,1-1 1,-1 0-1,0 0 0,0 0 0,0 0 0,1 0 0,-1 0 0,0 0 1,1 0-1,-1-1 0,1 1 0,-1 0 0,1-1 0,-1 1 0,1-1 1,0 0-1,-1 1 0,1-1 0,0 0 0,-1 0 0,1 0 0,-1 0 1,4-1-1,-3 0 2,0 0 0,0 0 0,0 0 0,-1 0 0,1-1 0,0 1 0,-1-1 0,1 1 0,0-1 0,-1 0 0,0 1 0,1-1 0,-1 0 0,0 0 0,1-2 0,2-6 23,1 0-1,-2-1 1,0 1-1,0-1 1,2-20-1,-3 2 34,-4-41 0,0-4-43,2 73-24,0 0 0,0 0 0,0 0 0,0 0 0,1 1-1,-1-1 1,0 0 0,0 0 0,0 0 0,1 0-1,-1 1 1,0-1 0,1 0 0,-1 0 0,1 1-1,-1-1 1,1 0 0,-1 1 0,1-1 0,-1 0 0,1 1-1,0-1 1,-1 1 0,1-1 0,0 1 0,0-1-1,-1 1 1,1-1 0,0 1 0,0 0 0,0 0-1,-1-1 1,1 1 0,0 0 0,0 0 0,0 0 0,0 0-1,1 0 1,4 0-11,-1 1-1,1 0 1,0 0-1,-1 1 1,6 1 0,3 2-14,6-1 0,1-1 0,-1 0 1,1-2-1,-1 0 0,1-1 1,-1-2-1,23-3 0,-26 2-44,-1 0 0,0-2-1,-1 0 1,1 0 0,-1-2 0,0 0-1,0 0 1,-1-1 0,18-14 0,-18 7-89,-9 7 48,-5 8 110,0 0 1,0 0-1,0 0 0,0 0 0,0 0 1,0-1-1,0 1 0,0 0 0,0 0 1,0 0-1,0 0 0,0 0 0,0 0 1,0 0-1,0-1 0,0 1 1,0 0-1,0 0 0,0 0 0,0 0 1,0 0-1,0 0 0,0 0 0,0 0 1,0 0-1,0-1 0,0 1 0,0 0 1,0 0-1,0 0 0,0 0 0,0 0 1,-1 0-1,1 0 0,0 0 0,0 0 1,0 0-1,0 0 0,0 0 0,0 0 1,0 0-1,0 0 0,-1 0 0,1-1 1,0 1-1,0 0 0,0 0 1,0 0-1,0 0 0,0 0 0,0 0 1,-1 1-1,0-1 6,1 0 0,-1 0 1,0 0-1,0 0 0,0 1 0,0-1 1,0 0-1,1 1 0,-1-1 0,0 0 1,0 1-1,1-1 0,-1 1 0,0-1 1,0 1-1,1 0 0,-1-1 0,1 1 1,-1 0-1,1-1 0,-1 1 0,1 0 1,-1 0-1,1 0 0,-1-1 0,1 1 1,0 0-1,0 0 0,-1 0 0,1 0 1,0 0-1,0-1 0,0 1 0,0 0 1,0 0-1,0 0 0,0 1 0,0 1 7,1 0-1,-1 0 1,0-1-1,1 1 1,-1 0-1,1 0 1,0-1-1,0 1 1,0 0-1,0-1 1,3 4-1,7 7-20,1 0 1,1 0-1,1-2 0,15 12 0,-13-10-267,0-1-1,26 29 1,-36-34 145,0 0 0,-1 1 0,0 0 0,0 0 0,-1 0 0,0 0 1,0 1-1,-1 0 0,3 10 0,-6-15 137,1-1 0,-1 1 0,1-1 0,-1 0 0,0 1 0,0-1 0,-1 1 0,1-1 0,-1 1 0,0-1 0,0 0 0,0 1 0,0-1 0,0 0 0,-1 0 0,1 0 0,-1 0 0,0 0 0,0 0 0,0 0 0,0 0 0,-1-1 0,1 1 0,-1-1 0,1 0 0,-1 0 0,-3 2 0,1-1 102,1 0-1,-1-1 1,0 0-1,1 0 1,-1 0 0,0 0-1,0-1 1,0 0-1,0 0 1,0 0-1,-1-1 1,1 1-1,0-1 1,0 0-1,0-1 1,-7-1-1,4 0-11,1 0 0,0 0 0,0-1-1,0 0 1,0-1 0,0 1 0,1-1 0,0 0 0,-1-1-1,-7-8 1,6 6-52,1-1 0,1 1 0,-1-2-1,1 1 1,1-1 0,-1 0 0,-6-15-1,9 17-68,1 1 0,0-1 0,0 0 0,0 0-1,1 0 1,0-1 0,0 1 0,1 0-1,0 0 1,1-14 0,0 17-9,1-1 1,-1 1-1,1 0 0,-1 0 1,1 0-1,0 0 1,1 0-1,-1 0 0,1 0 1,0 1-1,0-1 0,0 1 1,0 0-1,0 0 0,1 0 1,-1 0-1,1 0 1,0 1-1,6-3 0,7-3-360,1 1-1,0 0 0,26-5 0,-7 1-6,-21 6-23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46.017"/>
    </inkml:context>
    <inkml:brush xml:id="br0">
      <inkml:brushProperty name="width" value="0.025" units="cm"/>
      <inkml:brushProperty name="height" value="0.025" units="cm"/>
    </inkml:brush>
  </inkml:definitions>
  <inkml:trace contextRef="#ctx0" brushRef="#br0">0 151 15891,'53'-17'1713,"6"0"-1145,7-9-768,-1-10 1480,2-18-680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464"/>
    </inkml:context>
    <inkml:brush xml:id="br0">
      <inkml:brushProperty name="width" value="0.05" units="cm"/>
      <inkml:brushProperty name="height" value="0.05" units="cm"/>
    </inkml:brush>
  </inkml:definitions>
  <inkml:trace contextRef="#ctx0" brushRef="#br0">104 15 16371,'-8'6'254,"1"-1"0,0 1 0,0 0 0,1 1 0,-1 0 0,1 0 0,1 0 0,0 1 0,0-1 0,0 1-1,-6 15 1,7-13-89,0 1-1,0 1 1,1-1-1,0 0 1,1 1 0,0-1-1,1 1 1,0 19-1,1-29-145,0 0-1,0 1 0,0-1 1,1 0-1,-1 0 1,1 0-1,-1 0 0,1 1 1,0-1-1,0 0 1,0 0-1,0 0 1,0-1-1,0 1 0,0 0 1,1 0-1,-1-1 1,1 1-1,-1 0 0,1-1 1,-1 0-1,4 3 1,-3-4-11,1 1 1,-1 0-1,0-1 0,1 1 1,-1-1-1,1 0 1,-1 0-1,1 0 0,-1 0 1,0 0-1,1-1 1,-1 1-1,1-1 0,-1 1 1,0-1-1,1 0 1,-1 0-1,0 0 0,0 0 1,3-2-1,9-6 4,0-1 0,0 0-1,-1-1 1,-1 0 0,14-17-1,53-71 151,-37 44-42,-22 37-46,-12 17 5,-5 14-12,-3-8-48,-1 3 33,1 0-1,1 0 1,0-1 0,0 1-1,0 0 1,3 8-1,-3-14-40,-1-1 0,1 1 0,0-1 0,0 1 0,0-1 0,0 1 0,0-1 0,0 0 0,0 1 0,0-1 0,0 0-1,1 0 1,-1 0 0,1 0 0,-1 0 0,1-1 0,-1 1 0,1 0 0,-1 0 0,1-1 0,-1 1 0,1-1 0,0 0 0,-1 1 0,1-1 0,0 0-1,-1 0 1,1 0 0,0 0 0,-1 0 0,1-1 0,0 1 0,-1 0 0,1-1 0,1 0 0,10-3-6,0-1 1,-1 0-1,0-1 0,0 0 1,-1-1-1,0 0 1,18-15-1,-17 12-118,0 1 0,1 0 0,1 1 0,-1 1 0,17-7 0,-29 13 97,0 1-1,0-1 1,0 1 0,0-1-1,-1 1 1,1 0 0,0-1-1,0 1 1,0 0 0,0 0 0,0 0-1,0 0 1,0 0 0,0 0-1,0 0 1,-1 0 0,1 0-1,0 0 1,0 0 0,0 0-1,0 1 1,0-1 0,0 0-1,0 1 1,-1-1 0,1 1-1,0-1 1,0 1 0,-1-1-1,1 1 1,0 0 0,0-1-1,-1 1 1,1 0 0,0 0-1,0 3 3,0-1-1,0 1 0,-1 0 1,1-1-1,-1 1 0,0 0 0,-1 6 1,2 20-256,-1-29 236,1 0-1,-1 0 0,0 0 1,0 0-1,0 0 0,1 0 1,-1 0-1,1-1 0,-1 1 0,1 0 1,-1 0-1,1 0 0,-1-1 1,1 1-1,0 0 0,-1-1 1,1 1-1,0 0 0,0-1 1,-1 1-1,1-1 0,0 1 1,1 0-1,1-1-75,0 0 0,0 0 1,0 0-1,0-1 0,0 1 0,0-1 0,0 1 0,-1-1 1,1 0-1,0 0 0,0 0 0,-1-1 0,1 1 0,-1-1 1,1 1-1,-1-1 0,4-3 0,0 1-88,22-17-402</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53.062"/>
    </inkml:context>
    <inkml:brush xml:id="br0">
      <inkml:brushProperty name="width" value="0.025" units="cm"/>
      <inkml:brushProperty name="height" value="0.025" units="cm"/>
    </inkml:brush>
  </inkml:definitions>
  <inkml:trace contextRef="#ctx0" brushRef="#br0">217 0 13259,'0'0'165,"0"0"0,0 0-1,0 1 1,1-1 0,-1 0 0,0 0 0,0 0 0,0 0 0,0 0-1,0 0 1,0 1 0,0-1 0,0 0 0,1 0 0,-1 0 0,0 0 0,0 1-1,0-1 1,0 0 0,0 0 0,0 0 0,0 0 0,0 1 0,0-1-1,0 0 1,0 0 0,0 0 0,0 0 0,0 1 0,0-1 0,0 0-1,0 0 1,-1 0 0,1 0 0,0 1 0,0-1 0,0 0 0,-7 10 2812,-18 12-1728,16-14-323,-1 1-536,2 1 0,-1 0 0,1 0 0,-13 21-1,18-25-319,0 0 0,0 1 0,1-1-1,-1 1 1,1-1 0,1 1 0,-1 0-1,1 0 1,0-1 0,1 15 0,-1-21-72,1 1 0,0 0 0,1-1 1,-1 1-1,0 0 0,0-1 0,0 1 1,0-1-1,0 1 0,1 0 0,-1-1 1,0 1-1,0-1 0,1 1 1,-1 0-1,1-1 0,-1 1 0,0-1 1,1 1-1,-1-1 0,1 1 0,-1-1 1,1 0-1,-1 1 0,1-1 0,0 0 1,-1 1-1,2-1 0,-1 1-2,1-1 0,-1 0 0,1 0 0,0 0 0,-1 0 0,1 0-1,0-1 1,-1 1 0,1 0 0,-1-1 0,3 0 0,7-4-22,-1 0-1,18-11 1,-20 11 14,10-6-1,-9 4 11,1 2-1,19-10 0,-25 14 1,0 0 1,-1 0-1,1 0 1,0 1-1,-1-1 1,1 1 0,0 0-1,0 0 1,0 0-1,-1 0 1,1 1-1,6 1 1,-3-1-50,0 1 0,0 1 0,-1-1 0,1 1 0,-1 0 0,1 1 0,7 5 0,-11-7 34,-1 1 0,1 0 0,-1-1 0,1 1 0,-1 0 1,0 0-1,0 1 0,0-1 0,-1 0 0,1 0 0,-1 1 0,0-1 0,0 1 0,0 0 0,0-1 0,0 7 0,0 2 13,0 1 0,-1-1 0,0 1 0,-1-1 0,-1 1 0,0-1 0,-5 17 0,6-24 21,-1 0 0,0 0 0,0 0 0,0 0 0,-1 0 0,0 0 0,0-1 0,0 1 0,0-1 0,-1 0 0,1 0 0,-1 0 0,0 0 0,-1-1 0,1 0 0,0 1 0,-1-2 0,0 1 0,-8 3 0,3-3 52,-1 0 0,1-1 0,-1 0 0,0-1 1,0 0-1,0-1 0,0 0 0,0 0 0,1-1 1,-1-1-1,-15-4 0,11 2-159,0-1 0,0 0 0,1-1 0,0-1 0,0 0 0,1-1 0,-19-14 0,29 19-70,-1-1 0,1 1 0,0-1 0,0 1 0,0-1 0,0 0 0,1 0 0,0 0 0,-1-1 0,2 1 0,-1 0 0,0-1 0,1 1 0,0-1 0,0 0 0,0 1 0,1-1 0,-1 0 0,1 0 0,0 0 0,1-5 0,3-22-663</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53.547"/>
    </inkml:context>
    <inkml:brush xml:id="br0">
      <inkml:brushProperty name="width" value="0.025" units="cm"/>
      <inkml:brushProperty name="height" value="0.025" units="cm"/>
    </inkml:brush>
  </inkml:definitions>
  <inkml:trace contextRef="#ctx0" brushRef="#br0">0 42 18804,'9'-4'1968,"0"2"-1223,2-1-329,8 1 1136,5-1-568,5 0-344,-1 0-264,7 0-904,-2-1-480,-4-2 848,-4 0-144,0 3-168</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54.055"/>
    </inkml:context>
    <inkml:brush xml:id="br0">
      <inkml:brushProperty name="width" value="0.025" units="cm"/>
      <inkml:brushProperty name="height" value="0.025" units="cm"/>
    </inkml:brush>
  </inkml:definitions>
  <inkml:trace contextRef="#ctx0" brushRef="#br0">48 53 18108,'-9'15'1494,"-10"31"1,17-41-1343,0 1 0,1-1 0,0 0-1,0 1 1,0-1 0,0 0 0,1 1 0,0-1 0,0 1 0,2 5 0,-2-10-153,0 0 0,1 0 0,-1 1 0,1-1 0,0 0 0,-1 0 0,1 0 0,0 0 1,0 0-1,-1 0 0,1 0 0,0 0 0,0 0 0,0-1 0,0 1 0,0 0 1,0-1-1,0 1 0,1 0 0,-1-1 0,0 1 0,0-1 0,0 0 0,1 1 1,-1-1-1,0 0 0,2 0 0,43 1-495,-14-1 91,-30 0 381,1 0 0,-1 1 0,1 0 0,-1 0 0,0-1 0,1 1 0,-1 1 0,0-1-1,0 0 1,1 0 0,-1 1 0,0 0 0,0-1 0,-1 1 0,1 0 0,0 0 0,-1 0 0,4 4 0,-3-2 51,-1-1 1,1 1 0,-1 0-1,0 0 1,0 0 0,0 0-1,-1 0 1,1 0-1,-1 1 1,0 6 0,-1-1 140,0 0 1,-1 0 0,0-1 0,-1 1 0,0-1 0,0 1-1,-1-1 1,0 0 0,-7 9 0,7-12-32,0 0 0,-1-1 0,0 1 0,0-1 0,0 0 0,-1 0 0,-7 5 0,11-9-145,1 0 0,0 0 0,-1 0 0,0-1 0,1 1 0,-1 0 0,1-1 0,-1 1 0,0-1 0,1 1 0,-1-1 0,0 0 0,0 1 0,1-1 0,-1 0 0,0 0 0,0 0 0,1-1 0,-1 1 0,0 0 0,1-1-1,-1 1 1,0-1 0,1 1 0,-1-1 0,0 0 0,1 0 0,-1 0 0,1 0 0,0 0 0,-1 0 0,1 0 0,0 0 0,0-1 0,-2-1 0,-1-4-113,0 0 0,0-1 1,1 1-1,0-1 0,0 0 1,1 0-1,0 0 0,0 0 1,1-1-1,0 1 0,0-13 1,-1-28-315</inkml:trace>
  <inkml:trace contextRef="#ctx0" brushRef="#br0" timeOffset="1">81 0 14691,'12'0'2081,"3"6"-1233,1 1-392,-1-2 2032,4-1-2000,4-1-528,0-3 193,1 0-121,1-2-217</inkml:trace>
  <inkml:trace contextRef="#ctx0" brushRef="#br0" timeOffset="2">489 68 15723,'-17'34'1809,"-6"6"-993,1 2-344,1 1 832,2 0-223,3-4-361,4-4-288,2-12-656,2-7-328,4-16 1336,0-9-864,-2-13-24,-1-7-32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54.462"/>
    </inkml:context>
    <inkml:brush xml:id="br0">
      <inkml:brushProperty name="width" value="0.025" units="cm"/>
      <inkml:brushProperty name="height" value="0.025" units="cm"/>
    </inkml:brush>
  </inkml:definitions>
  <inkml:trace contextRef="#ctx0" brushRef="#br0">112 5 17036,'-12'7'956,"1"1"1,0 0 0,-19 19-1,27-24-825,0 0-1,0 0 1,0 0-1,1 1 1,-1-1-1,1 1 1,0 0-1,0 0 1,0 0-1,0 0 1,1 0-1,0 0 1,0 0-1,0 0 1,0 0-1,0 7 1,1-11-124,0 1 1,0-1-1,0 1 1,0-1-1,0 0 0,0 1 1,0-1-1,0 1 1,1-1-1,-1 1 1,0-1-1,0 0 0,0 1 1,1-1-1,-1 1 1,0-1-1,0 0 1,1 1-1,-1-1 0,0 0 1,1 1-1,-1-1 1,0 0-1,1 0 0,-1 1 1,1-1-1,-1 0 1,0 0-1,1 0 1,-1 0-1,1 1 0,0-1 1,17-4 103,18-15-36,-27 12-52,0-1 0,-1 0 0,10-11 0,-15 16-16,-1 1 1,0-1-1,0 0 0,0 0 0,0 0 0,-1 0 0,1 0 0,-1 0 0,0 0 1,0 0-1,0-1 0,0 1 0,0 0 0,-1-1 0,1-4 0,-1 7-6,0 1-1,0-1 0,0 0 0,0 1 0,-1-1 0,1 0 0,0 1 1,0-1-1,0 0 0,-1 1 0,1-1 0,0 1 0,0-1 0,-1 0 1,1 1-1,-1-1 0,1 1 0,0-1 0,-1 1 0,1-1 1,-1 1-1,1 0 0,-1-1 0,0 1 0,1-1 0,-1 1 0,1 0 1,-1 0-1,-1-1 0,1 1-1,-1 0 0,0 0 0,0 0 0,1 0 0,-1 0-1,0 1 1,1-1 0,-1 1 0,0-1 0,1 1 0,-3 1 0,-4 2-19,1 0 1,-1 1-1,-11 10 1,11-7-140,0 0 0,1 0 0,0 0 0,1 1 1,-9 15-1,12-19 26,1-1-1,0 1 1,0 0 0,0 0-1,0 0 1,1 1 0,0-1-1,0 0 1,0 1 0,0-1-1,1 0 1,0 1 0,1 7-1,4 1-354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3:54.837"/>
    </inkml:context>
    <inkml:brush xml:id="br0">
      <inkml:brushProperty name="width" value="0.025" units="cm"/>
      <inkml:brushProperty name="height" value="0.025" units="cm"/>
    </inkml:brush>
  </inkml:definitions>
  <inkml:trace contextRef="#ctx0" brushRef="#br0">46 1 14979,'-6'15'1200,"-4"7"596,2 0 0,-8 31-1,14-47-1613,1 0-1,0 0 0,0 1 1,1-1-1,0 0 0,0 0 1,0 1-1,1-1 0,0 0 1,0 0-1,1 0 0,0 0 1,4 11-1,-4-14-163,-1-1 1,0 0-1,0 0 0,1 0 0,0 0 0,-1 0 1,1 0-1,0 0 0,0-1 0,0 1 0,0-1 0,0 1 1,0-1-1,0 0 0,1 1 0,-1-1 0,0-1 1,1 1-1,-1 0 0,1 0 0,-1-1 0,1 0 1,-1 1-1,1-1 0,-1 0 0,1 0 0,-1 0 1,1-1-1,-1 1 0,1 0 0,-1-1 0,1 0 1,-1 0-1,1 0 0,-1 0 0,3-1 0,3-2-10,0-1-1,0 1 1,0-1-1,0-1 1,-1 1-1,0-1 0,0-1 1,9-11-1,-12 13 6,-1 0-1,1 0 0,-1 0 1,-1 0-1,1-1 0,-1 1 1,0-1-1,0 1 0,1-9 1,-3 12-31,1 0 0,-1 1 0,0-1 1,0 0-1,0 0 0,0 1 0,0-1 1,-1 0-1,1 0 0,0 1 0,-1-1 1,1 0-1,-1 1 0,0-1 0,0 0 0,0 1 1,1-1-1,-1 1 0,-1-1 0,1 1 1,0 0-1,0-1 0,0 1 0,-1 0 1,1 0-1,0 0 0,-1 0 0,0 0 1,1 0-1,-1 0 0,1 1 0,-1-1 1,0 1-1,1-1 0,-4 0 0,-36-3-776,22 3 580,0 0-142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0.327"/>
    </inkml:context>
    <inkml:brush xml:id="br0">
      <inkml:brushProperty name="width" value="0.025" units="cm"/>
      <inkml:brushProperty name="height" value="0.025" units="cm"/>
    </inkml:brush>
  </inkml:definitions>
  <inkml:trace contextRef="#ctx0" brushRef="#br0">148 20 13859,'14'-11'1648,"-2"3"2321,-19 24-950,1-3-2817,0 0-1,1 0 0,0 0 0,1 1 1,0 0-1,1 0 0,1 0 0,0 0 1,1 16-1,1-28-212,0 0 0,0 0 0,0 0-1,1 0 1,-1 0 0,1 0 0,-1 0 0,1 0 0,0 0 0,-1 0 0,1-1-1,0 1 1,0 0 0,1-1 0,-1 1 0,0-1 0,0 1 0,1-1 0,-1 1-1,1-1 1,-1 0 0,1 0 0,0 0 0,-1 0 0,4 2 0,3-1-96,-1 0 0,1 0 0,0-1 0,0 0 0,11 0 0,28 5-447,-44-5 524,-1-1 0,1 1 0,-1 0 0,1 0 0,-1 0 0,1 0 0,-1 1-1,0-1 1,0 0 0,0 1 0,0 0 0,0-1 0,0 1 0,2 3-1,-2-1 23,1 0 0,-1 0 0,0 0 0,-1 1 0,1-1-1,-1 1 1,1-1 0,-2 1 0,1 0 0,0-1-1,-1 1 1,0 0 0,0-1 0,0 1 0,-1 0 0,1-1-1,-1 1 1,0 0 0,-3 7 0,1-3 85,-1 0 0,0-1-1,0 1 1,-1-1 0,0 0 0,0 0 0,-1-1 0,-13 14 0,11-13 29,-1-1-1,1 0 1,-2-1 0,1 0 0,-1 0 0,0-1 0,0 0 0,0-1 0,0 0 0,-1 0 0,0-1-1,0-1 1,0 0 0,0 0 0,0-1 0,-22-1 0,31 0-202,-1-1 1,1 1-1,0-1 1,-1 0-1,1 0 1,0 1-1,0-1 1,0-1-1,0 1 0,0 0 1,0 0-1,0-1 1,0 1-1,0-1 1,0 0-1,1 0 1,-1 1-1,1-1 0,-3-4 1,2 1-32,-1 0 0,1 0 0,1 0 0,-1 0 1,1-1-1,-1 1 0,1-8 0,-3-24-522</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0.765"/>
    </inkml:context>
    <inkml:brush xml:id="br0">
      <inkml:brushProperty name="width" value="0.025" units="cm"/>
      <inkml:brushProperty name="height" value="0.025" units="cm"/>
    </inkml:brush>
  </inkml:definitions>
  <inkml:trace contextRef="#ctx0" brushRef="#br0">1 37 19044,'7'2'1624,"0"-2"-1175,6 1-217,6-1 640,2 0-208,6-4-816,6-3 1520,2 0-1264,-2-2 40,0-4 8</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1.263"/>
    </inkml:context>
    <inkml:brush xml:id="br0">
      <inkml:brushProperty name="width" value="0.025" units="cm"/>
      <inkml:brushProperty name="height" value="0.025" units="cm"/>
    </inkml:brush>
  </inkml:definitions>
  <inkml:trace contextRef="#ctx0" brushRef="#br0">253 1 16836,'-2'5'1552,"-6"4"-976,-1 7-256,-7 5 688,-1 5-264,-7 8-263,-2 2-105,2 4-192,-1-1-48,2-5-56,0-1-96,8-11-456,2-9 1800,3-16-1264,0-11 88,2-8 32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1.730"/>
    </inkml:context>
    <inkml:brush xml:id="br0">
      <inkml:brushProperty name="width" value="0.025" units="cm"/>
      <inkml:brushProperty name="height" value="0.025" units="cm"/>
    </inkml:brush>
  </inkml:definitions>
  <inkml:trace contextRef="#ctx0" brushRef="#br0">130 1 18172,'-4'1'199,"1"0"-1,-1 1 1,0-1-1,1 1 1,-1 0 0,1 0-1,0 0 1,0 1 0,-1-1-1,1 1 1,1 0-1,-1 0 1,0 0 0,1 0-1,0 0 1,-1 0 0,1 1-1,0-1 1,-1 6 0,0-4-173,1 1 1,0-1 0,0 1-1,0-1 1,1 1 0,0 0-1,0 0 1,0 0 0,1 0-1,0 0 1,0 0 0,2 9-1,-2-13-29,0-1-1,1 1 0,-1 0 0,1-1 0,-1 1 1,1-1-1,0 1 0,0-1 0,-1 1 0,1-1 1,0 0-1,0 1 0,1-1 0,-1 0 1,0 0-1,0 0 0,1 0 0,-1 0 0,0 0 1,1 0-1,2 1 0,-2-1 8,0-1 0,1 1 0,-1-1 0,0 0 0,0 0 0,1 0 0,-1 0 0,0 0 0,1 0 0,-1-1-1,0 1 1,1-1 0,3-1 0,-1 0 39,-1 0 0,1-1-1,-1 1 1,0-1 0,1 1-1,-1-2 1,-1 1 0,1 0-1,0-1 1,-1 1 0,0-1 0,1 0-1,-2 0 1,5-6 0,-6 8-10,0-1 1,0 1 0,-1 0 0,1-1 0,0 1-1,-1-1 1,1 1 0,-1-1 0,0 1 0,0-1 0,0 0-1,0 1 1,0-1 0,-1 1 0,1-1 0,-1 1-1,0-1 1,0 1 0,1 0 0,-1-1 0,-1 1-1,1 0 1,0-1 0,-1 1 0,1 0 0,-1 0-1,1 0 1,-1 1 0,0-1 0,0 0 0,0 1 0,-4-3-1,3 2-23,0 0-1,-1 0 0,1 1 0,-1 0 1,1-1-1,-1 1 0,1 1 0,-1-1 0,0 0 1,0 1-1,1 0 0,-1 0 0,0 0 1,0 0-1,1 1 0,-1-1 0,0 1 1,1 0-1,-1 0 0,0 0 0,-5 4 1,4-2-45,0 0 0,0 0 0,1 0 1,0 1-1,-1 0 0,1-1 0,1 2 1,-1-1-1,0 0 0,1 1 1,0 0-1,0 0 0,1-1 0,-1 2 1,1-1-1,0 0 0,0 0 1,1 1-1,0-1 0,0 1 0,0-1 1,0 1-1,1 0 0,0-1 0,0 1 1,1 6-1,7 13-157</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2.149"/>
    </inkml:context>
    <inkml:brush xml:id="br0">
      <inkml:brushProperty name="width" value="0.025" units="cm"/>
      <inkml:brushProperty name="height" value="0.025" units="cm"/>
    </inkml:brush>
  </inkml:definitions>
  <inkml:trace contextRef="#ctx0" brushRef="#br0">136 8 14651,'-7'20'647,"1"1"-1,1 0 1,0 0-1,2 1 1,-2 41 0,5-62-615,0 0 1,0-1-1,0 1 1,-1 0-1,1-1 1,0 1-1,1-1 1,-1 1-1,0 0 0,0-1 1,0 1-1,0-1 1,0 1-1,1 0 1,-1-1-1,0 1 1,0-1-1,1 1 1,-1-1-1,0 1 1,1-1-1,-1 1 1,1 0-1,0-1 4,-1 0 0,1 0-1,0 0 1,-1 0-1,1-1 1,-1 1 0,1 0-1,-1 0 1,1 0-1,-1-1 1,0 1 0,1 0-1,-1 0 1,1-1-1,-1 1 1,1 0 0,-1-1-1,0 1 1,1-1 0,0 0-1,17-25 988,-14 18-822,-1 0 0,0-1 0,0 1 0,-1-1 1,0 0-1,0 1 0,-1-1 0,0 0 1,-1-13-1,0 19-205,0 0 0,0 1 1,-1-1-1,1 1 0,-1-1 0,0 1 1,0-1-1,0 1 0,0 0 0,0-1 1,0 1-1,0 0 0,-1 0 0,1 0 1,-1 0-1,0 0 0,0 0 0,1 0 1,-1 0-1,0 1 0,-1-1 0,1 1 1,0 0-1,0-1 0,-1 1 0,1 0 1,0 0-1,-1 1 0,1-1 0,-1 0 1,1 1-1,-1-1 0,1 1 0,-1 0 1,0 0-1,-3 0 0,-3 1-169,1 0 0,-1 0 0,1 1 0,-1 0 0,1 0 0,-13 6 0,0 2-213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980"/>
    </inkml:context>
    <inkml:brush xml:id="br0">
      <inkml:brushProperty name="width" value="0.05" units="cm"/>
      <inkml:brushProperty name="height" value="0.05" units="cm"/>
    </inkml:brush>
  </inkml:definitions>
  <inkml:trace contextRef="#ctx0" brushRef="#br0">31 34 11602,'-3'-26'2526,"-2"19"-738,4 7-1698,1 0-1,-1 1 1,1-1 0,-1 1-1,1-1 1,-1 0 0,1 1-1,-1-1 1,1 1 0,0-1-1,-1 1 1,1-1 0,0 1-1,-1 0 1,1-1-1,0 1 1,0-1 0,0 1-1,-1 1 1,-3 15 314,0 1 0,1 0 0,1 0 0,0 1-1,3 35 1,-1-29-244,4 54-98,3-1 0,19 80 0,-9-56 15,-15-89 354,-2-13-441,0 0 0,0 0 0,0 0 0,0 0 0,0 0-1,0 0 1,0 0 0,0 0 0,-1 0 0,1 0 0,0 0 0,0 0 0,0 0-1,0 0 1,0 0 0,0 0 0,0 0 0,0 0 0,0 0 0,0 0 0,0 0 0,0 0-1,0 0 1,0 0 0,0 0 0,0 0 0,0 0 0,0 0 0,0 0 0,0 0-1,0 0 1,0 0 0,0 0 0,0 0 0,0 0 0,0 0 0,0 0 0,0 0-1,-1 0 1,1 0 0,0 0 0,-7-20-1932,2 4 976,0 6 509</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2.629"/>
    </inkml:context>
    <inkml:brush xml:id="br0">
      <inkml:brushProperty name="width" value="0.025" units="cm"/>
      <inkml:brushProperty name="height" value="0.025" units="cm"/>
    </inkml:brush>
  </inkml:definitions>
  <inkml:trace contextRef="#ctx0" brushRef="#br0">0 477 17476,'2'0'152,"-1"-1"0,0 1 0,0-1 0,1 1 0,-1-1 0,0 1 1,0-1-1,1 0 0,-1 0 0,0 0 0,0 1 0,0-1 0,0 0 0,0 0 0,1-2 0,16-22 100,-11 16 77,234-388 3894,-226 370-4152,-10 22 4,-4 10-63,-3 15-24,-17 47-39,1-7-41,3 1 0,-12 109 0,27-166-41,0 1 1,0 0-1,0-1 1,0 1-1,1 0 0,1 5 1,-1-10 113,-1 0 0,0 1 0,0-1 0,0 0 0,0 1 0,0-1 0,0 0 0,0 1-1,1-1 1,-1 0 0,0 0 0,0 1 0,1-1 0,-1 0 0,0 0 0,0 1 0,1-1 0,-1 0 0,0 0 0,0 1 0,1-1 0,-1 0 0,0 0 0,1 0 0,-1 0 0,0 0 0,1 0 0,-1 0 0,0 1 0,1-1 0,1-1-1,-1 1 1,0-1-1,0 0 0,0 1 0,-1-1 1,1 0-1,0 0 0,0 0 1,0 1-1,0-1 0,-1 0 0,1 0 1,0 0-1,0-3 0,13-25-365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3.120"/>
    </inkml:context>
    <inkml:brush xml:id="br0">
      <inkml:brushProperty name="width" value="0.025" units="cm"/>
      <inkml:brushProperty name="height" value="0.025" units="cm"/>
    </inkml:brush>
  </inkml:definitions>
  <inkml:trace contextRef="#ctx0" brushRef="#br0">70 30 18284,'-16'34'1734,"7"-17"-1183,0 1 1,2-1-1,0 2 0,1-1 1,0 1-1,-2 19 0,8-36-527,-1-1 1,1 0-1,0 1 0,0-1 1,0 1-1,0-1 0,0 1 1,0-1-1,0 0 0,1 1 0,-1-1 1,0 1-1,1-1 0,-1 0 1,1 1-1,0-1 0,-1 0 1,1 1-1,0-1 0,0 0 1,0 0-1,-1 0 0,3 2 0,-1-2-19,0 0 1,0-1-1,1 1 0,-1 0 0,0-1 0,0 0 0,0 1 0,1-1 0,-1 0 0,0 0 0,0 0 0,1-1 0,-1 1 0,0 0 0,3-2 0,34-8-78,-28 6 44,1 0-1,-1 2 1,1-1-1,-1 1 1,1 1-1,13 0 1,-23 1 23,1 0 0,-1 1 0,0-1 0,1 1 0,-1-1 0,0 1 0,0 0 1,1 0-1,-1 0 0,0 0 0,0 0 0,0 1 0,0-1 0,3 3 0,-3-1 2,-1-1 1,1 1-1,0 0 0,-1-1 1,1 1-1,-1 0 0,0 0 0,0 0 1,0 0-1,0 0 0,0 0 1,-1 1-1,1 4 0,-1 1 20,-1-1-1,0 0 1,0 0-1,0 0 1,-1 0 0,-1 0-1,1-1 1,-1 1-1,-1 0 1,1-1-1,-1 0 1,0 0-1,-1 0 1,0-1 0,0 1-1,0-1 1,-1 0-1,0 0 1,0-1-1,0 0 1,-1 0-1,0-1 1,0 1 0,0-1-1,0-1 1,-10 4-1,14-6-52,1 0 0,0-1 0,-1 1 0,1-1 1,0 0-1,-1 0 0,1 0 0,-1 0 0,1 0 0,-1 0 0,1 0 0,0-1 0,-1 0 0,1 1 0,0-1 0,-1 0 0,1 0 0,0 0 0,0 0 0,0 0 0,0-1 0,0 1 0,0-1 1,0 1-1,0-1 0,-2-3 0,-11-21-246</inkml:trace>
  <inkml:trace contextRef="#ctx0" brushRef="#br0" timeOffset="1">116 40 16331,'15'-5'1817,"2"-1"-1081,0 0-360,5 3 1360,2 0-1143,3-1 15,0-2-256,1 3-288,-1-1-48</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3.567"/>
    </inkml:context>
    <inkml:brush xml:id="br0">
      <inkml:brushProperty name="width" value="0.025" units="cm"/>
      <inkml:brushProperty name="height" value="0.025" units="cm"/>
    </inkml:brush>
  </inkml:definitions>
  <inkml:trace contextRef="#ctx0" brushRef="#br0">155 1 16828,'-5'8'1584,"-3"17"-1016,-3 2-272,-3 12 1120,-2 1-823,-1 6-297,-2 2-40,5 0-136,1-5-72,3-10-40,1-8-56,5-12-448,2-11-249,-2-5 617,1-13-88,-2-21-112</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4.082"/>
    </inkml:context>
    <inkml:brush xml:id="br0">
      <inkml:brushProperty name="width" value="0.025" units="cm"/>
      <inkml:brushProperty name="height" value="0.025" units="cm"/>
    </inkml:brush>
  </inkml:definitions>
  <inkml:trace contextRef="#ctx0" brushRef="#br0">121 48 16604,'-7'2'430,"0"1"1,0 1 0,1-1 0,-1 1 0,1 0 0,0 0 0,-10 10-1,13-12-313,1 1-1,-1 0 0,0 0 0,1 0 0,0 0 1,0 0-1,0 1 0,0-1 0,0 1 1,0-1-1,1 1 0,0 0 0,0 0 0,0-1 1,0 1-1,0 5 0,1-9-101,0 1 0,0 0 0,0-1 0,0 1 0,0 0 0,0-1 0,0 1 0,1 0 0,-1-1 0,0 1 1,0 0-1,1-1 0,-1 1 0,0-1 0,1 1 0,-1 0 0,0-1 0,1 1 0,-1-1 0,1 1 0,-1-1 0,1 1 0,-1-1 0,1 0 0,-1 1 0,2-1 0,-1 1 6,0-1 0,1 1 0,-1-1 0,1 0 0,-1 0 0,1 0-1,-1 0 1,1 0 0,-1 0 0,1 0 0,1-1 0,4 0 40,-1-1 0,0 0 1,0-1-1,9-4 0,-3 0 65,-1-1-1,-1 0 1,20-18 0,-27 23-83,1 0 1,-1-1-1,0 1 1,-1-1-1,1 1 1,-1-1-1,1 0 1,-1 0-1,0 0 1,-1-1-1,1 1 1,-1 0-1,1-1 1,-1 1-1,0-5 1,-1 8-27,0-1 1,-1 1-1,1-1 1,0 1-1,-1 0 0,1-1 1,-1 1-1,1 0 1,-1-1-1,0 1 1,0 0-1,1 0 1,-1-1-1,0 1 0,0 0 1,0 0-1,0 0 1,0 0-1,0 0 1,-1 1-1,1-1 0,0 0 1,0 0-1,-1 1 1,1-1-1,0 1 1,-1-1-1,1 1 1,-1 0-1,1-1 0,0 1 1,-1 0-1,-1 0 1,-5-1 24,1 1 0,-1 0 0,1 0 0,0 1 0,-8 1 0,6 0-111,1 0 0,0 1-1,-1 0 1,1 0 0,0 1-1,1 0 1,-14 9 0,19-12 6,0 1 1,0-1 0,0 1-1,0-1 1,0 1-1,0 0 1,1 0-1,-1-1 1,1 1-1,-1 0 1,1 1 0,0-1-1,-1 0 1,1 0-1,0 0 1,1 1-1,-1-1 1,0 0 0,1 1-1,-1-1 1,1 1-1,0-1 1,-1 1-1,1-1 1,1 1-1,-1-1 1,0 1 0,0-1-1,1 1 1,0-1-1,1 5 1,9 9-438</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04.531"/>
    </inkml:context>
    <inkml:brush xml:id="br0">
      <inkml:brushProperty name="width" value="0.025" units="cm"/>
      <inkml:brushProperty name="height" value="0.025" units="cm"/>
    </inkml:brush>
  </inkml:definitions>
  <inkml:trace contextRef="#ctx0" brushRef="#br0">58 39 18612,'-23'57'2069,"-4"11"-750,25-61-1120,1-1-1,-1 1 1,1 0 0,0 0-1,1 0 1,0-1 0,0 1-1,1 8 1,-1-14-178,0 1 1,0-1 0,1 0-1,-1 1 1,1-1-1,-1 0 1,1 1 0,-1-1-1,1 0 1,0 0-1,0 1 1,-1-1-1,1 0 1,0 0 0,0 0-1,0 0 1,0 0-1,0 0 1,1-1 0,-1 1-1,0 0 1,0 0-1,0-1 1,1 1 0,-1-1-1,0 1 1,1-1-1,-1 0 1,0 1 0,1-1-1,-1 0 1,1 0-1,-1 0 1,1 0 0,-1 0-1,0 0 1,1 0-1,-1-1 1,0 1 0,2-1-1,4-1 6,-1 1-1,0-1 0,0-1 1,0 1-1,0-1 0,-1 0 1,10-7-1,-3 0 23,0-1 0,-1 0 0,0 0 0,-1-1 0,17-25 0,-23 30-27,-1 1 0,0 0 0,0-1 0,0 0 0,-1 0-1,3-12 1,-5 16-15,1-1 0,-1 0-1,0 1 1,0-1 0,0 1 0,-1-1-1,1 1 1,-1-1 0,0 1-1,0-1 1,0 1 0,0 0 0,0-1-1,-3-3 1,2 5-43,1 0-1,0 0 1,-1 0 0,0 0-1,1 1 1,-1-1 0,0 1-1,0-1 1,0 1 0,0-1-1,0 1 1,0 0 0,0 0-1,0 0 1,-1 0 0,1 1-1,0-1 1,-1 0 0,1 1-1,0 0 1,-4-1 0,-4 1-429,0 1 1,1 0 0,-1 0 0,-10 4 0,-8 0-135,8-2-142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14.601"/>
    </inkml:context>
    <inkml:brush xml:id="br0">
      <inkml:brushProperty name="width" value="0.025" units="cm"/>
      <inkml:brushProperty name="height" value="0.025" units="cm"/>
    </inkml:brush>
  </inkml:definitions>
  <inkml:trace contextRef="#ctx0" brushRef="#br0">0 149 15619,'4'-8'334,"-1"0"1,2-1-1,-1 2 0,1-1 0,0 0 0,1 1 0,-1 0 0,2 0 0,-1 1 0,1 0 1,14-11-1,-12 11-179,0-1 0,1 2 0,0-1 0,0 1 0,0 1 0,1 0 0,-1 0 0,1 1 0,14-2 0,-23 4-139,1 1 0,-1 0 0,0-1 0,1 1-1,-1 0 1,1 1 0,-1-1 0,0 0 0,1 1 0,-1-1-1,0 1 1,0 0 0,1-1 0,-1 1 0,0 0 0,0 1-1,0-1 1,0 0 0,0 1 0,0-1 0,0 1 0,-1-1 0,4 4-1,-3-2-6,0 1-1,-1 0 0,1-1 0,-1 1 1,0 0-1,0-1 0,0 1 1,0 0-1,-1 0 0,1 0 0,-1 0 1,0 0-1,-1 7 0,-2 8 1,-2-1 0,1 0 0,-2 0 0,0-1 0,-2 1 0,0-2 0,-12 21 0,8-15 12,0 1 0,-15 47 0,26-67-19,0 1-1,0 0 1,0 0-1,1-1 1,-1 1-1,1 0 1,0 0-1,0 0 1,0 0-1,1 0 1,-1 0 0,1-1-1,0 1 1,2 6-1,-1-8 1,-1 1-1,1-1 0,0 0 0,0 1 1,0-1-1,0 0 0,0 0 1,0-1-1,1 1 0,-1 0 1,1-1-1,-1 1 0,1-1 1,-1 0-1,1 0 0,0 0 0,0 0 1,-1 0-1,1-1 0,4 1 1,1 1-106,0-1 0,0 0 0,-1-1 1,1 0-1,0 0 0,0 0 0,-1-1 1,1 0-1,0-1 0,-1 0 0,1 0 0,-1 0 1,0-1-1,1 0 0,-1-1 0,-1 0 1,1 0-1,-1 0 0,1-1 0,9-9 1,1-8-327</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15.037"/>
    </inkml:context>
    <inkml:brush xml:id="br0">
      <inkml:brushProperty name="width" value="0.025" units="cm"/>
      <inkml:brushProperty name="height" value="0.025" units="cm"/>
    </inkml:brush>
  </inkml:definitions>
  <inkml:trace contextRef="#ctx0" brushRef="#br0">14 0 15627,'-5'62'4429,"5"-53"-4346,1 1-1,0-1 1,0 0-1,0 0 1,6 16 0,-6-23-79,-1 0 0,1 0 1,0 0-1,0-1 0,0 1 1,0 0-1,0-1 1,1 1-1,-1-1 0,0 1 1,1-1-1,-1 0 0,1 1 1,-1-1-1,1 0 1,0 0-1,0 0 0,-1 0 1,1 0-1,0-1 1,0 1-1,0-1 0,0 1 1,0-1-1,0 1 0,0-1 1,0 0-1,0 0 1,0 0-1,0 0 0,0 0 1,0-1-1,2 0 0,1 0 4,0 0-1,0 0 1,0 1 0,0-1-1,0 1 1,0 1-1,0-1 1,1 0-1,4 2 1,-8-1-8,0 0 1,-1 0-1,1 0 1,0 0-1,-1 0 1,1 1-1,-1-1 0,1 0 1,-1 1-1,1-1 1,-1 1-1,0-1 1,0 1-1,0 0 1,0 0-1,0-1 1,0 1-1,0 0 1,0 0-1,-1 0 1,1 0-1,-1 0 1,0 0-1,1 0 1,-1 0-1,0 2 0,0 3 39,0 0-1,0 0 1,-1 0-1,0 0 1,0 0-1,-1 0 1,0 0-1,0 0 0,-1-1 1,1 1-1,-1-1 1,-5 8-1,6-11 5,0 1 0,0-1-1,-1 1 1,1-1 0,-1 0 0,0 0-1,0 0 1,0-1 0,0 1 0,0-1-1,-1 1 1,1-1 0,-1 0 0,1 0-1,-1-1 1,0 1 0,0-1 0,0 0-1,1 0 1,-1 0 0,0 0 0,-7 0-1,9-2-57,-1 1 0,1-1-1,0 0 1,-1 1-1,1-1 1,0 0-1,-1-1 1,1 1-1,0 0 1,0 0-1,0-1 1,0 1 0,1-1-1,-1 0 1,0 0-1,0 0 1,1 1-1,0-1 1,-1-1-1,1 1 1,0 0 0,0 0-1,-1-4 1,-7-23-169</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15.537"/>
    </inkml:context>
    <inkml:brush xml:id="br0">
      <inkml:brushProperty name="width" value="0.025" units="cm"/>
      <inkml:brushProperty name="height" value="0.025" units="cm"/>
    </inkml:brush>
  </inkml:definitions>
  <inkml:trace contextRef="#ctx0" brushRef="#br0">1 103 14987,'11'2'1312,"7"-8"-919,3-3-153,9-5 248,3 0-296,6-5 56,0-2-40,4-1-272</inkml:trace>
  <inkml:trace contextRef="#ctx0" brushRef="#br0" timeOffset="1.41">568 19 12347,'-7'33'1792,"0"1"-1048,-1 3-328,-2 3 1745,-1 2-1473,0-2-152,0-3-456,2-5-304,2-11 192,-5-5-56,7-7-88</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15.941"/>
    </inkml:context>
    <inkml:brush xml:id="br0">
      <inkml:brushProperty name="width" value="0.025" units="cm"/>
      <inkml:brushProperty name="height" value="0.025" units="cm"/>
    </inkml:brush>
  </inkml:definitions>
  <inkml:trace contextRef="#ctx0" brushRef="#br0">141 1 14139,'-5'0'145,"-1"1"1,1 0-1,0 0 0,0 0 1,0 1-1,0-1 1,0 1-1,0 0 0,1 1 1,-1-1-1,1 1 0,-1 0 1,1 0-1,0 1 0,0-1 1,1 1-1,-1 0 1,1 0-1,-1 0 0,-3 8 1,0-3 43,2 1 0,-1 1-1,1-1 1,1 1 0,0 0 0,1 0 0,0 0 0,-2 16 0,4-23-144,1 0 0,0 1 0,0-1 0,0 1 0,0-1 0,1 0 1,-1 1-1,1-1 0,0 0 0,3 7 0,-3-10-35,0 1 0,0-1 0,0 1 0,0-1 0,0 1 0,0-1 1,0 1-1,0-1 0,1 0 0,-1 0 0,1 0 0,-1 0 0,1 0 0,-1 0 0,1 0 1,0 0-1,-1 0 0,1-1 0,0 1 0,0-1 0,-1 1 0,1-1 0,0 0 0,0 0 1,0 0-1,-1 0 0,3 0 0,3-1-1,0 0 1,-1-1-1,1 0 0,-1 0 1,0-1-1,1 0 0,-1 0 1,-1 0-1,1-1 0,0 1 1,-1-1-1,6-6 0,1-1 10,0 0 0,-1 0-1,-1-1 1,10-15 0,-15 19-28,0 0-1,-1 0 1,6-15 0,-9 21-21,-1 0 0,1 0 0,0 0 0,-1 0 0,1 1 0,-1-1 0,1 0 0,-1 0 0,0 0 0,0 0 0,0 0 0,0 0 0,0 0 0,-1 0 0,1 0 0,-1 0 0,1 0 0,-1 0 0,1 0 0,-1 0 0,0 1 0,0-1 0,-2-2 0,3 3-8,-1 1 0,1-1-1,-1 1 1,0-1-1,1 1 1,-1-1-1,0 1 1,1 0-1,-1-1 1,0 1 0,0 0-1,0 0 1,1-1-1,-1 1 1,0 0-1,0 0 1,0 0 0,1 0-1,-1 0 1,0 0-1,0 0 1,0 0-1,1 0 1,-1 1 0,0-1-1,-1 1 1,0 0-55,0 0 1,0 0 0,0 0 0,1 1 0,-1-1 0,0 1 0,1 0-1,-1-1 1,1 1 0,-2 2 0,0 1-103,0 0 1,0 1-1,0-1 0,1 1 1,0 0-1,-3 11 0,5 12-321,3 3-64</inkml:trace>
  <inkml:trace contextRef="#ctx0" brushRef="#br0" timeOffset="1">469 336 13147,'-1'11'425,"0"1"1,-1-1 0,-5 18-1,5-22-289,-1 0 0,2 0-1,-1 0 1,1 0 0,0 0 0,1 1-1,0-1 1,0 0 0,0 0 0,1 0-1,1 8 1,-2-14-113,1-1-1,-1 1 0,0-1 1,0 1-1,1 0 0,-1-1 1,0 1-1,1-1 1,-1 1-1,0-1 0,1 1 1,-1-1-1,1 1 0,-1-1 1,1 1-1,-1-1 1,1 0-1,-1 1 0,1-1 1,-1 0-1,1 1 0,0-1 1,-1 0-1,1 0 1,0 0-1,-1 1 0,1-1 1,-1 0-1,1 0 0,0 0 1,-1 0-1,1 0 1,0 0-1,-1 0 0,1 0 1,0-1-1,-1 1 0,1 0 1,0 0-1,-1-1 1,1 1-1,-1 0 0,1 0 1,-1-1-1,1 1 0,-1-1 1,1 1-1,-1 0 1,1-1-1,0 0 0,3-2 89,-1 0 1,0 0-1,0 0 0,0 0 0,0-1 0,2-3 0,-2 2 3,-1 0 0,0 0 0,0 0 0,0 0 0,0 0 0,-1 0 0,0 0-1,0 0 1,0-1 0,-1 1 0,0-6 0,0 9-205,0 0 1,0 0-1,-1 0 0,1 0 0,0 0 0,-1 0 1,0 0-1,1 0 0,-1 0 0,0 1 1,0-1-1,0 0 0,0 1 0,0-1 1,-1 0-1,1 1 0,0-1 0,-1 1 1,1 0-1,-1 0 0,1-1 0,-1 1 0,0 0 1,0 0-1,1 0 0,-1 1 0,0-1 1,0 0-1,0 1 0,0-1 0,-2 0 1,1 1-575</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33.334"/>
    </inkml:context>
    <inkml:brush xml:id="br0">
      <inkml:brushProperty name="width" value="0.025" units="cm"/>
      <inkml:brushProperty name="height" value="0.025" units="cm"/>
    </inkml:brush>
  </inkml:definitions>
  <inkml:trace contextRef="#ctx0" brushRef="#br0">205 1055 15515,'0'1'94,"-1"0"0,1-1-1,0 1 1,-1 0 0,1 0 0,0 0-1,0-1 1,0 1 0,0 0-1,0 0 1,0 0 0,0 0 0,0-1-1,0 1 1,0 0 0,0 0 0,1 0-1,-1 0 1,0-1 0,0 1-1,1 0 1,-1 0 0,1-1 0,-1 1-1,1 0 1,-1 0 0,1-1-1,-1 1 1,1-1 0,-1 1 0,1-1-1,0 1 1,-1-1 0,1 1-1,0-1 1,0 1 0,-1-1 0,1 0-1,0 1 1,0-1 0,0 0-1,0 0 1,1 1 0,-2-2-27,0 1 0,1 0 0,-1-1 1,0 1-1,1-1 0,-1 1 0,0 0 0,0-1 1,0 1-1,1-1 0,-1 1 0,0-1 0,0 1 1,0-1-1,0 1 0,0-1 0,0 1 0,0-1 1,0 1-1,0-1 0,0 1 0,0-1 0,0 1 1,0-1-1,0 1 0,0-1 0,0 1 0,-1 0 1,1-1-1,-5-19 396,5 18-316,-121-560 2351,85 377-2342,-24-112-122,60 297-45,0 0 0,0 0-1,0 0 1,0 0-1,0 0 1,0 0 0,0 0-1,0 0 1,0 0-1,0 0 1,1 0 0,-1 0-1,0 0 1,0 0-1,0 0 1,0 0 0,0 0-1,0 0 1,0 0-1,0 0 1,0 0 0,0 0-1,0 0 1,1 0-1,-1 0 1,0 0 0,0 0-1,0 0 1,0 0-1,0 0 1,0-1 0,0 1-1,0 0 1,0 0-1,0 0 1,0 0 0,0 0-1,0 0 1,0 0-1,0 0 1,0 0 0,0 0-1,0 0 1,0-1 0,0 1-1,0 0 1,0 0-1,0 0 1,0 0 0,0 0-1,0 0 1,0 0-1,0 0 1,0 0 0,0 0-1,0 0 1,0-1-1,0 1 1,0 0 0,0 0-1,0 0 1,0 0-1,0 0 1,0 0 0,0 0-1,0 0 1,0 0-1,-1 0 1,8 7-1143,6 9-12,-8-7 700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2.764"/>
    </inkml:context>
    <inkml:brush xml:id="br0">
      <inkml:brushProperty name="width" value="0.05" units="cm"/>
      <inkml:brushProperty name="height" value="0.05" units="cm"/>
    </inkml:brush>
  </inkml:definitions>
  <inkml:trace contextRef="#ctx0" brushRef="#br0">34 0 18740,'-4'8'432,"-1"0"0,2 1-1,-1-1 1,1 1 0,0 0 0,1-1-1,0 1 1,-1 14 0,-1 74 475,4-86-798,0 10 32,-1-6-24,1 0 0,1 0 1,0 0-1,1-1 0,6 24 1,-8-37-111,0 0 1,1 0-1,-1 0 1,1 0-1,-1 1 1,1-1 0,-1 0-1,1 0 1,0 0-1,-1 0 1,1 0-1,0-1 1,0 1 0,0 0-1,0 0 1,0 0-1,0-1 1,0 1 0,0 0-1,0-1 1,0 1-1,0-1 1,0 0-1,1 1 1,-1-1 0,0 0-1,0 1 1,0-1-1,0 0 1,1 0-1,-1 0 1,0 0 0,0 0-1,1-1 1,-1 1-1,0 0 1,0 0 0,0-1-1,0 1 1,1-1-1,-1 1 1,0-1-1,0 1 1,0-1 0,1-1-1,6-3 28,1 0-1,-1-1 0,0-1 1,8-8-1,-15 14-32,30-32 219,33-44-1,12-13 197,-76 89-410,1 1 0,-1-1 0,1 0 0,-1 1 0,1-1 0,-1 1 0,1-1 0,-1 1 0,1 0 0,0-1 0,-1 1 0,1-1-1,0 1 1,-1 0 0,1 0 0,0-1 0,-1 1 0,1 0 0,0 0 0,-1 0 0,1 0 0,0 0 0,0 0 0,1 0 0,-2 0-2,1 1 0,0-1 0,-1 1 0,1-1-1,-1 1 1,1 0 0,-1-1 0,1 1 0,-1 0 0,0-1 0,1 1-1,-1 0 1,0-1 0,1 1 0,-1 0 0,0 0 0,0 0 0,0 1-1,2 8 14,-2 0-1,0 19 0,0-20-10,-1 12-3,2 1 1,0 0-1,1 0 0,2-1 0,9 36 1,-12-55-60,0 0 1,0 0-1,0 0 1,0 0 0,0 0-1,0 0 1,1 0-1,-1 0 1,0-1 0,1 1-1,2 1 1,-4-2 37,1-1 0,0 0 0,-1 1 0,1-1 1,0 0-1,0 1 0,-1-1 0,1 0 0,0 0 0,0 0 0,0 0 0,-1 0 1,1 0-1,0 0 0,0 0 0,0 0 0,-1 0 0,1 0 0,0 0 1,0-1-1,-1 1 0,1 0 0,0-1 0,0 1 0,-1 0 0,1-1 1,0 1-1,-1-1 0,1 1 0,-1-1 0,2 0 0,8-11-219</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33.808"/>
    </inkml:context>
    <inkml:brush xml:id="br0">
      <inkml:brushProperty name="width" value="0.025" units="cm"/>
      <inkml:brushProperty name="height" value="0.025" units="cm"/>
    </inkml:brush>
  </inkml:definitions>
  <inkml:trace contextRef="#ctx0" brushRef="#br0">312 29 11458,'9'-21'1220,"-6"13"-378,-7 13 980,-5 14-1433,2 1-1,0-1 1,1 1 0,-7 38 0,7-27-161,-58 338 1143,37-201-1007,-86 598 73,60-394-475,41-307-466,10-90-237,2 2 526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49.581"/>
    </inkml:context>
    <inkml:brush xml:id="br0">
      <inkml:brushProperty name="width" value="0.025" units="cm"/>
      <inkml:brushProperty name="height" value="0.025" units="cm"/>
    </inkml:brush>
  </inkml:definitions>
  <inkml:trace contextRef="#ctx0" brushRef="#br0">22 32 13267,'7'-24'1377,"-5"16"-662,-3 17 60,-11 55 478,4-1-1,-1 83 1,17 131-1007,-7-260-227,7 63 52,-6-73-59,-1 0 0,1 0 0,0 0 1,0 0-1,1-1 0,0 1 0,0-1 0,6 9 1,-8-13-3,0-1-1,0 0 1,0 1 0,0-1 0,0 0 0,1 0 0,-1 0 0,0 0 0,1 0 0,-1 0-1,1 0 1,-1 0 0,1-1 0,-1 1 0,1-1 0,-1 1 0,1-1 0,0 1 0,-1-1-1,1 0 1,0 0 0,-1 0 0,1 0 0,0 0 0,-1 0 0,1-1 0,0 1-1,-1 0 1,1-1 0,0 1 0,-1-1 0,1 0 0,-1 1 0,3-3 0,3-1 34,-1 0 1,0-1 0,0 0-1,-1 0 1,1-1 0,4-6-1,20-27 324,-1 0 0,35-69 0,32-94 713,-71 142-888,23-85-1,-48 140 407,-2 5-385,-3 6-169,-5 13-29,-1 6 13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0.155"/>
    </inkml:context>
    <inkml:brush xml:id="br0">
      <inkml:brushProperty name="width" value="0.025" units="cm"/>
      <inkml:brushProperty name="height" value="0.025" units="cm"/>
    </inkml:brush>
  </inkml:definitions>
  <inkml:trace contextRef="#ctx0" brushRef="#br0">0 232 14163,'22'-54'2778,"-14"32"-1414,22-43-1,-19 46-898,-9 13-364,1 0 1,1 0 0,-1 0 0,1 0-1,0 1 1,0-1 0,1 1 0,6-6-1,-10 11-108,-1 0-1,1 0 1,-1 0-1,1 0 0,0 0 1,-1 0-1,1 0 0,-1 0 1,1 0-1,-1 0 0,1 1 1,-1-1-1,1 0 1,-1 0-1,1 0 0,-1 1 1,1-1-1,-1 0 0,0 1 1,1-1-1,-1 1 0,1-1 1,-1 0-1,0 1 0,1-1 1,-1 1-1,0-1 1,0 1-1,1-1 0,-1 1 1,0-1-1,0 1 0,0-1 1,1 1-1,10 25-216,-9-21 181,4 14-15,0 1 0,7 35 0,-2-1 50,-11-54 8,0 1 0,0 0 0,1 0 0,-1-1-1,0 1 1,0 0 0,0 0 0,1-1 0,-1 1-1,1 0 1,-1-1 0,0 1 0,1-1 0,-1 1-1,1 0 1,-1-1 0,1 1 0,-1-1 0,1 1-1,0-1 1,-1 0 0,1 1 0,0-1 0,-1 0-1,1 1 1,0-1 0,-1 0 0,1 0 0,0 1-1,0-1 1,-1 0 0,2 0 0,0 0 2,0-1 0,1 0 0,-1 1-1,0-1 1,0 0 0,0 0 0,0 0 0,0 0 0,0 0 0,-1 0 0,3-2 0,5-5 7,0 0 0,0-1 0,7-10 1,-2 2 135,-2 1 0,0-2 1,-1 1-1,0-2 1,-2 1-1,12-32 0,-21 50-133,0 0 0,0-1 1,0 1-1,0 0 0,0 0 0,0-1 0,0 1 0,0 0 0,0-1 0,0 1 1,0 0-1,0-1 0,0 1 0,0 0 0,0 0 0,-1-1 0,1 1 0,0 0 1,0 0-1,0-1 0,0 1 0,-1 0 0,1 0 0,0 0 0,0-1 0,0 1 1,-1 0-1,1 0 0,0 0 0,-1 0 0,1-1 0,0 1 0,0 0 0,-1 0 1,1 0-1,0 0 0,0 0 0,-1 0 0,1 0 0,0 0 0,-1 0 0,1 0 1,0 0-1,-1 0 0,1 0 0,0 0 0,0 0 0,-1 0 0,1 1 1,-22 2-809,16-2 429,-6 0 160,-1 0-69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0.701"/>
    </inkml:context>
    <inkml:brush xml:id="br0">
      <inkml:brushProperty name="width" value="0.025" units="cm"/>
      <inkml:brushProperty name="height" value="0.025" units="cm"/>
    </inkml:brush>
  </inkml:definitions>
  <inkml:trace contextRef="#ctx0" brushRef="#br0">1 206 16203,'0'10'721,"0"-7"-500,-1 1-1,1-1 0,0 0 0,1 0 0,-1 1 0,1-1 0,0 4 0,0-6-161,-1 0-1,1 0 1,0 0-1,-1 0 1,1 0-1,0-1 0,-1 1 1,1 0-1,0 0 1,0-1-1,0 1 1,0 0-1,0-1 1,0 1-1,-1-1 0,1 0 1,0 1-1,0-1 1,1 0-1,-1 1 1,0-1-1,0 0 0,0 0 1,0 0-1,0 0 1,0 0-1,2 0 1,5-1 60,0 0 1,0 0-1,0-1 1,0 0 0,0-1-1,0 1 1,-1-2-1,1 1 1,-1-1-1,0 0 1,10-7 0,1-3-23,0 0-1,29-32 1,-35 35-52,-1-1 0,-1-1-1,0 1 1,-1-2-1,0 1 1,12-29-1,-20 41-38,-1-1-1,1 1 0,-1 0 0,1 0 0,-1-1 0,0 1 0,0 0 0,0 0 0,0-1 0,0 1 0,0 0 0,0 0 1,0-1-1,0 1 0,0 0 0,-1 0 0,1-1 0,-1 0 0,1 1-1,-1 1 0,1-1 0,-1 1 0,1 0 1,-1-1-1,0 1 0,1-1 0,-1 1 0,1 0 0,-1-1 0,0 1 0,1 0 0,-1 0 0,0 0 1,1-1-1,-1 1 0,0 0 0,0 0 0,1 0 0,-1 0 0,0 0 0,-1 1 0,-2 0 7,-1 0-1,0 0 1,1 0-1,-1 1 1,1 0-1,-1 0 1,-5 4-1,-5 4-10,0 1 1,1 0-1,0 1 1,1 1-1,1 0 0,0 1 1,0 0-1,1 1 0,1 0 1,1 0-1,-14 32 0,22-45-3,0 1-1,0-1 1,0 1-1,0 0 1,1-1 0,-1 1-1,1 0 1,0-1-1,0 1 1,0 0-1,0 0 1,1-1 0,-1 1-1,2 4 1,-2-6 2,1 0-1,0 0 1,0 0 0,-1 0 0,1 0 0,0 0 0,0 0 0,0 0 0,0-1 0,0 1-1,0 0 1,0 0 0,0-1 0,1 1 0,-1-1 0,0 0 0,0 1 0,0-1 0,1 0-1,-1 1 1,0-1 0,0 0 0,1 0 0,-1 0 0,0 0 0,0 0 0,1 0-1,-1-1 1,0 1 0,0 0 0,0-1 0,1 1 0,1-1 0,14-6-11,1 0 0,-1 0 0,-1-2 1,27-17-1,-26 15-15,0 1 0,1 0 0,0 1 0,19-6 0,-34 14 19,-1 1-1,0-1 1,1 0-1,-1 1 1,1-1-1,-1 1 0,0 0 1,1 0-1,-1 0 1,1 0-1,-1 0 0,1 1 1,-1-1-1,1 1 1,-1-1-1,0 1 0,1 0 1,-1 0-1,0 0 1,0 0-1,0 1 0,0-1 1,0 0-1,0 1 1,0 0-1,0-1 1,0 1-1,-1 0 0,1 0 1,-1 0-1,1 0 1,-1 0-1,0 0 0,0 0 1,0 0-1,1 3 1,2 9-18,0-1 1,0 1 0,-1 0 0,-1 0 0,0 15-1,0-10 78,-2-19-47,0 0 0,0 0 0,0 0 0,0 0 0,0 0 1,1 0-1,-1 0 0,0 0 0,0 0 0,0 0 0,0 0 0,0 0 0,0 0 0,1 0 0,-1 0 0,0 0 0,0 0 0,0 0 1,0 0-1,0 0 0,0 0 0,0 0 0,1 0 0,-1 0 0,0 0 0,0 0 0,0 0 0,0 0 0,0 0 0,0-1 1,0 1-1,0 0 0,1 0 0,-1 0 0,0 0 0,0 0 0,0 0 0,0 0 0,0 0 0,0-1 0,0 1 0,0 0 1,0 0-1,0 0 0,0 0 0,0 0 0,0 0 0,0 0 0,0-1 0,0 1 0,0 0 0,0 0 0,0 0 0,0 0 1,0 0-1,0 0 0,0-1 0,4-22 261,0 0 1,0-41 0,-2 28-90,1-61-362,-2 96 116,-1 0 0,0 1 0,0-1 0,0 0 0,1 0 0,-1 0 0,1 1 0,-1-1 0,0 0 0,1 1 1,-1-1-1,1 0 0,0 1 0,-1-1 0,1 1 0,-1-1 0,1 1 0,0-1 0,-1 1 0,1-1 0,0 1 0,0 0 0,-1-1 0,1 1 0,0 0 0,1-1 0,25-3-804,-15 3 577,11-3-318</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1.508"/>
    </inkml:context>
    <inkml:brush xml:id="br0">
      <inkml:brushProperty name="width" value="0.025" units="cm"/>
      <inkml:brushProperty name="height" value="0.025" units="cm"/>
    </inkml:brush>
  </inkml:definitions>
  <inkml:trace contextRef="#ctx0" brushRef="#br0">90 0 17516,'-10'65'1530,"-23"75"1,20-94-1081,2 0 0,2 1 0,-5 88 0,18-118-317,-4-17-129,0 0 0,0 0 0,1 0 0,-1 0 1,0 0-1,0 0 0,1 0 0,-1 0 0,0 0 1,1 0-1,-1 0 0,0-1 0,0 1 0,1 0 1,-1 0-1,0 0 0,0 0 0,0 0 0,1 0 1,-1-1-1,0 1 0,0 0 0,1 0 0,-1 0 1,0-1-1,0 1 0,0 0 0,0 0 0,0-1 0,1 1 1,-1 0-1,0-1 0,13-29 152,31-181 157,-44 210-315,0 0 0,0 0 0,0 0 0,0 0 0,0 0 0,1 0 0,-1 0 0,0 0 0,1 0 0,-1 0 0,1 0 0,-1 0 0,2-2 0,-2 3 1,1 0 0,-1 0 0,0 0 0,0-1 0,1 1 0,-1 0 0,0 0 0,1 0 0,-1 0 0,0 0 0,0 0 0,1 0 0,-1 0 0,0 0-1,1 0 1,-1 0 0,0 0 0,1 0 0,-1 1 0,0-1 0,0 0 0,1 0 0,-1 0 0,0 0 0,0 0 0,1 0 0,-1 1 0,0-1 0,0 0-1,1 1 1,19 26-57,-12-16 46,-3-5 11,0-1-1,0 0 0,1 0 0,0 0 1,0-1-1,0 0 0,1 0 1,-1 0-1,1-1 0,0 0 0,0-1 1,0 1-1,0-1 0,0-1 1,1 1-1,-1-1 0,0 0 0,1-1 1,-1 0-1,1 0 0,-1-1 1,1 0-1,-1 0 0,0 0 0,1-1 1,-1 0-1,0-1 0,0 0 1,0 0-1,-1 0 0,1-1 0,-1 0 1,0 0-1,7-6 0,2-11 74,-13 13-20,-3 7-50,1 1-1,-1 0 0,1 0 1,0 0-1,-1 0 0,1 0 1,-1-1-1,1 1 1,-1 0-1,1 0 0,0 0 1,-1 0-1,1 0 1,-1 0-1,1 1 0,-1-1 1,1 0-1,0 0 1,-1 0-1,1 0 0,-1 0 1,1 1-1,0-1 1,-1 1-1,-5 1 2,1 2 0,0-1-1,0 0 1,0 1 0,1 0 0,-1 0 0,1 1-1,0-1 1,1 1 0,-1 0 0,1 0 0,-1 0-1,-2 8 1,1-3-7,0 0 0,1 1-1,0 0 1,1 0 0,0 0 0,-1 13-1,4-20 5,-1-1-1,1 0 0,0 1 0,0-1 1,1 1-1,-1-1 0,1 1 0,-1-1 1,1 1-1,0-1 0,0 0 0,3 5 1,-3-7 1,0 1 0,0-1 0,0 0 0,0 0 0,0 0 0,0 0 0,1 0 0,-1 0-1,0 0 1,1 0 0,-1 0 0,1-1 0,-1 1 0,0 0 0,1-1 0,0 1 0,-1-1 0,1 0 0,-1 0 0,1 1 0,0-1 0,-1 0 0,1 0 0,-1 0 0,1-1 0,0 1 0,-1 0 0,2-1 0,8-2 4,0 0 0,-1-1 1,0 0-1,1 0 0,-2-1 0,11-7 1,55-41 25,-61 42-31,83-70-154,4-4-820,-108 91 916,1 0-1,1 1 1,0 0 0,0 0 0,-7 12 0,-23 50 561,30-57-346,1 0 0,-1 1 1,2-1-1,0 1 0,-2 22 0,4-32-111,1 0 1,0 1 0,0-1 0,1 0-1,-1 1 1,1-1 0,-1 0 0,1 0-1,0 1 1,0-1 0,1 0-1,1 4 1,-2-6-22,0 1-1,1-1 1,-1 1-1,1-1 0,-1 1 1,1-1-1,0 0 1,-1 0-1,1 0 0,0 0 1,0 0-1,0 0 1,0 0-1,0-1 1,-1 1-1,2-1 0,-1 1 1,0-1-1,0 0 1,0 0-1,4 0 1,-1 0-14,0-1 1,0 0-1,0 0 0,0 0 1,0-1-1,0 1 1,0-1-1,-1 0 1,1-1-1,0 1 1,-1-1-1,0 0 1,0 0-1,0 0 1,0-1-1,4-3 1,1-3 63,-1 0 1,0-1-1,0 1 1,-1-1-1,8-17 1,5-20-6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1.992"/>
    </inkml:context>
    <inkml:brush xml:id="br0">
      <inkml:brushProperty name="width" value="0.025" units="cm"/>
      <inkml:brushProperty name="height" value="0.025" units="cm"/>
    </inkml:brush>
  </inkml:definitions>
  <inkml:trace contextRef="#ctx0" brushRef="#br0">33 13 17076,'-13'9'1992,"5"0"-1200,1-7-368,2 0 1801,5-1-1673,8-2-888,0-5 528,11-7-312,-1-3-136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2.355"/>
    </inkml:context>
    <inkml:brush xml:id="br0">
      <inkml:brushProperty name="width" value="0.025" units="cm"/>
      <inkml:brushProperty name="height" value="0.025" units="cm"/>
    </inkml:brush>
  </inkml:definitions>
  <inkml:trace contextRef="#ctx0" brushRef="#br0">89 0 16820,'-25'68'2276,"-19"82"1,38-121-1803,1 0 1,1 0-1,1 1 1,2 0-1,3 47 1,-1-73-487,-1 1 0,1-1 0,0 0 0,0 0 0,0 0 1,0 0-1,1 0 0,0 0 0,0 0 0,0 0 0,0 0 0,1-1 1,-1 1-1,1-1 0,5 5 0,-5-6-58,-1 0 1,1 0-1,0-1 1,0 1-1,1-1 1,-1 0-1,0 0 1,0 0-1,1 0 1,-1 0-1,1-1 1,-1 1-1,0-1 1,1 0-1,-1 0 1,1 0-1,-1-1 1,1 1-1,5-2 1,0-1-168,0-1 1,0 1 0,0-1-1,15-10 1,-18 10 118,1 0 0,0 0-1,1 0 1,-1 1 0,0 0 0,1 1 0,11-3-1,-19 5 123,1 0 0,0 0-1,0 0 1,0 0-1,-1 1 1,1-1-1,0 0 1,0 0 0,0 1-1,-1-1 1,1 0-1,0 1 1,-1-1 0,1 0-1,0 1 1,-1-1-1,1 1 1,0-1-1,-1 1 1,1 0 0,-1-1-1,1 1 1,-1-1-1,1 1 1,-1 0 0,0 0-1,1 0 1,9 28 247,-1-3-60,-6-24-175,-1 1 0,1 0-1,0-1 1,-1 0 0,1 0 0,0 0-1,0 0 1,0 0 0,1 0-1,-1-1 1,0 1 0,1-1 0,-1 0-1,1 0 1,-1-1 0,1 1 0,-1-1-1,1 1 1,5-1 0,7-1-205,1 1 1,28-7-1,82-24-1735,-29 5 8,-94 25 1813,0 0 1,1 0-1,-1 0 1,0 1-1,0 0 1,1 0-1,5 1 1,-9-1 114,0 0 0,0 1-1,0-1 1,0 1 0,0-1 0,0 1 0,0-1 0,0 1 0,0 0 0,0-1 0,0 1 0,0 0-1,0 0 1,0 0 0,-1 0 0,1 0 0,0 0 0,-1 0 0,1 0 0,-1 0 0,1 0 0,-1 0 0,1 0-1,-1 0 1,0 0 0,0 1 0,1-1 0,-1 0 0,0 2 0,3 79 1652,-3-62-1392,0 0 1,1 0-1,2 0 0,8 36 1,3-12-259,-4-14-113,10 52 0,-18-71 98,-1 1 0,-1-1 0,1 0-1,-2 1 1,1-1 0,-2 0 0,0 0-1,-4 16 1,4-21 104,-1 1 0,1-1 0,-1 1 0,-1-1 0,1 0 1,-1 0-1,-9 10 0,12-15-53,0 0 0,-1 0 0,1 0 0,0 0-1,0 0 1,-1 0 0,1 0 0,0 0 0,-1-1 0,1 1 0,-1 0 0,1-1 0,-1 1 0,1-1 0,-1 0 0,0 0 0,-1 1 0,1-2 2,1 1 0,-1-1 0,0 1 0,1-1 0,-1 1 1,1-1-1,-1 0 0,1 0 0,0 0 0,-1 0 0,1 0 0,0 0 0,0 0 0,0 0 0,0-1 1,0 1-1,0 0 0,0-1 0,0 1 0,-1-3 0,-4-9 103,0 0 0,1 0 0,0 0-1,1-1 1,1 0 0,0 1 0,-1-20 0,1-12-306,2-45 1,1 68-234,2 1 1,0 0 0,8-36-1,-8 51 275,0-1 0,0 1 0,0 1 0,1-1 0,0 0-1,0 1 1,0-1 0,1 1 0,-1 0 0,1 0 0,0 0 0,1 0-1,-1 1 1,1 0 0,0 0 0,10-6 0,20-4-522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2.834"/>
    </inkml:context>
    <inkml:brush xml:id="br0">
      <inkml:brushProperty name="width" value="0.025" units="cm"/>
      <inkml:brushProperty name="height" value="0.025" units="cm"/>
    </inkml:brush>
  </inkml:definitions>
  <inkml:trace contextRef="#ctx0" brushRef="#br0">206 20 14459,'-1'-1'142,"0"-1"0,0 1 0,0-1 0,-1 1 0,1 0 0,0 0 0,0-1 0,-1 1 0,1 0 0,-1 0 0,1 0 0,-1 1 0,1-1 0,-1 0 0,1 0 1,-1 1-1,0-1 0,0 1 0,1 0 0,-1-1 0,0 1 0,0 0 0,1 0 0,-1 0 0,0 0 0,0 0 0,1 1 0,-1-1 0,-2 1 0,-2 0 94,1 0 1,0 0-1,0 1 0,0 0 1,0 0-1,0 0 0,0 0 1,0 1-1,-4 3 0,7-5-210,0 1 0,0-1-1,1 1 1,-1 0 0,0-1 0,1 1-1,0 0 1,-1 0 0,1 0-1,0 0 1,0 0 0,0 1 0,0-1-1,0 0 1,1 0 0,-1 1 0,0-1-1,1 0 1,0 1 0,0-1 0,0 3-1,0-3-29,1 0-1,-1 0 0,1 0 0,0 0 0,0-1 1,0 1-1,0 0 0,0 0 0,0 0 1,0-1-1,1 1 0,-1-1 0,1 1 0,-1-1 1,1 0-1,0 1 0,-1-1 0,1 0 1,0 0-1,0 0 0,0 0 0,0-1 1,0 1-1,2 0 0,11 3-254,-1 0 0,2-1-1,23 1 1,4 1-454,-42-5 689,0 0 0,-1 0-1,1 0 1,0 0 0,0 0 0,0 0-1,0 0 1,0 1 0,0-1 0,0 0-1,0 1 1,-1-1 0,1 1 0,0-1-1,0 1 1,-1-1 0,1 1 0,0 0-1,-1-1 1,1 1 0,0 0 0,-1-1-1,2 3 1,-2-2 24,0-1 1,0 1-1,-1 0 0,1 0 1,0 0-1,0 0 0,0 0 1,-1 0-1,1-1 0,0 1 1,-1 0-1,1 0 0,-1 0 1,1-1-1,-1 1 0,1 0 1,-1-1-1,0 1 0,0 1 1,-7 4 121,0 1 0,-1-1-1,-9 6 1,15-10-114,-8 5 16,1-1 0,-1 0 0,1-1 0,-2 0 0,1-1 0,0 0 0,-1-1 0,0 0 0,1-1 0,-1-1 0,0 1 0,0-2 0,-16 0 0,-5-5-88</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3.426"/>
    </inkml:context>
    <inkml:brush xml:id="br0">
      <inkml:brushProperty name="width" value="0.025" units="cm"/>
      <inkml:brushProperty name="height" value="0.025" units="cm"/>
    </inkml:brush>
  </inkml:definitions>
  <inkml:trace contextRef="#ctx0" brushRef="#br0">18 130 19596,'0'0'72,"-1"0"0,1 0 0,-1 1 0,1-1 0,-1 0 0,1 0 0,0 0 0,-1 1 0,1-1 0,-1 0 0,1 1 0,0-1 0,-1 0-1,1 1 1,0-1 0,-1 0 0,1 1 0,0-1 0,0 0 0,-1 1 0,1-1 0,0 1 0,0-1 0,0 1 0,-1-1 0,1 1 0,0-1 0,0 1 0,0-1 0,0 1 0,0 0 0,-3 20 428,3-19-301,-2 7 161,-1 32 359,3-39-700,0 0 0,0 0 0,0 1 0,0-1 0,0 0 0,1 0 0,-1 0 0,1 0-1,0 0 1,-1 0 0,1 0 0,0 0 0,0 0 0,2 3 0,-2-5-15,-1 1 0,1-1 0,0 1-1,-1-1 1,1 1 0,0-1 0,0 0 0,-1 0-1,1 1 1,0-1 0,0 0 0,-1 0 0,1 0 0,0 0-1,0 0 1,0 0 0,-1 0 0,1 0 0,0 0-1,0 0 1,-1 0 0,1 0 0,0-1 0,0 1 0,-1 0-1,1-1 1,0 1 0,0 0 0,-1-1 0,1 1-1,0-1 1,-1 1 0,2-2 0,19-20 53,-21 22-57,9-13 31,-1-1 1,0 0-1,10-24 0,-10 20-13,18-29 0,-26 46-18,0 1 0,0 0-1,0-1 1,0 1 0,1 0 0,-1 0-1,0-1 1,0 1 0,0 0-1,1 0 1,-1-1 0,0 1 0,0 0-1,1 0 1,-1 0 0,0-1-1,0 1 1,1 0 0,-1 0 0,0 0-1,1 0 1,-1 0 0,0 0 0,0 0-1,1 0 1,-1 0 0,0-1-1,1 1 1,-1 0 0,0 1 0,1-1-1,-1 0 1,0 0 0,1 0-1,-1 0 1,0 0 0,0 0 0,1 0-1,-1 0 1,0 0 0,1 1 0,-1-1-1,0 0 1,0 0 0,1 0-1,-1 1 1,0-1 0,0 0 0,0 0-1,1 1 1,-1-1 0,0 0 0,0 0-1,0 1 1,1-1 0,8 21-10,-7-14 5,2 0 1,-1 0 1,1 0-1,0 0 1,1-1 0,-1 1-1,1-1 1,1 0 0,7 7-1,-11-11 5,1-1 1,-1 1-1,0-1 0,1 1 0,-1-1 0,0 0 0,1 0 0,0 0 0,-1 0 1,1-1-1,-1 1 0,1-1 0,0 1 0,0-1 0,-1 0 0,1 0 1,0 0-1,-1-1 0,1 1 0,0 0 0,-1-1 0,1 0 0,0 0 1,-1 0-1,1 0 0,-1 0 0,1 0 0,1-2 0,2-1 9,-1 0 0,-1 0 0,1 0 0,0-1 0,-1 0 0,0 0 0,0 0 1,-1 0-1,1-1 0,-1 1 0,0-1 0,3-9 0,-5 12-5,1-1 0,-1 0 0,0 0 0,0 0 0,0 0 0,0 0-1,-1 0 1,0 0 0,0-1 0,0 1 0,0 0 0,-1 0 0,1 0 0,-1 0 0,0 0 0,0 0 0,0 0 0,-1 0 0,0 1 0,-2-6 0,3 8-7,0 0 0,1 0 0,-1 0 0,0 0 0,0 0 1,0 0-1,0 0 0,0 0 0,0 0 0,-1 0 0,1 0 0,0 1 0,0-1 0,-1 0 0,1 1 0,0-1 1,-1 1-1,1 0 0,-1-1 0,1 1 0,0 0 0,-3 0 0,2 0-3,0 1 0,0-1-1,0 1 1,0 0 0,0-1 0,0 1-1,0 0 1,0 0 0,0 1 0,1-1-1,-1 0 1,0 0 0,-1 3 0,-3 2-17,1 0 1,0 0 0,0 0-1,1 1 1,0 0 0,-6 12-1,7-12 14,1 1-1,-1-1 1,2 1-1,-1 0 1,1-1-1,0 1 1,0 0 0,1 14-1,1-20-41,-1 1-1,0-1 1,1 1-1,-1-1 1,1 1-1,0-1 1,0 0-1,0 1 1,0-1-1,0 0 1,0 0-1,1 0 1,-1 1-1,1-1 1,-1-1-1,1 1 1,0 0-1,0 0 1,0-1-1,0 1 1,0-1-1,0 1 1,0-1-1,0 0 1,1 0-1,-1 0 1,0 0-1,1-1 0,-1 1 1,6 0-1,0 0-25,0-1-1,0-1 0,0 1 0,0-1 0,0-1 0,0 1 1,9-4-1,30-10-311</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4:54.254"/>
    </inkml:context>
    <inkml:brush xml:id="br0">
      <inkml:brushProperty name="width" value="0.025" units="cm"/>
      <inkml:brushProperty name="height" value="0.025" units="cm"/>
    </inkml:brush>
  </inkml:definitions>
  <inkml:trace contextRef="#ctx0" brushRef="#br0">129 324 13843,'-26'31'1643,"7"-9"-522,1 1 0,1 1 0,-21 36 0,37-57-1000,-1 1 1,1-1 0,-1 1 0,1-1 0,0 1 0,0 0-1,1-1 1,-1 1 0,1 5 0,0-8-101,0 0 0,0 0 0,0 0-1,1 0 1,-1 0 0,0 0 0,1 0 0,-1 0 0,1 0 0,-1 0 0,1-1 0,-1 1-1,1 0 1,0 0 0,-1 0 0,1-1 0,0 1 0,0 0 0,-1-1 0,1 1-1,0-1 1,0 1 0,0-1 0,0 1 0,0-1 0,0 0 0,0 1 0,0-1 0,0 0-1,0 0 1,0 0 0,0 0 0,0 0 0,0 0 0,0 0 0,2 0 0,4-1-9,1 0 0,-1 0 0,0-1 1,0 0-1,1-1 0,-2 1 0,1-1 0,0-1 1,0 1-1,-1-1 0,0 0 0,0-1 1,0 1-1,0-1 0,-1 0 0,8-10 1,5-5-13,-2-2 0,0 0 1,15-28-1,-8 9 6,26-68 1,-39 84-6,-2-1 0,-1 0 0,-1 0 1,3-30-1,-8 52-2,-1 0 1,0 0 0,0 0 0,0-1-1,-1 1 1,1 0 0,-1 0-1,-2-8 1,2 12 0,1-1 0,0 0 0,-1 0 0,1 0 0,-1 0 0,0 1 0,1-1 0,-1 0-1,0 0 1,1 1 0,-1-1 0,0 1 0,0-1 0,1 1 0,-1-1 0,0 1 0,0-1 0,0 1 0,0 0 0,0-1 0,0 1 0,0 0 0,0 0-1,0-1 1,0 1 0,0 0 0,0 0 0,0 0 0,0 1 0,0-1 0,1 0 0,-1 0 0,0 0 0,0 1 0,0-1 0,0 0 0,0 1-1,-1 0 1,-6 3 18,0 0 0,1 1 0,0 0 0,0 0 0,0 1-1,1-1 1,0 1 0,0 1 0,-9 12 0,-1 4 116,-23 42 0,29-46-24,1 1-1,-10 29 0,17-44-88,0 0 1,1 0-1,0 0 1,0 0-1,0 0 0,1 0 1,-1 1-1,1-1 0,1 0 1,-1 0-1,1 1 0,0-1 1,0 0-1,0 0 0,4 9 1,-4-12-60,1 0 0,0 1 0,0-1 0,0 0 0,0 0 0,1 0 0,-1 0 0,0-1 0,1 1 1,-1-1-1,1 1 0,0-1 0,-1 0 0,1 0 0,0 0 0,0 0 0,0-1 0,0 1 0,-1-1 1,1 1-1,0-1 0,0 0 0,4-1 0,7 0-329,1 0 0,-1-1-1,18-5 1,-30 6 328,36-9-651,-10 3-62,1 0 0,30-2 0,-52 8 660,0 0 0,0 1 0,0 0 0,1 0 0,-1 1 0,0 0 0,0 1 0,0-1 0,0 1 0,0 1 1,0-1-1,-1 1 0,10 5 0,-10-3 194,-1-1 1,-1 1-1,1 0 1,-1 1-1,0-1 1,0 1-1,0-1 1,-1 1-1,0 0 0,4 11 1,-5-10 105,2 0 0,-1 0 0,1-1 1,0 1-1,0-1 0,7 8 0,-8-12-161,-1 0 0,0-1 0,0 1 0,1-1 0,-1 1-1,1-1 1,0 0 0,-1 0 0,1 0 0,0 0 0,-1 0 0,1-1 0,0 1-1,0-1 1,0 0 0,0 0 0,-1 0 0,1 0 0,0 0 0,0-1-1,4 0 1,10-4-215,0-1 0,0 0 0,-1-1 0,1-1 0,-2-1 0,28-18 0,-21 12-616,1 2-1,24-12 0,-46 25 748,0-1 0,0 0 0,0 1 0,0-1 0,1 1 0,-1-1 0,0 1 0,0-1 0,0 1 0,1 0 0,-1 0 0,0 0 0,0 0 0,1 0 0,-1 0 0,0 0 0,0 0-1,0 0 1,1 0 0,-1 1 0,0-1 0,0 0 0,0 1 0,1-1 0,-1 1 0,0 0 0,0-1 0,0 1 0,0 0 0,0-1 0,0 1 0,0 0 0,-1 0 0,1 0 0,1 2 0,0 2 161,0 0-1,0 0 1,-1 1 0,0-1 0,0 1 0,1 10 0,4 22 954,-3-32-953,0 0-1,1 0 0,-1-1 1,1 1-1,0-1 0,1 0 0,-1 0 1,1-1-1,6 6 0,10 5 1,24 15-1,-1-2-247,-28-16 12,-1-1 1,0 2-1,-1 0 1,21 26-1,-31-34 107,0-1-1,-1 1 1,0 0-1,0 0 1,-1 1-1,1-1 1,-1 0-1,0 1 1,-1 0-1,1-1 1,-1 1-1,0 0 1,0 0-1,-1 0 1,0-1-1,0 1 1,0 0-1,-1 0 1,0 0-1,-1 6 1,-3-1 136,1 1 1,-1-1 0,-1 1-1,0-2 1,0 1-1,-1-1 1,-12 15-1,12-18 15,0 1-1,0-1 0,0 0 0,-1-1 1,0 0-1,0 0 0,-1-1 1,0 0-1,-16 7 0,23-11-120,0-1-1,-1 1 1,1 0-1,-1-1 1,1 0 0,0 1-1,-1-1 1,1 0-1,-1 0 1,1 0 0,-1-1-1,1 1 1,0-1-1,-1 1 1,1-1-1,0 0 1,-1 0 0,1 0-1,0 0 1,0 0-1,0 0 1,0-1 0,0 1-1,0-1 1,0 1-1,0-1 1,1 0 0,-1 0-1,1 0 1,-1 0-1,1 0 1,0 0-1,0 0 1,-2-4 0,-1-3-2,0-1 1,1 0-1,0 1 1,1-1 0,0-1-1,1 1 1,-1-12-1,2 4-54,0 1 0,2-1 0,0 1 0,1-1-1,1 1 1,0 0 0,1 0 0,1 1 0,1-1 0,12-21-1,-7 17-35,1 0 0,1 1 0,1 1 0,1 0 0,0 1 0,2 1 0,19-15 0,45-43-389,-65 57 331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4.396"/>
    </inkml:context>
    <inkml:brush xml:id="br0">
      <inkml:brushProperty name="width" value="0.05" units="cm"/>
      <inkml:brushProperty name="height" value="0.05" units="cm"/>
    </inkml:brush>
  </inkml:definitions>
  <inkml:trace contextRef="#ctx0" brushRef="#br0">2 386 15915,'0'2'131,"-1"-1"0,1 0 1,0 1-1,0-1 0,0 1 0,0-1 0,0 0 0,0 1 0,0-1 0,1 1 0,-1-1 0,0 0 0,1 1 0,0 1 0,0-3-61,-1 1 1,1-1-1,-1 1 0,1-1 0,-1 1 1,1-1-1,-1 1 0,1-1 1,-1 0-1,1 1 0,0-1 0,-1 0 1,1 1-1,0-1 0,-1 0 0,1 0 1,0 0-1,-1 1 0,1-1 1,1 0-1,1-1 64,0 1 0,0-1 0,0 1 0,0-1 0,0 0 0,0 0 0,0 0 0,0-1 1,0 1-1,-1-1 0,5-2 0,5-6 132,0 0 0,0-1-1,-1-1 1,-1 1 0,0-2 0,-1 1 0,15-27 0,-14 20-43,0 0 0,-2-1 0,0 0 0,-2 0 0,6-28 0,-10 37-137,0 0 0,-2 0 0,1 0 0,-1 0 0,-2-12 0,2 21-71,0-1 0,0 0 0,-1 1 1,1-1-1,-1 0 0,0 1 1,0-1-1,0 1 0,0-1 0,0 1 1,0-1-1,-1 1 0,1 0 1,-1 0-1,1 0 0,-1 0 0,0 0 1,0 0-1,0 0 0,0 0 1,0 1-1,-1-1 0,1 1 1,0-1-1,-5-1 0,4 3-11,0 0 0,1 0 1,-1 0-1,1 0 0,-1 0 0,1 1 0,-1-1 0,1 1 0,-1-1 1,1 1-1,-1 0 0,1 0 0,0 0 0,0 0 0,-1 1 1,1-1-1,0 1 0,0-1 0,0 1 0,0 0 0,1-1 0,-1 1 1,0 0-1,1 0 0,-3 5 0,-3 2-10,1 2 0,1-1 0,-1 1 0,-4 14-1,4-8-4,1 1 0,1 0 0,1 0 0,0 0 0,0 23 0,3-33 2,0 1-1,0-1 0,1 0 1,0 1-1,0-1 1,1 0-1,0 0 1,0 0-1,1 0 1,0-1-1,0 1 0,1-1 1,8 12-1,-10-16 4,1 0 0,0 0 0,-1 0-1,1-1 1,0 1 0,0-1 0,1 0-1,-1 0 1,0 0 0,1 0-1,-1-1 1,1 1 0,-1-1 0,1 0-1,0 0 1,5 0 0,-3 0-4,0-1 0,0-1 0,0 1 0,0-1 0,0 0 0,0 0 0,-1 0 0,1-1 0,9-4 0,0-1-7,-1-1 0,1-1-1,-1 0 1,-1-1-1,0 0 1,18-19-1,-8 3 46,-2 0 0,25-42 0,-31 47 6,-15 20-30,1 0 0,-1 0 0,1 0 0,-1 0 0,1 0 0,0 0 0,0 1 0,-1-1-1,1 0 1,0 1 0,0-1 0,0 0 0,0 1 0,0-1 0,1 0 0,-2 1-2,1 0 0,-1 0-1,0 0 1,1 1-1,-1-1 1,0 0 0,1 0-1,-1 0 1,0 0 0,1 0-1,-1 1 1,0-1 0,0 0-1,1 0 1,-1 1-1,0-1 1,0 0 0,1 0-1,-1 1 1,0-1 0,0 0-1,0 1 1,0-1-1,1 0 1,-1 1 0,0-1-1,0 0 1,0 1 0,0 0-1,4 38 63,-4-26-47,1-5-6,0 0-1,0 0 1,0-1-1,1 1 0,1 0 1,-1-1-1,6 11 1,-7-16-5,0-1-1,0 0 1,0 1-1,0-1 1,0 0 0,0 1-1,0-1 1,1 0-1,-1 0 1,0 0 0,1 0-1,-1 0 1,1-1-1,-1 1 1,1 0 0,2 0-1,-2-1 4,0 1-1,1-1 0,-1 0 1,0-1-1,0 1 1,1 0-1,-1-1 0,0 1 1,0-1-1,0 1 1,1-1-1,-1 0 0,0 0 1,0 0-1,3-2 0,10-8 38,0-1 0,0 0 0,-1-1 0,13-15 0,-15 15-4,0 0 0,1 1 0,1 0 0,24-15 1,-38 26-42,1 0 0,0 1 1,-1-1-1,1 1 1,0 0-1,-1-1 1,1 1-1,0-1 0,-1 1 1,1 0-1,0 0 1,0-1-1,0 1 1,-1 0-1,1 0 0,0 0 1,0 0-1,0 0 1,-1 0-1,1 0 1,0 0-1,0 0 0,0 1 1,-1-1-1,1 0 1,0 0-1,0 1 1,-1-1-1,1 0 0,0 1 1,-1-1-1,1 1 1,0-1-1,-1 1 1,1-1-1,-1 1 0,1-1 1,-1 1-1,1 0 1,-1-1-1,1 1 1,-1 0-1,1-1 0,-1 1 1,0 0-1,0 0 1,1-1-1,-1 1 1,0 0-1,0 0 0,0 0 1,0-1-1,0 3 1,1 6 7,0 0 0,-1 1 0,-2 16 1,1-15-3,-1 6 6,-1 30 18,3-44-31,0 0 1,0 0 0,0 0-1,1 0 1,-1-1 0,1 1-1,0 0 1,-1 0-1,1-1 1,1 1 0,-1 0-1,2 2 1,-3-4-2,1-1 0,0 1 0,0-1 0,-1 1 0,1-1 0,0 1 0,0-1 0,-1 0 0,1 1-1,0-1 1,0 0 0,0 0 0,0 1 0,-1-1 0,1 0 0,0 0 0,0 0 0,0 0 0,0 0 0,0 0 0,0 0 0,-1-1 0,1 1 0,0 0 0,0 0 0,0-1 0,1 0 0,23-12-22,-22 11 19,13-9-475,30-25-1,-42 32 407,0 0-1,0 0 0,0 0 0,0 0 0,-1-1 0,0 0 1,0 1-1,0-1 0,-1 0 0,0 0 0,3-9 1,-4-14-241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1.223"/>
    </inkml:context>
    <inkml:brush xml:id="br0">
      <inkml:brushProperty name="width" value="0.025" units="cm"/>
      <inkml:brushProperty name="height" value="0.025" units="cm"/>
    </inkml:brush>
  </inkml:definitions>
  <inkml:trace contextRef="#ctx0" brushRef="#br0">241 4 16436,'0'0'35,"0"0"0,0 0 0,0 0 0,0 0 0,0 0 0,0 0 1,0 0-1,0 0 0,0 0 0,0 0 0,0 0 0,0 0 1,0-1-1,0 1 0,0 0 0,0 0 0,0 0 0,0 0 1,0 0-1,0 0 0,0 0 0,0 0 0,0 0 0,0 0 1,0-1-1,0 1 0,0 0 0,0 0 0,0 0 0,0 0 1,0 0-1,0 0 0,0 0 0,0 0 0,0 0 0,0 0 0,0 0 1,0-1-1,0 1 0,0 0 0,0 0 0,0 0 0,0 0 1,0 0-1,0 0 0,0 0 0,-1 0 0,1 0 0,0 0 1,0 0-1,0 0 0,0 0 0,0 0 0,0 0 0,0 0 1,0 0-1,0 0 0,0 0 0,0 0 0,-1 0 0,1 0 0,0 0 1,0 0-1,-8 5 676,-12 13-14,-3 8-514,1 1 1,1 1-1,1 1 1,2 1-1,1 0 1,1 2-1,2 0 0,1 0 1,1 1-1,2 1 1,-9 56-1,17-74-135,0-1 0,1 1 0,0-1 0,2 1 0,2 19 0,-3-31-92,1 0 0,0 0 0,0 0 0,0-1 0,0 1 0,1 0 0,-1-1 1,1 1-1,0 0 0,0-1 0,0 0 0,1 0 0,-1 1 0,1-1 0,0-1 1,0 1-1,0 0 0,0-1 0,0 1 0,0-1 0,1 0 0,-1 0 1,1-1-1,0 1 0,5 1 0,-2-1-79,0-1 0,0 0 0,0 0 0,0-1-1,0 0 1,0 0 0,0-1 0,12-2 0,0-2-51,-1 0 0,21-10 0,24-12-370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1.645"/>
    </inkml:context>
    <inkml:brush xml:id="br0">
      <inkml:brushProperty name="width" value="0.025" units="cm"/>
      <inkml:brushProperty name="height" value="0.025" units="cm"/>
    </inkml:brush>
  </inkml:definitions>
  <inkml:trace contextRef="#ctx0" brushRef="#br0">90 38 16540,'-11'20'430,"1"0"1,1 1 0,1 0 0,1 1 0,-9 43 0,-7 112 1127,23-169-1489,-3 24 404,1 0 1,1 0 0,6 43-1,-5-74-430,0 0 0,0 1-1,0-1 1,0 0 0,1 0-1,-1 0 1,0 1 0,1-1-1,-1 0 1,1 0 0,-1 0 0,1 0-1,0 0 1,-1 0 0,1 0-1,0 0 1,0 0 0,0 0-1,-1 0 1,3 0 0,-3 0-13,1-1-1,0 0 1,0 0-1,0 0 1,-1 0 0,1 0-1,0-1 1,0 1 0,0 0-1,-1 0 1,1 0 0,0-1-1,0 1 1,-1 0 0,1-1-1,0 1 1,-1-1-1,1 1 1,0-1 0,-1 1-1,1-1 1,0 0 0,6-7 175,0 1 0,-1-1 0,9-15 0,-11 16-114,135-216 1912,14-22-960,-144 233-1137,-7 9-82,1 0 1,-1 0 0,0-1 0,0 1 0,0 0 0,0-1 0,0 0 0,-1 1-1,2-5 1,-4 7 119,1 1 0,0-1 0,0 1 0,0-1 0,-1 1 1,1 0-1,0-1 0,0 1 0,-1 0 0,1-1 0,0 1 0,-1 0 0,1-1 0,0 1 0,-1 0 0,1 0 0,-1-1 0,1 1 0,0 0 0,-1 0 0,1 0 0,-1 0 0,1-1 0,-1 1 0,1 0 0,-1 0 0,1 0 0,0 0 0,-2 0 1,-16 0-248,15 0 88,-21 0-496</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2.143"/>
    </inkml:context>
    <inkml:brush xml:id="br0">
      <inkml:brushProperty name="width" value="0.025" units="cm"/>
      <inkml:brushProperty name="height" value="0.025" units="cm"/>
    </inkml:brush>
  </inkml:definitions>
  <inkml:trace contextRef="#ctx0" brushRef="#br0">5 73 17980,'-4'2'1888,"4"-4"-1064,0-1-311,9 1 895,5-3-136,9-2-296,5 1-208,11-1-311,4 0-89,6 0-200,0 1-120,-1 0-456,-2 2-273,-9 1-615,-5 0 664,-12-1 248,-4 1-264,-15 3-144</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2.642"/>
    </inkml:context>
    <inkml:brush xml:id="br0">
      <inkml:brushProperty name="width" value="0.025" units="cm"/>
      <inkml:brushProperty name="height" value="0.025" units="cm"/>
    </inkml:brush>
  </inkml:definitions>
  <inkml:trace contextRef="#ctx0" brushRef="#br0">53 117 19924,'15'3'2089,"9"-10"-1145,9-3-384,10-6 888,4-3-223,6 1-273,2-1-224,-7 5-440,-3 1-280,-11 10-520,-9 3-224,-14 6-537,-7 5-287,-9 5 1040,-8 0-328,-13 4-144</inkml:trace>
  <inkml:trace contextRef="#ctx0" brushRef="#br0" timeOffset="1">0 371 18756,'10'8'1984,"10"-6"-983,6-2-305,11-3 856,6-3-160,5-1-263,0-2-265,-2 1-536,-1 1-368,-7 1-1056,-3 3-489,-11 1 1233,-2 1-288,-7 1-328</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3.092"/>
    </inkml:context>
    <inkml:brush xml:id="br0">
      <inkml:brushProperty name="width" value="0.025" units="cm"/>
      <inkml:brushProperty name="height" value="0.025" units="cm"/>
    </inkml:brush>
  </inkml:definitions>
  <inkml:trace contextRef="#ctx0" brushRef="#br0">12 353 19932,'-2'8'441,"0"0"0,0 0 0,0 0 0,1 0 0,-1 11 0,2-15-311,0 0-1,0 0 0,0 0 1,1 0-1,-1 0 0,1 0 1,0 0-1,0 0 0,0-1 1,1 1-1,-1 0 0,4 5 1,-4-8-107,0 0-1,0 0 1,0 0 0,0 0 0,1 0 0,-1 0-1,0-1 1,0 1 0,0 0 0,1-1 0,-1 1-1,0-1 1,1 1 0,-1-1 0,0 0-1,1 0 1,-1 1 0,1-1 0,-1 0 0,0 0-1,1-1 1,-1 1 0,1 0 0,-1 0 0,0-1-1,1 1 1,-1 0 0,0-1 0,3-1 0,4-1 36,-1-1 1,1 0-1,11-9 1,-14 9-11,9-6 54,35-22 179,-46 30-263,0 1 0,0-1 1,1 1-1,-1 0 0,0 0 1,1 0-1,-1 0 1,1 0-1,-1 1 0,1 0 1,-1 0-1,1 0 0,4 0 1,-6 1-14,0 0 1,0 0 0,0-1-1,0 1 1,0 1-1,0-1 1,0 0-1,0 0 1,0 1 0,-1-1-1,1 1 1,0-1-1,-1 1 1,1 0-1,-1 0 1,0 0 0,0-1-1,0 1 1,1 3-1,2 4 40,0 1-1,5 19 0,-5-13 41,-4-16-71,0 1 0,0 0 1,1 0-1,-1-1 0,0 1 0,1 0 0,-1 0 0,0-1 0,1 1 0,-1-1 0,1 1 1,-1 0-1,1-1 0,-1 1 0,1-1 0,0 1 0,-1-1 0,1 1 0,-1-1 0,1 0 1,0 1-1,0-1 0,-1 0 0,1 1 0,1-1 0,0 0 9,-1 0 1,1 0-1,0 0 0,0 0 0,-1-1 1,1 1-1,0 0 0,-1-1 0,1 0 1,-1 1-1,3-2 0,6-4 99,0-1 0,18-14 0,-17 12-33,-7 5-59,15-10 46,28-15 0,-42 26-114,1 0 0,0 0 1,0 1-1,0-1 0,0 2 0,0-1 0,0 1 1,0 0-1,1 0 0,6 0 0,-11 1-17,0 1-1,0-1 1,0 1 0,-1-1-1,1 1 1,0 0 0,0-1-1,0 1 1,-1 0-1,1 0 1,0 0 0,-1 0-1,1 1 1,-1-1-1,1 0 1,-1 1 0,0-1-1,1 1 1,-1-1 0,0 1-1,0 0 1,0-1-1,0 1 1,-1 0 0,1 0-1,0 0 1,-1 0 0,1 0-1,-1-1 1,0 1-1,1 0 1,-1 0 0,0 0-1,0 0 1,-1 0 0,1 0-1,0 0 1,0 0-1,-1 0 1,1 0 0,-1 0-1,0 0 1,-1 3 0,1-5 35,1 0 0,0 1 0,-1-1 1,1 0-1,-1 1 0,1-1 1,-1 0-1,1 0 0,0 1 1,-1-1-1,1 0 0,-1 0 0,1 0 1,-1 0-1,1 0 0,-1 0 1,1 1-1,-1-1 0,0 0 0,1 0 1,-1-1-1,1 1 0,-1 0 1,1 0-1,-1 0 0,1 0 0,-1 0 1,1 0-1,0-1 0,-1 1 1,0-1-1,-4-6-364</inkml:trace>
  <inkml:trace contextRef="#ctx0" brushRef="#br0" timeOffset="1">521 0 21509,'0'0'2096,"0"3"-1608,2-1-336,2 1 984,7-2-1784,4-1 808,5-1-352,3-2-168</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3.611"/>
    </inkml:context>
    <inkml:brush xml:id="br0">
      <inkml:brushProperty name="width" value="0.025" units="cm"/>
      <inkml:brushProperty name="height" value="0.025" units="cm"/>
    </inkml:brush>
  </inkml:definitions>
  <inkml:trace contextRef="#ctx0" brushRef="#br0">28 123 18052,'-6'43'1568,"-3"9"-109,3 1 1,1-1-1,4 57 0,1-103-1294,1 1-1,0-1 1,0 0-1,0 1 0,5 9 1,-6-15-144,0 0 1,1 0 0,-1 0-1,1 0 1,0 0 0,-1 0-1,1 0 1,0 0 0,0 0-1,-1 0 1,1 0 0,0 0-1,0 0 1,0-1 0,0 1-1,0 0 1,0-1 0,0 1 0,0-1-1,0 1 1,1-1 0,-1 0-1,0 1 1,0-1 0,0 0-1,0 0 1,1 0 0,-1 1-1,0-1 1,0-1 0,1 1-1,-1 0 1,0 0 0,0 0-1,0-1 1,2 0 0,2-1 11,0 0-1,0-1 1,0 0 0,0 0 0,0 0 0,0-1 0,-1 0-1,5-5 1,34-40 186,-24 26-100,277-307 536,-286 320-801,-2 1-415,1 0 1,-1 0-1,9-13 1,-17 22 551,0 0 1,0 0 0,0 0 0,-1 0 0,1 0-1,0 0 1,0 0 0,0 0 0,0 0 0,0 0-1,0 0 1,0-1 0,0 1 0,0 0 0,0 0-1,0 0 1,0 0 0,0 0 0,0 0 0,0 0-1,0 0 1,0 0 0,0 0 0,0 0 0,0 0-1,0 0 1,-1 0 0,1 0 0,0 0 0,0 0-1,0 0 1,0 0 0,0-1 0,0 1 0,0 0-1,0 0 1,0 0 0,0 0 0,0 0 0,0 0-1,0 0 1,0 0 0,1 0 0,-1 0 0,0 0-1,0 0 1,0 0 0,0 0 0,0 0 0,0 0-1,0-1 1,0 1 0,0 0 0,0 0 0,0 0-1,0 0 1,0 0 0,0 0 0,0 0 0,0 0-1,-9 2-663</inkml:trace>
  <inkml:trace contextRef="#ctx0" brushRef="#br0" timeOffset="1">258 392 15035,'6'29'1729,"2"-9"-1177,6-9-576,2-5 1336,6-6-992,1-4-112,5-11-296</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4.048"/>
    </inkml:context>
    <inkml:brush xml:id="br0">
      <inkml:brushProperty name="width" value="0.025" units="cm"/>
      <inkml:brushProperty name="height" value="0.025" units="cm"/>
    </inkml:brush>
  </inkml:definitions>
  <inkml:trace contextRef="#ctx0" brushRef="#br0">46 37 13811,'1'0'134,"-1"1"0,0-1 0,0 1 0,0-1 0,0 1 0,1-1 0,-1 1 0,0-1 0,0 1-1,0-1 1,0 1 0,0 0 0,0-1 0,-1 1 0,1-1 0,0 1 0,0-1 0,0 1 0,0-1 0,-1 1 0,1-1 0,0 1 0,-1-1 0,1 1 0,0-1 0,-1 0 0,1 1 0,0-1 0,-1 1-1,1-1 1,-1 0 0,1 0 0,-1 1 0,1-1 0,0 0 0,-1 1 0,0-1 0,0 0 0,0 1 21,-1-1 1,1 1-1,0 0 1,0-1-1,0 1 1,-1 0-1,1 0 1,0 0-1,0 0 0,0 0 1,0 0-1,0 0 1,0 2-1,-2 1-4,0 1 0,0 1 1,1-1-1,0 0 0,0 0 0,0 1 0,1-1 0,0 1 0,0 0 1,0-1-1,1 1 0,-1 0 0,1-1 0,2 9 0,-2-13-138,0 0 0,0 0-1,1 0 1,-1 0-1,0 0 1,1 0 0,-1 0-1,1 0 1,-1-1 0,1 1-1,0 0 1,-1 0-1,1-1 1,0 1 0,-1 0-1,1-1 1,0 1 0,0-1-1,0 1 1,0-1-1,-1 1 1,1-1 0,0 0-1,0 1 1,1-1 0,1 1 1,-1-1 0,1 0 0,0 0 0,-1 0 0,1-1 1,-1 1-1,1-1 0,-1 1 0,5-3 0,4-1-10,-1-1-1,1-1 0,11-7 0,37-31-72,-39 28-6,1 1 0,32-18-1,-52 32 72,-1 1 0,1 0 0,0-1 0,-1 1 0,1-1 0,0 1-1,-1 0 1,1-1 0,0 1 0,-1 0 0,1 0 0,0 0 0,0 0 0,-1-1-1,1 1 1,0 0 0,0 0 0,-1 0 0,1 1 0,0-1 0,0 0-1,-1 0 1,1 0 0,0 0 0,-1 1 0,1-1 0,0 0 0,-1 1 0,1-1-1,0 1 1,-1-1 0,1 0 0,-1 1 0,1-1 0,-1 1 0,1 0-1,-1-1 1,1 1 0,-1-1 0,1 1 0,-1 0 0,0-1 0,1 1 0,-1 0-1,1 1 1,0 3 1,0 1-1,0 0 1,-1 0 0,0 0-1,0 6 1,0 6-3,0-16 16,0-1-1,1 1 0,-1-1 0,0 1 0,0-1 0,0 1 0,1-1 1,-1 0-1,1 1 0,-1-1 0,1 0 0,0 1 0,-1-1 1,1 0-1,0 0 0,0 0 0,0 0 0,0 1 0,0-1 1,0-1-1,0 1 0,0 0 0,0 0 0,1 0 0,-1 0 1,2 0-1,-1-1 16,1 1 0,-1-1 1,1 0-1,-1 0 1,1 0-1,0-1 0,-1 1 1,1-1-1,-1 1 1,1-1-1,-1 0 0,0 0 1,1 0-1,3-2 0,21-10 192,-6 1-395,0 2-1,1 1 0,0 0 0,28-6 1,-45 14 154,0 0 0,0 0 0,0 0 0,0 1 0,0 0 0,0 0 0,0 0 0,0 0 0,0 1 0,0 0 0,0 0 0,0 0 0,0 1 0,0 0 0,-1 0 0,1 0 0,-1 0 0,1 1 0,-1-1 0,0 1 0,0 0 0,0 0 0,-1 1 0,1-1 0,5 8 0,-8-10 63,-1 0 1,1 0-1,0 0 0,-1-1 1,1 1-1,0 0 0,0-1 0,-1 1 1,1 0-1,0-1 0,0 1 1,0-1-1,0 1 0,0-1 0,0 0 1,0 1-1,0-1 0,0 0 1,0 0-1,0 0 0,0 1 0,0-1 1,0 0-1,0 0 0,0-1 0,0 1 1,0 0-1,0 0 0,0 0 1,0-1-1,0 1 0,0 0 0,0-1 1,1 0-1,3-2 27,1-1-1,-1 0 1,0 0 0,8-8-1,3-3-73,-1 4-99,0 0 0,1 1 0,26-13 0,-36 21 48,-1 0 0,1 0 0,-1 0 0,1 1 0,0 0 0,11-1 0,-14 2 30,0 0 0,-1 0 0,1 0-1,0 1 1,-1 0 0,1-1 0,0 1 0,-1 0 0,1 0 0,-1 0 0,1 0 0,-1 1 0,0-1-1,1 1 1,2 2 0,-1 0-3,-1 0 0,0 1 0,0-1 0,-1 1 0,0-1-1,1 1 1,-1 0 0,-1 0 0,1 0 0,-1 0 0,0 0 0,0 0 0,0 0-1,-1 1 1,0-1 0,0 0 0,0 0 0,0 0 0,-1 1 0,-2 8-1,3-14 34,0 0 1,0 0-1,-1 0 0,1 1 0,0-1 0,0 0 0,0 0 0,0 0 0,0 1 0,0-1 0,0 0 0,-1 0 0,1 0 0,0 0 0,0 1 0,0-1 0,0 0 0,-1 0 0,1 0 0,0 0 0,0 0 0,0 0 0,-1 0 0,1 0 0,0 0 0,0 1 0,0-1 0,-1 0 0,1 0 0,0 0 0,0 0 0,-1 0 0,1 0 0,0 0 0,0 0 0,0 0 0,-1-1 0,1 1 0,0 0 0,0 0 0,0 0 0,-1 0 0,1 0 0,0 0 0,0 0 0,0 0 0,-1-1 0,1 1 0,-7-10-15,2-16-20</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4.797"/>
    </inkml:context>
    <inkml:brush xml:id="br0">
      <inkml:brushProperty name="width" value="0.025" units="cm"/>
      <inkml:brushProperty name="height" value="0.025" units="cm"/>
    </inkml:brush>
  </inkml:definitions>
  <inkml:trace contextRef="#ctx0" brushRef="#br0">20 4 18116,'0'0'86,"0"-1"-1,0 1 1,0 0-1,-1 0 1,1 0 0,0-1-1,0 1 1,0 0 0,-1 0-1,1 0 1,0 0 0,0-1-1,0 1 1,-1 0 0,1 0-1,0 0 1,0 0 0,-1 0-1,1 0 1,0 0 0,-1 0-1,1 0 1,0 0 0,0 0-1,-1 0 1,1 0-1,0 0 1,0 0 0,-1 0-1,1 0 1,0 0 0,0 0-1,-1 0 1,1 0 0,0 0-1,0 1 1,-1-1 0,1 0-1,0 0 1,0 0 0,-1 0-1,1 1 1,0-1 0,-6 17 1896,2 23-483,4-39-1417,0 6 43,0-1 0,1 0 0,-1 1 0,1-1 0,2 9 0,-3-14-111,1 0 0,-1 0-1,0 0 1,0 0 0,1 0-1,-1 0 1,1 0 0,-1-1-1,1 1 1,-1 0 0,1 0-1,0 0 1,-1 0 0,1-1-1,0 1 1,0 0 0,-1-1-1,1 1 1,0-1 0,0 1-1,0-1 1,0 1 0,0-1-1,0 1 1,0-1 0,0 0-1,0 0 1,0 0 0,0 1-1,0-1 1,0 0-1,0 0 1,0 0 0,0 0-1,0-1 1,0 1 0,0 0-1,0 0 1,0 0 0,0-1-1,0 1 1,1-1 0,6-3 37,0-1 1,0 0 0,-1 0-1,0-1 1,1 0-1,-2 0 1,12-14 0,-11 13-40,-1 0 0,1 0 0,0 1 1,0 0-1,0 0 0,1 1 0,14-8 0,-21 13-15,0-1 0,0 1-1,0-1 1,0 1 0,0 0-1,0-1 1,0 1 0,1 0-1,-1 0 1,0 0-1,0 0 1,0 0 0,1 0-1,-1 0 1,0 0 0,0 0-1,0 1 1,0-1-1,0 1 1,1-1 0,-1 0-1,0 1 1,1 1 0,0-1-3,-1 1 1,1-1-1,-1 1 1,0 0 0,0-1-1,0 1 1,0 0-1,0 0 1,0 0-1,0 0 1,0 0 0,0 3-1,1 7-25,0 0 0,-1 0-1,0 21 1,-1-27 15,-1 12-3,0-14 31,1 1 1,0 0-1,0 0 1,0 0-1,0 0 1,2 8-1,-1-13-8,-1 0 0,1 0-1,-1 0 1,0 0 0,1 0-1,-1 0 1,1 0-1,-1 0 1,0 0 0,1 0-1,-1 0 1,1 0-1,-1 0 1,0 0 0,1 0-1,-1 0 1,1 0 0,-1 0-1,0-1 1,1 1-1,-1 0 1,0 0 0,1 0-1,-1-1 1,0 1 0,1 0-1,-1-1 1,0 1-1,1 0 1,-1 0 0,0-1-1,0 1 1,1-1-1,-1 1 1,0-1 0,15-14 32,-14 13-26,10-11 40,6-6 15,26-24 0,-38 39-76,0 0-1,-1 0 1,2 0 0,-1 1 0,0 0-1,1 0 1,0 1 0,-1-1 0,1 1-1,0 0 1,7-1 0,-10 3 4,-1 0 0,0 0-1,0 0 1,0 0 0,0 0 0,0 0 0,0 1 0,0-1-1,0 1 1,0-1 0,0 1 0,0 0 0,0 0 0,0 0-1,0 0 1,0 0 0,-1 0 0,1 0 0,0 1 0,-1-1-1,1 1 1,-1-1 0,0 1 0,1 0 0,-1-1 0,0 1 0,0 0-1,0 0 1,0 0 0,0 0 0,-1 0 0,1 0 0,0 3-1,1 2-47,-1 1 0,1 0-1,-2-1 1,1 1-1,-1 0 1,0 0-1,-2 13 1,3-17-1950,3-8 1701,1-1-32,10-4-245</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5.298"/>
    </inkml:context>
    <inkml:brush xml:id="br0">
      <inkml:brushProperty name="width" value="0.025" units="cm"/>
      <inkml:brushProperty name="height" value="0.025" units="cm"/>
    </inkml:brush>
  </inkml:definitions>
  <inkml:trace contextRef="#ctx0" brushRef="#br0">58 77 18468,'0'1'188,"0"0"0,0 0 0,0 0 0,0 0 0,0 0-1,0 0 1,0 0 0,0-1 0,1 1 0,-1 0 0,0 0 0,1 0 0,-1 0 0,0-1 0,1 1 0,-1 0-1,1 0 1,0-1 0,-1 1 0,1 0 0,-1-1 0,1 1 0,0-1 0,0 1 0,-1-1 0,1 1 0,1 0 0,0-1-14,0 1 0,0-1 0,0 1 0,0-1 0,0 0 1,0 0-1,0 0 0,1 0 0,-1 0 0,0-1 0,3 0 1,1 0-124,-1-1 0,1 0 0,-1 0 0,0-1 0,1 1 0,-1-1 0,0 0 0,4-4 0,-7 5-63,0 1 0,-1-1 0,1 0-1,-1 0 1,1 1 0,-1-1 0,0 0 0,0 0 0,0 0 0,0-1 0,0 1-1,-1 0 1,1 0 0,0 0 0,-1-1 0,0 1 0,1 0 0,-1-1 0,0 1-1,-1-4 1,1 4 6,-1 1-1,1-1 0,-1 1 1,0-1-1,1 1 0,-1 0 1,0-1-1,0 1 0,0 0 1,0 0-1,0 0 0,0 0 1,-1 0-1,1 0 0,0 0 1,0 0-1,-1 0 0,1 0 1,0 1-1,-1-1 0,1 1 1,-1-1-1,1 1 0,-1-1 1,1 1-1,-1 0 0,0 0 1,1 0-1,-1 0 0,1 0 1,-1 0-1,-1 0 0,-3 1 2,0 0-1,1 0 1,-1 0-1,0 1 1,1 0-1,0 0 1,-1 1-1,1-1 0,0 1 1,0 0-1,0 1 1,0-1-1,1 1 1,0 0-1,-1 0 1,-5 7-1,7-7 12,-1 1 0,1-1 1,0 1-1,0-1 0,0 1 0,1 0 0,0 0 0,0 0 0,0 1 0,0-1 0,1 0 1,0 1-1,0-1 0,0 1 0,1-1 0,0 1 0,1 8 0,-1-12 0,0 0 0,1 0 1,0-1-1,-1 1 0,1 0 0,0-1 0,0 1 0,0-1 0,0 1 0,0-1 0,0 1 1,0-1-1,1 0 0,-1 1 0,0-1 0,1 0 0,-1 0 0,1 0 0,0 0 0,-1 0 0,1-1 1,-1 1-1,1 0 0,0-1 0,0 1 0,-1-1 0,1 0 0,0 0 0,0 1 0,0-1 1,0 0-1,-1 0 0,1-1 0,0 1 0,2-1 0,8 0-56,1-2 0,-1 1 0,22-9 0,-31 10 14,104-43-692,-62 24 169,50-14 0,-90 33 504,0-1 0,0 1 0,1 0 0,-1 0 0,0 1 0,10 0 0,-13 0 65,-1 0 0,0 1 0,0-1-1,0 0 1,1 1 0,-1-1 0,0 0 0,0 1 0,0 0 0,0-1 0,0 1 0,0 0 0,0-1 0,0 1 0,0 0 0,0 0 0,0 0 0,-1 0 0,1 0 0,0 0 0,-1 0 0,1 0 0,0 0 0,-1 0 0,0 0 0,1 1 0,-1-1 0,1 0 0,-1 0 0,0 0 0,0 1 0,0-1 0,0 1 0,-4 53 818,0-21-173,4-33-639,0-1 0,0 1 1,0-1-1,0 1 0,0-1 0,0 1 1,0-1-1,0 1 0,0-1 0,0 1 1,0-1-1,0 1 0,0-1 0,0 1 1,1-1-1,-1 0 0,0 1 0,0-1 1,0 1-1,1-1 0,-1 1 0,0-1 1,1 0-1,-1 1 0,0-1 0,1 1 1,-1-1-1,1 0 0,-1 0 0,0 1 1,2-1-1,-1 0-17,0 0 0,0 0 0,0 0 0,0 0 0,0 0 0,0 0 0,0-1 0,0 1 0,0 0 0,0-1 0,0 1-1,0-1 1,2 0 0,27-23-794,-30 24 789,91-78-1621,-69 62 1088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5.733"/>
    </inkml:context>
    <inkml:brush xml:id="br0">
      <inkml:brushProperty name="width" value="0.025" units="cm"/>
      <inkml:brushProperty name="height" value="0.025" units="cm"/>
    </inkml:brush>
  </inkml:definitions>
  <inkml:trace contextRef="#ctx0" brushRef="#br0">162 12 13555,'0'-1'117,"0"1"0,0-1 0,0 1 1,-1 0-1,1-1 0,0 1 0,0-1 0,0 1 0,0-1 1,0 1-1,0 0 0,-1-1 0,1 1 0,0 0 0,0-1 0,-1 1 1,1-1-1,0 1 0,-1 0 0,1 0 0,0-1 0,-1 1 1,1 0-1,0 0 0,-1-1 0,1 1 0,0 0 0,-2 0 1,-14-1 1860,-18 9 437,21-3-1530,1 1 1,-24 13-1,33-17-793,0 0-1,-1 0 0,1 0 0,0 1 1,0 0-1,0 0 0,0-1 0,1 2 0,-1-1 1,1 0-1,-1 0 0,1 1 0,1-1 1,-3 6-1,4-8-91,-1-1 0,1 1 0,1 0 0,-1-1 0,0 1 0,0-1 0,0 1 0,0-1 0,0 1 0,0 0 0,1-1 1,-1 1-1,0-1 0,0 1 0,1-1 0,-1 1 0,0-1 0,1 1 0,-1-1 0,1 0 0,-1 1 0,0-1 0,1 1 0,-1-1 0,1 0 0,-1 1 1,1-1-1,-1 0 0,1 0 0,0 0 0,-1 1 0,1-1 0,-1 0 0,1 0 0,-1 0 0,1 0 0,0 0 0,-1 0 0,1 0 0,-1 0 0,2 0 1,28-1-625,-28 1 573,53-7-1032,-41 4 802,0 0-1,0 2 1,0-1 0,0 2-1,0 0 1,0 1-1,0 0 1,17 4-1,-29-5 276,0 1-1,0-1 0,0 1 1,0 0-1,0 0 1,0 0-1,0 0 0,0 0 1,0 0-1,-1 1 1,1-1-1,0 0 0,-1 1 1,1 0-1,-1-1 1,1 1-1,-1 0 0,0-1 1,2 5-1,-2-4 60,-1 0-1,0 1 1,1-1-1,-1 0 1,0 1-1,0-1 1,0 0-1,-1 0 0,1 1 1,0-1-1,-1 0 1,1 0-1,-1 1 1,0-1-1,-2 3 1,-2 5 313,-1-1 0,0 0-1,-1 0 1,0 0 0,-1-1 0,-11 11 0,11-12-79,0-1 0,0 0 1,-1 0-1,0-1 0,0 0 0,0 0 1,0-1-1,-1 0 0,-14 3 0,23-7-318,1 1-1,-1-1 1,0 0-1,0 0 0,0 1 1,1-1-1,-1 0 1,0 0-1,0 0 0,0 0 1,0 0-1,1-1 1,-1 1-1,0 0 0,0 0 1,0 0-1,1-1 1,-1 1-1,0 0 0,0-1 1,1 1-1,-1-1 1,0 1-1,1-1 0,-1 1 1,0-1-1,1 1 1,-1-1-1,1 0 0,-1 1 1,1-1-1,-1 0 1,1 1-1,-1-1 0,1-1 1,-1-2-65,0 0-1,1 0 1,0 0 0,-1 0-1,2 0 1,-1-5 0,1 6 90,2-27-516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4.894"/>
    </inkml:context>
    <inkml:brush xml:id="br0">
      <inkml:brushProperty name="width" value="0.05" units="cm"/>
      <inkml:brushProperty name="height" value="0.05" units="cm"/>
    </inkml:brush>
  </inkml:definitions>
  <inkml:trace contextRef="#ctx0" brushRef="#br0">1 6 22677,'1'-6'1816,"0"9"-1440,-2 0-200,5 0 897,11 0-1017,0 1-1033,1 2 913,-2 7-224,1 2-144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6.638"/>
    </inkml:context>
    <inkml:brush xml:id="br0">
      <inkml:brushProperty name="width" value="0.025" units="cm"/>
      <inkml:brushProperty name="height" value="0.025" units="cm"/>
    </inkml:brush>
  </inkml:definitions>
  <inkml:trace contextRef="#ctx0" brushRef="#br0">179 78 13491,'1'-1'221,"-1"-1"-1,1 0 1,-1 1 0,1-1-1,-1 0 1,1 0 0,-1 1 0,0-1-1,0 0 1,0 0 0,0 1 0,0-1-1,0 0 1,0 0 0,-1 1-1,1-1 1,-1 0 0,1 1 0,-1-1-1,0 0 1,0 1 0,1-1-1,-1 1 1,0-1 0,0 1 0,-1 0-1,0-2 1,0 2-19,0 0-1,0 0 1,0 0 0,0 0 0,0 0-1,0 0 1,0 0 0,0 1 0,-1-1-1,1 1 1,0 0 0,0 0 0,0 0-1,-1 0 1,1 0 0,0 0-1,0 0 1,-1 1 0,1-1 0,0 1-1,-3 1 1,-3 1-21,1 1 1,0 0-1,-1 0 0,2 1 0,-1 0 1,0 0-1,1 0 0,0 1 0,0 0 0,1 0 1,0 1-1,-8 11 0,9-12-150,0 1 1,1-1-1,0 0 0,0 1 0,0 0 1,1-1-1,0 1 0,0 0 0,1 0 1,0 0-1,0 1 0,0-1 0,1 0 1,1 14-1,0-20-27,-1 1 0,0 0 1,0 0-1,1-1 1,-1 1-1,1-1 0,0 1 1,-1 0-1,1-1 0,0 1 1,0-1-1,0 0 1,0 1-1,0-1 0,0 0 1,0 1-1,0-1 0,1 0 1,-1 0-1,1 0 0,2 1 1,-2-1-1,0-1 0,-1 1 0,1-1 0,0 0 0,0 0 0,0 0 0,0 0 0,0 0 0,0-1 0,0 1 0,0-1 0,0 1 0,0-1 0,-1 1 1,5-3-1,3-2 8,0-1 0,-1 0 0,0 0 0,0 0 0,12-14 0,-9 8 4,-1-1-1,11-19 1,15-19-14,-33 51-15,-3 8 8,0 14 4,-1-16-2,1 0-2,0 0 0,0 0 0,0 0 0,1 0 0,0 0 0,2 9 1,-2-14 5,0 1 1,0 0-1,-1 0 1,1 0 0,1-1-1,-1 1 1,0 0-1,0-1 1,1 1 0,-1-1-1,0 0 1,1 1-1,0-1 1,-1 0-1,1 0 1,0 0 0,-1 0-1,1 0 1,0 0-1,0-1 1,0 1 0,0 0-1,3 0 1,3 0 2,1-1 0,-1 1 0,0-1 0,1-1 0,-1 0 1,0 0-1,12-3 0,58-21 48,-20 5-42,-64 14 201,0-1 0,1 0 1,0 0-1,0 0 0,-6-13 1,-30-67 237,41 87-472,-1 0 0,1-1-1,0 1 1,0-1 0,0 1 0,0-1-1,0 1 1,-1-1 0,1 1 0,0-1-1,0 1 1,0 0 0,0-1 0,0 1-1,0-1 1,1 1 0,-1-1 0,0 1-1,0-1 1,0 1 0,0-1-1,0 1 1,1-1 0,-1 1 0,0 0-1,0-1 1,1 1 0,-1 0 0,0-1-1,1 1 1,-1 0 0,0-1 0,1 1-1,-1 0 1,1-1 0,-1 1 0,0 0-1,1 0 1,-1 0 0,1-1 0,-1 1-1,1 0 1,-1 0 0,1 0-1,-1 0 1,1 0 0,-1 0 0,1 0-1,32 0-1690,-20 0 1081,63 0-706,-29-1 528</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7.339"/>
    </inkml:context>
    <inkml:brush xml:id="br0">
      <inkml:brushProperty name="width" value="0.025" units="cm"/>
      <inkml:brushProperty name="height" value="0.025" units="cm"/>
    </inkml:brush>
  </inkml:definitions>
  <inkml:trace contextRef="#ctx0" brushRef="#br0">0 0 19492,'6'402'7143,"-6"-388"-6992,-1-10-94,1 0 0,0 0 0,0 1 0,0-1 0,0 0 0,1 0 0,-1 0 0,1 1 0,0-1 0,1 0 0,1 5 0,-3-9-54,1 0 1,-1 1 0,0-1-1,0 0 1,0 0-1,0 0 1,1 1 0,-1-1-1,0 0 1,0 0-1,1 0 1,-1 0 0,0 0-1,0 0 1,1 0-1,-1 1 1,0-1-1,0 0 1,1 0 0,-1 0-1,0 0 1,0 0-1,1 0 1,-1 0 0,0 0-1,0 0 1,1 0-1,-1 0 1,0-1 0,0 1-1,1 0 1,-1 0-1,0 0 1,0 0-1,1 0 1,-1 0 0,0-1-1,0 1 1,1 0-1,-1 0 1,0 0 0,0 0-1,0-1 1,0 1-1,1 0 1,-1 0 0,0-1-1,0 1 1,0 0-1,0 0 1,0-1-1,0 1 1,0 0 0,0 0-1,0-1 1,0 1-1,6-17-31,-6 17 28,9-40-355,5-72-1,-14 112 352,0 0 0,0-1-1,0 1 1,0 0 0,0 0 0,0-1 0,0 1-1,0 0 1,0 0 0,0-1 0,0 1-1,0 0 1,0 0 0,0-1 0,0 1-1,0 0 1,0 0 0,1 0 0,-1-1 0,0 1-1,0 0 1,0 0 0,0 0 0,0 0-1,1-1 1,-1 1 0,0 0 0,0 0 0,0 0-1,1 0 1,-1 0 0,0-1 0,0 1-1,0 0 1,1 0 0,-1 0 0,0 0-1,0 0 1,1 0 0,-1 0 0,0 0 0,0 0-1,0 0 1,1 0 0,-1 0 0,0 0-1,0 0 1,1 0 0,-1 0 0,0 0 0,0 0-1,1 0 1,-1 1 0,0-1 0,0 0-1,0 0 1,1 0 0,-1 0 0,0 0 0,0 0-1,0 1 1,0-1 0,1 0 0,-1 1-1,13 13 20,-11-12-34,4 4 29,-1-1-1,1 0 0,0 0 0,0-1 0,1 0 1,-1 0-1,1 0 0,0-1 0,0 0 0,0 0 1,0-1-1,1 0 0,-1 0 0,1-1 0,9 1 0,-4-1 35,0-1-1,1-1 0,-1 0 1,0 0-1,0-1 0,0-1 0,24-8 1,-37 11-42,0 0 1,0 1-1,0-1 1,1 0-1,-1 0 1,0 0-1,0 1 1,0-1-1,0 0 1,1 1-1,-1-1 0,0 0 1,0 0-1,0 1 1,0-1-1,0 0 1,0 1-1,0-1 1,0 0-1,0 0 1,0 1-1,0-1 1,0 0-1,0 1 1,0-1-1,0 0 1,0 0-1,0 1 1,0-1-1,-1 0 1,1 1-1,0-1 0,0 0 1,0 0-1,-1 1 1,-5 24-17,-1 1-12,6-22 27,0 1-1,1 0 0,0-1 1,0 1-1,0 0 1,0-1-1,1 1 0,0 0 1,0-1-1,0 1 1,0-1-1,1 1 0,0-1 1,3 7-1,-3-8 7,0-1 1,0 1-1,1-1 0,-1 0 1,1 0-1,-1 0 0,1 0 1,0 0-1,0 0 0,0-1 0,0 1 1,0-1-1,0 0 0,0 0 1,0 0-1,0 0 0,1-1 1,-1 1-1,0-1 0,1 0 1,4 0-1,0 0 13,0-1 0,1 0-1,-1-1 1,0 1 0,0-2 0,0 1 0,0-1 0,13-7-1,4-3-20,28-22 0,-14 8-333,-39 27 312,1-1 0,-1 1 0,1-1 0,0 1-1,-1-1 1,1 1 0,-1 0 0,1-1 0,0 1-1,-1 0 1,1-1 0,0 1 0,0 0 0,-1 0-1,1 0 1,0 0 0,-1 0 0,1-1 0,0 1-1,0 1 1,-1-1 0,1 0 0,0 0 0,-1 0-1,1 0 1,1 1 0,2 14-1903,-4-14 1829,-1-1 1,1 1-1,0 0 0,0 0 1,0 0-1,0 0 0,1 0 1,-1 0-1,0-1 1,0 1-1,0 0 0,1 0 1,-1 0-1,0 0 0,1-1 1,-1 1-1,1 0 0,-1 0 1,1-1-1,-1 1 1,1 0-1,-1-1 0,1 1 1,0-1-1,-1 1 0,1-1 1,0 1-1,0-1 1,-1 1-1,2 0 0,10-2-619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7.791"/>
    </inkml:context>
    <inkml:brush xml:id="br0">
      <inkml:brushProperty name="width" value="0.025" units="cm"/>
      <inkml:brushProperty name="height" value="0.025" units="cm"/>
    </inkml:brush>
  </inkml:definitions>
  <inkml:trace contextRef="#ctx0" brushRef="#br0">112 0 16996,'23'27'2016,"0"14"-1000,-3 2-376,-3 8 1201,-5 5-409,-12 7-344,-6 3-279,-14 7-337,-4 0-152,-9-5-752,-3-1 960,3-17-528,3-14 16,5-19-64</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8.703"/>
    </inkml:context>
    <inkml:brush xml:id="br0">
      <inkml:brushProperty name="width" value="0.025" units="cm"/>
      <inkml:brushProperty name="height" value="0.025" units="cm"/>
    </inkml:brush>
  </inkml:definitions>
  <inkml:trace contextRef="#ctx0" brushRef="#br0">527 33 14779,'11'-18'1051,"-2"3"-11,-19 36-128,-272 429 3318,153-260-2584,95-140-1397,12-18-1173,1 1 0,-26 55 0,45-86 154,2-4 483,1 0-43,-1-8-654</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09.506"/>
    </inkml:context>
    <inkml:brush xml:id="br0">
      <inkml:brushProperty name="width" value="0.025" units="cm"/>
      <inkml:brushProperty name="height" value="0.025" units="cm"/>
    </inkml:brush>
  </inkml:definitions>
  <inkml:trace contextRef="#ctx0" brushRef="#br0">252 0 14603,'0'0'89,"1"0"0,-1 0 0,0 1-1,0-1 1,1 0 0,-1 0 0,0 0 0,0 1 0,0-1 0,1 0-1,-1 0 1,0 1 0,0-1 0,0 0 0,0 1 0,1-1-1,-1 0 1,0 0 0,0 1 0,0-1 0,0 0 0,0 1 0,0-1-1,0 0 1,0 1 0,0-1 0,0 0 0,0 1 0,0-1-1,0 0 1,0 1 0,0-1 0,-3 16-92,3-14 376,-9 44 867,-3 0 0,-19 51 1,-43 86-651,43-111-179,0-4-169,17-38-63,0 0 1,3 1-1,-13 47 0,23-76-165,1 0 0,0-1-1,-1 1 1,1 0 0,0 0-1,0-1 1,0 1 0,0 0 0,1 0-1,-1 0 1,0-1 0,1 1-1,-1 0 1,1 0 0,1 1-1,-2-2-7,1 0-1,-1 0 0,1-1 0,0 1 0,-1 0 1,1-1-1,0 1 0,0-1 0,0 1 0,0-1 1,-1 1-1,1-1 0,0 0 0,0 0 0,0 1 0,0-1 1,0 0-1,0 0 0,0 0 0,2 0 0,3 0-9,0-1-1,0 0 0,-1-1 0,1 0 0,0 0 0,0 0 1,8-5-1,86-44-406,56-27 586,-119 62-4,0 2 1,55-13 0,-42 16-26</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4.598"/>
    </inkml:context>
    <inkml:brush xml:id="br0">
      <inkml:brushProperty name="width" value="0.025" units="cm"/>
      <inkml:brushProperty name="height" value="0.025" units="cm"/>
    </inkml:brush>
  </inkml:definitions>
  <inkml:trace contextRef="#ctx0" brushRef="#br0">68 23 18484,'1'-2'122,"-1"1"1,0 0-1,1 0 1,-1 0-1,0 0 0,0 0 1,0 0-1,0 0 0,0 0 1,0 0-1,0 0 1,-1 0-1,1-1 0,0 1 1,0 0-1,-2-1 1,2 2-83,0-1 0,0 1 1,-1 0-1,1 0 1,0 0-1,-1-1 1,1 1-1,-1 0 1,1 0-1,0 0 1,-1 0-1,1 0 0,0 0 1,-1 0-1,1 0 1,-1 0-1,1 0 1,0 0-1,-1 0 1,1 0-1,0 0 0,-1 0 1,1 1-1,-1-1 1,1 0-1,0 0 1,-1 0-1,1 0 1,-1 1-1,-1 1 109,-1 0 0,1 0 0,-1 0 0,1 0-1,0 1 1,0-1 0,0 0 0,0 1 0,0 0 0,-2 4 0,-3 15-36,1 0 1,1 0-1,1 0 1,0 0-1,2 1 1,1-1-1,0 1 1,4 27-1,-2-39-103,0-1-1,1 0 0,0 1 1,0-1-1,1 0 1,0 0-1,7 13 1,-9-21 0,0 0 1,0 0-1,1 0 1,-1 0 0,1 0-1,-1 0 1,1 0 0,0 0-1,-1-1 1,1 1 0,0-1-1,0 1 1,0-1 0,1 0-1,-1 0 1,0 0 0,0 0-1,1 0 1,-1 0 0,0 0-1,1-1 1,-1 1 0,1-1-1,-1 0 1,1 0-1,-1 0 1,0 0 0,1 0-1,-1 0 1,1-1 0,-1 1-1,1-1 1,-1 0 0,0 0-1,0 0 1,5-2 0,4-3 41,0 0 1,-1-1 0,0-1 0,0 0-1,0 0 1,13-16 0,47-61 383,-44 49-164,21-40 0,-47 76-266,0-1 0,0 1 0,0-1 0,0 1 1,1-1-1,-1 1 0,0-1 0,0 1 0,1 0 0,-1-1 0,0 1 0,0-1 0,1 1 0,-1 0 0,1-1 0,-1 1 0,0 0 0,1-1 0,-1 1 0,1 0 0,-1-1 0,1 1 0,-1 0 1,1 0-1,-1 0 0,1 0 0,-1-1 0,1 1 0,0 0 0,3 15 75,-6 38-68,1-45-14,0 2-7,-2 26 13,2 1-1,3 43 0,-2-78-3,0-1 0,0 1 0,0 0 0,0-1 0,0 1-1,1-1 1,-1 1 0,1-1 0,-1 0 0,1 1 0,-1-1-1,1 1 1,0-1 0,0 0 0,0 0 0,0 1 0,0-1-1,2 2 1,-3-3 0,1 0 0,0 0 0,0 0-1,0 1 1,-1-1 0,1 0 0,0-1 0,0 1-1,0 0 1,-1 0 0,1 0 0,0 0 0,0-1-1,0 1 1,-1 0 0,1-1 0,0 1 0,-1 0-1,1-1 1,0 1 0,-1-1 0,1 1 0,-1-1-1,2 0 1,5-7 11,0 0-1,-1 0 1,11-17-1,-16 22-7,28-46 33,-14 23-23,32-44-1,-45 68-14,-1 0 0,0 1 0,1-1 0,-1 1-1,1-1 1,0 1 0,-1 0 0,1-1 0,0 1 0,0 0 0,0 0 0,0 0 0,0 1 0,3-2 0,-4 2-1,0 0 1,0 0-1,0 0 0,0 0 0,0 1 1,0-1-1,0 0 0,0 1 0,0-1 1,-1 1-1,1-1 0,0 1 0,0-1 1,0 1-1,-1-1 0,1 1 1,0 0-1,-1-1 0,1 1 0,-1 0 1,1 0-1,-1-1 0,1 1 0,-1 0 1,1 0-1,-1 0 0,0 0 0,1 0 1,-1 0-1,0 0 0,0-1 0,0 1 1,1 2-1,1 9-28,-1 0 1,0 18-1,-1-20 43,1 0-1,0 0 1,4 19-1,-5-29-10,0 0-1,0 0 0,0 1 0,0-1 0,0 0 1,0 0-1,0 0 0,0 0 0,0 1 0,0-1 0,0 0 1,1 0-1,-1 0 0,0 0 0,0 0 0,0 1 1,0-1-1,0 0 0,0 0 0,1 0 0,-1 0 1,0 0-1,0 0 0,0 0 0,0 0 0,1 0 1,-1 0-1,0 0 0,0 0 0,0 1 0,0-1 1,1 0-1,-1 0 0,0 0 0,0 0 0,0 0 1,0-1-1,1 1 0,-1 0 0,0 0 0,0 0 1,9-6 32,4-10 13,-9 9-27,10-13 51,28-32 0,-38 47-74,1 1 0,-1-1 0,1 1 1,0 0-1,0 1 0,0-1 0,1 1 1,-1 0-1,1 1 0,-1-1 0,1 1 1,9-2-1,-13 3-3,-1 1 0,1 0 0,0 0 0,-1 0 0,1 0 0,-1 0 0,1 0 0,0 0 0,-1 1 0,1-1 0,-1 0 0,1 1 0,-1 0 0,1-1 0,-1 1 0,1 0 0,-1 0 0,1-1 0,-1 1 0,0 0 0,3 3 0,-2-2-3,0 1-1,0 0 1,-1 0 0,1 0-1,-1 0 1,1 0-1,-1 0 1,0 1 0,2 6-1,-2 1-110,1 0 1,-1 1-1,-1-1 0,0 0 0,-2 16 1,0-18-173,0 5-1126,8-23 459,4-10 395</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5.048"/>
    </inkml:context>
    <inkml:brush xml:id="br0">
      <inkml:brushProperty name="width" value="0.025" units="cm"/>
      <inkml:brushProperty name="height" value="0.025" units="cm"/>
    </inkml:brush>
  </inkml:definitions>
  <inkml:trace contextRef="#ctx0" brushRef="#br0">86 1 19668,'-8'5'373,"0"0"-1,1 1 0,0 1 0,0-1 1,0 1-1,0 0 0,1 1 1,1 0-1,-1 0 0,1 0 1,-7 16-1,12-23-370,-1-1 0,1 1 0,0-1 0,0 1 0,0-1 0,0 1 0,1-1 0,-1 1 0,0-1 0,0 1 0,0-1 0,0 1 1,0-1-1,1 1 0,-1-1 0,0 1 0,0-1 0,1 1 0,-1-1 0,0 1 0,1-1 0,-1 0 0,1 1 0,-1-1 0,0 0 0,1 1 0,-1-1 0,1 0 0,-1 0 0,1 1 1,-1-1-1,1 0 0,-1 0 0,1 0 0,-1 0 0,1 0 0,-1 1 0,1-1 0,-1 0 0,1 0 0,-1 0 0,1-1 0,-1 1 0,1 0 0,0 0 0,36-2-320,-26 1 208,-3 1 5,-1 1-1,1 0 0,0 0 0,-1 1 0,1 0 0,-1 0 0,0 0 1,1 1-1,-1 0 0,0 1 0,-1-1 0,1 2 0,-1-1 0,8 7 1,-11-9 130,-1 0 1,0 0 0,0 0 0,0 0-1,0 0 1,0 1 0,0-1 0,0 1-1,-1 0 1,1 0 0,-1-1 0,0 1-1,0 0 1,0 0 0,0 0 0,0 0-1,-1 0 1,0 0 0,1 0 0,-1 0-1,0 1 1,0-1 0,-1 0 0,1 0-1,-1 0 1,1 0 0,-1 0-1,0 0 1,0 0 0,0 0 0,-1-1-1,1 1 1,-1 0 0,1-1 0,-1 1-1,0-1 1,-3 4 0,2-2 109,-1-1 0,0 1 0,0-1 0,0 0 0,-1 0 0,1 0 0,0-1 0,-1 1 0,0-1 0,0 0-1,0-1 1,0 1 0,0-1 0,-6 1 0,9-1-110,-1-1 0,1 0 1,-1 0-1,1 0 0,0 0 0,-1 0 0,1 0 0,-1-1 0,1 1 0,0-1 0,-1 1 0,1-1 1,0 0-1,0 0 0,0 0 0,0 0 0,0-1 0,0 1 0,0 0 0,0-1 0,0 1 1,0-1-1,1 0 0,-1 0 0,1 0 0,-1 0 0,1 0 0,0 0 0,0 0 0,-1 0 0,2 0 1,-2-4-1,0-14-128,3-3-74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5.938"/>
    </inkml:context>
    <inkml:brush xml:id="br0">
      <inkml:brushProperty name="width" value="0.025" units="cm"/>
      <inkml:brushProperty name="height" value="0.025" units="cm"/>
    </inkml:brush>
  </inkml:definitions>
  <inkml:trace contextRef="#ctx0" brushRef="#br0">1 569 17988,'5'-1'276,"1"0"1,-1 0-1,0 0 0,1-1 1,-1 1-1,0-1 0,0-1 1,0 1-1,0-1 0,0 0 1,-1 0-1,6-4 0,8-8 487,23-25 0,-34 33-542,0-1 0,10-15 0,-16 21-178,0 1 0,0 0 0,-1-1 0,1 1 0,0-1-1,-1 0 1,1 1 0,-1-1 0,0 0 0,1 1 0,-1-4 0,0 4-21,0 1-1,0-1 1,-1 1 0,1-1 0,0 0-1,0 1 1,-1-1 0,1 1-1,-1-1 1,1 1 0,0-1-1,-1 1 1,1-1 0,-1 1-1,1-1 1,-1 1 0,1 0-1,-1-1 1,1 1 0,-1 0-1,1-1 1,-1 1 0,0 0-1,1 0 1,-1-1 0,0 1-1,1 0 1,-1 0 0,0 0-1,0 0 1,-3 0 30,0 0 0,1 1 0,-1-1 0,0 1 0,1 0 0,-1 0 0,1 0 0,0 0 0,-1 1 0,1-1 0,0 1 0,0 0 0,-1 0 0,2 0 0,-1 0 0,0 1 0,-4 4 0,-3 3 33,-1 1 0,-15 24 0,21-29-92,1 1 0,-1 0 0,1 1 0,1-1 0,0 1 0,0-1 0,0 1 0,1 0 0,0 0 0,0 0 0,1 1 0,0-1 0,1 0 0,0 12 0,0-18 4,0-1 1,1 1 0,-1-1 0,0 1 0,1-1-1,-1 0 1,1 1 0,0-1 0,-1 0 0,1 1-1,0-1 1,0 0 0,-1 0 0,1 0 0,0 0-1,0 0 1,1 0 0,-1 0 0,0 0 0,0 0-1,0 0 1,1 0 0,1 0 0,-1 0-2,1-1 0,-1 1 1,1-1-1,-1 0 0,1 0 1,-1 0-1,1 0 0,0 0 0,-1-1 1,1 1-1,-1-1 0,4 0 1,6-4-24,0 0 1,0 0 0,21-15-1,-33 20 26,29-19-48,-1-1 0,-2-1 0,0-1 0,-1-2 0,-1 0 0,-2-1 0,0-2 0,-2 0 0,-1-1 0,28-55 0,-43 74 57,1 0 0,-2 0 0,1 0 1,-1-1-1,0 1 0,-1-1 0,-1 0 1,1 0-1,-1 1 0,-1-17 0,0 25-5,0 1 1,0-1-1,0 0 0,0 0 0,0 0 0,0 0 0,0 0 0,-1 0 0,1 0 0,0 0 0,-1 1 0,1-1 0,0 0 0,-1 0 0,1 0 0,-1 1 0,0-1 1,1 0-1,-1 0 0,1 1 0,-1-1 0,0 1 0,0-1 0,1 0 0,-1 1 0,-1-1 0,0 1 1,1 0 0,-1 0 0,1 0 0,0 0 0,-1 0 1,1 0-1,0 1 0,-1-1 0,1 1 0,0-1 0,-1 1 0,1-1 0,0 1 0,0 0 0,-2 1 0,-6 5 23,0 0 0,1 1-1,-11 12 1,-1 4 91,1 2-1,1 1 1,1 0-1,2 1 1,1 0-1,0 2 1,3-1-1,0 2 1,-12 57-1,22-82-84,0 0 0,1 0-1,-1 0 1,1 0 0,0 1-1,0-1 1,1 0 0,0 0 0,0 0-1,0 0 1,1-1 0,3 9-1,-3-11-35,-1 0 0,1 0-1,0 0 1,0-1-1,0 1 1,1-1-1,-1 0 1,0 0-1,1 1 1,0-2-1,0 1 1,-1 0-1,1 0 1,0-1-1,0 0 1,0 1 0,0-1-1,1 0 1,-1-1-1,0 1 1,0-1-1,1 1 1,-1-1-1,5 0 1,1-1-55,0 1 0,0-2 0,0 1 0,0-2 0,0 1 0,-1-1 1,1 0-1,-1-1 0,1 0 0,-1 0 0,0-1 0,-1 0 0,1 0 0,9-10 0,5-4-104,-2-2 0,0-1-1,20-28 1,83-131-61,-101 142 219,-1-2-1,27-77 1,-44 108 7,-1 0 1,0 0-1,0-1 0,-1 1 1,-1-1-1,0 1 0,0-14 1,-1 23-4,0-1 0,-1 1 0,1-1 0,0 1 0,-1-1 1,1 1-1,-1 0 0,1-1 0,-1 1 0,1-1 0,-1 1 0,-1-2 1,1 2-2,1 1 1,-1 0-1,1-1 0,-1 1 1,1-1-1,-1 1 1,0 0-1,1-1 1,-1 1-1,1 0 1,-1 0-1,0-1 1,1 1-1,-1 0 1,0 0-1,1 0 1,-1 0-1,0 0 1,1 0-1,-2 0 0,-1 1-1,0 0 0,0 0 0,0 0-1,1 0 1,-1 1 0,0-1 0,1 1-1,-1 0 1,1 0 0,0 0 0,-1 0-1,-2 3 1,-13 16 46,1 1 1,0 1-1,2 0 0,0 1 0,2 1 0,-19 49 1,16-31 170,3 0 0,1 1 0,-8 69 0,18-101-141,1 0 0,0 0 0,1 0 0,0 1 0,1-1 0,3 13 0,-4-23-65,1 1 0,0 0-1,0 0 1,0 0 0,0-1 0,0 1 0,0-1 0,1 1 0,-1-1-1,1 1 1,0-1 0,0 0 0,0 0 0,0 0 0,0 0 0,0 0-1,1 0 1,-1 0 0,0-1 0,1 1 0,0-1 0,-1 0-1,1 0 1,0 0 0,-1 0 0,1 0 0,0 0 0,0-1 0,0 0-1,0 1 1,3-1 0,4-1-20,0 0-1,0 0 0,-1-1 1,1-1-1,0 1 0,-1-1 1,0-1-1,0 0 0,15-9 1,-10 6-1,-2-2 0,0 1 0,0-1 0,0-1 0,17-19 0,-25 24 20,0 0 0,0 0-1,0-1 1,-1 1 0,0-1-1,5-9 1,-8 14-5,0 0 0,1 0 0,-1-1 0,0 1 0,0 0 0,0 0 0,0-1 0,0 1 0,0 0 0,0-1 0,0 1 0,0 0 0,0 0 0,-1-1 0,1 1 0,-1 0 0,1 0 0,-1 0 0,1 0 0,-1 0 0,0 0 0,1-1 0,-1 1 0,0 1 0,0-1 0,0 0 0,0 0 0,0 0 0,0 0 0,0 1 0,0-1 0,0 0 0,0 1 0,0-1 0,0 1 0,-1-1 0,1 1-1,0 0 1,-2-1 0,-3 0 2,0 0 0,0 0 0,0 1-1,0-1 1,0 1 0,0 1 0,1-1-1,-1 1 1,-8 2 0,-26 2 96,40-5-100,0 0 0,0 0 0,0 0 0,0 0 0,0 0 0,0 0 0,-1 0 0,1 0 0,0 0 0,0 0 0,0 0 1,0 0-1,0 0 0,0 0 0,0 0 0,0 0 0,0 0 0,0-1 0,0 1 0,0 0 0,0 0 0,0 0 0,0 0 1,0 0-1,0 0 0,0 0 0,-1 0 0,1 0 0,0 0 0,0 0 0,0 0 0,0 0 0,0-1 0,0 1 0,0 0 0,0 0 1,0 0-1,0 0 0,0 0 0,0 0 0,0 0 0,0 0 0,1 0 0,-1 0 0,0 0 0,0 0 0,0 0 0,0-1 1,0 1-1,0 0 0,0 0 0,0 0 0,0 0 0,0 0 0,0 0 0,0 0 0,0 0 0,0 0 0,0 0 0,0 0 1,0 0-1,0 0 0,1 0 0,-1 0 0,0 0 0,0 0 0,8-8-4,11-5-293,-18 13 66,1-1 0,-1 1 0,0-1 1,1 1-1,-1 0 0,1 0 0,-1 0 0,1-1 1,-1 2-1,1-1 0,-1 0 0,1 0 0,-1 0 1,1 1-1,1 0 0,6 0-370</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6.374"/>
    </inkml:context>
    <inkml:brush xml:id="br0">
      <inkml:brushProperty name="width" value="0.025" units="cm"/>
      <inkml:brushProperty name="height" value="0.025" units="cm"/>
    </inkml:brush>
  </inkml:definitions>
  <inkml:trace contextRef="#ctx0" brushRef="#br0">129 59 14515,'24'-59'5713,"-48"78"-2883,-9 10-1974,18-18-515,2 0 0,0 1 0,0 1-1,1 1 1,-14 19 0,26-33-334,0 0 1,-1 1-1,1-1 0,0 0 1,0 1-1,-1-1 0,1 0 1,0 1-1,0-1 0,0 1 1,-1-1-1,1 0 0,0 1 1,0-1-1,0 1 0,0-1 1,0 1-1,0-1 0,0 1 1,0-1-1,0 0 0,0 1 1,0-1-1,0 1 0,0-1 1,0 1-1,1-1 0,-1 0 1,0 1-1,0-1 1,0 1-1,1-1 0,-1 0 1,1 1-1,0 0-10,0-1 1,0 1-1,0-1 1,0 1-1,1-1 1,-1 0-1,0 0 1,0 0-1,1 0 1,-1 1-1,0-2 1,2 1-1,37-8-321,-20 2 163,-2 0-62,1 0 0,25-3 1,-40 8 186,0 1 0,0-1 0,0 1 0,0 0 1,0 0-1,0 0 0,0 1 0,0-1 0,0 1 1,0 0-1,-1 0 0,1 0 0,0 1 0,0-1 1,-1 1-1,1 0 0,4 4 0,-5-4 69,-1 0 0,-1 1 0,1-1 0,0 1 0,-1-1-1,1 1 1,-1-1 0,1 1 0,-1 0 0,0 0 0,0 0 0,-1-1-1,1 1 1,-1 0 0,1 0 0,-1 0 0,0 0 0,0 0 0,0 0 0,0 0-1,-1 0 1,1 0 0,-1 0 0,0 0 0,0 0 0,0 0 0,0-1-1,0 1 1,-1 0 0,-1 3 0,-1-1 114,1 1 0,-1-1-1,1 0 1,-1 0 0,-1 0 0,1-1 0,-1 1-1,1-1 1,-1 0 0,-1-1 0,1 1 0,0-1-1,-10 4 1,12-6-171,0 1-1,0-2 0,-1 1 1,1 0-1,-1-1 1,1 0-1,-1 1 1,1-1-1,0-1 0,-1 1 1,1 0-1,-1-1 1,1 0-1,0 0 1,-1 0-1,-4-2 0,6 2 9,0 0 0,0-1-1,1 1 1,-1 0-1,0-1 1,0 1 0,1-1-1,-1 0 1,1 0-1,0 1 1,-1-1 0,1 0-1,0 0 1,0 0-1,0-1 1,0 1 0,1 0-1,-1 0 1,1 0-1,-1-1 1,1 1 0,0 0-1,-1 0 1,1-1-1,1-3 1,4-19-353</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6.874"/>
    </inkml:context>
    <inkml:brush xml:id="br0">
      <inkml:brushProperty name="width" value="0.025" units="cm"/>
      <inkml:brushProperty name="height" value="0.025" units="cm"/>
    </inkml:brush>
  </inkml:definitions>
  <inkml:trace contextRef="#ctx0" brushRef="#br0">29 1 19020,'2'13'483,"-1"0"-1,-1 0 1,0 0-1,0 0 1,-2 0-1,-4 24 1,0-1 453,4-20-569,-13 131 1929,14-130-2117,1 0 0,1 0 1,1 0-1,0 0 1,1 0-1,8 24 0,-9-38-159,-1 1 0,0-1 0,1 0 0,0 0-1,0 0 1,0-1 0,0 1 0,0 0 0,5 4-1,-7-7-14,0 0-1,1 0 0,-1 1 0,0-1 1,1 0-1,-1 0 0,1 1 1,-1-1-1,0 0 0,1 0 0,-1 0 1,1 0-1,-1 0 0,1 0 1,-1 1-1,1-1 0,-1 0 0,1 0 1,-1 0-1,1-1 0,-1 1 1,0 0-1,1 0 0,-1 0 0,1 0 1,-1 0-1,1-1 0,0 0 3,0 0 1,0 0-1,0 0 0,-1 0 0,1 0 0,0 0 0,-1-1 0,1 1 1,-1 0-1,1 0 0,-1-1 0,1 1 0,-1 0 0,0 0 0,0-2 1,1-6 23,-1-1 1,0 1-1,0 0 1,-1 0 0,0 0-1,-1 0 1,0 0-1,-1 0 1,1 0 0,-2 0-1,-6-12 1,-4-15 158,14 35-210,0 0 0,-1 0 0,1 0 0,0-1 0,0 1 0,0 0 0,0 0 0,0 0 0,0 0 0,0 0 0,0 0 0,0-1-1,1 1 1,-1 0 0,0 0 0,1 0 0,-1 0 0,1 0 0,-1 0 0,1 0 0,-1 0 0,1 0 0,0 0 0,-1 1 0,1-1 0,0 0 0,0 0 0,0 1 0,0-1 0,0 0 0,0 1 0,1-1 0,4-3-394,1 1 0,-1 0-1,1 1 1,7-3 0,-4 2-200,112-36-3574,-74 24 2840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4.681"/>
    </inkml:context>
    <inkml:brush xml:id="br0">
      <inkml:brushProperty name="width" value="0.025" units="cm"/>
      <inkml:brushProperty name="height" value="0.025" units="cm"/>
    </inkml:brush>
  </inkml:definitions>
  <inkml:trace contextRef="#ctx0" brushRef="#br0">103 10 16732,'-16'-9'2150,"18"17"-577,19 22-669,-5-15-794,0-1-1,32 20 1,7 7-44,-50-37-64,-1 0 1,0 0-1,0 0 0,-1 0 0,1 1 1,-1-1-1,0 1 0,0 0 1,-1 0-1,1 0 0,-1 1 0,0-1 1,-1 0-1,3 12 0,-3-8 14,-1 0 0,0 0 0,0 0 0,-1 0 0,0-1 0,0 1 0,-1 0 0,-5 14-1,-3 3 83,-2 0-1,-1 0 0,-1-2 1,-31 44-1,14-30 61,-39 39 1,-7 8 360,69-72-249,12-16-229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5.375"/>
    </inkml:context>
    <inkml:brush xml:id="br0">
      <inkml:brushProperty name="width" value="0.05" units="cm"/>
      <inkml:brushProperty name="height" value="0.05" units="cm"/>
    </inkml:brush>
  </inkml:definitions>
  <inkml:trace contextRef="#ctx0" brushRef="#br0">27 109 20044,'-11'73'888,"2"0"0,5 1 0,2-1 0,3 1 0,14 88 0,-12-149-686,-3-13-197,0 0 1,0 0-1,0 0 1,0 0-1,0 0 0,0 0 1,0 0-1,0 0 1,1 0-1,-1 0 1,0 0-1,0 0 0,0 0 1,0 0-1,0 0 1,0 0-1,0 0 0,0 0 1,0 0-1,0 0 1,0 0-1,1 0 0,-1 0 1,0 0-1,0 0 1,0 0-1,0 0 1,0 0-1,0 0 0,0 0 1,0 0-1,0 0 1,0 0-1,0 0 0,0 0 1,1 0-1,-1 0 1,0 0-1,0 0 0,0 0 1,0 0-1,0 0 1,0 0-1,0 0 1,0-1-1,0 1 0,0 0 1,0 0-1,0 0 1,0 0-1,0 0 0,0 0 1,0 0-1,0 0 1,0 0-1,0 0 0,0 0 1,0-1-1,0 1 1,0 0-1,0 0 1,5-26 354,8-81 65,42-271-578,-52 364 119,10-43-116,-12 53 129,1 0 0,-1 0-1,1 0 1,0 0-1,0 1 1,0-1 0,0 0-1,1 1 1,-1 0-1,6-6 1,-7 9 18,-1-1 0,1 1 0,0-1 0,0 1-1,-1-1 1,1 1 0,0 0 0,0-1 0,0 1 0,0 0 0,-1 0 0,1 0 0,0 0 0,0-1 0,0 1 0,0 0-1,0 0 1,0 1 0,-1-1 0,1 0 0,0 0 0,0 0 0,0 1 0,0-1 0,0 0 0,-1 1 0,1-1 0,0 0-1,0 1 1,-1-1 0,1 1 0,0 0 0,-1-1 0,1 1 0,0-1 0,-1 1 0,1 0 0,-1 0 0,1-1 0,-1 1-1,1 1 1,2 2-5,-1 1-1,0-1 1,0 1-1,0 0 1,0-1-1,1 7 1,-1 2-40,-1 0 0,0 0 0,-1 0 0,0 0 0,-1 0 0,0 0 1,-1 0-1,-1 0 0,0 0 0,0-1 0,-2 0 0,1 1 0,-2-1 0,1-1 1,-2 1-1,1-1 0,-16 19 0,21-29 21,0 0 0,0 0 0,1 0 0,-1-1 0,0 1 0,0 0 0,0 0 0,0-1 0,0 1 0,0-1-1,0 1 1,-1-1 0,1 1 0,0-1 0,0 0 0,0 1 0,0-1 0,-3 0 0,4 0 13,-1-1 1,0 1-1,0 0 0,0-1 1,1 1-1,-1-1 0,0 1 0,0-1 1,1 0-1,-1 1 0,0-1 1,1 0-1,-1 1 0,1-1 0,-1 0 1,1 1-1,-1-1 0,1 0 1,0 0-1,-1 0 0,1 0 0,0 1 1,0-1-1,-1 0 0,1 0 1,0-2-1,-1-21-313</inkml:trace>
  <inkml:trace contextRef="#ctx0" brushRef="#br0" timeOffset="1">444 1 19284,'-2'8'445,"-1"0"1,-1-1-1,1 1 0,-1-1 0,-5 9 1,-11 22 586,15-26-631,1 0 0,-4 20 0,7-28-343,0 0 1,1 0 0,-1 0-1,1 0 1,0 0 0,0 0-1,1 0 1,-1 0 0,1 0-1,0 0 1,0 0 0,2 5-1,-2-8-48,-1 0 0,1 0 0,0 0 0,0 0 0,-1 0 0,1 0 0,0 0 0,0 0 0,0 0 0,0-1 0,0 1 0,0 0 0,0 0 0,0-1 0,0 1 0,0-1 0,1 1 0,-1-1 0,0 0 0,0 1 0,1-1 0,-1 0 0,0 0 0,0 0 0,1 1 0,-1-2 0,0 1 0,0 0-1,1 0 1,-1 0 0,0 0 0,0-1 0,1 1 0,-1-1 0,0 1 0,0-1 0,0 1 0,0-1 0,0 0 0,2-1 0,2-1 19,1-1-1,-1 0 1,0 0 0,-1 0-1,1 0 1,7-11 0,-5 4 46,0 1 1,0-2 0,8-20-1,-13 26-86,0 1 0,0-1 0,0 0 0,-1 0 0,0 0 0,-1 0-1,1 0 1,-1 0 0,0 0 0,-2-8 0,2 12-52,-1 0 0,0 0 1,0 0-1,1 0 0,-1 0 1,-1 1-1,1-1 0,0 0 0,0 1 1,-1-1-1,1 1 0,-4-3 1,5 3-8,0 1 1,-1 0-1,1-1 1,-1 1 0,1-1-1,-1 1 1,1 0-1,-1 0 1,1-1-1,-1 1 1,1 0 0,-1 0-1,1 0 1,-1 0-1,1-1 1,-1 1-1,0 0 1,1 0 0,-1 0-1,1 0 1,-1 0-1,0 0 1,1 1 0,-1-1-1,1 0 1,-1 0-1,1 0 1,-1 0-1,1 1 1,-1-1 0,1 0-1,-1 1 1,1-1-1,-1 0 1,1 1-1,-1-1 1,1 0 0,0 1-1,-1-1 1,1 1-1,-1-1 1,1 1-1,0-1 1,0 1 0,-1-1-1,1 1 1,0-1-1,0 2 1,0-1-23,-1 0 0,1 0 0,0-1-1,0 1 1,1 0 0,-1 0 0,0 0 0,0 0 0,0 0 0,1 0 0,-1 0-1,0 0 1,1 0 0,-1-1 0,1 1 0,-1 0 0,1 0 0,-1 0-1,1-1 1,0 1 0,-1 0 0,1-1 0,0 1 0,-1-1 0,1 1 0,0-1-1,0 1 1,0-1 0,0 1 0,0-1 0,-1 0 0,1 1 0,0-1 0,0 0-1,0 0 1,2 1 0,16 2-1005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7.325"/>
    </inkml:context>
    <inkml:brush xml:id="br0">
      <inkml:brushProperty name="width" value="0.025" units="cm"/>
      <inkml:brushProperty name="height" value="0.025" units="cm"/>
    </inkml:brush>
  </inkml:definitions>
  <inkml:trace contextRef="#ctx0" brushRef="#br0">164 0 18620,'-36'16'3472,"14"-6"-1286,-28 17 1,45-24-2053,-1 1 1,2-1 0,-1 1 0,0 0 0,1 0-1,-1 1 1,1-1 0,0 1 0,1 0 0,-5 8-1,8-13-133,-1 1 0,1-1 0,0 1-1,0-1 1,0 1 0,-1-1 0,1 1-1,0 0 1,0-1 0,0 1 0,0-1-1,0 1 1,0 0 0,0-1 0,0 1-1,0-1 1,0 1 0,0-1 0,1 1-1,-1 0 1,0-1 0,0 1 0,0-1-1,1 1 1,-1-1 0,0 1 0,1-1 0,-1 1-1,0-1 1,1 1 0,-1-1 0,1 0-1,-1 1 1,1-1 0,-1 0 0,1 1-1,-1-1 1,1 0 0,-1 1 0,1-1-1,-1 0 1,1 0 0,0 0 0,-1 0-1,1 1 1,-1-1 0,1 0 0,0 0-1,-1 0 1,1 0 0,-1 0 0,2-1-1,33 0-154,-34 1 146,29-5-178,-9 2-50,33-2 1,-48 5 197,0 0 0,-1 1 0,1-1 0,0 1 0,-1 0 0,1 1 0,-1-1 0,1 1 0,-1 0 0,8 5 0,-12-7 47,0 1 1,1-1-1,-1 1 0,0 0 1,0-1-1,0 1 1,0 0-1,0 0 0,0 0 1,0 0-1,-1 0 1,1 0-1,0 0 0,0 0 1,-1 1-1,1-1 1,-1 0-1,1 0 0,-1 0 1,1 1-1,-1-1 1,0 0-1,0 1 0,1 1 1,-2-1 22,1 0 1,-1 0-1,1 0 1,-1 0 0,0 0-1,0-1 1,0 1-1,0 0 1,0 0-1,0-1 1,-1 1-1,1-1 1,0 1 0,-2 1-1,-4 3 123,-1 0 0,1-1 0,-1 0 0,0 0 0,-14 6 0,10-6-184,0-1-1,1-1 0,-1 0 1,-25 3-1,33-6-155,-1 0 1,1 0-1,-1 0 0,1 0 0,0-1 1,-1 0-1,-7-2 0,10 2 86,0 0 0,0 0 0,1 0 0,-1 0 0,0 0 0,0-1 0,0 1 0,1 0 0,-1-1 0,1 1 0,-1-1 0,1 0 0,0 1-1,0-1 1,-1 0 0,0-4 0,-2-10-693</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7.781"/>
    </inkml:context>
    <inkml:brush xml:id="br0">
      <inkml:brushProperty name="width" value="0.025" units="cm"/>
      <inkml:brushProperty name="height" value="0.025" units="cm"/>
    </inkml:brush>
  </inkml:definitions>
  <inkml:trace contextRef="#ctx0" brushRef="#br0">41 0 18860,'-4'145'4823,"-1"16"-2554,6-124-1932,1-1 1,10 50-1,-11-80-294,0-4-20,-1 1 1,0-1 0,1 0 0,-1 1 0,1-1 0,0 0 0,0 1 0,0-1 0,0 0 0,0 0 0,2 2 0,-3-9-48,0-1 1,-1 1 0,0-1-1,0 1 1,-2-9 0,-49-114-1084,51 128 1110,2 0 0,-1-1-1,0 1 1,0 0 0,0-1 0,0 1 0,0 0 0,0-1-1,0 1 1,0 0 0,0 0 0,0-1 0,1 1 0,-1 0-1,0 0 1,0-1 0,0 1 0,1 0 0,-1 0 0,0-1-1,0 1 1,1 0 0,-1 0 0,0 0 0,0 0 0,1-1-1,-1 1 1,0 0 0,0 0 0,1 0 0,-1 0 0,0 0-1,1 0 1,-1 0 0,0 0 0,1 0 0,-1 0 0,0 0-1,0 0 1,1 0 0,-1 0 0,1 0 0,17 0 121,-16 0-103,22 1-117,1-1 1,0-1 0,0-2 0,-1 0 0,28-8 0,-28 4-83</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8.309"/>
    </inkml:context>
    <inkml:brush xml:id="br0">
      <inkml:brushProperty name="width" value="0.025" units="cm"/>
      <inkml:brushProperty name="height" value="0.025" units="cm"/>
    </inkml:brush>
  </inkml:definitions>
  <inkml:trace contextRef="#ctx0" brushRef="#br0">212 60 17284,'0'-2'190,"0"-1"1,0 0-1,-1 1 1,1-1-1,-1 0 1,1 1-1,-1-1 1,0 1-1,0-1 1,0 1-1,0-1 1,-1 1-1,1 0 1,-1-1-1,1 1 1,-1 0-1,0 0 1,0 0-1,0 0 1,0 1-1,0-1 1,-4-2-1,3 3-36,1 0 0,-1 0 0,0 1 0,0-1-1,0 1 1,0-1 0,0 1 0,0 0 0,0 0 0,0 1-1,0-1 1,0 0 0,0 1 0,0 0 0,1 0 0,-1 0 0,0 0-1,0 0 1,1 1 0,-5 1 0,-2 3-83,0 0 1,1 0-1,0 1 0,0 0 0,0 0 1,1 1-1,0 0 0,0 1 0,1-1 1,0 1-1,1 0 0,0 0 1,0 1-1,1 0 0,0 0 0,1 0 1,-3 12-1,6-20-73,-1-1 0,1 1 0,0 0 0,0-1 0,0 1-1,0 0 1,0 0 0,0-1 0,0 1 0,1 0 0,-1-1 0,1 1 0,-1 0 0,1-1 0,0 1 0,-1-1 0,1 1-1,0-1 1,0 1 0,0-1 0,0 0 0,2 3 0,-1-3 0,0 0 0,1 0 1,-1 0-1,0 0 0,0-1 0,0 1 0,1 0 0,-1-1 0,0 0 1,0 0-1,1 1 0,-1-1 0,0-1 0,5 1 0,8-3 1,0-1-1,0 0 0,-1-1 0,15-7 0,-21 9 4,14-7 8,-6 2-1,32-9 0,-45 16-9,1 0 0,-1 0-1,1 0 1,-1 1 0,1-1-1,-1 1 1,1 0 0,0 0-1,-1 1 1,1-1 0,-1 1-1,1-1 1,-1 1 0,1 0-1,4 3 1,-5-2 2,-1 0 0,0 0 0,0 0 1,0 0-1,0 0 0,-1 0 0,1 1 0,0-1 0,-1 1 1,0-1-1,0 1 0,1 0 0,-1 0 0,-1-1 1,1 1-1,0 0 0,-1 0 0,1 5 0,-1-5 5,0-1-1,1 1 1,-1 0-1,1 0 1,-1-1-1,1 1 1,0-1-1,0 1 1,0 0-1,1-1 1,-1 0-1,1 1 1,-1-1-1,1 0 1,0 0-1,3 4 1,-4-5-8,1-1-1,-1 0 1,0 1-1,0-1 1,1 0 0,-1 0-1,0 1 1,1-1-1,-1 0 1,0 0-1,1 0 1,-1-1 0,0 1-1,0 0 1,1 0-1,-1-1 1,0 1 0,0-1-1,1 1 1,-1-1-1,0 1 1,0-1 0,0 0-1,2-1 1,27-24-477,-27 22 345,39-42-1437,-27 28 932,1 1 1,28-23-1,-25 27-51</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8.921"/>
    </inkml:context>
    <inkml:brush xml:id="br0">
      <inkml:brushProperty name="width" value="0.025" units="cm"/>
      <inkml:brushProperty name="height" value="0.025" units="cm"/>
    </inkml:brush>
  </inkml:definitions>
  <inkml:trace contextRef="#ctx0" brushRef="#br0">74 206 6977,'0'0'72,"0"1"-1,0-1 0,0 0 1,0 0-1,0 0 0,1 0 0,-1 0 1,0 0-1,0 0 0,0 1 0,0-1 1,0 0-1,0 0 0,0 0 1,0 0-1,1 0 0,-1 0 0,0 0 1,0 0-1,0 0 0,0 0 0,0 0 1,1 0-1,-1 0 0,0 0 0,0 0 1,0 0-1,0 0 0,0 0 1,1 0-1,-1 0 0,0 0 0,0 0 1,0 0-1,0 0 0,0 0 0,1 0 1,-1 0-1,0 0 0,0 0 0,0 0 1,0 0-1,0 0 0,0-1 1,1 1-1,-1 0 0,0 0 0,0 0 1,0 0-1,0 0 0,0 0 0,0 0 1,0-1-1,0 1 0,0 0 1,0 0-1,0 0 0,0 0 0,0 0 1,0-1-1,0 1 0,0 0 0,0 0 1,5-15 2894,-5 14-2901,0 1 0,0-1 0,0 1 0,0 0-1,0-1 1,0 1 0,0-1 0,0 1 0,0-1 0,0 1-1,0 0 1,0-1 0,-1 1 0,1-1 0,0 1 0,0 0-1,0-1 1,0 1 0,-1 0 0,1-1 0,0 1 0,0-1-1,-1 1 1,1 0 0,0 0 0,-1-1 0,1 1 0,-1 0-10,0 0 0,0 0 1,0 1-1,0-1 0,0 0 1,0 1-1,0-1 0,0 1 1,0-1-1,0 1 0,1-1 1,-1 1-1,0 0 1,0-1-1,1 1 0,-1 0 1,0 0-1,1 0 0,-2 0 1,-5 8 329,0 0 0,0 0 0,1 1-1,0 0 1,1 0 0,0 0 0,0 1 0,1 0 0,0-1 0,-2 16 0,6-25-356,0-1 0,0 1 0,-1-1 0,1 0 0,0 1 0,0-1 0,0 1 0,0-1 0,0 1 0,0-1 0,1 1 0,-1-1 0,0 1 0,0-1 0,0 1 1,0-1-1,0 0 0,1 1 0,-1-1 0,0 1 0,0-1 0,1 0 0,-1 1 0,0-1 0,1 1 0,-1-1 0,0 0 0,1 0 0,-1 1 0,1-1 0,14-2 439,16-16-56,-13 3-378,-2 0 0,0-1 0,0 0-1,-1-2 1,-1 1 0,-1-2 0,-1 0-1,0 0 1,-2-1 0,0-1 0,-1 0-1,7-27 1,-15 44-48,0 0 0,0 0-1,0 0 1,-1 0 0,0 0-1,0 0 1,0-4 0,0 7 10,0 1 1,0 0-1,0 0 1,-1-1 0,1 1-1,0 0 1,0-1-1,0 1 1,0 0-1,0 0 1,0-1 0,0 1-1,-1 0 1,1-1-1,0 1 1,0 0-1,0 0 1,-1 0 0,1-1-1,0 1 1,0 0-1,-1 0 1,1 0-1,0-1 1,0 1-1,-1 0 1,1 0 0,0 0-1,-1 0 1,1 0-1,0 0 1,-1 0-1,0 0-1,0 0-1,-1 1 0,1-1 1,0 1-1,0 0 1,0-1-1,0 1 0,0 0 1,0 0-1,0-1 0,0 1 1,0 0-1,-1 2 0,-7 9 52,0 1 0,1 0-1,0 1 1,1 0 0,1 0 0,0 1-1,1-1 1,1 1 0,0 0-1,-3 29 1,6-38 16,1 0 0,0 0 0,0 0 0,0 0-1,1 0 1,2 12 0,-3-16-41,1 0 1,0-1-1,0 1 0,-1 0 0,1 0 0,0-1 1,1 1-1,-1 0 0,0-1 0,0 1 0,1-1 0,-1 0 1,0 1-1,1-1 0,0 0 0,-1 0 0,1 0 1,0 0-1,-1 0 0,1 0 0,0-1 0,0 1 1,0 0-1,3 0 0,2-1-32,-1 0 1,1 0-1,-1 0 0,1-1 1,-1 1-1,0-2 0,1 1 1,-1-1-1,0 0 0,0 0 1,0-1-1,9-4 0,9-8-340,36-26-1,-40 26 95,-19 15 248,-1-1-1,0 1 1,1 0 0,-1-1-1,1 1 1,-1 0 0,0 0-1,1-1 1,-1 1 0,1 0-1,-1 0 1,1 0-1,-1-1 1,1 1 0,-1 0-1,1 0 1,-1 0 0,1 0-1,-1 0 1,1 0 0,-1 0-1,1 0 1,-1 0 0,1 0-1,-1 1 1,1-1-1,-1 0 1,1 0 0,0 1-1,0-1 13,-1 1-1,1 0 0,-1 0 0,1 0 1,-1 0-1,1 0 0,-1 0 0,0 0 1,1 0-1,-1 0 0,0 0 0,0 0 0,0 0 1,0 1-1,-3 50 500,1-33-290,1-18-179,1 1 1,0-1-1,0 1 1,0-1-1,0 1 0,0 0 1,0-1-1,1 1 1,-1-1-1,1 1 0,-1-1 1,1 1-1,-1-1 1,1 1-1,0-1 1,-1 0-1,1 1 0,0-1 1,1 2-1,0-3-17,-1 1 1,0-1-1,0 0 0,0 0 0,0 0 1,0 0-1,0 1 0,1-2 0,-1 1 1,0 0-1,0 0 0,0 0 0,0 0 1,0-1-1,1 1 0,-1 0 0,0-1 1,0 1-1,0-1 0,0 0 0,0 1 1,0-1-1,0 0 0,-1 1 0,1-1 1,1-1-1,10-10-134,0 1 0,-1-2 0,0 1 0,-2-1 0,11-18 0,0 2-684,-15 24-19,-3 6 297,-2 14 116,-8 24 417,8-38-32,-1 1 110,-8 35-332,8-27-421,6-24-381,0-7 596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9.477"/>
    </inkml:context>
    <inkml:brush xml:id="br0">
      <inkml:brushProperty name="width" value="0.025" units="cm"/>
      <inkml:brushProperty name="height" value="0.025" units="cm"/>
    </inkml:brush>
  </inkml:definitions>
  <inkml:trace contextRef="#ctx0" brushRef="#br0">1 1 13491,'0'10'132,"0"0"-1,1 0 1,0 0 0,0 0-1,1 0 1,1 0 0,4 14-1,-5-20-318,1 0-1,-1 0 1,0 0-1,1 0 1,0 0-1,0 0 1,0-1-1,0 0 1,1 1-1,-1-1 0,1-1 1,0 1-1,0 0 1,0-1-1,0 0 1,0 0-1,1 0 1,5 2-1,8 1-617,-12-4 687,0 1 0,-1 0 0,1 0 0,-1 0 0,9 5 0,-12-5 230,0-1 0,-1 1 0,1 0 0,0-1 1,-1 1-1,1 0 0,-1 0 0,0 0 1,1 0-1,-1 0 0,0 0 0,0 0 0,-1 1 1,1-1-1,0 0 0,-1 1 0,1-1 1,-1 3-1,4 48 2844,-2 1 1,-3-1 0,-8 65-1,8-113-2774,1 2 25,0 0-1,-1 1 1,-1-1-1,1 0 0,-1 0 1,0 0-1,0 0 1,-1 0-1,0 0 0,-5 8 1,7-15-212,1 1-1,-1 0 1,1-1 0,-1 1-1,1-1 1,-1 1 0,0-1 0,1 1-1,-1-1 1,1 0 0,-1 1 0,0-1-1,0 0 1,1 1 0,-1-1-1,0 0 1,1 0 0,-1 1 0,0-1-1,0 0 1,0 0 0,1 0 0,-1 0-1,0 0 1,0 0 0,1 0-1,-2-1 1,0 0-12,1 0-1,0 1 0,-1-1 1,1 0-1,0 0 0,0 0 1,0-1-1,0 1 0,0 0 1,0 0-1,0 0 0,-1-3 1,-1-3-69,0 1 0,1-1 0,-1 0 0,-2-13 0,5 12 43,-1-1 0,1 1 0,1 0 0,-1 0 0,2 0-1,-1 0 1,1 0 0,0 0 0,0 0 0,1 0 0,0 1 0,1-1 0,0 1 0,0 0 0,0 0-1,8-9 1,9-9-31,1 1 0,44-38 0,-49 47 41,23-19 7,-9 8 29,50-56 0,-67 57 72,-14 25-72,0 0 1,0 0 0,1 0 0,-1 0 0,0 0 0,0-1-1,0 1 1,0 0 0,0 0 0,0 0 0,0 0 0,0-1-1,0 1 1,0 0 0,0 0 0,0 0 0,0-1 0,0 1-1,0 0 1,0 0 0,0 0 0,-1 0 0,1 0-1,0-1 1,0 1 0,0 0 0,0 0 0,0 0 0,0 0-1,0 0 1,-1-1 0,1 1 0,0 0 0,0 0 0,0 0-1,0 0 1,0 0 0,-1 0 0,1 0 0,-14 5 248,8-1-147,1 0-1,-1 0 1,1 1-1,0 0 1,0 0 0,0 0-1,1 1 1,0 0 0,0-1-1,0 2 1,1-1 0,-1 0-1,2 0 1,-1 1 0,-2 10-1,4-13-60,0 0 0,1-1 0,-1 1 0,1 0 0,0-1 0,0 1 0,0 0 0,1-1 1,-1 1-1,1 0 0,0-1 0,0 1 0,0-1 0,1 1 0,-1-1 0,1 0 0,-1 0 0,1 1 0,0-1 0,1 0 0,-1-1 0,0 1 0,1 0 0,0-1 0,-1 1 0,1-1 0,0 0 0,0 0 0,1 0 0,-1 0 0,5 2 0,-1-1-219,1 0-1,0 0 1,0-1 0,0 0-1,15 2 1,-20-4 92,0 0-1,0 1 1,0-1 0,0 0 0,0-1 0,0 1 0,-1 0 0,1-1-1,0 1 1,0-1 0,0 0 0,-1 0 0,1 0 0,0-1 0,-1 1 0,1 0-1,-1-1 1,0 0 0,5-3 0,-1-10-488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19.898"/>
    </inkml:context>
    <inkml:brush xml:id="br0">
      <inkml:brushProperty name="width" value="0.025" units="cm"/>
      <inkml:brushProperty name="height" value="0.025" units="cm"/>
    </inkml:brush>
  </inkml:definitions>
  <inkml:trace contextRef="#ctx0" brushRef="#br0">1 13 16876,'28'-1'1720,"11"-1"-1336,20-1-560,5 0 1640,9-1-1200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3.506"/>
    </inkml:context>
    <inkml:brush xml:id="br0">
      <inkml:brushProperty name="width" value="0.025" units="cm"/>
      <inkml:brushProperty name="height" value="0.025" units="cm"/>
    </inkml:brush>
  </inkml:definitions>
  <inkml:trace contextRef="#ctx0" brushRef="#br0">371 10 17036,'4'-9'1768,"-7"8"-508,-13 17 454,-88 141 559,60-85-2134,-32 49-36,-51 77-1356,123-194 236,6-12 788,11-19-188,8-17-116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4.943"/>
    </inkml:context>
    <inkml:brush xml:id="br0">
      <inkml:brushProperty name="width" value="0.025" units="cm"/>
      <inkml:brushProperty name="height" value="0.025" units="cm"/>
    </inkml:brush>
  </inkml:definitions>
  <inkml:trace contextRef="#ctx0" brushRef="#br0">37 8 17364,'0'-1'67,"1"1"1,-1-1-1,0 1 0,1 0 1,-1-1-1,1 1 1,-1 0-1,1-1 1,-1 1-1,0 0 1,1 0-1,-1 0 0,1-1 1,-1 1-1,1 0 1,0 0-1,-1 0 1,1 0-1,-1 0 1,1 0-1,-1 0 0,1 0 1,-1 0-1,1 0 1,-1 0-1,1 0 1,-1 1-1,1-1 1,0 0-1,0 1 8,0 0 0,-1 0 1,1 0-1,0 0 0,-1 0 0,1 0 1,-1 0-1,0 0 0,1 0 0,-1 0 1,0 0-1,0 0 0,1 0 0,-1 2 0,-1 48 1047,1-40-754,-51 514 3550,53-561-4513,-1 1 0,-1 0-1,-6-36 1,5 65 567,0 3 85,0-1 0,1 1-1,0-1 1,-1 0 0,1 1 0,0-1-1,1 1 1,0-8 0,0 10-27,0 0-1,0 0 1,0 0 0,-1 0 0,1 0-1,0 0 1,0 0 0,0 1 0,0-1-1,1 0 1,-1 1 0,0-1 0,0 0 0,0 1-1,1-1 1,-1 1 0,0 0 0,0-1-1,1 1 1,-1 0 0,0 0 0,1 0-1,-1 0 1,0 0 0,0 0 0,1 0-1,-1 1 1,2 0 0,9-1 36,0 1 0,0 1 0,0 0 0,0 1 0,13 4 0,-21-6-51,-1 1 1,0-1-1,0 1 1,0 0-1,-1 0 1,1 0-1,0 0 1,-1 0-1,1 1 1,-1-1-1,0 1 1,0-1 0,0 1-1,0 0 1,0 0-1,-1 0 1,1 0-1,-1 0 1,0 0-1,0 1 1,0-1-1,0 0 1,0 5-1,0 40 412,-2-40-283,1 0-1,0 0 1,0 0-1,3 12 0,11-45 97,-9 4-267,0 0 0,-2-1 0,2-35 0,-5-66-37,0 115 66,-1-8-22,0 13 7,1 0 1,-1 1 0,1-1-1,0 0 1,0 1-1,0-1 1,0 0 0,0 0-1,0 1 1,1-1-1,-1 0 1,1 1-1,0-1 1,0 0 0,0 1-1,0-1 1,1 1-1,-1 0 1,3-4 0,9-7-28,0 0 0,-1-1 1,0 0-1,-1-1 0,0-1 1,-2 0-1,12-23 0,-36 86 10,3 1 0,2 0 0,2 1 0,-2 98 0,10-143 38,1 59 127,0-57-107,0 0 0,0 0 0,0 0 1,1-1-1,-1 1 0,1 0 0,1-1 1,2 7-1,-4-11-15,0 0 0,-1 0 0,1 0 1,-1 0-1,1-1 0,0 1 0,0 0 0,0 0 0,-1 0 0,1-1 0,0 1 1,0 0-1,0-1 0,0 1 0,0 0 0,0-1 0,0 0 0,1 1 1,-1-1-1,0 0 0,0 1 0,0-1 0,0 0 0,3 0 0,-2 0 3,0-1-1,0 0 0,0 1 1,0-1-1,0 0 0,0 0 0,0 0 1,0 0-1,0 0 0,-1-1 1,1 1-1,2-2 0,3-4 19,-1 0-1,0-1 0,-1 1 0,9-15 0,-6 8-34,-2 0 0,0 0-1,-1 0 1,0-1-1,-1 1 1,0-1-1,-2 0 1,3-31-1,-8 35-150,-2 14 20,-5 18-11,7-9 133,0 1-1,-1 21 1,3-31 30,1 0 0,0 0 1,0 1-1,0-1 0,0 0 0,1 0 0,-1 0 1,1 0-1,0 0 0,-1 0 0,2 0 0,-1 0 1,0-1-1,0 1 0,1 0 0,3 4 0,-3-6 0,-1 0-1,1 0 0,0 0 0,-1 0 0,1 0 0,0-1 0,0 1 1,-1-1-1,1 1 0,0-1 0,0 0 0,0 0 0,0 0 0,0 0 0,0 0 1,-1 0-1,1 0 0,0 0 0,0-1 0,0 1 0,0-1 0,-1 0 1,1 1-1,0-1 0,-1 0 0,1 0 0,0 0 0,2-2 0,4-3 12,1 0-1,-1 0 0,12-14 1,-3 1-157,-1-1 1,13-22 0,-24 34 5,-11 20-139,1 1 0,-7 25 1,8-24 212,4-13 46,-16 59 95,15-54-46,0 1-1,0-1 0,0 0 0,1 1 1,0-1-1,0 0 0,3 11 0,-3-16-36,0 0-1,0-1 1,0 1-1,0 0 1,1 0-1,-1-1 1,0 1-1,0 0 1,1-1-1,-1 1 0,1 0 1,-1-1-1,0 1 1,1-1-1,-1 1 1,1 0-1,0-1 1,-1 1-1,1-1 1,-1 0-1,1 1 1,0-1-1,-1 1 0,1-1 1,0 0-1,-1 0 1,2 1-1,0-1 3,-1 0-1,0 0 0,1-1 1,-1 1-1,1 0 0,-1-1 0,0 1 1,0-1-1,1 1 0,-1-1 1,0 0-1,0 1 0,2-3 0,3-2 2,0 0 0,-1 0-1,0 0 1,7-10 0,-3 1-248,-1 0-1,0-1 1,-1 1 0,0-2 0,-1 1 0,-1-1 0,3-16 0,-7 31 106,-1 1 0,0-1 0,1 0 1,-1 1-1,1-1 0,-1 1 0,1-1 0,-1 1 0,1-1 0,0 1 0,-1-1 0,1 1 1,-1 0-1,1-1 0,0 1 0,0 0 0,-1-1 0,1 1 0,1 0 0,0-1 52,0 0 0,0 0 0,0 0 0,0 0 0,0 0 0,0-1 0,0 1 0,0-1 0,1-1-1,22-30-205,-1 0-1,-2-2 1,-1-1-1,-2 0 1,-1-2-1,16-50 0,-27 62 673,-8 22 62,-4 16-10,-10 31 293,2 1 1,1 0-1,3 1 0,2 0 0,1 0 0,2 92 0,4-132-665,4 31 312,-4-34-367,0-1 0,1 0-1,-1 0 1,0 1 0,1-1 0,-1 0-1,1 0 1,-1 1 0,1-1 0,-1 0-1,1 0 1,0 0 0,0 0 0,0 0-1,-1 0 1,1 0 0,0 0 0,0 0-1,0-1 1,0 1 0,3 1 0,-4-2-15,1 0 1,-1 0-1,1 0 1,-1 1 0,1-1-1,-1 0 1,1 0-1,-1 0 1,1 0 0,-1 0-1,0-1 1,1 1-1,-1 0 1,1 0 0,-1 0-1,1 0 1,-1 0-1,1-1 1,-1 1 0,1 0-1,-1 0 1,0-1-1,1 1 1,-1 0 0,0-1-1,1 1 1,-1 0-1,0-1 1,1 0 0,5-18 2,-6-19-92,-2 26-22,0 1 0,-1 0 0,0 0 0,-1 0 0,-1 0 0,1 1 0,-2-1 0,1 1 0,-11-13 0,6 9-148,-1 1-1,-1 0 1,0 1-1,0 0 1,-24-16 0,33 25 229,0 1 0,1 1 0,-1-1 0,0 0 0,0 1 0,0-1 0,0 1 1,0 0-1,0 0 0,-1 0 0,1 0 0,0 1 0,-1 0 0,-5-1 0,6 5 311,8 1-34,13 4 133,0-5-359,0 0 0,1-1 0,-1-1 0,1-1 0,0 0 0,-1-2 0,1 0 0,0-1 0,-1-1 0,0 0 0,1-2 0,-1 0 0,-1-1 0,19-9 0,-8-3-260,-10-2-97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3.070"/>
    </inkml:context>
    <inkml:brush xml:id="br0">
      <inkml:brushProperty name="width" value="0.025" units="cm"/>
      <inkml:brushProperty name="height" value="0.025" units="cm"/>
    </inkml:brush>
  </inkml:definitions>
  <inkml:trace contextRef="#ctx0" brushRef="#br0">183 0 17436,'-5'2'1840,"-7"9"-1096,-5 6-344,-3 12 953,-3 7-249,-3 13-448,2 9-232,1 11-280,4 3-56,9-1-64,6-2 24,11-4-320,8-8-232,9-12-496,3-11-416,9-15 1079,1-8-231,2-8-256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3.504"/>
    </inkml:context>
    <inkml:brush xml:id="br0">
      <inkml:brushProperty name="width" value="0.025" units="cm"/>
      <inkml:brushProperty name="height" value="0.025" units="cm"/>
    </inkml:brush>
  </inkml:definitions>
  <inkml:trace contextRef="#ctx0" brushRef="#br0">120 0 16844,'-5'4'324,"0"0"0,1 0 1,0 0-1,0 1 1,1 0-1,-1-1 1,1 1-1,0 1 1,-5 9-1,-17 54 1265,24-64-1313,-12 41 24,1 0 0,3 0 1,2 1-1,2 0 1,2 1-1,2-1 0,5 49 1,-3-92-265,-1 0 0,1 0 0,0-1 1,0 1-1,0 0 0,4 6 0,-5-10-34,0 1-1,1-1 0,-1 1 1,0-1-1,1 1 0,-1-1 1,0 1-1,1-1 1,-1 0-1,1 1 0,-1-1 1,1 0-1,-1 1 0,0-1 1,1 0-1,-1 0 1,1 1-1,-1-1 0,1 0 1,0 0-1,-1 0 1,1 0-1,-1 0 0,1 0 1,-1 0-1,1 0 0,-1 0 1,1 0-1,-1 0 1,1 0-1,0 0 0,-1 0 1,1 0-1,-1 0 1,1-1-1,-1 1 0,1 0 1,-1 0-1,1-1 0,-1 1 1,0 0-1,1-1 1,-1 1-1,1-1 0,-1 1 1,0 0-1,1-1 1,-1 1-1,0-1 0,1 1 1,-1-1-1,0 1 0,0-1 1,0 1-1,1-1 1,23-41-612,-20 34 266,-1 0 0,1 1 0,1 0 0,0 0 1,0 0-1,0 1 0,7-7 0,-11 12 279,-1 1 0,1-1 0,0 1 0,-1 0-1,1 0 1,-1-1 0,1 1 0,0 0 0,-1 0 0,1 0 0,0 0 0,-1 0 0,1-1 0,0 1 0,-1 0-1,1 1 1,0-1 0,-1 0 0,1 0 0,0 0 0,-1 0 0,1 0 0,-1 1 0,1-1 0,0 0 0,-1 1-1,1-1 1,-1 0 0,1 1 0,-1-1 0,1 1 0,-1-1 0,1 0 0,0 2 0,17 21-979,-10-12 505,-6-9 405,0 1-1,0-1 1,0 0-1,1 0 1,-1 0-1,1 0 1,0 0 0,-1 0-1,1-1 1,0 1-1,0-1 1,0 0-1,0 0 1,0 0-1,0 0 1,0 0 0,0-1-1,0 1 1,1-1-1,-1 0 1,0 0-1,0 0 1,0-1-1,1 1 1,-1-1 0,0 1-1,0-1 1,0 0-1,0 0 1,0-1-1,0 1 1,0-1-1,-1 1 1,1-1 0,0 0-1,3-3 1,15-13-594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5.834"/>
    </inkml:context>
    <inkml:brush xml:id="br0">
      <inkml:brushProperty name="width" value="0.05" units="cm"/>
      <inkml:brushProperty name="height" value="0.05" units="cm"/>
    </inkml:brush>
  </inkml:definitions>
  <inkml:trace contextRef="#ctx0" brushRef="#br0">79 114 17836,'0'0'65,"0"0"1,0-1 0,0 1-1,0 0 1,0 0 0,0 0-1,0-1 1,0 1-1,0 0 1,0 0 0,0 0-1,-1-1 1,1 1 0,0 0-1,0 0 1,0 0 0,0-1-1,0 1 1,0 0-1,0 0 1,-1 0 0,1 0-1,0 0 1,0-1 0,0 1-1,0 0 1,-1 0-1,1 0 1,0 0 0,0 0-1,0 0 1,0 0 0,-1 0-1,1 0 1,0 0 0,0 0-1,0 0 1,-1-1-1,-10 5 909,-9 8 578,16-7-1250,-1 0 1,1 0-1,0 1 0,0-1 1,1 1-1,-1 0 0,-2 8 1,5-12-297,0 0-1,0 0 1,0-1 0,0 1 0,1 0 0,-1 0 0,1 0 0,-1 0-1,1 0 1,0 0 0,0 0 0,0 0 0,0 0 0,0 0-1,0 0 1,1 0 0,-1 0 0,1 0 0,-1 0 0,1 0 0,0 0-1,0 0 1,0-1 0,0 1 0,0 0 0,0-1 0,0 1 0,2 1-1,-2-2-56,1 0 0,0 0 0,0 0 0,-1 0-1,1 0 1,0 0 0,0-1 0,0 1 0,0-1 0,0 1-1,0-1 1,0 0 0,0 0 0,0 0 0,2 0-1,33-7-966,-34 5 880,1 1-1,0 0 1,1 0 0,-1 0 0,0 0 0,0 1-1,0 0 1,0 0 0,1 0 0,4 1-1,-9-1 138,0 0 0,1 0 0,-1 1 0,0-1-1,1 0 1,-1 0 0,0 1 0,1-1 0,-1 0-1,0 0 1,1 1 0,-1-1 0,0 0-1,0 1 1,1-1 0,-1 0 0,0 1 0,0-1-1,0 1 1,0-1 0,0 0 0,0 1 0,1-1-1,-1 1 1,0-1 0,0 0 0,0 1-1,0-1 1,0 1 0,0-1 0,-1 0 0,1 1-1,0-1 1,0 1 0,0-1 0,0 0 0,0 1-1,0-1 1,-1 1 0,-8 15 321,-9 8 144,-1-1 0,0-1-1,-2-1 1,-27 22-1,44-43-1437,5-7 679,3-9 12,10-7-309</inkml:trace>
  <inkml:trace contextRef="#ctx0" brushRef="#br0" timeOffset="1">407 1 19588,'-3'27'2025,"-8"5"-1305,-2-2-328,7 4 1096,3-2-736,3-7-544,3-2-432,3-8-888,4-4 1256,-2-7-416,0-4-168,-4-4-160</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3.875"/>
    </inkml:context>
    <inkml:brush xml:id="br0">
      <inkml:brushProperty name="width" value="0.025" units="cm"/>
      <inkml:brushProperty name="height" value="0.025" units="cm"/>
    </inkml:brush>
  </inkml:definitions>
  <inkml:trace contextRef="#ctx0" brushRef="#br0">107 0 16339,'-6'3'280,"0"0"-1,0 1 1,0-1-1,0 1 1,1 0-1,-1 0 0,1 1 1,0 0-1,1 0 1,-1 0-1,1 0 0,0 1 1,0 0-1,0-1 1,1 2-1,-3 5 1,2-3-20,1 1 0,-1-1 1,2 0-1,-1 1 0,1 0 1,1-1-1,0 1 0,0 0 0,1 0 1,1 16-1,-1-23-209,1 0 0,0 0 0,-1 0 0,1 0 0,0 0-1,0 0 1,1 0 0,-1 0 0,1 0 0,-1-1 0,1 1 0,0-1 0,2 4 0,-3-5-36,1 0 0,-1 0 0,0 0 1,1-1-1,-1 1 0,1 0 0,-1 0 1,1-1-1,0 1 0,-1-1 0,1 1 1,-1-1-1,1 0 0,0 0 0,-1 0 1,1 0-1,0 0 0,-1 0 0,1 0 1,0 0-1,-1-1 0,1 1 0,-1 0 1,1-1-1,0 0 0,1 0 0,6-4 13,0 0-1,-1 0 0,1-1 0,-1 0 0,0-1 0,-1 0 1,1 0-1,-1 0 0,8-13 0,-1 2 19,-1-1 0,-2-1 0,12-24 0,-8 5 45,-15 38-105,1-1 0,-1 1 0,1 0 0,-1 0 0,0 0 0,1 0 0,-1-1 0,0 1 0,0 0 0,0 0 0,0-1 0,0 1 0,0 0 0,0 0 0,0 0 0,0-1 0,-1 1 0,1 0 0,0 0 0,-1 0 0,1-1 0,-1 1-1,1 0 1,-1 0 0,0 0 0,0 0 0,1 0 0,-3-1 0,2 2-27,1 0 0,-1 0 0,0 0-1,0 0 1,0 0 0,0 0 0,0 1-1,1-1 1,-1 0 0,0 1 0,0-1-1,1 1 1,-1-1 0,0 0 0,0 1-1,1 0 1,-1-1 0,1 1 0,-1-1-1,0 1 1,1 0 0,-1-1 0,1 1 0,-1 0-1,1 0 1,0-1 0,-1 1 0,1 0-1,0 0 1,-1 1 0,-9 27-1357,10-25 1174,-1 0 0,1 0 0,0 0 0,0 0 0,1 7 0,-1-10 196,0 0 1,0 0 0,0-1 0,0 1 0,0 0-1,1-1 1,-1 1 0,0 0 0,0-1 0,1 1-1,-1 0 1,0-1 0,1 1 0,-1 0 0,1-1-1,-1 1 1,1-1 0,-1 1 0,1-1 0,-1 1-1,1-1 1,-1 0 0,1 1 0,0-1 0,-1 0 0,1 1-1,0-1 1,-1 0 0,1 0 0,0 1 0,-1-1-1,1 0 1,0 0 0,0 0 0,-1 0 0,1 0-1,0 0 1,-1 0 0,1 0 0,1-1 0,12-3-443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4.357"/>
    </inkml:context>
    <inkml:brush xml:id="br0">
      <inkml:brushProperty name="width" value="0.025" units="cm"/>
      <inkml:brushProperty name="height" value="0.025" units="cm"/>
    </inkml:brush>
  </inkml:definitions>
  <inkml:trace contextRef="#ctx0" brushRef="#br0">94 1 14139,'-13'20'667,"1"1"-1,1 1 1,0 0-1,2 1 1,1 0 0,1 0-1,0 0 1,2 1-1,1 0 1,1 0-1,0 39 1,3-53-419,0-1 0,1 1 0,0-1 0,1 0 0,3 11 0,-4-18-205,-1 0 1,1 1-1,0-1 1,0 0-1,0 0 1,0 0-1,0 0 1,1 0 0,-1-1-1,0 1 1,1 0-1,0-1 1,-1 1-1,1-1 1,0 1-1,0-1 1,0 0-1,0 0 1,0 1-1,0-2 1,0 1 0,0 0-1,0 0 1,0-1-1,0 1 1,5 0-1,-3-1-68,0 0 1,0-1-1,0 1 0,1-1 0,-1 0 0,0 0 1,0 0-1,0 0 0,0-1 0,5-2 0,35-26-730,-36 24 490,1-1 0,-1 2 1,1-1-1,11-4 0,-19 10 238,0-1 1,0 1 0,0 0-1,0 0 1,0 0-1,0-1 1,0 1-1,0 0 1,0 0-1,0 0 1,0 1 0,0-1-1,0 0 1,0 0-1,0 0 1,0 1-1,0-1 1,0 1 0,0-1-1,-1 1 1,1-1-1,0 1 1,0-1-1,0 1 1,-1 0 0,1-1-1,0 1 1,0 0-1,-1 0 1,1-1-1,-1 1 1,1 0 0,-1 0-1,1 0 1,0 2-1,2 3 25,-1 1 0,0 0-1,0 0 1,1 7 0,-1-4 66,0 0 22,-1-3 6,0-1 0,1 0 0,0 0 0,3 8 0,-5-14-70,0 1 0,1 0 1,-1 0-1,0-1 0,1 1 1,-1 0-1,1-1 0,-1 1 1,1 0-1,-1-1 0,1 1 1,0-1-1,-1 1 0,1-1 1,0 1-1,-1-1 0,1 1 1,0-1-1,0 0 0,-1 1 1,1-1-1,0 0 0,0 0 1,0 1-1,-1-1 0,1 0 1,0 0-1,0 0 0,0 0 1,-1 0-1,1 0 0,0 0 1,0-1-1,0 1 0,0 0 1,-1 0-1,1-1 0,0 1 1,1-1-1,6-4 104,-1 0 1,0-1 0,0 1-1,7-9 1,-7 8-87,-1-1 1,1 2-1,1-1 0,-1 1 1,15-9-1,-20 13-47,1 1-1,-1-1 0,0 0 0,1 1 1,-1-1-1,0 1 0,1 0 1,-1 0-1,1 0 0,-1 0 0,0 0 1,1 0-1,-1 1 0,1-1 0,-1 1 1,0 0-1,0-1 0,1 1 1,-1 0-1,0 0 0,0 1 0,0-1 1,0 0-1,0 1 0,0-1 0,3 4 1,0 1-15,0 0 1,0 1-1,0-1 0,-1 1 1,0 0-1,0 0 1,0 1-1,-1-1 1,-1 1-1,1 0 0,-1-1 1,0 1-1,-1 0 1,0 0-1,0 0 1,-1 12-1,0-20 21,0 0 1,0-1-1,0 1 0,0 0 0,-1 0 1,1 0-1,0 0 0,0 0 0,0 0 1,0-1-1,0 1 0,-1 0 0,1 0 1,0 0-1,0 0 0,0 0 0,-1 0 1,1 0-1,0 0 0,0 0 0,0 0 1,0 0-1,-1 0 0,1 0 1,0 0-1,0 0 0,0 0 0,-1 0 1,1 0-1,0 0 0,0 0 0,0 0 1,-1 0-1,1 0 0,0 0 0,0 0 1,0 0-1,0 1 0,0-1 0,-1 0 1,1 0-1,0 0 0,0 0 0,0 0 1,0 1-1,0-1 0,0 0 1,-1 0-1,1 0 0,0 0 0,0 1 1,0-1-1,0 0 0,0 0 0,0 1 1,-7-24-59</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5.207"/>
    </inkml:context>
    <inkml:brush xml:id="br0">
      <inkml:brushProperty name="width" value="0.025" units="cm"/>
      <inkml:brushProperty name="height" value="0.025" units="cm"/>
    </inkml:brush>
  </inkml:definitions>
  <inkml:trace contextRef="#ctx0" brushRef="#br0">77 107 10674,'4'1'566,"-1"-1"0,1 0 0,-1 1 1,1-1-1,-1 0 0,1-1 0,-1 1 0,1-1 0,-1 1 0,0-1 0,1 0 0,-1 0 0,0-1 0,0 1 0,1-1 0,2-1 0,-5 1-232,1 1-1,-1 0 0,1-1 1,-1 1-1,0-1 1,0 1-1,0-1 0,0 0 1,0 0-1,0 1 0,0-1 1,0 0-1,-1 0 0,1 0 1,0-2-1,-2-25 328,1 27-652,-1 0 0,1 0 0,-1 1 0,1-1 0,-1 0 0,0 0 0,0 1-1,0-1 1,0 0 0,0 1 0,0-1 0,0 1 0,0 0 0,-1-1 0,1 1 0,0 0 0,-1 0-1,1-1 1,-1 1 0,1 0 0,-1 1 0,0-1 0,0 0 0,1 0 0,-1 1 0,0-1 0,0 1-1,0-1 1,1 1 0,-1 0 0,0 0 0,0 0 0,0 0 0,0 0 0,0 0 0,-2 1 0,-1 0-24,0 0 0,0 0 1,1 1-1,-1-1 0,1 1 1,-1 0-1,1 0 0,0 1 1,0-1-1,0 1 0,0 0 1,0 0-1,-5 6 0,5-4-2,0 0 0,1 1 0,-1 0-1,1-1 1,0 1 0,1 1 0,-1-1 0,1 0-1,0 0 1,1 1 0,0-1 0,0 1-1,0 0 1,1-1 0,0 1 0,1 11-1,-1-14 7,1-1-1,0 1 0,0-1 0,0 1 1,0-1-1,1 1 0,-1-1 0,1 0 0,0 0 1,0 0-1,0 0 0,0 0 0,0 0 1,1-1-1,-1 1 0,1-1 0,0 1 0,0-1 1,0 0-1,0 0 0,0 0 0,0-1 1,0 1-1,1-1 0,-1 0 0,0 1 0,1-2 1,-1 1-1,1 0 0,0-1 0,-1 1 1,5-1-1,-1 0-38,1-1 0,0 0 0,-1 0 0,1 0 0,0-1 0,-1 0 0,1-1 0,-1 1 0,0-2 0,0 1 0,0-1 0,-1 0 0,12-8 0,-4 1-98,-1-1 0,0-1 0,0 0 1,19-26-1,-30 36 122,0 0 0,0 1 0,0-1 0,0 1 1,1-1-1,-1 1 0,1 0 0,3-2 0,-5 3 27,-1 1 0,1 0-1,0 0 1,0 0 0,0-1-1,-1 1 1,1 0 0,0 0 0,0 0-1,0 0 1,-1 1 0,1-1-1,0 0 1,0 0 0,0 0 0,-1 1-1,1-1 1,0 0 0,0 1-1,-1-1 1,1 1 0,0-1 0,-1 0-1,1 1 1,-1 0 0,1-1 0,0 1-1,-1-1 1,1 1 0,-1 0-1,1-1 1,-1 1 0,0 0 0,1 0-1,-1-1 1,0 1 0,0 0-1,1 0 1,-1 0 0,6 12 40,-4-7 20,0 0 1,1-1-1,0 1 0,1-1 1,6 9-1,-9-12-37,0-1-1,1 0 1,-1 0-1,0 0 1,1 0-1,-1 0 1,1 0-1,-1-1 1,1 1-1,-1 0 1,1-1-1,0 1 1,-1-1-1,1 1 1,0-1-1,-1 0 1,1 0-1,0 0 1,-1 0-1,1 0 1,0 0 0,-1 0-1,1-1 1,0 1-1,-1-1 1,4 0-1,2-3 51,0 0 0,0 0-1,0-1 1,-1 0 0,1 0 0,-1 0-1,10-12 1,-7 8-17,0 0-1,18-14 1,-24 21-60,0 1 0,0-1 0,0 1 0,0-1 0,0 1 1,0 0-1,0 0 0,0 0 0,1 0 0,-1 1 0,0-1 0,1 1 0,-1 0 0,0 0 0,4 0 1,-4 1-8,-1 0 0,1 0 0,-1-1 0,1 2 0,-1-1 0,1 0 0,-1 0 0,0 1 0,0-1 0,1 1 0,-1 0 0,0-1 0,-1 1 0,1 0 0,0 0 0,0 0 0,-1 1 0,2 2 0,4 7-34,-1 0-1,6 20 1,1-1 5,-13-30 31,0-1 0,0 1 0,0-1 0,0 1 0,1-1 0,-1 1 0,0 0 0,0-1 0,1 1 0,-1-1 0,0 1-1,1-1 1,-1 1 0,1-1 0,-1 1 0,1-1 0,-1 0 0,0 1 0,1-1 0,-1 0 0,1 1 0,0-1 0,-1 0 0,1 0 0,-1 1 0,1-1 0,-1 0 0,1 0 0,0 0 0,-1 0-1,1 0 1,0 0 0,0 0-45,0-1-1,0 0 0,0 0 0,0 0 1,-1 0-1,1 0 0,0 0 0,-1 0 0,1 0 1,0 0-1,-1 0 0,1 0 0,-1 0 1,1-3-1,9-47-849,-6 5 592,-2-4-102</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5.673"/>
    </inkml:context>
    <inkml:brush xml:id="br0">
      <inkml:brushProperty name="width" value="0.025" units="cm"/>
      <inkml:brushProperty name="height" value="0.025" units="cm"/>
    </inkml:brush>
  </inkml:definitions>
  <inkml:trace contextRef="#ctx0" brushRef="#br0">2 239 18028,'-1'14'1456,"2"-10"-1720,4-4 200,10-7 512,3-4 40</inkml:trace>
  <inkml:trace contextRef="#ctx0" brushRef="#br0" timeOffset="1">200 1 17092,'-23'124'3167,"10"-65"-1794,3 1 0,3 0 1,-1 74-1,9-122-1174,0-1 0,0 1 0,5 18 0,-5-27-177,-1-1 0,1 0 1,0 1-1,0-1 0,0 0 0,0 0 1,1 0-1,-1 0 0,0 0 0,1 0 1,1 1-1,-2-2-18,0 0 0,0-1 0,0 1 0,0-1 0,0 1 0,0-1 0,0 0 0,0 1 0,0-1 0,1 0 0,-1 0 0,0 1 0,0-1 0,0 0 0,0 0 0,0 0 0,0 0 0,1-1 0,-1 1 0,0 0 0,0 0 0,0-1 0,0 1 0,1-1 0,6-4 10,-1 0-1,0 0 1,0-1-1,-1 0 1,0 0 0,0-1-1,0 1 1,-1-1-1,8-13 1,1 0 54,142-159 619,-53 67-1762,-101 109 940,4-3-344,0-1 0,-1-1 1,1 1-1,6-15 1,-11 22 451,-1-1 0,0 1 1,0-1-1,0 1 1,0-1-1,1 1 1,-1-1-1,0 1 0,0-1 1,0 1-1,0-1 1,0 1-1,0-1 1,0 1-1,-1-1 1,1 1-1,0-1 0,0 1 1,0-1-1,0 1 1,-1-1-1,1 1 1,0-1-1,-9-5-829</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6.168"/>
    </inkml:context>
    <inkml:brush xml:id="br0">
      <inkml:brushProperty name="width" value="0.025" units="cm"/>
      <inkml:brushProperty name="height" value="0.025" units="cm"/>
    </inkml:brush>
  </inkml:definitions>
  <inkml:trace contextRef="#ctx0" brushRef="#br0">1 1 16155,'5'47'2417,"8"-4"-1241,4-7-512,11-17 2361,6-7-2193,3-12-264,3-14-64,9-12-488</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7.097"/>
    </inkml:context>
    <inkml:brush xml:id="br0">
      <inkml:brushProperty name="width" value="0.025" units="cm"/>
      <inkml:brushProperty name="height" value="0.025" units="cm"/>
    </inkml:brush>
  </inkml:definitions>
  <inkml:trace contextRef="#ctx0" brushRef="#br0">155 48 17260,'0'-1'192,"1"0"1,-1-1-1,1 1 0,-1-1 1,0 1-1,1 0 1,-1-1-1,0 1 1,0-1-1,0 1 1,0 0-1,-1-1 0,1 1 1,0-1-1,0 1 1,-1 0-1,1-1 1,-1 1-1,1 0 1,-1-1-1,0 1 0,0 0 1,1 0-1,-1 0 1,0-1-1,0 1 1,0 0-1,0 0 0,0 0 1,0 1-1,0-1 1,-1 0-1,1 0 1,0 0-1,0 1 1,-1-1-1,1 1 0,0-1 1,-3 0-1,1 1-48,0-1-1,0 1 0,0 0 1,0 0-1,-1 0 0,1 0 1,0 1-1,0-1 0,1 1 1,-1 0-1,0 0 0,0 0 1,0 0-1,0 0 0,1 0 1,-1 1-1,0-1 0,-4 5 1,0 1-84,0 1 1,0 1-1,1-1 1,0 1 0,0 0-1,1 1 1,0-1-1,1 1 1,0 0 0,-4 16-1,7-19-57,-1 0 0,1 0-1,0 0 1,1 0 0,0 0-1,0 0 1,2 11 0,-2-14-6,1 0 1,0 0 0,0-1-1,1 1 1,-1 0 0,1-1 0,0 1-1,0-1 1,0 0 0,0 0-1,0 0 1,1 0 0,0 0-1,3 4 1,-3-5-15,0 0 0,0 0 0,0-1-1,-1 1 1,2-1 0,-1 1 0,0-1 0,0 0-1,0 0 1,0 0 0,1-1 0,-1 1 0,1-1-1,5 1 1,-3-2-29,0 0-1,0 0 1,-1 0-1,1 0 1,0-1-1,0 0 0,9-5 1,-1-1-142,1-1 0,-1 0 0,-1-1 0,25-23 0,-13 2-180,-21 25 229,1 0 0,-1 0 0,1 1 0,0-1 0,9-5-1,-14 11 121,1 1 0,-1-1 0,0 1 1,1 0-1,-1-1 0,0 1 0,1 0 0,-1 0 0,0-1 0,0 1 0,0 0 0,0 0 0,0-1 0,0 1 0,0 0 0,0 0 0,0-1 0,0 1 0,0 0 0,0 1 0,-12 81-297,7-52 431,-2 53 0,6-83-99,1 0-1,0 0 0,0 1 1,0-1-1,0 0 1,0 0-1,0 0 0,0 0 1,0 0-1,1 1 0,-1-1 1,0 0-1,1 0 0,-1 0 1,1 0-1,-1 0 1,1 0-1,-1 0 0,1 0 1,0 0-1,-1 0 0,1 0 1,0-1-1,0 1 0,1 1 1,0-2 2,-1 0 0,0 0 0,1-1 0,-1 1 0,1 0 1,-1-1-1,0 1 0,1-1 0,-1 1 0,0-1 0,1 0 0,-1 1 0,0-1 1,0 0-1,0 0 0,0 0 0,0 0 0,0 0 0,0 0 0,2-2 1,54-66 205,-43 49-317,1 1 1,1 1 0,25-22-1,-40 39 73,0 0 0,0 0 0,0 0 1,1 0-1,-1 1 0,0-1 0,1 0 0,-1 0 0,1 1 0,-1-1 0,1 1 0,-1-1 1,1 1-1,-1 0 0,1-1 0,-1 1 0,4 0 0,-4 1 6,0-1 1,0 0-1,0 1 1,0-1-1,0 1 1,0 0-1,0-1 0,0 1 1,-1 0-1,1-1 1,0 1-1,0 0 0,-1 0 1,1 0-1,0 0 1,-1-1-1,1 1 1,-1 0-1,1 2 0,2 7-8,0-1-1,-1 1 1,-1-1-1,2 19 0,-1-5 234,-2-22-191,0 0-1,0-1 1,0 1 0,0 0 0,1-1-1,-1 1 1,0 0 0,0-1-1,1 1 1,-1 0 0,0-1 0,1 1-1,-1 0 1,0-1 0,1 1-1,-1-1 1,1 1 0,-1-1 0,2 1-1,-2-1-5,1 0 0,-1 1 0,0-1 0,1 0 0,-1 0 0,1 0 0,-1-1 0,1 1 0,-1 0 0,1 0 0,-1 0 0,0 0 0,1 0 0,-1 0 0,1-1 0,-1 1-1,0 0 1,1 0 0,-1-1 0,1 1 0,-1 0 0,1-1 0,20-26 387,-17 21-350,9-13 13,24-32-590,-33 47 273,0-1 0,0 1 0,0 0 0,0 0 1,1 1-1,-1 0 0,1-1 0,6-2 0,-10 6 171,0 0 0,0-1 0,0 1 0,0 0 0,0-1 0,0 1 1,0 0-1,0 0 0,0 0 0,0 0 0,0 0 0,0 0 0,0 0 0,0 1 0,0-1 0,0 0 0,0 0 0,-1 1 0,1-1 1,0 1-1,0-1 0,0 1 0,0-1 0,0 1 0,-1-1 0,1 1 0,0 0 0,0-1 0,-1 1 0,1 0 0,0 0 0,-1 0 0,1-1 1,-1 1-1,1 0 0,-1 0 0,0 0 0,1 0 0,-1 0 0,0 0 0,0 0 0,1 2 0,1 6-430,0-1-1,-1 2 0,1 14 1,-1-17 232,-1 20-308,0-19 448,0 0-1,1 1 1,0-1 0,2 8-1,-3-15 130,0-1 0,0 0 0,0 1-1,0-1 1,0 1 0,0-1 0,0 0 0,0 1 0,0-1-1,1 1 1,-1-1 0,0 0 0,0 1 0,1-1-1,-1 0 1,0 1 0,0-1 0,1 0 0,-1 0 0,0 1-1,1-1 1,-1 0 0,0 0 0,1 1 0,-1-1-1,1 0 1,-1 0 0,0 0 0,1 0 0,0 0 0,10-7-413,9-21-218,-19 26 618,27-46-594,-9 15 347,1 0 0,34-40 0,-54 72 310,1 0 0,0 0 1,-1 0-1,1 0 0,0 1 0,0-1 0,0 0 0,0 0 1,-1 1-1,1-1 0,0 1 0,0-1 0,0 1 1,1-1-1,-1 1 0,0-1 0,1 1 0,-1 0 0,-1 0 0,1 0-1,-1 0 1,0 1 0,1-1-1,-1 0 1,1 0 0,-1 1-1,0-1 1,1 0-1,-1 1 1,0-1 0,1 0-1,-1 1 1,0-1 0,1 1-1,-1-1 1,0 1-1,0-1 1,0 0 0,1 1-1,-1-1 1,0 1 0,0-1-1,0 1 1,0 0-1,1 7 393,0-1-1,-1 1 0,-1 12 1,1-17-372,-4 31 1006,2-19-426,1 0 0,0 0 0,1 1-1,3 19 1,-3-33-572,0-1 0,0 0 1,1 0-1,-1 0 0,0 1 0,1-1 0,-1 0 0,1 0 0,-1 0 0,1 0 0,-1 0 1,1 0-1,0 0 0,0 0 0,-1 0 0,1 0 0,0 0 0,0 0 0,2 1 0,-3-2-21,1 0 0,0 0 0,0 0 0,0 1 0,0-1 0,0 0 0,0 0 0,0 0 0,0 0 0,0-1 0,0 1-1,0 0 1,0 0 0,-1 0 0,1-1 0,0 1 0,0-1 0,0 1 0,1-1 0,4-3 83,0-1 1,-1 1-1,1-1 0,8-10 1,-12 13-140,15-17 35,-4 4-296,0 0 1,1 1-1,0 1 1,2 0-1,22-15 0,-37 28 215,0-1-1,0 0 0,0 1 1,0-1-1,0 1 0,0-1 1,0 1-1,1 0 0,-1 0 1,0-1-1,0 1 0,0 0 1,1 0-1,-1 0 0,0 0 1,0 0-1,2 1 1,-2-1 30,0 1 1,-1-1 0,1 1 0,0-1 0,-1 1-1,1-1 1,-1 1 0,1-1 0,-1 1 0,1 0-1,-1-1 1,1 1 0,-1 0 0,1-1 0,-1 1-1,0 0 1,0 0 0,1-1 0,-1 1 0,0 1-1,1 6 61,-1 0-1,0 0 0,0 0 0,-2 13 1,0 9 873,2-30-886,0 0 0,0 1 0,0-1 0,0 1 0,0-1 0,1 0 0,-1 1 0,0-1 0,0 0 1,0 1-1,1-1 0,-1 0 0,0 1 0,0-1 0,1 0 0,-1 0 0,0 1 0,1-1 0,-1 0 0,0 0 0,1 0 0,-1 1 1,0-1-1,1 0 0,-1 0 0,1 0 0,-1 0 0,0 0 0,1 0 0,-1 0 0,1 0 0,-1 0 0,0 0 0,1 0 0,-1 0 1,0 0-1,1 0 0,-1 0 0,1 0 0,-1 0 0,0 0 0,1-1 0,0 1 0,15-9 392,-15 8-391,38-29 331,14-9-807,-48 36 305,0 0 0,1 0 0,-1 1 0,1 0 0,-1 0 0,1 0 0,0 1 0,9-2 0,-13 3 93,0 0 1,0-1-1,0 1 1,1 1-1,-1-1 1,0 0-1,0 0 0,0 1 1,0-1-1,0 1 1,0 0-1,0 0 0,0 0 1,0 0-1,0 0 1,0 0-1,0 0 0,-1 0 1,1 1-1,0-1 1,-1 1-1,1-1 1,-1 1-1,0 0 0,0-1 1,1 1-1,-1 0 1,0 0-1,0 0 0,-1 0 1,1 0-1,0 0 1,0 3-1,1 6 19,0 1 0,0 0 0,-1-1 1,-2 23-1,1-19 211,1-15 6,2-10-84</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7.830"/>
    </inkml:context>
    <inkml:brush xml:id="br0">
      <inkml:brushProperty name="width" value="0.025" units="cm"/>
      <inkml:brushProperty name="height" value="0.025" units="cm"/>
    </inkml:brush>
  </inkml:definitions>
  <inkml:trace contextRef="#ctx0" brushRef="#br0">0 214 16355,'0'2'130,"0"-1"0,0 1 0,1 0 0,-1 0 0,0 0 0,1-1 0,-1 1 0,1 0 0,-1-1 0,1 1 0,0-1 0,0 1 0,-1 0 0,1-1 0,0 1 0,1-1 0,-1 0 0,0 1 0,0-1 0,3 2 0,-3-3-10,1 1 0,-1 0 0,1-1 0,0 0 0,-1 1 0,1-1 0,0 0 1,0 0-1,-1 0 0,1 0 0,0 0 0,-1 0 0,1 0 0,0-1 0,0 1 0,-1-1 0,3 0 1,3-2 150,1-1 0,0 0 0,-1 0 0,0 0 0,0-1 0,-1 0 1,10-10-1,-5 4-77,0-1 1,-1-1 0,16-24-1,-23 32-169,0 0 1,0-1-1,0 0 0,-1 1 0,0-1 0,0 0 0,-1 0 0,1 0 1,-1 0-1,-1-1 0,1 1 0,-1-12 0,0 16-22,-1 1 1,1-1-1,0 0 0,0 0 1,-1 0-1,1 0 0,-1 0 0,1 1 1,-1-1-1,0 0 0,0 1 0,0-1 1,0 0-1,0 1 0,0-1 0,0 1 1,-1-1-1,1 1 0,0 0 0,-1 0 1,1-1-1,-1 1 0,1 0 1,-1 0-1,0 1 0,1-1 0,-1 0 1,0 0-1,0 1 0,0-1 0,1 1 1,-1 0-1,0-1 0,0 1 0,0 0 1,0 0-1,0 0 0,-3 1 0,1 0-5,-1 0-1,1 0 0,0 0 0,0 1 1,-1 0-1,1 0 0,0 0 0,0 0 0,1 0 1,-1 1-1,0 0 0,1 0 0,-1 0 0,1 0 1,-4 5-1,1 1-8,1 1 1,-1-1-1,2 1 1,-1 0-1,1 0 1,1 1-1,0-1 1,0 1-1,1 0 1,1-1-1,0 1 1,0 0-1,1 0 1,0 0-1,1 0 1,2 13-1,-2-22 12,-1 0 0,1 1 0,-1-1 0,1 0 0,0 0 0,0 0 0,0 1 0,0-1 0,0 0 0,0 0 0,1 0 0,-1-1 0,1 1 0,-1 0 0,1-1 0,0 1 0,0 0 0,0-1 0,-1 0 0,5 2 0,-3-2 2,0 0 0,0 0-1,0-1 1,1 1 0,-1-1-1,0 0 1,0 0 0,1 0-1,-1 0 1,0-1 0,0 1-1,0-1 1,4-1 0,9-4-4,0 0 0,0-2 0,-1 0 1,20-14-1,-30 20-7,51-36-86,-31 19-15,1 2 0,42-21-1,-65 37 93,0 0-1,0-1 1,0 1-1,0 0 1,0 0-1,0 1 0,1-1 1,-1 1-1,0 0 1,0-1-1,1 2 0,-1-1 1,0 0-1,6 2 1,-7-2 18,0 1 0,-1 0 1,1 0-1,0 1 1,-1-1-1,1 0 1,-1 0-1,0 1 0,1-1 1,-1 1-1,0-1 1,0 1-1,0-1 1,0 1-1,0 0 0,0-1 1,-1 1-1,1 0 1,0 0-1,-1 0 1,0 0-1,1-1 0,-1 1 1,0 0-1,0 2 1,2 51 745,-2-54-734,0-1 1,0 0-1,0 0 1,0 1 0,0-1-1,0 0 1,0 0-1,0 1 1,0-1-1,1 0 1,-1 0 0,0 0-1,0 1 1,0-1-1,0 0 1,0 0 0,1 0-1,-1 1 1,0-1-1,0 0 1,0 0 0,0 0-1,1 0 1,-1 0-1,0 1 1,0-1-1,0 0 1,1 0 0,-1 0-1,0 0 1,0 0-1,1 0 1,-1 0 0,0 0-1,0 0 1,0 0-1,1 0 1,-1 0 0,0 0-1,0 0 1,1 0-1,-1 0 1,0 0 0,0 0-1,1 0 1,-1 0-1,0-1 1,0 1-1,0 0 1,1 0 0,-1 0-1,0 0 1,0 0-1,0 0 1,0-1 0,1 1-1,-1 0 1,0 0-1,0 0 1,0-1 0,0 1-1,0 0 1,0 0-1,1-1 1,12-13 252,-12 13-225,6-8-24,1 1 0,0 0 0,0 0 0,1 0 0,11-7 0,-18 13-52,1 1-1,0-1 1,0 1 0,0 0-1,0-1 1,0 1-1,0 1 1,0-1-1,0 0 1,0 1 0,0 0-1,0-1 1,0 1-1,0 1 1,0-1-1,1 0 1,-1 1-1,0-1 1,0 1 0,0 0-1,0 0 1,0 0-1,0 1 1,3 1-1,1 2-35,-1 0 0,1 0 0,-1 1 0,0 0-1,-1 0 1,0 0 0,0 1 0,0 0 0,5 9-1,10 14-13,-20-29 43,1 0 1,-1 0 0,1-1-1,0 1 1,0 0 0,-1 0-1,1 0 1,0-1 0,0 1-1,0-1 1,0 1 0,0 0-1,0-1 1,0 0-1,0 1 1,2 0 0,-3-1 2,1 0 0,0 0 0,-1 0 0,1-1 0,0 1 0,-1 0 0,1 0 0,-1 0 0,1-1 0,0 1 0,-1 0 0,1-1 1,-1 1-1,1 0 0,-1-1 0,1 1 0,-1-1 0,1 1 0,-1-1 0,1 0 0,2-3-135,0-1-1,-1 0 1,1 0 0,-1 0 0,2-7-1,-2 4 213,10-21-492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8.344"/>
    </inkml:context>
    <inkml:brush xml:id="br0">
      <inkml:brushProperty name="width" value="0.025" units="cm"/>
      <inkml:brushProperty name="height" value="0.025" units="cm"/>
    </inkml:brush>
  </inkml:definitions>
  <inkml:trace contextRef="#ctx0" brushRef="#br0">137 1 16684,'3'29'2136,"4"2"-1088,1 2-424,2 3 2193,0 1-1409,2 8-504,-1-1-103,-5 8-233,-4 4-96,-11 7-80,-10 1-88,-15 3-728,-8 5 496,-8-6-96,-1-3-56</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1.333"/>
    </inkml:context>
    <inkml:brush xml:id="br0">
      <inkml:brushProperty name="width" value="0.025" units="cm"/>
      <inkml:brushProperty name="height" value="0.025" units="cm"/>
    </inkml:brush>
  </inkml:definitions>
  <inkml:trace contextRef="#ctx0" brushRef="#br0">176 100 19732,'-90'235'4588,"4"-12"-3641,135-377-7995,6-24 5206,-52 169 1844,0-1 174,0 0 1,1 1-1,9-18 1,-13 26-148,0 1-1,0 0 1,1-1 0,-1 1-1,0 0 1,0-1 0,0 1 0,0 0-1,1-1 1,-1 1 0,0 0-1,0-1 1,1 1 0,-1 0-1,0 0 1,1 0 0,-1-1-1,0 1 1,1 0 0,-1 0 0,0 0-1,1-1 1,-1 1 0,0 0-1,1 0 1,-1 0 0,0 0-1,1 0 1,-1 0 0,1 0-1,-1 0 1,1 0 0,5 11 702,-1 26 266,-7 168 1797,-2-133-1274,8 93 1,-4-164-1503,4 22 426,-4-22-435,0 0 1,0 0-1,1-1 0,-1 1 0,0 0 0,0-1 0,0 1 0,1 0 1,-1 0-1,0-1 0,1 1 0,-1-1 0,1 1 0,-1 0 0,0-1 1,1 1-1,-1-1 0,1 1 0,0-1 0,-1 1 0,1-1 0,-1 0 1,1 1-1,0-1 0,0 1 0,0-1-20,-1-1-1,1 1 1,-1 0-1,0-1 1,1 1-1,-1 0 1,0-1 0,1 1-1,-1 0 1,0-1-1,0 1 1,1-1-1,-1 1 1,0-1-1,0 1 1,0 0 0,1-1-1,-1 1 1,0-1-1,0 1 1,0-1-1,0 1 1,0-1 0,0 1-1,0-1 1,0 1-1,0-1 1,0 1-1,-1-1 1,1 1 0,0-1-1,0 1 1,-1-1-1,-3-19-225,-4 1 83,0 1 0,-1-1 0,-1 2-1,-15-21 1,-18-34 272,42 71-112,1 0 0,-1 0 0,1 0 0,0 0 0,-1 0 0,1 0 0,0 0 0,-1 0-1,1 0 1,0-1 0,0 1 0,0 0 0,0 0 0,0 0 0,0 0 0,0 0 0,0 0 0,1 0 0,-1 0 0,0-1 0,1 1 0,-1 0 0,1 0 0,-1 0-1,2-1 1,0 0 0,0 0 0,0 0 0,0 1 0,0-1 0,0 1-1,0 0 1,0 0 0,1-1 0,-1 1 0,0 1 0,3-2 0,7-1 0,1 1 1,-1 0 0,21-1 0,-22 3-8,0 0 0,0 0 0,0 1-1,0 1 1,0 0 0,-1 0 0,1 1 0,18 7 0,-23-7 7,-1 0 0,1 0 0,-1 1-1,0-1 1,0 1 0,0 0 0,0 1 0,-1-1 0,0 1 0,0 0 0,0 0 0,0 0 0,-1 1 0,0-1 0,0 1 0,3 10 0,-2-7 34,-2 0 1,1 0-1,-2 1 1,1-1-1,-1 1 1,0-1 0,-1 1-1,0 0 1,-1-1-1,0 1 1,0-1-1,-1 0 1,0 1-1,-5 10 1,7-21-35,0 1 1,0 0 0,0 0-1,0 0 1,0 0-1,0 0 1,0 0 0,0 0-1,0-1 1,0 1-1,0 0 1,0 0 0,0 0-1,0 0 1,0 0-1,0 0 1,0 0-1,0 0 1,0 0 0,0-1-1,-1 1 1,1 0-1,0 0 1,0 0 0,0 0-1,0 0 1,0 0-1,0 0 1,0 0 0,0 0-1,-1 0 1,1 0-1,0 0 1,0 0 0,0 0-1,0 0 1,0 0-1,0 0 1,0 0-1,-1 0 1,1 0 0,0 0-1,0 0 1,0 0-1,0 0 1,0 0 0,0 0-1,0 0 1,-1 0-1,1 0 1,0 0 0,0 0-1,0 0 1,0 0-1,0 1 1,0-1-1,0 0 1,-2-11 43,0-14-54,0 0 0,-2 0 1,-1 1-1,0 0 0,-2 0 0,-18-42 0,18 55-131,7 13-36,12 20-31,-6-14 178,1 0-1,0 0 0,1 0 0,-1-1 1,2 0-1,-1-1 0,0 0 1,1 0-1,11 5 0,-14-8 37,0-1 0,-1 0 0,1-1 0,0 1 0,0-1 0,0-1 0,0 1 0,0-1 0,1 0 0,-1 0 0,0 0 0,0-1 0,0 0 0,0 0 0,0-1 0,0 0 0,7-3 1,-2 0 27,0-2 0,0 1 1,0-1-1,-1-1 0,0 0 1,-1-1-1,1 1 0,-2-2 1,1 1-1,-1-1 0,-1-1 1,0 1-1,8-17 1,-5 9-13,-2 0 0,0-1 0,-1 0 0,-1-1 0,-1 1 0,-1-1 0,4-35 0,-8 51-35,0-1 0,0 1-1,-1-1 1,1 1 0,-1-1 0,0 1 0,0 0 0,-2-5-1,3 8 5,-1 0 0,1 0 0,-1 1 0,1-1 0,0 0 0,-1 0 0,1 1 0,-1-1-1,1 0 1,-1 0 0,0 1 0,1-1 0,-1 1 0,0-1 0,1 1 0,-1-1 0,0 1-1,0-1 1,0 1 0,1 0 0,-1-1 0,0 1 0,0 0 0,0 0 0,0 0 0,0-1 0,1 1-1,-1 0 1,0 0 0,0 0 0,0 0 0,0 1 0,0-1 0,0 0 0,1 0 0,-1 0-1,0 1 1,0-1 0,0 0 0,0 1 0,1-1 0,-1 1 0,0-1 0,1 1 0,-1-1-1,0 2 1,-6 3-7,0 1-1,1 0 1,0 1-1,0-1 1,1 1-1,-1 0 1,-6 14-1,-25 56 251,33-68-160,0-1 0,1 1 0,1 0 0,-1 0 0,-1 17 0,4-26-72,0 0-1,0 0 0,0 0 0,0 0 0,0 1 1,0-1-1,0 0 0,0 0 0,-1 0 0,1 1 0,0-1 1,0 0-1,0 0 0,0 0 0,0 1 0,1-1 0,-1 0 1,0 0-1,0 0 0,0 0 0,0 1 0,0-1 1,0 0-1,0 0 0,0 0 0,0 1 0,0-1 0,0 0 1,1 0-1,-1 0 0,0 0 0,0 0 0,0 1 1,0-1-1,0 0 0,1 0 0,-1 0 0,0 0 0,0 0 1,0 0-1,0 0 0,1 0 0,-1 0 0,0 0 1,1 0-1,7-7 111,8-14-72,-8-1-59,-1 0 1,0 0-1,2-23 0,11-34-537,-18 72 494,6-18-217,0 0 0,-2 0 0,4-29 0,-11 40 224,-4 10 88,4 4-32,-1 1 0,1-1 1,0 1-1,0 0 0,0 0 1,0 0-1,0-1 0,1 1 0,-1 0 1,0 0-1,0 0 0,1 0 0,-1 1 1,0-1-1,1 0 0,-1 0 1,0 1-1,-10 26 107,1 1-1,0 0 1,3 0 0,-6 37 0,-8 124 396,21-186-497,-2 22 117,0 0 0,2 1-1,2-1 1,8 51 0,-8-68-112,0 0 1,1 0 0,0 0-1,0 0 1,1-1-1,0 1 1,1-1-1,0 0 1,0 0-1,1-1 1,0 1 0,0-1-1,1 0 1,0-1-1,0 0 1,0 0-1,10 6 1,-16-11-11,1-1 1,-1 1-1,0 0 1,1-1-1,-1 1 0,0-1 1,1 1-1,-1-1 1,1 1-1,-1-1 0,1 0 1,-1 0-1,1 0 1,-1 0-1,1 0 0,-1 0 1,1 0-1,-1 0 1,1-1-1,-1 1 0,0-1 1,1 1-1,1-2 1,0 1 10,-1-1 0,0 0 0,0 0 0,0 0 0,0 0 0,0 0 0,-1 0 0,1-1 0,-1 1 0,1-1 0,1-4 0,2-7 79,0 0 0,-1 0 0,3-26-1,-3 10 17,-1 0-1,-1-31 0,-2 47-110,-1 1 1,0 0 0,-1-1-1,-1 1 1,0 0-1,-1 0 1,-5-12 0,9 23-11,-1 0 1,0 1 0,0-1 0,0 0 0,0 1 0,0-1 0,0 1-1,0 0 1,0-1 0,-1 1 0,1 0 0,-2-2 0,3 3 2,-1 0 0,1 0 0,-1 0 0,1-1 0,-1 1 1,1 0-1,-1 0 0,1 0 0,0 0 0,-1 0 0,1 0 1,-1 0-1,1 0 0,-1 0 0,1 0 0,-1 0 0,1 0 1,-1 1-1,1-1 0,0 0 0,-1 0 0,1 0 0,-1 0 0,1 1 1,0-1-1,-1 0 0,1 1 0,0-1 0,-1 1 0,-1 1-8,1 0-1,0 0 0,-1 0 0,1 0 0,0 1 0,0-1 0,0 1 0,0-1 0,1 1 0,-1-1 0,1 1 0,0-1 0,-1 1 0,1 2 0,0-1 8,0 1 0,0-1 0,1 0 0,-1 0 1,1 1-1,0-1 0,0 0 0,0 0 0,1 0 0,-1 0 0,1 0 0,0 0 0,0-1 0,0 1 0,1 0 0,-1-1 1,1 0-1,0 0 0,0 0 0,0 0 0,0 0 0,1 0 0,-1-1 0,1 0 0,-1 1 0,1-1 0,0-1 1,0 1-1,0 0 0,6 0 0,-1 0 8,0 0 0,0-1 1,0 0-1,0-1 1,0 0-1,0-1 0,0 0 1,0 0-1,0-1 0,0 0 1,-1 0-1,1-1 0,12-6 1,-4 0 4,-1 0 1,0-1-1,0-1 1,-1 0-1,-1-2 1,19-19-1,-23 22-15,-1-1 1,-1 1-1,0-2 0,0 1 0,-1-1 0,-1 0 0,0-1 0,0 0 0,4-19 0,-6-3-78,-3 34 81,-1 0 0,0 0 0,0 1 0,0-1 0,0 0 0,0 0 0,0 1 0,0-1 0,0 0-1,0 0 1,-1 1 0,1-1 0,0 0 0,0 0 0,-1 1 0,1-1 0,0 0 0,-1 1 0,1-1 0,-1 0 0,1 1 0,-1-1 0,1 1 0,-1-1 0,0 0-1,1 1 1,-1 0 0,1-1 0,-1 1 0,0-1 0,1 1 0,-1 0 0,0-1 0,0 1 0,1 0 0,-1 0 0,0 0 0,0-1 0,1 1 0,-1 0-1,-1 0 1,-2 2-11,0-1 1,0 1-1,1 0 0,-1 0 0,0 0 0,1 0 0,0 1 0,0 0 0,-1-1 0,1 1 0,1 0 1,-1 0-1,0 1 0,1-1 0,-4 7 0,-4 6-19,1 0 0,-7 21 0,10-23 36,1 1-1,0 0 0,-4 26 0,8-34 8,0-1-1,1 1 0,0 0 1,0 0-1,0 0 0,1-1 0,-1 1 1,2 0-1,-1-1 0,5 13 0,-5-17-5,0 0 0,0 0-1,0 0 1,1 0 0,-1 0 0,0-1-1,1 1 1,-1 0 0,1-1-1,0 1 1,0-1 0,0 0-1,-1 1 1,1-1 0,0 0-1,0 0 1,1 0 0,-1 0-1,0-1 1,0 1 0,0 0 0,0-1-1,1 0 1,-1 1 0,0-1-1,1 0 1,-1 0 0,0-1-1,0 1 1,1 0 0,-1-1-1,0 1 1,0-1 0,0 0 0,5-1-1,3-3-31,0 1 0,-1-1 0,1-1 0,-1 0 0,17-14 0,-3-3-162,0-1 0,-2-1 0,-1-1 0,32-55 0,-40 62 0,0 2-56,-12 17 243,0 0-1,1 0 1,-1-1-1,0 1 1,0 0-1,0 0 0,0 0 1,0 0-1,0 0 1,0 0-1,0-1 1,0 1-1,1 0 1,-1 0-1,0 0 1,0 0-1,0 0 1,0 0-1,0 0 0,1 0 1,-1 0-1,0 0 1,0 0-1,0 0 1,0 0-1,0 0 1,1 0-1,-1 0 1,0 0-1,0 0 1,0 0-1,0 0 0,0 0 1,1 0-1,-1 0 1,0 0-1,0 0 1,0 0-1,0 0 1,0 0-1,1 0 1,-1 0-1,0 1 1,0-1-1,0 0 1,0 0-1,0 0 0,0 0 1,1 4-18,-1 0 0,0 0 0,1 0 0,-2-1-1,1 1 1,-2 7 0,-10 59 166,-3 27 412,14-83-383,0-1 0,1 1 0,0 0 0,5 25 0,-5-38-154,0 1-1,0 0 1,0-1 0,1 1 0,-1 0 0,1-1 0,-1 1 0,1 0 0,0-1 0,0 1 0,0-1 0,0 1-1,0-1 1,0 0 0,0 1 0,0-1 0,0 0 0,1 0 0,-1 1 0,0-1 0,1 0 0,-1-1 0,1 1-1,-1 0 1,1 0 0,0-1 0,-1 1 0,1-1 0,0 1 0,-1-1 0,1 0 0,0 1 0,0-1 0,-1 0-1,1 0 1,0 0 0,0-1 0,-1 1 0,1 0 0,3-1 0,1-1-116,1-1 0,-1 1 0,0-1 0,1-1 0,-1 1 0,-1-1 0,1 0 0,0 0 0,4-5 0,-4 2-10,0 0 0,0 0 0,0 0 0,-1-1 0,-1 0 1,1 0-1,-1 0 0,0 0 0,-1-1 0,0 1 0,-1-1 0,3-11 0,4-31-411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1.852"/>
    </inkml:context>
    <inkml:brush xml:id="br0">
      <inkml:brushProperty name="width" value="0.025" units="cm"/>
      <inkml:brushProperty name="height" value="0.025" units="cm"/>
    </inkml:brush>
  </inkml:definitions>
  <inkml:trace contextRef="#ctx0" brushRef="#br0">3 0 23349,'-2'9'1792,"4"0"-1568,3-2-472,2-3 840,2 2-103,-1-6-393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6.300"/>
    </inkml:context>
    <inkml:brush xml:id="br0">
      <inkml:brushProperty name="width" value="0.05" units="cm"/>
      <inkml:brushProperty name="height" value="0.05" units="cm"/>
    </inkml:brush>
  </inkml:definitions>
  <inkml:trace contextRef="#ctx0" brushRef="#br0">19 48 21725,'-4'-11'1976,"-3"1"-1368,0 1-288,7 3 961,0-1-465,6 4-816,-1 3-640,1-1 568,-3 1-144,4 1-145</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2.274"/>
    </inkml:context>
    <inkml:brush xml:id="br0">
      <inkml:brushProperty name="width" value="0.025" units="cm"/>
      <inkml:brushProperty name="height" value="0.025" units="cm"/>
    </inkml:brush>
  </inkml:definitions>
  <inkml:trace contextRef="#ctx0" brushRef="#br0">162 0 22877,'2'13'292,"-1"0"-1,0 0 1,0 0 0,-1-1 0,-1 1 0,-2 17-1,-2 19-59,0 252 1278,7-239-1426,4 0 0,25 112-1,-27-160-224,2 8-9,-6-19-423,-6-10-650,-79-135-1536,5-4 3317,76 139-400,-2-3 211,1 0 0,-7-21 0,11 29-283,0-1 0,1 1 0,-1 0-1,1 0 1,0 0 0,0-1 0,0 1 0,0 0 0,1-3-1,-1 4-36,0 0-1,0 0 1,1 1-1,-1-1 1,0 0-1,1 0 1,-1 1-1,1-1 1,-1 0-1,1 0 1,-1 1-1,1-1 1,0 1-1,-1-1 1,1 0-1,0 1 1,-1-1-1,1 1 0,0 0 1,0-1-1,-1 1 1,1-1-1,1 1 1,8-3 208,1 1 0,0 0 0,-1 1 0,17 0-1,17-2-112,4-4-68,-1-2 0,0-2 0,46-17 0,-42 8-97</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0.352"/>
    </inkml:context>
    <inkml:brush xml:id="br0">
      <inkml:brushProperty name="width" value="0.025" units="cm"/>
      <inkml:brushProperty name="height" value="0.025" units="cm"/>
    </inkml:brush>
  </inkml:definitions>
  <inkml:trace contextRef="#ctx0" brushRef="#br0">0 8 18860,'8'-7'1896,"10"10"-1207,4 11-249,8 18 1152,6 11-480,5 14-544,7 6-200,3 4-176,4 2-23,-2-3-129,-3-4-120,-4-9-297,-6-5-247,-7-7-504,-9-7 360,-14-10 432,-4-7-256,-13-12-128</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0.728"/>
    </inkml:context>
    <inkml:brush xml:id="br0">
      <inkml:brushProperty name="width" value="0.025" units="cm"/>
      <inkml:brushProperty name="height" value="0.025" units="cm"/>
    </inkml:brush>
  </inkml:definitions>
  <inkml:trace contextRef="#ctx0" brushRef="#br0">0 310 15491,'10'13'617,"1"1"0,0-2-1,1 1 1,0-2 0,0 0-1,1 0 1,1-1-1,0 0 1,0-2 0,1 1-1,0-2 1,31 11 0,-29-14-351,0 0 1,1-1-1,-1-1 1,1-1-1,-1-1 1,1 0-1,0-1 1,-1-1-1,1-1 1,-1 0-1,0-1 1,0-1-1,0-1 1,26-13-1,-27 12-139,-1-1 0,-1-1-1,1 0 1,-1-1 0,-1 0 0,0-1-1,-1-1 1,0 0 0,0 0 0,-1-1-1,-1-1 1,0 0 0,-1 0-1,-1-1 1,9-21 0,-13 26-153,-1-1 0,0 1 1,-1-1-1,0 0 0,-1 0 1,0 0-1,-1 0 0,-1-20 0,0 25-96,0 1 0,0-1 0,0 1 0,0 0 0,-1 0 0,0 0 0,0 0 0,0 0 0,-1 0 0,1 0 0,-1 1 0,0-1 0,-1 1 0,1 0 0,-1 0 0,0 0 0,0 1-1,0-1 1,-7-4 0,-11 1-398,2 6-167</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1.275"/>
    </inkml:context>
    <inkml:brush xml:id="br0">
      <inkml:brushProperty name="width" value="0.025" units="cm"/>
      <inkml:brushProperty name="height" value="0.025" units="cm"/>
    </inkml:brush>
  </inkml:definitions>
  <inkml:trace contextRef="#ctx0" brushRef="#br0">285 15 17180,'1'0'131,"0"0"1,0-1 0,0 1 0,0-1 0,-1 1-1,1-1 1,0 1 0,0-1 0,-1 0-1,1 1 1,-1-1 0,1 0 0,0 0-1,-1 1 1,1-1 0,-1 0 0,1-1 0,-1 2-40,-1 0 0,1-1 1,0 1-1,-1 0 1,1 0-1,-1-1 1,1 1-1,0 0 0,-1 0 1,1 0-1,-1 0 1,1-1-1,-1 1 1,1 0-1,-1 0 0,1 0 1,-1 0-1,1 0 1,0 0-1,-1 0 1,1 0-1,-1 0 0,0 1 1,-39 7 2606,-84 40-605,111-42-2092,1 1 1,0-1 0,0 2 0,1 0 0,0 0 0,1 1 0,-17 18 0,26-26-24,-1 1 1,1 0 0,-1 0-1,1 0 1,0 0-1,0 0 1,0 0 0,0 0-1,0 0 1,0 0-1,1 0 1,-1 0 0,1 1-1,-1-1 1,1 0 0,0 0-1,0 1 1,0-1-1,0 0 1,1 5 0,0-4-20,1-1 0,-1 1 0,0-1 0,1 1 0,0-1 0,-1 0 0,1 1 0,0-1 0,0 0 0,0 0 0,0 0 0,1-1 1,-1 1-1,0 0 0,1-1 0,4 2 0,19 10-328,37 10 0,23 11-94,-77-30 443,0 1-1,0 0 1,-1 1-1,1 0 1,-1 1-1,-1-1 1,8 9-1,-13-13 41,0 0 0,-1 0 0,1 0 0,0 0 0,-1 0 0,1 0 0,-1 1 0,0-1 0,0 1 0,0-1 0,0 1 0,0-1 0,0 1 0,-1 0-1,1-1 1,-1 1 0,0 0 0,0-1 0,0 1 0,0 0 0,0-1 0,0 1 0,-1 0 0,1-1 0,-1 1 0,0-1 0,0 1 0,0-1 0,0 1 0,0-1 0,-1 1 0,1-1 0,-1 0 0,1 0 0,-4 3-1,-1 0 73,1 0 0,-1 0 0,0-1-1,0 0 1,0 0 0,-1 0-1,1-1 1,-1 0 0,0 0-1,0-1 1,0 0 0,-9 2-1,6-3-36,-1 1-1,0-1 0,0-1 1,0 0-1,0-1 0,1 0 1,-1 0-1,-15-5 1,23 5-161,0 0 0,0 0 1,0 0-1,0 0 0,0-1 0,0 1 1,1-1-1,-1 1 0,0-1 1,1 0-1,0 0 0,-1 0 1,1-1-1,0 1 0,0 0 1,0-1-1,0 0 0,1 1 1,-1-1-1,1 0 0,-1 0 1,1 0-1,0 1 0,0-1 1,1-1-1,-1 1 0,0 0 1,1 0-1,0 0 0,0 0 1,0 0-1,0 0 0,1-4 1,0-2-84,1 0 1,1 0-1,0 0 0,0 1 1,0 0-1,1-1 1,6-7-1,18-27-859</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1.722"/>
    </inkml:context>
    <inkml:brush xml:id="br0">
      <inkml:brushProperty name="width" value="0.025" units="cm"/>
      <inkml:brushProperty name="height" value="0.025" units="cm"/>
    </inkml:brush>
  </inkml:definitions>
  <inkml:trace contextRef="#ctx0" brushRef="#br0">13 149 16516,'0'1'203,"0"1"1,0 0 0,0 0 0,1-1-1,-1 1 1,1 0 0,0-1 0,-1 1-1,1 0 1,0-1 0,0 1 0,0-1-1,0 0 1,0 1 0,0-1 0,0 0-1,1 1 1,-1-1 0,0 0 0,1 0 0,-1 0-1,1 0 1,-1 0 0,1-1 0,-1 1-1,1 0 1,0-1 0,-1 1 0,1-1-1,0 1 1,-1-1 0,1 0 0,0 0-1,2 0 1,2 0 110,-1-1 0,0 1 0,0-1 0,0 0 0,-1 0 1,1-1-1,0 0 0,0 0 0,-1 0 0,9-5 0,-1-1-45,0-1 0,-1 0 0,0-1 0,13-15 0,-21 21-232,1 0 0,-1-1 0,0 1 0,0 0 0,-1-1 0,1 1 0,-1-1 0,0 0 0,0 0 0,-1 0 0,1 0 0,-1 0 0,0 0 0,-1-1 0,1-6 1,-1 11-38,0 0 0,0 0 0,-1 0 0,1 0 1,0 0-1,0 0 0,-1 0 0,1 0 0,-1 0 1,1 0-1,-1 0 0,1 0 0,-1 0 0,1 1 1,-1-1-1,0 0 0,1 0 0,-1 0 1,0 1-1,0-1 0,0 1 0,0-1 0,1 0 1,-1 1-1,0 0 0,0-1 0,0 1 0,0-1 1,0 1-1,0 0 0,0 0 0,0 0 0,0 0 1,0-1-1,0 1 0,-1 1 0,0-1 1,-2 0-19,0 1 1,0-1 0,0 1 0,0 0 0,1 0 0,-1 1 0,0-1 0,-6 4 0,-1 3-32,1 0 0,0 0 0,0 1 0,1 0 0,1 0 0,-1 1 0,1 0 1,1 1-1,0 0 0,1 0 0,-11 24 0,9-16-5,1 0 1,1 1 0,1 0 0,1 1-1,0-1 1,-1 38 0,5-51 36,0 0 0,1 1 0,0-1 0,0 0 0,0 1 0,1-1 0,0 0 0,0 0 0,1 0 1,4 8-1,-6-13-29,1 1 1,0-1-1,-1 0 0,1 0 1,0 0-1,0 0 1,1 0-1,-1 0 1,0 0-1,0-1 1,1 1-1,-1-1 1,1 1-1,0-1 1,-1 0-1,1 0 1,0-1-1,0 1 0,-1 0 1,1-1-1,0 0 1,0 1-1,0-1 1,0 0-1,0 0 1,-1-1-1,1 1 1,0-1-1,5-1 1,2-1-114,1-1 0,-1-1 1,0 0-1,0 0 0,0-1 0,-1 0 1,1-1-1,-1 0 0,-1 0 1,0-1-1,0 0 0,7-9 1,24-32-468</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5.766"/>
    </inkml:context>
    <inkml:brush xml:id="br0">
      <inkml:brushProperty name="width" value="0.025" units="cm"/>
      <inkml:brushProperty name="height" value="0.025" units="cm"/>
    </inkml:brush>
  </inkml:definitions>
  <inkml:trace contextRef="#ctx0" brushRef="#br0">63 8 17140,'0'-8'1925,"-2"9"-130,-5 15 269,-19 150 1708,10 90-3264,11-149-271,-1 75-2567,7-168 1943,1-10-132</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6.214"/>
    </inkml:context>
    <inkml:brush xml:id="br0">
      <inkml:brushProperty name="width" value="0.025" units="cm"/>
      <inkml:brushProperty name="height" value="0.025" units="cm"/>
    </inkml:brush>
  </inkml:definitions>
  <inkml:trace contextRef="#ctx0" brushRef="#br0">79 0 18556,'-1'3'319,"1"0"1,0 0-1,-1-1 1,0 1-1,1 0 1,-1-1-1,-2 5 1,-3 10-107,-14 63 590,3 1 1,5 1 0,-3 83 0,14-161-790,1 2 39,0 1-1,0-1 1,0 0 0,1 1-1,2 7 1,-3-13-54,0 0 0,0 0-1,1 0 1,-1 0 0,1 0 0,-1-1 0,0 1 0,1 0 0,0 0 0,-1-1-1,1 1 1,-1 0 0,1-1 0,0 1 0,-1 0 0,1-1 0,0 1-1,0-1 1,0 1 0,-1-1 0,1 0 0,0 1 0,0-1 0,0 0 0,0 0-1,0 1 1,0-1 0,-1 0 0,1 0 0,0 0 0,0 0 0,0 0-1,0 0 1,0 0 0,0-1 0,0 1 0,0 0 0,0 0 0,-1-1-1,1 1 1,0 0 0,0-1 0,1 0 0,6-4-197,1 1 1,-1-2-1,0 1 0,14-14 0,-12 11-136,1-1 0,16-9 0,-24 16 231,0 0 0,1 1 0,-1-1-1,1 1 1,0 0 0,-1 0 0,1 0-1,0 0 1,0 1 0,0-1 0,0 1 0,6 1-1,-7-1 61,0 1-1,-1 0 1,1 0-1,-1 0 0,1 0 1,-1 0-1,0 0 1,1 1-1,-1-1 0,0 1 1,0 0-1,0-1 1,0 1-1,0 0 0,0 0 1,-1 0-1,1 1 1,-1-1-1,1 0 1,-1 0-1,0 1 0,0-1 1,0 1-1,0-1 1,1 5-1,0 1 46,-1-1 0,1 1-1,-2 0 1,1-1 0,-1 1 0,0 0 0,-2 14-1,0-11 154,-1 1 0,-1-1 0,0 1 1,0-1-1,-1 0 0,-1-1 0,1 1 0,-9 10 0,9-14 20,0 0-1,0-1 1,-1 0 0,0 0 0,0 0-1,-1-1 1,1 1 0,-1-1 0,0-1-1,-1 0 1,1 0 0,-12 5 0,17-8-164,-1-1 0,0 1 0,0 0 0,0-1 0,0 1 0,1-1 0,-1 0 0,0 0 0,0 0 0,0-1 0,0 1 1,0 0-1,0-1 0,1 0 0,-1 0 0,0 0 0,0 0 0,1 0 0,-1 0 0,1-1 0,-4-2 0,3 2-45,1-1 0,-1 0-1,1 0 1,0 0 0,-1 0-1,1 0 1,0 0 0,1 0-1,-1-1 1,1 1 0,-1-1-1,1 0 1,0 1 0,1-1-1,-1 0 1,0-4 0,0-24-313</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6.717"/>
    </inkml:context>
    <inkml:brush xml:id="br0">
      <inkml:brushProperty name="width" value="0.025" units="cm"/>
      <inkml:brushProperty name="height" value="0.025" units="cm"/>
    </inkml:brush>
  </inkml:definitions>
  <inkml:trace contextRef="#ctx0" brushRef="#br0">149 8 15403,'0'0'48,"0"0"1,1 0-1,-1 0 0,0 0 0,0-1 0,0 1 0,0 0 1,1 0-1,-1 0 0,0 0 0,0 0 0,0-1 0,0 1 0,0 0 1,0 0-1,0 0 0,1 0 0,-1-1 0,0 1 0,0 0 1,0 0-1,0 0 0,0 0 0,0-1 0,0 1 0,0 0 1,0 0-1,0 0 0,0-1 0,0 1 0,0 0 0,0 0 0,0 0 1,0-1-1,0 1 0,0 0 0,-1 0 0,1 0 0,0 0 1,0-1-1,0 1 0,0 0 0,0 0 0,0 0 0,-1-1 0,-10 2 966,-15 8 520,14-4-1202,1 1 1,0 1-1,0 0 1,-14 12-1,21-16-335,0 0 1,1 1-1,-1-1 0,1 1 0,0 0 0,0 0 0,0 0 0,1 0 0,-1 0 0,1 1 0,0-1 0,1 1 0,-1-1 1,-1 9-1,3-11-3,0 0 1,0-1-1,0 1 0,0 0 1,0-1-1,0 1 1,1 0-1,-1-1 0,1 1 1,-1 0-1,1-1 1,0 1-1,-1-1 1,1 1-1,0-1 0,0 1 1,0-1-1,0 0 1,0 1-1,1-1 1,-1 0-1,0 0 0,1 0 1,-1 0-1,0 0 1,1 0-1,-1 0 0,1-1 1,0 1-1,-1 0 1,1-1-1,-1 1 1,1-1-1,3 1 0,7 1-6,0-1-1,0 0 0,23-1 0,-23 0 0,26-2 11,30 1 54,-63 1-12,-1 0 1,1 1-1,-1 0 0,1 0 0,-1 0 0,1 0 0,-1 1 0,0 0 0,0 0 0,0 0 1,5 3-1,-7-4-2,-1 1 0,0-1 0,0 0 0,0 1 0,1-1 0,-1 1 0,0-1 0,-1 1 0,1 0 0,0-1 0,0 1 1,-1 0-1,1-1 0,-1 1 0,1 0 0,-1 0 0,0 0 0,0-1 0,0 1 0,0 0 0,0 0 0,0 0 0,0-1 0,-1 1 0,1 0 1,-1 0-1,1 0 0,-1-1 0,0 1 0,1 0 0,-1-1 0,0 1 0,0-1 0,-2 2 0,-2 6 137,-2-1 0,1 1 0,-1-2 0,-12 12 0,11-12-12,-1 1 1,-1-1 0,-16 9-1,23-14-223,-1 0-1,0 0 1,1 0 0,-1-1-1,0 0 1,0 0-1,0 0 1,0 0-1,0 0 1,0-1 0,0 0-1,0 0 1,0 0-1,-4-1 1,6 1 8,1-1 1,-1 1-1,1-1 0,-1 1 1,1-1-1,-1 0 0,1 0 1,0 0-1,0 0 0,-1 0 1,1 0-1,0 0 1,0 0-1,0-1 0,0 1 1,0 0-1,0-1 0,1 1 1,-1 0-1,0-1 1,1 1-1,-1-1 0,1 1 1,-1-3-1,0-1-28,0-1 0,0 0 1,1 0-1,0 0 0,1-9 0,7-32-469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7.149"/>
    </inkml:context>
    <inkml:brush xml:id="br0">
      <inkml:brushProperty name="width" value="0.025" units="cm"/>
      <inkml:brushProperty name="height" value="0.025" units="cm"/>
    </inkml:brush>
  </inkml:definitions>
  <inkml:trace contextRef="#ctx0" brushRef="#br0">110 0 16844,'2'12'336,"0"-1"1,-1 0 0,0 1 0,-1-1 0,0 1 0,-1-1 0,0 1 0,-4 13 0,-1 17 555,-1 66 693,5 0 0,4 0 0,28 183 0,-75-394-4425,17 44 2432,-21-51 489,48 109-68,0-1 1,1 1-1,0-1 0,-1 1 1,1-1-1,0 1 0,-1-1 1,1 1-1,0-1 0,0 1 1,1-4-1,-1 5-10,0-1-1,0 1 1,0-1-1,1 1 1,-1-1-1,0 1 1,1-1-1,-1 1 1,0-1-1,1 1 1,-1-1-1,0 1 1,1-1-1,-1 1 1,1 0-1,-1-1 1,1 1 0,-1 0-1,1-1 1,0 1-1,3-1-54,0 0-1,0 1 1,0-1-1,0 1 1,0 0-1,0 0 1,5 1-1,3 0-268,128 1-1177,-86-5 1044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7.593"/>
    </inkml:context>
    <inkml:brush xml:id="br0">
      <inkml:brushProperty name="width" value="0.025" units="cm"/>
      <inkml:brushProperty name="height" value="0.025" units="cm"/>
    </inkml:brush>
  </inkml:definitions>
  <inkml:trace contextRef="#ctx0" brushRef="#br0">170 1 15971,'-9'0'358,"0"1"-1,0 0 1,1 0 0,-1 1-1,0 0 1,1 1-1,0 0 1,0 0-1,0 1 1,0 0-1,0 1 1,1-1-1,0 1 1,0 1 0,0-1-1,0 1 1,1 0-1,0 1 1,-9 12-1,15-18-338,-1 0-1,0-1 0,1 1 1,-1 0-1,0 0 0,1 1 1,-1-1-1,1 0 0,0 0 0,-1 0 1,1 0-1,0 0 0,0 0 1,0 0-1,0 1 0,0-1 1,0 0-1,0 0 0,0 0 1,0 0-1,0 1 0,1-1 1,-1 0-1,0 0 0,1 0 1,-1 0-1,1 0 0,-1 0 1,1 0-1,0 0 0,-1 0 1,1 0-1,0 0 0,0 0 1,-1-1-1,1 1 0,0 0 1,0-1-1,0 1 0,0 0 0,0-1 1,0 1-1,0-1 0,0 1 1,2-1-1,5 3 27,1-1 0,0 0 0,0-1 0,17 1 0,-13-1-71,-3 0 34,0 0-1,0 1 1,0 0 0,-1 1-1,1 0 1,-1 0 0,18 9-1,-25-10 22,1-1 0,-1 1-1,0-1 1,0 1-1,0 0 1,0 0 0,0 0-1,0 0 1,0 1-1,0-1 1,-1 0 0,0 1-1,1-1 1,-1 1-1,0 0 1,0-1 0,0 1-1,0 0 1,-1 0-1,1-1 1,-1 1 0,0 0-1,0 0 1,0 0 0,0-1-1,0 1 1,0 0-1,-1 0 1,1 0 0,-1-1-1,0 1 1,-1 3-1,0-1 49,-1 0-1,1 1 1,-1-2-1,0 1 0,0 0 1,0 0-1,-1-1 1,0 0-1,0 0 1,0 0-1,0 0 0,0-1 1,-1 1-1,-7 3 1,10-5-100,-1-1 1,1 0-1,-1 0 1,1 0 0,-1 0-1,1-1 1,-1 1-1,1 0 1,-1-1 0,0 0-1,1 0 1,-1 0-1,0 0 1,1 0 0,-1 0-1,0-1 1,1 1-1,-1-1 1,1 0-1,-1 0 1,1 0 0,-1 0-1,1 0 1,0 0-1,-1-1 1,1 1 0,0-1-1,0 1 1,0-1-1,0 0 1,0 0 0,-2-4-1,-1-1 40,1-1 0,0 1 0,1-1 0,-1 0 0,2 0 0,-1 0 0,1-1 0,0 1 0,1-1 0,0 1 0,0-1 0,1-9 1,-1-38-251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6.794"/>
    </inkml:context>
    <inkml:brush xml:id="br0">
      <inkml:brushProperty name="width" value="0.05" units="cm"/>
      <inkml:brushProperty name="height" value="0.05" units="cm"/>
    </inkml:brush>
  </inkml:definitions>
  <inkml:trace contextRef="#ctx0" brushRef="#br0">54 66 19604,'3'-66'3685,"-2"89"-113,1 8-3338,-2 39-98,17 371 88,-15-420-153,-7-33-165,-2-10-216,-59-119-4167,66 141 4467,0 0 0,0-1 0,0 1 1,0 0-1,0 0 0,0-1 0,0 1 0,0 0 0,0 0 1,0-1-1,0 1 0,0 0 0,1 0 0,-1-1 1,0 1-1,0 0 0,0 0 0,0 0 0,1-1 1,-1 1-1,0 0 0,0 0 0,0 0 0,1 0 0,-1-1 1,0 1-1,0 0 0,1 0 0,-1 0 0,0 0 1,0 0-1,1 0 0,-1 0 0,0 0 0,0 0 0,1 0 1,-1 0-1,0 0 0,0 0 0,1 0 0,-1 0 1,0 0-1,0 0 0,1 0 0,-1 0 0,1 0 1,17 2 309,-15-2-269,8 1 144,0-1-1,0-1 0,0 0 0,-1 0 0,1-1 0,0 0 0,17-7 0,1-2 319,36-21 1,-2 1-78,-46 27-293,-16 4-121,-1 1 1,0-1-1,0 0 1,1 0-1,-1 0 0,0 0 1,0 1-1,1-1 1,-1 0-1,0 0 1,0 0-1,0 1 1,1-1-1,-1 0 0,0 0 1,0 1-1,0-1 1,0 0-1,0 0 1,1 1-1,-1-1 0,0 0 1,0 1-1,0-1 1,0 0-1,0 0 1,0 1-1,0-1 1,0 0-1,0 1 0,0-1 1,-11 31 81,7-22-60,-7 15 66,7-15-13,-1 1-1,1 0 1,0 0 0,1 0 0,1 1-1,-4 19 1,6-30-69,0 1-1,0 0 1,0-1 0,0 1 0,0-1 0,0 1-1,0-1 1,1 1 0,-1-1 0,0 1-1,0-1 1,0 1 0,1-1 0,-1 1-1,0-1 1,0 1 0,1-1 0,-1 0-1,0 1 1,1-1 0,-1 1 0,1-1 0,-1 0-1,0 1 1,1-1 0,-1 0 0,1 0-1,-1 1 1,1-1 0,-1 0 0,1 0-1,-1 0 1,1 1 0,-1-1 0,1 0-1,0 0 1,-1 0 0,1 0 0,-1 0 0,1 0-1,-1 0 1,1 0 0,-1 0 0,1-1-1,-1 1 1,1 0 0,-1 0 0,1 0-1,-1-1 1,1 1 0,0 0 0,27-15 143,-8 1-186,0-2-1,-1 0 1,21-24 0,45-59-515,-80 93 505,-1 5 4,-3 8 77,-3 13 100,1-18-119,0 5 40,0 0 0,1 0 0,0 0 1,0 0-1,0 0 0,1 0 1,3 12-1,-4-17-47,1-1-1,-1 1 1,1-1 0,0 1 0,0-1-1,-1 1 1,1-1 0,0 0 0,0 1-1,0-1 1,0 0 0,1 0 0,-1 0-1,0 0 1,0 0 0,1 0 0,-1 0-1,1 0 1,-1 0 0,1-1 0,-1 1-1,1-1 1,-1 1 0,1-1 0,-1 1-1,1-1 1,0 0 0,-1 0 0,1 0-1,0 0 1,-1 0 0,1 0 0,-1 0-1,1-1 1,0 1 0,-1-1 0,1 1-1,-1-1 1,3-1 0,4-1-13,0 0-1,0-1 1,0 0 0,-1 0 0,0-1 0,0 0 0,0 0 0,-1-1-1,1 1 1,7-11 0,-1-1-573,0 0 1,19-36-1,-32 54-449,-8 35-1666,7-33 2580,1 1 0,-1-1 0,1 0-1,0 0 1,0 1 0,0-1-1,0 0 1,1 1 0,-1-1 0,2 6-1,3-5-340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8.109"/>
    </inkml:context>
    <inkml:brush xml:id="br0">
      <inkml:brushProperty name="width" value="0.025" units="cm"/>
      <inkml:brushProperty name="height" value="0.025" units="cm"/>
    </inkml:brush>
  </inkml:definitions>
  <inkml:trace contextRef="#ctx0" brushRef="#br0">19 1 17380,'3'7'393,"-1"0"0,0 1 1,0-1-1,0 1 0,-1 0 1,-1-1-1,1 10 0,-7 57 558,2-34 158,0 18 12,-6 131 1533,10-151-2070,2-1 0,12 74 0,-10-96-438,0 0 1,8 20 0,-10-31-143,-1 0-1,1 0 1,0-1 0,0 1 0,0-1 0,1 0-1,-1 1 1,1-1 0,0 0 0,0 0 0,0-1-1,0 1 1,5 3 0,-8-6-10,1 0 1,0 1-1,-1-1 0,1 0 1,-1 0-1,1 1 0,0-1 0,-1 0 1,1 0-1,0 0 0,-1 0 1,1 0-1,0 0 0,-1 0 1,1 0-1,0 0 0,-1 0 0,1 0 1,-1 0-1,1 0 0,0-1 1,-1 1-1,1 0 0,-1-1 0,1 1 1,0 0-1,-1-1 0,1 1 1,-1 0-1,1-1 0,-1 1 1,1-1-1,-1 1 0,0-1 0,1 1 1,-1-1-1,1 1 0,-1-1 1,0 0-1,0 1 0,1-1 1,-1 1-1,0-1 0,0 0 0,0 1 1,0-1-1,0 0 0,1 1 1,-1-2-1,0-3-25,1 0 0,-1 0 1,0 0-1,0 0 0,-1-5 1,-1-4-41,-1 0-1,-1 0 1,0 0 0,-1 1 0,-6-14 0,7 18 34,-1 0 1,0 1-1,0 0 0,-1 0 0,0 0 0,0 1 1,-1 0-1,-10-9 0,16 15 24,1 1 1,-1-1-1,1 1 0,-1-1 0,1 1 1,-1-1-1,0 1 0,1 0 1,-1-1-1,1 1 0,-1 0 0,0-1 1,0 1-1,1 0 0,-1 0 0,0 0 1,1 0-1,-1 0 0,0 0 0,1 0 1,-1 0-1,0 0 0,-1 0 1,2 1-20,0-1 0,1 1 0,-1-1 0,0 1 0,1-1 1,-1 1-1,0-1 0,1 1 0,-1-1 0,0 1 1,1-1-1,-1 1 0,1-1 0,-1 1 0,1-1 1,-1 0-1,1 1 0,-1-1 0,1 0 0,0 0 1,-1 1-1,1-1 0,-1 0 0,1 0 0,-1 0 1,1 0-1,1 0 0,9 4-497,1-2 1,0 0-1,0 0 0,-1-1 1,1 0-1,17-2 1,71-10-2959,-5-6 2173,-112 36 4590,9-11-2410,0 1 1,0 0-1,-9 15 1,14-20-641,0 0 0,1 1 0,-1-1 1,1 1-1,1 0 0,-1-1 0,0 1 1,1 0-1,0 0 0,0 8 0,1-11-182,-1-1 0,1 0 0,1 1 0,-1-1 0,0 0 0,0 0-1,0 1 1,1-1 0,-1 0 0,1 0 0,-1 1 0,1-1-1,-1 0 1,1 0 0,0 0 0,-1 0 0,1 0 0,0 0 0,0 0-1,0 0 1,0 0 0,0 0 0,1 0 0,0 0-5,0 0 0,1 0 0,-1 0 0,0-1 0,0 1 0,1-1-1,-1 0 1,0 1 0,1-1 0,-1 0 0,5-1 0,3-1-11,1 0-1,-1 0 1,0-1 0,15-7-1,52-27-281,-44 20-291,56-20 0,-87 36 504,0 0 0,-1 0 0,1 1 0,0-1 0,0 1 0,0-1 0,0 1 0,0 0 0,-1 0 0,1 0 0,0 0 0,0 0 0,0 0 0,0 0 0,0 0 0,0 1 0,0-1 0,-1 1 0,1 0 0,0-1 0,0 1 0,-1 0 0,4 2 0,-3 1-25,1-1 0,-1 1 0,0-1 0,0 1 0,-1 0 0,1-1 0,-1 1 0,0 0 0,1 5 0,0-3 56,-2-4 1,1-1 0,-1 0 1,1 1-1,-1-1 0,1 1 0,-1-1 0,1 0 0,0 0 0,0 1 0,0-1 1,0 0-1,0 0 0,0 0 0,0 0 0,0 0 0,0 0 0,0 0 1,0 0-1,1 0 0,-1-1 0,0 1 0,1-1 0,-1 1 0,0-1 0,1 1 1,-1-1-1,1 1 0,-1-1 0,1 0 0,-1 0 0,1 0 0,-1 0 1,1 0-1,-1 0 0,1-1 0,-1 1 0,0 0 0,1-1 0,-1 1 0,1-1 1,-1 1-1,2-2 0,8-3-287,0 0 0,-1-1 0,1 0 0,10-10 0,-10 8-106,90-67-251,-72 52 114</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8.592"/>
    </inkml:context>
    <inkml:brush xml:id="br0">
      <inkml:brushProperty name="width" value="0.025" units="cm"/>
      <inkml:brushProperty name="height" value="0.025" units="cm"/>
    </inkml:brush>
  </inkml:definitions>
  <inkml:trace contextRef="#ctx0" brushRef="#br0">59 262 14907,'-13'21'1680,"7"-13"-1077,0 1 0,0 0 1,1 0-1,0 1 1,0 0-1,1 0 1,-3 14-1,6-24-541,1 1 0,0 0-1,0-1 1,0 1 0,-1 0 0,1 0 0,0-1 0,0 1 0,0 0 0,0 0-1,0-1 1,1 1 0,-1 0 0,0-1 0,0 1 0,0 0 0,1 0-1,-1-1 1,0 1 0,1 0 0,-1-1 0,0 1 0,1-1 0,-1 1-1,1 0 1,-1-1 0,2 1 0,-1 0-32,0-1 1,0 0-1,0 0 0,0 0 1,0 1-1,0-1 0,0 0 1,0 0-1,1-1 0,-1 1 0,0 0 1,0 0-1,0 0 0,0-1 1,2 0-1,4-2-126,0 0-1,0-1 0,12-8 1,-6 1-100,-1 0-1,1-1 1,-2 0-1,0-1 1,0 0 0,-1-1-1,-1 0 1,14-28-1,-10 12 144,0 1 0,-3-2 0,13-54 0,-22 81 89,0-1 55,0 0-1,0 0 1,0 0-1,-1 0 1,0 0 0,0 0-1,0-6 1,0 11-80,0 0 1,0 0-1,0 0 0,0 1 0,0-1 1,0 0-1,0 0 0,0 0 0,0 0 1,0 0-1,-1 0 0,1 1 0,0-1 1,0 0-1,0 0 0,0 0 0,0 0 1,0 0-1,0 0 0,0 1 0,0-1 1,0 0-1,0 0 0,-1 0 0,1 0 1,0 0-1,0 0 0,0 0 0,0 0 1,0 0-1,0 0 0,-1 0 0,1 0 1,0 0-1,0 0 0,0 0 0,0 0 1,0 0-1,0 0 0,-1 0 0,1 0 1,0 0-1,0 0 0,0 0 0,0 0 1,0 0-1,-1 0 0,1 0 0,0 0 1,0 0-1,0 0 0,0 0 0,0 0 1,0 0-1,0 0 0,-1 0 0,1 0 1,0-1-1,0 1 0,0 0 0,0 0 1,0 0-1,0 0 0,0 0 0,0 0 1,0 0-1,0-1 0,-7 14 330,-2 10 76,2 0 0,0 0 0,1 0 0,1 1-1,2 0 1,0 0 0,2 0 0,2 48 0,0-68-369,-1 0-1,1 1 0,0-1 0,0 0 0,0 1 0,1-1 0,0 0 1,0 0-1,0 0 0,0-1 0,0 1 0,1 0 0,5 6 0,-5-8-46,-1 0-1,1 0 1,0-1 0,0 1-1,0 0 1,0-1-1,0 0 1,0 0-1,0 0 1,0 0-1,1 0 1,-1-1-1,0 1 1,1-1 0,-1 0-1,0 0 1,1 0-1,-1-1 1,4 0-1,1 0-117,-1-1 0,0 0 0,0 0 0,0-1 0,0 0 0,0 0-1,12-8 1,39-35-1325,-23 17 210,-30 28 979,-5 10 391,-6 17 596,3-17-510,2-3-12,0 1 0,0-1 0,0 1 0,1-1 0,0 1 0,0-1 0,2 11 0,-2-16-177,0 0-1,0 0 1,0 0 0,1 0-1,-1 0 1,1 0-1,-1 0 1,0 0-1,1 0 1,0 0-1,-1-1 1,1 1-1,-1 0 1,1 0-1,0-1 1,0 1-1,-1 0 1,1-1-1,0 1 1,0-1-1,2 2 1,-2-2-27,1 0-1,0 0 1,-1 0 0,1 0 0,0 0 0,0 0-1,-1-1 1,1 1 0,0-1 0,-1 1 0,1-1-1,-1 1 1,1-1 0,-1 0 0,1 0 0,-1 0-1,3-2 1,3-2-160,0-1-1,0 0 1,-1 0 0,0 0-1,0-1 1,-1 0-1,0 0 1,0-1-1,7-13 1,-9 15-239,0-1 1,-1 1-1,1-1 0,-1 0 0,0 0 0,-1 0 1,0 0-1,0 0 0,0 0 0,-1 0 1,0-1-1,-2-8 0,2 14 243,0-1 0,-1 1 0,0 0 0,1 0 0,-1 0 0,0 0-1,0 0 1,0 0 0,0 0 0,0 1 0,0-1 0,-1 0 0,1 1 0,-1-1 0,1 0 0,-1 1-1,0 0 1,1-1 0,-1 1 0,0 0 0,0 0 0,0 0 0,0 0 0,0 0 0,0 1 0,0-1 0,0 0-1,0 1 1,0 0 0,-3-1 0,2 1 193,0 0 1,1 0-1,-1 1 0,0-1 1,0 1-1,0-1 0,1 1 1,-1 0-1,0 0 0,1 0 1,-1 1-1,1-1 0,-1 1 1,1-1-1,0 1 0,0 0 0,-1 0 1,1 0-1,0 0 0,1 0 1,-1 0-1,-2 4 0,4-6-35,0 0-1,0 0 1,0 0-1,0-1 1,0 1-1,0 0 0,0 0 1,0 0-1,0 0 1,0 0-1,0 0 1,0 0-1,0 0 1,0 0-1,0 0 1,0 0-1,0 0 0,0 0 1,0 0-1,0-1 1,0 1-1,0 0 1,0 0-1,0 0 1,0 0-1,0 0 0,0 0 1,0 0-1,0 0 1,0 0-1,0 0 1,0 0-1,0 0 1,-1 0-1,1 0 1,0 0-1,0 0 0,0 0 1,0 0-1,0 0 1,0 0-1,0 0 1,0 0-1,0 0 1,0 0-1,0 0 0,0 0 1,0 0-1,0 0 1,0 0-1,-1 0 1,1 0-1,0 0 1,0 0-1,0 0 0,0 0 1,0-1 39,0-7 129</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9.059"/>
    </inkml:context>
    <inkml:brush xml:id="br0">
      <inkml:brushProperty name="width" value="0.025" units="cm"/>
      <inkml:brushProperty name="height" value="0.025" units="cm"/>
    </inkml:brush>
  </inkml:definitions>
  <inkml:trace contextRef="#ctx0" brushRef="#br0">2 67 17468,'0'5'437,"-1"1"1,1-1 0,0 1-1,0-1 1,1 1 0,0-1-1,-1 0 1,2 1 0,-1-1-1,1 0 1,0 0 0,0 0-1,0 0 1,5 7 0,-4-8-456,0 0 0,1 0 1,-1-1-1,1 1 1,0-1-1,0 0 0,0 0 1,1 0-1,-1 0 0,1-1 1,-1 0-1,1 0 0,0 0 1,0 0-1,7 1 0,4-1-1155,-1 0-1,1-1 0,0-1 1,0-1-1,0 0 0,21-4 1,9-1-1353,-46 6 2547,1 0-1,-1 0 1,0 0-1,1-1 0,-1 1 1,1 0-1,-1 0 1,1 0-1,-1 0 0,1 0 1,-1 0-1,1 0 1,-1 0-1,1 0 0,-1 1 1,0-1-1,1 0 0,-1 0 1,1 0-1,-1 0 1,1 1-1,-1-1 0,0 0 1,1 0-1,-1 1 1,0-1-1,1 0 0,-1 1 1,0-1-1,1 0 1,-1 1-1,0-1 0,1 0 1,-1 1-1,0-1 0,0 1 1,0-1-1,0 1 1,1-1-1,-1 0 0,0 1 1,0-1-1,0 1 1,0-1-1,0 1 0,0-1 1,0 1-1,0-1 1,0 1-1,0 0 0,-12 27 3058,6-17-2029,-6 20 1026,1 0 1,-7 34 0,12-33-1446,1 0 0,2 0 0,1 1 1,2 36-1,1-58-549,0-1-27,-1-1 0,0 1 1,0-1-1,-3 15 0,3-23-70,0 1 0,-1-1-1,1 0 1,0 0-1,0 0 1,-1 0 0,1 0-1,-1 0 1,1 0 0,-1 0-1,1 0 1,-1-1 0,0 1-1,1 0 1,-1 0-1,0 0 1,0-1 0,0 1-1,1 0 1,-1-1 0,0 1-1,0-1 1,0 1 0,0-1-1,0 1 1,0-1-1,0 0 1,0 1 0,0-1-1,0 0 1,-1 0 0,1 0-1,0 0 1,0 0 0,0 0-1,0 0 1,0 0-1,0 0 1,0-1 0,0 1-1,0 0 1,0-1 0,0 1-1,0 0 1,0-1 0,0 0-1,0 1 1,-1-2-1,-2 0-97,0 0-1,1-1 1,-1 1-1,1-1 1,-1 0-1,1 0 1,0-1-1,0 1 1,0 0-1,0-1 1,1 0-1,0 0 1,-1 0-1,2 0 1,-1 0-1,0 0 1,1 0-1,-1-1 0,1 1 1,1-1-1,-1 1 1,0-9-1,1 5-2,0 0 0,0 0 0,1 0 0,0 0 0,1 0 0,-1 0 0,2 0 0,-1 0 0,1 1 0,0-1 0,1 1 0,4-9 0,13-10 62,1 0 0,1 1 0,0 2 1,34-26-1,-7 6 54,-25 20-45,166-163-959,-187 181 948,0 1 0,0-1 0,0 1 0,-1-1-1,1 0 1,-2 0 0,1 0 0,4-10 0,-10 12-19,-5 6 61,-9 9 112,-3 8 476,0 0 1,2 1-1,-30 44 0,39-50-208,0-1-1,2 1 1,-1 0 0,2 1 0,0-1-1,1 1 1,-6 32 0,10-45-297,1 1 1,-1-1 0,1 1-1,0 0 1,0-1-1,0 1 1,1-1 0,-1 1-1,1 0 1,0-1 0,0 1-1,0-1 1,0 0 0,1 1-1,-1-1 1,1 0 0,0 0-1,0 0 1,0 0-1,1 0 1,-1 0 0,0-1-1,1 1 1,0-1 0,0 0-1,0 0 1,0 0 0,5 3-1,-1-2-84,1 0 0,-1-1 0,0 0 0,1-1-1,-1 1 1,1-1 0,0-1 0,-1 0 0,1 0 0,0 0-1,0-1 1,11-2 0,-12 1-151,0 1 0,-1-1 1,1-1-1,0 1 0,-1-1 0,0 0 0,9-7 0,-12 9 106,0-1 1,-1-1-1,1 1 0,-1 0 0,1-1 0,-1 1 0,0-1 0,0 0 0,-1 1 0,1-1 0,0 0 0,-1 0 0,0 0 1,1 0-1,-1-1 0,0 1 0,0-6 0,-3-18-537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29.560"/>
    </inkml:context>
    <inkml:brush xml:id="br0">
      <inkml:brushProperty name="width" value="0.025" units="cm"/>
      <inkml:brushProperty name="height" value="0.025" units="cm"/>
    </inkml:brush>
  </inkml:definitions>
  <inkml:trace contextRef="#ctx0" brushRef="#br0">8 58 18460,'-7'-6'1704,"20"-4"-1200,10-2-144,17 1 537,10-1-489,9 8-160,8 1-80</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8.874"/>
    </inkml:context>
    <inkml:brush xml:id="br0">
      <inkml:brushProperty name="width" value="0.025" units="cm"/>
      <inkml:brushProperty name="height" value="0.025" units="cm"/>
    </inkml:brush>
  </inkml:definitions>
  <inkml:trace contextRef="#ctx0" brushRef="#br0">151 4 18444,'-1'-4'1896,"-8"10"-1151,-5 7-297,-5 15 1136,0 5-424,-2 12-552,-2 2-200,3 6-192,4 2-32,9 1-103,6-5-122,9-9-223,8-2-120,10-10-504,4-6 744,4-8-160,2-6-128</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9.402"/>
    </inkml:context>
    <inkml:brush xml:id="br0">
      <inkml:brushProperty name="width" value="0.025" units="cm"/>
      <inkml:brushProperty name="height" value="0.025" units="cm"/>
    </inkml:brush>
  </inkml:definitions>
  <inkml:trace contextRef="#ctx0" brushRef="#br0">1 64 17972,'2'-8'2551,"5"13"-1375,6 16 338,1 10-682,-1 1 1,-1 1 0,9 44-1,14 40-352,-35-114-466,1-1 0,1 1 0,-1 0 0,0 0 0,1-1 0,-1 1 0,1-1 0,0 1 0,0-1 0,0 0 0,0 0 0,0 0 0,3 3 0,-3-5-4,-1 1 0,1 0 0,-1-1 0,1 0 0,-1 1 0,1-1 0,0 0 1,-1 0-1,1 0 0,-1 0 0,1 0 0,0 0 0,-1 0 0,1 0 0,-1-1 0,1 1 0,-1-1 0,1 1 0,-1-1 0,1 0 0,-1 1 0,1-1 0,-1 0 0,0 0 0,3-2 1,7-6 43,0 0 1,-1-1 0,0-1 0,-1 0-1,0 0 1,8-13 0,39-75 175,-45 77-191,27-59-753,-35 74 525,-1-1 1,1 0-1,-1 0 0,-1 0 0,1 0 0,-1 0 1,-1 0-1,0-11 0,-4 0-224,-4 6-137</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39.885"/>
    </inkml:context>
    <inkml:brush xml:id="br0">
      <inkml:brushProperty name="width" value="0.025" units="cm"/>
      <inkml:brushProperty name="height" value="0.025" units="cm"/>
    </inkml:brush>
  </inkml:definitions>
  <inkml:trace contextRef="#ctx0" brushRef="#br0">0 134 16027,'2'3'129,"-1"1"0,1-1 0,-1 0 0,1 0 0,0 0 0,0-1-1,1 1 1,-1 0 0,0-1 0,1 1 0,0-1 0,-1 0 0,1 0-1,0 0 1,0 0 0,5 1 0,-3-1 12,0 0 0,1-1-1,-1 0 1,1 0 0,-1 0 0,1-1 0,-1 0-1,1 0 1,7-1 0,9-3-469,0-1 0,-1 0-1,1-2 1,21-10 0,-38 15 33,13-5-59,62-27-1434,-30 8-2344,-41 22 2672,9-7 3107,-17 4 136,-12 0-306,7 6-1190,0 0 1,0 0-1,0 0 0,-1 1 1,1 0-1,0 0 0,-1 0 1,1 0-1,0 1 0,0-1 0,-1 1 1,1 0-1,0 0 0,-8 4 1,2-1-66,-1 1 1,1 0-1,1 1 1,-15 11 0,-12 15 122,35-31-331,0 0-1,0 0 0,-1 1 0,1-1 0,0 0 0,0 0 1,0 1-1,1-1 0,-1 1 0,0-1 0,0 1 0,1-1 1,-1 1-1,1-1 0,0 1 0,-1 0 0,1-1 0,0 1 1,0 0-1,0-1 0,0 1 0,0 0 0,0-1 0,0 1 1,1 1-1,0-2-3,0 0 0,0 0 1,0 0-1,0 0 0,0-1 1,0 1-1,0 0 0,0-1 1,0 1-1,0-1 0,0 1 1,0-1-1,0 1 0,0-1 0,1 0 1,-1 0-1,0 0 0,0 1 1,0-1-1,1 0 0,-1 0 1,0-1-1,0 1 0,3 0 1,28-9 118,-19 4-125,-1-1 1,0 0-1,-1-1 1,1 0 0,-1 0-1,-1-1 1,10-10-1,8-9 7,25-34 0,-43 49 20,-9 32 133,-7 9-122,3-20-127,1 1-1,0 0 1,1 0-1,0 1 1,0-1-1,1 0 1,2 13-1,-2-22 58,0-1 0,0 1 0,0 0-1,0-1 1,0 1 0,0-1 0,0 1-1,0 0 1,0-1 0,1 1 0,-1 0-1,0-1 1,0 1 0,1-1 0,-1 1-1,0-1 1,1 1 0,-1-1 0,1 1-1,-1-1 1,1 1 0,-1-1 0,1 0-1,-1 1 1,1-1 0,-1 0 0,1 1-1,-1-1 1,1 0 0,0 0 0,-1 1-1,1-1 1,-1 0 0,1 0 0,0 0-1,-1 0 1,1 0 0,0 0 0,1-1-12,0 1 0,-1-1 0,1 0 0,-1 0 0,1 1 0,-1-1 0,1 0 1,-1-1-1,0 1 0,1 0 0,-1 0 0,0-1 0,1 0 0,11-16-404</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0.334"/>
    </inkml:context>
    <inkml:brush xml:id="br0">
      <inkml:brushProperty name="width" value="0.025" units="cm"/>
      <inkml:brushProperty name="height" value="0.025" units="cm"/>
    </inkml:brush>
  </inkml:definitions>
  <inkml:trace contextRef="#ctx0" brushRef="#br0">78 24 13691,'-31'222'5041,"10"-93"-2658,13-73-1478,-9 94 1579,17-148-2440,0-1 0,0 1 0,0-1 0,0 1 0,0-1 1,0 1-1,0 0 0,0-1 0,1 1 0,-1-1 0,2 3 0,-2-4-37,0 0 1,1 0-1,-1 0 0,0 0 0,1 0 0,-1 0 1,0 0-1,1 0 0,-1-1 0,0 1 0,1 0 1,-1 0-1,0 0 0,0 0 0,1-1 0,-1 1 1,0 0-1,0 0 0,1-1 0,-1 1 0,0 0 1,0-1-1,0 1 0,1 0 0,-1 0 0,0-1 1,0 1-1,0 0 0,0-1 0,0 0 0,16-40 57,18-79-74,-10 31-115,60-146 0,-77 218 35,1 1-1,11-16 1,-16 29 43,-1 0 0,0-1 0,1 1 0,-1 0 0,1 0 0,0 0 0,0 1 0,0-1 0,1 1 0,-1-1 0,1 1 0,-1 0 0,1 1 0,0-1 0,5-1 0,-8 2 26,0 1 0,0 0 0,0-1 0,0 1 0,0 0 0,1 0 0,-1 0 1,0 0-1,0 0 0,0 0 0,1 0 0,-1 0 0,0 0 0,0 1 0,0-1 0,0 0 0,0 1 0,0-1 0,0 1 0,0-1 0,1 1 0,-2-1 0,1 1 0,0 0 0,0 0 0,0 0 0,0-1 0,0 1 0,-1 0 1,1 0-1,0 0 0,-1 0 0,1 0 0,-1 0 0,1 0 0,-1 0 0,1 0 0,-1 1 0,0-1 0,1 0 0,-1 0 0,0 0 0,0 0 0,0 1 0,0-1 0,0 1 0,0 3 44,-1 0 0,0 1 0,0-1 0,0 0 0,0 0 0,-1 0 0,0-1 0,0 1 0,-3 5 0,-4 4 113,-1-1 0,0 0 0,-1 0 0,-1-2 0,0 1 0,-1-1 0,0-1-1,0 0 1,-28 14 0,39-23-252,0 0-1,0 0 0,0 0 1,0 0-1,0 0 0,-1-1 0,1 1 1,0-1-1,-1 0 0,-2 1 1,4-2 86,0 1 0,1 0 0,-1 0 0,0 0 0,1-1 0,-1 1 0,1 0 0,-1-1 0,1 1 0,-1 0 1,1-1-1,-1 1 0,1-1 0,-1 1 0,1-1 0,0 1 0,-1-1 0,1 1 0,0-1 0,-1 1 0,1-1 0,0 1 0,-1-1 0,1 0 1,0 1-1,0-1 0,0 0 0,0 1 0,0-1 0,0 1 0,0-1 0,0 0 0,0 1 0,0-1 0,0 0 0,0 1 0,0-1 0,0 1 1,1-1-1,-1 0 0,1 0 0,5-18-618</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1.333"/>
    </inkml:context>
    <inkml:brush xml:id="br0">
      <inkml:brushProperty name="width" value="0.025" units="cm"/>
      <inkml:brushProperty name="height" value="0.025" units="cm"/>
    </inkml:brush>
  </inkml:definitions>
  <inkml:trace contextRef="#ctx0" brushRef="#br0">58 307 17524,'1'3'2187,"-4"7"-1209,-10 17-428,9-16 184,-5 8-74,2 1 0,-9 34 1,14-45-605,0 0 0,1 0 0,0 1 0,1-1-1,0 0 1,0 0 0,1 1 0,3 13 0,-4-21-91,0-1-1,0 1 0,1-1 1,-1 0-1,1 1 1,-1-1-1,1 0 1,-1 1-1,1-1 0,0 0 1,0 0-1,0 1 1,-1-1-1,1 0 0,0 0 1,0 0-1,1 0 1,-1 0-1,0 0 0,0-1 1,0 1-1,1 0 1,-1 0-1,0-1 1,1 1-1,-1-1 0,0 1 1,1-1-1,-1 0 1,1 0-1,-1 1 0,0-1 1,1 0-1,-1 0 1,1 0-1,-1-1 1,1 1-1,-1 0 0,1 0 1,-1-1-1,0 1 1,1-1-1,-1 1 0,3-2 1,3-2-319,0 0 0,0 0 0,0-1 0,-1 0 0,0 0 0,11-11 0,-3-1-242,-1 0 0,0 0 0,-2-2 0,0 1 0,15-36 0,30-106-226,-51 146 852,1-6 144,1 2 319,-2 1 0,0-1 0,-1-1 1,0 1-1,0-30 0,-3 48-473,-1 0 0,0 0 0,0 0-1,0 0 1,0 0 0,0-1 0,0 1 0,0 0 0,0 0 0,0 0 0,0 0 0,0 0 0,0-1 0,0 1 0,0 0 0,0 0 0,0 0-1,0 0 1,0 0 0,-1 0 0,1-1 0,0 1 0,0 0 0,0 0 0,0 0 0,0 0 0,0 0 0,0 0 0,0 0 0,0-1 0,0 1-1,-1 0 1,1 0 0,0 0 0,0 0 0,0 0 0,0 0 0,0 0 0,0 0 0,-1 0 0,1 0 0,0 0 0,0 0 0,0 0 0,0 0-1,0 0 1,-1 0 0,1 0 0,0 0 0,0 0 0,0 0 0,0 0 0,0 0 0,-1 0 0,1 0 0,0 0 0,0 0 0,0 0 0,0 0-1,0 0 1,0 0 0,0 1 0,-1-1 0,1 0 0,0 0 0,0 0 0,0 0 0,-8 9 549,-2 8-51,0 0-1,1 0 1,1 1 0,-6 20-1,-19 80 936,11-10-448,20-97-909,1 1 1,0 0 0,1 0-1,0 0 1,1-1-1,0 1 1,4 14 0,-5-25-101,1 0-1,-1 0 1,0 0 0,0 0 0,0 0 0,1 0 0,-1 0 0,0 0-1,1 0 1,-1-1 0,1 1 0,-1 0 0,1 0 0,-1 0-1,1-1 1,0 1 0,-1 0 0,1-1 0,0 1 0,0 0 0,0-1-1,-1 1 1,1-1 0,0 1 0,0-1 0,0 0 0,0 1-1,0-1 1,0 0 0,0 0 0,0 1 0,1-1 0,-1-1-17,0 1 0,0-1 1,0 0-1,1 1 1,-1-1-1,0 0 0,0 0 1,0 0-1,0 1 0,0-1 1,-1 0-1,1-1 1,0 1-1,0 0 0,-1 0 1,1 0-1,0 0 0,-1 0 1,1-1-1,-1 1 0,0 0 1,1 0-1,-1-2 1,3-11-90,-1 1 0,-1-1 0,0 0 0,-1 0 0,0 0 0,-4-24 0,-2 3 366,-16-48 0,22 83-246,0 0-1,0 0 0,0-1 0,0 1 1,0 0-1,0 0 0,0 0 1,0-1-1,-1 1 0,1 0 1,0 0-1,0 0 0,0-1 1,0 1-1,0 0 0,1 0 0,-1 0 1,0-1-1,0 1 0,0 0 1,0 0-1,0 0 0,0-1 1,0 1-1,0 0 0,0 0 0,0 0 1,1 0-1,-1-1 0,0 1 1,0 0-1,0 0 0,0 0 1,0 0-1,1 0 0,-1 0 1,0 0-1,0-1 0,0 1 0,1 0 1,-1 0-1,0 0 0,0 0 1,0 0-1,1 0 0,-1 0 1,0 0-1,0 0 0,0 0 1,1 0-1,-1 0 0,0 0 0,0 0 1,0 0-1,1 0 0,-1 0 1,0 0-1,0 1 0,17 4 94,-12-3-71,9 2-346,0-1-1,1 0 1,-1-1-1,1-1 0,-1 0 1,1-1-1,-1-1 1,1 0-1,14-3 0,-7-1-616,0 0 0,0-2-1,-1 0 1,0-1 0,23-13 0,-26 9 33,-14 9 672,-11 7 548,-1 1-37,1 1-1,0 1 1,0-1 0,0 1 0,1 0-1,0 0 1,-9 15 0,0 4 763,-14 30 0,26-51-890,1-1-24,0 0 1,0-1-1,0 1 0,0 0 0,1 1 1,0-1-1,0 0 0,0 0 0,0 1 1,1-1-1,-1 0 0,1 5 0,0-8-116,0-1 0,1 0 0,-1 0 0,0 0-1,0 1 1,0-1 0,0 0 0,0 0 0,0 0 0,0 0-1,1 0 1,-1 1 0,0-1 0,0 0 0,0 0 0,0 0-1,1 0 1,-1 0 0,0 0 0,0 0 0,0 0 0,1 0-1,-1 0 1,0 0 0,0 0 0,0 0 0,1 0-1,-1 0 1,0 0 0,0 0 0,0 0 0,1 0 0,-1 0-1,0 0 1,0 0 0,0 0 0,0 0 0,1 0 0,-1 0-1,12-7 292,6-8-97,14-20-129,29-38 0,1-2-1191,-62 75 1098,0 0-1,0 0 0,0 0 0,0 1 0,0-1 0,0 0 1,0 0-1,1 0 0,-1 0 0,0 0 0,0 0 0,0 0 1,0 1-1,0-1 0,0 0 0,0 0 0,0 0 0,0 0 1,0 0-1,0 0 0,1 0 0,-1 0 0,0 0 0,0 0 1,0 1-1,0-1 0,0 0 0,0 0 0,0 0 0,1 0 1,-1 0-1,0 0 0,0 0 0,0 0 0,0 0 0,0 0 1,0 0-1,1 0 0,-1 0 0,0 0 0,0 0 0,0 0 1,0 0-1,0 0 0,0 0 0,0 0 0,1-1 0,-1 1 1,0 0-1,0 0 0,0 0 0,0 0 0,0 0 0,0 0 1,0 0-1,1 0 0,-2 11-88,-1 1 0,0-1 0,-4 15 0,2-12 217,1 0 0,-2 25 0,5-35-62,0 0 0,0-1 0,0 1 1,1 0-1,-1 0 0,1-1 0,0 1 1,0-1-1,0 1 0,0-1 0,1 1 0,0-1 1,0 0-1,-1 1 0,4 2 0,-4-4-22,0-1-1,1 0 0,-1 0 0,0 0 0,0 0 1,1 0-1,-1-1 0,1 1 0,-1 0 0,1-1 1,-1 1-1,1 0 0,-1-1 0,1 0 0,-1 1 1,1-1-1,0 0 0,-1 0 0,1 0 0,-1 0 1,1 0-1,0 0 0,-1-1 0,1 1 0,-1 0 1,1-1-1,-1 1 0,1-1 0,-1 0 0,3-1 1,4-2 74,-1 0 0,0-1 0,0 0 0,9-9 0,8-10-45,-1 0 1,-2-2-1,0 0 0,-2-2 0,-1 0 1,-1-1-1,-1-1 0,20-54 1,-35 79-80,11-31-76,-11 34 79,-1 0-1,1 0 1,-1 0 0,0-1-1,0 1 1,0 0 0,0 0-1,0 0 1,0-1-1,0 1 1,-1 0 0,1 0-1,-2-3 1,2 4 8,-1 1 0,1-1-1,0 1 1,0-1 0,-1 1 0,1 0 0,0-1 0,-1 1-1,1 0 1,0-1 0,-1 1 0,1 0 0,-1-1 0,1 1-1,0 0 1,-1 0 0,1-1 0,-1 1 0,1 0 0,-1 0-1,1 0 1,-1 0 0,1 0 0,-1 0 0,1 0 0,-1 0-1,1 0 1,-1 0 0,0 0 0,-15 8-89,-10 21 49,18-15 127,0 0-1,1 1 0,1 0 0,0 1 0,1-1 0,0 1 0,2 0 0,0 0 0,0 0 0,2 1 0,0-1 0,1 0 1,0 1-1,4 19 0,-2-31-102,-1 0 0,1 0 0,0 0 0,0 0 1,1 0-1,-1 0 0,1-1 0,0 1 0,0-1 0,1 0 1,-1 0-1,1 0 0,0 0 0,7 4 0,-8-5-115,0-1-1,0 0 0,0-1 0,1 1 1,-1-1-1,1 1 0,-1-1 0,1 0 1,-1 0-1,1 0 0,-1-1 0,1 1 1,0-1-1,-1 0 0,1 0 0,0 0 1,-1-1-1,1 1 0,0-1 0,-1 0 1,7-2-1,-8 2 16,-1 0 0,1 0 0,0 0 0,0 0-1,-1 0 1,1-1 0,-1 1 0,1-1 0,-1 1 0,1-1 0,-1 1 0,0-1-1,0 0 1,0 0 0,0 1 0,0-1 0,0 0 0,0 0 0,-1 0 0,1 0-1,-1 0 1,1 0 0,-1 0 0,0 0 0,0 0 0,0 0 0,0-3 0,-2-21-837</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1.830"/>
    </inkml:context>
    <inkml:brush xml:id="br0">
      <inkml:brushProperty name="width" value="0.025" units="cm"/>
      <inkml:brushProperty name="height" value="0.025" units="cm"/>
    </inkml:brush>
  </inkml:definitions>
  <inkml:trace contextRef="#ctx0" brushRef="#br0">5 14 21269,'-5'10'1280,"11"-8"-1272,4-5-16,4-20 344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7.270"/>
    </inkml:context>
    <inkml:brush xml:id="br0">
      <inkml:brushProperty name="width" value="0.05" units="cm"/>
      <inkml:brushProperty name="height" value="0.05" units="cm"/>
    </inkml:brush>
  </inkml:definitions>
  <inkml:trace contextRef="#ctx0" brushRef="#br0">0 1 17020,'5'18'2232,"-3"-8"-1880,0-3-223,1 0 0,0-1-1,1 1 1,-1 0 0,1-1 0,1 0-1,-1 0 1,1 0 0,0-1-1,0 1 1,1-1 0,-1-1 0,10 7-1,-12-9-178,-1 0 1,1 0-1,0-1 0,0 1 0,0-1 0,0 1 0,0-1 0,0 0 0,0 0 0,0-1 1,1 1-1,-1-1 0,0 1 0,0-1 0,1 0 0,-1 0 0,0-1 0,1 1 1,-1-1-1,0 1 0,0-1 0,0 0 0,0 0 0,0-1 0,0 1 0,0 0 1,0-1-1,0 0 0,0 0 0,-1 0 0,1 0 0,2-3 0,-4 4 83,0 0 0,0 0 0,0 0 0,0-1 0,0 1 0,0 0 1,-1 0-1,1-1 0,0 1 0,-1 0 0,1-1 0,-1 1 0,0-1 0,1 1 0,-1 0 0,0-1 0,0 1 0,0-1 0,0 1 0,0-1 0,0 1 0,0-1 0,-1 1 0,1-1 0,-1-1 0,0 2 17,1 0 0,-1 1 1,0-1-1,1 0 0,-1 0 0,0 0 0,0 0 0,0 1 0,1-1 0,-1 0 0,0 1 0,0-1 0,0 1 0,0-1 1,0 1-1,0 0 0,-1-1 0,1 1 0,0 0 0,0 0 0,0-1 0,0 1 0,0 0 0,0 0 0,0 0 0,-1 1 1,1-1-1,0 0 0,0 0 0,0 0 0,0 1 0,0-1 0,-1 1 0,-5 2 79,0 0-1,0 1 0,1 0 1,-1 0-1,1 0 1,0 1-1,0 0 1,1 0-1,-1 0 0,1 1 1,0 0-1,1 0 1,-1 0-1,1 0 1,1 1-1,-1 0 0,1-1 1,0 2-1,-3 10 1,6-17-114,-1 1 0,1 0 0,0-1 0,0 1 0,0-1 0,0 1 0,0 0 0,1-1 0,-1 1 0,0-1 0,1 1 1,-1-1-1,1 1 0,0-1 0,-1 1 0,1-1 0,0 1 0,0-1 0,0 0 0,0 0 0,0 1 0,0-1 0,0 0 0,0 0 0,1 0 1,-1 0-1,0 0 0,1 0 0,-1-1 0,1 1 0,-1 0 0,1-1 0,-1 1 0,1-1 0,-1 1 0,1-1 0,2 0 0,4 2-9,0-1-1,0-1 0,0 0 0,0 0 0,1-1 0,7-1 0,6-3-15,0 0 0,0-2 0,0-1 0,-1-1 1,0 0-1,-1-2 0,35-23 0,-54 32-103,-1 1 1,1-1-1,0 1 0,-1-1 0,1 1 1,-1-1-1,1 0 0,-1 1 0,0-1 1,0 0-1,0 1 0,0-1 0,0 0 1,0 0-1,0 1 0,0-1 0,-1-1 1,0-1-99,-2-19-276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2.503"/>
    </inkml:context>
    <inkml:brush xml:id="br0">
      <inkml:brushProperty name="width" value="0.025" units="cm"/>
      <inkml:brushProperty name="height" value="0.025" units="cm"/>
    </inkml:brush>
  </inkml:definitions>
  <inkml:trace contextRef="#ctx0" brushRef="#br0">0 320 18124,'3'4'178,"1"0"1,-1 0-1,1-1 0,0 0 1,0 1-1,0-1 0,0-1 1,1 1-1,-1-1 0,1 1 0,0-1 1,0-1-1,-1 1 0,10 1 1,-6-2 29,-1 0 0,1-1 1,0 0-1,0-1 0,-1 1 1,1-1-1,0-1 0,14-4 1,-4-1 111,0-1 0,0-1-1,-1 0 1,0-1 0,-1-1 0,29-24 0,-28 20-73,-1-1 0,-1-1 0,18-24-1,-26 31-147,0 0 1,-1 0-1,-1 0 0,0-1 0,0 0 0,-1 0 1,5-23-1,-8 32-76,0-1-1,-1 0 1,0 0 0,1 0 0,-1 0 0,0 0-1,-1 0 1,1 0 0,0 0 0,-1 0 0,0 1 0,0-1-1,0 0 1,0 0 0,-2-4 0,2 5-12,-1 1 1,1-1-1,0 1 1,-1-1-1,0 1 1,1 0-1,-1 0 0,1 0 1,-1 0-1,0 0 1,0 0-1,0 0 1,0 0-1,0 1 1,0-1-1,0 1 1,-3-1-1,0 1-15,-1-1 0,1 2 0,-1-1 0,1 1-1,0 0 1,-1 0 0,1 0 0,0 1 0,0 0 0,0 0 0,0 0 0,0 0-1,0 1 1,1 0 0,-7 5 0,2 0-38,1 0 0,0 1 0,1 0 0,0 0 0,0 1 0,1 0 1,0 0-1,1 0 0,0 1 0,0 0 0,1 0 0,1 0 0,0 0 0,0 1 0,1-1 0,1 1 0,0 0 0,0-1 0,2 1 0,-1 0 0,4 19 0,-3-28 35,-1 0 0,1 0 0,0 0 0,0-1 0,0 1 0,0 0 0,0 0 0,1-1 0,-1 1 0,1-1 0,0 1 0,0-1 0,0 0 0,0 0 0,0 0 0,0 0 0,1 0 0,-1 0 0,0 0 0,1-1 0,0 1 0,-1-1 0,1 0 0,0 0 0,0 0 0,0 0 0,0 0 0,-1-1 0,1 1 0,0-1 0,0 0 0,0 0 0,0 0 0,0 0 0,0 0 1,0-1-1,0 1 0,0-1 0,0 0 0,4-2 0,4-1-27,-1-1 0,0 0 0,1-1 0,-2 0 0,1 0 0,11-11 1,49-52-157,-16 14 0,-53 54 174,1-1 0,0 0-1,0 1 1,0-1 0,0 1-1,0 0 1,0 0 0,0 0-1,0 0 1,0 0 0,1 0-1,-1 0 1,5 0 0,-6 1 10,0 0 1,0 0-1,0 1 1,0-1-1,0 1 1,0-1-1,0 1 1,1-1-1,-1 1 1,-1 0-1,1 0 1,0-1-1,0 1 1,0 0-1,0 0 1,0 0-1,-1 0 1,1 0-1,0 0 1,-1 0-1,1 0 1,-1 0-1,1 0 1,-1 0-1,0 0 1,1 1-1,-1-1 1,0 2-1,10 47-88,-8-36 97,0 1 0,2-1-1,-1 1 1,9 19 0,-10-31 10,-1 0 1,0 0 0,1-1-1,0 1 1,-1-1 0,1 1-1,0-1 1,0 0 0,0 1-1,1-1 1,-1 0 0,1-1-1,-1 1 1,1 0 0,-1-1-1,1 1 1,0-1 0,0 0-1,0 0 1,-1 0-1,1 0 1,0 0 0,1-1-1,-1 1 1,0-1 0,4 0-1,0-1 21,0 0 0,0 0 0,0-1-1,-1 1 1,1-2 0,-1 1-1,1-1 1,-1 0 0,0 0-1,0 0 1,-1-1 0,1 0 0,7-7-1,7-8 25,-1 0 0,18-23 1,-23 24-93,-11 15 0,0-1 1,1 1-1,-1 0 1,0 0 0,1 0-1,0 0 1,4-2 0,-8 5 23,1-1 0,-1 1 0,1 0 0,-1 0 0,0 0 0,1 0 0,-1-1 0,1 1 0,-1 0 0,1 0 0,-1 0 0,1 0 0,-1 0 0,1 0 0,-1 0 0,1 1 0,-1-1 0,1 0 1,-1 0-1,1 0 0,-1 0 0,1 1 0,-1-1 0,1 0 0,-1 0 0,1 1 0,0 0-7,0 1 0,0-1 0,-1 0 0,1 1 0,-1-1 0,1 0 0,-1 1 0,1-1 0,-1 1 0,0-1 0,1 1 0,-1-1 0,0 3 0,-1 119 144,3-116-72,2-12-253,4-18-103,-7 19 393,16-57-203,-6 24-76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3.012"/>
    </inkml:context>
    <inkml:brush xml:id="br0">
      <inkml:brushProperty name="width" value="0.025" units="cm"/>
      <inkml:brushProperty name="height" value="0.025" units="cm"/>
    </inkml:brush>
  </inkml:definitions>
  <inkml:trace contextRef="#ctx0" brushRef="#br0">3 147 18556,'-3'0'1296,"3"2"-1608,2-2 1937,2 0-1017,3 0-72,3 0-256</inkml:trace>
  <inkml:trace contextRef="#ctx0" brushRef="#br0" timeOffset="1">210 1 15699,'-13'149'4289,"7"-107"-3146,2 0-1,2 0 0,2 0 1,6 56-1,-5-92-1048,0-1-1,0 1 0,1-1 1,0 0-1,0 0 1,3 6-1,-5-10-83,1 0 0,-1 0 0,1 0-1,-1-1 1,1 1 0,0 0 0,-1 0 0,1-1 0,0 1-1,0 0 1,-1-1 0,1 1 0,0-1 0,0 1-1,0-1 1,0 1 0,0-1 0,0 0 0,0 1 0,0-1-1,0 0 1,0 0 0,0 0 0,0 0 0,0 0 0,0 0-1,0 0 1,0 0 0,0 0 0,0 0 0,0 0-1,0-1 1,0 1 0,0 0 0,0-1 0,0 1 0,0-1-1,0 1 1,1-2 0,14-10 27,1 0 1,-2-2-1,1 0 0,17-22 0,-9 11-7,49-49 3,99-109-806,-167 178 652,-1 0-105,0 0 0,0 0 0,0 0 0,0-1 0,-1 1 0,0-1 0,4-9 1,-8 14-222,-6 7-116</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3.511"/>
    </inkml:context>
    <inkml:brush xml:id="br0">
      <inkml:brushProperty name="width" value="0.025" units="cm"/>
      <inkml:brushProperty name="height" value="0.025" units="cm"/>
    </inkml:brush>
  </inkml:definitions>
  <inkml:trace contextRef="#ctx0" brushRef="#br0">0 1 13787,'10'31'1656,"3"-4"-1104,6-11-320,5-4 1569,2-12-1753,0-5 1960,1-13-1832,-1-4 56,-3-5 32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3.935"/>
    </inkml:context>
    <inkml:brush xml:id="br0">
      <inkml:brushProperty name="width" value="0.025" units="cm"/>
      <inkml:brushProperty name="height" value="0.025" units="cm"/>
    </inkml:brush>
  </inkml:definitions>
  <inkml:trace contextRef="#ctx0" brushRef="#br0">152 0 20572,'-10'4'185,"1"0"0,-1 1 0,1 0-1,1 1 1,-1 0 0,1 0 0,0 1-1,0 0 1,1 0 0,0 1-1,0 0 1,1 0 0,0 1 0,1 0-1,-1 0 1,2 0 0,-1 0 0,1 1-1,1 0 1,0 0 0,0 0-1,1 0 1,0 0 0,1 0 0,0 1-1,1 16 1,0-25-175,0-1 0,0 1 0,0 0 1,0 0-1,1 0 0,-1-1 0,1 1 0,-1 0 0,1 0 0,0-1 0,-1 1 1,1 0-1,0-1 0,0 1 0,0-1 0,1 1 0,-1-1 0,0 0 0,0 1 1,1-1-1,-1 0 0,3 1 0,-2-1-7,0 0 0,1-1 0,-1 1 1,0-1-1,1 0 0,-1 1 0,0-1 0,1 0 0,-1 0 0,0-1 1,1 1-1,-1-1 0,0 1 0,5-2 0,6-4-38,0 0-1,0 0 1,-1-1-1,17-12 1,51-42-190,24-16-260,-102 76 471,0-1-1,0 1 0,1 0 1,-1 0-1,0 0 0,0 0 1,1 0-1,-1 0 1,1 1-1,-1-1 0,3 0 1,-5 1 11,1 0 0,-1 1 0,0-1 0,1 0 0,-1 0 0,0 0 0,1 0 0,-1 0 0,0 0 0,1 0 0,-1 1 0,0-1 0,0 0 0,1 0 0,-1 1 0,0-1 0,0 0 0,1 0 0,-1 1 0,0-1 0,0 0 0,0 0 0,1 1 0,-1-1 0,0 0 0,0 1 0,-1 16-53,-12 26 126,8-30 106,1-1 1,1 1-1,0 0 0,-2 20 0,5-32-154,-1-1-1,1 1 0,0-1 1,0 1-1,0 0 0,0-1 1,0 1-1,0-1 0,0 1 1,0-1-1,0 1 1,1-1-1,-1 1 0,0 0 1,0-1-1,0 1 0,1-1 1,-1 1-1,0-1 0,1 0 1,-1 1-1,0-1 1,1 1-1,-1-1 0,0 1 1,1-1-1,-1 0 0,1 1 1,-1-1-1,1 0 1,0 1-1,0-1 9,1 0-1,-1 0 1,0 0-1,1 0 1,-1-1 0,0 1-1,0 0 1,1 0-1,-1-1 1,0 1 0,0-1-1,1 1 1,0-2 0,9-5 71,-1 0 1,13-11 0,-16 13-84,22-19-61,-17 13-188,1 0 1,0 1-1,1 0 0,0 1 1,1 0-1,30-12 0,-43 20 192,-1 1 1,1-1-1,-1 1 0,1 0 0,0-1 1,-1 1-1,1 0 0,-1 0 1,1 0-1,0 0 0,-1 1 0,1-1 1,-1 0-1,1 1 0,2 0 1,-3 0 15,0-1 0,0 1 1,0 0-1,0 0 1,0-1-1,-1 1 1,1 0-1,0 0 0,-1 0 1,1 0-1,-1 0 1,1 0-1,-1 0 1,1 0-1,-1 0 0,1 0 1,-1 2-1,1 4 71,-1 1 1,1 0-1,-2-1 0,1 1 0,-3 11 0,0 5 937,4-23-965,-1-1-1,0 0 1,0 0-1,0 0 1,1 0-1,-1 0 1,0 0-1,0 0 1,0 1 0,1-1-1,-1 0 1,0 0-1,0 0 1,0 0-1,1 0 1,-1 0-1,0 0 1,0 0-1,0 0 1,1 0-1,-1 0 1,0 0-1,0-1 1,1 1 0,-1 0-1,0 0 1,0 0-1,0 0 1,0 0-1,1 0 1,-1 0-1,0 0 1,0-1-1,0 1 1,0 0-1,1 0 1,-1 0 0,0 0-1,0-1 1,0 1-1,0 0 1,0 0-1,0 0 1,0-1-1,1 1 1,10-11 289,8-10 31,-12 13-431,-1 0-1,2 0 1,-1 1 0,1-1 0,0 2 0,0-1 0,1 1 0,0 1-1,15-8 1,-23 12 40,0 1 0,0 0 0,0 0 0,0 0 0,0-1 1,0 1-1,0 0 0,1 0 0,-1 0 0,0 0 0,0 1 0,0-1 0,0 0 0,0 0 0,0 1 0,0-1 0,0 1 0,0-1 0,0 1 0,0-1 0,0 1 0,0-1 0,0 1 0,-1 0 0,1 0 0,0-1 0,0 1 0,-1 0 0,1 0 0,0 0 0,-1 0 1,1 0-1,-1 0 0,1 0 0,-1 0 0,1 0 0,-1 0 0,0 0 0,0 0 0,1 0 0,-1 0 0,0 0 0,0 0 0,0 1 0,0-1 0,0 0 0,-1 0 0,1 0 0,0 0 0,0 0 0,-1 0 0,1 0 0,-1 0 0,1 0 0,-1 0 0,1 0 0,-1 0 1,1 0-1,-1 0 0,-1 1 0,-5 3-212</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4.685"/>
    </inkml:context>
    <inkml:brush xml:id="br0">
      <inkml:brushProperty name="width" value="0.025" units="cm"/>
      <inkml:brushProperty name="height" value="0.025" units="cm"/>
    </inkml:brush>
  </inkml:definitions>
  <inkml:trace contextRef="#ctx0" brushRef="#br0">6 11 17012,'10'-11'4891,"-13"25"-572,-4 12-3123,6-19-1039,-3 55 302,4-59-457,0 1 0,0 0 0,0-1-1,1 1 1,0 0 0,-1-1 0,1 1 0,0-1-1,1 1 1,-1-1 0,1 1 0,-1-1 0,5 6-1,-5-8-3,0 0 0,0-1-1,1 1 1,-1 0-1,0 0 1,0 0 0,1-1-1,-1 1 1,1-1-1,-1 1 1,0-1 0,1 1-1,-1-1 1,1 0 0,-1 0-1,1 0 1,-1 0-1,1 0 1,-1 0 0,1 0-1,-1 0 1,1-1-1,-1 1 1,1-1 0,-1 1-1,1-1 1,-1 1-1,0-1 1,1 0 0,-1 1-1,1-2 1,6-4-26,0 1 0,0-1 1,11-12-1,-13 12 9,11-10-26,-5 4-49,1 0 1,0 1-1,16-10 1,-29 20 82,1 1 0,-1-1 1,1 1-1,0-1 0,-1 1 0,1-1 0,0 1 1,0-1-1,-1 1 0,1 0 0,0-1 1,0 1-1,0 0 0,-1 0 0,1-1 1,0 1-1,0 0 0,0 0 0,0 0 1,0 0-1,-1 0 0,1 0 0,0 1 0,0-1 1,0 0-1,0 0 0,-1 1 0,1-1 1,0 0-1,0 1 0,-1-1 0,1 1 1,0-1-1,0 1 0,0 0 0,0 1-21,0 1 1,0 0-1,0-1 0,0 1 0,0 0 0,0 0 0,-1-1 1,1 5-1,-1-4 22,0-1 1,0 1 0,1-1-1,-1 0 1,1 1-1,0-1 1,0 0-1,1 4 1,-1-6 15,-1 1-1,0-1 1,1 0 0,-1 0-1,0 0 1,1 1 0,-1-1-1,1 0 1,-1 0 0,0 0 0,1 0-1,-1 0 1,1 0 0,-1 0-1,0 0 1,1 0 0,-1 0-1,1 0 1,-1 0 0,1 0-1,-1 0 1,0 0 0,1 0-1,-1 0 1,1-1 0,-1 1-1,0 0 1,1 0 0,-1 0-1,0-1 1,1 1 0,-1 0 0,1-1-1,13-11 103,-11 8-73,3-1 11,0-1 0,0 1 1,1 0-1,0 1 0,0-1 0,0 1 0,13-5 0,-18 9-48,0-1-1,-1 1 1,1-1-1,0 1 1,0 0 0,0 0-1,-1-1 1,1 1-1,0 0 1,0 1-1,0-1 1,0 0-1,-1 0 1,1 1-1,0-1 1,0 1-1,-1 0 1,1-1-1,0 1 1,-1 0 0,1 0-1,-1 0 1,1 0-1,-1 0 1,1 1-1,-1-1 1,0 0-1,0 1 1,0-1-1,0 1 1,1-1-1,-2 1 1,1-1-1,0 1 1,0 0-1,-1-1 1,1 1 0,0 0-1,-1 0 1,1 2-1,0 1-182,0-1 0,0 0 0,-1 1 1,1-1-1,-1 1 0,0-1 0,0 1 0,-1-1 0,1 1 0,-3 6 0,3-11 175,0 0 1,0 0-1,0 0 0,0 0 0,0 0 0,0 0 0,0 0 0,0 0 0,0 0 0,0 0 0,0 0 0,0-1 0,0 1 0,0 0 0,-1 0 1,1 0-1,0 0 0,0 0 0,0 0 0,0 0 0,0 0 0,0 0 0,0 0 0,0 0 0,0 0 0,0 0 0,-1 0 0,1 0 1,0 0-1,0 0 0,0 0 0,0 0 0,0 0 0,0 0 0,0 0 0,0 0 0,0 0 0,0 0 0,0 0 0,-1 0 0,1 1 0,0-1 1,0 0-1,0 0 0,0 0 0,0 0 0,0 0 0,0 0 0,0 0 0,0 0 0,0 0 0,0 0 0,0 0 0,0 0 0,0 1 0,0-1 1,0 0-1,0 0 0,0 0 0,0 0 0,-2-7-331,3-4-169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5.149"/>
    </inkml:context>
    <inkml:brush xml:id="br0">
      <inkml:brushProperty name="width" value="0.025" units="cm"/>
      <inkml:brushProperty name="height" value="0.025" units="cm"/>
    </inkml:brush>
  </inkml:definitions>
  <inkml:trace contextRef="#ctx0" brushRef="#br0">62 83 15643,'0'2'403,"0"1"0,0-1-1,0 0 1,0 0-1,0 1 1,1-1 0,-1 0-1,1 0 1,1 3 0,-2-4-337,0-1 0,0 0 0,0 0 0,0 0 0,0 0 0,1 0 0,-1 0 0,0 1 0,0-1 0,0 0 0,1 0 0,-1 0 0,0 0 0,0 0 0,0 0 0,1 0 0,-1 0 0,0 0 0,0 0 0,0 0 0,1 0 0,-1 0 0,0 0 0,0 0 0,0 0 0,1 0 0,-1 0 0,0 0 0,0 0 0,0 0 0,0 0 0,1 0 0,-1-1 1,12-9 1012,-8 4-939,-1 1 1,1-1-1,-1 0 0,0 0 0,0 0 0,3-12 0,-5 16-126,-1 0 0,0 0 0,1 0 0,-1-1 0,0 1 0,0 0 0,0 0 0,0 0 0,0 0 0,-1 0 0,0-4 0,1 5-6,-1 0-1,1 0 1,-1 0-1,0 0 1,1 0 0,-1 0-1,0 1 1,0-1-1,1 0 1,-1 0-1,0 0 1,0 1 0,0-1-1,0 0 1,0 1-1,0-1 1,0 1-1,0-1 1,0 1 0,-1 0-1,1-1 1,-2 1-1,0 0-2,0 0-1,0 0 0,0 0 0,1 1 1,-1-1-1,0 1 0,0 0 1,0 0-1,0 0 0,0 0 1,1 0-1,-1 1 0,1-1 0,-1 1 1,1 0-1,-1 0 0,1-1 1,0 2-1,0-1 0,0 0 1,0 0-1,0 1 0,1-1 1,-1 1-1,-1 3 0,0-1-7,0 0 0,0 0 0,0 0 0,1 1 0,0-1 0,0 1 0,1-1 0,0 1 0,0 0 0,0 0 0,0 0 1,1 8-1,0-14 4,0 1 1,1 0-1,-1 0 1,0 0 0,0 0-1,0-1 1,1 1-1,-1 0 1,1 0 0,-1-1-1,0 1 1,1 0 0,-1 0-1,1-1 1,-1 1-1,1-1 1,0 1 0,-1 0-1,1-1 1,0 1-1,-1-1 1,1 0 0,0 1-1,1 0 1,0-1-4,0 1-1,-1-1 1,1 0 0,0 0-1,0 0 1,0 0-1,0 0 1,0 0 0,0 0-1,3-1 1,4-2-44,0 0 0,-1 0-1,13-7 1,-19 9 31,41-23-203,-32 17 141,0 0-1,0 1 0,1 0 0,0 1 0,0 0 0,15-3 0,-26 8 82,0-1 0,1 1-1,-1 0 1,0 0-1,1 0 1,-1 0 0,0 0-1,1 0 1,-1 0-1,1 1 1,-1-1 0,0 0-1,1 1 1,-1-1-1,0 1 1,0 0 0,0-1-1,1 1 1,-1 0-1,0 0 1,0-1 0,0 1-1,0 0 1,0 0 0,0 0-1,0 0 1,-1 1-1,1-1 1,0 0 0,0 0-1,0 2 1,1 4 77,1 0 1,-1 0-1,-1 0 1,2 14-1,2 5 164,-5-24-221,0 0 0,1-1 0,-1 1 0,1 0 0,-1 0 0,1-1 0,0 1 0,0 0-1,0-1 1,0 1 0,0-1 0,0 1 0,0-1 0,0 1 0,1-1 0,-1 0 0,0 1-1,1-1 1,-1 0 0,1 0 0,-1 0 0,1 0 0,0-1 0,-1 1 0,1 0 0,0-1-1,0 1 1,2 0 0,0-2 13,0 1 0,-1-1 0,1 0 0,0 0-1,-1 0 1,1 0 0,-1-1 0,1 1 0,-1-1-1,0 0 1,0 0 0,0 0 0,4-3 0,29-30 197,-30 28-242,1 0 0,-1 1 0,2-1 0,-1 1 0,12-7 0,-19 13-3,0 0-1,1-1 1,-1 1 0,1 0-1,-1-1 1,1 1-1,-1 0 1,1-1-1,0 1 1,-1 0-1,1 0 1,-1 0-1,1-1 1,-1 1-1,1 0 1,0 0-1,-1 0 1,1 0-1,-1 0 1,1 0-1,0 0 1,-1 1-1,1-1 1,-1 0-1,1 0 1,0 0-1,-1 0 1,1 1-1,-1-1 1,1 0-1,-1 1 1,1-1-1,-1 0 1,1 1-1,-1-1 1,0 1-1,1-1 1,-1 0-1,1 1 1,-1-1-1,0 1 1,1-1-1,-1 1 1,0-1-1,0 1 1,1 0-1,-1-1 1,0 2-1,1 3-60,0 1-1,-1-1 0,0 1 0,0 9 0,0 6-90,0-21 139,0 1 0,0-1 0,0 0 0,0 0 0,0 1 0,0-1 0,0 0 1,0 0-1,1 0 0,-1 1 0,0-1 0,0 0 0,0 0 0,0 0 0,1 1 1,-1-1-1,0 0 0,0 0 0,1 0 0,-1 0 0,0 0 0,0 0 0,0 1 1,1-1-1,-1 0 0,0 0 0,0 0 0,1 0 0,-1 0 0,0 0 0,0 0 0,1 0 1,-1 0-1,0 0 0,0 0 0,1 0 0,-1 0 0,0 0 0,0 0 0,1-1 1,-1 1-1,0 0 0,0 0 0,1 0 0,-1 0 0,0 0 0,0-1 0,12-7-1030,28-27 173,-9 12 300</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5:45.733"/>
    </inkml:context>
    <inkml:brush xml:id="br0">
      <inkml:brushProperty name="width" value="0.025" units="cm"/>
      <inkml:brushProperty name="height" value="0.025" units="cm"/>
    </inkml:brush>
  </inkml:definitions>
  <inkml:trace contextRef="#ctx0" brushRef="#br0">284 0 18364,'-1'26'1760,"4"6"-1088,2-1-215,3 9 1015,0 3-216,1 3-384,-4 2-120,-2 3-135,-4 1-89,-13 6-80,-5 3-80,-14 3-448,-6 1-200,-9-5 352,-4 0-112,-8-5-80,2-10-48</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5.166"/>
    </inkml:context>
    <inkml:brush xml:id="br0">
      <inkml:brushProperty name="width" value="0.025" units="cm"/>
      <inkml:brushProperty name="height" value="0.025" units="cm"/>
    </inkml:brush>
  </inkml:definitions>
  <inkml:trace contextRef="#ctx0" brushRef="#br0">0 38 19772,'9'-13'2121,"-2"2"-1209,-4 2-352,1 5 944,-1 4-279,-2 8-273,-1 7-168,0 10-416,0 6-200,0 9-280,0 1-296,-1 5-600,-2 0-297,2-10 993,-2-3-264,-2-15-216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5.652"/>
    </inkml:context>
    <inkml:brush xml:id="br0">
      <inkml:brushProperty name="width" value="0.025" units="cm"/>
      <inkml:brushProperty name="height" value="0.025" units="cm"/>
    </inkml:brush>
  </inkml:definitions>
  <inkml:trace contextRef="#ctx0" brushRef="#br0">2 65 18452,'-1'25'1800,"6"2"-1064,6 3-287,9 0 839,3-1-256,7-5-256,3-1-168,5-9-232,4-8-55,-1-12-65,0-8-32,-4-13-16,-3-5-8,-8-5-480,-3-3-489,-16-2 737,-8 2-112,-11 6-168</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6.132"/>
    </inkml:context>
    <inkml:brush xml:id="br0">
      <inkml:brushProperty name="width" value="0.025" units="cm"/>
      <inkml:brushProperty name="height" value="0.025" units="cm"/>
    </inkml:brush>
  </inkml:definitions>
  <inkml:trace contextRef="#ctx0" brushRef="#br0">0 0 20164,'6'20'2041,"1"5"-1521,2 9-240,-1 5 1120,5 8-1000,0 2-184,1-2-360,-2-3-248,-2-6-432,-5-7-192,-3-8-336,-5-6-169,-8-12 873,-2-5-216,-9-16 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7.737"/>
    </inkml:context>
    <inkml:brush xml:id="br0">
      <inkml:brushProperty name="width" value="0.05" units="cm"/>
      <inkml:brushProperty name="height" value="0.05" units="cm"/>
    </inkml:brush>
  </inkml:definitions>
  <inkml:trace contextRef="#ctx0" brushRef="#br0">0 7 19172,'0'-5'2049,"6"3"-1241,1 2-488,2 3-232,2 3 448,-2 1-616,-6 2-232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6.618"/>
    </inkml:context>
    <inkml:brush xml:id="br0">
      <inkml:brushProperty name="width" value="0.025" units="cm"/>
      <inkml:brushProperty name="height" value="0.025" units="cm"/>
    </inkml:brush>
  </inkml:definitions>
  <inkml:trace contextRef="#ctx0" brushRef="#br0">1 230 13771,'0'-11'563,"0"0"-1,0 1 1,1-1-1,0 1 1,1-1-1,4-14 1,-4 19-277,1 1-1,-1-1 1,1 0-1,0 1 1,1 0 0,0 0-1,-1 0 1,2 0-1,-1 0 1,0 1 0,1 0-1,6-5 1,3-1 102,0 1-1,0 1 1,1 1-1,0 0 1,1 0 0,20-5-1,-25 9-302,-1 1 0,0 0-1,1 0 1,0 1 0,-1 1-1,1-1 1,0 2 0,-1 0-1,1 0 1,19 5 0,-27-5-57,0-1 0,0 1-1,0 1 1,-1-1 0,1 0 0,0 0 0,-1 1 0,1 0 0,-1-1 0,0 1 0,0 0 0,1 0 0,-1 0-1,0 1 1,-1-1 0,1 0 0,0 1 0,-1-1 0,1 1 0,-1 0 0,0-1 0,0 1 0,0 0 0,0 0-1,0 0 1,-1-1 0,1 1 0,-1 0 0,0 0 0,0 0 0,0 0 0,0 0 0,0 0 0,-1 0 0,0 0-1,-1 5 1,-1 3 110,-1 1-1,-1-1 1,0 0-1,-1 0 1,1-1-1,-2 1 1,-13 16-1,11-16-103,1-1 1,-2 0-1,1-1 0,-1 0 0,-1 0 1,0-1-1,0 0 0,0-1 0,-1 0 0,0-1 1,-14 5-1,24-10-49,1-1 0,0 1-1,-1-1 1,1 0 0,-1 1 0,1-1 0,0 0-1,-1 0 1,1 0 0,-1 0 0,1 0 0,-1 0-1,1 0 1,0 0 0,-1-1 0,1 1 0,-1 0-1,1-1 1,0 1 0,-1-1 0,1 0 0,0 1-1,0-1 1,0 0 0,-1 0 0,1 0 0,0 0-1,0 0 1,0 0 0,-1-1 0,1-1 5,0 1-1,0-1 1,0 0 0,1 1-1,-1-1 1,1 0 0,-1 1-1,1-1 1,0 0 0,0 1-1,0-1 1,1 0 0,-1 0-1,1 1 1,0-4 0,9-27-302</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7.049"/>
    </inkml:context>
    <inkml:brush xml:id="br0">
      <inkml:brushProperty name="width" value="0.025" units="cm"/>
      <inkml:brushProperty name="height" value="0.025" units="cm"/>
    </inkml:brush>
  </inkml:definitions>
  <inkml:trace contextRef="#ctx0" brushRef="#br0">0 94 17412,'27'102'3756,"-22"-76"-2461,1 1 0,20 49 0,-25-73-1206,1 1 1,0-1-1,0 1 0,1-1 0,-1 0 0,1 0 0,-1 0 0,1 0 0,0 0 0,0 0 0,0-1 0,1 0 0,4 4 0,-6-6-69,-1 1-1,1 0 0,0-1 0,0 1 0,-1-1 0,1 0 0,0 1 0,0-1 0,0 0 0,0 0 0,-1 0 0,1 0 1,0-1-1,0 1 0,0 0 0,0-1 0,-1 1 0,1-1 0,0 0 0,-1 0 0,1 1 0,0-1 0,-1 0 0,1 0 1,-1-1-1,1 1 0,-1 0 0,0 0 0,0-1 0,1 1 0,0-3 0,4-4 66,-1 0-1,0-1 1,-1 0 0,0 0-1,0 0 1,-1 0-1,0-1 1,-1 1 0,0-1-1,-1 1 1,1-16-1,-1 16 3,-1 0 1,0 0-1,-1 0 0,1 1 0,-2-1 0,1 0 0,-2 1 0,1-1 0,-1 1 0,0 0 0,0 0 0,-1 0 0,-6-8 0,9 14-92,-1 0 0,1 1 1,-1-1-1,0 1 0,1-1 1,-1 1-1,0 0 0,0-1 1,0 1-1,0 0 0,0 0 0,-3 0 1,4 1-37,1-1 1,-1 1-1,0 0 0,1 0 1,-1 0-1,0 0 1,1 0-1,-1 0 0,0 0 1,1 0-1,-1 0 1,0 0-1,1 0 0,-1 0 1,0 1-1,1-1 1,-1 0-1,0 0 1,1 1-1,-1-1 0,1 0 1,-1 1-1,1-1 1,-1 1-1,1-1 0,-1 1 1,1-1-1,-1 1 1,1-1-1,-1 1 1,1-1-1,0 1 0,-1-1 1,1 1-1,0 0 1,0-1-1,-1 1 0,1 0 1,0-1-1,0 1 1,0 0-1,0-1 0,0 2 1,0-1-53,0 0 0,0 0-1,0 1 1,0-1 0,0 0 0,0 0 0,1 0 0,-1 0 0,1 1-1,-1-1 1,0 0 0,1 0 0,0 0 0,-1 0 0,1 0 0,0 0-1,-1 0 1,1 0 0,0-1 0,0 1 0,0 0 0,0 0 0,0-1-1,0 1 1,0 0 0,0-1 0,0 1 0,0-1 0,0 1 0,0-1-1,0 0 1,0 0 0,1 1 0,0-1 0,2 1-37,1 0 0,-1-1 0,1 1 0,-1-1 0,1 0 1,-1 0-1,1-1 0,4 0 0,20-9-630</inkml:trace>
  <inkml:trace contextRef="#ctx0" brushRef="#br0" timeOffset="1">408 48 19772,'-13'17'1014,"1"1"-1,0 0 1,-9 23 0,18-36-876,1 0-1,0 0 1,0 0 0,0 1 0,1-1 0,0 1-1,0-1 1,0 1 0,1 0 0,0-1 0,0 1 0,0 0-1,1-1 1,-1 1 0,1 0 0,4 9 0,-5-13-129,1-1 1,0 1 0,0-1 0,0 0-1,-1 1 1,1-1 0,0 0-1,0 0 1,1 1 0,-1-1 0,0 0-1,0 0 1,1 0 0,-1-1 0,0 1-1,1 0 1,-1 0 0,1-1 0,-1 1-1,1-1 1,-1 1 0,1-1 0,-1 0-1,1 1 1,0-1 0,-1 0-1,1 0 1,-1 0 0,1 0 0,-1-1-1,1 1 1,0 0 0,-1-1 0,1 1-1,-1-1 1,1 1 0,-1-1 0,1 0-1,-1 1 1,2-2 0,4-2-2,-1 0 0,1 0 0,-1-1 0,0 0-1,0 0 1,10-10 0,-8 4 51,0 0-1,0 0 0,-1-1 0,0 1 1,7-22-1,-11 28-10,-1-1 1,0 1 0,-1-1-1,0 1 1,0-1-1,0 0 1,0 0 0,-1 0-1,0 0 1,0 1-1,-1-1 1,1 0 0,-1 0-1,-1 1 1,-2-10-1,4 14-33,-1-1 0,0 0 1,0 0-1,1 1 0,-1-1 0,0 1 0,0-1 0,-1 1 0,1-1 0,0 1 0,0-1 0,-1 1 1,1 0-1,-1 0 0,1 0 0,-1 0 0,1 0 0,-1 0 0,0 0 0,1 0 0,-1 1 0,0-1 0,0 1 1,0-1-1,1 1 0,-1 0 0,0 0 0,0-1 0,0 1 0,0 0 0,0 1 0,1-1 0,-1 0 1,0 1-1,0-1 0,0 1 0,1-1 0,-1 1 0,0 0 0,0 0 0,1 0 0,-4 2 0,0 0-22,0 0 0,0 1 0,1 0 0,-1 0 0,1 0 0,0 1 0,0-1 0,1 1 0,-1 0 0,1 0 0,0 0 0,-4 9 0,4 8-1631,7-20 97,3-12 1075,3-7-193</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7.690"/>
    </inkml:context>
    <inkml:brush xml:id="br0">
      <inkml:brushProperty name="width" value="0.025" units="cm"/>
      <inkml:brushProperty name="height" value="0.025" units="cm"/>
    </inkml:brush>
  </inkml:definitions>
  <inkml:trace contextRef="#ctx0" brushRef="#br0">130 94 18604,'-6'1'330,"0"0"1,0 0-1,0 0 1,1 0-1,-1 1 1,1 0-1,-1 0 1,1 1-1,0 0 1,0 0-1,0 0 1,0 0-1,1 1 1,-1-1-1,1 1 1,-5 6-1,5-6-254,1 0 0,-1 0 0,1 0 0,0 0 0,1 1 0,-1-1 0,1 1-1,-1 0 1,1 0 0,1 0 0,-1 0 0,1 0 0,0 0 0,0 0 0,0 0 0,1 0-1,0 1 1,0 5 0,0-10-76,0 1-1,0-1 0,1 1 1,-1-1-1,0 1 1,1-1-1,-1 0 0,1 1 1,-1-1-1,1 0 1,0 1-1,-1-1 0,1 0 1,0 0-1,0 1 1,0-1-1,0 0 0,0 0 1,0 0-1,0 0 0,0-1 1,1 1-1,-1 0 1,3 1-1,-2-2-2,0 1 0,0-1 0,0 0 0,1 0 1,-1 0-1,0-1 0,0 1 0,0-1 0,0 1 0,0-1 0,0 1 0,0-1 0,0 0 0,4-2 0,3-3-8,0 0 0,0 0 0,-1-1 0,0 0 0,11-13 0,2-7 27,-2-2 1,-1-1-1,-2 0 1,17-40-1,-23 48-17,-8 27-41,-2 10 28,-2 23 3,-2 71 104,5-96-56,-1 0-1,2 0 0,0 0 0,1-1 1,0 1-1,5 13 0,-7-23-24,0-1 0,0 1-1,0-1 1,0 1 0,1-1 0,-1 0 0,1 0-1,-1 1 1,1-1 0,0 0 0,0 0-1,0-1 1,0 1 0,0 0 0,0-1-1,1 1 1,-1-1 0,0 1 0,1-1-1,2 1 1,-2-2 2,0 0 0,0 1-1,0-1 1,0 0 0,0-1 0,0 1-1,0 0 1,0-1 0,0 0 0,0 0 0,0 0-1,0 0 1,0 0 0,5-3 0,4-4 12,0-1 1,-1 0 0,0 0 0,-1-1 0,1 0 0,8-13 0,6-14 19,-20 28-36,2-1 1,-1 2-1,9-11 1,-14 25 1,1 0 0,-2 0 0,1-1 0,-1 1 0,0 9 0,0-8 24,0 1 1,1-1-1,0 0 1,0 0-1,3 13 1,-3-19-26,-1 1 0,1-1 0,-1 0 1,1 0-1,-1 0 0,1 0 0,0 1 0,-1-1 0,1 0 1,0 0-1,0 0 0,0-1 0,0 1 0,0 0 0,0 0 0,0 0 1,0-1-1,0 1 0,0 0 0,1-1 0,-1 1 0,0-1 1,0 0-1,1 1 0,-1-1 0,0 0 0,0 0 0,1 1 0,-1-1 1,0 0-1,1 0 0,-1-1 0,0 1 0,0 0 0,1 0 1,-1-1-1,0 1 0,0-1 0,3 0 0,8-5 41,0 0-1,0-1 1,0-1-1,-1 0 1,13-11-1,17-13-301,-27 24-584,1 0 1,0 1-1,21-8 0,-20 9-89,-3 0 182,-3-2-145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8.424"/>
    </inkml:context>
    <inkml:brush xml:id="br0">
      <inkml:brushProperty name="width" value="0.025" units="cm"/>
      <inkml:brushProperty name="height" value="0.025" units="cm"/>
    </inkml:brush>
  </inkml:definitions>
  <inkml:trace contextRef="#ctx0" brushRef="#br0">8 25 17948,'-4'96'3962,"0"20"-2465,5-99-1605,0-1 0,1 0-1,1 1 1,8 29 0,-10-44 25,-1 0-1,1 0 1,0-1-1,-1 1 1,1 0-1,0-1 1,0 1 0,0-1-1,0 1 1,0-1-1,0 1 1,0-1-1,1 0 1,-1 0-1,0 0 1,1 1-1,-1-1 1,1-1 0,-1 1-1,1 0 1,2 1-1,-2-2-21,0 0 1,0 0-1,-1 0 0,1 0 0,-1-1 1,1 1-1,0-1 0,-1 1 0,1-1 0,-1 0 1,1 1-1,-1-1 0,1 0 0,-1 0 0,1 0 1,-1 0-1,0 0 0,0 0 0,1 0 1,-1-1-1,0 1 0,0 0 0,0-1 0,1-1 1,7-12-428,-1 0 1,0-1-1,8-23 1,-9 20 730,1 1 0,12-21 0,-19 38-128,-1 0-1,1 0 1,-1 1-1,0-1 1,1 0-1,-1 0 1,1 1 0,0-1-1,-1 0 1,1 1-1,-1-1 1,1 0-1,0 1 1,0-1-1,-1 1 1,1-1-1,0 1 1,0 0-1,0-1 1,-1 1-1,1 0 1,0 0-1,0-1 1,0 1 0,0 0-1,0 0 1,1 0-1,0 1 127,-1 0-1,1 0 0,0-1 1,-1 2-1,1-1 1,0 0-1,-1 0 1,1 0-1,1 4 0,-2-4-126,1 1-1,-1-1 0,0 0 0,1 1 0,-1-1 1,0 0-1,1 0 0,-1 0 0,1 0 0,0 0 0,-1 0 1,1 0-1,0-1 0,0 1 0,-1-1 0,1 1 0,0-1 1,0 1-1,0-1 0,3 0 0,0-1-53,-1-1 0,0 0-1,1 0 1,-1 0 0,0 0 0,0 0 0,0-1-1,0 0 1,0 0 0,-1 0 0,1 0 0,-1 0-1,5-7 1,1-3-18,0 1 1,13-26-1,-16 27 3,1-2 3,-1 0-1,0 0 1,-1 0 0,0-1 0,4-17 0,-10 27 65,-3 10 16,-5 15 83,1 4 119,1-1 0,1 1 0,2 0 0,0 1 0,1-1 0,2 1 0,1-1 0,4 40 0,-3-61-228,0 1 1,0-1-1,0 0 1,1 1-1,-1-1 1,1 0-1,0 0 1,1-1-1,-1 1 1,1 0-1,4 5 1,-6-8-55,0 0 0,0 0 0,1 0 0,-1 0 1,0 0-1,1-1 0,-1 1 0,1 0 0,-1-1 1,1 1-1,-1-1 0,1 1 0,-1-1 1,1 0-1,-1 1 0,1-1 0,0 0 0,-1 0 1,1 0-1,-1 0 0,1-1 0,0 1 0,-1 0 1,1-1-1,-1 1 0,1-1 0,-1 1 0,1-1 1,-1 0-1,0 0 0,1 1 0,-1-1 1,0 0-1,3-2 0,-1-1-28,0 0 1,1 0-1,-1 0 0,0 0 0,-1 0 1,1-1-1,-1 1 0,0-1 0,0 1 1,0-1-1,-1 0 0,0 0 0,2-9 1,-2 3-25,1 0 1,-2 0-1,1 0 1,-2 0-1,-1-15 0,2 25 41,0 0 0,0 0-1,0 1 1,0-1-1,0 0 1,-1 0-1,1 0 1,0 0-1,0 1 1,-1-1-1,1 0 1,0 0-1,-1 1 1,1-1 0,-1 0-1,1 1 1,-1-1-1,1 0 1,-1 1-1,0-1 1,1 1-1,-1-1 1,0 1-1,-1-2 1,2 3 1,-1-1 1,1 1-1,-1-1 1,1 1-1,-1-1 1,1 1-1,-1-1 1,1 1-1,0-1 1,-1 1-1,1 0 1,0-1 0,0 1-1,-1-1 1,1 1-1,0 0 1,0-1-1,0 1 1,0 0-1,0-1 1,0 1-1,0 0 1,0-1-1,0 1 1,0 0-1,0-1 1,0 1-1,0 0 1,1-1-1,-1 1 1,0 0-1,1 2-4,-1-1 0,0 0 0,1 1 1,-1-1-1,1 0 0,0 0 0,0 1 0,-1-1 0,2 0 0,-1 0 0,0 0 1,0 0-1,1 0 0,-1 0 0,1-1 0,-1 1 0,1 0 0,0-1 1,0 1-1,0-1 0,0 1 0,0-1 0,0 0 0,0 0 0,0 0 0,0 0 1,0-1-1,1 1 0,-1 0 0,0-1 0,1 0 0,3 1 0,0-1-116,-1 0 0,1-1-1,0 0 1,0 0 0,-1 0-1,1 0 1,-1-1 0,1 0 0,-1 0-1,1-1 1,-1 0 0,7-4-1,57-53-3293,-69 60 3403,1 0 0,-1-1 1,0 1-1,1 0 0,-1 0 0,0-1 1,1 1-1,-1 0 0,1 0 0,-1 0 1,1 0-1,-1 0 0,0-1 0,1 1 1,-1 0-1,1 0 0,-1 0 0,1 0 1,-1 0-1,0 0 0,1 0 0,-1 0 1,1 1-1,-1-1 0,1 0 0,-1 0 1,0 0-1,1 0 0,-1 0 0,1 1 1,-1-1-1,0 0 0,1 0 0,-1 1 1,0-1-1,1 0 0,-1 1 0,0-1 0,1 0 1,-1 1-1,0-1 0,0 1 0,0-1 1,1 0-1,-1 1 0,0-1 0,0 1 1,0-1-1,0 0 0,0 1 0,0-1 1,0 1-1,0-1 0,0 1 0,0 0 1,2 30 767,-3-25-653,1 4 218,0-6-244,-1 0-1,1 1 1,0-1 0,1 1 0,-1-1 0,1 0 0,-1 1-1,1-1 1,1 0 0,-1 0 0,0 0 0,1 0 0,2 5 0,-3-9-67,-1 0 0,0 1 0,1-1 0,-1 0 0,1 0 0,-1 1 0,0-1 0,1 0 0,-1 0 0,1 1 0,-1-1 0,1 0 0,-1 0 0,1 0 0,-1 0 0,1 0 0,-1 0 0,1 0 0,-1 0 0,1 0 0,-1 0 0,1 0 0,-1 0 0,1 0 0,-1 0 0,1 0 1,-1-1-1,1 1 0,-1 0 0,0 0 0,1 0 0,-1-1 0,1 1 0,-1 0 0,0-1 0,1 1 0,-1 0 0,0-1 0,1 0 0,8-11-83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8.907"/>
    </inkml:context>
    <inkml:brush xml:id="br0">
      <inkml:brushProperty name="width" value="0.025" units="cm"/>
      <inkml:brushProperty name="height" value="0.025" units="cm"/>
    </inkml:brush>
  </inkml:definitions>
  <inkml:trace contextRef="#ctx0" brushRef="#br0">47 55 14443,'-7'-27'1776,"-3"11"-967,0 5-329,2 11 736,3 3-448,-1 8-192,6 6-72,4 2-400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29.375"/>
    </inkml:context>
    <inkml:brush xml:id="br0">
      <inkml:brushProperty name="width" value="0.025" units="cm"/>
      <inkml:brushProperty name="height" value="0.025" units="cm"/>
    </inkml:brush>
  </inkml:definitions>
  <inkml:trace contextRef="#ctx0" brushRef="#br0">120 183 16379,'-7'0'371,"1"1"-1,0 0 0,0 1 0,0 0 0,0-1 0,0 2 0,0-1 0,1 1 1,-1 0-1,1 0 0,0 0 0,-1 1 0,1 0 0,1 0 0,-1 0 0,1 1 0,0-1 1,0 1-1,0 0 0,-6 10 0,10-14-348,-1 0 0,1-1 0,0 1 0,-1 0 0,1-1 0,0 1 0,-1 0 0,1-1 0,0 1 0,0 0 0,0 0 0,0 0 0,-1-1 0,1 1 0,0 0 0,1 0 0,-1-1 0,0 1 0,0 0 0,0 0 0,0-1 0,0 1 0,1 0 0,-1 0 0,0-1 0,1 1 0,-1 0 0,1-1 0,-1 1 0,0-1 0,1 1 0,0 0 0,-1-1 0,1 1 0,-1-1 0,1 1 0,-1-1 0,1 0 0,0 1 0,-1-1 0,1 1 0,0-1 0,0 0 0,-1 0 0,1 0 0,0 1 0,0-1 0,-1 0 0,1 0 0,0 0-1,0 0 1,1 0 1,3 0 1,0-1 0,1 1 0,-1-1 0,0 0 0,0 0 1,8-3-1,34-17 7,-37 15-34,0 1-1,1 1 1,-1-1-1,1 2 1,0-1-1,0 1 1,0 1-1,19-2 1,-26 5 3,-1 0-1,1-1 1,-1 1 0,1 1-1,-1-1 1,0 0 0,1 1 0,-1 0-1,0-1 1,0 1 0,0 1 0,0-1-1,2 3 1,15 10-104,-18-15 72,-1 0 0,1 1 0,-1-1 0,1 0 0,-1 1 0,1-1 0,-1 0 0,1 0 0,-1 0 0,1 0 0,-1-1 0,1 1 0,-1 0 0,1 0 0,-1-1 0,0 1 0,1-1 0,-1 0 1,0 1-1,1-1 0,-1 0 0,0 0 0,0 0 0,1 0 0,-1 0 0,0 0 0,0 0 0,0 0 0,0 0 0,1-3 0,4-4-325,0 0 0,0-1 1,4-10-1,7-18-1217,-1 0-1,-2-1 1,12-50 0,-27 90 1738,-7 32 3330,-8 64 0,16-98-3470,-1 0 0,1 1 0,0-1 0,0 1 0,0-1 0,0 1 0,0-1 1,0 1-1,0-1 0,0 1 0,0-1 0,0 1 0,0-1 0,0 1 0,0-1 0,0 0 0,0 1 1,1-1-1,-1 1 0,0-1 0,0 1 0,1-1 0,-1 0 0,0 1 0,0-1 0,1 0 0,-1 1 1,0-1-1,1 0 0,-1 1 0,1-1 0,-1 0 0,0 0 0,1 1 0,-1-1 0,1 0 0,-1 0 1,1 0-1,-1 1 0,0-1 0,1 0 0,-1 0 0,2 0 0,21-9-329,-3 1-27,-16 7 264,1 1 0,-1-1-1,0 1 1,1 0 0,-1 0 0,1 0 0,-1 1 0,1 0 0,-1 0 0,0 0 0,1 0 0,7 4 0,-11-4 105,1 0 0,0 0 0,-1 0-1,1 0 1,-1 0 0,1 0 0,-1 1-1,1-1 1,-1 0 0,0 1-1,0-1 1,0 1 0,1 0 0,-2-1-1,1 1 1,0 0 0,0-1 0,0 1-1,-1 0 1,1 0 0,-1 0 0,0 0-1,1 0 1,-1 0 0,0 0-1,0-1 1,0 1 0,0 0 0,-1 0-1,1 0 1,0 0 0,-2 2 0,1 0 107,0-1 0,-1 0 1,0 1-1,0-1 0,0 0 1,0 0-1,0-1 0,0 1 1,-1 0-1,0-1 1,1 1-1,-1-1 0,0 0 1,0 0-1,-5 3 0,5-4-124,0 1 0,1-1 0,-1 0 0,0 0-1,0 0 1,0 0 0,1-1 0,-1 1 0,0-1-1,0 1 1,0-1 0,0 0 0,0 0 0,0-1-1,0 1 1,0 0 0,0-1 0,0 0 0,-3-1 0,-3-7-69,6-6-169</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1.303"/>
    </inkml:context>
    <inkml:brush xml:id="br0">
      <inkml:brushProperty name="width" value="0.025" units="cm"/>
      <inkml:brushProperty name="height" value="0.025" units="cm"/>
    </inkml:brush>
  </inkml:definitions>
  <inkml:trace contextRef="#ctx0" brushRef="#br0">25 98 15211,'8'-20'951,"12"-27"-399,-18 44-332,-1 1 0,0 0 0,1 0 0,-1 0 1,1 0-1,-1 0 0,1 0 0,0 0 0,0 1 0,0-1 0,0 1 1,0-1-1,0 1 0,0 0 0,1 0 0,2-1 0,-3 2 158,0 0 0,0 0 0,0 0 0,0 0 0,0 1-1,0-1 1,-1 1 0,1-1 0,0 1 0,3 1 0,4 4 743,-8-6-1106,-1 0 0,0 0 1,0 0-1,0 0 0,0 1 0,0-1 1,0 0-1,0 0 0,0 0 0,0 0 0,0 0 1,0 0-1,1 0 0,-1 0 0,0 0 0,0 0 1,0 1-1,0-1 0,0 0 0,0 0 1,0 0-1,0 0 0,0 0 0,0 0 0,0 0 1,0 1-1,0-1 0,0 0 0,0 0 0,0 0 1,0 0-1,0 0 0,0 0 0,0 0 1,0 0-1,0 1 0,0-1 0,0 0 0,0 0 1,-1 0-1,1 0 0,0 0 0,0 0 0,0 0 1,0 0-1,0 0 0,0 0 0,0 1 0,0-1 1,0 0-1,0 0 0,-1 0 0,-7 4 28,1 0-1,-1 0 1,1 1-1,0 0 1,0 0-1,0 0 1,1 1-1,0 1 1,0-1-1,1 1 1,-1-1-1,1 2 1,1-1-1,0 0 1,0 1-1,0 0 1,1 0-1,0 0 1,0 0 0,1 1-1,0-1 1,1 1-1,-1 14 1,-1 18 60,3 0 1,2-1 0,1 1 0,2 0 0,2-1 0,1 0 0,3-1 0,1 0 0,1 0 0,30 56-1,-41-90-103,1 0-1,0 1 0,0-1 0,0 0 0,1 0 0,-1-1 1,1 1-1,0-1 0,1 0 0,4 4 0,-9-7-4,1-1 0,-1 0 0,0 0 0,0 0-1,0 0 1,1 0 0,-1 0 0,0 0 0,0 0 0,0 0-1,1 0 1,-1 0 0,0 0 0,0 0 0,1 0 0,-1 0-1,0 0 1,0 0 0,0 0 0,1 0 0,-1 0 0,0 0 0,0 0-1,0 0 1,0 0 0,1-1 0,-1 1 0,0 0 0,0 0-1,0 0 1,0 0 0,1 0 0,-1-1 0,0 1 0,0 0 0,0 0-1,0 0 1,0 0 0,0-1 0,0 1 0,1 0 0,-1 0-1,0 0 1,0-1 0,0 1 0,0 0 0,0 0 0,0-1-1,0 1 1,0 0 0,0 0 0,0 0 0,0-1 0,0 1 0,0 0-1,0 0 1,-1 0 0,1-1 0,0 1 0,0 0 0,0 0-1,0 0 1,0-1 0,-4-16-397,-10-26-1229,-2 2-1,-28-52 1,4 10-1063,36 69 2037,4 14 650,0 0-1,0-1 1,0 1-1,0 0 1,0 0-1,0 0 1,0 0-1,0 0 1,0-1-1,0 1 0,0 0 1,1 0-1,-1 0 1,0 0-1,0 0 1,0 0-1,0-1 1,0 1-1,0 0 0,0 0 1,0 0-1,1 0 1,-1 0-1,0 0 1,0 0-1,0 0 1,0 0-1,0 0 0,1 0 1,-1 0-1,0-1 1,0 1-1,0 0 1,0 0-1,0 0 1,1 0-1,-1 0 0,0 0 1,0 1-1,22 9-14,-7-2 53,-5-5-47,0 1 0,0-1 0,1-1 0,-1 0 0,1 0-1,-1-1 1,1-1 0,0 1 0,16-3 0,-24 2 35,1-1 0,-1 1 0,1-1 0,-1 0 0,1 0-1,-1 0 1,0-1 0,1 1 0,-1-1 0,0 0 0,0 0 0,0 0 0,0 0 0,-1 0 0,1 0 0,0-1 0,-1 0-1,0 1 1,0-1 0,1 0 0,-2 0 0,1 0 0,0 0 0,-1 0 0,1-1 0,-1 1 0,0 0 0,0-1-1,0 1 1,0-1 0,0-6 0,-1 7 69,0 0 0,0-1 0,-1 1 0,1 0-1,-1 0 1,1 0 0,-1 1 0,0-1 0,0 0-1,0 0 1,-2-3 0,2 5-51,1 1 0,-1-1 0,1 0 0,-1 0 0,1 1 0,-1-1 0,0 1 0,1-1 0,-1 0 0,0 1 0,1-1 0,-1 1 0,0 0 0,0-1 0,0 1 0,1-1 0,-1 1 0,0 0 0,0 0 0,0 0 0,0-1 0,0 1 0,1 0 0,-1 0 0,0 0 0,0 0 0,0 1 0,0-1 0,0 0 0,0 0 0,1 0 0,-1 1 0,0-1 0,0 0 0,0 1 0,0-1 0,1 1 0,-1-1 0,0 1 0,1-1 0,-1 1 0,0 0 0,-2 2 31,1-1 0,0 1 0,0 0 0,0 0 0,1-1 0,-1 1 0,1 0-1,0 1 1,0-1 0,0 0 0,0 0 0,0 0 0,1 1 0,-1-1 0,1 5 0,-1-6-44,1 0-1,0 0 1,0 0 0,0 1-1,0-1 1,0 0-1,0 0 1,1 0 0,-1 1-1,1-1 1,-1 0-1,1 0 1,0 0 0,0 0-1,0 0 1,0 0-1,0 0 1,0 0 0,1 0-1,-1-1 1,1 1-1,-1 0 1,3 1 0,-2-2-14,-1-1 1,1 0 0,0 1 0,0-1 0,-1 0 0,1 0 0,0 0 0,-1 0 0,1 0 0,0 0 0,0-1 0,-1 1 0,1 0 0,0-1 0,-1 1 0,1-1-1,-1 0 1,1 0 0,-1 1 0,1-1 0,-1 0 0,1 0 0,-1-1 0,0 1 0,1 0 0,-1 0 0,2-3 0,4-4-95,0-1 0,11-18 0,-18 27 82,17-29-592,-2-1 1,-1-1-1,-1 0 1,-2 0-1,-1-1 1,-2-1-1,-1 0 1,4-45-1,-11 58 79,0 20 511,0 0-1,0 0 1,0 0 0,0 0 0,0 0 0,0 1 0,0-1 0,0 0 0,0 0 0,0 0-1,0 0 1,0 0 0,0 0 0,0 0 0,0 0 0,0 0 0,0 0 0,0 0-1,0 0 1,0 0 0,0 0 0,0 0 0,0 0 0,-1 0 0,1 0 0,0 0-1,0 0 1,0 0 0,0 0 0,0 0 0,0 0 0,0 0 0,0 0 0,0 0-1,0 0 1,0 0 0,0 0 0,0 0 0,-1 0 0,1 0 0,0 0 0,0 0 0,0 0-1,0 0 1,-8 35 277,-14 117 1854,20-126-1544,1 1-1,1-1 1,6 49-1,-6-73-534,1 0 1,-1 1-1,0-1 0,1 0 0,0 1 0,0-1 0,-1 0 1,1 0-1,1 1 0,-1-1 0,0 0 0,0 0 0,1 0 1,-1 0-1,1-1 0,0 1 0,1 1 0,-2-2-34,0-1-1,-1 0 1,1 0 0,0 1-1,-1-1 1,1 0-1,0 0 1,0 0 0,-1 0-1,1 0 1,0 0-1,0 0 1,-1 0-1,1 0 1,0 0 0,0 0-1,-1 0 1,1-1-1,0 1 1,0-1 0,1 0-15,0 0 1,0-1 0,0 1 0,0 0 0,0-1 0,-1 0 0,1 1-1,-1-1 1,2-2 0,5-8-64,-1 0 0,-1-1 0,0 1 0,0-1 0,-1-1 0,-1 1 1,-1-1-1,4-18 0,7-112-506,-14 133 524,1 6 25,0 0-1,-1 0 1,0 0-1,0 0 1,0 0-1,-1 0 1,1 0 0,-1 0-1,-1 0 1,1 1-1,-3-8 1,4 12 20,0 0-1,0 0 1,0 0 0,0 0-1,-1 0 1,1-1 0,0 1 0,0 0-1,0 0 1,0 0 0,0 0-1,0 0 1,0 0 0,0 0-1,0 0 1,-1 0 0,1 0 0,0 0-1,0 0 1,0 0 0,0 0-1,0 0 1,0 0 0,0 0 0,-1 0-1,1 0 1,0 0 0,0 0-1,0 0 1,0 0 0,0 0 0,0 0-1,0 0 1,-1 0 0,1 0-1,0 0 1,0 0 0,0 0-1,0 0 1,0 0 0,0 1 0,0-1-1,0 0 1,0 0 0,0 0-1,-1 0 1,1 0 0,0 0 0,0 0-1,0 0 1,0 0 0,0 1-1,0-1 1,0 0 0,-5 11-24,0 15 33,1-2 191,1 1 0,1-1 0,1 1 0,1-1-1,6 36 1,-6-58-163,0 0-1,1 1 1,0-1-1,-1 0 1,1 0-1,0 0 1,0 1-1,0-1 1,0 0-1,1 0 1,-1-1-1,1 1 1,2 3-1,-3-4-27,0-1 1,0 1-1,0-1 0,0 0 0,0 1 0,0-1 0,0 0 0,0 0 1,0 1-1,0-1 0,0 0 0,0 0 0,0 0 0,0 0 0,0-1 1,0 1-1,0 0 0,0 0 0,0-1 0,0 1 0,0 0 0,0-1 1,0 1-1,0-1 0,-1 1 0,1-1 0,0 1 0,0-1 0,0 0 0,-1 0 1,1 1-1,1-3 0,5-6-85,1 0 1,-2-1-1,1 0 0,-1 0 0,-1-1 1,0 1-1,0-1 0,-1-1 1,-1 1-1,0 0 0,0-1 1,-1 0-1,1-21 0,-3 33 63,0-1 0,0 0 0,0 0 0,0 1 0,0-1-1,0 0 1,0 0 0,0 1 0,0-1 0,-1 0 0,1 0 0,0 1 0,0-1-1,-1 0 1,1 1 0,0-1 0,-1 0 0,0 0 0,-6 6-209,-8 24 66,8-6 190,2 0 0,0 1-1,-2 25 1,5-35 76,2 1 0,-1 0 0,2-1 0,0 1 0,1-1 0,4 19 0,-5-31-76,0 1 0,0-1 0,-1 0 0,1 0 0,1 0 0,-1 1 0,0-1 1,0 0-1,1-1 0,-1 1 0,1 0 0,2 2 0,-3-3-21,0-1-1,0 1 1,-1-1 0,1 0-1,0 1 1,0-1 0,0 0-1,0 0 1,-1 0 0,1 1 0,0-1-1,0 0 1,0 0 0,0 0-1,0 0 1,0-1 0,0 1-1,-1 0 1,1 0 0,0 0-1,0-1 1,0 1 0,0 0-1,-1-1 1,1 1 0,0-1-1,0 1 1,-1-1 0,1 1-1,0-1 1,-1 0 0,1 1 0,0-1-1,-1 0 1,1 0 0,3-5-7,0 1 0,0-1 1,-1 0-1,0 0 1,0 0-1,0-1 1,-1 1-1,0-1 1,0 1-1,1-14 0,0-1-21,-2-1-1,-1-25 0,-5 21 41,-1 19 83,6 7-100,-1 0 0,1 1 0,0-1 0,-1 0 0,1 1 0,-1-1 0,1 0 1,0 1-1,-1-1 0,1 0 0,0 1 0,-1-1 0,1 1 0,0-1 0,0 1 0,-1-1 0,1 1 0,0-1 0,0 1 0,0-1 0,0 1 0,-1 0 0,-1 6 49,0-1-1,1 1 1,0-1-1,0 1 0,0 0 1,1 0-1,0-1 1,0 1-1,1 0 1,-1 0-1,2-1 0,-1 1 1,3 8-1,-2-11-38,-1 0-1,1 0 0,0 0 1,0 0-1,1 0 1,-1-1-1,1 1 0,0-1 1,-1 0-1,1 1 0,1-1 1,-1 0-1,0-1 1,1 1-1,0-1 0,-1 0 1,1 1-1,0-2 0,0 1 1,0 0-1,6 1 1,5-1-180,1 0 0,-1 0 0,0-1 1,1-1-1,-1-1 0,0 0 1,1-1-1,-1-1 0,19-6 1,-33 9 147,1 0 1,-1 0-1,0-1 1,0 1 0,0 0-1,0-1 1,0 1 0,-1-1-1,1 0 1,0 1 0,0-1-1,0 1 1,0-1 0,-1 0-1,1 0 1,0 0-1,0-1 1,0 2 25,-1-1-1,0 0 1,0 1-1,0-1 1,0 0 0,0 1-1,0-1 1,0 0-1,0 1 1,0-1-1,0 0 1,0 0 0,0 1-1,0-1 1,-1 0-1,1 1 1,0-1-1,0 0 1,-1 0 0,-3-4 145,0 0 1,0 0 0,0 0 0,0 1-1,-6-4 1,-2-3 114,2 0-15,-30-35 739,37 42-958,0-1 0,0 1 0,0-1 1,0 0-1,1 0 0,0 0 0,0 0 0,-2-8 0,4 12-79,0-1-1,0 1 0,0 0 0,0-1 0,0 1 0,0 0 0,1 0 0,-1 0 0,0-1 0,1 1 1,-1 0-1,1 0 0,-1 0 0,1 0 0,-1-1 0,1 1 0,0 0 0,0 0 0,0 0 0,-1 0 0,1 1 1,0-1-1,0 0 0,0 0 0,0 0 0,2 0 0,35-15-398,-27 13 345,28-11-284</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2.255"/>
    </inkml:context>
    <inkml:brush xml:id="br0">
      <inkml:brushProperty name="width" value="0.025" units="cm"/>
      <inkml:brushProperty name="height" value="0.025" units="cm"/>
    </inkml:brush>
  </inkml:definitions>
  <inkml:trace contextRef="#ctx0" brushRef="#br0">1 11 19924,'0'-1'110,"0"1"0,1-1 0,-1 0 0,1 1-1,0-1 1,-1 0 0,1 1 0,-1-1 0,1 1-1,0-1 1,-1 1 0,1-1 0,0 1 0,0-1-1,-1 1 1,1 0 0,0-1 0,0 1 0,0 0-1,0 0 1,1-1 0,-1 2-33,0-1 0,-1 0 1,1 1-1,0-1 0,-1 0 0,1 1 0,0-1 0,-1 1 1,1-1-1,0 1 0,-1-1 0,1 1 0,-1 0 1,1-1-1,-1 1 0,1-1 0,-1 1 0,1 1 0,2 6 293,0-1 0,0 1 0,2 14 0,-3-14-96,8 37 347,6 61 0,-13-81-552,-2 0-1,-1 0 1,-1 0 0,-5 27 0,3-41-121,2-16-437,4-17-1681,3-9-283,-4 17 1684</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2.723"/>
    </inkml:context>
    <inkml:brush xml:id="br0">
      <inkml:brushProperty name="width" value="0.025" units="cm"/>
      <inkml:brushProperty name="height" value="0.025" units="cm"/>
    </inkml:brush>
  </inkml:definitions>
  <inkml:trace contextRef="#ctx0" brushRef="#br0">0 1 13523,'1'7'8201,"6"22"-5823,5-2-1731,1-1-1,1 0 1,2-1-1,0-1 1,21 25-1,7 1-462,56 50 0,-96-96-198,1 0-76,-1 1-1,1-1 1,0 0 0,0 0-1,0-1 1,0 1 0,1-1 0,-1 0-1,1-1 1,6 3 0,-12-5 44,1 0 1,-1 0-1,0 0 1,1 0-1,-1 0 0,0 0 1,1 0-1,-1 0 1,0 0-1,1 0 0,-1 0 1,0 0-1,1-1 1,-1 1-1,0 0 0,1 0 1,-1 0-1,0 0 1,1-1-1,-1 1 0,0 0 1,0 0-1,1-1 1,-1 1-1,0 0 1,0 0-1,1-1 0,-1 1 1,0 0-1,0-1 1,0 1-1,0 0 0,0-1 1,1 1-1,-1 0 1,0-1-1,0 1 0,0 0 1,0-1-1,0 1 1,0-1-1,0 1 1,0 0-1,0-1 0,0 1 1,-1 0-1,1-1 1,0 1-1,0 0 0,0-1 1,0 1-1,0 0 1,-1-1-1,1 1 0,-8-20-1610,2 11 1174,0 1 0,-1 0 0,0 0 1,0 0-1,-1 1 0,0 0 0,-16-10 0,-12-7-773</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3.893"/>
    </inkml:context>
    <inkml:brush xml:id="br0">
      <inkml:brushProperty name="width" value="0.025" units="cm"/>
      <inkml:brushProperty name="height" value="0.025" units="cm"/>
    </inkml:brush>
  </inkml:definitions>
  <inkml:trace contextRef="#ctx0" brushRef="#br0">1 583 14139,'0'1'113,"0"1"0,0-1 0,1 0 0,-1 0 0,0 0 0,1 0-1,-1 0 1,1 0 0,-1 0 0,1 0 0,-1 0 0,1 0 0,0 0 0,-1 0 0,1 0 0,0 0 0,0 0 0,0-1 0,0 1-1,0 0 1,0-1 0,0 1 0,0 0 0,0-1 0,0 0 0,0 1 0,0-1 0,0 1 0,0-1 0,1 0 0,-1 0-1,0 0 1,0 0 0,0 0 0,0 0 0,1 0 0,0 0 0,7-1 387,-1 1 0,1-1 0,13-4 0,18-5 322,47-20 0,-6-5-3527,-59 23 116,-17 9 1907,0 0-1,1 1 1,-1-1 0,0 1 0,12-3 0,-16 5 753,1 0-1,0 0 1,0 0-1,-1 0 1,1 0 0,0 0-1,0 0 1,-1 1 0,1-1-1,0 1 1,-1-1-1,1 1 1,-1 0 0,1-1-1,-1 1 1,1 0-1,-1 0 1,1 0 0,-1 0-1,0 1 1,1-1 0,-1 0-1,0 0 1,1 3-1,1 0 390,0 1-1,0 0 1,-1 0 0,0 0-1,0 0 1,0 0-1,1 6 1,-2-5 68,0-1 0,1 0 1,0 0-1,0 1 1,1-2-1,4 9 0,-7-13-498,0 0-1,0 0 0,0 1 1,1-1-1,-1 0 1,0 0-1,0 0 0,1 1 1,-1-1-1,0 0 0,0 0 1,0 0-1,1 0 0,-1 0 1,0 0-1,1 0 1,-1 0-1,0 1 0,0-1 1,1 0-1,-1 0 0,0 0 1,0 0-1,1 0 0,-1 0 1,0 0-1,0-1 1,1 1-1,-1 0 0,0 0 1,1 0-1,-1 0 0,0 0 1,0 0-1,0 0 0,1-1 1,-1 1-1,0 0 1,0 0-1,1 0 0,-1-1 1,0 1-1,0 0 0,0 0 1,0 0-1,1-1 0,-1 1 1,0 0-1,0 0 1,0-1-1,0 1 0,0 0 1,0 0-1,0-1 0,0 1 1,0 0-1,0 0 0,0-1 1,0 1-1,7-22 467,-7 19-391,7-29 116,-2 1-1,-1-1 0,-2-1 0,-1 1 0,-2 0 0,-6-48 0,6 75-202,1 0-7,0 0 0,-1 1 1,1-1-1,-1 0 1,-1 1-1,1-1 1,0 1-1,-1 0 1,0-1-1,0 1 1,-1 0-1,-3-5 1,6 9-12,0 0 1,-1 0-1,1 0 1,0 0-1,-1 0 1,1 0 0,0 0-1,-1 0 1,1 0-1,0 0 1,-1 0 0,1 0-1,0 0 1,-1 0-1,1 0 1,0 0-1,-1 0 1,1 1 0,0-1-1,0 0 1,-1 0-1,1 0 1,0 1 0,-1-1-1,1 0 1,0 0-1,0 0 1,0 1 0,-1-1-1,1 0 1,0 1-1,0-1 1,0 0-1,0 1 1,-1-1 0,1 0-1,0 1 1,0-1-1,0 0 1,0 1 0,0-1-1,0 0 1,0 1-1,0-1 1,0 0-1,0 1 1,0-1 0,0 1-1,-2 18-15,1-9 15,2 0 0,-1 0 0,1 0 1,1-1-1,0 1 0,0 0 0,1-1 0,6 14 0,-8-20 2,0 0 0,1 0 0,0 0 0,0 0 0,0-1 0,0 1 0,0 0 0,0-1 0,1 0 0,-1 0 0,1 0 0,4 3 0,-5-4-3,0 0 0,1 0 0,-1 0 0,0-1 0,0 1 0,1-1 0,-1 0 0,0 0 0,0 0 0,1 0 0,-1 0 0,0 0 0,1-1 0,-1 1 0,0-1-1,0 1 1,0-1 0,1 0 0,-1 0 0,2-1 0,2-2-18,-1 1-1,0-1 0,-1 1 1,1-1-1,0-1 0,-1 1 1,0-1-1,0 1 0,-1-1 1,6-10-1,1-3-61,13-33 1,-22 87 184,-1-23-61,0-1 0,0 0 0,2 1 0,-1-1 0,2 0 0,5 20 0,-7-30-32,0 1 0,0-1-1,0 1 1,0-1 0,0 1-1,1-1 1,-1 0 0,1 1-1,-1-1 1,1 0 0,0 0-1,0 0 1,0-1 0,0 1-1,0 0 1,1-1 0,-1 1-1,0-1 1,1 0 0,-1 0-1,1 0 1,-1 0 0,1 0-1,-1-1 1,1 1 0,0-1-1,-1 1 1,1-1 0,0 0-1,0 0 1,-1 0 0,1-1-1,0 1 1,-1 0 0,1-1-1,5-2 1,0 1-11,-1-2-1,1 1 1,0-1-1,-1 0 1,0-1-1,0 0 1,0 0 0,-1 0-1,8-8 1,0-2-120,-1 0 0,18-28 0,-27 42-107,-2 9 145,0 12 101,-2-17-25,1 8 63,0 0-1,1 0 1,1 0 0,0 0 0,0-1 0,7 15 0,-9-24-34,0 1 1,0 0 0,0 0 0,0 0-1,1-1 1,-1 1 0,0-1 0,1 1 0,-1-1-1,1 0 1,0 1 0,-1-1 0,1 0 0,0 0-1,0 0 1,3 1 0,-3-2-6,1 0 0,-1 1 1,0-1-1,0-1 0,0 1 0,1 0 1,-1-1-1,0 1 0,0-1 0,0 1 1,0-1-1,0 0 0,0 0 0,0 0 1,0 0-1,0 0 0,0-1 0,0 1 0,2-3 1,7-6-50,-1 0 1,0-1-1,0-1 1,9-14-1,-11 14-228,1 0-1,0 1 1,1 0-1,13-11 1,-22 21 223,-1 1 0,1-1 1,-1 0-1,1 1 0,0-1 0,0 1 0,-1-1 1,1 1-1,0-1 0,0 1 0,0-1 0,-1 1 0,1 0 1,0-1-1,0 1 0,0 0 0,0 0 0,0 0 1,0-1-1,0 1 0,0 0 0,0 0 0,-1 1 0,1-1 1,0 0-1,0 0 0,0 0 0,0 0 0,0 1 1,0-1-1,0 1 0,-1-1 0,1 0 0,1 2 1,1 1-57,-1 0 0,0 0 0,0 0 0,-1 0 0,1 1 0,-1-1 0,2 6 0,-2-7 82,-1 0 0,1 0 0,-1 1 0,1-1 0,0 0 0,0 0-1,0 0 1,0-1 0,0 1 0,1 0 0,-1 0 0,0 0 0,1-1-1,-1 1 1,1-1 0,0 1 0,2 1 0,-3-3 11,0 0 0,0-1 0,-1 1 0,1 0 0,0 0 0,0 0 0,0-1 1,0 1-1,0 0 0,-1-1 0,1 1 0,0-1 0,0 1 0,-1-1 0,1 1 0,0-1 0,-1 1 0,1-1 0,0 0 0,-1 1 0,1-1 0,-1 0 1,1 0-1,0-1 0,12-23-122,-12 24 111,22-60-1138,-3-1-1,-2-1 1,15-100 0,-49 320 4959,15-131-3351,1 0 0,1-1 0,1 1 0,2-1 0,7 32 0,-9-51-385,1 0 0,-1 0 1,1 0-1,1 0 1,6 9-1,-10-14-96,1 0 0,-1 0 0,1 0 0,0 0 0,0 0-1,-1 0 1,1-1 0,0 1 0,0 0 0,0 0 0,0 0 0,0-1 0,0 1 0,0-1-1,0 1 1,0-1 0,0 1 0,0-1 0,1 0 0,-1 1 0,0-1 0,0 0 0,0 0 0,0 0-1,1 0 1,-1 0 0,0 0 0,0 0 0,0 0 0,1 0 0,-1-1 0,0 1 0,0 0-1,0-1 1,0 1 0,0-1 0,0 1 0,2-2 0,-3 1-33,1 0-1,0 0 1,0 0-1,-1 0 1,1 0-1,0 0 1,-1 0 0,1 0-1,-1 0 1,1-1-1,-1 1 1,0 0-1,0 0 1,1-1 0,-1 1-1,0 0 1,0 0-1,0-1 1,0 1 0,-1 0-1,1 0 1,0 0-1,0-1 1,-1 1-1,1 0 1,-1 0 0,1 0-1,-1 0 1,1-1-1,-1 1 1,0 0-1,0-1 1,-3-3-140,0-1 1,0 1-1,0 0 0,-9-8 0,-2 1 218,-1 1-1,0 1 1,-1 0 0,0 1-1,-1 1 1,0 1-1,0 0 1,-22-4-1,25 7 1265,19 3 271,22-1-250,-8-4-1321,0 0 1,-1-1-1,1-1 0,-1-1 1,-1 0-1,0-1 0,17-14 1,-31 23-21,0-1 0,0 1 0,-1-1 0,1 1 0,-1-1 1,1 0-1,-1 0 0,0 0 0,0 0 0,1 0 0,-1 0 0,-1 0 1,1 0-1,0 0 0,0 0 0,0-3 0,-1-12-395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8.216"/>
    </inkml:context>
    <inkml:brush xml:id="br0">
      <inkml:brushProperty name="width" value="0.05" units="cm"/>
      <inkml:brushProperty name="height" value="0.05" units="cm"/>
    </inkml:brush>
  </inkml:definitions>
  <inkml:trace contextRef="#ctx0" brushRef="#br0">265 146 16740,'7'-12'544,"-1"-1"0,0 0 0,6-23 0,-11 33-442,0-1 0,0 0 0,-1 0 0,1 0 0,-1 1 0,0-1 0,0 0 0,-1-5 0,0 7-27,1 1 1,-1-1-1,1 1 0,-1-1 0,0 0 0,1 1 1,-1-1-1,0 1 0,0 0 0,0-1 0,0 1 0,0 0 1,-1-1-1,1 1 0,0 0 0,-1 0 0,1 0 1,0 0-1,-3-1 0,2 1 23,-1 1 1,1-1-1,-1 0 0,0 1 1,1-1-1,-1 1 0,1 0 1,-1 0-1,0 0 0,1 0 1,-1 0-1,1 1 0,-1-1 1,0 1-1,1 0 0,-1-1 1,1 1-1,0 0 1,-5 3-1,-1 1 58,0 0 0,0 0 0,0 1 0,-7 8 0,-1 1-56,1 2 1,0 0-1,2 0 0,0 1 1,1 1-1,1 0 0,0 1 1,2 0-1,-12 35 0,11-22-58,2 0 0,1 1 0,1 0 0,2 1 0,1 52 0,3-71-28,1-1 0,0 1 1,1-1-1,1 0 0,1 1 0,0-1 0,1 0 0,6 14 0,-8-24-24,0 1 1,0-1-1,0 0 0,1 0 0,-1 0 0,1 0 0,1 0 0,-1-1 0,1 0 1,-1 1-1,1-2 0,0 1 0,1-1 0,-1 0 0,0 0 0,1 0 0,0-1 0,0 1 1,0-2-1,0 1 0,0-1 0,10 2 0,-8-3-13,0-1 1,0 1-1,0-1 0,0-1 1,0 1-1,0-1 0,-1-1 1,1 0-1,-1 0 0,1 0 1,-1-1-1,0 0 0,0 0 1,10-9-1,-13 10 32,0-1 1,-1 1-1,1-1 1,-1 0-1,0 0 0,0 0 1,0 0-1,0-1 1,-1 1-1,4-10 0,-5 11 26,-1-1 0,1 1 0,0-1-1,-1 1 1,0-1 0,0 1-1,0-1 1,0 1 0,0-1 0,-1 1-1,0-1 1,1 1 0,-1-1-1,-1 1 1,1 0 0,-3-6-1,1 5 15,0 0-1,0 0 0,0 0 0,0 1 0,0-1 1,-1 1-1,0 0 0,0 0 0,1 1 0,-2-1 1,1 1-1,0 0 0,0 0 0,-1 0 0,1 0 1,-7-1-1,5 2-39,0-1 1,0 1-1,0 1 0,0-1 1,0 1-1,0 0 1,0 0-1,0 0 0,0 1 1,0 0-1,0 0 1,-8 3-1,8 0-245,11-2 28,11-3-23,13-8-101,0-2 0,44-22 0,-49 21 193,0 1-1,1 1 1,49-13 0,-73 23 135,1-1 0,0 1 0,0-1 0,0 1 0,0 0 0,0 0 0,0 0 0,0 0 0,0 0 0,0 0 0,0 1 0,-1-1 0,1 0 0,0 1 0,0 0 0,0-1 0,0 1 0,-1 0 0,1 0 0,0 0 0,-1 0 0,1 0 0,-1 0 0,1 1 0,-1-1 0,0 0 0,1 1 0,-1-1 0,0 1 0,0 0 0,0-1 0,0 1 0,0 0 0,1 2 0,0 5 14,0 0 1,0 0 0,-1 1 0,-1-1-1,0 18 1,0-19 1,-1 65 119,0 45-176,2-110-168,0 0-1,0 1 1,4 10 0,-5-18 152,0 0 0,0 0 1,1 0-1,-1 0 1,1 0-1,-1 0 0,1 0 1,-1 0-1,1 0 1,-1-1-1,1 1 0,0 0 1,-1 0-1,1-1 0,2 2 1,-3-2 31,1 0 1,0 0 0,-1 0 0,1 0-1,0 0 1,-1 0 0,1 0-1,0 0 1,-1 0 0,1 0-1,0-1 1,-1 1 0,1 0-1,-1-1 1,1 1 0,0 0-1,-1-1 1,1 1 0,-1 0-1,1-1 1,-1 1 0,1-1 0,-1 1-1,0-1 1,1 1 0,-1-1-1,0 1 1,1-2 0,14-22-484,1-16-169</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4.405"/>
    </inkml:context>
    <inkml:brush xml:id="br0">
      <inkml:brushProperty name="width" value="0.025" units="cm"/>
      <inkml:brushProperty name="height" value="0.025" units="cm"/>
    </inkml:brush>
  </inkml:definitions>
  <inkml:trace contextRef="#ctx0" brushRef="#br0">1 32 19588,'4'7'1168,"16"-11"-1168,-1-11-48,7-5 785</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4.996"/>
    </inkml:context>
    <inkml:brush xml:id="br0">
      <inkml:brushProperty name="width" value="0.025" units="cm"/>
      <inkml:brushProperty name="height" value="0.025" units="cm"/>
    </inkml:brush>
  </inkml:definitions>
  <inkml:trace contextRef="#ctx0" brushRef="#br0">1 0 20124,'7'10'1321,"1"10"-1105,0 2-200,-8 14 32,0 11-368,2 3-425,3 0-135,-1-2-616,0-5-457,-4-10 1201,-4-6-344,-6-7 96</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5.511"/>
    </inkml:context>
    <inkml:brush xml:id="br0">
      <inkml:brushProperty name="width" value="0.025" units="cm"/>
      <inkml:brushProperty name="height" value="0.025" units="cm"/>
    </inkml:brush>
  </inkml:definitions>
  <inkml:trace contextRef="#ctx0" brushRef="#br0">0 58 18364,'9'31'1576,"4"-2"-1104,0-5-192,10-4 625,3-2-193,8-10-192,2-8-80,1-10-96,0-6-40,-4-9-72,-1-3-312,-8-3 176,-1-5 32,-6-5-80</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5.924"/>
    </inkml:context>
    <inkml:brush xml:id="br0">
      <inkml:brushProperty name="width" value="0.025" units="cm"/>
      <inkml:brushProperty name="height" value="0.025" units="cm"/>
    </inkml:brush>
  </inkml:definitions>
  <inkml:trace contextRef="#ctx0" brushRef="#br0">44 51 17532,'1'2'68,"89"147"5880,-72-116-5641,-2 0-1,20 59 0,-35-90-375,0 1 0,-1-1 0,1 1-1,-1-1 1,1 1 0,-1-1 0,0 1 0,0-1 0,-1 4 0,1-5 38,0-1-1,0 0 0,0 0 1,0 1-1,0-1 0,0 0 0,-1 0 1,1 1-1,0-1 0,0 0 0,0 0 1,0 1-1,0-1 0,-1 0 1,1 0-1,0 0 0,0 0 0,0 1 1,-1-1-1,1 0 0,0 0 1,0 0-1,-1 0 0,1 0 0,0 0 1,0 0-1,-1 0 0,1 0 1,0 1-1,0-1 0,-1 0 0,-13-8-1064,-10-15 86,2-2 0,0 0 0,2-1 0,0-1 0,-28-55 0,43 73 1148,0 1 0,1-2-1,0 1 1,0 0 0,1-1 0,-2-11 0,4 19-33,1 0 0,0-1 0,0 0 0,0 1-1,0-1 1,0 1 0,1-1 0,-1 1 0,1 0 0,-1-1 0,1 1 0,0-1-1,0 1 1,0 0 0,0 0 0,0-1 0,1 1 0,-1 0 0,1 0 0,-1 0-1,1 0 1,0 1 0,0-1 0,0 0 0,0 1 0,0-1 0,0 1-1,0 0 1,4-2 0,12-4 239,-1 0 1,1 1-1,1 1 0,-1 1 0,1 1 0,0 0 1,0 1-1,0 1 0,0 1 0,32 4 0,-48-4-326,0 1 0,-1-1 0,1 1 0,0 0 0,-1-1-1,1 1 1,0 0 0,-1 1 0,1-1 0,-1 0-1,0 1 1,1-1 0,-1 1 0,0 0 0,0 0 0,0 0-1,0 0 1,0 0 0,-1 0 0,1 0 0,-1 1 0,1-1-1,-1 1 1,0-1 0,0 1 0,0-1 0,0 1 0,0 0-1,-1-1 1,1 1 0,-1 0 0,0 0 0,0-1 0,0 1-1,0 0 1,0 0 0,0 0 0,-1-1 0,-1 5 0,0 2 35,0-1 1,-1 1 0,0-1-1,-1 1 1,0-1 0,0-1-1,-1 1 1,0 0 0,0-1 0,-1 0-1,-7 7 1,10-10-149,-1-1-1,0 0 1,-1 0-1,1 0 1,-8 3-1,11-5 77,0-1-1,0 0 1,0 1-1,1-1 1,-1 1-1,0-1 1,0 0-1,0 0 1,0 0-1,0 1 1,0-1-1,0 0 1,0 0-1,0 0 1,0-1-1,0 1 1,0 0-1,0 0 1,0 0-1,0-1 1,0 1-1,0 0 1,0-1-1,0 1 1,0-1-1,1 1 1,-1-1-1,0 0 1,0 1 0,0-1-1,1 0 1,-1 1-1,0-1 1,0-2-1,-3-12-284</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6.437"/>
    </inkml:context>
    <inkml:brush xml:id="br0">
      <inkml:brushProperty name="width" value="0.025" units="cm"/>
      <inkml:brushProperty name="height" value="0.025" units="cm"/>
    </inkml:brush>
  </inkml:definitions>
  <inkml:trace contextRef="#ctx0" brushRef="#br0">1 69 14523,'5'11'703,"0"1"1,-1-1-1,0 1 0,0-1 0,2 21 1,-3-21-94,-1 1 0,1 0 1,1-1-1,0 1 0,7 13 1,-10-24-567,-1-1 1,0 1-1,0-1 1,0 1-1,1-1 1,-1 1-1,0-1 0,1 1 1,-1-1-1,0 1 1,1-1-1,-1 1 1,1-1-1,-1 0 1,1 1-1,-1-1 1,1 0-1,-1 1 0,1-1 1,-1 0-1,1 0 1,-1 1-1,1-1 1,-1 0-1,1 0 1,-1 0-1,2 0 1,-1 0-5,-1-1 1,1 1 0,-1-1 0,1 1 0,0-1-1,-1 1 1,1-1 0,-1 1 0,0-1-1,1 0 1,-1 1 0,1-1 0,-1 0 0,0 1-1,0-1 1,1 0 0,-1-1 0,6-33 691,-5 34-725,1-71 975,-2 65-1015,0 1-1,-1 0 0,0-1 0,0 1 1,0 0-1,-1 0 0,0 0 1,-1 0-1,-3-7 0,-1 6-825,5 13-360,2-4 1012,0-1 1,0 1 0,0 0-1,0 0 1,1-1-1,-1 1 1,1 0-1,-1-1 1,1 1 0,1 2-1,1-1 32,-1-1-1,1 0 0,0 0 0,0 0 1,0 0-1,0-1 0,0 1 0,0-1 1,1 0-1,-1 0 0,0 0 0,1 0 1,-1-1-1,0 1 0,1-1 0,-1 0 1,1 0-1,-1 0 0,1 0 1,-1-1-1,7-1 0,21-5-525</inkml:trace>
  <inkml:trace contextRef="#ctx0" brushRef="#br0" timeOffset="1">309 1 15443,'-9'10'576,"0"1"0,1 0 0,0 0 0,1 1 0,1 0 0,-11 25-1,14-30-373,1 0-1,0 1 0,0-1 1,1 1-1,-1 0 0,2-1 1,-1 1-1,1 0 0,0 0 1,1-1-1,0 1 0,0 0 0,4 11 1,-5-16-144,1-1 1,0 0-1,0 0 1,-1 0-1,1 1 1,1-1-1,-1 0 1,0 0-1,0-1 0,1 1 1,-1 0-1,1 0 1,-1 0-1,1-1 1,0 1-1,0-1 1,0 0-1,0 1 1,0-1-1,0 0 1,0 0-1,0 0 1,0 0-1,0-1 1,1 1-1,-1-1 0,0 1 1,1-1-1,-1 0 1,0 0-1,0 0 1,1 0-1,-1 0 1,0 0-1,1-1 1,-1 1-1,0-1 1,1 1-1,-1-1 1,0 0-1,0 0 1,0 0-1,0 0 0,0-1 1,0 1-1,0 0 1,0-1-1,-1 1 1,1-1-1,2-3 1,1-1 1,0 0 0,0 0 0,-1-1 1,0 1-1,0-1 0,0 0 0,-1 0 1,0-1-1,-1 1 0,1-1 0,-1 1 1,1-12-1,-2 13-198,-1 0 0,0 0 0,0 1 0,0-1 0,0 0 0,-1 0 1,0 1-1,0-1 0,-1 0 0,1 1 0,-1-1 0,-1 1 0,1 0 0,-1 0 0,0 0 1,0 0-1,-4-6 0,-2 3-529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6.950"/>
    </inkml:context>
    <inkml:brush xml:id="br0">
      <inkml:brushProperty name="width" value="0.025" units="cm"/>
      <inkml:brushProperty name="height" value="0.025" units="cm"/>
    </inkml:brush>
  </inkml:definitions>
  <inkml:trace contextRef="#ctx0" brushRef="#br0">70 51 14443,'-3'1'230,"-1"1"1,0-1-1,1 1 1,-1 0-1,1 0 1,0 1-1,0-1 0,0 1 1,0 0-1,0-1 1,0 1-1,1 0 0,-1 1 1,1-1-1,0 0 1,0 1-1,0-1 0,1 1 1,-1 0-1,-1 3 1,1 1-24,-1 0 0,1 0 1,1 0-1,-1 0 0,1 0 0,1 1 1,-1-1-1,2 13 0,-1-18-188,1-1 0,-1 0 0,0 0 1,1 0-1,0 1 0,-1-1 0,1 0 0,0 0 0,0 0 0,0 0 0,0 0 0,1 0 0,-1-1 0,0 1 1,1 0-1,2 2 0,-3-4-7,0 1 0,1 0 0,-1 0 0,0-1 1,1 1-1,-1-1 0,1 1 0,-1-1 0,1 0 0,0 0 1,-1 0-1,1 1 0,-1-1 0,1-1 0,-1 1 1,1 0-1,-1 0 0,3-1 0,1-1 16,0 0-1,0 0 1,1-1 0,-2 1 0,1-1-1,0-1 1,0 1 0,-1 0-1,0-1 1,0 0 0,5-6-1,2-4 54,-1 0 0,0-1 0,-1 0-1,-1 0 1,-1-1 0,0 0 0,-1 0-1,7-30 1,-12 44-68,-1-1-1,1 1 0,-1 0 1,0-1-1,0 1 1,0-1-1,0 1 1,-1 0-1,0-3 0,1 5-10,0-1 0,0 1-1,0 0 1,0 0-1,0 0 1,0 0 0,0-1-1,0 1 1,0 0-1,0 0 1,0 0-1,0 0 1,-1 0 0,1-1-1,0 1 1,0 0-1,0 0 1,0 0 0,0 0-1,-1 0 1,1 0-1,0 0 1,0 0 0,0 0-1,0-1 1,0 1-1,-1 0 1,1 0 0,0 0-1,0 0 1,0 0-1,0 0 1,-1 0-1,1 0 1,0 0 0,0 0-1,0 0 1,0 0-1,-1 1 1,-9 10 26,6-2-11,-1 1 0,1 0-1,1 0 1,0 0-1,0 0 1,-1 20 0,2-10 95,0 1 1,3 31 0,0-47-74,-1 1-1,1-1 1,0 1-1,0-1 1,1 0 0,-1 1-1,1-1 1,0 0-1,1 0 1,-1-1 0,4 6-1,-4-8-22,-1-1 0,0 1 0,1-1-1,0 1 1,-1-1 0,1 0 0,0 0 0,0 0-1,-1 0 1,1 0 0,0 0 0,0 0 0,0 0 0,0-1-1,0 1 1,0-1 0,0 0 0,1 0 0,-1 1 0,0-1-1,0-1 1,0 1 0,0 0 0,0 0 0,0-1-1,0 1 1,0-1 0,0 0 0,0 1 0,3-3 0,3 0-2,-1-1 0,0 0 0,0-1 1,0 1-1,-1-1 0,0-1 0,8-7 0,34-46-142,-21 23-87,-16 27 49,-11 9 162,0 0 1,0 0-1,1 0 1,-1 0-1,0 0 0,0 0 1,0 0-1,1 0 1,-1 0-1,0 0 1,0 0-1,0 0 0,1 0 1,-1 0-1,0 0 1,0 0-1,0 0 1,0 0-1,1 1 0,-1-1 1,0 0-1,0 0 1,0 0-1,0 0 1,0 0-1,1 1 0,-1-1 1,0 0-1,0 0 1,0 0-1,0 1 1,0-1-1,0 0 1,0 0-1,3 27-112,-3-11 143,2-7 42,-1-1 1,1 0-1,0 1 1,1-1-1,6 13 0,-8-20-43,-1 1-1,1-1 1,0 1 0,0-1-1,0 0 1,0 1-1,0-1 1,0 0-1,0 0 1,0 0-1,0 0 1,0 0-1,1 0 1,-1 0-1,0 0 1,1 0 0,-1-1-1,1 1 1,-1 0-1,1-1 1,-1 1-1,1-1 1,-1 0-1,1 0 1,0 1-1,-1-1 1,1 0-1,-1 0 1,1 0 0,0-1-1,-1 1 1,1 0-1,-1-1 1,1 1-1,-1-1 1,1 1-1,-1-1 1,2 0-1,5-5 53,-1 1-1,0-1 0,0 0 0,0 0 0,-1-1 0,0 0 1,0 0-1,-1-1 0,1 1 0,5-14 0,11-14-77,-11 25-91,-2 11-243,-7 1 198,-1 0-1,1 0 1,-1 0-1,1 0 0,-1 1 1,0-1-1,2 5 1,8 15-814,-11-22 922,1 1-1,-1-1 1,0 1-1,1 0 1,-1-1-1,1 1 1,0-1 0,-1 1-1,1-1 1,-1 1-1,1-1 1,0 0 0,-1 1-1,1-1 1,0 0-1,-1 1 1,1-1-1,0 0 1,0 0 0,-1 0-1,1 0 1,0 0-1,1 0 1,10-4-368</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7.559"/>
    </inkml:context>
    <inkml:brush xml:id="br0">
      <inkml:brushProperty name="width" value="0.025" units="cm"/>
      <inkml:brushProperty name="height" value="0.025" units="cm"/>
    </inkml:brush>
  </inkml:definitions>
  <inkml:trace contextRef="#ctx0" brushRef="#br0">7 0 14867,'-1'12'5012,"1"21"-2651,-1 11-1072,0-10-425,-2 21 99,2 0-1,13 107 0,-12-158-961,1 0-1,0 0 0,0 0 0,0 0 0,1 0 0,-1-1 0,1 1 1,0 0-1,3 4 0,-4-7-2,-1-1 0,1 1 1,-1-1-1,1 1 0,-1-1 0,1 1 0,-1-1 1,1 0-1,0 1 0,-1-1 0,1 0 1,0 0-1,-1 1 0,1-1 0,0 0 0,-1 0 1,1 0-1,0 0 0,-1 0 0,1 0 1,0 0-1,-1 0 0,2 0 0,0-1-2,-1 1 1,1-1-1,-1 0 0,1 0 0,0 0 0,-1 0 1,0 0-1,1 0 0,-1-1 0,0 1 0,1 0 0,-1-1 1,1-1-1,21-31-10,-2-1 0,31-67 0,-41 77-56,-3 10-27,-5 11-80,-1-1 1,1 0-1,-1 0 0,0 1 0,0-1 1,0 0-1,-1-1 0,0 1 1,0 0-1,0 0 0,0-1 1,-1-7-1,-6 4-238,-3 6-149</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8.057"/>
    </inkml:context>
    <inkml:brush xml:id="br0">
      <inkml:brushProperty name="width" value="0.025" units="cm"/>
      <inkml:brushProperty name="height" value="0.025" units="cm"/>
    </inkml:brush>
  </inkml:definitions>
  <inkml:trace contextRef="#ctx0" brushRef="#br0">0 0 16612,'14'36'1464,"7"-11"-1040,0-8-304,6-10 192,1-7 1776,-1-16-1727,0-5 63,-1-11-160</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8.742"/>
    </inkml:context>
    <inkml:brush xml:id="br0">
      <inkml:brushProperty name="width" value="0.025" units="cm"/>
      <inkml:brushProperty name="height" value="0.025" units="cm"/>
    </inkml:brush>
  </inkml:definitions>
  <inkml:trace contextRef="#ctx0" brushRef="#br0">36 0 16059,'-11'51'1122,"2"-14"-342,-5 44 1,13-69-635,1 0 0,-1 0 0,2 0 0,0 0 0,0 0 0,1 0 0,7 22 0,-8-31-130,0 0 0,0-1 0,0 1 0,1 0 1,-1-1-1,1 1 0,0-1 0,0 1 0,-1-1 1,1 0-1,1 0 0,-1 0 0,0 0 0,1 0 1,-1 0-1,0 0 0,6 1 0,-6-2-14,0-1-1,0 1 1,0-1-1,0 0 1,0 1-1,0-1 1,0 0 0,0 0-1,0-1 1,0 1-1,0 0 1,0-1-1,0 1 1,0-1-1,0 0 1,0 0 0,0 1-1,-1-1 1,1 0-1,0-1 1,0 1-1,-1 0 1,1 0-1,-1-1 1,1 1-1,1-4 1,2 0 2,-1-1 0,-1 0 0,1 0 0,-1 0 0,5-12 0,2-3 213,-7 44 464,-2-15-573,0-1 0,0 1 0,1-1 1,0 0-1,0 1 0,0-1 0,1 0 1,1 0-1,5 9 0,-8-14-87,0 0-1,1-1 1,-1 1-1,0 0 0,1-1 1,0 1-1,-1-1 1,1 0-1,0 1 1,0-1-1,0 0 0,0 0 1,0 0-1,0 0 1,0-1-1,0 1 1,0 0-1,0-1 0,0 1 1,0-1-1,0 0 1,1 0-1,-1 0 1,0 0-1,0 0 0,0 0 1,1-1-1,-1 1 1,0-1-1,0 0 1,0 1-1,0-1 0,0 0 1,0 0-1,0 0 1,0 0-1,2-2 1,5-4 18,-1 0-1,1-1 1,-1 1 0,0-1 0,-1-1 0,8-11 0,-7 9-92,0 1-1,1 0 1,17-14-1,-26 23 43,0 1-1,1-1 1,-1 1-1,1-1 1,-1 1-1,1 0 0,0-1 1,-1 1-1,1 0 1,-1 0-1,1-1 1,0 1-1,-1 0 1,1 0-1,-1 0 0,1 0 1,0 0-1,-1 0 1,1 0-1,0 0 1,-1 0-1,1 0 1,0 0-1,-1 0 1,1 0-1,-1 0 0,1 1 1,0-1-1,-1 0 1,1 1-1,-1-1 1,1 0-1,-1 1 1,1-1-1,-1 0 1,1 1-1,-1-1 0,1 1 1,-1-1-1,0 1 1,1-1-1,-1 1 1,0-1-1,1 1 1,-1 0-1,0-1 0,0 1 1,1-1-1,-1 2 1,2 5-63,0 0 0,0 0 1,1 13-1,0-8 14,-3-7 46,2-1 0,-1 0 0,0 0-1,1 0 1,0-1 0,3 7 0,-4-9 5,-1-1 0,0 1 0,1-1 0,-1 0 0,1 1 0,-1-1 0,1 1 0,-1-1 0,1 0 0,-1 1 0,1-1 0,-1 0 0,1 1 0,-1-1 1,1 0-1,-1 0 0,1 0 0,0 0 0,-1 1 0,1-1 0,0 0 0,0-1-13,0 1-1,0 0 1,0-1 0,0 1 0,0-1-1,0 1 1,0-1 0,0 1 0,0-1 0,0 0-1,-1 1 1,1-1 0,0 0 0,-1 0 0,1 0-1,0 0 1,0-1 0,2-3 116,0-1 0,0 0 1,-1 0-1,1 0 0,-1 0 0,-1 0 0,1-1 1,-1 1-1,0-1 0,0-6 0,0-23-35</inkml:trace>
  <inkml:trace contextRef="#ctx0" brushRef="#br0" timeOffset="1">384 73 14051,'0'22'1056,"8"-5"-1016,2-1-88,10-5 536,4-4-272,9-4-216</inkml:trace>
  <inkml:trace contextRef="#ctx0" brushRef="#br0" timeOffset="2">657 175 14635,'-5'10'739,"-2"1"-34,0 1 0,1 1 0,1-1 0,0 1 0,1 0 1,-5 24-1,8-36-653,1 0 1,0 0-1,0 0 0,0-1 1,0 1-1,0 0 1,0 0-1,0 0 0,0 0 1,0 0-1,0-1 1,0 1-1,0 0 0,0 0 1,1 0-1,-1 0 1,0-1-1,1 1 1,-1 0-1,1 0 0,-1-1 1,1 1-1,-1 0 1,1-1-1,-1 1 0,1 0 1,0-1-1,-1 1 1,2 0-1,0-1 6,-1 0 0,1 1 0,-1-1 0,1 0 0,-1 0 0,1-1 0,0 1 0,-1 0-1,1 0 1,-1-1 0,1 1 0,-1-1 0,1 1 0,1-2 0,8-4 91,0 0-1,19-14 1,-30 20-149,24-19 32,-16 12-61,0 0 0,0 1-1,1 0 1,0 0-1,0 1 1,0 0 0,1 0-1,14-4 1,-22 9 27,-1 0 1,1-1-1,-1 1 1,1 0-1,-1 0 0,1 0 1,-1 0-1,1 0 1,0 0-1,-1 1 0,1-1 1,-1 1-1,1-1 1,-1 1-1,0-1 0,1 1 1,-1 0-1,1-1 1,-1 1-1,2 1 0,0 2 99,0-1-1,-1 0 0,1 1 0,-1-1 0,4 7 0,7 10 717,-12-20-812,-1 1 1,0-1-1,0 0 0,0 0 0,1 1 0,-1-1 0,0 0 1,0 0-1,1 0 0,-1 0 0,0 1 0,0-1 0,1 0 1,-1 0-1,0 0 0,1 0 0,-1 0 0,0 0 0,0 0 1,1 0-1,-1 0 0,0 0 0,1 0 0,-1 0 0,0 0 1,1 0-1,-1 0 0,0 0 0,0 0 0,1 0 0,-1 0 1,0 0-1,1 0 0,-1-1 0,0 1 0,0 0 0,1 0 1,8-11-53,-5 7 101,4-5-114</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9.317"/>
    </inkml:context>
    <inkml:brush xml:id="br0">
      <inkml:brushProperty name="width" value="0.025" units="cm"/>
      <inkml:brushProperty name="height" value="0.025" units="cm"/>
    </inkml:brush>
  </inkml:definitions>
  <inkml:trace contextRef="#ctx0" brushRef="#br0">147 21 16692,'-2'-2'251,"1"0"0,0 1 0,-1-1 0,1 1 1,-1-1-1,1 1 0,-1 0 0,0 0 1,0 0-1,0 0 0,1 0 0,-1 0 0,0 0 1,0 1-1,0-1 0,0 1 0,0-1 0,-3 1 1,1-1 61,0 1 0,0 1 0,0-1 0,0 0 0,0 1 0,0 0 0,0 0-1,0 0 1,-4 2 0,3-1-271,1 1-1,-1-1 0,0 0 0,1 1 0,0 0 1,0 0-1,-1 0 0,2 1 0,-1-1 0,0 1 0,1 0 1,0 0-1,0 0 0,0 1 0,-3 6 0,6-11-68,-1 1-1,1-1 0,0 1 0,0-1 1,0 1-1,0 0 0,0-1 1,0 1-1,0-1 0,0 1 0,0-1 1,0 1-1,0 0 0,0-1 0,0 1 1,0-1-1,0 1 0,1-1 1,-1 1-1,0-1 0,0 1 0,1-1 1,-1 1-1,0-1 0,1 1 0,-1-1 1,1 1-1,17 6-532,31-6-113,-36-1 499,0 0 43,0 1-1,-1 1 0,1 0 0,23 6 1,-32-6 136,0-1 0,0 1 1,0 0-1,0 0 1,0 0-1,0 0 0,0 1 1,-1-1-1,1 1 1,-1 0-1,0 0 0,0 1 1,0-1-1,0 0 1,-1 1-1,1 0 0,2 5 1,-4-7 33,0 0 0,0 0 0,-1 0 1,1 1-1,-1-1 0,1 0 0,-1 0 0,0 0 1,1 0-1,-1 1 0,0-1 0,-1 0 0,1 0 1,0 0-1,-1 1 0,1-1 0,-1 0 0,1 0 1,-1 0-1,0 0 0,0 0 0,0 0 0,0 0 1,-1 0-1,1-1 0,0 1 0,-1 0 0,1-1 1,-1 1-1,0-1 0,1 1 0,-1-1 0,0 0 1,0 0-1,0 1 0,0-1 0,0-1 1,0 1-1,-4 1 0,0 0 40,-1 0 1,0 0-1,0 0 1,0-1-1,1 0 1,-1-1-1,0 0 1,0 0-1,0 0 1,0-1-1,-10-1 1,12 0-258,-1 0 1,1 0-1,-1 0 1,1-1-1,0 0 1,-7-4-1,11 6 122,0 0-1,0 0 1,0 0 0,0 1-1,0-1 1,0 0-1,0 0 1,0-1-1,0 1 1,1 0 0,-1 0-1,0 0 1,1 0-1,-1-1 1,1 1-1,-1 0 1,1 0 0,0-1-1,-1 1 1,1 0-1,0-1 1,0 1-1,0-1 1,0 1-1,0 0 1,0-1 0,1 1-1,-1 0 1,0-1-1,1 1 1,-1 0-1,1-2 1,9-10-673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9.178"/>
    </inkml:context>
    <inkml:brush xml:id="br0">
      <inkml:brushProperty name="width" value="0.05" units="cm"/>
      <inkml:brushProperty name="height" value="0.05" units="cm"/>
    </inkml:brush>
  </inkml:definitions>
  <inkml:trace contextRef="#ctx0" brushRef="#br0">1 197 16956,'1'1'249,"0"0"1,1-1 0,-1 1 0,0 0 0,0 0-1,0 0 1,0 0 0,1 0 0,-2 1 0,3 1-1,9 10 1079,-7-11-1197,-1 0 0,1 0 0,0-1 0,-1 1 0,1-1 0,0 0 0,0-1 0,0 1 0,0-1 0,-1 0 0,1 0 0,0 0 0,0-1 0,0 0 0,0 0 0,0 0 0,7-4 0,-7 4-65,0-1 0,0 0 1,0 0-1,-1 0 0,1-1 1,-1 1-1,0-1 0,0 0 1,0-1-1,0 1 0,0-1 0,0 0 1,-1 1-1,0-2 0,0 1 1,4-8-1,-6 11-42,0-1 1,0 1-1,-1 0 1,1-1-1,-1 1 1,0-1-1,1 1 1,-1-1-1,0 1 1,0-1-1,0 1 1,0-1-1,0 1 1,0-1-1,0 1 1,0-1-1,-1 1 1,1-1-1,0 1 1,-1 0-1,0-1 1,1 1-1,-1 0 1,0-1-1,1 1 1,-1 0-1,0 0 1,0-1-1,0 1 1,0 0-1,0 0 1,-1 0-1,1 0 1,0 1-1,0-1 1,0 0-1,-1 0 1,-2 0-1,1 0-14,0 0 0,0 0 0,-1 0 0,1 1 0,0 0 1,-1 0-1,1 0 0,0 0 0,-1 0 0,1 1 0,0-1 0,0 1 0,-1 0 0,1 0 0,0 0 0,0 0 0,-3 2 0,0 1-26,-1 1 1,1 0-1,0 0 0,1 1 1,0-1-1,-1 1 0,2 0 1,-1 1-1,1-1 0,0 1 1,0 0-1,0 0 0,-2 9 1,1-4 1,1 1 1,1-1-1,0 0 0,1 1 1,0-1-1,1 1 1,1 18-1,0-26 10,1-1-1,-1 1 1,1-1 0,0 0-1,0 1 1,0-1 0,1 0-1,3 8 1,-4-10 1,1 0 0,-1-1 0,0 1 0,1 0 1,0 0-1,-1-1 0,1 1 0,0-1 0,0 0 0,-1 1 1,1-1-1,0 0 0,1 0 0,-1 0 0,0 0 0,0 0 1,0-1-1,0 1 0,4 0 0,2-1-4,0 0 0,0 0 0,0-1 0,0 0 0,0-1 0,0 1 0,-1-1 0,1-1 0,0 0 0,-1 0 0,0 0 0,0-1 0,0 0 0,11-9 0,4-2-9,-2-2 0,0 0 0,21-25 0,-21 19 14,-1 0 1,19-32 0,-29 41-4,-2 0 0,0 0-1,0 0 1,-1-1 0,-1 0 0,3-15 0,-7 13-52,-2 17 55,1 0 0,0 0 1,-1 0-1,1 0 0,0 0 0,-1 0 1,1 1-1,0-1 0,-1 0 0,1 0 1,0 0-1,0 0 0,-1 0 0,1 0 1,0 0-1,-1 1 0,1-1 0,0 0 1,0 0-1,0 0 0,-1 1 0,1-1 1,0 0-1,0 0 0,0 1 0,-1-1 1,1 0-1,0 1 0,-17 27-66,10-8 62,1-1 0,1 1 1,-3 29-1,7-42 12,0-1-1,1 1 1,0-1-1,0 1 1,0-1-1,1 1 1,0-1-1,0 0 1,1 1-1,0-1 1,0 0-1,0 0 1,1 0-1,-1 0 1,5 6-1,-5-11-2,0 1 0,-1 0 0,1 0 1,0-1-1,0 1 0,0-1 0,0 0 0,0 0 0,0 1 1,1-1-1,-1 0 0,0-1 0,0 1 0,1 0 0,-1-1 0,1 1 1,-1-1-1,1 0 0,-1 0 0,0 0 0,1 0 0,-1 0 1,1-1-1,-1 1 0,0-1 0,1 1 0,-1-1 0,0 0 1,4-1-1,1-1 3,0-1 0,0 0 1,0 0-1,-1-1 0,1 1 1,-1-1-1,9-10 0,-5 4 3,-1-1 0,0 0 0,0-1 0,-1 0 0,-1 0 1,0-1-1,-1 0 0,-1 0 0,0 0 0,-1-1 0,0 1 0,2-26 0,-8 27-20,-3 13-14,4 2 19,0-1 1,-1 1 0,1-1 0,0 1 0,0 0-1,0-1 1,0 1 0,1 0 0,-2 3 0,-2 9 6,1 1 0,1-1 1,0 1-1,1-1 0,1 1 0,0-1 1,2 16-1,-1-25 6,0 0-1,0-1 1,0 1 0,0-1 0,1 1-1,0-1 1,0 1 0,0-1-1,0 0 1,1 0 0,4 5 0,-5-7 0,0 0 1,0 0 0,0-1-1,1 1 1,-1 0 0,1-1-1,-1 0 1,1 0 0,0 1-1,-1-1 1,1-1 0,0 1-1,0 0 1,-1-1 0,1 1-1,0-1 1,0 0 0,0 0-1,0 0 1,3-1 0,1 0 13,-1 0 1,0-1-1,0 0 1,0 0-1,0 0 1,0-1-1,0 0 1,-1 0-1,1 0 1,-1-1-1,0 0 1,0 0-1,0 0 1,0-1-1,-1 1 1,0-1-1,0 0 1,0 0-1,0-1 0,3-8 1,-2 5 10,-1 0 1,0 0-1,-1-1 0,1 0 0,-2 1 1,0-1-1,0 0 0,-1 0 0,0 0 1,0-1-1,-1 1 0,-2-12 1,1 19-29,1 0 1,-1 0-1,0 0 1,0 0-1,0 0 1,0 1 0,0-1-1,-1 0 1,1 1-1,-1-1 1,0 1-1,0 0 1,0-1-1,0 1 1,0 0 0,0 0-1,-5-3 1,6 5-7,0-1 0,0 0 0,0 1 0,0 0 0,0-1 1,-1 1-1,1 0 0,0-1 0,0 1 0,0 0 0,0 0 0,-1 0 1,1 0-1,0 0 0,0 1 0,0-1 0,-1 0 0,0 1 0,0 0-2,1-1 0,-1 1 0,1 0-1,-1 0 1,1 1 0,-1-1 0,1 0-1,0 0 1,0 1 0,0-1 0,-1 1-1,1-1 1,1 1 0,-1-1 0,-1 3-1,0-1 2,1 0 0,-1 1-1,1-1 1,0 0 0,0 0-1,1 1 1,-1-1 0,0 0-1,1 1 1,0-1 0,0 1-1,0-1 1,0 0 0,1 1-1,-1-1 1,1 0 0,0 1 0,0-1-1,2 4 1,-2-5-3,1 0 0,-1 0 0,1 0 0,-1 0 0,1 0 1,0 0-1,0 0 0,0-1 0,0 1 0,0-1 0,0 0 0,1 1 0,-1-1 0,0 0 1,1 0-1,-1-1 0,1 1 0,-1 0 0,1-1 0,-1 0 0,1 1 0,-1-1 0,1 0 1,-1 0-1,1 0 0,2-1 0,9-2-78,0 0 1,0 0-1,-1-2 1,1 1-1,19-11 1,-15 6-55,-17 9 125,0-1 0,0 1-1,0 0 1,0-1 0,0 1-1,0 0 1,0-1 0,0 1 0,0 0-1,0 0 1,0 0 0,0 0-1,0 0 1,0 0 0,0 0 0,0 1-1,0-1 1,0 0 0,0 0-1,0 1 1,0-1 0,0 1 0,0-1-1,0 1 1,0-1 0,0 1-1,0-1 1,-1 1 0,1 0 0,0-1-1,1 3 1,1 1-10,-1 1 0,1-1 1,-1 1-1,0 0 0,2 7 0,7 17 45,-9-26-4,1 0 0,-1-1 0,0 1 0,1-1 0,-1 1-1,1-1 1,0 0 0,0 0 0,0 0 0,0 0 0,0-1 0,0 1 0,0-1 0,1 0 0,-1 0 0,0 0-1,1 0 1,-1-1 0,1 1 0,-1-1 0,1 0 0,-1 0 0,1 0 0,-1 0 0,1-1 0,-1 0 0,1 1-1,3-3 1,11-2 49,-2-1-1,1-1 0,0 0 0,15-11 1,-32 18-67,51-31 28,-36 21-63,0 1 0,1 0 0,0 0 0,27-8 0,-42 16 36,0 1 1,0-1-1,1 1 0,-1 0 0,0 0 1,0-1-1,0 1 0,1 0 0,-1 0 1,0 0-1,0 0 0,0 0 0,1 1 1,-1-1-1,0 0 0,0 0 0,0 1 1,0-1-1,0 1 0,1-1 0,-1 1 1,0-1-1,0 1 0,0 0 0,0 0 1,-1-1-1,1 1 0,0 0 0,0 0 1,0 0-1,-1 0 0,1 0 0,1 1 1,-1 3-71,1-1 1,-1 0 0,0 0-1,0 0 1,-1 1 0,1-1 0,-1 0-1,0 6 1,-5-23-1399,1-1 1019</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39.894"/>
    </inkml:context>
    <inkml:brush xml:id="br0">
      <inkml:brushProperty name="width" value="0.025" units="cm"/>
      <inkml:brushProperty name="height" value="0.025" units="cm"/>
    </inkml:brush>
  </inkml:definitions>
  <inkml:trace contextRef="#ctx0" brushRef="#br0">64 98 17812,'0'-9'398,"0"3"-259,1 0-1,-1 0 0,-1 0 0,1 0 0,-1 0 1,0 0-1,0 0 0,0 0 0,-1 0 0,0 1 1,0-1-1,-4-6 0,6 12-114,-1-1-1,1 1 1,0 0 0,0-1 0,-1 1 0,1-1-1,0 1 1,-1 0 0,1 0 0,0-1-1,-1 1 1,1 0 0,0 0 0,-1-1-1,1 1 1,-1 0 0,1 0 0,0 0-1,-1 0 1,1-1 0,-1 1 0,1 0 0,-1 0-1,1 0 1,0 0 0,-1 0 0,1 0-1,-1 0 1,1 0 0,-1 0 0,1 1-1,-1-1 1,1 0 0,0 0 0,-1 0-1,1 0 1,-1 1 0,1-1 0,0 0 0,-1 0-1,1 1 1,0-1 0,-1 0 0,1 1-1,0-1 1,-1 0 0,1 1 0,0-1-1,0 0 1,-1 1 0,1-1 0,0 1-1,0-1 1,0 0 0,0 1 0,-1 0 0,-7 25 236,0 16-18,3 0-1,2 1 1,1 47 0,17 127 1139,0-103-565,-12-97-700,1-1 0,1 0 0,0 0 1,14 27-1,-19-42-117,1 0 1,-1 1 0,1-1-1,-1 0 1,1 0-1,0 0 1,-1 0 0,1 0-1,0 0 1,0-1-1,0 1 1,0 0-1,0 0 1,0 0 0,2 0-1,-3-1 0,0 0-1,1 0 1,-1 0-1,0 0 1,1 0-1,-1-1 1,0 1-1,1 0 1,-1 0 0,0 0-1,1-1 1,-1 1-1,0 0 1,1 0-1,-1-1 1,0 1-1,0 0 1,1-1-1,-1 1 1,0 0-1,0-1 1,0 1-1,0 0 1,1-1-1,-1 1 1,0-1-1,0 1 1,0 0-1,0-1 1,0 0-1,1-4-9,0-1-1,-1 0 0,0 0 0,0 1 0,-1-10 0,-9-29 105,-1 0 0,-2 2 0,-2-1 0,-22-41 0,34 72-38,7 8-264,16 12-626,-5-1 268,-5-4 15,0-1 0,1 0 0,-1-1 0,0 0 0,0-1 0,1 0 1,-1 0-1,0-1 0,0-1 0,19-4 0,-24 5 389,0 0 1,-1-1-1,1 0 0,0 0 1,-1 0-1,1 0 0,-1-1 0,1 1 1,-1-1-1,0 0 0,0-1 1,-1 1-1,1-1 0,-1 1 1,1-1-1,-1 0 0,-1 0 1,1-1-1,0 1 0,-1-1 0,0 1 1,0-1-1,2-9 0,-3 11 280,-1 0 0,0 0 0,0 0 1,0 0-1,0 0 0,-1 0 0,1 1 0,-1-1 0,0 0 0,0 0 0,0 0 0,0 0 0,0 1 0,0-1 0,-1 1 0,-1-4 0,2 6-42,0-1 0,1 0-1,-1 0 1,0 0 0,0 1 0,0-1 0,0 0 0,0 1-1,1-1 1,-1 1 0,0-1 0,0 1 0,0-1 0,-1 1-1,1 0 1,0-1 0,0 1 0,0 0 0,0 0 0,0 0-1,0 0 1,0 0 0,0 0 0,0 0 0,0 0 0,-1 0-1,1 1 1,0-1 0,0 0 0,0 1 0,0-1 0,0 1-1,0-1 1,0 1 0,1 0 0,-1-1 0,0 1 0,0 0-1,0-1 1,0 1 0,1 0 0,-1 0 0,0 0 0,1 0-1,-2 1 1,-2 5 197,-1 0-1,1 0 1,0 0-1,1 0 1,0 0-1,0 1 0,0 0 1,-2 15-1,4-18-171,0 0-1,0 1 0,0-1 1,1 1-1,0-1 0,0 0 1,1 1-1,-1-1 0,1 0 0,0 1 1,1-1-1,-1 0 0,1 0 1,3 7-1,-4-11-73,0 0-1,0 1 1,0-1-1,0 0 1,0 1-1,1-1 0,-1 0 1,0 0-1,1 0 1,-1 0-1,1 0 1,-1 0-1,1 0 1,-1-1-1,1 1 1,-1-1-1,1 1 1,0-1-1,-1 1 1,1-1-1,0 0 1,0 0-1,-1 0 1,1 0-1,0 0 1,-1 0-1,1 0 1,0-1-1,0 1 1,-1-1-1,1 1 1,-1-1-1,1 0 1,0 1-1,2-3 1,3-1-39,0-1 1,0 0-1,0 0 0,-1 0 1,0-1-1,7-7 1,2-6-408,0-1 1,-2 0-1,-1 0 1,0-2-1,-1 1 1,-2-1-1,0-1 1,-1 0-1,-1 0 1,4-30-1,0-9-572</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40.458"/>
    </inkml:context>
    <inkml:brush xml:id="br0">
      <inkml:brushProperty name="width" value="0.025" units="cm"/>
      <inkml:brushProperty name="height" value="0.025" units="cm"/>
    </inkml:brush>
  </inkml:definitions>
  <inkml:trace contextRef="#ctx0" brushRef="#br0">1 279 12619,'1'9'216,"1"0"1,0 0-1,1-1 0,0 1 1,0 0-1,1-1 1,9 15-1,-11-19-179,1-1 1,0 0-1,0 1 0,0-1 1,0-1-1,1 1 0,-1 0 1,1-1-1,0 0 0,-1 1 1,1-2-1,0 1 0,0 0 1,0-1-1,0 0 0,1 1 1,-1-2-1,8 2 0,-6-1-58,0-1 0,0 0 1,0 0-1,0 0 0,-1 0 0,1-1 0,0 0 0,0-1 0,6-1 0,-10 2 80,1-1 0,0 0-1,-1 1 1,1-1 0,-1 0-1,1 0 1,-1 0 0,0-1-1,0 1 1,0 0 0,0-1-1,0 0 1,-1 1-1,1-1 1,-1 0 0,0 0-1,1 0 1,-1 0 0,0-3-1,23-79 2188,21-159-1,-43 224-1867,6 187 408,-3-116-250,1 0 0,3-1-1,19 61 1,-26-107-422,0 1 1,0-1-1,0 1 0,0-1 1,4 5-1,-5-9-94,-1 1 1,0-1-1,1 1 1,-1-1-1,1 1 1,-1-1-1,1 0 0,-1 1 1,1-1-1,-1 0 1,1 1-1,-1-1 1,1 0-1,-1 0 1,1 1-1,-1-1 0,1 0 1,0 0-1,0 0 1,0 0-9,0 0 0,-1-1 0,1 1 0,-1 0 0,1-1 0,-1 1 0,1 0 0,-1-1 0,1 1 0,-1-1 1,1 1-1,-1-1 0,0 0 0,1 1 0,-1-1 0,0 1 0,1-1 0,-1 0 0,0 1 0,0-1 0,0 1 0,1-1 0,-1-1 0,2-6-18,-1-1 0,0 1 0,0-1 0,-1 1 0,0-1 0,-1 0 0,0 1 0,-2-11 0,-2-4-341,-15-41 0,20 64 345,-21-49-561,20 47 521,0-1 1,0 1-1,-1 0 0,1-1 0,0 1 1,-1 0-1,0 0 0,0 0 1,1 1-1,-1-1 0,0 0 0,0 1 1,-1-1-1,1 1 0,0-1 0,0 1 1,-4-1-1,6 2 37,-1 0 0,1 0-1,-1 0 1,1 0 0,-1 0 0,1 0-1,-1 0 1,1 0 0,-1 0 0,1 0 0,0 0-1,-1 1 1,1-1 0,-1 0 0,1 0 0,0 0-1,-1 1 1,1-1 0,-1 0 0,1 1-1,0-1 1,-1 0 0,1 1 0,0-1 0,0 0-1,-1 1 1,1-1 0,0 1 0,-4 18 50,7 18 198,-3-33-238,1 0-1,0 0 1,1 0-1,-1 0 1,1 0-1,0 0 1,0 0-1,0 0 0,0-1 1,1 1-1,0-1 1,-1 0-1,1 0 1,0 0-1,6 4 1,-7-5-25,2 0 0,-1-1 0,0 1 1,0-1-1,0 0 0,1 0 0,-1 0 0,0 0 1,1-1-1,-1 0 0,0 1 0,1-1 1,-1 0-1,1-1 0,-1 1 0,1 0 1,-1-1-1,0 0 0,6-2 0,45-20-44,-26 8-173</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40.896"/>
    </inkml:context>
    <inkml:brush xml:id="br0">
      <inkml:brushProperty name="width" value="0.025" units="cm"/>
      <inkml:brushProperty name="height" value="0.025" units="cm"/>
    </inkml:brush>
  </inkml:definitions>
  <inkml:trace contextRef="#ctx0" brushRef="#br0">132 158 15707,'-3'0'216,"0"-1"-1,0 1 0,0 0 1,0 0-1,0 0 0,0 0 1,1 1-1,-1-1 0,0 1 1,0 0-1,0 0 0,1 0 1,-1 0-1,0 0 0,1 0 1,-1 1-1,1-1 0,0 1 1,-1 0-1,1 0 0,0 0 1,0 0-1,-3 3 0,-3 4 253,0 0 0,1 1 0,0 0-1,-7 14 1,10-17-247,1 0-1,0 1 0,0-1 0,1 0 0,0 1 1,-1 12-1,2-19-195,1 0 0,0 1-1,0-1 1,0 1 0,0-1 0,0 1 0,0-1 0,0 0 0,0 1-1,0-1 1,1 1 0,-1-1 0,1 0 0,-1 1 0,1-1-1,-1 0 1,1 1 0,0-1 0,0 0 0,0 0 0,-1 0 0,1 0-1,0 0 1,0 0 0,0 0 0,1 0 0,-1 0 0,0 0-1,0-1 1,0 1 0,1 0 0,-1-1 0,0 1 0,1-1-1,-1 1 1,0-1 0,1 0 0,-1 1 0,1-1 0,-1 0 0,1 0-1,1 0 1,12-2-34,-1 0-1,1-1 0,0 0 1,-1-1-1,25-10 0,17-5-62,-13 8 282,76-10 0,-118 21-195,-1 0 1,0 0 0,0 0-1,1 0 1,-1 0 0,0 0 0,0 0-1,0 0 1,0-1 0,1 1-1,-1 0 1,0 0 0,0 0 0,0 0-1,0 0 1,0-1 0,1 1-1,-1 0 1,0 0 0,0 0 0,0-1-1,0 1 1,0 0 0,0 0-1,0 0 1,0-1 0,0 1 0,0 0-1,0 0 1,0-1 0,0 1 0,0 0-1,0 0 1,0 0 0,0-1-1,0 1 1,0 0 0,0 0 0,0 0-1,0-1 1,0 1 0,0 0-1,-1 0 1,1 0 0,0-1 0,0 1-1,0 0 1,0 0 0,0 0-1,-1 0 1,1-1 0,-7-8 347,-20-22 224,2-1-1,0 0 1,-30-58 0,53 87-692,1 0 0,-1 0-1,1 0 1,0 0 0,0 0 0,0 0 0,0-1 0,1 1-1,-1-3 1,1 5 59,0-1-1,1 1 0,-1 0 0,0 0 1,0 0-1,1 0 0,-1 0 0,1 0 1,-1 0-1,1 0 0,-1 0 0,1 0 1,-1 0-1,1 0 0,0 0 1,0 1-1,-1-1 0,1 0 0,0 0 1,0 1-1,0-1 0,0 1 0,0-1 1,0 1-1,0-1 0,0 1 0,0-1 1,0 1-1,2-1 0,27-4-406,10 1-99</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41.655"/>
    </inkml:context>
    <inkml:brush xml:id="br0">
      <inkml:brushProperty name="width" value="0.025" units="cm"/>
      <inkml:brushProperty name="height" value="0.025" units="cm"/>
    </inkml:brush>
  </inkml:definitions>
  <inkml:trace contextRef="#ctx0" brushRef="#br0">1 152 16019,'10'22'758,"0"-1"0,-2 1 0,9 32 0,-15-46-657,0 0 0,1-1-1,0 1 1,0-1 0,0 0 0,6 7 0,-7-11-85,0 0 1,0-1-1,0 1 0,0-1 0,0 1 0,1-1 0,-1 0 1,1 0-1,0 0 0,-1 0 0,1 0 0,0-1 0,0 1 1,0-1-1,0 0 0,1 0 0,3 1 0,-5-2 5,0 0 0,1 0-1,-1 0 1,0-1 0,0 1-1,0-1 1,0 1 0,0-1-1,0 0 1,0 1 0,0-1-1,0 0 1,0 0 0,0-1-1,-1 1 1,1 0 0,0-1-1,-1 1 1,1-1 0,-1 1-1,1-1 1,-1 1 0,0-1-1,2-4 1,3-4 110,-1 0 0,0-1 0,4-14 0,-8 23-113,10-35 857,12-76-1,2-6-1,-20 109-1832,-2 16-551,-3 18-86,-4-6 632</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42.466"/>
    </inkml:context>
    <inkml:brush xml:id="br0">
      <inkml:brushProperty name="width" value="0.025" units="cm"/>
      <inkml:brushProperty name="height" value="0.025" units="cm"/>
    </inkml:brush>
  </inkml:definitions>
  <inkml:trace contextRef="#ctx0" brushRef="#br0">60 119 11626,'1'-32'3374,"-1"32"-3262,0-1-1,0 0 1,0 1-1,0-1 1,-1 1 0,1-1-1,0 1 1,0-1 0,-1 0-1,1 1 1,0-1-1,-1 1 1,1-1 0,0 1-1,-1 0 1,1-1-1,0 1 1,-1-1 0,0 0-1,0 1-49,0 0 0,1 0 0,-1 0 0,0 0-1,1 0 1,-1 0 0,0 0 0,1 1 0,-1-1 0,0 0-1,1 0 1,-1 0 0,1 1 0,-1-1 0,0 0 0,1 1 0,-1-1-1,1 1 1,-1-1 0,1 0 0,-1 1 0,0 0 0,-3 4 82,0 0-1,0 0 1,0 0 0,1 0 0,0 0 0,0 0 0,1 1-1,-1 0 1,1-1 0,0 1 0,0 0 0,1 0 0,0 0 0,-1 11-1,2-17-131,0 1 0,0-1 0,0 0 0,0 0 0,1 0 0,-1 0-1,0 1 1,0-1 0,0 0 0,0 0 0,0 0 0,0 0 0,0 1-1,0-1 1,1 0 0,-1 0 0,0 0 0,0 0 0,0 0 0,0 1-1,0-1 1,1 0 0,-1 0 0,0 0 0,0 0 0,0 0-1,0 0 1,1 0 0,-1 0 0,0 0 0,0 0 0,0 0 0,1 0-1,-1 0 1,0 0 0,0 0 0,0 0 0,1 0 0,-1 0 0,0 0-1,0 0 1,0 0 0,0 0 0,1 0 0,-1 0 0,0 0 0,0 0-1,0-1 1,0 1 0,1 0 0,-1 0 0,0 0 0,0 0 0,0 0-1,0 0 1,0-1 0,0 1 0,1 0 0,-1 0 0,0 0 0,10-11 110,3-7-327,-1-1 0,14-27 1,-15 24-261,21-29 1,-32 51 455,0 0 0,0 0 0,0 1 0,0-1 0,0 0 0,0 0 0,0 1 0,0-1 0,0 0 0,0 0 0,0 1 0,1-1 0,-1 0 0,0 0 0,0 1 0,0-1 0,0 0 0,0 0 0,1 0 0,-1 1 0,0-1 0,0 0 0,0 0 0,1 0 0,-1 0 0,0 0 1,0 1-1,0-1 0,1 0 0,-1 0 0,0 0 0,0 0 0,1 0 0,-1 0 0,0 0 0,0 0 0,1 0 0,-1 0 0,0 0 0,0 0 0,1 0 0,-1 0 0,0 0 0,0 0 0,1 0 0,-1 0 0,0 0 0,0 0 0,1 0 0,-1-1 0,0 1 0,0 0 0,0 0 0,1 0 0,-1 0 0,0 0 0,0-1 0,0 1 0,0 0 0,1 0 0,-1 0 0,0-1 0,0 1 0,0 0 0,0-1 0,2 31-235,-2-20 111,1-5 37,6 42-570,-6-45 607,-1 0 1,0-1-1,1 1 1,-1 0-1,1-1 1,-1 1-1,1-1 1,0 1 0,0-1-1,0 1 1,0-1-1,0 1 1,0-1-1,0 0 1,0 0-1,1 0 1,-1 0 0,0 0-1,1 0 1,-1 0-1,1 0 1,2 1-1,-2-2-9,0 0 1,-1 0-1,1-1 0,0 1 0,-1 0 0,1-1 0,0 0 0,-1 1 0,1-1 0,-1 0 0,1 0 1,-1 0-1,0 0 0,1 0 0,-1 0 0,0 0 0,1 0 0,-1 0 0,0-1 0,0 1 0,1-2 1,21-33-773,-23 36 831,13-27-282,-11 20 345,0 1 1,1 0-1,0 0 0,0 1 0,1-1 0,0 0 0,5-5 0,-9 11-28,0 0-1,1 0 1,-1 0 0,0 0-1,0 0 1,1 0 0,-1-1-1,0 1 1,1 0 0,-1 0-1,0 0 1,0 0 0,1 0-1,-1 0 1,0 0 0,0 1-1,1-1 1,-1 0 0,0 0-1,1 0 1,-1 0 0,0 0-1,0 0 1,1 0 0,-1 1-1,0-1 1,0 0 0,0 0-1,1 0 1,-1 0 0,0 1-1,0-1 1,0 0 0,1 0-1,-1 1 1,0-1 0,0 0-1,0 0 1,0 1 0,0-1-1,0 0 1,0 0 0,0 1-1,1-1 1,-1 0 0,0 1-1,0-1 1,0 0 0,0 0-1,0 1 1,-1-1 0,1 0-1,0 0 1,0 1 0,3 20 831,-3-20-814,4 87 1922,1 33 847,24 134 0,-22-238-2287,-7-17-519,0 0-1,0 0 1,0 0 0,1 1 0,-1-1-1,0 0 1,0 0 0,0 0 0,1 0-1,-1 0 1,0 0 0,0 0 0,1 0 0,-1 0-1,0 0 1,0 0 0,0 0 0,1-1-1,-1 1 1,0 0 0,0 0 0,0 0 0,1 0-1,-1 0 1,0 0 0,0 0 0,0 0-1,0-1 1,1 1 0,-1 0 0,0 0-1,0 0 1,0 0 0,0-1 0,0 1 0,0 0-1,0 0 1,1 0 0,-1-1 0,2-2-13,-1-1 0,1 0 1,-1 0-1,0 1 0,0-1 1,1-4-1,16-147-580,-14 102 396,3 0 0,21-87 0,-26 132 193,1 1 0,0 0 0,0 0 0,5-8 0,-7 14-15,0-1 0,0 1-1,0-1 1,0 1 0,0-1-1,0 1 1,0 0-1,1 0 1,-1 0 0,0-1-1,1 1 1,-1 1-1,1-1 1,-1 0 0,1 0-1,-1 0 1,1 1-1,0-1 1,0 1 0,-1-1-1,1 1 1,0 0-1,2 0 1,-4 0 6,1 0 0,-1 0 0,1 0 0,-1 0 0,0 0 0,1 0 0,-1 0 1,0 0-1,1 1 0,-1-1 0,0 0 0,1 0 0,-1 0 0,0 1 0,1-1 0,-1 0 0,0 0 0,1 1 0,-1-1 0,0 0 0,0 1 0,0-1 0,1 0 0,-1 1 0,0-1 0,0 0 1,0 1-1,0-1 0,1 1 0,-1-1 0,0 0 0,0 1 0,0-1 0,0 1 0,0-1 0,0 0 0,0 1 0,0-1 0,0 1 0,0-1 0,-1 0 0,1 1 0,0-1 0,0 0 0,0 1 1,0-1-1,-1 0 0,1 1 0,0-1 0,-1 1 0,-11 18-78,-7 0 176,0-1 1,-1-1-1,-1 0 0,-1-2 0,-23 13 0,49-32 169,14-6-240</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42.998"/>
    </inkml:context>
    <inkml:brush xml:id="br0">
      <inkml:brushProperty name="width" value="0.025" units="cm"/>
      <inkml:brushProperty name="height" value="0.025" units="cm"/>
    </inkml:brush>
  </inkml:definitions>
  <inkml:trace contextRef="#ctx0" brushRef="#br0">0 296 15635,'0'23'1649,"0"0"-1097,0 0-240,2 0 824,3-3-632,1-3-240,1-10-480,0-7 336,-1-11-136,1-8-152</inkml:trace>
  <inkml:trace contextRef="#ctx0" brushRef="#br0" timeOffset="1">188 1 14499,'-1'106'3292,"3"36"486,-1-126-3442,1 0 0,1-1 0,1 1 0,0-1 0,1 0 0,12 26 0,-3-17-146,-13-24-211,0 1 0,-1 0 0,1 0 1,0 0-1,0-1 0,0 1 0,0 0 0,0-1 1,-1 1-1,1-1 0,0 1 0,0-1 1,0 1-1,1-1 0,-1 0 0,0 1 0,0-1 1,0 0-1,0 0 0,1 0 0,-1 0-22,0 0 0,-1-1 0,1 1 0,0-1 0,-1 1 0,1-1 0,0 1 0,-1-1-1,1 1 1,-1-1 0,1 1 0,-1-1 0,1 0 0,-1 1 0,0-1 0,1 0 0,-1 1 0,0-1-1,1 0 1,-1 0 0,0 1 0,0-1 0,0 0 0,1 0 0,-1 1 0,0-1 0,0 0 0,0 0-1,-1 0 1,1 1 0,0-1 0,0 0 0,0 0 0,0 1 0,-1-1 0,1-1 0,-10-30-899,2 14 617,-2 1-1,0 0 1,-19-24-1,-17-14 2408,46 55-2043,0 0 0,-1-1-1,1 1 1,0 0 0,0 0 0,0 0-1,0 0 1,0 0 0,0 0 0,-1-1-1,1 1 1,0 0 0,0 0 0,0 0-1,0 0 1,0-1 0,0 1 0,0 0 0,0 0-1,0 0 1,0-1 0,0 1 0,0 0-1,0 0 1,0 0 0,0-1 0,0 1-1,0 0 1,0 0 0,0 0 0,0 0-1,0-1 1,0 1 0,1 0 0,-1 0-1,0 0 1,0 0 0,0-1 0,9-2 468,19 1-839,-21 2 293,20-3 313,43-11-1,-26 4-421</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43.434"/>
    </inkml:context>
    <inkml:brush xml:id="br0">
      <inkml:brushProperty name="width" value="0.025" units="cm"/>
      <inkml:brushProperty name="height" value="0.025" units="cm"/>
    </inkml:brush>
  </inkml:definitions>
  <inkml:trace contextRef="#ctx0" brushRef="#br0">102 40 20020,'-10'6'548,"0"1"-1,1 0 0,-1 1 0,1 0 1,1 0-1,-10 12 0,15-16-446,0-1 0,0 1 0,1 0 0,-1 1 0,1-1 0,0 0 0,0 1 0,1-1 0,-1 1 0,1-1 0,0 1 0,0 0 0,0-1 0,1 1 0,-1 0 0,1 0 0,1 0 0,0 5 0,-1-8-89,0-1 0,0 1 0,0-1 0,1 1 0,-1 0 0,1-1 0,-1 1 0,1-1 0,0 1 0,-1-1 0,1 1 0,0-1 0,0 0 0,0 1 1,0-1-1,0 0 0,0 0 0,0 0 0,1 0 0,-1 0 0,0 0 0,1 0 0,-1 0 0,1 0 0,-1-1 0,1 1 0,-1 0 0,1-1 0,-1 0 1,1 1-1,-1-1 0,1 0 0,0 0 0,-1 0 0,1 0 0,0 0 0,-1 0 0,1 0 0,-1 0 0,1-1 0,0 1 0,1-1 0,4-2 3,-1 1 0,0-2 0,0 1 0,0 0 0,0-1 0,-1 0 0,1 0 0,-1-1 0,5-5 0,2-4-31,0-1-1,-1-1 1,-1 0 0,0-1 0,-2 1 0,0-2 0,0 1 0,-2-1-1,6-21 1,-15 53-713,2 0 0,-1 22 0,2-27 415,0 0 1,0-1 0,1 1-1,1 0 1,-1-1 0,2 1-1,3 11 1,2-6-401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43.886"/>
    </inkml:context>
    <inkml:brush xml:id="br0">
      <inkml:brushProperty name="width" value="0.025" units="cm"/>
      <inkml:brushProperty name="height" value="0.025" units="cm"/>
    </inkml:brush>
  </inkml:definitions>
  <inkml:trace contextRef="#ctx0" brushRef="#br0">0 1 22469,'12'25'1840,"-4"13"-1384,1 6-208,-1 9 673,1 3-313,1 1-232,0-4-288,2-11-768,0-8 632,-4-12-104,-3-6-56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2.028"/>
    </inkml:context>
    <inkml:brush xml:id="br0">
      <inkml:brushProperty name="width" value="0.025" units="cm"/>
      <inkml:brushProperty name="height" value="0.025" units="cm"/>
    </inkml:brush>
  </inkml:definitions>
  <inkml:trace contextRef="#ctx0" brushRef="#br0">97 0 18468,'-1'13'5103,"-7"61"-3690,-30 165 280,-2 9 13,38-233-1606,-5 62 364,6-72-438,1 1 1,1-1-1,-1 1 0,1-1 1,0 1-1,0-1 0,0 0 1,1 1-1,0-1 1,4 9-1,-4-12-64,0 0-1,-1 0 1,1 0 0,0-1 0,0 1 0,0-1-1,0 1 1,0-1 0,0 0 0,0 0 0,0 0-1,1 0 1,-1 0 0,0-1 0,1 1-1,-1-1 1,1 1 0,-1-1 0,1 0 0,-1 0-1,0 0 1,1 0 0,-1 0 0,5-2 0,7 0-177,-1-2 0,1 0 1,15-6-1,-20 6 354,82-31-626,-43 14 114</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2.490"/>
    </inkml:context>
    <inkml:brush xml:id="br0">
      <inkml:brushProperty name="width" value="0.025" units="cm"/>
      <inkml:brushProperty name="height" value="0.025" units="cm"/>
    </inkml:brush>
  </inkml:definitions>
  <inkml:trace contextRef="#ctx0" brushRef="#br0">79 0 15435,'-10'14'741,"0"0"-1,2 0 1,0 1 0,1 0-1,0 0 1,1 1-1,1 0 1,0 0-1,1 0 1,1 0 0,0 1-1,0 31 1,3-45-652,1 1 0,-1-1 1,0 0-1,1 0 0,0 1 1,0-1-1,0 0 0,0 0 1,1 0-1,-1 0 0,1 0 1,-1 0-1,1 0 0,3 3 1,-3-5-63,-1 0 1,1 1-1,0-1 1,-1 0-1,1 0 1,0 0 0,0 0-1,0 0 1,-1-1-1,1 1 1,0-1-1,0 1 1,0-1-1,0 1 1,0-1-1,0 0 1,0 0-1,1 0 1,-1 0-1,0-1 1,0 1 0,0 0-1,0-1 1,3-1-1,2-1 39,0-1 0,0 1 0,-1-1-1,1-1 1,-1 1 0,0-1 0,-1 0 0,1 0 0,-1-1-1,0 0 1,0 0 0,0 0 0,-1 0 0,4-10 0,-2 6 71,-1 0 0,-1 0 0,0 0 0,0-1 0,-1 0 1,0 1-1,-1-1 0,0 0 0,0-14 0,-2 21-81,0 0 0,0 0 0,-1 0 0,1 0 0,-1 0 0,0 0 0,0 0 0,0 1 0,-1-1 0,1 0 0,-1 0 0,0 1 0,0-1 0,-1 1 0,1 0 0,-1-1 0,-4-3 0,5 5-120,0 0-1,-1 1 1,1 0 0,-1-1 0,1 1-1,-1 0 1,1 0 0,-1 0 0,0 1 0,1-1-1,-1 1 1,0-1 0,0 1 0,1 0-1,-1 0 1,0 0 0,0 1 0,1-1-1,-1 0 1,0 1 0,1 0 0,-1 0-1,0 0 1,1 0 0,-1 0 0,-3 3-1,2-2-37,1 0-1,0 0 0,0 0 0,0 0 0,0 0 0,1 1 0,-4 3 1,2 4-473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9.741"/>
    </inkml:context>
    <inkml:brush xml:id="br0">
      <inkml:brushProperty name="width" value="0.05" units="cm"/>
      <inkml:brushProperty name="height" value="0.05" units="cm"/>
    </inkml:brush>
  </inkml:definitions>
  <inkml:trace contextRef="#ctx0" brushRef="#br0">0 0 21036,'8'9'1489,"-1"2"-1225,4 1-248,5 2-144,3 0-496,2 4-1801,2-6 2065,0 1-408,0-1-272</inkml:trace>
  <inkml:trace contextRef="#ctx0" brushRef="#br0" timeOffset="1">215 176 15995,'-2'36'2644,"1"-26"-1801,0 1 1,0-1 0,1 0 0,1 0-1,3 20 1,-4-28-777,1 0 0,-1 0 1,1 0-1,0 0 0,0 0 0,0-1 0,0 1 0,0 0 0,1-1 0,-1 1 1,0 0-1,1-1 0,-1 0 0,1 1 0,0-1 0,-1 0 0,1 0 1,0 0-1,0 0 0,0 0 0,0 0 0,0 0 0,-1-1 0,2 1 1,-1-1-1,0 1 0,0-1 0,0 0 0,0 0 0,0 0 0,0 0 0,0 0 1,0-1-1,3 0 0,6-1-70,0 0 0,0-1 0,0 0 0,-1-1 0,1 0 1,-1-1-1,0 0 0,12-9 0,73-56-356,-87 63 336,10-10-54,-14 13 51,1 0 0,-1 0 0,1 0 0,0 0 0,0 1 0,0-1 1,6-1-1,-11 4 26,1 1 1,-1 0 0,0 0-1,0 0 1,1 0 0,-1 0-1,0 0 1,1 0 0,-1 0-1,0 0 1,1 1 0,-1-1-1,0 0 1,0 0 0,1 0-1,-1 0 1,0 0 0,0 0-1,1 1 1,-1-1 0,0 0-1,0 0 1,1 0 0,-1 1-1,0-1 1,0 0 0,0 0-1,1 1 1,-1-1 0,0 0-1,0 0 1,0 1 0,0-1-1,0 0 1,0 0 0,0 1-1,1-1 1,-1 0 0,0 1-1,0-1 1,0 0 0,0 1-1,0-1 1,0 0 0,0 1-1,-1-1 1,1 0 0,0 0-1,0 1 1,-2 16-13,2-16-5,-13 69-306,12-49 256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2.972"/>
    </inkml:context>
    <inkml:brush xml:id="br0">
      <inkml:brushProperty name="width" value="0.025" units="cm"/>
      <inkml:brushProperty name="height" value="0.025" units="cm"/>
    </inkml:brush>
  </inkml:definitions>
  <inkml:trace contextRef="#ctx0" brushRef="#br0">68 0 17236,'-8'13'606,"1"0"-1,1 1 1,0-1 0,1 1 0,0 0 0,-4 27 0,-7 88 1338,16-129-1941,-5 146 1308,5-128-1138,2-1-1,0 0 1,1 0-1,0 0 1,2 0-1,7 20 1,-11-35-143,-1 0 1,1-1-1,0 1 0,-1 0 0,1-1 1,0 1-1,0-1 0,0 1 1,0-1-1,1 0 0,-1 1 1,0-1-1,1 0 0,-1 0 1,0 0-1,1 0 0,-1 0 1,1 0-1,2 0 0,-3 0-7,0-1 1,1 0-1,-1 0 0,0 0 0,1-1 1,-1 1-1,0 0 0,1 0 0,-1-1 1,0 1-1,1-1 0,-1 1 0,0-1 1,0 1-1,1-1 0,-1 0 0,0 0 1,2-1-1,3-5 55,0 1 1,0-1-1,0 0 1,-1-1-1,8-13 1,7-21 157,-16 31-188,1 1 0,0-1 0,0 2 0,1-1 0,0 0 0,12-12 0,-18 21-47,0 1 0,1-1 0,-1 1 1,0-1-1,1 1 0,-1 0 0,1-1 0,-1 1 0,1-1 0,-1 1 1,0 0-1,1-1 0,0 1 0,-1 0 0,1 0 0,-1-1 0,1 1 1,-1 0-1,1 0 0,-1 0 0,1 0 0,0 0 0,-1 0 0,1 0 1,-1 0-1,1 0 0,0 0 0,-1 0 0,1 0 0,-1 0 0,1 0 1,0 0-1,-1 1 0,1-1 0,-1 0 0,1 0 0,-1 1 0,1-1 1,-1 0-1,1 1 0,-1-1 0,1 1 0,-1-1 0,0 1 0,1-1 1,-1 0-1,0 1 0,1-1 0,-1 1 0,0 0 0,1-1 0,-1 2 1,2 3 4,0 1 1,0 0-1,-1 0 1,1 8-1,-1-7 0,5 34 18,-4-22-10,1 0 0,9 31 0,-12-49-11,1 0 0,-1 0 0,0-1-1,0 1 1,1 0 0,-1 0 0,0 0-1,1-1 1,-1 1 0,1 0 0,-1 0-1,1-1 1,-1 1 0,1-1 0,0 1-1,-1 0 1,1-1 0,0 1-1,0-1 1,-1 1 0,1-1 0,1 1-1,-1-1 4,-1 0 1,1 0-1,0 0 0,0-1 0,0 1 0,-1 0 0,1 0 0,0-1 0,0 1 0,-1 0 0,1-1 0,0 1 0,0-1 0,-1 1 0,1 0 0,-1-1 0,1 0 0,0 1 0,0-2 0,4-4 52,0-1 0,0 0 0,6-13 0,-7 14-36,5-11 44,-6 10-37,0 1-1,0 0 1,0 0 0,1 0 0,0 1-1,0-1 1,0 1 0,1 0-1,0 0 1,0 1 0,6-5 0,-10 8-30,0 1 0,0 0 0,0-1 0,1 1 0,-1 0 0,0 0 0,0 0 0,0 0 0,0 0 1,0 0-1,0 0 0,0 0 0,0 1 0,0-1 0,0 0 0,0 0 0,0 1 0,0-1 0,0 1 1,0-1-1,0 1 0,0 0 0,0-1 0,0 1 0,-1 0 0,1-1 0,0 1 0,0 0 0,-1 0 1,1 0-1,-1 0 0,1 0 0,0 0 0,0 1 0,3 6-14,0 0 1,-1 0-1,4 11 0,-4-9-6,0-2 3,-2-4 15,1 1 0,0 0 0,0-1 0,0 1 0,1-1 0,3 5 0,-6-9 6,1 1 0,0-1 0,-1 1 1,1-1-1,0 1 0,0-1 1,-1 1-1,1-1 0,0 1 0,0-1 1,0 0-1,-1 1 0,1-1 1,0 0-1,0 0 0,0 0 1,0 0-1,0 0 0,0 0 0,-1 0 1,1 0-1,0 0 0,0 0 1,0 0-1,0-1 0,0 1 0,-1 0 1,1 0-1,0-1 0,0 1 1,0-1-1,-1 1 0,1-1 1,0 1-1,-1-1 0,1 1 0,0-1 1,-1 0-1,1 1 0,0-2 1,19-12-248,-15 17-138,-5 9 247,-3 5-34</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3.695"/>
    </inkml:context>
    <inkml:brush xml:id="br0">
      <inkml:brushProperty name="width" value="0.025" units="cm"/>
      <inkml:brushProperty name="height" value="0.025" units="cm"/>
    </inkml:brush>
  </inkml:definitions>
  <inkml:trace contextRef="#ctx0" brushRef="#br0">158 99 17860,'0'-12'1490,"1"10"-1166,-1-1 1,0 1-1,0 0 1,0-1-1,0 1 1,0 0-1,-1-1 1,0-3-1,0 6-224,1-1 0,0 1 0,-1-1 0,0 1-1,1-1 1,-1 1 0,1-1 0,-1 1 0,1-1-1,-1 1 1,0 0 0,1 0 0,-1-1 0,0 1 0,1 0-1,-1 0 1,0 0 0,0-1 0,1 1 0,-1 0 0,0 0-1,1 0 1,-1 0 0,0 1 0,0-1 0,1 0 0,-1 0-1,0 0 1,1 1 0,-1-1 0,0 0 0,1 0-1,-1 1 1,0 0 0,-6 2 98,0 0 0,0 1 0,1 0 0,0 0-1,0 0 1,0 1 0,0 0 0,1 0 0,-1 0 0,-7 12-1,5-6-195,0 0 0,1 1 0,0 0 0,1 0 0,-5 14-1,9-21-12,0 0 0,0 0-1,1 0 1,-1 0 0,1 0 0,0 0-1,1 0 1,-1 1 0,1-1-1,0 0 1,0 1 0,1-1-1,-1 0 1,1 0 0,1 0 0,1 6-1,-3-10 5,1 0-1,-1 0 1,1 0-1,-1-1 1,1 1 0,-1 0-1,1 0 1,0-1-1,-1 1 1,1 0-1,0-1 1,0 1 0,0 0-1,0-1 1,-1 1-1,1-1 1,0 0-1,0 1 1,0-1-1,0 0 1,0 1 0,0-1-1,0 0 1,0 0-1,0 0 1,1 0-1,1 0-4,0-1-1,-1 1 0,1-1 0,0 0 1,-1 0-1,1 0 0,-1 0 0,1-1 0,3-2 1,2-2-20,0 0 0,0-1 0,0 0 0,8-12 0,6-13-4,-1-1 0,-1-1 0,-2-1-1,15-40 1,-15 34 148,-18 41-111,0 0 1,0 0 0,0 0-1,0 0 1,0 0-1,0 0 1,0 0 0,0 0-1,1 1 1,-1-1-1,0 0 1,0 0 0,0 0-1,0 0 1,0 0-1,0 0 1,0 0 0,0 0-1,0 0 1,0 0-1,1 0 1,-1 0 0,0 0-1,0 0 1,0 0-1,0 0 1,0 0-1,0 0 1,0 0 0,0 0-1,0 0 1,0 0-1,1 0 1,-1 0 0,0 0-1,0-1 1,0 1-1,0 0 1,0 0 0,0 0-1,0 0 1,0 0-1,0 0 1,0 0 0,0 0-1,0 0 1,0 0-1,0 0 1,0 0 0,0 0-1,1-1 1,-1 1-1,0 0 1,0 0 0,0 0-1,0 0 1,0 0-1,0 0 1,0 0 0,0 0-1,0 0 1,0-1-1,0 1 1,0 0 0,-1 0-1,3 12 60,-2 20 5,-6 91 7,3 244-410,8-340-818,-5-27 1115,0 0 1,0 0 0,0 1-1,0-1 1,0 0 0,0 0-1,0 0 1,0 0 0,0 0-1,0 0 1,1 0 0,-1 1 0,0-1-1,0 0 1,0 0 0,0 0-1,0 0 1,0 0 0,0 0-1,0 0 1,1 0 0,-1 0-1,0 0 1,0 0 0,0 0-1,0 1 1,0-1 0,1 0 0,-1 0-1,0 0 1,0 0 0,0 0-1,0 0 1,0 0 0,0 0-1,1 0 1,-1-1 0,0 1-1,0 0 1,0 0 0,0 0-1,0 0 1,0 0 0,1 0-1,-1 0 1,0 0 0,0 0 0,0 0-1,0 0 1,0 0 0,0-1-1,0 1 1,0 0 0,1 0-1,-1 0 1,0 0 0,0 0-1,0 0 1,0 0 0,0-1-1,0 1 1,0 0 0,0 0-1,0 0 1,0 0 0,3-8-581,-1 1 0,1 0 0,1-14 0,3-14-620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4.138"/>
    </inkml:context>
    <inkml:brush xml:id="br0">
      <inkml:brushProperty name="width" value="0.025" units="cm"/>
      <inkml:brushProperty name="height" value="0.025" units="cm"/>
    </inkml:brush>
  </inkml:definitions>
  <inkml:trace contextRef="#ctx0" brushRef="#br0">1 18 19460,'5'-12'1840,"-3"11"-136,-1 19 578,0-6-2060,-1 12 155,5 79 407,-3-88-681,0-1 1,1 0 0,0 0-1,10 27 1,-12-40-93,-1 0 1,0 1-1,1-1 0,-1 0 0,1 0 1,-1 0-1,1 0 0,0 0 0,0 0 1,-1 0-1,1 0 0,0 0 0,0 0 0,0 0 1,0-1-1,0 1 0,0 0 0,0-1 1,0 1-1,0 0 0,0-1 0,0 1 1,0-1-1,0 0 0,1 1 0,-1-1 1,0 0-1,0 0 0,1 0 0,-1 0 1,0 0-1,0 0 0,0 0 0,1 0 0,-1 0 1,0-1-1,0 1 0,0 0 0,1-1 1,0 0-1,3-1 17,-1-1 0,0 0 0,1-1 0,-1 1 0,0-1-1,-1 1 1,1-1 0,4-6 0,15-24 61,-1-1 0,-1-1 0,17-42 0,-10 19-27,-26 91-84,-4 28 34,1-37 1,0 0 1,1 0-1,1 0 1,6 27-1,-7-48-54,0 0 0,1 0 0,-1 0 0,1 0-1,0 0 1,-1-1 0,1 1 0,0 0 0,0 0 0,0-1 0,0 1-1,0 0 1,1-1 0,-1 1 0,0-1 0,1 0 0,-1 1 0,4 1 0,-3-2-9,0-1 0,0 0 1,0 1-1,0-1 1,0 0-1,0 0 1,0 0-1,1 0 1,-1 0-1,0 0 0,0-1 1,0 1-1,0-1 1,0 1-1,0-1 1,0 0-1,-1 0 1,4-1-1,17-9-323</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5.146"/>
    </inkml:context>
    <inkml:brush xml:id="br0">
      <inkml:brushProperty name="width" value="0.025" units="cm"/>
      <inkml:brushProperty name="height" value="0.025" units="cm"/>
    </inkml:brush>
  </inkml:definitions>
  <inkml:trace contextRef="#ctx0" brushRef="#br0">68 334 16091,'-2'1'293,"0"-1"0,0 1 0,0 0-1,0 0 1,0-1 0,1 1 0,-1 0-1,0 1 1,1-1 0,-1 0 0,1 0-1,-1 1 1,1-1 0,-1 1 0,1-1-1,0 1 1,0-1 0,0 1 0,0 0-1,0 0 1,-1 3 0,-16 43 1623,17-46-1856,-12 52 720,13-50-747,-1 0 0,1 0 0,0 0 0,0 0 0,0 1 0,0-1 0,1 0 0,0 0 0,0 0 0,2 7 0,-2-10-28,-1 0 1,0 0-1,1-1 0,-1 1 1,1 0-1,-1-1 1,1 1-1,0 0 0,-1-1 1,1 1-1,-1-1 0,1 1 1,0-1-1,0 1 1,-1-1-1,1 1 0,0-1 1,0 0-1,0 1 1,-1-1-1,1 0 0,0 0 1,0 0-1,0 0 1,0 0-1,-1 0 0,1 0 1,0 0-1,0 0 0,0 0 1,0 0-1,-1 0 1,1 0-1,0-1 0,0 1 1,0 0-1,-1-1 1,1 1-1,0-1 0,0 1 1,-1-1-1,1 1 1,0-1-1,-1 1 0,2-2 1,4-3 22,-1 0 0,1-1 0,8-11 0,-3 3 12,-1-2 0,0 0 0,12-26 0,-18 33-6,0-1 0,-1 0 0,0 1 0,-1-1 0,0 0 0,0 0 0,-1 0 1,0-12-1,-1 21-28,0 0 1,1 0-1,-1 0 1,0 1 0,0-1-1,-1 0 1,1 0-1,0 1 1,0-1 0,0 0-1,0 0 1,-1 1-1,1-1 1,0 0-1,-1 1 1,1-1 0,0 0-1,-1 1 1,1-1-1,-1 0 1,1 1 0,-1-1-1,0 1-5,0 0 1,1 0-1,-1 0 0,1 0 0,-1 0 1,1 0-1,-1 0 0,1 1 0,-1-1 1,1 0-1,-1 0 0,1 1 0,-1-1 1,1 0-1,-1 1 0,1-1 1,0 0-1,-1 1 0,1-1 0,0 1 1,-1-1-1,1 1 0,-4 3-36,1 0 0,0 1-1,1-1 1,-5 10 0,7-13 4,-11 40-565,10-39 460,1-1 0,-1 1 0,1 0 1,0 0-1,-1 0 0,1 0 0,0 0 0,1 0 0,-1 0 1,0 0-1,0 0 0,1 0 0,-1 0 0,1 0 1,0-1-1,0 1 0,-1 0 0,3 2 0,-3-4 32,1 1-1,-1-1 0,1 0 0,0 1 1,-1-1-1,1 0 0,0 0 1,-1 1-1,1-1 0,0 0 0,0 0 1,-1 0-1,1 0 0,0 0 0,-1 0 1,1 0-1,0 0 0,0 0 1,-1 0-1,1-1 0,0 1 0,-1 0 1,1 0-1,0-1 0,-1 1 0,1 0 1,-1-1-1,1 1 0,0 0 1,-1-1-1,1 1 0,-1-1 0,2 0 1,18-21-2600,-3-3 1381,-1 0 0,0-1 0,-2 0 0,13-35 0,-13 24 2495,-2 0 0,13-70 0,-22 77 1470,-5 25-686,-4 19-778,-4 23-385,1 0 0,1 0 0,3 1 0,1-1 0,2 1 0,1 1 0,5 43 0,-3-75-640,1 0 0,0 0 1,0-1-1,4 9 0,-6-14-146,1 0 0,-1 0 0,1 0 0,-1 0 0,1-1 0,0 1 0,-1 0 0,1 0 0,0 0 0,0 0 0,-1-1 0,1 1 0,0 0 0,2 0 0,-3-1-17,1 0 0,0 0 0,-1 0 1,1 0-1,-1 0 0,1 0 1,0 0-1,-1 0 0,1 0 0,-1-1 1,1 1-1,-1 0 0,1 0 1,-1-1-1,1 1 0,-1 0 0,1-1 1,-1 1-1,1-1 0,-1 1 1,0-1-1,1 1 0,-1 0 0,0-1 1,1 1-1,-1-1 0,0 1 0,0-1 1,1 0-1,-1 0 0,2-3-26,-1 0 0,1 0 1,-1 0-1,0 0 0,-1 0 0,1-1 0,-1 1 0,1 0 0,-1 0 0,0-1 0,-1 1 0,1 0 0,-2-5 0,0 0 26,0 0-1,-1 0 0,0 0 1,-8-17-1,9 24 30,1 0 1,-1-1-1,1 1 0,-1 0 0,0 0 1,0 0-1,0 0 0,0 1 0,0-1 1,-5-2-1,7 3-16,0 1 0,-1 0-1,1 0 1,0 0 0,-1 0 0,1 0 0,0-1 0,-1 1 0,1 0-1,0 0 1,-1 0 0,1 0 0,0 0 0,-1 0 0,1 0 0,0 0 0,-1 0-1,1 0 1,0 0 0,-1 1 0,1-1 0,0 0 0,-1 0 0,1 0-1,0 0 1,-1 1 0,1-1 0,0 0 0,-1 1 0,0 0-3,1 0 0,0 0 0,-1 0 0,1 0 1,0 0-1,0 0 0,-1 0 0,1 0 0,0 0 0,0 0 1,0 1-1,0-1 0,0 0 0,1 0 0,-1 1 0,0-1 8,0 0 0,0 0 0,0 0 0,0 0 0,1 0 0,-1 0 0,0 0 0,0 0 0,1 0 0,-1 0 0,0 0 0,1 0 0,-1-1-1,1 1 1,-1 0 0,1 0 0,-1 0 0,1-1 0,0 1 0,0 0 0,-1-1 0,1 1 0,0 0 0,0-1 0,-1 1 0,1-1 0,0 1 0,0-1 0,0 0-1,0 1 1,0-1 0,0 0 0,0 0 0,0 0 0,0 1 0,0-1 0,1 0 0,2-1 38,-1 0 0,1 0-1,-1 0 1,0-1 0,0 1 0,1-1-1,-1 1 1,4-4 0,-4 5-29,-1 0 0,1 0-1,-1 0 1,1 1 0,-1-1 0,0 1 0,1 0 0,-1-1 0,4 3-1,13 3 36,-10-6-37,-1 0 0,1 0 0,-1-1 0,1-1 0,-1 1-1,1-1 1,-1-1 0,0 0 0,0 0 0,0 0 0,0-1 0,-1 0 0,10-7 0,-12 8 69,0 0-1,0-1 1,0 0 0,0 0 0,-1-1-1,0 1 1,1-1 0,-2 0 0,1 0-1,-1-1 1,1 1 0,-1-1 0,-1 1-1,1-1 1,-1 0 0,0 0 0,-1 0-1,3-11 1,-4 16-67,0 0 0,0 0 0,0 0 0,0 1 0,0-1 0,0 0 0,0 0 0,0 0 0,0 0 0,0 1 0,0-1 0,0 0 0,0 0 0,-1 0 0,1 1 0,0-1 0,-1 0 0,1 0 0,-1 1 0,1-1-1,-1 0 1,1 1 0,-1-1 0,1 0 0,-1 1 0,0-1 0,1 1 0,-1-1 0,0 1 0,1-1 0,-1 1 0,0 0 0,0-1 0,1 1 0,-1 0 0,0-1 0,0 1 0,0 0 0,0 0 0,1 0 0,-1 0 0,0 0 0,0 0 0,0 0 0,0 0 0,1 0 0,-1 0 0,0 1 0,0-1 0,-1 1-1,-2 0 4,0 0-1,0 1 0,0 0 1,0-1-1,1 1 0,-1 1 1,0-1-1,-5 6 0,2-1-6,1 0 0,0 1 0,1 0 0,-1 0 0,2 1 0,-1 0 0,1-1 0,0 1 0,1 1 0,0-1 0,-3 17 1,5-19-26,0-1 0,0 1 1,0 0-1,1 0 1,0 0-1,0 0 0,1 0 1,0-1-1,0 1 1,1 0-1,-1-1 1,2 1-1,-1-1 0,1 1 1,0-1-1,0 0 1,5 7-1,-6-11-41,0 0 0,0 0 0,0 0 0,0 0 0,0 0 0,0 0 0,1-1 0,-1 1 0,1-1 0,-1 0 0,1 0 0,-1 0 0,1 0 0,0 0 0,0 0 0,-1-1 0,1 0 0,0 1 0,0-1 0,5 0 0,0-1-15,-1-1 0,1 1 0,0-1 0,-1 0 0,0-1 0,10-4-1,25-15-312</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6.530"/>
    </inkml:context>
    <inkml:brush xml:id="br0">
      <inkml:brushProperty name="width" value="0.025" units="cm"/>
      <inkml:brushProperty name="height" value="0.025" units="cm"/>
    </inkml:brush>
  </inkml:definitions>
  <inkml:trace contextRef="#ctx0" brushRef="#br0">1 92 22429,'11'7'1728,"16"-3"-1328,5-5-176,12-9 600,5-6-319,0-3-369,-2-1-200,-7 3-657,-6 3-255,-12 10-1120,-9 2 1648,-16 9-344,-7 5-297</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6.968"/>
    </inkml:context>
    <inkml:brush xml:id="br0">
      <inkml:brushProperty name="width" value="0.025" units="cm"/>
      <inkml:brushProperty name="height" value="0.025" units="cm"/>
    </inkml:brush>
  </inkml:definitions>
  <inkml:trace contextRef="#ctx0" brushRef="#br0">1 19 22357,'18'15'1992,"7"-7"-1392,2-2-240,3-3 777,3-3-369,-4-2-568,-2-3-560,-7-7 384,-3-2-144,-8-3-120</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9.109"/>
    </inkml:context>
    <inkml:brush xml:id="br0">
      <inkml:brushProperty name="width" value="0.025" units="cm"/>
      <inkml:brushProperty name="height" value="0.025" units="cm"/>
    </inkml:brush>
  </inkml:definitions>
  <inkml:trace contextRef="#ctx0" brushRef="#br0">16 157 18908,'-16'-2'3412,"37"0"-1197,-12-1-2050,-1 1 0,0-2 0,0 1 0,-1-1 1,1 0-1,-1-1 0,8-5 0,45-43 70,-44 38-201,1 0 0,20-14 1,-36 28-31,0 1 1,-1-1-1,1 1 1,0-1-1,0 1 1,-1-1-1,1 1 1,0 0-1,0-1 1,0 1-1,-1 0 1,1 0-1,0 0 1,0-1-1,0 1 1,0 0-1,-1 0 1,1 0-1,0 0 1,0 1-1,0-1 1,0 0-1,0 0 1,-1 0-1,1 1 0,0-1 1,0 0-1,0 1 1,-1-1-1,1 1 1,0-1-1,-1 1 1,1-1-1,0 1 1,-1-1-1,1 1 1,-1 0-1,1-1 1,-1 1-1,1 0 1,-1 0-1,1-1 1,-1 1-1,0 0 1,1 0-1,-1 0 1,0-1-1,0 1 1,0 0-1,1 0 1,-1 1-1,2 9 48,-1-1-1,0 0 0,0 16 0,0-16-20,22 307 605,-11-223-674,34 123-1,-43-204-40,4 14-815,-7-27 884,0 0-1,0 0 1,0 0 0,0-1-1,0 1 1,0 0 0,0 0-1,0 0 1,0 0 0,-1 0-1,1 0 1,0 0 0,0 0-1,0 0 1,0 0 0,0 0-1,0 0 1,0 0-1,0 0 1,0 0 0,0 0-1,0 0 1,0 0 0,0 0-1,0 0 1,0 0 0,0 0-1,0 0 1,0 0 0,-1 0-1,1 0 1,0 0-1,0 0 1,0 0 0,0 0-1,0 0 1,0 0 0,0 0-1,0 0 1,0 0 0,0 0-1,0 0 1,0 0 0,-9-16-195,-5-16-139</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9.575"/>
    </inkml:context>
    <inkml:brush xml:id="br0">
      <inkml:brushProperty name="width" value="0.025" units="cm"/>
      <inkml:brushProperty name="height" value="0.025" units="cm"/>
    </inkml:brush>
  </inkml:definitions>
  <inkml:trace contextRef="#ctx0" brushRef="#br0">0 329 18684,'6'7'2000,"5"-1"-1159,4 0-337,8-6 1080,7 0-360,11-10-816,5-2-512,7-5 1145,2-3-937,2-4-96,-1-4-32</inkml:trace>
  <inkml:trace contextRef="#ctx0" brushRef="#br0" timeOffset="1">609 1 18612,'-6'5'241,"0"-1"0,0 2 1,1-1-1,0 1 0,0-1 0,0 2 1,0-1-1,1 0 0,0 1 0,1 0 1,-1 0-1,1 0 0,1 0 0,-3 10 0,-3 9 215,2 1 0,-4 43-1,8-48-243,1 1 0,2 34 0,0-49-159,-1-1-1,2 1 1,-1-1-1,1 0 1,0 0-1,0 0 0,1 0 1,0 0-1,0 0 1,1-1-1,6 9 1,-9-13-25,0 0 0,1-1 0,0 1 1,-1 0-1,1-1 0,0 0 1,0 1-1,-1-1 0,1 0 0,0 0 1,0 0-1,0 0 0,1 0 0,-1-1 1,0 1-1,0-1 0,0 1 0,0-1 1,4 0-1,-3 0 7,1-1 0,-1 1 1,1-1-1,-1 0 0,1 0 0,-1 0 0,0-1 0,0 1 1,0-1-1,0 0 0,4-2 0,2-3 65,-1 0 0,0-1 1,0 0-1,-1 0 0,0 0 0,10-17 0,-8 9 108,0 0 0,-1-1 0,-1 0-1,-1-1 1,0 1 0,-2-1 0,5-27 0,-8 36-99,-1 0 0,0-1 0,0 1 0,0 0 0,-1 0 0,-1-1 0,-3-12 0,3 17-55,0 0 0,0-1 0,0 1 1,-1 0-1,0 0 0,0 1 0,0-1 0,-1 1 0,1-1 0,-1 1 0,0 0 1,0 0-1,-6-3 0,6 5-81,0-1 0,-1 1-1,0 0 1,0 0 0,1 0 0,-1 1 0,0 0 0,0 0 0,0 0 0,0 1 0,-1-1 0,1 1 0,0 0 0,0 1-1,0-1 1,0 1 0,-8 2 0,10-2-112,-1 0 0,0 0-1,1 0 1,-1 1 0,1-1 0,-1 1-1,1 0 1,0 0 0,-1 1-1,1-1 1,0 0 0,1 1 0,-1 0-1,0 0 1,1 0 0,0 0-1,-1 0 1,1 0 0,0 0 0,1 1-1,-1-1 1,0 1 0,-1 6 0,4 3-466,7-3-55</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10.086"/>
    </inkml:context>
    <inkml:brush xml:id="br0">
      <inkml:brushProperty name="width" value="0.025" units="cm"/>
      <inkml:brushProperty name="height" value="0.025" units="cm"/>
    </inkml:brush>
  </inkml:definitions>
  <inkml:trace contextRef="#ctx0" brushRef="#br0">56 0 16388,'7'19'2168,"0"7"-1208,-8 12-296,-3 10 1537,-2 6-1033,-3 4-40,-1-1-184,0-3-151,2-9-305,0-5-224,4-16-504,1-9-296,0-21-545,0-13 849,3-17-192,-1-8-200</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10.507"/>
    </inkml:context>
    <inkml:brush xml:id="br0">
      <inkml:brushProperty name="width" value="0.025" units="cm"/>
      <inkml:brushProperty name="height" value="0.025" units="cm"/>
    </inkml:brush>
  </inkml:definitions>
  <inkml:trace contextRef="#ctx0" brushRef="#br0">117 49 16916,'-5'1'241,"-1"0"0,1 1 1,0-1-1,0 1 1,0 0-1,0 0 1,0 1-1,0 0 1,0-1-1,1 2 0,0-1 1,-1 0-1,1 1 1,0 0-1,1 0 1,-1 0-1,1 0 1,0 1-1,0-1 0,-3 7 1,2-3 59,0 0 0,1 0 0,0 0 0,1 1 0,0-1 0,0 1 0,1-1 0,0 1 0,1-1 0,-1 1 0,2 0 0,0 9 0,-1-16-263,0 0 0,0 0 0,0-1 0,1 1-1,-1 0 1,0 0 0,1-1 0,0 1 0,-1 0 0,1-1 0,0 1 0,0 0 0,-1-1 0,1 1 0,0-1 0,1 0 0,-1 1 0,0-1-1,0 0 1,1 1 0,-1-1 0,0 0 0,1 0 0,-1 0 0,1 0 0,0-1 0,-1 1 0,1 0 0,0-1 0,-1 1 0,1-1 0,0 1-1,0-1 1,-1 0 0,1 0 0,0 0 0,0 0 0,0 0 0,-1 0 0,1 0 0,0-1 0,3 0 0,2-1-6,0-1 1,0 0 0,0 0-1,-1 0 1,1-1 0,-1 0 0,0 0-1,0-1 1,6-5 0,-1-1-8,0-1 0,-1 1 0,-1-2 0,15-24 0,-20 30-23,0-1 0,0 0 0,-1 1-1,0-2 1,-1 1 0,1 0 0,-2 0 0,1-1-1,-1 1 1,0-12 0,-1 17-10,0 1 1,0 0-1,-1 0 1,1 0-1,0-1 1,-1 1-1,0 0 1,1 0-1,-1 0 1,0 0-1,0 0 1,0 0-1,0 0 1,0 0-1,-1 1 0,1-1 1,-1 0-1,1 1 1,-1-1-1,1 1 1,-1-1-1,0 1 1,0 0-1,0 0 1,0-1-1,0 2 1,-3-3-1,2 3-24,0-1-1,0 1 1,0 0-1,0 0 1,0 0-1,0 0 1,0 0-1,0 0 1,0 1-1,1-1 0,-1 1 1,0 0-1,0 0 1,0 0-1,0 1 1,1-1-1,-1 0 1,1 1-1,-1 0 1,-3 3-1,-1 1-134,0 1 0,1 0-1,0 0 1,0 1 0,1 0-1,0 0 1,0 0 0,1 0-1,0 1 1,0 0 0,1 0-1,-3 10 1,3-7-66,1 1 0,0-1 1,1 1-1,0-1 0,1 1 0,0-1 1,1 1-1,5 21 0,7 9-360</inkml:trace>
  <inkml:trace contextRef="#ctx0" brushRef="#br0" timeOffset="1">576 463 19892,'-5'45'2051,"2"-19"-786,0 47 0,3-65-1163,0-1 1,1 0-1,0 0 0,1 0 1,0 0-1,0 0 1,0 0-1,1-1 0,0 1 1,0-1-1,5 8 0,-6-11-69,0 0 0,1-1-1,-1 1 1,0-1-1,1 1 1,-1-1-1,1 0 1,0 0-1,0-1 1,0 1-1,0 0 1,0-1-1,0 0 1,0 0 0,7 2-1,-5-3 17,1 1-1,-1-1 1,1 0 0,-1 0-1,1 0 1,-1-1 0,1 0 0,-1 0-1,7-3 1,-1 0 69,0 0-1,0-1 1,-1-1 0,1 0 0,-1 0-1,0-1 1,-1 0 0,13-13 0,-17 14-30,0 1 1,0-1-1,0 0 1,-1 0 0,0-1-1,-1 1 1,1-1-1,3-10 1,-7 15-63,1 0-1,0-1 1,-1 1 0,1 0 0,-1 0 0,0-1-1,0 1 1,0 0 0,0-1 0,0 1-1,0 0 1,0-1 0,-1 1 0,1 0 0,-1 0-1,0 0 1,0-1 0,0 1 0,0 0-1,0 0 1,0 0 0,0 0 0,-1 0 0,1 1-1,-1-1 1,1 0 0,-1 1 0,0-1-1,0 1 1,-3-3 0,-2 1-45,0-1 0,0 1 0,-1 1 0,1-1 0,-1 1 0,0 0 0,1 1 0,-1 0 0,0 0 0,0 1 0,0 0 0,-11 1 0,-10 2-914,-54 14 1,77-15 854,-10 2-443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0.277"/>
    </inkml:context>
    <inkml:brush xml:id="br0">
      <inkml:brushProperty name="width" value="0.05" units="cm"/>
      <inkml:brushProperty name="height" value="0.05" units="cm"/>
    </inkml:brush>
  </inkml:definitions>
  <inkml:trace contextRef="#ctx0" brushRef="#br0">0 83 19764,'1'0'71,"0"0"0,0 0 0,0 0 0,0 0 0,0 0 0,0 0 0,0 0 0,0 1-1,0-1 1,0 0 0,0 0 0,-1 1 0,1-1 0,0 1 0,0-1 0,0 0 0,0 1 0,-1 0 0,1-1-1,0 1 1,-1-1 0,1 1 0,0 0 0,-1 0 0,1-1 0,-1 1 0,1 0 0,-1 0 0,1 0 0,-1 0-1,0-1 1,1 1 0,-1 0 0,0 0 0,0 0 0,1 0 0,-1 0 0,0 2 0,2 9 214,-1-1 1,1 20 0,-1-8 157,48 302 151,-46-312-563,0 0 0,1-1 1,0 0-1,8 17 0,-11-27-10,0 0-1,0 0 1,0 0-1,0 0 1,0-1-1,1 1 1,-1 0-1,1 0 1,-1-1-1,1 1 1,0-1-1,-1 1 1,1-1-1,0 0 1,0 0-1,0 0 1,0 0-1,0 0 1,0 0-1,0 0 1,0-1-1,0 1 1,1-1-1,-1 0 1,0 1-1,0-1 1,1 0-1,-1 0 1,0 0-1,0-1 1,0 1-1,1-1 1,2 0-1,1-1 39,-1-1 0,1 0 0,-1 0 0,0 0 0,0-1 0,0 1 0,0-1 0,0-1 0,-1 1 0,5-6 0,5-8 198,17-29-1,-22 32-136,30-49 147,-2-2 1,-3-2-1,-4-1 0,31-101 0,-59 164-483,0 0 0,-1-1 0,0 1 0,0-1 0,-1-6 0,0 12 176,1 1 0,-1-1 1,0 1-1,-1 0 0,1-1 0,0 1 0,0-1 1,0 1-1,0 0 0,0-1 0,0 1 0,0-1 0,-1 1 1,1 0-1,0-1 0,0 1 0,0 0 0,-1-1 1,1 1-1,0 0 0,0 0 0,-1-1 0,1 1 1,0 0-1,-1 0 0,1-1 0,0 1 0,-1 0 1,1 0-1,-1 0 0,1-1 0,-2 2-12,1-1 0,0 0 0,-1 1 0,1-1 0,0 1 0,-1-1 0,1 1-1,0 0 1,0-1 0,0 1 0,0 0 0,0 0 0,0 0 0,-2 1 0,-19 23-582,1 5-199</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11.534"/>
    </inkml:context>
    <inkml:brush xml:id="br0">
      <inkml:brushProperty name="width" value="0.025" units="cm"/>
      <inkml:brushProperty name="height" value="0.025" units="cm"/>
    </inkml:brush>
  </inkml:definitions>
  <inkml:trace contextRef="#ctx0" brushRef="#br0">0 99 17148,'1'-3'170,"-1"0"1,1 0 0,-1 1 0,1-1 0,0 0 0,0 0 0,0 1-1,1-1 1,-1 1 0,0-1 0,1 1 0,0 0 0,-1-1-1,4-1 1,-1-1 110,1 1-1,0 0 1,1 0-1,-1 0 1,1 1 0,5-3-1,0 1 23,-1 0-1,1 1 1,0 1-1,-1 0 1,2 0-1,-1 1 1,11 0-1,-17 2-277,0-1 0,0 2 0,-1-1 0,1 0 0,0 1 0,0 0 0,-1 0 0,1 0 0,-1 1 0,1 0 0,-1-1 0,1 2 0,-1-1 0,0 0 0,0 1-1,0 0 1,0 0 0,-1 0 0,1 0 0,-1 1 0,0-1 0,0 1 0,0 0 0,0 0 0,-1 0 0,0 0 0,1 0 0,-1 1 0,-1-1 0,1 1-1,-1-1 1,0 1 0,0-1 0,0 1 0,0 0 0,-1 0 0,0-1 0,0 1 0,0 0 0,-1 0 0,1 0 0,-3 7 0,-2 2 43,0 1 0,-1-1 0,0 0 0,-1-1 0,0 1 1,-2-1-1,1-1 0,-1 0 0,-17 17 0,25-28-45,0 0 0,0 0 0,0 1 0,0-1 0,0 0 0,1 0 0,-1 1 0,0-1 0,1 0 0,-1 1 0,1-1-1,-1 2 1,1-2-11,0-1-1,0 1 0,0-1 0,0 0 1,0 1-1,0-1 0,0 1 0,0-1 1,1 0-1,-1 1 0,0-1 0,0 0 1,0 1-1,1-1 0,-1 0 0,0 1 1,0-1-1,1 0 0,-1 0 0,0 1 0,1-1 1,-1 0-1,0 0 0,1 1 0,-1-1 1,0 0-1,1 0 0,0 0 0,3 1 49,0 0 0,1 0-1,-1-1 1,0 1-1,1-1 1,5-1-1,-3 1-56,16-1-50,0-1-1,0-1 1,0-2-1,0 0 1,42-15-1,-49 14 25,0-1-1,-1-1 1,0 0 0,0-1-1,-1-1 1,0 0-1,-1-1 1,21-22-1,-7 0-110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11.970"/>
    </inkml:context>
    <inkml:brush xml:id="br0">
      <inkml:brushProperty name="width" value="0.025" units="cm"/>
      <inkml:brushProperty name="height" value="0.025" units="cm"/>
    </inkml:brush>
  </inkml:definitions>
  <inkml:trace contextRef="#ctx0" brushRef="#br0">13 616 17204,'-1'2'584,"-10"24"1173,10-14-859,1-12-855,1 0 1,-1 0-1,0 0 0,0 1 0,0-1 0,1 0 1,-1 0-1,0 0 0,0 1 0,0-1 0,1 0 1,-1 0-1,0 0 0,0 0 0,1 0 0,-1 0 1,0 0-1,1 0 0,-1 0 0,0 0 0,0 1 1,1-1-1,-1 0 0,0-1 0,0 1 1,1 0-1,-1 0 0,0 0 0,1 0 0,-1 0 1,0 0-1,0 0 0,1 0 0,-1-1 0,9-3 282,0-1-1,0 0 1,-1-1 0,1 0-1,-2-1 1,1 1-1,10-13 1,0 1-20,203-210 1715,-15-15-2078,-127 149-1417,-65 78-731,-19 27 1473</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12.421"/>
    </inkml:context>
    <inkml:brush xml:id="br0">
      <inkml:brushProperty name="width" value="0.025" units="cm"/>
      <inkml:brushProperty name="height" value="0.025" units="cm"/>
    </inkml:brush>
  </inkml:definitions>
  <inkml:trace contextRef="#ctx0" brushRef="#br0">1 132 18572,'42'-42'2561,"-34"33"-2230,1 0 0,0 0 0,0 0 0,1 1 0,0 1 1,0 0-1,1 0 0,-1 1 0,23-9 0,-32 14-283,1 1 0,0-1 1,0 1-1,0-1 0,0 1 0,0 0 1,0-1-1,-1 1 0,1 0 0,0 0 1,0 1-1,0-1 0,0 0 0,0 1 1,0-1-1,0 1 0,-1-1 0,1 1 1,0 0-1,0 0 0,-1 0 0,4 2 1,-4-1-13,1 0 1,-1 0 0,1 0-1,-1 0 1,0 0 0,0 0 0,0 1-1,0-1 1,0 1 0,0-1-1,0 0 1,-1 1 0,0-1 0,1 1-1,-1-1 1,0 6 0,-1 5 63,-1 0 0,0-1 0,-1 1 0,0 0 0,-1-1 0,0 0 1,-1 1-1,-1-2 0,0 1 0,0-1 0,-16 21 0,21-31-85,-1 1-1,0 0 1,0-1 0,0 1-1,0-1 1,0 0-1,0 1 1,0-1 0,-3 1-1,5-2-18,-1 0 0,1 0 0,0 0 0,-1 0 0,1 1 0,0-1 0,-1 0 0,1 0 0,0 0 1,-1 0-1,1 0 0,-1 0 0,1 0 0,0 0 0,-1 0 0,1 0 0,0-1 0,-1 1 0,1 0 0,0 0 0,-1 0 0,1 0 0,0 0 0,-1-1 0,1 1 0,0 0 0,-1 0 0,1-1 0,0 1 0,-1 0 0,1 0 0,0-1 0,0 1 0,0 0 0,-1-1 0,1 1 0,0 0 0,0-1 0,0 1 1,0 0-1,0-1 0,0 1 0,-1-1 0,1 1 0,0 0 0,0-1 0,0 1 0,0 0 0,0-1 0,0 1 0,1-1 0,-1 1 0,0 0 0,0-1 0,0 1 0,0 0 0,0-1 0,0 1 0,1-1 0,-1-1-31,1 0-1,0 0 1,-1 0 0,1 0-1,0 0 1,0 1 0,0-1-1,0 0 1,0 0 0,0 1-1,1-1 1,-1 1 0,1-1-1,-1 1 1,1-1 0,-1 1-1,1 0 1,0 0-1,0 0 1,-1 0 0,1 0-1,0 0 1,0 0 0,0 1-1,0-1 1,0 1 0,0-1-1,0 1 1,4 0 0,1 0-70,-1 0 0,0 0 1,1 1-1,-1-1 1,0 1-1,1 1 1,-1 0-1,10 3 0,-5 0 6,1 1-1,-1 0 1,-1 0-1,1 1 1,-1 0 0,13 12-1,-20-16 139,-1-1-1,1 1 1,-1 0-1,1 0 1,-1 0 0,0 0-1,0 0 1,0 0-1,-1 0 1,1 1-1,-1-1 1,0 1 0,0-1-1,0 1 1,0-1-1,-1 1 1,1 0-1,-1-1 1,0 1 0,0 0-1,0-1 1,-1 1-1,1 0 1,-1-1 0,-2 8-1,-1-2 165,-1 1-1,-1-1 0,1 0 1,-1 0-1,-1 0 1,0-1-1,0 0 1,-1 0-1,1-1 0,-13 9 1,5-6-27,1 0 1,-2-1-1,1 0 0,-1-1 1,-25 8-1,38-14-298,-1-1 1,0 0-1,1 0 0,-1-1 1,0 1-1,0-1 1,0 0-1,0 0 1,1 0-1,-1 0 0,0-1 1,0 1-1,0-1 1,-3-1-1,5 1 29,1 0 0,-1 0 0,1 0-1,-1 0 1,1 0 0,0 0 0,0-1 0,-1 1 0,1 0-1,0-1 1,0 1 0,0-1 0,0 1 0,0-1 0,1 1-1,-1-1 1,0 0 0,1 1 0,0-1 0,-1 0-1,1 1 1,0-1 0,-1 0 0,1 0 0,0 1 0,1-1-1,-1 0 1,0 0 0,0 1 0,1-1 0,-1 0 0,1-2-1,7-22-863</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12.871"/>
    </inkml:context>
    <inkml:brush xml:id="br0">
      <inkml:brushProperty name="width" value="0.025" units="cm"/>
      <inkml:brushProperty name="height" value="0.025" units="cm"/>
    </inkml:brush>
  </inkml:definitions>
  <inkml:trace contextRef="#ctx0" brushRef="#br0">1 1 17604,'2'6'203,"1"1"1,0-1-1,0 1 1,0-1-1,1 0 1,0 0-1,0-1 1,1 1-1,0-1 1,7 7-1,5 6 241,23 27 784,45 67 0,-72-91-921,0 0 0,-2 1 1,0 1-1,-1 0 1,-2 1-1,7 25 0,-10-25-254,-1 0-1,-1 0 0,-1 0 0,-1 0 0,-1 1 1,-1-1-1,-1 0 0,-1 0 0,-7 24 0,5-29-164,-1 0-1,0-1 0,-2 0 0,0-1 0,-1 1 0,-1-1 0,-1-1 1,0 0-1,-1-1 0,0 0 0,-24 22 0,-20 4-271</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13.244"/>
    </inkml:context>
    <inkml:brush xml:id="br0">
      <inkml:brushProperty name="width" value="0.025" units="cm"/>
      <inkml:brushProperty name="height" value="0.025" units="cm"/>
    </inkml:brush>
  </inkml:definitions>
  <inkml:trace contextRef="#ctx0" brushRef="#br0">62 0 14219,'-13'30'1584,"3"13"-791,-4 2-281,2 14 1064,4 4-400,4 14-128,4 6-71,8 15-225,2 3-120,12 1-152,3-1-80,8-10-360,3-6-216,7-22-640,3-12 1856,4-33-1104,5-13-24,8-17-88</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8.698"/>
    </inkml:context>
    <inkml:brush xml:id="br0">
      <inkml:brushProperty name="width" value="0.025" units="cm"/>
      <inkml:brushProperty name="height" value="0.025" units="cm"/>
    </inkml:brush>
  </inkml:definitions>
  <inkml:trace contextRef="#ctx0" brushRef="#br0">1 0 17188,'7'55'1584,"1"-2"-1104,8-2-152,-3-1 1193,7-1-1650,3-12 490,2-2-265,-3-14 0,-6-4-144</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9.119"/>
    </inkml:context>
    <inkml:brush xml:id="br0">
      <inkml:brushProperty name="width" value="0.025" units="cm"/>
      <inkml:brushProperty name="height" value="0.025" units="cm"/>
    </inkml:brush>
  </inkml:definitions>
  <inkml:trace contextRef="#ctx0" brushRef="#br0">1 176 17164,'1'-6'274,"0"-1"1,1 0 0,0 1 0,0 0-1,1-1 1,0 1 0,0 0 0,0 0-1,1 1 1,0-1 0,8-9 0,-5 7 37,1 1 1,1 0-1,-1 0 1,1 0 0,0 1-1,19-9 1,-14 9-142,0 0-1,1 1 1,0 0 0,0 1 0,0 1 0,0 0 0,1 2-1,-1-1 1,1 2 0,21 1 0,-29 0-107,0 0-1,0 1 1,-1 0 0,1 0 0,-1 1-1,1 0 1,-1 0 0,0 1-1,0 0 1,0 0 0,-1 0 0,0 1-1,0 0 1,0 0 0,0 1-1,-1 0 1,1 0 0,-2 0 0,1 0-1,-1 1 1,0 0 0,0 0 0,0 0-1,-1 0 1,-1 1 0,1-1-1,-1 1 1,0-1 0,-1 1 0,0 0-1,1 13 1,-1-3-87,2 0 0,0 0 0,1 0 0,0-1 0,2 0 0,0 0 0,1 0-1,0-1 1,13 20 0,-4-14 6,-12-17 27,0 0 0,-1 0 1,0 0-1,1 0 0,3 11 0,-7-15 0,0-1 0,0 1 0,0 0-1,0 0 1,0 0 0,0 0 0,0 0 0,0 0-1,0 0 1,0 0 0,-1 0 0,1 0 0,0-1-1,-1 1 1,1 0 0,0 0 0,-1 0 0,1 0-1,-1-1 1,0 1 0,1 0 0,-1-1 0,1 1-1,-1 0 1,0-1 0,0 1 0,1-1 0,-1 1-1,-1 0 1,-28 11 217,27-11-209,-46 17 59,-1-3-1,0-3 1,-60 9 0,103-21-199,1 1 0,-1-1-1,0-1 1,-8 0 0,13 1 102,0-1-1,0 1 0,0-1 1,0 1-1,0-1 0,0 0 0,0 0 1,1 0-1,-1 0 0,0 0 1,0 0-1,1-1 0,-1 1 1,1 0-1,-1-1 0,1 0 1,-3-2-1,-2-17-240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6:59.706"/>
    </inkml:context>
    <inkml:brush xml:id="br0">
      <inkml:brushProperty name="width" value="0.025" units="cm"/>
      <inkml:brushProperty name="height" value="0.025" units="cm"/>
    </inkml:brush>
  </inkml:definitions>
  <inkml:trace contextRef="#ctx0" brushRef="#br0">30 290 18212,'1'0'159,"0"0"0,0 0 0,0 0 0,0 0 0,0 0 0,0 0 0,0 0 0,0 0 0,0 0 0,0-1 0,0 1 0,0 0 0,0-1 0,0 1 0,0-1 0,-1 1 0,1-1 0,0 1 0,0-1 0,0 1 0,-1-1 0,1 0 0,0 1 0,-1-1 0,1 0 0,0 0 0,0 0 0,15-28 1279,-12 22-959,3-9-33,0 0 0,-1 0 0,-1 0 0,5-26 0,-8 31-351,0-1-1,-1 1 0,0 0 0,-1 0 0,-1-1 0,1 1 0,-5-21 1,4 30-86,1 1 0,-1-1 1,1 1-1,-1-1 1,0 1-1,1-1 0,-1 1 1,0-1-1,0 1 1,0-1-1,0 1 1,0 0-1,-2-2 0,2 3-3,1 0-1,-1-1 0,0 1 1,0-1-1,1 1 0,-1 0 0,0-1 1,0 1-1,0 0 0,1 0 1,-1 0-1,0 0 0,0 0 0,0 0 1,0 0-1,1 0 0,-1 0 1,0 0-1,-1 1 0,-1 0 4,1 0 0,-1 0-1,1 0 1,-1 1 0,1 0 0,0-1-1,-1 1 1,1 0 0,0 0 0,0 0-1,0 0 1,0 1 0,-2 3 0,-3 7-13,1 0 0,0 0 1,0 0-1,2 1 0,-1 0 0,2 0 1,0 0-1,1 1 0,0-1 1,1 1-1,1-1 0,0 1 0,1-1 1,0 1-1,1-1 0,1 0 1,4 15-1,-5-25-107,0 1 0,0-1 0,0 0 1,0 0-1,0 0 0,1 0 0,0-1 0,0 1 1,0-1-1,0 1 0,0-1 0,1 0 0,-1 0 0,1-1 1,0 1-1,0-1 0,0 0 0,0 0 0,8 3 0,-6-4-127,0 1 0,0-2 0,0 1 0,0-1 0,0 0-1,0 0 1,0 0 0,0-1 0,0 0 0,0 0-1,0-1 1,0 0 0,-1 0 0,11-4 0,18-11-843</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0.625"/>
    </inkml:context>
    <inkml:brush xml:id="br0">
      <inkml:brushProperty name="width" value="0.025" units="cm"/>
      <inkml:brushProperty name="height" value="0.025" units="cm"/>
    </inkml:brush>
  </inkml:definitions>
  <inkml:trace contextRef="#ctx0" brushRef="#br0">1 72 19324,'3'-6'237,"1"1"-1,-1 0 1,1 0-1,0 0 1,1 0 0,-1 1-1,1 0 1,0 0-1,0 0 1,1 0-1,-1 1 1,1 0-1,-1 0 1,1 1 0,10-4-1,-13 5-187,0 0 0,0 1 0,1-1 0,-1 1 0,0 0-1,0 0 1,1 0 0,-1 0 0,0 1 0,1-1 0,-1 1 0,0 0 0,0-1-1,0 2 1,0-1 0,0 0 0,0 1 0,0-1 0,0 1 0,0 0 0,-1 0-1,1 0 1,-1 0 0,1 0 0,-1 1 0,0-1 0,0 1 0,0 0 0,0-1 0,0 1-1,1 4 1,1 1 23,-1 0-1,-1 0 1,1 1-1,-1-1 1,0 1-1,-1-1 1,0 1-1,-1-1 1,1 1-1,-2 0 1,-1 11-1,-3 14 376,-15 52 1,10-45-98,2-10-104,-8 43 242,16-73-485,0 0 0,-1 0 0,1 0 0,0 0 0,0 0 0,0 0 0,0 0 0,0 0 0,0 0 0,0 0 0,1 0 0,-1 1 0,0-1 0,1 0 0,-1 0 0,0 0 0,1-1 0,-1 1 0,1 0 0,1 2 0,-2-3-12,1 1 0,0-1 0,0 0 0,-1 1 0,1-1 0,0 0 1,0 0-1,0 0 0,-1 0 0,1 1 0,0-1 0,0 0 0,0 0 1,0-1-1,-1 1 0,1 0 0,0 0 0,0 0 0,0 0 0,0-1 0,4-1-93,0 0-1,0 0 0,-1-1 0,1 1 1,-1-1-1,7-6 0,-1-1-269,-1 0 1,1-1-1,-2 0 1,1 0-1,-2-1 1,1 0-1,-2-1 1,0 0-1,9-24 1,-8 12-223,-1 0 0,0 0 0,-2-1 1,1-38-1,-5 63 734,0 5 12,4 42 510,-3-40-561,0-1 0,-1 0-1,2 0 1,-1 0-1,1 0 1,-1 0-1,6 8 1,-7-12-76,1 0 0,-1-1 0,1 1-1,-1 0 1,1-1 0,0 1 0,-1-1 0,1 1 0,0-1-1,-1 1 1,1-1 0,0 1 0,-1-1 0,1 0 0,0 0-1,0 1 1,-1-1 0,1 0 0,0 0 0,0 0 0,0 0 0,0 0-1,-1 0 1,1 0 0,0 0 0,0 0 0,1 0 0,0-1 29,0 0 0,0 0 1,0 0-1,0 0 0,0 0 1,0-1-1,0 1 1,-1-1-1,4-2 0,2-4 157,0-1 0,-1 1 0,6-13 0,0-4 346,13-45 0,-23 64-447,-3 11-107,-1 17 1,0 29-1,2-46 0,0-1 0,1 1 0,-1-1 0,1 1 0,0-1 0,0 0 0,0 1 0,0-1 0,1 0 0,0 0 0,0 0 0,0 0 0,4 6 0,-5-9 0,0 0-1,1 0 0,-1 0 1,0-1-1,0 1 0,1 0 1,-1-1-1,1 1 1,-1-1-1,0 1 0,1-1 1,-1 1-1,1-1 0,-1 0 1,1 0-1,-1 0 0,1 0 1,-1 0-1,1 0 0,-1 0 1,1-1-1,-1 1 0,1 0 1,-1-1-1,0 1 0,1-1 1,-1 1-1,0-1 1,2-1-1,3-1 10,0-1 1,-1 0-1,0 0 1,1 0-1,4-6 1,7-10-292,-1-1 1,-2-1 0,0 0 0,-1-1-1,16-39 1,-28 60 187,-1 25-2185,-7 20 1622,2 1 1,1 51-1,5-81 636,0-1-1,0 1 0,1 0 1,1-1-1,0 0 1,1 1-1,1-1 1,-1-1-1,2 1 1,0-1-1,11 16 1,-13-21 15,13 17-80,21 40 0,-34-57 289,-1 0-1,0 0 1,0 0 0,0 1-1,-1-1 1,-1 1 0,1-1-1,-1 1 1,-1 0 0,1 15 0,-1-22-124,0 0 0,0 0 0,0 0 0,0-1 0,0 1 1,-1 0-1,1 0 0,0 0 0,0-1 0,0 1 1,-1 0-1,1 0 0,0-1 0,-1 1 0,1 0 1,-1-1-1,1 1 0,-1 0 0,1-1 0,-1 1 1,1 0-1,-1-1 0,1 1 0,-1-1 0,0 1 1,0-1-1,0 0 8,0 0 1,0 0-1,0 0 1,0 0-1,0 0 1,0-1-1,0 1 1,0 0-1,0-1 1,0 1-1,0-1 1,0 1-1,1-1 1,-1 0-1,0 1 1,0-1-1,-1-1 1,-5-6 507,-1-1 0,-10-16 0,15 20-466,-17-22 457,-129-203 466,148 229-1060,-16-36-707,16 35 604,1 0 0,-1 0 1,1 0-1,0 0 0,0 0 0,-1 0 0,1 0 1,0 0-1,1 0 0,-1 0 0,0 0 0,0 0 1,1 1-1,0-1 0,-1 0 0,1 0 0,2-3 1,1-1-68,0 1 1,1 0 0,0 0 0,8-6 0,-2 0-118,23-18-446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1.044"/>
    </inkml:context>
    <inkml:brush xml:id="br0">
      <inkml:brushProperty name="width" value="0.025" units="cm"/>
      <inkml:brushProperty name="height" value="0.025" units="cm"/>
    </inkml:brush>
  </inkml:definitions>
  <inkml:trace contextRef="#ctx0" brushRef="#br0">176 2 20996,'-5'-1'224,"1"0"-1,0 1 0,-1 0 0,1 0 0,-1 1 0,1-1 0,0 1 0,-1 0 0,1 0 0,0 0 0,0 0 0,0 1 0,0 0 0,0 0 0,0 0 0,0 0 0,-4 4 0,-5 3 92,1 1-1,-1 1 0,-13 15 0,22-22-265,0 1-1,1 0 1,-1 1 0,1-1-1,0 0 1,-3 8 0,6-12-40,-1 0 1,0 0-1,1 0 1,-1 0-1,1 1 1,0-1 0,-1 0-1,1 0 1,0 0-1,0 0 1,0 1-1,0-1 1,0 0 0,0 0-1,0 0 1,0 1-1,0-1 1,1 0-1,-1 0 1,0 0 0,1 0-1,-1 0 1,1 1-1,-1-1 1,1 0-1,-1 0 1,1 0-1,0 0 1,0 0 0,-1-1-1,1 1 1,0 0-1,0 0 1,0 0-1,0-1 1,0 1 0,0-1-1,2 2 1,4 0-28,1-1-1,0 0 1,0 0 0,0 0 0,0-1-1,0 0 1,13-2 0,-15 1-50,0 0 1,1 1 0,-1 0-1,1 0 1,-1 0-1,1 1 1,-1 0 0,1 0-1,-1 1 1,0 0-1,9 3 1,-13-4 43,0 0 1,0 1-1,-1-1 1,1 0-1,0 1 1,0 0-1,-1-1 1,1 1-1,-1 0 1,0 0-1,1 0 1,-1 0-1,0 0 1,0 0-1,0 0 0,-1 0 1,1 0-1,0 4 1,0-2 28,0 1 0,-1 0 0,0-1 1,0 1-1,-1-1 0,1 1 0,-1 0 0,-2 8 1,0-5 20,0 0 0,0-1 0,-1 1 1,1-1-1,-2 1 0,1-1 1,-1 0-1,0-1 0,-10 11 1,14-16-25,0 0 1,1 0 0,-1-1 0,0 1 0,0-1 0,0 1 0,1 0 0,-1-1 0,0 0 0,0 1 0,0-1-1,0 1 1,0-1 0,0 0 0,0 0 0,0 0 0,0 1 0,0-1 0,0 0 0,0 0 0,0 0-1,0 0 1,0-1 0,0 1 0,0 0 0,0 0 0,-1-1 0,-8-14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5.426"/>
    </inkml:context>
    <inkml:brush xml:id="br0">
      <inkml:brushProperty name="width" value="0.025" units="cm"/>
      <inkml:brushProperty name="height" value="0.025" units="cm"/>
    </inkml:brush>
  </inkml:definitions>
  <inkml:trace contextRef="#ctx0" brushRef="#br0">12 702 15387,'0'0'121,"-1"0"0,0 0 0,1 0 0,-1 0 0,1 0 0,-1-1-1,0 1 1,1 0 0,-1 0 0,1-1 0,-1 1 0,1 0 0,-1-1 0,1 1-1,-1 0 1,1-1 0,-1 1 0,1-1 0,-1 1 0,1-1 0,-1 0 0,10-10 1457,1 1-1280,234-270 2157,-140 156-2220,-34 38-197,66-71-182,-133 154 122,-1 1-1,0-1 0,1 1 1,0 0-1,-1 0 0,1 0 1,0 0-1,0 0 0,0 1 0,1-1 1,4-1-1,-7 3 15,0 0-1,-1 0 1,1 0 0,0 0-1,-1 0 1,1 0 0,-1 0-1,1 1 1,0-1-1,-1 0 1,1 0 0,-1 1-1,1-1 1,-1 0 0,1 1-1,0-1 1,-1 0 0,0 1-1,1-1 1,-1 1-1,1-1 1,0 1 0,0 2-10,0-1 1,0 0-1,0 1 1,0-1 0,0 0-1,0 1 1,0-1-1,-1 4 1,12 77-170,9 43-183,-18-111 341,1 0-1,1 0 0,1-1 1,0 0-1,15 27 0,-19-38 28,0-1 0,0 1 1,0 0-1,0-1 0,0 1 0,1-1 0,-1 0 0,1 0 0,0 0 1,-1 0-1,1 0 0,0-1 0,0 1 0,0-1 0,0 0 0,0 0 0,1 0 1,-1 0-1,6 1 0,26-7-68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0.681"/>
    </inkml:context>
    <inkml:brush xml:id="br0">
      <inkml:brushProperty name="width" value="0.05" units="cm"/>
      <inkml:brushProperty name="height" value="0.05" units="cm"/>
    </inkml:brush>
  </inkml:definitions>
  <inkml:trace contextRef="#ctx0" brushRef="#br0">0 1 16692,'13'27'1776,"0"-8"-1128,0-5-296,2-1 832,0-4-447,4-8-977,-2-1 127,0-14 25,-2-9-176,-2-20-128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1.794"/>
    </inkml:context>
    <inkml:brush xml:id="br0">
      <inkml:brushProperty name="width" value="0.025" units="cm"/>
      <inkml:brushProperty name="height" value="0.025" units="cm"/>
    </inkml:brush>
  </inkml:definitions>
  <inkml:trace contextRef="#ctx0" brushRef="#br0">100 80 19852,'-2'-2'284,"1"0"-1,-1 0 0,0 0 1,0 0-1,0 0 0,-1 1 1,1-1-1,0 1 0,-1-1 0,1 1 1,-1 0-1,1 0 0,-1 0 1,1 0-1,-1 0 0,0 1 1,0-1-1,1 1 0,-6 0 1,6 0-169,0 0 0,-1 0 0,1 1 0,0-1 0,0 1 0,0 0 0,0 0 0,0-1 0,0 1 0,0 1 0,0-1 1,0 0-1,0 0 0,0 1 0,1-1 0,-1 1 0,1-1 0,-1 1 0,1 0 0,-1 0 0,1 0 0,0 0 0,0 0 0,-2 4 0,1 1-79,5-8-25,9-13-37,2 0-20,-13 13 43,0 1-1,0-1 1,0 1-1,0 0 1,0 0 0,0 0-1,0 0 1,0 0-1,0 0 1,0 0-1,1 0 1,-1 0 0,0 0-1,0 0 1,0 1-1,0-1 1,0 0-1,0 1 1,0-1 0,0 1-1,0-1 1,0 1-1,0 0 1,-1-1-1,1 1 1,0 0 0,0 0-1,0-1 1,-1 1-1,1 0 1,0 0-1,-1 0 1,1 2 0,22 36-92,-21-34 78,35 79-169,-4 1-1,32 128 1,-48-161 180,-17-51 5,0-1 0,0 0 1,0 0-1,0 0 0,0 1 1,0-1-1,0 0 0,0 0 1,0 0-1,0 1 0,0-1 1,0 0-1,0 0 1,0 0-1,0 1 0,0-1 1,0 0-1,0 0 0,0 0 1,1 1-1,-1-1 0,0 0 1,0 0-1,0 0 0,0 0 1,0 1-1,1-1 1,-1 0-1,0 0 0,0 0 1,0 0-1,0 0 0,1 0 1,-1 0-1,0 0 0,0 0 1,0 1-1,1-1 0,-1 0 1,0 0-1,0 0 1,0 0-1,1 0 0,-1 0 1,0 0-1,0 0 0,1 0 1,-1 0-1,0-1 0,0 1 1,0 0-1,0 0 1,1 0-1,-1 0 0,0 0 1,0 0-1,0 0 0,1 0 1,-1-1-1,0 1 0,0 0 1,0 0-1,0 0 0,0 0 1,1-1-1,-1 1 1,0 0-1,0 0 0,5-14-147,-5 13 139,26-121-1593,-17 75 509,1 0 1,32-87-1,-41 132 1066,-1 1-1,1 0 0,-1-1 0,1 1 0,0 0 0,-1-1 0,1 1 0,0 0 0,0 0 0,0 0 0,0 0 1,0 0-1,0 0 0,0 0 0,0 0 0,0 0 0,2-1 0,3 7-71,-3 12 126,-4 15 367,-2-1 1,-1 1 0,-2-1 0,-11 34-1,29-102-314,-3-1 0,-1-1 0,-2 1 1,-1-1-1,-3 0 0,0 0 0,-6-42 0,4 78-63,0 0 8,0 0 1,-1 0-1,1 0 0,-1 0 1,0 0-1,0 0 0,-2-5 1,2 25 48,1-15-115,1 1-1,-1-1 0,1 0 0,-1 0 0,1 0 1,0 0-1,0 0 0,0 0 0,0 0 1,0 0-1,1-1 0,-1 1 0,0 0 0,1-1 1,0 1-1,-1-1 0,1 1 0,0-1 1,0 0-1,3 2 0,-3-2-66,-1-1-1,1 0 1,0 1-1,0-1 1,0 0-1,0 0 0,0 0 1,0 0-1,0 0 1,0-1-1,0 1 1,0-1-1,-1 1 1,1-1-1,0 1 1,0-1-1,0 0 1,-1 0-1,1 0 1,-1 0-1,1 0 1,0 0-1,-1-1 1,2-1-1,25-28-935,-13 13 357</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2.528"/>
    </inkml:context>
    <inkml:brush xml:id="br0">
      <inkml:brushProperty name="width" value="0.025" units="cm"/>
      <inkml:brushProperty name="height" value="0.025" units="cm"/>
    </inkml:brush>
  </inkml:definitions>
  <inkml:trace contextRef="#ctx0" brushRef="#br0">95 431 18636,'-2'0'240,"-1"0"0,1-1 0,0 1 0,0 0 0,0 0 0,0 0 0,-1 1 0,1-1 0,0 0-1,0 1 1,0 0 0,0-1 0,0 1 0,0 0 0,0 0 0,0 0 0,-2 2 0,0 0-18,1-1 0,0 1 0,0 1 0,0-1 0,0 0 0,1 1 0,-1-1 0,-2 6 0,1 1-59,-1 0-1,2 0 0,-1 0 1,1 0-1,1 0 0,-2 16 1,4-24-138,-1-1 1,1 1 0,0 0-1,0 0 1,0 0 0,0 0-1,1-1 1,-1 1 0,0 0-1,1 0 1,-1-1 0,1 1-1,0 0 1,0-1 0,-1 1-1,3 2 1,-2-4-16,-1 1 1,1 0-1,0-1 0,0 1 0,0-1 1,0 0-1,0 1 0,0-1 0,0 0 1,0 1-1,0-1 0,0 0 0,0 0 1,0 0-1,0 0 0,0 0 0,0 0 1,0 0-1,0 0 0,0 0 0,0-1 1,1 1-1,-1 0 0,-1-1 0,1 1 1,0-1-1,0 1 0,0-1 0,1 0 1,16-9-59,0-2-1,-1 0 1,24-23 0,-26 22-112,1 0 0,0 1 0,0 1 0,23-12 1,-37 22 135,0 0 0,0-1 0,0 1 0,1 0 0,-1 1 0,0-1 0,1 0 0,-1 1 0,1-1 0,-1 1 0,1 0 0,-1 0 0,1 0 0,-1 0 0,0 0 0,1 0 0,-1 1 0,1-1 0,-1 1 0,1 0 0,-1 0 0,0 0 0,0 0 0,1 0 0,-1 0 0,0 1 0,0-1 0,0 1 0,0-1 0,0 1 0,-1 0 0,1-1 0,0 1 0,-1 0 0,0 0 0,1 0 0,-1 1 0,0-1 0,0 0 0,0 0 1,0 1-1,0-1 0,-1 1 0,1-1 0,0 5 0,2 14 35,0 1 1,-1-1 0,-1 1-1,-2 26 1,-15 90 800,8-76-251,1 6 308,7-62-231,3-10-406,4-13-83,52-234 102,86-283-382,-140 518 92,1 0 1,1 1-1,15-25 0,-22 40 35,0-1-1,0 1 0,0-1 1,1 1-1,-1-1 0,0 1 1,1-1-1,-1 1 0,1-1 1,-1 1-1,1-1 0,-1 1 1,0-1-1,1 1 1,-1 0-1,1-1 0,0 1 1,-1 0-1,1 0 0,-1-1 1,1 1-1,-1 0 0,1 0 1,0 0-1,-1 0 0,1 0 1,-1 0-1,1 0 0,0 0 1,0 0-1,0 1-1,0-1 1,-1 1-1,1 0 0,0 0 1,-1 0-1,1 0 0,-1-1 1,1 1-1,-1 0 1,1 0-1,-1 0 0,0 0 1,1 0-1,-1 0 0,0 2 1,3 41-90,-8-4 186,-1 0 1,-12 42 0,17-81-99,1 0 0,-1 1 1,1-1-1,0 0 0,-1 1 0,1-1 1,0 1-1,0-1 0,0 0 0,0 1 1,0-1-1,0 1 0,1-1 1,-1 0-1,0 1 0,1-1 0,0 2 1,0-2-51,0 0 1,0 0-1,1-1 1,-1 1-1,0 0 1,1-1-1,-1 1 0,0-1 1,1 1-1,-1-1 1,1 0-1,-1 1 1,1-1-1,-1 0 1,3 0-1,4 1-130,-1 1 0,1 0 0,-1 1 0,1-1 0,-1 2 0,0-1-1,0 1 1,-1 0 0,1 0 0,-1 0 0,0 1 0,0 0 0,0 1 0,-1-1 0,8 10 0,-11-12 226,1 1 1,-1-1-1,0 1 1,0 0-1,0 0 1,0 0-1,-1 0 1,1 0-1,-1 0 1,0 0 0,-1 1-1,2 7 1,-3-9 87,1 1 0,0-1 1,-1 0-1,0 1 0,0-1 1,0 0-1,0 0 0,-1 1 1,1-1-1,-1 0 0,1 0 1,-1-1-1,0 1 0,0 0 1,-1-1-1,1 1 0,0-1 1,-4 3-1,2-2 19,-1 0 0,0 0 0,0 0-1,0 0 1,0-1 0,0 0 0,-1 0 0,1 0 0,-1-1 0,-9 1 0,13-1-202,0-1 1,0 0 0,0 1-1,0-1 1,0 0 0,0 0-1,0 0 1,0-1 0,0 1-1,0-1 1,0 1 0,0-1-1,0 1 1,0-1 0,0 0-1,0 0 1,0 0 0,1 0-1,-1 0 1,0-1 0,1 1-1,-1 0 1,1-1 0,-1 1-1,1-1 1,0 1 0,0-1-1,-1 0 1,1 0 0,0 0-1,1 1 1,-2-3 0,1-9-456,7 3-163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2.989"/>
    </inkml:context>
    <inkml:brush xml:id="br0">
      <inkml:brushProperty name="width" value="0.025" units="cm"/>
      <inkml:brushProperty name="height" value="0.025" units="cm"/>
    </inkml:brush>
  </inkml:definitions>
  <inkml:trace contextRef="#ctx0" brushRef="#br0">1 313 17940,'30'-22'2151,"-1"-2"0,-1-1 0,43-47 1,-54 52-1605,-2-1 0,0-1 1,16-30-1,-29 49-535,-1-1 0,1 1 0,-1 0-1,0 0 1,0-1 0,0 1 0,-1-1 0,1 1 0,-1-1 0,0-4-1,0 7-10,0 1-1,0-1 0,0 1 0,0-1 0,0 1 0,0-1 0,-1 0 1,1 1-1,0-1 0,0 1 0,-1-1 0,1 1 0,0 0 0,-1-1 1,1 1-1,0-1 0,-1 1 0,1-1 0,-1 1 0,1 0 1,-1-1-1,1 1 0,-1 0 0,0-1 0,0 1 0,-1 0 0,1 0 0,0 0 0,-1 0 0,1 0 0,-1 0 0,1 0 0,0 0 1,-1 1-1,1-1 0,-1 1 0,1-1 0,0 1 0,-3 1 0,-5 3-2,0 0 1,1 1 0,-1 0-1,1 1 1,0 0-1,1 0 1,-8 9 0,-5 8-13,-18 30 0,28-37 16,0 0-1,0 0 1,-12 37 0,19-49-2,1 1 0,1 0 0,-1-1 0,1 1 0,0 0 0,0 0 0,1 0 0,0 0 0,0-1 0,0 1 1,1 0-1,0 0 0,0 0 0,0-1 0,1 1 0,-1 0 0,6 8 0,-5-10-27,1-1-1,0 0 1,0 0-1,0 0 1,0 0 0,0-1-1,0 1 1,1-1-1,-1 0 1,1 0-1,0 0 1,0 0-1,0-1 1,0 1 0,0-1-1,0 0 1,0-1-1,0 1 1,0-1-1,0 1 1,1-1 0,-1 0-1,6-2 1,0 1-156,0 0 1,-1-1 0,1 0-1,-1-1 1,0 0 0,0 0-1,0-1 1,0 0 0,9-6-1,12-17-205,-5-5-143</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03.457"/>
    </inkml:context>
    <inkml:brush xml:id="br0">
      <inkml:brushProperty name="width" value="0.025" units="cm"/>
      <inkml:brushProperty name="height" value="0.025" units="cm"/>
    </inkml:brush>
  </inkml:definitions>
  <inkml:trace contextRef="#ctx0" brushRef="#br0">0 144 19596,'29'-16'1961,"5"-7"-1497,2-5-832,1-1 1328,-5 3-504,-6 5-24</inkml:trace>
  <inkml:trace contextRef="#ctx0" brushRef="#br0" timeOffset="1">265 49 18636,'5'16'2224,"-4"-6"-1255,1-6-449,2-12 2304,2-7-1831,-5-5-113,2-2-104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2.971"/>
    </inkml:context>
    <inkml:brush xml:id="br0">
      <inkml:brushProperty name="width" value="0.025" units="cm"/>
      <inkml:brushProperty name="height" value="0.025" units="cm"/>
    </inkml:brush>
  </inkml:definitions>
  <inkml:trace contextRef="#ctx0" brushRef="#br0">1 2 16772,'3'-1'2424,"3"1"-1768,2 0-264,2 2-256,6 0 953,-6 1-889,-1 1-160,1-1-64</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3.422"/>
    </inkml:context>
    <inkml:brush xml:id="br0">
      <inkml:brushProperty name="width" value="0.025" units="cm"/>
      <inkml:brushProperty name="height" value="0.025" units="cm"/>
    </inkml:brush>
  </inkml:definitions>
  <inkml:trace contextRef="#ctx0" brushRef="#br0">2 55 20028,'1'20'1585,"-2"-17"-1225,0-3-264,5 0-240,2-7-2193,4-12 2249,-2-4-392,5-5-384</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3.827"/>
    </inkml:context>
    <inkml:brush xml:id="br0">
      <inkml:brushProperty name="width" value="0.025" units="cm"/>
      <inkml:brushProperty name="height" value="0.025" units="cm"/>
    </inkml:brush>
  </inkml:definitions>
  <inkml:trace contextRef="#ctx0" brushRef="#br0">1 214 16836,'1'-19'1161,"-1"19"-1153,0 0 0,0 0 0,0-1 0,0 1 0,-1 0 0,1 0 0,0 0 0,0 0 0,0 0 0,0 0 0,0 0 0,0 0 0,0-1 0,0 1 0,0 0 0,0 0 0,0 0 0,0 0 0,0 0 0,0 0 0,0 0 0,0-1 0,0 1 0,0 0 0,0 0 0,0 0 0,0 0 0,0 0 0,0 0 0,0 0 0,0-1 0,0 1 0,0 0 0,1 0 0,-1 0 0,0 0 0,0 0 0,0 0 0,0 0 0,0 0 0,0 0 0,0 0 0,0 0 0,0-1 0,0 1 0,1 0 0,-1 0 0,0 0 0,0 0-1,0 0 1,0 0 0,0 0 0,0 0 0,0 0 0,1 0 0,-1 0 0,0 0 0,0 0 0,0 0 0,0 0 0,0 0 0,0 0 0,0 0 0,1 0 0,-1 0 0,0 0 0,0 0 0,0 1 0,0-1 0,5 9 215,23 63 778,41 92-165,-54-132-725,2-1 1,40 57 0,-54-84-82,0 1-1,1-1 0,-1-1 1,1 1-1,0 0 1,0-1-1,0 0 1,0 0-1,1 0 1,-1-1-1,6 3 1,-8-5-12,0 1 1,0-1-1,0 1 1,1-1-1,-1 0 1,0 0 0,0 0-1,0 0 1,0-1-1,0 1 1,1-1 0,-1 1-1,0-1 1,0 0-1,0 1 1,0-1-1,0 0 1,-1 0 0,1-1-1,0 1 1,0 0-1,-1-1 1,1 1 0,-1-1-1,1 1 1,-1-1-1,1 1 1,-1-1-1,1-2 1,7-10 84,0 0 0,-2-1 0,1 1 0,-2-1 0,9-32 0,15-85 428,-28 124-496,26-165 511,-25 140-883,0 1 0,-3-1 0,-4-43-1,4 76 316,0 0 0,0 0-1,0 0 1,0 0 0,0 0 0,0 0-1,0 0 1,0 0 0,0 0-1,0 0 1,0 0 0,0 0-1,0 0 1,0 0 0,0 0 0,0 0-1,0 0 1,0 0 0,0 0-1,1 8-159,7 13-252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4.262"/>
    </inkml:context>
    <inkml:brush xml:id="br0">
      <inkml:brushProperty name="width" value="0.025" units="cm"/>
      <inkml:brushProperty name="height" value="0.025" units="cm"/>
    </inkml:brush>
  </inkml:definitions>
  <inkml:trace contextRef="#ctx0" brushRef="#br0">103 186 17300,'0'-1'75,"0"0"0,0 0 0,-1 1 0,1-1 0,0 0 0,0 0 0,-1 1 0,1-1 0,-1 0 1,1 1-1,-1-1 0,1 0 0,-1 1 0,1-1 0,-1 1 0,1-1 0,-1 1 0,0-1 0,1 1 0,-1-1 0,0 1 1,0 0-1,1-1 0,-1 1 0,0 0 0,0 0 0,1-1 0,-1 1 0,0 0 0,0 0 0,0 0 0,1 0 1,-1 0-1,0 0 0,0 0 0,0 1 0,-2-1 31,0 0 0,0 0 1,0 0-1,0 1 0,0 0 0,1-1 1,-1 1-1,0 0 0,-4 2 1,3 1-58,0 0 0,0 0 0,1 0 0,-1 0 0,1 0 0,0 1 0,0-1 0,0 1 0,1 0 1,-1 0-1,1 0 0,1 0 0,-1 1 0,1-1 0,-1 0 0,2 1 0,-2 6 0,1-6-29,1 1 0,0-1 0,0 0 0,0 0 0,0 1-1,1-1 1,0 0 0,0 0 0,1 0 0,0 0 0,0 0 0,0 0 0,1-1-1,0 1 1,3 5 0,-4-9-6,0 0-1,1 0 0,-1 0 1,0 0-1,1 0 1,-1 0-1,1-1 1,0 1-1,0-1 1,-1 1-1,1-1 0,0 0 1,0 0-1,0-1 1,0 1-1,0-1 1,0 1-1,0-1 1,0 0-1,1 0 0,-1 0 1,0-1-1,0 1 1,0-1-1,0 1 1,0-1-1,0 0 1,4-2-1,3-2 30,-1 1 0,1-1 0,-1-1 0,0 0 0,0 0 0,14-14 0,-10 7 38,0 0 0,-1-1 1,-1-1-1,-1 0 0,0 0 0,11-23 0,-17 31-37,-1-1-1,1 0 1,-1-1-1,-1 1 1,0 0-1,0-1 1,-1 1-1,0-1 1,0 0-1,-1 1 1,0-1-1,0 0 1,-1 1-1,0-1 1,-4-12-1,3 17-43,0-1 1,0 1-1,0 0 0,-1 0 0,0 1 0,0-1 1,0 0-1,0 1 0,0 0 0,-1 0 1,1 0-1,-1 0 0,0 0 0,0 1 0,0 0 1,0-1-1,0 2 0,-1-1 0,1 0 0,-6 0 1,8 1-96,-1 0 1,0 1-1,0-1 0,0 1 1,0 0-1,0-1 1,0 1-1,0 1 1,0-1-1,1 0 1,-1 1-1,0 0 1,0-1-1,0 1 1,1 0-1,-1 1 0,0-1 1,1 0-1,-1 1 1,1-1-1,-1 1 1,1 0-1,0 0 1,0 0-1,0 0 1,0 0-1,0 0 1,0 1-1,1-1 1,-1 1-1,1-1 0,-3 5 1,4-6 53,0 0-1,-1 0 1,1 0 0,0 0 0,-1 0 0,1 0-1,0 0 1,0 0 0,0 0 0,0 0 0,0 0-1,0 0 1,0 0 0,0 0 0,1 0 0,-1 0-1,0 0 1,1 0 0,-1 0 0,0 0-1,1-1 1,-1 1 0,1 0 0,-1 0 0,1 0-1,0-1 1,-1 1 0,1 0 0,1 0 0,17 8-701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4.733"/>
    </inkml:context>
    <inkml:brush xml:id="br0">
      <inkml:brushProperty name="width" value="0.025" units="cm"/>
      <inkml:brushProperty name="height" value="0.025" units="cm"/>
    </inkml:brush>
  </inkml:definitions>
  <inkml:trace contextRef="#ctx0" brushRef="#br0">0 1 18100,'32'226'3642,"-15"-87"-3138,-10-87-376,-4-21-95,1 0 0,2-1 0,1 0 0,14 41 0,-7-51-270,-7-19-251,-3-14-181,-4-38 114,0 13 185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5.245"/>
    </inkml:context>
    <inkml:brush xml:id="br0">
      <inkml:brushProperty name="width" value="0.025" units="cm"/>
      <inkml:brushProperty name="height" value="0.025" units="cm"/>
    </inkml:brush>
  </inkml:definitions>
  <inkml:trace contextRef="#ctx0" brushRef="#br0">20 172 16868,'-10'129'2452,"1"37"-807,9-141-1479,1 0 1,1 0 0,2 0 0,9 37 0,-12-59-166,0-1-1,0 1 1,-1 0-1,2-1 1,-1 1-1,0-1 1,1 1 0,-1-1-1,1 1 1,0-1-1,-1 0 1,1 0-1,0 0 1,4 3-1,-5-4-1,0-1-1,-1 0 1,1 1-1,0-1 1,0 0-1,0 0 1,-1 0-1,1 0 1,0 1-1,0-1 1,0 0-1,0 0 1,-1 0-1,1-1 1,0 1-1,0 0 1,0 0-1,-1 0 1,1-1-1,1 1 1,0-1-2,-1-1 0,1 1 1,0 0-1,0-1 1,-1 1-1,1-1 1,-1 1-1,1-1 0,-1 0 1,2-2-1,12-24 31,-1-1 0,-2 0-1,-1-1 1,10-41 0,-7 22 116,25-85 371,42-121 565,-79 248-1103,5-10-1020,-16 28 397,-6 13 218</inkml:trace>
  <inkml:trace contextRef="#ctx0" brushRef="#br0" timeOffset="1">246 593 14379,'22'43'1448,"-4"-14"-960,-3-8-199,3-9 607,2-5-616,0-11-24,0-5-72,5-8-216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1.128"/>
    </inkml:context>
    <inkml:brush xml:id="br0">
      <inkml:brushProperty name="width" value="0.05" units="cm"/>
      <inkml:brushProperty name="height" value="0.05" units="cm"/>
    </inkml:brush>
  </inkml:definitions>
  <inkml:trace contextRef="#ctx0" brushRef="#br0">0 120 15851,'5'32'1205,"-2"-16"-866,-1 0 0,6 16 1,-7-29-236,0 1 1,1-1-1,-1 0 0,1 0 1,-1 0-1,1 1 1,0-2-1,0 1 1,0 0-1,1 0 0,-1-1 1,1 1-1,-1-1 1,6 4-1,-7-5-48,0-1-1,1 1 1,-1 0 0,0 0-1,1-1 1,-1 1-1,1-1 1,-1 0-1,0 1 1,1-1 0,-1 0-1,1 0 1,-1 0-1,1 0 1,-1 0-1,1 0 1,-1 0 0,1 0-1,-1-1 1,1 1-1,-1 0 1,1-1 0,-1 0-1,0 1 1,1-1-1,-1 0 1,0 1-1,0-1 1,1 0 0,-1 0-1,0 0 1,0 0-1,0 0 1,0-1-1,0 1 1,0 0 0,0 0-1,-1-1 1,1 1-1,0 0 1,-1-1-1,1 1 1,0-3 0,1-3 77,1 0-1,-1 0 1,-1 0 0,1-1 0,-1 1 0,-1-1 0,1-10 0,-2 11-33,0 0 0,0-1 0,-1 1 0,-4-13 0,5 17-95,0 0 0,0 0 0,-1 0 0,1 0 0,-1 0 0,0 0 0,0 0 0,0 1-1,0-1 1,0 1 0,0 0 0,-1-1 0,-2-1 0,4 4-10,0 0-1,0-1 0,0 1 0,0 0 0,0 0 0,0-1 0,0 1 0,0 0 1,0 0-1,0 0 0,0 0 0,-1 1 0,1-1 0,0 0 0,0 0 1,0 0-1,0 1 0,0-1 0,1 1 0,-1-1 0,0 1 0,0-1 0,0 1 1,0-1-1,0 1 0,1 0 0,-1 0 0,0-1 0,0 1 0,1 0 1,-1 0-1,1 0 0,-1 0 0,1 0 0,-1-1 0,1 1 0,-1 2 0,-3 4-26,1 0-1,1 0 0,-1 0 0,-1 8 1,1-1 1,1 0-1,0 1 1,1-1 0,1 30 0,1-37 29,0 0 1,0 0-1,0 1 0,1-1 1,0 0-1,0 0 0,0 0 0,1 0 1,1-1-1,-1 1 0,8 10 1,-9-15 4,0 0 0,0 0 1,-1 0-1,1 0 1,0 0-1,1-1 0,-1 1 1,0-1-1,0 0 0,1 1 1,-1-1-1,1 0 1,-1-1-1,1 1 0,-1 0 1,1-1-1,-1 1 0,1-1 1,4 0-1,-3 0 10,1-1 1,-1 0-1,0 0 0,1 0 0,-1 0 0,0-1 0,0 0 0,0 0 0,0 0 1,6-5-1,3-3 64,-1-1 0,0 0 0,0-1 0,-2 0 0,13-18 0,-1-5 371,30-61-1,-17 28 184,-25 56-237,-10 12-388,0 0-1,0 0 1,1 0 0,-1 0-1,0 0 1,0 0-1,1 0 1,-1 0-1,0 0 1,0 0-1,0 1 1,1-1-1,-1 0 1,0 0-1,0 0 1,0 0-1,0 0 1,1 1-1,-1-1 1,0 0-1,0 0 1,0 0-1,0 1 1,0-1-1,0 0 1,0 0 0,0 1-1,0-1 1,1 0-1,-1 0 1,0 0-1,0 1 1,0-1-1,0 0 1,0 1-1,0 35 103,0-22-51,0-6-36,1 0 1,0 0-1,0 0 1,1 0-1,4 13 1,-6-19-16,1 0 1,0 0-1,0-1 1,0 1-1,0-1 1,0 1-1,0-1 1,0 1-1,0-1 1,0 1-1,1-1 1,-1 0-1,1 0 1,-1 0-1,1 0 1,-1 0-1,1 0 1,0 0-1,-1 0 1,1 0-1,0-1 1,0 1-1,-1-1 1,1 0-1,0 1 1,0-1-1,0 0 1,0 0-1,0 0 1,-1 0-1,4-1 1,2 0 13,1-1 0,0-1 0,-1 0 0,1 0 0,-1 0 0,0-1 0,0 0 0,0 0 0,7-7 0,58-52 71,-53 45-63,4-5-13,-15 14-22,1 1-1,-1 0 1,17-11 0,-25 19 5,1-1 0,-1 1 0,0 0 0,1-1 0,-1 1 0,0 0 0,1-1 0,-1 1-1,1 0 1,-1 0 0,1-1 0,-1 1 0,1 0 0,-1 0 0,1 0 0,-1 0 0,1 0-1,-1-1 1,1 1 0,-1 0 0,1 0 0,-1 1 0,1-1 0,-1 0 0,1 0 0,-1 0-1,1 0 1,-1 0 0,1 0 0,-1 1 0,1-1 0,-1 0 0,1 0 0,-1 1 0,0-1 0,1 0-1,-1 1 1,0-1 0,1 0 0,-1 1 0,0-1 0,1 0 0,-1 1 0,0-1 0,1 1-1,-1-1 1,0 1 0,0-1 0,0 1 0,1-1 0,-1 2 0,1 31-65,-1-21 46,0-6 20,1 0 0,-1 0 0,1-1 0,1 1 0,-1 0 0,1-1 0,3 7 0,-5-11-18,1 0 1,-1 0 0,1 0 0,0 0-1,-1 0 1,1-1 0,0 1 0,-1 0-1,1 0 1,0 0 0,0-1 0,0 1 0,0 0-1,0-1 1,0 1 0,0-1 0,0 1-1,0-1 1,0 0 0,0 1 0,0-1-1,1 0 1,-1 0 0,0 0 0,0 0-1,0 0 1,0 0 0,0 0 0,0 0 0,1 0-1,-1 0 1,0 0 0,0-1 0,0 1-1,0-1 1,0 1 0,0-1 0,0 1-1,0-1 1,0 1 0,0-1 0,0 0-1,1-1 1,4-4-9,0 1 0,0-1-1,-1 0 1,1-1 0,-2 0-1,1 1 1,-1-2 0,0 1 0,0 0-1,3-10 1,2-7-184</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5.761"/>
    </inkml:context>
    <inkml:brush xml:id="br0">
      <inkml:brushProperty name="width" value="0.025" units="cm"/>
      <inkml:brushProperty name="height" value="0.025" units="cm"/>
    </inkml:brush>
  </inkml:definitions>
  <inkml:trace contextRef="#ctx0" brushRef="#br0">68 5 17940,'0'-1'104,"-1"1"1,0-1-1,0 1 0,0-1 1,0 1-1,0 0 0,0-1 1,0 1-1,0 0 0,0 0 1,0 0-1,0 0 0,0 0 1,0 0-1,0 0 0,0 0 1,0 0-1,0 0 0,0 0 1,0 1-1,0-1 0,0 0 1,0 1-1,-1 0 0,0 0 28,0 1-1,0-1 1,0 1-1,1 0 0,-1 0 1,0-1-1,1 1 1,0 0-1,-1 0 1,0 3-1,-2 5 25,0-1-1,1 0 1,0 1-1,-2 10 1,4-13-145,0 0 1,0-1 0,0 1 0,1 0 0,1 12 0,-1-17-32,0-1-1,0 1 1,1-1-1,-1 1 1,1-1 0,-1 1-1,1-1 1,0 1 0,-1-1-1,1 1 1,0-1-1,0 0 1,0 0 0,0 1-1,0-1 1,0 0 0,1 0-1,-1 0 1,0 0-1,0 0 1,1 0 0,-1-1-1,1 1 1,-1 0 0,1-1-1,-1 1 1,1-1 0,-1 1-1,1-1 1,2 1-1,45 1-849,-36-2 641,0 0 0,0 1 0,0 1 0,0 0 0,15 4 0,-24-4 235,-1-1 1,1 1-1,-1-1 1,0 1 0,1 0-1,-1 0 1,0 1-1,-1-1 1,1 0-1,0 1 1,-1 0-1,1 0 1,-1 0 0,0 0-1,0 0 1,0 0-1,0 0 1,0 1-1,-1-1 1,0 1 0,1-1-1,-1 1 1,0 3-1,0-1 124,-1 0 0,1 0 0,-1 0 1,-1 0-1,1 0 0,-1 0 0,0 0 0,0-1 0,-1 1 0,0 0 0,0-1 0,0 1 0,-1-1 0,0 0 0,0 1 0,-6 7 0,7-10-74,0 0-1,-1 0 1,1 0-1,-1 0 1,0 0-1,0-1 1,0 1 0,0-1-1,0 0 1,0 0-1,-1 0 1,1 0-1,-1-1 1,0 1-1,1-1 1,-1 0-1,0 0 1,0 0-1,1-1 1,-1 1-1,0-1 1,0 0-1,0 0 1,0 0-1,0-1 1,-5 0-1,7 0-49,0 0 0,0 0 0,0 0-1,0 0 1,1 0 0,-1-1 0,0 1-1,0 0 1,1-1 0,-1 1 0,1-1 0,0 0-1,-1 1 1,1-1 0,0 0 0,0 0-1,0 0 1,0 0 0,0 0 0,0 0-1,0-4 1,-5-29-74</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6.368"/>
    </inkml:context>
    <inkml:brush xml:id="br0">
      <inkml:brushProperty name="width" value="0.025" units="cm"/>
      <inkml:brushProperty name="height" value="0.025" units="cm"/>
    </inkml:brush>
  </inkml:definitions>
  <inkml:trace contextRef="#ctx0" brushRef="#br0">41 351 15843,'0'1'82,"0"-1"-1,0 1 0,0-1 0,0 1 0,0-1 0,0 1 0,0-1 0,0 1 0,0-1 1,0 0-1,0 1 0,0-1 0,1 1 0,-1-1 0,0 0 0,0 1 0,0-1 0,1 1 1,-1-1-1,0 0 0,1 1 0,-1-1 0,0 0 0,1 0 0,-1 1 0,0-1 1,1 0-1,-1 0 0,1 1 0,0-1 0,10-9 1603,9-24-18,-19 31-1587,6-12 202,-1 0 1,-1 0-1,0 0 0,-1-1 0,0 0 0,-2 1 0,3-22 0,-5 29-233,0 0 0,0-1-1,0 1 1,0 0 0,-1 0 0,-1 0 0,1 0-1,-1 0 1,0 0 0,-1 1 0,1-1-1,-1 1 1,-1-1 0,1 1 0,-1 0-1,0 0 1,-9-9 0,12 13-43,0 1 0,0 0 0,0 0 0,0 0 1,0 0-1,-1 0 0,1 0 0,0 0 0,-1 0 0,1 1 0,0-1 0,-1 0 0,1 1 1,-1-1-1,1 1 0,-1-1 0,1 1 0,-1 0 0,0 0 0,1 0 0,-1 0 0,1 0 1,-1 0-1,1 0 0,-1 0 0,1 1 0,-1-1 0,1 0 0,-1 1 0,1 0 0,-1-1 1,1 1-1,-1 0 0,1 0 0,0-1 0,-3 3 0,2-1-2,0 1-1,0-1 1,0 1 0,1 0-1,-1-1 1,1 1-1,-1 0 1,1 0 0,0 0-1,0 0 1,0 0-1,1 0 1,-1 0 0,1 0-1,-1 1 1,1-1-1,0 4 1,1 2-6,1 0 1,0 0-1,0 0 0,1-1 0,0 1 0,0 0 1,1-1-1,0 0 0,1 0 0,0 0 1,0 0-1,0-1 0,1 0 0,0 0 1,1 0-1,-1-1 0,1 0 0,13 8 1,-15-10-2,0-1 0,1 0 0,-1 0 1,1 0-1,0-1 0,0 0 0,0 0 1,0 0-1,0-1 0,1 0 0,-1 0 1,0 0-1,0-1 0,1 0 0,-1 0 1,0-1-1,1 0 0,-1 0 0,0 0 1,0-1-1,0 0 0,0 0 0,0 0 1,0-1-1,-1 0 0,1 0 0,8-6 1,-6 2 2,-1 0 0,0-1 0,0 1 0,0-1 0,-1 0 0,0-1 0,0 0-1,-1 0 1,5-12 0,-5 8 14,0-1 1,0 0-1,-2 0 0,0 0 0,3-28 0,-7 27-3,-2 12-13,2 4 2,0 1 1,0-1 0,0 0-1,0 0 1,0 1 0,1-1-1,-1 0 1,0 1 0,1-1-1,-1 1 1,1-1 0,-1 3-1,-2 13 8,0 0-1,-1 19 0,4-30 9,0 0-1,0 0 1,0 0-1,1 0 1,-1-1-1,2 1 1,-1 0-1,0-1 1,1 1 0,3 5-1,-5-10-8,1 0-1,-1 0 0,0-1 1,1 1-1,0 0 1,-1 0-1,1-1 1,-1 1-1,1 0 1,0-1-1,0 1 1,-1-1-1,1 1 0,0-1 1,0 1-1,0-1 1,-1 1-1,1-1 1,0 0-1,0 0 1,0 1-1,0-1 1,0 0-1,0 0 0,1 0 1,0 0 3,0-1 1,0 1-1,0-1 1,0 0-1,0 1 0,0-1 1,0 0-1,0 0 1,-1 0-1,1-1 0,2-1 1,5-5 24,-1-1 1,0 1-1,9-14 0,-14 18-25,28-42 42,-26 36-67,1-1 1,1 1-1,0 1 0,0-1 1,1 1-1,0 0 0,1 1 0,10-8 1,-18 15 6,0 0 1,0 1-1,-1-1 0,1 1 1,0 0-1,0-1 0,0 1 1,0 0-1,0-1 1,0 1-1,0 0 0,0 0 1,0 0-1,0 0 1,0 0-1,0 0 0,0 0 1,0 0-1,0 0 0,0 1 1,0-1-1,0 0 1,1 1-1,0 0-3,-1 0-1,0 0 1,1 1-1,-1-1 1,0 0 0,0 1-1,0-1 1,0 1 0,0-1-1,0 1 1,0-1-1,1 3 1,1 7-40,0-1-1,0 1 1,1 17 0,-2-18 21,2 46-748,-4-56 758,0 0 0,0 0 0,0 0 0,0 0 0,0 0 0,0 1 1,0-1-1,0 0 0,0 0 0,-1 0 0,1 0 0,0 0 0,0 0 0,0 0 0,0 0 1,0 0-1,0 0 0,0 0 0,0 0 0,0 0 0,0 0 0,-1 0 0,1 0 0,0 0 0,0 0 1,0 0-1,0 0 0,0 0 0,0 0 0,0 0 0,0 0 0,-1 0 0,1 0 0,0 0 1,0 0-1,0 0 0,0 0 0,0 0 0,0 0 0,0 0 0,0 0 0,0 0 0,0 0 0,-1 0 1,1 0-1,0 0 0,0 0 0,0 0 0,0-1 0,0 1 0,0 0 0,0 0 0,0 0 1,0 0-1,0 0 0,0 0 0,0 0 0,0 0 0,0 0 0,0-1 0,0 1 0,0 0 1,0 0-1,-6-6-76,-1-8-292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6.816"/>
    </inkml:context>
    <inkml:brush xml:id="br0">
      <inkml:brushProperty name="width" value="0.025" units="cm"/>
      <inkml:brushProperty name="height" value="0.025" units="cm"/>
    </inkml:brush>
  </inkml:definitions>
  <inkml:trace contextRef="#ctx0" brushRef="#br0">2 0 18068,'-1'18'1808,"1"-8"-1328,0-2-288,4 1 833,8-2-1313,1-3-177,0-4 393,-1-1-208,1-3-168</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7.303"/>
    </inkml:context>
    <inkml:brush xml:id="br0">
      <inkml:brushProperty name="width" value="0.025" units="cm"/>
      <inkml:brushProperty name="height" value="0.025" units="cm"/>
    </inkml:brush>
  </inkml:definitions>
  <inkml:trace contextRef="#ctx0" brushRef="#br0">1 67 18164,'1'2'155,"1"0"1,-1 0-1,1 0 0,-1 1 1,0-1-1,0 0 0,0 1 1,0-1-1,-1 1 1,1-1-1,-1 1 0,1 3 1,3 10 127,31 117 1556,-22-75-1429,3 0 0,3-1-1,28 62 1,-46-117-387,0 1 1,0-1-1,0 0 0,0 0 1,1 0-1,-1 0 0,0 0 0,1-1 1,-1 1-1,1 0 0,0-1 0,0 1 1,-1-1-1,1 1 0,0-1 1,0 0-1,0 0 0,1 0 0,2 1 1,-4-2-10,0 0-1,0 0 1,0 0 0,0 0 0,0 0 0,0-1 0,0 1 0,0 0-1,0 0 1,0-1 0,0 1 0,0-1 0,0 1 0,0-1 0,0 1-1,1-2 1,1-1 4,-1 1 0,0 0 0,0-1 0,0 0 0,0 0 0,0 1-1,1-5 1,11-21 114,-2-2-1,-1 0 1,10-44 0,13-100 301,-25 121-323,-2 15-121,-2 18-301,-2 1 0,0-1 0,0-38 0,-3 58 298,0 0 0,0 0 1,0 0-1,0 0 0,0 0 0,0 0 1,-1 0-1,1 0 0,0 0 0,0 0 1,0 0-1,0 0 0,0 0 0,0 0 1,0 0-1,-1 0 0,1 0 0,0 0 1,0 0-1,0 0 0,0 0 0,0 0 1,0 0-1,-1 0 0,1 0 0,0 0 1,0 0-1,0 0 0,0 0 0,0 0 1,0 0-1,0 0 0,-1 0 0,1 0 1,0 0-1,0 0 0,0 0 0,0 0 1,0-1-1,0 1 0,0 0 0,-1 14-387</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7.813"/>
    </inkml:context>
    <inkml:brush xml:id="br0">
      <inkml:brushProperty name="width" value="0.025" units="cm"/>
      <inkml:brushProperty name="height" value="0.025" units="cm"/>
    </inkml:brush>
  </inkml:definitions>
  <inkml:trace contextRef="#ctx0" brushRef="#br0">0 82 14411,'6'23'1416,"4"-11"-968,-1-5-175,1-6 719,1-5-664,-1-7-472,2-8-232,-2-7 264,-2-4-144,2-4-96</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8.235"/>
    </inkml:context>
    <inkml:brush xml:id="br0">
      <inkml:brushProperty name="width" value="0.025" units="cm"/>
      <inkml:brushProperty name="height" value="0.025" units="cm"/>
    </inkml:brush>
  </inkml:definitions>
  <inkml:trace contextRef="#ctx0" brushRef="#br0">137 307 13787,'-13'5'2865,"3"2"-2300,1 1 0,1 0 0,-1 0 1,1 0-1,1 1 0,0 1 1,0-1-1,-8 16 0,7-10-213,1-1 0,1 1-1,0 0 1,1 0-1,-5 26 1,9-37-289,1 0-1,0 0 1,-1 0-1,1 0 1,1 0-1,-1 0 1,0 0-1,3 6 1,-3-9-55,0 0 1,1 0-1,-1-1 1,0 1-1,1 0 0,-1 0 1,1-1-1,-1 1 1,1 0-1,0-1 1,-1 1-1,1-1 1,0 1-1,-1-1 1,1 1-1,0-1 0,0 1 1,-1-1-1,1 0 1,0 1-1,0-1 1,0 0-1,0 0 1,-1 1-1,1-1 0,0 0 1,0 0-1,0 0 1,0 0-1,0 0 1,0 0-1,-1-1 1,1 1-1,0 0 0,0 0 1,0-1-1,0 1 1,-1 0-1,1-1 1,0 1-1,0-1 1,-1 1-1,1-1 1,1 0-1,9-6-9,1 0 1,-1-1-1,-1 0 1,1-1-1,11-14 1,47-57-170,-45 50 122,3-3-24,-16 17-79,2 0-1,0 1 1,1 0-1,1 1 1,31-24-1,-46 38 146,0 0 0,1 0-1,-1 0 1,0 0 0,0-1-1,0 1 1,0 0 0,0 0-1,1 0 1,-1 0 0,0 0-1,0 0 1,0 0 0,1 0-1,-1 0 1,0 0-1,0 0 1,0 0 0,0 0-1,1 0 1,-1 0 0,0 0-1,0 0 1,0 0 0,1 0-1,-1 0 1,0 0 0,0 0-1,0 0 1,0 0 0,0 0-1,1 1 1,-1-1 0,0 0-1,0 0 1,0 0 0,0 0-1,0 0 1,1 1 0,0 8-120,-4 10 15,-13 27 114,12-37 112,1-1 1,-1 1-1,2 0 0,-4 18 1,6-27-109,0 0 0,0 0 0,0 0 0,0 0 0,0 0 1,0 1-1,0-1 0,0 0 0,0 0 0,0 0 0,0 0 0,0 1 1,0-1-1,0 0 0,0 0 0,0 0 0,0 0 0,0 1 0,0-1 1,0 0-1,0 0 0,0 0 0,1 0 0,-1 0 0,0 0 0,0 1 1,0-1-1,0 0 0,0 0 0,0 0 0,1 0 0,-1 0 0,0 0 1,0 0-1,0 0 0,0 0 0,0 0 0,1 1 0,-1-1 0,0 0 1,0 0-1,0 0 0,0 0 0,1 0 0,8-4 144,8-9-42,16-20-345,30-38 1,-38 42-368,1 0 1,36-30-1,-59 57 501,-1 0 1,1-1-1,1 1 0,-1 0 0,0 1 1,6-4-1,-8 5 91,-1 0 0,1 0 1,-1 0-1,1 0 0,0 0 1,-1 0-1,1 0 0,-1 0 1,1 0-1,0 0 0,-1 0 0,1 0 1,-1 1-1,1-1 0,-1 0 1,1 0-1,-1 1 0,1-1 1,0 0-1,-1 1 0,0-1 1,1 0-1,-1 1 0,1-1 0,-1 0 1,1 1-1,-1-1 0,0 1 1,1-1-1,-1 1 0,0-1 1,0 1-1,1 0 0,-1-1 0,0 1 1,0-1-1,0 1 0,0-1 1,1 1-1,-1 0 0,0-1 1,0 1-1,0-1 0,0 1 0,-1 0 1,1 68 1550,0-69-1523,0 0-1,0 1 1,0-1 0,0 0-1,0 0 1,0 1 0,0-1-1,0 0 1,0 0-1,1 0 1,-1 1 0,0-1-1,0 0 1,0 0 0,0 0-1,0 0 1,1 1-1,-1-1 1,0 0 0,0 0-1,0 0 1,0 0 0,1 0-1,-1 1 1,0-1 0,0 0-1,1 0 1,-1 0-1,0 0 1,0 0 0,0 0-1,1 0 1,-1 0 0,0 0-1,0 0 1,1 0 0,-1 0-1,0 0 1,0 0-1,0 0 1,1 0 0,-1 0-1,0 0 1,0 0 0,1 0-1,-1-1 1,0 1-1,0 0 1,0 0 0,1 0-1,-1 0 1,0 0 0,0-1-1,0 1 1,0 0 0,0 0-1,1 0 1,-1 0-1,0-1 1,0 1 0,0 0-1,0-1 1,14-12 288,-13 12-236,47-53 290,-24 25-906,2 1 0,54-46 0,-76 71 424,0 0 0,1 0 0,0 0 0,-1 1 0,1 0 0,0 0-1,7-2 1,-10 3 97,-1 1-1,0 0 1,0 0-1,0 0 1,1-1-1,-1 1 1,0 0-1,0 0 0,1 1 1,-1-1-1,0 0 1,0 0-1,1 1 1,-1-1-1,0 1 1,0-1-1,0 1 0,0-1 1,0 1-1,0-1 1,0 1-1,0 0 1,0 0-1,0 0 1,0 0-1,0-1 1,0 1-1,-1 0 0,1 0 1,0 1-1,-1-1 1,1 0-1,-1 0 1,1 0-1,-1 0 1,1 2-1,1 5 132,-1 1 0,0 0 0,0 0 0,-1 0 0,0 0 0,0 0 0,-1 0 0,-3 15 0,1-11 551,2 1 0,-1 25 0,2-39-633,0 0-1,0 1 1,0-1 0,0 0 0,0 0 0,0 1 0,0-1-1,0 0 1,0 0 0,0 1 0,0-1 0,0 0 0,0 0 0,0 1-1,0-1 1,0 0 0,1 0 0,-1 0 0,0 1 0,0-1 0,0 0-1,0 0 1,0 0 0,1 1 0,-1-1 0,0 0 0,0 0-1,0 0 1,1 0 0,-1 0 0,0 0 0,0 1 0,0-1 0,1 0-1,-1 0 1,0 0 0,0 0 0,1 0 0,-1 0 0,11-6 215,11-16-634,-21 21 357,16-21-6,30-48 0,-40 58-13,22-35-174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8.672"/>
    </inkml:context>
    <inkml:brush xml:id="br0">
      <inkml:brushProperty name="width" value="0.025" units="cm"/>
      <inkml:brushProperty name="height" value="0.025" units="cm"/>
    </inkml:brush>
  </inkml:definitions>
  <inkml:trace contextRef="#ctx0" brushRef="#br0">3 125 18724,'-1'9'572,"0"-1"1,1 0-1,0 1 1,0-1-1,1 10 1,3 4-319,0-1 0,8 24 0,-11-42-239,0 0 0,1 0-1,-1 1 1,0-1 0,1 0 0,0 0 0,0 0 0,3 4 0,-4-7-11,0 1 0,-1 0 0,1-1 0,0 1 1,0-1-1,0 1 0,0-1 0,-1 1 0,1-1 1,0 1-1,0-1 0,0 0 0,0 0 0,0 0 0,0 1 1,0-1-1,0 0 0,0 0 0,0 0 0,0 0 1,0 0-1,0-1 0,0 1 0,0 0 0,0 0 1,0-1-1,0 1 0,0-1 0,0 1 0,0-1 0,0 1 1,0-1-1,1 0 0,4-4-9,0 0 0,0-1 0,0 0 0,-1 0 0,0 0 0,0 0 0,7-13 0,25-55-238,-23 45 125,27-57-443,-37 81 467,-1 7 89,-2 16 190,-6 26 415,5-40-528,-3 11 347,1 0-1,1 24 1,0-38-404,1-1-1,0 1 1,0-1-1,0 1 1,0-1-1,0 1 1,0-1-1,0 1 1,0-1 0,1 1-1,-1-1 1,0 1-1,0-1 1,0 1-1,1-1 1,-1 1-1,0-1 1,0 1-1,1-1 1,-1 1-1,0-1 1,1 0-1,-1 1 1,0-1-1,1 0 1,-1 1 0,1-1-1,-1 0 1,1 1-1,-1-1 1,1 0-1,-1 0 1,1 1-1,-1-1 1,1 0-1,-1 0 1,1 0-1,-1 0 1,1 0-1,-1 0 1,1 0 0,-1 0-1,1 0 1,-1 0-1,1 0 1,-1 0-1,1 0 1,-1-1-1,1 1 1,-1 0-1,1 0 1,-1 0-1,1-1 1,-1 1-1,1-1 1,28-19-104,-27 19 56,62-55-1117,-28 23-770,61-42 0,-94 73 1730,1-1-1,0 1 1,1 0 0,-1 0-1,0 0 1,6-1-1,-9 3 174,0 0 0,-1 0 0,1 0 0,0-1-1,-1 1 1,1 0 0,0 0 0,0 1 0,-1-1-1,1 0 1,0 0 0,0 0 0,-1 0-1,1 1 1,0-1 0,-1 0 0,1 0 0,0 1-1,-1-1 1,1 1 0,-1-1 0,1 1 0,0-1-1,-1 1 1,1-1 0,-1 1 0,1-1-1,-1 1 1,0-1 0,1 1 0,-1 0 0,0-1-1,1 1 1,-1 0 0,0-1 0,0 1 0,1 0-1,-1 0 1,0-1 0,0 1 0,0 0-1,0 0 1,0-1 0,0 2 0,-3 43 165,2-37-152,0 0 1,1 0-1,0-1 1,0 1-1,2 9 0,-2-17 3,0 1 0,0-1-1,0 0 1,0 0 0,0 0-1,0 0 1,0 0-1,0 1 1,0-1 0,0 0-1,0 0 1,0 0-1,0 0 1,0 0 0,0 1-1,0-1 1,0 0-1,1 0 1,-1 0 0,0 0-1,0 0 1,0 0-1,0 0 1,0 0 0,0 0-1,0 1 1,1-1-1,-1 0 1,0 0 0,0 0-1,0 0 1,0 0-1,0 0 1,1 0 0,-1 0-1,0 0 1,0 0 0,0 0-1,0 0 1,0 0-1,1 0 1,-1 0 0,7-5-84,8-11-65</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7:59.215"/>
    </inkml:context>
    <inkml:brush xml:id="br0">
      <inkml:brushProperty name="width" value="0.025" units="cm"/>
      <inkml:brushProperty name="height" value="0.025" units="cm"/>
    </inkml:brush>
  </inkml:definitions>
  <inkml:trace contextRef="#ctx0" brushRef="#br0">51 84 18276,'-5'7'1042,"1"0"1,0 0-1,0 0 1,1 0-1,-5 15 1,9-19-44,5-8-744,6-10-412,-8 0-28,-4 14 180,0 1 0,0 0-1,0 0 1,0 0 0,0 0 0,0-1 0,0 1-1,0 0 1,-1 0 0,1 0 0,0 0 0,0 0-1,0 0 1,0-1 0,0 1 0,-1 0 0,1 0-1,0 0 1,0 0 0,0 0 0,0 0 0,-1 0-1,1 0 1,0 0 0,0 0 0,0 0-1,-1 0 1,1 0 0,0 0 0,0 0 0,0 0-1,-1 0 1,1 0 0,0 0 0,0 0 0,0 0-1,0 0 1,-1 0 0,1 0 0,0 1 0,-2-1-7,1 1 1,-1 0 0,1 0 0,-1 0 0,1 1-1,-1-1 1,1 0 0,0 0 0,-1 1-1,1-1 1,0 1 0,0-1 0,0 1 0,-1 1-1,-13 40-27,14-39 39,1-1 1,-1 0 0,0 1 0,1-1 0,0 0 0,0 1-1,0-1 1,0 1 0,1-1 0,0 6 0,0-8-1,-1 0 1,0 0 0,0-1 0,1 1 0,-1 0-1,0-1 1,1 1 0,-1 0 0,1-1-1,-1 1 1,1 0 0,-1-1 0,1 1 0,0-1-1,-1 1 1,1-1 0,-1 0 0,1 1-1,0-1 1,-1 0 0,1 1 0,0-1-1,0 0 1,-1 0 0,2 1 0,0-1-4,-1 0 0,1 0 0,0 0 0,-1-1 0,1 1 0,0 0 0,-1-1 0,1 1 0,0-1 0,2-1 0,3-2-35,0 0-1,0-1 0,9-8 1,-15 12 34,66-62-351,-58 54 302,-1-1-1,-1 1 1,1-1-1,-2-1 0,9-15 1,-14 25 57,-1 1 1,0-1-1,1 1 0,-1-1 1,0 1-1,0-1 0,1 0 1,-1 1-1,0-1 0,0 1 1,0-1-1,0 1 0,0-1 1,1 0-1,-1 1 0,0-1 1,0 1-1,-1-1 0,1 0 1,0 1-1,0-2 0,-10 7 170,-11 17 112,18-18-242,1-1 0,0 1 0,1-1 1,-1 1-1,0 0 0,1 0 0,0-1 0,0 1 1,0 0-1,0 8 0,1-12-33,0 1 0,0 0 0,0 0 0,0 0 0,0 0 0,1 0 1,-1 0-1,0 0 0,0-1 0,1 1 0,-1 0 0,1 0 0,-1 0 0,1-1 0,-1 1 0,1 0 0,-1-1 0,1 1 0,0 0 0,0 0 0,1 0-5,-1-1 0,1 1 0,-1 0 0,1-1-1,0 0 1,-1 1 0,1-1 0,0 0 0,-1 0 0,1 0 0,0 0-1,-1 0 1,1 0 0,-1 0 0,3-1 0,15-5-283,0 0 1,0-1-1,-1-1 1,0 0-1,-1-2 1,26-17 0,-22 13-387,0 1 0,1 1 0,33-12 0,-53 23 618,0 0 0,0 1-1,0-1 1,0 1 0,0 0-1,0-1 1,0 1 0,0 0-1,0 0 1,4 1 0,-6-1 51,1 0 0,0 0 1,-1 1-1,1-1 0,0 0 1,-1 1-1,1-1 0,-1 0 1,1 1-1,-1-1 1,1 1-1,-1-1 0,1 1 1,-1-1-1,1 1 0,-1-1 1,0 1-1,1 0 1,-1-1-1,0 1 0,1 0 1,0 4 126,-1-1 0,1 0 0,-1 1 0,0-1 1,0 0-1,-1 1 0,-1 7 0,1-2 69,-2 3 28,2-8-62,0-1 1,0 1 0,1 0 0,0 0-1,0 8 1,0-12-137,0 0 0,0-1-1,1 1 1,-1 0 0,0 0 0,1 0-1,-1 0 1,0 0 0,1 0 0,-1 0-1,1-1 1,0 1 0,-1 0 0,1 0-1,0-1 1,-1 1 0,1 0 0,0-1-1,0 1 1,-1-1 0,1 1 0,0-1-1,0 1 1,0-1 0,0 1 0,0-1-1,0 0 1,0 0 0,0 0 0,0 1-1,0-1 1,0 0 0,1 0-1,13-1 108</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31.413"/>
    </inkml:context>
    <inkml:brush xml:id="br0">
      <inkml:brushProperty name="width" value="0.025" units="cm"/>
      <inkml:brushProperty name="height" value="0.025" units="cm"/>
    </inkml:brush>
  </inkml:definitions>
  <inkml:trace contextRef="#ctx0" brushRef="#br0">8 1 20756,'-2'30'1833,"-2"12"-1505,3-5-160,2-3 696,10-5-808,2-6-304,2-6 1080,0-4-784,0-6-48,-4-4 8</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31.847"/>
    </inkml:context>
    <inkml:brush xml:id="br0">
      <inkml:brushProperty name="width" value="0.025" units="cm"/>
      <inkml:brushProperty name="height" value="0.025" units="cm"/>
    </inkml:brush>
  </inkml:definitions>
  <inkml:trace contextRef="#ctx0" brushRef="#br0">1 97 18676,'9'-10'292,"1"1"0,0 1 1,0 0-1,1 0 0,0 1 0,1 0 0,-1 1 1,1 1-1,0-1 0,1 2 0,-1 0 0,1 0 1,0 1-1,0 1 0,19-1 0,-3 1-109,-1 2 0,1 1 0,-1 1 0,1 1 0,-1 2 0,31 8 0,-39-7-127,0 0-1,26 13 1,-39-16-50,-1 1 0,1 0 1,-1 0-1,1 0 0,-1 1 0,0 0 1,-1 0-1,1 1 0,7 9 0,-12-13-5,1 1 0,-1-1 0,1 1 0,-1-1-1,0 1 1,0-1 0,0 1 0,0-1 0,-1 1 0,1 0-1,-1 0 1,1-1 0,-1 1 0,0 0 0,0 0-1,0-1 1,-1 5 0,0-3 1,-1 0 0,1 0 0,-1-1 0,1 1 0,-1-1 0,0 1 0,0-1 0,-1 0 0,1 0 1,-1 0-1,-3 3 0,-6 5 11,-1-1-1,0-1 1,-1 0 0,-26 12 0,-81 31 37,105-42-58,16-10 3,0 0 1,-1 1-1,1-1 0,0 0 1,0 0-1,0 1 0,-1-1 1,1 0-1,0 0 1,0 1-1,0-1 0,0 0 1,0 0-1,0 1 0,-1-1 1,1 0-1,0 1 0,0-1 1,0 0-1,0 0 0,0 1 1,0-1-1,0 0 0,0 1 1,0-1-1,0 0 1,0 1-1,1-1 0,0 1-17,0 1-1,1-1 0,-1 0 1,0 0-1,1-1 1,-1 1-1,1 0 0,-1 0 1,1-1-1,0 1 1,-1-1-1,1 1 0,-1-1 1,1 0-1,2 0 1,61 9-465,47 9-100,-101-15 542,-1 0 1,1 1 0,0 0-1,-1 0 1,0 1 0,0 1 0,15 10-1,-22-14 41,0 0 0,-1 0 1,1 1-1,0-1 0,-1 1 0,1 0 0,-1 0 0,0 0 0,0 0 0,0 0 0,-1 0 0,1 0 0,-1 1 1,1-1-1,-1 0 0,0 1 0,0 0 0,0 3 0,-1-3 6,-1 0 1,1 1-1,-1-1 1,1 0-1,-1 0 1,0 0 0,-1 0-1,1-1 1,-1 1-1,0 0 1,0 0-1,0-1 1,-4 6-1,-4 2 73,0 0 0,0-1 0,-1 0 0,0-1 0,-1 0 1,0-1-1,-24 13 0,19-13 119,0 0 0,0-2 0,0 0 1,-1 0-1,0-2 0,0 0 1,-24 1-1,35-4-164,0-1 1,-1 0 0,1 0-1,0-1 1,-1 0-1,1 0 1,0-1 0,0 0-1,0 0 1,0 0-1,0-1 1,1 0 0,-1 0-1,1-1 1,0 0-1,0 0 1,0-1-1,0 1 1,1-1 0,0 0-1,-6-7 1,9 8-29,0 1-1,-1-1 1,1 1 0,1-1 0,-1 0 0,0 0-1,1 0 1,0 1 0,0-2 0,0 1 0,0 0-1,1 0 1,0 0 0,-1 0 0,2 0 0,-1 0-1,0-1 1,1 1 0,0 0 0,0 0 0,0 0-1,3-7 1,12-18-229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1.655"/>
    </inkml:context>
    <inkml:brush xml:id="br0">
      <inkml:brushProperty name="width" value="0.05" units="cm"/>
      <inkml:brushProperty name="height" value="0.05" units="cm"/>
    </inkml:brush>
  </inkml:definitions>
  <inkml:trace contextRef="#ctx0" brushRef="#br0">6 9 21581,'-6'-9'1744,"6"11"-1328,0 4-160,7 4 688,2-2-904,-3 4 112,-9 1-168,-4-8-160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32.300"/>
    </inkml:context>
    <inkml:brush xml:id="br0">
      <inkml:brushProperty name="width" value="0.025" units="cm"/>
      <inkml:brushProperty name="height" value="0.025" units="cm"/>
    </inkml:brush>
  </inkml:definitions>
  <inkml:trace contextRef="#ctx0" brushRef="#br0">64 0 21261,'0'9'1536,"-13"12"-1200,-2 7-160,2 7 448,2 6-192,4 2-176,3 1-72,5-2-280,3-4-320,2-5-528,-3-7 808,-2-7-168,1-6-120</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28:32.774"/>
    </inkml:context>
    <inkml:brush xml:id="br0">
      <inkml:brushProperty name="width" value="0.025" units="cm"/>
      <inkml:brushProperty name="height" value="0.025" units="cm"/>
    </inkml:brush>
  </inkml:definitions>
  <inkml:trace contextRef="#ctx0" brushRef="#br0">326 128 17484,'-4'26'1832,"4"10"-968,3 3-304,-2 8 1153,2 6-705,3 6-392,2 0-192,1-5-688,-1-1-368,2-13-560,-2-4 288,-3-16 415,0-8-295,-4-11-152</inkml:trace>
  <inkml:trace contextRef="#ctx0" brushRef="#br0" timeOffset="1">1 127 18084,'7'-9'366,"2"0"0,-1 0-1,1 1 1,0 0 0,1 1 0,0 0 0,0 0 0,0 1 0,1 1-1,0 0 1,0 0 0,0 1 0,20-5 0,8 1 131,1 1 0,70-4 0,-54 8-208,88 8 0,-121-3-261,0 2 1,-1 0-1,1 1 0,-1 1 1,0 2-1,33 14 0,-50-19-26,0 0 0,0 0 0,0 0-1,-1 0 1,1 1 0,-1 0 0,1 0-1,5 8 1,-8-10 0,-1 0 0,0 0 1,0 1-1,0-1 0,0 0 0,0 0 1,0 1-1,-1-1 0,1 1 0,-1-1 0,1 0 1,-1 1-1,0-1 0,0 1 0,0-1 1,-1 0-1,1 1 0,0-1 0,-1 1 0,0-1 1,1 0-1,-3 4 0,0 1 5,-1-1 0,0 1-1,0-1 1,0 0 0,-1 0 0,0 0-1,0 0 1,-11 7 0,-5 4 12,-26 14 1,40-26-15,-16 9-69,1-1 0,-2-1 0,0-1 0,0-1 0,-30 7 0,50-16 36,-27 4-71,30-5 95,0 0-1,0 0 1,-1 0 0,1-1 0,0 1-1,0 0 1,0-1 0,0 1 0,0-1-1,0 1 1,0-1 0,0 1 0,0-1-1,0 0 1,0 1 0,0-1 0,0 0-1,0 0 1,0 0 0,1 0 0,-1 0 0,0 0-1,0-1 1,-8-24-127</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8:01.982"/>
    </inkml:context>
    <inkml:brush xml:id="br0">
      <inkml:brushProperty name="width" value="0.025" units="cm"/>
      <inkml:brushProperty name="height" value="0.025" units="cm"/>
    </inkml:brush>
  </inkml:definitions>
  <inkml:trace contextRef="#ctx0" brushRef="#br0">1952 40 11306,'-76'-15'675,"0"4"0,-145-2-1,165 14-508,0 4-1,1 1 1,-1 3-1,-90 27 1,73-11-38,1 4 0,1 3-1,2 3 1,2 3 0,1 2 0,2 4 0,1 2 0,3 3 0,2 3 0,3 2 0,-78 97 0,80-84 19,4 2 0,3 3 0,-54 109 0,80-137-136,2 1 0,2 0 0,1 1 0,3 1 0,2 0 0,2 1 0,-3 68 0,10-96-20,2 0 1,0 0-1,2-1 1,0 1-1,1-1 1,1 1-1,0-1 1,2-1-1,0 1 1,1-1-1,1 0 1,1-1-1,0 0 1,1-1-1,1 0 1,1-1-1,0 0 1,1-1-1,0 0 1,21 15-1,-2-6-15,1-1-1,0-2 1,2-1 0,0-2-1,1-1 1,0-2 0,55 13-1,-17-10-1,0-4 0,152 7 0,-140-18 53,-1-4 0,0-4-1,155-31 1,-184 24 71,-1-3 0,0-3 0,-1-1 0,-2-4 0,0-1 0,79-53 0,-84 45 67,-2-2 0,-2-3 0,40-42-1,-57 51-72,-2-2 0,-1 0 0,-1-2 0,-2 0 0,24-50 0,-24 34-130,-2-1 0,-2 0 0,-2-2 0,-3 0 0,-2 0 0,-2-1 1,-3 0-1,-2 0 0,-2-1 0,-8-74 0,-11 3-174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8:31.509"/>
    </inkml:context>
    <inkml:brush xml:id="br0">
      <inkml:brushProperty name="width" value="0.025" units="cm"/>
      <inkml:brushProperty name="height" value="0.025" units="cm"/>
    </inkml:brush>
  </inkml:definitions>
  <inkml:trace contextRef="#ctx0" brushRef="#br0">17 45 17868,'-11'-6'1688,"5"2"-1096,8 1-160,13-2 673,7 1-73,14 4-304,8 0-168,16 2-232,9 0-120,7 1-176,3-1-136,-3-1-352,-2 2-184,-12-4-440,-6-2 88,-22-6 607,-6 0-223,-17-5-56</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38:31.981"/>
    </inkml:context>
    <inkml:brush xml:id="br0">
      <inkml:brushProperty name="width" value="0.025" units="cm"/>
      <inkml:brushProperty name="height" value="0.025" units="cm"/>
    </inkml:brush>
  </inkml:definitions>
  <inkml:trace contextRef="#ctx0" brushRef="#br0">682 28 14747,'1'-1'104,"-1"0"0,0-1 0,1 1 0,-1 0 0,0 0 0,0-1 1,0 1-1,0 0 0,0-1 0,0 1 0,0 0 0,0-1 0,-1 1 0,1 0 0,0 0 0,-1-1 0,0-1 0,0 3-55,1 0 0,-1-1 0,1 1 0,-1 0 0,1 0 0,-1-1 0,1 1 0,-1 0 0,0 0 0,1 0 0,-1 0 0,1 0 0,-1 0 1,1 0-1,-1 0 0,0 0 0,1 0 0,-1 0 0,1 0 0,-1 0 0,1 0 0,-1 0 0,0 1 0,1-1 0,-1 0 0,0 1 0,-5 2 196,0 1 1,0-1-1,0 2 0,-9 7 1,-238 205 1031,65-57-722,169-144-492,-8 7 59,1 0 1,1 1 0,1 2 0,-25 34-1,47-58-119,1 1 0,-1-1 0,1 0 0,0 1 0,-1-1 0,1 1 0,0-1 0,1 1 0,-1 0 0,0-1 0,1 1 0,-1 0 0,1-1 0,0 1 0,0 0 0,0 0 0,0-1 0,0 1 0,1 0 0,-1 0 0,3 4 0,-1-4-5,-1-1 0,1 1 0,0-1-1,0 0 1,0 0 0,1 0 0,-1 0 0,0 0 0,1 0-1,-1-1 1,1 1 0,0-1 0,-1 0 0,1 0-1,0 0 1,0 0 0,0 0 0,0 0 0,0-1-1,3 1 1,49 3-44,0-2-1,80-7 1,-53 1-116,3 3 809,94 10 0,-98 1-446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5.397"/>
    </inkml:context>
    <inkml:brush xml:id="br0">
      <inkml:brushProperty name="width" value="0.025" units="cm"/>
      <inkml:brushProperty name="height" value="0.025" units="cm"/>
    </inkml:brush>
  </inkml:definitions>
  <inkml:trace contextRef="#ctx0" brushRef="#br0">357 30 19444,'-2'-2'171,"0"-1"0,-1 0 1,0 1-1,1 0 0,-1 0 0,0 0 0,0 0 0,0 0 0,-1 0 1,1 1-1,0-1 0,0 1 0,-1 0 0,1 0 0,-1 0 0,-5 0 0,4 1-34,0 0 0,-1 1 0,1-1 0,0 1-1,-1 0 1,1 1 0,0-1 0,0 1-1,-10 5 1,1 0-25,1 2-1,0 0 0,0 0 1,1 1-1,0 1 1,-15 18-1,10-9-65,1 1 0,0 1-1,2 1 1,-12 25 0,18-32-42,1 0 1,1 1 0,0-1 0,1 2-1,1-1 1,-4 35 0,8-46-38,0-1 1,0 1-1,0-1 1,1 1-1,0 0 1,0-1-1,0 0 1,1 1-1,0-1 1,0 0-1,0 0 0,0 0 1,5 7-1,-4-9-56,0 1-1,0-1 0,0 1 0,0-1 0,1 0 1,-1-1-1,1 1 0,0 0 0,0-1 0,0 0 1,0 0-1,0 0 0,1-1 0,-1 1 0,0-1 1,8 1-1,0-1-20,0 0 0,0 0 0,0-2 0,0 0 0,0 0 0,22-6 0,28-12-400</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5.797"/>
    </inkml:context>
    <inkml:brush xml:id="br0">
      <inkml:brushProperty name="width" value="0.025" units="cm"/>
      <inkml:brushProperty name="height" value="0.025" units="cm"/>
    </inkml:brush>
  </inkml:definitions>
  <inkml:trace contextRef="#ctx0" brushRef="#br0">125 1 16371,'-20'26'1251,"-4"6"295,-23 41 0,42-65-1263,1 1 1,0 0 0,0 0-1,0 0 1,1 1 0,1 0-1,0-1 1,0 1 0,-1 19-1,3-27-265,0-1 0,0 1 0,0-1 0,0 0 0,0 1 0,1-1 0,-1 1 0,0-1-1,1 0 1,-1 1 0,1-1 0,-1 0 0,1 0 0,0 1 0,-1-1 0,1 0 0,0 0-1,0 0 1,0 0 0,0 0 0,0 0 0,0 0 0,0 0 0,0 0 0,0-1 0,1 1 0,-1 0-1,0-1 1,0 1 0,1-1 0,-1 1 0,0-1 0,1 0 0,-1 1 0,0-1 0,1 0 0,-1 0-1,1 0 1,2 0 0,3-1 36,0 0-1,0 0 0,0-1 1,0 0-1,0 0 1,9-5-1,1-1-60,-1-1-1,0-1 1,0 0-1,-1-1 1,0-1 0,-1 0-1,0-1 1,-1-1-1,-1 0 1,0-1 0,-1 0-1,18-31 1,-24 29 97,-5 17-87,-1 0 1,1-1 0,0 1 0,0 0-1,0 0 1,-1 0 0,1 0 0,0 0-1,0 0 1,0 0 0,-1 0 0,1 0 0,0 0-1,0 0 1,-1 0 0,1 0 0,0 0-1,0 0 1,0 0 0,-1 0 0,1 0-1,0 0 1,0 0 0,0 1 0,-1-1-1,1 0 1,0 0 0,0 0 0,0 0-1,0 0 1,-1 0 0,1 1 0,0-1-1,0 0 1,0 0 0,0 0 0,0 1-1,-23 24 204,13-9-80,1 1 1,-14 35-1,20-44-132,0 0-1,1 0 1,0 0-1,1 1 1,0-1-1,0 1 1,0-1 0,2 18-1,0-24-16,-1 1-1,0-1 1,1 0 0,0 0-1,0 1 1,-1-1 0,1 0-1,0 0 1,1 0 0,-1 0-1,0 0 1,1 0 0,-1 0-1,1 0 1,-1-1 0,1 1-1,0-1 1,0 1 0,0-1-1,0 1 1,0-1 0,0 0-1,0 0 1,0 0 0,0 0-1,0-1 1,3 2 0,17 3-136</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6.534"/>
    </inkml:context>
    <inkml:brush xml:id="br0">
      <inkml:brushProperty name="width" value="0.025" units="cm"/>
      <inkml:brushProperty name="height" value="0.025" units="cm"/>
    </inkml:brush>
  </inkml:definitions>
  <inkml:trace contextRef="#ctx0" brushRef="#br0">0 65 18964,'23'-13'1747,"42"-20"1,-56 30-1489,0-1 0,0 1 0,1 1 0,-1 0 0,1 0 0,-1 1 0,20 0 0,-27 1-239,0 0 0,0 0 0,-1 0-1,1 0 1,0 0 0,-1 1 0,1-1 0,0 0 0,-1 1 0,1 0 0,0-1 0,-1 1 0,1 0 0,-1 0 0,1 0 0,-1 0 0,0 0 0,1 0 0,-1 0 0,0 0 0,0 1 0,0-1 0,0 0 0,0 1 0,0-1 0,0 1 0,0-1 0,-1 1 0,1 0 0,0-1 0,-1 1 0,1 0 0,-1-1 0,0 1 0,0 0 0,0 0 0,1-1 0,-2 1 0,1 0 0,0-1 0,0 1 0,-1 3 0,-1 5 6,-1 0 0,0-1 0,0 1 0,-1 0 1,-10 16-1,-21 27 79,25-39-66,0 0 0,1 0 0,-9 19 0,17-32-40,1 0 1,0-1-1,0 1 0,-1 0 0,1 0 1,0-1-1,0 1 0,0 0 0,0 0 1,0 0-1,0-1 0,0 1 0,0 0 1,0 0-1,0 0 0,0-1 0,0 1 1,1 0-1,-1 0 0,0-1 0,0 1 1,1 0-1,-1 0 0,1-1 0,-1 1 1,1 0-1,-1-1 0,1 1 0,-1-1 1,2 2-1,24 10-18,-10-5 6,-3 1-9,0-1-1,0 2 1,-1 0-1,0 1 1,-1 0-1,14 15 0,-22-22 33,0 1 0,-1-1-1,1 1 1,-1 0-1,0-1 1,0 1-1,0 0 1,0 0-1,-1 0 1,0 0 0,0 0-1,0 1 1,0-1-1,-1 0 1,1 1-1,-1-1 1,0 0-1,0 1 1,-1-1-1,1 0 1,-1 0 0,0 1-1,0-1 1,-1 0-1,1 0 1,-1 0-1,-2 4 1,0-1 54,-1 0 0,1 0 0,-2 0 0,1-1 0,-1 1 0,0-1 0,0 0 1,0-1-1,-1 0 0,0 0 0,0 0 0,-1-1 0,1 0 0,-1 0 0,0-1 0,1 0 0,-18 4 0,24-7-111,0 0 0,0 0-1,-1 0 1,1 0-1,0 0 1,0 0-1,0 0 1,0 0-1,-1 0 1,1-1-1,0 1 1,0 0-1,0-1 1,0 1-1,0-1 1,0 1-1,-1-2 1,1 2-19,1-1-1,-1 1 1,1-1-1,-1 0 1,1 1 0,0-1-1,0 1 1,-1-1-1,1 0 1,0 1 0,0-1-1,-1 0 1,1 0-1,0 1 1,0-1 0,0 0-1,0 1 1,0-1-1,0 0 1,1-1 0,-1-1-65,1 0 1,0 0-1,1-1 1,-1 1-1,1 0 1,-1 0-1,1 1 1,0-1 0,0 0-1,0 1 1,3-4-1,19-15-738</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7.015"/>
    </inkml:context>
    <inkml:brush xml:id="br0">
      <inkml:brushProperty name="width" value="0.025" units="cm"/>
      <inkml:brushProperty name="height" value="0.025" units="cm"/>
    </inkml:brush>
  </inkml:definitions>
  <inkml:trace contextRef="#ctx0" brushRef="#br0">48 0 17244,'-3'45'2248,"-5"1"-1424,-5-2-368,1 2 1505,4-4-1377,5-4-472,6-13-872,7-8 760,10-17-344,0-6-160</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7.449"/>
    </inkml:context>
    <inkml:brush xml:id="br0">
      <inkml:brushProperty name="width" value="0.025" units="cm"/>
      <inkml:brushProperty name="height" value="0.025" units="cm"/>
    </inkml:brush>
  </inkml:definitions>
  <inkml:trace contextRef="#ctx0" brushRef="#br0">171 4 15299,'-4'-1'176,"1"1"-1,0-1 0,0 0 1,-1 1-1,1 0 0,0 0 1,-1 0-1,1 0 0,0 0 1,0 1-1,-1 0 1,1-1-1,0 1 0,0 0 1,0 1-1,0-1 0,0 0 1,0 1-1,0 0 0,0 0 1,1 0-1,-1 0 1,-3 3-1,-3 3 186,1 0 0,0 0 0,0 1 0,1 0 0,-9 15 0,10-14-206,0 1 1,1-1-1,1 1 1,0 0-1,-4 16 1,8-24-130,-1 0 1,0 0 0,0 0-1,1 0 1,0 0 0,-1 0-1,1 0 1,1 0-1,-1 1 1,0-1 0,1 0-1,-1 0 1,1 0 0,0 0-1,0 0 1,0 0 0,0-1-1,1 1 1,-1 0 0,1 0-1,0-1 1,0 1 0,0-1-1,4 5 1,-4-6-17,0 0 0,0 0 0,0 0 0,0 0 0,0 0-1,0 0 1,0-1 0,0 1 0,0-1 0,0 1 0,0-1 0,1 0 0,-1 0 0,0 0 0,0 0 0,4-1 0,-1 0 1,-1 0 1,0 0 0,1-1 0,-1 0 0,0 0 0,0 0 0,6-4 0,3-4 12,-1 0-1,-1 0 1,17-20 0,-10 8 13,-2 0 0,28-49-1,-47 81-50,0-1-1,1 1 1,0 0-1,-1 12 0,0 0 24,-2 11 120,2 0 0,1 1 0,1 0 0,2-1 0,2 1 0,1-1-1,12 52 1,-15-82-115,0 1-1,0-1 0,0 1 1,-1-1-1,1 1 0,-1-1 1,0 1-1,0-1 0,0 0 1,-1 1-1,1-1 0,-1 1 1,-2 4-1,2-5-3,-1-1-1,1 1 1,-1-1 0,0 0 0,0 0 0,0 0-1,0 0 1,0 0 0,0 0 0,-1-1 0,1 1-1,-1-1 1,1 0 0,-1 1 0,0-1-1,1 0 1,-4 0 0,0 1-67,0 0 1,-1-1-1,1 0 1,-1 0-1,1 0 1,-1-1-1,-9-1 0,14 1 34,0 0-1,0 0 0,0 0 1,0-1-1,0 1 0,0-1 0,0 0 1,0 1-1,0-1 0,0 0 1,0 0-1,0 0 0,0-1 1,0 1-1,1 0 0,-1-1 0,1 1 1,-1-1-1,1 1 0,-1-1 1,1 0-1,0 1 0,0-1 1,0 0-1,0 0 0,0 0 0,-1-3 1,-1-30-224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2.166"/>
    </inkml:context>
    <inkml:brush xml:id="br0">
      <inkml:brushProperty name="width" value="0.05" units="cm"/>
      <inkml:brushProperty name="height" value="0.05" units="cm"/>
    </inkml:brush>
  </inkml:definitions>
  <inkml:trace contextRef="#ctx0" brushRef="#br0">17 663 17564,'-16'18'1312,"24"-18"-904,15-11-120,38-15 320,19-7-136,26-8-55,19-7-57,29-8-40,8-2-48,6-1-136,-3 2-24,-16 2-232,-9 3-184,-21 5-440,-14 1-121,-32 10 649,-13 5-200,-24 7-176</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7.926"/>
    </inkml:context>
    <inkml:brush xml:id="br0">
      <inkml:brushProperty name="width" value="0.025" units="cm"/>
      <inkml:brushProperty name="height" value="0.025" units="cm"/>
    </inkml:brush>
  </inkml:definitions>
  <inkml:trace contextRef="#ctx0" brushRef="#br0">13 0 19412,'3'27'1496,"-7"19"-1135,-2 4-161,2 9 328,3 3-104,2-2-368,3-3-344,3-11-672,-1-7 1096,-4-16-336,-4-7-145,-6-15-151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8.378"/>
    </inkml:context>
    <inkml:brush xml:id="br0">
      <inkml:brushProperty name="width" value="0.025" units="cm"/>
      <inkml:brushProperty name="height" value="0.025" units="cm"/>
    </inkml:brush>
  </inkml:definitions>
  <inkml:trace contextRef="#ctx0" brushRef="#br0">1 106 14435,'1'-4'322,"2"-1"0,-1 1-1,0 0 1,1 1 0,-1-1-1,1 0 1,0 1 0,0-1 0,1 1-1,-1 0 1,1 0 0,-1 0 0,1 1-1,0-1 1,0 1 0,0 0 0,7-2-1,7-4 446,1 1 0,30-6 0,-25 7-481,-1 2 0,27-2 0,-44 5-267,1 1 1,-1 0 0,0 0-1,1 0 1,-1 1 0,1 0 0,-1 1-1,0-1 1,0 1 0,1 0 0,-1 1-1,10 6 1,-14-8-18,0 0-1,0 0 0,-1 1 1,1-1-1,0 1 1,-1 0-1,0-1 1,1 1-1,-1 0 1,0 0-1,0 0 0,0 0 1,0 0-1,0 0 1,0 0-1,-1 0 1,1 0-1,-1 0 1,1 0-1,-1 1 0,0-1 1,0 0-1,0 0 1,0 0-1,0 1 1,0-1-1,-1 0 1,1 0-1,-2 4 1,-3 5 62,0 0 0,0 0 1,-1 0-1,-11 15 1,11-18-54,1 1 1,-1-1-1,2 1 0,-6 12 1,10-20-57,0 0 1,0-1 0,0 1-1,0 0 1,0 0 0,0 0-1,0-1 1,0 1-1,0 0 1,0 0 0,1 0-1,-1-1 1,0 1-1,1 0 1,-1-1 0,0 1-1,1 0 1,-1 0 0,1-1-1,-1 1 1,1-1-1,-1 1 1,1 0 0,-1-1-1,1 1 1,0-1-1,-1 1 1,1-1 0,0 0-1,-1 1 1,1-1 0,0 0-1,1 1 1,32 8-1248,-19-6 741,-6 0 369,-1 0-1,0 1 0,0-1 0,0 1 1,-1 1-1,0 0 0,1 0 0,-1 0 0,-1 1 1,1 0-1,-1 0 0,0 0 0,9 15 1,-11-15 255,-1 0 0,0 0 0,0 0 0,-1 1 0,1-1 0,-1 1 0,-1-1 0,1 1 1,-1 0-1,-1 0 0,1 0 0,-1 0 0,0-1 0,-1 1 0,1 0 0,-1 0 1,-1 0-1,-2 8 0,0-3 291,-1-1 0,0 0 0,0 0 0,-1 0 1,-1-1-1,0 0 0,0 0 0,-1-1 0,-10 10 0,14-14-135,-1-1-1,0-1 0,0 1 1,0-1-1,0 0 0,0 0 1,-1 0-1,-11 3 0,13-5-163,0 0-1,1 0 0,-1-1 0,0 0 0,0 0 1,1 0-1,-1 0 0,0 0 0,0-1 1,1 0-1,-1 1 0,0-1 0,1-1 0,-1 1 1,-4-3-1,4 2-91,0-1-1,0 0 1,1 0 0,-1 0-1,1 0 1,0 0 0,0-1-1,0 1 1,1-1 0,-1 0-1,1 0 1,0 0 0,0 0-1,0 0 1,0 0 0,1-1-1,-2-7 1,-5-28-223</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8.872"/>
    </inkml:context>
    <inkml:brush xml:id="br0">
      <inkml:brushProperty name="width" value="0.025" units="cm"/>
      <inkml:brushProperty name="height" value="0.025" units="cm"/>
    </inkml:brush>
  </inkml:definitions>
  <inkml:trace contextRef="#ctx0" brushRef="#br0">35 287 19196,'3'18'1744,"-3"5"-1047,0 4-249,0 5 616,1 1-192,1 0-264,2-3-184,0-7-624,5-10-384,0-15-2296,-1-8 2479,1-21-383,-3-8-304</inkml:trace>
  <inkml:trace contextRef="#ctx0" brushRef="#br0" timeOffset="1">19 27 22549,'-10'2'2200,"5"2"-1672,2-4-408,3-4 753,7-5-1434,1 0 810,4 4-417,2-1-161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9.381"/>
    </inkml:context>
    <inkml:brush xml:id="br0">
      <inkml:brushProperty name="width" value="0.025" units="cm"/>
      <inkml:brushProperty name="height" value="0.025" units="cm"/>
    </inkml:brush>
  </inkml:definitions>
  <inkml:trace contextRef="#ctx0" brushRef="#br0">104 0 16147,'-40'62'2735,"28"-45"-2028,0 0 1,-13 27-1,23-38-622,-1 0 1,1 1-1,0-1 1,0 0-1,1 1 0,0-1 1,0 1-1,1-1 0,-1 1 1,2-1-1,-1 1 1,1 6-1,0-11-56,-1 1 1,1-1-1,-1 1 0,1-1 1,0 1-1,0-1 0,0 0 1,0 1-1,1-1 0,-1 0 1,0 0-1,1 0 0,0 0 1,-1 0-1,1 0 0,0-1 1,0 1-1,0 0 0,0-1 1,0 0-1,0 1 0,1-1 1,-1 0-1,0 0 0,1 0 0,-1 0 1,0-1-1,1 1 0,-1-1 1,1 1-1,0-1 0,-1 0 1,1 0-1,2 0 0,2-1 48,1 0 0,0 0-1,-1-1 1,1 0 0,-1 0-1,0 0 1,0-1 0,0 0-1,0-1 1,8-5 0,-3 1 54,0-1 0,0-1 0,-1 0 0,15-19 0,-21 23-76,0 0 1,0 0-1,-1-1 1,0 1-1,-1-1 1,1 0-1,-1-1 1,0 1-1,-1 0 1,3-13-1,-5 18-47,0 1-1,0-1 0,1 0 0,-1 0 1,0 0-1,0 0 0,-1 1 0,1-1 1,0 0-1,-1 0 0,1 0 0,-1 1 1,1-1-1,-1 0 0,0 1 0,0-1 1,0 0-1,0 1 0,0-1 0,0 1 1,0-1-1,0 1 0,0 0 0,-1 0 1,1-1-1,-1 1 0,1 0 0,-1 0 1,1 0-1,-1 0 0,0 1 0,1-1 1,-1 0-1,0 1 0,0-1 0,1 1 1,-1 0-1,0-1 0,0 1 0,-2 0 1,-3 0-178,-1 0 0,1 0 0,-1 1 0,1 0 1,-1 0-1,1 1 0,-1 0 0,-11 4 0,-41 19-3244,62-25 2470</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49.890"/>
    </inkml:context>
    <inkml:brush xml:id="br0">
      <inkml:brushProperty name="width" value="0.025" units="cm"/>
      <inkml:brushProperty name="height" value="0.025" units="cm"/>
    </inkml:brush>
  </inkml:definitions>
  <inkml:trace contextRef="#ctx0" brushRef="#br0">255 1 19668,'-3'0'159,"1"0"0,-1 0 0,0 0 0,0 0 1,0 1-1,1-1 0,-1 1 0,0 0 0,1 0 0,-1 0 0,0 0 0,-2 2 0,-28 19 23,30-20-94,-13 10 62,1 1 0,1 1 0,0 1 0,0 0 1,2 0-1,0 2 0,1-1 0,0 1 0,1 1 0,1 0 0,1 0 0,1 1 0,0 0 1,2 0-1,0 1 0,1 0 0,-2 23 0,6-36-124,-1 0 1,2 0-1,-1 0 0,1 0 1,0 0-1,1 0 0,-1 0 1,1 0-1,1 0 0,3 8 1,-4-12-20,0 0 0,-1 0 0,1 0 1,1-1-1,-1 1 0,0-1 0,1 1 0,-1-1 1,1 0-1,0 0 0,-1 0 0,1 0 0,0-1 1,0 1-1,0-1 0,1 0 0,-1 0 0,0 0 1,0 0-1,1 0 0,-1-1 0,0 1 0,6-1 1,3-1-66,-1 0 1,1-1-1,-1 0 0,0 0 1,0-2-1,0 1 1,0-1-1,0-1 1,-1 0-1,11-7 1,-2 0-341,0-1 1,-1 0-1,0-2 1,19-20-1,-32 31 314,0-1-1,-1 1 0,0-1 1,0 0-1,-1-1 1,1 1-1,-1-1 1,0 1-1,0-1 0,-1 0 1,2-8-1,-1-16-582</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50.445"/>
    </inkml:context>
    <inkml:brush xml:id="br0">
      <inkml:brushProperty name="width" value="0.025" units="cm"/>
      <inkml:brushProperty name="height" value="0.025" units="cm"/>
    </inkml:brush>
  </inkml:definitions>
  <inkml:trace contextRef="#ctx0" brushRef="#br0">32 184 17436,'-26'1'1432,"20"-7"-824,15 1-160,30-8 640,11-4-95,17-6-345,12-2-80,11 0-296,1-1-168,-8 4-688,-7 6-360,-28 11 744,-12 3-200,-34 7-177</inkml:trace>
  <inkml:trace contextRef="#ctx0" brushRef="#br0" timeOffset="1">112 205 14315,'-18'22'1520,"19"-12"-615,10-4-281,21-6 872,5-5-312,12-8-224,10-2-7,12-7-697,5-4-456,5-7 264,-1 3-104,-6-3-192</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51.208"/>
    </inkml:context>
    <inkml:brush xml:id="br0">
      <inkml:brushProperty name="width" value="0.025" units="cm"/>
      <inkml:brushProperty name="height" value="0.025" units="cm"/>
    </inkml:brush>
  </inkml:definitions>
  <inkml:trace contextRef="#ctx0" brushRef="#br0">353 102 16828,'16'-35'2000,"-9"6"-904,-7 5-424,-14 11 849,-9 13-137,-14 30-296,-8 8-224,-8 23-391,0 10-153,0 20-296,6 5 0,17 4-16,10-5-128,21-14-569,15-6-335,20-18 856,8-10-192,19-29-96</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51.764"/>
    </inkml:context>
    <inkml:brush xml:id="br0">
      <inkml:brushProperty name="width" value="0.025" units="cm"/>
      <inkml:brushProperty name="height" value="0.025" units="cm"/>
    </inkml:brush>
  </inkml:definitions>
  <inkml:trace contextRef="#ctx0" brushRef="#br0">1 23 18740,'6'-3'254,"0"-1"-1,0 2 1,0-1-1,1 1 1,-1 0 0,1 0-1,0 0 1,0 1-1,0 0 1,-1 1 0,1 0-1,0 0 1,12 1 0,-15 0-176,1 0 0,-1 0 0,0 0 0,1 0 0,-1 1 0,0-1 0,1 1 0,-1 1 0,6 3 0,-8-4-45,0-1-1,0 1 0,0 0 0,0 0 1,-1 0-1,1 0 0,0 0 0,-1 1 1,0-1-1,1 0 0,-1 1 0,0-1 0,0 1 1,-1-1-1,1 1 0,0 0 0,0 2 1,-1 3-19,0 0 0,0 0 0,-1 0 0,0 0 0,0-1 0,-1 1 0,0 0 0,0-1 0,-1 1 0,-4 8 0,-7 12-15,-22 32 1,18-30 17,10-18-21,-2 5 35,-14 31-1,22-45-32,0 1 1,1 0-1,0-1 1,0 1-1,0 0 0,0 0 1,1 0-1,-1 0 1,1 0-1,0 0 1,0 0-1,1 0 1,-1 0-1,2 7 1,-1-9-28,0-1 1,0 1-1,0 0 1,1-1-1,-1 1 0,0-1 1,1 1-1,-1-1 1,1 1-1,-1-1 1,1 0-1,-1 0 0,1 0 1,0 0-1,0 0 1,-1 0-1,1-1 1,0 1-1,0 0 0,0-1 1,0 0-1,0 1 1,0-1-1,0 0 1,0 0-1,0 0 0,0 0 1,0 0-1,3-1 1,8-1-44,-1-1 0,0 0 0,18-6 1,25-11-140</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52.280"/>
    </inkml:context>
    <inkml:brush xml:id="br0">
      <inkml:brushProperty name="width" value="0.025" units="cm"/>
      <inkml:brushProperty name="height" value="0.025" units="cm"/>
    </inkml:brush>
  </inkml:definitions>
  <inkml:trace contextRef="#ctx0" brushRef="#br0">151 15 18172,'-15'4'401,"0"1"-1,0 1 1,1 0 0,-19 11-1,29-14-333,-1 0 0,1-1 0,0 2 0,0-1-1,0 0 1,1 1 0,-1 0 0,1-1 0,0 1 0,0 1-1,0-1 1,1 0 0,-1 1 0,1-1 0,0 1-1,-2 9 1,3-12-36,1-1 1,0 1-1,-1 0 0,1 0 0,0-1 1,0 1-1,0 0 0,0-1 0,1 1 1,-1 0-1,0 0 0,1-1 0,-1 1 1,1-1-1,0 1 0,0 0 0,-1-1 1,1 1-1,0-1 0,2 3 0,-1-2-8,1 0 0,-1-1-1,0 1 1,1 0 0,0-1 0,-1 0-1,1 1 1,-1-1 0,1 0 0,0-1-1,4 2 1,3 0-14,1-1 0,-1-1-1,1 1 1,0-1 0,16-3 0,-15 1-17,0 0 1,0-1-1,0 0 1,-1 0-1,0-2 1,1 1-1,-1-1 1,-1-1-1,1 0 1,-1-1-1,0 0 1,-1 0-1,1-1 1,-2 0-1,11-12 1,-18 19-32,1-1 1,-1 0-1,0 0 1,0 0-1,0 0 1,0 0-1,0 0 1,0 0-1,0 0 1,-1 0-1,1 0 1,-1 0-1,0-1 0,1 1 1,-1 0-1,0 0 1,0-1-1,-1 1 1,1 0-1,0 0 1,-1 0-1,1-1 1,-1 1-1,0 0 1,0 0-1,1 0 1,-1 0-1,-1 0 1,1 0-1,0 1 1,0-1-1,-1 0 1,1 0-1,-1 1 1,0-1-1,1 1 1,-1-1-1,0 1 1,0 0-1,0 0 0,0 0 1,0 0-1,0 0 1,0 0-1,0 1 1,0-1-1,0 0 1,0 1-1,-1 0 1,-3-1-1,-20 1-333</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52.759"/>
    </inkml:context>
    <inkml:brush xml:id="br0">
      <inkml:brushProperty name="width" value="0.025" units="cm"/>
      <inkml:brushProperty name="height" value="0.025" units="cm"/>
    </inkml:brush>
  </inkml:definitions>
  <inkml:trace contextRef="#ctx0" brushRef="#br0">1 169 18412,'0'-1'107,"-1"0"0,1 0 0,0-1 0,0 1 0,0 0 0,0 0 0,1 0 1,-1 0-1,0-1 0,0 1 0,1 0 0,-1 0 0,0 0 0,1 0 0,-1 0 0,1 0 0,0 0 0,-1 0 0,1 0 0,0 0 1,0 0-1,1-1 0,0 0 79,1 0 0,-1 0 0,1 1 0,0-1 0,0 1 0,0-1 0,0 1 0,4-1 0,5-1 320,1 1-1,-1 0 1,19 0 0,-28 2-457,0 0-1,0 0 1,0 0-1,0 0 1,0 1-1,0-1 1,-1 1 0,1 0-1,0 0 1,0 0-1,0 0 1,-1 0 0,1 1-1,-1-1 1,1 1-1,-1 0 1,1-1 0,-1 1-1,3 3 1,-3-2-24,-1-1 0,1 1 1,-1 0-1,0 0 0,0 0 1,0 0-1,0 0 1,0 0-1,0 0 0,-1 0 1,0 0-1,1 0 0,-1 0 1,0 0-1,0 0 0,-1 0 1,1 0-1,-2 6 1,-4 9 38,0 1 0,-2-2 1,0 1-1,-11 18 1,9-20-3,2 1-1,0 0 1,1 0 0,-7 24-1,14-40-70,-1 1 0,1 0 0,-1 0 0,1 0 0,0-1 0,0 1 0,0 0-1,0 0 1,0 0 0,0 0 0,0-1 0,1 1 0,-1 0 0,1 0 0,-1 0-1,1-1 1,0 1 0,0 0 0,1 1 0,-1-2-45,0 0 0,0 0 0,1 0 0,-1 0 0,0 0-1,1 0 1,-1 0 0,1-1 0,-1 1 0,1-1 0,-1 1 0,1-1 0,-1 0 0,1 1 0,-1-1 0,1 0-1,2 0 1,4-1-77,-1 0 0,0 0-1,0-1 1,0 1 0,0-1-1,0-1 1,-1 0 0,9-4 0,20-13-311</inkml:trace>
  <inkml:trace contextRef="#ctx0" brushRef="#br0" timeOffset="1">505 67 20868,'5'-5'240,"0"0"0,1 0-1,-1 0 1,1 0-1,0 1 1,0 0-1,0 0 1,0 1-1,1-1 1,0 2-1,10-4 1,-5 2-36,1 1 0,0 0 0,0 1 0,1 1 0,18 0 0,-27 1-181,-1 0 0,0 0 0,0 1 1,0 0-1,0 0 0,0 0 0,0 0 1,0 1-1,0-1 0,0 1 0,0 0 1,5 4-1,-7-5-19,0 1 0,-1 0 0,1-1 0,-1 1 0,1 0 1,-1 0-1,0 0 0,0 0 0,0 0 0,0 0 0,0 0 0,0 0 1,0 0-1,-1 0 0,1 1 0,-1-1 0,1 0 0,-1 1 0,0-1 0,0 0 1,0 0-1,0 1 0,-1-1 0,0 4 0,-1 2 6,-1 0 0,0 1 0,0-1 0,-1-1 0,0 1-1,0 0 1,-1-1 0,-7 9 0,-51 54 99,49-55-84,-15 13 37,12-12 9,1 1 0,-24 32 0,39-48-71,0 1 0,0-1 0,0 1 0,1-1 0,-1 1 0,0-1 0,0 1 0,1-1 0,-1 1 0,1 0 0,0-1 0,-1 1 0,1 0 0,0 2 0,0-3-18,0-1 0,1 1 0,-1-1 0,0 1 0,0-1-1,1 1 1,-1-1 0,0 1 0,1-1 0,-1 1 0,1-1-1,-1 1 1,0-1 0,1 0 0,-1 1 0,1-1 0,-1 0-1,1 1 1,-1-1 0,1 0 0,0 0 0,-1 0-1,1 1 1,-1-1 0,1 0 0,-1 0 0,2 0 0,4 0-167,0 0 1,0 0 0,0-1 0,0 0-1,0 0 1,9-3 0,86-31-570,-39 14 241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2.901"/>
    </inkml:context>
    <inkml:brush xml:id="br0">
      <inkml:brushProperty name="width" value="0.05" units="cm"/>
      <inkml:brushProperty name="height" value="0.05" units="cm"/>
    </inkml:brush>
  </inkml:definitions>
  <inkml:trace contextRef="#ctx0" brushRef="#br0">551 54 15531,'-8'-6'148,"0"0"-1,0 0 0,-1 1 1,0 0-1,0 1 0,0 0 1,-1 0-1,1 1 0,-1 0 1,0 1-1,0 0 0,0 0 1,0 1-1,0 1 0,-1-1 1,1 2-1,0-1 0,0 2 1,0-1-1,0 1 0,0 1 1,0-1-1,1 2 0,-11 4 1,1 2-64,1 1 0,0 0 0,1 2 0,0 0 0,1 1 0,0 0 0,2 1 0,-1 1 0,2 0 0,0 1 0,-11 20 0,9-11-40,0 1 0,3 0-1,0 0 1,1 2 0,2-1 0,1 1 0,-5 36 0,10-49-32,1-1 0,1 1 1,1 0-1,2 22 1,-2-34-16,1 1 0,0-1 1,0 1-1,1-1 0,-1 0 1,1 0-1,0 0 0,4 7 1,-4-9-1,-1 0 1,1 0-1,0 0 1,0-1-1,0 1 1,0 0-1,0-1 1,0 0-1,0 1 1,0-1 0,0 0-1,1 0 1,-1 0-1,0 0 1,1-1-1,4 2 1,-1-2 11,0 0 1,0 0-1,1-1 1,-1 0-1,0 0 1,0 0-1,0-1 1,0 0-1,0 0 1,0 0-1,0-1 1,-1 0 0,0 0-1,1 0 1,-1-1-1,6-4 1,5-6 61,-1 0 1,0 0 0,22-29 0,-20 19 130,0-1 1,-1 0-1,-2-1 0,0-1 1,15-44-1,-22 49-49,-1 1-1,-1-1 1,0-1 0,-2 1 0,-1 0-1,0-1 1,-2 0 0,-2-22 0,1 36-101,-1 1 1,1 0-1,-7-16 1,8 23-78,0-1 0,-1 1 1,1 0-1,0-1 0,-1 1 1,0 0-1,1 0 1,-1 0-1,0 0 0,0-1 1,1 1-1,-1 0 0,0 0 1,0 1-1,0-1 0,0 0 1,0 0-1,0 0 0,-1 1 1,1-1-1,0 0 0,0 1 1,-1-1-1,1 1 0,0 0 1,0-1-1,-1 1 1,1 0-1,0 0 0,-1 0 1,-1 0-1,2 0-28,0 0-1,-1 1 1,1 0 0,0-1-1,0 1 1,0 0 0,0 0-1,0-1 1,-1 1 0,2 0-1,-1 0 1,0 0 0,0 0-1,0 0 1,0 0 0,0 1-1,1-1 1,-1 0 0,1 0-1,-1 1 1,1-1 0,-1 0-1,1 0 1,0 1 0,-1 2-1,-1 38-480,2-41 516,5 42-516,7 1-162</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7:43:53.269"/>
    </inkml:context>
    <inkml:brush xml:id="br0">
      <inkml:brushProperty name="width" value="0.025" units="cm"/>
      <inkml:brushProperty name="height" value="0.025" units="cm"/>
    </inkml:brush>
  </inkml:definitions>
  <inkml:trace contextRef="#ctx0" brushRef="#br0">383 0 17524,'33'27'1976,"1"8"-1080,-3 2-312,-3 9 961,-6 3-137,-14 8-488,-9 6-216,-25 14-279,-16 8-121,-25 7-368,-10-1-617,-21 3 617,-9-7-88,-14-11-64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3.382"/>
    </inkml:context>
    <inkml:brush xml:id="br0">
      <inkml:brushProperty name="width" value="0.05" units="cm"/>
      <inkml:brushProperty name="height" value="0.05" units="cm"/>
    </inkml:brush>
  </inkml:definitions>
  <inkml:trace contextRef="#ctx0" brushRef="#br0">45 87 16988,'-3'75'1644,"-2"331"2674,6-371-4042,-1-12-52,2 0 0,6 39-1,-8-61-218,1 0 1,-1 0-1,0 0 0,0 0 0,0 0 1,1 0-1,-1 0 0,0 0 0,1 0 1,-1 0-1,1-1 0,-1 1 0,1 0 1,-1 0-1,1 0 0,0 0 0,-1-1 1,1 1-1,0 0 0,0-1 0,1 2 1,-2-3-3,1 1 0,0-1 0,0 0 0,0 1 0,-1-1 0,1 0 0,0 1 0,-1-1 0,1 0 0,0 0 0,-1 0 0,1 1 0,-1-1 0,0 0 0,1 0 0,-1 0 0,0 0 0,1 0 0,-1 0 0,0 0 0,0 0 0,0 0 0,0 0 0,0-1 0,10-70 88,-3 0 0,-5-130 0,-2 118-25,-1 17-34,2-75-19,0 134-24,-1-1-1,2 1 1,-1-1 0,3-7-1,-4 15 8,0 0-1,0 0 1,0 0 0,1 0-1,-1 1 1,0-1-1,0 0 1,1 0-1,-1 0 1,1 1-1,-1-1 1,1 0-1,-1 0 1,1 1-1,-1-1 1,1 1-1,-1-1 1,1 0-1,0 1 1,-1-1-1,1 1 1,0-1-1,0 1 1,-1 0-1,1-1 1,0 1-1,0 0 1,0-1-1,0 1 1,-1 0-1,1 0 1,0 0-1,0 0 1,0 0-1,0 0 1,0 0-1,-1 0 1,1 0-1,0 0 1,0 0-1,0 1 1,0-1-1,-1 0 1,1 1-1,0-1 1,0 0-1,0 1 1,-1-1-1,1 1 1,0 0-1,3 2-8,0 1-1,-1-1 0,1 1 0,-1 0 0,0 0 1,0 0-1,-1 1 0,1-1 0,-1 1 0,0-1 1,0 1-1,0 0 0,1 9 0,0-3 5,-1 0 1,-1 0-1,0 1 0,0-1 1,-2 15-1,0-13 26,-2 0 1,0-1-1,0 1 1,-1 0-1,-1-1 0,0 0 1,-10 18-1,10-22-66,0 1 1,0-1-1,-1 0 1,0 0-1,-1-1 0,0 0 1,0 0-1,-1-1 0,1 0 1,-14 8-1,19-12 2,0-1 1,0 0-1,0-1 0,1 1 1,-1 0-1,0 0 0,0-1 0,0 1 1,-1-1-1,1 0 0,0 0 1,0 1-1,0-1 0,0-1 1,0 1-1,0 0 0,-3-1 1,3 0 31,1 0 1,0 0 0,0 0-1,0 0 1,0 0 0,0 0-1,0 0 1,0 0 0,0 0-1,1 0 1,-1-1 0,0 1-1,1 0 1,-1-1 0,1 1-1,-1 0 1,1-1 0,0 1-1,-1-1 1,1 1 0,0 0-1,0-1 1,0 1 0,0-1-1,0 1 1,0-1 0,1-1-1,6-40-331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4.052"/>
    </inkml:context>
    <inkml:brush xml:id="br0">
      <inkml:brushProperty name="width" value="0.05" units="cm"/>
      <inkml:brushProperty name="height" value="0.05" units="cm"/>
    </inkml:brush>
  </inkml:definitions>
  <inkml:trace contextRef="#ctx0" brushRef="#br0">7 1 16492,'1'1'127,"0"1"1,1-1-1,-1 1 1,0-1 0,-1 1-1,1 0 1,0 0-1,0-1 1,-1 1 0,1 0-1,-1 0 1,1 0-1,-1 0 1,0-1 0,0 1-1,0 2 1,-2 38 267,1-27-8,-3 52 826,-5 163 1508,9-169-2064,15 108 1,-15-168-647,0 0 0,1 1 0,-1-1 0,0 1 0,0-1 0,1 1 0,-1-1 0,1 1 0,-1-1 0,1 0 0,0 1 0,0 1 0,0-4-3,-1 0 1,1 0-1,-1 1 1,1-1-1,-1 0 1,1 0-1,-1 0 1,1 0-1,-1 1 1,0-1-1,0 0 1,1 0-1,-1 0 1,0 0-1,0 0 1,0 0-1,0 0 1,0 0-1,0 0 1,-1-1-1,1-2 20,-1-67 187,-18-110-1,15 149-219,1 14-110,8 44 24,-1-11 59,1 0 0,0 0 0,1-1 0,1 0 0,0 0 0,13 18 0,-18-29 28,1 1 1,-1-1-1,1 0 0,0 0 1,0 0-1,0 0 1,0-1-1,0 1 1,1-1-1,-1 0 1,1 0-1,-1 0 0,1 0 1,0-1-1,0 1 1,0-1-1,0 0 1,0 0-1,0-1 1,0 1-1,0-1 0,0 0 1,0 0-1,0 0 1,0 0-1,0-1 1,0 0-1,0 0 1,6-2-1,-2-1 11,-1 0-1,0 0 1,0-1-1,0 0 1,-1 0-1,1-1 1,-1 1-1,-1-2 1,1 1-1,-1 0 1,0-1-1,6-11 1,-5 9 52,-1 0-1,0-1 1,-1 1 0,0-1 0,0 0 0,-1 0 0,3-18 0,-7 49-35,2 29 0,-1-46-24,1 1 1,-1 0 0,1 0-1,0-1 1,1 1 0,-1-1-1,1 1 1,-1-1 0,1 0-1,1 1 1,-1-1-1,6 7 1,-7-10 0,0-1 1,0 1-1,0 0 0,0 0 0,1-1 1,-1 1-1,0 0 0,1-1 1,-1 1-1,0-1 0,1 0 0,-1 1 1,1-1-1,-1 0 0,0 0 0,1 0 1,-1 0-1,1 0 0,-1 0 1,1 0-1,-1-1 0,0 1 0,1 0 1,-1-1-1,0 1 0,1-1 0,-1 0 1,3-1-1,3-2 9,-1 0-1,1-1 1,10-10 0,-14 13-9,36-38 56,-28 28-42,0 0 0,1 1 0,16-12-1,-26 22-14,-1 0 0,0 0-1,1 0 1,-1 0 0,1 0-1,-1 0 1,1 1 0,-1-1-1,1 1 1,-1-1-1,1 1 1,-1 0 0,1-1-1,0 1 1,-1 0 0,1 0-1,0 0 1,-1 0 0,1 0-1,0 1 1,-1-1-1,1 0 1,-1 1 0,1-1-1,0 1 1,-1 0 0,0-1-1,1 1 1,-1 0 0,1 0-1,-1 0 1,0 0-1,1 0 1,-1 0 0,0 1-1,0-1 1,0 0 0,1 3-1,4 5-8,-1 1 0,0 0 0,0 0 0,5 21 0,0-3 2,-9-24 16,1 0 0,0-1 0,0 1 0,0-1 0,0 0 0,0 1 0,1-1 0,0 0 1,-1 0-1,6 3 0,-6-5 0,0 0 1,0 0-1,0 0 0,0 0 1,0 0-1,0 0 1,0-1-1,0 1 0,0-1 1,0 1-1,1-1 1,-1 0-1,0 0 0,0 0 1,0 0-1,1-1 1,-1 1-1,0 0 0,0-1 1,3-1-1,8-3 31,-1 0 1,0-1-1,0-1 0,0 0 1,13-12-1,53-47-148,-61 51-3,10-11-90,-18 16 45,0 1 0,1 1 0,20-14 1,-29 21 130,0 1 0,-1-1 1,1 0-1,0 1 0,0-1 0,0 1 1,0 0-1,0-1 0,0 1 0,0 0 1,0 0-1,0-1 0,0 1 0,0 0 1,0 0-1,0 0 0,0 0 1,1 0-1,-1 0 0,2 1 0,-3 0 12,1-1 0,0 1 0,0 0 0,-1-1 0,1 1 0,0 0-1,-1 0 1,1-1 0,-1 1 0,1 0 0,-1 0 0,1 0 0,-1 0-1,0 0 1,1-1 0,-1 1 0,0 0 0,0 2 0,1 6-80,0 0 0,-1 0 0,0 1 1,-2 8-1,0-4-236,-1 16 118,-3-15 601,6-15-389,0 1 0,0-1-1,-1 0 1,1 0 0,0 1 0,0-1 0,0 0-1,0 0 1,-1 0 0,1 0 0,0 0 0,0 1-1,0-1 1,-1 0 0,1 0 0,0 0 0,0 0-1,-1 0 1,1 0 0,0 0 0,0 0 0,0 0-1,-1 0 1,1 0 0,0 0 0,0 0 0,-1 0-1,1 0 1,0 0 0,0 0 0,-1 0 0,1 0-1,0 0 1,0 0 0,-1 0 0,1 0 0,0 0-1,0 0 1,0-1 0,-1 1 0,1 0 0,0 0-1,-7-9-105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4.534"/>
    </inkml:context>
    <inkml:brush xml:id="br0">
      <inkml:brushProperty name="width" value="0.05" units="cm"/>
      <inkml:brushProperty name="height" value="0.05" units="cm"/>
    </inkml:brush>
  </inkml:definitions>
  <inkml:trace contextRef="#ctx0" brushRef="#br0">2 29 16251,'-2'-16'1745,"4"8"-1201,-1 3-304,6 5 536,6 2-512,5-1 24,2 2-248,8 0-336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5.041"/>
    </inkml:context>
    <inkml:brush xml:id="br0">
      <inkml:brushProperty name="width" value="0.05" units="cm"/>
      <inkml:brushProperty name="height" value="0.05" units="cm"/>
    </inkml:brush>
  </inkml:definitions>
  <inkml:trace contextRef="#ctx0" brushRef="#br0">3 136 18660,'0'33'1743,"-1"-20"-1367,0-1 0,1 1 0,0-1 0,1 0 0,1 1 0,0-1 0,1 0 0,0 0 0,5 12-1,-7-22-323,0 0 0,0 0 0,0 0 0,0-1 0,0 1 0,0 0 0,1-1 0,-1 1 0,1-1 0,-1 1-1,1-1 1,0 1 0,-1-1 0,1 0 0,0 0 0,0 0 0,0 0 0,0 0 0,3 0 0,-2 0-32,0-1 1,0 0-1,0 0 1,0 0-1,0-1 1,0 1-1,0-1 1,-1 1-1,1-1 1,0 0-1,0 0 1,4-2-1,4-4-75,-1 1-1,0-1 0,0-1 1,0 0-1,12-13 0,0-5-162,-1 0-1,23-36 0,7-11-342,-51 73 560,0 0-1,0 0 1,0-1 0,0 1 0,0 0 0,1 0-1,-1-1 1,0 1 0,0 0 0,0 0 0,0 0-1,1-1 1,-1 1 0,0 0 0,0 0-1,1 0 1,-1-1 0,0 1 0,0 0 0,1 0-1,-1 0 1,0 0 0,0 0 0,1 0 0,-1 0-1,0 0 1,0 0 0,1 0 0,-1 0 0,0 0-1,1 0 1,-1 0 0,0 0 0,0 0 0,1 0-1,-1 0 1,0 0 0,1 0 0,-1 0 0,0 0-1,0 1 1,1-1 0,-1 0 0,0 0 0,0 0-1,0 0 1,1 1 0,-1-1 0,0 0 0,0 0-1,0 0 1,1 1 0,-1-1 0,0 0-1,0 0 1,0 1 0,0-1 0,9 26 177,-9-22-138,1-1 0,0 1-1,0 0 1,1-1 0,-1 1-1,1-1 1,3 7 0,-2-8-15,0 0 0,0 0 1,0-1-1,0 1 0,0-1 0,0 0 0,0 0 1,1 0-1,-1 0 0,0-1 0,0 1 1,1-1-1,-1 0 0,0 0 0,1 0 0,-1 0 1,1 0-1,-1-1 0,0 0 0,4-1 1,10-2 36,-1-1 0,24-12-1,-37 16-53,61-30 80,-38 17-68,1 1 0,52-16 0,-75 28-9,1 0 0,0 0-1,-1 1 1,1 0-1,0 0 1,-1 0 0,1 0-1,-1 1 1,1 0-1,-1 0 1,1 0 0,-1 0-1,1 1 1,-1 0-1,0-1 1,0 2 0,4 1-1,-6-3 4,4 2 16,0-1 1,0-1-1,1 1 0,-1-1 0,0 0 1,0 0-1,1-1 0,-1 0 0,0 0 1,1 0-1,7-2 0,11-3-9,35-12-1,-46 13-59,25-9-210,-27 8-219,0 1 0,1 0-1,-1 0 1,1 2 0,0-1 0,23 0 0,-35 3 371,1 0 1,0 0-1,0 1 0,0-1 1,0 1-1,0-1 1,0 1-1,0 0 0,-1-1 1,1 1-1,0 0 1,1 2-1,7 5-648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5.492"/>
    </inkml:context>
    <inkml:brush xml:id="br0">
      <inkml:brushProperty name="width" value="0.05" units="cm"/>
      <inkml:brushProperty name="height" value="0.05" units="cm"/>
    </inkml:brush>
  </inkml:definitions>
  <inkml:trace contextRef="#ctx0" brushRef="#br0">242 19 21036,'0'0'44,"0"-1"0,1 1-1,-1-1 1,0 1 0,0-1-1,0 1 1,0-1 0,0 1-1,0-1 1,0 1 0,0-1-1,0 0 1,0 1-1,0-1 1,0 1 0,0-1-1,0 1 1,0-1 0,-1 1-1,1-1 1,0 1 0,0-1-1,-1 1 1,1-1-1,0 1 1,-1-1 0,1 1-1,0 0 1,-1-1 0,1 1-1,-1-1 1,1 1 0,0 0-1,-1-1 1,1 1-1,-1 0 1,1 0 0,-1 0-1,1-1 1,-1 1 0,0 0-1,1 0 1,-1 0 0,1 0-1,-1 0 1,1 0-1,-1 0 1,1 0 0,-1 0-1,0 0 1,1 0 0,-1 0-1,1 0 1,-1 0 0,1 1-1,-1-1 1,1 0-1,-1 1 1,-6 0 176,1 1 0,0 0 0,0 1 0,-8 4 0,-3 3-125,1 1 0,0 0 0,0 2 0,1 0 0,1 1 0,0 0 0,1 1 0,0 0 0,1 1 0,1 1 0,-12 23 0,22-39-120,1 1 0,-1-1 0,1 1 0,-1-1 0,1 0 0,-1 1 0,1-1 0,0 1 0,-1-1 0,1 1 0,0-1 0,0 1 0,0-1 0,1 2 0,-1-2 7,0-1 1,0 1 0,1-1-1,-1 1 1,0-1 0,1 1 0,-1-1-1,0 1 1,1-1 0,-1 0-1,1 1 1,-1-1 0,1 1-1,-1-1 1,1 0 0,-1 1 0,1-1-1,-1 0 1,1 0 0,-1 0-1,1 1 1,0-1 0,0 0-1,4 0-69,1 1 0,-1-2 0,1 1 0,-1 0 0,0-1 0,6-2 0,1 1 41,8-2-14,0 2-1,0 0 0,0 0 1,1 2-1,-1 1 1,32 4-1,-50-4 72,0-1 0,0 1 0,0-1 0,0 1 1,0-1-1,0 1 0,0 0 0,0 0 0,-1 0 0,1 0 0,0 1 0,-1-1 0,1 0 0,0 1 1,-1-1-1,0 1 0,1-1 0,-1 1 0,0 0 0,0 0 0,0-1 0,0 1 0,1 2 0,-2-1 23,1-1 0,-1 1 0,0-1-1,0 1 1,0-1 0,-1 1 0,1-1-1,-1 0 1,1 1 0,-1-1 0,0 0 0,0 1-1,0-1 1,0 0 0,0 0 0,0 0-1,-1 0 1,1 0 0,-3 3 0,-4 3 101,1 0 0,-2 0 0,1 0 0,-1-1 0,0-1 0,0 0 0,-1 0 0,-10 5 0,16-9-197,0-1 0,-1 1 1,1-1-1,0 0 0,-1 0 0,1 0 0,0-1 1,-1 1-1,1-1 0,-7 0 0,9-1-89,-1 1 0,1-1 0,0 0 0,-1 0 0,1 1 0,-1-1 0,1-1 0,0 1 0,0 0-1,0-1 1,0 1 0,0-1 0,0 1 0,0-1 0,0 0 0,0 0 0,1 0 0,-1 0 0,-1-3 0,-4-15-521,4-1-257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6.511"/>
    </inkml:context>
    <inkml:brush xml:id="br0">
      <inkml:brushProperty name="width" value="0.025" units="cm"/>
      <inkml:brushProperty name="height" value="0.025" units="cm"/>
    </inkml:brush>
  </inkml:definitions>
  <inkml:trace contextRef="#ctx0" brushRef="#br0">18 98 14947,'1'0'148,"0"1"0,0 0 0,0-1 0,0 1 0,0 0 0,0 0 0,0 0 0,0 0-1,0 0 1,0 0 0,0 0 0,0 0 0,-1 1 0,1-1 0,0 0 0,-1 0 0,1 3 0,6 26 689,-6-20-179,12 78-34,-5 1 0,-2 115-1,-6-198-727,-1 0 0,1-1 0,-1 1 0,0-1 0,-3 8-1,4-12 85,0-1-1,-1 1 1,1-1-1,0 1 1,0-1-1,0 0 1,0 1-1,-1-1 0,1 0 1,0 1-1,0-1 1,-1 0-1,1 1 1,0-1-1,-1 0 1,1 1-1,0-1 0,-1 0 1,1 0-1,-1 1 1,1-1-1,0 0 1,-1 0-1,1 0 1,-1 0-1,1 0 0,0 0 1,-1 1-1,0-1 1,0-1-16,0 0 1,0 1 0,0-1 0,0 0-1,0 0 1,0 1 0,0-1-1,0 0 1,0 0 0,1 0 0,-1 0-1,0 0 1,1 0 0,-1-1-1,1 1 1,-1-1 0,-6-13-114,1 0 0,1-1 0,0 1 1,1-1-1,1 0 0,0 0 0,0-24 0,2 13 62,1-1-1,2 1 0,8-46 0,-6 52 108,1 1-1,1-1 0,1 1 1,1 1-1,1-1 1,17-26-1,-22 38 15,1 0-1,1 1 1,-1 0 0,1 0-1,1 1 1,-1 0 0,1 0-1,0 0 1,1 1 0,-1 0-1,1 0 1,0 1-1,0 0 1,0 0 0,1 1-1,-1 0 1,16-3 0,-20 6-17,1-1 1,-1 1-1,0 0 1,1 0 0,-1 1-1,1 0 1,-1-1 0,0 2-1,0-1 1,1 0-1,-1 1 1,0-1 0,0 1-1,0 1 1,-1-1-1,1 0 1,0 1 0,-1 0-1,0-1 1,0 1 0,1 1-1,-2-1 1,1 0-1,0 1 1,-1 0 0,1-1-1,-1 1 1,0 0-1,-1 0 1,1 0 0,-1 0-1,1 1 1,-1-1-1,0 0 1,-1 1 0,1-1-1,-1 0 1,0 1 0,0-1-1,0 1 1,-1-1-1,1 0 1,-1 1 0,0-1-1,0 0 1,-1 0-1,-2 7 1,-2 0 58,0-1-1,-1 0 1,0 0-1,0 0 1,-1-1-1,0-1 1,-1 1-1,-10 7 1,6-6 62,0 0 0,-1-1 0,0 0 0,-1-1 0,-21 8 0,31-14 25,0 0 0,0 0 0,0-1 0,0 0 0,0 0-1,0 0 1,-1-1 0,1 1 0,-10-2 0,15 1-150,-1 0-1,0 0 1,1 0 0,-1 0 0,0 0 0,1 0-1,-1-1 1,1 1 0,-1 0 0,0 0-1,1-1 1,-1 1 0,1 0 0,-1-1 0,1 1-1,-1-1 1,1 1 0,-1-1 0,1 1 0,-1-1-1,1 1 1,0-1 0,-1 1 0,1-1 0,0 1-1,-1-2 1,4-24 300,-3 23-291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6.048"/>
    </inkml:context>
    <inkml:brush xml:id="br0">
      <inkml:brushProperty name="width" value="0.05" units="cm"/>
      <inkml:brushProperty name="height" value="0.05" units="cm"/>
    </inkml:brush>
  </inkml:definitions>
  <inkml:trace contextRef="#ctx0" brushRef="#br0">184 130 18788,'2'0'148,"-1"-1"0,0 0 0,1 0 0,-1 0 0,0 0 0,0 0 0,1 0 0,-1 0 0,0 0 0,0 0 0,0-1 0,0 1 0,0 0 0,-1-1 1,1 1-1,0-1 0,-1 1 0,1-1 0,-1 1 0,1-1 0,-1 1 0,0-1 0,1 1 0,-1-1 0,0 0 0,0 1 0,0-1 0,0 1 0,-1-1 0,1 1 0,0-1 0,-1 0 0,1 1 0,-1-1 0,1 1 0,-1-1 0,0 1 0,0 0 0,0-1 0,0 1 0,0 0 0,0 0 0,0-1 0,0 1 0,0 0 1,-3-2-1,2 2-102,0-1 1,0 1 0,-1-1 0,1 1 0,-1 0 0,1 0-1,-1 0 1,1 0 0,-1 1 0,0-1 0,1 0 0,-1 1 0,0 0-1,1 0 1,-1 0 0,-4 0 0,2 1-28,0 0-1,0 1 1,1-1-1,-1 1 1,1 0 0,-1 0-1,1 0 1,-7 5-1,2-1-25,1 1 0,0 0 0,0 0-1,1 1 1,0 0 0,0 0 0,1 0 0,-5 10-1,7-12 8,1 1-1,0-1 0,1 1 0,-1 0 1,1-1-1,1 1 0,-1 0 0,1 0 1,0 0-1,1 0 0,0 1 0,0-1 1,0 0-1,3 12 0,-2-15 0,0 0-1,1 0 1,-1 0-1,1 0 1,0-1 0,0 1-1,0-1 1,1 0-1,-1 1 1,1-1-1,0 0 1,0 0-1,0-1 1,0 1-1,0-1 1,1 1-1,-1-1 1,1 0 0,-1 0-1,1-1 1,0 1-1,0-1 1,0 1-1,0-1 1,0-1-1,0 1 1,4 0-1,3 0-3,1 0 1,-1-1-1,1-1 0,-1 1 0,1-2 0,-1 0 0,0 0 0,18-7 0,-13 3 3,1-1 1,-2-1-1,1 0 0,-1-1 0,15-12 0,-4-1-32,0-1-1,-2-1 1,0-1 0,-2-1-1,23-34 1,-52 74-39,2-1 1,0 1-1,-5 17 0,4-9 65,5-19 13,-1 3 15,0-1 1,1 0-1,-1 1 1,0 8 0,2-13-15,0 0 1,0 0 0,0-1-1,0 1 1,0 0 0,0-1-1,0 1 1,1 0 0,-1 0-1,0-1 1,0 1 0,0 0-1,1-1 1,-1 1 0,0 0-1,1-1 1,-1 1 0,1 0 0,-1-1-1,0 1 1,1-1 0,-1 1-1,1-1 1,0 1 0,-1-1-1,1 1 1,-1-1 0,1 0-1,0 1 1,-1-1 0,1 0-1,0 1 1,-1-1 0,1 0 0,0 0-1,0 0 1,-1 0 0,1 0-1,0 0 1,0 0 0,-1 0-1,1 0 1,0 0 0,1 0-1,3-1 18,1-1-1,0 1 1,0-1-1,-1 0 1,1-1-1,-1 1 1,1-1-1,4-4 1,45-33 56,-30 20-60,20-14-43,-18 12-99,48-28-1,-74 49 115,1 0-1,-1 0 1,1 1-1,-1-1 1,0 1-1,1-1 1,-1 1-1,1-1 1,-1 1-1,1 0 0,-1 0 1,1 0-1,-1 0 1,1 0-1,1 0 1,-2 0 5,0 1 1,-1-1-1,1 0 1,0 1-1,0-1 1,-1 1-1,1-1 1,0 1-1,-1-1 1,1 1-1,-1-1 1,1 1-1,-1 0 1,1-1-1,-1 1 1,1 0-1,-1-1 0,1 1 1,-1 0-1,1 1 1,0 4 13,0 1 0,0 0 0,0-1 1,-1 1-1,-1 11 0,1 7 78,1-22-70,-1 0-1,0-1 1,1 1-1,-1 0 1,1-1-1,0 1 1,0 0-1,0-1 1,0 1-1,0-1 1,0 1 0,1-1-1,0 1 1,-1-1-1,1 0 1,3 3-1,-3-4-5,0 0 0,0 0 0,0 0 0,0-1 0,-1 1 0,1-1 0,1 1 0,-1-1 0,0 0 0,0 1-1,0-1 1,0 0 0,0-1 0,0 1 0,0 0 0,0-1 0,0 1 0,0-1 0,0 1 0,0-1 0,0 0 0,0 0 0,1-1-1,18-9-15,0-2 0,-2 0 0,1-2-1,27-26 1,25-19-361,-67 57 318,-1 1 0,0-1-1,1 1 1,-1-1 0,1 1 0,-1 1-1,1-1 1,8-1 0,-12 3 36,0 0 0,1-1 1,-1 1-1,0 0 0,0 1 1,0-1-1,0 0 1,0 0-1,1 0 0,-1 1 1,0-1-1,0 0 0,0 1 1,0-1-1,0 1 1,0 0-1,0-1 0,0 1 1,0 0-1,0-1 0,-1 1 1,1 0-1,0 0 0,0 0 1,-1 0-1,1 0 1,0 0-1,-1 0 0,1 0 1,-1 0-1,1 0 0,-1 0 1,0 0-1,0 0 1,1 0-1,-1 0 0,0 1 1,0-1-1,0 0 0,0 0 1,0 0-1,-1 3 1,1 5-59,0 0 0,-1 0 0,0 0 0,-3 11 0,3-17 88,1 0 0,-1 0 1,0 0-1,-1 0 1,1 0-1,0 0 0,-1 0 1,0 0-1,1 0 1,-1 0-1,0-1 1,-1 1-1,1-1 0,0 0 1,-3 3-1,4-5-20,1 0 0,-1 1 0,0-1 0,1 0 0,-1 1 0,1-1 0,-1 0 0,0 0 0,1 1-1,-1-1 1,0 0 0,1 0 0,-1 0 0,0 0 0,1 0 0,-1 0 0,-1 0 0,-10-11-13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6.527"/>
    </inkml:context>
    <inkml:brush xml:id="br0">
      <inkml:brushProperty name="width" value="0.05" units="cm"/>
      <inkml:brushProperty name="height" value="0.05" units="cm"/>
    </inkml:brush>
  </inkml:definitions>
  <inkml:trace contextRef="#ctx0" brushRef="#br0">10 344 19556,'-5'-18'2025,"0"5"-1481,5 8 808,7 7-1496,-1 1 376,3 2-400,1 4-136</inkml:trace>
  <inkml:trace contextRef="#ctx0" brushRef="#br0" timeOffset="1">548 0 23389,'0'29'1784,"-6"5"-1360,-1 6-191,4 6 519,3 3-264,1 4-296,4 0-232,3 0-840,4 3-385,-4 3 985,4-2-216,-4 3-208</inkml:trace>
  <inkml:trace contextRef="#ctx0" brushRef="#br0" timeOffset="2">614 943 20324,'1'5'2185,"2"-3"-1577,-2-3-784,-1-5 280,3 3 280,-1-2-152,2-5-536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09.999"/>
    </inkml:context>
    <inkml:brush xml:id="br0">
      <inkml:brushProperty name="width" value="0.05" units="cm"/>
      <inkml:brushProperty name="height" value="0.05" units="cm"/>
    </inkml:brush>
  </inkml:definitions>
  <inkml:trace contextRef="#ctx0" brushRef="#br0">1 126 18892,'18'-10'1208,"15"0"-1120,3-1-32,0-1 144,8-1-96,4 3-48,0-1-24,7 0-136,-1 2-128,-3 2-248,-4-2-136,-11 1 472,-9 3-160,-20 5-72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0.432"/>
    </inkml:context>
    <inkml:brush xml:id="br0">
      <inkml:brushProperty name="width" value="0.05" units="cm"/>
      <inkml:brushProperty name="height" value="0.05" units="cm"/>
    </inkml:brush>
  </inkml:definitions>
  <inkml:trace contextRef="#ctx0" brushRef="#br0">0 664 16724,'0'14'1240,"21"-19"-888,12-10-128,18-9 280,8-3-152,13-8-352,5-2-272,6-5-1968,-4-1 2064,-9 5-377,-5-1-255</inkml:trace>
  <inkml:trace contextRef="#ctx0" brushRef="#br0" timeOffset="1">1010 0 17260,'7'12'1536,"1"2"-1200,-3 9-144,-1 4 600,-4 12-480,-3 4-8,-10 11-32,-4 4-63,-10 3-81,-5 1-168,-2-6 1496,2-3-1312,2-20 104,6-9 64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1.329"/>
    </inkml:context>
    <inkml:brush xml:id="br0">
      <inkml:brushProperty name="width" value="0.05" units="cm"/>
      <inkml:brushProperty name="height" value="0.05" units="cm"/>
    </inkml:brush>
  </inkml:definitions>
  <inkml:trace contextRef="#ctx0" brushRef="#br0">179 470 15795,'1'-9'518,"0"1"-1,-1 0 1,0 0-1,-3-16 1,3 22-451,0 1 0,0 0 0,0 0 1,0-1-1,-1 1 0,1 0 0,0 0 1,-1 0-1,1-1 0,-1 1 0,1 0 0,-1 0 1,0 0-1,1 0 0,-1 0 0,0 0 0,0 0 1,0 0-1,0 0 0,0 1 0,0-1 1,0 0-1,0 1 0,0-1 0,0 0 0,0 1 1,0-1-1,-1 1 0,1 0 0,0-1 0,0 1 1,-1 0-1,1 0 0,0 0 0,0 0 1,-1 0-1,1 0 0,0 0 0,0 0 0,-1 0 1,-1 1-1,0 0 25,-1 1 0,1-1 0,0 1 0,0 0 0,0 0 0,0 0 0,0 0 0,0 0 0,0 1 1,-3 4-1,-22 30 301,25-32-340,-9 12 54,1 1-1,1 1 1,-10 27 0,16-36-87,1 0 0,0 0 0,0 0 0,1 0 0,1 0 0,-1 1 0,2-1 0,0 20 0,0-28-18,0-1-1,1 0 1,-1 1 0,0-1 0,0 0 0,1 1 0,-1-1 0,1 0-1,-1 1 1,1-1 0,-1 0 0,1 0 0,0 0 0,0 0 0,0 0-1,0 0 1,-1 0 0,1 0 0,1 0 0,-1 0 0,0 0 0,0 0-1,0-1 1,3 2 0,-2-1 2,0-1 0,1 1-1,-1-1 1,1 0 0,-1 0-1,1 0 1,-1-1 0,1 1-1,-1 0 1,1-1 0,-1 0-1,5-1 1,4-3 9,0 0 0,0-1 0,0-1-1,16-12 1,3-7 45,-1-1-1,-1-2 0,-2 0 0,0-2 0,24-39 1,-21 23 142,-2-1 0,-2-1 0,22-62 1,-44 104-169,23-74 300,-24 74-274,0 0-1,-1 0 1,0-1-1,0 1 1,-1 0-1,0 0 1,0-1 0,-1 1-1,-1-8 1,2 14-50,-1 1 1,1-1-1,0 0 1,-1 0-1,1 1 1,-1-1-1,1 0 1,-1 1-1,1-1 1,-1 1-1,1-1 1,-1 1-1,0-1 1,1 1-1,-1-1 1,0 1-1,1-1 1,-1 1-1,0 0 1,0-1-1,1 1 1,-1 0-1,0 0 1,0 0-1,0-1 1,1 1-1,-1 0 1,0 0-1,0 0 1,0 0-1,1 0 1,-1 1-1,0-1 1,0 0-1,0 0 1,1 0-1,-1 1 1,0-1-1,0 0 1,1 1-1,-1-1 1,0 1-1,1-1 1,-1 1-1,1-1 1,-1 1-1,0 0 1,-4 4 10,-1-1 0,2 1 1,-1 1-1,0-1 0,1 0 0,0 1 0,1 0 1,-5 9-1,-22 57 62,25-60-72,-11 32-5,-17 80 0,29-106-182,1 1 1,1-1-1,1 1 0,0 0 0,2 0 0,0 0 1,4 21-1,-3-34 12,-1 0 1,1 0-1,0 0 1,1 0-1,4 8 1,-6-12 131,0-1-1,0 1 1,0-1 0,0 0 0,0 1-1,0-1 1,0 0 0,0 0 0,1 1-1,-1-1 1,0 0 0,1 0 0,-1 0-1,1-1 1,-1 1 0,1 0 0,0-1-1,-1 1 1,1-1 0,-1 1 0,1-1-1,0 0 1,3 1 0,13-7-582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2.470"/>
    </inkml:context>
    <inkml:brush xml:id="br0">
      <inkml:brushProperty name="width" value="0.05" units="cm"/>
      <inkml:brushProperty name="height" value="0.05" units="cm"/>
    </inkml:brush>
  </inkml:definitions>
  <inkml:trace contextRef="#ctx0" brushRef="#br0">109 394 16492,'-5'1'301,"1"0"1,-1 1-1,0-1 1,0 1-1,0 0 1,1 0 0,-1 1-1,1-1 1,0 1-1,-1 0 1,1 0-1,1 1 1,-1-1 0,0 1-1,1 0 1,0 0-1,0 0 1,0 0 0,0 1-1,1-1 1,-4 9-1,2-3-291,1-1 0,0 0 0,0 1 0,1 0 0,1-1-1,-2 17 1,3-21-21,0 1 0,0-1 0,1 1 0,-1-1 0,1 1 0,0-1-1,1 1 1,0-1 0,-1 0 0,1 0 0,1 0 0,-1 0 0,5 6 0,-6-10 2,0 1 1,1 0 0,-1-1 0,1 1-1,0 0 1,-1-1 0,1 0 0,0 1 0,0-1-1,0 0 1,0 0 0,0 0 0,0 0 0,0-1-1,0 1 1,1 0 0,-1-1 0,3 1-1,-1-1 3,0 0 0,0-1 0,0 1 0,0-1 0,0 0 0,0 0 0,0 0 0,-1 0 0,7-4 0,3-2 19,-1 0-1,-1-1 0,1-1 1,18-18-1,-4 2 181,35-47-1,-51 58-4,0-1 0,0 0 0,-1 0 0,-1-1 0,7-20 1,-55 119 556,39-80-737,-22 63 79,21-59-91,0-1 1,0 1-1,1-1 0,0 1 1,1 0-1,0 0 0,1 12 0,-1-18 3,0 0-1,0-1 1,0 1 0,0-1-1,0 1 1,1 0-1,-1-1 1,0 1-1,0-1 1,1 1-1,-1-1 1,0 1-1,1 0 1,-1-1 0,1 0-1,-1 1 1,1-1-1,-1 1 1,1-1-1,-1 1 1,1-1-1,-1 0 1,1 1-1,-1-1 1,1 0-1,0 0 1,-1 1 0,1-1-1,-1 0 1,1 0-1,0 0 1,-1 0-1,1 0 1,0 0-1,-1 0 1,1 0-1,0 0 1,-1 0-1,1 0 1,-1 0 0,1-1-1,0 1 1,-1 0-1,1 0 1,0-1-1,26-15-33,-5-5 34,0 0 1,-2-2 0,0 0-1,-1-1 1,-2-2-1,26-48 1,-32 48-45,-10 21-19,-6 16 17,-3 8 2,-11 37 1,17-47 47,0-1 0,1 1-1,0 0 1,0 0 0,1 0 0,1 16 0,-1-23-2,0-1 1,0 1 0,0-1-1,0 0 1,1 1-1,-1-1 1,1 1 0,-1-1-1,1 0 1,-1 1 0,1-1-1,0 0 1,0 1-1,-1-1 1,1 0 0,0 0-1,0 0 1,0 0-1,1 0 1,-1 0 0,0 0-1,0 0 1,0 0 0,1-1-1,-1 1 1,0 0-1,1-1 1,-1 1 0,0-1-1,1 0 1,-1 1 0,1-1-1,-1 0 1,1 0-1,-1 0 1,1 0 0,-1 0-1,1 0 1,-1 0 0,1 0-1,-1-1 1,0 1-1,1-1 1,-1 1 0,2-2-1,6-1 3,0-1 0,-1 0 0,0-1-1,0 0 1,13-10 0,6-9-10,-2-1-1,-1-1 1,0-1-1,30-47 1,-58 83-33,0 0 0,1 0 0,0 0-1,0 0 1,1 0 0,1 1 0,-2 10 0,2-12 34,1 0-1,-1 1 1,1-1 0,0 0 0,1 0 0,0 0 0,1 0 0,-1-1 0,1 1 0,6 14 0,-7-20 1,0 0 1,0 0 0,1 0 0,-1 0 0,1 0 0,-1-1 0,1 1-1,0 0 1,0-1 0,0 1 0,0-1 0,0 0 0,0 1-1,0-1 1,0 0 0,0 0 0,0-1 0,5 2 0,-3-1-1,-1-1 0,1 0 0,-1 0 0,1-1 0,-1 1 0,1 0 0,-1-1 0,1 0 0,-1 0 0,0 0 0,6-3 0,1-1-5,-1 0-1,1-1 1,-1-1 0,-1 0 0,1 0 0,-1 0-1,9-11 1,-4 1 10,0-1 0,-1 0-1,-1-1 1,9-22 0,-11 22 15,-11 67-13,2-40-4,0 1 0,0-1 0,1 0 0,0-1 0,1 1 0,-1 0 1,6 14-1,-6-20 2,0 0 1,0 0 0,0 0 0,0 0-1,0-1 1,1 1 0,-1 0 0,1-1 0,-1 1-1,1-1 1,-1 1 0,1-1 0,0 0-1,0 0 1,-1 0 0,1 0 0,0 0-1,0 0 1,0 0 0,0 0 0,0-1 0,1 1-1,-1-1 1,0 0 0,0 0 0,0 1-1,0-1 1,0 0 0,1-1 0,-1 1-1,0 0 1,0-1 0,0 1 0,3-2 0,5-2 8,0 0 1,-1 0-1,0-1 1,0 0 0,0 0-1,0-1 1,14-13-1,-3 0 37,33-39 0,-33 33-63,-1-1 0,-1-1 0,-2-1 0,0 0 0,-2-1 0,-1 0 0,-1-2 0,9-39 0,-16 28-33,-4 41 47,-1 0-1,0 0 0,0 0 0,0-1 0,0 1 1,0 0-1,0 0 0,0 0 0,-1 0 1,1 0-1,0 0 0,0-1 0,-1 1 1,1 0-1,-1 0 0,1 0 0,-1 0 1,0 0-1,1 0 0,-1 0 0,0 1 1,0-1-1,1 0 0,-1 0 0,0 0 1,0 1-1,0-1 0,0 1 0,0-1 1,0 0-1,0 1 0,0 0 0,-1-1 1,0 1 1,0 0 0,1 1 1,-1-1-1,0 1 1,1-1-1,-1 1 0,1-1 1,-1 1-1,1 0 1,-1 0-1,1 0 0,0 0 1,-1 0-1,1 0 1,0 0-1,0 0 0,0 1 1,0-1-1,0 0 1,0 1-1,0-1 0,-1 3 1,-17 36 79,17-36-71,-4 12 9,1 1 1,0 0-1,2 0 1,-1 1-1,2-1 0,1 1 1,0 0-1,1-1 1,1 1-1,4 26 1,0-17-42,2-1 0,0 1 1,2-2-1,0 1 1,2-1-1,17 27 1,-28-50 10,1-1 0,0 0 1,0 1-1,-1-1 0,1 0 1,0 0-1,0 0 0,0 1 1,1-1-1,-1-1 0,0 1 1,0 0-1,3 2 0,-4-3 10,0 0-1,1 0 1,-1 0-1,0 0 1,0 0-1,0 0 1,0 0-1,1-1 1,-1 1-1,0 0 1,0 0-1,0 0 1,0 0-1,0 0 1,1 0-1,-1 0 1,0 0-1,0 0 1,0 0-1,0 0 1,0 0-1,1-1 1,-1 1-1,0 0 1,0 0-1,0 0 1,0 0-1,0 0 1,0-1 0,0 1-1,0 0 1,0 0-1,0 0 1,0 0-1,0 0 1,1-1-1,-1 1 1,0 0-1,-2-15-113,-2 2 60,0 1-1,-1 1 1,-1-1 0,0 1 0,0 0-1,-1 0 1,-16-19 0,-67-63-20,5 20 562,85 73-479,0 0 0,0 0 0,-1-1 0,1 1 0,0 0 0,-1 0 0,1 0-1,0 0 1,0-1 0,-1 1 0,1 0 0,0 0 0,0-1 0,-1 1 0,1 0-1,0 0 1,0-1 0,0 1 0,0 0 0,-1-1 0,1 1 0,0 0-1,0-1 1,0 1 0,0 0 0,0-1 0,0 1 0,0 0 0,0-1 0,0 1-1,0 0 1,0-1 0,0 1 0,0 0 0,0-1 0,0 1 0,0 0 0,1 0-1,-1-1 1,0 1 0,0 0 0,0-1 0,0 1 0,1 0 0,-1 0 0,0-1-1,0 1 1,1 0 0,-1 0 0,0-1 0,0 1 0,1 0 0,-1 0-1,0 0 1,0 0 0,1-1 0,-1 1 0,0 0 0,1 0 0,-1 0 0,0 0-1,1 0 1,-1 0 0,0 0 0,1 0 0,-1 0 0,0 0 0,1 0 0,-1 0-1,27 1 201,-26 0-198,102 17 194,-76-11-655,1-2 1,0-1-1,0 0 1,1-3-1,49-2 1,-60-5-28,-8-3-162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2.967"/>
    </inkml:context>
    <inkml:brush xml:id="br0">
      <inkml:brushProperty name="width" value="0.05" units="cm"/>
      <inkml:brushProperty name="height" value="0.05" units="cm"/>
    </inkml:brush>
  </inkml:definitions>
  <inkml:trace contextRef="#ctx0" brushRef="#br0">85 66 18044,'-42'-31'1736,"16"14"-1336,9 2 769,27 15-833,0-2-104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4.149"/>
    </inkml:context>
    <inkml:brush xml:id="br0">
      <inkml:brushProperty name="width" value="0.05" units="cm"/>
      <inkml:brushProperty name="height" value="0.05" units="cm"/>
    </inkml:brush>
  </inkml:definitions>
  <inkml:trace contextRef="#ctx0" brushRef="#br0">19 561 18972,'8'-16'2553,"-4"8"-246,-6 18-996,-6 18-1132,2-1 1,1 1 0,1 0 0,-1 43 0,5-69-181,0 0 0,0 0 1,0 0-1,0 0 1,0 0-1,1 0 1,-1 0-1,1 0 1,-1 0-1,1 0 1,0-1-1,-1 1 0,1 0 1,0 0-1,0-1 1,1 1-1,-1 0 1,0-1-1,3 3 1,-2-3-1,-1-1 1,1 1-1,0-1 1,-1 1-1,1-1 1,0 0-1,-1 0 1,1 0-1,0 0 1,-1 0-1,1 0 1,0 0-1,-1 0 1,1-1 0,0 1-1,-1-1 1,1 1-1,0-1 1,-1 0-1,1 0 1,-1 1-1,0-1 1,1 0-1,1-2 1,9-6-1,0 0 0,-1-1 1,0 0-1,0-1 0,-1 0 0,-1-1 1,12-18-1,2-7 45,23-51-1,-42 80-39,12-31-6,-27 55-73,5 1 56,0 0 1,2 1-1,0-1 1,0 1-1,2 0 1,0 0-1,2 33 1,0-49 17,0 0 0,0 0-1,1 0 1,-1 0 0,1 0 0,-1 0 0,1-1-1,0 1 1,-1 0 0,1 0 0,0 0 0,0-1 0,1 1-1,-1-1 1,0 1 0,0-1 0,1 1 0,-1-1-1,3 2 1,-3-2 0,1-1 1,0 1-1,-1 0 0,1-1 0,0 0 0,0 1 0,0-1 1,-1 0-1,1 0 0,0 0 0,0 0 0,0 0 0,-1 0 1,1-1-1,0 1 0,0-1 0,1 0 0,4-1 2,0-1 1,-1-1-1,0 1 0,1-1 0,-1 0 0,-1-1 1,1 1-1,-1-1 0,6-6 0,2-4-24,0-1-1,-2 0 0,0 0 1,-1-1-1,0-1 0,-2 1 0,9-26 1,-14 32-93,-5 10-93,-6 17-1,4-2 163,0-1 0,1 1 0,-3 23-1,5-31 43,1 0 0,0 0 0,0 0 0,0 1 0,1-1 0,0 0 0,0 0 0,0-1 0,1 1 0,0 0 0,3 6 0,-3-9 6,0-1 1,0 1 0,0-1 0,0 0 0,0 0-1,1 0 1,-1 0 0,0 0 0,1 0 0,0-1-1,-1 1 1,1-1 0,0 0 0,0 1-1,0-1 1,0-1 0,0 1 0,0 0 0,0-1-1,0 0 1,0 1 0,0-1 0,0 0-1,0-1 1,0 1 0,5-2 0,3 0 9,1 0 1,-1-1-1,0-1 1,0 0-1,19-10 1,-13 4 6,0-1 0,-1-1 0,0 0-1,-1-1 1,-1-1 0,0 0 0,-1-1 0,0-1 0,18-29 0,-27 39-11,-3 5-5,0-1 1,0 1-1,0 0 1,-1 0-1,1-1 1,0 1-1,-1-1 1,1 1-1,-1 0 1,1-1-1,-1 1 1,0-1-1,1 1 1,-1-1-1,0 1 1,0-1-1,0-1 1,0 3-3,0 0 1,0 0-1,-1 0 0,1-1 1,0 1-1,0 0 1,0 0-1,0 0 0,0 0 1,0 0-1,0 0 1,0 0-1,0 0 1,0 0-1,0 0 0,0-1 1,0 1-1,-1 0 1,1 0-1,0 0 0,0 0 1,0 0-1,0 0 1,0 0-1,0 0 1,0 0-1,-1 0 0,1 0 1,0 0-1,0 0 1,0 0-1,0 0 0,0 0 1,0 0-1,0 0 1,-1 0-1,1 0 1,0 0-1,0 0 0,0 0 1,0 0-1,0 0 1,0 0-1,0 0 0,0 0 1,-1 1-1,1-1 1,0 0-1,0 0 1,0 0-1,-8 7 17,-5 10 27,7-4 9,0 0 0,-7 23 0,12-33-40,-1 1 1,2-1-1,-1 1 1,0 0 0,1-1-1,-1 1 1,1 0 0,0 0-1,0-1 1,0 1-1,1 0 1,0-1 0,-1 1-1,1 0 1,2 5-1,-2-8-6,0 0 0,-1 0-1,1-1 1,0 1 0,0 0-1,0 0 1,-1 0-1,1 0 1,0-1 0,0 1-1,0 0 1,0-1-1,0 1 1,1-1 0,-1 0-1,0 1 1,0-1-1,0 0 1,0 1 0,0-1-1,2 0 1,0 0 3,0 0 0,1 0 1,-1-1-1,0 1 0,0-1 0,0 0 0,0 0 1,3-1-1,3-3 15,-1 1 1,1-1 0,-1-1-1,11-7 1,-4-1 3,-1-1 1,0 0-1,-1-1 0,0 0 1,14-26-1,-23 35-72,-6 9-18,-6 13-31,0 4-7,1 0-1,0 1 1,-5 37 0,10-46-65,0 1 0,1 0 0,1 0 0,0 0 0,1 0 0,0 0 0,0 0 0,4 13 0,-4-22 46,0-1 0,0 1 0,0 0 0,0 0 0,0 0 0,0-1 0,1 1 0,-1-1 0,1 1 0,0-1 0,0 1 0,0-1 0,0 0 0,0 0 0,0 0 0,1 0 0,-1-1 0,1 1 0,-1 0 0,1-1 0,-1 0 0,1 0 0,0 0 0,0 0 0,0 0 0,0 0 0,-1-1 0,1 1 0,0-1 0,0 0 0,0 0 0,0 0 0,0 0 0,0 0 0,0-1 0,4-1 0,3 0-362,0-2 1,0 1 0,0-2-1,-1 1 1,1-1-1,-1-1 1,-1 1 0,1-2-1,9-8 1,0-2-236,0-1 0,-2-1 0,24-34 0,-26 31 852,-1 0-1,-1-1 1,14-36-1,-25 56-56,1-1 168,-1-1 1,1 1 0,-1 0 0,0-1-1,0 1 1,0-1 0,-1 0 0,0 1-1,0-7 1,0 11-196,0-1 0,0 1 0,0 0 0,0-1 0,0 1 0,0-1 0,0 1 0,0 0 0,0-1 0,0 1 0,-1 0-1,1-1 1,0 1 0,0 0 0,0 0 0,-1-1 0,1 1 0,0 0 0,0 0 0,-1-1 0,1 1 0,0 0 0,0 0 0,-1 0 0,1-1 0,0 1-1,-1 0 1,1 0 0,0 0 0,-1 0 0,1 0 0,0 0 0,-1-1 0,1 1 0,0 0 0,-1 0 0,1 0 0,0 0 0,-1 0 0,1 1-1,-1-1 1,1 0 0,0 0 0,-1 0 0,1 0 0,0 0 0,-1 0 0,1 0 0,0 1 0,0-1 0,-1 0 0,1 0 0,0 1 0,-1-1 0,1 0-1,0 0 1,0 1 0,0-1 0,-1 0 0,1 0 0,0 1 0,-19 20 1433,9-6-1199,1 2-1,0-1 1,1 1-1,1 0 1,1 1 0,0 0-1,1 0 1,1 0 0,-2 21-1,3-9-201,1 1 0,2 0 0,0 0 0,10 55 0,-10-85-74,6 24 96,0-14 95,-6-11-192,0 0 1,0 0-1,0 0 0,1 0 0,-1 0 1,0 0-1,0 0 0,0 0 0,1 0 1,-1 0-1,0 0 0,0 1 0,0-1 1,1 0-1,-1 0 0,0-1 0,0 1 1,0 0-1,1 0 0,-1 0 0,0 0 1,0 0-1,0 0 0,1 0 0,-1 0 1,0 0-1,0 0 0,0 0 0,0-1 1,1 1-1,-1 0 0,0 0 0,0 0 1,0 0-1,0 0 0,0-1 0,1 1 1,-1 0-1,0 0 0,0 0 0,0-1 1,0 1-1,0 0 0,8-16 191,0 0-1,-1 0 0,9-32 1,-3 10-16,45-127 244,128-332-1221,-184 492 774,3-7-50,0 1 0,0 0 0,1 0 0,0 0 0,12-14 0,-18 25 66,1-1 0,-1 1 0,0-1 0,1 1 1,-1-1-1,1 1 0,-1 0 0,0-1 1,1 1-1,-1 0 0,1-1 0,-1 1 0,1 0 1,-1 0-1,1-1 0,-1 1 0,1 0 1,-1 0-1,1 0 0,0 0 0,-1 0 0,1 0 1,-1 0-1,1 0 0,-1 0 0,1 0 1,0 0-1,-1 0 0,1 0 0,-1 0 0,1 0 1,-1 1-1,1-1 0,-1 0 0,1 0 1,-1 1-1,1-1 0,-1 0 0,1 1 1,-1-1-1,0 0 0,1 1 0,-1-1 0,1 1 1,-1-1-1,0 1 0,0-1 0,1 1 1,-1-1-1,0 1 0,0-1 0,1 2 0,7 25 4,-8-27-3,3 43 11,-1-1-1,-2 1 1,-1 0 0,-10 48-1,5-32 14,3-18 8,3-25 16,-1 0-1,-1 0 1,-1 0 0,0 0-1,0 0 1,-2 0-1,-7 16 1,11-30-53,0 0-1,-1 0 1,1 0-1,-1 0 1,1 0 0,-1 0-1,0-1 1,0 1-1,0-1 1,0 0 0,0 1-1,0-1 1,0 0-1,0 0 1,-1 0 0,1 0-1,0-1 1,-1 1-1,1 0 1,0-1 0,-1 0-1,1 0 1,-1 1 0,1-2-1,-1 1 1,1 0-1,0 0 1,-4-2 0,3 0-84,4-3-90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6.090"/>
    </inkml:context>
    <inkml:brush xml:id="br0">
      <inkml:brushProperty name="width" value="0.05" units="cm"/>
      <inkml:brushProperty name="height" value="0.05" units="cm"/>
    </inkml:brush>
  </inkml:definitions>
  <inkml:trace contextRef="#ctx0" brushRef="#br0">251 203 18932,'0'-1'67,"0"0"0,0 0 0,-1 1 0,1-1 0,0 0 0,0 0 0,0 1 0,-1-1 0,1 0 0,0 0 0,-1 1 0,1-1 0,0 0 0,-1 1 0,1-1 0,-1 0-1,1 1 1,-1-1 0,0 1 0,1-1 0,-1 1 0,1-1 0,-1 1 0,0-1 0,1 1 0,-1 0 0,0-1 0,-1 1 0,0-1 3,0 1-1,0 0 0,0 0 1,0 0-1,0 1 1,0-1-1,0 0 0,0 1 1,0-1-1,0 1 1,-2 1-1,-5 2 126,1 0 1,0 0-1,0 1 0,-10 8 1,1 2-60,1 0 1,1 1 0,1 1 0,-23 34 0,28-37-136,0 1 0,1-1 0,1 1 0,1 1 0,0-1 0,1 1 0,-3 17 0,7-31-6,1-1 0,-1 1-1,1 0 1,0 0 0,0-1 0,0 1 0,0 0 0,0-1 0,0 1 0,0 0 0,1 0 0,-1-1 0,1 1 0,-1 0 0,1-1 0,-1 1 0,3 2 0,-3-3 1,1-1 1,0 1-1,0-1 1,0 1 0,-1-1-1,1 0 1,0 1 0,0-1-1,0 0 1,0 1-1,0-1 1,0 0 0,-1 0-1,1 0 1,0 0 0,0 0-1,0 0 1,0 0-1,0 0 1,0 0 0,0-1-1,0 1 1,1-1 0,5-1-8,-1-1 0,1 0 1,-1-1-1,0 0 0,0 0 1,11-9-1,13-16 65,-2 0-1,-1-1 1,-1-2 0,29-48 0,-18 19 381,48-109 0,-73 133-127,-11 32-62,-8 23-151,-9 28-46,-13 59 0,23-79-36,2 1 1,1-1-1,0 53 0,3-75-12,1 0-1,-1 0 1,1 0 0,0 1-1,0-1 1,0 0-1,0 0 1,1 0 0,-1 0-1,5 6 1,-5-8 0,0-1-1,0 0 1,0 0 0,0 0 0,0 0 0,1 0-1,-1-1 1,0 1 0,0 0 0,1-1-1,-1 1 1,1 0 0,-1-1 0,0 0-1,1 1 1,-1-1 0,1 0 0,-1 0-1,1 1 1,-1-1 0,1 0 0,-1-1-1,1 1 1,-1 0 0,0 0 0,1-1-1,-1 1 1,1-1 0,-1 1 0,0-1 0,1 1-1,1-2 1,5-3 4,-1 1 0,0-1 0,0-1 1,-1 1-1,0-1 0,0 0 0,0-1 0,0 1 0,-1-1 1,7-12-1,-3 4 12,-1 0 0,-1-1 0,0 0-1,6-22 1,-11 11-42,-5 18-41,2 9 63,1 0-1,-1 1 0,1-1 1,-1 0-1,1 0 1,-1 0-1,1 1 0,-1-1 1,1 0-1,-1 0 0,1 1 1,-1-1-1,1 0 1,-1 1-1,1-1 0,0 1 1,-1-1-1,1 1 1,0-1-1,-1 0 0,1 2 1,-4 2-10,1 1 1,1 0-1,-1 0 1,1 0 0,-1 0-1,2 0 1,-1 1-1,0-1 1,1 1 0,0-1-1,0 1 1,1-1-1,0 1 1,0 0 0,0-1-1,0 1 1,1-1-1,0 1 1,0-1-1,1 1 1,-1-1 0,1 0-1,1 0 1,-1 1-1,0-1 1,1-1 0,0 1-1,0 0 1,1-1-1,-1 0 1,1 1 0,0-1-1,0-1 1,1 1-1,7 5 1,1-3-19,0-1-1,0 0 1,1 0-1,-1-2 1,1 1-1,0-2 1,22 2 0,-15-3-49,0-1 0,0-1 1,1 0-1,27-7 0,-44 7 82,-1 0-1,0 0 0,0 0 0,1-1 0,-1 1 0,0-1 0,0 0 1,0 0-1,6-6 0,-9 7 19,0 0 1,0 0 0,0-1-1,0 1 1,0 0 0,0-1-1,-1 1 1,1-1-1,0 1 1,-1-1 0,1 1-1,-1-1 1,0 0 0,1 1-1,-1-1 1,0 0-1,0 1 1,0-1 0,0 1-1,0-1 1,-1 0 0,1 1-1,0-1 1,-1 1-1,1-1 1,-1 1 0,0-1-1,-1-2 1,-7-13 294,-2 0 1,0 1-1,0 0 0,-26-25 0,15 15-20,4 8-114,13 13-205,1 1 0,-1-1 0,1 0 1,0 0-1,0-1 0,-4-7 1,8 12-36,0 1 0,-1-1-1,1 0 1,0 1 0,0-1 0,0 1 0,0-1 0,0 0 0,-1 1 0,1-1 0,0 0 0,0 1 0,1-1 0,-1 1 0,0-1 0,0 0 0,0 1 0,0-1 0,0 1 0,1-1-1,-1 0 1,0 1 0,1-1 0,-1 1 0,0-1 0,1 1 0,-1-1 0,1 1 0,-1 0 0,0-1 0,1 1 0,-1-1 0,1 1 0,-1 0 0,1-1 0,0 1 0,-1 0 0,1 0-1,-1-1 1,1 1 0,0 0 0,-1 0 0,1 0 0,-1 0 0,1 0 0,0 0 0,-1 0 0,2 0 0,36-1-2269,-31 2 2422,29-1-1005,6 0-308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6.675"/>
    </inkml:context>
    <inkml:brush xml:id="br0">
      <inkml:brushProperty name="width" value="0.05" units="cm"/>
      <inkml:brushProperty name="height" value="0.05" units="cm"/>
    </inkml:brush>
  </inkml:definitions>
  <inkml:trace contextRef="#ctx0" brushRef="#br0">405 174 15387,'-2'-21'998,"1"-1"85,-7-30 0,7 47-824,0-1 0,-1 0 1,0 1-1,0-1 0,0 1 1,-1 0-1,0 0 0,0 0 1,0 0-1,-5-5 0,7 8-146,-1 1 0,1-1-1,-1 1 1,1 0 0,-1 0-1,1 0 1,-1 0 0,0 0-1,0 0 1,0 0 0,1 0-1,-1 1 1,0-1 0,0 1-1,0 0 1,0-1 0,0 1-1,-4 0 1,3 0 18,-1 1-1,0 0 1,1 0-1,-1 0 1,1 0-1,-1 1 1,1-1-1,0 1 1,-5 3-1,-5 4 170,1 1-1,0 0 0,-18 21 1,30-31-293,-30 34 199,1 2-1,2 0 1,-25 46 0,38-58-186,2 2 0,0-1 0,2 2 0,0-1 0,2 1 0,-5 35-1,11-54-12,1 0-1,1 0 0,-1 1 0,1-1 1,1 0-1,0 1 0,3 15 0,-3-21-5,0 0 0,0 0-1,0 0 1,1 0 0,-1-1-1,1 1 1,0 0 0,-1 0-1,1-1 1,1 0 0,-1 1-1,0-1 1,1 0 0,-1 0-1,1 0 1,-1 0 0,1 0-1,0-1 1,0 1 0,0-1-1,0 0 1,5 2 0,-1-2-1,1 0 0,0 0 0,-1 0-1,1-1 1,0 0 0,0 0 0,-1-1 0,1 0 0,0-1 0,-1 0 0,1 0 0,-1 0 0,0-1 0,1 0 0,6-5 0,-3 3 6,-1-1 1,-1-1-1,1 0 1,-1 0-1,0-1 1,-1 0-1,0 0 1,0-1-1,9-14 1,-15 20 0,0 0-1,-1-1 1,1 1 0,-1 0 0,0-1-1,1 0 1,-2 1 0,1-1 0,0-6 0,0 9-6,-1 1 0,0-1 1,-1 0-1,1 0 1,0 0-1,0 1 1,0-1-1,0 0 0,-1 0 1,1 1-1,0-1 1,-1 0-1,1 0 1,0 1-1,-1-1 0,1 0 1,-1 1-1,1-1 1,-2 0-1,1 0-1,0 1-1,0-1 1,0 1-1,0 0 1,0-1 0,0 1-1,0 0 1,0 0-1,0 0 1,-1-1-1,1 1 1,0 0-1,0 1 1,0-1 0,0 0-1,0 0 1,0 0-1,-2 1 1,-5 2-9,0 0 1,0 0-1,0 1 1,1 0 0,-1 0-1,1 0 1,0 1-1,0 1 1,0-1-1,1 1 1,-6 7-1,11-13 6,1 0 0,-1 1 0,1-1 0,0 0 0,0 1 0,-1-1 0,1 0-1,0 1 1,0-1 0,-1 0 0,1 1 0,0-1 0,0 0 0,0 1 0,0-1-1,-1 1 1,1-1 0,0 0 0,0 1 0,0-1 0,0 1 0,0-1 0,0 0-1,0 1 1,0-1 0,0 1 0,0-1 0,0 0 0,0 1 0,1-1 0,-1 1-1,0-1 1,0 1 0,14 0-61,21-10-52,-7-3-52,-1-2 0,28-19 0,-27 16-77,41-19-1,-68 35 232,0 1-1,1-1 1,-1 1 0,0 0 0,0-1 0,0 1 0,0 0-1,1-1 1,-1 1 0,0 0 0,0 0 0,1 0-1,-1 0 1,0 1 0,0-1 0,0 0 0,2 1-1,-2-1 10,0 1-1,-1-1 0,1 1 0,0-1 0,-1 1 0,1-1 0,-1 1 0,1 0 0,-1-1 0,1 1 0,-1 0 1,0-1-1,1 1 0,-1 0 0,0 0 0,1-1 0,-1 1 0,0 0 0,0 1 0,1 4 0,-1 0-1,0 1 1,-1-1-1,1 0 1,-3 8-1,2-7 2,-18 108-216,19-100 209,2-7-23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7.241"/>
    </inkml:context>
    <inkml:brush xml:id="br0">
      <inkml:brushProperty name="width" value="0.025" units="cm"/>
      <inkml:brushProperty name="height" value="0.025" units="cm"/>
    </inkml:brush>
  </inkml:definitions>
  <inkml:trace contextRef="#ctx0" brushRef="#br0">316 1 9162,'0'13'5825,"-3"14"-4617,-4 7-487,-10 12-257,-2 6 1952,-5 11-1848,-5 3-112,-4 4-23,0-1-65,2-12-136,2-7-136,5-14-344,1-7-208,6-19-1977,2-10 2161,10-16-296,-1-8-224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7.922"/>
    </inkml:context>
    <inkml:brush xml:id="br0">
      <inkml:brushProperty name="width" value="0.05" units="cm"/>
      <inkml:brushProperty name="height" value="0.05" units="cm"/>
    </inkml:brush>
  </inkml:definitions>
  <inkml:trace contextRef="#ctx0" brushRef="#br0">41 298 18252,'-2'4'1184,"-4"8"982,9-9-1471,8-4-250,-5-2-317,0 0 1,0-1-1,0 1 0,0-1 0,-1 0 0,0 0 1,0-1-1,0 1 0,5-7 0,2-4 119,0 0 0,11-18 0,-15 19-69,0 0-1,8-21 0,-14 30-145,0 0 1,-1 0-1,1 0 0,-1 0 0,0 0 1,0 0-1,-1 0 0,0 0 0,0 0 1,0 0-1,-1-9 0,1 13-27,-1 1-1,1-1 1,0 0 0,0 1-1,0-1 1,-1 0-1,1 1 1,0-1 0,-1 0-1,1 1 1,0-1 0,-1 1-1,1-1 1,-1 0-1,1 1 1,-1-1 0,1 1-1,-1 0 1,0-1 0,1 1-1,-1-1 1,0 1-1,1 0 1,-1-1 0,0 1-1,1 0 1,-1 0-1,0 0 1,-1-1 0,0 1 1,0 1-1,0-1 1,0 1 0,1-1 0,-1 1 0,0-1 0,0 1 0,0 0-1,0 0 1,1 0 0,-3 1 0,-3 3 4,0 1 0,1-1 0,-1 1 0,-7 10 0,-1 3-13,2 1 1,0 1-1,1 0 0,1 0 1,1 1-1,1 1 0,0 0 1,2 0-1,-6 34 0,12-52 2,1-1-1,-1 0 1,1 1-1,0-1 1,1 1-1,-1-1 1,1 1-1,-1-1 1,1 0 0,1 1-1,-1-1 1,0 0-1,4 6 1,-3-8 1,-1 0 1,1 0 0,-1 0-1,1 0 1,0 0 0,0-1-1,0 1 1,0-1 0,0 1 0,0-1-1,1 0 1,-1 0 0,0 0-1,1 0 1,-1 0 0,1-1-1,-1 1 1,0-1 0,1 1-1,0-1 1,-1 0 0,1 0-1,-1 0 1,1 0 0,2-1 0,5-1 12,0 0 1,0-1 0,0 0-1,0-1 1,-1 0 0,1 0-1,-1-1 1,0-1 0,0 1-1,-1-1 1,16-14 0,-5 2 37,-1-1 0,-1 0 0,26-38 0,-25 30 37,24-51 0,-36 65-83,-1 0 1,0 0-1,-1-1 1,0 1-1,-1-1 1,2-21-1,-5 34-6,0 1-1,0 0 0,0 0 1,1 0-1,-1 0 1,0 0-1,0-1 0,0 1 1,0 0-1,0 0 0,0 0 1,0 0-1,0 0 0,0-1 1,0 1-1,0 0 0,0 0 1,0 0-1,0 0 1,0-1-1,0 1 0,0 0 1,0 0-1,0 0 0,0 0 1,0 0-1,-1-1 0,1 1 1,0 0-1,0 0 1,0 0-1,0 0 0,0 0 1,0 0-1,0 0 0,0-1 1,-1 1-1,1 0 0,0 0 1,0 0-1,0 0 1,0 0-1,0 0 0,-1 0 1,1 0-1,0 0 0,0 0 1,0 0-1,-1 0 0,-5 7-52,-6 14-10,2 2 28,2 1 1,1 0-1,1 0 0,1 1 0,1 0 0,-1 33 1,5-56 31,0 1 1,0-1 0,0 1-1,0-1 1,1 1-1,-1-1 1,1 1 0,-1-1-1,1 1 1,0-1 0,0 0-1,0 1 1,0-1 0,1 0-1,-1 0 1,1 0 0,2 3-1,-2-3 2,0-1 0,0 0-1,-1 0 1,2 0 0,-1 0-1,0 0 1,0-1 0,0 1-1,0-1 1,0 1 0,0-1-1,1 0 1,-1 0 0,0 0-1,0 0 1,0 0 0,1 0-1,-1-1 1,0 1 0,3-2-1,4-1 3,0 0-1,0-1 0,0 0 0,-1 0 1,1-1-1,-1 0 0,0-1 1,0 0-1,-1 0 0,1-1 1,5-7-1,1-2 10,-1 0-1,-1 0 1,0-1-1,10-22 1,-20 36-9,1-3-6,0 1 1,0-1 0,0 0-1,-1 0 1,1-1 0,-1 1-1,-1 0 1,0-1 0,2-12 0,-3 19 3,0 0 1,0 0 0,0 0 0,0 0 0,0-1 0,0 1 0,0 0 0,0 0 0,0 0 0,0 0 0,0 0 0,0 0 0,0 0 0,0 0-1,0 0 1,0 0 0,0-1 0,0 1 0,0 0 0,0 0 0,0 0 0,0 0 0,0 0 0,0 0 0,0 0 0,0 0 0,0 0 0,0 0-1,-1 0 1,1 0 0,0 0 0,0 0 0,0-1 0,0 1 0,0 0 0,0 0 0,0 0 0,0 0 0,0 0 0,0 0 0,0 0 0,0 0-1,0 0 1,-1 0 0,1 0 0,0 0 0,0 0 0,0 0 0,0 0 0,0 0 0,0 0 0,0 0 0,0 0 0,0 0 0,0 0-1,-1 0 1,1 0 0,0 0 0,0 0 0,0 0 0,0 0 0,0 1 0,0-1 0,0 0 0,0 0 0,-6 7-36,-5 14-9,5-5 7,1 1-1,-6 32 1,9-42 34,2 0 0,-1-1 0,1 1-1,0 0 1,0-1 0,0 1 0,1 0 0,0-1 0,1 1 0,3 10-1,-4-15 7,0 0 0,0 0 0,0-1-1,0 1 1,0 0 0,1-1-1,-1 1 1,1-1 0,-1 0 0,1 1-1,-1-1 1,1 0 0,0 0-1,-1 0 1,1 0 0,0 0-1,0 0 1,0-1 0,0 1 0,0 0-1,0-1 1,0 0 0,0 1-1,0-1 1,0 0 0,0 0-1,0 0 1,0-1 0,0 1 0,0 0-1,0-1 1,0 1 0,3-2-1,2 0 14,0-1 0,0 0-1,0 0 1,0 0 0,-1-1-1,0 0 1,12-10 0,-7 3 18,-1 0 0,0 0 0,-1-1 0,-1 0-1,0-1 1,0 0 0,-1 0 0,-1-1 0,0 1 0,-1-1 0,0-1 0,-1 1 0,-1-1 0,0 0 0,0-20 0,-2 34-31,-1-1 1,0 1-1,0-1 0,0 1 1,-1-1-1,1 1 1,0-1-1,-1 1 1,1-1-1,0 1 1,-1-1-1,0 1 1,1-1-1,-1 1 0,0 0 1,0-1-1,0 1 1,0 0-1,-1-1 1,2 1-3,-1 1 0,1 0 0,0 0 1,-1 0-1,1 0 0,-1-1 0,1 1 0,0 0 1,-1 0-1,1 0 0,-1 0 0,1 0 1,0 0-1,-1 0 0,1 0 0,-1 0 0,1 1 1,0-1-1,-1 0 0,1 0 0,-1 0 0,1 0 1,0 0-1,-1 1 0,-11 14-30,8-6 15,0 0-1,0 1 0,1 0 1,1-1-1,-3 14 1,4-18 6,1 1 0,-1-1 1,1 1-1,0-1 1,0 1-1,1-1 0,-1 0 1,1 1-1,0-1 1,1 0-1,3 9 1,-4-12 4,0 0 0,0 0 1,1-1-1,-1 1 0,1 0 1,-1-1-1,1 1 0,0-1 1,0 0-1,-1 0 1,1 1-1,0-1 0,0 0 1,0 0-1,0-1 0,0 1 1,1 0-1,-1-1 1,0 1-1,0-1 0,0 0 1,1 0-1,-1 0 0,0 0 1,0 0-1,0 0 1,1 0-1,-1-1 0,0 1 1,3-2-1,6-1-45,0-1 0,0 0-1,0-1 1,14-8 0,88-63-658,-113 75 700,1 1 0,-1 0 0,1-1 1,-1 1-1,1 0 0,-1-1 0,1 1 1,-1 0-1,1 0 0,-1-1 0,1 1 0,-1 0 1,1 0-1,-1 0 0,1 0 0,0 0 1,-1 0-1,1 0 0,-1 0 0,1 0 1,-1 0-1,1 0 0,0 0 0,-1 0 1,1 0-1,-1 0 0,1 1 0,-1-1 1,1 0-1,-1 0 0,1 1 0,-1-1 0,1 0 1,-1 1-1,1-1 0,-1 0 0,0 1 1,1-1-1,-1 1 0,1-1 0,-1 1 1,0-1-1,0 1 0,1-1 0,-1 1 1,0-1-1,0 1 0,0-1 0,1 1 0,-1-1 1,0 2-1,1 34-10,-2-26 26,1-8-7,0 4 22,0 0 0,0 0-1,1 0 1,-1 0 0,1 0 0,3 10 0,-3-14-13,0-1 0,0 1 0,-1-1-1,1 0 1,0 1 0,0-1 0,0 0-1,1 0 1,-1 0 0,0 0-1,0 0 1,1 0 0,-1 0 0,0 0-1,1 0 1,-1-1 0,1 1 0,-1 0-1,1-1 1,0 1 0,-1-1-1,1 0 1,-1 1 0,1-1 0,0 0-1,-1 0 1,1 0 0,-1 0 0,1-1-1,2 1 1,13-4-10,-1 0 1,0-1-1,-1 0 1,1-1-1,-1-1 1,0-1-1,23-15 1,-17 11-659,0 0 1,35-13 0,-54 24 479,1 0 0,-1 1 1,1-1-1,-1 1 0,1 0 1,0 0-1,-1 0 0,5 0 1,0 5-1113,-7-4 1238,0 0 0,0-1 0,-1 1 0,1 0 0,0-1-1,0 1 1,0 0 0,-1-1 0,1 1 0,0 0 0,0-1 0,-1 1 0,1 0 0,-1-1 0,1 1 0,-1-1 0,0 2-1,-11 9-675,-3-2 175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8.400"/>
    </inkml:context>
    <inkml:brush xml:id="br0">
      <inkml:brushProperty name="width" value="0.05" units="cm"/>
      <inkml:brushProperty name="height" value="0.05" units="cm"/>
    </inkml:brush>
  </inkml:definitions>
  <inkml:trace contextRef="#ctx0" brushRef="#br0">0 1 15747,'3'2'94,"0"0"0,-1 0 0,1 1 0,-1-1-1,0 1 1,0 0 0,1 0 0,-2 0 0,1 0-1,0 0 1,-1 0 0,2 5 0,6 9-13,17 28-556,41 77-1667,-65-117 2457,0 0 1,-1 1-1,0-1 0,0 0 1,0 0-1,-1 1 0,0 7 1,5 25 3652,-5-38-3927,0 1 1,0-1-1,1 1 1,-1-1-1,0 1 1,0-1-1,1 1 1,-1-1-1,0 1 1,1-1-1,-1 0 1,0 1-1,1-1 1,-1 0-1,1 1 1,-1-1-1,1 0 1,-1 1-1,1-1 1,-1 0-1,1 0 1,-1 0-1,1 0 1,-1 1-1,1-1 1,-1 0-1,1 0 1,-1 0-1,1 0 1,0 0-1,-1 0 1,1 0-1,-1 0 1,1-1-1,-1 1 1,1 0-1,-1 0 1,1 0-1,-1 0 1,2-1-1,21-12 253,-20 11-241,58-40 325,-37 24-312,1 1 0,0 1 1,38-16-1,-61 31-64,1-1 0,-1 1 1,1 0-1,0 1 0,-1-1 0,1 0 0,0 1 1,-1 0-1,1-1 0,0 1 0,0 0 0,0 0 1,-1 1-1,1-1 0,0 1 0,0-1 0,-1 1 0,4 1 1,-4-1-5,0 1 0,0-1 0,-1 1 0,1 0 0,0 0 0,-1-1 0,1 1 0,-1 0 0,0 0 0,1 1 0,-1-1 0,0 0 0,0 0-1,-1 0 1,1 1 0,0-1 0,-1 0 0,1 1 0,-1-1 0,0 1 0,0 1 0,1 28-504,-1-30 494,-1 0 0,1 0 0,0-1 1,-1 1-1,1 0 0,-1 0 0,1-1 0,-1 1 0,0 0 0,0-1 0,1 1 0,-1-1 0,0 1 0,-3 2 0,-6-1-108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9.309"/>
    </inkml:context>
    <inkml:brush xml:id="br0">
      <inkml:brushProperty name="width" value="0.05" units="cm"/>
      <inkml:brushProperty name="height" value="0.05" units="cm"/>
    </inkml:brush>
  </inkml:definitions>
  <inkml:trace contextRef="#ctx0" brushRef="#br0">6 100 17644,'-2'9'547,"0"1"1,1 0-1,1-1 0,-1 1 1,2 0-1,0 10 1,0-14-423,0 1 0,0-1 0,1 0 0,0 0-1,0 0 1,0 0 0,0 0 0,1-1 0,0 1 0,5 6 0,-6-9-90,1-1 0,0 0 0,0 1 0,0-1 0,0 0 0,0-1 0,0 1 0,0 0 1,0-1-1,1 0 0,-1 0 0,1 0 0,-1 0 0,1 0 0,-1-1 0,1 1 0,-1-1 0,1 0 0,-1 0 0,8-1 0,2-1 36,0-1 0,-1 0 0,1-1 0,17-7 0,10-7 93,-1-1 0,46-32-1,66-55 161,-148 104-321,-1 1-3,1-1 10,0-1 0,1 1-1,-1-1 1,1 1-1,0 0 1,5-1-1,-9 3-6,1 0-1,-1-1 1,0 1 0,1 0-1,-1 0 1,1 0-1,-1 0 1,1 0 0,-1 0-1,1 1 1,-1-1 0,1 0-1,-1 0 1,1 0-1,-1 0 1,1 0 0,-1 1-1,1-1 1,-1 0-1,0 0 1,1 1 0,0 0 2,0 0-1,-1 0 1,1 0 0,0 0 0,-1 0 0,1 0 0,-1 1 0,0-1 0,1 0 0,-1 0 0,0 0 0,0 3 0,2 12 37,-2-8-22,1 0-1,-1 0 1,2 0 0,3 13-1,-5-20-16,1 1 0,-1-1 1,1 0-1,0 1 0,-1-1 0,1 0 0,0 1 0,0-1 0,0 0 0,0 0 1,0 0-1,0 0 0,0 0 0,0 0 0,0 0 0,1 0 0,-1 0 0,0-1 0,1 1 1,-1 0-1,0-1 0,1 1 0,-1-1 0,1 1 0,-1-1 0,1 0 0,-1 0 1,1 0-1,-1 0 0,1 0 0,1 0 0,8-3 3,1 0 1,-1-1-1,-1-1 1,1 1-1,-1-2 1,1 1-1,-2-2 1,11-6-1,10-7 12,-6 5-17,-1 1-28,0 1 1,27-12-1,-44 22 16,0 1 0,0 0-1,0 0 1,0 1 0,0 0-1,1 0 1,-1 0-1,0 0 1,1 1 0,-1 0-1,1 1 1,-1 0-1,0-1 1,8 3 0,-10-1 1,-1 0 1,1 1 0,0-1-1,-1 0 1,1 1 0,-1 0-1,0 0 1,0 0-1,0 0 1,0 0 0,0 1-1,-1-1 1,4 8 0,-4-7-17,1 0 0,-1 0 0,1-1 0,0 1-1,0-1 1,0 1 0,0-1 0,1 0 0,-1 0 0,7 4 0,-9-7-17,0 0-1,0 1 0,-1-1 0,1 0 1,0 1-1,0-1 0,0 0 1,0 0-1,0 0 0,0 0 0,0 0 1,-1 0-1,1 0 0,0 0 0,0 0 1,0 0-1,0 0 0,0-1 1,0 1-1,0 0 0,-1-1 0,1 1 1,0 0-1,0-1 0,0 1 1,-1-1-1,1 0 0,0 1 0,-1-1 1,1 1-1,0-1 0,-1 0 1,1-1-1,1 0-9,-1-1 1,0 1-1,1-1 0,-1 1 1,0-1-1,-1 0 0,1 0 0,0 1 1,-1-1-1,1-3 0,-3-20-377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9.991"/>
    </inkml:context>
    <inkml:brush xml:id="br0">
      <inkml:brushProperty name="width" value="0.05" units="cm"/>
      <inkml:brushProperty name="height" value="0.05" units="cm"/>
    </inkml:brush>
  </inkml:definitions>
  <inkml:trace contextRef="#ctx0" brushRef="#br0">4270 5 21725,'-3'-5'1696,"4"5"-1320,4 0-304,6 0-72,1 3 392,-4 4-320,-2-2-200</inkml:trace>
  <inkml:trace contextRef="#ctx0" brushRef="#br0" timeOffset="1.52">355 1375 18916,'-2'-3'155,"-1"0"-1,-1 0 1,1 0 0,0 0-1,-1 1 1,1 0 0,-1-1-1,0 1 1,0 1-1,0-1 1,0 1 0,0-1-1,0 1 1,-7-1 0,4 2-5,1-1 0,0 1 1,-1 1-1,1-1 0,-1 1 1,1 1-1,0-1 0,-12 5 1,4 0-41,0 1 0,1 0 1,0 1-1,0 0 0,1 1 1,0 1-1,-15 15 1,14-11-66,0 0 1,2 1 0,0 0-1,0 1 1,-10 24 0,16-31-34,1 0 1,0 0-1,1 0 1,0 1-1,1-1 1,0 1-1,0 0 1,1-1-1,1 1 1,-1 0-1,3 19 1,-2-26-11,1-1-1,-1 0 1,1 1 0,-1-1 0,1 1 0,0-1 0,0 0 0,0 0-1,0 0 1,1 1 0,-1-1 0,0 0 0,1-1 0,0 1 0,-1 0-1,1 0 1,0-1 0,0 1 0,0-1 0,0 1 0,0-1-1,0 0 1,0 0 0,1 0 0,-1 0 0,0 0 0,1-1 0,-1 1-1,1 0 1,-1-1 0,0 0 0,5 0 0,0 0 19,1-1 0,-1 0 0,1 0 1,-1 0-1,0-1 0,1-1 0,-1 1 1,0-1-1,11-6 0,6-6 64,-1-1 0,0-1-1,-2 0 1,0-2 0,-1-1 0,-1 0-1,0-1 1,-2-1 0,-1-1 0,0 0-1,-2-1 1,15-35 0,-28 57-91,14-41 108,-14 40-145,0 0 0,0 0 1,-1 0-1,1 0 0,-1 0 1,0 0-1,0 0 0,0 0 1,0 0-1,-1 0 0,-1-5 1,2 8 8,0-1 0,0 1-1,0 0 1,0-1 0,-1 1 0,1 0 0,0-1 0,0 1 0,0 0 0,-1-1 0,1 1 0,0 0 0,-1 0 0,1 0 0,0-1 0,0 1 0,-1 0 0,1 0-1,0 0 1,-1-1 0,1 1 0,0 0 0,-1 0 0,1 0 0,-1 0 0,1 0 0,0 0 0,-1 0 0,1 0 0,0 0 0,-1 0 0,1 0 0,0 0 0,-1 0 0,1 0-1,-1 0 1,1 1 0,0-1 0,-1 0 0,1 0 0,0 0 0,-1 0 0,1 1 0,0-1 0,0 0 0,-1 0 0,1 1 0,0-1 0,0 0 0,-1 1 0,-12 15-1331,10-9 1138,0-1 1,1 1-1,0-1 1,0 1-1,-1 11 1,1 13-676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0.379"/>
    </inkml:context>
    <inkml:brush xml:id="br0">
      <inkml:brushProperty name="width" value="0.05" units="cm"/>
      <inkml:brushProperty name="height" value="0.05" units="cm"/>
    </inkml:brush>
  </inkml:definitions>
  <inkml:trace contextRef="#ctx0" brushRef="#br0">7 111 18364,'0'0'58,"1"0"1,-1 0-1,0 0 0,1 0 0,-1 0 1,1 0-1,-1 1 0,0-1 1,1 0-1,-1 0 0,0 0 1,1 0-1,-1 1 0,0-1 0,1 0 1,-1 0-1,0 1 0,0-1 1,1 0-1,-1 0 0,0 1 1,0-1-1,0 0 0,1 1 0,-1-1 1,0 0-1,0 1 0,0-1 1,0 0-1,0 1 0,1-1 1,-1 1-1,0-1 0,0 0 0,0 1 1,-1 19 247,0-12-36,-13 391 3276,14-394-3505,1 0 0,-1 0 0,1 0-1,0-1 1,3 8 0,-4-11-35,0-1 1,0 0-1,0 1 1,0-1-1,0 0 0,0 1 1,1-1-1,-1 0 1,0 1-1,0-1 0,1 0 1,-1 0-1,0 1 1,0-1-1,1 0 0,-1 0 1,0 1-1,1-1 1,-1 0-1,0 0 1,1 0-1,-1 0 0,0 0 1,1 1-1,-1-1 1,0 0-1,1 0 0,-1 0 1,1 0-1,0-1 4,0 1 0,0-1 1,0 1-1,0-1 0,0 0 0,0 1 0,-1-1 0,1 0 0,0 0 0,0 1 0,-1-1 1,1 0-1,0 0 0,-1 0 0,1-1 0,9-19 80,-1 0 0,-1 0 0,-1 0 0,0-1 0,4-31 0,-1 5 22,7-25 1,38-135-310,-52 199 137,1-1 0,0 1 0,0 0-1,1 0 1,9-14 0,-13 22 38,0-1 1,0 1-1,0-1 1,1 1-1,-1 0 1,0 0-1,1-1 0,-1 1 1,1 0-1,-1 0 1,1 1-1,-1-1 0,1 0 1,0 0-1,-1 1 1,1-1-1,0 1 0,0-1 1,-1 1-1,1 0 1,0 0-1,0 0 1,0 0-1,-1 0 0,1 0 1,0 0-1,0 1 1,0-1-1,-1 1 0,1-1 1,0 1-1,-1 0 1,1-1-1,0 1 1,-1 0-1,1 0 0,-1 0 1,2 2-1,0-1-1,0 0-1,-1 0 1,1 1 0,-1-1-1,1 1 1,-1-1 0,0 1-1,0 0 1,0 0-1,0 0 1,0 0 0,-1 1-1,0-1 1,1 0 0,-1 1-1,-1-1 1,2 5 0,-2-2 19,1-1 0,-1 1 0,-1 0 1,1 0-1,-1-1 0,0 1 0,0 0 1,-1-1-1,-4 11 0,1-5 37,-1 0-1,0 0 1,-1 0-1,0 0 1,0-1-1,-1 0 1,-1-1-1,0 0 0,-10 8 1,11-11-89,-1 0-1,1-1 1,-1 0 0,0 0-1,-1-1 1,1 0 0,-21 4-1,27-7-16,0-1-1,-1 1 0,1-1 1,0 0-1,-1 0 1,1 0-1,0 0 0,-1-1 1,1 0-1,0 1 0,-7-3 1,8 1 38,0 1 0,0 0 0,0 0 0,0-1 0,0 1 0,1-1-1,-1 0 1,0 1 0,1-1 0,0 0 0,-1 0 0,1 0 0,0 0 0,0 0 0,0 0 0,0 0 0,0 0 0,0-1 0,0-1 0,-5-25-421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0.951"/>
    </inkml:context>
    <inkml:brush xml:id="br0">
      <inkml:brushProperty name="width" value="0.05" units="cm"/>
      <inkml:brushProperty name="height" value="0.05" units="cm"/>
    </inkml:brush>
  </inkml:definitions>
  <inkml:trace contextRef="#ctx0" brushRef="#br0">83 0 18724,'-9'25'1155,"-41"121"2348,44-122-3332,0 1-1,2 0 1,1-1-1,0 32 1,2-41-113,1-10-47,0 1 0,0 0 0,0 0 0,0-1 0,1 1 0,0 0 0,0-1 0,3 8 0,-4-13-10,0 0 0,0 1 0,0-1 0,0 0 0,0 0 0,1 1 1,-1-1-1,0 0 0,0 0 0,0 1 0,0-1 0,1 0 0,-1 0 0,0 1 0,0-1 0,1 0 1,-1 0-1,0 0 0,0 0 0,1 1 0,-1-1 0,0 0 0,0 0 0,1 0 0,-1 0 0,0 0 1,1 0-1,-1 0 0,0 0 0,1 0 0,-1 0 0,0 0 0,0 0 0,1 0 0,-1 0 0,0 0 0,1 0 1,-1 0-1,0 0 0,1 0 0,-1 0 0,0 0 0,0-1 0,1 1 0,-1 0 0,0 0 0,0 0 1,1 0-1,-1-1 0,0 1 0,0 0 0,0 0 0,1-1 0,-1 1 0,0 0 0,0-1 0,9-15 29,3-17 21,-1-1 0,9-59-1,-16 73-97,-4 29 7,0-1 0,1 0-1,0 1 1,0-1 0,1 0 0,0 0-1,0 0 1,1 0 0,4 9 0,-6-14 37,1 0 0,0 0 0,0 0 0,0 0 1,0 0-1,0 0 0,1-1 0,-1 1 1,1-1-1,0 0 0,-1 1 0,1-1 0,0 0 1,0-1-1,1 1 0,-1-1 0,0 1 1,4 0-1,-1-1 5,1 1 1,-1-2 0,0 1 0,1-1-1,-1 0 1,1 0 0,-1-1-1,0 0 1,9-2 0,7-3 34,-1-1 1,0-2-1,-1 0 0,34-20 1,-19 6 42,-22 14-53,1 0 1,0 1-1,15-6 0,-28 14-27,-1 0-1,1 0 0,-1 0 1,1 0-1,-1-1 0,0 1 0,1 0 1,-1 0-1,1 0 0,-1 1 1,1-1-1,-1 0 0,1 0 1,-1 0-1,1 0 0,-1 0 1,1 0-1,-1 1 0,0-1 1,1 0-1,-1 0 0,1 1 1,-1-1-1,0 0 0,1 1 1,-1-1-1,0 0 0,1 1 1,-1-1-1,0 0 0,0 1 1,1-1-1,-1 1 0,0-1 0,0 1 1,0-1-1,1 0 0,-1 1 1,0-1-1,0 1 0,0-1 1,0 1-1,0-1 0,0 1 1,0-1-1,0 1 0,0-1 1,0 1-1,-2 31-8,1-24 6,1-5 5,-1-1 0,1 1 1,0-1-1,0 1 0,1-1 0,-1 1 0,0-1 1,1 1-1,0-1 0,-1 0 0,1 1 0,0-1 1,0 0-1,0 1 0,1-1 0,-1 0 0,0 0 1,1 0-1,0 0 0,-1 0 0,4 2 1,-3-3 6,1 1 1,0-1 0,-1 0 0,1-1 0,0 1 0,0 0 0,0-1 0,-1 1 0,1-1 0,0 0 0,0 0 0,0 0 0,0 0 0,0-1 0,-1 1-1,1-1 1,0 0 0,5-2 0,14-5 18,28-15-1,-37 15-95,2 1-1,-1 1 1,1 1-1,-1 0 1,30-6-1,-39 11 31,1 0-1,0 0 0,-1 1 1,1 0-1,-1 0 1,1 1-1,-1-1 1,1 1-1,-1 0 0,0 0 1,0 1-1,0 0 1,0 0-1,4 3 0,-2-2 51,-1 0-1,0 0 1,1-1-1,0 0 1,0 0-1,0 0 1,13 2-1,-12-5-86,-1 0 0,1 0-1,0 0 1,0-1 0,-1 0 0,1 0-1,0-1 1,-1 0 0,0-1-1,1 1 1,-1-1 0,0-1-1,0 0 1,-1 1 0,1-2-1,-1 1 1,0-1 0,0 0-1,0 0 1,8-10 0,0-7-281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1.480"/>
    </inkml:context>
    <inkml:brush xml:id="br0">
      <inkml:brushProperty name="width" value="0.05" units="cm"/>
      <inkml:brushProperty name="height" value="0.05" units="cm"/>
    </inkml:brush>
  </inkml:definitions>
  <inkml:trace contextRef="#ctx0" brushRef="#br0">0 0 18684,'9'10'1256,"4"0"-1240,1-1-256,12 1 1072,3-2-656,5 0-160,2 0-8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050"/>
    </inkml:context>
    <inkml:brush xml:id="br0">
      <inkml:brushProperty name="width" value="0.05" units="cm"/>
      <inkml:brushProperty name="height" value="0.05" units="cm"/>
    </inkml:brush>
  </inkml:definitions>
  <inkml:trace contextRef="#ctx0" brushRef="#br0">23 0 17596,'-5'11'641,"1"0"0,1 0 0,0 0 0,0 1 0,-1 22 1,4-31-547,0 0 1,0 0 0,0 0 0,0 0 0,0 0 0,0 0 0,1 0 0,0 0 0,0 0 0,0 0-1,0 0 1,0 0 0,0-1 0,1 1 0,-1 0 0,1-1 0,0 1 0,-1-1 0,1 0 0,1 1-1,-1-1 1,0 0 0,0 0 0,1 0 0,-1-1 0,1 1 0,4 2 0,1-2-53,1 1-1,0-1 1,0-1 0,-1 0 0,1 0 0,0-1 0,0 0-1,0 0 1,0-1 0,0 0 0,0-1 0,14-4 0,-2-1-14,0 0 0,0-2 0,37-21 0,-41 22-11,-2-2-1,0 0 1,0-1 0,0 0-1,21-24 1,-31 25 16,-11 11 5,-11 10 36,13-7-57,1 0 1,-1 0 0,1 0-1,0 1 1,1-1 0,-1 1 0,-1 6-1,3-11-16,1 1 1,0 0-1,-1 0 0,1 0 0,0 0 0,0 0 0,0 0 1,0-1-1,0 1 0,0 0 0,0 0 0,0 0 0,0 0 0,0 0 1,0 0-1,1 0 0,-1-1 0,0 1 0,1 0 0,-1 0 1,0 0-1,1 0 0,-1-1 0,1 1 0,-1 0 0,1-1 0,0 1 1,-1 0-1,1-1 0,0 1 0,-1 0 0,1-1 0,0 1 1,0-1-1,-1 0 0,1 1 0,0-1 0,0 0 0,0 1 1,0-1-1,0 0 0,0 0 0,-1 0 0,1 0 0,0 0 0,0 0 1,0 0-1,0 0 0,1 0 0,11 0-75,0-1-1,-1-1 1,1 0-1,0-1 1,-1 0 0,1-1-1,-1 0 1,22-12-1,-19 9-128,0 1-1,0 0 1,1 2-1,29-7 0,-44 11 203,1 0-1,-1 0 0,1 0 1,-1 0-1,1 0 0,-1 0 1,1 0-1,-1 0 0,1 1 1,-1-1-1,0 1 0,1-1 1,-1 1-1,1-1 0,-1 1 1,0 0-1,1 0 0,-1-1 1,0 1-1,0 0 0,0 0 1,2 2-1,-1 1 89,0-1 0,0 1 1,0 0-1,0-1 0,-1 1 0,2 6 1,-2-6 22,0-1 0,0 1 0,1-1 0,-1 1 0,1-1 0,0 0 1,2 5-1,-3-7-82,0-1 1,0 1 0,1 0 0,-1 0-1,0 0 1,0 0 0,1-1-1,-1 1 1,0-1 0,1 1-1,-1-1 1,0 1 0,1-1-1,-1 0 1,1 0 0,-1 1 0,0-1-1,1 0 1,-1 0 0,1-1-1,-1 1 1,1 0 0,-1 0-1,2-1 1,26-9 273,-14-1-216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482"/>
    </inkml:context>
    <inkml:brush xml:id="br0">
      <inkml:brushProperty name="width" value="0.05" units="cm"/>
      <inkml:brushProperty name="height" value="0.05" units="cm"/>
    </inkml:brush>
  </inkml:definitions>
  <inkml:trace contextRef="#ctx0" brushRef="#br0">16 218 22693,'-3'4'257,"1"0"0,0 1 1,1-1-1,-1 0 0,1 1 0,-1-1 1,1 1-1,1-1 0,-1 7 0,1 41 404,0-47-708,1 1 1,0-1 0,0 0 0,1 1 0,-1-1 0,1 0 0,0 0 0,1-1 0,-1 1 0,4 5 0,-5-9-27,0 0 0,0 1-1,0-1 1,0 0 0,0 0 0,0 0 0,1 0 0,-1 0 0,0 0-1,1 0 1,-1 0 0,1-1 0,-1 1 0,0 0 0,1-1 0,0 0-1,-1 1 1,1-1 0,-1 0 0,1 1 0,-1-1 0,1 0 0,0 0-1,-1 0 1,1-1 0,-1 1 0,1 0 0,-1 0 0,1-1 0,0 1-1,-1-1 1,0 0 0,1 1 0,-1-1 0,1 0 0,-1 0 0,2-1-1,3-3-328,0 0-1,-1 0 1,0 0-1,0 0 1,0-1-1,-1 0 1,7-12-1,23-51-957,-23 45 969,26-61-1432,-16 35 1148,30-51 0,-51 101 711,0 0 1,0 0-1,0-1 1,0 1-1,0 0 0,0 0 1,0 0-1,0 0 0,0 0 1,0-1-1,0 1 0,0 0 1,0 0-1,0 0 1,0 0-1,0 0 0,0-1 1,0 1-1,1 0 0,-1 0 1,0 0-1,0 0 0,0 0 1,0 0-1,0 0 1,0-1-1,0 1 0,1 0 1,-1 0-1,0 0 0,0 0 1,0 0-1,0 0 0,0 0 1,1 0-1,-1 0 1,0 0-1,0 0 0,0 0 1,0 0-1,1 0 0,-1 0 1,0 0-1,0 0 0,0 0 1,0 0-1,0 0 1,1 0-1,-1 0 0,0 0 1,0 0-1,0 1 0,0-1 1,1 0-1,1 12 662,-4 16-255,-9 42 878,3-32-515,2 1-1,2 0 1,1 0-1,4 43 1,-1-77-798,0-1 0,1 1 0,0-1 0,0 1 0,0-1 0,0 1 1,1-1-1,-1 0 0,1 1 0,0-1 0,1 0 0,-1-1 0,5 7 0,-7-10-2,0 0 0,0 0 0,0 0 0,0-1 0,0 1 0,0 0 0,0 0 0,0 0 0,0 0 0,0 0 0,0-1 0,0 1 0,0 0-1,0 0 1,0 0 0,0 0 0,0 0 0,1-1 0,-1 1 0,0 0 0,0 0 0,0 0 0,0 0 0,0 0 0,0 0 0,0 0 0,0-1 0,1 1 0,-1 0 0,0 0-1,0 0 1,0 0 0,0 0 0,0 0 0,0 0 0,1 0 0,-1 0 0,0 0 0,0 0 0,0 0 0,0 0 0,1 0 0,-1 0 0,0 0 0,0 0 0,0 0 0,0 0-1,0 0 1,1 0 0,-1 0 0,0 0 0,0 0 0,-5-14-99,-7-4-22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918"/>
    </inkml:context>
    <inkml:brush xml:id="br0">
      <inkml:brushProperty name="width" value="0.05" units="cm"/>
      <inkml:brushProperty name="height" value="0.05" units="cm"/>
    </inkml:brush>
  </inkml:definitions>
  <inkml:trace contextRef="#ctx0" brushRef="#br0">15 233 16468,'-12'12'2376,"9"-8"-1344,9-8-384,7-8 2297,17-7-1777,6-3-216,13-6-359,5 0-177,19-4-376,5 2-368,0 6-889,0-1 1073,-6 12-208,-2 2-104</inkml:trace>
  <inkml:trace contextRef="#ctx0" brushRef="#br0" timeOffset="1">714 325 19340,'30'-4'1696,"5"-18"-1223,0-4-201,10-1 688,-1-3-464,-2 4-768,-5 3-288,-15 7 488,-7 5-192,-13 10-128</inkml:trace>
  <inkml:trace contextRef="#ctx0" brushRef="#br0" timeOffset="2">740 491 13795,'0'9'1912,"17"-9"-951,3-6-409,12-11 1832,4-5-1888,11-8-184,2-3 152,5-8-320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7.753"/>
    </inkml:context>
    <inkml:brush xml:id="br0">
      <inkml:brushProperty name="width" value="0.025" units="cm"/>
      <inkml:brushProperty name="height" value="0.025" units="cm"/>
    </inkml:brush>
  </inkml:definitions>
  <inkml:trace contextRef="#ctx0" brushRef="#br0">0 1 16075,'0'41'1489,"3"-2"-961,1-3-216,6 0 656,3-5-320,4-5-608,5-7 1073,1-7-953,1-2 0,-4-8-64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3.348"/>
    </inkml:context>
    <inkml:brush xml:id="br0">
      <inkml:brushProperty name="width" value="0.05" units="cm"/>
      <inkml:brushProperty name="height" value="0.05" units="cm"/>
    </inkml:brush>
  </inkml:definitions>
  <inkml:trace contextRef="#ctx0" brushRef="#br0">180 0 16980,'-11'5'299,"-1"0"1,1 0-1,1 2 1,-1-1-1,1 1 1,0 1-1,1 0 1,-1 0-1,2 0 1,-1 2-1,1-1 0,1 1 1,-1 0-1,-8 17 1,12-19-216,-1 0 0,2 1 0,-1-1 0,1 1 0,0 0-1,1 0 1,0 0 0,1 0 0,0 0 0,0 1 0,1-1 0,0 0 0,0 0 0,1 1 0,1-1 0,-1 0 0,1 0-1,1 0 1,6 16 0,-7-20-49,1-1-1,-1 0 0,0 0 0,1-1 0,0 1 1,0-1-1,0 1 0,0-1 0,0 0 1,1 0-1,-1 0 0,1 0 0,0-1 0,0 0 1,0 0-1,0 0 0,1 0 0,-1 0 1,0-1-1,1 0 0,-1 0 0,1 0 1,-1 0-1,1-1 0,-1 0 0,1 0 0,0 0 1,-1 0-1,1-1 0,-1 0 0,1 0 1,-1 0-1,0 0 0,1-1 0,-1 1 1,0-1-1,0-1 0,0 1 0,0 0 0,0-1 1,-1 0-1,1 0 0,-1 0 0,1 0 1,-1 0-1,0-1 0,3-4 0,-1-1 11,0 1 0,0-2 0,-1 1-1,0 0 1,0-1 0,-1 0 0,0 1-1,-1-1 1,0 0 0,-1-1 0,0 1-1,-1 0 1,0 0 0,-2-18 0,1 19-109,0 1 1,-1-1-1,0 1 1,0-1-1,-1 1 1,0 0-1,-1 0 0,0 0 1,0 0-1,0 1 1,-1 0-1,0 0 1,-1 0-1,1 0 1,-1 1-1,-1 0 1,-11-9-1,-20-3-278,33 16 296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3.908"/>
    </inkml:context>
    <inkml:brush xml:id="br0">
      <inkml:brushProperty name="width" value="0.05" units="cm"/>
      <inkml:brushProperty name="height" value="0.05" units="cm"/>
    </inkml:brush>
  </inkml:definitions>
  <inkml:trace contextRef="#ctx0" brushRef="#br0">271 27 19740,'-1'-1'92,"1"0"0,-1-1 0,1 1 1,-1-1-1,1 1 0,-1 0 0,0-1 0,0 1 0,0 0 0,0 0 0,0 0 0,0 0 0,0 0 0,0 0 0,0 0 0,0 0 0,0 0 1,-1 0-1,1 1 0,0-1 0,-1 0 0,1 1 0,-3-1 0,1 0 28,0 1 1,0 0-1,0 0 0,0 0 1,-1 0-1,1 1 1,0-1-1,0 1 0,0 0 1,-5 1-1,-3 3 135,-1 0-1,1 1 1,1 0-1,-19 14 1,-44 43 98,65-54-363,0-1 0,0 2-1,1-1 1,0 1 0,-10 20 0,16-30-4,0 1 0,1 0 0,0 0 0,-1 0 0,1-1 0,-1 1 0,1 0 0,0 0 0,0 0-1,0 0 1,-1 0 0,1 0 0,0 0 0,0 0 0,0 0 0,0-1 0,1 1 0,-1 0 0,0 0 0,0 0 0,1 1 0,-1-2 4,1 1 0,-1-1-1,1 0 1,0 1-1,-1-1 1,1 0 0,-1 1-1,1-1 1,0 0-1,-1 0 1,1 0 0,0 0-1,-1 0 1,1 0-1,0 0 1,-1 0 0,1 0-1,0 0 1,-1 0 0,1 0-1,-1 0 1,2-1-1,7-1-77,0-1 0,0-1-1,9-4 1,-9 3 0,24-9-153,-14 4 113,1 1 0,1 0-1,-1 2 1,1 1 0,1 0 0,22-2 0,-42 8 111,0-1 1,0 1 0,1 0 0,-1 0 0,0 0-1,0 0 1,1 1 0,-1-1 0,0 1 0,0-1 0,1 1-1,-1 0 1,0 0 0,0-1 0,0 2 0,0-1-1,0 0 1,0 0 0,-1 1 0,1-1 0,0 1 0,-1-1-1,1 1 1,-1 0 0,3 3 0,-3-2 7,0 0 0,0 0 0,0 0 0,0 1 0,-1-1 0,0 0 0,1 1 0,-1-1 0,0 0 0,-1 0 0,1 1 0,0-1 0,-1 0 0,0 0 0,0 1 0,0-1 0,-1 3 0,-7 12 100,-1-1 1,0 0 0,-2 0-1,1-1 1,-2-1-1,0 0 1,-1-1 0,-1 0-1,-30 22 1,40-33-134,0 0 0,0 0 0,0 0 0,0-1 0,-1 0 0,1 0 0,-11 2 0,15-4 28,0 1 0,0-1 0,0 0 0,0 0 0,0 0-1,0 0 1,0 0 0,0 0 0,0-1 0,0 1 0,0 0 0,0 0 0,0-1 0,0 1 0,0-1 0,0 1 0,0-1 0,0 1 0,-1-2 0,1 1 10,1 0 1,-1-1 0,0 1 0,1 0 0,-1 0-1,1-1 1,0 1 0,-1 0 0,1-1 0,0 1-1,0 0 1,0-1 0,0 1 0,0 0-1,0-1 1,0 1 0,0 0 0,0-1 0,2-1-1,12-32-194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4.621"/>
    </inkml:context>
    <inkml:brush xml:id="br0">
      <inkml:brushProperty name="width" value="0.05" units="cm"/>
      <inkml:brushProperty name="height" value="0.05" units="cm"/>
    </inkml:brush>
  </inkml:definitions>
  <inkml:trace contextRef="#ctx0" brushRef="#br0">132 424 17332,'0'-25'2627,"1"8"-1918,-1 1-1,0 0 1,-1 0-1,-1-1 1,-1 1-1,-8-29 1,11 44-698,-1 0 0,1-1 1,0 1-1,-1 0 1,1 0-1,-1 0 0,0-1 1,1 1-1,-1 0 0,0 0 1,0 0-1,0 0 1,1 0-1,-1 0 0,0 0 1,0 0-1,-1 1 1,1-1-1,0 0 0,0 0 1,0 1-1,0-1 0,-1 1 1,1-1-1,0 1 1,0 0-1,-1-1 0,1 1 1,0 0-1,-1 0 0,1 0 1,0 0-1,-1 0 1,1 0-1,0 0 0,-1 1 1,1-1-1,0 0 1,-2 1-1,-1 1-10,1 0 0,-1 1 0,1-1 0,0 0 0,0 1 0,0 0 1,0-1-1,0 1 0,1 1 0,-1-1 0,1 0 0,-2 4 0,-2 4-4,1 0-1,1 0 0,0 1 1,0-1-1,1 1 1,1 0-1,0-1 1,-1 21-1,3-27 2,0-1 0,0 1 0,1-1-1,-1 1 1,1 0 0,0-1 0,1 1 0,-1-1-1,1 0 1,0 1 0,3 4 0,-4-7 0,1 0 1,0 1-1,0-1 0,0 0 1,1 0-1,-1 0 1,1 0-1,-1 0 1,1-1-1,-1 1 1,1-1-1,0 1 0,0-1 1,0 0-1,-1 0 1,1 0-1,0-1 1,5 1-1,0 0-3,0-1 1,0-1-1,0 1 0,0-1 1,0-1-1,0 1 0,0-1 1,0-1-1,0 1 0,-1-1 1,0-1-1,1 1 0,-1-1 1,-1-1-1,13-8 0,-1-3 3,0 0-1,0-1 0,-2 0 1,15-21-1,-9 9-5,-1-1 1,20-39-1,-65 133 8,20-55 15,2 1 1,-1-1-1,1 1 1,1 0-1,0-1 1,0 17-1,1-24-8,0-1-1,0 1 0,1-1 0,-1 1 0,0-1 0,1 0 0,0 1 0,-1-1 0,1 0 1,0 1-1,-1-1 0,1 0 0,0 0 0,0 0 0,0 0 0,0 0 0,0 0 0,0 0 1,0 0-1,1 0 0,-1 0 0,0 0 0,0-1 0,1 1 0,-1 0 0,0-1 1,1 0-1,-1 1 0,1-1 0,-1 0 0,1 1 0,-1-1 0,0 0 0,1 0 0,1 0 1,3-1 14,1 1 0,0-1 0,-1-1 0,0 1 0,1-1 0,9-4 0,17-11 38,-1 0-1,-1-2 1,-1-2-1,34-29 0,-11 8-16,-36 32-55,-17 10 12,0 0 0,1 0 1,-1 0-1,0 0 0,0 0 0,1 0 0,-1 0 0,0 0 1,0 0-1,1 0 0,-1 0 0,0 0 0,0 0 0,1 0 1,-1 0-1,0 0 0,1 0 0,-1 0 0,0 0 0,0 0 1,1 0-1,-1 0 0,0 0 0,0 1 0,1-1 0,-1 0 1,0 0-1,0 0 0,0 0 0,1 1 0,-1 1-4,1 1 0,-1-1 0,1 1 0,-1-1 0,0 1 0,0 0 0,0-1 0,-1 1 0,0 4 0,-2 12-11,0 0-14,-1 32 0,4-47 31,0 1 1,0-1 0,0 0 0,1 1-1,0-1 1,0 0 0,0 1 0,0-1-1,1 0 1,0 0 0,-1 0-1,6 7 1,-6-9 3,0-1 0,1 0 0,-1 0 0,0 0 0,1 0 0,-1 0-1,1 0 1,-1 0 0,1 0 0,-1 0 0,1-1 0,0 1 0,-1-1 0,1 1-1,0-1 1,-1 0 0,1 0 0,0 0 0,0 1 0,-1-2 0,1 1 0,0 0 0,0 0-1,-1 0 1,1-1 0,0 1 0,-1-1 0,1 0 0,-1 1 0,3-2 0,3-2 13,0 0 0,0 0 0,0-1 0,-1 0 0,9-7 0,2-6-43,0-1 0,-2-1-1,0 0 1,-1-1 0,-1 0-1,-1-1 1,-1 0 0,-1-1-1,-1-1 1,-1 1 0,6-29-1,-13 47 5,0 1-9,0 0 0,0-1 0,0 1 0,0 0 0,-1-1 0,1 1 0,-1-1 0,-1 1 0,1-1 0,-2-7 0,2 12 23,0-1 0,0 1 0,0-1 0,0 1 0,0-1 0,0 1 0,-1-1 0,1 1 0,0-1-1,0 1 1,0 0 0,-1-1 0,1 1 0,0-1 0,-1 1 0,1 0 0,0-1 0,-1 1 0,1 0-1,0-1 1,-1 1 0,1 0 0,-1 0 0,1-1 0,0 1 0,-1 0 0,1 0 0,-1 0 0,1-1-1,-1 1 1,1 0 0,-1 0 0,1 0 0,-1 0 0,1 0 0,-1 0 0,-1 1-7,1 0 1,0-1 0,-1 1-1,1 0 1,0 0-1,0 0 1,0 0 0,0 0-1,-1 0 1,2 1 0,-3 1-1,-19 39-84,14-20-103,-7 34-1,13-50 102,1 0 0,0 0 0,0 0 0,1 1-1,0-1 1,0 0 0,0 1 0,1-1 0,0 0 0,2 9 0,-3-15 94,0 1 0,0-1 0,1 0 0,-1 1 0,0-1 0,0 0 0,0 0 0,0 1 0,1-1 0,-1 0 0,0 1 1,0-1-1,0 0 0,1 0 0,-1 0 0,0 1 0,0-1 0,1 0 0,-1 0 0,0 0 0,1 1 0,-1-1 0,0 0 0,0 0 0,1 0 1,-1 0-1,0 0 0,1 0 0,-1 0 0,0 0 0,1 0 0,-1 0 0,0 0 0,1 0 0,-1 0 0,0 0 0,1 0 0,-1 0 0,0 0 1,1 0-1,-1-1 0,0 1 0,1 0 0,-1 0 0,0 0 0,0 0 0,1-1 0,-1 1 0,0 0 0,0 0 0,1-1 0,-1 1 1,0 0-1,0 0 0,0-1 0,1 1 0,-1 0 0,0-1 0,0 1 0,0 0 0,0 0 0,0-1 0,9-18-339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5.115"/>
    </inkml:context>
    <inkml:brush xml:id="br0">
      <inkml:brushProperty name="width" value="0.05" units="cm"/>
      <inkml:brushProperty name="height" value="0.05" units="cm"/>
    </inkml:brush>
  </inkml:definitions>
  <inkml:trace contextRef="#ctx0" brushRef="#br0">72 835 17868,'-21'13'1064,"14"-10"-822,1 1 0,0 0 0,0 0 0,0 0 0,-9 10 0,15-14-209,-1 1-1,1-1 1,0 0-1,0 0 1,-1 0-1,1 1 1,0-1-1,0 0 0,-1 0 1,1 0-1,0 1 1,0-1-1,0 0 1,0 0-1,-1 1 1,1-1-1,0 0 1,0 1-1,0-1 0,0 0 1,0 1-1,0-1 1,0 0-1,0 1 1,0-1-1,0 0 1,0 0-1,0 1 1,0-1-1,0 0 1,0 1-1,0-1 0,0 0 1,0 1-1,0-1 1,0 0-1,1 0 1,-1 1-1,0-1 1,0 0-1,0 1 1,0-1-1,1 0 0,-1 0 1,0 0-1,0 1 1,1-1-1,-1 0 1,0 0-1,1 1 1,17 0 816,-17-1-837,47-3 537,0-3 1,0-2-1,73-21 1,-96 22-409,426-133 1192,-7-29-825,-419 159-486,1147-470-2390,-1107 452 1958,-30 13 10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6.080"/>
    </inkml:context>
    <inkml:brush xml:id="br0">
      <inkml:brushProperty name="width" value="0.05" units="cm"/>
      <inkml:brushProperty name="height" value="0.05" units="cm"/>
    </inkml:brush>
  </inkml:definitions>
  <inkml:trace contextRef="#ctx0" brushRef="#br0">0 319 19348,'0'-4'291,"1"1"0,0-1-1,-1 0 1,1 1 0,1-1-1,-1 1 1,0 0 0,1-1 0,0 1-1,2-4 1,25-32 529,-22 31-265,33-38 373,2 2 1,79-65-1,-115 105-910,-1-1 1,2 1 0,-1 0 0,0 0 0,11-4-1,-17 7-16,1 1 0,0 0 0,0 0 0,0 0-1,0-1 1,0 1 0,-1 0 0,1 0-1,0 0 1,0 0 0,0 0 0,0 0 0,0 1-1,-1-1 1,1 0 0,0 0 0,0 0 0,0 1-1,-1-1 1,1 1 0,1 0 0,-1 0 0,0 0 1,0 0-1,0 1 1,-1-1-1,1 0 1,0 1-1,-1-1 1,1 0-1,-1 1 1,1-1-1,-1 1 1,0-1-1,1 1 1,-1-1-1,0 1 1,0 2-1,-1 22 30,-8 47 0,0 1 27,8-59-37,0 2-54,0 1 1,2 17-1,-1-31-36,1-1-1,-1 1 0,1 0 0,0-1 1,-1 0-1,2 1 0,-1-1 0,0 0 1,1 1-1,-1-1 0,1 0 0,0 0 1,0 0-1,0 0 0,0-1 0,4 4 0,-5-5 52,0 0 0,1-1 0,-1 1 0,1 0-1,-1-1 1,0 0 0,1 1 0,-1-1-1,1 0 1,-1 1 0,1-1 0,-1 0-1,1 0 1,-1 0 0,1 0 0,-1-1-1,1 1 1,-1 0 0,1-1 0,-1 1-1,1-1 1,-1 1 0,0-1 0,1 1-1,-1-1 1,0 0 0,2-1 0,23-23-317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56.976"/>
    </inkml:context>
    <inkml:brush xml:id="br0">
      <inkml:brushProperty name="width" value="0.05" units="cm"/>
      <inkml:brushProperty name="height" value="0.05" units="cm"/>
    </inkml:brush>
  </inkml:definitions>
  <inkml:trace contextRef="#ctx0" brushRef="#br0">1 330 7330,'111'-8'1843,"-1"1"-722,127 13-51,149-4-801,-98-22-207,512-16-49,-230 41 169,375 1 603,-771-6-606,721-7 354,641 16-340,292 1 58,-828-67-93,-5-48-168,-114 15-75,-1 52 163,-164 51-889,-696-13 645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37.547"/>
    </inkml:context>
    <inkml:brush xml:id="br0">
      <inkml:brushProperty name="width" value="0.05" units="cm"/>
      <inkml:brushProperty name="height" value="0.05" units="cm"/>
    </inkml:brush>
  </inkml:definitions>
  <inkml:trace contextRef="#ctx0" brushRef="#br0">9 114 12563,'-1'0'53,"1"0"0,0 0 0,0 0 0,-1 0 0,1 0 0,0 0 0,-1 0 0,1 0 0,0 0 0,-1 0 0,1 1 0,0-1 0,-1 0 0,1 0 0,0 0 0,0 1 0,-1-1 0,1 0 0,0 0 0,0 0 0,-1 1 0,1-1 0,0 0 0,0 0 0,0 1 0,0-1 0,-1 0 0,1 1 0,0-1 0,0 0 0,0 1 0,0-1 0,0 0 0,0 1 0,0 0 0,13 0 541,25-5-582,137-48-584,-113 31-314,75-14 0,-115 31 639,0 1 0,0 1 0,0 1 0,0 1 0,1 1 0,-1 0 0,30 7 0,58 19-21,-38-9 841,115 15-1,158-19 598,1-21-791,42-1-311,-62 30 113,-254-11 166,0 3 1,101 34-1,-146-39-217,170 53 705,-159-53-812,0-1 1,1-2 0,49 1 0,-43-7-63,78-11 1,-42-2-24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2.376"/>
    </inkml:context>
    <inkml:brush xml:id="br0">
      <inkml:brushProperty name="width" value="0.05" units="cm"/>
      <inkml:brushProperty name="height" value="0.05" units="cm"/>
    </inkml:brush>
  </inkml:definitions>
  <inkml:trace contextRef="#ctx0" brushRef="#br0">0 1 11154,'4'2'112,"-1"0"0,1 0 1,0-1-1,0 1 0,0-1 0,0 0 0,0 0 0,0 0 0,7 0 0,4 2-56,71 13-35,95 7 0,90-7-10,-209-14-8,607 18 34,-54-2-22,318 35 1294,-929-53-1299,219 14 301,-158-12-267,90-11 1,-76-1-48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0.909"/>
    </inkml:context>
    <inkml:brush xml:id="br0">
      <inkml:brushProperty name="width" value="0.05" units="cm"/>
      <inkml:brushProperty name="height" value="0.05" units="cm"/>
    </inkml:brush>
  </inkml:definitions>
  <inkml:trace contextRef="#ctx0" brushRef="#br0">12 0 15907,'1'2'137,"0"-1"0,-1 0-1,1 0 1,0 1-1,0-1 1,-1 0 0,1 1-1,0-1 1,-1 1-1,0-1 1,1 1 0,-1-1-1,0 1 1,0-1-1,0 1 1,0 1 0,-4 30 205,1-16 126,-4 51-76,3 1-1,2 0 1,4 0-1,18 115 1,-18-170-332,9 38 144,-10-47-173,0-1 0,1 0 0,-1 0 1,1 1-1,0-1 0,1 0 0,-1 0 0,5 6 0,-6-10-20,0 1 0,0 0 0,0 0 0,0-1 0,0 1 0,-1-1-1,1 1 1,0-1 0,0 1 0,0-1 0,0 1 0,1-1 0,-1 0 0,0 0 0,0 1 0,0-1 0,0 0 0,0 0 0,0 0 0,0 0-1,0 0 1,0-1 0,1 1 0,-1 0 0,0 0 0,0-1 0,0 1 0,0-1 0,0 1 0,0-1 0,0 1 0,0-1 0,-1 1 0,1-1 0,0 0-1,0 0 1,0 1 0,-1-1 0,2-1 0,3-4 2,0-1 0,0 1-1,0-1 1,3-7 0,-7 13-22,7-13-299,-1-1-1,0 0 1,-1 0-1,6-21 0,-10 28 194,-1 1-1,1-1 0,-1 0 0,-1 0 0,1 0 0,-1 1 0,-1-1 0,0 0 0,0 0 0,0 0 0,-3-8 0,-11-18-492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1.454"/>
    </inkml:context>
    <inkml:brush xml:id="br0">
      <inkml:brushProperty name="width" value="0.05" units="cm"/>
      <inkml:brushProperty name="height" value="0.05" units="cm"/>
    </inkml:brush>
  </inkml:definitions>
  <inkml:trace contextRef="#ctx0" brushRef="#br0">0 205 14979,'0'42'1473,"3"-6"-825,6-6-208,5-7 632,6-5-88,6-9-136,6-5-55,1-7-193,4-8-72,0-9-136,2-6-56,-5-6-32,-1-6-176,-4-4-616,-3-4-440,1-4 800,-3-1-168,2 3-112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8.671"/>
    </inkml:context>
    <inkml:brush xml:id="br0">
      <inkml:brushProperty name="width" value="0.025" units="cm"/>
      <inkml:brushProperty name="height" value="0.025" units="cm"/>
    </inkml:brush>
  </inkml:definitions>
  <inkml:trace contextRef="#ctx0" brushRef="#br0">1 2764 12475,'2'-1'121,"1"-1"1,-1 1 0,0-1-1,1 1 1,-1-1 0,0 0-1,0 0 1,0 0 0,-1 0-1,1 0 1,2-4 0,7-7 97,60-51 886,83-59 0,-70 59-684,353-261 470,-31 26-813,265-194-231,-305 230 121,-4 9 206,11-8 354,-294 205-379,204-155 534,-16-16-74,-260 221-767,21-23 170,-26 29-196,-1 0 1,0-1 0,0 1 0,0-1-1,0 1 1,0-1 0,-1 0 0,1 1 0,0-1-1,-1 0 1,1 0 0,-1 1 0,0-1-1,0 0 1,1 0 0,-1 0 0,-1-2-1,-2-2-401,-9 0-214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2.260"/>
    </inkml:context>
    <inkml:brush xml:id="br0">
      <inkml:brushProperty name="width" value="0.05" units="cm"/>
      <inkml:brushProperty name="height" value="0.05" units="cm"/>
    </inkml:brush>
  </inkml:definitions>
  <inkml:trace contextRef="#ctx0" brushRef="#br0">9 159 18356,'-1'-3'601,"-5"-21"973,5 19-773,5 17 424,21 74-550,25 165 0,-16-63-504,-33-181-159,0-2 7,0 0 0,0-1 1,0 1-1,1 0 0,0-1 0,0 1 1,2 4-1,-3-8-15,-1-1 1,0 0 0,0 0-1,0 0 1,1 0-1,-1 0 1,0 0-1,0 0 1,0 1 0,1-1-1,-1 0 1,0 0-1,0 0 1,1 0 0,-1 0-1,0 0 1,0 0-1,1 0 1,-1 0-1,0 0 1,0 0 0,0 0-1,1 0 1,-1 0-1,0-1 1,0 1 0,1 0-1,-1 0 1,0 0-1,0 0 1,0 0-1,0 0 1,1-1 0,-1 1-1,0 0 1,0 0-1,0 0 1,0 0-1,1-1 1,-1 1 0,0 0-1,0 0 1,0 0-1,0-1 1,0 1 0,0 0-1,0 0 1,0-1-1,0 1 1,0 0-1,0 0 1,0-1 0,6-16 131,5-46 244,3-88 0,-11 110-276,5-111 216,6-75-165,-13 216-158,-1 7-1,0 1-1,1-1 1,-1 0-1,1 1 1,0-1 0,0 0-1,0 1 1,0-1 0,1 1-1,2-5 1,-4 8 2,0 0 1,1 0-1,-1-1 1,0 1-1,1 0 1,-1 0-1,0-1 1,1 1-1,-1 0 0,0 0 1,1 0-1,-1 0 1,0 0-1,1-1 1,-1 1-1,0 0 1,1 0-1,-1 0 1,1 0-1,-1 0 0,0 0 1,1 0-1,-1 0 1,1 0-1,-1 0 1,0 1-1,1-1 1,-1 0-1,0 0 1,1 0-1,-1 0 0,0 1 1,1-1-1,-1 0 1,0 0-1,1 0 1,-1 1-1,0-1 1,1 0-1,-1 1 1,0-1-1,0 0 0,0 1 1,1-1-1,-1 0 1,0 1-1,0-1 1,0 1-1,12 20-50,-8-6 45,0 0 0,0 0 0,-2 1 0,0 0 0,-1-1 1,0 1-1,-1 0 0,-4 25 0,2-23 47,-1 0 0,-1 0 1,-1 0-1,0-1 0,-1 0 0,-1 0 1,-12 20-1,18-35-65,0-1 0,0 1 0,0-1 0,0 1 0,0-1 0,0 1 0,-1-1 0,1 0 0,0 0 1,-1 0-1,1 0 0,-1 0 0,-2 1 0,4-1-9,0-1 1,-1 0-1,1 0 1,0 0-1,-1 0 1,1 0-1,0 0 1,-1 0-1,1 0 1,0 0-1,-1 0 1,1 0-1,0-1 1,-1 1-1,1 0 1,0 0-1,-1 0 1,1 0-1,0 0 1,0-1-1,-1 1 1,1 0-1,0 0 1,0 0-1,-1-1 1,1 1-1,-5-15-1247,4 3 605,0-1 0,1 1 1,0 0-1,4-23 1,4 5-491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3.143"/>
    </inkml:context>
    <inkml:brush xml:id="br0">
      <inkml:brushProperty name="width" value="0.05" units="cm"/>
      <inkml:brushProperty name="height" value="0.05" units="cm"/>
    </inkml:brush>
  </inkml:definitions>
  <inkml:trace contextRef="#ctx0" brushRef="#br0">1 704 17124,'2'0'158,"1"1"-1,-1-1 1,1 0 0,-1 0 0,1 0 0,-1 0 0,1-1 0,-1 1-1,1-1 1,-1 0 0,1 1 0,-1-1 0,1 0 0,-1 0 0,0-1 0,0 1-1,0 0 1,1-1 0,-1 1 0,-1-1 0,1 0 0,0 0 0,0 0-1,-1 0 1,1 0 0,2-3 0,4-7 371,-1-1 0,0 1-1,7-18 1,-7 14-247,-1 1 0,-1-1-1,0 0 1,-1 0 0,-1 0 0,1-22-1,-6 23-131,2 15-146,0-1 0,0 1 0,0 0 0,0 0 0,0 0 0,0 0 0,0-1-1,-1 1 1,1 0 0,0 0 0,0 0 0,0 0 0,0 0 0,0 0 0,0-1 0,-1 1 0,1 0-1,0 0 1,0 0 0,0 0 0,0 0 0,-1 0 0,1 0 0,0 0 0,0 0 0,0 0 0,0 0-1,-1 0 1,1 0 0,0 0 0,0 0 0,0 0 0,-1 0 0,1 0 0,0 0 0,0 0 0,-2 1 5,1 0 0,0 0 0,0 0 1,0 0-1,0 0 0,0 0 1,0 1-1,1-1 0,-1 0 0,0 0 1,1 1-1,-1-1 0,0 1 1,0 2-1,-3 10-4,1 1-1,0 0 1,1 0 0,1 1 0,0-1 0,1 0-1,1 0 1,0 0 0,1 1 0,0-1-1,7 19 1,-8-31-13,0 0 0,0 0-1,0 0 1,1 0 0,-1-1-1,1 1 1,0 0 0,0-1 0,0 1-1,0-1 1,0 0 0,1 1-1,-1-1 1,1 0 0,-1 0 0,1-1-1,0 1 1,-1-1 0,1 1-1,0-1 1,0 0 0,0 0 0,0 0-1,1 0 1,-1-1 0,0 1-1,0-1 1,0 0 0,0 0-1,1 0 1,-1 0 0,0 0 0,0-1-1,0 0 1,0 1 0,0-1-1,1 0 1,-2-1 0,1 1 0,0 0-1,0-1 1,0 0 0,-1 1-1,1-1 1,2-3 0,1-1 22,0 0 1,0 0-1,-1-1 1,0 0-1,0 0 1,-1-1-1,0 1 1,0-1-1,-1 0 1,1 0-1,-2 0 0,1 0 1,-1-1-1,-1 1 1,0-1-1,1-14 1,-2 13 41,0 0 0,0 0-1,-2 1 1,1-1 0,-1 0 0,0 1 0,-1-1 0,0 1 0,0 0 0,-1 0 0,-1 0-1,1 0 1,-1 1 0,-9-11 0,11 16-27,0 0 0,0 0 0,0 0 0,-1 1 0,0-1 0,1 1 0,-9-3 1,12 4-29,-1 1 1,0-1 0,1 1 0,-1-1 0,0 1 0,0 0-1,1 0 1,-1-1 0,0 1 0,0 0 0,1 0 0,-1 0-1,0 0 1,0 0 0,0 0 0,1 0 0,-1 0 0,0 0 0,0 0-1,0 0 1,1 1 0,-1-1 0,0 0 0,0 1 0,1-1-1,-1 0 1,0 1 0,1-1 0,-1 1 0,0-1 0,1 1-1,-1-1 1,1 1 0,-1-1 0,1 1 0,-1 0 0,1-1-1,-1 1 1,1 0 0,0 0 0,-1-1 0,1 1 0,0 0 0,0 0-1,-1-1 1,1 1 0,0 0 0,0 1 0,0-1-9,0 1 0,0-1 0,0 1 0,0-1 0,0 1 0,1-1 0,-1 0 0,0 1 0,1-1 0,-1 0 0,1 1 0,-1-1-1,1 0 1,0 1 0,0-1 0,-1 0 0,1 0 0,0 0 0,0 0 0,0 0 0,0 0 0,0 0 0,1 0 0,-1 0 0,0-1 0,0 1 0,1 0 0,-1-1 0,0 1 0,1-1 0,-1 1 0,0-1 0,1 0 0,1 1 0,2 0-39,-1 0 1,1-1-1,0 1 0,0-1 0,-1 0 1,1-1-1,0 1 0,0-1 1,6-2-1,-1 0-75,-1-1 0,0-1 0,-1 0 0,1 0 0,-1-1 0,0 0 0,0 0 0,-1-1 0,0 0 0,0 0 0,0 0 0,-1-1-1,9-15 1,-4 4-178,-1 0 0,0 0 0,-2-1 0,0 0 0,7-30 0,-10 26-160,5-41 0,-9 56 410,0-1-1,-1 1 0,-1-1 0,1 1 0,-1 0 1,-1-1-1,-4-13 0,6 22 59,-1 0-1,1-1 1,-1 1 0,1 0 0,-1 0 0,1 0-1,-1 0 1,0 0 0,0-1 0,0 1-1,0 0 1,-1-1 0,2 2 2,-1 0 0,1 0 0,0-1 0,-1 1 0,1 0 0,-1 0 0,1 0 0,0 0 0,-1 0 0,1 0 0,0 0 0,-1 0 0,1 0 0,0 0 0,-1 0 0,1 0 0,-1 0 0,1 0 0,0 0 0,-1 0 0,1 1 0,0-1 0,-1 0 0,1 0 0,0 0 0,0 1 0,-1-1 0,1 0 0,-2 2 32,1 0 0,-1-1 0,1 1 0,0 0 0,0 0 0,0 0 0,0 0 0,0 0 0,0 0 0,1 0 0,-1 0 0,0 3 0,0 9 54,0 0 0,0-1 0,1 1 0,1 0 0,1-1 0,3 18 0,25 82 13,-22-88-91,0 4-13,19 53 0,-24-75-7,0 1 0,1-1 0,-1 0 0,2 0 0,-1 0 0,1 0 0,10 10 0,-14-16 3,0 0-1,0 0 0,0 0 0,0 0 0,0 0 1,1-1-1,-1 1 0,0-1 0,0 1 0,0-1 1,1 1-1,-1-1 0,0 1 0,0-1 0,1 0 1,-1 0-1,0 0 0,1 0 0,-1 0 1,0 0-1,1 0 0,1-1 0,-1 1 4,0-1-1,1 0 0,-1-1 1,0 1-1,0 0 0,0 0 1,-1-1-1,1 0 0,0 1 1,-1-1-1,4-3 0,1-4 27,-1 0-1,1 0 1,-2 0-1,8-18 0,-5 6 81,-1-1-1,-1 0 1,0 0 0,1-25-1,-5 32-21,-1 1 0,0 0-1,0 0 1,-2 0 0,0 0 0,0 0 0,-8-23-1,9 33-50,-1 0 0,0 1-1,0-1 1,0 0-1,0 1 1,-1-1 0,-5-5-1,7 8-31,1 1 0,-1-1-1,0 0 1,1 1 0,-1-1-1,0 1 1,0-1-1,0 1 1,0-1 0,1 1-1,-1-1 1,0 1 0,0 0-1,0 0 1,0-1 0,0 1-1,0 0 1,0 0 0,0 0-1,0 0 1,0 0-1,0 0 1,0 1 0,0-1-1,0 0 1,0 0 0,1 1-1,-1-1 1,0 0 0,0 1-1,0-1 1,0 1 0,0-1-1,1 1 1,-1-1-1,0 1 1,0 0 0,1-1-1,-2 2 1,-1 3-3,0 0 0,0 0 0,0 0 0,0 0 0,1 0 0,0 1 0,0-1 0,0 1 0,1 0 0,0 0-1,0-1 1,0 1 0,1 0 0,0 0 0,1 11 0,-1-10-3,1 1 1,0-1-1,0 1 0,1-1 0,0 0 0,0 1 0,1-1 1,0 0-1,0 0 0,1-1 0,8 13 0,-10-17 2,0 1-1,0-1 0,0 0 1,0 0-1,0-1 0,1 1 1,-1 0-1,1-1 1,-1 0-1,1 1 0,0-1 1,-1 0-1,1 0 0,0-1 1,0 1-1,0 0 0,5-1 1,-3 0-21,0 0 1,-1-1 0,1 0 0,0 0 0,0 0 0,-1-1 0,1 1-1,-1-1 1,9-5 0,0-1-282,-1 0-1,0-2 1,0 1-1,-1-1 1,19-23-1,-22 22 31,0 1 1,-1-1-1,-1 0 0,0 0 0,0 0 1,-1-1-1,5-18 0,1-6-501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4.012"/>
    </inkml:context>
    <inkml:brush xml:id="br0">
      <inkml:brushProperty name="width" value="0.05" units="cm"/>
      <inkml:brushProperty name="height" value="0.05" units="cm"/>
    </inkml:brush>
  </inkml:definitions>
  <inkml:trace contextRef="#ctx0" brushRef="#br0">0 254 16259,'37'81'4926,"108"233"-2661,-145-313-2286,0-1-1,0 1 1,0 0 0,0-1-1,0 1 1,1-1-1,-1 1 1,0-1-1,0 1 1,0-1 0,1 1-1,-1-1 1,0 0-1,1 1 1,-1-1-1,0 1 1,1-1 0,-1 0-1,0 1 1,1-1-1,-1 0 1,1 1-1,-1-1 1,1 0 0,-1 1-1,1-1 1,-1 0-1,1 0 1,-1 0-1,1 0 1,0 1 0,0-2-33,0 0 1,0 1 0,-1-1 0,1 0 0,0 0 0,-1 0 0,1 1 0,0-1 0,-1 0-1,1 0 1,-1 0 0,0 0 0,1 0 0,-1-2 0,11-44-1343,-10 45 1311,7-69-1685,4-14 77,-12 85 1702,-1 0 0,1 0 1,0 0-1,0 0 1,0 0-1,0-1 1,0 1-1,0 0 0,0 0 1,0 0-1,0 0 1,1 0-1,-1 0 0,0-1 1,0 1-1,0 0 1,0 0-1,0 0 1,0 0-1,0 0 0,0 0 1,0 0-1,0-1 1,0 1-1,0 0 0,0 0 1,1 0-1,-1 0 1,0 0-1,0 0 1,0 0-1,0 0 0,0 0 1,0 0-1,0 0 1,1 0-1,-1 0 1,0 0-1,0-1 0,0 1 1,0 0-1,0 0 1,1 0-1,-1 0 0,0 0 1,0 1-1,0-1 1,6 7 355,6 20 190,-8-17-312,-3-6-160,1-1-1,0 1 1,0-1 0,1 1 0,-1-1 0,1 1 0,-1-1 0,1 0-1,0 0 1,0-1 0,1 1 0,-1-1 0,0 1 0,6 2 0,-6-4-45,-1-1 0,1 1 0,-1-1 1,1 1-1,-1-1 0,1 0 0,-1 0 1,1 0-1,-1 0 0,1-1 1,-1 1-1,1 0 0,-1-1 0,1 0 1,-1 0-1,0 0 0,1 0 0,-1 0 1,0 0-1,0 0 0,0-1 0,0 1 1,0-1-1,0 0 0,2-2 0,5-5 65,-1-1-1,0 0 0,-1 0 0,0-1 0,0 0 0,-1 0 0,-1 0 0,0-1 0,0 0 0,-1 0 0,-1 0 0,0 0 0,2-15 0,-1-7 49,-1 0 0,-2 0 0,-4-56 0,2 73-101,-1 1 1,0 0-1,-1 0 1,-1 0-1,0 0 1,-11-23-1,15 38-41,-1 0-1,1 0 0,0 0 0,-1 0 1,1 0-1,-1 0 0,1 0 0,-1 1 0,0-1 1,1 0-1,-1 0 0,0 1 0,1-1 1,-1 0-1,0 1 0,0-1 0,0 1 1,1-1-1,-1 1 0,0-1 0,0 1 1,-1-1-1,1 2-1,1-1 1,-1 0-1,0 1 0,1-1 0,-1 0 1,0 1-1,1-1 0,-1 1 1,1-1-1,-1 1 0,1-1 1,-1 1-1,1 0 0,0-1 0,-1 1 1,1-1-1,0 1 0,-1 0 1,1-1-1,0 1 0,-1 1 1,-1 6 51,0 0 1,0 1 0,0 14 0,1-1 17,2 0 0,1 0-1,0 0 1,2 0 0,0 0 0,1 0 0,2-1 0,12 30 0,-13-37-59,0-1 0,1 0 0,0-1 0,1 0 0,1 0 0,0 0 0,0-1 1,1-1-1,0 1 0,1-2 0,1 1 0,-1-2 0,26 15 0,-36-22-15,1 0-1,0 0 1,0 0-1,0-1 0,-1 1 1,1 0-1,0-1 1,0 0-1,0 1 0,0-1 1,0 0-1,0 0 1,0 0-1,0 0 0,0-1 1,0 1-1,0 0 1,0-1-1,-1 1 1,4-2-1,-4 1 2,0 0 0,0 0 0,1 0 0,-1 0 0,0-1 0,0 1 0,0 0 0,-1-1 0,1 1 0,0 0 1,0-1-1,-1 1 0,1-1 0,-1 0 0,1 1 0,-1-1 0,0 1 0,0-1 0,1 1 0,-1-1 0,0 0 0,0 1 0,-1-1 0,1-2 0,-3-12 17,0 0 0,-1 1 0,-1-1 0,0 1 0,-1 0 0,-1 0 0,0 1 0,-1 0 0,-15-21 0,22 34-20,0 0 0,0 0 1,0 0-1,0 0 0,0 0 0,0 0 1,0 0-1,0 0 0,-1 0 1,1 0-1,0 1 0,0-1 0,-1 1 1,-1-2-1,3 2-1,0 1 0,0-1 1,-1 0-1,1 0 0,0 0 1,0 0-1,0 0 0,0 0 0,0 0 1,-1 0-1,1 0 0,0 0 1,0 0-1,0 0 0,0 0 0,0 0 1,0 0-1,0 0 0,-1 1 0,1-1 1,0 0-1,0 0 0,0 0 1,0 0-1,0 0 0,0 0 0,0 1 1,0-1-1,0 0 0,0 0 1,0 0-1,0 0 0,0 0 0,0 0 1,0 1-1,0-1 0,0 0 0,0 0 1,0 0-1,0 0 0,0 0 1,0 1-1,6 13-11,-3-8 6,1 0 0,1 0 0,-1 0 0,1 0 1,0-1-1,1 0 0,-1 0 0,1 0 0,0-1 1,0 1-1,0-1 0,1-1 0,0 1 0,-1-1 1,1-1-1,0 1 0,0-1 0,1 0 0,-1-1 1,0 1-1,1-2 0,-1 1 0,13-1 0,-11-1 4,-1 0 0,1 0 0,-1-1 0,0 0 0,0 0 0,0-1 0,0 0 0,0-1 0,0 0 1,-1 0-1,0 0 0,0-1 0,0 0 0,0-1 0,-1 1 0,0-1 0,0 0 0,0-1 0,-1 1 0,6-11 0,-11 17 3,0 0 0,0 0 0,0 0 0,0 0 0,0 0 1,0-1-1,0 1 0,0 0 0,0 0 0,0 0 0,1 0 1,-1 0-1,0 0 0,0-1 0,0 1 0,0 0 0,0 0 1,0 0-1,1 0 0,-1 0 0,0 0 0,0 0 0,0 0 1,0 0-1,0 0 0,1 0 0,-1 0 0,0 0 0,0 0 1,0 0-1,0 0 0,0 0 0,1 0 0,-1 0 0,0 0 1,0 0-1,0 0 0,0 0 0,0 0 0,1 0 0,-1 0 1,0 0-1,0 0 0,0 0 0,0 0 0,0 0 0,0 0 1,1 1-1,-1-1 0,0 0 0,0 0 0,0 0 0,0 0 1,0 0-1,0 0 0,0 0 0,0 1 0,0-1 0,0 0 1,1 0-1,-1 0 0,0 0 0,0 0 0,0 1 0,5 15 82,0-2 8,-4-14-86,0 1-1,-1 0 1,1-1 0,0 1 0,-1-1 0,1 1 0,0-1 0,0 1 0,0-1-1,0 1 1,-1-1 0,1 0 0,0 0 0,0 1 0,0-1 0,0 0-1,0 0 1,0 0 0,0 0 0,0 0 0,0 0 0,0 0 0,-1 0 0,1-1-1,0 1 1,0 0 0,0 0 0,0-1 0,0 1 0,0-1 0,1 0 0,27-20 89,-28 19-89,83-84 48,-16 14-1702,-61 66 1079,-3 2-156,-8 5 11,-5 3 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4.944"/>
    </inkml:context>
    <inkml:brush xml:id="br0">
      <inkml:brushProperty name="width" value="0.05" units="cm"/>
      <inkml:brushProperty name="height" value="0.05" units="cm"/>
    </inkml:brush>
  </inkml:definitions>
  <inkml:trace contextRef="#ctx0" brushRef="#br0">180 40 20076,'0'-2'151,"0"0"1,0 0-1,0 0 0,0 0 0,-1 0 0,1 0 1,-1 0-1,1 0 0,-1 0 0,0 0 0,1 0 0,-1 0 1,0 0-1,-2-1 0,2 2-88,1 0 0,-1 1 0,0-1 0,0 0 0,0 1 0,-1-1 0,1 1 0,0-1 0,0 1 0,0-1 0,0 1 0,0 0 0,-1-1 0,1 1 0,0 0 1,0 0-1,0 0 0,-1 0 0,1 0 0,0 0 0,0 0 0,-1 1 0,1-1 0,-2 1 0,-4 2 49,1-1 0,0 1 0,0 1 0,0-1 0,0 1 0,0 0 0,1 1 0,0-1 0,0 1 0,0 0 0,0 0 1,1 0-1,0 1 0,-4 7 0,-2 2-110,2 1 0,0 0 0,0 0 0,-6 22 0,12-32-20,1 0 1,-1 0 0,1 0 0,0 0-1,0 0 1,1 1 0,0-1-1,1 10 1,-1-14 2,0 0 0,1-1 0,0 1 0,-1 0 0,1 0 0,0 0 0,0-1 0,0 1 0,0 0 1,0-1-1,0 1 0,0-1 0,1 1 0,-1-1 0,1 0 0,-1 0 0,1 1 0,-1-1 0,1 0 0,0 0 0,-1 0 0,1-1 0,0 1 1,0 0-1,0-1 0,-1 1 0,1-1 0,0 0 0,0 1 0,3-1 0,10 0-86,-1 0 0,17-2 0,-14 0 6,31 1 1,-44 1 90,0 1-1,0-1 1,1 1 0,-1 0 0,0 0 0,0 0-1,0 0 1,0 1 0,-1 0 0,1 0 0,0 0-1,3 3 1,-4-3 25,-1 0 1,0 1-1,0-1 0,-1 1 0,1-1 1,0 1-1,-1 0 0,0 0 0,1 0 1,-1 0-1,0-1 0,-1 1 0,1 0 1,0 1-1,-1-1 0,0 0 0,0 0 0,0 0 1,0 0-1,0 0 0,0 0 0,-1 0 1,0 0-1,-1 4 0,0 2 103,-1 0 0,0-1 0,-1 1-1,0-1 1,0 1 0,-10 13 0,13-21-140,0 0-1,1 1 1,-1-1 0,0 0-1,0 0 1,0 0 0,0 0-1,0 0 1,0 0 0,-1 0 0,1-1-1,0 1 1,0 0 0,-1 0-1,0 0 1,1-1 3,1 0 0,0-1 0,-1 1 0,1 0 0,-1 0 0,1 0 0,0 0 0,-1-1 0,1 1 0,0 0-1,-1 0 1,1-1 0,0 1 0,-1 0 0,1-1 0,0 1 0,0 0 0,-1-1 0,1 1 0,0 0 0,0-1 0,0 1 0,-1 0 0,1-1 0,0 1 0,0-1 0,0 1 0,0 0 0,0-1-1,0 1 1,0-1 0,-1-6-12,1 0-1,0 0 0,0 0 1,2-11-1,7-22-215,6-5-93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5.403"/>
    </inkml:context>
    <inkml:brush xml:id="br0">
      <inkml:brushProperty name="width" value="0.05" units="cm"/>
      <inkml:brushProperty name="height" value="0.05" units="cm"/>
    </inkml:brush>
  </inkml:definitions>
  <inkml:trace contextRef="#ctx0" brushRef="#br0">0 154 16940,'4'15'1089,"0"0"0,2 20 0,-6-26-739,1 0 0,1 0 1,0-1-1,0 1 0,0 0 0,1-1 0,1 1 0,-1-1 0,8 12 0,-10-19-313,0 0 0,-1 0 0,1 0 0,0 0 1,0 0-1,0 0 0,0-1 0,0 1 0,0 0 0,0 0 1,0-1-1,1 1 0,-1-1 0,0 1 0,0-1 0,0 1 1,1-1-1,-1 0 0,0 0 0,1 0 0,-1 1 0,0-1 1,2-1-1,0 1-7,-1-1 1,1 0 0,-1 0-1,0 0 1,0 0 0,1 0 0,-1 0-1,0-1 1,0 1 0,0-1-1,2-2 1,3-4 18,0 1 1,0-1-1,-1-1 0,8-15 1,2-8 69,-2-1 0,-1-1 0,-2 0 0,-1 0 0,6-43 1,-12 64-54,-2 30-16,2 41-29,-3-31-60,0-1-1,2-1 1,1 1-1,12 40 1,-16-64-8,1-1 1,-1 0 0,1 1 0,-1-1 0,1 1-1,-1-1 1,1 0 0,0 1 0,0-1 0,-1 0-1,1 0 1,0 0 0,0 0 0,0 0 0,1 0 0,-1 0-1,0 0 1,3 1 0,-4-2-9,1 0 0,0 0 1,0 0-1,0 0 0,-1 0 0,1 0 0,0-1 1,-1 1-1,1 0 0,0-1 0,0 1 0,-1 0 1,1-1-1,-1 1 0,1-1 0,0 1 0,-1-1 1,1 1-1,-1-1 0,1 1 0,-1-1 0,1 0 1,-1 1-1,1-2 0,3-5-174,-1 0 0,0 0 0,0 0 1,-1 0-1,3-12 0,1-29-401,-5-10-145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5.868"/>
    </inkml:context>
    <inkml:brush xml:id="br0">
      <inkml:brushProperty name="width" value="0.05" units="cm"/>
      <inkml:brushProperty name="height" value="0.05" units="cm"/>
    </inkml:brush>
  </inkml:definitions>
  <inkml:trace contextRef="#ctx0" brushRef="#br0">6 0 16796,'-3'33'1462,"1"0"0,2 0 1,1 0-1,11 62 1,-11-85-1260,1-1-1,1 0 1,0 0 0,0 0 0,9 16 0,-11-23-185,0 0 0,0 0 1,0 0-1,0-1 0,0 1 1,1-1-1,-1 1 0,1-1 1,-1 0-1,1 1 0,0-1 0,-1 0 1,1 0-1,0 0 0,0 0 1,0 0-1,-1-1 0,1 1 1,0 0-1,0-1 0,0 0 1,0 1-1,0-1 0,0 0 0,0 0 1,1 0-1,-1 0 0,0 0 1,0-1-1,0 1 0,0-1 1,0 1-1,-1-1 0,4-1 1,3-2-42,0-1 0,0 0 1,0-1-1,-1 1 0,1-1 1,7-10-1,-5 7-89,0 0 1,15-10-1,-25 18 101,1 1-1,0-1 1,-1 1 0,1-1 0,0 1-1,0-1 1,0 1 0,-1 0-1,1 0 1,0-1 0,0 1-1,0 0 1,-1 0 0,1 0-1,0 0 1,0 0 0,0 0-1,0 0 1,0 0 0,-1 0 0,1 0-1,0 0 1,0 1 0,0-1-1,0 0 1,-1 1 0,2 0-1,0 0-2,-1 0 0,0 1 0,0-1 0,0 1 0,0-1 0,0 1 0,0-1 0,0 1 1,-1 0-1,1-1 0,0 1 0,0 3 0,0 5 25,1-1 1,-1 1-1,-1 20 1,-1-18 109,0 0 0,-1 0 0,-1 0 0,-4 13 0,7-22-112,-1 0 0,0 0-1,0 0 1,0-1-1,0 1 1,-1 0 0,1-1-1,-1 1 1,0-1-1,0 1 1,1-1-1,-1 0 1,-1 0 0,1 0-1,0 0 1,-1 0-1,1 0 1,-1-1 0,1 1-1,-1-1 1,1 0-1,-5 2 1,6-3-50,-1 0 0,0 0 1,1 0-1,-1 0 0,1 0 1,-1 0-1,0-1 0,1 1 1,-1 0-1,1-1 0,-1 1 0,1-1 1,-1 1-1,1-1 0,0 0 1,-1 0-1,1 0 0,0 0 1,-2-2-1,0 0 10,0 0 0,0 0 0,0-1 1,1 1-1,0-1 0,-4-7 0,-10-31-317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6.343"/>
    </inkml:context>
    <inkml:brush xml:id="br0">
      <inkml:brushProperty name="width" value="0.05" units="cm"/>
      <inkml:brushProperty name="height" value="0.05" units="cm"/>
    </inkml:brush>
  </inkml:definitions>
  <inkml:trace contextRef="#ctx0" brushRef="#br0">183 9 17164,'-2'-2'344,"0"1"1,0 0-1,0 1 1,0-1-1,0 0 0,0 0 1,0 1-1,-1-1 1,1 1-1,0 0 1,0 0-1,-1 0 1,1 0-1,0 0 1,0 0-1,-1 1 1,-2 0-1,1 0-57,0 1 1,-1 0-1,1 0 0,0 0 1,1 1-1,-1-1 0,0 1 1,-4 4-1,-3 4-95,0 1 1,1 1-1,-16 25 0,18-26-168,1 1-1,-9 23 0,13-31-29,1 1 0,1 0 1,-1 0-1,1-1 0,0 1 0,0 0 0,1 0 0,0 0 0,0 7 0,0-12 2,0 0 0,0 0 0,0 0 0,1 0-1,-1 0 1,0-1 0,0 1 0,0 0 0,1 0 0,-1 0 0,0-1 0,1 1 0,-1 0 0,1 0 0,-1-1 0,1 1 0,-1-1 0,1 1 0,0 0 0,-1-1 0,1 1 0,0-1 0,-1 1 0,1-1 0,0 1 0,0-1 0,-1 0 0,1 1-1,0-1 1,0 0 0,0 0 0,0 0 0,-1 1 0,1-1 0,0 0 0,0 0 0,0 0 0,0 0 0,-1 0 0,1-1 0,0 1 0,0 0 0,0 0 0,0-1 0,-1 1 0,1 0 0,1-1 0,5-2-27,0-1 1,-1 1 0,1-1-1,7-6 1,-14 10 26,50-41-170,-39 31 135,0 0 1,1 0 0,0 1-1,1 0 1,0 1 0,21-9 0,-32 16 35,-1 1 0,0-1 0,0 1 0,0 0 1,0-1-1,1 1 0,-1 0 0,0 0 0,0 0 1,1 0-1,-1 0 0,0 0 0,0 0 1,1 0-1,-1 1 0,0-1 0,0 0 0,0 1 1,1-1-1,-1 1 0,0-1 0,0 1 0,0-1 1,0 1-1,0 0 0,2 1 0,-2 0 1,0 0-1,1 1 1,-1-1 0,0 0-1,0 1 1,0-1-1,-1 1 1,1-1-1,0 0 1,-1 1 0,0 0-1,1 3 1,-1 6 0,-1 1 1,0 0-1,0-1 0,-5 15 1,1-4 54,-13 31 1,16-48-139,0-1 0,0 1-1,-1-1 1,0 0 0,0 1-1,-1-1 1,0 0 0,1-1 0,-2 1-1,-7 6 1,12-10 41,-1-1 0,1 0 1,0 1-1,-1-1 0,1 0 0,-1 0 1,1 1-1,-1-1 0,1 0 0,-1 0 1,1 0-1,-1 0 0,1 0 0,-1 0 1,0 0-1,1 0 0,-1 0 0,1 0 1,-1 0-1,1 0 0,-1 0 0,1 0 1,-1 0-1,1 0 0,-1-1 0,1 1 1,-1 0-1,1 0 0,-1-1 0,1 1 1,0 0-1,-1 0 0,1-1 0,-1 1 1,1-1-1,0 1 0,-1 0 0,1-1 1,0 1-1,-1-1 0,1 1 0,0-1 0,0 1 1,0-1-1,-1 1 0,1-1 0,0 1 1,0-1-1,-6-29-548,6 27 566,-4-43-597,5-14-228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6.827"/>
    </inkml:context>
    <inkml:brush xml:id="br0">
      <inkml:brushProperty name="width" value="0.05" units="cm"/>
      <inkml:brushProperty name="height" value="0.05" units="cm"/>
    </inkml:brush>
  </inkml:definitions>
  <inkml:trace contextRef="#ctx0" brushRef="#br0">0 0 16932,'2'2'148,"-1"-1"1,1 0-1,-1 1 0,0-1 1,0 1-1,1-1 1,-1 1-1,0-1 1,-1 1-1,1 0 1,0-1-1,0 1 0,-1 0 1,1 0-1,-1 0 1,1-1-1,-1 1 1,0 0-1,0 0 1,0 0-1,0 2 0,1 3 217,31 199 4096,-24-167-4228,2 0 0,2-1-1,20 44 1,-30-77-226,12 22 8,-13-26-12,-1 0 0,1 0-1,0 0 1,0 0 0,-1 0 0,1 0-1,0 0 1,0-1 0,0 1 0,0 0-1,0 0 1,0-1 0,1 1-1,-1-1 1,0 1 0,0-1 0,0 1-1,2 0 1,-2-2-1,-1 1-1,1 0 1,0 0-1,-1 0 1,1 0-1,0-1 1,-1 1-1,1 0 1,0-1-1,-1 1 1,1-1-1,-1 1 1,1 0-1,-1-1 1,1 1-1,-1-1 1,1 1-1,-1-1 1,0 0-1,1 1 1,-1-1-1,0 1 1,1-1-1,-1 0 0,0 1 1,0-1-1,1 0 1,-1 1-1,0-1 1,0 0-1,0-1 1,3-26 13,-3 26-12,-1-26 10,-1 1 1,-1-1 0,-1 1 0,-2 0-1,-16-51 1,15 65-37,7 13 23,0 0 0,0 0-1,0 0 1,0 0 0,0-1-1,0 1 1,0 0 0,0 0 0,0 0-1,0 0 1,-1 0 0,1 0-1,0 0 1,0 0 0,0 0 0,0 0-1,0 0 1,0 0 0,0 0-1,0 0 1,0 0 0,0 0 0,0 0-1,-1 0 1,1 0 0,0 0-1,0 0 1,0 0 0,0 0 0,0 0-1,0 0 1,0 0 0,0 0-1,0 0 1,0 0 0,0 0 0,0 0-1,-1 0 1,1 1 0,0-1-1,0 0 1,0 0 0,0 0 0,0 0-1,0 0 1,0 0 0,0 0-1,0 0 1,0 0 0,0 0 0,0 0-1,0 0 1,0 0 0,0 1-1,0-1 1,0 0 0,0 0 0,0 0-1,0 0 1,0 0 0,0 0-1,0 0 1,0 0 0,0 0 0,1 25-15,1-16 7,0 0-1,1 0 1,0 0-1,0-1 1,1 1-1,0-1 1,0 0-1,7 9 1,-10-15 9,0 0 1,1 0-1,0 0 0,-1-1 1,1 1-1,0 0 1,0-1-1,0 1 0,0-1 1,0 0-1,0 1 1,1-1-1,-1 0 1,0 0-1,1-1 0,-1 1 1,0 0-1,1-1 1,-1 1-1,1-1 1,-1 0-1,1 0 0,-1 0 1,1 0-1,-1-1 1,1 1-1,-1 0 1,1-1-1,-1 0 0,0 0 1,1 1-1,-1-2 1,0 1-1,4-2 1,1-2 13,0 1 1,-1-2 0,1 1 0,-1-1 0,0 0-1,-1 0 1,1-1 0,-1 0 0,-1 0 0,1 0 0,-1 0-1,6-15 1,-1-1 51,-2 0 0,0 0 0,4-29 0,-9 29-16,-2 21-33,0 13-11,-1 7-7,2-1 1,0 1-1,4 18 0,-3-26-3,0-1 1,1 0-1,0 0 1,0-1-1,0 1 0,1 0 1,8 11-1,-11-19-19,-1 0 0,1 0 0,0 0 0,-1 0 0,1 0 0,0 0 1,0 0-1,0 0 0,-1 0 0,1-1 0,0 1 0,0 0 0,1-1 0,-1 1 0,0-1 0,0 1 0,0-1 0,0 1 0,0-1 0,0 0 1,1 1-1,-1-1 0,0 0 0,0 0 0,1 0 0,-1 0 0,0 0 0,0 0 0,0 0 0,1-1 0,-1 1 0,0 0 0,0-1 1,0 1-1,0-1 0,0 1 0,0-1 0,1 0 0,-1 1 0,-1-1 0,1 0 0,0 0 0,0 1 0,1-2 0,3-3-250,-1 0-1,0-1 1,0 1-1,0-1 1,-1 1 0,5-10-1,-3 0 77,0 1 1,0-1-1,-1 0 0,-1 0 1,-1 0-1,0-1 0,0-16 0,-1-30-530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7.302"/>
    </inkml:context>
    <inkml:brush xml:id="br0">
      <inkml:brushProperty name="width" value="0.05" units="cm"/>
      <inkml:brushProperty name="height" value="0.05" units="cm"/>
    </inkml:brush>
  </inkml:definitions>
  <inkml:trace contextRef="#ctx0" brushRef="#br0">14 1 16636,'-4'20'866,"0"0"1,1 1 0,1-1 0,1 1 0,3 33 0,1-24-268,1 0-1,2-1 1,10 36 0,-4-29-191,21 43 1,-26-64-357,0-1-1,1 0 1,1-1-1,1 0 1,16 19 0,-23-32 27,-2-6-42,-3-9-11,-12-29-186,-32-66 0,39 97-28,9 17 53,15 25-8,-14-25 133,0-1 1,0 0 0,0 1 0,1-1 0,-1 0 0,1 0 0,-1-1 0,1 1 0,0-1-1,0 0 1,0 0 0,0 0 0,1 0 0,-1-1 0,9 2 0,-9-3 11,0 1 0,-1-1 0,1-1 0,0 1-1,0-1 1,-1 1 0,1-1 0,0 0 0,-1 0 0,1-1 0,-1 1 0,0-1 0,1 1 0,-1-1 0,0 0 0,0-1 0,0 1 0,0 0 0,5-6 0,2-5 42,-1 0 1,0 0-1,0-1 0,-1 0 0,-1-1 1,-1 0-1,0 0 0,6-24 1,-6 125 176,-5-79-204,1-1-1,-1 0 1,1 0-1,0 0 1,0 0-1,6 10 1,-8-15-11,1 0-1,0 1 1,0-1-1,0 0 1,0 0 0,0 0-1,0 1 1,0-1-1,0 0 1,0 0 0,1-1-1,-1 1 1,0 0 0,1 0-1,-1-1 1,0 1-1,1 0 1,-1-1 0,1 0-1,-1 1 1,1-1-1,-1 0 1,1 0 0,-1 0-1,1 0 1,-1 0-1,1 0 1,-1 0 0,1 0-1,-1 0 1,1-1 0,-1 1-1,2-1 1,6-4-152,0 0 0,0-1 0,0 0 0,-1 0 0,0-1 0,-1 0 0,1 0 0,-1-1 0,-1 0-1,1 0 1,-1 0 0,-1-1 0,5-10 0,-6 10-206,-6 7-133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7.892"/>
    </inkml:context>
    <inkml:brush xml:id="br0">
      <inkml:brushProperty name="width" value="0.05" units="cm"/>
      <inkml:brushProperty name="height" value="0.05" units="cm"/>
    </inkml:brush>
  </inkml:definitions>
  <inkml:trace contextRef="#ctx0" brushRef="#br0">0 0 17372,'52'127'4269,"-13"-25"-1805,-19-57-1892,1-1-1,3-1 1,45 64-1,-64-102-554,-1 1 0,2-1 0,-1 0 0,10 8 0,-14-13-21,-1 1 1,1-1-1,0 1 1,-1-1-1,1 1 1,0-1 0,0 1-1,-1-1 1,1 0-1,0 1 1,0-1-1,-1 0 1,1 0-1,0 1 1,0-1 0,0 0-1,-1 0 1,1 0-1,0 0 1,0 0-1,0 0 1,0 0-1,-1-1 1,1 1 0,0 0-1,0 0 1,0-1-1,-1 1 1,1 0-1,0-1 1,-1 1 0,1-1-1,0 1 1,-1-1-1,1 1 1,0-1-1,-1 1 1,1-1-1,-1 0 1,1 1 0,-1-1-1,1 0 1,-1 1-1,0-1 1,1 0-1,-1 0 1,0 1-1,1-1 1,-1 0 0,0 0-1,0 0 1,0 1-1,0-1 1,0 0-1,0-1 1,1-11-82,-1 1 0,0 0-1,-1 0 1,-1 0 0,0 0 0,0 0 0,-8-23 0,-4-19-373,17 51 324,5 6 75,13 10 28,-17-11 8,-1 1 22,1-2 0,-1 1-1,1 0 1,0-1 0,-1 1-1,1-1 1,0 0 0,0-1-1,-1 1 1,1 0 0,0-1-1,0 0 1,0 0 0,0 0-1,0-1 1,0 1 0,0-1-1,-1 0 1,1 0 0,0 0-1,0-1 1,-1 1 0,1-1-1,-1 0 1,1 0 0,-1 0-1,0 0 1,0-1 0,0 1-1,0-1 1,3-3 0,-2 2 21,0-1 0,-1 1 0,1-1 0,-1 0 0,0 0 0,0 0 0,-1-1 0,0 1 0,1-1 0,-2 1 0,1-1 0,-1 0 0,0 0 0,0 1 0,0-1 0,-1 0 0,0 0 0,0 0 0,-1 0 0,-1-9 0,2 13-11,-1 0-1,1 0 1,-1 0 0,0 0 0,1 0 0,-1 0-1,0 0 1,0 0 0,-1 0 0,1 0 0,0 0-1,-1 1 1,1-1 0,-1 1 0,1-1 0,-1 1 0,0-1-1,0 1 1,1 0 0,-1 0 0,0 0 0,0 0-1,0 0 1,0 0 0,0 0 0,-1 1 0,1-1-1,0 1 1,0 0 0,0-1 0,-1 1 0,1 0 0,0 0-1,0 1 1,0-1 0,-1 0 0,1 1 0,0-1-1,0 1 1,0 0 0,0-1 0,0 1 0,0 0-1,0 1 1,0-1 0,0 0 0,1 0 0,-1 1 0,0-1-1,-1 3 1,-4 4-2,1-1 0,1 1 0,-1 0-1,1 0 1,1 1 0,0 0 0,0 0 0,0 0-1,1 0 1,1 0 0,-1 1 0,2-1 0,-2 16-1,2-17-33,1 0 0,0 0-1,1 0 1,0 0 0,0-1-1,0 1 1,5 13 0,-4-16-55,0-1 1,0 0 0,0 0 0,0 0-1,1 0 1,0 0 0,0 0-1,0 0 1,0-1 0,0 0-1,1 0 1,0 0 0,5 4 0,-8-6 98,15 7 362,-16-8-381,1 0 0,-1 0 0,1 0 0,-1 0 0,1 0 0,-1 0 0,1 1 0,-1-1 0,0 0 0,1 0 0,-1 0 0,1-1 0,-1 1 1,1 0-1,-1 0 0,1 0 0,-1 0 0,1 0 0,-1 0 0,1-1 0,-1 1 0,0 0 0,1 0 0,-1-1 0,1 1 0,-1 0 0,0-1 0,1 1 0,-1 0 0,0-1 1,1 1-1,-1-1 0,3-11-196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9.323"/>
    </inkml:context>
    <inkml:brush xml:id="br0">
      <inkml:brushProperty name="width" value="0.025" units="cm"/>
      <inkml:brushProperty name="height" value="0.025" units="cm"/>
    </inkml:brush>
  </inkml:definitions>
  <inkml:trace contextRef="#ctx0" brushRef="#br0">5 6 10186,'-4'-5'3463,"11"11"-2425,39 29-368,-2 3-1,75 82 1,-57-55-440,286 308 170,-41-43-318,-194-212-54,297 288 5,276 137 34,-449-363 346,-123-90 637,-113-89-1039,-1-1-1,0 0 1,0 0 0,0 0 0,0 1-1,1-1 1,-1 0 0,0 0 0,0 0 0,0 0-1,0 0 1,1 1 0,-1-1 0,0 0 0,0 0-1,1 0 1,-1 0 0,0 0 0,0 0 0,1 0-1,-1 0 1,0 0 0,0 0 0,1 0 0,-1 0-1,0 0 1,0 0 0,0 0 0,1 0 0,-1 0-1,0 0 1,0 0 0,1 0 0,-1 0 0,0 0-1,0-1 1,1 1 0,-1 0 0,0-11 10,-6-13-118,6 24 113,-10-26-23,-9-5-14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8.356"/>
    </inkml:context>
    <inkml:brush xml:id="br0">
      <inkml:brushProperty name="width" value="0.05" units="cm"/>
      <inkml:brushProperty name="height" value="0.05" units="cm"/>
    </inkml:brush>
  </inkml:definitions>
  <inkml:trace contextRef="#ctx0" brushRef="#br0">36 6 22253,'-28'-5'1400,"20"7"-1832,20 6 408,19 0 384,7-2 40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4.731"/>
    </inkml:context>
    <inkml:brush xml:id="br0">
      <inkml:brushProperty name="width" value="0.05" units="cm"/>
      <inkml:brushProperty name="height" value="0.05" units="cm"/>
    </inkml:brush>
  </inkml:definitions>
  <inkml:trace contextRef="#ctx0" brushRef="#br0">388 316 9594,'-1'0'4,"-28"3"597,-1 1 0,1 2 0,-36 11 0,57-14-513,0 0 1,0 0-1,0 1 0,0 0 0,1 0 1,0 1-1,0 0 0,0 1 1,1-1-1,0 1 0,0 1 0,0-1 1,1 1-1,-1 0 0,2 0 1,-5 8-1,-5 15-48,2 1 0,1 0 0,2 1 0,-9 54 0,-7 135-15,24-212-22,-25 636 50,25-554-41,3 108 6,2-161-17,1 0 0,1 0 1,14 42-1,-3-26 2,3 0 0,1-2 0,49 85 1,-53-109-6,1-2 1,1 0 0,2 0 0,0-2-1,2-1 1,0-1 0,2-1 0,26 18-1,-3-7-45,51 25 0,-83-48 30,1-2 0,-1 0 1,1-2-1,1 1 0,-1-2 1,1 0-1,26 1 0,-33-5 4,-1-1 0,1 0-1,0-1 1,-1 0 0,0-1 0,0 0-1,0 0 1,0-1 0,0-1-1,0 1 1,-1-2 0,15-10-1,6-7-30,0-1-1,30-34 1,-32 29 31,-1-1 0,-1-1 0,-1-2 0,-2 0 0,-2-2 0,-1 0 0,-1-1 0,-3-1 0,0-1 1,-3 0-1,13-58 0,-8-2-1,7-118 0,-10-103 71,-8 123 3,-5 154-41,3-48 85,-12-158 1,4 219-87,-2 0 1,-1 0 0,-1 0 0,-1 1-1,-2 0 1,0 1 0,-2 0-1,-1 1 1,-25-37 0,6 20 8,-1 2 0,-3 1 0,-77-67 0,57 61-16,-2 3-1,-86-47 1,107 70-248,-2 1 0,0 2 0,-1 2 1,-68-16-1,70 21 42,13 3-70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5.627"/>
    </inkml:context>
    <inkml:brush xml:id="br0">
      <inkml:brushProperty name="width" value="0.05" units="cm"/>
      <inkml:brushProperty name="height" value="0.05" units="cm"/>
    </inkml:brush>
  </inkml:definitions>
  <inkml:trace contextRef="#ctx0" brushRef="#br0">254 22 10938,'-9'-4'175,"0"0"0,0 1 0,0 1-1,0-1 1,-1 1 0,1 1 0,-13-1-1,18 2-146,0 0-1,1 1 1,-1-1 0,0 1-1,1 0 1,-1 0-1,1 0 1,-1 0-1,1 1 1,-1 0 0,1-1-1,0 1 1,0 0-1,0 1 1,0-1-1,0 0 1,0 1 0,1 0-1,-1 0 1,1-1-1,-4 8 1,-2 3 13,1 1 1,0 1-1,1-1 0,1 1 1,-6 24-1,-10 82 56,-7 171 29,27-230-106,2 1-1,17 106 0,-15-150-23,0-1-1,2 1 0,0-1 1,16 35-1,-18-48 1,-1 0 1,1 0-1,0 0 0,1-1 1,-1 1-1,1-1 1,0 0-1,0 0 0,0 0 1,0-1-1,1 1 1,0-1-1,-1 0 0,1 0 1,0-1-1,1 0 1,-1 0-1,0 0 0,1 0 1,-1-1-1,9 2 1,1-3-7,-1 1 1,1-2 0,0 0 0,0-1 0,0 0 0,-1-1 0,1-1 0,-1-1 0,0 1 0,20-12-1,-12 5 52,0-1 0,0-1-1,-2-1 1,1-1-1,25-26 1,-37 32 3,0 0-1,-2-1 1,1 1-1,-1-2 1,0 1 0,-1-1-1,-1 0 1,1 0-1,-2 0 1,1-1 0,-2 0-1,4-17 1,-5 12 3,0 1 0,-1 0 0,-1-1 0,-1 1 0,0 0 0,-1-1 0,-1 1 0,-9-30 0,-1 4-56,-3 1 1,-1 1-1,-2 1 0,-1 0 0,-39-53 0,36 63-24,0 10-25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7.159"/>
    </inkml:context>
    <inkml:brush xml:id="br0">
      <inkml:brushProperty name="width" value="0.05" units="cm"/>
      <inkml:brushProperty name="height" value="0.05" units="cm"/>
    </inkml:brush>
  </inkml:definitions>
  <inkml:trace contextRef="#ctx0" brushRef="#br0">303 1 8378,'-15'6'138,"0"1"-1,0 1 1,1 0 0,0 1-1,1 1 1,0 0 0,0 1 0,1 0-1,1 1 1,-1 0 0,2 1-1,0 0 1,1 1 0,-11 19 0,4 2-14,1 0 0,1 1 0,2 0 0,2 0 0,-7 51 0,6-5 74,-1 116 0,14-85-142,18 137 0,36 111-203,-40-270 58,-14-79 82,50 278-270,22-7-2,-64-253 270,1-1 0,2-1 1,1 0-1,1-1 0,31 43 0,-36-57-14,1-1-1,0 1 1,0-2 0,1 1-1,1-2 1,0 0-1,1 0 1,0-1-1,0-1 1,1 0-1,-1-1 1,22 6 0,-28-11-29,1 0 1,-1-1 0,0 0 0,0 0 0,1-1 0,-1 0-1,1-1 1,-1 1 0,0-2 0,0 1 0,1-1 0,-1-1-1,0 1 1,-1-1 0,1-1 0,0 1 0,13-10 0,6-6 10,-1-1 0,-1-1 0,29-32 1,-17 18 193,19-16 164,43-43 135,-87 80-327,-1 0-1,0-1 1,0 0-1,-2 0 1,13-26-1,7-38 308,-3-1-1,15-84 1,-30 120-392,-9 33-33,44-209 47,-41 188-65,-2-1 0,-1 0 0,-2 1 0,-7-63 1,2 73-2,0 1-1,-1 0 1,-1 0 0,-1 0 0,-20-35 0,-66-90-15,16 28 24,71 104-14,0 0 1,0 0-1,2-1 1,-1 1-1,2-2 0,0 1 1,-2-17-1,4 6-517,0 0 0,2-1 0,3-35 1,-2 54 404,0-1 0,-1 1 0,0 0 0,0-1 1,-1 1-1,-2-11 0,-9-14-463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8.536"/>
    </inkml:context>
    <inkml:brush xml:id="br0">
      <inkml:brushProperty name="width" value="0.05" units="cm"/>
      <inkml:brushProperty name="height" value="0.05" units="cm"/>
    </inkml:brush>
  </inkml:definitions>
  <inkml:trace contextRef="#ctx0" brushRef="#br0">139 8 7946,'0'-1'58,"0"1"1,0 0-1,0-1 1,0 1-1,0 0 1,-1-1-1,1 1 1,0 0-1,0-1 1,0 1 0,-1 0-1,1-1 1,0 1-1,0 0 1,-1 0-1,1-1 1,0 1-1,-1 0 1,1 0-1,0-1 1,-1 1-1,1 0 1,0 0-1,-1 0 1,1 0-1,0 0 1,-1 0 0,1-1-1,-1 1 1,1 0-1,0 0 1,-1 0-1,1 0 1,0 0-1,-1 0 1,0 1-1,-9 11 1057,-6 27-466,16-37-615,-27 90 123,3 2 0,5 0 0,-11 164 0,28-219-163,2 1 0,7 50 0,-4-70-1,0 0 0,2-1 0,0 1 0,2-1 0,0 0 1,13 24-1,-18-38-3,1 0 1,0 1-1,0-1 1,1-1-1,0 1 1,0 0-1,0-1 1,0 0-1,1 0 1,-1 0-1,1 0 1,0-1-1,0 0 1,0 0-1,1 0 0,-1-1 1,1 0-1,0 0 1,-1 0-1,1-1 1,0 1-1,0-1 1,0-1-1,0 1 1,0-1-1,0 0 1,0-1-1,0 1 1,0-1-1,0 0 1,0-1-1,-1 1 1,1-1-1,0 0 1,-1-1-1,1 1 1,6-6-1,11-6-20,0-1-1,-1-1 0,-1-1 1,-1 0-1,31-36 0,-21 18 17,-2-2 1,36-61-1,-48 69 24,0-2 0,-2 0 1,-1-1-1,13-52 0,-21 68-118,-2-1 1,0 0-1,-1 0 0,-1 0 0,0 0 0,-1-1 0,-1 1 0,-1 0 1,0 0-1,-1 0 0,-6-16 0,8 30 88,0 0-1,0-1 1,0 1-1,0 0 1,-1 0-1,1 0 1,-1 0 0,0 1-1,0-1 1,0 0-1,0 1 1,0-1 0,-1 1-1,1 0 1,-1 0-1,1 0 1,-1 0-1,0 0 1,0 0 0,0 1-1,0-1 1,0 1-1,0 0 1,0 0 0,-5-1-1,-36 0-303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7.783"/>
    </inkml:context>
    <inkml:brush xml:id="br0">
      <inkml:brushProperty name="width" value="0.05" units="cm"/>
      <inkml:brushProperty name="height" value="0.05" units="cm"/>
    </inkml:brush>
  </inkml:definitions>
  <inkml:trace contextRef="#ctx0" brushRef="#br0">1 265 7602,'78'3'307,"0"-3"0,94-13 1,153-36-285,-101 13 13,617-40 374,-416 52 646,493-22 1223,-789 44-2044,-37 1-627,106-14 1,-174 10 221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8.809"/>
    </inkml:context>
    <inkml:brush xml:id="br0">
      <inkml:brushProperty name="width" value="0.05" units="cm"/>
      <inkml:brushProperty name="height" value="0.05" units="cm"/>
    </inkml:brush>
  </inkml:definitions>
  <inkml:trace contextRef="#ctx0" brushRef="#br0">0 148 11306,'463'-37'640,"-369"26"-659,786-70-800,4 63 1590,-324 43 461,234 3-276,-208-33-1127,-444 5 126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0.028"/>
    </inkml:context>
    <inkml:brush xml:id="br0">
      <inkml:brushProperty name="width" value="0.05" units="cm"/>
      <inkml:brushProperty name="height" value="0.05" units="cm"/>
    </inkml:brush>
  </inkml:definitions>
  <inkml:trace contextRef="#ctx0" brushRef="#br0">5 443 14251,'0'0'115,"-4"17"1839,4-17-1912,0 0-1,0 1 0,0-1 0,0 0 0,0 0 0,-1 1 0,1-1 1,0 0-1,0 0 0,0 1 0,0-1 0,0 0 0,1 0 0,-1 1 1,0-1-1,0 0 0,0 0 0,0 0 0,0 1 0,0-1 1,0 0-1,0 0 0,0 0 0,1 1 0,-1-1 0,0 0 0,0 0 1,0 0-1,0 1 0,1-1 0,-1 0 0,0 0 0,0 0 0,0 0 1,1 0-1,-1 0 0,0 1 0,0-1 0,0 0 0,1 0 0,-1 0 1,0 0-1,0 0 0,1 0 0,-1 0 0,0 0 0,0 0 0,1 0 1,-1 0-1,0 0 0,0 0 0,0 0 0,1 0 0,-1-1 0,0 1 1,0 0-1,1 0 0,-1 0 0,0 0 0,0 0 0,0 0 0,1-1 1,-1 1-1,0 0 0,0 0 0,134-82 1146,25-15-1224,-97 67 69,1 3 1,113-33 0,136-14 138,-287 69-157,0 1-1,0 1 1,0 1-1,0 1 1,43 4-1,-57-2 17,1 0-1,-1-1 0,0 0 0,1-1 1,-1-1-1,21-5 0,-3-2 196,33-15 1,20-7-161,-78 29-84,0 0-40,1 1 0,0-1 1,0 1-1,0 0 0,0 0 1,0 0-1,0 1 0,0 0 1,0 0-1,0 0 0,0 0 1,6 2-1,-11-2 51,0 0 0,1 0 0,-1 1 0,1-1 0,-1 0-1,0 0 1,0 1 0,1-1 0,-1 0 0,0 0 0,1 1 0,-1-1 0,0 0 0,0 1-1,1-1 1,-1 0 0,0 1 0,0-1 0,0 1 0,0-1 0,0 0 0,0 1 0,1-1 0,-1 1-1,0-1 1,-5 14-308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0.506"/>
    </inkml:context>
    <inkml:brush xml:id="br0">
      <inkml:brushProperty name="width" value="0.05" units="cm"/>
      <inkml:brushProperty name="height" value="0.05" units="cm"/>
    </inkml:brush>
  </inkml:definitions>
  <inkml:trace contextRef="#ctx0" brushRef="#br0">273 26 14467,'5'-4'372,"0"-1"-1,0 1 0,0 1 1,8-5-1,-13 8-340,0 0 0,1-1-1,-1 1 1,0 0 0,1 0-1,-1 0 1,0 0 0,1-1-1,-1 1 1,0 0 0,1 0-1,-1 0 1,1 0 0,-1 0-1,0 0 1,1 0 0,-1 0-1,1 0 1,-1 0 0,0 0-1,1 0 1,-1 1 0,0-1-1,1 0 1,-1 0 0,0 0-1,1 0 1,-1 1 0,0-1-1,1 0 1,-1 1 0,1 0 38,-1 0 1,0 1 0,0-1-1,1 1 1,-1-1 0,0 0-1,0 1 1,-1-1 0,1 1-1,0-1 1,0 0 0,-1 1-1,1-1 1,-2 3 0,-11 27 282,-1 0 0,-2-1 0,-22 33 0,11-19-115,-50 77 230,-34 61 41,108-176-493,1-3-13,0 0 0,0 1 0,1-1 0,-1 1 1,1-1-1,0 1 0,0-1 0,0 1 0,0 0 0,0 0 1,1-1-1,0 7 0,0-9-5,0 0 0,0-1 0,0 1 0,1 0 0,-1-1 0,0 1 0,0 0 0,1-1 0,-1 1 0,0-1 0,1 1 0,-1-1 0,1 1 0,-1-1 0,1 1 0,-1-1 0,1 1 0,-1-1 0,1 1 0,-1-1 0,1 0 0,-1 1 0,1-1 0,0 0 0,-1 0 0,2 1 0,19 0-51,-15-2 39,320-40-488,-253 29 478,0-2 13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2.042"/>
    </inkml:context>
    <inkml:brush xml:id="br0">
      <inkml:brushProperty name="width" value="0.05" units="cm"/>
      <inkml:brushProperty name="height" value="0.05" units="cm"/>
    </inkml:brush>
  </inkml:definitions>
  <inkml:trace contextRef="#ctx0" brushRef="#br0">1 61 19732,'2'-6'494,"0"1"0,-1-1 0,1 1 0,-1-1 0,1-10 0,10 56 3070,5 43-3182,-3-16-375,9 103 0,-20-92-23,-2-137-127,11-75 0,-7 100 131,1 2 1,2-1 0,23-58-1,-28 85 5,0-1 1,1 1-1,-1 0 0,1 0 0,1 0 0,-1 1 0,9-9 0,-11 12 1,-1 1 0,1-1 0,-1 1 0,1 0 0,0 0 0,-1 0-1,1 0 1,0 0 0,0 0 0,-1 1 0,1-1 0,0 0 0,0 1-1,0 0 1,0-1 0,0 1 0,0 0 0,0 0 0,0 0 0,0 0 0,0 0-1,0 1 1,0-1 0,0 1 0,-1-1 0,1 1 0,0-1 0,0 1-1,0 0 1,-1 0 0,1 0 0,2 2 0,1 2-8,0 0 0,0 0 0,-1 0 0,0 1 0,0-1 0,0 1 0,-1 0 0,0 1 0,0-1 0,0 0 0,-1 1 0,0-1 0,0 1 0,1 13 0,-2-10 23,0 0 0,0 0 0,-1 0 1,0 0-1,-1 0 0,0 0 0,0-1 0,-1 1 0,-1 0 0,-3 9 1,5-16-38,-1-1 0,1 1 0,-1 0 0,0-1 0,0 1 1,0-1-1,0 1 0,0-1 0,0 0 0,0 0 1,-1 0-1,1 0 0,-1-1 0,0 1 0,0-1 0,1 1 1,-1-1-1,0 0 0,0 0 0,0 0 0,0-1 0,0 1 1,0-1-1,0 1 0,-1-1 0,1 0 0,0 0 1,0 0-1,0-1 0,0 1 0,0-1 0,0 0 0,0 0 1,0 0-1,0 0 0,0 0 0,0-1 0,1 1 1,-1-1-1,0 0 0,1 0 0,0 0 0,-1 0 0,1 0 1,0 0-1,0-1 0,0 1 0,0-1 0,0 1 0,1-1 1,-1 0-1,1 1 0,0-1 0,0 0 0,0 0 1,0 0-1,0-4 0,0-15-367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9.934"/>
    </inkml:context>
    <inkml:brush xml:id="br0">
      <inkml:brushProperty name="width" value="0.025" units="cm"/>
      <inkml:brushProperty name="height" value="0.025" units="cm"/>
    </inkml:brush>
  </inkml:definitions>
  <inkml:trace contextRef="#ctx0" brushRef="#br0">204 0 16788,'1'6'1584,"-4"7"-1232,-10 14-104,-5 8 752,-4 6-528,-4 8-112,-2 5-176,-1 4-15,5-7-97,4-5-40,7-13-297,4-6-127,9-14-320,3-10-160,6-16 608,4-7-192,4-10-120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2.555"/>
    </inkml:context>
    <inkml:brush xml:id="br0">
      <inkml:brushProperty name="width" value="0.05" units="cm"/>
      <inkml:brushProperty name="height" value="0.05" units="cm"/>
    </inkml:brush>
  </inkml:definitions>
  <inkml:trace contextRef="#ctx0" brushRef="#br0">1 354 16948,'4'-3'416,"1"0"1,-1 0 0,0 0-1,0-1 1,0 1 0,-1-1-1,1 0 1,4-8 0,22-37 1248,-28 45-1395,5-8 106,-1 0 0,-1-1 0,0 0 0,0 0 0,-2 0 0,1 0 0,1-18 0,-5 30-355,0 0 0,0 0-1,0 0 1,1 0-1,-1 0 1,-1 0 0,1 0-1,0 0 1,0 0-1,0 0 1,0 0 0,-1 0-1,1 0 1,0 0-1,-1 0 1,1 0 0,-1 0-1,1 0 1,-1 0-1,-1-1 1,2 2-8,-1-1 1,0 1-1,1 0 1,-1 0-1,0 0 0,1 0 1,-1 0-1,0 0 1,1 0-1,-1 0 0,0 0 1,1 0-1,-1 0 1,0 0-1,1 0 0,-1 1 1,0-1-1,1 0 1,-1 0-1,1 1 1,-1-1-1,0 0 0,0 1 1,-3 2 24,1 0 1,-1 0-1,0 0 0,1 0 1,0 1-1,0 0 1,-4 5-1,0 3-47,1 0 0,1 0-1,0 0 1,0 1 0,1-1 0,1 1 0,0 0 0,-1 19-1,4-31 6,0 0 0,0 0 0,0 0-1,0 0 1,0 1 0,0-1 0,1 0-1,-1 0 1,0 0 0,1 0-1,-1 0 1,1 0 0,-1 0 0,1 0-1,0 0 1,-1 0 0,1-1 0,0 1-1,0 0 1,-1 0 0,1 0 0,0-1-1,0 1 1,0-1 0,0 1 0,0 0-1,0-1 1,0 0 0,0 1-1,0-1 1,0 0 0,0 1 0,1-1-1,-1 0 1,0 0 0,2 0 0,4 0-15,1 0 1,-1-1 0,1 0-1,10-2 1,-8 1 5,203-25-19,-213 27 40,0 0 0,1 0 0,-1 0 0,0 0 0,0 0 0,1 0 0,-1 0 0,0-1 1,0 1-1,1 0 0,-1 0 0,0 0 0,0 0 0,0 0 0,1 0 0,-1-1 0,0 1 1,0 0-1,0 0 0,1 0 0,-1-1 0,0 1 0,0 0 0,0 0 0,0 0 0,0-1 0,0 1 1,0 0-1,1 0 0,-1-1 0,0 1 0,0 0 0,0-1 0,-2-12 158,-11-16 5,10 24-121,-27-56 270,-20-46 42,49 107-369,1-1-1,0 1 1,-1-1-1,1 0 1,0 1 0,0-1-1,0 1 1,0-1 0,-1 1-1,1-1 1,0 0-1,0 1 1,0-1 0,0 1-1,0-1 1,0 0 0,1 1-1,-1-1 1,0 1 0,0-1-1,0 0 1,0 1-1,1-1 1,-1 1 0,0-1-1,1 1 1,-1-1 0,0 1-1,1-1 1,-1 1 0,1 0-1,-1-1 1,0 1-1,1-1 1,-1 1 0,1 0-1,-1-1 1,1 1 0,0 0-1,-1 0 1,1-1-1,-1 1 1,2 0 0,33-3-1060,-13 2 336,0-3 279,31-10 0,-11 0-99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3.447"/>
    </inkml:context>
    <inkml:brush xml:id="br0">
      <inkml:brushProperty name="width" value="0.05" units="cm"/>
      <inkml:brushProperty name="height" value="0.05" units="cm"/>
    </inkml:brush>
  </inkml:definitions>
  <inkml:trace contextRef="#ctx0" brushRef="#br0">9 2 18468,'0'0'24,"0"0"-1,-1 0 1,1 0 0,0 0-1,0 0 1,0 0 0,0 0 0,0 0-1,0 1 1,0-1 0,0 0-1,0 0 1,0 0 0,0 0-1,0 0 1,0 0 0,0 0-1,0 0 1,0 0 0,-1 0 0,1 0-1,0 0 1,0 0 0,0 0-1,0 0 1,0 0 0,0 0-1,0 0 1,0 0 0,0 0-1,0 0 1,0 0 0,0 0 0,-1 0-1,1 0 1,0 0 0,0 0-1,0 0 1,0 0 0,0 0-1,0 0 1,0 0 0,0 0 0,0-1-1,0 1 1,0 0 0,0 0-1,0 0 1,0 0 0,0 0-1,0 0 1,0 0 0,0 0-1,-1 0 1,1 0 0,0 0 0,0 0-1,0 0 1,0 0 0,0-1-1,0 1 1,0 0 0,0 0-1,0 0 1,0 0 0,0 0-1,0 0 1,-2 10 436,0 17-209,6 48 276,3 0 0,3 0 0,4-1 0,30 97 0,-35-141-430,19 58 187,-24-77-214,0 0 0,1-1 0,1 1 0,0-1 0,10 13 1,-15-22-58,-1 1 0,1-1 0,0 0 0,0 0 0,0 0 0,0-1 0,0 1 0,0 0 0,0 0 0,1 0 0,-1-1 0,0 1 1,0-1-1,1 1 0,-1-1 0,2 1 0,-3-1-2,1 0 0,0 0 0,-1 0 0,1 0 0,0-1 0,-1 1 0,1 0 0,-1 0 0,1 0 0,-1-1 0,1 1 1,0 0-1,-1-1 0,1 1 0,-1-1 0,1 1 0,-1 0 0,0-1 0,1 1 0,-1-1 0,1 1 0,-1-1 0,0 0 0,1 0 0,0-2 28,1-1 0,-1 0 0,0 0-1,0 0 1,0 0 0,-1 0 0,0 1 0,1-1 0,-2-7-1,-3-25 168,-1 1-1,-2 0 0,-2 1 1,-14-40-1,9 47-393,13 25 63,2 4-8,8 12-113,-4-6 140,1 1 1,1-2-1,-1 1 0,1-1 0,1 0 1,-1 0-1,1-1 0,9 6 0,-12-10 90,-1 1 0,0-1 0,1 0 0,-1 0 0,1-1 0,0 1 0,0-1 0,-1 0 0,1 0-1,0-1 1,0 1 0,0-1 0,0 0 0,0-1 0,0 1 0,0-1 0,-1 0 0,11-3 0,-8 1 64,0 0 0,0-1 1,0 0-1,0 0 0,-1-1 1,0 1-1,1-2 0,-2 1 1,1 0-1,-1-1 1,1 0-1,-2-1 0,1 1 1,-1-1-1,7-13 0,-7 10 63,0 0 0,0-1 0,-1 1 0,0-1 0,-1 1 0,-1-1 0,0 0 0,0 0 0,-1 1 0,0-1 0,-2-12 0,2 20-94,0 1 1,-1 0-1,1-1 0,-1 1 0,0 0 0,0 0 0,0-1 1,0 1-1,0 0 0,0 0 0,0 0 0,-1 0 0,1 0 0,-1 1 1,1-1-1,-1 0 0,0 1 0,-3-3 0,5 3-17,-1 1-1,0 0 1,1 0 0,-1-1-1,0 1 1,0 0-1,1 0 1,-1 0-1,0 0 1,0 0 0,1 0-1,-1 0 1,0 0-1,0 0 1,1 0-1,-1 0 1,0 1 0,0-1-1,1 0 1,-1 0-1,0 1 1,0 0 0,-1 0-11,0 1 1,1-1 0,0 1-1,-1-1 1,1 1 0,0-1 0,0 1-1,-1 0 1,2 0 0,-1 0 0,0 0-1,-1 2 1,-1 9-52,-1 0 1,2 0-1,0 0 1,0 1-1,1-1 1,1 0-1,0 1 1,1-1-1,1 1 0,0-1 1,0 0-1,8 21 1,-9-31 39,1 0 0,-1 1 0,1-1-1,-1 0 1,1 0 0,0 0 0,1 0 0,-1 0 0,0-1 0,1 1 0,-1 0 0,1-1 0,0 0 0,5 3-1,-5-3-5,-1-1 0,1 0 1,-1-1-1,1 1 0,0 0 0,-1-1 0,1 0 0,0 1 0,-1-1 0,1 0 0,0-1 0,-1 1 0,1 0 0,0-1 0,-1 1 0,1-1 0,0 0 0,-1 0 0,1 0 0,2-2 0,4-1-171,-1-2 0,-1 1 1,1-1-1,-1 0 0,0-1 0,0 0 0,0 0 1,-1 0-1,0-1 0,6-12 0,1-2-121,-1-1 0,14-41 0,-9 13-232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4.268"/>
    </inkml:context>
    <inkml:brush xml:id="br0">
      <inkml:brushProperty name="width" value="0.05" units="cm"/>
      <inkml:brushProperty name="height" value="0.05" units="cm"/>
    </inkml:brush>
  </inkml:definitions>
  <inkml:trace contextRef="#ctx0" brushRef="#br0">3 210 16900,'-2'33'641,"2"1"1,1-1-1,2 0 0,1 0 1,1-1-1,2 1 1,1-1-1,16 40 1,-23-70-634,0 1-1,0-1 1,0 1 0,1-1-1,-1 0 1,1 0 0,-1 1 0,1-1-1,0 0 1,2 2 0,-3-4-2,-1 0 0,1 1 0,0-1 0,-1 0 0,1 0 0,0 0 0,0 1 0,-1-1 0,1 0 0,0 0 1,0 0-1,0 0 0,-1 0 0,1 0 0,0 0 0,0 0 0,-1-1 0,1 1 0,0 0 0,0 0 0,-1-1 0,1 1 0,0 0 0,-1-1 0,1 1 0,0-1 1,-1 1-1,1-1 0,0 1 0,-1-1 0,1 1 0,-1-1 0,1 0 0,-1 1 0,0-1 0,1-1 0,7-8 57,-2-1-1,0 1 1,0-1-1,-1 0 1,8-24-1,12-64 241,-19 75-233,5-26-1027,-13 100-584,0 33-271,3-74 1566,0 0 0,0 0 0,0 0 0,1 0-1,1-1 1,5 15 0,-8-22 210,1 1 1,-1-1-1,1 0 1,-1 0-1,1 0 0,0 0 1,-1 0-1,1 0 1,0 0-1,0 0 0,0 0 1,0 0-1,0 0 0,0-1 1,0 1-1,0 0 1,0-1-1,0 1 0,0-1 1,1 1-1,-1-1 1,0 1-1,3-1 0,-2 0 2,0 0 0,0 0 0,0-1 0,0 1-1,0-1 1,0 1 0,0-1 0,0 0 0,0 0 0,0 0-1,0 0 1,0 0 0,1-2 0,5-3-39,-1 0 0,0-1 0,-1 0 0,1 0 0,4-8 0,0-3 53,0 0 0,-2 0 0,0-1 0,-1 0 0,-1 0 0,-1-1 0,7-39 0,-6 10 398,-3-1 0,-1-54 0,-3 89 44,0 0 1,-5-25 0,0 31 240,1 19-47,-1 27 31,3 1 0,3 67 1,1-67-439,1-1 0,10 47 0,-10-71-161,0-1 1,1 0-1,0 0 0,1-1 1,0 1-1,0-1 0,1 0 1,1 0-1,0-1 0,14 16 0,-21-26-47,0 1 0,0-1 0,0 0-1,1 1 1,-1-1 0,0 0-1,0 1 1,1-1 0,-1 0 0,0 1-1,1-1 1,-1 0 0,0 0-1,1 1 1,-1-1 0,0 0-1,1 0 1,-1 0 0,0 0 0,1 1-1,-1-1 1,1 0 0,-1 0-1,0 0 1,1 0 0,-1 0 0,1 0-1,-1 0 1,0 0 0,1 0-1,-1 0 1,1 0 0,-1 0-1,0 0 1,1-1 0,0-14 24,-11-21 14,-18-19 88,28 55-128,0 0 0,0-1 1,0 1-1,0 0 1,0-1-1,0 1 1,0 0-1,0-1 1,1 1-1,-1-1 1,0 1-1,0 0 1,0-1-1,0 1 1,0 0-1,1-1 1,-1 1-1,0 0 1,0 0-1,0-1 1,1 1-1,-1 0 1,0-1-1,1 1 1,-1 0-1,0 0 1,0 0-1,1-1 1,-1 1-1,0 0 1,1 0-1,-1 0 1,0 0-1,1 0 0,-1 0 1,1 0-1,-1 0 1,0-1-1,1 1 1,-1 0-1,0 0 1,1 1-1,-1-1 1,1 0-1,-1 0 1,27-1-36,-19 1 10,2-2 38,1 0-1,-1 0 0,1-1 1,-1-1-1,0 0 1,0 0-1,0-1 0,-1 0 1,0-1-1,16-12 0,-19 14 75,0-1-1,-1 0 0,1 0 1,-1 0-1,-1-1 0,1 0 0,-1 0 1,0 0-1,0 0 0,-1-1 1,0 1-1,0-1 0,0 0 0,-1 0 1,0 0-1,1-12 0,-3 18-51,1-1 1,-1 1-1,0-1 0,0 1 0,0 0 1,-1-1-1,1 1 0,0-1 0,0 1 1,-1-1-1,1 1 0,-1 0 0,1-1 0,-2-1 1,1 2-18,1 1 0,-1-1 1,1 1-1,-1-1 1,1 1-1,-1 0 0,0-1 1,1 1-1,-1 0 1,1-1-1,-1 1 0,0 0 1,1 0-1,-1 0 0,0 0 1,1-1-1,-1 1 1,0 0-1,1 0 0,-1 0 1,0 0-1,0 1 1,-2-1 5,1 1 0,-1 0 0,1 0 1,-1 0-1,1 0 0,0 1 0,-1-1 1,1 1-1,0-1 0,0 1 0,0 0 1,0 0-1,-2 3 0,-2 4-7,0 0 0,1 0-1,0 1 1,1-1 0,0 1-1,0 0 1,1 0 0,1 1-1,-2 13 1,2-18-9,2 1-1,-1-1 1,1 0 0,0 1-1,0-1 1,0 0-1,1 1 1,0-1 0,1 0-1,-1 0 1,1 0-1,0 0 1,1 0 0,-1 0-1,1-1 1,7 11 0,-7-13-36,-1-1 1,1 0 0,-1 0 0,1 1 0,0-2 0,0 1 0,0 0 0,0-1 0,0 1 0,0-1 0,1 0 0,-1 0 0,0 0 0,1 0 0,-1-1-1,0 1 1,1-1 0,4 0 0,0-1-76,0 1-1,0-1 1,0-1 0,0 0-1,-1 0 1,15-6-1,1-3-139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4.938"/>
    </inkml:context>
    <inkml:brush xml:id="br0">
      <inkml:brushProperty name="width" value="0.05" units="cm"/>
      <inkml:brushProperty name="height" value="0.05" units="cm"/>
    </inkml:brush>
  </inkml:definitions>
  <inkml:trace contextRef="#ctx0" brushRef="#br0">1 5 17756,'0'0'43,"0"0"-1,0-1 1,0 1 0,1 0 0,-1-1 0,0 1 0,0 0-1,0 0 1,1-1 0,-1 1 0,0 0 0,0 0 0,1 0-1,-1-1 1,0 1 0,0 0 0,1 0 0,-1 0 0,0 0-1,1 0 1,-1-1 0,0 1 0,1 0 0,-1 0 0,0 0-1,1 0 1,-1 0 0,0 0 0,1 0 0,-1 0 0,0 0 0,1 0-1,-1 0 1,0 1 0,1-1 0,-1 0 0,0 0 0,0 0-1,1 0 1,-1 0 0,0 1 0,1-1 0,-1 0 0,0 0-1,0 0 1,1 1 0,-1-1 0,0 0 0,0 0 0,0 1-1,1-1 1,-1 0 0,0 1 0,0-1 0,0 0 0,0 0-1,0 1 1,0-1 0,0 0 0,1 1 0,-1-1 0,0 1-1,11 28 713,-9-22-321,68 246 1811,-38-124-1929,-23-94-241,-3-10-6,1-1 0,0 0 0,15 29 0,-22-51-44,1 0 0,0-1 0,0 1 1,-1-1-1,1 1 0,0-1 1,0 1-1,0-1 0,0 0 0,1 1 1,-1-1-1,0 0 0,1 0 1,-1 0-1,0 0 0,1 0 0,-1 0 1,1 0-1,0 0 0,-1-1 1,1 1-1,0-1 0,3 1 1,-4-1 8,1-1 1,0 1-1,0-1 1,0 0 0,0 1-1,-1-1 1,1 0 0,0 0-1,-1 0 1,1-1-1,-1 1 1,1 0 0,-1 0-1,0-1 1,1 1 0,-1-1-1,2-2 1,5-9 193,0-1 1,-1 0 0,9-27-1,9-26 2,-4-2 0,-3 0 0,-3-1 0,8-82 0,-24 133-1134,-1 13 441,0 8-35,-1 6-57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5.417"/>
    </inkml:context>
    <inkml:brush xml:id="br0">
      <inkml:brushProperty name="width" value="0.05" units="cm"/>
      <inkml:brushProperty name="height" value="0.05" units="cm"/>
    </inkml:brush>
  </inkml:definitions>
  <inkml:trace contextRef="#ctx0" brushRef="#br0">1 0 17356,'7'22'1512,"6"-11"-1080,0-5-248,4 0 352,1-3-464,2-8-1072,2-2 880,-2-9-272,3-2-160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5.950"/>
    </inkml:context>
    <inkml:brush xml:id="br0">
      <inkml:brushProperty name="width" value="0.05" units="cm"/>
      <inkml:brushProperty name="height" value="0.05" units="cm"/>
    </inkml:brush>
  </inkml:definitions>
  <inkml:trace contextRef="#ctx0" brushRef="#br0">37 157 17476,'-5'6'201,"1"0"0,0 0 1,1 1-1,-1-1 0,1 1 0,1 0 1,-1 0-1,1 0 0,0 0 1,1 0-1,0 0 0,0 0 1,0 1-1,1-1 0,1 8 0,-2-14-183,1 0-1,0 0 0,0 0 1,1 0-1,-1 0 1,0 0-1,0 0 0,0 0 1,1 0-1,-1 0 0,0 0 1,1 0-1,-1 0 0,1 0 1,-1 0-1,1 0 0,0 0 1,-1 0-1,1-1 0,0 1 1,0 0-1,-1-1 0,1 1 1,0 0-1,0-1 1,0 1-1,0-1 0,0 1 1,0-1-1,0 0 0,0 1 1,0-1-1,0 0 0,0 0 1,0 1-1,0-1 0,0 0 1,0 0-1,0 0 0,0 0 1,0-1-1,0 1 0,0 0 1,0 0-1,0-1 0,0 1 1,0 0-1,0-1 1,0 1-1,2-2 0,5-2 178,1-1-1,-1 0 0,0 0 0,9-9 1,44-44 915,-45 42-663,1-1-1,33-24 1,-49 40-444,1 0 1,-1 0 0,0 0-1,1 0 1,-1 0 0,1 0-1,-1 1 1,1-1 0,-1 0-1,1 1 1,-1 0 0,1-1-1,0 1 1,-1 0 0,1 0-1,-1-1 1,1 1 0,0 1-1,-1-1 1,1 0 0,0 0-1,-1 1 1,1-1 0,-1 0-1,1 1 1,-1 0 0,1-1-1,-1 1 1,1 0 0,-1 0-1,0 0 1,1 0 0,-1 0-1,0 0 1,0 0 0,1 0-1,-1 1 1,0-1 0,0 0-1,-1 1 1,1-1 0,0 1-1,1 2 1,28 69-172,-30-72 170,0-1 0,1 0 0,-1 1-1,0-1 1,0 1 0,1-1 0,-1 0 0,0 1 0,1-1-1,-1 1 1,0-1 0,1 0 0,-1 1 0,0-1 0,1 0-1,-1 0 1,1 1 0,-1-1 0,0 0 0,1 0 0,-1 0 0,1 0-1,-1 1 1,1-1 0,-1 0 0,1 0 0,-1 0 0,1 0-1,-1 0 1,1 0 0,-1 0 0,1 0 0,-1 0 0,1-1-1,-1 1 1,1 0 0,-1 0 0,0 0 0,1 0 0,-1-1 0,1 1-1,-1 0 1,0 0 0,1-1 0,-1 1 0,1 0 0,-1-1-1,0 1 1,1 0 0,-1-2 0,20-22 109,-18 21-101,42-67-77,-25 39-1501,35-46-1,-53 76 1413,0-1 0,1 1 0,-1 0 0,0 0-1,0 0 1,1-1 0,-1 1 0,1 0 0,-1 1-1,1-1 1,-1 0 0,1 0 0,2 0 0,-3 1 83,-1 0 0,1 0 0,0 0-1,-1 0 1,1 1 0,0-1 0,-1 0 0,1 0 0,-1 1 0,1-1 0,0 0 0,-1 1 0,1-1 0,-1 0 0,1 1 0,-1-1 0,0 1-1,1-1 1,-1 1 0,1-1 0,-1 1 0,0 0 0,1-1 0,-1 1 0,0-1 0,0 1 0,1 0 0,-1-1 0,0 1 0,0-1-1,0 1 1,0 0 0,0-1 0,0 1 0,0 0 0,0 1 0,0 58-1462,0-46 1452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6.394"/>
    </inkml:context>
    <inkml:brush xml:id="br0">
      <inkml:brushProperty name="width" value="0.05" units="cm"/>
      <inkml:brushProperty name="height" value="0.05" units="cm"/>
    </inkml:brush>
  </inkml:definitions>
  <inkml:trace contextRef="#ctx0" brushRef="#br0">17 95 17996,'-1'7'327,"-6"34"1040,2 1 0,2-1 0,2 56 1,38 154 183,-25-180-1234,-11-66-288,8 30 292,-9-35-317,0 1 0,0-1 1,0 0-1,0 0 0,0 0 1,0 0-1,0 0 0,0 0 1,1 0-1,-1 1 1,0-1-1,0 0 0,0 0 1,0 0-1,0 0 0,0 0 1,0 0-1,0 0 1,0 0-1,1 0 0,-1 0 1,0 0-1,0 0 0,0 0 1,0 0-1,0 0 0,0 0 1,0 0-1,1 0 1,-1 0-1,0 0 0,0 0 1,0 0-1,0 0 0,0 0 1,0 0-1,0 0 0,1 0 1,-1 0-1,0 0 1,0 0-1,0 0 0,0 0 1,0 0-1,0 0 0,0 0 1,0 0-1,0 0 0,1 0 1,-1-1-1,0 1 1,0 0-1,0 0 0,0 0 1,0 0-1,0 0 0,0 0 1,0 0-1,0 0 0,0-1 1,0 1-1,0 0 1,0 0-1,0 0 0,3-10 146,6-56 100,-2-1 0,-4-78-1,-3 80-295,2 0 0,17-94 0,-18 150-11,1 2 1,0-1-1,1 0 1,0 0-1,0 1 0,1-1 1,5-9-1,-6 14 12,-1 0 0,0 1 0,0-1 0,1 1 0,0-1 0,-1 1 0,1 0 0,0 0 0,0 0 0,0 0 0,0 1 0,1-1 0,-1 1 0,0 0 0,1 0 0,-1 0 0,1 0 0,-1 0 0,5 1 1,0-1-48,-1 1 0,1 1 1,-1-1-1,1 1 1,-1 0-1,1 1 0,-1 0 1,1 0-1,-1 1 1,9 4-1,-12-5 77,-1-1 0,0 1 0,0 0-1,0 0 1,0 1 0,-1-1 0,1 1 0,0-1-1,-1 1 1,0 0 0,0 0 0,0 0-1,0 0 1,0 0 0,0 1 0,-1-1 0,0 0-1,1 1 1,-1-1 0,-1 1 0,1-1 0,0 1-1,-1 5 1,0 1 53,-1 0 0,-1 0 0,1 0-1,-2 0 1,1 0 0,-1 0 0,-1 0 0,0-1 0,0 0-1,-1 0 1,-10 15 0,8-14-168,0 0 0,-1-1 0,0 0 0,0-1 0,-1 1 0,0-2 0,-1 1 1,1-1-1,-20 10 0,25-15 89,-1 0-1,0 0 1,0 0 0,0-1 0,0 0 0,0 0 0,0 0-1,0-1 1,-1 1 0,1-1 0,0 0 0,0-1 0,0 1-1,-10-3 1,-24-11-316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7.419"/>
    </inkml:context>
    <inkml:brush xml:id="br0">
      <inkml:brushProperty name="width" value="0.05" units="cm"/>
      <inkml:brushProperty name="height" value="0.05" units="cm"/>
    </inkml:brush>
  </inkml:definitions>
  <inkml:trace contextRef="#ctx0" brushRef="#br0">0 280 19316,'15'80'4574,"27"162"-3242,2 5-811,-43-240-516,1-1 0,0 0 0,0 0 0,5 9 0,-7-14-14,0 0 0,1-1 0,-1 1 0,1 0 0,-1-1 0,1 1 0,-1-1 0,1 1 0,-1-1 0,1 1 0,-1-1 0,1 1 0,0-1 0,-1 1 0,1-1 0,0 0 0,-1 0 0,1 1 0,1-1 0,-1 0-14,-1 0-1,1 0 1,0-1-1,0 1 1,0 0-1,-1-1 1,1 1-1,0 0 1,0-1-1,-1 1 1,1-1-1,0 1 1,-1-1-1,1 0 1,-1 1-1,1-1 1,-1 0-1,1 1 1,-1-1-1,1 0 1,-1 1-1,1-2 1,3-6-351,0-1-1,-1 1 1,0-1 0,0 0 0,-1 0-1,2-18 1,1-58-2653,-10 13-4,11 79 3559,0 1 0,0-1 0,1-1 0,0 0 0,10 7 0,-14-11-424,0 0 1,0-1 0,0 0 0,0 0 0,0 0 0,0 0-1,0 0 1,0-1 0,0 1 0,0-1 0,1 0 0,-1 0 0,0 0-1,0 0 1,1-1 0,-1 1 0,0-1 0,0 0 0,0 0-1,0 0 1,0 0 0,0 0 0,0-1 0,0 1 0,-1-1 0,1 0-1,0 0 1,-1 0 0,1 0 0,-1 0 0,4-5 0,-2 2 82,0 0 0,0 0 0,-1 0 1,0 0-1,0-1 0,0 0 0,0 1 0,-1-1 1,0 0-1,0 0 0,-1 0 0,0 0 1,0 0-1,0 0 0,-1-12 0,-4 6 121,-3 12-47,6 2-248,0-1 1,-1 0 0,1 1 0,0 0 0,0-1-1,0 1 1,0-1 0,0 1 0,0 0 0,0 2-1,-3 10-23,0 0 0,2 0 0,-3 20-1,5-31 7,0 0 1,-1 0-1,1 1 0,0-1 0,0 0 0,1 0 0,-1 0 0,1 0 0,-1 0 0,1 0 1,0 0-1,0 0 0,1 0 0,-1 0 0,0 0 0,1-1 0,0 1 0,-1-1 0,1 1 0,0-1 1,4 4-1,-3-5 9,-1 0 0,0 0 0,0 0 0,1-1 0,-1 1 0,0-1 0,1 1 0,-1-1 0,1 0 0,-1 0 0,0 0 0,1 0 0,-1-1 0,1 1 0,-1 0 0,0-1 0,1 0 1,-1 0-1,0 0 0,3-1 0,5-3 27,0-1-1,17-11 1,-25 15-29,17-13 79,20-20 0,-26 22-14,1 0 1,29-20-1,-42 33-70,0-1 1,-1 1-1,1 0 0,0-1 1,-1 1-1,1 0 0,0-1 1,0 1-1,-1 0 0,1 0 1,0 0-1,0-1 0,-1 1 1,1 0-1,0 0 0,0 0 1,0 1-1,-1-1 0,1 0 1,0 0-1,0 0 0,-1 0 1,1 1-1,0-1 0,0 0 1,-1 1-1,1-1 0,0 0 1,-1 1-1,1-1 0,-1 1 0,1-1 1,-1 1-1,1 0 0,0-1 1,-1 1-1,0-1 0,1 1 1,-1 0-1,1-1 0,-1 1 1,0 0-1,0 0 0,1 1 1,1 5-21,1 0 1,-2 1 0,3 14-1,-1-3-37,-3-19 62,0 1 0,0 0 0,0-1 0,1 1 0,-1 0-1,0-1 1,0 1 0,1 0 0,-1-1 0,0 1 0,1 0 0,-1-1 0,0 1 0,1-1 0,-1 1-1,1 0 1,-1-1 0,1 1 0,-1-1 0,1 0 0,0 1 0,-1-1 0,1 1 0,-1-1 0,1 0-1,1 1 1,-1-1 4,-1-1-1,1 1 0,0 0 0,0 0 0,0-1 0,0 1 0,0 0 1,0-1-1,0 1 0,-1-1 0,1 1 0,0-1 0,0 0 1,-1 1-1,1-1 0,1-1 0,5-6 57,-1-1-1,10-17 1,-12 18-38,23-40 101,-18 31-164,0 0 1,2 1-1,14-19 0,-25 34 21,1 1 1,-1-1-1,0 1 1,1-1 0,-1 1-1,1 0 1,-1-1-1,1 1 1,-1-1-1,1 1 1,-1 0-1,1-1 1,-1 1-1,1 0 1,-1 0 0,1 0-1,-1-1 1,1 1-1,0 0 1,-1 0-1,2 0 1,-2 0 3,1 0 1,-1 1-1,1-1 0,-1 0 1,0 1-1,1-1 1,-1 0-1,0 1 0,1-1 1,-1 1-1,0-1 1,1 0-1,-1 1 1,0-1-1,0 1 0,0-1 1,1 1-1,-1-1 1,0 1-1,0 0 0,3 38-427,-3-21 73,0-18 359,0 0-1,0 1 0,0-1 1,0 0-1,0 1 0,0-1 1,0 0-1,0 1 0,0-1 1,0 1-1,0-1 0,0 0 1,0 1-1,1-1 0,-1 0 1,0 1-1,0-1 0,0 0 1,0 1-1,1-1 0,-1 0 1,0 1-1,0-1 0,1 0 1,-1 0-1,0 1 0,0-1 1,1 0-1,-1 0 0,0 0 1,1 1-1,-1-1 0,0 0 1,1 0-1,-1 0 0,0 0 1,1 0-1,-1 0 0,0 0 1,1 1-1,-1-1 0,0 0 1,1 0-1,-1 0 0,1-1 1,-1 1-1,0 0 0,1 0 1,-1 0-1,0 0 0,1 0 1,-1 0-1,0 0 0,1-1 1,-1 1-1,0 0 0,1 0 1,-1 0-1,0-1 0,0 1 1,1 0-1,-1 0 0,0-1 1,0 1-1,1 0 0,-1-1 1,0 1-1,0-1 0,16-24-293,14-40 10,-2-2 0,-4 0 1,-2-2-1,20-115 0,-40 175 257,3-26-57,-4 34 87,-1-1 0,0 0 1,0 1-1,0-1 1,0 1-1,0-1 0,0 0 1,0 1-1,-1-1 0,1 1 1,-1-1-1,1 1 0,-1-1 1,1 1-1,-2-3 1,1 4 7,1 0 1,0 0-1,-1 0 1,1 0-1,0 0 1,-1 0 0,1 0-1,0 0 1,-1 0-1,1 0 1,0 1-1,-1-1 1,1 0 0,0 0-1,0 0 1,-1 0-1,1 1 1,0-1-1,0 0 1,-1 0 0,1 1-1,0-1 1,0 0-1,0 0 1,-1 1-1,1-1 1,0 0 0,0 1-1,0-1 1,0 0-1,0 1 1,0-1-1,-1 1 1,-4 12 84,-1 5 9,1 0-1,0 0 1,2 1 0,0-1 0,1 1-1,2 35 1,0-42-77,1-1 1,0 0-1,1 1 0,1-1 0,-1 0 1,2 0-1,0 0 0,0-1 0,1 1 0,0-1 1,0 0-1,11 13 0,-14-20-16,0-1-1,-1 0 1,2 1 0,-1-1-1,0 0 1,0 0-1,1-1 1,-1 1 0,1 0-1,-1-1 1,1 0-1,0 1 1,0-1 0,-1 0-1,1 0 1,0-1-1,0 1 1,5 0-1,-5-1 0,1-1-1,-1 1 0,0-1 0,0 0 0,0 0 1,0 0-1,0-1 0,0 1 0,0-1 0,0 1 0,0-1 1,0 0-1,-1 0 0,1 0 0,-1 0 0,4-4 1,19-22 106,-1-1 0,-2-1 0,34-57 0,-45 59 284,-11 28-389,0-1 0,0 1-1,0 0 1,0 0 0,0 0 0,0 0-1,0-1 1,0 1 0,0 0 0,0 0-1,0 0 1,0 0 0,0 0 0,0-1-1,0 1 1,0 0 0,0 0-1,-1 0 1,1 0 0,0 0 0,0 0-1,0 0 1,0-1 0,0 1 0,0 0-1,0 0 1,-1 0 0,1 0 0,0 0-1,0 0 1,0 0 0,0 0 0,0 0-1,-1 0 1,1 0 0,0 0 0,0 0-1,0 0 1,0 0 0,0 0 0,-1 0-1,1 0 1,0 0 0,0 0 0,0 0-1,0 0 1,0 0 0,-1 0 0,1 0-1,0 0 1,0 0 0,0 0 0,0 0-1,0 0 1,-1 0 0,1 1 0,0-1-1,0 0 1,-10 4 36,5 1-39,-1 0 0,1 1 0,0 0 0,0 0 0,1 1-1,0-1 1,0 1 0,0 0 0,-2 7 0,1-2 23,1 1 1,0-1-1,1 1 1,-3 20-1,5-27 11,1 0-1,-1 0 1,2 0-1,-1 0 1,0 0-1,1 0 1,0 0-1,1 0 1,2 7-1,-3-11-5,0 0-1,0 0 0,0 0 0,0 0 0,0 0 0,1-1 0,-1 1 1,1-1-1,-1 1 0,1-1 0,0 1 0,-1-1 0,1 0 0,0 0 1,0 0-1,0 0 0,0 0 0,0 0 0,0 0 0,0-1 1,0 1-1,0-1 0,0 1 0,1-1 0,-1 0 0,0 0 0,0 0 1,4-1-1,1 1 15,-1-1 1,0-1-1,0 1 1,0-1-1,-1 0 1,1-1-1,0 1 0,-1-1 1,1 0-1,-1-1 1,0 1-1,0-1 1,7-7-1,-6 5 27,0-1 0,-1 1-1,0-1 1,0 0 0,0 0 0,-1 0-1,0-1 1,0 0 0,3-12-1,-2-6-26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4.208"/>
    </inkml:context>
    <inkml:brush xml:id="br0">
      <inkml:brushProperty name="width" value="0.05" units="cm"/>
      <inkml:brushProperty name="height" value="0.05" units="cm"/>
    </inkml:brush>
  </inkml:definitions>
  <inkml:trace contextRef="#ctx0" brushRef="#br0">1 232 7170,'42'0'327,"419"7"2771,0-26-1894,235-58-938,64-5-138,-611 69-57,173-10 55,-217 20 408,112 11 0,-210-7-385,46 0-569,-49-1 324,0-1-1,-1 1 1,1-1-1,0 0 1,-1 0-1,1-1 1,-1 1-1,1-1 1,-1 0-1,0 0 1,7-4-1,1-6-209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5.608"/>
    </inkml:context>
    <inkml:brush xml:id="br0">
      <inkml:brushProperty name="width" value="0.05" units="cm"/>
      <inkml:brushProperty name="height" value="0.05" units="cm"/>
    </inkml:brush>
  </inkml:definitions>
  <inkml:trace contextRef="#ctx0" brushRef="#br0">32 197 9546,'-2'1'61,"1"-1"0,-1 0 0,1 0-1,-1 0 1,1 0 0,-1 0 0,1 0 0,-1 0-1,1 0 1,-1 0 0,1-1 0,0 1 0,-1-1 0,1 1-1,-1-1 1,1 1 0,0-1 0,-2-1 0,2 1-48,1 0 1,0 0-1,-1 0 1,1 0 0,0 0-1,0 0 1,0-1-1,0 1 1,0 0 0,0 0-1,0 0 1,0 0-1,1 0 1,-1 0 0,0 0-1,1 0 1,-1 0-1,0 0 1,1 0 0,-1 1-1,1-1 1,0 0-1,-1 0 1,1 0 0,0 0-1,-1 1 1,3-2-1,1-5-35,2 1 0,-1 0-1,1 0 1,0 0 0,0 1 0,0 0-1,1 0 1,0 1 0,0 0-1,0 0 1,0 0 0,1 1-1,-1 0 1,1 1 0,0-1-1,0 1 1,0 1 0,0 0 0,0 0-1,0 0 1,15 2 0,155 20-172,-39-3 157,314-4 81,0-30 52,-280 9-89,255-4 146,63-3 482,-1-30-1162,-279 14 174,-105 14 139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0.491"/>
    </inkml:context>
    <inkml:brush xml:id="br0">
      <inkml:brushProperty name="width" value="0.025" units="cm"/>
      <inkml:brushProperty name="height" value="0.025" units="cm"/>
    </inkml:brush>
  </inkml:definitions>
  <inkml:trace contextRef="#ctx0" brushRef="#br0">76 1 13155,'0'25'1320,"0"5"-848,-1 2-208,-2 2 1321,3 1-1065,3-1-296,1-1-64,5 0-56,-1-6-40,2-4-96,2 0-80,-1-6-144,-1-1-120,-4-7-120,-2-6 352,-4-6-121,-3-4-63</inkml:trace>
  <inkml:trace contextRef="#ctx0" brushRef="#br0" timeOffset="1">0 247 14603,'3'0'1264,"6"0"-992,5 0-96,6 0 449,6-3-425,4-1-144,6-2 40,1-2-16,-4-2-40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00.359"/>
    </inkml:context>
    <inkml:brush xml:id="br0">
      <inkml:brushProperty name="width" value="0.05" units="cm"/>
      <inkml:brushProperty name="height" value="0.05" units="cm"/>
    </inkml:brush>
  </inkml:definitions>
  <inkml:trace contextRef="#ctx0" brushRef="#br0">4430 361 7842,'-28'-7'710,"0"1"0,-1 1 1,0 1-1,0 2 1,0 1-1,0 2 0,0 0 1,-38 8-1,-8 6-529,-111 7 1,140-20-142,0-3-1,0-1 1,-79-14-1,-348-88 352,72 16-418,-429-72-62,758 152 68,-2 3 0,1 4-1,0 3 1,0 3 0,1 3-1,-1 3 1,-81 24 0,-484 172 115,590-188-54,1 1 0,2 3-1,0 1 1,1 3 0,-64 50-1,81-54-23,0 1-1,2 1 0,1 2 1,1 0-1,1 1 0,2 1 1,0 1-1,-27 60 0,41-75-19,1 0 0,0 0 0,1 0 0,0 1-1,2 0 1,0 0 0,0-1 0,2 21 0,2-4-17,2-1 0,1 1 1,10 35-1,19 70-48,33 119-3,-50-203 64,2 0 1,46 85-1,-43-99-10,2-1 0,2-1 0,1-1-1,62 62 1,-62-73 0,1-1-1,2-2 1,0 0-1,1-2 1,1-2 0,49 21-1,-8-11-29,140 34-1,81-4-22,-179-37 48,-77-14 24,575 93-140,-483-86 20,1-6 0,227-14-1,-195-11 68,0-6 0,-2-8-1,297-97 1,-389 100 49,0-3-1,-2-2 1,-2-4 0,-1-3-1,113-91 1,-87 52 18,-4-5 0,147-184 0,-173 190 14,63-107 0,-103 150 33,-2-1 0,-1-1 0,-2 0 1,-2-1-1,17-78 0,-21 60 159,3-112 0,-12 137-228,-2 1-1,0 0 1,-3-1-1,0 1 1,-13-40-1,10 51-52,0 1-1,-1 0 1,-1 0-1,0 1 0,-1 0 1,-2 1-1,1 0 1,-2 1-1,0 0 0,0 1 1,-2 1-1,-25-18 0,15 14-119,0 2-1,0 0 0,-1 2 0,-1 1 0,0 2 0,-1 0 0,-53-10 0,5 9-56,-16 3-64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12.136"/>
    </inkml:context>
    <inkml:brush xml:id="br0">
      <inkml:brushProperty name="width" value="0.05" units="cm"/>
      <inkml:brushProperty name="height" value="0.05" units="cm"/>
    </inkml:brush>
  </inkml:definitions>
  <inkml:trace contextRef="#ctx0" brushRef="#br0">5003 166 9642,'-51'0'642,"0"-1"1,-73-13-1,-206-24-324,110 18-360,98 9-99,-179 4-1,258 9 126,-1-3 0,0-2 0,1-1 0,-1-2-1,-79-23 1,90 20 29,-1 1 1,0 1-1,0 2 0,-1 2 1,0 1-1,-50 4 0,-212 36 346,168-17-243,-161 9 44,-59 9-688,175-4 93,-43 6 311,166-33-68,-1-3 1,-62-2 0,75-7-266,1-2 0,-1-1 0,-52-17 0,27 6 205,-184-57 649,241 73-323,-1 0 0,1 1 0,-1 0 1,0 0-1,1 1 0,-1 0 0,0 0 1,1 1-1,-1 0 0,0 1 0,1-1 1,-1 1-1,-9 4 0,-11 6 124,0 1 0,-27 18-1,9-5-100,-43 17 26,-52 30 253,121-60-643,0 0 0,0 1 0,2 1 0,-28 29 0,-77 75-981,73-73 1989,-50 58 1,90-92-719,0 1 1,0 1 0,1 0 0,1 0-1,1 0 1,-7 18 0,11-24-67,0 1 0,1-1 0,0 1 1,1 0-1,0 0 0,0 0 1,1-1-1,0 1 0,1 0 0,0 0 1,0 0-1,5 16 0,3 3-67,8 32-96,47 103 0,-51-137 122,24 50-205,38 108 0,-59-134 320,3 0 0,40 77 0,-48-107-27,1-1 0,1-1-1,1 0 1,0 0 0,2-1 0,0-1-1,0-1 1,34 24 0,-24-23-52,0-1 1,1-1-1,0-1 1,1-2 0,0-1-1,33 8 1,-17-9-123,0-2 1,1-1 0,66-1-1,-34-5-4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13.156"/>
    </inkml:context>
    <inkml:brush xml:id="br0">
      <inkml:brushProperty name="width" value="0.05" units="cm"/>
      <inkml:brushProperty name="height" value="0.05" units="cm"/>
    </inkml:brush>
  </inkml:definitions>
  <inkml:trace contextRef="#ctx0" brushRef="#br0">1 2177 4985,'341'84'2471,"7"-29"-1261,-234-45-1074,347 41 159,195 34 139,-520-76-356,0-7-1,252-27 0,402-118 19,-722 128-32,117-43 0,-164 50-29,-1-1 1,0-1-1,0-1 0,-1-1 1,0 0-1,-1-1 1,-1-2-1,0 1 0,24-29 1,-32 31 6,-1 0 0,-1 0-1,0-1 1,-1 0 0,0 0 0,-1 0 0,4-17-1,17-102 214,-14 62-219,10-44-341,-6-2-1,3-132 0,-15 130 8,6 0-1,47-222 1,-44 281-642,-2 0 1,5-78-1,-15 118 1137,-1-1 0,-1 0 0,0 0 0,-2 0 0,0 1 0,-1-1 0,-1 1 0,-1 0 0,-1 0 0,-17-34 0,17 42-39,0 1 1,-1 0-1,0 0 0,-1 1 1,0 0-1,0 0 0,-1 1 1,0 0-1,-1 1 1,0 0-1,0 1 0,-21-9 1,-9-1-243,-1 2 1,-58-11-1,77 20-30,-13-4-31,-1 2 0,-1 1 0,1 2 0,-1 2 0,1 1 0,-1 2 0,0 2 0,1 1 1,0 2-1,-63 18 0,1 13-182,-145 76-1,229-106 327,-82 43-167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5.667"/>
    </inkml:context>
    <inkml:brush xml:id="br0">
      <inkml:brushProperty name="width" value="0.05" units="cm"/>
      <inkml:brushProperty name="height" value="0.05" units="cm"/>
    </inkml:brush>
  </inkml:definitions>
  <inkml:trace contextRef="#ctx0" brushRef="#br0">231 228 10626,'-37'-88'1077,"37"86"-1036,-1 0 0,1 0 0,-1 0 0,0 0 0,0 1 1,0-1-1,0 0 0,0 1 0,0-1 0,-1 1 0,1-1 1,0 1-1,-1-1 0,1 1 0,-1 0 0,0 0 0,1 0 1,-4-2-1,3 2 4,0 1 1,0 0-1,0 0 0,0 0 1,1 0-1,-1 0 0,0 0 1,0 0-1,0 0 1,1 1-1,-1-1 0,0 1 1,0-1-1,1 1 0,-1 0 1,-2 1-1,-3 3 51,0 0 0,1 0 0,0 0 0,0 1-1,0-1 1,1 2 0,-9 12 0,2-1-59,2 1 0,0 0 0,2 1 0,0 0 0,1 0 0,1 1 0,1-1 0,0 2 0,2-1 0,1 0 0,0 1 1,2-1-1,0 1 0,2-1 0,0 0 0,1 1 0,7 24 0,-1-11-7,10 41 117,37 99 1,-46-150-129,2-1 1,0-1-1,1 0 1,1-1 0,1-1-1,1 0 1,1-1 0,20 19-1,-9-13-95,2-2 0,0-1 0,52 30 0,-82-53 76,0 0-1,1 0 0,-1 0 1,0 0-1,0 1 0,0-1 1,1 0-1,-1 0 0,0 0 1,0 0-1,1 0 0,-1 0 1,0 0-1,0 0 1,0 0-1,1 0 0,-1 0 1,0 0-1,0-1 0,0 1 1,1 0-1,-1 0 0,0 0 1,0 0-1,0 0 0,1 0 1,-1 0-1,0 0 1,0-1-1,0 1 0,0 0 1,1 0-1,-1 0 0,0 0 1,0-1-1,5-11-22,-1-21-18,-2 23 27,20-105-111,39-116 1,11-43 71,-63 226 52,-2-1 0,-2 0 0,-2-85 0,-3 120 18,-2 0-1,0 0 0,0 0 0,-1 0 0,-1 0 0,-1 0 0,0 1 0,-9-18 0,10 24-50,0-1 0,-1 2 0,0-1 0,0 0-1,-1 1 1,0 0 0,0 0 0,0 1 0,0 0 0,-1 0 0,0 0 0,0 1-1,-1 0 1,1 1 0,-14-6 0,4 5-106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6.096"/>
    </inkml:context>
    <inkml:brush xml:id="br0">
      <inkml:brushProperty name="width" value="0.05" units="cm"/>
      <inkml:brushProperty name="height" value="0.05" units="cm"/>
    </inkml:brush>
  </inkml:definitions>
  <inkml:trace contextRef="#ctx0" brushRef="#br0">89 17 6513,'-19'0'256,"1"0"-464,-2 0 240,4-6-96,0-4-112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6.547"/>
    </inkml:context>
    <inkml:brush xml:id="br0">
      <inkml:brushProperty name="width" value="0.05" units="cm"/>
      <inkml:brushProperty name="height" value="0.05" units="cm"/>
    </inkml:brush>
  </inkml:definitions>
  <inkml:trace contextRef="#ctx0" brushRef="#br0">274 11 11578,'-49'-1'1249,"47"-1"-1100,2 2-148,0 0 1,0 0 0,-1-1 0,1 1-1,0 0 1,0 0 0,0-1-1,0 1 1,-1 0 0,1 0-1,0 0 1,0 0 0,-1-1-1,1 1 1,0 0 0,0 0 0,-1 0-1,1 0 1,0 0 0,0 0-1,-1 0 1,1 0 0,0 0-1,-1 0 1,1 0 0,0 0-1,0 0 1,-1 0 0,1 0-1,0 0 1,0 0 0,-1 0 0,1 0-1,0 0 1,-1 0 0,1 0-1,0 1 1,0-1 0,0 0-1,-1 0 1,1 0 0,-13 6 64,1 0 0,1 1 0,-1 0 1,1 0-1,-19 18 0,10-7-30,-34 42 0,48-52-20,0-1-1,1 2 1,0-1-1,1 0 1,0 1 0,0 0-1,1 0 1,0 0-1,0 0 1,1 0-1,1 1 1,-1-1 0,1 1-1,1-1 1,0 1-1,0-1 1,3 12-1,3 12 24,2-1 0,1 0 0,23 52 0,-19-52-11,-1 0 1,-2 0-1,7 36 1,-16-58 0,1 5 72,1 0 0,0 0 0,0-1 0,9 21 0,-10-32-83,-1 1 0,1 0-1,0-1 1,1 1 0,-1-1-1,1 0 1,-1 0 0,1 0 0,0 0-1,0 0 1,0-1 0,0 1-1,1-1 1,-1 0 0,1 0 0,0 0-1,-1 0 1,1-1 0,0 0-1,0 1 1,5 0 0,-1-1-24,0 0 0,1 0 1,-1-1-1,1 0 0,-1 0 1,1-1-1,-1 0 0,0-1 1,1 0-1,-1 0 0,0-1 0,9-3 1,-5 0-53,-1-1 0,1 0-1,-1 0 1,-1-1 0,1 0 0,-1-1 0,9-10 0,4-9-295,-1-1 1,-1-1-1,-1-1 1,26-56-1,-25 43-286,26-77 0,-42 106 645,0-1 0,-2 0 0,0 0 0,-1-1 0,0 1 0,-2 0 0,0-1 0,-3-29 0,1 38 92,0 0 1,0 1-1,0-1 1,-1 1-1,0 0 1,-1 0-1,1 0 1,-1 0-1,-1 1 0,1-1 1,-1 1-1,-7-7 1,3 5 28,1 1-1,-1 0 1,0 1 0,-1 0 0,0 0-1,0 1 1,-18-7 0,-2 3-12,0 1 0,-1 2 0,0 1 0,1 2 0,-40-1 0,-31 6-105,53-1-25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7.713"/>
    </inkml:context>
    <inkml:brush xml:id="br0">
      <inkml:brushProperty name="width" value="0.05" units="cm"/>
      <inkml:brushProperty name="height" value="0.05" units="cm"/>
    </inkml:brush>
  </inkml:definitions>
  <inkml:trace contextRef="#ctx0" brushRef="#br0">369 1 12115,'-5'0'82,"1"1"0,0 0 0,0-1 0,0 1 0,0 1 0,0-1 0,0 1 0,1-1 1,-1 1-1,0 0 0,1 0 0,-1 1 0,1-1 0,-3 4 0,-8 7-420,-23 28 0,11-12 281,-5 5 59,-32 40 0,50-55 66,0 1-1,2 0 1,0 0-1,-10 27 1,5-4 125,3 1 1,1 0 0,2 0-1,-7 87 1,17-122-161,-1 1 1,2-1-1,-1 1 1,1-1-1,1 1 1,-1-1-1,2 0 1,-1 0-1,1 0 1,1 0-1,5 10 1,-6-13-17,1-1-1,-1 0 1,2 1 0,-1-1-1,0-1 1,1 1 0,0-1-1,0 0 1,1 0 0,-1 0-1,1-1 1,-1 0 0,1 0-1,0 0 1,0-1 0,13 4-1,-3-3-9,1 0-1,-1-2 0,1 0 0,0 0 1,0-2-1,-1 0 0,1-1 1,0 0-1,-1-2 0,0 0 0,25-9 1,-11 1-73,0-1 1,-1-2 0,-1 0 0,-1-2 0,28-22-1,-35 23-56,0 0-1,-2-1 0,0-1 1,-1-1-1,-1 0 0,-1-1 0,21-34 1,-32 46 89,0 0 0,0-1 0,-1 1 0,1-1 0,-2 1 0,0-1 0,0 0 0,0 0 0,-1 0 1,0 0-1,-1 0 0,0 0 0,0 0 0,-1 0 0,-1 0 0,1 0 0,-1 0 0,-1 0 0,1 1 1,-2-1-1,1 1 0,-1-1 0,0 1 0,-7-9 0,-3-2 98,-2 0-1,0 1 1,-1 1-1,-1 1 1,0 0-1,-24-15 1,6 8 265,0 1 1,-66-29-1,95 48-334,-3-2 180,-1 1 1,0-1 0,1 1 0,-2 1-1,1 0 1,0 1 0,0 0 0,-1 1-1,-15-1 1,2 7 84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1.818"/>
    </inkml:context>
    <inkml:brush xml:id="br0">
      <inkml:brushProperty name="width" value="0.05" units="cm"/>
      <inkml:brushProperty name="height" value="0.05" units="cm"/>
    </inkml:brush>
  </inkml:definitions>
  <inkml:trace contextRef="#ctx0" brushRef="#br0">15195 17 11154,'-8'-3'181,"0"0"0,0 1 0,0-1 0,0 2 0,0-1 0,-1 1 0,1 0 0,0 1 0,-1 0 0,1 0 0,-1 1 0,1 0-1,0 0 1,-1 1 0,1 0 0,0 0 0,-12 6 0,-152 76 249,80-36-381,-159 63-95,200-93-79,-2-2 1,0-2-1,-57 7 1,-88-2-290,-213-9 0,103-6 740,-349 36 486,43-1-562,-386-13-145,274-9-170,-1106 1-1734,1690-18 1757,-735 20-22,0 22 59,771-37 16,-1998-19-37,737-127 233,1277 131-192,-483-39 4,1 57-3,-92 63 106,168-14 25,1-25 174,468-31-344,10 0-144,1 0 0,0-1 1,-1-1-1,-29-6 0,42 4-109,13 1 121,20 0-110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2.894"/>
    </inkml:context>
    <inkml:brush xml:id="br0">
      <inkml:brushProperty name="width" value="0.05" units="cm"/>
      <inkml:brushProperty name="height" value="0.05" units="cm"/>
    </inkml:brush>
  </inkml:definitions>
  <inkml:trace contextRef="#ctx0" brushRef="#br0">886 30 6897,'-67'7'529,"-2"-1"-329,-1-2-88,1-2 144,3-1-32,2-2-64,-1-2-96,2-3-160,-1-1-176,-4-2-408,-1 1 560,-5-1-128,-3 2-65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3.966"/>
    </inkml:context>
    <inkml:brush xml:id="br0">
      <inkml:brushProperty name="width" value="0.05" units="cm"/>
      <inkml:brushProperty name="height" value="0.05" units="cm"/>
    </inkml:brush>
  </inkml:definitions>
  <inkml:trace contextRef="#ctx0" brushRef="#br0">1556 95 4609,'-447'121'780,"343"-86"-447,3 4 1,-121 66-1,125-50 642,-115 84 0,171-107-534,1 1 0,2 1 0,1 3 0,2 1 0,-32 44 0,52-59-431,1 0-1,1 1 1,1 0-1,0 1 1,2 0 0,2 1-1,0 0 1,1 0-1,2 1 1,1 0 0,0 0-1,2 0 1,2 0-1,0 0 1,2 0 0,1 0-1,1 0 1,1 0-1,15 46 1,-3-31-173,1-1-1,2-1 1,2-1-1,1-1 1,2-1-1,2-1 1,47 50-1,244 206-753,-251-235 820,61 53-28,211 173-104,-241-208 168,171 97 0,-216-144 58,1-3-1,1-2 1,2-3 0,74 18-1,-53-22 7,1-3 0,134 4 1,-89-17 0,129-16 1,117-38-23,404-118-137,-352 71 111,200-60 61,-483 116-52,-2-7-1,180-94 1,120-112-167,-361 205 248,-3-3 0,-2-3-1,93-100 1,-140 133 119,-2-2-1,-1 0 1,-1-2-1,-1 0 0,-2-1 1,18-44-1,-26 53 75,-2-2 0,0 1-1,-1-1 1,-2 0 0,0 0 0,-2 0-1,-1 0 1,-1-1 0,0 1-1,-5-26 1,-35-138 1254,-5-36-756,33 89-1125,-15-101-1999,22 206 2026,-2 1 0,-1 1 0,-1-1 0,-2 1 0,-25-49 0,-9 12-327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0.940"/>
    </inkml:context>
    <inkml:brush xml:id="br0">
      <inkml:brushProperty name="width" value="0.025" units="cm"/>
      <inkml:brushProperty name="height" value="0.025" units="cm"/>
    </inkml:brush>
  </inkml:definitions>
  <inkml:trace contextRef="#ctx0" brushRef="#br0">179 1 17740,'-19'16'874,"0"0"-335,1 0 1,-21 24-1,35-35-550,0 1 1,0-1 0,0 1-1,0 0 1,1 0-1,0 1 1,0-1-1,1 0 1,0 1 0,0 0-1,0 0 1,0 10-1,2-14-20,0 0 0,0 0 0,0-1 0,1 1-1,0 0 1,-1-1 0,1 1 0,0 0 0,0-1-1,0 1 1,1-1 0,-1 0 0,1 1 0,-1-1 0,1 0-1,0 0 1,0 0 0,0 0 0,0 0 0,0 0-1,0-1 1,0 1 0,1-1 0,3 3 0,7 2-140,0 0 1,1 0 0,20 4 0,-16-4 5,-9-3 120,0 0 0,-1 1 1,0-1-1,13 9 1,-20-12 52,0 1 1,0 0 0,1 0-1,-1 0 1,0-1 0,0 1-1,0 0 1,0 0 0,0 0-1,-1 0 1,1 1-1,0-1 1,0 0 0,-1 0-1,1 0 1,-1 1 0,1-1-1,-1 0 1,1 1 0,-1-1-1,0 0 1,0 1-1,0-1 1,1 0 0,-1 1-1,-1-1 1,1 1 0,0-1-1,0 0 1,0 1 0,-1-1-1,1 0 1,-1 1 0,1-1-1,-1 0 1,1 0-1,-1 1 1,0-1 0,-1 1-1,-2 4 67,-1-1 0,0 0 0,0-1 0,-1 1 0,0-1 0,0 0 0,0 0 0,0-1 0,-9 5 0,-9 2 228,-29 8 1,42-14-17,-1-1 1,0 0 0,0 0 0,0-1 0,-25 0 0,35-3-48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45.310"/>
    </inkml:context>
    <inkml:brush xml:id="br0">
      <inkml:brushProperty name="width" value="0.05" units="cm"/>
      <inkml:brushProperty name="height" value="0.05" units="cm"/>
    </inkml:brush>
  </inkml:definitions>
  <inkml:trace contextRef="#ctx0" brushRef="#br0">738 322 11066,'-62'-23'657,"0"-4"-617,1 1-56,5-6 16,3 1-49,5-2 17,4-1 0,-2 2 8,-1 5-24,-8 5-592,-5 4 576,-10 8-16,-3 4-56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46.306"/>
    </inkml:context>
    <inkml:brush xml:id="br0">
      <inkml:brushProperty name="width" value="0.05" units="cm"/>
      <inkml:brushProperty name="height" value="0.05" units="cm"/>
    </inkml:brush>
  </inkml:definitions>
  <inkml:trace contextRef="#ctx0" brushRef="#br0">241 580 7490,'-30'25'266,"0"2"0,2 1 0,1 1 0,-42 60 0,61-76-357,1-1 0,0 1 0,1 0 0,0 1-1,1 0 1,1 0 0,0 0 0,1 0 0,0 0 0,1 1 0,1 0 0,1-1-1,0 1 1,0-1 0,1 1 0,5 20 0,1-8-380,1 0-1,2-1 1,17 37 0,48 72-917,-47-88 1115,113 172 218,-113-181 149,3-2 0,1-1 0,54 47 0,437 296 1189,-464-342-903,2-3 0,1-3-1,2-3 1,103 30 0,-74-33-11,2-4 1,163 12-1,-95-24 99,266-22 0,157-69 61,-423 51-441,-1-7 0,-3-7 0,171-75 0,-293 105-76,420-187 97,-16-33-59,-280 128 9,172-151 0,-285 216 85,-2-2 1,-2-3-1,-2-1 0,-2-2 0,-2-2 0,-3-1 1,39-82-1,-64 115-70,-2 1 1,-1-1 0,0 0 0,-1-1-1,-2 0 1,0 1 0,-1-2-1,-2 1 1,0 0 0,-2-25-1,-2 18-86,-1 0-1,-1 0 1,-2 1-1,-1-1 1,0 1-1,-3 1 1,-15-31-1,18 43 9,0 1-1,-1 0 1,-1 1-1,0 0 1,-1 0-1,0 1 0,-1 1 1,-23-18-1,15 16 38,0 0-1,-1 1 0,0 2 1,0 0-1,-34-10 1,2 6 70,-1 3 0,0 1 0,0 4 1,-84-1-1,-120 17-353,166-4-1054,72-6 1019,10-5-85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04.482"/>
    </inkml:context>
    <inkml:brush xml:id="br0">
      <inkml:brushProperty name="width" value="0.05" units="cm"/>
      <inkml:brushProperty name="height" value="0.05" units="cm"/>
    </inkml:brush>
  </inkml:definitions>
  <inkml:trace contextRef="#ctx0" brushRef="#br0">15070 25 6305,'-103'-13'1044,"0"5"0,-1 5 0,-162 14 0,-557 31 36,612-47-1131,-379-2-41,-38 38 135,2 21 107,297-23-101,-392 13-12,-1-21-94,219-7-35,-908 1-72,0-41-103,957 19 42,-88-3-155,3-22-27,79-18 78,-401-28-450,56 86 800,4 48 1486,171-10-175,155-25-911,-134 9-490,271 11-899,333-38 344,12 0 134,19-2-186,1-1 0,-1-1-1,47-8 1,-34 3 329,40-4-207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26.759"/>
    </inkml:context>
    <inkml:brush xml:id="br0">
      <inkml:brushProperty name="width" value="0.025" units="cm"/>
      <inkml:brushProperty name="height" value="0.025" units="cm"/>
    </inkml:brush>
  </inkml:definitions>
  <inkml:trace contextRef="#ctx0" brushRef="#br0">0 392 9986,'18'-5'459,"1"0"0,-1 1 0,1 1-1,0 1 1,-1 0 0,31 2 0,26-2-474,173-34 366,-151 19-129,122-6 0,-126 22-91,107 15 1,92 26 25,126 10 23,228-58 56,-2-55 46,-439 40-192,95-8 34,614-82 496,-471 12 972,-430 101-877,-17-6 1088,1-16-1452,1-6 102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30.793"/>
    </inkml:context>
    <inkml:brush xml:id="br0">
      <inkml:brushProperty name="width" value="0.025" units="cm"/>
      <inkml:brushProperty name="height" value="0.025" units="cm"/>
    </inkml:brush>
  </inkml:definitions>
  <inkml:trace contextRef="#ctx0" brushRef="#br0">7691 62 10482,'-4'-1'491,"-1"1"0,1-1 0,0 0 1,-1 0-1,-6-3 0,7 2-183,-1 0 0,0 1 0,1 0 1,-1-1-1,-9 1 0,-17 2-36,1 2 0,-37 9 0,32-6-281,-39 3-1,-225-18 35,33-2 62,86 21-48,89-3 44,-174-10-1,232 0-36,-400-26 541,346 29-555,-566-14 4,-331-10 65,718 29-38,-589 23 383,415 5-267,-290 17 112,-79 0-177,10 55 21,619-63 1068,179-42-1180,0 0 0,0 0-1,1 1 1,-1-1 0,0 1 0,1-1 0,-1 0-1,0 1 1,1-1 0,-1 1 0,0 0-1,1-1 1,-1 1 0,1-1 0,-1 1-1,1 0 1,0-1 0,-1 1 0,1 0 0,-1 0-1,1-1 1,0 1 0,0 0 0,0 0-1,-1-1 1,1 1 0,0 0 0,0 0-1,0 0 1,0-1 0,0 1 0,0 0 0,1 1-1,9 31 13,-5-21-22,92 367-104,-34 8 71,31 141 35,-46-353-13,93 216 0,-134-373-23,0 1 1,2-1 0,1-1 0,0 1 0,17 21-1,-21-32 4,0-1 0,0 0-1,1 0 1,0 0 0,0-1-1,0 0 1,1 0 0,-1-1-1,1 1 1,1-2 0,-1 1-1,0-2 1,1 1 0,13 2-1,39 3-35,97-1-1,-48-3 48,72 4-68,203-16 0,66-8 62,2 24 19,389-33-20,-428 3-46,991-52-16,139-5 32,-1199 72 49,419-28-65,-423-19 123,-327 54 160,-14 0-210,0 0-1,0 0 0,0 0 0,0 0 1,0 0-1,0 0 0,0 0 1,1 0-1,-1 0 0,0 0 0,0 0 1,0 0-1,0 1 0,0-1 0,0 0 1,0 0-1,0 0 0,0 0 0,0 0 1,0 0-1,0 0 0,0 0 0,0 1 1,1-1-1,-1 0 0,0 0 1,0 0-1,0 0 0,0 0 0,0 0 1,0 0-1,0 1 0,0-1 0,-1 0 1,1 0-1,0 0 0,0 0 0,0 0 1,0 0-1,0 0 0,0 1 0,0-1 1,0 0-1,0 0 0,0 0 1,0 0-1,-1 1 12,0 0 0,0 0 0,1-1 0,-1 1 0,0 0 1,0-1-1,0 1 0,0-1 0,0 1 0,0-1 0,0 0 0,0 1 0,0-1 1,0 0-1,0 0 0,-1 1 0,0-1 0,1-2-30,0 0 0,0 0 1,0 0-1,0 1 0,0-1 0,1 0 0,-1 0 1,1 0-1,0 0 0,-1 0 0,1-1 0,0-1 1,0 2 1,-1-25-12,2 1 1,0-1-1,6-31 0,0 2 19,10-126-5,-9-228 0,-12 337 0,-3 0 1,-3 1-1,-3 0 0,-3 0 1,-4 2-1,-31-76 0,-15-8-14,-146-388-92,196 496 43,16 46 48,-1 0 1,1 0-1,0 0 0,0 0 1,-1 0-1,1 0 1,0 0-1,0 0 1,0 0-1,-1 0 1,1 0-1,0 0 0,0 0 1,-1 0-1,1 0 1,0 0-1,0 0 1,0 0-1,-1 1 1,1-1-1,0 0 0,0 0 1,0 0-1,-1 0 1,1 0-1,0 1 1,0-1-1,0 0 1,0 0-1,0 0 0,-1 1 1,1-1-1,0 0 1,0 0-1,0 0 1,0 1-1,0-1 1,0 0-1,0 0 0,0 1 1,0-1-1,-5 11-390,-5 26-19,5-17 144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32.583"/>
    </inkml:context>
    <inkml:brush xml:id="br0">
      <inkml:brushProperty name="width" value="0.025" units="cm"/>
      <inkml:brushProperty name="height" value="0.025" units="cm"/>
    </inkml:brush>
  </inkml:definitions>
  <inkml:trace contextRef="#ctx0" brushRef="#br0">14 80 11915,'-14'-17'1877,"18"14"-607,10 6-439,16 7-280,1-2-1,0-1 1,37 2 0,98 2 297,-115-9-529,389 7 1446,-137-5-1259,-9 0-376,73 3-35,-332-5 37,-49-9 142,-21-1-191,-1 2 0,0 2 0,0 1 0,-39 2 0,47 1-58,-792 37 49,589-19-77,186-15-2,-77 3 6,109-6-11,-1-1 0,1 0 1,0-1-1,-1-1 0,1 0 0,-21-8 0,33 11 7,-1-1-1,0 0 0,1 1 0,-1-1 0,1 0 0,-1 0 0,1 0 0,-1 0 0,1-1 0,-1 1 0,1 0 0,0-1 0,0 1 0,0 0 0,0-1 0,0 1 0,0-1 0,0 0 0,0 1 0,1-1 0,-1-2 0,0 2 0,2 1-1,-1-1 0,0 1 0,0-1 1,0 1-1,1-1 0,-1 1 1,1-1-1,-1 1 0,1-1 1,-1 1-1,1-1 0,0 1 0,0 0 1,0 0-1,0-1 0,0 1 1,0 0-1,0 0 0,0 0 1,0 0-1,0 0 0,1 0 1,-1 0-1,2 0 0,4-3-12,0 1 1,1 0-1,-1 0 0,0 1 1,1 0-1,0 0 0,-1 1 0,1 0 1,0 1-1,11-1 0,8 3-37,45 6 0,196 59-228,-34-7-39,-182-50 196,0-3 1,0-2-1,88-3 0,-112-3 75,1-3 0,0 0 1,-1-1-1,0-2 0,0-1 1,-1-1-1,0-2 0,32-17 0,-47 22 36,-5 3-3,0-1 0,0 1 0,-1-1 0,0-1 0,0 1 0,0-1 0,0 0 0,-1 0 0,8-10 0,-12 15 18,-1-1 0,1 1-1,-1-1 1,0 0-1,1 1 1,-1-1 0,0 0-1,1 1 1,-1-1 0,0 0-1,0 0 1,0 1-1,0-1 1,0 0 0,0 0-1,0 1 1,0-1 0,0 0-1,0 1 1,0-1-1,0 0 1,0 0 0,-1 1-1,1-1 1,0 0 0,-1 1-1,0-2 1,0 1 3,0-1 0,0 1 0,-1 0 0,1 0 0,-1 0 0,1 1 0,-1-1 0,1 0 0,-1 0 0,1 1 0,-4-1 0,-6-2 22,0 2-1,0-1 1,-12 1-1,20 1-19,-155-2 168,54 1-652,-158-20 0,158 1 51,67 12 170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35.017"/>
    </inkml:context>
    <inkml:brush xml:id="br0">
      <inkml:brushProperty name="width" value="0.025" units="cm"/>
      <inkml:brushProperty name="height" value="0.025" units="cm"/>
    </inkml:brush>
  </inkml:definitions>
  <inkml:trace contextRef="#ctx0" brushRef="#br0">410 21 9882,'-6'2'438,"0"1"1,0-1-1,0 2 0,0-1 0,1 1 1,-1 0-1,-9 9 0,14-12-375,0 0-1,0 1 1,0-1 0,0 0-1,0 1 1,0-1 0,0 1-1,1 0 1,-1-1 0,0 1-1,1 0 1,-1-1 0,1 1-1,0 0 1,0-1-1,-1 1 1,1 0 0,0 0-1,0-1 1,1 1 0,-1 0-1,0-1 1,1 1 0,-1 0-1,1 0 1,-1-1 0,1 1-1,0-1 1,0 1-1,-1-1 1,1 1 0,0-1-1,0 1 1,1-1 0,0 2-1,2 0 8,0 1-1,-1 0 1,1-1-1,1 0 1,-1 0-1,0 0 1,1-1-1,-1 1 1,7 1-1,46 12 918,-45-13-752,-1-1-1,0 2 0,0-1 0,0 2 0,13 6 1,39 33 353,-47-32-534,0 0 1,1-1 0,0-1-1,1-1 1,30 12 0,-18-13 3,0-1 1,1-1-1,0-2 1,0-1-1,36-2 0,159-16 330,-198 13-354,193-24 259,195-13-113,10 44-129,58-2-38,-119-31 0,129-4 6,-61 32-4,-349 1-14,418-34-1,-19 0-306,-657 32-626,-208 2 295,228 1 639,-263-30 0,-343-28 61,-194 24-79,678 18 9,0 12 0,-291 35 0,-32 67 8,481-81 114,-2-4-1,-182-1 1,285-13-131,20 2-104,34 5-44,336 39-194,8-35 173,178-62-736,1-39-942,-513 81 1651,94-16-115,193-31-293,-81 20 113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40.078"/>
    </inkml:context>
    <inkml:brush xml:id="br0">
      <inkml:brushProperty name="width" value="0.025" units="cm"/>
      <inkml:brushProperty name="height" value="0.025" units="cm"/>
    </inkml:brush>
  </inkml:definitions>
  <inkml:trace contextRef="#ctx0" brushRef="#br0">322 0 11747,'-13'0'801,"-1"1"1,1 0 0,0 1 0,0 0 0,0 1 0,-19 7 0,24-7-707,0 1 0,0 0 1,1 0-1,0 1 0,0-1 0,0 2 0,0-1 0,1 1 0,0 0 0,0 0 0,-6 9 0,-3 7 60,0 0-1,1 2 1,1 0-1,2 0 1,0 1-1,1 1 1,2-1-1,1 2 1,-6 36-1,11-42-99,0 1-1,1-1 0,1 1 0,2-1 0,0 1 1,1-1-1,1 0 0,1 0 0,0-1 0,2 1 1,1-1-1,13 26 0,-4-17-26,2 0 0,1-1 0,1-1 0,1-1-1,2-1 1,0-1 0,2-1 0,0-2 0,31 20 0,-49-35-25,1-1 0,0 0 0,0 0 0,0-1 0,1 0 0,-1 0 0,1-1 0,0-1 0,19 3 0,-21-4-9,0-1 0,0-1 1,1 1-1,-1-1 0,0 0 1,0-1-1,0 0 0,0-1 1,-1 1-1,1-1 0,-1-1 1,13-6-1,-6 1-1,-1 0-1,1-1 1,-2-1 0,1 0 0,-1 0-1,-1-1 1,0-1 0,-1 0 0,0 0 0,-1-1-1,-1 0 1,0-1 0,-1 0 0,0 0-1,-1 0 1,-1-1 0,0 0 0,-1 0 0,-1 0-1,-1 0 1,0-1 0,-1 1 0,-2-20-1,-1 0 17,-2 1-1,-2-1 0,-1 1 0,-2 1 0,-1-1 0,-1 2 0,-3-1 0,0 2 0,-2 0 1,-1 0-1,-25-32 0,36 57 2,0-1 0,0 1 0,-1 0 0,0 0 0,-1 0 0,1 1 0,-1 1 0,0-1 0,-1 1 0,-16-7 0,17 9-19,1 1 1,-1 0-1,1 0 1,-1 1-1,0 0 1,0 1 0,0 0-1,1 0 1,-1 0-1,0 1 1,0 0 0,1 1-1,-15 4 1,-76 32-1455,72-26 1156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37.368"/>
    </inkml:context>
    <inkml:brush xml:id="br0">
      <inkml:brushProperty name="width" value="0.05" units="cm"/>
      <inkml:brushProperty name="height" value="0.05" units="cm"/>
    </inkml:brush>
  </inkml:definitions>
  <inkml:trace contextRef="#ctx0" brushRef="#br0">46 22 13587,'-2'1'137,"0"0"-1,0-1 1,0 1 0,0 0-1,-1-1 1,1 0 0,0 1-1,0-1 1,-1 0 0,1 0 0,0 0-1,-4-1 1,-8 0 630,30 2-927,0 1-1,22 6 0,6 1 3,558 39-344,-139-20 454,-251-3 42,369 30-23,249-38 21,-118-5-7,454 22-1,3-51-107,-378-44-598,186-8-477,-376 59 1011,174-5 294,393-24 368,-629 5-400,-470 25-96,-9-1-10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45.035"/>
    </inkml:context>
    <inkml:brush xml:id="br0">
      <inkml:brushProperty name="width" value="0.05" units="cm"/>
      <inkml:brushProperty name="height" value="0.05" units="cm"/>
    </inkml:brush>
  </inkml:definitions>
  <inkml:trace contextRef="#ctx0" brushRef="#br0">437 5 13267,'-47'-1'965,"27"0"-650,0 0-1,-31 5 1,43-3-266,0 1 0,0 0 0,1 0 0,-1 1 0,0 0-1,1 1 1,0-1 0,0 1 0,-12 9 0,7-2 4,0 0 1,1 1 0,0 0-1,1 1 1,0 0-1,1 0 1,-13 27 0,3 0 71,-23 69-1,29-70-64,2 2-1,1 0 0,3 0 0,1 0 0,-1 57 0,7-73-36,1-1 0,2 0 0,0 1 0,1-1 0,2 0 0,0-1 0,2 0 0,0 0-1,2 0 1,18 32 0,-3-16-35,1 0 0,63 68 0,-66-84-125,1 0 1,2-1-1,0-2 1,57 35-1,-73-49 78,1 0 0,0-1 0,0-1-1,0 0 1,1 0 0,0-1 0,-1 0-1,1-1 1,0-1 0,0 1 0,0-2-1,1 0 1,-1-1 0,0 0-1,0 0 1,0-1 0,-1-1 0,1 0-1,0-1 1,-1 0 0,0-1 0,0 0-1,0 0 1,17-13 0,-1-3 123,-1-1 0,-1-1 0,-1-2-1,-1 0 1,-1-1 0,-1-2 0,-2 0 0,0-1 0,-2 0 0,15-38 0,-11 17 146,-2-1 0,-3-2 0,-1 1 0,-3-2 0,8-87 0,-17 113-158,-2 1-1,-1-1 1,-1 1 0,-1-1-1,-2 1 1,0 0 0,-15-47 0,14 61-52,0 1 0,-1-1 1,0 1-1,0 0 0,-2 1 1,1 0-1,-1 0 0,-1 0 1,0 1-1,-1 0 1,0 1-1,0 0 0,-1 1 1,0 0-1,0 0 0,-1 1 1,-17-7-1,0 3-105,1 2 1,-1 1-1,-1 2 1,1 1-1,-1 1 1,0 1-1,-49 2 1,54 3-27,9 1-32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1.440"/>
    </inkml:context>
    <inkml:brush xml:id="br0">
      <inkml:brushProperty name="width" value="0.025" units="cm"/>
      <inkml:brushProperty name="height" value="0.025" units="cm"/>
    </inkml:brush>
  </inkml:definitions>
  <inkml:trace contextRef="#ctx0" brushRef="#br0">220 5 17852,'15'-5'1496,"-11"10"-984,-6 9-168,-12 16 625,-4 7-249,-10 16-200,0 6-104,-5 3-152,1-1-24,3-5-136,5-7-120,7-13-288,4-9-160,13-26-416,0 4-185,9-25 753,2-10-232,6-18-184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2.327"/>
    </inkml:context>
    <inkml:brush xml:id="br0">
      <inkml:brushProperty name="width" value="0.05" units="cm"/>
      <inkml:brushProperty name="height" value="0.05" units="cm"/>
    </inkml:brush>
  </inkml:definitions>
  <inkml:trace contextRef="#ctx0" brushRef="#br0">292 356 13699,'-5'-7'206,"-1"-1"1,0 1-1,0 0 0,-1 1 0,1 0 1,-2 0-1,1 0 0,-1 1 1,0 0-1,-12-6 0,16 10-161,1-1 0,0 1 0,-1 0 0,1 0-1,-1 0 1,1 0 0,-1 1 0,0 0 0,1-1 0,-1 1 0,1 1-1,-1-1 1,0 0 0,1 1 0,-1 0 0,1 0 0,-1 0 0,1 0-1,0 0 1,-1 1 0,1 0 0,0-1 0,0 1 0,0 0 0,0 0-1,0 1 1,1-1 0,-5 6 0,0 0 46,1 1-1,1 0 1,0 0-1,0 0 1,1 0 0,0 1-1,0 0 1,-3 17-1,6-22-46,-1 0-1,1 0 1,1 1-1,-1-1 0,1 0 1,0 1-1,0-1 1,0 0-1,1 1 1,0-1-1,0 0 0,0 0 1,1 0-1,0 0 1,0 0-1,0 0 1,0 0-1,5 6 0,-6-9-8,1-1 0,0 1-1,0-1 1,0 1 0,0-1-1,0 1 1,0-1 0,0 0-1,0 0 1,0 0 0,1 0-1,-1-1 1,0 1-1,1 0 1,-1-1 0,1 0-1,-1 0 1,0 1 0,1-1-1,-1-1 1,1 1 0,-1 0-1,1-1 1,-1 1 0,0-1-1,1 0 1,-1 1 0,3-3-1,4-1 124,-1 0 1,1 0-1,-1-2 0,0 1 0,14-13 0,-8 5 118,-1-1 0,0-1 1,-1 0-1,-1 0 0,0-1 0,-1-1 0,-1 0 0,-1 0 0,0-1 1,6-21-1,-10 26-72,-1 0 1,0 0 0,-1 0-1,-1 0 1,0-1 0,-2-24-1,0 30-119,0-1 0,-1 0 0,0 1 0,0 0 0,-1-1 0,0 1 0,-1 0 0,0 1 0,0-1-1,0 0 1,-7-7 0,6 10-78,0-1 0,0 1 0,0 0 0,-1 1 0,0-1 0,0 1-1,0 0 1,0 1 0,-1 0 0,1 0 0,-1 0 0,0 0 0,0 1-1,0 1 1,0-1 0,0 1 0,0 0 0,-1 0 0,-11 1 0,9 1-285,-1 0 0,1 0 1,-1 1-1,1 1 1,0 0-1,0 0 0,0 0 1,0 2-1,0-1 1,1 1-1,0 0 0,-15 12 1,23-16 251,0-1-32,0 1 0,0 0 0,0 0 0,0-1 0,0 1 0,0 0 0,0 0 0,0 0 0,1 0 0,-1 0 0,0 0 0,1 0 0,-1 1 0,0-1 0,1 0 0,0 0 0,-1 2 0,6 5-588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009"/>
    </inkml:context>
    <inkml:brush xml:id="br0">
      <inkml:brushProperty name="width" value="0.05" units="cm"/>
      <inkml:brushProperty name="height" value="0.05" units="cm"/>
    </inkml:brush>
  </inkml:definitions>
  <inkml:trace contextRef="#ctx0" brushRef="#br0">183 9 16371,'0'-1'80,"1"1"-1,-1 0 0,1-1 1,-1 1-1,1 0 0,-1-1 1,1 1-1,0 0 0,-1 0 1,1 0-1,-1 0 0,1 0 1,0 0-1,-1-1 0,1 1 1,-1 0-1,1 1 0,0-1 1,-1 0-1,1 0 0,-1 0 1,1 0-1,0 0 0,-1 1 0,1-1 1,-1 0-1,1 0 0,-1 1 1,1-1-1,-1 1 0,1-1 1,-1 0-1,1 1 0,0 0 1,-1 1 68,0 0 0,0 1 0,0-1-1,0 0 1,0 0 0,0 1 0,0-1 0,-1 0 0,0 3 0,-33 142 2407,-2 9-2270,31-124-596,0 0 0,1 59 0,7-73-295,-3-18 589,0 0 0,0 0-1,0 0 1,0 0 0,0 0 0,0 0-1,0 0 1,0 1 0,0-1 0,0 0-1,0 0 1,0 0 0,0 0 0,1 0-1,-1 0 1,0 0 0,0 0 0,0 0-1,0 0 1,0 0 0,0 0 0,0 0-1,0 0 1,0 0 0,1 0 0,-1 0-1,0 0 1,0 0 0,0 0 0,0 0-1,0 0 1,0 0 0,0 0 0,0 0-1,1 0 1,-1 0 0,0 0 0,0 0-1,0 0 1,0 0 0,0 0 0,0 0-1,0 0 1,0 0 0,0 0 0,1 0-1,-1 0 1,0 0 0,0-1 0,0 1-1,0 0 1,0 0 0,0 0 0,0 0-1,0 0 1,0 0 0,0 0 0,0 0-1,0 0 1,0-1 0,2-2-231,-1 0 0,0 0 0,0 0 0,0 0 0,0 0 0,-1 0 0,1-5 0,0-17-558,-2 0 0,0 0 0,-2 1 0,-1-1 0,-12-45 0,-1 17-593,-36-78-1,48 120 2158,0 1-1,-1-1 1,0 1-1,-10-13 1,24 22 88,0-1 1,0 1 0,0 1 0,0-1 0,9 2 0,-2-2-314,175-19 2184,-95 8-2164,-94 12-549,-1 0 1,0-1-1,1 1 0,-1 0 1,1 0-1,-1 0 0,0 0 1,1 0-1,-1 0 0,1-1 0,-1 1 1,0 0-1,1 0 0,-1 0 1,1 0-1,-1 0 0,0 0 1,1 1-1,-1-1 0,1 0 0,-1 0 1,0 0-1,1 0 0,-1 0 1,1 1-1,-1-1 0,0 0 1,1 0-1,-1 0 0,0 1 0,1-1 1,-1 0-1,0 1 0,0-1 1,1 0-1,-1 1 0,0-1 1,0 0-1,1 1 0,-7 6-28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438"/>
    </inkml:context>
    <inkml:brush xml:id="br0">
      <inkml:brushProperty name="width" value="0.05" units="cm"/>
      <inkml:brushProperty name="height" value="0.05" units="cm"/>
    </inkml:brush>
  </inkml:definitions>
  <inkml:trace contextRef="#ctx0" brushRef="#br0">0 47 16516,'23'1'2160,"6"-2"-1328,10-8-392,4-1 1665,5 2-1753,4-2-480,-9 4 408,-6 3-216,-11 6-280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906"/>
    </inkml:context>
    <inkml:brush xml:id="br0">
      <inkml:brushProperty name="width" value="0.05" units="cm"/>
      <inkml:brushProperty name="height" value="0.05" units="cm"/>
    </inkml:brush>
  </inkml:definitions>
  <inkml:trace contextRef="#ctx0" brushRef="#br0">0 81 15395,'39'4'1569,"15"-8"-889,8-5-248,15-2 584,9-2-80,8-1-416,3 2-296,-5 2-776,-8 3 1160,-6 3-672,-5 4-88,-12 4-72</inkml:trace>
  <inkml:trace contextRef="#ctx0" brushRef="#br0" timeOffset="1">331 405 16219,'-18'7'481,"1"0"-1,-1 1 0,-24 17 0,34-20-415,1 0 0,0 1 0,1 0 0,-1 0 0,1 0 0,0 1 1,1 0-1,0 0 0,-9 16 0,13-21-59,-1 0 1,1 0 0,0 1-1,0-1 1,0 1 0,1-1-1,-1 1 1,1-1-1,-1 1 1,1-1 0,0 1-1,0-1 1,0 1 0,0-1-1,0 1 1,1-1 0,-1 1-1,1-1 1,-1 1-1,1-1 1,0 1 0,0-1-1,0 0 1,0 1 0,1-1-1,-1 0 1,1 0 0,-1 0-1,1 0 1,0 0-1,0 0 1,-1-1 0,1 1-1,4 2 1,0-1 66,-1 0 1,1-1-1,-1 1 0,1-1 0,0-1 0,0 1 1,0-1-1,0 0 0,0 0 0,0-1 1,0 0-1,0 0 0,11-1 0,-5-2 141,-1 0 0,1-1 0,-1 0 0,0-1 0,-1 0 0,1 0 0,-1-1 0,0-1 0,0 0 0,-1 0 0,0 0 0,0-2 0,-1 1 0,0-1-1,-1 0 1,1 0 0,-2-1 0,9-15 0,-10 16-40,-1-1 1,0 1-1,0-1 0,-1 0 0,-1 1 1,1-2-1,-2 1 0,1 0 0,-1-16 0,-1 18-117,-1 0 0,0 0-1,0 0 1,-1 0 0,0 1-1,0-1 1,-1 0 0,1 1-1,-2 0 1,1 0-1,-1 0 1,-1 0 0,-5-7-1,2 4-112,0 1 0,-1 0 0,-1 1 0,0 0 0,0 0 0,0 1 0,-1 0 0,-21-9 0,26 13-78,1 1 0,0 1 0,-1-1 0,1 1 0,-1 0 0,1 0 0,-1 1 0,1-1-1,-12 2 1,13 0-23,1-1-1,-1 1 0,1 0 0,-1 1 0,1-1 0,0 1 0,0-1 0,-1 1 0,1 0 1,0 0-1,0 0 0,1 0 0,-1 1 0,0-1 0,1 1 0,-4 5 0,4-5 63,0 0 0,0 0 0,0 0 0,1 0 0,-1 0 0,1 1 0,0-1 0,0 0 0,0 1 0,1-1 0,-1 1 0,1 0 0,-1-1 0,2 5 0,7 24-715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4.350"/>
    </inkml:context>
    <inkml:brush xml:id="br0">
      <inkml:brushProperty name="width" value="0.05" units="cm"/>
      <inkml:brushProperty name="height" value="0.05" units="cm"/>
    </inkml:brush>
  </inkml:definitions>
  <inkml:trace contextRef="#ctx0" brushRef="#br0">129 1 19444,'-78'236'3753,"62"-175"-3519,-17 121-1,32-179-240,1 1 0,0 0 1,0 0-1,0-1 1,0 1-1,0 0 0,1-1 1,0 1-1,-1 0 0,3 4 1,-2-7 0,0 0 1,-1 1 0,1-1-1,0 0 1,0 0 0,0 0-1,0 0 1,1 0 0,-1-1-1,0 1 1,0 0 0,0 0-1,1-1 1,-1 1 0,0-1-1,1 1 1,-1-1 0,1 0-1,-1 1 1,0-1-1,1 0 1,-1 0 0,1 0-1,-1 0 1,1 0 0,-1 0-1,1 0 1,0-1 0,20-3-41,-1-1 1,0 0 0,32-14-1,-12 4-411,-8 3-84,-1 1 221,39-9 1,-34 14 43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5.221"/>
    </inkml:context>
    <inkml:brush xml:id="br0">
      <inkml:brushProperty name="width" value="0.05" units="cm"/>
      <inkml:brushProperty name="height" value="0.05" units="cm"/>
    </inkml:brush>
  </inkml:definitions>
  <inkml:trace contextRef="#ctx0" brushRef="#br0">49 72 17820,'5'0'183,"1"1"0,0-1 1,0-1-1,0 1 0,-1-1 0,1 0 0,-1 0 1,1-1-1,0 0 0,-1 0 0,8-4 1,9-2 324,17-4-327,1 1 0,0 2 0,0 2 0,48-2 1,-84 8-203,0 1 0,0 1 0,0-1 1,0 1-1,0-1 0,-1 1 1,1 0-1,0 0 0,6 4 1,-9-5 13,-1 0 0,1 1 0,0-1 1,-1 1-1,1-1 0,-1 1 1,1-1-1,-1 1 0,1-1 1,-1 1-1,1 0 0,-1-1 1,0 1-1,1 0 0,-1-1 1,0 1-1,1 0 0,-1-1 1,0 1-1,0 0 0,0 0 1,0 1-2,0-1 0,0 1 1,-1-1-1,1 1 1,0-1-1,-1 0 1,1 1-1,-1-1 1,0 0-1,0 1 1,1-1-1,-1 0 1,0 0-1,-2 3 1,-15 13 162,-1-1 0,0-1 0,-2 0-1,-38 20 1,44-26 7,-52 30 497,33-22-227,1 2-1,1 2 1,1 1-1,-35 32 1,64-52-453,-1 1 1,1-1-1,0 1 1,0 0-1,0 0 1,0 0-1,0 0 1,0 0-1,-1 7 1,2-10 29,1 1-1,0-1 1,0 1 0,0 0 0,0-1 0,0 1 0,0 0-1,0-1 1,0 1 0,0-1 0,0 1 0,1 0 0,-1-1-1,0 1 1,0-1 0,1 1 0,-1-1 0,0 1 0,1 0 0,-1-1-1,0 1 1,2 0 0,-1 0 16,0 0 0,1-1 0,-1 1 0,0 0 0,1-1 0,-1 1 1,1-1-1,-1 1 0,1-1 0,0 0 0,-1 0 0,1 1 0,1-1 0,31-2-41,8-4-39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5.683"/>
    </inkml:context>
    <inkml:brush xml:id="br0">
      <inkml:brushProperty name="width" value="0.05" units="cm"/>
      <inkml:brushProperty name="height" value="0.05" units="cm"/>
    </inkml:brush>
  </inkml:definitions>
  <inkml:trace contextRef="#ctx0" brushRef="#br0">214 0 16676,'-12'2'223,"1"1"1,0 0 0,0 0-1,0 1 1,1 0 0,-1 1-1,1 0 1,0 1 0,1 0-1,-1 0 1,1 1 0,-10 10-1,13-12-136,0 2-1,0-1 1,0 0 0,1 1-1,-1 0 1,2 0-1,-1 1 1,1-1 0,0 1-1,1 0 1,0 0-1,0 1 1,0-1-1,1 0 1,1 1 0,-2 12-1,3-16-66,1-1-1,0 1 1,0-1 0,0 1-1,0-1 1,1 0 0,0 0-1,0 0 1,0 0 0,0 0-1,0 0 1,1 0 0,0-1-1,0 1 1,0-1-1,0 0 1,0 0 0,1 0-1,-1 0 1,1-1 0,0 1-1,-1-1 1,1 0 0,1 0-1,-1 0 1,0-1 0,6 2-1,-4-1 24,-1 0 0,1-1-1,-1 0 1,1 0-1,0 0 1,-1-1 0,1 0-1,0 0 1,-1 0 0,1-1-1,0 1 1,-1-1 0,1-1-1,0 1 1,-1-1 0,0 0-1,1 0 1,-1-1 0,0 0-1,0 0 1,6-4-1,-9 4-51,1 0 0,-1 0-1,0 0 1,0 0 0,0 0-1,0 0 1,0 0 0,-1 0-1,0-1 1,1 1 0,-1-1-1,-1 1 1,1-1 0,0 1-1,-1-1 1,0 0 0,0 1-1,0-1 1,-1-6 0,-1-6-112,-1 1 0,-1-1 0,-8-19 0,2 5 209,-4-20-348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9.916"/>
    </inkml:context>
    <inkml:brush xml:id="br0">
      <inkml:brushProperty name="width" value="0.05" units="cm"/>
      <inkml:brushProperty name="height" value="0.05" units="cm"/>
    </inkml:brush>
  </inkml:definitions>
  <inkml:trace contextRef="#ctx0" brushRef="#br0">30 50 17100,'2'-15'1559,"-1"12"-1238,-1-1 1,1 1-1,-1-1 0,0 0 1,0 1-1,0-1 1,-1-5-1,0 10-124,1-1 1,-1 1-1,0 0 1,0-1-1,1 1 1,-1 0-1,1 0 1,-1 0-1,1-1 0,-1 1 1,1 0-1,-1 0 1,1 0-1,0 0 1,-1 1-1,-6 24-11,1-1-1,2 1 0,0 0 1,2 0-1,1 44 0,1-66-174,1 0-1,-1 0 0,1-1 1,0 1-1,-1 0 0,2 0 1,-1-1-1,3 7 0,-3-9-5,-1 0 0,1 0 0,0 0 0,-1 0 0,1-1 0,0 1 0,0 0 0,0 0 0,0 0 0,0-1 0,0 1 0,0 0 0,0-1 0,0 1 0,0-1 0,0 1 0,0-1 0,0 0 0,1 1 0,-1-1 0,0 0 0,0 0 0,0 0 0,0 0 0,1 0 0,-1 0 0,0 0 0,0 0 0,0-1 0,1 1 0,1-1 0,3-2 44,1 0 1,-1 0 0,0 0 0,1-1 0,-2 0 0,1 0 0,0-1 0,7-8-1,38-46 417,-43 49-378,6-9 58,-12 15-110,1 0 0,-1 0 0,1 0 0,0 1 0,1-1 0,-1 1 0,5-4 0,-7 7-34,-1 0 0,0 0 1,1 0-1,-1 0 0,0 0 1,0 0-1,0 0 0,1 1 0,-1-1 1,0 0-1,0 0 0,1 0 0,-1 0 1,0 1-1,0-1 0,0 0 1,1 0-1,-1 0 0,0 1 0,0-1 1,0 0-1,0 0 0,0 1 1,0-1-1,0 0 0,1 0 0,-1 1 1,0-1-1,0 0 0,0 0 1,0 1-1,0-1 0,0 0 0,0 1 1,0-1-1,0 0 0,-1 0 1,1 1-1,0-1 0,0 0 0,0 0 1,0 1-1,0-1 0,0 0 0,-1 1 1,0 17-9,0-17 9,-1 12-11,-3 39-44,5-50 51,0 1 0,0-1 0,0 0 0,0 0 0,0 1 0,1-1 0,-1 0-1,1 0 1,0 0 0,-1 1 0,1-1 0,0 0 0,0 0 0,0 0 0,1-1 0,-1 1-1,0 0 1,3 3 0,-2-4 2,0 0 0,0-1 0,0 1 0,0 0 0,0-1 1,0 1-1,-1-1 0,1 1 0,0-1 0,0 0 0,0 0 0,0 0 0,0 0 0,0 0 0,0-1 0,0 1 0,0-1 0,0 1 0,0-1 0,0 1 0,3-3 1,4-1 6,1-1 1,15-11-1,-18 11-1,30-21 13,-21 14-15,1 1 0,21-12 0,-37 23-6,-1-1 0,1 1 0,-1 0 0,1-1 1,0 1-1,-1 0 0,1 0 0,0-1 0,-1 1 0,1 0 0,0 0 1,-1 0-1,1 0 0,0 0 0,-1 0 0,1 0 0,0 0 0,-1 0 1,1 0-1,0 0 0,-1 1 0,1-1 0,0 0 0,-1 0 0,1 1 1,-1-1-1,2 1 0,-1 0-10,0 0 1,-1 0 0,1 0-1,-1 1 1,1-1-1,-1 0 1,1 0-1,-1 0 1,0 1 0,0-1-1,1 0 1,-1 0-1,0 1 1,0 1 0,-1 8-361,0 1 1,-5 21-1,3-21-300,2-7 380,-2 29-1880,3-33 2118,0-1 1,0 1-1,0 0 0,0-1 1,0 1-1,0 0 0,0-1 1,0 1-1,0 0 1,0-1-1,1 1 0,-1 0 1,0-1-1,0 1 0,1 0 1,-1-1-1,0 1 1,1-1-1,-1 1 0,1-1 1,-1 1-1,1-1 0,-1 1 1,1-1-1,-1 1 1,1-1-1,-1 1 0,1-1 1,0 0-1,-1 0 0,1 1 1,0-1-1,-1 0 1,1 0-1,0 0 0,-1 1 1,1-1-1,1 0 0,13-3-1143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0.337"/>
    </inkml:context>
    <inkml:brush xml:id="br0">
      <inkml:brushProperty name="width" value="0.05" units="cm"/>
      <inkml:brushProperty name="height" value="0.05" units="cm"/>
    </inkml:brush>
  </inkml:definitions>
  <inkml:trace contextRef="#ctx0" brushRef="#br0">140 11 16083,'0'-1'77,"0"1"0,0 0-1,0 0 1,1-1-1,-1 1 1,0 0-1,0-1 1,0 1-1,0 0 1,0-1-1,0 1 1,0 0-1,0-1 1,0 1 0,1 0-1,-1 0 1,-1-1-1,1 1 1,0 0-1,0-1 1,0 1-1,0 0 1,0-1-1,0 1 1,0 0-1,0-1 1,0 1 0,-1 0-1,1 0 1,0-1-1,0 1 1,0 0-1,-1-1 1,-9 7 836,-13 19 426,8-8-930,0 0 0,2 1-1,0 1 1,1 0 0,1 1 0,-12 28 0,22-46-395,1-1 1,-1 1 0,1 0-1,-1 0 1,1 0 0,0 0-1,0 0 1,-1 0-1,2 0 1,-1 0 0,0 0-1,1 2 1,-1-3-10,0-1 1,1 1-1,-1 0 0,1-1 0,-1 1 1,1 0-1,0-1 0,-1 1 0,1 0 1,-1-1-1,1 1 0,0-1 0,0 1 1,-1-1-1,1 0 0,0 1 1,0-1-1,0 0 0,-1 1 0,1-1 1,0 0-1,0 0 0,0 0 0,0 0 1,0 0-1,0 0 0,-1 0 0,1 0 1,0 0-1,0 0 0,1-1 0,7 0 10,0-1-1,0 0 1,0-1-1,0 0 1,-1 0-1,1-1 0,11-7 1,58-40 64,-31 18-9,-37 26-60,-7 5-3,0 0-1,0-1 0,0 1 0,1 0 1,-1 1-1,1-1 0,-1 1 1,1-1-1,-1 1 0,1 0 0,-1 0 1,1 1-1,6-1 0,-9 1-4,-1 0 0,1 1 0,0-1 0,0 1 0,0-1 0,0 1 0,-1-1 0,1 1 0,0 0 0,-1-1 0,1 1 0,0 0-1,-1-1 1,1 1 0,-1 0 0,1 0 0,-1 0 0,1 0 0,-1-1 0,0 1 0,1 0 0,-1 0 0,0 0 0,0 0 0,0 1 0,5 33 36,-3-17-20,-2-16-20,1-1 1,-1 0 0,0 1-1,1-1 1,-1 0-1,1 0 1,0 1-1,-1-1 1,1 0-1,0 0 1,0 0 0,0 0-1,0 0 1,0 0-1,0 0 1,0 0-1,0 0 1,0-1-1,0 1 1,1 0 0,-1-1-1,0 1 1,0-1-1,1 1 1,-1-1-1,0 1 1,1-1-1,-1 0 1,1 0 0,-1 0-1,0 0 1,1 0-1,-1 0 1,0 0-1,1 0 1,-1-1-1,1 1 1,-1 0 0,0-1-1,3 0 1,5-3-240,1 0 1,-1 0 0,1-1-1,9-7 1,-17 11 155,73-56-2101,-52 39 1816,11-9-368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1.508"/>
    </inkml:context>
    <inkml:brush xml:id="br0">
      <inkml:brushProperty name="width" value="0.05" units="cm"/>
      <inkml:brushProperty name="height" value="0.05" units="cm"/>
    </inkml:brush>
  </inkml:definitions>
  <inkml:trace contextRef="#ctx0" brushRef="#br0">127 316 12931,'2'-2'311,"-1"0"1,1 0-1,-1-1 1,1 1 0,-1 0-1,0-1 1,0 1-1,0-1 1,0 0 0,-1 1-1,1-1 1,-1 0-1,1 1 1,-1-6-1,0 7-225,0 0 0,0 0-1,0 1 1,0-1 0,0 0-1,-1 0 1,1 0-1,0 0 1,0 1 0,0-1-1,-1 0 1,1 0 0,-1 1-1,1-1 1,0 0 0,-1 0-1,1 1 1,-1-1-1,0 1 1,1-1 0,-1 0-1,1 1 1,-1-1 0,0 1-1,0-1 1,1 1-1,-1 0 1,0-1 0,0 1-1,1 0 1,-1-1 0,0 1-1,0 0 1,0 0 0,1 0-1,-1 0 1,0 0-1,0 0 1,0 0 0,0 0-1,0 0 1,1 0 0,-1 0-1,0 0 1,0 1-1,0-1 1,1 0 0,-1 1-1,-1-1 1,-5 4-17,-1 0 1,1 0-1,0 1 1,1 0-1,-1 0 0,1 0 1,0 1-1,0 0 1,0 0-1,1 0 0,0 1 1,0 0-1,1 0 1,0 0-1,0 0 0,1 1 1,-1 0-1,2 0 1,-1 0-1,1 0 0,1 0 1,-1 0-1,1 0 1,0 17-1,1-23-59,1 0 0,-1-1 0,1 1 0,-1 0 0,1 0 0,-1 0 0,1-1 0,0 1 0,0 0 0,0-1 0,0 1 0,0 0 0,0-1 0,0 1 0,1-1 1,-1 0-1,0 1 0,1-1 0,-1 0 0,1 0 0,0 0 0,-1 0 0,1 0 0,0-1 0,-1 1 0,1 0 0,0-1 0,0 1 0,0-1 0,0 0 0,0 1 0,-1-1 0,1 0 0,0 0 0,0 0 0,0 0 0,2-1 0,4 0 36,0-1 1,0 1-1,1-2 0,-1 1 0,-1-1 0,1 0 1,8-5-1,-4 1 9,0-1 0,0-1 1,0 0-1,-1 0 0,-1-1 0,0 0 0,0-1 1,11-17-1,-10 11-255,0 0 1,-1 0-1,-1-1 1,-1-1-1,9-29 1,-15 43-224,-1-1 0,0 0 0,0 0 0,1-11 0,20 11-2435,-12-1 2957,1-1 0,-2 0 0,1 0 0,-1-1 1,0 0-1,-1-1 0,0 1 0,0-2 0,-1 1 1,0-1-1,-1 0 0,5-13 0,-6 1 998,-8 14-303,3 9-766,-1 0 0,1 0-1,-1 0 1,1 0 0,-1 0 0,1 0 0,0 0-1,-1 0 1,1 0 0,-1 0 0,1 0 0,-1 1-1,1-1 1,-1 0 0,1 0 0,0 0 0,-1 1-1,1-1 1,-1 0 0,1 0 0,0 1 0,-1-1-1,1 1 1,-5 3 51,0 1-1,1-1 1,0 1-1,0 0 1,0 1-1,1-1 1,0 0-1,-5 12 1,0 1 5,-8 33 0,7-15-40,-8 70 0,16-88-31,0-1 1,1 0 0,1 1 0,0-1-1,1 0 1,6 22 0,-7-36-4,0-1-1,0 1 1,0-1 0,0 1-1,0-1 1,1 0 0,-1 1 0,1-1-1,2 3 1,-3-4-7,-1-1 1,0 0-1,0 0 0,1 0 1,-1 1-1,0-1 0,1 0 1,-1 0-1,0 0 0,0 0 1,1 1-1,-1-1 1,0 0-1,1 0 0,-1 0 1,0 0-1,1 0 0,-1 0 1,0 0-1,1 0 0,-1 0 1,0 0-1,1 0 0,-1 0 1,0 0-1,1 0 1,0-1-1,-1 0 6,1 1 1,0-1-1,-1 0 0,1 1 1,0-1-1,-1 0 0,1 0 0,-1 0 1,0 0-1,1 0 0,-1 0 1,0 1-1,1-1 0,-1-2 1,3-13 55,-1 0 1,0 0-1,-1 0 1,-1 0 0,0 0-1,-2 0 1,0 0-1,0 0 1,-2 1-1,0-1 1,-8-22 0,14 42-83,0 0 0,1 0 1,-1-1-1,1 0 1,0 1-1,0-1 1,0 0-1,1 0 0,-1-1 1,1 1-1,0-1 1,-1 0-1,1 0 0,0 0 1,0 0-1,0-1 1,5 2-1,3 0-15,1 0 1,-1 0-1,0-1 0,24 0 0,-24-2-7,-1-1 1,1 0-1,-1-1 0,0 0 0,13-4 0,-19 5 15,1-1 0,-1-1-1,0 1 1,1-1 0,-1 0 0,0 0-1,-1-1 1,1 1 0,0-1 0,-1 0-1,6-7 1,-5 3 52,-8 6 155,3 3-164,-1-1 0,0 1-1,0-1 1,1 1-1,-1-1 1,0 1-1,1-1 1,-1 1-1,1 0 1,-1-1 0,1 1-1,-1 0 1,1-1-1,-1 1 1,1 0-1,-1 1 1,0-1-4,1 0-1,-1 0 1,1 0 0,-1 0 0,1 0-1,0 0 1,0-1 0,-1 1 0,1 0-1,0 0 1,0 0 0,0 0 0,0 0-1,0 0 1,0 0 0,0 0 0,0 0-1,0 0 1,1 0 0,-1 0 0,0 0-1,1 0 1,0 1 0,0-2-6,-1 1 0,1-1 1,0 1-1,0-1 0,0 0 0,0 1 0,0-1 0,0 0 1,0 0-1,0 0 0,1 0 0,-1 0 0,0 0 1,0 0-1,0 0 0,0 0 0,0 0 0,0-1 1,0 1-1,0 0 0,0-1 0,1 0 0,40-19 161,-40 19-161,0 0 0,0 0 1,0 0-1,0-1 0,0 1 0,0-1 0,-1 0 0,1 1 1,0-1-1,-1 0 0,1 0 0,-1 0 0,0 0 0,0 0 0,0-1 1,2-2-1,-3 4-7,0 1 0,0-1 0,0 1 1,0-1-1,0 1 0,0-1 0,0 1 1,0-1-1,-1 0 0,1 1 0,0-1 1,0 1-1,0-1 0,-1 1 0,1-1 1,0 1-1,0 0 0,-1-1 0,1 1 0,0-1 1,-1 1-1,1 0 0,-1-1 0,1 1 1,0 0-1,-2-1 0,-17-5 48,-22 6 37,40 0-83,-8 1 24,-1 1 0,1 0 0,-1 0 0,1 1 1,0 0-1,0 0 0,0 1 0,0 0 0,0 1 0,1 0 0,0 0 0,0 1 0,0 0 0,1 0 1,0 1-1,0-1 0,1 2 0,0-1 0,0 1 0,0 0 0,1 0 0,1 1 0,-1-1 0,1 1 0,1 0 1,0 0-1,0 1 0,0-1 0,-1 19 0,3-25-27,1-1 0,0 0-1,0 0 1,-1 0 0,1 1 0,1-1 0,-1 0-1,0 0 1,1 1 0,-1-1 0,1 0 0,-1 0 0,1 0-1,0 0 1,0 0 0,0 0 0,0 0 0,1 0-1,-1 0 1,0-1 0,1 1 0,-1 0 0,1-1-1,-1 1 1,1-1 0,0 1 0,0-1 0,0 0 0,0 0-1,0 0 1,0 0 0,0 0 0,0 0 0,0-1-1,4 1 1,0 0 3,0-1-1,0 0 1,0 0-1,0-1 1,0 1-1,1-1 1,-1-1-1,-1 1 1,1-1-1,0 0 1,0-1-1,7-3 1,18-13 21,-1-2 1,-1 0-1,42-40 0,21-17-9,-91 77-18,0 0 0,1 0 1,-1 0-1,0 0 0,1 0 0,0 0 0,-1 0 0,1 0 1,-1 1-1,1-1 0,0 1 0,0-1 0,-1 1 1,1 0-1,0 0 0,2-1 0,-4 2 1,1-1-1,0 1 1,0 0 0,0-1-1,-1 1 1,1 0 0,0-1-1,-1 1 1,1 0-1,-1 0 1,1 0 0,-1-1-1,1 1 1,-1 0 0,1 0-1,-1 0 1,0 0-1,0 0 1,1 0 0,-1 0-1,0 0 1,0 0 0,0 0-1,0 0 1,0 0-1,0 0 1,0 0 0,-1 1-1,1 21-22,-1-13 24,1 0 0,0 0 0,1 1 0,0-1 0,4 20 0,-4-28-4,0 0 1,0 0-1,0 0 0,0 0 0,0 0 1,0 0-1,1 0 0,-1 0 0,1-1 1,-1 1-1,1 0 0,0-1 0,0 1 1,-1-1-1,1 0 0,0 1 0,0-1 1,0 0-1,1 0 0,-1-1 0,0 1 1,0 0-1,0-1 0,1 1 0,-1-1 1,0 0-1,1 1 0,-1-1 0,0 0 1,1-1-1,3 0 0,8-1-70,-1 0 0,1-1-1,-1-1 1,0-1 0,17-7 0,-15 5-83,1 1 0,30-7 0,-44 13 143,-1-1 1,0 1-1,1 0 1,-1 0-1,1 0 0,-1 0 1,1 0-1,-1 0 0,1 1 1,-1-1-1,0 0 0,1 1 1,-1-1-1,0 1 1,1-1-1,1 2 0,-3-1-15,1-1 0,-1 1 0,1-1 0,-1 1 0,0-1 1,0 1-1,1 0 0,-1-1 0,0 1 0,0-1 0,1 1 0,-1 0 0,0-1 0,0 1 0,0 0 0,0-1 0,0 1 0,0 0 0,0-1 0,0 1 0,-1 0 0,1-1 0,0 1 0,0 0 0,0-1 0,-1 1 0,1-1 0,0 1 0,-1 0 0,1-1 1,0 1-1,-1-1 0,1 1 0,-1-1 0,1 1 0,-1-1 0,0 1 0,0 0 15,1-1 0,0 1-1,-1-1 1,1 1 0,-1-1 0,1 1 0,-1-1 0,1 1 0,-1-1 0,1 0-1,-1 1 1,0-1 0,1 0 0,-1 0 0,1 1 0,-1-1 0,0 0 0,1 0 0,-1 0-1,0 0 1,1 0 0,-1 0 0,1 0 0,-1 0 0,0 0 0,1 0 0,-1 0-1,0 0 1,1 0 0,-1-1 0,0 1 0,1 0 0,-2-1 0,-7-13-273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1.957"/>
    </inkml:context>
    <inkml:brush xml:id="br0">
      <inkml:brushProperty name="width" value="0.025" units="cm"/>
      <inkml:brushProperty name="height" value="0.025" units="cm"/>
    </inkml:brush>
  </inkml:definitions>
  <inkml:trace contextRef="#ctx0" brushRef="#br0">116 1 15475,'8'7'1369,"-7"9"-913,-1 2-160,0 10 688,0 0-304,1 8-224,1 1-80,1 1-184,0-3-160,2-4-256,0-4-184,-1-7-336,0-2 928,-4-12-368,-4-12-520</inkml:trace>
  <inkml:trace contextRef="#ctx0" brushRef="#br0" timeOffset="1">0 246 16428,'9'-3'1280,"4"-3"-944,3 1-168,5-3 456,3 0-304,2-2 16,0-2-168,1-2-64,-1 1-24</inkml:trace>
  <inkml:trace contextRef="#ctx0" brushRef="#br0" timeOffset="2">642 25 18188,'6'16'1416,"-3"4"-1096,-1 3-136,2 7 408,-3 3-248,2 4-464,0 2-368,-2-3 456,-1-6-136,5-11-96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2.207"/>
    </inkml:context>
    <inkml:brush xml:id="br0">
      <inkml:brushProperty name="width" value="0.05" units="cm"/>
      <inkml:brushProperty name="height" value="0.05" units="cm"/>
    </inkml:brush>
  </inkml:definitions>
  <inkml:trace contextRef="#ctx0" brushRef="#br0">312 71 17692,'1'-2'241,"1"0"1,-1-1-1,0 1 0,0-1 1,0 1-1,0-1 0,0 0 1,0 1-1,-1-1 1,0 0-1,1 0 0,-1 1 1,0-1-1,-1-3 0,1 4-134,-1 1 0,1-1-1,-1 1 1,1 0-1,-1-1 1,0 1 0,0 0-1,0 0 1,0 0-1,0-1 1,0 1 0,0 0-1,0 0 1,0 0-1,0 0 1,0 1 0,-1-1-1,1 0 1,0 0-1,-1 1 1,1-1 0,-1 1-1,1-1 1,0 1-1,-1 0 1,1 0 0,-3-1-1,-11 0 138,0 0-1,-1 0 1,1 2-1,0 0 0,0 0 1,-20 6-1,10-1-226,1 1 0,-45 20 0,35-8-21,22-5-15,12-13 18,0-1 0,0 1-1,0-1 1,0 1 0,0-1-1,0 1 1,0-1 0,0 1-1,0-1 1,0 1 0,0-1-1,1 1 1,-1-1 0,0 1-1,0-1 1,0 1 0,1-1-1,-1 1 1,0-1 0,1 0-1,-1 1 1,0-1 0,1 1-1,-1-1 1,0 0 0,1 1 0,-1-1-1,1 0 1,0 1 0,9 4-14,0-1 0,1 0 0,-1 0 0,1-1 1,0-1-1,0 0 0,20 1 0,12 4-38,-28-5 30,78 19-98,-79-17 90,0 0 0,0 1 0,-1 1 0,18 10 0,-28-15 24,-1 0 1,1 1 0,-1-1-1,1 1 1,-1 0-1,0 0 1,0 0 0,1 0-1,-2 0 1,1 0-1,0 1 1,0-1 0,-1 1-1,1-1 1,-1 1 0,0 0-1,1-1 1,-1 1-1,-1 0 1,1 0 0,0 0-1,-1 0 1,1 0-1,-1 0 1,0 0 0,0 0-1,0 0 1,-1-1-1,1 1 1,-1 0 0,1 0-1,-1 0 1,0 0 0,-1 3-1,-3 3-1,0-1 1,0 0-1,0 0 0,-1 0 0,0-1 0,-1 1 1,0-1-1,0-1 0,-10 8 0,-5 2 4,-29 18 0,42-29-37,0 0 0,0-1 1,-1 0-1,0 0 0,1-1 1,-16 3-1,24-6 0,0 0 1,0 1-1,0-1 0,0 0 1,0 0-1,0 0 0,-1 0 1,1 0-1,0 0 0,0 0 0,0 0 1,0-1-1,0 1 0,0 0 1,0-1-1,0 1 0,0-1 1,0 1-1,0-1 0,0 1 1,-1-2-1,1 1-15,1 0-1,-1 1 1,1-1 0,0 0-1,0 0 1,-1 0 0,1 0-1,0 0 1,0 0 0,0 0-1,0 1 1,0-1 0,0 0-1,0 0 1,0 0 0,1 0-1,-1 0 1,0 0 0,1 0-1,-1 0 1,4-8-453,1 1 1,0-1-1,10-13 0,-14 21 466,80-104-1560,-31 40 522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2.751"/>
    </inkml:context>
    <inkml:brush xml:id="br0">
      <inkml:brushProperty name="width" value="0.05" units="cm"/>
      <inkml:brushProperty name="height" value="0.05" units="cm"/>
    </inkml:brush>
  </inkml:definitions>
  <inkml:trace contextRef="#ctx0" brushRef="#br0">54 43 14595,'9'-18'1003,"4"-6"1273,-12 23-1577,-1 3 40,-7 16 836,-7 17-1214,1 0 1,2 1-1,2 0 0,1 1 1,2 0-1,2 0 0,1 1 0,2-1 1,6 67-1,-5-100-346,1 0 0,0 0 0,0 0 0,0 0 0,1-1 0,-1 1 0,1 0 0,0-1 0,0 1 0,3 3 0,-5-6-9,1 0 0,0-1 0,0 1 1,-1 0-1,1-1 0,0 1 0,0-1 1,0 1-1,0-1 0,0 1 0,0-1 1,0 0-1,0 1 0,0-1 0,0 0 1,0 0-1,0 0 0,0 0 0,0 0 0,0 0 1,0 0-1,0 0 0,0 0 0,0 0 1,0-1-1,0 1 0,0 0 0,0-1 1,0 1-1,0-1 0,0 1 0,0-1 1,0 1-1,0-1 0,-1 0 0,1 1 1,0-1-1,0 0 0,-1 0 0,1 1 0,1-3 1,5-5 35,0-1-1,-1 0 1,1 0 0,-2-1 0,1 0 0,-2 0 0,8-21-1,-1-4 74,7-39 0,-18 71-110,3-7 1,-1-1 1,0 0-1,-1 0 0,0 0 1,-1 0-1,-1-19 0,0 30-7,1 1 0,0-1 0,0 0 0,0 0 0,0 0 0,0 0 0,-1 1 0,1-1 0,0 0 0,0 0 0,0 0 0,0 0 0,-1 0 0,1 0 0,0 0 0,0 1 0,0-1 0,-1 0 0,1 0 0,0 0 0,0 0 0,-1 0 0,1 0 0,0 0 0,0 0 0,0 0 0,-1 0 0,1 0 0,0 0 0,0 0 0,-1 0 0,1 0 1,0-1-1,0 1 0,0 0 0,-1 0 0,1 0 0,0 0 0,0 0 0,0 0 0,0 0 0,-1-1 0,1 1 0,0 0 0,0 0 0,0 0 0,0 0 0,0-1 0,-1 1 0,1 0 0,0 0 0,0 0 0,0-1 0,0 1 0,0 0 0,0 0 0,0-1 0,0 1 0,0 0 0,0-1 0,-8 22-32,6-11 25,0 0 0,1 1 0,0-1-1,1 0 1,0 1 0,1-1 0,0 1 0,0-1 0,1 0 0,1 0 0,7 20 0,-9-26 14,1 1 0,1-1 1,-1 0-1,0 0 1,1 0-1,0-1 0,0 1 1,0 0-1,0-1 0,0 0 1,1 0-1,0 0 0,-1 0 1,1-1-1,0 1 0,0-1 1,1 0-1,-1 0 0,0-1 1,1 1-1,-1-1 0,1 0 1,-1 0-1,1 0 0,0-1 1,-1 1-1,1-1 0,0-1 1,4 0-1,2 0 20,-1-2 0,0 1 1,0-1-1,0-1 0,0 0 0,0 0 0,-1-1 1,0 0-1,0-1 0,0 0 0,-1 0 0,12-12 0,-7 5 31,1-1-1,-2-1 0,0 0 0,-1-1 0,18-32 1,-21 25-20,-8 17-39,-5 15-16,1 1 6,0 1 0,0-1 0,1 1 0,1 0 0,-2 14 0,3-19 11,0 0-1,1 0 1,0 0 0,0-1 0,0 1 0,1 0-1,0 0 1,0 0 0,1-1 0,-1 1-1,6 9 1,-5-11 8,1 0-1,0 0 0,0-1 0,1 1 1,-1-1-1,1 0 0,0 0 0,0 0 1,0 0-1,0-1 0,0 1 0,1-1 1,-1-1-1,0 1 0,1 0 0,7 1 1,-1-1-64,0 0 1,-1-1-1,1 0 0,0-1 1,0 0-1,14-2 1,-23 2-44,0 0-1,-1-1 1,1 1 0,-1 0 0,1-1-1,-1 1 1,1-1 0,-1 1 0,1-1-1,-1 0 1,1 1 0,-1-1 0,0 0-1,1 0 1,-1 0 0,0 0 0,0 0-1,0-1 1,0 1 0,0 0 0,0 0-1,0-1 1,0 1 0,0 0 0,0-3-1,0-1-257,0 0 0,0 0 0,-1 0 0,0 0-1,1 0 1,-2-8 0,0 4 377,0-20-1003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3.246"/>
    </inkml:context>
    <inkml:brush xml:id="br0">
      <inkml:brushProperty name="width" value="0.05" units="cm"/>
      <inkml:brushProperty name="height" value="0.05" units="cm"/>
    </inkml:brush>
  </inkml:definitions>
  <inkml:trace contextRef="#ctx0" brushRef="#br0">2 1 18156,'-2'10'1488,"7"0"-1104,3 0-144,5 0 288,4 2-728,2-4 328,5 5-64,1 0-208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3.695"/>
    </inkml:context>
    <inkml:brush xml:id="br0">
      <inkml:brushProperty name="width" value="0.05" units="cm"/>
      <inkml:brushProperty name="height" value="0.05" units="cm"/>
    </inkml:brush>
  </inkml:definitions>
  <inkml:trace contextRef="#ctx0" brushRef="#br0">177 6 14811,'-1'-1'140,"-1"0"0,1 1 0,0-1 0,-1 1 0,1-1 0,-1 1 0,1-1 0,-1 1 0,1 0 0,-1 0 0,1 0 0,-1 0 0,1 0 0,-1 0 0,-2 1 0,-24 5 742,21-3-691,0 0 0,0 0-1,0 1 1,0 0 0,1 0-1,-1 1 1,1 0 0,0 0 0,0 0-1,1 1 1,0 0 0,0 0 0,0 0-1,1 1 1,0-1 0,0 1-1,0 0 1,1 1 0,-4 12 0,4-11-111,1 0 0,0 0 0,0 0 0,1 1 0,1-1 1,-1 0-1,1 1 0,1-1 0,0 0 0,0 1 0,1-1 0,0 0 1,0 0-1,1 0 0,1 0 0,5 10 0,9 10-48,35 44-1,-34-48-118,0 0 0,19 36 0,-36-57 66,0 1 0,0-1 1,0 1-1,0 0 1,-1 0-1,0-1 1,0 1-1,0 0 1,0 0-1,-1 0 1,0 0-1,0 0 0,0 0 1,-1 0-1,0 0 1,0 0-1,-1 5 1,0-6 16,0 0 0,0-1 0,0 1 0,-1 0-1,1-1 1,-1 1 0,0-1 0,0 0 0,0 0 0,0 0 0,-1 0 0,1-1 0,-1 1 0,1-1 0,-1 0 0,0 0 0,0 0 0,0-1 0,-8 3 0,9-3 18,-1 0 1,0 0-1,0 0 1,0 0-1,0-1 1,1 0-1,-1 0 1,0 0-1,0 0 1,0 0-1,0-1 1,0 0-1,1 0 0,-1 0 1,0 0-1,1 0 1,-7-4-1,8 4-11,0-1 0,0 0 0,0 0 0,0 0 0,1 0 0,-1 0-1,0 0 1,1-1 0,0 1 0,-1-1 0,1 1 0,0-1-1,0 1 1,0-1 0,1 1 0,-1-1 0,1 0 0,-1 1 0,1-1-1,0 0 1,0 0 0,0 1 0,0-1 0,1 0 0,0-4 0,3-9-85,0 0 0,1 1 0,1-1 0,0 1 0,1 1 0,12-22 0,62-79-501,-72 104 519,189-243-848,-202 262 1086,0 1-1,1 0 1,0 0-1,0 0 1,-1 11-1,3-16-124,1 1 0,-1 0-1,1-1 1,0 1 0,0 0 0,1 0-1,1 8 1,-1-11-29,-1 0-1,1 0 1,0 0 0,0 0-1,0 0 1,0 0 0,0 0-1,1-1 1,-1 1 0,0 0-1,1-1 1,-1 1 0,1-1-1,0 1 1,0-1 0,-1 0-1,1 0 1,4 2-1,1-1-50,0 1-1,0-2 0,0 1 1,0-1-1,1 0 0,-1-1 0,1 0 1,-1 0-1,0 0 0,1-1 1,12-3-1,8-3-522,44-17 0,-18 0 46,-34 13 49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4.127"/>
    </inkml:context>
    <inkml:brush xml:id="br0">
      <inkml:brushProperty name="width" value="0.05" units="cm"/>
      <inkml:brushProperty name="height" value="0.05" units="cm"/>
    </inkml:brush>
  </inkml:definitions>
  <inkml:trace contextRef="#ctx0" brushRef="#br0">147 101 16291,'-8'2'219,"1"-1"-1,-1 1 0,1 0 0,0 1 1,-1-1-1,1 2 0,1-1 0,-1 1 1,0 0-1,1 0 0,0 0 0,0 1 1,0 0-1,1 1 0,0-1 0,0 1 1,0 0-1,0 0 0,1 0 0,0 1 1,1 0-1,-6 12 0,8-17-191,0 0-1,0 0 0,1 0 1,-1 0-1,0 0 1,1 0-1,0 0 0,-1 0 1,1 1-1,0-1 0,0 0 1,0 0-1,1 0 1,-1 0-1,0 0 0,1 0 1,-1 0-1,1 0 1,0 0-1,0 0 0,-1 0 1,1 0-1,1 0 0,-1 0 1,0-1-1,0 1 1,1-1-1,-1 1 0,1-1 1,-1 1-1,1-1 1,-1 0-1,1 1 0,0-1 1,0 0-1,0 0 1,0 0-1,0-1 0,0 1 1,0 0-1,0-1 0,2 1 1,4 1 10,1-1 1,-1-1-1,0 1 1,0-1-1,0-1 1,0 1-1,0-1 1,1-1-1,13-4 1,-3-1 3,-1-1 1,-1-1-1,0 0 1,0-1-1,-1-1 1,0-1-1,19-19 1,-12 9-8,-1-1 0,-1-1 1,31-48-1,-37 42-52,-14 19 8,-1 11 11,-1 0 0,0 0 0,1 1 0,-1-1 0,0 0 1,1 0-1,-1 1 0,1-1 0,-1 0 0,0 1 1,1-1-1,-1 0 0,1 1 0,-1-1 0,1 1 0,-1-1 1,1 1-1,0-1 0,-1 1 0,1 0 0,-6 5 28,1 0 0,-1 1-1,2 0 1,-1-1 0,1 2 0,0-1-1,1 0 1,-1 1 0,1 0-1,1 0 1,0 0 0,0 0-1,-1 16 1,2-19-12,1 0 0,0 0 0,0 0 0,0 0 0,1 0 0,0 0 1,0 0-1,0 0 0,1-1 0,-1 1 0,1 0 0,0-1 0,1 1 0,-1-1 0,1 0 0,0 1 0,0-1 0,0-1 0,0 1 0,1 0 0,0-1 0,0 0 0,0 0 0,5 4 0,1-2-14,0-1-1,1 0 1,-1 0-1,1-1 0,0 0 1,0-1-1,0 0 0,0-1 1,1 0-1,-1 0 0,0-2 1,0 1-1,1-1 0,-1-1 1,20-5-1,-11 1-12,0-1 1,0 0-1,-1-1 0,0-1 1,0-1-1,-1-1 0,27-20 0,-41 28 11,24-23 10,-27 25-6,1 0-1,-1-1 1,0 1 0,0 0-1,0-1 1,0 1-1,-1-1 1,1 1-1,0-1 1,-1 0 0,1 1-1,-1-1 1,1 1-1,-1-1 1,0 0-1,1 0 1,-1 1 0,0-3-1,-1 3 4,1 0 0,-1 1 0,1-1 0,0 0 0,-1 0 0,0 1 0,1-1 0,-1 0 0,1 1 0,-1-1 0,0 1 0,1-1 0,-1 1 0,0-1 0,0 1 0,1 0 0,-1-1 0,0 1 0,0 0 0,0-1 0,0 1 0,1 0 0,-1 0 0,0 0 0,0 0 0,0 0 0,0 0 0,0 0 0,1 0 0,-1 0 0,-2 1 0,-29 5 307,24-3-207,-1 1 1,2-1-1,-1 2 1,0-1-1,1 1 1,0 0-1,0 0 1,0 1-1,1 0 1,-11 13-1,15-16-72,0-1 0,0 1 0,0 0 0,1 0 1,-1 0-1,1 0 0,0 0 0,0 0 0,0 0 0,0 0 0,0 0 0,1 0 0,-1 7 0,2-8-41,-1 1 1,1-1-1,-1 1 0,1-1 1,0 1-1,0-1 0,0 1 0,0-1 1,1 0-1,-1 0 0,0 0 1,1 0-1,0 0 0,-1 0 0,1 0 1,0 0-1,0-1 0,0 1 0,0-1 1,3 2-1,3 1-82,-1 0 1,1-1-1,0 0 1,0-1-1,1 0 0,-1 0 1,0 0-1,1-1 1,-1-1-1,1 1 0,0-1 1,-1-1-1,14-1 1,26-8-256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4.590"/>
    </inkml:context>
    <inkml:brush xml:id="br0">
      <inkml:brushProperty name="width" value="0.05" units="cm"/>
      <inkml:brushProperty name="height" value="0.05" units="cm"/>
    </inkml:brush>
  </inkml:definitions>
  <inkml:trace contextRef="#ctx0" brushRef="#br0">65 7 18876,'10'-6'2160,"-7"6"-1303,-3 6-409,-6 9 1280,-1 7-464,-3 10-551,1 6-257,-1 11-376,2 3-48,0 1-200,6-5-64,2-6-168,0-5-137,0-13-303,0-8-400,-3-20 832,-4-10-248,-1-12 40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039"/>
    </inkml:context>
    <inkml:brush xml:id="br0">
      <inkml:brushProperty name="width" value="0.05" units="cm"/>
      <inkml:brushProperty name="height" value="0.05" units="cm"/>
    </inkml:brush>
  </inkml:definitions>
  <inkml:trace contextRef="#ctx0" brushRef="#br0">22 68 18108,'8'-4'1840,"20"-1"-1016,10-2-311,17-1 887,7-2-320,7 0-336,1 0-232,-5 2-704,-10 4-488,-17 3 576,-18 1-152,-33 5-128</inkml:trace>
  <inkml:trace contextRef="#ctx0" brushRef="#br0" timeOffset="1">1 272 17804,'19'1'1928,"24"-2"-1176,10-7-312,13-3 825,5 1-529,5-4 1016,-3-1-1248,-5 5-240,-8 3-24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534"/>
    </inkml:context>
    <inkml:brush xml:id="br0">
      <inkml:brushProperty name="width" value="0.05" units="cm"/>
      <inkml:brushProperty name="height" value="0.05" units="cm"/>
    </inkml:brush>
  </inkml:definitions>
  <inkml:trace contextRef="#ctx0" brushRef="#br0">70 1 18700,'-6'45'3119,"-44"257"-1629,42-265-1335,7-31-143,0 0 31,0 0 0,0 1 0,0-1 0,0 0 0,1 7 0,1-12-27,-1 0 0,0 0 0,0 0 0,0 0 0,0-1 0,0 1 0,1 0-1,-1 0 1,0 0 0,1-1 0,-1 1 0,1 0 0,-1 0 0,1-1 0,-1 1 0,1 0 0,-1-1 0,1 1 0,0-1 0,-1 1-1,1-1 1,0 1 0,0-1 0,-1 1 0,1-1 0,0 0 0,0 1 0,0-1 0,-1 0 0,1 0 0,0 1 0,0-1 0,0 0-1,0 0 1,0 0 0,-1 0 0,1 0 0,0 0 0,0 0 0,0-1 0,0 1 0,0 0 0,-1 0 0,2-1 0,6-1 64,-1-1-1,0 0 1,1 0 0,-1-1 0,0 0 0,-1 0 0,1-1 0,6-5 0,50-49 389,-50 46-357,60-63-95,78-108-1,-142 170-973,-13 16-27,-18 18 74,-2 6 222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983"/>
    </inkml:context>
    <inkml:brush xml:id="br0">
      <inkml:brushProperty name="width" value="0.05" units="cm"/>
      <inkml:brushProperty name="height" value="0.05" units="cm"/>
    </inkml:brush>
  </inkml:definitions>
  <inkml:trace contextRef="#ctx0" brushRef="#br0">1 464 12595,'3'26'2144,"4"-2"-1064,6-7-423,4-4 1815,6-7-1464,1-6-392,5-9 1249,0-7-1393,1-7-176,0-2-48</inkml:trace>
  <inkml:trace contextRef="#ctx0" brushRef="#br0" timeOffset="1">541 1 17524,'-14'36'1952,"-2"4"-1280,-4 4-208,2 2 1289,5 4-1081,1 3-112,6-3-96,5-2-96,2-10-176,4 0-80,0-8-112,1-3-88,-4-8-496,-2-5-192,0-13 1760,-3 1-1072,-2-15-32,0-3-32</inkml:trace>
  <inkml:trace contextRef="#ctx0" brushRef="#br0" timeOffset="2">344 252 18660,'-9'-20'2320,"6"2"-1543,5 11-369,8 3 1448,11 10-824,5 2-432,8 5-1240,1 2 664,6 5-200,2 1-48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6.449"/>
    </inkml:context>
    <inkml:brush xml:id="br0">
      <inkml:brushProperty name="width" value="0.05" units="cm"/>
      <inkml:brushProperty name="height" value="0.05" units="cm"/>
    </inkml:brush>
  </inkml:definitions>
  <inkml:trace contextRef="#ctx0" brushRef="#br0">0 37 22253,'10'9'1712,"-1"-7"-1616,2-7-520,-2-8 1192,-5-1-424,-8-2-384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2.436"/>
    </inkml:context>
    <inkml:brush xml:id="br0">
      <inkml:brushProperty name="width" value="0.025" units="cm"/>
      <inkml:brushProperty name="height" value="0.025" units="cm"/>
    </inkml:brush>
  </inkml:definitions>
  <inkml:trace contextRef="#ctx0" brushRef="#br0">0 9 13123,'43'-5'1018,"-1"2"-1,1 2 1,53 6 0,-80-4-909,-1 2-1,0 0 1,0 0-1,0 1 0,0 1 1,-1 1-1,0 0 1,0 1-1,0 0 1,-1 1-1,0 1 1,16 13-1,-23-17-53,-1 1 0,0-1 1,0 1-1,-1-1 0,0 1 0,0 1 1,0-1-1,-1 0 0,0 1 0,0 0 1,0 0-1,-1 0 0,0 0 0,-1 0 1,1 0-1,-1 0 0,-1 1 0,1-1 1,-1 0-1,-1 1 0,-1 11 0,-1-7 79,0 0-1,0-1 0,-2 1 1,1-1-1,-1 1 0,-1-2 1,0 1-1,-1 0 0,0-1 1,0 0-1,-1-1 0,-9 9 1,5-7 117,0 0 1,-1-1 0,0 0-1,0-1 1,-24 12-1,27-17-131,0 0-1,1 0 0,-1-1 0,-1 0 0,1 0 0,0-1 0,-1-1 0,1 0 0,-16 0 0,23-1-143,0-1 1,0 1-1,0 0 0,0-1 0,0 0 0,1 1 0,-1-1 1,0 0-1,1 0 0,-1-1 0,0 1 0,1-1 0,0 1 1,-1-1-1,1 0 0,0 0 0,0 0 0,0 0 1,0 0-1,0 0 0,0 0 0,1-1 0,-1 1 0,-1-4 1,1 1-4,0-1 1,1 0-1,-1 0 1,1 1-1,0-1 1,1 0-1,-1 0 1,1 0-1,0 0 1,2-12-1,10-36-302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7.550"/>
    </inkml:context>
    <inkml:brush xml:id="br0">
      <inkml:brushProperty name="width" value="0.05" units="cm"/>
      <inkml:brushProperty name="height" value="0.05" units="cm"/>
    </inkml:brush>
  </inkml:definitions>
  <inkml:trace contextRef="#ctx0" brushRef="#br0">321 279 15339,'1'-2'82,"-1"1"-1,1 0 0,-1-1 0,1 1 1,-1 0-1,1-1 0,-1 1 1,0 0-1,0-1 0,0 1 0,0 0 1,0-1-1,0 1 0,0-1 1,0 1-1,-1 0 0,1-1 0,0 1 1,-1 0-1,1-1 0,-1 1 1,1 0-1,-1 0 0,0-1 0,0 1 1,1 0-1,-1 0 0,0 0 1,0 0-1,0 0 0,0 0 0,0 0 1,0 0-1,-1 1 0,1-1 1,0 0-1,0 1 0,-1-1 0,1 1 1,0-1-1,-1 1 0,1-1 1,0 1-1,-1 0 0,1 0 0,-2 0 1,-4-1 78,0 0 0,0 1 0,0-1 1,0 2-1,0-1 0,0 1 0,-13 3 1,9 0-97,0 1 1,0 0-1,1 0 1,0 1 0,0 1-1,0-1 1,1 2-1,0-1 1,1 1 0,-16 18-1,15-14-42,0 0 0,0 0 1,1 1-1,1 0 0,0 0 0,1 1 0,0-1 0,-4 18 0,9-27-12,0 1 1,0-1-1,1 1 0,-1-1 0,1 0 1,0 1-1,0-1 0,1 1 0,-1-1 1,1 0-1,0 1 0,3 6 0,-4-9-4,1 0 0,0-1-1,0 1 1,0-1 0,1 1-1,-1-1 1,0 0-1,1 1 1,-1-1 0,0 0-1,1 0 1,0 0 0,-1 0-1,1 0 1,0 0-1,-1 0 1,1-1 0,0 1-1,0-1 1,-1 1 0,1-1-1,0 0 1,0 1 0,0-1-1,0 0 1,0 0-1,0 0 1,-1-1 0,1 1-1,0 0 1,3-2 0,4 0 36,-1-1 0,1 0 0,-1-1 0,1 0 0,-1 0 0,0-1 0,-1 0 0,1 0 0,-1-1 0,9-8 0,4-6 318,36-46 1,-43 48-142,0 0 0,-1-1 1,-1-1-1,-1 0 0,0 0 1,11-40-1,-18 50-126,-1 0 1,-1 0-1,1 0 0,-2 0 0,1 0 1,-1 0-1,-3-17 0,2 21-66,0-1-1,-1 0 0,0 1 0,-1 0 1,1-1-1,-1 1 0,-1 0 0,1 0 1,-1 1-1,0-1 0,0 1 1,-7-7-1,6 7-85,0 1 0,0 0 0,-1 0 0,1 1 0,-1 0 0,0 0 0,0 0 0,0 0 0,-1 1 0,1 0 0,0 1 0,-1-1 0,1 1 0,-1 1 0,0-1 0,1 1 0,-1 0 0,1 0 0,-1 1 0,-11 2 0,9-1-138,0 1-1,0-1 0,1 1 0,0 1 0,-1-1 0,1 2 0,0-1 0,1 1 0,-1 0 0,1 0 0,0 1 0,0 0 0,1 1 0,-10 11 0,10-10-6,1 0-1,0 1 1,0-1-1,1 1 1,0 0-1,0 0 1,1 1-1,0-1 0,1 1 1,-2 12-1,7 5-412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7.951"/>
    </inkml:context>
    <inkml:brush xml:id="br0">
      <inkml:brushProperty name="width" value="0.05" units="cm"/>
      <inkml:brushProperty name="height" value="0.05" units="cm"/>
    </inkml:brush>
  </inkml:definitions>
  <inkml:trace contextRef="#ctx0" brushRef="#br0">78 14 17196,'1'-1'69,"-1"1"1,0-1 0,0 1-1,0-1 1,1 0-1,-1 1 1,0-1 0,0 1-1,0-1 1,0 1 0,0-1-1,0 0 1,0 1 0,0-1-1,-1 1 1,1-1-1,0 1 1,0-1 0,0 1-1,-1-1 1,1 0 0,-8 6 920,-11 22 315,10-4-1138,0 1 0,1-1-1,2 2 1,0-1 0,1 0-1,2 1 1,0 0 0,2 0-1,1 0 1,1 0 0,5 31 0,-6-51-175,1 3-31,0 0 0,1 0 0,-1 0 0,2 0 1,-1 0-1,1 0 0,0-1 0,7 13 0,-10-20 23,0 1 0,0-1 0,1 0-1,-1 1 1,0-1 0,0 0 0,0 1-1,1-1 1,-1 0 0,0 1 0,0-1 0,1 0-1,-1 1 1,0-1 0,1 0 0,-1 0 0,0 1-1,1-1 1,-1 0 0,0 0 0,1 0-1,-1 0 1,0 1 0,1-1 0,-1 0 0,1 0-1,-1 0 1,0 0 0,1 0 0,-1 0 0,1 0-1,-1 0 1,0 0 0,1 0 0,-1 0-1,1 0 1,-1-1 0,0 1 0,1 0 0,-1 0-1,0 0 1,1 0 0,0-1 0,-1 0-4,1 0 1,0 0-1,-1-1 1,1 1-1,-1 0 1,1 0-1,-1-1 1,0 1-1,1 0 1,-1 0 0,0-1-1,0 1 1,0 0-1,0-2 1,-5-27-205,-4-5-80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8.384"/>
    </inkml:context>
    <inkml:brush xml:id="br0">
      <inkml:brushProperty name="width" value="0.05" units="cm"/>
      <inkml:brushProperty name="height" value="0.05" units="cm"/>
    </inkml:brush>
  </inkml:definitions>
  <inkml:trace contextRef="#ctx0" brushRef="#br0">51 18 13275,'0'-15'1920,"5"12"-1024,17 3-191,8 2 2063,14 4-1672,9-2-199,10-1-233,2-2-152,-1 2-592,-3-2-456,-13-1 480,-8-1-160,-14 1-120</inkml:trace>
  <inkml:trace contextRef="#ctx0" brushRef="#br0" timeOffset="1">0 319 16363,'20'-2'1809,"22"-8"-961,5-4-288,12-2 1041,4-1-497,3 2-256,0 3-288,-7 3-1088,-5 2 1808,-14 5-1208,-5 2-24,-14 0-32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8.829"/>
    </inkml:context>
    <inkml:brush xml:id="br0">
      <inkml:brushProperty name="width" value="0.05" units="cm"/>
      <inkml:brushProperty name="height" value="0.05" units="cm"/>
    </inkml:brush>
  </inkml:definitions>
  <inkml:trace contextRef="#ctx0" brushRef="#br0">0 214 16043,'12'0'1825,"12"-6"-1145,22-8-152,11-5 968,26-1-655,9-2-73,11 1-128,6-1-112,3 5-520,0 1-288,-8 4-480,-3 0-368,-20 2 855,-7-3-239,-14 3-240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9.344"/>
    </inkml:context>
    <inkml:brush xml:id="br0">
      <inkml:brushProperty name="width" value="0.05" units="cm"/>
      <inkml:brushProperty name="height" value="0.05" units="cm"/>
    </inkml:brush>
  </inkml:definitions>
  <inkml:trace contextRef="#ctx0" brushRef="#br0">9 192 15091,'-2'-3'177,"1"0"0,0 1-1,0-1 1,0 0 0,1 0 0,-1 0-1,0 0 1,1 1 0,0-1 0,0 0-1,0 0 1,0 0 0,0 0 0,1 0 0,-1 0-1,1 0 1,0 1 0,0-1 0,0 0-1,0 0 1,0 1 0,1-1 0,-1 1-1,1-1 1,-1 1 0,1 0 0,0 0-1,3-4 1,6-4 260,-1 1 0,2-1 0,-1 2 0,17-11 0,-12 10-173,1 0 1,0 0-1,22-7 1,-33 14-224,0 0 0,0 0 1,0 1-1,0-1 1,0 1-1,0 1 1,0-1-1,0 1 1,0 1-1,0-1 0,0 1 1,1 0-1,10 3 1,-15-3-38,0 0 0,1 1 0,-1-1 1,0 1-1,0 0 0,0-1 0,0 1 1,0 0-1,0 0 0,-1 0 0,1 0 1,-1 1-1,1-1 0,-1 0 0,0 1 1,0-1-1,0 1 0,0-1 0,0 1 0,-1-1 1,1 1-1,-1 0 0,1-1 0,-1 1 1,0 0-1,0-1 0,-1 1 0,1 3 1,-2 7-12,0-1 1,0 0-1,-2 0 1,-7 21-1,2-13-5,-1 0-1,-15 22 0,-5 10 6,28-49 9,1 1 1,-1 0-1,0 0 0,1 0 0,0 0 0,-1 6 1,2-9-10,0 0 0,0 0 0,0 0 1,0 0-1,0 0 0,0 0 0,0 0 1,0 0-1,0 0 0,1 0 1,-1 0-1,0 0 0,1 0 0,-1 0 1,1 0-1,-1 0 0,1 0 0,0 0 1,-1-1-1,1 1 0,0 0 0,-1 0 1,1-1-1,0 1 0,0 0 1,0-1-1,0 1 0,0-1 0,0 1 1,0-1-1,1 1 0,9 2-309,0 0-1,1-1 1,0-1 0,17 1 0,15 2-49,-11 2-33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9.899"/>
    </inkml:context>
    <inkml:brush xml:id="br0">
      <inkml:brushProperty name="width" value="0.05" units="cm"/>
      <inkml:brushProperty name="height" value="0.05" units="cm"/>
    </inkml:brush>
  </inkml:definitions>
  <inkml:trace contextRef="#ctx0" brushRef="#br0">335 251 18116,'-7'-5'193,"0"1"1,0 1-1,0-1 0,-1 1 1,0 1-1,0-1 0,1 1 0,-1 1 1,0-1-1,-1 1 0,1 1 1,0 0-1,0 0 0,0 0 1,0 1-1,0 0 0,0 1 1,0 0-1,0 0 0,0 0 1,0 1-1,1 1 0,0-1 1,-1 1-1,1 0 0,1 1 1,-1-1-1,-11 12 0,5-4-98,1 1-1,0 0 0,-18 27 1,25-32-95,0 0 0,1 0 0,0 0 0,0 0 0,1 1 1,0 0-1,1-1 0,0 1 0,-1 12 0,2-19 2,1 0 0,0 0 0,0 0 1,0 0-1,0 0 0,0 0 0,1 1 0,-1-1 0,1 0 0,-1 0 0,1 0 0,0 0 0,-1-1 1,1 1-1,0 0 0,0 0 0,1 0 0,-1-1 0,0 1 0,1-1 0,-1 1 0,0-1 0,1 1 0,0-1 1,-1 0-1,1 0 0,0 1 0,0-1 0,0-1 0,-1 1 0,1 0 0,0 0 0,0-1 0,0 1 1,0-1-1,0 0 0,0 1 0,1-1 0,-1 0 0,3 0 0,4-1 41,0 1 0,0-1 0,0-1 0,0 0 0,-1 0 0,1 0 0,-1-1 1,13-6-1,-5-1 20,0-1-1,0 0 1,-1-1 0,0-1 0,-1 0 0,0-1 0,-1 0 0,-1-1 0,0-1 0,-2 0 0,1 0 0,-2-1 0,0-1 0,-1 1 0,-1-1 0,-1-1-1,0 1 1,-1-1 0,-1 0 0,1-21 0,-4 34-96,-1 0 0,0 1-1,0-1 1,-1 0 0,0 0-1,0 0 1,0 1 0,0-1-1,-1 0 1,0 1 0,0 0-1,-1-1 1,0 1 0,1 0-1,-2 0 1,-5-7 0,6 8-70,-1 1 0,0 0 0,0 0 1,0 0-1,0 0 0,-1 1 1,1-1-1,-1 1 0,1 1 1,-1-1-1,0 0 0,0 1 0,1 0 1,-1 0-1,0 1 0,0-1 1,0 1-1,0 0 0,-9 1 1,-1 2 72,0 0 0,0 1 0,0 1 0,0 0 0,0 1 1,1 0-1,-14 10 0,-10 7-370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0.361"/>
    </inkml:context>
    <inkml:brush xml:id="br0">
      <inkml:brushProperty name="width" value="0.05" units="cm"/>
      <inkml:brushProperty name="height" value="0.05" units="cm"/>
    </inkml:brush>
  </inkml:definitions>
  <inkml:trace contextRef="#ctx0" brushRef="#br0">146 1 18452,'-68'211'2376,"-3"15"-1947,70-223-427,0 4 3,-1 0 0,1 0 0,0-1 0,1 1 0,-1 8 0,1-13 3,1-1 0,-1 0 1,0 0-1,0 0 0,0 1 0,1-1 1,-1 0-1,1 0 0,-1 0 1,1 0-1,-1 0 0,1 0 1,0 0-1,-1 0 0,1 0 0,0 0 1,0 0-1,0 0 0,0 0 1,0-1-1,0 1 0,0 0 0,0-1 1,0 1-1,0-1 0,0 1 1,0-1-1,0 1 0,1-1 1,-1 0-1,0 0 0,0 1 0,0-1 1,1 0-1,1 0 0,12-2 79,0 0 0,0-1-1,0 0 1,0-1 0,-1-1 0,27-12-1,-10 4-119,28-10-726,71-38 0,-99 42 352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0.843"/>
    </inkml:context>
    <inkml:brush xml:id="br0">
      <inkml:brushProperty name="width" value="0.05" units="cm"/>
      <inkml:brushProperty name="height" value="0.05" units="cm"/>
    </inkml:brush>
  </inkml:definitions>
  <inkml:trace contextRef="#ctx0" brushRef="#br0">0 44 18132,'19'-8'691,"0"0"0,0 1-1,0 2 1,1 0 0,0 1 0,0 1 0,0 0-1,1 2 1,31 2 0,-48-1-657,0 0 1,-1 1-1,1 0 1,0 0-1,0 0 1,0 0-1,-1 0 1,1 1-1,0 0 1,-1 0-1,0 0 1,6 4-1,-7-4-28,0 0 0,-1-1-1,1 1 1,-1 1 0,0-1 0,1 0-1,-1 0 1,0 0 0,0 1 0,0-1 0,0 0-1,-1 1 1,1-1 0,-1 1 0,0-1 0,1 1-1,-1-1 1,0 1 0,0-1 0,-1 5-1,-1 2-8,0 0 0,0 0 0,-1-1 0,-1 1 0,1-1 0,-1 1 0,-1-1 0,1 0-1,-1-1 1,-7 9 0,-11 12 11,-33 29 0,37-38-10,7-5-32,12-14 30,0 0-1,0 0 0,0 0 0,0 0 1,0 1-1,0-1 0,0 0 1,0 0-1,0 0 0,0 0 0,0 0 1,0 0-1,0 1 0,0-1 0,0 0 1,0 0-1,0 0 0,0 0 0,0 0 1,0 1-1,0-1 0,0 0 0,0 0 1,0 0-1,0 0 0,0 0 0,0 1 1,0-1-1,0 0 0,0 0 0,0 0 1,0 0-1,0 0 0,0 0 0,1 0 1,-1 1-1,0-1 0,0 0 1,0 0-1,0 0 0,0 0 0,0 0 1,0 0-1,1 0 0,-1 0 0,25-4-707,-15 2 484,24-7-182,-1-2 0,61-29 1,-45 16 62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1.288"/>
    </inkml:context>
    <inkml:brush xml:id="br0">
      <inkml:brushProperty name="width" value="0.05" units="cm"/>
      <inkml:brushProperty name="height" value="0.05" units="cm"/>
    </inkml:brush>
  </inkml:definitions>
  <inkml:trace contextRef="#ctx0" brushRef="#br0">291 0 17268,'4'2'389,"-1"0"1,0 0 0,0 0-1,0 0 1,0 0-1,0 1 1,0-1 0,4 6-1,-6-6-271,0 0 1,0 0-1,0 0 1,0 0-1,-1 1 0,1-1 1,-1 0-1,0 0 0,1 0 1,-1 1-1,0-1 0,0 0 1,0 0-1,-1 0 0,1 1 1,-1 2-1,-2 5 34,0-1 1,-1 0-1,0 0 0,0 0 0,-1 0 0,0-1 0,0 0 1,-1 0-1,0 0 0,-9 8 0,-11 10 131,-38 29 1,-56 24 122,76-51-388,43-28-23,0 1 1,0-1-1,0 1 0,0 0 1,0-1-1,0 1 1,0 0-1,1-1 0,-1 1 1,0 0-1,0 0 0,1 0 1,-1 0-1,0 2 1,1-3-2,0 0 1,0 0 0,0 1 0,0-1 0,0 0 0,1 0 0,-1 1-1,0-1 1,0 0 0,0 0 0,1 1 0,-1-1 0,0 0 0,0 0-1,0 1 1,1-1 0,-1 0 0,0 0 0,0 0 0,1 0 0,-1 0-1,0 1 1,1-1 0,-1 0 0,0 0 0,1 0 0,-1 0 0,0 0-1,0 0 1,1 0 0,0 0 0,36-1-305,120-19-1029,80-6-490,-178 23 1431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1.752"/>
    </inkml:context>
    <inkml:brush xml:id="br0">
      <inkml:brushProperty name="width" value="0.05" units="cm"/>
      <inkml:brushProperty name="height" value="0.05" units="cm"/>
    </inkml:brush>
  </inkml:definitions>
  <inkml:trace contextRef="#ctx0" brushRef="#br0">297 4 17724,'-10'-1'222,"0"-1"0,0 2 1,0-1-1,0 2 0,0-1 0,0 1 1,1 1-1,-1 0 0,0 0 0,1 1 1,-1 0-1,1 0 0,0 1 0,0 1 1,0-1-1,-14 11 0,13-7-104,-1 0 0,1 1 0,1 0 0,0 0 0,0 1 0,1 0 0,0 1 0,1 0 0,0 0 0,0 0 0,1 1 0,-5 16 0,9-24-86,1 1 1,-1 0 0,1 1 0,0-1 0,1 0-1,-1 0 1,1 0 0,0 0 0,0 1-1,1-1 1,-1 0 0,1 0 0,0 0 0,1 0-1,-1 0 1,4 7 0,-3-8-17,1 0 0,-1-1 0,1 1 0,0 0 0,0-1 0,0 0 1,1 0-1,-1 0 0,1 0 0,0 0 0,0-1 0,0 1 0,0-1 0,0 0 0,0-1 0,0 1 0,1-1 0,6 2 0,3 0 12,-1-2 0,0 1-1,0-2 1,0 0 0,0 0-1,1-1 1,-1-1 0,0 0-1,13-5 1,-17 5-4,0-1-1,1 0 1,-1-1 0,-1 0 0,1-1 0,-1 0-1,1 0 1,-1 0 0,-1-1 0,1-1-1,-1 1 1,12-15 0,-16 16-71,0 1 1,0-1-1,-1 0 1,1 0-1,-1 0 1,-1 0 0,1 0-1,-1 0 1,1-1-1,-1 1 1,-1 0-1,1-1 1,-1 1-1,0 0 1,0-1-1,-1 1 1,0 0-1,0-1 1,-1-4-1,-2-2-63,0 1 0,0 0 0,-1 0 0,-1 1 0,0 0 0,0-1 0,-14-14 0,-13-12-263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6.686"/>
    </inkml:context>
    <inkml:brush xml:id="br0">
      <inkml:brushProperty name="width" value="0.025" units="cm"/>
      <inkml:brushProperty name="height" value="0.025" units="cm"/>
    </inkml:brush>
  </inkml:definitions>
  <inkml:trace contextRef="#ctx0" brushRef="#br0">813 701 12955,'1'-2'512,"0"0"1,-1 0-1,1 0 0,-1-1 1,0 1-1,0 0 1,0 0-1,0-1 0,0 1 1,0 0-1,0 0 1,-1 0-1,0-4 0,-1-7 695,2 8-1024,-1 0-1,1 0 1,-1 1-1,0-1 1,-1 0-1,1 1 1,-1-1-1,0 1 0,0 0 1,0-1-1,-1 1 1,-2-4-1,-6-6 24,-1 0-1,-12-11 1,1 1 30,-13-15-79,-61-53 0,82 80-152,0 1 1,-1 0 0,-1 1-1,0 1 1,0 1-1,0 0 1,-34-9 0,-102-31 41,131 39-35,0-1 0,1-1 0,1-1 1,-34-25-1,-72-75 66,126 112-126,-1-1 1,1 0-1,0 1 0,-1-1 0,1 1 0,0-1 0,-1 0 0,1 1 0,0-1 0,0 0 1,0 1-1,0-1 0,0 1 0,0-1 0,0 0 0,0 1 0,0-1 0,0 0 0,0 1 0,0-1 1,0 0-1,1 1 0,-1-1 0,0 0 0,0 1 0,1-1 0,-1 1 0,0-1 0,1 1 0,-1-1 1,1 0-1,18-20-1487,-12 14 1266,1-3-375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505"/>
    </inkml:context>
    <inkml:brush xml:id="br0">
      <inkml:brushProperty name="width" value="0.05" units="cm"/>
      <inkml:brushProperty name="height" value="0.05" units="cm"/>
    </inkml:brush>
  </inkml:definitions>
  <inkml:trace contextRef="#ctx0" brushRef="#br0">0 32 21341,'0'0'2008,"6"0"-1568,3 0-368,5-1 784,8-3-1152,3-1-464,5-2 544,3-1-216,-4 2-168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979"/>
    </inkml:context>
    <inkml:brush xml:id="br0">
      <inkml:brushProperty name="width" value="0.05" units="cm"/>
      <inkml:brushProperty name="height" value="0.05" units="cm"/>
    </inkml:brush>
  </inkml:definitions>
  <inkml:trace contextRef="#ctx0" brushRef="#br0">1 12 16652,'1'4'1896,"1"-1"-1400,-1-6-696,2-3 1112,7 2-344,-3-2-8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1.822"/>
    </inkml:context>
    <inkml:brush xml:id="br0">
      <inkml:brushProperty name="width" value="0.05" units="cm"/>
      <inkml:brushProperty name="height" value="0.05" units="cm"/>
    </inkml:brush>
  </inkml:definitions>
  <inkml:trace contextRef="#ctx0" brushRef="#br0">10139 843 8034,'-30'-11'458,"-1"1"0,-1 2 0,1 1 0,-2 1 0,1 2 0,-60-1 0,-49 10-488,-253-24 1,-607-89-978,436 33 1133,3-28 1104,-360-53 84,403 99-1174,-404-56 5,756 85-123,-755-97 174,46 113-209,652 24 60,-258 46 0,-66 56 17,31 41-58,12 37-36,417-157 20,70-28 3,-191 82-24,178-74 6,1 2 0,0 1 1,1 2-1,-37 33 0,58-47-26,0 2 1,0-1-1,1 1 0,1 0 1,-1 1-1,1 0 0,1-1 0,0 2 1,0-1-1,0 1 0,2 0 0,-1 0 1,1 0-1,0 0 0,1 0 0,0 1 1,1-1-1,0 1 0,1-1 1,0 1-1,1-1 0,0 1 0,3 12 1,4 8-40,2-1 0,2 1 0,0-2 0,2 0 0,1 0 0,32 43 0,129 148 427,-168-212-302,30 35 18,2-1 0,3-3-1,0-1 1,3-2 0,1-3 0,1-1-1,2-3 1,1-1 0,1-3 0,91 30-1,-12-17-115,2-7 0,0-5-1,140 8 1,411-2 26,-656-31 41,3020-86-1595,-2024 18 792,719-61-2239,-815 62 3158,-180 16 1019,-243-11-468,-410 44-507,-1-5-1,-2-4 1,114-48-1,-184 64-151,-1 0-1,0-1 0,-1-1 1,0-1-1,23-19 0,-34 24-11,0-1 1,0-1-1,-1 1 1,0-1-1,-1-1 0,0 0 1,0 0-1,-1 0 0,-1 0 1,0-1-1,5-17 0,-3 5 120,-2 0-1,0 0 0,-1 0 0,-2-1 0,0-46 1,-3 59-5,0 1 1,-1 0-1,0 0 1,-1 0-1,0 0 1,-1 0-1,0 1 1,0-1-1,-1 1 1,0 0-1,-1 1 1,-1-1-1,1 1 1,-1 0-1,-10-9 1,-3 1 75,0 1 0,-1 0 1,-1 2-1,0 1 0,-33-15 1,-126-43 192,33 24-266,-229-41 0,-160 9-307,-42 23-12,320 34-971,4-6 633,138 14 215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3.616"/>
    </inkml:context>
    <inkml:brush xml:id="br0">
      <inkml:brushProperty name="width" value="0.05" units="cm"/>
      <inkml:brushProperty name="height" value="0.05" units="cm"/>
    </inkml:brush>
  </inkml:definitions>
  <inkml:trace contextRef="#ctx0" brushRef="#br0">61 1 11715,'-2'0'78,"-5"2"119,0 0 0,0 1 0,0-1 0,-9 6 0,15-7-180,0-1-1,0 1 1,0-1 0,1 1 0,-1-1 0,0 1 0,0-1 0,0 1 0,1 0 0,-1-1 0,0 1 0,1 0 0,-1 0 0,1 0 0,-1 0 0,1-1 0,-1 1 0,1 0 0,0 0 0,-1 0 0,1 0 0,0 0 0,0 0 0,-1 0 0,1 0 0,0 0 0,0 0 0,0 0 0,0 0 0,1 0 0,-1 0 0,0 0 0,0 0 0,0 0-1,1 0 1,-1 0 0,1 0 0,-1 0 0,1-1 0,-1 1 0,1 0 0,-1 0 0,2 1 0,8 9 20,1 0-1,0 0 1,0-1-1,1-1 1,17 11 0,71 37 105,-51-31-66,52 29 55,769 450 147,-707-396-279,276 243 1,-357-271 0,-3 4 0,-3 3 1,-5 3-1,100 167 0,-1 71 14,-95-174 1,-9-23-12,173 325-3,83 154-10,-277-508 2,-4 3-1,-5 1 1,-4 1-1,18 123 1,-44-181-8,-1 0 0,-3 1 1,-2-1-1,-2 1 0,-12 67 0,1-51-8,-3-1 0,-3 0 0,-39 91 0,-58 93-52,-158 251-1,-23 0 332,231-386-127,-34 55 105,74-130-91,-2-1-1,-34 36 0,54-69-577,10-12-601,8-15-66,-9 20 1149,8-12-560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4.093"/>
    </inkml:context>
    <inkml:brush xml:id="br0">
      <inkml:brushProperty name="width" value="0.05" units="cm"/>
      <inkml:brushProperty name="height" value="0.05" units="cm"/>
    </inkml:brush>
  </inkml:definitions>
  <inkml:trace contextRef="#ctx0" brushRef="#br0">559 0 15107,'-6'9'816,"-38"106"-719,-5-3 0,-78 129 0,-150 197 488,259-412-567,11-16-5,-15 25 9,21-34-22,0 1 1,0 0-1,0-1 1,0 1-1,0 0 1,1 0-1,-1-1 0,1 1 1,-1 0-1,1 0 1,0 0-1,0 0 1,0 0-1,0-1 1,0 1-1,0 2 1,1-3-1,-1-1 0,0 1 0,1-1 0,-1 1 0,0-1 0,1 0 1,-1 1-1,1-1 0,-1 0 0,1 1 0,-1-1 0,1 0 0,-1 0 1,1 1-1,-1-1 0,1 0 0,-1 0 0,1 0 0,-1 0 0,1 0 1,-1 1-1,1-1 0,-1 0 0,1 0 0,-1-1 0,1 1 0,0 0 1,20-4 11,54-23 17,120-59 1,-87 35-153,111-41-115,-109 46 190,-10 3-58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6.940"/>
    </inkml:context>
    <inkml:brush xml:id="br0">
      <inkml:brushProperty name="width" value="0.05" units="cm"/>
      <inkml:brushProperty name="height" value="0.05" units="cm"/>
    </inkml:brush>
  </inkml:definitions>
  <inkml:trace contextRef="#ctx0" brushRef="#br0">6 136 16492,'2'47'2182,"-6"91"0,0-85-1479,4 55-1,4-93-457,1-11 296,-4-5-496,0 0 0,0 0 0,0 1 0,0-1 0,0 0 0,0 0 0,-1 0 0,1 0 0,0 0 0,-1-1 0,1 1 0,-1 0 0,1 0 0,-1 0 0,0 0 0,1-1 0,-1 0 0,9-40 488,-3 1-1,-1-1 1,-1-73 0,-3 106-511,-2-17 39,0 19-54,1-1 1,0 1-1,0 0 1,1-1 0,2-7-1,17 46-85,-17-26 76,0 0 1,1 0-1,-1 0 1,1-1-1,0 1 1,0-1 0,1 0-1,-1 0 1,1-1-1,0 1 1,0-1 0,0 0-1,0-1 1,0 1-1,1-1 1,-1 0-1,1 0 1,0-1 0,0 1-1,-1-1 1,1-1-1,0 1 1,0-1 0,0 0-1,0 0 1,0-1-1,0 0 1,-1 0-1,1 0 1,0 0 0,10-5-1,-1-1 23,0-1-1,0 0 1,-1-1 0,0 0-1,-1-1 1,0-1 0,0 0-1,-1-1 1,0 0-1,-1-1 1,-1 0 0,0-1-1,-1 0 1,9-18 0,-16 27-5,-1 1 1,1-1-1,-1 0 1,0 0 0,0 0-1,0-10 1,-1 15-14,0-1 0,0 0-1,0 0 1,0 0 0,0 1 0,0-1 0,-1 0-1,1 0 1,0 1 0,0-1 0,-1 0 0,1 1-1,-1-1 1,1 0 0,0 1 0,-1-1 0,1 0-1,-1 1 1,1-1 0,-1 1 0,0-1 0,0 1-2,0-1 0,-1 1 0,1 0 0,0 0 1,0 0-1,0-1 0,0 1 0,0 0 0,0 1 0,-1-1 1,1 0-1,0 0 0,0 0 0,0 1 0,0-1 0,0 1 1,0-1-1,0 1 0,-2 0 0,-4 3-2,-1 1 0,1 0-1,0 1 1,0-1 0,1 1 0,0 1 0,0-1 0,0 1-1,-8 13 1,6-8-6,1 0-1,1 1 1,0-1 0,0 1-1,-5 20 1,9-25-10,0 0 0,1 0 1,0 0-1,0 1 0,1-1 0,0 0 1,0 1-1,1-1 0,0 0 0,4 16 1,-3-20-58,-1 0 0,1 0 1,0 0-1,0-1 0,0 1 0,0-1 1,1 1-1,-1-1 0,1 0 0,0 0 1,0 0-1,0-1 0,0 1 1,0-1-1,1 1 0,-1-1 0,1 0 1,0-1-1,0 1 0,-1 0 0,1-1 1,0 0-1,8 1 0,1 0 70,-1-2-1,1 1 1,-1-2 0,1 1-1,-1-2 1,0 0 0,1 0-1,-1-1 1,0-1 0,15-5-1,31-16-403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7.404"/>
    </inkml:context>
    <inkml:brush xml:id="br0">
      <inkml:brushProperty name="width" value="0.05" units="cm"/>
      <inkml:brushProperty name="height" value="0.05" units="cm"/>
    </inkml:brush>
  </inkml:definitions>
  <inkml:trace contextRef="#ctx0" brushRef="#br0">246 199 16051,'-11'1'266,"1"1"0,0 0-1,-1 0 1,1 1-1,0 0 1,0 1 0,1 0-1,-1 0 1,1 1-1,0 0 1,0 1-1,0 0 1,1 0 0,-8 9-1,6-5-103,0 0 0,1 0 0,0 1 0,1 1 0,0-1 0,1 1 0,1 0 0,0 1 0,0 0 0,-4 14 0,9-22-129,0 0 0,-1 0 0,2 0 0,-1 0 0,1 0 0,-1 0 0,1 0 0,1 0 0,-1 0 0,1 0 0,0 0 0,0 0 0,0 0 0,4 8 0,-3-10-22,-1 0 0,1 0 0,0 0 0,0 0 0,1-1 0,-1 1 0,0-1 0,1 0-1,0 1 1,-1-1 0,1 0 0,0-1 0,0 1 0,0 0 0,1-1 0,-1 0 0,0 1 0,0-1 0,1-1 0,-1 1 0,0 0 0,6-1-1,1 1 1,0-2 0,0 1 0,0-2 0,0 1-1,0-1 1,0-1 0,-1 0 0,1 0 0,-1-1-1,1 0 1,-1 0 0,0-1 0,12-10 0,0 0 54,-1-1 0,-1 0 0,0-2 0,20-25 0,-22 22 35,-2 0 0,0-1 0,-1-1 0,-2 0 0,0-1 0,-1-1 1,-2 1-1,0-1 0,-2-1 0,6-35 0,-12 53-46,0 1 0,-1-1-1,0 1 1,0-1 0,-2-11-1,2 18-46,-1 0-1,1-1 1,0 1-1,-1 0 1,1-1-1,0 1 0,-1 0 1,0 0-1,1 0 1,-1 0-1,0-1 1,1 1-1,-1 0 1,0 0-1,0 0 0,0 1 1,0-1-1,0 0 1,0 0-1,0 0 1,0 1-1,0-1 0,-1 0 1,1 1-1,0-1 1,0 1-1,-1 0 1,1-1-1,0 1 1,0 0-1,-1 0 0,1 0 1,0 0-1,-1 0 1,1 0-1,0 0 1,-1 0-1,0 1 1,-5 1 7,1 0 0,-1 1-1,1-1 1,0 1 0,0 1 0,0-1 0,1 1 0,-1 0 0,1 1 0,0-1 0,0 1 0,-8 10 0,0 2 18,1 0 1,-21 36-1,32-52-35,0 1-1,0-1 1,0 1-1,1 0 0,-1 0 1,0-1-1,1 1 1,-1 0-1,1 0 1,-1 0-1,1 0 0,0 0 1,0-1-1,0 1 1,0 0-1,0 0 0,0 0 1,1 0-1,-1 0 1,2 3-1,-1-3-17,1 0-1,0 0 1,0 0 0,-1 0-1,1 0 1,1-1-1,-1 1 1,0-1 0,0 0-1,0 1 1,1-1-1,-1 0 1,1 0 0,-1-1-1,3 2 1,6 1-172,-1 0 0,0 1 0,0 1 0,0 0 0,0 0-1,12 9 1,-18-10 104,0-1-1,-1 1 0,1 0 0,0 0 0,-1 1 0,0-1 1,0 1-1,-1-1 0,1 1 0,-1 0 0,0 0 1,0 0-1,0 0 0,-1 1 0,1 5 0,1 10-524,-1 2-1,-2 32 0,0-27-763,0-26 1199,0 9-93,0-10 261,0-1 1,0 0 0,0 0-1,0 0 1,0 0 0,0 0 0,0 1-1,0-1 1,0 0 0,1 0 0,-1 0-1,0 0 1,0 0 0,0 0-1,0 1 1,0-1 0,0 0 0,0 0-1,0 0 1,0 0 0,0 0 0,1 0-1,-1 0 1,0 0 0,0 0-1,0 0 1,0 0 0,0 1 0,0-1-1,1 0 1,-1 0 0,0 0-1,0 0 1,0 0 0,0 0 0,0 0-1,1 0 1,-1 0 0,0 0 0,0 0-1,0 0 1,0 0 0,0 0-1,1 0 1,-1-1 0,0 1 0,0 0-1,0 0 1,0 0 0,0 0 0,0 0-1,0 0 1,1 0 0,-1 0-1,0 0 1,0 0 0,0-1 0,0 1-1,0 0 1,9-10-619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7.884"/>
    </inkml:context>
    <inkml:brush xml:id="br0">
      <inkml:brushProperty name="width" value="0.05" units="cm"/>
      <inkml:brushProperty name="height" value="0.05" units="cm"/>
    </inkml:brush>
  </inkml:definitions>
  <inkml:trace contextRef="#ctx0" brushRef="#br0">188 0 14731,'-10'13'629,"1"0"0,-1 0 0,2 1 0,0 0 0,1 1 0,0-1-1,-8 28 1,8-15-23,0 0 0,2 0 0,-3 46 0,7-46-423,1 1 0,2-1 0,0 0 0,2 0-1,1 0 1,1-1 0,18 49 0,-31-95-144,2 7-81,0 0 0,-1 0 1,-12-19-1,8 17 22,-1 0 1,0 0-1,-1 1 1,0 1-1,-19-16 1,31 29 20,0 0 0,0 0 0,0-1 0,0 1 0,0 0-1,0 0 1,0 0 0,0-1 0,0 1 0,1 0 0,-1 0 0,0 0 0,0 0 0,0-1 0,0 1 0,0 0 0,0 0 0,0 0 0,1 0 0,-1 0 0,0 0 0,0-1 0,0 1 0,0 0 0,1 0 0,-1 0 0,0 0 0,0 0 0,0 0 0,1 0 0,-1 0 0,0 0 0,0 0 0,0 0 0,0 0 0,1 0 0,-1 0-1,0 0 1,0 0 0,0 0 0,1 0 0,-1 0 0,0 0 0,0 0 0,12-1-218,34 4-1514,77-4 0,-78-3 975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8.303"/>
    </inkml:context>
    <inkml:brush xml:id="br0">
      <inkml:brushProperty name="width" value="0.05" units="cm"/>
      <inkml:brushProperty name="height" value="0.05" units="cm"/>
    </inkml:brush>
  </inkml:definitions>
  <inkml:trace contextRef="#ctx0" brushRef="#br0">101 18 16355,'0'-1'84,"1"1"-1,-1 0 0,0-1 0,0 1 0,0-1 0,1 1 0,-1-1 0,0 1 0,0-1 0,0 1 0,0-1 1,0 1-1,0-1 0,0 1 0,0-1 0,0 1 0,0-1 0,-1 1 0,1-1 0,0 1 0,0-1 1,0 1-1,-1-1 0,1 1 0,0-1 0,0 1 0,-1 0 0,1-1 0,0 1 0,-1-1 0,0 0 0,0 1 60,0 0-1,0-1 0,0 1 0,0 0 0,-1 0 1,1-1-1,0 1 0,0 0 0,-1 0 0,1 0 1,0 1-1,-2-1 0,-3 1 249,0 1 1,1-1-1,-1 1 0,-8 5 1,10-5-310,0 0 1,0 1-1,1 0 1,-1 0-1,1 0 1,-1 0 0,1 1-1,0-1 1,-5 8-1,8-10-88,-1 0-1,1 0 0,-1 0 0,1 1 0,0-1 1,-1 0-1,1 0 0,0 0 0,0 0 1,0 0-1,0 0 0,0 0 0,0 1 0,0-1 1,0 0-1,0 0 0,0 0 0,1 1 1,0 0-19,0-1-1,0 1 1,0-1 0,0 0 0,0 1 0,0-1 0,0 0 0,1 0 0,-1 0 0,0 0 0,1 0 0,-1 0 0,1 0 0,-1-1 0,4 2 0,40 12-509,14 5-48,-56-18 562,0 1 0,1-1-1,-1 1 1,0 0 0,0 0 0,0 1 0,0-1 0,0 1 0,-1-1-1,1 1 1,-1 0 0,5 6 0,-7-8 37,1 1 0,0-1 0,0 1-1,-1-1 1,1 1 0,-1-1 0,1 1 0,-1 0 0,0-1-1,0 1 1,0 0 0,0-1 0,0 1 0,0 0 0,0-1 0,0 1-1,-1 0 1,1-1 0,-1 1 0,0 1 0,0 0 23,-1 0 1,0-1-1,0 1 1,0-1 0,0 1-1,0-1 1,0 0-1,0 0 1,-1 0-1,-2 2 1,-3 1 111,1-1 1,-1 0-1,0-1 1,0 1-1,-1-1 1,-15 3-1,-6-4 925,29-2-1050,0 0 1,0 0 0,-1-1-1,1 1 1,0 0 0,0-1-1,0 1 1,0-1-1,0 1 1,0-1 0,0 1-1,0-1 1,0 0-1,0 1 1,0-1 0,0 0-1,0 0 1,0 0 0,0 0-1,1 0 1,-2-1-1,-3-12 329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8.740"/>
    </inkml:context>
    <inkml:brush xml:id="br0">
      <inkml:brushProperty name="width" value="0.05" units="cm"/>
      <inkml:brushProperty name="height" value="0.05" units="cm"/>
    </inkml:brush>
  </inkml:definitions>
  <inkml:trace contextRef="#ctx0" brushRef="#br0">63 8 17356,'-4'-7'2045,"0"13"-1120,-3 17 159,-39 296 2027,46-311-3015,-1 0 1,1 1-1,0-1 0,1 0 0,0 0 0,0 1 1,3 8-1,-3-15-57,0 0 1,-1 0-1,1 0 0,0 0 1,0 0-1,0-1 1,1 1-1,-1 0 0,0 0 1,1-1-1,-1 1 1,1-1-1,-1 0 0,1 1 1,0-1-1,-1 0 1,1 0-1,0 0 0,0 0 1,0 0-1,0-1 1,0 1-1,0 0 0,0-1 1,0 0-1,0 1 1,0-1-1,0 0 0,0 0 1,1 0-1,-1 0 1,3-1-1,8-2 76,-2 0 0,1 0 0,0-1 0,-1-1 0,1 0 0,-1 0 0,-1-1-1,1-1 1,12-9 0,2-4 111,-1-1-1,30-33 1,-31 29-15,37-56 1,-52 69-247,-1 0 1,-1 0-1,0 0 0,-1-1 0,0 0 1,-1 0-1,5-25 0,-9 37-10,1 0 0,-1-1 0,0 1 0,0-1 0,0 1 0,0-1 0,0 1 0,0 0 0,-1-1 1,1 1-1,0-1 0,-1 1 0,0-2 0,0 3-15,1-1 0,0 1 0,0-1 0,-1 1 0,1 0 1,-1-1-1,1 1 0,0 0 0,-1 0 0,1-1 0,-1 1 0,1 0 1,-1 0-1,1-1 0,-1 1 0,1 0 0,-1 0 0,1 0 0,-1 0 1,1 0-1,-1 0 0,1 0 0,-1 0 0,1 0 0,-1 0 0,-2 1-90,1 0-1,-1 0 1,0 0-1,1 0 0,-1 0 1,1 1-1,0-1 1,-1 1-1,1-1 0,0 1 1,-3 4-1,-18 19-586,0 9-234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7.198"/>
    </inkml:context>
    <inkml:brush xml:id="br0">
      <inkml:brushProperty name="width" value="0.025" units="cm"/>
      <inkml:brushProperty name="height" value="0.025" units="cm"/>
    </inkml:brush>
  </inkml:definitions>
  <inkml:trace contextRef="#ctx0" brushRef="#br0">46 626 13683,'0'1'159,"0"-1"1,0 1-1,0-1 1,0 1-1,0-1 1,0 1-1,0-1 1,0 0-1,0 1 1,0-1-1,-1 1 1,1-1-1,0 1 1,0-1-1,-1 0 1,1 1-1,0-1 0,-1 0 1,1 1-1,0-1 1,-1 0-1,1 1 1,0-1-1,-1 0 1,1 0-1,-1 0 1,1 1-1,0-1 1,-1 0-1,0 0 1,-3-15 2209,3-40-1283,1 41-607,-18-297 794,4 107-1230,14 201-47,-1 0-1,1-1 1,0 1-1,0 0 1,1 0-1,-1-1 1,1 1-1,1-4 1,-2 6 1,0 1 1,0 0-1,0-1 1,1 1-1,-1 0 0,0 0 1,0-1-1,1 1 1,-1 0-1,0 0 1,0-1-1,1 1 0,-1 0 1,0 0-1,1 0 1,-1 0-1,0 0 1,1-1-1,-1 1 0,0 0 1,1 0-1,-1 0 1,0 0-1,1 0 1,-1 0-1,0 0 0,1 0 1,-1 0-1,1 0 1,16 11-72,3 6-96,0-2 0,2 0 0,-1-1 0,1-1 1,1-2-1,0 0 0,1-1 0,0-1 0,1-1 0,46 8 0,-21-11-130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9.794"/>
    </inkml:context>
    <inkml:brush xml:id="br0">
      <inkml:brushProperty name="width" value="0.05" units="cm"/>
      <inkml:brushProperty name="height" value="0.05" units="cm"/>
    </inkml:brush>
  </inkml:definitions>
  <inkml:trace contextRef="#ctx0" brushRef="#br0">0 267 17628,'6'0'365,"-1"-1"1,0 0 0,1 0-1,-1-1 1,0 1 0,0-1-1,0 0 1,0 0 0,-1-1 0,1 1-1,6-6 1,6-2 744,2 0-74,43-22 1049,-57 30-1982,1 0 1,-1 0-1,0 0 0,0 1 0,1 0 0,-1 0 0,1 0 0,-1 1 0,10 0 0,-13 1-99,0-1-1,-1 0 1,1 1 0,0-1 0,-1 1-1,1 0 1,0-1 0,-1 1 0,1 0-1,-1 0 1,1 0 0,-1 0 0,1 1 0,-1-1-1,0 0 1,0 0 0,0 1 0,0-1-1,1 1 1,-2-1 0,1 1 0,0-1-1,0 1 1,0 0 0,-1 0 0,1-1-1,-1 1 1,0 0 0,1 2 0,0 6-9,0 0 0,-1 0 0,0 1 0,-2 11-1,0 10 11,2-31-4,0-1 1,0 0-1,0 0 1,0 0-1,0 0 1,0 1-1,0-1 1,0 0-1,1 0 1,-1 0-1,0 0 1,0 1 0,0-1-1,0 0 1,0 0-1,0 0 1,1 0-1,-1 0 1,0 1-1,0-1 1,0 0-1,0 0 1,1 0-1,-1 0 1,0 0-1,0 0 1,0 0-1,0 0 1,1 0-1,-1 0 1,0 0-1,0 0 1,0 0-1,1 0 1,-1 0-1,0 0 1,0 0-1,0 0 1,1 0-1,-1 0 1,0 0-1,0 0 1,0 0-1,0 0 1,1 0-1,-1 0 1,0 0 0,0 0-1,0-1 1,0 1-1,1 0 1,-1 0-1,0 0 1,0 0-1,0 0 1,0-1-1,0 1 1,0 0-1,0 0 1,0 0-1,1 0 1,-1-1-1,9-9 44,1-5 18,0 1 0,-2-2 0,1 1 0,6-22 0,19-66 147,-33 101-208,1 1-107,2 6 31,4 15-15,-2-6 19,-3-11 59,-1 1-1,1 0 1,0-1-1,0 1 1,0-1-1,0 0 1,1 0-1,-1 0 1,1-1-1,0 1 1,-1-1 0,1 0-1,0 0 1,1 0-1,-1-1 1,0 1-1,9 1 1,-6-2 9,0-1 0,0 0 0,0 0 1,0 0-1,0-1 0,0 0 1,0 0-1,-1 0 0,1-1 0,0 0 1,6-4-1,-5 3 8,0-1 1,0-1-1,0 0 1,0 0 0,-1 0-1,0-1 1,0 0-1,8-10 1,-11 12-5,0 0 0,-1-1 1,0 0-1,0 1 0,0-1 1,-1-1-1,1 1 0,-1 0 1,0 0-1,-1-1 0,1 1 1,-1-1-1,1-7 0,-2 12-6,0 0 0,0 0 0,0 0 0,0 1-1,0-1 1,0 0 0,0 0 0,-1 0 0,1 1 0,0-1-1,0 0 1,-1 0 0,1 1 0,0-1 0,-1 0 0,1 1 0,0-1-1,-2-1 1,2 2-1,-1 0 0,1-1 1,-1 1-1,1 0 0,0 0 0,-1 0 0,1 0 0,-1 0 0,1-1 0,-1 1 1,1 0-1,-1 0 0,1 0 0,-1 0 0,0 0 0,1 1 0,-1-1 0,1 0 1,0 0-1,-1 0 0,0 1 0,-2 0-14,0 1 0,0-1 0,0 1 0,0 0 0,1 0 0,-1 0 0,-4 5-1,-1 4-2,0-1 0,0 1-1,1 1 1,0-1 0,1 1-1,1 0 1,0 1 0,0-1-1,1 1 1,1 0 0,-2 15-1,4-27 27,1 1-1,0 0 0,0 0 0,-1 0 0,1 0 1,1 0-1,-1-1 0,0 1 0,0 0 0,1 0 1,-1 0-1,1-1 0,0 1 0,-1 0 0,1-1 1,0 1-1,0 0 0,0-1 0,0 1 0,0-1 0,0 1 1,3 1-1,-2-2 3,0 0 1,0 0 0,0 0-1,1 0 1,-1 0 0,0 0-1,1-1 1,-1 1-1,1-1 1,-1 0 0,1 0-1,-1 0 1,1 0 0,3-1-1,5-1 18,0 0 0,0-1-1,0 0 1,-1-1 0,0 0-1,13-8 1,-5 2-3,-1 0 1,0-2-1,-1 0 1,0-1-1,-1 0 0,-1-2 1,0 1-1,-1-2 0,0 0 1,-2 0-1,18-31 0,-22 26-77,-7 21 54,0 0 0,0 0 0,0 0 0,0 0 0,-1 0 0,1 1 0,0-1 0,0 0 0,0 0 0,0 0 0,-1 0 0,1 0 0,0 0 0,0 0-1,0 0 1,-1 0 0,1 0 0,0 0 0,0 0 0,0 0 0,-1 0 0,1 0 0,0 0 0,0 0 0,0-1 0,-1 1 0,1 0 0,0 0 0,0 0 0,0 0 0,0 0 0,-1 0 0,1 0 0,0-1 0,0 1-1,0 0 1,0 0 0,0 0 0,0 0 0,0-1 0,-1 1 0,1 0 0,0 0 0,0 0 0,0-1 0,0 1 0,0 0 0,0 0 0,0 0 0,0-1 0,0 1 0,0 0 0,0 0 0,0 0 0,0-1-1,-13 14-56,1 4-4,0 0 0,-15 32 0,22-41 62,2 0 1,-1 1-1,1-1 1,1 1 0,-1 0-1,1 0 1,1 0 0,-1 15-1,2-23 6,0 0 0,0 0-1,0 0 1,0 0-1,0 0 1,1 0-1,-1 0 1,0-1-1,1 1 1,-1 0-1,0 0 1,1 0-1,-1 0 1,1 0 0,-1-1-1,1 1 1,0 0-1,-1 0 1,1-1-1,0 1 1,-1-1-1,1 1 1,0 0-1,0-1 1,1 1 0,1 0 2,-1 0 1,0-1 0,1 1-1,-1-1 1,1 0 0,-1 0-1,1 0 1,-1 0 0,0 0-1,4-1 1,7-2 18,-1 0 0,1-1 0,11-6 0,-21 9-20,125-63 165,-21 8-210,-107 56 37,1-1 1,0 1 0,0-1-1,0 1 1,0-1 0,1 1-1,-1 0 1,0 0 0,0-1-1,0 1 1,0 0 0,0 0-1,0 0 1,2 0 0,-3 1 0,0-1 0,0 0 0,0 0 0,1 1 0,-1-1 0,0 0 0,0 0 0,0 1 0,0-1 0,0 0 0,0 0 0,0 1 0,0-1 0,1 0 0,-1 0 0,0 1 0,0-1 0,0 0 0,0 1 0,0-1 0,0 0 0,-1 0 0,1 1 0,0-1 0,0 0 0,0 1 0,0-1 0,0 0 0,0 0 0,0 1 0,-1-1 0,1 0 0,-20 31-64,15-24 53,0 0-7,-17 26 9,22-32 14,-1 0-1,1 0 1,-1 0-1,1 0 1,-1 0-1,1 0 1,0 0-1,-1 0 0,1 1 1,0-1-1,0 0 1,0 0-1,-1 0 1,1 0-1,1 0 1,-1 0-1,0 0 1,0 1-1,0-1 1,0 0-1,1 0 0,-1 0 1,1 0-1,-1 0 1,1 0-1,-1 0 1,1 1-1,1-2 3,-1 1 0,0 0-1,0-1 1,1 1 0,-1 0 0,0-1 0,1 0-1,-1 1 1,0-1 0,1 0 0,-1 0-1,1 0 1,-1 0 0,0 0 0,1 0-1,-1 0 1,1 0 0,-1 0 0,0-1-1,2 0 1,30-11 94,-30 10-85,40-20 52,-2-2-1,47-36 1,-33 21-215,-28 25-58,-27 14 201,0 0 0,0-1 0,1 1-1,-1 0 1,0 0 0,1 0 0,-1 0-1,0 0 1,0 0 0,1 0 0,-1 0-1,0 0 1,1 0 0,-1 0 0,0 0-1,0 0 1,1 0 0,-1 0 0,0 1-1,0-1 1,1 0 0,-1 0 0,0 0-1,0 0 1,1 0 0,-1 1 0,0-1-1,0 0 1,1 1 0,-3 14-123,-20 33 49,16-37 128,1 1-1,-1 0 0,-4 20 0,10-31-41,-1-1 0,1 1-1,0 0 1,0-1 0,0 1 0,0-1 0,0 1-1,0 0 1,0-1 0,0 1 0,0-1 0,0 1 0,0 0-1,0-1 1,1 1 0,-1-1 0,0 1 0,0 0 0,0-1-1,1 1 1,-1-1 0,0 1 0,1-1 0,-1 1 0,1-1-1,-1 0 1,1 1 0,-1-1 0,0 1 0,1-1 0,-1 0-1,1 1 1,0-1 0,-1 0 0,1 0 0,-1 1-1,1-1 1,-1 0 0,1 0 0,0 0 0,-1 0 0,1 0-1,-1 0 1,1 0 0,0 0 0,-1 0 0,1 0 0,-1 0-1,1 0 1,0 0 0,-1 0 0,1 0 0,0-1 0,36-11 188,61-40-96,-66 33-613,54-23 1,-85 42 471,0-1-1,0 1 1,0-1 0,0 1 0,1-1 0,-1 1-1,0 0 1,0 0 0,1-1 0,-1 1 0,0 0-1,0 0 1,1 0 0,1 1 0,-3-1 22,0 0 1,0 1-1,1-1 0,-1 0 1,0 0-1,0 1 0,0-1 0,0 0 1,1 1-1,-1-1 0,0 0 1,0 1-1,0-1 0,0 0 1,0 1-1,0-1 0,0 0 1,0 1-1,0-1 0,0 0 1,0 1-1,0-1 0,0 0 1,0 1-1,-1-1 0,1 0 1,0 1-1,0-1 0,0 0 1,0 1-1,0-1 0,-1 0 1,-23 34-1041,20-28 905,-48 50-1230,43-47 1279,-9 7-191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042"/>
    </inkml:context>
    <inkml:brush xml:id="br0">
      <inkml:brushProperty name="width" value="0.05" units="cm"/>
      <inkml:brushProperty name="height" value="0.05" units="cm"/>
    </inkml:brush>
  </inkml:definitions>
  <inkml:trace contextRef="#ctx0" brushRef="#br0">22 103 12483,'-1'8'4589,"-3"17"-1999,1-11-1434,-3 13 402,4-22-1225,1 1 0,0-1-1,0 1 1,0 0 0,0 9 0,1-15-307,0 0-1,0 1 0,0-1 1,0 1-1,0-1 0,0 1 1,0-1-1,0 0 0,1 1 1,-1-1-1,0 1 0,0-1 1,0 0-1,1 1 1,-1-1-1,0 1 0,0-1 1,1 0-1,-1 1 0,0-1 1,1 0-1,-1 0 0,1 1 1,-1-1-1,0 0 0,1 0 1,-1 0-1,1 1 1,-1-1-1,0 0 0,2 0 1,16-2 391,19-15-65,121-85 380,-66 39-562,-86 59-168,-1 1-1,2-1 1,11-4-1,-17 8-1,0 0 0,-1 0-1,1-1 1,0 1-1,-1 0 1,1 0 0,0 0-1,-1 0 1,1 0 0,0 0-1,-1 0 1,1 0 0,0 0-1,-1 0 1,1 0-1,0 1 1,-1-1 0,1 0-1,0 0 1,0 1 0,0 0 0,-1 0-1,1 0 1,-1 0 0,0-1 0,1 1 0,-1 0 0,0 0 0,0 0 0,0 0 0,0-1 0,1 1-1,-1 0 1,0 0 0,0 0 0,-1 0 0,1 0 0,0 0 0,0-1 0,0 1 0,-1 0 0,1 1-1,-8 21-2,-1-1 0,-12 25-1,-7 17 28,27-62-21,0-1 0,1 1 0,-1-1 0,1 1 0,-1-1 0,1 1 0,0 0 0,0-1 0,0 1 0,0 0 0,0 0 0,0-1 0,0 1 0,0 0 1,0-1-1,1 3 0,0-4-1,-1 1 0,1-1 0,-1 1 0,1 0 0,-1-1 0,1 1 0,0-1 1,-1 1-1,1-1 0,-1 0 0,1 1 0,0-1 0,0 0 0,-1 1 0,1-1 0,0 0 1,-1 0-1,1 0 0,0 0 0,0 1 0,-1-1 0,1 0 0,0 0 0,1-1 1,4 1 8,0-1 1,0-1 0,0 1 0,0-1 0,0-1 0,9-4 0,39-22 62,75-56 0,-94 60-65,-33 24-12,-1 0-1,1 0 0,0 0 1,0 0-1,0 0 0,-1 0 1,1 1-1,0-1 1,0 0-1,0 1 0,3-1 1,-4 1 1,-1 0 0,0 0 0,1 0 0,-1 0 0,0 0 0,0 0 0,1 1 0,-1-1 0,0 0 0,1 0 0,-1 0 0,0 0 0,0 0 0,1 1 0,-1-1 0,0 0 0,0 0 0,0 0 0,1 1 0,-1-1 0,0 0 0,0 0 0,0 1 0,0-1 0,1 0 0,-1 0 0,0 1 0,-1 14-32,-5 1 9,-6 27-30,11-41 54,1 0 0,-1 0 0,1 0 0,0 0 0,0 0 0,0 0 0,0 0 0,0 0 0,0 0 0,1 0 0,-1 0 0,0 0 0,1 0 0,0-1 0,-1 1-1,3 3 1,-2-4 4,0 0 0,0 0 0,0-1 0,0 1 0,0-1 0,1 1-1,-1 0 1,0-1 0,0 0 0,0 1 0,1-1 0,-1 0-1,0 0 1,1 1 0,-1-1 0,0 0 0,1 0 0,-1-1 0,0 1-1,0 0 1,2-1 0,28-7 9,-31 8-12,17-7 0,0 0-1,-1-2 1,0 0 0,19-13-1,57-51-237,-67 53 91,-11 6 41,-10 11 32,-1-1 1,1 1-1,0-1 0,0 1 0,0 0 0,9-4 1,-13 7 63,0 0 1,0 1-1,1-1 1,-1 0 0,0 0-1,1 0 1,-1 1 0,0-1-1,0 0 1,0 0 0,1 1-1,-1-1 1,0 0 0,0 0-1,0 1 1,1-1 0,-1 0-1,0 1 1,0-1-1,0 0 1,0 1 0,0-1-1,0 0 1,0 1 0,0-1-1,0 0 1,0 1 0,0-1-1,0 0 1,0 1 0,0-1-1,0 0 1,0 1-1,0-1 1,0 0 0,-1 0-1,1 1 1,0-1 0,0 1-1,-4 14-80,4-15 86,-1 4-8,1-1-1,-1 0 0,0 0 1,1 0-1,0 1 0,-1-1 0,1 0 1,1 0-1,-1 1 0,1 5 1,0-8 12,-1 0 0,1 0 0,0 0 0,-1 0 0,1 0 0,0 0 0,0 0 0,0 0 0,0 0 0,0 0 0,0 0 0,0 0 0,0-1 0,0 1 0,0 0 0,0-1 0,1 1 0,-1-1 0,0 0 0,0 1 0,0-1 0,1 0 0,-1 1 0,0-1-1,1 0 1,-1 0 0,0 0 0,1 0 0,1-1 0,14-1-29,1-1-1,-1 0 1,0-2-1,0 0 1,0-1-1,31-16 1,-24 11-270,1 1 0,26-7 1,-49 17 258,0-1 1,-1 1 0,1-1 0,0 1 0,-1 0 0,1 0 0,0-1 0,0 1 0,0 1 0,-1-1 0,1 0 0,0 0 0,-1 1 0,1-1 0,0 1 0,2 1-1,-3-2 20,0 1-1,0 0 0,-1 0 0,1 0 0,0 0 0,-1 0 1,1 0-1,-1 0 0,1 0 0,-1 0 0,0 0 0,1 1 0,-1-1 1,0 0-1,0 0 0,0 0 0,0 0 0,0 0 0,0 1 1,0-1-1,0 0 0,-1 0 0,1 0 0,0 0 0,0 0 0,-2 2 1,-7 33-3,2-12 360,1 0-1,-5 45 1,10-60-223,1 0 1,0 0 0,1-1-1,0 1 1,0 0-1,1 0 1,0-1-1,1 1 1,0-1-1,0 0 1,8 15-1,-3-10-26,1 2-77,0 2 0,8 20 0,-15-30-39,0 0 1,0 0 0,-1 0-1,0 0 1,0 1-1,0-1 1,-1 0 0,0 0-1,-2 8 1,0-2-22,0 0-1,-1-1 1,-1 1 0,0-1-1,-1 0 1,-9 18-1,9-23 65,1 1-1,-1-1 1,0 0-1,-1 0 1,1 0-1,-1-1 1,-1 0-1,1 0 0,-1 0 1,-11 6-1,16-11 11,1 0-1,-1 0 1,0 0-1,0 0 0,1 0 1,-1-1-1,0 1 1,0-1-1,0 1 0,0-1 1,0 0-1,0 1 0,0-1 1,0 0-1,0 0 1,0-1-1,0 1 0,0 0 1,0-1-1,0 1 1,1-1-1,-4 0 0,3-1 9,0 0 0,0 0-1,0 1 1,0-1-1,0 0 1,0-1 0,1 1-1,-1 0 1,1 0-1,-1-1 1,1 1 0,0-1-1,0 1 1,-1-4-1,-2-6 72,1-1 0,1 1 0,0-1-1,1 0 1,0-21 0,2 15-138,1 1 1,1 0-1,0 0 1,2 0-1,0 0 1,0 0-1,2 1 1,0 0-1,19-31 1,-19 37-209,0 1 0,1-1 0,0 1 0,0 1 0,1-1 0,1 1 0,0 1 0,0 0 0,0 0 0,1 1 0,0 1 0,0 0 0,1 0 0,23-7 0,-19 8-149,0 2-1,24-3 1,-13 7-356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3.450"/>
    </inkml:context>
    <inkml:brush xml:id="br0">
      <inkml:brushProperty name="width" value="0.05" units="cm"/>
      <inkml:brushProperty name="height" value="0.05" units="cm"/>
    </inkml:brush>
  </inkml:definitions>
  <inkml:trace contextRef="#ctx0" brushRef="#br0">12 1 15971,'5'37'3743,"-11"267"-893,0-1-3513,7-310-2316,-1-45 1575,-5 17 458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3.905"/>
    </inkml:context>
    <inkml:brush xml:id="br0">
      <inkml:brushProperty name="width" value="0.05" units="cm"/>
      <inkml:brushProperty name="height" value="0.05" units="cm"/>
    </inkml:brush>
  </inkml:definitions>
  <inkml:trace contextRef="#ctx0" brushRef="#br0">5 124 13179,'-1'-8'586,"-1"0"0,1 0 0,1 1 1,0-1-1,1-14 0,-1 20-383,1-1-1,0 1 1,-1 0 0,1-1 0,0 1 0,0 0 0,1 0-1,-1-1 1,0 1 0,1 0 0,-1 1 0,1-1-1,-1 0 1,1 0 0,0 0 0,0 1 0,0-1 0,0 1-1,0 0 1,0 0 0,0-1 0,4 0 0,5-2 208,0 1 0,1-1 0,0 2 0,-1 0 0,1 0 0,0 1 1,0 0-1,0 1 0,15 2 0,-20-1-328,0 0 0,1 0 1,-1 1-1,0 0 0,0 0 0,0 0 0,0 1 0,0 0 0,-1 1 1,1-1-1,-1 1 0,0 1 0,0-1 0,0 1 0,-1 0 1,6 6-1,-9-9-70,0 1 1,0 0 0,-1 0 0,1 0-1,-1 0 1,1 1 0,-1-1 0,0 0-1,0 0 1,0 1 0,-1-1 0,1 1-1,-1-1 1,0 1 0,0 5 0,-1-3-3,0 0 1,0 0 0,-1 0-1,0 0 1,0 0 0,-1-1 0,1 1-1,-5 6 1,-5 6 15,-1-1 0,-1 0 0,-29 28 0,1-9 38,29-26-30,0 1-1,1 1 0,-21 25 1,33-37-34,-1 1 0,1 0 0,-1 0 0,1 0 0,-1 1 0,1-1 0,0 0 0,0 0 0,-1 0 0,1 0 0,0 0 0,0 0 0,0 0 0,0 0 0,0 1 0,1-1 0,-1 0 0,0 0 0,0 0 0,1 0 0,-1 0 0,1 0 0,-1 0 0,1 0 0,-1 0 0,1 0 0,-1 0 0,1 0-1,0 0 1,0-1 0,-1 1 0,1 0 0,0 0 0,1 0 0,5 5-8,0-1-1,1 0 1,10 6-1,-5-4 9,10 10-100,-1 1 0,0 2 0,-1 0 0,-1 1 0,31 44-1,-47-59 22,1 0 0,0-1-1,0 0 1,0 0-1,0 0 1,1-1-1,0 1 1,0-1-1,0-1 1,0 1-1,8 2 1,15 2-204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6.327"/>
    </inkml:context>
    <inkml:brush xml:id="br0">
      <inkml:brushProperty name="width" value="0.05" units="cm"/>
      <inkml:brushProperty name="height" value="0.05" units="cm"/>
    </inkml:brush>
  </inkml:definitions>
  <inkml:trace contextRef="#ctx0" brushRef="#br0">0 59 15051,'10'5'1793,"6"-5"-777,7 0-304,7-2 912,5-2-223,8-3-201,2 0-192,7-2-664,1-1-408,-4 3-848,-3-2 840,-6 4-232,-9 2-144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6.809"/>
    </inkml:context>
    <inkml:brush xml:id="br0">
      <inkml:brushProperty name="width" value="0.05" units="cm"/>
      <inkml:brushProperty name="height" value="0.05" units="cm"/>
    </inkml:brush>
  </inkml:definitions>
  <inkml:trace contextRef="#ctx0" brushRef="#br0">4 203 16428,'-3'13'1472,"11"-9"-816,7-4-176,13-4 832,4-6-319,12-7-329,8-5-232,14-2-464,4-4-216,3-3-600,-1 1 704,-12 1-249,-1 5-159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7.292"/>
    </inkml:context>
    <inkml:brush xml:id="br0">
      <inkml:brushProperty name="width" value="0.05" units="cm"/>
      <inkml:brushProperty name="height" value="0.05" units="cm"/>
    </inkml:brush>
  </inkml:definitions>
  <inkml:trace contextRef="#ctx0" brushRef="#br0">91 5 20348,'0'0'48,"0"0"0,0 0 0,0 0 0,0-1 0,0 1-1,0 0 1,0 0 0,0 0 0,0 0 0,0-1 0,0 1 0,0 0 0,0 0-1,0 0 1,0 0 0,0 0 0,1-1 0,-1 1 0,0 0 0,0 0-1,0 0 1,0 0 0,0 0 0,0 0 0,0-1 0,0 1 0,1 0-1,-1 0 1,0 0 0,0 0 0,0 0 0,0 0 0,0 0 0,1 0-1,-1 0 1,0 0 0,0 0 0,0 0 0,0 0 0,1 0 0,-1 0-1,0 0 1,0 0 0,0 0 0,0 0 0,0 0 0,1 0 0,-1 0-1,0 0 1,16 2 939,14 8-390,-24-8-562,0 1 0,-1 0 0,1 0-1,0 0 1,-1 0 0,1 1 0,-1 0 0,0 0 0,-1 1-1,9 8 1,-11-10-27,0 0 0,-1 1-1,1-1 1,-1 0 0,0 1 0,0-1-1,0 0 1,0 1 0,-1-1 0,1 1-1,-1 0 1,0-1 0,0 1 0,0-1-1,0 1 1,-1-1 0,1 1 0,-1-1-1,0 1 1,0-1 0,-3 7 0,-10 19-177,-2 0 0,0-1 0,-2 0 0,-1-2 1,-1 0-1,-27 27 0,13-23-46,5-14-62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8.947"/>
    </inkml:context>
    <inkml:brush xml:id="br0">
      <inkml:brushProperty name="width" value="0.05" units="cm"/>
      <inkml:brushProperty name="height" value="0.05" units="cm"/>
    </inkml:brush>
  </inkml:definitions>
  <inkml:trace contextRef="#ctx0" brushRef="#br0">24 447 17388,'-1'1'145,"0"0"-1,1 0 1,-1 0 0,1 0 0,-1 0 0,1 0 0,0 0 0,0 0-1,-1 1 1,1-1 0,0 0 0,0 0 0,0 0 0,0 0 0,0 3-1,0 0 181,-7 68 1309,1-22-1327,1 58 0,5-107-296,0 1 1,0-1-1,0 0 0,0 1 1,0-1-1,0 0 0,0 1 1,0-1-1,1 0 0,-1 1 1,1-1-1,-1 0 0,1 0 1,-1 0-1,1 1 0,0-1 1,-1 0-1,1 0 0,0 0 1,0 0-1,0 0 0,0 0 1,0 0-1,2 1 0,-1-2 27,0 0 0,-1 1 0,1-1 0,0 0 0,0 0 0,-1-1-1,1 1 1,0 0 0,-1-1 0,1 1 0,0 0 0,-1-1-1,1 0 1,0 1 0,-1-1 0,1 0 0,-1 0 0,0 0-1,3-2 1,7-6 234,0 0 0,-1-1 0,0 0-1,-1 0 1,12-17 0,36-63 1318,-54 86-1501,37-72 986,-40 76-1072,0 0-1,0 0 1,0 0-1,0 0 1,0 0 0,0 0-1,0 0 1,0 1-1,0-1 1,0 0-1,0 0 1,0 0-1,0 0 1,0 0 0,0 0-1,0 0 1,0 0-1,0 0 1,0 0-1,0 0 1,0 1-1,0-1 1,1 0 0,-1 0-1,0 0 1,0 0-1,0 0 1,0 0-1,0 0 1,0 0-1,0 0 1,0 0-1,0 0 1,0 0 0,0 0-1,0 0 1,0 0-1,0 0 1,1 0-1,-1 0 1,0 0-1,0 0 1,0 0 0,0 0-1,0 0 1,0 0-1,0 0 1,0 0-1,0 0 1,0 0-1,1 0 1,-1 0 0,0 0-1,0 0 1,0 0-1,0 0 1,0 0-1,0 0 1,0 0-1,0 0 1,0 0 0,0 0-1,0 0 1,1 14-28,-1 19-148,-2-19 96,1-6 32,0 1-1,1-1 0,-1 0 1,2 1-1,-1-1 1,1 0-1,0 1 1,1-1-1,4 14 0,-5-20 40,-1-1 0,1 0 0,0 1 0,0-1 0,0 0 0,0 0-1,0 1 1,0-1 0,0 0 0,0 0 0,0 0 0,1 0 0,-1-1-1,0 1 1,0 0 0,1 0 0,-1-1 0,1 1 0,-1-1-1,1 1 1,1 0 0,1-1 11,-1 0 0,1 0 0,-1 0 0,0 0 0,1-1 0,-1 1-1,0-1 1,1 0 0,4-2 0,3-2 59,0 0 0,-1-1 0,0 0 0,18-13 0,-8 2 86,-1 0 0,0-1 0,-1-1 0,-1-1 0,-1 0 0,-1-1 1,-1-1-1,15-28 0,-29 50-149,0 0 1,0 1-1,0-1 1,0 0 0,0 0-1,0 0 1,0 0-1,0 0 1,0 0-1,0 0 1,0 0-1,1 0 1,-1 0-1,0 0 1,0 0-1,0 0 1,0 0 0,0 0-1,0 0 1,0 0-1,0 0 1,1 0-1,-1 0 1,0 0-1,0 0 1,0 0-1,0 0 1,0 0 0,0 0-1,0 0 1,0 0-1,0 0 1,1 0-1,-1 0 1,0 0-1,0 0 1,0 0-1,0 0 1,0 0 0,0 0-1,0 0 1,0 0-1,0-1 1,0 22-22,-6 25-55,4-33 55,0-2-1,0 1-1,0-1 0,1 1 0,0 0 1,1-1-1,1 1 0,2 18 1,-3-29 20,0 0 1,0-1 0,0 1-1,0 0 1,0-1-1,1 1 1,-1 0 0,0-1-1,0 1 1,1-1-1,-1 1 1,0 0-1,1-1 1,-1 1 0,0-1-1,1 1 1,-1-1-1,1 1 1,-1-1 0,1 1-1,-1-1 1,1 0-1,-1 1 1,1-1 0,0 0-1,-1 1 1,1-1-1,-1 0 1,1 0 0,0 0-1,-1 1 1,1-1-1,0 0 1,-1 0 0,1 0-1,0 0 1,-1 0-1,1 0 1,0 0 0,-1 0-1,1-1 1,0 1-1,-1 0 1,1 0-1,0 0 1,-1-1 0,1 1-1,-1 0 1,1-1-1,-1 1 1,1-1 0,0 1-1,3-4 9,0 1 1,0-1-1,0 1 0,-1-1 1,6-7-1,7-14-6,-1 0 0,-2-1 0,0-1 0,-2-1 0,-1 1 0,11-48 0,-23 127-816,0-32 691,0-3 13,1-1 0,0 1 0,1 0 0,5 31 0,-5-47 105,0 0 0,0-1 0,0 1 0,0 0 0,0 0 0,1-1-1,-1 1 1,0 0 0,1 0 0,-1-1 0,1 1 0,-1 0-1,0-1 1,1 1 0,-1-1 0,1 1 0,0-1 0,-1 1 0,1-1-1,-1 1 1,1-1 0,0 1 0,-1-1 0,1 0 0,0 1 0,1-1-1,-1 0 2,0 0-1,1 0 0,-1 0 1,1 0-1,-1 0 0,0-1 0,0 1 1,1-1-1,-1 1 0,0-1 1,0 1-1,1-1 0,1-1 1,4-4-8,0 0 1,0 0 0,9-11 0,40-52-28,-3-3 1,74-133-1,-109 174-135,-8 16-69,0-1 1,-1-1 0,-1 1 0,-1-1 0,9-30 0,-16 47 232,0 0 0,0 0 0,0 0 0,0-1 0,0 1 0,0 0 0,0 0 0,0 0 0,0 0 1,0 0-1,0 0 0,0-1 0,0 1 0,0 0 0,0 0 0,0 0 0,0 0 0,0 0 0,0 0 0,0-1 0,0 1 0,0 0 0,0 0 0,0 0 0,0 0 0,0 0 0,0-1 0,0 1 0,0 0 0,0 0 1,0 0-1,0 0 0,0 0 0,0 0 0,-1 0 0,1 0 0,0-1 0,0 1 0,0 0 0,0 0 0,0 0 0,0 0 0,0 0 0,-1 0 0,1 0 0,0 0 0,0 0 0,0 0 0,0 0 0,0 0 1,-1 0-1,1 0 0,0 0 0,0 0 0,0 0 0,0 0 0,0 0 0,0 0 0,-1 0 0,1 0 0,0 0 0,0 0 0,0 0 0,0 0 0,-8 6-297,-1 6 137,1 0 0,0 1-1,1 0 1,-12 27-1,-14 61 86,27-76 88,1 0-1,2 1 1,0-1-1,1 31 1,2-42-14,1 0 1,0 0-1,1 0 1,1 0-1,0 0 1,1-1-1,0 1 1,1-1-1,7 14 1,-19-53-1070,-57-92-1599,-18-43 1470,81 159 1258,0 0-1,0 0 1,0 0 0,1 0-1,-1-1 1,1 1-1,-1 0 1,1 0 0,0 0-1,0-3 1,0 4-13,0 1 0,0-1 0,0 1 0,1-1 0,-1 1 0,0-1 0,0 1-1,1-1 1,-1 1 0,0-1 0,1 1 0,-1-1 0,0 1 0,1 0 0,-1-1 0,0 1 0,1-1 0,-1 1 0,1 0 0,-1 0 0,1-1 0,-1 1 0,1 0 0,-1 0 0,2-1 0,2 1 122,1 0 0,-1 0 1,1 0-1,-1 0 0,1 1 1,-1 0-1,8 2 0,-12-3-159,20 5 342,-2 0-494,1-1-1,0 0 1,-1-2-1,1 0 1,38-1-1,-36-7-71,-10-4-94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9.392"/>
    </inkml:context>
    <inkml:brush xml:id="br0">
      <inkml:brushProperty name="width" value="0.05" units="cm"/>
      <inkml:brushProperty name="height" value="0.05" units="cm"/>
    </inkml:brush>
  </inkml:definitions>
  <inkml:trace contextRef="#ctx0" brushRef="#br0">19 1 16019,'-16'-1'1513,"14"7"-1057,2 1-352,7-1 1128,4-1-736,5 3-280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9.951"/>
    </inkml:context>
    <inkml:brush xml:id="br0">
      <inkml:brushProperty name="width" value="0.05" units="cm"/>
      <inkml:brushProperty name="height" value="0.05" units="cm"/>
    </inkml:brush>
  </inkml:definitions>
  <inkml:trace contextRef="#ctx0" brushRef="#br0">0 127 18828,'21'-23'1707,"-3"3"-323,24-20-1,-36 34-1076,1 1 0,0 0 0,0 0 0,0 1 0,1 0 0,0 1 0,14-6 0,-21 9-289,1-1 0,0 1 0,0-1 0,-1 1 0,1 0 0,0 0 0,0-1 0,0 1 0,0 0 0,-1 1 0,1-1 0,0 0 0,0 0 0,-1 1 0,1-1 0,0 1 0,0 0 0,-1-1 0,1 1 0,-1 0 0,3 1 0,-3 0-38,1 0 1,0 0-1,-1 0 1,1 0-1,-1 0 1,0 0-1,0 0 1,0 0-1,0 1 1,0-1-1,0 0 1,-1 1-1,1 3 1,1 7-181,-2-1-1,1 1 1,-2-1 0,-3 25 0,-15 41-614,13-60 598,1 0 1,1 1-1,1-1 0,-2 25 1,5-42 211,0 0-1,0-1 1,0 1 0,0 0 0,0 0 0,0 0 0,0 0 0,0-1 0,0 1 0,0 0 0,0 0 0,1 0 0,-1-1 0,0 1 0,1 0 0,-1 0 0,0-1-1,1 1 1,-1 0 0,1-1 0,-1 1 0,1 0 0,-1-1 0,1 1 0,-1-1 0,1 1 0,0-1 0,-1 1 0,1-1 0,0 1 0,0-1 0,-1 0 0,1 1-1,0-1 1,0 0 0,-1 0 0,1 0 0,0 1 0,0-1 0,0 0 0,-1 0 0,1 0 0,0 0 0,0 0 0,0-1 0,0 1 0,-1 0 0,1 0 0,1-1-1,3-1 15,1 0 0,0 0-1,-1-1 1,1 0 0,7-5-1,14-13 62,-1-1 0,0-1 0,-2-1 0,-1-1 0,-1-2 0,-1 0 0,-1-1 0,23-45 0,-53 95-166,0 1-1,-10 35 1,16-44 71,0-1-1,1 0 1,1 1 0,1 0-1,-1-1 1,3 27 0,-1-38 34,0-1 0,0 0-1,0 1 1,0-1 0,1 0 0,-1 0 0,0 1 0,1-1-1,-1 0 1,1 0 0,-1 1 0,1-1 0,0 0-1,-1 0 1,1 0 0,0 0 0,0 0 0,0 0 0,0 0-1,0 0 1,0-1 0,0 1 0,0 0 0,0 0 0,2 0-1,-1-1 10,0 1 0,0-1 1,1 0-1,-1 0 0,0 0 0,0-1 0,0 1 0,0 0 0,0-1 0,0 0 0,0 1 0,0-1 0,0 0 0,2-1 0,8-6 100,0 0-1,-1 0 0,17-16 0,-26 22-99,33-32 340,-1-2 0,-3-1 1,0-1-1,38-66 0,-84 130-306,1 0 0,-18 53 0,27-67-200,1 2 1,1-1-1,0 0 0,1 1 1,0-1-1,1 1 0,1 0 1,0-1-1,2 16 1,-1-25 52,0-1 1,-1 0 0,1 1-1,1-1 1,-1 0 0,0 0-1,1 0 1,-1 0 0,5 5-1,-5-7 66,0 0 0,0 1-1,0-1 1,1 0 0,-1-1 0,0 1-1,0 0 1,1 0 0,-1 0-1,1-1 1,-1 1 0,1-1 0,-1 1-1,1-1 1,-1 0 0,1 1-1,-1-1 1,1 0 0,-1 0 0,1 0-1,0 0 1,-1 0 0,1-1 0,2 0-1,27-11-536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0.105"/>
    </inkml:context>
    <inkml:brush xml:id="br0">
      <inkml:brushProperty name="width" value="0.025" units="cm"/>
      <inkml:brushProperty name="height" value="0.025" units="cm"/>
    </inkml:brush>
  </inkml:definitions>
  <inkml:trace contextRef="#ctx0" brushRef="#br0">102 3 11354,'0'0'33,"2"-2"1487,-2 3-441,-6 19 516,20 259 1523,-4-137-2884,-4 102 106,-3-27-122,-6-156-59,-15 94-1,-8 111 126,19-151-214,-3 258 182,17-207-81,-2-93-110,-6 102 0,-9-72 114,-5 92 136,14-10-233,-9 208 56,1-212-116,-23 218 222,32-394-229,0-1-1,0 1 0,1-1 1,-1 0-1,1 1 1,0-1-1,3 7 0,0 3-49,14 74-1008,-28-105-109,-2-13 864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0.416"/>
    </inkml:context>
    <inkml:brush xml:id="br0">
      <inkml:brushProperty name="width" value="0.05" units="cm"/>
      <inkml:brushProperty name="height" value="0.05" units="cm"/>
    </inkml:brush>
  </inkml:definitions>
  <inkml:trace contextRef="#ctx0" brushRef="#br0">36 0 17772,'0'8'2471,"-15"67"1169,8-45-3398,2 1-1,-3 35 1,8-66-245,0 1-1,0 0 1,0-1 0,0 1-1,-1 0 1,1-1-1,0 1 1,0 0 0,1 0-1,-1-1 1,0 1 0,0 0-1,0-1 1,0 1 0,1 0-1,-1-1 1,0 1 0,0 0-1,1-1 1,-1 1 0,1-1-1,-1 1 1,1 0 0,-1-1-1,1 1 1,-1-1-1,2 1 1,-2-1-2,1 0 0,0 0 0,0 0 0,0 0 0,0-1 1,0 1-1,0 0 0,0-1 0,0 1 0,0 0 0,0-1 0,-1 1 0,1-1 0,0 1 0,0-1 0,-1 0 0,2 0 0,32-37-126,-33 36 125,19-24-33,-1 0 91,0 1 1,45-42 0,-63 66-48,0 0 0,0 0 1,0 0-1,0 0 1,0 0-1,0 1 1,1-1-1,-1 0 1,0 1-1,0-1 1,1 1-1,-1-1 1,0 1-1,1-1 1,-1 1-1,1 0 0,-1 0 1,0 0-1,1 0 1,1 0-1,-2 0-2,0 1-1,0 0 0,0 0 0,-1-1 1,1 1-1,0 0 0,-1 0 0,1 0 1,0 0-1,-1-1 0,1 1 1,-1 0-1,1 0 0,-1 0 0,0 0 1,1 0-1,-1 1 0,0-1 0,0 0 1,0 0-1,0 0 0,0 0 1,0 0-1,0 0 0,0 0 0,0 2 1,-3 20 16,0 0 0,-1-1 1,-11 37-1,7-33-1235,-7 51-1,16-71-1175,5-11 1671,5-12 192,3-8-596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0.851"/>
    </inkml:context>
    <inkml:brush xml:id="br0">
      <inkml:brushProperty name="width" value="0.05" units="cm"/>
      <inkml:brushProperty name="height" value="0.05" units="cm"/>
    </inkml:brush>
  </inkml:definitions>
  <inkml:trace contextRef="#ctx0" brushRef="#br0">5 167 16900,'-1'2'161,"0"0"0,1 0 1,-1 0-1,1 0 1,-1 1-1,1-1 0,0 0 1,0 0-1,0 0 1,0 1-1,0-1 0,0 0 1,1 0-1,-1 0 0,1 0 1,0 0-1,-1 0 1,1 0-1,2 4 0,-2-5-42,1 0 0,0 1-1,0-1 1,-1 0-1,1 0 1,0 0-1,0-1 1,0 1-1,0 0 1,0-1-1,0 1 1,0-1 0,0 1-1,0-1 1,0 0-1,0 0 1,0 0-1,1 0 1,-1-1-1,0 1 1,3-1 0,10-3 179,0 1 1,0-2 0,-1 0 0,0-1 0,0 0 0,0-1 0,15-10 0,-13 6-161,1-1 0,-1-1-1,-1 0 1,-1-1 0,14-16 0,-24 25-113,20-26 69,-23 29-96,0 0 0,0 1 0,0-1-1,0 0 1,0 0 0,-1 0 0,1 1-1,0-1 1,-1 0 0,0 0 0,1 0 0,-1 0-1,0 0 1,0 0 0,0-3 0,-1 4-3,1 1 0,0-1 1,-1 1-1,1-1 0,0 1 1,-1-1-1,1 1 0,-1-1 1,1 1-1,-1 0 0,1-1 1,0 1-1,-1 0 0,1 0 1,-1-1-1,0 1 0,1 0 1,-1 0-1,1 0 0,-1-1 1,1 1-1,-1 0 0,1 0 1,-1 0-1,0 0 0,1 0 1,-1 0-1,1 0 0,-1 0 1,0 0-1,1 1 0,-1-1 1,1 0-1,-1 0 0,1 0 1,-1 1-1,1-1 0,-1 0 1,1 1-1,-1 0 0,-26 14-117,8 0 83,0 1-1,1 1 1,0 1-1,2 0 1,0 1-1,1 1 1,1 0 0,1 1-1,0 1 1,2 0-1,-14 39 1,22-52 4,0 1 1,1 0 0,1-1-1,0 1 1,-1 14-1,2-22 4,0 0-1,0-1 0,0 1 1,0 0-1,1 0 0,-1 0 0,0 0 1,1 0-1,-1-1 0,1 1 1,0 0-1,-1 0 0,1-1 0,0 1 1,0-1-1,0 1 0,0-1 1,1 1-1,-1-1 0,0 1 0,0-1 1,1 0-1,-1 0 0,1 0 1,-1 0-1,1 0 0,0 0 0,-1 0 1,1 0-1,0-1 0,0 1 1,-1-1-1,1 1 0,4 0 0,-1-2 7,1 1 0,-1 0-1,0-1 1,1 0 0,-1 0 0,0-1-1,0 1 1,0-1 0,0 0-1,0-1 1,0 1 0,-1-1-1,1 0 1,4-4 0,3-3-16,0 0-1,-1-1 1,18-22 0,6-15-176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1.349"/>
    </inkml:context>
    <inkml:brush xml:id="br0">
      <inkml:brushProperty name="width" value="0.05" units="cm"/>
      <inkml:brushProperty name="height" value="0.05" units="cm"/>
    </inkml:brush>
  </inkml:definitions>
  <inkml:trace contextRef="#ctx0" brushRef="#br0">199 1 15203,'-11'12'546,"0"1"-1,0 1 1,1 0 0,1 1-1,-13 26 1,-27 82 1332,38-93-1398,3-9-189,-31 95 1139,35-99-1131,-1 0-1,2 1 1,1 0 0,-1 29-1,3-46-274,0 1 1,0-1-1,0 0 0,0 1 0,0-1 0,0 1 1,0-1-1,1 1 0,-1-1 0,1 1 0,-1-1 1,1 0-1,0 1 0,-1-1 0,1 0 0,0 0 1,0 1-1,0-1 0,0 0 0,2 2 1,-2-3-8,0 1 0,1-1 0,-1 1 1,0-1-1,1 0 0,-1 1 1,0-1-1,1 0 0,-1 0 0,1 0 1,-1 0-1,0 0 0,1 0 1,-1-1-1,0 1 0,1 0 0,1-2 1,5-1 25,0 0 0,-1-1 0,1-1 1,-1 1-1,12-11 0,34-38 113,-40 39-160,0 0 1,0 2-1,21-17 0,-33 29 2,-1 0 0,0 0 1,0 0-1,0 0 0,0 0 0,0 0 0,0-1 0,0 1 0,1 0 0,-1 0 0,0 0 0,0 0 0,0 0 0,0 0 0,0 0 0,1 0 0,-1 0 0,0 0 0,0 0 0,0 0 0,0 0 0,0 0 0,1 0 0,-1 0 0,0 0 0,0 0 0,0 0 0,0 0 0,1 0 1,-1 0-1,0 0 0,0 0 0,0 0 0,0 0 0,0 0 0,1 0 0,-1 0 0,0 0 0,0 1 0,0-1 0,0 0 0,0 0 0,0 0 0,0 0 0,1 0 0,-1 0 0,0 1 0,0-1 0,0 0 0,0 0 0,0 0 0,0 13-66,-9 18-22,8-29 80,-3 11-24,1-4 32,0 0 0,0 0 0,1 0 0,0 0 1,0 0-1,1 0 0,1 1 0,0 16 0,0-25 8,0 0 0,1 0-1,-1 0 1,0 0 0,0 0 0,1-1 0,-1 1 0,1 0-1,-1 0 1,1 0 0,-1-1 0,1 1 0,-1 0 0,1 0-1,0-1 1,-1 1 0,1-1 0,0 1 0,0 0 0,0-1-1,-1 1 1,1-1 0,2 1 0,-1 0 8,0-1-1,1 0 1,-1 1 0,0-1 0,1 0-1,-1 0 1,0 0 0,1 0 0,3-1-1,3-2 41,1 1-1,0-2 0,14-6 1,69-39 239,13-7-394,-105 56 86,1-1 0,0 0 0,-1 0 1,1 1-1,0-1 0,-1 1 0,1-1 0,0 1 1,0 0-1,0 0 0,-1 0 0,1 0 0,0 0 1,2 0-1,-4 1 6,1-1 0,-1 0 0,0 0 0,1 1-1,-1-1 1,1 1 0,-1-1 0,0 0 0,1 1 0,-1-1 0,0 1 0,0-1 0,1 0 0,-1 1 0,0-1 0,0 1-1,1-1 1,-1 1 0,0-1 0,0 1 0,0-1 0,0 1 0,0-1 0,0 1 0,0-1 0,0 1 0,0-1 0,0 1-1,0 0 1,-2 7-50,0-1-1,-1 0 0,0 0 0,-6 12 0,4-10 100,0 1-5,2-4 19,0 0 1,0 1-1,0-1 1,1 1-1,0 0 1,-2 10-1,4-16-44,0-1-1,0 0 0,0 1 0,0-1 0,0 1 0,0-1 0,0 0 0,0 1 0,0-1 0,0 1 1,0-1-1,0 0 0,0 1 0,0-1 0,0 0 0,0 1 0,1-1 0,-1 1 0,0-1 1,0 0-1,0 1 0,1-1 0,-1 0 0,0 0 0,0 1 0,1-1 0,-1 0 0,0 1 1,0-1-1,1 0 0,-1 0 0,0 0 0,2 1 0,13-5 241,17-17 55,-30 20-289,41-31 195,80-56-117,-119 86-118,1-1 0,-1 1 0,1 0 0,0 0 0,0 0 0,7-1 0,-11 3 17,0-1-1,0 1 1,-1 0 0,1 0 0,0 0 0,0 0-1,0 0 1,0 0 0,0 1 0,0-1 0,-1 0-1,1 0 1,0 0 0,0 1 0,0-1 0,-1 1-1,1-1 1,0 0 0,0 1 0,-1-1-1,1 1 1,0 0 0,-1-1 0,1 1 0,0-1-1,-1 1 1,1 0 0,-1 0 0,0-1 0,1 1-1,-1 0 1,1 0 0,-1 0 0,0-1-1,0 1 1,1 0 0,-1 0 0,0 0 0,0 0-1,0 0 1,0-1 0,0 1 0,0 1 0,-4 47-70,1-25-653,3-34 620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2.111"/>
    </inkml:context>
    <inkml:brush xml:id="br0">
      <inkml:brushProperty name="width" value="0.05" units="cm"/>
      <inkml:brushProperty name="height" value="0.05" units="cm"/>
    </inkml:brush>
  </inkml:definitions>
  <inkml:trace contextRef="#ctx0" brushRef="#br0">0 143 15043,'0'1'120,"1"0"1,-1 0-1,0-1 0,1 1 0,-1 0 0,1 0 1,-1 0-1,1 0 0,-1-1 0,1 1 1,-1 0-1,1-1 0,0 1 0,-1 0 0,1-1 1,0 1-1,0-1 0,-1 1 0,1-1 1,0 1-1,0-1 0,0 0 0,0 1 0,0-1 1,-1 0-1,1 0 0,0 0 0,0 0 0,0 1 1,0-1-1,1-1 0,36 2 1705,-34-1-1514,12-2 251,1 0 1,-1 0-1,0-2 1,0 0-1,24-9 1,-32 9-463,1 1 0,0-2 0,-1 1 0,0-1 0,0 0 1,0-1-1,-1 0 0,0 0 0,0-1 0,-1 0 1,7-8-1,-11 13-95,-1 0-1,0 0 1,1 0 0,-1 0 0,0-1 0,-1 1 0,1 0-1,0-1 1,-1 1 0,1 0 0,-1-1 0,0 1 0,1 0-1,-2-4 1,1 4-12,0 1 0,0 0 0,-1 0 0,1 0 0,-1 0 0,1 0-1,-1 0 1,0 0 0,1 0 0,-1 0 0,0 0 0,1 0 0,-1 0 0,0 0 0,0 1-1,0-1 1,0 0 0,0 0 0,0 1 0,0-1 0,0 1 0,0-1 0,0 1 0,0-1-1,-1 1 1,1 0 0,0 0 0,0-1 0,0 1 0,-3 0 0,-2 0-37,-1 0 1,0 1-1,1 0 0,-1 0 1,1 0-1,0 1 0,-1 0 1,1 0-1,0 0 1,0 1-1,0 0 0,0 0 1,1 1-1,-1-1 0,-6 7 1,1-1-31,2 0 1,-1 0 0,1 1 0,1 0-1,0 0 1,-12 21 0,16-24 42,1 0 0,-1 0 0,2 1 0,-1-1 1,1 1-1,0 0 0,-2 15 0,4-21 31,0 0 1,0 0-1,0 0 1,0 0-1,0 0 1,0 0-1,1 0 1,-1 0-1,1-1 1,-1 1-1,1 0 1,0 0-1,0 0 1,-1-1-1,1 1 1,0 0-1,1-1 1,-1 1-1,0-1 1,0 1-1,1-1 1,-1 0-1,1 1 1,-1-1-1,1 0 1,-1 0-1,1 0 0,0 0 1,0 0-1,-1-1 1,1 1-1,0-1 1,0 1-1,0-1 1,0 1-1,0-1 1,0 0-1,3 0 1,4 0 21,1 0 1,-1-1 0,1 0-1,-1-1 1,0 0 0,0-1-1,16-6 1,62-33 178,-72 34-159,53-31 160,-36 19-68,36-15-1,-67 34-130,1 1 1,0-1-1,0 0 0,0 1 0,0-1 0,0 1 0,0-1 1,0 1-1,0 0 0,0 0 0,2 0 0,-3 0-2,0 0 0,-1 1 0,1-1 0,-1 0-1,1 0 1,-1 1 0,1-1 0,-1 0 0,1 0 0,-1 1 0,1-1-1,-1 1 1,1-1 0,-1 1 0,0-1 0,1 0 0,-1 1 0,0-1-1,1 1 1,-1-1 0,0 1 0,0 0 0,1-1 0,-1 2 0,1 2 0,-1 1 0,0 0 1,0-1-1,0 1 1,-1 0-1,1-1 1,-3 7-1,1 3-1,1-8 5,0-1 0,0 1 0,1-1 0,0 1 0,0-1 0,0 1 0,1-1 0,2 10 0,-3-14-8,0 0 1,1 0 0,0 0-1,-1 0 1,1 0-1,0 0 1,-1 0 0,1 0-1,0 0 1,0 0 0,0 0-1,0 0 1,0 0-1,0-1 1,0 1 0,0 0-1,1 0 1,1 0-27,-1-1 0,0 1 0,0-1 0,1 0 0,-1 0 0,0 1 0,0-2 0,1 1 0,-1 0 0,0 0 0,1-1 0,3 0 0,11-6-381,0 0 0,0-1 0,-1-1 0,0 0 0,23-19 0,-29 21 314,28-20-476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2.907"/>
    </inkml:context>
    <inkml:brush xml:id="br0">
      <inkml:brushProperty name="width" value="0.05" units="cm"/>
      <inkml:brushProperty name="height" value="0.05" units="cm"/>
    </inkml:brush>
  </inkml:definitions>
  <inkml:trace contextRef="#ctx0" brushRef="#br0">111 275 16371,'-31'19'2112,"21"-13"-1618,1 0 0,-1 0 0,1 1 0,0 1 0,1-1 0,-9 10 0,16-16-446,1-1 1,-1 1 0,1-1-1,-1 1 1,1 0-1,-1-1 1,1 1 0,-1-1-1,1 1 1,-1 0 0,1-1-1,0 1 1,0 0-1,-1 0 1,1-1 0,0 1-1,0 0 1,0 0 0,0-1-1,-1 1 1,1 0-1,0 0 1,1 0 0,-1-1-1,0 1 1,0 0 0,0 0-1,1 0 1,0 0-17,-1-1 1,1 1-1,0-1 0,0 1 1,0-1-1,0 0 1,0 0-1,0 1 0,1-1 1,-1 0-1,0 0 1,0 0-1,0 0 0,0 0 1,0 0-1,0-1 1,1 1-1,8-2 26,-1 0 0,1-1 0,10-4 1,2-4-19,0 0 0,-1-2 1,-1-1-1,0 0 0,0-1 1,23-26-1,-12 10-17,-3-2 0,43-62-1,-61 79-59,0-1 0,8-21-1,-16 26-65,-9 17 39,-12 16-12,-10 20-19,-32 57 0,47-72 112,1 1-1,2 0 1,-14 46-1,24-67-9,-1-1 0,1 1 0,0 0-1,0 11 1,1-16-8,0 1 1,1-1-1,-1 1 0,0-1 1,0 0-1,1 1 1,-1-1-1,0 0 0,1 0 1,0 1-1,-1-1 0,1 0 1,0 0-1,-1 0 1,1 0-1,0 0 0,0 0 1,0 0-1,0 0 0,0 0 1,0 0-1,0 0 1,0 0-1,1-1 0,-1 1 1,0 0-1,2 0 0,4 0-64,-1 0-1,1 0 0,0 0 1,-1 0-1,1-1 0,0-1 1,0 1-1,-1-1 0,1 0 0,0 0 1,-1-1-1,13-5 0,3-1-261,-1-2-1,29-17 1,10-12-390,-53 34 669,-1 0 0,0 0 0,0 0 0,0-1 0,-1 0 0,9-12 0,-14 17 65,1 1 0,-1-1 1,0 1-1,1 0 0,-1-1 1,0 1-1,1-1 0,-1 1 1,0-1-1,0 1 0,1-1 1,-1 1-1,0-1 0,0 1 1,0-1-1,0 1 1,1-1-1,-1 0 0,0 1 1,0-1-1,0 1 0,0-1 1,0 1-1,-1-1 0,1 1 1,0-1-1,0 0 0,0 1 1,0-1-1,-1 1 0,1-1 1,0 1-1,0-1 1,-1 0-1,0 1 19,-1 0 1,1 0 0,0-1-1,0 1 1,-1 0-1,1 0 1,0 0-1,-1 0 1,1 1-1,0-1 1,0 0-1,-1 1 1,-1 0-1,-43 19 771,20-6-291,0 1 0,1 1 0,-42 36-1,66-52-502,1 1 0,-1-1 0,1 1 0,-1-1-1,1 1 1,-1-1 0,1 1 0,-1-1 0,1 1-1,0-1 1,-1 1 0,1-1 0,0 1 0,-1 0-1,1-1 1,0 1 0,0 0 0,0-1 0,0 1-1,0 0 1,-1-1 0,1 1 0,0 0 0,0-1-1,1 1 1,-1 0 0,0 0-1,1 0 0,-1-1 0,1 1 1,0 0-1,-1-1 0,1 1 0,0-1 0,0 0 0,-1 1 0,1-1 1,0 1-1,0-1 0,-1 0 0,1 0 0,0 1 0,0-1 1,1 0-1,5 1 20,0-1 0,1 1 1,12-3-1,21-4-95,0-3-1,0-2 1,51-20 0,-22 7-166,-69 24 218,1-1 0,-1 1 0,1-1-1,-1 1 1,1-1 0,-1 1 0,1 0 0,-1 0-1,1-1 1,0 1 0,-1 0 0,1 1-1,-1-1 1,1 0 0,0 0 0,-1 1-1,2 0 1,-2 0 7,-1-1-1,1 1 0,0 0 1,-1 0-1,1 0 1,-1 0-1,0 0 1,1 0-1,-1 0 0,0 0 1,0 0-1,1 0 1,-1 1-1,0-1 1,0 0-1,0 0 0,0 0 1,0 0-1,-1 0 1,1 0-1,0 0 0,0 0 1,-1 2-1,0-1 7,0 1-1,1-1 1,0 1 0,0-1-1,0 0 1,0 1-1,0-1 1,1 5-1,-1-7 7,0 1-1,1 0 0,-1 0 1,0 0-1,1-1 0,-1 1 0,0 0 1,1 0-1,-1-1 0,1 1 1,0-1-1,-1 1 0,1 0 0,-1-1 1,1 1-1,0-1 0,0 1 0,0 0 1,2-1 12,1 1 0,-1 0 0,0-1 1,1 1-1,-1-1 0,0 0 0,1 0 0,-1-1 1,0 1-1,1-1 0,5-1 0,71-21 207,-62 16-215,1 1 0,-1 1 0,1 1 1,0 0-1,25 0 0,-43 3-15,0 1 0,0 0 0,0 1 0,0-1 0,0 0 0,0 0 0,0 0-1,0 1 1,0-1 0,0 0 0,0 1 0,0-1 0,0 1 0,0-1 0,0 1 0,0-1 0,0 1 0,0 0-1,-1 0 1,1-1 0,0 1 0,0 0 0,-1 0 0,1 0 0,-1 0 0,1 0 0,-1-1 0,1 1 0,-1 0-1,1 0 1,-1 0 0,0 1 0,1 0 0,-1 0 2,0-1-1,1 1 1,-1-1-1,1 0 1,-1 1 0,1-1-1,0 0 1,0 0-1,-1 1 1,1-1 0,0 0-1,0 0 1,0 0-1,0 0 1,0 0-1,1 0 1,-1 0 0,0 0-1,3 1 1,1-1 2,1 1 0,-1-1 0,1 0 0,0 0 0,0 0 0,0-1 0,-1 0-1,1 0 1,9-2 0,54-13-527,-54 11 199,79-25-1163,-77 27 1046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7.824"/>
    </inkml:context>
    <inkml:brush xml:id="br0">
      <inkml:brushProperty name="width" value="0.05" units="cm"/>
      <inkml:brushProperty name="height" value="0.05" units="cm"/>
    </inkml:brush>
  </inkml:definitions>
  <inkml:trace contextRef="#ctx0" brushRef="#br0">264 25 18292,'11'-14'2013,"-11"13"-1958,0 1 0,0 0 0,0 0 0,0-1 0,0 1 0,0 0 0,0-1 1,0 1-1,0 0 0,0 0 0,0-1 0,0 1 0,0 0 0,0-1 0,-1 1 0,1 0 0,0 0 0,0-1 0,0 1 0,0 0 0,0 0 0,-1 0 0,1-1 0,0 1 0,0 0 0,0 0 0,-1 0 1,1-1-1,0 1 0,-1 0 0,-1-1 118,0 1 0,0-1 0,0 1 0,0 0 1,0 0-1,0 0 0,0 0 0,0 0 0,0 0 0,0 0 1,0 1-1,1-1 0,-1 1 0,-2 0 0,-21 9-11,0 0 0,2 2 0,-1 1 0,1 0-1,1 2 1,1 1 0,0 0 0,-24 26 0,34-28-430,12-14 260,-1 0 1,0 1-1,0-1 1,0 0 0,0 0-1,0 0 1,0 0-1,0 1 1,0-1 0,1 0-1,-1 0 1,0 0 0,0 0-1,0 0 1,0 1-1,0-1 1,1 0 0,-1 0-1,0 0 1,0 0-1,0 0 1,1 0 0,-1 0-1,0 0 1,0 0 0,0 0-1,0 0 1,1 0-1,-1 0 1,0 0 0,0 0-1,0 0 1,1 0 0,-1 0-1,0 0 1,0 0-1,0 0 1,1 0 0,-1 0-1,0 0 1,31-10-378,-28 9 384,10-4-58,0 1 0,0 1 1,0 1-1,0 0 0,0 0 0,0 1 0,16 1 0,-23 0 17,0 1 0,0 0 0,0 0 0,0 1 0,0-1 0,0 1 0,10 5 0,-13-5 13,0-1 0,0 1 0,-1 0 0,1 0 0,-1 0 0,1 1-1,-1-1 1,0 1 0,0-1 0,0 1 0,0 0 0,0-1 0,0 1 0,-1 0 0,2 4 0,-2-3 17,0-1-1,-1 1 0,1-1 1,-1 1-1,0 0 1,0-1-1,0 1 1,-1-1-1,1 1 1,-1 0-1,0-1 0,0 1 1,0-1-1,0 0 1,0 1-1,-1-1 1,0 0-1,1 0 1,-1 0-1,-1 0 0,1 0 1,0 0-1,-5 3 1,-3 4 118,0 0 1,-1-1-1,0-1 0,-22 13 1,30-19-107,-60 32 586,56-31-658,0 0 0,0 0-1,0-1 1,0 0 0,-1 0-1,1-1 1,-10 1 0,16-2 49,1 0 1,0 0 0,0 0-1,-1 0 1,1 0 0,0 0-1,-1 0 1,1 0-1,0 0 1,-1-1 0,1 1-1,0 0 1,0 0 0,-1 0-1,1 0 1,0 0 0,0-1-1,-1 1 1,1 0-1,0 0 1,0-1 0,0 1-1,-1 0 1,1 0 0,0-1-1,0 1 1,0 0-1,0 0 1,-1-1 0,1 1-1,0 0 1,0-1 0,0 1-1,0 0 1,0 0-1,0-1 1,0 1 0,0 0-1,0-1 1,0 1 0,0 0-1,0-1 1,0 1 0,0 0-1,0 0 1,1-1-1,-1 1 1,0 0 0,0-1-1,0 1 1,0 0 0,0 0-1,1-1 1,9-17-138,-8 16 54,15-23-387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8.291"/>
    </inkml:context>
    <inkml:brush xml:id="br0">
      <inkml:brushProperty name="width" value="0.05" units="cm"/>
      <inkml:brushProperty name="height" value="0.05" units="cm"/>
    </inkml:brush>
  </inkml:definitions>
  <inkml:trace contextRef="#ctx0" brushRef="#br0">82 0 17044,'-32'91'2823,"18"-57"-1990,2 0 0,-9 43 0,20-74-782,1 0-1,-1 0 1,1 0-1,0 0 1,0 0-1,0 0 0,0 0 1,0 0-1,1 0 1,-1 0-1,1 0 1,0-1-1,0 1 1,0 0-1,2 3 1,-3-5-29,1-1 0,0 1 0,-1 0 0,1 0 0,0-1 0,0 1 0,-1 0 0,1-1 0,0 1 0,0-1 0,0 1 0,0-1 0,0 1 0,0-1 0,0 0-1,0 0 1,0 1 0,1-1 0,0 0 6,0 0 0,0 0 0,1 0 0,-1-1 0,0 1 0,0-1 0,0 1 0,0-1 0,0 0 0,0 0 0,3-1-1,15-11 107,0-2 0,-2 0 0,1 0 0,30-36 0,-25 25-13,10-13 52,-26 29-128,0 0 1,0 1-1,1 0 1,0 0-1,18-12 1,-27 21-45,0 0 1,0 0 0,0 0-1,1 0 1,-1 0 0,0-1 0,0 1-1,0 0 1,1 0 0,-1 0-1,0 0 1,0 0 0,0 0-1,0 0 1,1 0 0,-1 0-1,0 0 1,0 0 0,0 0-1,1 0 1,-1 0 0,0 0 0,0 0-1,0 0 1,1 0 0,-1 0-1,0 0 1,0 1 0,0-1-1,0 0 1,1 0 0,-1 0-1,0 0 1,0 0 0,0 0-1,0 1 1,0-1 0,1 0 0,-1 0-1,0 0 1,0 0 0,0 1-1,2 10 30,-6 12-20,-7 15 8,7-27-10,1 0 0,0 0-1,0 1 1,1-1 0,0 1 0,1 22-1,1-34-4,0 1-1,0-1 0,0 1 0,0-1 0,0 1 1,1-1-1,-1 1 0,0-1 0,0 1 1,1-1-1,-1 1 0,0-1 0,1 1 0,-1-1 1,0 1-1,1-1 0,-1 0 0,1 1 0,-1-1 1,0 0-1,1 0 0,-1 1 0,1-1 1,-1 0-1,1 0 0,-1 1 0,1-1 0,-1 0 1,1 0-1,-1 0 0,1 0 0,0 0 0,-1 0 1,1 0-1,-1 0 0,1 0 0,-1 0 1,1 0-1,-1 0 0,1 0 0,-1-1 0,1 1 1,-1 0-1,1 0 0,-1-1 0,1 1 0,25-14 83,-24 13-77,33-24 114,36-33 0,-41 32-79,58-39-1,-86 64-49,0 0 0,0-1-1,0 1 1,0 0 0,1 0-1,-1 0 1,0 1 0,0-1 0,1 0-1,-1 1 1,0 0 0,0-1-1,4 1 1,-5 0 3,-1 0 1,1 1-1,-1-1 0,1 0 1,-1 0-1,0 0 0,1 1 0,-1-1 1,1 0-1,-1 1 0,0-1 1,1 0-1,-1 1 0,0-1 0,1 0 1,-1 1-1,0-1 0,1 1 1,-1-1-1,0 1 0,0-1 0,1 1 1,-1 20-52,-7 7-2,-14 42 0,4-19 63,14-37-200,5-14-505,9-24 27,1-7 431,2-5-100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8.728"/>
    </inkml:context>
    <inkml:brush xml:id="br0">
      <inkml:brushProperty name="width" value="0.05" units="cm"/>
      <inkml:brushProperty name="height" value="0.05" units="cm"/>
    </inkml:brush>
  </inkml:definitions>
  <inkml:trace contextRef="#ctx0" brushRef="#br0">11 29 16219,'-7'5'1609,"5"5"-1081,1 0-224,4-2 784,4 2-944,4-3 8,4-2-96,8-1-192</inkml:trace>
  <inkml:trace contextRef="#ctx0" brushRef="#br0" timeOffset="1">299 1 18564,'-12'33'1605,"-17"36"-1,-8 22 232,29-67-1357,-16 54 714,22-69-1089,1-1-1,-1 0 0,2 0 1,-1 1-1,1-1 1,0 0-1,2 11 0,-2-18-97,0 0 0,0 0-1,0 0 1,1 0-1,-1-1 1,0 1 0,0 0-1,1 0 1,-1 0 0,1-1-1,-1 1 1,1 0 0,-1-1-1,1 1 1,-1 0 0,1-1-1,-1 1 1,1-1-1,0 1 1,-1 0 0,1-1-1,0 0 1,0 1 0,-1-1-1,1 1 1,0-1 0,0 0-1,0 0 1,-1 1 0,1-1-1,0 0 1,0 0-1,0 0 1,0 0 0,-1 0-1,1 0 1,0 0 0,0 0-1,0-1 1,0 1 0,-1 0-1,1 0 1,0-1 0,0 1-1,0 0 1,-1-1-1,1 1 1,0-1 0,-1 1-1,2-1 1,6-5 16,1 1 0,-1-1 0,11-10 0,-12 9-2,257-197-509,-259 201 340,-1 0 64,-1 1 0,1-1 0,0 1 0,-1-1 0,1 0 0,-1-1 0,0 1 0,0-1 0,0 1-1,0-1 1,2-6 0,-8 6-283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9.171"/>
    </inkml:context>
    <inkml:brush xml:id="br0">
      <inkml:brushProperty name="width" value="0.05" units="cm"/>
      <inkml:brushProperty name="height" value="0.05" units="cm"/>
    </inkml:brush>
  </inkml:definitions>
  <inkml:trace contextRef="#ctx0" brushRef="#br0">1 0 16051,'0'33'1929,"1"-3"-1241,11-7-296,5-7 1096,7-9-951,3-7-425,8-11 72,1-6-128,7-11-168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9.637"/>
    </inkml:context>
    <inkml:brush xml:id="br0">
      <inkml:brushProperty name="width" value="0.05" units="cm"/>
      <inkml:brushProperty name="height" value="0.05" units="cm"/>
    </inkml:brush>
  </inkml:definitions>
  <inkml:trace contextRef="#ctx0" brushRef="#br0">213 0 14219,'-31'79'2882,"18"-52"-2012,2 1 1,0 1 0,2 0-1,2 1 1,-8 54 0,14-64-832,1 1-1,1-1 1,1 0 0,0 0 0,2 0 0,0-1 0,1 1-1,11 25 1,-38-87-7010,-11-9 3383,-45-55 4522,77 105-958,-1-1 516,0 0 1,1 0-1,-1 1 0,1-2 0,-1 1 0,1 0 0,0 0 1,-2-4-1,7-1 2683,12 3-1694,127 1-1124,-78 2-722,-19 1-29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0.868"/>
    </inkml:context>
    <inkml:brush xml:id="br0">
      <inkml:brushProperty name="width" value="0.025" units="cm"/>
      <inkml:brushProperty name="height" value="0.025" units="cm"/>
    </inkml:brush>
  </inkml:definitions>
  <inkml:trace contextRef="#ctx0" brushRef="#br0">155 23 15979,'8'-10'775,"1"-2"617,-12 21-115,-33 69-211,-28 89 1,46-118-966,13-36-161,-6 18-195,0 0-1,2 0 1,-6 38-1,28-91-844,0-6 693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0.104"/>
    </inkml:context>
    <inkml:brush xml:id="br0">
      <inkml:brushProperty name="width" value="0.05" units="cm"/>
      <inkml:brushProperty name="height" value="0.05" units="cm"/>
    </inkml:brush>
  </inkml:definitions>
  <inkml:trace contextRef="#ctx0" brushRef="#br0">100 248 16732,'-6'4'498,"-48"33"3215,50-33-3465,0-1-1,0 1 1,1 0-1,0 0 1,-1 0-1,1 0 0,1 0 1,-1 1-1,1-1 1,-3 8-1,4-12-213,1 1 0,0-1 0,-1 1 0,1-1 0,0 1 0,0 0 0,0-1 0,0 1 0,0 0 0,-1-1 0,1 1 0,0-1 0,0 1 0,1 0 0,-1-1 0,0 1 0,0-1 0,0 1 0,0 0 0,0-1 0,1 1 0,-1-1 1,0 1-1,0 0 0,1-1 0,-1 1 0,1-1 0,-1 1 0,0-1 0,1 0 0,-1 1 0,1-1 0,-1 1 0,2 0 0,-1-1 12,1 1 0,0-1 0,1 1 0,-1-1 0,0 0 0,0 0 0,0 0 1,0 0-1,0 0 0,4-1 0,6-2 61,1 0 1,18-7-1,1-5-63,0-1 0,-1-1 0,-1-2 0,-1-1-1,0-2 1,-2 0 0,0-2 0,-2-1-1,0-1 1,29-42 0,-47 59-66,0 0-1,-1-1 1,-1 0-1,6-12 1,-11 21 20,0 1 0,1 0 0,-1-1-1,0 1 1,0 0 0,0-1 0,0 1 0,0 0 0,0-1 0,1 1 0,-1-1-1,0 1 1,0 0 0,0-1 0,0 1 0,0-1 0,-1 1 0,1 0 0,0-1-1,0 1 1,0-1 0,0 1 0,0 0 0,0-1 0,-1 1 0,1 0 0,0-1 0,0 1-1,-1-1 1,1 1-1,-1 0 0,1 0 0,-1 0-1,0 0 1,1 0 0,-1 0 0,1 0 0,-1 0 0,1 1-1,-1-1 1,1 0 0,-1 0 0,1 0 0,-1 1-1,1-1 1,-1 0 0,1 0 0,-1 1 0,1-1-1,-1 1 1,-18 16-41,1 1 1,0 1-1,2 0 0,-22 34 0,30-42 31,-3 4 2,-32 48-12,40-57 16,0-1 1,0 1-1,0 0 0,1 0 0,0 0 0,0 0 0,0 0 0,0 12 0,2-17 3,0 0 0,0 1 0,0-1 0,1 0 1,-1 1-1,0-1 0,1 0 0,-1 0 0,1 1 0,0-1 0,-1 0 0,1 0 0,0 0 0,0 0 0,0 0 0,0 0 0,0 0 1,0 0-1,0 0 0,0 0 0,0 0 0,0-1 0,0 1 0,0 0 0,1-1 0,-1 1 0,0-1 0,1 0 0,-1 1 1,0-1-1,1 0 0,-1 0 0,0 1 0,1-1 0,0-1 0,7 2-29,1-1 0,-1 0 0,17-3 0,-8 0-4,-1-1 1,0-1 0,-1 0-1,33-15 1,-39 14 23,1 1 0,-1-1 0,0-1 0,-1 0 0,0 0 0,0-1 0,0 0 0,10-13 0,-18 19 13,1 0 0,-1 0 0,0 0-1,0 0 1,0 0 0,0 0 0,0 0 0,0 0 0,-1-1-1,1 1 1,-1 0 0,1 0 0,-1-3 0,0 4-1,0 1 1,0-1-1,0 1 1,0-1-1,0 1 1,0-1-1,-1 1 1,1-1-1,0 1 1,0 0-1,-1-1 1,1 1-1,0-1 1,0 1-1,-1 0 1,1-1-1,0 1 1,-1 0 0,1-1-1,-1 1 1,1 0-1,-1-1 1,0 1-1,0-1-1,0 1 0,-1 0 0,1 0 0,0-1 0,-1 1-1,1 0 1,0 0 0,-1 0 0,1 0 0,-1 1 0,1-1 0,-3 1 0,-10 4 2,-1 1 1,1 0 0,0 1-1,1 0 1,0 2-1,0-1 1,0 1 0,1 1-1,1 1 1,-1-1-1,2 2 1,-16 19 0,25-29 1,0-1 0,0 0 0,0 0 0,0 1 0,1-1 0,-1 1 0,0-1 0,1 1 0,-1-1 0,1 1 0,-1-1 0,1 1 0,0 0 0,-1-1 0,1 1-1,0 0 1,0-1 0,0 1 0,1 2 0,0-3-1,-1 0 0,1 0 0,0 0 0,-1 0 0,1 0 0,0 0 0,0-1 0,0 1 0,0 0 0,-1 0 0,1-1 0,1 1 0,-1 0 0,0-1 0,0 1 0,0-1 0,0 1 0,0-1 0,2 1 0,7 0-11,0 0 0,0 0 1,-1-1-1,19-1 0,-27 1 8,42-5-107,-1-2 1,49-14 0,48-8-158,-137 29 273,0 0 1,0-1-1,-1 1 1,1 0-1,0 0 1,-1-1-1,1 1 1,-1-1-1,1 1 1,-1-1-1,1 0 1,-1 0-1,1 0 1,-1 0-1,3-2 1,-3 1 12,0 0-1,0-1 1,0 1 0,-1-1-1,1 1 1,-1-1 0,1 1 0,-1-1-1,0-4 1,0 7-20,1-16 35,1-1-1,1 1 1,0 0-1,1 0 1,6-15-1,-8 27-37,-1 0 0,1 1-1,-1-1 1,1 1 0,0-1 0,0 1 0,1 0-1,-1-1 1,1 1 0,-1 1 0,1-1 0,0 0-1,0 1 1,0-1 0,0 1 0,1 0-1,-1 0 1,1 0 0,-1 0 0,1 1 0,0 0-1,-1-1 1,1 1 0,0 1 0,0-1 0,6 0-1,2 2-274,0 0-1,19 5 0,-21-4 186,0 0 0,0-1 0,0 1 0,1-2-1,12 0 1,18-9-160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0.932"/>
    </inkml:context>
    <inkml:brush xml:id="br0">
      <inkml:brushProperty name="width" value="0.05" units="cm"/>
      <inkml:brushProperty name="height" value="0.05" units="cm"/>
    </inkml:brush>
  </inkml:definitions>
  <inkml:trace contextRef="#ctx0" brushRef="#br0">1 100 16099,'8'-12'900,"1"1"-1,1 1 0,0-1 0,18-13 1,-24 20-652,1 1 1,0 0 0,0-1 0,0 2 0,0-1 0,1 1 0,-1 0 0,1 0-1,0 0 1,-1 1 0,1-1 0,0 2 0,9-1 0,-14 0-214,0 2 1,1-1 0,-1 0-1,0 0 1,1 0-1,-1 1 1,0-1 0,0 0-1,1 1 1,-1-1-1,0 1 1,0 0 0,0-1-1,0 1 1,0 0-1,0 0 1,0 0 0,0-1-1,0 1 1,0 0-1,0 0 1,0 0 0,0 2-1,0 0-9,0-1 0,0 1 0,0 0 1,0-1-1,-1 1 0,1 0 0,-1 0 0,0 0 0,0 0 0,0 3 0,-2 7-23,0-1 0,0 1 0,-8 19 0,-9 18-149,-3-2 0,-39 66-1,43-82 34,6-3-29,12-28 143,0-1 0,-1 1-1,1-1 1,0 1 0,0-1 0,0 1-1,0-1 1,1 1 0,-1-1 0,0 1-1,0-1 1,0 1 0,0-1 0,0 1-1,1-1 1,-1 1 0,0-1-1,0 1 1,1-1 0,-1 1 0,0-1-1,1 1 1,-1-1 0,1 0 0,-1 1-1,0-1 1,1 0 0,-1 1 0,1-1-1,-1 0 1,1 0 0,-1 1-1,1-1 1,-1 0 0,1 0 0,-1 0-1,1 0 1,-1 0 0,1 0 0,-1 0-1,1 0 1,-1 0 0,1 0 0,0 0-1,-1 0 1,1 0 0,-1 0-1,1 0 1,0-1 0,28-3-22,-1-2 0,0-1 0,0-1-1,0-1 1,38-19 0,-60 25-129,29-15-372,-33 17 501,-1 0 0,1 0-1,-1 0 1,0-1 0,1 1 0,-1 0 0,0-1 0,0 1 0,0-1 0,0 1 0,0-1-1,0 1 1,0-1 0,0 0 0,-1 1 0,1-1 0,-1 0 0,1-2 0,-5-18-334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1.421"/>
    </inkml:context>
    <inkml:brush xml:id="br0">
      <inkml:brushProperty name="width" value="0.05" units="cm"/>
      <inkml:brushProperty name="height" value="0.05" units="cm"/>
    </inkml:brush>
  </inkml:definitions>
  <inkml:trace contextRef="#ctx0" brushRef="#br0">0 182 17860,'16'3'1800,"7"-10"-1136,3-6-272,8-5 801,6-4-377,5-1-856,-2-3-2049,-7-1 1945,-3 0-344,-8 5-280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1.916"/>
    </inkml:context>
    <inkml:brush xml:id="br0">
      <inkml:brushProperty name="width" value="0.05" units="cm"/>
      <inkml:brushProperty name="height" value="0.05" units="cm"/>
    </inkml:brush>
  </inkml:definitions>
  <inkml:trace contextRef="#ctx0" brushRef="#br0">51 6 19268,'-11'26'902,"1"0"-1,-11 55 1,18-66-761,1 0 0,0 0 1,1 0-1,1 0 0,0 0 1,1 0-1,3 16 1,-4-29-121,1 0 0,-1 0-1,0-1 1,1 1 0,-1 0 0,1 0 0,0-1 0,-1 1 0,1 0 0,0-1 0,0 1 0,0-1 0,0 1 0,0-1 0,1 1 0,-1-1 0,0 0 0,1 1 0,-1-1 0,1 0 0,-1 0 0,1 0 0,-1 0 0,1-1-1,2 2 1,-2-2 7,1 0-1,-1 0 0,1 0 0,-1-1 0,1 1 0,-1-1 0,1 1 0,-1-1 1,0 0-1,1 0 0,-1 0 0,0 0 0,1 0 0,-1-1 0,0 1 0,0-1 1,0 1-1,2-4 0,13-11 157,0-1 1,-2-1-1,0-1 1,-1 0-1,15-28 0,-7 6 373,29-75 0,-58 136-545,0 0 1,2 0-1,0 1 0,1-1 0,1 1 0,1 0 0,2 39 1,0-57-35,0-1 0,0 0 0,1 0 0,-1 0-1,1 0 1,-1 0 0,1 0 0,0 0 0,0 0 0,0 0 0,0 0 0,0 0 0,1 0 0,-1-1 0,0 1 0,1-1 0,0 1 0,-1-1 0,1 1 0,0-1 0,3 2 0,-2-2-80,0 0-1,0 0 1,1 0 0,-1 0-1,0-1 1,1 1 0,-1-1-1,1 0 1,-1 0 0,1 0 0,-1-1-1,5 0 1,5-2-158,-1-1-1,0 0 1,0-1 0,0 0-1,-1-1 1,15-9 0,7-9-436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2.862"/>
    </inkml:context>
    <inkml:brush xml:id="br0">
      <inkml:brushProperty name="width" value="0.05" units="cm"/>
      <inkml:brushProperty name="height" value="0.05" units="cm"/>
    </inkml:brush>
  </inkml:definitions>
  <inkml:trace contextRef="#ctx0" brushRef="#br0">170 13 19484,'0'0'81,"0"-1"0,0 1 1,0-1-1,0 1 0,0-1 0,0 1 0,0-1 0,0 1 1,0-1-1,-1 1 0,1-1 0,0 1 0,0-1 0,0 1 1,-1-1-1,1 1 0,0 0 0,-1-1 0,1 1 0,0-1 1,-1 1-1,1 0 0,-1-1 0,1 1 0,0 0 0,-1 0 1,1-1-1,-2 1 0,-15 0 1201,-19 12-195,21-4-972,-27 16 0,37-21-148,0 1 1,0-1-1,1 1 0,-1 0 1,1 0-1,0 1 0,1-1 1,-1 1-1,-3 6 0,7-11 16,0 0-1,0 1 0,-1-1 0,1 0 0,0 1 0,0-1 0,0 1 0,0-1 0,-1 1 0,1-1 0,0 0 0,0 1 0,0-1 0,0 1 0,0-1 0,0 1 0,0-1 1,0 1-1,1-1 0,-1 0 0,0 1 0,0-1 0,0 1 0,0-1 0,1 0 0,-1 1 0,0-1 0,0 1 0,1 0 0,14 4-349,25-5-93,-33-1 352,6 0-42,6 0-15,0 1 0,0 0 0,23 4 0,-38-3 149,1 0 0,0 0 0,0 0 0,-1 1 0,1 0-1,-1 0 1,7 4 0,-9-5 20,0 1-1,0-1 0,0 1 1,0 0-1,-1 0 1,1-1-1,-1 1 1,1 0-1,-1 0 1,0 0-1,0 1 0,0-1 1,0 0-1,0 0 1,0 1-1,0 1 1,-1 0 29,1 0-1,-1 0 1,0 0 0,-1 0 0,1 0 0,-1 0 0,0 0-1,0-1 1,0 1 0,0 0 0,0-1 0,-1 1 0,0-1 0,0 1-1,0-1 1,0 0 0,0 1 0,-1-1 0,1 0 0,-1-1 0,-3 4-1,-6 4 140,1-1-1,-1 0 1,0 0-1,-17 7 1,23-12-148,-1-1 0,0-1-1,0 1 1,0-1 0,0-1 0,0 1-1,0-1 1,0 0 0,0-1 0,-10 0-1,15 0-73,0 0-1,-1 0 1,1 0 0,0-1-1,0 1 1,-1-1-1,1 1 1,0-1-1,0 0 1,0 0-1,0 0 1,0 0-1,0 0 1,0 0-1,0-1 1,1 1 0,-1 0-1,0-1 1,1 0-1,-1 1 1,1-1-1,0 0 1,-1 0-1,1 0 1,0 0-1,0 0 1,0 0-1,0 0 1,1 0 0,-1 0-1,1 0 1,-1-1-1,1 1 1,0 0-1,-1 0 1,2-4-1,2-22-343,10-2-147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3.363"/>
    </inkml:context>
    <inkml:brush xml:id="br0">
      <inkml:brushProperty name="width" value="0.05" units="cm"/>
      <inkml:brushProperty name="height" value="0.05" units="cm"/>
    </inkml:brush>
  </inkml:definitions>
  <inkml:trace contextRef="#ctx0" brushRef="#br0">181 94 15787,'0'0'57,"1"-1"0,-1 1-1,0 0 1,1 0 0,-1 0-1,0-1 1,1 1 0,-1 0-1,0 0 1,1-1 0,-1 1-1,0 0 1,0 0 0,1-1-1,-1 1 1,0 0 0,0-1-1,0 1 1,1 0 0,-1-1-1,0 1 1,0-1 0,0 1-1,0 0 1,0-1 0,0 1-1,0-1 1,0 1 0,0 0-1,0-1 1,-10-4 711,-23 5 405,24 3-1017,1 0-1,-1 0 1,1 1-1,0 0 0,0 0 1,0 1-1,0 0 0,1 0 1,0 1-1,0 0 0,-10 11 1,13-13-150,1 0 1,-1 1-1,1-1 1,-1 1-1,1-1 1,0 1-1,1 0 1,-1 0-1,1 0 1,0 1-1,0-1 0,1 0 1,0 1-1,0 0 1,0-1-1,0 1 1,1-1-1,0 1 1,1 9-1,0-13 10,-1 0 0,0 0-1,1 0 1,0-1 0,0 1 0,-1 0-1,1 0 1,0-1 0,0 1 0,1 0-1,-1-1 1,0 1 0,0-1-1,1 0 1,-1 1 0,1-1 0,-1 0-1,1 0 1,0 0 0,-1 0 0,4 1-1,-2-1 16,1 0 0,0 0 0,-1-1 0,1 1 0,0-1 0,0 0 0,0 0-1,-1 0 1,1-1 0,5 0 0,5-3 80,0 0 0,-1-1 0,1 0 0,20-12 0,-11 4 80,0-2 0,-1-1 0,36-32 0,-45 35-116,0 0 1,-1-1 0,0-1 0,-1 0 0,0-1 0,10-22-1,-20 35-62,8-20 65,-8 22-77,-1 1-1,0 0 1,0-1 0,0 1 0,0-1-1,0 1 1,0-1 0,0 1 0,0 0 0,0-1-1,0 1 1,0-1 0,0 1 0,0-1-1,-1 1 1,1 0 0,0-1 0,0 1-1,0 0 1,0-1 0,-1 1 0,1-1-1,0 1 1,0 0 0,-1-1 0,1 1 0,0 0-1,-1 0 1,1-1 0,0 1 0,-1 0-1,1 0 1,-1-1 0,1 1 0,0 0-1,-1 0 1,1 0 0,-1 0 0,1 0-1,0-1 1,-1 1 0,1 0 0,-1 0-1,1 0 1,-1 0 0,1 0 0,0 1 0,-1-1-1,1 0 1,-1 0 0,-2 1-1,0 0-1,0 0 1,0 0 0,0 0 0,1 1 0,-1-1 0,0 1-1,1 0 1,-1-1 0,1 1 0,0 0 0,0 1-1,-1-1 1,1 0 0,-2 5 0,-4 3-16,1 1-1,-8 16 1,12-19-27,-1 0 0,1 0 0,1 0 0,0 0 0,0 1 0,-1 12 0,2-19 0,1 0 1,0-1-1,0 1 0,0 0 0,0 0 0,0 0 0,0 0 1,0 0-1,0 0 0,1 0 0,-1-1 0,1 1 0,0 0 0,-1 0 1,1-1-1,0 1 0,0 0 0,0-1 0,0 1 0,0-1 0,1 1 1,-1-1-1,0 1 0,1-1 0,-1 0 0,1 0 0,-1 0 1,1 0-1,-1 0 0,1 0 0,0 0 0,0 0 0,-1-1 0,1 1 1,3 0-1,-2-1-39,0 0 0,0 0 0,0 0 0,0 0 1,0 0-1,1-1 0,-1 0 0,0 1 0,0-1 0,0 0 1,0 0-1,-1-1 0,6-2 0,0-1-59,1-1-1,-2 0 1,10-9 0,17-21-465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3.816"/>
    </inkml:context>
    <inkml:brush xml:id="br0">
      <inkml:brushProperty name="width" value="0.05" units="cm"/>
      <inkml:brushProperty name="height" value="0.05" units="cm"/>
    </inkml:brush>
  </inkml:definitions>
  <inkml:trace contextRef="#ctx0" brushRef="#br0">117 0 15683,'-21'63'1717,"-51"170"3120,64-199-4241,2 0 1,1 0 0,2 0-1,1 69 1,3-98-545,-1 0 0,1-1 0,0 1 0,0 0 0,0-1 0,1 1-1,-1-1 1,1 0 0,0 1 0,4 5 0,-5-8-41,0-1-1,1 0 1,-1 0-1,0 0 1,0 0 0,1 0-1,-1 0 1,0 0-1,1 0 1,-1 0 0,1-1-1,-1 1 1,1 0-1,-1-1 1,1 0-1,0 1 1,-1-1 0,1 0-1,0 0 1,-1 0-1,1 0 1,0 0 0,-1 0-1,1 0 1,0 0-1,-1-1 1,1 1-1,-1-1 1,1 1 0,-1-1-1,1 0 1,-1 0-1,1 1 1,1-2 0,13-9 48,0-1 0,0 0 0,-1-1 0,-1-1 0,20-23 0,20-19-233,-53 54 153,0 1 0,1 0 1,-1 0-1,0 0 1,1 0-1,-1 0 0,1 0 1,-1 0-1,1 1 1,0-1-1,-1 0 0,1 1 1,0-1-1,-1 1 0,1 0 1,1-1-1,-2 1 10,-1 0 0,0 1-1,1-1 1,-1 0-1,0 0 1,1 0 0,-1 0-1,0 0 1,1 1 0,-1-1-1,0 0 1,0 0-1,1 0 1,-1 1 0,0-1-1,0 0 1,0 1 0,1-1-1,-1 0 1,0 0 0,0 1-1,0-1 1,0 0-1,1 1 1,-1-1 0,0 0-1,0 1 1,0 0 0,-4 18-250,-6 6-31,-27 46 0,-2 3 35,39-74 256,-1 1 1,1-1-1,0 0 0,0 0 1,0 0-1,-1 0 1,1 1-1,0-1 0,0 0 1,0 0-1,0 0 1,0 0-1,0 1 0,-1-1 1,1 0-1,0 0 1,0 1-1,0-1 0,0 0 1,0 0-1,0 0 0,0 1 1,0-1-1,0 0 1,0 0-1,0 1 0,0-1 1,0 0-1,0 0 1,0 1-1,0-1 0,1 0 1,-1 0-1,0 0 1,0 1-1,0-1 0,0 0 1,0 0-1,0 0 0,1 1 1,-1-1-1,0 0 1,0 0-1,0 0 0,0 0 1,1 0-1,-1 1 1,0-1-1,0 0 0,0 0 1,1 0-1,-1 0 1,0 0-1,0 0 0,1 0 1,-1 0-1,0 0 0,18-5-8,-16 4 9,258-106-1505,-186 70 910,-51 23 217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4.262"/>
    </inkml:context>
    <inkml:brush xml:id="br0">
      <inkml:brushProperty name="width" value="0.05" units="cm"/>
      <inkml:brushProperty name="height" value="0.05" units="cm"/>
    </inkml:brush>
  </inkml:definitions>
  <inkml:trace contextRef="#ctx0" brushRef="#br0">256 285 17108,'26'-10'1696,"4"-5"-1064,4 1-272,9-2 776,2 2-583,2 4-1738,-6-3 1321,-10 6-304,-9-3-216</inkml:trace>
  <inkml:trace contextRef="#ctx0" brushRef="#br0" timeOffset="1">1 60 17420,'8'5'1840,"2"-3"-1304,2-8-376,5 0 1065,9 1-1345,1 0 1768,3-6-1544,2-3-40,2-5-8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4.838"/>
    </inkml:context>
    <inkml:brush xml:id="br0">
      <inkml:brushProperty name="width" value="0.05" units="cm"/>
      <inkml:brushProperty name="height" value="0.05" units="cm"/>
    </inkml:brush>
  </inkml:definitions>
  <inkml:trace contextRef="#ctx0" brushRef="#br0">0 578 15139,'2'1'189,"-1"-1"0,1 1 0,-1 0-1,1 0 1,0-1 0,-1 1 0,1 0 0,0-1 0,0 0-1,-1 1 1,1-1 0,0 0 0,0 0 0,-1 0-1,1 0 1,0 0 0,0-1 0,-1 1 0,1 0-1,0-1 1,0 1 0,-1-1 0,1 0 0,0 0-1,-1 1 1,2-3 0,7-2 414,0-2-1,-1 1 1,9-10-1,-8 8-85,21-20-10,-3 0 0,0-2 1,-2-1-1,-1-2 1,-1 0-1,-2-1 0,-2-1 1,-1-1-1,-1-1 0,18-58 1,-32 82-459,0 0-1,-1 0 1,0-1 0,1-25 0,-4 37-54,0 1-1,0 0 1,0-1-1,0 1 1,0 0 0,0-1-1,-1 1 1,1-1 0,-1 1-1,1 0 1,-1 0 0,0-2-1,0 2 1,1 1 0,0 0-1,0-1 1,-1 1 0,1 0-1,0 0 1,-1 0 0,1-1-1,0 1 1,-1 0 0,1 0-1,-1 0 1,1 0 0,0 0-1,-1-1 1,1 1-1,-1 0 1,1 0 0,0 0-1,-1 0 1,1 0 0,-1 0-1,1 0 1,0 1 0,-1-1-1,0 0 1,-1 1-23,0 0 1,0 1-1,0-1 0,-1 0 0,2 1 1,-1 0-1,0-1 0,0 1 1,0 0-1,-1 3 0,-8 11-165,0 1 0,1 0 1,-13 33-1,-15 60-416,35-103 570,-7 23-163,-6 36 1,15-59 169,-1 1 0,1-1 0,1 1 0,0-1 0,0 1 0,0-1 0,1 1 0,0-1 0,0 1 0,5 11 0,-6-17 30,1-1 0,0 1 0,-1-1 0,1 1 0,0-1 0,0 0 0,0 1 0,0-1 0,0 0 0,0 0 0,0 0 0,1 0 0,-1 0 0,0 0-1,1 0 1,-1 0 0,1 0 0,-1-1 0,1 1 0,-1-1 0,1 1 0,1 0 0,0-1 1,1 0 0,-1 0 1,1 0-1,-1 0 0,1-1 0,-1 1 1,1-1-1,-1 0 0,7-2 0,2-2 2,1-1 1,-1-1-1,-1 0 0,15-11 0,-5 1 17,-1-2 1,-1-1-1,32-42 1,-28 33-26,-23 28 6,0 1 0,0 0 1,0 0-1,0 0 0,1-1 0,-1 1 1,0 0-1,0 0 0,0 0 1,0-1-1,0 1 0,0 0 1,1 0-1,-1 0 0,0-1 1,0 1-1,0 0 0,0 0 1,1 0-1,-1 0 0,0 0 0,0 0 1,0-1-1,1 1 0,-1 0 1,0 0-1,0 0 0,1 0 1,-1 0-1,0 0 0,0 0 1,0 0-1,1 0 0,-1 0 0,0 0 1,0 0-1,1 0 0,-1 0 1,0 0-1,0 0 0,0 0 1,1 0-1,-1 1 0,1 12-13,-9 33 4,5-33 3,3-9 6,-4 16-5,1 1 0,0 24 0,3-40 6,0-1 1,0 1-1,1-1 0,-1 0 0,1 1 0,0-1 0,0 0 1,0 1-1,1-1 0,-1 0 0,1 0 0,0 0 1,0 0-1,1-1 0,-1 1 0,7 6 0,-8-9 4,1 1 0,0-1 0,0 0 0,0 1 1,0-1-1,0 0 0,0 0 0,0-1 0,0 1 0,0 0 0,0-1 0,0 1 0,1-1 0,-1 0 0,0 1 0,0-1 0,4-1 0,-2 1-86,0-1 0,0 0-1,0 0 1,-1-1 0,1 1 0,0-1-1,-1 0 1,1 0 0,4-3 0,-2 0-68,0 0-1,0 0 1,0-1 0,-1 0 0,0 0 0,0 0 0,-1 0 0,0-1 0,0 1 0,3-8 0,7-31-233,-4-9-129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5.297"/>
    </inkml:context>
    <inkml:brush xml:id="br0">
      <inkml:brushProperty name="width" value="0.05" units="cm"/>
      <inkml:brushProperty name="height" value="0.05" units="cm"/>
    </inkml:brush>
  </inkml:definitions>
  <inkml:trace contextRef="#ctx0" brushRef="#br0">24 0 18188,'-12'13'1352,"5"0"-1064,3 0-176,8 0 24,7-2 1097,9-5-1097,6-4-48,7-2 32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1.351"/>
    </inkml:context>
    <inkml:brush xml:id="br0">
      <inkml:brushProperty name="width" value="0.025" units="cm"/>
      <inkml:brushProperty name="height" value="0.025" units="cm"/>
    </inkml:brush>
  </inkml:definitions>
  <inkml:trace contextRef="#ctx0" brushRef="#br0">68 1 12571,'0'0'81,"1"0"-1,-1 0 1,0 0 0,0 0 0,0-1 0,0 1 0,1 0-1,-1 0 1,0 0 0,0 0 0,1 0 0,-1 0 0,0 0-1,0 0 1,0 0 0,1 0 0,-1 0 0,0 0 0,0 0-1,0 0 1,1 1 0,-1-1 0,0 0 0,0 0 0,0 0-1,1 0 1,-1 0 0,0 0 0,0 0 0,0 1 0,0-1-1,0 0 1,1 0 0,-1 0 0,0 0 0,0 1 0,3 10 1758,-2 23-374,-2-21-1218,9 94 102,23 120 0,-31-226-410,0-1 39,0 0 0,0 0 0,0 0-1,0 0 1,0 0 0,0 0 0,0 0 0,0 0 0,-1 0 0,1 0-1,0 0 1,0 0 0,0 0 0,0 0 0,0 0 0,0 0 0,0 0 0,0 0-1,0 0 1,0 0 0,0 0 0,-1 0 0,1 0 0,0 0 0,0 0-1,0 0 1,0 0 0,0 1 0,-5-10-314</inkml:trace>
  <inkml:trace contextRef="#ctx0" brushRef="#br0" timeOffset="1">1 160 15331,'0'-3'1417,"3"3"-897,1 0-200,6 0 640,3 2-184,4-2-288,0-2-128,2 1-440,1-1-296,0-1 352,-3 1-64,0-7-104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5.721"/>
    </inkml:context>
    <inkml:brush xml:id="br0">
      <inkml:brushProperty name="width" value="0.05" units="cm"/>
      <inkml:brushProperty name="height" value="0.05" units="cm"/>
    </inkml:brush>
  </inkml:definitions>
  <inkml:trace contextRef="#ctx0" brushRef="#br0">93 449 17068,'-23'32'1304,"14"-20"-987,-1 0-1,2 1 1,0 0 0,0 1 0,2-1-1,-1 1 1,-4 19 0,10-32-274,1 0 0,-1 1 0,1-1 0,0 0 0,-1 1 0,1-1 0,0 1 0,0-1 0,0 0 0,0 1 0,0-1 0,1 1 0,-1-1 0,0 0 0,1 1 0,-1-1 0,1 0 0,-1 1 0,1-1 0,0 0 0,-1 0 0,1 1 0,0-1 0,0 0 0,0 0 0,0 0 0,0 0 0,0 0 0,0 0 0,0 0 0,0-1 0,0 1 0,1 0 0,-1-1 0,0 1 0,1-1 0,-1 1 0,0-1 0,1 1 0,-1-1 0,1 0 0,-1 0 0,0 0 0,1 0 0,1 0 0,6 0 23,-1-1 1,0 0-1,1 0 0,-1-1 0,0 0 0,13-5 1,1-3 56,0-1 1,-1 0-1,-1-2 1,0 0-1,-1-1 1,0-2-1,31-32 1,-15 10 91,-3-1 1,47-74 0,-17 2-136,-56 98-116,0-1 0,-1-1 0,0 1 1,-1-1-1,-1 0 0,2-19 0,-5 30 12,0 0 0,1 0 0,-2 0 0,1 0 1,0 0-1,-1 0 0,0 0 0,0 1 0,0-1 0,-2-4 0,2 6 8,-1 0 0,1 0 0,0 0 0,-1 0 0,1 0-1,-1 1 1,0-1 0,1 1 0,-1-1 0,0 1 0,0 0 0,0-1-1,0 1 1,0 0 0,0 0 0,0 1 0,-1-1 0,1 0 0,-3 0 0,-5 0-14,0 0 0,0 1 0,0 0 0,0 0 0,0 1 0,1 1 0,-1-1 0,0 2 0,1-1 0,-1 1 0,1 1 0,-10 4 0,-2 3 4,1 0 0,0 1 0,0 1 1,-19 17-1,28-21 26,1 0 0,0 1 0,1 0 0,0 1 0,0 0 0,1 0 0,-7 14 0,14-22 2,-1 1-1,1-1 1,-1 1 0,1-1 0,0 1-1,1 0 1,-1 0 0,0-1 0,1 1 0,0 0-1,0 0 1,0-1 0,1 5 0,0-5 0,0 0 1,0 0-1,0 0 1,1-1-1,-1 1 0,1 0 1,-1-1-1,1 1 1,0-1-1,0 1 1,0-1-1,1 0 1,-1 0-1,0 0 1,1 0-1,-1 0 1,1-1-1,3 3 1,8 2 17,-1-1-1,1 0 1,24 5 0,-24-7-4,0 1 0,-1 0 0,1 1 0,13 7 0,-23-10-11,-1 0-1,1 1 1,0-1-1,-1 1 0,0 0 1,0 0-1,0 0 1,0 0-1,0 1 0,-1-1 1,1 1-1,-1 0 1,0 0-1,0 0 0,0 0 1,-1 0-1,3 7 0,-2 3 15,0 1 0,1 17 0,-3-21-181,1 1 0,0-1 0,1 0 0,5 17 0,-7-28 133,0 1-1,0-1 1,1 1 0,-1 0 0,0-1 0,0 1-1,1-1 1,-1 1 0,0-1 0,1 1-1,-1-1 1,0 1 0,1-1 0,-1 1-1,1-1 1,-1 0 0,1 1 0,-1-1-1,1 0 1,-1 1 0,1-1 0,-1 0-1,1 0 1,0 1 0,-1-1 0,1 0-1,-1 0 1,1 0 0,-1 0 0,1 0-1,0 0 1,-1 0 0,1 0 0,0 0-1,-1 0 1,1 0 0,-1 0 0,1-1-1,-1 1 1,1 0 0,0 0 0,-1 0-1,1-1 1,-1 1 0,1 0 0,-1-1-1,1 1 1,-1-1 0,1 0 0,24-23-397,-2-7-91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6.233"/>
    </inkml:context>
    <inkml:brush xml:id="br0">
      <inkml:brushProperty name="width" value="0.05" units="cm"/>
      <inkml:brushProperty name="height" value="0.05" units="cm"/>
    </inkml:brush>
  </inkml:definitions>
  <inkml:trace contextRef="#ctx0" brushRef="#br0">19 89 14995,'1'2'245,"0"1"0,0 0 0,0 0 0,0-1-1,1 1 1,-1-1 0,1 1 0,-1-1 0,1 1 0,0-1-1,0 0 1,0 0 0,0 0 0,1 0 0,-1 0 0,0-1 0,1 1-1,0-1 1,2 2 0,0-1 35,0-1 0,-1 0 1,1-1-1,0 1 0,0-1 0,0 0 0,-1 0 1,1 0-1,0-1 0,0 0 0,5-1 0,3-1 126,-2-1-1,1 0 1,0-1-1,19-10 1,-24 11-267,-1 0 0,0 0 0,-1 0 0,1-1 1,-1 0-1,1 0 0,-2 0 0,1 0 1,6-11-1,-10 15-115,0 0-1,0 0 1,-1 0 0,1-1 0,-1 1 0,1 0 0,-1-1 0,1 1 0,-1-1-1,0 1 1,1 0 0,-1-1 0,0 1 0,0-1 0,0 1 0,0-1-1,-1 1 1,1 0 0,-1-3 0,1 3-9,-1 0 0,0 0 0,1 0 0,-1 0 0,0 0 0,0 0 0,0 0 0,0 0 0,0 1 0,0-1 0,0 0 0,0 1 0,0-1 0,0 0 0,0 1 0,-1 0 0,-1-1 0,-2-1 4,0 2-1,0-1 0,0 0 1,0 1-1,0 0 0,0 0 1,0 1-1,0-1 0,-7 3 1,2 0-23,-1 2 0,1-1 0,0 1 0,0 1 0,1 0 0,-1 0 0,1 1 0,1 0 0,-1 1 0,1-1 0,1 2 0,-8 9 0,7-9-19,1 2 0,0-1 0,0 1 0,2 0 0,-1 0 0,1 0 0,1 1 0,0 0 0,1 0 0,-4 21 1,7-30-20,-1 0 0,1 0 0,0 0 1,0 0-1,0 0 0,1 0 1,-1 0-1,1 0 0,0 0 0,-1 0 1,1 0-1,1 0 0,-1 0 1,0 0-1,1-1 0,-1 1 1,1-1-1,0 1 0,0-1 0,0 1 1,0-1-1,0 0 0,0 0 1,1 0-1,-1 0 0,1-1 1,0 1-1,-1-1 0,1 1 0,0-1 1,3 1-1,2 1-97,1-1 1,-1-1-1,1 1 1,0-1-1,0-1 0,-1 1 1,1-1-1,0-1 1,15-2-1,14-9-332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6.717"/>
    </inkml:context>
    <inkml:brush xml:id="br0">
      <inkml:brushProperty name="width" value="0.05" units="cm"/>
      <inkml:brushProperty name="height" value="0.05" units="cm"/>
    </inkml:brush>
  </inkml:definitions>
  <inkml:trace contextRef="#ctx0" brushRef="#br0">150 723 6409,'-20'6'557,"2"-1"4,0 0 0,0 2 0,1 0 0,-23 14 0,38-21-427,1 1 0,0 0 0,0 0 0,-1 0 0,1 0 0,0 0 0,0 0 0,0 0 0,0 0 0,0 0 0,0 1 0,1-1 0,-1 0 0,0 1-1,0-1 1,1 1 0,-1-1 0,0 3 0,1-3-14,0 0-1,1 0 1,-1 0-1,0 0 1,0 1-1,0-1 1,1 0-1,-1 0 1,1 0-1,-1 0 0,1 0 1,-1 0-1,1 0 1,0 0-1,-1 0 1,1 0-1,0 0 1,1 1-1,1 0 31,0 1 0,1-1 0,-1 0-1,1 0 1,-1 0 0,1 0-1,0-1 1,0 1 0,-1-1 0,1 0-1,0 0 1,5 0 0,46 0 474,0-4 1,0-1-1,84-18 0,-77 11-267,631-118 1356,343-110-3249,-857 192 1087,442-108-640,7 41 953,-501 100 161,-17 3 67,114-27 0,-208 34-59,0 0 0,29-13 1,-33 7-167,-11 10 131,-1-1 0,0 1 0,0 0 0,0 0 0,0-1 0,0 1 0,0 0 0,0-1 0,0 1 1,0 0-1,0-1 0,0 1 0,0 0 0,0-1 0,0 1 0,0 0 0,0-1 0,0 1 1,0 0-1,0 0 0,0-1 0,0 1 0,0 0 0,-1-1 0,1 1 0,0-1 0,-2 0 4,1 0-1,0 1 0,0-1 0,-1 0 0,1 0 0,0 0 0,-1 1 1,1-1-1,-1 1 0,1-1 0,-1 1 0,1 0 0,-4-1 1,-22-1 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8.156"/>
    </inkml:context>
    <inkml:brush xml:id="br0">
      <inkml:brushProperty name="width" value="0.05" units="cm"/>
      <inkml:brushProperty name="height" value="0.05" units="cm"/>
    </inkml:brush>
  </inkml:definitions>
  <inkml:trace contextRef="#ctx0" brushRef="#br0">283 104 18372,'0'-2'88,"0"0"-1,0 1 1,0-1 0,0 0-1,-1 0 1,1 1 0,-1-1 0,1 0-1,-1 0 1,1 1 0,-1-1-1,0 1 1,0-1 0,0 1 0,0-1-1,0 1 1,0-1 0,0 1-1,0 0 1,-1-1 0,1 1-1,-1 0 1,1 0 0,-1 0 0,1 0-1,-1 1 1,1-1 0,-1 0-1,0 0 1,1 1 0,-1-1 0,0 1-1,1 0 1,-1-1 0,0 1-1,0 0 1,0 0 0,1 0-1,-1 0 1,-3 1 0,-2 0 47,-1 0-1,1 0 1,0 1 0,0 0 0,0 0 0,1 1-1,-1 0 1,1 0 0,-8 5 0,0 2-134,2 1 0,-1 0 1,1 1-1,1 0 0,0 1 1,1 1-1,0-1 0,1 2 1,1-1-1,0 1 0,1 0 1,1 1-1,0 0 0,1 0 1,0 0-1,2 0 0,-2 19 1,4-30-2,1 1 1,-1-1-1,1 1 1,1-1-1,-1 1 1,1-1-1,0 0 1,1 1 0,-1-1-1,1 0 1,0 0-1,0 0 1,6 10-1,-7-14 9,0 1-1,1 0 0,-1-1 1,1 1-1,0-1 0,-1 0 1,1 1-1,0-1 0,0 0 1,0 0-1,0 0 0,0 0 1,0 0-1,0-1 0,3 2 1,-2-2 14,1 0 0,-1 0 0,1 0 0,-1 0 0,1-1 0,-1 1 0,0-1 0,1 0 0,-1 0 0,0 0 0,0 0 0,5-3 0,6-3 111,0-2-1,0 0 1,-1-1 0,-1 0 0,16-15 0,-4-1 287,31-40 0,-38 43-188,-1-2-1,-2 1 0,14-31 1,-22 41-256,0-1 1,-1 0 0,0 0 0,-1 0 0,-1-1 0,-1 1 0,1-22 0,-3 37-42,1-1 1,-1 0-1,0 0 1,0 0-1,0 0 1,0 0-1,0 0 1,-1 1-1,1-1 1,0 0 0,0 0-1,-1 0 1,1 0-1,0 1 1,-1-1-1,1 0 1,-1 0-1,1 1 1,-1-1-1,1 0 1,-2-1-1,2 2 4,-1 0 0,0 0 0,1 0 0,-1 0 0,0 0 0,1 0 0,-1 0 0,0 0 0,1 0 0,-1 0 0,1 0 0,-1 1 0,0-1 0,1 0 0,-1 0-1,1 1 1,-1-1 0,1 0 0,-1 1 0,0-1 0,0 1 0,-3 3-170,0-1 0,1 1 0,-1 0 0,1 0 0,-5 6-1,-4 11-555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9.033"/>
    </inkml:context>
    <inkml:brush xml:id="br0">
      <inkml:brushProperty name="width" value="0.05" units="cm"/>
      <inkml:brushProperty name="height" value="0.05" units="cm"/>
    </inkml:brush>
  </inkml:definitions>
  <inkml:trace contextRef="#ctx0" brushRef="#br0">26 283 17972,'-17'64'4266,"14"-45"-4004,0 0 1,2-1-1,0 23 1,1-40-261,0 1 1,0-1 0,0 1-1,0-1 1,0 1 0,0-1-1,1 0 1,-1 1 0,0-1-1,1 1 1,-1-1 0,1 0-1,0 1 1,-1-1 0,1 0-1,0 0 1,0 0 0,0 1-1,0-1 1,0 0 0,2 1-1,-2-1 1,0-1-1,1 0 1,-1 0 0,0 1-1,0-1 1,1 0-1,-1 0 1,0 0-1,1 0 1,-1 0-1,0-1 1,0 1 0,1 0-1,-1-1 1,0 1-1,0 0 1,1-1-1,-1 0 1,0 1-1,0-1 1,0 0 0,0 1-1,0-1 1,1-1-1,7-5 37,-1-1 1,0 0-1,-1 0 0,0-1 0,0 0 0,-1 0 0,9-17 1,-2 1 172,17-51 0,-27 67-163,-1 5-25,-1 1 0,1-1 0,-1 0 0,0 0 0,0 0 0,0 0 0,-1 0 0,1 0 0,-1 0 0,-1-6 0,1 10-22,-1 0-1,1 0 1,-1 0 0,1 0-1,-1 1 1,1-1 0,-1 0-1,1 0 1,-1 0-1,1 1 1,0-1 0,-1 0-1,1 1 1,-1-1 0,1 0-1,0 1 1,-1-1-1,1 1 1,0-1 0,-1 0-1,1 1 1,0-1-1,-1 1 1,1-1 0,0 1-1,0-1 1,0 2 0,-6 11-9,1 1 1,1-1-1,0 1 1,1 0 0,0 0-1,1 1 1,1-1-1,0 0 1,2 18 0,-1-30 10,0 1-1,1-1 1,-1 0 0,0 1 0,1-1 0,0 0 0,-1 0 0,1 1 0,0-1 0,0 0 0,0 0 0,1 0 0,-1 0 0,0 0 0,1 0 0,-1-1 0,1 1 0,0 0 0,0-1 0,-1 1 0,3 0 0,-1-1 10,0 1-1,-1-2 1,1 1 0,0 0 0,0 0 0,-1-1 0,1 0-1,0 1 1,0-1 0,0 0 0,0-1 0,0 1 0,0 0-1,-1-1 1,1 1 0,0-1 0,3-1 0,9-5 46,0 1 1,-1-2-1,0 0 1,0 0-1,0-2 1,20-17-1,-4-1 107,39-47 0,-46 48-183,-1-1 0,-1-1 0,-2-1 0,0-1 0,-3 0 0,15-38 0,-27 53-185,-11 24 66,-10 22 6,15-26 124,-17 44-67,18-45 69,0 0 0,1 1 0,-1-1 0,1 0 0,0 0 0,-1 0 0,2 0 0,-1 0 0,0 0 0,1 0 0,-1 0 0,1 1 0,0-1 0,2 4 0,-2-4 3,-1-1 0,1 1 0,0 0-1,-1-1 1,1 1 0,-1 0 0,0-1 0,0 1-1,0 0 1,0-1 0,0 1 0,-1 0 0,1 0-1,-1-1 1,0 1 0,0-1 0,-2 5-1,-3 7-1,-1-1 0,-11 14-1,-2 6 0,9-9 4,0-1 1,1 1-1,2 1 1,0 0-1,2 0 1,-5 39-1,11-63 3,-1-1-1,1 1 1,0 0-1,0 0 1,0 0-1,0 0 1,0 0 0,0-1-1,0 1 1,0 0-1,0 0 1,0 0-1,1 0 1,-1 0-1,0-1 1,0 1-1,1 0 1,-1 0-1,1-1 1,-1 1-1,1 0 1,-1 0-1,1-1 1,-1 1-1,1 0 1,0-1-1,-1 1 1,1-1 0,1 2-1,-1-3 4,0 1 0,0 0 1,0 0-1,0-1 0,0 1 0,0 0 0,0-1 0,0 1 0,0-1 1,0 1-1,0-1 0,0 0 0,0 1 0,-1-1 0,1 0 0,0 0 1,-1 1-1,1-1 0,0 0 0,-1 0 0,1 0 0,-1 0 1,2-2-1,4-9 58,0-1 1,0 0-1,-1 0 1,-1-1-1,0 1 1,-1-1 0,0 0-1,0-22 1,-2 29-106,-1 1 0,0-1 1,0 0-1,-1 0 0,0 0 1,0 1-1,-1-1 1,1 0-1,-2 1 0,1-1 1,-1 1-1,0 0 0,0 0 1,0 0-1,-1 0 1,0 1-1,0-1 0,-1 1 1,-8-8-1,11 11-71,-1 0 0,1 0 0,-1 0 0,0 1 0,0-1 0,0 1 0,0 0 0,0 0 0,0 0 0,0 0 0,0 0 0,-5 0 0,5 3-259,7 0 297,6 3 135,6-2-116,0 0 0,0-1 1,0 0-1,0-1 0,0-1 1,0-1-1,26-4 0,-22 0-123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9.510"/>
    </inkml:context>
    <inkml:brush xml:id="br0">
      <inkml:brushProperty name="width" value="0.05" units="cm"/>
      <inkml:brushProperty name="height" value="0.05" units="cm"/>
    </inkml:brush>
  </inkml:definitions>
  <inkml:trace contextRef="#ctx0" brushRef="#br0">86 4 16195,'-19'46'3250,"-22"93"-1,33-100-2521,2 1 0,-3 74 1,8-72-541,0-9-124,0-1 1,10 65-1,-7-97-25,2-9-21,4-13 1,36-133 45,49-149-232,-90 298 158,20-47-60,-21 50 62,0 1-1,-1-1 0,1 0 0,0 1 1,0-1-1,1 1 0,-1 0 1,0-1-1,1 1 0,0 0 0,-1 1 1,1-1-1,0 0 0,4-1 0,-6 3 5,0 0 0,0-1 1,0 1-1,0 0 0,0 0 0,0 0 0,0 0 0,0 0 0,0 0 0,0 0 0,0 0 0,0 0 0,0 0 0,0 1 0,0-1 0,0 0 0,0 1 0,0-1 0,-1 1 0,1-1 0,0 1 0,0-1 0,0 1 0,0 0 1,-1-1-1,1 1 0,0 0 0,-1 0 0,1 0 0,0-1 0,-1 1 0,1 0 0,-1 0 0,0 0 0,1 0 0,-1 0 0,1 0 0,-1 0 0,0 0 0,0 0 0,0 0 0,0 0 0,0 1 0,1 2-11,-1 0-1,1 0 0,-1 0 0,0-1 0,0 1 0,-1 0 1,1 0-1,-1 0 0,0-1 0,-2 7 0,-1-3-3,-1 1-1,0-1 0,0 0 1,-1 0-1,0 0 0,0-1 1,0 0-1,-1 0 1,-9 6-1,0-2-50,0 0 1,0-1-1,-24 9 0,39-17 28,1-1 0,-1 1 0,0-1-1,0 1 1,1-1 0,-1 0 0,0 1-1,0-1 1,0 0 0,0 0 0,0 0-1,1 0 1,-1 0 0,0 0 0,0 0-1,0 0 1,0 0 0,0 0-1,0 0 1,1 0 0,-1-1 0,-2 0-1,3 0 21,0 1-1,0-1 0,0 0 1,0 0-1,0 0 0,1 1 1,-1-1-1,0 0 0,0 0 1,1 0-1,-1 1 0,0-1 1,1 0-1,-1 1 0,1-1 1,-1 0-1,1 1 0,-1-1 1,1 0-1,-1 1 0,1-1 1,-1 1-1,1-1 0,1 0 1,16-13-289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0.180"/>
    </inkml:context>
    <inkml:brush xml:id="br0">
      <inkml:brushProperty name="width" value="0.05" units="cm"/>
      <inkml:brushProperty name="height" value="0.05" units="cm"/>
    </inkml:brush>
  </inkml:definitions>
  <inkml:trace contextRef="#ctx0" brushRef="#br0">139 367 18012,'-18'14'983,"-1"0"0,-29 32 1,42-39-789,1-1 0,-1 1 1,1 0-1,0 1 0,1-1 1,0 1-1,0 0 0,1 0 1,0 0-1,-4 15 0,6-21-170,1 0 0,0-1-1,0 1 1,-1 0 0,1 0-1,0-1 1,1 1 0,-1 0-1,0 0 1,0 0 0,1-1 0,-1 1-1,1 0 1,-1-1 0,1 1-1,0 0 1,0-1 0,0 1-1,0-1 1,0 1 0,0-1-1,0 0 1,0 1 0,0-1-1,1 0 1,-1 0 0,1 0 0,-1 0-1,1 0 1,-1 0 0,1 0-1,-1 0 1,1-1 0,0 1-1,-1-1 1,1 1 0,0-1-1,0 0 1,-1 1 0,1-1 0,0 0-1,0 0 1,1-1 0,5 1-8,0 0 0,0-1 1,0 0-1,0 0 1,0-1-1,0 0 0,-1 0 1,12-6-1,-9 2-45,1 0 0,-1-1 0,0-1 0,-1 1 0,0-2 0,0 1 0,-1-1 0,0-1 0,0 1 0,-1-1 0,-1 0 0,1-1 0,-2 0 0,1 0 0,-2 0 0,7-21 0,-11 21-313,-7 14 67,-8 14-42,8-6 256,1 0-1,1 0 0,0 0 1,0 0-1,-4 22 0,8-32 73,1 0 0,0 0 1,-1 0-1,1 0 0,0 0 0,0 0 0,0 0 0,0-1 1,0 1-1,0 0 0,0 0 0,0 0 0,0 0 0,1 0 0,-1 0 1,0 0-1,0-1 0,1 1 0,-1 0 0,1 0 0,-1 0 1,1 0-1,-1-1 0,1 1 0,-1 0 0,1-1 0,0 1 0,-1 0 1,1-1-1,0 1 0,-1-1 0,1 1 0,0-1 0,0 1 0,0-1 1,0 0-1,-1 1 0,1-1 0,0 0 0,0 0 0,0 0 1,0 1-1,0-1 0,0 0 0,0 0 0,0 0 0,-1-1 0,1 1 1,0 0-1,0 0 0,1-1 0,5 0 72,0 0 1,0-1-1,0 0 0,0 0 0,7-4 1,11-8 49,-1 0 0,0-1 0,-1-1 0,-1-1 1,-1-1-1,0-2 0,25-29 0,-7 1-96,-1-2 0,37-67 0,-66 103-61,-1 0 0,0 0 1,-2-1-1,1 0 0,-2 0 1,5-19-1,-10 34 21,0 0-1,1 0 1,-1 0 0,0-1 0,0 1-1,0 0 1,0 0 0,0-1-1,0 1 1,0 0 0,0 0 0,0-1-1,0 1 1,0 0 0,0 0-1,0-1 1,0 1 0,0 0 0,0 0-1,0-1 1,0 1 0,0 0-1,0 0 1,0-1 0,0 1 0,0 0-1,-1 0 1,1-1 0,0 1 0,0 0-1,0 0 1,0 0 0,-1-1-1,1 1 1,0 0 0,0 0 0,0 0-1,-1 0 1,1 0 0,0 0-1,-1-1 1,-8 9-82,-3 9 26,0 2 0,1 0 0,-13 29 0,-20 66-31,2 31 9,37-120-1,0 0 1,3 0 0,0 0-1,1 25 1,5-18-77,-4-31 135,0 0 1,0 0-1,0 1 1,0-1-1,0 0 0,1 0 1,-1 0-1,0 0 1,1 0-1,-1 0 1,1 0-1,-1 0 1,1 0-1,-1-1 1,1 1-1,0 0 0,-1 0 1,1 0-1,0-1 1,0 1-1,0 0 1,0-1-1,-1 1 1,3 0-1,-3-1 0,1 0-1,-1 0 1,0-1 0,1 1 0,-1 0-1,0-1 1,1 1 0,-1 0 0,0-1-1,0 1 1,1-1 0,-1 1 0,0 0-1,0-1 1,0 1 0,1-1 0,-1 1-1,0-1 1,0 1 0,0 0 0,0-1-1,0 1 1,0-1 0,0 1 0,0-1-1,0 1 1,0-1 0,-2-16-342,-3-2 168,-1 1 0,-1 0 0,-1 0 0,-1 0-1,0 1 1,-2 0 0,-15-19 0,-21-39 1329,47 75-1101,-1-1-1,1 1 1,0-1 0,-1 1 0,1-1-1,0 1 1,0-1 0,-1 1 0,1-1-1,0 1 1,0-1 0,0 1-1,0-1 1,0 1 0,0-1 0,0 1-1,0-1 1,0 0 0,0 1 0,0-1-1,0 1 1,0-1 0,0 1 0,1-1-1,-1 1 1,0-1 0,0 1-1,1-1 1,-1 0 0,1 1 11,0-1 0,0 0 1,0 1-1,0-1 0,1 1 1,-1-1-1,0 1 0,0 0 0,0-1 1,0 1-1,0 0 0,0 0 1,3 0-1,46 5 535,-38-3-467,10 1-143,0-1 0,0-1 0,0-1-1,0 0 1,0-2 0,0-1 0,0 0 0,24-8 0,15-15-71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29.981"/>
    </inkml:context>
    <inkml:brush xml:id="br0">
      <inkml:brushProperty name="width" value="0.05" units="cm"/>
      <inkml:brushProperty name="height" value="0.05" units="cm"/>
    </inkml:brush>
  </inkml:definitions>
  <inkml:trace contextRef="#ctx0" brushRef="#br0">0 1 20908,'12'0'1425,"-5"1"-1209,-1 6-128,-11 15 448,1 7-320,0 9-136,1 4-8,1 2-56,2 1-24,0-4-32,0-1-32,5-5-144,0-6-112,-2-12-416,2-2-248,-8-7 751,-2-3-167,-7-2-136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0.389"/>
    </inkml:context>
    <inkml:brush xml:id="br0">
      <inkml:brushProperty name="width" value="0.05" units="cm"/>
      <inkml:brushProperty name="height" value="0.05" units="cm"/>
    </inkml:brush>
  </inkml:definitions>
  <inkml:trace contextRef="#ctx0" brushRef="#br0">0 219 16628,'0'10'1664,"9"-7"-752,7-6-240,14-7 889,8-3-193,13-6-256,2-4-32,5-4-271,-2-2-81,-4 2-472,-6 4-304,-13 5-720,-7 3-425,-12 8 953,-13 6-224,9-15-144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0.899"/>
    </inkml:context>
    <inkml:brush xml:id="br0">
      <inkml:brushProperty name="width" value="0.05" units="cm"/>
      <inkml:brushProperty name="height" value="0.05" units="cm"/>
    </inkml:brush>
  </inkml:definitions>
  <inkml:trace contextRef="#ctx0" brushRef="#br0">4 149 21285,'-3'-7'1952,"9"0"-1360,8-3-264,19-6 736,4-1-207,9-3-297,3 0-280,4 1-640,0 2-232,-6 8-673,-5 2 1969,-14 7-912,-5 9-136,-4 4-96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2.140"/>
    </inkml:context>
    <inkml:brush xml:id="br0">
      <inkml:brushProperty name="width" value="0.025" units="cm"/>
      <inkml:brushProperty name="height" value="0.025" units="cm"/>
    </inkml:brush>
  </inkml:definitions>
  <inkml:trace contextRef="#ctx0" brushRef="#br0">212 34 13147,'1'-2'414,"1"0"-1,-2 0 1,1 0 0,0-1 0,0 1-1,-1 0 1,1 0 0,-1 0 0,1-1-1,-1-2 1,0 5-325,0 0 1,0-1-1,0 1 0,-1 0 1,1 0-1,0-1 0,0 1 0,0 0 1,0-1-1,0 1 0,-1 0 1,1-1-1,0 1 0,0 0 0,-1 0 1,1-1-1,0 1 0,0 0 0,-1 0 1,1 0-1,0-1 0,0 1 1,-1 0-1,1 0 0,0 0 0,-1 0 1,0 0-1,-17 2 1599,5 4-1451,0 0-1,1 1 1,0 0 0,0 0 0,0 1-1,-16 16 1,13-10-214,0 1-1,1 0 1,-22 32-1,35-44-18,-1-1 1,0 1-1,1 0 0,0 0 0,0 0 1,0 0-1,0 0 0,-1 4 0,2-6-2,0-1 0,0 1-1,0 0 1,0 0-1,0 0 1,0-1 0,0 1-1,0 0 1,1 0-1,-1 0 1,0-1 0,0 1-1,1 0 1,-1-1-1,0 1 1,1 0-1,-1 0 1,1-1 0,-1 1-1,1-1 1,-1 1-1,1 0 1,0-1 0,-1 1-1,1-1 1,0 1-1,-1-1 1,1 0 0,0 1-1,0-1 1,-1 0-1,1 1 1,0-1 0,0 0-1,-1 0 1,2 0-1,11 2 3,-1-1-1,1 0 0,20-2 0,-16 0-19,-1 0-1,22 4 0,-34-3 5,0 1 0,1 0 0,-1 0-1,0 0 1,0 0 0,0 1-1,0 0 1,0 0 0,-1 0-1,1 0 1,-1 1 0,1-1-1,4 5 1,-6-5 5,-1 0 1,0 0-1,1 0 0,-1 0 0,0 1 1,0-1-1,0 0 0,0 0 1,0 1-1,-1-1 0,1 0 0,-1 1 1,1-1-1,-1 1 0,0-1 0,0 1 1,0-1-1,0 1 0,-1-1 1,1 0-1,-1 1 0,1-1 0,-1 0 1,0 1-1,0-1 0,0 0 0,-2 4 1,-2 2 15,0 0 0,0 0 0,-1 0-1,0-1 1,-13 12 0,11-11 38,-1-1 0,0 0 0,0 0 0,-1-1 0,0 0 0,0-1 0,0 0-1,-1-1 1,0 0 0,0-1 0,0 0 0,-16 2 0,27-5-39,-1 0-1,1 0 1,-1 0 0,1 0 0,-1 1 0,1-1 0,-1 0-1,0-1 1,1 1 0,-1 0 0,1 0 0,-1 0-1,1 0 1,-1 0 0,1 0 0,-1-1 0,1 1 0,-1 0-1,1 0 1,0-1 0,-1 1 0,1 0 0,-1-1-1,1 1 1,0-1 0,-1 1 0,1 0 0,0-1 0,-1 1-1,1-1 1,0 1 0,0-1 0,-1 1 0,1-1-1,0 1 1,0-1 0,0 1 0,0-1 0,0 1 0,-1-1-1,5-21 194,3 6-225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1.362"/>
    </inkml:context>
    <inkml:brush xml:id="br0">
      <inkml:brushProperty name="width" value="0.05" units="cm"/>
      <inkml:brushProperty name="height" value="0.05" units="cm"/>
    </inkml:brush>
  </inkml:definitions>
  <inkml:trace contextRef="#ctx0" brushRef="#br0">0 0 15499,'3'91'7470,"-2"-66"-6959,2 0 0,0 0 0,11 33 0,-13-54-495,0-1 0,0 0-1,0 0 1,1 1-1,0-1 1,-1 0 0,1 0-1,3 3 1,-4-5-12,0 0-1,-1-1 1,1 1 0,0-1 0,0 1 0,-1-1 0,1 1 0,0-1-1,0 1 1,0-1 0,-1 0 0,1 0 0,0 1 0,0-1-1,0 0 1,0 0 0,0 0 0,0 0 0,0 0 0,-1 0-1,1 0 1,0 0 0,0 0 0,0 0 0,0-1 0,0 1 0,0 0-1,-1-1 1,1 1 0,0-1 0,0 1 0,0 0 0,-1-1-1,1 0 1,1 0 0,4-5 25,0 0-1,0 0 1,0-1 0,-1 1-1,0-1 1,5-9 0,24-50 163,-21 39-115,-3 4-17,16-24 21,-26 46-81,0 1-1,0 0 1,0 0 0,0-1 0,1 1 0,-1 0-1,0 0 1,0-1 0,0 1 0,0 0-1,0 0 1,1 0 0,-1-1 0,0 1 0,0 0-1,1 0 1,-1 0 0,0-1 0,0 1 0,0 0-1,1 0 1,-1 0 0,0 0 0,1 0-1,-1 0 1,0 0 0,0 0 0,1 0 0,-1 0-1,0 0 1,0 0 0,1 0 0,-1 0-1,0 0 1,1 0 0,-1 0 0,4 11-13,-3 25-10,-1-31 20,-2 75-45,0 32-41,3-104-516,0-1 1,1 1 0,0-1-1,0 0 1,0 0 0,8 13-1,-2 0-2267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1.843"/>
    </inkml:context>
    <inkml:brush xml:id="br0">
      <inkml:brushProperty name="width" value="0.05" units="cm"/>
      <inkml:brushProperty name="height" value="0.05" units="cm"/>
    </inkml:brush>
  </inkml:definitions>
  <inkml:trace contextRef="#ctx0" brushRef="#br0">47 16 18764,'1'3'299,"0"1"0,0-1 0,-1 0 0,0 1 0,1-1 0,-1 0 0,-1 1 0,1-1 0,0 0 0,-1 1 0,0-1 0,1 0 0,-4 6 0,0 7 740,-11 64-209,4 1 0,2 0 0,4 104 0,9-137-806,0-40-7,0-11 12,5-18 21,15-67-14,20-131 0,-16 65-200,-26 147 135,-1-1 0,1 1 1,0 0-1,1 0 0,0 0 1,0 0-1,6-9 1,-8 15 16,0-1 1,0 1-1,0 0 1,0 0-1,0 0 0,0 0 1,1 0-1,-1 0 1,0 0-1,1 0 1,-1 1-1,1-1 1,-1 0-1,1 1 1,2-1-1,-1 1-3,-1 0-1,0 0 1,1 0-1,-1 0 1,0 1 0,0-1-1,1 1 1,-1-1-1,0 1 1,0 0-1,0 0 1,1 0-1,2 2 1,-2-1-6,0 0 0,0 0-1,0 0 1,0 0 0,0 1 0,-1-1-1,1 1 1,-1 0 0,0-1 0,0 1-1,0 0 1,0 0 0,0 1-1,-1-1 1,0 0 0,1 0 0,-1 1-1,0-1 1,0 1 0,-1-1 0,1 1-1,-1-1 1,0 1 0,0-1 0,0 1-1,0-1 1,-1 1 0,1-1 0,-1 1-1,0-1 1,0 1 0,-2 5 0,-1 0 17,-1 1 1,0-1 0,0 0 0,-1 0 0,0-1-1,0 1 1,-1-1 0,0-1 0,-16 14 0,-23 10 118,43-30-179,0 1-1,-1 0 1,1-1 0,0 0-1,0 0 1,-1 0 0,1 0-1,-1-1 1,1 1-1,-1-1 1,1 0 0,-1 0-1,-4 0 1,7-1-17,0 1 1,0 0-1,0-1 0,0 1 1,0-1-1,1 1 0,-1-1 0,0 0 1,0 1-1,0-1 0,1 0 1,-1 0-1,0 1 0,1-1 1,-1 0-1,1 0 0,-1 0 0,1 0 1,-1 0-1,1 0 0,0 0 1,-1 0-1,1 0 0,0 0 1,0 0-1,0 0 0,0 0 1,0 0-1,0 0 0,0 0 0,0 0 1,0 0-1,0 0 0,0 0 1,1 0-1,-1 0 0,1-1 1,1-4-105,0 0 1,0 1 0,0-1 0,1 0 0,3-5-1,13-17-779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2.326"/>
    </inkml:context>
    <inkml:brush xml:id="br0">
      <inkml:brushProperty name="width" value="0.05" units="cm"/>
      <inkml:brushProperty name="height" value="0.05" units="cm"/>
    </inkml:brush>
  </inkml:definitions>
  <inkml:trace contextRef="#ctx0" brushRef="#br0">9 412 13219,'6'-5'3617,"-8"11"579,-3 6-2913,3-6-946,0 1 0,1 0-1,0-1 1,0 1-1,0 9 1,1-15-326,0 0 0,0 0 0,0 0 1,0 1-1,1-1 0,-1 0 0,0 0 0,0 0 0,1 0 1,-1 0-1,1 0 0,-1 0 0,1 0 0,0 0 1,-1 0-1,1 0 0,0 0 0,-1 0 0,1-1 0,0 1 1,0 0-1,0 0 0,0-1 0,0 1 0,0-1 1,0 1-1,0-1 0,0 1 0,0-1 0,0 0 0,0 1 1,0-1-1,0 0 0,0 0 0,1 0 0,-1 0 1,0 0-1,0 0 0,0 0 0,2 0 0,5-1-6,0-1 0,0 0-1,0 0 1,0-1 0,0 0-1,0 0 1,-1-1 0,1 0-1,-1 0 1,7-6 0,6-5-52,35-36 1,-60 57-12,0 0 0,1 1 0,-1-1 0,-6 14 1,9-17 55,1 0 0,0 0 0,-1 0 1,1 0-1,0 0 0,1 0 1,-1 0-1,0 0 0,1 0 0,0 0 1,0 0-1,0 0 0,0 0 0,0 0 1,0 1-1,2 4 0,-1-7 4,0 0-1,0 0 0,0 0 1,-1 0-1,1 0 0,0 0 1,1 0-1,-1 0 1,0-1-1,0 1 0,0 0 1,0-1-1,0 1 1,1-1-1,-1 1 0,0-1 1,1 1-1,-1-1 0,0 0 1,1 0-1,-1 0 1,0 0-1,1 0 0,-1 0 1,0 0-1,1 0 0,-1 0 1,0-1-1,0 1 1,2-1-1,5-1 8,0-1 1,-1 1-1,15-8 0,-2-2-20,0-1 0,-1 0-1,-1-2 1,0 0 0,-1-1 0,-1 0-1,0-2 1,19-26 0,-11 8-159,-2 0 0,-1-1 0,28-70 0,-43 93 112,-2 6 19,-1 0-1,0 0 0,0 0 0,0 0 1,-1-1-1,-1 1 0,1-1 0,-2 1 1,1-12-1,-1 20 41,0-1-1,0 1 1,1 0 0,-1 0-1,0 0 1,0-1 0,0 1 0,0 0-1,0 0 1,0-1 0,0 1-1,0 0 1,0 0 0,0-1 0,0 1-1,0 0 1,0 0 0,-1 0-1,1-1 1,0 1 0,0 0-1,0 0 1,0 0 0,0-1 0,0 1-1,0 0 1,-1 0 0,1 0-1,0-1 1,0 1 0,0 0 0,0 0-1,-1 0 1,1 0 0,0 0-1,0 0 1,0-1 0,-1 1-1,1 0 1,0 0 0,0 0 0,-1 0-1,1 0 1,0 0 0,0 0-1,0 0 1,-1 0 0,1 0 0,0 0-1,0 0 1,-1 0 0,1 0-1,0 0 1,0 0 0,-1 1-1,-11 14 167,-7 24 198,10-13-206,0 1 0,2-1 1,2 1-1,0 1 0,1-1 0,2 0 1,1 33-1,3-23-141,1 0-1,2 0 1,1 0 0,21 64 0,-23-87-73,-4-14 53,0 0 1,0 0 0,0 0 0,0 0-1,0 0 1,0 0 0,0 0 0,0 0 0,0 0-1,0 0 1,0 0 0,0 0 0,0 0-1,-1 0 1,1 0 0,0 0 0,0 0 0,0 0-1,0 0 1,0 0 0,0 0 0,0 0-1,0 0 1,0 0 0,0 0 0,0 0 0,0 0-1,0 0 1,0 0 0,0 0 0,0 0-1,0 0 1,0 0 0,-1 0 0,1 0 0,0 0-1,0 0 1,0 0 0,0 0 0,0 0-1,0 1 1,0-1 0,0 0 0,0 0 0,0 0-1,0 0 1,0 0 0,0 0 0,0 0-1,0 0 1,0 0 0,0 0 0,0 0 0,0 0-1,0 0 1,0 0 0,0 0 0,0 0-1,0 0 1,0 1 0,-13-20-125,5 8 115,-4-6 1,-75-114-54,76 113 73,1 0-1,2-1 1,0 0-1,0 0 1,-6-31-1,13 47 0,1 1 0,-1 0 1,1-1-1,0 1 0,0-1 0,0 1 0,0 0 0,0-1 0,0 1 0,0-1 0,1 1 0,-1 0 0,1-1 0,0 1 0,0 0 0,0-1 1,0 1-1,0 0 0,3-4 0,-2 4-5,1 0 0,-1 0 1,1 1-1,0-1 0,0 0 0,0 1 1,0 0-1,0-1 0,0 1 1,0 1-1,0-1 0,0 0 0,0 1 1,6-1-1,52-2-587,-32 2 283,38-6 0,6-8 101,13-8-93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5.650"/>
    </inkml:context>
    <inkml:brush xml:id="br0">
      <inkml:brushProperty name="width" value="0.05" units="cm"/>
      <inkml:brushProperty name="height" value="0.05" units="cm"/>
    </inkml:brush>
  </inkml:definitions>
  <inkml:trace contextRef="#ctx0" brushRef="#br0">332 43 10410,'-12'2'274,"0"1"0,0 0 1,1 1-1,-1 0 0,1 1 0,-1 1 0,2-1 0,-1 2 0,1-1 0,0 2 0,0-1 0,0 1 0,1 1 1,1 0-1,0 0 0,-8 11 0,-3 6-203,2 1 1,2 1-1,0 0 0,2 1 1,-11 33-1,13-29-14,2 0 0,1 1 0,2 0 0,1 0 1,1 1-1,2-1 0,2 1 0,1-1 0,2 1 0,1-1 0,1 1 0,3-2 1,0 1-1,2-1 0,2 0 0,0-1 0,19 32 0,-23-50-57,0-2 0,1 1-1,0-1 1,1 0-1,0-1 1,0 0 0,2-1-1,22 17 1,-27-23-3,-1 0 0,1 0 0,0-1 0,1 0 0,-1 0 1,0-1-1,1 0 0,-1 0 0,1-1 0,0 1 0,-1-2 0,1 1 0,0-1 0,0-1 0,0 1 0,-1-1 0,1-1 0,14-3 1,-8-1 19,1-1 0,-1 0 0,-1 0 1,1-2-1,-1 0 0,-1 0 1,0-1-1,0-1 0,-1 0 0,0 0 1,-1-1-1,12-18 0,-1-2 114,-1 0 0,-2-1 1,-1-1-1,13-37 0,-14 24 177,-1-2 0,-2 1 0,11-94 0,-21 109-123,-1 1 1,-2-1-1,-1 0 0,-2 0 0,-1 1 0,-16-64 0,15 80-165,0 1 1,-1 0-1,-1 0 0,-1 0 0,0 1 1,-1 0-1,0 0 0,-1 1 0,-19-20 1,22 27-85,1 1 1,-1-1 0,0 1-1,0 0 1,0 1 0,-1 0 0,0 0-1,0 0 1,0 1 0,0 1-1,0-1 1,-1 1 0,1 0-1,-1 1 1,1 0 0,-1 1 0,0-1-1,1 2 1,-1-1 0,-10 3-1,8-1-15,-1 1-1,1 1 0,0 0 1,-1 1-1,2 0 1,-1 0-1,1 1 0,0 1 1,-14 11-1,9-4-183,-20 23 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8.283"/>
    </inkml:context>
    <inkml:brush xml:id="br0">
      <inkml:brushProperty name="width" value="0.05" units="cm"/>
      <inkml:brushProperty name="height" value="0.05" units="cm"/>
    </inkml:brush>
  </inkml:definitions>
  <inkml:trace contextRef="#ctx0" brushRef="#br0">8 442 17268,'-1'3'639,"-5"21"634,6-19-270,6-15 939,66-168 1276,-33 73-2327,-24 66-643,-8 19-121,1-1 0,0 2 1,2-1-1,20-30 0,-29 49-123,-1 0 1,0 0-1,1 1 0,-1-1 1,1 0-1,-1 1 0,1-1 1,0 1-1,-1-1 0,1 0 1,0 1-1,-1-1 1,1 1-1,0 0 0,0-1 1,-1 1-1,1 0 0,0-1 1,0 1-1,0 0 0,-1 0 1,1 0-1,0 0 1,1-1-1,-1 2-2,0-1 0,-1 1 0,1-1-1,0 1 1,-1-1 0,1 1 0,0 0 0,-1-1 0,1 1-1,-1 0 1,1-1 0,-1 1 0,0 0 0,1 0 0,-1 0 0,0-1-1,1 1 1,-1 0 0,0 1 0,2 6 4,-1-1 1,0 1-1,1 12 1,-4 61 27,-17 106 0,0 15-2109,18-151 1293,3-44 238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9.089"/>
    </inkml:context>
    <inkml:brush xml:id="br0">
      <inkml:brushProperty name="width" value="0.05" units="cm"/>
      <inkml:brushProperty name="height" value="0.05" units="cm"/>
    </inkml:brush>
  </inkml:definitions>
  <inkml:trace contextRef="#ctx0" brushRef="#br0">78 127 17348,'5'-12'881,"1"0"0,-1 0 1,2 1-1,11-17 1,-15 23-647,0 1 1,1 0 0,-1 0 0,1 0 0,0 1 0,0-1-1,0 1 1,1 0 0,-1 0 0,1 0 0,0 0-1,0 1 1,7-3 0,-11 5-200,1 0 0,-1-1 0,0 1 0,1 0 0,-1 0 0,1 0 1,-1 0-1,0 0 0,1 0 0,-1 0 0,0 1 0,1-1 0,-1 0 0,0 1 0,1-1 0,-1 1 0,0-1 0,0 1 0,1 0 0,-1 0 0,2 1 1,-1 0-13,-1 0 0,1 0 0,-1 0 0,0 0 1,1 1-1,-1-1 0,0 0 0,0 1 0,0-1 1,-1 1-1,1 2 0,1 6-3,-1 1-1,0-1 1,-1 0-1,-1 15 1,-2 0 8,-1 1 0,-2-1 0,0 0 0,-2 0 0,-12 28 0,1-12 31,-1 0 0,-30 43-1,43-73-37,-1 0-1,0-1 0,-1 1 1,0-2-1,-1 1 0,-17 13 1,14-19-28,13-5 4,-1 0 1,1 0 0,0 0 0,0 0 0,0 0-1,-1 0 1,1 0 0,0 0 0,0 0 0,0 0 0,-1-1-1,1 1 1,0 0 0,0 0 0,0 0 0,0 0 0,-1-1-1,1 1 1,0 0 0,0 0 0,0 0 0,0-1-1,0 1 1,0 0 0,0 0 0,-1 0 0,1-1 0,0 1-1,0 0 1,0 0 0,0-1 0,0 1 0,0-2-5,1 0 0,-1 0 1,0 1-1,1-1 0,-1 0 1,1 0-1,-1 1 0,1-1 0,0 0 1,-1 1-1,3-4 0,3-1-10,-1 0 0,1 0 0,0 1-1,0-1 1,1 1 0,-1 1 0,1-1 0,0 1-1,1 0 1,-1 1 0,1 0 0,11-4-1,-16 6 11,1 1-1,-1-1 0,1 0 1,0 1-1,-1 0 0,1 0 1,-1 0-1,1 0 0,0 1 1,-1-1-1,1 1 0,-1 0 1,5 2-1,-5-2 1,-1 0 1,0 1-1,0-1 0,1 1 1,-1 0-1,0 0 1,0 0-1,0 0 0,-1 0 1,1 0-1,0 1 0,-1-1 1,0 0-1,1 1 0,-1-1 1,0 1-1,0 0 0,-1-1 1,2 5-1,1 15-33,-3-17 41,1 0 1,-1-1-1,1 1 1,0-1 0,0 0-1,0 1 1,1-1-1,-1 0 1,4 6 0,-4-9 5,0-1 0,-1 1 0,1-1 1,0 0-1,0 1 0,-1-1 0,1 0 1,0 0-1,-1 0 0,1 1 0,0-1 0,0 0 1,-1 0-1,1 0 0,0 0 0,0 0 1,-1 0-1,1-1 0,0 1 0,0 0 1,-1 0-1,1-1 0,0 1 0,0 0 1,-1-1-1,1 1 0,-1 0 0,1-1 1,0 1-1,-1-1 0,1 1 0,-1-1 0,1 1 1,-1-1-1,1 0 0,0 0 0,22-27 284,-21 25-244,9-11 22,0-2 0,-2 0 0,1 0 0,-2 0 0,7-20 0,-15 35-139,1 0 1,-1 0-1,0 0 1,0 0-1,0 0 1,0 0-1,0 0 1,0 0-1,0 0 1,0 0-1,0 0 1,-1 0-1,1 0 1,0 0-1,-1-1 1,-1-4-159,1 1-71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5.756"/>
    </inkml:context>
    <inkml:brush xml:id="br0">
      <inkml:brushProperty name="width" value="0.05" units="cm"/>
      <inkml:brushProperty name="height" value="0.05" units="cm"/>
    </inkml:brush>
  </inkml:definitions>
  <inkml:trace contextRef="#ctx0" brushRef="#br0">69 1 12619,'1'4'328,"0"-1"0,0 1 1,-1 0-1,1 0 0,-1 0 1,0 0-1,0 0 0,-1 0 1,1 0-1,-1-1 0,0 1 1,0 0-1,-2 4 0,-1 10 231,-22 226 268,8 433-1,12-169-814,4-487 162,1-11 4,0 0 0,0 0 0,1 0 0,1 0 0,-1 0 0,2 0 0,-1 0 0,1 0 0,4 10 0,-7-25 2444,-4-27-3741,-1 12 867,-1-4-91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7.366"/>
    </inkml:context>
    <inkml:brush xml:id="br0">
      <inkml:brushProperty name="width" value="0.05" units="cm"/>
      <inkml:brushProperty name="height" value="0.05" units="cm"/>
    </inkml:brush>
  </inkml:definitions>
  <inkml:trace contextRef="#ctx0" brushRef="#br0">5 0 9242,'1'1'200,"0"-1"0,0 1 0,-1-1 0,1 0 0,0 1 0,-1 0-1,1-1 1,-1 1 0,1-1 0,-1 1 0,1 0 0,-1-1 0,1 1 0,-1 0 0,0 0 0,1-1 0,-1 1 0,0 0 0,1 0-1,-1-1 1,0 1 0,0 0 0,0 0 0,0 0 0,0-1 0,0 1 0,0 0 0,0 1 0,0 25 1539,0-27-1722,-2 274 5111,5-130-4658,-15 933-527,10-911 32,0-25 19,21 206 1,-8-206 2,-8-85 5,16 86-1,-10-96 488,6 85-1,-12-106-397,-2-17-242,0-1 1,-1 1-1,1-1 0,-3 15 1,2-22 118,0 0 0,0 1 1,0-1-1,0 0 1,0 0-1,0 0 1,0 0-1,0 0 1,0 0-1,0 1 1,0-1-1,0 0 1,-1 0-1,1 0 1,0 0-1,0 0 1,0 0-1,0 0 1,0 1-1,0-1 1,0 0-1,-1 0 1,1 0-1,0 0 0,0 0 1,0 0-1,0 0 1,0 0-1,-1 0 1,1 0-1,0 0 1,0 0-1,0 0 1,0 0-1,0 0 1,-1 0-1,1 0 1,0 0-1,0 0 1,0 0-1,0 0 1,0 0-1,0 0 1,-1 0-1,1 0 1,0 0-1,0 0 1,0-1-1,0 1 0,0 0 1,0 0-1,0 0 1,-1 0-1,1 0 1,0 0-1,0 0 1,0-1-1,0 1 1,0 0-1,0 0 1,0 0-1,0 0 1,0 0-1,0-1 1,-6-8-310,3-8-297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0.234"/>
    </inkml:context>
    <inkml:brush xml:id="br0">
      <inkml:brushProperty name="width" value="0.05" units="cm"/>
      <inkml:brushProperty name="height" value="0.05" units="cm"/>
    </inkml:brush>
  </inkml:definitions>
  <inkml:trace contextRef="#ctx0" brushRef="#br0">1 54 14827,'20'10'6354,"3"-9"-5623,0 0 0,0-2 0,-1-1 0,1-1 0,30-8 0,20-2 0,-38 10-528,0 2 0,37 2 0,47 0-104,-98-4-65,34-10 0,-34 8 17,1 0 1,31-2-1,-48 6 3,0 1 1,0 0-1,1 0 1,-1 1-1,0 0 1,0 0-1,0 0 1,0 0-1,0 1 0,0 0 1,0 0-1,0 0 1,0 0-1,8 7 1,-10-7 53,0 0 1,0-1-1,1 1 1,-1-1-1,1 1 1,-1-1-1,1 0 1,0 0-1,6 0 1,6 2-793,-21-9-2555,-2 2 2493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6.860"/>
    </inkml:context>
    <inkml:brush xml:id="br0">
      <inkml:brushProperty name="width" value="0.05" units="cm"/>
      <inkml:brushProperty name="height" value="0.05" units="cm"/>
    </inkml:brush>
  </inkml:definitions>
  <inkml:trace contextRef="#ctx0" brushRef="#br0">3 88 16436,'-1'-1'49,"1"1"1,0 0 0,0 0 0,0 0 0,0-1-1,-1 1 1,1 0 0,0 0 0,0-1 0,0 1 0,0 0-1,0 0 1,0-1 0,0 1 0,0 0 0,0 0-1,0-1 1,0 1 0,0 0 0,0 0 0,0-1 0,0 1-1,0 0 1,0 0 0,0-1 0,0 1 0,0 0-1,0 0 1,0-1 0,0 1 0,0 0 0,0 0 0,1-1-1,-1 1 1,0 0 0,0 0 0,0 0 0,1-1 0,-1 1-1,0 0 1,0 0 0,0 0 0,1 0 0,-1-1-1,11-10 399,-3 4-62,1 0 0,0 0 0,0 1 0,1 0 0,-1 0 0,1 1 0,0 1 0,1 0 0,-1 0 0,17-3 0,-23 6-361,0 0-1,0 1 0,0 0 1,0 0-1,1 0 1,-1 0-1,0 1 0,0-1 1,0 1-1,0 0 1,0 0-1,0 1 0,0-1 1,-1 1-1,1 0 0,0 0 1,-1 0-1,1 0 1,-1 1-1,0-1 0,0 1 1,0 0-1,0 0 1,0 0-1,-1 0 0,1 0 1,-1 1-1,0-1 1,0 1-1,0 0 0,1 3 1,0 3-19,0-1 0,0 0 0,-1 1 0,0-1 0,-1 1 0,0 0 0,-1-1 0,0 1 0,0 0 0,-3 15 0,-4 13 21,-16 51-1,6-29-12,7-17-1,-10 85 0,19-115-12,1 0-1,0 1 1,0-1-1,1 0 1,1 1 0,1-1-1,0 0 1,0 0-1,1-1 1,11 24-1,-14-34 1,-1-1 0,1 1 0,0 0 0,0-1 0,0 1 0,1-1 0,-1 1-1,0-1 1,0 1 0,1-1 0,-1 0 0,1 0 0,-1 0 0,1 0 0,-1 0 0,1 0 0,0 0 0,0 0-1,-1-1 1,1 1 0,0 0 0,0-1 0,0 0 0,0 1 0,0-1 0,-1 0 0,1 0 0,0 0 0,0 0-1,0-1 1,0 1 0,0 0 0,0-1 0,-1 1 0,1-1 0,0 0 0,0 0 0,2-1 0,4-3 17,0 0 1,-1-1 0,1 0 0,-1 0-1,0 0 1,7-11 0,-14 17-18,0 0 1,0 0-1,0 0 0,0 0 1,0 0-1,0 0 0,0 0 1,0 0-1,0 0 0,0 0 1,0 0-1,-1 0 0,1 0 1,0 0-1,0 0 0,0 0 1,0 0-1,0 0 1,0 0-1,0 0 0,0-1 1,0 1-1,0 0 0,0 0 1,0 0-1,0 0 0,0 0 1,0 0-1,0 0 0,0 0 1,0 0-1,0 0 0,1 0 1,-12 6 13,-13 15-17,15-10-2,0 1 1,1 0 0,1 0-1,-11 23 1,15-29 1,1 0 1,-1 0-1,1 1 0,1-1 1,-1 1-1,1-1 0,0 1 0,0 0 1,1-1-1,0 1 0,0 0 1,2 9-1,-1-13-12,0 0-1,1 0 1,-1 0 0,1 0 0,-1-1-1,1 1 1,0-1 0,0 1 0,0-1-1,0 0 1,0 1 0,1-1 0,3 2-1,40 24-298,-11-7 26,-29-16 249,0 0 0,0 0 0,0 0 0,-1 1 0,0 0 0,0 0 1,0 1-1,-1-1 0,0 1 0,0 0 0,-1 0 0,5 13 0,-7-16 74,0 1 0,0 0 0,0-1 0,-1 1-1,1 0 1,-1-1 0,-1 1 0,1 0-1,-1-1 1,1 1 0,-1 0 0,-1-1 0,1 1-1,-1-1 1,1 0 0,-1 1 0,0-1 0,-1 0-1,1 0 1,-1 0 0,0 0 0,-5 5-1,-3 1 134,0-1 0,0 0-1,-1 0 1,0-1-1,-1 0 1,0-1 0,0-1-1,-1 0 1,1-1-1,-1 0 1,-1-1-1,1-1 1,0 0 0,-1-1-1,0 0 1,-27-1-1,40-1-326,0-1 0,0 1-1,1 0 1,-1-1-1,0 1 1,0-1-1,1 0 1,-1 1 0,1-1-1,-1 0 1,0 0-1,-1-2 1,3 3 55,-1 0 0,1 0 1,0-1-1,0 1 0,0 0 0,-1-1 0,1 1 1,0 0-1,0 0 0,0-1 0,0 1 1,-1 0-1,1-1 0,0 1 0,0 0 0,0-1 1,0 1-1,0-1 0,0 1 0,0 0 0,0-1 1,0 1-1,0 0 0,0-1 0,0 1 1,1-1-5,-1 0 0,1 0 0,-1 0 0,1 1 0,0-1 0,-1 0 0,1 1 0,0-1 0,-1 1 0,1-1 0,0 1 0,0-1 0,0 1 0,1-1 0,11-5-1165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2.698"/>
    </inkml:context>
    <inkml:brush xml:id="br0">
      <inkml:brushProperty name="width" value="0.025" units="cm"/>
      <inkml:brushProperty name="height" value="0.025" units="cm"/>
    </inkml:brush>
  </inkml:definitions>
  <inkml:trace contextRef="#ctx0" brushRef="#br0">47 18 14243,'7'-18'3940,"-7"18"-3771,-8 30 2899,1-3-2459,-4 15 46,3-13-507,1 0 0,2 0 0,-3 32 0,8-60-157,0 1 0,0 0 1,0 0-1,1-1 0,-1 1 1,0 0-1,0 0 1,1-1-1,0 1 0,-1-1 1,1 1-1,0 0 0,1 1 1,-2-2 29,1-1-1,-1 1 1,1-1 0,0 1 0,-1-1 0,1 0 0,-1 1-1,1-1 1,0 0 0,-1 0 0,1 1 0,0-1 0,-1 0 0,1 0-1,0 0 1,-1 0 0,1 0 0,0 0 0,-1 0 0,1 0-1,0 0 1,-1 0 0,1 0 0,0 0 0,-1-1 0,1 1-1,0 0 1,-1 0 0,1-1 0,0 1 0,-1 0 0,1-1 0,-1 1-1,1-1 1,0 0 0,36-33 362,-14 9-202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7.365"/>
    </inkml:context>
    <inkml:brush xml:id="br0">
      <inkml:brushProperty name="width" value="0.05" units="cm"/>
      <inkml:brushProperty name="height" value="0.05" units="cm"/>
    </inkml:brush>
  </inkml:definitions>
  <inkml:trace contextRef="#ctx0" brushRef="#br0">177 18 18476,'12'-16'2682,"-8"14"-1315,-4 13-223,-5 10-743,-1-1-1,-1 1 1,-17 36-1,-39 56-455,36-68 148,-33 51-1071,70-120 803,3-7-48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7.821"/>
    </inkml:context>
    <inkml:brush xml:id="br0">
      <inkml:brushProperty name="width" value="0.05" units="cm"/>
      <inkml:brushProperty name="height" value="0.05" units="cm"/>
    </inkml:brush>
  </inkml:definitions>
  <inkml:trace contextRef="#ctx0" brushRef="#br0">148 0 15987,'2'20'1609,"-2"6"-1185,0 6-144,-2 4 648,1 4-424,1 0-16,0 0-128,1-3-128,3-5-80,1-2-15,1-6-186,-1-4-207,1-2-424,0-4 608,-6-4-136,1-3-56</inkml:trace>
  <inkml:trace contextRef="#ctx0" brushRef="#br0" timeOffset="1">1 453 15419,'14'7'1721,"5"-5"-1017,-2-2-320,6-6 1208,0-1-760,5-3-456,-2-2-287,0 2-730,-5-1-119,-3 1 552,-4 0-160,-1-2-176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8.271"/>
    </inkml:context>
    <inkml:brush xml:id="br0">
      <inkml:brushProperty name="width" value="0.05" units="cm"/>
      <inkml:brushProperty name="height" value="0.05" units="cm"/>
    </inkml:brush>
  </inkml:definitions>
  <inkml:trace contextRef="#ctx0" brushRef="#br0">3 2 17292,'0'10'1944,"-1"3"-1328,-1 3-216,2 3 1137,2 1-817,1-2-96,4 1-248,0-3-136,4-6-152,5-6-176,6-5-592,3-7-320,3-6 816,3-3-176,-1-3-145</inkml:trace>
  <inkml:trace contextRef="#ctx0" brushRef="#br0" timeOffset="1">278 1 17324,'-11'18'1752,"-3"10"-1024,-1 3-240,-1 8 761,1 2-169,-5 5-272,4 2-200,3 0-272,1 0-136,4-7-352,-4-2-288,8-10-576,-3-9 848,3-12-184,-4-5-88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8.765"/>
    </inkml:context>
    <inkml:brush xml:id="br0">
      <inkml:brushProperty name="width" value="0.05" units="cm"/>
      <inkml:brushProperty name="height" value="0.05" units="cm"/>
    </inkml:brush>
  </inkml:definitions>
  <inkml:trace contextRef="#ctx0" brushRef="#br0">17 235 18300,'-4'12'888,"-8"22"541,13-29-389,9-18 539,13-25-1411,-3-2 0,-1 0 1,-2-1-1,17-57 0,-28 83-457,-6 15 282,0 0-1,0 0 1,0 0-1,0 0 1,0 0-1,0 0 0,0 0 1,0 0-1,0 0 1,0 0-1,0 0 1,0 0-1,1 0 1,-1 0-1,0 0 1,0 0-1,0 0 0,0 0 1,0 0-1,0 0 1,0 0-1,0 0 1,0 0-1,0 0 1,0 0-1,1 0 1,-1 0-1,0 0 0,0 0 1,0 0-1,0 0 1,0 0-1,0 0 1,0 0-1,0 0 1,0 0-1,0 0 1,0 0-1,0 0 0,0 0 1,0 1-1,0-1 1,0 0-1,0 0 1,1 0-1,-1 0 1,0 0-1,0 0 1,0 0-1,0 0 0,0 0 1,0 0-1,0 0 1,0 0-1,0 1 1,0-1-1,0 0 1,0 0-1,0 0 1,0 0-1,-1 0 0,1 0 1,0 0-1,0 0 1,0 0-1,0 0 1,0 0-1,0 1 1,-1 27-528,-45 184-511,23-122 1973,18-57-821,2-5 91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5.378"/>
    </inkml:context>
    <inkml:brush xml:id="br0">
      <inkml:brushProperty name="width" value="0.05" units="cm"/>
      <inkml:brushProperty name="height" value="0.05" units="cm"/>
    </inkml:brush>
  </inkml:definitions>
  <inkml:trace contextRef="#ctx0" brushRef="#br0">0 34 12699,'1'-1'401,"0"0"0,0 1 0,0-1 0,0 0 0,1 1 0,-1-1 0,0 0 0,0 1 0,0-1 1,1 1-1,-1 0 0,0-1 0,0 1 0,1 0 0,2 0 0,21-2 3583,-24 2-3938,-1 0 1,0 0 0,1 0 0,-1 1 0,0-1 0,1 0 0,-1 0 0,0 0 0,0 1-1,1-1 1,-1 0 0,0 0 0,1 1 0,-1-1 0,0 0 0,0 0 0,1 1-1,-1-1 1,0 0 0,0 1 0,0-1 0,0 0 0,1 1 0,0 1 77,0-8-144,1-17 111,-3 20-91,-6 22-37,4-3 69,1 1 1,0 0 0,1 0 0,3 32 0,-1-8 79,-1-39-103,2 62 142,-1-57-132,0 0 0,0-1 0,0 1 0,1 0 1,0-1-1,0 0 0,5 9 0,-7-15-12,0 1 0,1 0 0,-1-1 0,1 1 0,0 0 0,-1-1 0,1 1 0,-1-1 0,1 1 0,0-1 0,-1 1 0,1-1 0,0 0 0,0 1 0,-1-1 0,1 0 0,0 1 0,0-1 0,-1 0 0,1 0 0,0 0 0,0 0 0,0 0 0,0 0 0,-1 0 0,1 0 0,0 0 0,0 0 0,0 0 0,-1 0 0,1-1 0,1 1 0,28-16 237,-12 6-140,18-3 18,-25 10-120,-1-1-1,1 0 1,-1 0 0,0-1-1,18-12 1,26-30-148,-40 33 28,1 1 0,1 0 0,30-18 0,-44 29 104,0 1 0,1 0 0,-1 0 0,0 0 0,1 0 0,-1 0 0,1 1 0,-1-1 0,1 1 0,-1-1 0,1 1 0,0 0 0,-1 0 0,1 0 0,-1 1 0,1-1 0,-1 1 0,1-1 0,-1 1 0,4 1 0,-3 0-2,0 0 0,1 0 1,-1 0-1,0 1 0,0-1 0,-1 1 1,1 0-1,-1 0 0,1 0 1,-1 0-1,0 0 0,2 5 0,2 5 4,0 1 0,-1-1 0,-1 1 0,0 1-1,4 27 1,-5-31 551,3-13-1302,4-15-775,-9 15 1775,6-12-696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5.772"/>
    </inkml:context>
    <inkml:brush xml:id="br0">
      <inkml:brushProperty name="width" value="0.05" units="cm"/>
      <inkml:brushProperty name="height" value="0.05" units="cm"/>
    </inkml:brush>
  </inkml:definitions>
  <inkml:trace contextRef="#ctx0" brushRef="#br0">654 372 15691,'1'-8'435,"1"1"0,1 0-1,-1 0 1,1 0 0,0 1 0,7-12-1,28-37 895,-33 48-1030,14-18 121,1 1 0,34-33 0,-45 49-389,0 0-1,0 1 0,0 0 1,1 1-1,0 0 1,0 0-1,1 1 0,0 1 1,0 0-1,12-3 1,-21 6-21,1 1 0,-1-1 0,1 1 0,-1 0 0,1 0 0,-1 0 0,1 1 0,-1-1 0,0 0 0,1 1 0,-1 0 0,1-1 0,-1 1 0,0 0 0,1 0 0,-1 1-1,0-1 1,2 2 0,2 2 11,0 0 0,-1 1-1,0-1 1,7 11 0,-8-11-8,0 1 0,0-1-1,1 0 1,-1-1 0,1 1 0,0-1 0,7 5 0,-6-7 30,0 1-1,-1-1 1,1-1 0,0 1 0,0-1 0,0 0 0,0 0-1,0-1 1,0 0 0,0 0 0,0 0 0,0-1-1,0 0 1,0 0 0,0-1 0,0 1 0,0-1 0,0 0-1,6-4 1,9-5 182,-1 0-1,0-1 1,31-25 0,-39 28-165,30-25 304,-39 31-413,0 0 0,0 0 0,0 0 0,-1 0 0,1 0-1,-1-1 1,0 1 0,0-1 0,3-6 0,-5 10 25,0-1-1,0 1 1,0 0 0,0-1-1,-1 1 1,1-1-1,0 1 1,0 0 0,0-1-1,0 1 1,0 0 0,-1-1-1,1 1 1,0 0-1,0-1 1,-1 1 0,1 0-1,0-1 1,0 1-1,-1 0 1,1 0 0,0-1-1,-1 1 1,1 0 0,0 0-1,-1 0 1,1-1-1,-1 1 1,1 0 0,0 0-1,-1 0 1,1 0-1,-1 0 1,1 0 0,0 0-1,-1 0 1,1 0-1,-1 0 1,1 0 0,0 0-1,-1 0 1,-5 4-308</inkml:trace>
  <inkml:trace contextRef="#ctx0" brushRef="#br0" timeOffset="1.52">227 698 17100,'0'0'109,"0"0"1,0 0-1,1-1 1,-1 1-1,0 0 1,0 0-1,1-1 1,-1 1-1,0 0 1,1 0 0,-1 0-1,0-1 1,1 1-1,-1 0 1,0 0-1,1 0 1,-1 0-1,0 0 1,1 0-1,-1 0 1,0 0-1,1 0 1,-1 0-1,0 0 1,1 0-1,-1 0 1,0 0 0,1 0-1,-1 0 1,0 0-1,1 0 1,0 1-1,-4 11 1845,-19 31-669,15-31-915,-135 235 1117,91-161-1283,39-69-2084,52-110-373,-19 47 1424</inkml:trace>
  <inkml:trace contextRef="#ctx0" brushRef="#br0" timeOffset="2.52">231 686 11731,'9'5'1624,"-2"10"-832,-3 8-192,0 5 1441,2 9-1049,1 6-32,2 5-160,0 0-136,2-2-160,1-4-127,0-3-185,0-5-136,-2-8-369,-1-5-255,-5-8 1961,-3-3-1393,-6-7 24,-4 1 16</inkml:trace>
  <inkml:trace contextRef="#ctx0" brushRef="#br0" timeOffset="3.52">75 1169 13547,'-9'7'1824,"12"-2"-807,4 0-385,9-5 1976,4-2-1320,12 1-463,6-3-81,4-4-352,0 0-344,1-5-768,-2-3-1049,-2-4 1465,-9-6-272,-6-8-232</inkml:trace>
  <inkml:trace contextRef="#ctx0" brushRef="#br0" timeOffset="4.51">548 671 19308,'-4'5'294,"1"0"-1,0 0 1,1 0-1,-1 1 1,1-1-1,0 1 1,0-1-1,-1 10 1,-7 51 536,7-39-540,-43 260 742,46-286-1018,0 0 0,-1 0 0,1 0 0,0 0 0,0 0 0,0 0 0,0 0 0,0-1 0,1 1 0,-1 0 0,0 0 0,0 0-1,1 0 1,-1 0 0,0 0 0,1 0 0,-1 0 0,1-1 0,-1 1 0,1 0 0,0 0 0,-1-1 0,1 1 0,1 1 0,-1-1-2,1-1 1,-1 1 0,1 0 0,0-1 0,-1 1 0,1-1 0,0 0-1,-1 0 1,1 1 0,0-1 0,0 0 0,2-1 0,7 0-104,0-1 1,-1-1-1,17-6 0,-26 9 49,16-7-277,-1 0 0,-1 0-1,0-2 1,0 0 0,0 0-1,17-17 1,-1-3-190</inkml:trace>
  <inkml:trace contextRef="#ctx0" brushRef="#br0" timeOffset="5.52">741 756 16852,'-1'8'1952,"2"2"-1048,4 0-360,6-1 1241,5-2-545,4-2-440,6-5-176,5-3-416,1-3-184,-1-3-296,1 1-360,-5-2-480,-4 3 2056,-7-1-1144,-15 7-80,2-5-16</inkml:trace>
  <inkml:trace contextRef="#ctx0" brushRef="#br0" timeOffset="6.52">763 911 17724,'6'12'1784,"7"-4"-1024,2-4-288,10-1 785,3-3-217,1-3-280,2-1-176,0-5-752,-6-1-560,-6-3 656,-6 0-144,-13-3-152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8.415"/>
    </inkml:context>
    <inkml:brush xml:id="br0">
      <inkml:brushProperty name="width" value="0.05" units="cm"/>
      <inkml:brushProperty name="height" value="0.05" units="cm"/>
    </inkml:brush>
  </inkml:definitions>
  <inkml:trace contextRef="#ctx0" brushRef="#br0">9 456 12275,'-1'2'384,"0"-1"0,0 0 0,0 1 0,1-1 0,-1 1 0,0-1 0,1 1 0,-1 0 0,1-1 0,-1 1 1,1-1-1,0 1 0,0 0 0,0 3 765,3-21 808,32-92-163,75-201-740,-107 302-1055,10-22-8,-13 28 7,0 1 1,1-1-1,-1 0 1,0 0-1,1 1 1,-1-1-1,1 0 0,-1 0 1,1 1-1,0-1 1,-1 1-1,1-1 1,0 0-1,-1 1 1,1-1-1,0 1 1,-1-1-1,1 1 0,0 0 1,0-1-1,0 1 1,-1 0-1,1 0 1,0-1-1,1 1 1,-1 1-2,0-1 0,0 1 0,0-1 1,-1 1-1,1 0 0,0-1 0,-1 1 0,1 0 1,0-1-1,-1 1 0,1 0 0,-1 0 1,1 0-1,-1 0 0,0-1 0,1 1 0,-1 0 1,0 0-1,0 0 0,1 0 0,-1 2 1,3 25-29,-3-20 20,5 76-66,3 34 137,-6-98-179,2-1 0,0 0 0,12 35 0,-6-32-639,-9-21 702,-1 0-1,1 0 1,0 0-1,-1 0 1,1 0-1,0 0 0,-1-1 1,1 1-1,0 0 1,0 0-1,0-1 1,0 1-1,0 0 1,0-1-1,0 1 1,0-1-1,2 1 1,2-3-315,-3-6-119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30.135"/>
    </inkml:context>
    <inkml:brush xml:id="br0">
      <inkml:brushProperty name="width" value="0.05" units="cm"/>
      <inkml:brushProperty name="height" value="0.05" units="cm"/>
    </inkml:brush>
  </inkml:definitions>
  <inkml:trace contextRef="#ctx0" brushRef="#br0">1092 376 5585,'-59'32'53,"3"2"-1,0 2 1,3 3-1,1 2 1,2 3-1,2 2 1,1 1-1,3 3 1,3 1-1,-52 83 1,36-36 1,4 3 0,5 2 1,4 2-1,5 2 0,4 1 0,-22 125 1,-4 120-51,-19 432 1,61-223-82,48 1 160,-8-397 37,57 220 1,-43-260 12,6-1 1,72 153-1,125 166-47,-174-343-156,5-4-1,96 107 1,-108-142 62,2-1 0,3-4 1,128 92-1,-160-130 108,1-2 0,0-1 1,1-1-1,1-2 0,1-1 0,-1-2 1,46 8-1,-33-11 149,1-2-1,-1-2 1,1-2 0,89-10 0,-62-3 169,-1-2 0,101-34 0,129-73 417,-176 59-682,-3-6-1,-3-5 0,-3-6 0,160-138 0,-158 107-181,-4-5-1,-6-5 1,155-220-1,-165 194 55,-6-5 0,-8-4 0,121-296 0,-146 279 154,-6-2 1,-9-2-1,-7-2 0,-8-2 0,10-217 0,-37 251-45,-6 0 0,-22-154 0,10 203-84,-5 1 1,-4 0 0,-4 1-1,-40-90 1,27 95-5,-4 3 1,-4 1-1,-3 3 1,-4 2-1,-4 2 1,-106-110-1,34 58 73,-6 7 1,-250-177-1,289 236-141,-2 5 1,-3 4 0,-2 4-1,-210-71 1,221 96-82,0 3 1,-2 5-1,-1 3 1,0 5-1,0 4 1,-126 8 0,95 11-101,1 6 0,1 5 0,1 5 0,-171 64 0,10 11-49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2.035"/>
    </inkml:context>
    <inkml:brush xml:id="br0">
      <inkml:brushProperty name="width" value="0.05" units="cm"/>
      <inkml:brushProperty name="height" value="0.05" units="cm"/>
    </inkml:brush>
  </inkml:definitions>
  <inkml:trace contextRef="#ctx0" brushRef="#br0">23 310 16404,'-9'15'1556,"-4"11"-227,13-22-279,8-13 665,97-136 11,23-28-1279,-127 172-446,23-22 38,-23 22-37,-1 1-1,1 0 1,-1-1-1,0 1 1,1 0-1,-1 0 1,1-1-1,-1 1 1,1 0-1,-1 0 1,1 0-1,-1-1 1,1 1-1,-1 0 1,1 0 0,-1 0-1,1 0 1,-1 0-1,1 0 1,-1 0-1,1 0 1,0 0-1,-1 0 1,1 1-1,-1-1 1,1 0-1,-1 0 1,1 0-1,-1 1 1,0-1-1,1 0 1,-1 1 0,1-1-1,-1 0 1,1 1-1,-1-1 1,0 0-1,1 1 1,-1-1-1,0 1 1,1-1-1,-1 1 1,0-1-1,0 0 1,0 1-1,1-1 1,-1 1-1,0-1 1,0 1 0,0 0-1,0 0 1,2 6 2,-1 0 1,0-1 0,-1 1 0,1 0 0,-1 0 0,-1 0-1,0 8 1,-13 51 7,8-39 2,-42 177-1316,47-201 1240,1-2 41,-1 0-1,1 1 1,-1-1-1,1 0 1,0 1-1,-1-1 1,1 1-1,0-1 1,0 0-1,0 1 1,0-1-1,0 1 1,1-1-1,-1 0 1,0 1-1,1-1 1,-1 0-1,0 1 1,1-1-1,0 0 1,0 2-1,15-2-307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2.471"/>
    </inkml:context>
    <inkml:brush xml:id="br0">
      <inkml:brushProperty name="width" value="0.05" units="cm"/>
      <inkml:brushProperty name="height" value="0.05" units="cm"/>
    </inkml:brush>
  </inkml:definitions>
  <inkml:trace contextRef="#ctx0" brushRef="#br0">78 18 16099,'-14'20'3330,"8"-9"-3023,0 0-1,1 0 0,0 1 0,1 0 0,-3 13 0,-11 62 877,18-82-1179,-4 13 2,2-6 18,-1 0-1,1 0 0,1 0 0,0 0 1,1 0-1,0 0 0,1 0 1,3 13-1,-4-24-9,0 0 0,1 0 1,-1 0-1,0 0 0,1 0 0,-1 0 1,1 0-1,0 0 0,-1 0 0,1 0 1,0 0-1,-1-1 0,1 1 0,0 0 1,0 0-1,0-1 0,0 1 1,0-1-1,0 1 0,-1-1 0,1 1 1,0-1-1,0 0 0,1 1 0,-1-1 1,0 0-1,0 0 0,0 1 0,0-1 1,0 0-1,0 0 0,0 0 0,0-1 1,0 1-1,0 0 0,0 0 0,0-1 1,0 1-1,0 0 0,2-1 0,3-2 72,-1 0-1,1 0 0,0 0 1,-1 0-1,8-7 0,9-9 166,-1 0 1,-1-2-1,-1 0 1,-1-1-1,0-1 0,-2-1 1,-1 0-1,-1-1 1,13-30-1,-25 49-165,0 1 0,0-1 0,-1 0 0,0 0 0,0-1-1,1-11 1,-2 17-67,0-1 0,0 1 0,-1 0-1,1-1 1,0 1 0,0-1-1,-1 1 1,1-1 0,-1 1 0,1 0-1,-1-1 1,0 1 0,1 0-1,-1 0 1,0-1 0,0 1 0,0 0-1,0 0 1,0 0 0,0 0-1,0 0 1,0 0 0,0 0-1,-1 1 1,1-1 0,0 0 0,0 0-1,-1 1 1,1-1 0,-1 1-1,1 0 1,-3-1 0,-2 1-73,0 0 0,1 0-1,-1 1 1,0 0 0,0 0 0,1 0 0,-1 1 0,1 0 0,-1 0 0,1 0-1,0 1 1,0-1 0,0 1 0,0 1 0,-4 3 0,-4 2-731,1 1 1,1 0-1,0 1 0,-14 18 1,11-7-31,3-5-283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3.178"/>
    </inkml:context>
    <inkml:brush xml:id="br0">
      <inkml:brushProperty name="width" value="0.025" units="cm"/>
      <inkml:brushProperty name="height" value="0.025" units="cm"/>
    </inkml:brush>
  </inkml:definitions>
  <inkml:trace contextRef="#ctx0" brushRef="#br0">82 1 14891,'-5'3'466,"0"0"0,0 1-1,1-1 1,0 1 0,0 0-1,0 1 1,0-1 0,1 1-1,-1-1 1,1 1 0,0 0-1,-2 6 1,-1 2-292,0 2-1,1-1 1,-5 21-1,9-34-172,1 1-1,0-1 1,-1 0 0,1 1-1,0-1 1,0 1-1,0-1 1,0 0-1,0 1 1,1-1-1,-1 0 1,0 1 0,0-1-1,1 0 1,-1 0-1,1 1 1,0-1-1,-1 0 1,1 0-1,0 0 1,-1 1 0,1-1-1,0 0 1,0 0-1,0 0 1,0 0-1,0-1 1,0 1-1,0 0 1,1 0-1,1 0 1,-2 0-6,1-1 0,0 1 0,-1-1-1,1 1 1,0-1 0,-1 0 0,1 0 0,0 0 0,0 0 0,-1 0 0,1 0-1,0-1 1,0 1 0,-1 0 0,1-1 0,0 1 0,-1-1 0,1 0-1,-1 0 1,1 1 0,-1-1 0,1 0 0,-1 0 0,3-2 0,6-8-27,0 0 0,-1-1 0,0 0 1,-1 0-1,0-1 0,-1 0 1,-1 0-1,6-15 0,-28 52 371,12-17-305,1 0 1,0 0-1,0 1 0,0-1 1,1 1-1,1 0 1,-1-1-1,0 10 0,2-16-33,0 0-1,0-1 1,0 1 0,0-1-1,1 1 1,-1-1-1,0 1 1,0 0 0,0-1-1,0 1 1,0-1-1,1 1 1,-1-1-1,0 1 1,1-1 0,-1 1-1,0-1 1,1 1-1,-1-1 1,1 1-1,-1-1 1,0 0 0,1 1-1,-1-1 1,1 0-1,-1 1 1,1-1-1,-1 0 1,1 0 0,0 1-1,1-1 1,0 0-1,0 0 1,0 0 0,-1 0-1,1 0 1,0-1 0,0 1-1,-1 0 1,1-1-1,2 0 1,41-23-15,-43 22 11,35-25-28,-30 21 27,1-1 1,0 1-1,1 1 1,-1-1-1,1 2 1,0-1 0,0 1-1,15-5 1,-23 9 5,0 0 0,0 0 0,0 0 0,0 0 0,0 0 1,0 0-1,0 0 0,1 0 0,-1 0 0,0 0 0,0 0 1,0 1-1,0-1 0,0 0 0,0 1 0,0-1 0,0 1 1,0-1-1,0 1 0,0 0 0,-1-1 0,1 1 0,0 0 0,0 0 1,0-1-1,-1 1 0,1 0 0,0 0 0,-1 0 0,1 1 1,1 3 17,0 0 0,-1 0 1,0 0-1,0 0 0,1 8 1,3 13 36,-5-25-55,0-1 0,0 1-1,1-1 1,-1 1-1,0-1 1,1 1 0,-1-1-1,1 1 1,-1-1 0,1 1-1,-1-1 1,1 1-1,-1-1 1,1 0 0,-1 1-1,1-1 1,-1 0-1,1 0 1,0 1 0,-1-1-1,1 0 1,0 0-1,-1 0 1,1 0 0,-1 0-1,1 0 1,0 0 0,-1 0-1,1 0 1,0 0-1,-1 0 1,1 0 0,0 0-1,-1-1 1,1 1-1,-1 0 1,1 0 0,-1-1-1,1 1 1,0 0-1,-1-1 1,1 1 0,0-1-1,26-21-69,-23 18 15,18-18-339,-17 17-8,-1 0 1,1 0-1,0 0 0,1 1 1,-1-1-1,1 1 1,10-5-1,-16 9 330,1-1-1,0 1 1,0 0-1,-1 0 1,1 0 0,0 0-1,-1-1 1,1 1-1,0 0 1,0 0 0,-1 0-1,1 0 1,0 1-1,0-1 1,-1 0 0,1 0-1,0 0 1,0 1-1,3 3-744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3.037"/>
    </inkml:context>
    <inkml:brush xml:id="br0">
      <inkml:brushProperty name="width" value="0.05" units="cm"/>
      <inkml:brushProperty name="height" value="0.05" units="cm"/>
    </inkml:brush>
  </inkml:definitions>
  <inkml:trace contextRef="#ctx0" brushRef="#br0">1 426 19476,'22'-34'3689,"19"-45"-2895,-21 39-308,93-200 1249,-93 210-1464,-20 30-268,0 0 0,0 0 0,0 0-1,0 0 1,0-1 0,1 1 0,-1 0-1,0 0 1,0 0 0,0 0-1,1 0 1,-1-1 0,0 1 0,0 0-1,0 0 1,1 0 0,-1 0 0,0 0-1,0 0 1,1 0 0,-1 0-1,0 0 1,0 0 0,1 0 0,-1 0-1,0 0 1,0 0 0,0 0 0,1 0-1,-1 0 1,0 0 0,0 0-1,1 1 1,-1-1 0,0 0 0,1 0-1,2 17 16,-4 41 26,-16 106 0,-1-4-1417,17-155 1115,1 16-480,0-20 700,0 0 0,0 0 0,0-1 1,0 1-1,0 0 0,0 0 0,0-1 0,0 1 1,1 0-1,-1-1 0,0 1 0,0 0 1,1-1-1,-1 1 0,0-1 0,1 1 0,-1 0 1,1-1-1,-1 1 0,1-1 0,-1 1 0,2 0 1,6-1-538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3.500"/>
    </inkml:context>
    <inkml:brush xml:id="br0">
      <inkml:brushProperty name="width" value="0.05" units="cm"/>
      <inkml:brushProperty name="height" value="0.05" units="cm"/>
    </inkml:brush>
  </inkml:definitions>
  <inkml:trace contextRef="#ctx0" brushRef="#br0">0 245 19364,'30'-8'2406,"-21"2"-2313,-1-1 1,0 0-1,0 0 0,-1-1 0,0 0 1,0 0-1,-1-1 0,7-11 0,37-82 1451,-24 48-117,-24 60-367,-1 9-948,-10 94 228,3-50-1295,4 113 1,6-150 634,2-5-122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18.063"/>
    </inkml:context>
    <inkml:brush xml:id="br0">
      <inkml:brushProperty name="width" value="0.05" units="cm"/>
      <inkml:brushProperty name="height" value="0.05" units="cm"/>
    </inkml:brush>
  </inkml:definitions>
  <inkml:trace contextRef="#ctx0" brushRef="#br0">754 1 9738,'9'29'4780,"-9"-29"-4741,0 0-1,0 0 1,0 0-1,0 0 1,0 0 0,0 0-1,0 0 1,0 0-1,1 0 1,-1 0-1,0 0 1,0 0-1,0 0 1,0 0-1,0 0 1,0 0-1,0 0 1,0 0-1,0 0 1,0 0-1,0 0 1,0 0-1,0 0 1,0 0-1,0 0 1,0 0 0,1 0-1,-1 0 1,0 0 230,0 0-230,0 0-1,0 0 1,0 0-1,1-7 2356,-2 33-1077,-8 49-1,-88 473-732,85-455-559,-14 85 67,7-65-218,-7 121-1,11-97 139,-3 43-67,-16 181-25,19-230 88,-54 399-952,36-282 259,-17 182-166,-2 82 555,31-342 86,2 246 0,-11 79 221,22-404-26,-17 134-14,-7 108 0,-2 15-50,2-50 80,11-103-9,11-125 7,3 1-1,3 134 1,4-198 35,0-1 0,-1 1 0,0-1 0,0 1 0,0-1 0,-4 8 0,-2 18 126,1 7 723,-1 61 0,7-99-1007,-11 1-3034,5-3 2552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0.919"/>
    </inkml:context>
    <inkml:brush xml:id="br0">
      <inkml:brushProperty name="width" value="0.05" units="cm"/>
      <inkml:brushProperty name="height" value="0.05" units="cm"/>
    </inkml:brush>
  </inkml:definitions>
  <inkml:trace contextRef="#ctx0" brushRef="#br0">792 19 12523,'0'-1'218,"0"-1"1,0 1-1,0 0 1,1-1 0,-1 1-1,1 0 1,-1-1-1,1 1 1,-1 0 0,1-1-1,0 1 1,1-2-1,1 6 1274,-2 10-759,-2 16 608,-6 34 0,-2 17-958,1 114-415,-66 373 1,47-414-157,-12 230 0,18-129 139,-5 76 525,-10 56-339,5-90-166,18-79 41,-16 181 30,10-86-21,2-12-2,-20 355-51,38-570-81,1-14 46,-14 118-1,-17 51 42,25-174 40,6 110 0,2-86-81,-4 1 0,-13 112 0,-49 176 36,40-255-1068,-8 150 0,25-244 989,0 0 0,-2 0 1,-1 0-1,-21 51 0,-7 22 143,35-98-33,-37 146 144,34-130-87,1 1 0,1-1 0,1 1 0,1 0-1,3 25 1,11 101 492,-13-125-183,5 26 10,-3-31-213,-1-1-1,-1 21 1,-1-31-14,0-1 0,-1 0 0,0 1 1,-1-1-1,0 0 0,1 0 1,-2 0-1,1 0 0,-6 10 1,3-6 32,-5 11 26,10-21-227,0 1-1,0-1 1,-1 0 0,1 1-1,0-1 1,-1 1 0,1-1-1,-1 0 1,1 0 0,0 1-1,-1-1 1,1 0 0,-1 0-1,1 1 1,0-1 0,-1 0-1,1 0 1,-1 0-1,1 0 1,-1 0 0,1 0-1,-1 0 1,1 0 0,-1 0-1,1 0 1,-1 0 0,1 0-1,-1 0 1,1 0 0,-1 0-1,1 0 1,0-1 0,-1 1-1,1 0 1,-1 0 0,1 0-1,0-1 1,-1 1-1,-19-13-2432,-19-15 342,13 3 1183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4.632"/>
    </inkml:context>
    <inkml:brush xml:id="br0">
      <inkml:brushProperty name="width" value="0.05" units="cm"/>
      <inkml:brushProperty name="height" value="0.05" units="cm"/>
    </inkml:brush>
  </inkml:definitions>
  <inkml:trace contextRef="#ctx0" brushRef="#br0">0 142 19732,'4'-1'382,"-1"0"0,1 1-1,-1-2 1,0 1 0,0 0 0,1-1-1,-1 1 1,0-1 0,5-4 0,9-5 293,25-8-378,0 1 1,1 2-1,0 3 0,1 0 0,1 3 0,56-5 1,-60 10-292,1 2 1,0 2 0,0 1-1,-1 3 1,1 1 0,-1 2-1,51 14 1,-82-17-4,0-1-1,0 0 1,1-1 0,-1 0 0,1 0-1,-1-1 1,14-2 0,5-3 47,35-10 1,-36 8-13,41-6 0,-61 13-42,-1 0 0,0 0 0,1 0 0,-1 1 1,0 0-1,1 0 0,-1 0 0,0 1 1,7 3-1,4 3-14,-1 1 1,18 11-1,-24-13 17,-7-5 6,-1 0 1,1-1 0,-1 0 0,1 1-1,-1-1 1,1-1 0,0 1 0,-1 0-1,1-1 1,0 0 0,-1 0 0,8 0-1,3-1 105,-47-12-920,16 3 599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6.310"/>
    </inkml:context>
    <inkml:brush xml:id="br0">
      <inkml:brushProperty name="width" value="0.05" units="cm"/>
      <inkml:brushProperty name="height" value="0.05" units="cm"/>
    </inkml:brush>
  </inkml:definitions>
  <inkml:trace contextRef="#ctx0" brushRef="#br0">1 79 16331,'0'-3'205,"0"0"0,1 0-1,-1 1 1,1-1-1,0 0 1,0 0-1,0 0 1,0 1-1,0-1 1,1 0-1,-1 1 1,1 0-1,0-1 1,0 1-1,3-3 1,-2 1 45,1 1 0,0 0 0,0 0 0,0 0 0,0 0 0,1 1 0,-1-1 0,1 1 0,5-1 0,-8 2-159,1 0 0,0 0 0,-1 1 0,1-1 0,0 1 0,0 0 0,-1 0 0,1 0 0,0 0 0,0 0 0,-1 0 0,1 1-1,0 0 1,-1-1 0,6 3 0,-6-2-85,-1 1 0,1-1 0,0 0 0,-1 1 0,1-1-1,-1 1 1,1 0 0,-1-1 0,0 1 0,1 0 0,-1 0 0,0 0 0,0 0 0,-1 0-1,1 0 1,0 0 0,-1 0 0,1 0 0,-1 1 0,1-1 0,-1 0 0,0 4-1,0-3 6,0 1-1,-1 0 0,1-1 0,-1 1 0,0-1 0,1 1 0,-2-1 0,1 1 1,0-1-1,-1 1 0,-3 4 0,-27 35 100,25-36-87,1 1-1,-1 0 1,-8 16 0,12-18-34,1 0 1,0 0-1,0 0 0,1 0 1,0 1-1,0-1 0,0 0 0,1 10 1,0-15-8,-1 1 0,1-1 1,1 1-1,-1-1 0,0 1 1,0-1-1,0 0 0,1 1 0,-1-1 1,1 1-1,-1-1 0,1 0 1,0 0-1,-1 1 0,1-1 1,0 0-1,0 0 0,0 0 0,0 1 1,0-1-1,0 0 0,0-1 1,0 1-1,0 0 0,1 0 1,-1 0-1,0-1 0,0 1 0,1 0 1,-1-1-1,1 0 0,-1 1 1,0-1-1,1 0 0,-1 1 1,1-1-1,-1 0 0,1 0 0,-1 0 1,1 0-1,-1-1 0,2 1 1,-2 0 5,-1-1 0,1 1 0,-1 0 1,1 0-1,-1 0 0,1 0 1,-1 0-1,1 0 0,-1 0 1,1 0-1,-1 0 0,1 0 0,0 0 1,-1 0-1,1 0 0,-1 0 1,1 1-1,-1-1 0,1 0 1,-1 0-1,0 0 0,1 1 0,0 0 1,-1 14-226,0-12 230,-1 1 30,1-1-1,0 1 0,0-1 1,0 1-1,1-1 0,-1 1 0,1-1 1,0 1-1,0-1 0,0 0 0,0 1 1,2 2-1,-3-4 21,1-1 0,-1 1 0,0-1 0,0 1 0,0 0 0,0-1 0,0 1-1,0-1 1,0 1 0,0-1 0,-1 1 0,1-1 0,-1 1 0,1-1 0,-1 1 0,0-1 0,1 1 0,-1-1 0,-1 2 0,-18 23 1316,14-19-792,-1-1 1,-1 0-1,1-1 0,-16 9 1,16-10-378,6-3-704,5-3 403,9-5-7,1-3-103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6.784"/>
    </inkml:context>
    <inkml:brush xml:id="br0">
      <inkml:brushProperty name="width" value="0.05" units="cm"/>
      <inkml:brushProperty name="height" value="0.05" units="cm"/>
    </inkml:brush>
  </inkml:definitions>
  <inkml:trace contextRef="#ctx0" brushRef="#br0">174 6 16115,'7'-4'2009,"-4"2"-505,-6 9 241,-4 5-385,-3 5-408,-3 2-200,-7 2-384,0 5-136,-3 1-112,0 0 8,3-1-176,3-6-208,3-4-640,3-4 1032,9-11-440,13-10 16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7.213"/>
    </inkml:context>
    <inkml:brush xml:id="br0">
      <inkml:brushProperty name="width" value="0.05" units="cm"/>
      <inkml:brushProperty name="height" value="0.05" units="cm"/>
    </inkml:brush>
  </inkml:definitions>
  <inkml:trace contextRef="#ctx0" brushRef="#br0">163 0 17124,'0'7'1880,"0"3"-1312,-2 2-256,1-1 1137,-1 6-825,1 1-80,1 3-264,1-1-152,1 0-72,-1-1-8,4 0-272,-3-4-256,3-2 1680,-4-1-1176,1-5 32,-1 0 32</inkml:trace>
  <inkml:trace contextRef="#ctx0" brushRef="#br0" timeOffset="1">1 252 18876,'8'2'1664,"5"-2"-1103,2-2-225,6 0 840,3-4-456,5 0-536,1 0-440,-3-1-1520,-1 1 1656,-1 2-337,-4 0-199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7.590"/>
    </inkml:context>
    <inkml:brush xml:id="br0">
      <inkml:brushProperty name="width" value="0.05" units="cm"/>
      <inkml:brushProperty name="height" value="0.05" units="cm"/>
    </inkml:brush>
  </inkml:definitions>
  <inkml:trace contextRef="#ctx0" brushRef="#br0">9 38 19236,'-2'4'1800,"-1"6"-1103,1 0-257,1 2 800,1 0-336,3 1-216,1-1-184,3-2-239,2-3-89,2-6-208,4-1-185,5-7-439,1-4-336,4-6-400,-3-2 1024,0-4-224,2 2-233</inkml:trace>
  <inkml:trace contextRef="#ctx0" brushRef="#br0" timeOffset="1">227 0 13883,'-15'19'2056,"-4"7"-783,-1 3-441,-3 2 1904,3-1-1071,1 3-473,2-1-168,4-1-368,5 1-296,2-5-760,3-3-376,0-4-1592,2-2 1992,-1-10-369,2-6-263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8.041"/>
    </inkml:context>
    <inkml:brush xml:id="br0">
      <inkml:brushProperty name="width" value="0.05" units="cm"/>
      <inkml:brushProperty name="height" value="0.05" units="cm"/>
    </inkml:brush>
  </inkml:definitions>
  <inkml:trace contextRef="#ctx0" brushRef="#br0">93 20 16516,'7'-3'1063,"-1"0"1,1 0 0,-1 1 0,1-1 0,0 2-1,0-1 1,9-1 0,-15 3-1014,1 0 0,-1 0 0,0 0 0,0 1 0,0-1 1,1 0-1,-1 0 0,0 1 0,0-1 0,0 0 0,1 1 0,-1-1 0,0 1 0,0 0 0,0-1 0,0 1 0,0 0 1,0 0-1,1 1 0,-1-1-44,0 1 1,-1 0 0,1-1 0,0 1-1,0 0 1,-1 0 0,1 0-1,-1 0 1,0 0 0,0 0-1,1 0 1,-1 0 0,0-1 0,-1 1-1,1 0 1,-1 3 0,-1 6 25,0 1 1,-2-1-1,1 0 1,-1 0 0,-1 0-1,-8 14 1,-40 58 84,53-82-116,-45 56 101,29-37-164,-22 32 0,39-48-160,5-5 92,9-5-48,-15 6 158,156-56-2762,-126 41 2405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3.677"/>
    </inkml:context>
    <inkml:brush xml:id="br0">
      <inkml:brushProperty name="width" value="0.025" units="cm"/>
      <inkml:brushProperty name="height" value="0.025" units="cm"/>
    </inkml:brush>
  </inkml:definitions>
  <inkml:trace contextRef="#ctx0" brushRef="#br0">49 1 14843,'-6'22'1907,"-3"39"0,9-51-1622,0-1 0,0 1 0,1-1 0,0 1 0,1-1 0,4 17 0,-3-16-208,-1 1-1,0-1 1,-1 1 0,0-1-1,-1 1 1,0-1-1,-1 1 1,0-1-1,-1 0 1,0 1-1,0-1 1,-1 0-1,0 0 1,-1 0-1,0 0 1,-1-1 0,-7 11-1,12-19-58,0-1 1,0 0-1,0 0 0,0 0 0,0 1 0,0-1 1,0 0-1,0 0 0,0 0 0,0 1 1,-1-1-1,1 0 0,0 0 0,0 0 1,0 0-1,0 0 0,0 1 0,-1-1 1,1 0-1,0 0 0,0 0 0,0 0 0,-1 0 1,1 0-1,0 0 0,0 0 0,0 0 1,-1 1-1,1-1 0,0 0 0,0 0 1,-1 0-1,1 0 0,0 0 0,0 0 1,0-1-1,-1 1 0,1 0 0,0 0 0,0 0 1,0 0-1,-1 0 0,1 0 0,0 0 1,0 0-1,0 0 0,-1-1 0,1 1 1,0 0-1,0 0 0,0 0 0,-5-17 519,4-21-11,2 16-398,1 0 1,1 1-1,12-41 0,-12 49-233,2-1 0,0 1 0,1 1 0,0-1 0,1 1 0,0 0 0,12-14 0,-6 11-52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3.426"/>
    </inkml:context>
    <inkml:brush xml:id="br0">
      <inkml:brushProperty name="width" value="0.05" units="cm"/>
      <inkml:brushProperty name="height" value="0.05" units="cm"/>
    </inkml:brush>
  </inkml:definitions>
  <inkml:trace contextRef="#ctx0" brushRef="#br0">391 1 18028,'-43'44'5405,"3"3"-4661,-53 81 0,-22 59-705,16-23-2289,103-186-1103,9-10 2495,5-14-125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3.853"/>
    </inkml:context>
    <inkml:brush xml:id="br0">
      <inkml:brushProperty name="width" value="0.05" units="cm"/>
      <inkml:brushProperty name="height" value="0.05" units="cm"/>
    </inkml:brush>
  </inkml:definitions>
  <inkml:trace contextRef="#ctx0" brushRef="#br0">0 1 17108,'16'-1'1464,"-10"10"-920,-5 5-176,-2 15 704,-1 5-167,1 12-345,-2 6-120,3 3-48,0 0-48,2-1-176,0-2-112,6-6-288,0-8-256,-5-7 152,0-7-2137,-7-4 2105,-5-4-328,-12-5-208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4.332"/>
    </inkml:context>
    <inkml:brush xml:id="br0">
      <inkml:brushProperty name="width" value="0.05" units="cm"/>
      <inkml:brushProperty name="height" value="0.05" units="cm"/>
    </inkml:brush>
  </inkml:definitions>
  <inkml:trace contextRef="#ctx0" brushRef="#br0">1 364 20516,'1'5'1673,"8"0"-1153,4 0-160,7 3 616,4-1-192,9-2-280,7 3-112,3-4-335,3 0-258,-1-2-679,-4-2-272,2-9-392,-4-4 1088,-6-10-337,-2 0-343</inkml:trace>
  <inkml:trace contextRef="#ctx0" brushRef="#br0" timeOffset="1">593 48 17828,'-7'17'1083,"2"-1"0,0 1 0,-4 19 0,8-29-814,0 1 0,0-1 0,1 1 0,0 0 0,0-1 0,1 1 0,0 0 0,0-1 1,3 11-1,-3-16-270,-1-1 1,0 0-1,1 0 1,0 1-1,-1-1 1,1 0-1,0 0 1,-1 0-1,1 0 1,0 0 0,0 0-1,0 0 1,0 0-1,0 0 1,0 0-1,0-1 1,0 1-1,0 0 1,0-1-1,1 1 1,-1-1-1,0 1 1,0-1-1,1 1 1,-1-1 0,0 0-1,1 0 1,-1 0-1,0 0 1,1 0-1,-1 0 1,0 0-1,1 0 1,-1 0-1,0 0 1,1-1-1,-1 1 1,0-1 0,0 1-1,0-1 1,3-1-1,4-2-269,0 0 0,-1-1-1,0 0 1,13-11 0,7-11-1030,-1 0 1,38-54 0,-10 13 382,-65 99 2888,-47 102 1543,24-59-2230,3 1 0,-27 103 0,37-69-6050,20-95 3915,0-3-209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5.464"/>
    </inkml:context>
    <inkml:brush xml:id="br0">
      <inkml:brushProperty name="width" value="0.05" units="cm"/>
      <inkml:brushProperty name="height" value="0.05" units="cm"/>
    </inkml:brush>
  </inkml:definitions>
  <inkml:trace contextRef="#ctx0" brushRef="#br0">96 50 19636,'0'-2'223,"0"1"0,0-1 1,0 0-1,1 1 0,-1-1 0,0 0 0,1 1 0,0-1 0,-1 0 0,1 1 1,0-1-1,0 1 0,0-1 0,0 1 0,0 0 0,0-1 0,0 1 0,1 0 1,-1 0-1,2-2 0,1 1-59,-1 0 0,1 0 1,-1 1-1,1-1 1,-1 1-1,1 0 0,0 0 1,0 0-1,5 0 0,-5 0-144,-1 0 0,1 1 0,0 0 0,-1 0-1,1 0 1,0 0 0,0 1 0,-1 0-1,1-1 1,0 1 0,-1 0 0,1 1-1,-1-1 1,0 1 0,1-1 0,-1 1-1,0 0 1,0 0 0,0 1 0,0-1 0,4 4-1,-6-3-15,0-1 0,1 1-1,-1-1 1,0 1 0,-1-1 0,1 1-1,0 0 1,-1-1 0,1 1-1,-1 0 1,0-1 0,0 1-1,0 0 1,0 0 0,-1 2 0,0 1 1,0-1 0,-1 1 0,0-1-1,0 0 1,0 0 0,-1 0 0,-3 5 0,-3 3 8,-1 0-1,0-1 0,-1 0 0,-15 13 0,13-13-22,-1-1 0,0 0 0,-1-1 0,-1 0 0,1-1 0,-1-1 0,-1-1 0,-21 7 0,101-34-1037,-55 18 1013,1 1 0,-1 0 0,0 0 0,1 1 0,-1 0 0,1 1 0,-1-1 0,0 2 0,14 2 0,-17-2 61,0 1 1,0-1-1,0 1 0,0 0 0,0 0 1,0 0-1,-1 1 0,0-1 0,0 1 0,0 0 1,0 1-1,0-1 0,-1 1 0,0-1 1,4 7-1,-6-7 38,1-1 0,0 0 1,0 0-1,0 0 0,1 0 1,4 4-1,-6-6-35,0-1 0,0 1 0,-1-1 0,1 1 0,0-1 0,0 0 0,0 0 0,0 1 0,0-1 0,0 0 0,0 0 0,0 0 0,0 0 0,0 0 0,0 0 0,0 0 0,0 0 0,-1 0 0,1-1 0,0 1 0,0 0 0,0-1 0,0 1 0,0 0 0,0-1 0,-1 1 0,1-1 0,0 1 0,0-1 0,-1 0 0,2-1 0,6-5 121,0-1 0,-1 0 0,-1 0 0,1-1-1,-1 0 1,-1 0 0,0 0 0,0-1 0,-1 0 0,0 0-1,3-10 1,-8 10-2715,-1 15 1225,2 2 485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6.341"/>
    </inkml:context>
    <inkml:brush xml:id="br0">
      <inkml:brushProperty name="width" value="0.05" units="cm"/>
      <inkml:brushProperty name="height" value="0.05" units="cm"/>
    </inkml:brush>
  </inkml:definitions>
  <inkml:trace contextRef="#ctx0" brushRef="#br0">366 11 13659,'24'-11'6410,"-29"14"-4175,-7 5-1526,-67 42 147,-51 33-321,108-66-427,0 0-1,1 2 1,-28 31 0,43-43-84,0 1-1,0 0 1,1 1 0,0-1 0,0 1 0,1 0 0,-4 12 0,7-19-26,0 1 1,1-1-1,-1 1 1,0 0-1,1 0 1,0-1-1,0 1 1,-1 0-1,2 0 1,-1-1-1,0 1 0,0 0 1,1 0-1,0-1 1,-1 1-1,1 0 1,0-1-1,0 1 1,1-1-1,-1 1 1,0-1-1,1 0 1,0 1-1,-1-1 1,1 0-1,0 0 1,0 0-1,0 0 1,5 2-1,-1 0-8,0-1 0,0 0 0,0 0 0,0-1 1,1 0-1,0 0 0,-1-1 0,1 1 0,0-1 0,0-1 0,8 1 0,7-2 68,-1-2-1,27-5 0,-35 5-195,-1 1 0,1-1 0,0 2 0,0 0-1,0 1 1,0 0 0,0 0 0,0 2 0,16 3 0,-15-1-72,-1 0-59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8.542"/>
    </inkml:context>
    <inkml:brush xml:id="br0">
      <inkml:brushProperty name="width" value="0.05" units="cm"/>
      <inkml:brushProperty name="height" value="0.05" units="cm"/>
    </inkml:brush>
  </inkml:definitions>
  <inkml:trace contextRef="#ctx0" brushRef="#br0">357 2 15619,'0'0'41,"0"0"-1,0 0 0,0 0 0,0-1 0,0 1 0,1 0 1,-1 0-1,0 0 0,0 0 0,0 0 0,0 0 1,0 0-1,0 0 0,0 0 0,0 0 0,0 0 0,0 0 1,0 0-1,0 0 0,1 0 0,-1 0 0,0 0 1,0 0-1,0 0 0,0 0 0,0 0 0,0 0 0,0 0 1,0 0-1,0 0 0,1 0 0,-1 0 0,0 0 1,0 0-1,0 0 0,0 0 0,0 0 0,0 0 1,0 0-1,0 0 0,0 0 0,0 0 0,0 0 0,1 0 1,-1 0-1,0 0 0,0 1 0,0-1 0,0 0 1,0 0-1,0 0 0,0 0 0,0 0 0,0 0 0,0 0 1,0 0-1,0 0 0,0 0 0,0 1 0,0-1 1,0 0-1,0 0 0,0 0 0,0 0 0,0 0 0,0 0 1,-3 11 1025,-7 15-680,9-24-212,-26 54 1302,-58 85 1,24-43-611,33-50-552,-15 23-502,-54 125 1,93-187 315,4-9-133,0-1 1,0 1 0,0 0-1,0 0 1,0 0 0,0 0-1,0 0 1,0 0 0,0 0-1,0 0 1,0 0 0,0 0-1,0 0 1,0 0 0,0 0-1,0 0 1,0 0 0,0 0-1,0 0 1,0 0 0,-1 0-1,1 0 1,0 0 0,0 0-1,0 0 1,0 0-1,0 0 1,0 0 0,0 0-1,0 0 1,0 0 0,0 0-1,0 0 1,0 0 0,0 0-1,0 0 1,0 0 0,0 0-1,1-13-188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055"/>
    </inkml:context>
    <inkml:brush xml:id="br0">
      <inkml:brushProperty name="width" value="0.05" units="cm"/>
      <inkml:brushProperty name="height" value="0.05" units="cm"/>
    </inkml:brush>
  </inkml:definitions>
  <inkml:trace contextRef="#ctx0" brushRef="#br0">1 2 16932,'0'-1'42,"0"1"1,0 0-1,0 0 1,0 0 0,0 0-1,0 0 1,0 0 0,1 0-1,-1 0 1,0 0-1,0 0 1,0 0 0,0-1-1,0 1 1,0 0-1,1 0 1,-1 0 0,0 0-1,0 0 1,0 0 0,0 0-1,0 0 1,0 0-1,1 0 1,-1 0 0,0 0-1,0 0 1,0 0-1,0 0 1,0 1 0,0-1-1,1 0 1,-1 0-1,0 0 1,0 0 0,0 0-1,0 0 1,0 0 0,0 0-1,0 0 1,0 0-1,1 1 1,-1-1 0,0 0-1,0 0 1,0 0-1,0 0 1,0 0 0,0 0-1,4 12 1251,-1 17 80,-3-25-1111,11 147 1609,-6-58-2222,33 174 1,-38-263 149,1-1 1,0 1 0,1 0 0,-1 0-1,1-1 1,2 5 0,-1-6-308,-3-7-146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502"/>
    </inkml:context>
    <inkml:brush xml:id="br0">
      <inkml:brushProperty name="width" value="0.05" units="cm"/>
      <inkml:brushProperty name="height" value="0.05" units="cm"/>
    </inkml:brush>
  </inkml:definitions>
  <inkml:trace contextRef="#ctx0" brushRef="#br0">0 472 17652,'19'10'1952,"7"-10"-1008,3-1-311,6-5 839,3-3-168,5-1-376,-2-1-336,-1-2-904,-2 1-632,-8 5 808,-4 2-240,-11 2-152</inkml:trace>
  <inkml:trace contextRef="#ctx0" brushRef="#br0" timeOffset="1">703 1 18980,'-7'2'1968,"5"13"-1183,1 2-305,-1 4 1408,5 5-816,3 3-512,3 1-79,5-3-129,4-2-160,4-11-152,2-6-40,8-8-336,-2-5-208,0-10-489,0-3-303,-3-8 976,-4-3-264,-3 1-136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903"/>
    </inkml:context>
    <inkml:brush xml:id="br0">
      <inkml:brushProperty name="width" value="0.05" units="cm"/>
      <inkml:brushProperty name="height" value="0.05" units="cm"/>
    </inkml:brush>
  </inkml:definitions>
  <inkml:trace contextRef="#ctx0" brushRef="#br0">317 1 18260,'-10'18'1944,"-10"10"-1112,-2 5-271,-5 14 839,0 6-240,-5 10-240,2 4-159,2 4-345,2 0-112,3-2-168,1-4-88,7-11-224,0-7-160,7-12-449,1-7-255,2-12 792,5-14-224,2 2-136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40.758"/>
    </inkml:context>
    <inkml:brush xml:id="br0">
      <inkml:brushProperty name="width" value="0.05" units="cm"/>
      <inkml:brushProperty name="height" value="0.05" units="cm"/>
    </inkml:brush>
  </inkml:definitions>
  <inkml:trace contextRef="#ctx0" brushRef="#br0">11 267 13987,'-4'6'715,"-2"12"3150,9-14-1602,8-5-309,-1-3-1421,0 0 0,-1 0 0,1-2 0,-1 1 0,13-11 1,42-38 380,-48 39-631,80-86 567,-30 28-555,-65 72-290,0 0 0,-1 0 0,1 0 0,0 0 0,0 0 0,0 1 0,0-1 0,0 0 1,-1 1-1,1-1 0,0 1 0,0-1 0,1 1 0,-1-1 0,0 1 0,0 0 0,2-1 0,-3 1-3,1 1 0,-1-1 0,0 0 0,1 1 0,-1-1-1,0 0 1,1 1 0,-1-1 0,0 1 0,1-1 0,-1 1-1,0-1 1,0 0 0,0 1 0,1-1 0,-1 1 0,0-1 0,0 1-1,0-1 1,0 1 0,0-1 0,0 1 0,0-1 0,0 1-1,0-1 1,0 2 0,-9 45 35,7-39-30,-21 80 29,11-44-625,2 1 0,-6 52 0,16-96 462,0 1-1,-1-1 1,1 0 0,0 1-1,0-1 1,0 1 0,0-1-1,1 0 1,-1 1-1,0-1 1,1 0 0,-1 1-1,0-1 1,1 0 0,0 1-1,-1-1 1,1 0 0,0 0-1,0 0 1,-1 0-1,1 0 1,0 0 0,1 1-1,8 2-773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8.206"/>
    </inkml:context>
    <inkml:brush xml:id="br0">
      <inkml:brushProperty name="width" value="0.025" units="cm"/>
      <inkml:brushProperty name="height" value="0.025" units="cm"/>
    </inkml:brush>
  </inkml:definitions>
  <inkml:trace contextRef="#ctx0" brushRef="#br0">3 34 15067,'0'-1'172,"-1"1"-1,1-1 0,0 0 1,-1 1-1,1-1 1,0 0-1,0 1 0,0-1 1,-1 0-1,1 0 1,0 1-1,0-1 0,0 0 1,0 0-1,0 1 1,0-1-1,0 0 0,1-1 1,8 5 2278,15 18-629,8 15-817,50 72 0,15 48-536,-94-151-452,-3-5-24,0 1 0,0-1 0,1 0 1,-1 0-1,0 0 0,0 0 0,0 0 0,0 0 1,0 0-1,0 0 0,0 0 0,0 0 0,0 0 1,0 0-1,0 0 0,0 0 0,1 0 0,-1 0 1,0 0-1,0 0 0,0 0 0,0 0 0,0 0 1,0 0-1,0 0 0,0 0 0,0 0 0,1 0 1,-1 0-1,0 0 0,0 0 0,0 0 0,0 0 1,0 0-1,0 0 0,0 0 0,0 0 0,0 0 1,0 0-1,0 0 0,0 0 0,1 0 0,-1 0 1,0 0-1,0-1 0,0 1 0,0 0 0,0 0 1,0 0-1,0 0 0,0 0 0,0 0 0,0 0 1,0 0-1,0 0 0,0 0 0,0-1 0,0 1 1,0 0-1,0 0 0,0 0 0,0 0 1,0 0-1,0 0 0,0 0 0,0 0 0,0 0 1,0 0-1,0-1 0,3-14-858,0-29-1160,-1 24 1097,22-147-3818,-8 68 6480,-45 267 3176,-7 5-3526,-32 189-1343,58-278-2,23-134-48,15-75 8,0 2 77,17-170 1,-44 211-84,-3 72-27,-4 15-17,-3 17-12,-18 75-27,-24 161 0,42-182-222,3 1 0,8 134 1,-2-210 343,0 0 1,0-1-1,0 1 1,0 0-1,0-1 1,0 1 0,0 0-1,0 0 1,0-1-1,0 1 1,1 0-1,-1-1 1,0 1 0,0 0-1,1-1 1,-1 1-1,1-1 1,-1 1-1,0 0 1,2 0 0,-1-1-29,-1-1 0,1 1 1,0-1-1,-1 1 1,1-1-1,-1 0 1,1 1-1,0-1 0,-1 0 1,0 1-1,1-1 1,-1 0-1,1 0 0,-1 0 1,0 1-1,1-1 1,-1 0-1,0 0 1,0 0-1,0-1 0,9-31-44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9.861"/>
    </inkml:context>
    <inkml:brush xml:id="br0">
      <inkml:brushProperty name="width" value="0.05" units="cm"/>
      <inkml:brushProperty name="height" value="0.05" units="cm"/>
    </inkml:brush>
  </inkml:definitions>
  <inkml:trace contextRef="#ctx0" brushRef="#br0">5 1 15595,'-2'9'186,"1"0"0,0 0 0,1 1 0,0-1 0,0 0 0,1 1 0,2 9 0,16 63-1,-18-80-165,2 8 54,0 0 0,0 0 1,1 0-1,1-1 0,8 15 0,-11-21 4,1 0-1,-1 0 1,1 0-1,-1 0 0,1-1 1,0 1-1,0-1 1,0 1-1,0-1 0,1 0 1,-1 0-1,1-1 1,-1 1-1,1-1 0,-1 1 1,1-1-1,0 0 1,5 0-1,9 0 310,0 0-1,0-2 1,0 0-1,32-7 1,75-24 586,-14 3-636,-97 26-332,-1 1 1,1 0-1,-1 1 0,1 0 0,0 1 0,13 2 0,-21-1-5,-1 0 0,1 0 0,-1 1 0,0 0 0,1 0 0,-1 0 1,0 1-1,0 0 0,-1 0 0,1 0 0,-1 0 0,1 1 0,-1-1 0,0 1 0,0 1 1,-1-1-1,5 6 0,-2 0 17,0 1 0,-1 0 1,0 1-1,0-1 0,-2 1 0,5 21 1,-6-25-14,-2-9-16,0 1 0,0 0 1,0 0-1,1 0 0,-1 0 0,0 0 0,0 0 0,0 0 0,0 0 1,0 0-1,0 0 0,0 0 0,0 0 0,0 0 0,0 0 0,0 0 1,0 0-1,0 0 0,0 0 0,0-1 0,1 1 0,-1 0 0,0 0 1,0 0-1,0 0 0,0 0 0,0 0 0,0 0 0,0 0 0,0 0 1,0 0-1,0 0 0,0 0 0,1 1 0,-1-1 0,0 0 0,0 0 1,0 0-1,0 0 0,0 0 0,0 0 0,0 0 0,0 0 0,0 0 1,0 0-1,0 0 0,0 0 0,0 0 0,0 0 0,0 0 0,0 0 0,0 0 1,1 0-1,-1 1 0,0-1 0,0 0 0,0 0 0,0 0 0,0 0 1,0 0-1,0 0 0,0 0 0,0 0 0,0 0 0,0 0 0,0 0 1,0 0-1,0 1 0,0-1 0,4-9-35,1-13-7,-5 11-140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0.307"/>
    </inkml:context>
    <inkml:brush xml:id="br0">
      <inkml:brushProperty name="width" value="0.05" units="cm"/>
      <inkml:brushProperty name="height" value="0.05" units="cm"/>
    </inkml:brush>
  </inkml:definitions>
  <inkml:trace contextRef="#ctx0" brushRef="#br0">1 179 15459,'5'-2'368,"0"0"-1,1 0 0,-1 0 0,0-1 1,0 0-1,0 0 0,-1 0 0,9-8 1,12-7 582,-12 10-741,0 1-1,1 0 1,0 1 0,0 0-1,25-6 1,-35 11-197,0 0 1,0 0-1,0 1 0,0 0 1,0-1-1,0 1 0,0 1 0,0-1 1,0 1-1,0-1 0,0 1 1,0 0-1,0 1 0,-1-1 1,1 1-1,0-1 0,-1 1 0,1 0 1,-1 1-1,0-1 0,1 0 1,-1 1-1,0 0 0,-1 0 1,1 0-1,3 4 0,0 1 15,1 3 61,1 0 0,0-1 0,16 16 0,-20-23-44,-1 0 0,1-1 0,0 1 0,0-1 0,-1 0 0,1 0 1,1 0-1,-1-1 0,0 0 0,0 1 0,1-1 0,-1-1 0,0 1 0,9 0 0,1-2 117,0 0-1,0-1 1,-1-1-1,1 0 0,14-5 1,67-30 570,-52 20-424,-31 13-195,0 0 0,-1-1-1,0-1 1,10-7 0,-18 12-158,-1 1 1,1-1-1,-1 0 0,0 0 1,0 0-1,0 0 0,0 0 1,0-1-1,0 1 0,0-1 0,-1 1 1,1-1-1,-1 1 0,0-1 1,0 0-1,0 0 0,0 1 1,0-1-1,-1 0 0,1 0 1,-1 0-1,0 0 0,0-4 0,0 5 9,-1 1 0,0-1 0,0 0 0,1 0 0,-1 0 0,0 0 0,-1 1 0,1-1 0,0 1 0,0-1 0,-1 1 0,1-1 0,-4-2 0,-8-7-266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022"/>
    </inkml:context>
    <inkml:brush xml:id="br0">
      <inkml:brushProperty name="width" value="0.05" units="cm"/>
      <inkml:brushProperty name="height" value="0.05" units="cm"/>
    </inkml:brush>
  </inkml:definitions>
  <inkml:trace contextRef="#ctx0" brushRef="#br0">272 38 16043,'4'-5'916,"0"0"0,0 0 0,0-1 0,4-11 0,-14 32 532,-1 0-1,-10 13 1,-46 61-814,17-25-267,15-18-294,5-10-184,1 1 0,2 1-1,-28 67 1,84-184-5228,28-41 2723,-36 74 1692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486"/>
    </inkml:context>
    <inkml:brush xml:id="br0">
      <inkml:brushProperty name="width" value="0.05" units="cm"/>
      <inkml:brushProperty name="height" value="0.05" units="cm"/>
    </inkml:brush>
  </inkml:definitions>
  <inkml:trace contextRef="#ctx0" brushRef="#br0">164 0 10506,'2'5'447,"-1"-1"-1,1 1 1,-1 0-1,0-1 0,-1 1 1,1 0-1,-1 6 1,2 13 1392,2 2-1114,1 1 0,1-1 0,1-1 0,1 1 0,2-1 0,14 28 0,-11-30-1306,2-1 0,18 23-1,-29-38-181,-7-6 218</inkml:trace>
  <inkml:trace contextRef="#ctx0" brushRef="#br0" timeOffset="1">1 367 15795,'1'6'1721,"8"-2"-841,4-1-280,8-4 1104,5-4-415,10-3-361,3-2-168,2-3-216,1 0-192,-1 0-760,-3 1-480,-8 1 752,-4 2-144,-8 1-168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899"/>
    </inkml:context>
    <inkml:brush xml:id="br0">
      <inkml:brushProperty name="width" value="0.05" units="cm"/>
      <inkml:brushProperty name="height" value="0.05" units="cm"/>
    </inkml:brush>
  </inkml:definitions>
  <inkml:trace contextRef="#ctx0" brushRef="#br0">49 11 17780,'9'-10'2324,"-6"19"-681,-7 29-122,3-31-1459,-27 153 702,4-33-254,23-121-455,0 1 1,0 0-1,1-1 0,0 1 1,0 0-1,2 10 0,-2-15-46,1-1-1,-1 1 1,1-1-1,-1 0 1,1 1-1,0-1 1,0 1-1,0-1 0,-1 0 1,1 0-1,0 0 1,0 1-1,1-1 1,-1 0-1,0 0 0,0 0 1,1-1-1,-1 1 1,0 0-1,1 0 1,-1-1-1,0 1 0,1-1 1,-1 1-1,1-1 1,-1 0-1,1 1 1,-1-1-1,1 0 1,0 0-1,-1 0 0,1 0 1,-1 0-1,2-1 1,14-1-218,0-1 0,0-1 1,-1 0-1,1-2 0,-1 1 0,0-2 1,-1 0-1,1-1 0,19-14 1,-21 10-187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2.549"/>
    </inkml:context>
    <inkml:brush xml:id="br0">
      <inkml:brushProperty name="width" value="0.05" units="cm"/>
      <inkml:brushProperty name="height" value="0.05" units="cm"/>
    </inkml:brush>
  </inkml:definitions>
  <inkml:trace contextRef="#ctx0" brushRef="#br0">11 0 15155,'-3'14'1679,"1"-11"-1248,1 1 0,0 0 0,0-1 0,0 1 0,1 0 0,-1 0 0,1-1 0,0 1 0,1 7 1,-1-11-417,0 0 1,0 1-1,0-1 1,0 0-1,0 0 1,0 0-1,0 0 1,0 0-1,0 0 1,0 0-1,0 1 1,0-1 0,1 0-1,-1 0 1,0 0-1,0 0 1,0 0-1,0 0 1,0 0-1,0 0 1,0 0-1,0 0 1,1 0 0,-1 0-1,0 0 1,0 0-1,0 0 1,0 0-1,0 0 1,1 0-1,-1 0 1,0 0-1,0 0 1,0 0 0,0 0-1,0 0 1,0 0-1,1 0 1,-1 0-1,0 0 1,0 0-1,0 0 1,0 0-1,0 0 1,6-7 208,1-7 70,-2-3-275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2.985"/>
    </inkml:context>
    <inkml:brush xml:id="br0">
      <inkml:brushProperty name="width" value="0.05" units="cm"/>
      <inkml:brushProperty name="height" value="0.05" units="cm"/>
    </inkml:brush>
  </inkml:definitions>
  <inkml:trace contextRef="#ctx0" brushRef="#br0">2 46 14603,'-2'-5'6391,"2"5"-6294,12-6 1929,17-3-1170,115-9 310,-77 12-3595,-59 5 1793,-18 1-2034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3.477"/>
    </inkml:context>
    <inkml:brush xml:id="br0">
      <inkml:brushProperty name="width" value="0.05" units="cm"/>
      <inkml:brushProperty name="height" value="0.05" units="cm"/>
    </inkml:brush>
  </inkml:definitions>
  <inkml:trace contextRef="#ctx0" brushRef="#br0">5 388 12995,'-4'7'1840,"6"3"-760,4-2-399,6-6 2279,2 0-1648,7-2-383,5-3-89,4 0-184,3-1-192,-1 1-608,2-1-448,-6-1 512,-7 4-88,-11 1-160</inkml:trace>
  <inkml:trace contextRef="#ctx0" brushRef="#br0" timeOffset="1">425 411 16091,'0'1'94,"1"-1"-1,-1 1 0,1-1 1,-1 0-1,0 1 1,1-1-1,0 1 0,-1-1 1,1 0-1,-1 0 0,1 1 1,-1-1-1,1 0 0,-1 0 1,1 0-1,0 1 0,-1-1 1,1 0-1,0 0 0,-1 0 1,1 0-1,-1 0 0,1 0 1,0 0-1,-1-1 0,1 1 1,-1 0-1,1 0 0,0 0 1,-1-1-1,1 1 0,-1 0 1,1-1-1,-1 1 1,1 0-1,-1-1 0,1 1 1,-1 0-1,1-1 0,-1 1 1,1-1-1,-1 1 0,1-2 1,19-27 1704,-16 24-1413,21-39 1047,21-50 1,38-124-1245,-75 200-407,-9 18 214,0 0 0,0 0-1,0 0 1,0 0 0,1 0-1,-1 0 1,0 0-1,0 0 1,0 0 0,1 0-1,-1 0 1,0 0 0,0 0-1,0 0 1,0 0 0,0 0-1,1 0 1,-1 0-1,0 1 1,0-1 0,0 0-1,0 0 1,0 0 0,1 0-1,-1 0 1,0 1 0,0-1-1,0 0 1,0 0-1,0 0 1,0 0 0,0 0-1,0 1 1,0-1 0,0 0-1,0 0 1,0 0-1,0 1 1,0-1 0,0 0-1,0 0 1,0 0 0,0 0-1,0 1 1,0-1 0,0 0-1,1 40-263,-8 138 121,-1 82 498,8-257-488,0 1 0,1 0 0,-1-1 0,1 1 0,0 0 0,1 3 0,-2-6 119,0-1-1,0 0 1,0 0 0,0 1-1,1-1 1,-1 0-1,0 0 1,0 0-1,0 1 1,0-1 0,0 0-1,1 0 1,-1 0-1,0 1 1,0-1-1,0 0 1,1 0 0,-1 0-1,0 0 1,0 0-1,1 0 1,-1 1-1,0-1 1,0 0 0,1 0-1,-1 0 1,0 0-1,0 0 1,1 0-1,-1 0 1,0 0 0,1 0-1,9-12-298,-1-8-113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4.535"/>
    </inkml:context>
    <inkml:brush xml:id="br0">
      <inkml:brushProperty name="width" value="0.05" units="cm"/>
      <inkml:brushProperty name="height" value="0.05" units="cm"/>
    </inkml:brush>
  </inkml:definitions>
  <inkml:trace contextRef="#ctx0" brushRef="#br0">665 84 16740,'-28'-6'262,"0"2"0,-1 0 0,1 3 0,-1 0 0,1 1 0,-1 2 0,1 1 0,-1 2 0,-40 11 0,51-11-242,0 1 1,1 2-1,0-1 1,0 2 0,0 0-1,1 1 1,0 1-1,1 1 1,1 0-1,-1 0 1,2 2-1,0 0 1,1 0-1,0 1 1,-11 18-1,10-7-19,0-1 0,2 2 0,0 0-1,2 0 1,1 0 0,2 1 0,0 0-1,2 1 1,1-1 0,1 1 0,2 0 0,6 55-1,-3-60-11,1-1-1,1 1 1,0-1-1,2 0 1,1-1-1,1 1 0,1-2 1,1 1-1,1-1 1,1-1-1,0 0 1,1-1-1,2-1 1,0 0-1,33 29 1,-33-36-4,0-1 1,0 0 0,0-1-1,2 0 1,-1-1 0,1-2 0,0 1-1,0-2 1,0-1 0,1 0-1,0-1 1,0-1 0,0-1 0,0 0-1,0-2 1,0 0 0,0-1-1,-1-1 1,26-7 0,-11 1 33,-2-2 0,0-1 0,0-2 0,-1-1 0,-1-1 0,0-1 0,-1-2 0,-1-1 0,-1-1 0,28-30 0,-28 24 82,-1-2-1,-1 0 0,-2-2 0,-2-1 1,0 0-1,-2-1 0,-2-1 0,19-54 1,-27 61-31,0 0 0,-2-1 1,-1 1-1,-1-1 1,-1-1-1,-1 1 0,-2 0 1,-1 0-1,-1 0 1,-2 0-1,-13-55 1,12 68-103,0 1 1,-1-1-1,0 1 1,-2 0-1,1 1 1,-2-1-1,-17-21 1,19 28-39,1 0 0,-2 0 0,1 1 0,0 0-1,-1 0 1,0 1 0,-1 0 0,1 1 0,-1 0 0,0 0 0,0 0 0,0 1 0,-16-3 0,10 5 19,0 0 0,-1 0 0,1 2-1,0 0 1,0 0 0,0 2 0,0-1-1,1 2 1,-1 0 0,1 1 0,-21 10-1,-19 14-217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30.533"/>
    </inkml:context>
    <inkml:brush xml:id="br0">
      <inkml:brushProperty name="width" value="0.05" units="cm"/>
      <inkml:brushProperty name="height" value="0.05" units="cm"/>
    </inkml:brush>
  </inkml:definitions>
  <inkml:trace contextRef="#ctx0" brushRef="#br0">3080 1354 7290,'-54'2'175,"1"4"1,-1 1-1,1 3 1,0 2 0,-91 35-1,-158 75 879,13 26-632,206-96-583,2 5 0,3 2 0,-114 112 0,84-63 127,5 4 0,-154 219 0,124-119 117,10 5 1,9 6 0,-95 268-1,91-160-173,15 4 0,-86 504 0,4 1081 118,183-922 308,88-4-43,14-486-392,-72-409 51,5 0-1,90 185 0,-78-205-11,3-2 1,3-2-1,4-2 0,3-2 1,114 108-1,153 97-165,-248-220 124,3-3-1,125 61 1,-132-80 11,1-3-1,1-4 1,1-3 0,127 23 0,-148-39 46,1-2 0,-1-3-1,1-2 1,0-3 0,0-2 0,-1-2 0,81-21 0,-78 12 55,-2-4 0,0-2 0,-1-2 0,-1-2 0,-2-3 0,0-2 0,-2-3 1,66-55-1,-37 17 149,-3-4 0,128-164 0,-123 126 133,120-225 1,58-188 51,-41-18-852,-26-85 278,-101 304 53</inkml:trace>
  <inkml:trace contextRef="#ctx0" brushRef="#br0" timeOffset="1">4921 5587 6713,'16'-442'1304,"-30"-1"-486,-21 102 758,-153-646 0,118 746-1583,-11 3 1,-208-422 0,207 510-1001,-130-182 1,-127-122-2446,332 445 3370,-206-256-1800,-260-249 0,408 451 2250,-3 3 1,-3 3 0,-139-85 0,160 113-205,-2 3 1,-1 1 0,-1 3 0,-1 3 0,0 2 0,-1 2 0,-62-8-1,-64 11 107,-18 20-23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9.385"/>
    </inkml:context>
    <inkml:brush xml:id="br0">
      <inkml:brushProperty name="width" value="0.025" units="cm"/>
      <inkml:brushProperty name="height" value="0.025" units="cm"/>
    </inkml:brush>
  </inkml:definitions>
  <inkml:trace contextRef="#ctx0" brushRef="#br0">3 1 15075,'-2'0'4991,"3"6"-1891,12 18-875,18 29-1830,-23-40-340,1 0 0,0-1 1,1 0-1,0-1 0,16 14 1,-24-23-173,1 0-1,0 0 1,0 0 0,0 0 0,0 0 0,0 0 0,0-1-1,0 1 1,0-1 0,1 0 0,-1 0 0,1-1-1,-1 1 1,1 0 0,-1-1 0,1 0 0,-1 0-1,1 0 1,-1 0 0,1-1 0,-1 0 0,0 1 0,1-1-1,-1 0 1,1 0 0,-1-1 0,0 1 0,0-1-1,4-2 1,-1 0-34,-1-1-1,1 0 1,-1 0-1,0 0 1,-1 0 0,1-1-1,-1 1 1,5-9-1,11-29-731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58.289"/>
    </inkml:context>
    <inkml:brush xml:id="br0">
      <inkml:brushProperty name="width" value="0.025" units="cm"/>
      <inkml:brushProperty name="height" value="0.025" units="cm"/>
    </inkml:brush>
  </inkml:definitions>
  <inkml:trace contextRef="#ctx0" brushRef="#br0">508 137 13987,'-8'-14'486,"0"1"0,-1 0 0,0 0 0,-21-20 0,25 28-333,-1 0 0,0 0 0,0 1 0,0 0 0,-1 0 0,0 0 0,0 1 0,0 0 1,0 0-1,0 1 0,0 0 0,-9-2 0,5 3-95,0 0 1,0 0-1,0 1 1,-1 1-1,1 0 1,0 0-1,0 1 1,1 0-1,-1 1 1,0 0-1,1 1 1,0 0-1,0 1 1,0 0-1,0 0 1,-10 9-1,8-5 2,1 1 0,0 0-1,1 0 1,0 1-1,0 1 1,2 0-1,-1 0 1,1 0 0,1 1-1,0 0 1,-8 24-1,5-5-70,2 1 0,0-1 0,2 2 0,2-1 0,1 0 0,1 1 0,2 0 0,2-1 0,1 1 0,1-1 0,2 0 0,1 0 0,2 0 0,1-1 0,1-1 0,2 0 0,1 0 0,2-1 0,1-1 0,1-1 0,1 0 0,40 43 0,-31-42-70,1-1 1,1-2-1,1-1 1,55 34-1,-68-48 36,2-1 0,-1-1-1,1 0 1,0-1 0,1-2-1,0 0 1,0-1 0,0-1-1,1-1 1,23 0-1,-34-3 39,0 0-1,0-1 1,-1-1-1,1 0 1,-1-1-1,1 0 1,-1 0-1,0-1 1,0 0-1,0-1 1,-1 0-1,1 0 1,-1-1-1,-1-1 1,11-8-1,-7 3 48,-1-1 0,0 0 0,0 0-1,-1-1 1,-1 0 0,-1-1 0,0 0-1,0 0 1,5-20 0,-1-4 80,-1-2 1,-2 1-1,-2-1 1,-1-1-1,-3 1 1,-3-80-1,-4 67-2,-2-1 0,-2 1 0,-3 1 0,-31-93 0,31 116-182,-1 2 0,-17-31 0,25 50-8,-2 1 0,1 0 0,-1 0 0,-1 0 0,1 1 0,-1 0 0,-1 0 0,1 1 0,-1 0 0,-13-8 0,17 12-22,-1-1 0,0 2 0,0-1-1,0 0 1,-1 1 0,1 0 0,0 0 0,0 0-1,-1 1 1,1 0 0,-1 0 0,1 0 0,0 1 0,0 0-1,-1 0 1,1 0 0,0 1 0,0-1 0,0 1-1,0 0 1,0 1 0,0-1 0,-5 5 0,-10 7-403,0 1 1,2 1-1,-32 33 1,28-27 349,-33 35-569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59.473"/>
    </inkml:context>
    <inkml:brush xml:id="br0">
      <inkml:brushProperty name="width" value="0.025" units="cm"/>
      <inkml:brushProperty name="height" value="0.025" units="cm"/>
    </inkml:brush>
  </inkml:definitions>
  <inkml:trace contextRef="#ctx0" brushRef="#br0">396 110 12315,'-5'1'163,"0"0"1,0 0-1,0 1 1,0 0-1,1 0 1,-1 0-1,1 0 1,-1 1-1,1-1 1,0 1-1,-7 7 1,-6 5 129,-18 24 1,25-28 8,-24 28-34,2 2 0,1 1 1,3 2-1,1 0 0,2 2 1,-20 54-1,35-74-264,0 1 1,2 0-1,2 0 0,0 1 1,2 0-1,1 0 1,1 0-1,1 0 0,2 0 1,0 0-1,2 0 1,13 53-1,-6-49-25,2 0-1,1-1 1,1 0-1,1-2 1,2 1 0,1-2-1,2 0 1,0-1-1,42 41 1,-47-54-7,0-1 0,2-1 0,-1 0 0,1-1 0,1 0 0,0-2 0,29 12 0,-32-16 7,0-1 0,-1-1 0,1 0-1,1 0 1,-1-2 0,0 0 0,0-1 0,1 0 0,-1-1-1,29-6 1,-27 2 16,0 0 0,-1-2-1,0 0 1,0 0 0,0-2-1,-1 0 1,0 0 0,-1-1-1,0-1 1,0-1 0,-1 0-1,-1-1 1,12-15 0,-1-1 75,-2-1 1,-1-1 0,-2 0 0,0-2 0,16-44 0,-17 28 82,-2 0 1,-2 0-1,-2-1 1,-2-1-1,-2 0 1,-3 0-1,-2 0 1,-2 0-1,-3-1 1,-10-63-1,7 87-74,-1 0-1,-1 1 1,-2 0-1,0 0 1,-2 1-1,0 1 1,-2 0-1,-33-45 1,37 58-98,0 0 1,0 0-1,-2 1 1,1 0-1,-1 1 0,-1 0 1,0 1-1,0 1 1,-1 0-1,0 0 1,0 2-1,-1-1 0,0 2 1,0 0-1,0 1 1,-1 1-1,-21-3 0,28 5-142,0 1 0,1 0 0,-1 0 0,0 1 0,1 0 0,-1 1 0,1 0 0,-1 0 0,1 1 0,0-1 0,0 2 0,0-1 0,0 2 0,0-1 0,1 1 0,0 0 0,0 0 0,0 0 0,1 1 0,0 0 0,0 1 0,0 0 0,1-1 0,0 2 0,0-1 0,-6 15 0,-1 9-610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06.757"/>
    </inkml:context>
    <inkml:brush xml:id="br0">
      <inkml:brushProperty name="width" value="0.025" units="cm"/>
      <inkml:brushProperty name="height" value="0.025" units="cm"/>
    </inkml:brush>
  </inkml:definitions>
  <inkml:trace contextRef="#ctx0" brushRef="#br0">127 210 11210,'-1'-5'398,"0"0"-1,0 0 1,-1 1-1,0-1 1,0 1-1,0-1 0,-5-7 1,6 11-291,0 0 1,0 0-1,1 0 1,-1 0-1,0 1 1,-1-1-1,1 0 1,0 0-1,0 1 1,0-1-1,0 0 1,-1 1-1,1-1 0,0 1 1,0 0-1,-1-1 1,1 1-1,0 0 1,-1 0-1,1 0 1,0 0-1,-1 0 1,1 0-1,0 0 1,-1 1-1,1-1 1,0 0-1,0 1 1,-1-1-1,1 1 0,0-1 1,0 1-1,-2 1 1,-1 0 2,0 0 0,1 1-1,-1-1 1,1 1 0,-1 0 0,1 0 0,0 0 0,0 1-1,1-1 1,-1 1 0,1-1 0,0 1 0,0 0 0,0 0 0,0 0-1,1 0 1,-1 0 0,0 5 0,2-9-110,0 0-1,0 0 1,0 0 0,0-1 0,0 1-1,0 0 1,1 0 0,-1 0 0,0 0-1,0 0 1,0 0 0,0 0-1,0 0 1,0-1 0,0 1 0,0 0-1,1 0 1,-1 0 0,0 0 0,0 0-1,0 0 1,0 0 0,0 0-1,0 0 1,1 0 0,-1 0 0,0 0-1,0 0 1,0 0 0,0 0 0,0 0-1,1 0 1,-1 0 0,0 0 0,0 0-1,0 0 1,0 0 0,0 0-1,0 0 1,1 0 0,-1 0 0,0 1-1,0-1 1,0 0 0,0 0 0,0 0-1,0 0 1,0 0 0,0 0-1,1 0 1,-1 0 0,0 1 0,0-1-1,0 0 1,0 0 0,0 0 0,0 0-1,0 0 1,0 0 0,0 1 0,0-1-1,0 0 1,0 0 0,0 0-1,0 0 1,0 0 0,0 1 0,0-1-1,0 0 1,8-7-17,-3-1 45,1 0 1,-1 0-1,-1-1 0,0 0 0,0 1 1,-1-1-1,0-1 0,0 1 1,-1 0-1,0-1 0,-1 1 0,0-1 1,0-10-1,-1 21-25,0-1 1,0 0-1,-1 0 1,1 0-1,0 0 0,0 0 1,0 1-1,0-1 1,0 0-1,-1 0 0,1 0 1,0 0-1,0 0 1,0 0-1,0 1 0,-1-1 1,1 0-1,0 0 1,0 0-1,0 0 0,-1 0 1,1 0-1,0 0 1,0 0-1,0 0 0,-1 0 1,1 0-1,0 0 1,0 0-1,0 0 0,-1 0 1,1 0-1,0 0 1,0-1-1,0 1 0,-1 0 1,1 0-1,0 0 1,0 0-1,0 0 0,0 0 1,-1 0-1,1-1 1,0 1-1,0 0 0,0 0 1,0 0-1,0 0 1,0-1-1,0 1 0,-1 0 1,1 0-1,0 0 1,0 0-1,0-1 0,0 1 1,0 0-1,0 0 1,0-1-1,-9 17 33,5-3-57,0 0 1,1 0-1,0 0 0,2 0 1,-2 15-1,4-21-57,1-6 14,5-12-30,5-21-23,-9 18 115,-1 0 0,0 0 1,0 1-1,-1-16 1,-5 19-4,-2 14 11,-6 14 6,9-10-13,-1 0 1,1 0-1,1 0 0,0 1 0,0-1 1,0 1-1,1 0 0,0 10 0,1-19 1,0 0 0,0 0 0,0 0 0,0 0 0,0 0 1,0 0-1,0 0 0,0 0 0,0 1 0,0-1 0,0 0 0,0 0 0,0 0 0,0 0 0,0 0 0,0 0 0,0 0 0,0 1 0,0-1 0,0 0 0,0 0 0,1 0 0,-1 0 0,0 0 0,0 0 0,0 0 0,0 0 0,0 0 0,0 0 0,0 0 0,0 1 0,0-1 0,0 0 0,0 0 0,1 0 0,-1 0 0,0 0 0,0 0 0,0 0 0,0 0 1,0 0-1,0 0 0,0 0 0,0 0 0,0 0 0,1 0 0,-1 0 0,0 0 0,0 0 0,0 0 0,0 0 0,0 0 0,0 0 0,0 0 0,0 0 0,1 0 0,-1 0 0,0 0 0,0 0 0,0 0 0,0 0 0,0-1 0,7-7 5,5-13 10,-7 12 16,-1 0 0,0-1 1,0 1-1,-1-1 1,-1 1-1,1-1 1,-2 0-1,2-11 0,-6 19 124,-2 8-90,-3 8-2,-2 6-13,1 1 0,2 1 0,0 0 0,1 0 0,-3 24 0,24-82 100,-13 27-138,18-74 75,-18 74-72,-1-1 1,0 0 0,0 0 0,-1 0-1,0 0 1,-3-13 0,3 22-16,0 1 1,0 0-1,0-1 0,0 1 1,0 0-1,0 0 1,0-1-1,0 1 0,0 0 1,0-1-1,0 1 0,0 0 1,0-1-1,-1 1 0,1 0 1,0 0-1,0-1 1,0 1-1,0 0 0,-1 0 1,1-1-1,0 1 0,0 0 1,-1 0-1,1 0 1,0-1-1,0 1 0,-1 0 1,1 0-1,0 0 0,0 0 1,-1 0-1,1 0 0,0-1 1,-1 1-1,1 0 1,0 0-1,-9 10 5,-4 18 4,7-14-7,1 1 1,1-1-1,0 1 0,1 0 1,1 0-1,0 0 0,1 27 1,1-41-1,0 0 0,0 0 0,0-1 0,0 1 0,0 0 0,0 0 0,1-1 0,-1 1 0,0 0 0,0 0 0,0-1 0,1 1 0,-1 0 0,0-1 0,1 1 0,-1 0 0,1-1 0,-1 1 0,1 0 0,-1-1 0,1 1 0,-1-1 0,2 1 0,-1-1-1,-1 0 0,1 0 0,0 0 1,-1 0-1,1 0 0,0-1 0,-1 1 1,1 0-1,-1 0 0,1-1 0,0 1 0,-1 0 1,1-1-1,-1 1 0,1-1 0,-1 1 1,1 0-1,-1-1 0,0 1 0,1-2 1,20-31 41,-17 23-24,0 0-1,0 0 1,-1 0 0,0-1-1,-1 1 1,0-1 0,-1 0-1,0-21 1,-5 24 47,-1 14-30,-2 15-3,3-5-84,1-1-1,1 1 1,0 0 0,1 0 0,2 25 0,5-26-504,-2-14 335,2-9 79,0-12-85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11.839"/>
    </inkml:context>
    <inkml:brush xml:id="br0">
      <inkml:brushProperty name="width" value="0.025" units="cm"/>
      <inkml:brushProperty name="height" value="0.025" units="cm"/>
    </inkml:brush>
  </inkml:definitions>
  <inkml:trace contextRef="#ctx0" brushRef="#br0">61 51 12963,'-18'-24'3198,"18"24"-3124,0-1 0,0 1 1,-1 0-1,1 0 0,0 0 0,-1-1 0,1 1 1,0 0-1,-1 0 0,1 0 0,0 0 0,0 0 1,-1 0-1,1 0 0,0-1 0,-1 1 1,1 0-1,-1 0 0,1 0 0,0 0 0,-1 1 1,1-1-1,0 0 0,-1 0 0,1 0 0,0 0 1,-1 0-1,0 1-18,1 0 1,-1 0-1,0-1 1,1 1-1,-1 0 1,1 0 0,-1 0-1,1 0 1,-1 0-1,1 0 1,0 0-1,0 0 1,-1 0-1,1 1 1,-10 70 200,3 0 0,2 86-1,4-98-146,-1-12-66,0-5 27,2 0 0,10 79 0,-10-122-71,0 1 1,0 0-1,0-1 0,0 1 0,0 0 0,0-1 0,0 1 0,0-1 0,1 1 0,-1 0 0,0-1 1,0 1-1,0-1 0,1 1 0,-1-1 0,0 1 0,1 0 0,-1-1 0,1 1 0,-1-1 0,0 0 1,1 1-1,-1-1 0,1 1 0,-1-1 0,1 0 0,-1 1 0,1-1 0,0 0 0,0 0 0,0-1-1,0 0 0,0 0 0,0 0 1,0 1-1,0-1 0,-1 0 0,1 0 1,0 0-1,-1-1 0,1 1 0,-1 0 0,1 0 1,-1 0-1,1 0 0,-1-1 0,1 0 1,11-47 33,-1 0 0,7-89 0,-15 108 2,7-54 366,-3-156 0,-11 202-150,4 37-229,-1-1 0,1 0 1,0 1-1,-1-1 0,1 0 1,-1 1-1,1-1 0,-1 1 1,0-1-1,0 1 0,0-1 1,0 1-1,0 0 0,0-1 1,-1-1-1,1 3-12,1 1 0,-1-1 0,0 0 0,1 0 0,-1 0 0,1 0 0,-1 0 0,0 1 0,1-1-1,-1 0 1,1 0 0,-1 1 0,1-1 0,-1 0 0,1 1 0,-1-1 0,1 1 0,0-1 0,-1 1 0,1-1 0,0 1 0,-1-1 0,1 1 0,0-1 0,-1 1 0,1-1 0,0 1 0,0-1-1,0 1 1,-1-1 0,1 2 0,-9 24 155,-2 25-22,3 0 1,-4 68-1,8 106-139,4-211 3,0 9 30,2 87-505,-1-95 286,1 0 1,0-1-1,1 1 1,10 27-1,-12-40 163,-1-1-1,1 1 1,0-1 0,0 1-1,0-1 1,0 1-1,0-1 1,0 1 0,1-1-1,1 2 1,12 5-259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12.523"/>
    </inkml:context>
    <inkml:brush xml:id="br0">
      <inkml:brushProperty name="width" value="0.025" units="cm"/>
      <inkml:brushProperty name="height" value="0.025" units="cm"/>
    </inkml:brush>
  </inkml:definitions>
  <inkml:trace contextRef="#ctx0" brushRef="#br0">55 99 11771,'8'-32'3482,"4"-34"1,-12 66-3412,-35 261 5491,-4 384-4598,39-623-1051,-1-11-115,1 0-1,1-1 1,-1 1-1,2 0 1,-1-1-1,2 1 1,5 17-1,-8-27 195,0-1 0,0 0 0,0 0 0,0 0 0,0 1 0,0-1 0,0 0 0,0 0 0,0 0 0,0 1 0,0-1 0,0 0 1,0 0-1,0 0 0,0 1 0,0-1 0,0 0 0,0 0 0,1 0 0,-1 0 0,0 1 0,0-1 0,0 0 0,0 0 0,0 0 0,1 0 0,-1 0 0,0 0 0,0 1 0,0-1 0,0 0 0,1 0 0,-1 0 0,0 0 0,0 0 0,0 0 0,1 0 0,-1 0 0,0 0 0,0 0 0,0 0 0,1 0 0,-1 0 0,0 0 0,0 0 0,0 0 0,1 0 0,-1 0 0,0 0 0,0 0 0,0 0 0,1-1 0,3-9-219,-3 8 179,4-20-395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17.718"/>
    </inkml:context>
    <inkml:brush xml:id="br0">
      <inkml:brushProperty name="width" value="0.025" units="cm"/>
      <inkml:brushProperty name="height" value="0.025" units="cm"/>
    </inkml:brush>
  </inkml:definitions>
  <inkml:trace contextRef="#ctx0" brushRef="#br0">643 237 9130,'9'-44'1410,"-6"34"-1004,0 0-1,-1-1 0,0 0 1,-1 1-1,0-1 0,-1 0 1,0 0-1,0 0 1,-1 1-1,-3-13 0,3 20-244,0 0 0,0 0-1,-1 1 1,1-1 0,-1 0-1,0 1 1,1-1 0,-1 1-1,0-1 1,-1 1 0,1 0-1,0 0 1,-1 0 0,-3-2-1,1 1 68,-1 0 0,1 0 0,-1 1 0,0 0 0,0 0 0,-10-2 0,-5 2 231,0 0 1,0 1-1,-24 2 1,45-1-459,-22 1 195,0 1-1,-1 1 1,1 1-1,0 0 1,1 2 0,-40 16-1,48-16-188,1 1 0,0-1 0,0 2-1,1 0 1,0 0 0,1 1 0,0 1 0,0-1 0,1 2 0,0-1-1,0 1 1,-9 18 0,-1 6-2,3 0 0,0 2-1,2 0 1,-11 49 0,12-25 5,-12 123 0,23-143-31,1 1 0,2-1 1,2 0-1,2 1 0,1-2 0,3 1 0,18 56 0,-19-77-6,1 0-1,0 0 1,2 0-1,0-1 0,1-1 1,25 29-1,-26-35 10,0-1-1,1 0 0,0-1 0,1-1 1,0 0-1,1 0 0,-1-1 1,2-1-1,-1 0 0,18 5 1,-17-8 13,-1-1 0,0 0 0,1 0 0,0-2 1,-1 0-1,1 0 0,0-2 0,-1 0 0,1 0 0,0-1 1,-1-1-1,0-1 0,15-5 0,-10 2 11,1-2 0,-1 0 1,-1-1-1,0-1 0,-1-1 0,0-1 0,0 0 0,23-25 1,10-17 58,-2-3 1,51-80 0,63-137 157,-159 269-219,61-118 101,-51 96-47,-2 0 0,13-51 0,-21 66-25,0-1 0,-1 1 1,-1-1-1,0 0 0,-1 1 0,-1-1 1,-3-25-1,1 30-2,1-1 1,-2 0 0,1 1-1,-1-1 1,0 1-1,-1 0 1,0 1 0,-1-1-1,0 1 1,0 0-1,-14-13 1,10 11-9,-1 0-1,-1 1 1,0 0-1,0 1 1,-17-9 0,24 14-74,-1 1 0,1-1 1,-1 1-1,1 1 1,-1-1-1,0 1 1,0 0-1,0 0 0,1 1 1,-1-1-1,0 1 1,0 1-1,0-1 1,0 1-1,0 0 0,-6 2 1,3 1-107,1 0-1,-1 1 1,1 0 0,0 0 0,0 0 0,1 1 0,-1 1-1,1-1 1,1 1 0,-11 13 0,3-1-62,1 0-1,1 0 1,-13 30 0,-2 19-412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20.508"/>
    </inkml:context>
    <inkml:brush xml:id="br0">
      <inkml:brushProperty name="width" value="0.025" units="cm"/>
      <inkml:brushProperty name="height" value="0.025" units="cm"/>
    </inkml:brush>
  </inkml:definitions>
  <inkml:trace contextRef="#ctx0" brushRef="#br0">690 41 12387,'-5'-5'87,"0"1"1,-1 0 0,0 0 0,1 1-1,-1 0 1,-1 0 0,1 0-1,0 0 1,-1 1 0,0 0 0,1 1-1,-1 0 1,0 0 0,0 0-1,1 1 1,-1-1 0,0 2 0,0-1-1,0 1 1,0 0 0,-12 4-1,2 1 70,1 1-1,0 0 1,0 1 0,0 1-1,2 0 1,-1 1-1,-14 14 1,1 0 109,2 1 1,-34 44 0,28-27-144,2 2 1,2 1-1,2 1 0,2 2 1,2 0-1,-21 70 0,22-48 20,4 0 1,3 1-1,3 0 0,-3 86 0,13-96-81,2 0 1,3-1-1,3 1 1,2-1-1,3 0 1,27 82-1,-27-106-59,3 1-1,1-2 0,1 0 1,2-1-1,1 0 0,2-2 1,2-1-1,0 0 0,2-2 1,1-1-1,33 26 0,-33-33-13,1-1 0,1-1 0,0-1 0,59 25 0,-73-38 7,0 0 1,0 0 0,0-1 0,1-1 0,-1-1-1,1 0 1,0-1 0,0-1 0,0 0 0,-1-1-1,1-1 1,27-6 0,-26 3 21,-1-1 0,-1-1 0,1 0 0,-1-2 0,0 1 0,-1-2 0,0 0 0,-1 0 0,0-1-1,0-1 1,-2 0 0,1-1 0,15-22 0,-3-2 54,-2-1 0,-1 0 0,-2-2 0,16-44 0,-7 2 83,-3 0 0,-5-2 1,-2 0-1,11-160 1,-25 149-75,-5 0 1,-3 0 0,-5 0 0,-24-110-1,-17 21-39,39 153-46,-2 0-1,-2 0 1,-27-42-1,36 62-3,-1 2 0,-1-1 0,0 1-1,0 0 1,0 0 0,-1 1 0,0 1-1,-15-10 1,19 14-7,0 0 0,0 1 0,0-1-1,-1 1 1,1 1 0,-1-1 0,1 1-1,-1 0 1,0 0 0,1 1 0,-1-1-1,0 1 1,1 0 0,-1 1 0,0 0-1,1 0 1,-1 0 0,1 0 0,-9 4 0,0 1-150,0 1 0,1 0 1,0 1-1,-24 19 0,-43 46-1262,43-39 1157,-16 14-139,2-2-128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25.763"/>
    </inkml:context>
    <inkml:brush xml:id="br0">
      <inkml:brushProperty name="width" value="0.025" units="cm"/>
      <inkml:brushProperty name="height" value="0.025" units="cm"/>
    </inkml:brush>
  </inkml:definitions>
  <inkml:trace contextRef="#ctx0" brushRef="#br0">1217 534 9010,'18'-40'1244,"-2"-1"0,21-82-1,-33 106-895,-1 0-1,-1-1 0,0 1 1,-1-1-1,-1 1 0,-1-1 1,-1 0-1,0 1 1,-1 0-1,-6-21 0,7 31-247,-1 1 0,1-1 0,-2 1 0,1 0 0,-1 0-1,1 0 1,-2 0 0,1 0 0,-1 1 0,1 0 0,-1 0 0,-1 0 0,1 0-1,-1 1 1,0 0 0,-6-3 0,3 3-45,1 0 0,-1 1 0,0 1 0,0-1 0,0 1 0,-1 1 0,1 0 0,0 0 0,0 1 0,-1 0 0,1 0 0,-11 3 0,-8 2-35,-1 2 1,1 1-1,0 1 1,1 2 0,0 1-1,0 1 1,-44 29-1,13-2 11,2 3-1,-59 58 1,52-39 61,2 3 1,3 3-1,3 2 1,-82 141-1,104-151-49,2 2 0,3 2-1,3 0 1,2 2 0,4 1 0,-20 120-1,35-153-114,1 1 0,1 0 0,2 0 0,2 0 0,1-1 0,2 1 0,1-1 0,2 1 0,1-2 0,1 1 0,2-2 0,2 1 0,22 38 0,-15-36-135,2-2 0,1 0 1,2-1-1,1-2 0,1-1 0,48 38 0,-49-46 6,1-1 0,0-2 0,2 0 0,0-2 0,1-1 0,1-2 0,65 19-1,-80-29 150,0 0 0,1 0 0,0-2 0,-1 0 0,1-1 0,0-1-1,-1 0 1,1-2 0,-1 0 0,1 0 0,-1-2 0,20-8 0,-15 3 90,0 0 1,-2-2 0,1 0-1,-1-2 1,-1 0 0,0-1 0,-1-1-1,23-27 1,-11 8 169,-2-2 0,-2 0 0,-1-2 0,27-56-1,-14 10 295,31-101 0,-46 115-339,-3-1 1,-3-1-1,-3 0 0,7-145 0,-20 177-293,-3 1 1,-1-1-1,-1 1 0,-3 0 1,-1 0-1,-2 1 0,-1 0 0,-3 1 1,-1 0-1,-33-60 0,37 79-22,-1 1 0,-1 1 0,-1 0 0,0 0 0,-1 2 0,0 0 0,-1 0 0,-24-15-1,31 24 85,1 1-1,-2-1 0,1 2 0,-1-1 0,0 2 0,0-1 0,0 1 0,0 1 0,0 0 0,-1 0 1,1 1-1,-1 0 0,1 1 0,-1 0 0,1 1 0,-1 0 0,1 0 0,-20 6 0,-18 15-136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26.646"/>
    </inkml:context>
    <inkml:brush xml:id="br0">
      <inkml:brushProperty name="width" value="0.025" units="cm"/>
      <inkml:brushProperty name="height" value="0.025" units="cm"/>
    </inkml:brush>
  </inkml:definitions>
  <inkml:trace contextRef="#ctx0" brushRef="#br0">1340 217 10714,'1'-11'316,"-1"0"0,0 0 0,-1 0 0,-4-21 1,4 28-209,-1 0 0,1 0 0,-1 0 0,0 0 1,0 0-1,-1 1 0,1-1 0,-1 0 0,0 1 0,1 0 1,-2 0-1,1 0 0,0 0 0,0 0 0,-6-2 1,-5-4 73,0 2 0,-1 0 1,0 1-1,0 0 0,0 1 0,-1 1 1,-26-4-1,8 4 53,1 2 0,-57 2 0,65 2-169,0 1 0,0 1 0,0 2 0,1 0 0,0 1 0,0 2 0,-34 17 0,27-10-24,1 3 0,1 0 0,1 2 0,-47 44 0,25-12-32,2 3 1,3 1-1,2 3 1,-56 104 0,51-76-9,4 1 1,5 3-1,3 1 1,-28 119-1,49-147-50,2 1-1,4 1 1,3-1-1,2 2 0,4-1 1,2 0-1,14 82 1,-7-106-84,1 0 1,2-2-1,2 1 1,2-2 0,2 0-1,1-1 1,2 0 0,2-2-1,1-1 1,2-1 0,1-1-1,2-1 1,1-1-1,1-2 1,2-1 0,1-2-1,43 26 1,-48-35-22,2-1-1,0-2 1,1-1 0,0-2 0,1-1-1,57 12 1,-63-18 94,0-2 0,0 0 0,1-2-1,-1-1 1,0-2 0,0 0 0,0-1 0,0-2 0,28-9 0,-18 1 145,-1-2 0,-1-1 1,-1-2-1,0-1 0,-1-1 1,-2-3-1,51-44 1,-38 26 165,-3-2 0,-2-1 0,-1-2 0,42-70 0,-29 29 67,-3-2 0,-4-2 1,-4-2-1,-4-2 0,43-185 1,-61 189-471,-3-1 0,-5-1 1,-4 1-1,-4-1 1,-4 0-1,-22-145 0,15 185-109,-2 0-1,-3 1 1,-2 0-1,-1 1 1,-4 1-1,-1 1 0,-32-50 1,-25-10-320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3:57.312"/>
    </inkml:context>
    <inkml:brush xml:id="br0">
      <inkml:brushProperty name="width" value="0.025" units="cm"/>
      <inkml:brushProperty name="height" value="0.025" units="cm"/>
    </inkml:brush>
  </inkml:definitions>
  <inkml:trace contextRef="#ctx0" brushRef="#br0">286 86 13627,'1'-4'210,"-1"0"-1,0 0 1,1 0 0,-2 0 0,1 0 0,0 0-1,-1 0 1,0 0 0,0 0 0,0 0-1,0 0 1,-1 0 0,1 1 0,-3-6-1,2 7-68,0 1 0,1-1 0,-1 0-1,0 1 1,0-1 0,0 1 0,0-1-1,0 1 1,0 0 0,0 0 0,0 0 0,-1 0-1,1 0 1,0 0 0,-1 1 0,1-1-1,0 1 1,-1 0 0,1-1 0,-1 1-1,1 0 1,-1 1 0,1-1 0,-5 1-1,2 0-15,0 1-1,-1 0 0,1-1 1,0 2-1,0-1 1,1 1-1,-1-1 0,1 1 1,-1 1-1,1-1 0,0 1 1,0-1-1,0 1 0,-5 7 1,0 1-29,-1 1 0,2 1 0,-13 24 0,4 2-70,2 1 1,1 0-1,3 1 0,1 0 1,-5 46-1,8-17-28,3 1-1,6 92 1,1-122-8,1 0 1,21 80-1,-21-105 1,2 0 0,0-1 0,0 1 1,2-2-1,0 1 0,1-1 0,0 0 0,1-1 0,22 25 0,-28-35 1,1 0 0,-1 0 0,1 0 0,0-1-1,0 1 1,0-1 0,0 0 0,1-1-1,-1 1 1,1-1 0,0 0 0,-1 0 0,1-1-1,0 0 1,0 0 0,0 0 0,0-1-1,0 0 1,0 0 0,0 0 0,0-1 0,0 0-1,0 0 1,0 0 0,0-1 0,-1 0-1,1 0 1,0 0 0,-1-1 0,0 0 0,0 0-1,1 0 1,-2-1 0,1 0 0,7-7-1,1-3-4,-1-1 0,-1 0 0,0-1 0,-1 0 0,-1 0 0,14-35-1,-6 4 13,17-71 0,-19 50 36,-3 0 0,-3-1 1,-3 0-1,-3 0 0,-12-133 1,9 201-35,-18-105 147,16 96-118,-1 0 0,0 0 1,-1 1-1,0-1 0,-1 1 0,0 0 1,0 0-1,-9-10 0,12 16-5,0 0 0,-1 1 0,0 0 0,1-1-1,-1 1 1,0 0 0,0 0 0,0 0 0,0 1 0,-1-1 0,1 1-1,0-1 1,-1 1 0,1 0 0,-1 1 0,-4-1 0,3 0-60,-1 1 0,0 1 0,0-1 0,1 1 0,-1 0 1,0 0-1,1 1 0,-1 0 0,-6 3 0,-6 3 140,1 2 0,1 1-1,-1 0 1,-27 25 0,24-17-107,2-1 17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9.884"/>
    </inkml:context>
    <inkml:brush xml:id="br0">
      <inkml:brushProperty name="width" value="0.025" units="cm"/>
      <inkml:brushProperty name="height" value="0.025" units="cm"/>
    </inkml:brush>
  </inkml:definitions>
  <inkml:trace contextRef="#ctx0" brushRef="#br0">228 1 13723,'-8'14'1760,"-8"18"-831,-3 6-337,-2 13 1752,-4 2-1104,2 8-391,2 2-89,2-1-192,2-2-104,4-3-192,3-1-40,2-6-288,3-1-224,1-7-520,1-5-232,-1-10 792,0-5-217,-4-15-127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03.927"/>
    </inkml:context>
    <inkml:brush xml:id="br0">
      <inkml:brushProperty name="width" value="0.025" units="cm"/>
      <inkml:brushProperty name="height" value="0.025" units="cm"/>
    </inkml:brush>
  </inkml:definitions>
  <inkml:trace contextRef="#ctx0" brushRef="#br0">906 106 13003,'-1'-5'120,"-1"-1"1,0 1 0,0 0 0,0 0-1,-1 0 1,0 0 0,0 0-1,0 1 1,0-1 0,-1 1-1,0 0 1,0 0 0,0 0-1,0 0 1,-1 1 0,1 0-1,-1 0 1,0 0 0,0 0-1,-5-1 1,4 1-3,0 0-1,0 1 1,0 0 0,0 0-1,0 1 1,-1-1-1,1 1 1,-1 1 0,1-1-1,0 1 1,-1 0 0,1 1-1,-1-1 1,1 1 0,0 1-1,-1-1 1,-9 5-1,0 3 44,0 0 0,0 2-1,-26 22 1,-40 45-39,48-43-86,-24 21-18,4 4 1,2 1 0,2 3 0,4 2-1,2 2 1,-35 77 0,57-97 0,2 1 1,2 1-1,3 0 0,-10 58 1,18-66 4,2 0 1,2 0-1,2 0 1,2 1-1,10 70 0,-7-90-17,1 1-1,1-1 0,2 0 1,0-1-1,1 0 0,1 0 0,1-1 1,1 0-1,27 35 0,-32-48-6,1 0 0,0 0 0,0 0 0,0-1 0,1 0 0,1-1 0,-1 0 0,1 0 0,0-1 0,11 4 0,-13-6 1,1-1 0,-1 0 0,1 0 0,0-1 0,0 0-1,0-1 1,-1 0 0,1 0 0,0-1 0,0 0 0,0-1 0,-1 0 0,1 0-1,8-4 1,3-2 20,-2-1 0,1 0 0,-1-2 0,-1 0 0,0-1 0,0-1 0,-1-1 0,24-25 0,7-16 160,47-69-1,-64 81-76,0 3-22,147-223 372,-159 232-514,-2 0 0,-1-2 0,-1 0-1,-2 0 1,-2-1 0,12-64 0,-20 79-39,-1 0 1,-1 0 0,0-1 0,-1 1 0,-2 0 0,0 0 0,0 1 0,-2-1 0,0 1-1,-2-1 1,0 2 0,0-1 0,-11-16 0,11 22 24,-1 1-1,1 0 1,-2 0-1,0 1 1,0 0-1,-1 0 1,0 1-1,0 0 1,-1 1-1,0 0 1,-1 1-1,0 1 1,0-1-1,0 2 1,-1 0-1,0 0 1,0 1-1,-26-4 1,38 8 74,-9-2-4,0 0-1,-1 1 1,1 1-1,-1 0 0,1 0 1,-1 1-1,-11 2 1,5 3-57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19.138"/>
    </inkml:context>
    <inkml:brush xml:id="br0">
      <inkml:brushProperty name="width" value="0.025" units="cm"/>
      <inkml:brushProperty name="height" value="0.025" units="cm"/>
    </inkml:brush>
  </inkml:definitions>
  <inkml:trace contextRef="#ctx0" brushRef="#br0">911 338 8090,'-4'-8'746,"-1"1"-1,0 0 1,0 0 0,0 0 0,-1 0-1,-9-8 1,-13-14 240,21 20-888,-1 0-1,0 1 0,0 0 0,-1 1 0,0 0 0,0 0 1,0 1-1,-1 0 0,0 1 0,0 0 0,-1 1 0,1-1 1,-19-3-1,14 5 7,1 1 1,-1 1 0,0 0 0,1 1-1,-1 0 1,0 1 0,1 1 0,-1 0-1,1 1 1,-17 6 0,5 0-97,1 2 0,0 0 0,1 2 0,0 1 0,1 1 0,1 0 0,0 2 0,1 1 0,1 0 0,-22 27 0,14-12 12,2 1 0,1 2-1,2 0 1,1 1 0,-30 73 0,38-71 20,1 2-1,3 0 1,1 0 0,2 1 0,1 0 0,3 0 0,1 1 0,6 60 0,12 32 10,40 170 0,-12-87-68,-3 48-145,12 59-115,-46-282 256,2-1 1,2 0 0,2 0-1,30 65 1,-36-94 17,1 0 0,0 0 0,0-1 0,1 0 0,1-1 0,0 0 0,16 13 0,-17-17 0,-1-1-1,1 0 1,1-1-1,-1 0 0,1-1 1,0 0-1,0 0 1,0-1-1,0 0 0,1-1 1,15 2-1,-14-3 7,0-1-1,0 0 0,-1 0 1,1-2-1,0 1 0,0-1 1,-1-1-1,1 0 1,16-8-1,-13 4 14,0 0 1,-1-2-1,0 1 1,0-2-1,-1 0 1,14-14-1,0-5 78,-1-1 1,-1-2-1,-2 0 0,38-70 0,-25 31 182,26-75 1,18-80 319,-71 199-527,22-67 50,-5-1 0,-4 0 0,-4-2-1,-4 0 1,-4-1 0,-5 0 0,-14-187 0,-17 86-85,-83-315-1,107 507-84,-12-43 123,-21-51-1,30 88-372,0 1 0,-1 0 0,-1 0 0,0 1-1,0 0 1,-1 0 0,-1 1 0,0 0 0,-15-13 0,22 21 233,1 1 1,-1 0 0,0-1 0,0 1-1,1 0 1,-1 0 0,0 0 0,0 1 0,0-1-1,0 0 1,0 1 0,0-1 0,0 1-1,-1 0 1,1-1 0,0 1 0,0 0 0,-3 1-1,-17 8-699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38.257"/>
    </inkml:context>
    <inkml:brush xml:id="br0">
      <inkml:brushProperty name="width" value="0.025" units="cm"/>
      <inkml:brushProperty name="height" value="0.025" units="cm"/>
    </inkml:brush>
  </inkml:definitions>
  <inkml:trace contextRef="#ctx0" brushRef="#br0">36 143 15363,'0'-2'180,"1"1"-1,-1-1 1,0 0-1,0 1 0,1-1 1,-1 1-1,0-1 1,1 1-1,0-1 1,-1 1-1,1-1 0,0 1 1,0-1-1,0 1 1,0 0-1,0 0 1,0-1-1,0 1 0,1-1 1,1 0-25,0 0-1,0 0 1,1 0 0,-1 1-1,0-1 1,1 1-1,-1 0 1,5-1 0,8-1-79,0 1 1,0 1-1,18 0 1,-22 1 152,54 0-2,170-9 83,-198 5-288,-1-2 0,1-1-1,-1-2 1,43-17 0,-59 17-11,-14 6-9,-1 0 0,1 0 0,-1 1 0,1-1 1,0 2-1,0-1 0,0 1 0,13-1 0,-20 2-2,0 0 0,0 0 0,1 0 0,-1 0 0,0 0 0,0 0 0,0 0 0,0 0 0,0 0 0,0 0 0,0 0 0,0 0 0,1 0 0,-1 0 0,0 0 0,0 0 0,0 0 0,0 0 0,0 0 0,0 0 0,0 0 0,0 0 0,0 0 0,1 0 0,-1 0 0,0 0 0,0 0 0,0 0 0,0 0 0,0 1 0,0-1 0,0 0 0,0 0 0,0 0 0,0 0 0,0 0 0,0 0 0,0 0 0,0 0 0,0 0 0,0 0 0,0 1 0,1-1 0,-1 0 0,0 0 0,0 0 0,0 0 0,0 0 0,0 0 0,0 0 0,0 0 0,-1 1 0,1-1 0,0 0 0,0 0 0,0 0 0,0 0 0,-7 6 25,-10 2 57,-9 0 77,1-1-1,-1-1 1,-1-1 0,-31 1 0,-109-3 427,116-4-460,-316-9 274,367 10-401,-1 0 1,1 0-1,0 0 1,0 0-1,-1 0 0,1 0 1,0 0-1,-1 0 1,1 0-1,0 0 1,-1 0-1,1 0 1,0 0-1,-1 0 0,1 0 1,0 0-1,-1 0 1,1 0-1,0 0 1,0 0-1,-1 0 1,1 0-1,0 1 1,-1-1-1,1 0 0,0 0 1,0 0-1,-1 0 1,1 1-1,0-1 1,0 0-1,0 0 1,-1 1-1,1-1 0,0 0 1,0 0-1,0 1 1,0-1-1,0 0 1,0 1-1,-1-1 1,1 0-1,0 1 1,0-1-1,0 0 0,0 1 1,0-1-1,0 0 1,0 0-1,0 1 1,0-1-1,0 0 1,0 1-1,1-1 1,-1 0-1,0 1 0,0-1 1,0 0-1,0 0 1,0 1-1,1-1 1,-1 0-1,0 1 1,15 15-40,-4-9 28,-1 0 0,1 0-1,0-1 1,0-1 0,0 0 0,1-1 0,0 0 0,0 0-1,0-2 1,0 1 0,1-1 0,16 0 0,5-1-14,0-2 1,0-1-1,43-8 1,-38 2-134,1-1 0,-1-3 0,-1 0-1,0-3 1,36-19 0,-251 77-176,-159 16 796,211-40-255,108-16-203,16-2-69,3-1-28,31-3-292,411-46-3790,-379 42 3555,-53 6 491,26-5-205,-97 4 1551,-402 17 1791,458-15-3038,2 1-4,1-1 0,-1 0 0,0 0 1,0 0-1,1 0 0,-1 1 0,0-1 0,0 0 0,1 0 0,-1 0 0,0-1 0,0 1 0,1 0 0,-1 0 0,0 0 0,0 0 0,1-1 0,-1 1 0,0 0 0,1-1 0,-1 1 0,0-1 0,1 1 1,-1-1-1,1 1 0,-1-1 0,1 1 0,-1-1 0,1 1 0,-1-1 0,1 0 0,-1 1 0,1-1 0,0 0 0,-1 1 0,1-2 0,0-7-265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56.559"/>
    </inkml:context>
    <inkml:brush xml:id="br0">
      <inkml:brushProperty name="width" value="0.025" units="cm"/>
      <inkml:brushProperty name="height" value="0.025" units="cm"/>
    </inkml:brush>
  </inkml:definitions>
  <inkml:trace contextRef="#ctx0" brushRef="#br0">56 52 11106,'10'-1'1151,"-1"0"1,1 0-1,14-6 0,8 0-861,1 1-93,33-5 239,121-6 0,-196 18-23,-1 0-1,1 1 1,-14 4-1,-8 2 88,-146 18 1131,40-8-928,134-18-694,0 1-1,0-1 1,0 1 0,0 0-1,-1 1 1,2-1 0,-4 2-1,5-3-9,1 0-1,0 0 1,0 0-1,0 1 1,0-1-1,-1 0 1,1 0-1,0 0 1,0 0-1,0 0 1,0 1-1,-1-1 1,1 0-1,0 0 1,0 0-1,0 1 1,0-1-1,0 0 1,0 0-1,0 0 1,0 1-1,0-1 1,0 0-1,0 0 1,0 0-1,0 1 1,0-1-1,0 0 1,0 0-1,0 0 1,0 1-1,0-1 1,0 0-1,0 0 1,0 0-1,0 1 1,0-1-1,15 7-75,1-3 24,-1-1 0,1-1 0,-1-1 0,25-1 0,66-9-334,-61 5 38,127-8-84,-157 12 238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03.258"/>
    </inkml:context>
    <inkml:brush xml:id="br0">
      <inkml:brushProperty name="width" value="0.025" units="cm"/>
      <inkml:brushProperty name="height" value="0.025" units="cm"/>
    </inkml:brush>
  </inkml:definitions>
  <inkml:trace contextRef="#ctx0" brushRef="#br0">134 36 13115,'-130'26'5529,"130"-26"-5496,0 0-1,0 0 1,0 0-1,-1 0 1,1 0-1,0 0 1,0 0-1,0 0 1,0 0-1,0 0 1,-1 0-1,1 0 1,0 0-1,0 0 1,0 0-1,0 0 1,0 0-1,0 0 1,-1 0-1,1 0 1,0 0-1,0 0 1,0 0-1,0 1 1,0-1-1,0 0 1,0 0-1,0 0 1,0 0-1,-1 0 1,1 0 0,0 1-1,0-1 1,0 0-1,0 0 1,0 0-1,0 0 1,0 0-1,0 0 1,0 1-1,0-1 1,0 0-1,0 0 1,0 0-1,0 0 1,0 0-1,0 1 1,0-1-1,0 0 1,0 0-1,0 0 1,1 0-1,-1 0 1,0 0-1,0 1 1,0-1-1,0 0 1,0 0-1,11 9 604,16 7-260,-16-13-250,-1 0 1,1 0-1,-1-1 1,1 0-1,0-1 0,15 1 1,69-7 407,-54 2-347,467-3 482,-7 0-685,-172-4-35,-296 10 37,61 2-117,-54-1-141,0 0 1,66-9-1,-66 3 78,78 1 0,-102 4-9,-108 11 193,-26-5 76,-164 4 16,16-16-53,-111 1-30,302 9 4,0 3 1,1 3 0,-74 20-1,54-1-15,-36 8-12,115-34 15,0 0-1,0-1 1,-1-1-1,1-1 1,0 0-1,-23-3 1,75 9-251,13 4 113,0-3 0,79 0 1,350-59-1049,-150 8-38,-263 38 999,148-19-478,-184 20 597,0-3 1,0 0-1,-1-2 1,54-25-1,-60 22 57,-13 7 32,0 0 1,1 1 0,13-4-1,-24 9 26,1-1 0,-1 1 0,0 0 0,0 0 0,1 0 0,-1 0 0,0 0 0,0 0 0,1 0 0,-1 0 0,0-1 0,0 1 0,1 0-1,-1 0 1,0 0 0,1 0 0,-1 1 0,0-1 0,0 0 0,1 0 0,-1 0 0,0 0 0,1 0 0,-1 0 0,0 0 0,0 0 0,1 1 0,-1-1-1,0 0 1,0 0 0,0 0 0,1 1 0,-1-1 0,-2 10-1,-12 9 7,6-13 31,0-1 0,0 0 0,-1 0 0,0 0 1,0-1-1,0-1 0,0 1 0,-11 1 0,-12 2 149,-34 3 1,-77 2 338,-198-11 0,309-2-496,-420-17 277,215 6-235,158 8-120,71 1-62,13 0 26,14-2-17,5 5 39,-1 2-1,1 0 0,38 10 0,10 1-173,-5-5-131,1-4 0,-1-2-1,1-3 1,102-16 0,-23-9-83,81-11-1,-183 32 339,1 3 0,0 1 0,46 5 0,-70 0 53,0 1 0,0 1 0,30 12 0,-15-5 56,-42-14 18,1 0 0,-1 1 0,1-1 1,0 1-1,-1 0 0,1 0 0,-1 1 1,1-1-1,-7 3 0,-10 0 36,-301 18 890,-2-23-121,-23 1-382,188 10-321,-239 43 0,372-46-89,18-4-22,0 0-1,0-1 1,0 0 0,-1 0-1,1-1 1,0 1 0,-9-3-1,17 2-4,0 0-1,0 0 0,0 0 1,1 0-1,-1 0 0,0 0 1,0-1-1,0 1 1,1 0-1,-1 0 0,0 0 1,0 0-1,0-1 0,0 1 1,0 0-1,1 0 1,-1-1-1,0 1 0,0 0 1,0 0-1,0 0 0,0-1 1,0 1-1,0 0 1,0 0-1,0-1 0,0 1 1,0 0-1,0 0 1,0-1-1,0 1 0,0 0 1,0 0-1,0-1 0,0 1 1,0 0-1,-1 0 1,1 0-1,0-1 0,0 1 1,0 0-1,0 0 0,0 0 1,-1-1-1,1 1 1,0 0-1,0 0 0,0 0 1,0 0-1,-1 0 0,1-1 1,0 1-1,0 0 1,-1 0-1,1 0 0,0 0 1,0 0-1,0 0 0,-1 0 1,26-11-33,5 2-122,1 1 1,0 2 0,0 1-1,0 1 1,1 2 0,0 1-1,-1 1 1,1 2 0,62 12 0,-54-5-194,0 2 0,50 21 1,-37-7 53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06.877"/>
    </inkml:context>
    <inkml:brush xml:id="br0">
      <inkml:brushProperty name="width" value="0.025" units="cm"/>
      <inkml:brushProperty name="height" value="0.025" units="cm"/>
    </inkml:brush>
  </inkml:definitions>
  <inkml:trace contextRef="#ctx0" brushRef="#br0">88 84 17452,'0'0'39,"0"0"1,0 0-1,0 0 1,0 0-1,0 0 1,0 0-1,-1 1 1,1-1-1,0 0 1,0 0-1,0 0 1,0 0-1,0 0 1,0 0-1,0 0 1,-1 0-1,1 0 1,0 0-1,0 0 1,0 0-1,0 0 0,0 0 1,0 1-1,0-1 1,0 0-1,0 0 1,0 0-1,0 0 1,0 0-1,-1 0 1,1 0-1,0 1 1,0-1-1,0 0 1,0 0-1,0 0 1,0 0-1,0 0 1,0 0-1,0 0 1,0 1-1,0-1 1,0 0-1,0 0 1,0 0-1,1 0 1,-1 0-1,0 0 1,0 0-1,0 1 1,0-1-1,0 0 1,0 0-1,0 0 1,0 0-1,0 0 1,0 0-1,0 0 1,0 0-1,1 0 1,-1 0-1,0 1 1,0-1-1,0 0 1,0 0-1,0 0 0,0 0 1,1 0-1,13 1 877,21-4-590,-23 0-239,1 0 0,-1-1 0,0-1 0,0 0 1,0 0-1,-1-2 0,0 1 0,0-1 0,0-1 0,-1 0 0,13-12 0,-21 13 609,-11 9-369,-11 7-35,-17 10-146,-1-1-1,-1-2 1,0-2-1,-68 15 0,176-52-235,188-28-269,-339 66 527,-68-5-3,117-8-618,140-6-2282,-83 4 2218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18.243"/>
    </inkml:context>
    <inkml:brush xml:id="br0">
      <inkml:brushProperty name="width" value="0.025" units="cm"/>
      <inkml:brushProperty name="height" value="0.025" units="cm"/>
    </inkml:brush>
  </inkml:definitions>
  <inkml:trace contextRef="#ctx0" brushRef="#br0">3 26 12299,'-2'-23'4248,"2"23"-4209,0 0 0,0 0 0,0 0 0,0 0 0,0 0 0,0 0 0,0-1 0,0 1 0,0 0 0,0 0 0,0 0 0,0 0 0,0 0 0,0 0 0,1 0 0,-1-1 0,0 1 0,0 0 0,0 0 0,0 0 0,0 0 1,0 0-1,0 0 0,0 0 0,0 0 0,1 0 0,-1 0 0,0 0 0,0-1 0,0 1 0,0 0 0,0 0 0,0 0 0,1 0 0,-1 0 0,0 0 0,0 0 0,0 0 0,0 0 0,0 0 0,0 0 0,1 0 0,-1 0 0,0 1 0,10 9 441,-1 2-396,1 0 1,0 0 0,0-1 0,1 0 0,0-1-1,1 0 1,1 0 0,-1-2 0,1 1 0,1-2-1,20 9 1,-5-5-30,1-3-1,0 0 1,1-2 0,40 4-1,130-3 383,-35-3-196,-143-2-230,218 11 55,-166-13-52,93-10-1,-71-1 0,1 5 1,0 4-1,171 18 0,-130 1-2,1-7 0,236-11-1,608-27 16,-680 22-26,58 1 6,0 30 28,-179 9-44,-100-16 68,-86-18 562,-2 1-614,0-1 0,0 0 0,0 1 0,1 0 0,-1 0 1,-8 4-1,12-5-3,1 0 0,-1 1 1,0-1-1,1 0 0,-1 0 1,1 1-1,-1-1 0,0 0 1,1 0-1,-1 0 0,0 0 1,1 0-1,-1 1 0,0-1 1,1-1-1,-1 1 0,0 0 1,1 0-1,-1 0 0,1 0 1,-1 0-1,0 0 0,1-1 1,-1 1-1,1 0 0,-1-1 1,0 1-1,1 0 0,-1-1 1,-12-10-32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29.114"/>
    </inkml:context>
    <inkml:brush xml:id="br0">
      <inkml:brushProperty name="width" value="0.025" units="cm"/>
      <inkml:brushProperty name="height" value="0.025" units="cm"/>
    </inkml:brush>
  </inkml:definitions>
  <inkml:trace contextRef="#ctx0" brushRef="#br0">322 93 14675,'-20'3'1944,"16"-2"-1225,-1 0 0,0 0-1,0-1 1,1 1 0,-9-1-1,48-6 2234,-21 3-2700,290-51 633,-284 50-827,-17 4 59,-4 0 40,-29 4 604,-3 0-443,-75 7 513,-225 28 52,312-35-850,35-5-19,10-2-19,200-10-75,-60 5-165,-220 15 332,-91 26-1,-14 4-23,213-34-204,17-4 5,1-3 0,94-18 1,-157 20 114,-4 2 9,0 0 0,0-1 0,0 1 0,-1-1 1,1 0-1,0 0 0,0 0 0,-1 0 0,1 0 0,-1 0 1,1-1-1,-1 0 0,0 1 0,3-3 0,-5 3 11,0 1-1,0-1 0,0 1 1,0-1-1,0 1 1,0-1-1,0 1 0,0-1 1,-1 1-1,1-1 1,0 1-1,0-1 0,0 1 1,-1-1-1,1 1 1,0-1-1,-1 1 0,1 0 1,0-1-1,-1 1 1,1-1-1,0 1 0,-1 0 1,1-1-1,-1 1 0,1 0 1,-1 0-1,1-1 1,0 1-1,-1 0 0,1 0 1,-1 0-1,0-1 1,0 1-1,-20-7 21,19 7-18,-30-6 14,0 1 0,0 1 0,-1 2 0,0 2 0,1 1 0,-1 1 0,1 1 0,-34 9 0,59-10-21,3-2-2,1 1 1,-1-1-1,1 1 1,-1 0-1,1 0 1,-1 1-1,1-1 1,0 1-1,0-1 1,0 1-1,-3 2 1,23-2-155,30-8-129,-1-2 0,66-21 0,-27 7-112,37-8-444,-120 30 618,-11 5 208,-17 6 130,-32 7 115,-1-1 0,0-4 0,-1-2 0,-1-2 0,-62-1 0,116-7-224,6-1-2,0 0 0,-1 1 1,1-1-1,0 0 0,0 0 1,-1 0-1,1 0 0,0 0 0,0 0 1,0-1-1,-1 1 0,1 0 1,0-1-1,0 1 0,0 0 1,0-1-1,0 1 0,0-1 1,0 0-1,-1 0 0,1 1 1,1-1-1,0 1 1,0 0-1,0-1 1,0 1-1,0 0 0,0 0 1,0-1-1,0 1 1,0 0-1,1 0 1,-1-1-1,0 1 1,0 0-1,0 0 0,0-1 1,0 1-1,0 0 1,0 0-1,1-1 1,-1 1-1,0 0 1,0 0-1,0 0 1,1-1-1,-1 1 0,0 0 1,0 0-1,0 0 1,1 0-1,-1 0 1,0-1-1,0 1 1,1 0-1,-1 0 0,0 0 1,0 0-1,1 0 1,12-4-28,-12 4 25,361-61-955,-323 55 742,-20 4 61,-6 0-38,-23 4 186,-230 39 1076,124-18-751,103-21-300,-7 1-24,-37 12-1,53-12-61,10-1 14,14-3-35,67-13-463,-2-3-1,98-35 1,-177 50 512,-9 2 67,-21 6 161,-37 12 231,-32 6 101,-128 17 0,272-61-769,-3 5 147,31-10-343,104-19 0,-176 43 395,-6 0 38,0 1 0,1 0 0,-1-1 0,0 1 0,0 0 1,1 0-1,-1 0 0,0 0 0,1 0 0,-1 0 0,0 0 0,0 0 0,1 0 1,-1 1-1,2 0 0,-21 8 61,-35 5 333,-1-3-1,-83 8 1,98-15-232,-143 8-256,182-12 79,0 0 0,0 0 0,0 0 0,0 0 0,0 0 0,0-1 0,0 1-1,0 0 1,0 0 0,0 0 0,0 0 0,0 0 0,0-1 0,0 1 0,0 0 0,0 0 0,0 0 0,0 0 0,0-1 0,0 1-1,0 0 1,0 0 0,0 0 0,0 0 0,0 0 0,0 0 0,1-1 0,-1 1 0,0 0 0,0 0 0,0 0 0,0 0-1,0 0 1,0 0 0,1 0 0,-1 0 0,0 0 0,0 0 0,0 0 0,0-1 0,0 1 0,1 0 0,-1 0 0,0 0 0,0 0-1,0 0 1,0 0 0,1 0 0,-1 0 0,0 0 0,0 1 0,0-1 0,0 0 0,51-24-734,-9 0 285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2.360"/>
    </inkml:context>
    <inkml:brush xml:id="br0">
      <inkml:brushProperty name="width" value="0.025" units="cm"/>
      <inkml:brushProperty name="height" value="0.025" units="cm"/>
    </inkml:brush>
  </inkml:definitions>
  <inkml:trace contextRef="#ctx0" brushRef="#br0">317 16 11666,'-14'-4'1443,"0"1"-1,0 0 1,0 0-1,0 2 1,0 0-1,-23 1 0,26 0-1114,0 1 0,1 1-1,-1 0 1,1 1 0,0-1-1,-1 2 1,1 0 0,0 0-1,-11 7 1,20-10-319,1-1 0,-1 0-1,0 0 1,1 1 0,-1-1 0,1 0-1,0 0 1,-1 1 0,1-1 0,-1 1-1,1-1 1,-1 0 0,1 1-1,0-1 1,-1 1 0,1-1 0,0 1-1,-1-1 1,1 1 0,0-1 0,0 1-1,0-1 1,0 1 0,-1 1 0,2-2-8,-1 1 0,0-1-1,1 1 1,-1-1 0,0 0 0,1 1 0,-1-1 0,1 0 0,-1 1 0,1-1 0,-1 0 0,1 1 0,-1-1 0,1 0-1,-1 0 1,1 0 0,-1 1 0,1-1 0,0 0 0,31 3-102,0-5 27,1-1 1,39-10-1,29-3 49,-87 15 30,0 0 1,0 1 0,0 1 0,0 0-1,15 4 1,-26-3 84,-9 1-27,-10 0 59,-322 36 1675,462-64-2046,-76 17 8,1 2-1,0 2 1,97 6 0,-144-2 228,0 0 1,0 1-1,0-1 1,0 0-1,0 1 1,-1-1 0,1 1-1,0 0 1,-1 0-1,1-1 1,0 1-1,2 3 1,-4-4 12,0 0-1,1 0 1,-1 0-1,0 1 1,0-1 0,0 0-1,0 0 1,0 1-1,0-1 1,1 0-1,-1 0 1,0 1 0,0-1-1,0 0 1,0 0-1,0 1 1,0-1 0,0 0-1,0 0 1,0 1-1,0-1 1,0 0 0,-1 1-1,1-1 1,0 0-1,0 0 1,0 1-1,0-1 1,0 0 0,-1 1-1,-12 8 74,-17 3 137,0-2 1,0-1-1,-51 9 0,-96 4 348,172-22-547,-61 4 98,40-4-134,21 0-37,8 0-44,205-13-541,-36 4-449,-204 5 1252,-112 3 638,-112 1-137,233 5-805,51-4-44,0-1 1,49-6-1,-32 2-40,128-14-954,-93 8 442,-161 8 1622,13 3-382,19 0-237,1 1 0,-80 14 0,129-16-264,-1 0-1,0 0 1,0 0 0,0 0-1,0 0 1,0 0 0,0 0-1,0 0 1,0 0-1,0 0 1,0 0 0,0 0-1,0 0 1,0 0-1,0 0 1,0 1 0,0-1-1,0 0 1,0 0-1,0 0 1,0 0 0,0 0-1,0 0 1,0 0-1,0 0 1,0 0 0,0 0-1,0 0 1,1 0-1,-1 0 1,0 0 0,0 0-1,0 0 1,0 0-1,0 0 1,0 0 0,0 0-1,0 1 1,-1-1-1,1 0 1,0 0 0,12 1-118,16 0-51,61-16-664,142-44 0,-369 75 2200,2 0-703,86-12-665,80-4-174,0 0 0,34 5-1,22 1-93,18-3-111,-102-3 393,-5-1 19,-12-2 63,-25-1 102,12 2-155,-31-3 155,0 3 1,-112 11-1,168-8-200,0-1 0,-1 1 1,1 0-1,0 0 0,0 0 1,0 0-1,1 0 0,-6 3 0,8-3 7,0-1-1,0 0 0,0 0 0,-1 0 1,1 0-1,0 1 0,0-1 0,0 0 1,0 0-1,-1 0 0,1 1 0,0-1 1,0 0-1,0 0 0,0 1 1,0-1-1,0 0 0,0 0 0,0 1 1,0-1-1,-1 0 0,1 0 0,0 1 1,0-1-1,0 0 0,1 0 0,-1 1 1,0-1-1,0 0 0,0 0 0,0 1 1,0-1-1,0 0 0,0 1 0,17 8-54,-3-6-5,0 0-1,1 0 0,0-2 1,0 0-1,16-1 1,75-9-365,67-28-665,-139 28 730,-33 8 202,-5-1 148,-8 0 89,-52 8 456,1 3 0,-67 17 0,126-24-520,2-2-12,-1 0 0,1 1 0,0 0 0,0-1 0,0 1 0,0 0 0,0 0 0,0 0 0,-3 2 0,8-2-26,0 0-1,0 0 0,1-1 1,-1 1-1,0-1 0,0 0 1,5-1-1,48-5-256,67-17 0,-88 16 133,53-14-457,-123 23 697,-254 45 1014,345-44-1543,-9-8-161,86-20 0,-99 18 267,-264 74 1909,230-67-1580,-1 0 0,1 0-1,0 0 1,0 0 0,-1 0 0,1 0-1,0 0 1,0 0 0,-1 0 0,1 0-1,0 0 1,0 0 0,-1 0 0,1 0 0,0 0-1,0 0 1,-1 0 0,1 1 0,0-1-1,0 0 1,0 0 0,-1 0 0,1 0-1,0 1 1,0-1 0,0 0 0,0 0-1,0 0 1,-1 1 0,1-1 0,0 0-1,0 0 1,0 1 0,0-1 0,0 0-1,0 0 1,0 1 0,0-1 0,0 0-1,0 0 1,0 1 0,12 3-91,19-1-33,4-3 19,-1-1-1,1-2 1,-1-2 0,49-12 0,-83 17 104,0 0 1,0 0 0,0 0 0,1 0 0,-1 0 0,0 0 0,0 0-1,1 0 1,-1 0 0,0 0 0,0 0 0,0 0 0,1 0-1,-1 0 1,0 0 0,0 0 0,0 0 0,1 0 0,-1 0-1,0 0 1,0-1 0,0 1 0,1 0 0,-1 0 0,0 0-1,0 0 1,0 0 0,0-1 0,0 1 0,1 0 0,-1 0 0,0 0-1,0 0 1,0-1 0,0 1 0,0 0 0,0 0 0,0 0-1,0-1 1,0 1 0,0 0 0,0 0 0,0-1 0,-11-2 16,-20 0 108,-12 1 124,1 2 1,-71 9-1,110-8-241,0-1-4,0 0 0,1 0 0,-1 1 0,0 0 0,0-1 0,0 1 1,1 0-1,-1 0 0,1 0 0,-1 1 0,0-1 0,1 0 0,0 1 0,-5 3 0,7-4-4,0-1 0,0 0-1,0 0 1,0 1 0,0-1-1,0 0 1,0 0 0,-1 1-1,1-1 1,0 0 0,0 0-1,0 1 1,0-1 0,0 0-1,1 0 1,-1 1 0,0-1 0,0 0-1,0 0 1,0 1 0,0-1-1,0 0 1,0 0 0,0 1-1,1-1 1,-1 0 0,0 0-1,0 1 1,0-1 0,0 0-1,1 0 1,-1 0 0,0 0 0,0 1-1,1-1 1,12 5-76,15 0-32,-14-4-2,-1-1 0,1 0 1,0-1-1,0 0 0,-1-1 1,1 0-1,-1-2 0,0 1 1,0-2-1,0 1 0,16-10 0,-26 9-90,-11 3 150,-10 1 76,-20 2-286,-47-7 1,85 6 259,-1 0-6,0 0-1,0 0 0,0 0 0,0 0 0,0 0 1,0 0-1,0 0 0,0-1 0,0 1 1,0 0-1,1 0 0,-1-1 0,0 1 0,0-1 1,0 1-1,0-1 0,1 1 0,-1-1 1,0 1-1,0-1 0,1 0 0,-1 1 0,0-1 1,1 0-1,-1 1 0,1-1 0,-1 0 1,1 0-1,0 0 0,-1-1 0,-1-18-200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2:01.410"/>
    </inkml:context>
    <inkml:brush xml:id="br0">
      <inkml:brushProperty name="width" value="0.025" units="cm"/>
      <inkml:brushProperty name="height" value="0.025" units="cm"/>
    </inkml:brush>
  </inkml:definitions>
  <inkml:trace contextRef="#ctx0" brushRef="#br0">2050 199 12515,'-30'-15'497,"-239"-108"2639,233 110-2820,-1 1 0,0 2 1,0 2-1,-1 1 0,-65-3 0,36 10 314,-121 17 1,-64 31 182,185-30-805,0 3-1,2 3 1,0 3-1,2 2 1,1 3 0,-104 73-1,134-82 3,0 2 1,2 1-1,0 2 0,2 0 0,1 2 0,2 1 0,1 2 0,1 0 0,2 1 0,1 1 0,2 1 1,1 0-1,2 1 0,2 1 0,1 1 0,2 0 0,2 0 0,-6 74 0,12-35-6,10 99 0,22 77 61,-24-213-36,8 59 106,5 0 0,46 141 0,-45-185-73,2-1 1,2-1-1,3-1 0,2-1 0,57 76 1,-61-97-67,2-1 0,1-2 1,2 0-1,0-3 1,2 0-1,0-2 1,2-1-1,0-2 1,2-1-1,0-2 0,1-2 1,0-1-1,1-1 1,70 12-1,-22-9 25,1-3 0,0-4-1,153-4 1,-206-8-22,0-2 0,-1-2 0,1-1 0,-1-1 0,32-14 0,-3-4 2,91-53 0,-49 13 46,134-115 1,-105 77 17,-95 73-33,-1-2 0,-2-1-1,-1-2 1,-2-2 0,-1 0 0,-3-2 0,27-51 0,107-209 361,-139 252-354,-3-2 0,-2 0 0,-3-1 1,13-69-1,-21 71-6,-2 1 1,-2-1-1,-4-56 0,-2 69 131,-1 1 0,-3 0 0,0 0 0,-3 1 1,-13-35-1,6 28-63,-1 0 1,-42-68-1,47 91-88,0 0 0,-2 1 0,0 0-1,-1 2 1,-1-1 0,-1 2 0,-24-17-1,16 16 14,-1 0 1,0 3-1,-1 0 0,0 1 0,-1 2 0,-46-10 0,-182-17 187,181 29-148,36 3-317,2-2 0,-39-11 0,58 12-12,-1 0 0,1-2 1,1-1-1,0 0 0,-27-18 1,16 6-189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20.267"/>
    </inkml:context>
    <inkml:brush xml:id="br0">
      <inkml:brushProperty name="width" value="0.025" units="cm"/>
      <inkml:brushProperty name="height" value="0.025" units="cm"/>
    </inkml:brush>
  </inkml:definitions>
  <inkml:trace contextRef="#ctx0" brushRef="#br0">98 0 14899,'-1'0'132,"0"1"0,0-1 0,0 1 0,0-1 0,0 1 0,0-1 0,0 1 0,1-1 0,-1 1-1,0 0 1,0-1 0,0 1 0,1 0 0,-1 0 0,1-1 0,-1 1 0,0 0 0,1 0 0,-1 0 0,1 0 0,0 0 0,-1 0 0,1 0-1,0 1 1,-2 2 320,-10 20 989,1 1-1,-9 33 0,8-11-1139,-11 76 0,23-97-269,0-26-31,0 1-1,0-1 1,0 0 0,0 0 0,0 0-1,0 0 1,0 1 0,0-1 0,0 0-1,1 0 1,-1 0 0,0 0 0,0 0-1,0 1 1,0-1 0,0 0 0,1 0-1,-1 0 1,0 0 0,0 0-1,0 0 1,0 0 0,1 0 0,-1 0-1,0 0 1,0 1 0,0-1 0,0 0-1,1 0 1,-1 0 0,0 0 0,0 0-1,0 0 1,1-1 0,-1 1 0,0 0-1,0 0 1,0 0 0,0 0 0,1 0-1,-1 0 1,0 0 0,0 0 0,0 0-1,0 0 1,1 0 0,-1-1 0,0 1-1,0 0 1,0 0 0,0 0 0,0 0-1,0-1 1,5-4 9,-1 0 1,0 0-1,-1 0 0,7-12 1,22-45 13,-3 5 16,41-60 0,-67 113-41,0-1 0,1 1 1,-1-1-1,9-6 0,-12 11 1,1-1 0,-1 1 0,0 0 0,1 0 0,-1 0-1,0-1 1,1 1 0,-1 0 0,0 0 0,1 0 0,-1 0 0,0 0-1,1-1 1,-1 1 0,0 0 0,1 0 0,-1 0 0,0 0-1,1 0 1,-1 0 0,0 0 0,1 1 0,-1-1 0,1 0 0,-1 0-1,0 0 1,1 0 0,-1 0 0,0 0 0,1 1 0,-1-1 0,1 1-1,0 0 1,-1 1 0,1-1 0,-1 0 0,1 0-1,-1 1 1,1-1 0,-1 0 0,0 1 0,0-1 0,1 1-1,-1-1 1,-1 3 0,1 23 214,-8 52 0,0-2 330,8-75-458,-1-2-76,1 0 0,0 1-1,0-1 1,0 0 0,0 1-1,0-1 1,0 0 0,0 1-1,0-1 1,0 0 0,0 1 0,0-1-1,0 0 1,0 1 0,0-1-1,0 0 1,0 1 0,0-1-1,0 0 1,0 1 0,0-1 0,0 0-1,1 1 1,-1-1 0,0 0-1,0 1 1,0-1 0,1 0-1,-1 0 1,0 1 0,0-1 0,1 0-1,-1 0 1,0 1 0,0-1-1,1 0 1,-1 0 0,1 0-1,5-3 235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2:13.236"/>
    </inkml:context>
    <inkml:brush xml:id="br0">
      <inkml:brushProperty name="width" value="0.025" units="cm"/>
      <inkml:brushProperty name="height" value="0.025" units="cm"/>
    </inkml:brush>
  </inkml:definitions>
  <inkml:trace contextRef="#ctx0" brushRef="#br0">143 62 10850,'1'-1'229,"1"0"-1,-1 0 0,0-1 0,0 1 1,1-1-1,-1 1 0,0-1 0,0 1 0,0-1 1,0 0-1,-1 1 0,1-1 0,0 0 1,-1 0-1,1 0 0,-1 0 0,0 1 1,1-1-1,-1-3 0,0 3 298,0 0 1,0 0-1,0 0 0,0 0 1,-1 0-1,1 0 0,-1 0 1,1 0-1,-1 0 0,-1-3 1,-6 7 3280,-13-1-2316,3-5-966,18 4-526,0 0 20,-2 0-70,0 0-1,1 0 1,-1 1 0,0-1 0,1 1 0,-1-1 0,0 1-1,1 0 1,-1 0 0,0 0 0,1-1 0,0 1 0,-1 1-1,1-1 1,-1 0 0,0 2 0,-21 27-2177,6-8 1405,-1-3 219,-3 0-152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1.617"/>
    </inkml:context>
    <inkml:brush xml:id="br0">
      <inkml:brushProperty name="width" value="0.025" units="cm"/>
      <inkml:brushProperty name="height" value="0.025" units="cm"/>
    </inkml:brush>
  </inkml:definitions>
  <inkml:trace contextRef="#ctx0" brushRef="#br0">577 3 13059,'-6'-1'141,"0"0"0,-1 1-1,1 0 1,0 0 0,0 0 0,0 1 0,0-1 0,0 2 0,0-1 0,0 1 0,0 0 0,0 0-1,1 0 1,-1 1 0,1 0 0,-1 0 0,1 0 0,0 1 0,1-1 0,-9 9 0,-5 6 107,1 1 1,0 0-1,-22 35 1,0 5 256,-33 66 1,56-92-209,1 1 0,2 1 0,-16 65 0,-74 277 370,67-258-249,26-78-275,1 1 0,2 0 0,-2 66 0,11 128 386,27 24-136,-7-83-210,-19-146-184,1 19-11,2 0 0,24 95 0,-25-131 9,0 1 0,0-2 0,2 1 0,-1 0 0,2-1-1,0-1 1,0 1 0,1-1 0,1 0 0,0-1-1,0-1 1,1 1 0,1-1 0,17 11 0,6 0-70,0-3 0,1 0 1,0-3-1,1 0 1,1-3-1,1-1 0,-1-2 1,53 6-1,-78-14 28,1-1 0,0 0-1,0 0 1,0-1 0,-1-1-1,1-1 1,0 0 0,-1 0-1,0-1 1,14-7 0,-11 3 51,1-1 1,-2-1 0,1 0-1,-2-1 1,1 0-1,-2-2 1,14-14 0,-7 4 7,-1-1 0,-1-1-1,-1 0 1,-1-2 0,-2 0 0,-1 0 0,0-1 0,12-47 0,0-20 11,15-128 1,-34 189-12,67-466 56,-67 431-44,-3 1 0,-7-95 1,-28-135 288,26 250-244,4 27-47,-1 0 1,-1 1-1,0-1 0,-2 1 0,0 0 0,-2 0 0,0 1 0,-16-28 1,7 19-18,-2 1 1,-1 0-1,-1 1 1,-1 2-1,-43-38 1,56 54-4,-1 0 0,-1 1 0,1 0 0,-1 1 0,0 0 0,-1 1 0,1 0 0,-1 1 0,0 0 0,0 1 0,-1 1 0,1-1 0,-1 2 0,1 0 0,-1 0 0,1 1 0,-1 1 0,-14 2 0,0 4 22,1 1-1,-1 1 1,-46 24 0,42-18-54,0-2 0,-34 10 0,8-10-317,-30 10 982,57-13-613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25.429"/>
    </inkml:context>
    <inkml:brush xml:id="br0">
      <inkml:brushProperty name="width" value="0.025" units="cm"/>
      <inkml:brushProperty name="height" value="0.025" units="cm"/>
    </inkml:brush>
  </inkml:definitions>
  <inkml:trace contextRef="#ctx0" brushRef="#br0">10 3 14307,'-10'7'2039,"18"-3"-642,28 0 134,-27-3-1186,261 16 2899,-135-11-2699,178 31 0,-237-20-492,-73-18 23,-9-2-33,-12-4 2,-379-41 212,209 30-249,131 11-20,27 2-4,0 2 0,-31 0 0,60 3 13,0-1 1,0 1 0,0 0 0,0 0 0,0 0 0,0 0-1,1 1 1,-1-1 0,0 0 0,0 0 0,0 0 0,0 1 0,0-1-1,0 1 1,1-1 0,-1 0 0,0 1 0,0-1 0,1 1 0,-2 0-1,2 0 1,0 0-1,0-1 1,0 1-1,0-1 1,0 1-1,0-1 1,1 1-1,-1-1 1,0 1-1,0-1 1,0 1-1,1-1 1,-1 1-1,0-1 1,1 1-1,-1-1 1,0 0-1,1 1 1,-1-1-1,1 1 1,-1-1-1,0 0 1,2 1-1,4 4-17,0-1 0,1 0 0,11 5 0,23 7-19,0-2-1,64 13 1,89 6 1,-135-25 35,0-3 1,63-2-1,-116-3 6,-1 0 0,0-1 0,1 0 0,-1 0 1,6-2-1,-10 3-1,-1 0 0,1 0-1,0-1 1,-1 1 0,1 0 0,-1 0 0,1-1 0,-1 1 0,1 0 0,-1-1 0,1 1 0,-1-1 0,1 1-1,-1 0 1,1-1 0,-1 1 0,0-1 0,1 1 0,-1-1 0,0 0 0,1 1 0,-1-1 0,0 1 0,0-1 0,0 1-1,1-1 1,-1 0 0,0 1 0,0-1 0,0 0 0,0 1 0,0-1 0,0 1 0,0-1 0,0 0 0,0 1 0,-1-1-1,1 1 1,0-1 0,0 0 0,-1 1 0,1-1 0,0 1 0,0-1 0,-1 1 0,1-1 0,-1 1 0,1-1-1,0 1 1,-1-1 0,1 1 0,-2-1 0,-4-4 10,0 0 1,-1 0-1,0 1 0,0 0 1,0 0-1,0 1 0,-1 0 1,1 0-1,-12-2 0,8 1-21,-39-12-325,0 3 1,-2 2-1,-94-9 1,138 19 170,0 0 0,0 1 0,0 1 0,0-1 0,1 1 0,-1 0 0,-13 5 0,20-6 129,1 0 0,-1 0 0,0 0 0,1 1 0,-1-1 0,1 0 0,-1 0 0,0 1 0,1-1 0,-1 0 0,1 1 0,-1-1 0,1 1 0,-1-1 0,1 1 0,-1-1 0,1 1 0,0-1 0,-1 1 0,1-1 0,0 1 0,-1 0 0,1-1 1,0 1-1,0-1 0,-1 1 0,1 0 0,0-1 0,0 1 0,0 0 0,0-1 0,0 1 0,0 0 0,0-1 0,0 1 0,0 0 0,0-1 0,1 1 0,-1 0 0,0-1 0,0 1 0,1-1 0,-1 1 0,0 0 0,1-1 0,-1 1 0,0-1 0,2 2 0,1 1-62,0 0-1,0 1 0,0-2 0,1 1 0,5 4 0,24 10-342,8-4-77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6.131"/>
    </inkml:context>
    <inkml:brush xml:id="br0">
      <inkml:brushProperty name="width" value="0.025" units="cm"/>
      <inkml:brushProperty name="height" value="0.025" units="cm"/>
    </inkml:brush>
  </inkml:definitions>
  <inkml:trace contextRef="#ctx0" brushRef="#br0">311 50 13235,'-1'-4'298,"-1"0"0,0 0 0,0 1 0,0-1 0,0 1 0,0-1 0,-1 1 0,0 0 0,-4-5 0,5 7-185,1 0 0,-1 0-1,0 0 1,0 0 0,0 0-1,0 0 1,-1 1 0,1-1-1,0 1 1,0-1 0,0 1-1,0 0 1,-1 0 0,1 0-1,0 0 1,0 0 0,0 0-1,-1 1 1,1-1 0,-2 2-1,-3 0-31,1 0 0,0 1 0,0 0 0,0 0 0,0 1 0,1 0 0,0 0 0,-1 0 0,1 1 0,1-1 0,-6 7 0,-4 5-39,2 1 1,-14 24-1,8-9-41,1 2 0,2 0 0,2 1 0,0 0 0,3 1 0,1 1 0,2-1 0,1 1 0,2 0 0,1 1 1,4 57-1,2-61 4,0-1 1,3 0-1,0-1 1,3 1 0,0-1-1,2-1 1,1 0-1,2 0 1,1-2-1,1 1 1,2-2 0,1 0-1,25 29 1,-34-47-11,-1 1 0,2-1 0,-1-1 0,1 0 0,1-1 0,0 0 1,17 9-1,-24-15 5,0 0 0,-1 0 0,1 0 0,0-1 0,0 0 0,1 0 1,-1 0-1,0 0 0,0-1 0,0 0 0,1 0 0,-1-1 0,0 1 1,0-1-1,0 0 0,0 0 0,0-1 0,0 0 0,0 0 0,0 0 0,-1 0 1,1-1-1,4-3 0,1-2 36,0-1 0,-1 0-1,0 0 1,-1-1 0,0-1 0,0 1 0,-1-1 0,-1-1 0,1 1-1,-2-1 1,6-14 0,1-10 129,-1 1-1,9-62 1,-13 50-63,-2 0 1,-3-1-1,-1 0 0,-3 0 1,-1 1-1,-3-1 0,-2 1 1,-2 0-1,-2 1 0,-28-71 1,31 95-84,-2 0 1,-25-40 0,33 57-50,0 0 0,-1 1 0,0-1 0,0 0 0,0 1 0,-1 0 0,1 0 0,-1 0 0,0 1 0,0 0 0,0 0 0,0 0-1,-1 0 1,1 1 0,-1 0 0,0 0 0,-7-1 0,9 3-3,0 0-1,0 0 0,1 0 1,-1 1-1,0 0 0,0 0 1,0 0-1,0 0 0,1 1 1,-1-1-1,0 1 0,1 0 1,0 0-1,-1 0 0,1 1 1,0-1-1,0 1 1,0 0-1,0 0 0,1 0 1,-1 0-1,1 0 0,0 0 1,0 1-1,-2 3 0,-14 31-254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12.122"/>
    </inkml:context>
    <inkml:brush xml:id="br0">
      <inkml:brushProperty name="width" value="0.025" units="cm"/>
      <inkml:brushProperty name="height" value="0.025" units="cm"/>
    </inkml:brush>
  </inkml:definitions>
  <inkml:trace contextRef="#ctx0" brushRef="#br0">945 84 5777,'-7'-4'579,"1"0"-1,-1 0 1,1 0-1,0-1 1,0 0-1,-7-7 0,10 7-272,-2 1-1,1 0 0,0 0 0,-1 1 0,0-1 0,0 1 1,0 0-1,0 0 0,0 1 0,-1-1 0,1 1 0,-7-1 1,-6 1-14,1 1 1,-1 2 0,1-1 0,-1 2 0,-27 6-1,0-1 28,26-4-160,-1 1 1,1 1-1,0 0 1,1 2-1,0 0 1,0 1-1,-25 15 1,20-8-105,-1 1 1,2 2 0,1 0 0,-32 34 0,14-5-75,2 1 1,3 3 0,1 0 0,-30 66 0,42-74 37,1 1 0,3 1 0,1 0 1,2 1-1,3 1 0,-10 78 0,18-99-16,2 0-1,1 0 1,1 0-1,1 0 0,2 0 1,0 0-1,2-1 1,0 0-1,2 0 0,1 0 1,1-1-1,1-1 1,27 44-1,-31-57-8,-1-1 1,2 0-1,0 0 0,0-1 0,0 0 1,1 0-1,0-1 0,0 0 0,1-1 1,0 0-1,21 9 0,-24-13 5,1 1 1,-1-1-1,1-1 0,0 1 1,-1-1-1,1-1 0,0 0 1,0 0-1,-1 0 0,1-1 1,0 0-1,0 0 0,-1-1 1,1 0-1,-1-1 0,0 1 1,0-1-1,13-7 0,-3-2 31,1 0 0,-1-1 0,-1-1 0,0 0 0,25-31 0,62-94 167,-71 92-136,188-301 122,-188 288-181,-3-2 0,-2-1 1,-4-1-1,17-69 0,-36 116-38,0-2 0,-1 1 0,-1 0 1,0-28-1,-3 41 9,1 0 0,-1-1 0,1 1 0,-1-1 0,-1 1 0,1 0 0,-1 0 0,0 0 1,0 0-1,-1 0 0,1 0 0,-1 0 0,0 1 0,0-1 0,-1 1 0,1 0 0,-1 0 1,0 0-1,-6-4 0,-3 0-108,1 1 1,-1 1-1,-1 0 1,1 1-1,-1 0 0,0 1 1,0 0-1,-16-1 1,-14-1-430,-60 1 1,59 5 208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15.033"/>
    </inkml:context>
    <inkml:brush xml:id="br0">
      <inkml:brushProperty name="width" value="0.025" units="cm"/>
      <inkml:brushProperty name="height" value="0.025" units="cm"/>
    </inkml:brush>
  </inkml:definitions>
  <inkml:trace contextRef="#ctx0" brushRef="#br0">0 179 12539,'19'0'557,"1"-1"1,-1-1-1,0-1 1,19-4-1,14-3 363,512-35 2352,6 48-3055,-399 0-148,433 32-126,-577-33 49,-713-23-814,615 20 816,-574 9 199,389 11-99,203-13-94,1 3 1,-92 28-1,142-36 0,-32 13-76,25-4-18,9-10 90,0 1-1,0-1 0,0 1 1,0-1-1,1 0 1,-1 1-1,0-1 1,0 1-1,1-1 0,-1 1 1,0-1-1,1 0 1,-1 1-1,0-1 0,1 0 1,-1 1-1,0-1 1,1 0-1,-1 0 0,1 1 1,-1-1-1,1 0 1,-1 0-1,1 0 0,-1 0 1,1 0-1,-1 1 1,1-1-1,20 4-46,0 0 0,1-1 0,-1-1 0,1-2 0,31-1 0,-16 0 14,439-29-13,-3-30 96,-450 57-47,126-19-218,278-76-1,-413 94 154,-10 3 20,0 0 0,0 0 0,0-1 0,0 1-1,0-1 1,0 0 0,-1 0 0,1 0 0,-1 0-1,1-1 1,3-3 0,-7 6 36,0 0 0,1 0 0,-1 0 0,0-1 1,0 1-1,0 0 0,1 0 0,-1 0 0,0 0 0,0-1 0,0 1 0,1 0 0,-1 0 1,0-1-1,0 1 0,0 0 0,0 0 0,0-1 0,0 1 0,0 0 0,0 0 0,0-1 0,1 1 1,-1 0-1,0 0 0,0-1 0,0 1 0,0 0 0,-1 0 0,1-1 0,0 1 0,0 0 0,0 0 1,0-1-1,0 1 0,0 0 0,0 0 0,0-1 0,0 1 0,-1 0 0,1 0 0,0-1 1,0 1-1,0 0 0,-1 0 0,1 0 0,0 0 0,0-1 0,0 1 0,-1 0 0,1 0 0,0 0 1,0 0-1,-1 0 0,1 0 0,0-1 0,-21-1-299,19 2 263,-81 1-794,-159 24 1,135-11 603,-374 48 25,452-59 213,1 0-1,-1-2 0,-36-2 1,58-1-2,-1 1 0,1-1 1,-13-5-1,20 7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7.291"/>
    </inkml:context>
    <inkml:brush xml:id="br0">
      <inkml:brushProperty name="width" value="0.025" units="cm"/>
      <inkml:brushProperty name="height" value="0.025" units="cm"/>
    </inkml:brush>
  </inkml:definitions>
  <inkml:trace contextRef="#ctx0" brushRef="#br0">0 9 13979,'4'-8'4153,"-1"18"-1897,5 35-961,-4-20-801,4 12-54,2 0 0,17 42 0,-23-68-388,1 0 1,0 0 0,1-1 0,0 0 0,1 0 0,0 0-1,0-1 1,1 0 0,0-1 0,1 0 0,12 10-1,-17-15-63,0-1 0,-1 0 0,1 0 1,0 0-1,1 0 0,-1-1 0,0 1 0,0-1 0,1 0 0,-1 0 0,1-1 0,-1 1 0,1-1 0,-1 0 0,1 0 0,7-2 0,-6 0-117,0 0 1,-1 0 0,1 0 0,0-1 0,-1 0 0,1 0 0,-1 0 0,0-1 0,0 0 0,8-8 0,0-2-205,0-1 0,-1-1 1,-1 0-1,-1-1 0,0 0 0,11-29 0,0-5-455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7.774"/>
    </inkml:context>
    <inkml:brush xml:id="br0">
      <inkml:brushProperty name="width" value="0.025" units="cm"/>
      <inkml:brushProperty name="height" value="0.025" units="cm"/>
    </inkml:brush>
  </inkml:definitions>
  <inkml:trace contextRef="#ctx0" brushRef="#br0">294 1 16051,'-3'13'700,"0"0"-1,-1 0 0,0-1 1,-11 23-1,-1 4 335,-4 15-89,-104 293 2279,89-231-3065,-22 123 0,51-207-790,2 1-1,2-1 1,2 61-1,0-88 174,-1-8-166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8.276"/>
    </inkml:context>
    <inkml:brush xml:id="br0">
      <inkml:brushProperty name="width" value="0.025" units="cm"/>
      <inkml:brushProperty name="height" value="0.025" units="cm"/>
    </inkml:brush>
  </inkml:definitions>
  <inkml:trace contextRef="#ctx0" brushRef="#br0">284 24 15403,'8'-16'2101,"-6"9"-1122,-6 8 728,-2 7-1341,-1 0 1,2 0 0,-1 0 0,1 1 0,0 0-1,-3 10 1,-1-1-115,9-18-249,-162 356 1637,146-311-1579,1 1 0,2 0 0,3 1 0,1 1 1,3-1-1,-1 54 0,7-86-79,0-1 1,1 1-1,1-1 1,1 1-1,0-1 1,0 0-1,2 0 1,0 0-1,11 22 0,-13-30-51,1-1-1,-1 1 1,2 0-1,-1-1 1,1 0 0,-1 0-1,1 0 1,1-1-1,-1 0 1,1 0-1,-1 0 1,1-1-1,0 1 1,1-1-1,-1-1 1,0 1-1,1-1 1,-1 0-1,1-1 1,0 1-1,0-1 1,8 0-1,-7-1-2,1 0 0,0-1-1,12-2 1,26-10-292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0.815"/>
    </inkml:context>
    <inkml:brush xml:id="br0">
      <inkml:brushProperty name="width" value="0.025" units="cm"/>
      <inkml:brushProperty name="height" value="0.025" units="cm"/>
    </inkml:brush>
  </inkml:definitions>
  <inkml:trace contextRef="#ctx0" brushRef="#br0">108 67 15547,'37'-66'3652,"-37"66"-3592,0 0-1,0 0 1,0 0 0,0 0-1,0 1 1,0-1 0,0 0 0,1 0-1,-1 0 1,0 0 0,0 0 0,0 0-1,0 0 1,0 0 0,0 0 0,0 0-1,1 1 1,-1-1 0,0 0-1,0 0 1,0 0 0,0 0 0,0 0-1,1 0 1,-1 0 0,0 0 0,0 0-1,0 0 1,0 0 0,0 0 0,1 0-1,-1 0 1,0 0 0,0 0-1,0 0 1,0-1 0,0 1 0,1 0-1,-1 0 1,0 0 0,0 0 0,-2 20 902,-10 38-115,-24 65 0,11-40-626,1-3-62,9-34-89,2 1 1,-10 66-1,24-86-61,-1-26-6,1-1-1,-1 1 1,0 0-1,0-1 1,1 1 0,-1 0-1,0-1 1,1 1-1,-1 0 1,1-1-1,-1 1 1,1-1 0,-1 1-1,1-1 1,-1 1-1,1-1 1,0 1-1,-1-1 1,2 1 0,1-1 7,-1 0-1,0 0 1,1 0 0,-1 0 0,0 0 0,1-1 0,-1 1 0,0-1 0,1 1-1,-1-1 1,0 0 0,0 0 0,1 0 0,-1 0 0,0-1 0,0 1-1,2-3 1,17-11 101,0-1-1,-1-1 0,32-35 0,48-68 263,-87 103-322,19-24-108,-1 0 0,-2-2 1,-2-1-1,23-51 1,-48 91-22,-1 1 0,0-1 0,0 1-1,0-1 1,0 0 0,0-7 0,-1 11 85,0-1 0,0 1-1,0 0 1,0-1 0,0 1 0,0-1 0,0 1-1,-1-1 1,1 1 0,0-1 0,0 1 0,0-1-1,-1 1 1,1 0 0,0-1 0,0 1 0,-1-1-1,1 1 1,0 0 0,-1-1 0,1 1 0,-1 0-1,0-1-16,0 1-1,0 0 0,0 0 0,0-1 0,0 1 0,0 0 0,1 0 1,-1 0-1,0 0 0,0 1 0,0-1 0,0 0 0,0 0 1,0 0-1,0 1 0,-1 0 0,-16 8-288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21.657"/>
    </inkml:context>
    <inkml:brush xml:id="br0">
      <inkml:brushProperty name="width" value="0.025" units="cm"/>
      <inkml:brushProperty name="height" value="0.025" units="cm"/>
    </inkml:brush>
  </inkml:definitions>
  <inkml:trace contextRef="#ctx0" brushRef="#br0">958 66 12611,'-12'-9'163,"-1"1"0,0 1 0,0 0 0,0 1 0,-1 1 0,0 0-1,0 0 1,-1 1 0,1 1 0,-1 1 0,-21-2 0,1 3-59,1 1-1,-1 2 1,-61 11 0,72-9-101,0 1 0,1 2 0,0 0 0,1 1 0,-1 1 0,2 2 0,-1 0 0,2 1 0,-1 1 0,2 1 0,0 1 0,0 0 0,-17 20 0,6-2 45,1 2-1,2 1 1,1 0-1,2 2 0,-37 78 1,50-89-6,1-1 0,1 1 0,1 1 0,2-1-1,0 1 1,2 0 0,1 1 0,2-1 0,0 0 0,6 43 0,1-35-5,2-2-1,1 1 1,2-1 0,2 0 0,0-2 0,3 1 0,20 33-1,-11-27-21,2-1-1,1-1 0,1-1 0,3-2 1,35 32-1,-46-49-7,0 0 0,1-1 1,1-2-1,0 0 0,1-1 0,1-1 1,0-2-1,0 0 0,1-2 0,46 9 1,-49-13 43,0-2 1,1-1 0,-1 0 0,1-2-1,-1-1 1,0-1 0,0 0-1,0-2 1,0-1 0,0-1 0,-1-1-1,37-18 1,-32 11 60,0-2-1,-1-1 1,-1-1 0,0-2-1,-2 0 1,0-1 0,36-47 0,-28 26 111,-1-1 1,-2-2 0,41-93-1,-52 100-125,-2-1 0,-2 0 0,-2-1 0,-2-1 0,-1 1 1,3-83-1,-10 98-97,-2-1 1,-1 0 0,-2 1-1,0 0 1,-2-1 0,0 2-1,-2-1 1,-1 1 0,-1 0-1,-1 1 1,-1 0 0,-18-26-1,17 32-99,0 1 0,-1 1 0,0 0 0,-1 0 0,-1 1 0,-23-16 0,27 23 17,-1 0-1,0 1 1,-1 0-1,0 1 1,0 0-1,0 1 1,0 1-1,-1 0 0,-29-3 1,22 5-77,-37 2 0,-23 10-306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1.330"/>
    </inkml:context>
    <inkml:brush xml:id="br0">
      <inkml:brushProperty name="width" value="0.025" units="cm"/>
      <inkml:brushProperty name="height" value="0.025" units="cm"/>
    </inkml:brush>
  </inkml:definitions>
  <inkml:trace contextRef="#ctx0" brushRef="#br0">0 0 17692,'15'10'1784,"-2"3"-1112,-2-1-312,5-2 817,0 1-185,1 1-456,1-1-440,0-1-808,-1 0-272,-3-5 752,2-1-161,-2-4-183</inkml:trace>
  <inkml:trace contextRef="#ctx0" brushRef="#br0" timeOffset="1">372 13 18860,'4'15'1544,"-6"6"-1128,0 2-208,-1 6 609,1 4-321,2 1-680,0-1-392,0-6 488,2-4-104,-2-13-161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1.770"/>
    </inkml:context>
    <inkml:brush xml:id="br0">
      <inkml:brushProperty name="width" value="0.025" units="cm"/>
      <inkml:brushProperty name="height" value="0.025" units="cm"/>
    </inkml:brush>
  </inkml:definitions>
  <inkml:trace contextRef="#ctx0" brushRef="#br0">157 4 18252,'0'0'46,"0"-1"0,0 1 0,0 0 1,0 0-1,0 0 0,0 0 0,0-1 0,1 1 1,-1 0-1,0 0 0,0 0 0,0 0 0,0-1 1,0 1-1,1 0 0,-1 0 0,0 0 0,0 0 0,0 0 1,0 0-1,1 0 0,-1 0 0,0-1 0,0 1 1,0 0-1,1 0 0,-1 0 0,0 0 0,0 0 1,0 0-1,1 0 0,-1 0 0,0 0 0,0 0 0,0 0 1,1 0-1,-1 1 0,0-1 0,1 0 0,2 9 623,-2 16-90,-1-23-429,-1 34 365,-2 0 1,-1 0-1,-18 68 1,-45 100-100,7-21-8,59-182-401,-1 8 35,0-1 0,0 1-1,-1 15 1,3-23-31,0 1 0,0-1 0,0 1 0,0-1 1,1 1-1,-1-1 0,0 1 0,1-1 0,-1 1 0,1-1 1,-1 1-1,2 1 0,-1-2 0,-1-1 0,1 1 0,0-1 0,-1 1 0,1 0 0,0-1 0,-1 0 0,1 1 1,0-1-1,0 0 0,-1 1 0,1-1 0,0 0 0,0 0 0,0 1 0,-1-1 0,1 0 0,0 0 0,0 0 0,0 0 0,-1 0 0,1 0 1,0 0-1,1-1 0,10-3 63,-1 0 0,0-1-1,0-1 1,0 0 0,-1 0 0,0-1 0,14-12 0,1 1 13,17-13 78,-27 18-477,1 1-1,0 1 1,1 0-1,0 2 1,31-14 0,-40 21-87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2.287"/>
    </inkml:context>
    <inkml:brush xml:id="br0">
      <inkml:brushProperty name="width" value="0.025" units="cm"/>
      <inkml:brushProperty name="height" value="0.025" units="cm"/>
    </inkml:brush>
  </inkml:definitions>
  <inkml:trace contextRef="#ctx0" brushRef="#br0">179 7 18132,'0'0'73,"-1"0"1,1 0 0,0 0-1,0-1 1,0 1-1,0 0 1,0 0-1,0-1 1,0 1 0,0 0-1,0 0 1,0 0-1,1-1 1,-1 1-1,0 0 1,0 0-1,0 0 1,0-1 0,0 1-1,0 0 1,0 0-1,0 0 1,1-1-1,-1 1 1,0 0 0,0 0-1,0 0 1,0 0-1,1 0 1,-1-1-1,0 1 1,0 0 0,0 0-1,1 0 1,-1 0-1,0 0 1,0 0-1,0 0 1,1 0 0,-1 0-1,0 0 1,0 0-1,1 0 1,-1 0-1,8 10 1344,4 23-602,5 27-681,-2 1 0,-3 1 0,-3 0 0,-3 0 0,-2 1 0,-3 0-1,-11 98 1,4-125-223,-2 0 0,-1 0 1,-2 0-1,-2-1 0,-1-1 0,-1 0 0,-2-1 0,-1-1 0,-2-1 0,-1 0 0,-35 38 0,7-17-128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4.287"/>
    </inkml:context>
    <inkml:brush xml:id="br0">
      <inkml:brushProperty name="width" value="0.025" units="cm"/>
      <inkml:brushProperty name="height" value="0.025" units="cm"/>
    </inkml:brush>
  </inkml:definitions>
  <inkml:trace contextRef="#ctx0" brushRef="#br0">1 53 18868,'7'0'1464,"7"-3"-1056,6 1-152,6 1 449,9-1-185,10-2-184,6 0-104,5-3-384,-1-1-280,-4-2-392,-6 3 648,-14 3-137,-9 5-151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4.819"/>
    </inkml:context>
    <inkml:brush xml:id="br0">
      <inkml:brushProperty name="width" value="0.025" units="cm"/>
      <inkml:brushProperty name="height" value="0.025" units="cm"/>
    </inkml:brush>
  </inkml:definitions>
  <inkml:trace contextRef="#ctx0" brushRef="#br0">0 105 14803,'3'11'1560,"4"1"-1015,13-12-81,9-2 712,12-9-416,5-4-72,7-3-512,2-4-400,-2-2 376,-2 4-104,-10 4-216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5.334"/>
    </inkml:context>
    <inkml:brush xml:id="br0">
      <inkml:brushProperty name="width" value="0.025" units="cm"/>
      <inkml:brushProperty name="height" value="0.025" units="cm"/>
    </inkml:brush>
  </inkml:definitions>
  <inkml:trace contextRef="#ctx0" brushRef="#br0">350 1 17700,'0'0'64,"1"0"-1,-1 0 1,1 0 0,-1 0 0,0 1 0,1-1-1,-1 0 1,0 0 0,1 0 0,-1 1 0,0-1-1,0 0 1,1 0 0,-1 1 0,0-1 0,0 0-1,1 1 1,-1-1 0,0 0 0,0 1 0,0-1-1,0 0 1,0 1 0,1-1 0,-1 1 0,0-1 0,0 0-1,0 1 1,0-1 0,0 0 0,0 1 0,0-1-1,0 1 1,0-1 0,0 0 0,0 1 0,-1-1-1,1 0 1,0 1 0,0-1 0,0 0 0,0 1-1,-1-1 1,1 1 0,-10 25 442,6-17 96,-42 103-71,-5-2-1,-4-2 1,-102 147-1,134-226-619,14-20-387,10-12-1367,72-110-198,-39 54 1213</inkml:trace>
  <inkml:trace contextRef="#ctx0" brushRef="#br0" timeOffset="1">379 21 15339,'3'-3'430,"10"-9"989,-13 12-1398,0 0-1,0 0 1,0 0 0,1 0 0,-1 0-1,0-1 1,0 1 0,1 0 0,-1 0-1,0 0 1,0 0 0,1 0-1,-1 0 1,0 0 0,0 0 0,0 0-1,1 0 1,-1 1 0,0-1 0,0 0-1,1 0 1,-1 0 0,0 0-1,0 0 1,0 0 0,1 0 0,-1 0-1,0 1 1,0-1 0,0 0 0,0 0-1,1 0 1,-1 0 0,0 1-1,0-1 1,0 0 0,0 0 0,0 0-1,0 1 1,0-1 0,1 0 0,-1 0-1,0 1 1,0-1 0,0 0 0,0 0-1,0 0 1,0 1 0,0-1-1,0 0 1,0 0 0,0 1 0,0-1-1,0 0 1,0 0 0,-1 1 0,1-1-1,0 0 1,0 0 0,0 0-1,0 1 1,0-1 0,-1 0 0,-2 37 1762,-14 56 0,2-13-1152,-3 113 230,17-164-1376,2 1 0,1 0-1,2-1 1,11 45-1,-13-68 305,0 10-500,-3-14 57</inkml:trace>
  <inkml:trace contextRef="#ctx0" brushRef="#br0" timeOffset="2">185 474 15995,'-11'-7'1897,"7"2"-1089,2 0-320,9 0 1192,5-2-551,5 0-401,7 0-200,8 0-736,7-2-440,2-1 584,1 4-112,-4 2-88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5.877"/>
    </inkml:context>
    <inkml:brush xml:id="br0">
      <inkml:brushProperty name="width" value="0.025" units="cm"/>
      <inkml:brushProperty name="height" value="0.025" units="cm"/>
    </inkml:brush>
  </inkml:definitions>
  <inkml:trace contextRef="#ctx0" brushRef="#br0">208 15 18068,'-37'183'5411,"20"-111"-5030,3 1-1,-8 148 1,23-203-990,-1-18 584,0 0 1,0 0-1,0 0 1,1 0-1,-1 0 1,0-1 0,0 1-1,0 0 1,0 0-1,0 0 1,0 0 0,0 0-1,0 0 1,0 0-1,0 0 1,0 0-1,0 0 1,0 0 0,0 0-1,0 0 1,0 0-1,0 0 1,0 0 0,1 0-1,-1 0 1,0 0-1,0 0 1,0 0-1,0 0 1,0 0 0,0 0-1,0 0 1,0 0-1,0 0 1,0 0 0,0 0-1,0 0 1,0 0-1,1 0 1,-1 0-1,0 0 1,0 0 0,0 0-1,0 0 1,0 0-1,0 0 1,0 0 0,0 0-1,0 0 1,0 0-1,0 0 1,0 0-1,0 0 1,0 1 0,0-1-1,0 0 1,0 0-1,0 0 1,0 0 0,0 0-1,0 0 1,4-28-1571,-6-1 960,-3-12-109</inkml:trace>
  <inkml:trace contextRef="#ctx0" brushRef="#br0" timeOffset="1">2 49 16476,'-2'-4'1760,"2"3"-1040,5-2-216,12 1 880,2 2-207,11-3-345,6-1-192,5 0-264,4-1-80,3 0-256,2-1-264,-4 2-544,-4-1-272,-11 4 808,-9 0-192,-21 1-145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6.439"/>
    </inkml:context>
    <inkml:brush xml:id="br0">
      <inkml:brushProperty name="width" value="0.025" units="cm"/>
      <inkml:brushProperty name="height" value="0.025" units="cm"/>
    </inkml:brush>
  </inkml:definitions>
  <inkml:trace contextRef="#ctx0" brushRef="#br0">1 172 18556,'14'1'1552,"10"-5"-1080,9-3-176,12-9 513,5-1-177,9-3-408,-2 0-384,3-2 1552,-1 2-1272,-12-1 0,-2-5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6.920"/>
    </inkml:context>
    <inkml:brush xml:id="br0">
      <inkml:brushProperty name="width" value="0.025" units="cm"/>
      <inkml:brushProperty name="height" value="0.025" units="cm"/>
    </inkml:brush>
  </inkml:definitions>
  <inkml:trace contextRef="#ctx0" brushRef="#br0">285 8 16139,'1'0'51,"-1"0"-1,0 0 0,0 0 1,0-1-1,0 1 1,0 0-1,0 0 0,0-1 1,0 1-1,0 0 0,0 0 1,0-1-1,0 1 0,0 0 1,0 0-1,0-1 0,0 1 1,0 0-1,0 0 0,0 0 1,0-1-1,0 1 0,-1 0 1,1 0-1,0-1 0,0 1 1,0 0-1,0 0 0,0 0 1,-1 0-1,1-1 0,0 1 1,0 0-1,0 0 0,-1 0 1,1 0-1,0 0 0,0 0 1,-1-1-1,1 1 0,0 0 1,0 0-1,0 0 1,-1 0-1,1 0 0,0 0 1,-1 0-1,-11 10 1199,-13 24 137,-11 30-550,2 2 1,-41 115-1,10 13-210,56-155-521,1 0 1,1 0-1,-1 43 1,8-73-205,0 0 1,0 0-1,1 0 0,0 0 1,1 0-1,-1 0 0,2 0 1,6 17-1,-8-23-72,1 1 1,0-1-1,1 1 0,-1-1 0,1 0 0,-1 0 1,1 0-1,0 0 0,0 0 0,0-1 1,0 1-1,1-1 0,-1 0 0,1 0 0,-1 0 1,1-1-1,0 1 0,0-1 0,0 0 1,0 0-1,6 1 0,26 0-595,1-6-263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7.733"/>
    </inkml:context>
    <inkml:brush xml:id="br0">
      <inkml:brushProperty name="width" value="0.025" units="cm"/>
      <inkml:brushProperty name="height" value="0.025" units="cm"/>
    </inkml:brush>
  </inkml:definitions>
  <inkml:trace contextRef="#ctx0" brushRef="#br0">129 52 17348,'-5'18'1753,"0"-1"0,-10 21-1,-1 6-1121,-44 163 198,51-165-738,1 0 0,3 0-1,0 47 1,5-88-77,0 0 0,0 0 0,0 0 1,0 1-1,0-1 0,0 0 0,0 0 0,1 0 0,-1 0 0,0 0 0,1 0 0,-1 0 0,1 0 0,-1 0 0,1 2 1,0-3-7,-1 0 0,0 0 0,1 0 1,-1 0-1,0 1 0,1-1 1,-1 0-1,1 0 0,-1 0 0,0 0 1,1 0-1,-1 0 0,1 0 1,-1 0-1,0 0 0,1 0 0,-1 0 1,0 0-1,1 0 0,-1 0 1,1-1-1,-1 1 0,0 0 0,1 0 1,-1 0-1,0-1 0,1 1 0,-1 0 1,6-5 62,-1 1 1,0-1-1,-1 0 1,5-6-1,-3 3-36,234-291 795,-47 55-1676,-193 243 729,2-1-93,0 1 0,-1-1-1,1 0 1,-1 0-1,1 0 1,-1-1-1,0 1 1,0 0-1,0 0 1,1-4 0,-1 7-457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3.874"/>
    </inkml:context>
    <inkml:brush xml:id="br0">
      <inkml:brushProperty name="width" value="0.025" units="cm"/>
      <inkml:brushProperty name="height" value="0.025" units="cm"/>
    </inkml:brush>
  </inkml:definitions>
  <inkml:trace contextRef="#ctx0" brushRef="#br0">29 416 13947,'-2'1'228,"-20"7"1485,18-8-833,13-8-58,4-1-297,0 1-1,1 1 1,29-11-1,-3 0-2,121-57 563,135-60-413,-246 113-674,150-57-1085,-196 78 935,24-10-469,-27 11 593,0 0 0,0-1 0,0 0 0,0 1 0,0-1-1,0 1 1,0-1 0,0 0 0,0 0 0,0 0 0,-1 1 0,1-1 0,0 0 0,-1 0 0,1 0-1,0 0 1,-1 0 0,1 0 0,-1 0 0,0-1 0,1-1 0,-5-11-415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8.264"/>
    </inkml:context>
    <inkml:brush xml:id="br0">
      <inkml:brushProperty name="width" value="0.025" units="cm"/>
      <inkml:brushProperty name="height" value="0.025" units="cm"/>
    </inkml:brush>
  </inkml:definitions>
  <inkml:trace contextRef="#ctx0" brushRef="#br0">8 1 14755,'-8'40'1929,"8"-5"-961,5-10-400,2-3 1504,3-4-943,6 0-377,1-4-320,3 0-856,0-4-336,-1-4 592,1-3-145,-3-2-151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8.748"/>
    </inkml:context>
    <inkml:brush xml:id="br0">
      <inkml:brushProperty name="width" value="0.025" units="cm"/>
      <inkml:brushProperty name="height" value="0.025" units="cm"/>
    </inkml:brush>
  </inkml:definitions>
  <inkml:trace contextRef="#ctx0" brushRef="#br0">84 16 15019,'9'-8'2412,"1"1"1604,-10 7-3954,0 0 0,1 1 1,-1-1-1,0 0 0,0 1 1,0-1-1,0 0 0,0 1 0,0-1 1,1 1-1,-1-1 0,0 0 1,0 1-1,0-1 0,0 1 0,0-1 1,0 0-1,-1 1 0,1-1 1,0 0-1,0 1 0,0-1 0,0 1 1,0-1-1,0 0 0,-1 1 1,1-1-1,0 0 0,0 0 1,-1 1-1,1-1 0,-1 1 0,-35 96 3168,18-39-3251,2 2 1,-15 106-1,32-145-735,-1-21 714,1 0 0,-1-1 0,0 1 0,1 0-1,-1 0 1,0 0 0,1 0 0,-1 0-1,0 0 1,1 0 0,-1-1 0,0 1 0,0 0-1,1 0 1,-1 0 0,0-1 0,0 1-1,1 0 1,-1 0 0,0-1 0,0 1-1,0 0 1,0-1 0,1 1 0,-1 0 0,0 0-1,0-1 1,0 1 0,0-1 0,16-38-1084,-6 7 481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9.262"/>
    </inkml:context>
    <inkml:brush xml:id="br0">
      <inkml:brushProperty name="width" value="0.025" units="cm"/>
      <inkml:brushProperty name="height" value="0.025" units="cm"/>
    </inkml:brush>
  </inkml:definitions>
  <inkml:trace contextRef="#ctx0" brushRef="#br0">179 108 14419,'16'-2'1954,"-16"2"-1879,1 0 0,-1 1 0,0-1 0,1 0 0,-1 0 0,0 0 0,1 1 0,-1-1 0,0 0 0,0 1 0,0-1 0,1 0-1,-1 0 1,0 1 0,0-1 0,0 0 0,1 1 0,-1-1 0,0 0 0,0 1 0,0-1 0,0 0 0,0 1 0,0-1 0,0 1 0,0-1 0,0 4 419,-1 0 0,0 0 0,0 0 0,0 0 0,-3 7 0,0-1-178,-16 49 673,-133 353 528,151-407-1515,0-1 1,0 1 1,0 0-1,0-1 1,1 1-1,0 0 1,0 0-1,-1 7 1,2-12-4,0 1 1,0 0 0,0-1 0,0 1-1,1 0 1,-1-1 0,0 1 0,0 0-1,0-1 1,1 1 0,-1-1 0,0 1-1,1 0 1,-1-1 0,1 1 0,-1-1 0,1 1-1,-1-1 1,1 1 0,-1-1 0,1 1-1,-1-1 1,2 1 0,0-1 1,0 1 0,0 0 0,0-1 0,0 0 0,0 1 0,0-1 0,0 0 0,0 0 0,0 0 0,0-1 0,4 0 0,33-8-214,-1-2 0,-1-1 1,0-2-1,49-26 1,-40 13-170,-28 13 98</inkml:trace>
  <inkml:trace contextRef="#ctx0" brushRef="#br0" timeOffset="1">545 0 16331,'2'0'129,"-1"0"0,0 1 0,0-1 0,0 0-1,0 0 1,0 1 0,0-1 0,0 0 0,0 1-1,0-1 1,-1 1 0,1 0 0,0-1 0,0 1 0,0-1-1,0 1 1,-1 0 0,1 0 0,0 0 0,-1-1-1,2 3 1,16 25 1131,-9-14-492,12 16-186,-1 1 0,-2 2 1,22 51-1,-33-68-541,-2 1 0,0 0 1,-1 0-1,-1 0 0,0 1 0,-1-1 1,-1 1-1,-1-1 0,-3 31 0,-2-24-5,0-1 1,-1 0-1,-2 0 0,0 0 0,-1-1 0,-2 0 0,-19 30 0,12-24-213,-1 0-1,-2-2 1,-1-1 0,-44 41 0,52-55 79,-1 0 0,0 0 0,-25 12 0,11-10-154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0.085"/>
    </inkml:context>
    <inkml:brush xml:id="br0">
      <inkml:brushProperty name="width" value="0.025" units="cm"/>
      <inkml:brushProperty name="height" value="0.025" units="cm"/>
    </inkml:brush>
  </inkml:definitions>
  <inkml:trace contextRef="#ctx0" brushRef="#br0">0 61 13155,'11'-7'278,"-1"-1"1,1 1 0,0 1-1,1 0 1,-1 1-1,1 0 1,0 1-1,1 0 1,12-2 0,-18 5-161,0 0 0,0 1 0,0 0 0,0 0 0,0 0 0,0 1 0,0 0 0,0 1 0,0 0 0,-1 0 0,1 0 0,-1 1 0,1 0 0,-1 0 0,0 0 0,0 1 0,11 9 0,-2 1 4,-1 1 0,-1 0 0,0 1-1,-1 1 1,-1 0 0,14 27 0,-12-21-83,0 0 1,32 38-1,-40-56-37,0 1-1,1-1 1,0 0 0,0-1-1,0 0 1,1 0 0,-1 0-1,1 0 1,0-1 0,0 0-1,0-1 1,8 3 0,-4-3-18,1 0 1,0-1 0,0 0-1,-1-1 1,1 0 0,0-1-1,11-2 1,14-6-131,0-1-1,-1-1 1,59-28-1,-11 1-117,84-35-272,-135 61 388,0 1 0,0 2 0,45-6 0,-69 14 174,0 0 1,0 0 0,0 1-1,0 0 1,0 1-1,-1 0 1,1 0-1,0 1 1,0 0-1,-1 1 1,1 0-1,-1 0 1,0 1-1,0 0 1,0 0 0,0 0-1,-1 1 1,0 1-1,12 10 1,-8-5 161,1 0-1,0-1 1,1 0 0,21 12 0,-25-18-85,0 0 0,-1 0 0,1-1-1,0-1 1,1 1 0,-1-1 0,0-1 0,1 0 0,10 0 0,34-3 284,0-3 1,74-16-1,40-4 98,-144 23-434,1 1 0,0 1-1,0 1 1,43 8 0,-52-4-22,-1 0 0,1 0 0,-1 2 0,0 0 1,26 17-1,-20-11 67,30 12-1,-44-22-118,1 0 1,0-1-1,0 0 0,1-1 0,-1 0 0,0 0 0,0 0 0,1-1 0,-1-1 1,0 1-1,1-1 0,-1-1 0,0 1 0,0-2 0,0 1 0,0-1 1,0 0-1,-1 0 0,12-8 0,2-8-94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0.674"/>
    </inkml:context>
    <inkml:brush xml:id="br0">
      <inkml:brushProperty name="width" value="0.025" units="cm"/>
      <inkml:brushProperty name="height" value="0.025" units="cm"/>
    </inkml:brush>
  </inkml:definitions>
  <inkml:trace contextRef="#ctx0" brushRef="#br0">1 3 17140,'0'0'48,"1"0"1,-1 0 0,1-1 0,-1 1 0,1 0 0,-1 0-1,1-1 1,-1 1 0,1 0 0,-1 0 0,1 0 0,-1 0-1,1 0 1,-1 0 0,1 0 0,-1 0 0,1 0-1,0 0 1,-1 0 0,1 0 0,-1 0 0,1 1 0,-1-1-1,1 0 1,-1 0 0,1 0 0,-1 1 0,1-1 0,-1 0-1,0 1 1,1-1 0,-1 0 0,1 1 0,-1-1-1,0 1 1,1-1 0,-1 0 0,0 1 0,1-1 0,-1 1-1,0-1 1,0 1 0,0-1 0,1 2 0,0 30 556,-1-21-99,-7 195 1223,2-76-970,5-126-731,-1 2 28,1 1 0,0-1 0,0 1 0,0-1 0,1 0 0,0 1 0,0-1 0,3 8 0,-4-14-49,1 1 1,-1-1 0,0 1 0,0-1-1,1 0 1,-1 1 0,0-1 0,1 0-1,-1 1 1,0-1 0,1 0 0,-1 0-1,0 1 1,1-1 0,-1 0 0,1 0-1,-1 0 1,1 1 0,-1-1-1,0 0 1,1 0 0,-1 0 0,1 0-1,-1 0 1,1 0 0,-1 0 0,1 0-1,-1 0 1,0 0 0,1 0 0,-1 0-1,1 0 1,-1-1 0,1 1 0,-1 0-1,0 0 1,1 0 0,0-1 0,15-13 148,7-18-30,-1-2 0,20-40-1,-12 21-25,-6 9-31,-17 29-58,0 0 1,1 1 0,1 0-1,1 0 1,0 1 0,14-15-1,-23 28-11,-1-1 1,0 1-1,0 0 0,0 0 0,1-1 0,-1 1 0,0 0 0,0 0 0,1 0 1,-1 0-1,0-1 0,0 1 0,1 0 0,-1 0 0,0 0 0,0 0 0,1 0 1,-1 0-1,0 0 0,1 0 0,-1 0 0,0 0 0,1 0 0,-1 0 0,0 0 1,0 0-1,1 0 0,-1 0 0,0 0 0,1 0 0,-1 0 0,0 1 0,0-1 1,1 0-1,-1 0 0,0 0 0,0 0 0,1 1 0,-1-1 0,0 0 0,0 0 1,0 0-1,1 1 0,-1-1 0,0 0 0,0 0 0,0 1 0,0-1 0,0 0 1,1 0-1,-1 1 0,0-1 0,0 0 0,0 1 0,0-1 0,0 0 0,0 1 1,0-1-1,0 0 0,0 0 0,0 1 0,0-1 0,0 0 0,0 1 1,-1-1-1,1 0 0,0 0 0,0 1 0,-2 22-3,2-23 3,-27 104 10,17-72-585,-9 55 1,18-75 891,2-10-77,7-20-271,3-11-94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1.202"/>
    </inkml:context>
    <inkml:brush xml:id="br0">
      <inkml:brushProperty name="width" value="0.025" units="cm"/>
      <inkml:brushProperty name="height" value="0.025" units="cm"/>
    </inkml:brush>
  </inkml:definitions>
  <inkml:trace contextRef="#ctx0" brushRef="#br0">83 116 15099,'2'4'349,"0"1"45,0 0 1,1 0-1,-1 0 0,1-1 1,0 1-1,7 7 1,-9-11-315,0 0 0,1 0 1,-1 0-1,1 0 1,-1 0-1,1-1 0,-1 1 1,1-1-1,-1 1 1,1-1-1,-1 1 1,1-1-1,0 0 0,-1 0 1,1 0-1,-1 0 1,1 0-1,0 0 0,-1 0 1,1-1-1,-1 1 1,1-1-1,-1 1 0,1-1 1,-1 1-1,1-1 1,-1 0-1,2-1 0,5-2 101,-1 0 0,0-1 0,-1 1 0,1-2 0,-1 1 0,0-1 0,0 0 0,5-8 0,-7 10-116,0-1 0,-1 0 0,0 0-1,0-1 1,-1 1 0,0 0 0,0-1 0,0 0-1,0 1 1,-1-1 0,0 0 0,1-6 0,-2 11-57,0 0 0,0 0 1,0 0-1,0-1 0,0 1 1,0 0-1,0 0 0,0 0 0,0 0 1,-1 0-1,1 0 0,0-1 1,-1 1-1,1 0 0,0 0 1,-1 0-1,0 0 0,1 0 1,-1 0-1,0 0 0,1 1 1,-1-1-1,0 0 0,0 0 1,0 0-1,0 1 0,0-1 1,0 1-1,1-1 0,-2 0 1,1 1-1,0 0 0,0-1 1,0 1-1,0 0 0,0-1 1,0 1-1,0 0 0,0 0 1,-1 0-1,1 0 0,0 0 1,-1 0-1,-3 1 4,0 0 1,0 0 0,1 0-1,-1 1 1,0-1-1,1 1 1,0 0 0,-1 1-1,-3 2 1,-8 7-14,1 0 0,1 1 1,-1 1-1,2 1 0,0 0 0,1 0 1,1 1-1,0 1 0,1 0 1,1 0-1,0 1 0,-6 20 0,14-34-71,0 0 0,0 0-1,0 0 1,0 0 0,0 0-1,1 0 1,0 1-1,0-1 1,0 0 0,1 0-1,-1 0 1,1 1 0,0-1-1,0 0 1,3 6 0,-3-8-11,-1-1 0,1 1 0,1-1 0,-1 1 0,0-1 0,0 0 0,0 0 0,1 1 0,-1-1 0,1 0 0,-1 0 0,1 0 0,-1-1 0,1 1 0,2 1 0,0-1 11,-1-1-1,0 1 1,0-1-1,1 0 0,-1 0 1,0 0-1,0 0 0,1 0 1,-1-1-1,0 0 0,4 0 1,33-16-476,4-5-166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1.699"/>
    </inkml:context>
    <inkml:brush xml:id="br0">
      <inkml:brushProperty name="width" value="0.025" units="cm"/>
      <inkml:brushProperty name="height" value="0.025" units="cm"/>
    </inkml:brush>
  </inkml:definitions>
  <inkml:trace contextRef="#ctx0" brushRef="#br0">153 330 16243,'-3'8'433,"-1"0"-1,-1-1 0,1 0 0,-1 1 0,-1-2 0,-10 12 0,-8 11 654,7-4-92,-20 37 1,32-51-839,0 0 0,0 1 0,1-1 0,0 1-1,1-1 1,-2 16 0,5-27-143,0 1 0,0 0-1,-1-1 1,1 1-1,0 0 1,0-1 0,0 1-1,0 0 1,0-1 0,0 1-1,0-1 1,1 1-1,-1 0 1,0-1 0,0 1-1,0 0 1,1-1 0,-1 1-1,0-1 1,0 1-1,1-1 1,-1 1 0,1 0-1,-1-1 1,0 1 0,2 0-1,-1-1-3,-1 0 0,1 0 0,0 0-1,0 0 1,0 0 0,-1 0 0,1 0 0,0-1-1,0 1 1,-1 0 0,1 0 0,0 0-1,0-1 1,-1 1 0,1-1 0,0 1 0,1-1-1,28-25 97,-15 7-35,0 0 0,-1-1 0,0 0 0,10-24 0,-19 33-364,1 0-1,-2-1 0,0 0 0,0 0 0,-1 0 1,-1 0-1,0 0 0,0 0 0,-1-23 1,-1 31 155,-1 1 0,1-1-1,-1 1 1,0-1 0,0 1 0,0-1 0,-3-6 0,-4-1-665</inkml:trace>
  <inkml:trace contextRef="#ctx0" brushRef="#br0" timeOffset="1">408 1 16828,'-1'9'433,"-2"0"1,1 0-1,-1-1 1,-1 1-1,0 0 1,-7 11-1,-4 10 611,-7 17-138,-10 20 18,4 1 0,-21 72 0,46-131-863,1 1 0,1-1 0,-1 0 0,2 1 0,-1-1 0,2 14 0,-1-21-52,0 0 1,1-1-1,-1 1 0,1 0 0,-1 0 0,1-1 0,-1 1 0,1 0 1,0-1-1,0 1 0,0-1 0,0 1 0,0-1 0,0 1 1,0-1-1,3 2 0,-3-2-2,1-1 0,0 1 1,-1 0-1,1-1 0,0 1 0,0-1 1,-1 1-1,1-1 0,0 0 0,0 0 1,0 0-1,0 0 0,-1 0 1,1 0-1,0-1 0,0 1 0,-1-1 1,1 1-1,3-2 0,7-3 17,-1-1 0,0 1 0,0-2-1,-1 0 1,0 0 0,0-1 0,0 0 0,-1-1-1,12-14 1,7-10 57,30-50-1,-25 34-211,-2-3 0,-2-1 0,36-92 0,-65 143-38,1 0 0,0 0 0,-1 0 0,0 0 0,1 0 0,-1 0 0,0 0 0,0 0 0,0-3 0,-5 2-769,-4 10 665,-3 8-352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2.167"/>
    </inkml:context>
    <inkml:brush xml:id="br0">
      <inkml:brushProperty name="width" value="0.025" units="cm"/>
      <inkml:brushProperty name="height" value="0.025" units="cm"/>
    </inkml:brush>
  </inkml:definitions>
  <inkml:trace contextRef="#ctx0" brushRef="#br0">0 472 14843,'4'30'1801,"5"-4"-1177,1-5-264,0-2 768,4-9-576,-1-4-416,3-11 120,0-6-112,1-9-256</inkml:trace>
  <inkml:trace contextRef="#ctx0" brushRef="#br0" timeOffset="1">347 0 18212,'-3'36'1528,"-16"10"-936,-2 4-152,4 6 585,-2 1-193,5-1-176,4-1-104,5-9-144,3-3-48,4-9-312,3-4-240,0-6-784,1-5 1960,0-12-1040,-3-4-24,1-7-32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2.650"/>
    </inkml:context>
    <inkml:brush xml:id="br0">
      <inkml:brushProperty name="width" value="0.025" units="cm"/>
      <inkml:brushProperty name="height" value="0.025" units="cm"/>
    </inkml:brush>
  </inkml:definitions>
  <inkml:trace contextRef="#ctx0" brushRef="#br0">0 0 17316,'5'10'1816,"-5"0"-1288,4-1-224,-1 1 784,0-3-463,4-3-297,-3-4-456,2-2 224,1-4-136,0-1-72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3.103"/>
    </inkml:context>
    <inkml:brush xml:id="br0">
      <inkml:brushProperty name="width" value="0.025" units="cm"/>
      <inkml:brushProperty name="height" value="0.025" units="cm"/>
    </inkml:brush>
  </inkml:definitions>
  <inkml:trace contextRef="#ctx0" brushRef="#br0">144 1 16948,'13'30'1176,"-13"16"-1000,-1 7-64,-2 16 304,3 5-240,0 11-56,0-2-8,-2-9-40,-1-8-24,-2-7-96,-2-9-128,-8-14-192,-1-10-184,-8-26-1032,0-7 1311,-5-23-223,2-8-216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4.420"/>
    </inkml:context>
    <inkml:brush xml:id="br0">
      <inkml:brushProperty name="width" value="0.025" units="cm"/>
      <inkml:brushProperty name="height" value="0.025" units="cm"/>
    </inkml:brush>
  </inkml:definitions>
  <inkml:trace contextRef="#ctx0" brushRef="#br0">0 12 16612,'9'1'380,"0"0"0,0-1 0,0 0 0,0 0 0,-1-1 0,17-3 0,17-2 431,-15 5-400,50 0 512,-70 1-855,0 0 0,0 1 0,0 0 0,0 1 0,-1 0 0,1 0 0,-1 0 0,10 5 0,-14-6-62,-1 0 0,1 0 1,-1 0-1,0 0 0,1 1 0,-1-1 1,0 0-1,0 1 0,0-1 0,1 1 1,-2-1-1,1 1 0,0 0 0,0 0 1,0-1-1,-1 1 0,1 0 0,-1 0 1,0-1-1,1 1 0,-1 0 1,0 0-1,0 0 0,0 0 0,0 0 1,0-1-1,-1 1 0,1 0 0,-1 0 1,0 2-1,-1 3-4,-1 0 0,0 1 0,0-1 1,-1-1-1,0 1 0,-5 6 0,-18 22-320,-2-1 1,-2-2-1,-1-1 0,-66 50 1,54-51 15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3.572"/>
    </inkml:context>
    <inkml:brush xml:id="br0">
      <inkml:brushProperty name="width" value="0.025" units="cm"/>
      <inkml:brushProperty name="height" value="0.025" units="cm"/>
    </inkml:brush>
  </inkml:definitions>
  <inkml:trace contextRef="#ctx0" brushRef="#br0">1 343 13819,'13'-36'673,"2"0"0,1 1-1,31-49 1,-39 71-460,1 0 0,0 1 0,1 0 0,0 1 0,1 0 0,0 1 0,1 0 0,0 1 0,0 0 0,1 0-1,24-10 1,-31 16-136,0 1-1,1 0 0,0 0 0,-1 1 0,1-1 0,0 1 0,0 1 0,0 0 0,7 0 0,-11 0-64,-1 0-1,1 1 1,0-1-1,-1 1 1,1 0-1,-1 0 1,1 0-1,-1 0 1,1 0-1,-1 1 0,0-1 1,0 0-1,1 1 1,-1 0-1,0 0 1,0 0-1,-1 0 1,1 0-1,0 0 1,-1 0-1,1 0 0,-1 0 1,0 1-1,1-1 1,0 4-1,0 2-4,0 0 0,-1-1 0,1 1 0,-2 0 0,1 0 0,-1-1 0,0 1 0,-1 0 0,0 0 1,0 0-1,0-1 0,-1 1 0,-1-1 0,1 1 0,-1-1 0,0 0 0,-8 13 0,-4 4 82,-2 0 1,0-1-1,-30 30 0,44-50-93,-63 64 251,58-59-396,-1-1 0,0-1 0,0 1 0,-1-1 0,1-1 0,-13 6 0,20-10 63,-12 3-36,14-4 115,-1 0 1,1 0-1,0 0 0,0 0 1,-1 0-1,1 0 1,0 0-1,-1 0 0,1 0 1,0 0-1,0 0 1,-1 0-1,1 0 0,0 0 1,0 0-1,-1 0 1,1-1-1,0 1 0,0 0 1,-1 0-1,1 0 1,0 0-1,0 0 1,-1-1-1,1 1 0,0 0 1,0 0-1,0 0 1,0-1-1,-1 1 0,1 0 1,0 0-1,0-1 1,0 1-1,0 0 0,0-1 1,0 1-1,0 0 1,0 0-1,0-1 0,0 1 1,1-17-353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4.022"/>
    </inkml:context>
    <inkml:brush xml:id="br0">
      <inkml:brushProperty name="width" value="0.025" units="cm"/>
      <inkml:brushProperty name="height" value="0.025" units="cm"/>
    </inkml:brush>
  </inkml:definitions>
  <inkml:trace contextRef="#ctx0" brushRef="#br0">73 40 14811,'-49'158'2664,"42"-130"-1952,1 0 0,1 0 0,-1 50 0,6-74-604,1 0 0,-1-1 0,0 1 0,1 0 1,0 0-1,0-1 0,0 1 0,3 6 0,-3-9-83,-1 0 0,0-1 0,1 1 0,-1-1 0,1 1 0,-1-1 0,1 1-1,-1-1 1,1 1 0,-1-1 0,1 1 0,-1-1 0,1 0 0,-1 1 0,1-1 0,0 0 0,-1 1 0,1-1 0,0 0 0,-1 0 0,2 0 0,-1 0-1,0 0 0,0 0 0,0-1 0,1 1 0,-1 0 0,0-1 0,0 1 0,0-1 0,0 1 0,0-1 0,0 0 1,0 1-1,0-1 0,0 0 0,-1 0 0,1 1 0,1-2 0,4-6 69,0 0-1,-1 0 1,1 0 0,-2-1-1,1 0 1,-1 0 0,5-15-1,-1-3 150,6-40-1,-10 40-107,2-41 0,-6 58-106,0 0 0,-1-1 0,0 1 0,0 0-1,-1 0 1,-1 0 0,-4-12 0,7 20-29,-1 1-1,0-1 1,0 1 0,1 0-1,-1-1 1,0 1-1,0 0 1,-1-1 0,1 1-1,0 0 1,0 0 0,-1 0-1,1 0 1,0 0-1,-1 0 1,1 0 0,-1 1-1,1-1 1,-1 1-1,-1-1 1,2 0-28,0 1 1,0 1-1,0-1 0,0 0 1,0 0-1,1 0 0,-1 0 1,0 0-1,0 1 0,0-1 1,0 1-1,0-1 0,1 0 1,-1 1-1,0-1 0,0 1 1,1-1-1,-1 1 0,0 0 1,1-1-1,-1 1 0,1 0 1,-1-1-1,1 1 1,-1 0-1,1 0 0,-1 0 1,1-1-1,0 1 0,-1 0 1,1 0-1,0 0 0,0 0 1,0 0-1,-1 0 0,1 0 1,0-1-1,1 3 0,-2 0-100,1 0 0,1 0-1,-1 0 1,0 0 0,1 0-1,-1 0 1,1 0 0,0 0-1,0 0 1,0 0 0,1 0 0,-1 0-1,1 0 1,-1-1 0,1 1-1,0-1 1,0 1 0,0-1-1,0 0 1,0 0 0,1 0 0,-1 0-1,6 3 1,16 5-578</inkml:trace>
  <inkml:trace contextRef="#ctx0" brushRef="#br0" timeOffset="1">324 0 14371,'-15'25'895,"1"1"-1,-19 45 1,29-60-706,1-1-1,0 1 0,1-1 0,0 1 1,0 0-1,1 0 0,1 0 1,0 0-1,0 0 0,3 14 1,-2-22-133,-1-1 0,0 1 1,1-1-1,0 1 0,-1-1 1,1 1-1,0-1 0,1 0 0,-1 1 1,0-1-1,0 0 0,1 0 1,0 0-1,-1 0 0,1 0 1,0 0-1,0-1 0,3 3 1,-3-3-2,0 0 0,0 0 0,0-1 1,0 1-1,0-1 0,1 1 1,-1-1-1,0 0 0,0 0 1,0 0-1,1 0 0,-1 0 1,0-1-1,0 1 0,0-1 1,1 1-1,1-2 0,4-1 84,0-1-1,-1 0 0,1 0 1,-1-1-1,0 0 0,0 0 1,-1-1-1,0 0 0,9-10 0,-9 9-22,-1 0-1,0-1 1,0 1-1,-1-1 1,0 0-1,0 0 0,-1-1 1,4-16-1,-6 21-103,0-1 0,-1 1 0,1 0 0,-1 0 0,0 0 0,0-1 0,0 1 0,-1 0 0,0 0 0,0 0 0,0 0 0,0 0-1,0 0 1,-1 0 0,0 0 0,0 0 0,0 1 0,0-1 0,0 0 0,-6-5 0,3 5-45,1 0 0,-1 0 0,0 0-1,0 1 1,-1-1 0,1 1 0,-11-4 0,13 6-65,-1-1-1,1 1 1,-1 0 0,0 1-1,1-1 1,-1 1 0,0-1-1,0 1 1,1 0 0,-1 0-1,0 1 1,0-1 0,-6 3-1,9-3 35,0 0 0,1 0-1,-1 0 1,0 1 0,1-1-1,-1 0 1,0 1 0,1-1-1,-1 0 1,1 1 0,-1-1-1,1 1 1,-1-1 0,1 1-1,-1-1 1,1 1 0,-1-1-1,1 1 1,-1 1 0,1-2 23,0 0 1,0 1-1,0-1 1,0 1 0,0-1-1,0 1 1,0-1-1,0 1 1,0-1-1,1 1 1,-1-1 0,0 0-1,0 1 1,0-1-1,1 1 1,-1-1-1,0 0 1,0 1 0,1-1-1,-1 0 1,1 1-1,1 1-56,1 0 1,-1-1-1,0 1 0,1-1 0,-1 1 0,1-1 1,0 0-1,4 1 0,23 3-539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4.474"/>
    </inkml:context>
    <inkml:brush xml:id="br0">
      <inkml:brushProperty name="width" value="0.025" units="cm"/>
      <inkml:brushProperty name="height" value="0.025" units="cm"/>
    </inkml:brush>
  </inkml:definitions>
  <inkml:trace contextRef="#ctx0" brushRef="#br0">140 312 17068,'-14'13'399,"1"1"1,0 0 0,1 1 0,1 0 0,0 1-1,1 0 1,1 1 0,0 0 0,1 1 0,1-1-1,1 1 1,1 1 0,-4 20 0,8-34-322,0 1 0,1-1 0,-1 1 1,1 0-1,1-1 0,-1 1 0,2 6 0,-2-11-66,1 1 0,-1-1 0,1 0 0,-1 0 0,1 0 0,-1 0 0,1 0 0,0 0 0,-1 0 0,1 0 0,0 0 0,0 0 0,0 0 0,0 0 0,0-1 0,0 1 0,0 0 0,0-1 0,0 1 0,0 0 0,0-1 0,0 0 0,0 1 0,1-1 0,-1 0 0,0 1 0,0-1 0,1 0 0,-1 0 0,0 0 0,0 0 0,0 0 0,1 0 0,-1-1 0,0 1 0,0 0 0,2-1 0,4-1 2,0-1-1,0 1 1,-1-1 0,1-1-1,-1 1 1,1-1-1,-1 0 1,-1-1-1,1 0 1,0 1-1,-1-2 1,0 1-1,0-1 1,6-9 0,2-4 17,0-2 1,-1 0 0,10-25 0,-1-6 30,-2 0 0,-2-1 0,-3-1 0,-2-1 0,8-87 0,-19 108-30,-1 34-31,0 0 1,0-1-1,0 1 0,0 0 0,0-1 1,0 1-1,0-1 0,0 1 0,0 0 1,0-1-1,0 1 0,0 0 0,-1-1 0,1 1 1,0 0-1,0-1 0,0 1 0,0 0 1,-1-1-1,1 1 0,0 0 0,0-1 1,-1 1-1,1 0 0,0 0 0,0-1 1,-1 1-1,1 0 0,0 0 0,-1-1 0,1 1 1,0 0-1,-1 0 0,0 0 0,1 0 1,-1 0-1,0 1 0,1-1 1,-1 0-1,0 1 0,1-1 1,-1 1-1,1-1 0,-1 1 0,1-1 1,-1 1-1,1-1 0,-1 1 1,1 0-1,-1-1 0,0 2 1,-11 25 47,1 0 0,1 1 0,1 0 1,-6 40-1,11-53-26,-4 24 114,-7 60 0,14-86-151,0-1 0,1 1 0,1-1-1,0 1 1,1 0 0,0-1 0,0 0-1,2 0 1,4 14 0,-5-20-48,0 0 0,1-1 0,0 1 0,0-1 0,0 0 0,0 0 0,1 0 0,0 0 0,0-1 0,0 0 0,11 7 0,4-1-153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5.380"/>
    </inkml:context>
    <inkml:brush xml:id="br0">
      <inkml:brushProperty name="width" value="0.025" units="cm"/>
      <inkml:brushProperty name="height" value="0.025" units="cm"/>
    </inkml:brush>
  </inkml:definitions>
  <inkml:trace contextRef="#ctx0" brushRef="#br0">172 119 16363,'2'-12'740,"1"-44"684,-3 53-1318,0 1 0,0-1 0,-1 0 0,1 1 0,-1-1 0,1 0 0,-1 1 0,0-1 0,0 1 0,0-1 0,-1 1 0,1-1 0,0 1 1,-1 0-1,0 0 0,-3-4 0,4 5-58,0 1 1,0-1-1,0 1 1,0-1-1,0 1 1,0-1-1,0 1 1,-1 0-1,1-1 1,0 1-1,0 0 1,-1 0-1,1 0 1,0 0-1,0 0 1,-1 0-1,1 1 1,0-1-1,0 0 1,0 0-1,-1 1 1,1-1-1,0 1 1,0-1-1,0 1 1,0 0 0,0-1-1,0 1 1,0 0-1,0 0 1,0-1-1,0 1 1,-1 2-1,-2 2 13,-1 0-1,1 0 1,0 0-1,0 1 1,-3 7-1,-5 10 25,2 2 1,1-1-1,1 1 0,-5 31 1,-13 106 309,20-85-30,2 1 1,4 0 0,13 94 0,-20-220-308,2 0 0,2 0 0,3 0 1,1-1-1,14-79 0,-13 119-83,0 0 0,0 0-1,1 0 1,8-16 0,-9 23 18,-1-1 0,0 1 1,1 0-1,0 0 0,-1 0 0,1 0 0,0 0 0,0 0 1,0 0-1,0 0 0,1 1 0,-1-1 0,0 1 0,1 0 1,-1-1-1,1 1 0,-1 0 0,1 1 0,-1-1 0,6 0 1,40-2-63,-34 3 53,-1-1 0,1 0 0,-1 0 0,27-8 1,-19 1 9,-1 0 1,1-1 0,-2-2 0,1 0 0,21-16 0,-29 17 12,1 0 1,-2 0 0,0-1 0,0 0 0,-1-1 0,0 0 0,-1-1 0,10-17 0,-16 25-2,-1 0 1,0 0 0,0 1 0,-1-1-1,1 0 1,-1 0 0,0-1 0,-1 1-1,1-7 1,-1 10-4,0 0-1,0 1 1,0-1 0,-1 0-1,1 0 1,-1 1-1,1-1 1,-1 0 0,0 1-1,0-1 1,1 1-1,-1-1 1,0 1-1,0-1 1,0 1 0,-1 0-1,1-1 1,0 1-1,-1 0 1,1 0 0,0 0-1,-1 0 1,1 0-1,-1 0 1,1 1 0,-1-1-1,0 0 1,1 1-1,-1-1 1,-2 0 0,-1 1 0,0-1 0,0 1 0,0 0 0,-1 0 0,1 0-1,0 1 1,0 0 0,0 0 0,0 0 0,0 0 0,0 1 0,0 0 0,1 0 0,-1 0 0,0 1 0,1 0 0,-8 5 0,0 2-3,0 0 0,1 0 0,0 1 0,-17 23 0,16-17 5,1 1 0,1 0 0,-16 35 0,22-41-2,-1 0 1,2 0 0,0 0 0,0 1 0,1-1 0,0 1 0,1 18 0,1-29-4,0-1 0,0 1 0,0 0 1,0-1-1,0 1 0,0 0 0,0-1 0,1 1 1,-1 0-1,1-1 0,-1 1 0,1-1 1,0 1-1,-1-1 0,1 1 0,0-1 0,0 0 1,0 1-1,0-1 0,0 0 0,1 0 1,-1 0-1,0 0 0,0 0 0,1 0 0,-1 0 1,1 0-1,-1 0 0,1-1 0,-1 1 1,1 0-1,-1-1 0,1 1 0,-1-1 1,1 0-1,0 0 0,-1 1 0,1-1 0,0 0 1,-1 0-1,1-1 0,0 1 0,-1 0 1,1-1-1,-1 1 0,4-2 0,8-2-40,0-1 1,0 0-1,0-1 0,17-11 0,-19 10-29,10-5-24,35-18-170,-52 29 230,1-1 1,-1 0-1,1 1 0,0 0 1,-1 0-1,1 0 1,0 0-1,0 1 1,-1 0-1,8 1 0,-11-1 20,1 0 0,-1 0-1,1 1 1,-1-1-1,1 1 1,-1-1-1,0 1 1,1 0-1,-1 0 1,0 0-1,1-1 1,-1 1-1,0 0 1,0 0 0,0 1-1,0-1 1,0 0-1,0 0 1,1 2-1,0 0 4,-1 0-1,0 1 1,0-1 0,0 0-1,0 0 1,0 1-1,-1-1 1,1 5-1,-1 6 23,0-1-1,-1 1 0,-4 17 0,4-29-9,-5 28 172,-20 52 0,24-73-125,4-6-135,12-12-369,19-23-725,-1-10 357,-1-2 0,30-56-1,-27 40 140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5.862"/>
    </inkml:context>
    <inkml:brush xml:id="br0">
      <inkml:brushProperty name="width" value="0.025" units="cm"/>
      <inkml:brushProperty name="height" value="0.025" units="cm"/>
    </inkml:brush>
  </inkml:definitions>
  <inkml:trace contextRef="#ctx0" brushRef="#br0">171 1 16363,'-1'4'273,"0"-1"-1,0 1 1,0-1-1,0 1 1,0-1-1,-1 0 0,1 1 1,-3 3-1,-4 8 84,-8 26 398,3 1 0,1 1 0,1 0 0,-6 66-1,15-84-762,1 1 0,0-1 0,2 1 0,1-1 0,1 0 0,2 0-1,0 0 1,1 0 0,12 28 0,-12-42-914,-4-15-366,-4-21-599,-44-146-3862,-16 6 6975,60 159-955,-10-30 1680,12 35-1856,0 0-1,-1 0 1,1 0-1,0 0 1,0 0-1,0 0 1,0 0-1,0 0 1,0 0 0,0 0-1,1 0 1,-1 0-1,0 0 1,0 1-1,1-1 1,-1 0-1,0 0 1,1 0-1,-1 0 1,1 0-1,0 1 1,-1-1-1,1 0 1,-1 0-1,1 1 1,0-1 0,0 1-1,-1-1 1,1 0-1,0 1 1,0-1-1,0 1 1,1-1-1,10-1 539,0 0 0,0 0 0,0 1-1,22 2 1,6-2-122,6-1-237,9-2 46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5.195"/>
    </inkml:context>
    <inkml:brush xml:id="br0">
      <inkml:brushProperty name="width" value="0.025" units="cm"/>
      <inkml:brushProperty name="height" value="0.025" units="cm"/>
    </inkml:brush>
  </inkml:definitions>
  <inkml:trace contextRef="#ctx0" brushRef="#br0">6 68 18940,'-6'-2'2096,"8"2"-1767,6 0 639,12-1-128,8-5-232,5-1-144,4-3-192,-4-2-48,1 2-232,-1 2-240,-8 1-456,-2 2-264,-12 5 192,-4 6 440,-7 5-256,-3 4-161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5.703"/>
    </inkml:context>
    <inkml:brush xml:id="br0">
      <inkml:brushProperty name="width" value="0.025" units="cm"/>
      <inkml:brushProperty name="height" value="0.025" units="cm"/>
    </inkml:brush>
  </inkml:definitions>
  <inkml:trace contextRef="#ctx0" brushRef="#br0">1 413 16644,'7'13'1384,"9"-7"-936,4-6-176,9-9 608,5 1-296,6-5-120,0-2-152,2 0-616,-2 0-296,-6 0 400,-5 2 96,-7 0-192,-5 1-120</inkml:trace>
  <inkml:trace contextRef="#ctx0" brushRef="#br0" timeOffset="1">364 62 18620,'6'-6'172,"0"1"-1,1-1 1,-1 1 0,1 0-1,1 1 1,-1 0 0,1 0-1,0 0 1,-1 1 0,1 0-1,15-2 1,-14 2-146,1 2-1,-1-1 0,1 1 1,0 1-1,-1 0 0,1 0 1,0 1-1,-1 0 0,19 5 1,-24-5-4,-1 0 0,1 1 0,-1-1 1,0 1-1,0 0 0,1 0 0,-1 0 1,0 0-1,-1 1 0,1-1 0,0 1 0,-1-1 1,1 1-1,-1 0 0,0 0 0,0 0 0,0 1 1,0-1-1,-1 0 0,1 1 0,-1-1 1,0 1-1,0-1 0,0 1 0,-1-1 0,1 1 1,-1 0-1,0-1 0,0 6 0,-1 2 81,0-1-1,0 0 1,-2 0 0,1 0-1,-1 0 1,0 0-1,-1 0 1,0-1 0,-8 14-1,-2 1 43,-2 0-1,0-1 0,-26 29 1,40-50-152,0 0 0,0 0 0,-1 0 0,1-1 0,-1 1 0,1-1 0,-1 1 0,0-1 0,1 0 0,-1 0 0,-6 2 0,-5-4-92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7.013"/>
    </inkml:context>
    <inkml:brush xml:id="br0">
      <inkml:brushProperty name="width" value="0.025" units="cm"/>
      <inkml:brushProperty name="height" value="0.025" units="cm"/>
    </inkml:brush>
  </inkml:definitions>
  <inkml:trace contextRef="#ctx0" brushRef="#br0">141 687 17380,'0'-2'108,"0"0"0,-1 0 0,0 0 0,1 0 0,-1 0 0,0 1 0,0-1 0,0 0 0,0 0 0,0 1 0,0-1 0,0 1 0,-1-1 0,1 1 0,-1 0 0,1-1 0,-1 1 0,1 0 0,-1 0 0,0 0 0,0 0 0,1 0 0,-1 0 0,0 1 0,0-1 0,0 1 0,0-1 0,0 1 0,0 0 0,-2-1 0,1 1-16,0 0 0,0 1 0,0-1 0,1 1 0,-1-1 0,0 1 1,1 0-1,-1 0 0,0 0 0,1 0 0,-1 0 0,1 1 0,-1-1 0,1 1 0,0 0 0,0 0 0,0 0 0,0 0 0,0 0 0,0 0 0,-1 3 0,-3 6-16,0 0 1,1 0 0,1 1-1,0-1 1,0 1-1,1 0 1,-2 20-1,2-11 15,2 1 0,0-1-1,4 33 1,-3-51-88,1 0-1,-1 0 1,1 1 0,0-1 0,0 0 0,0 0 0,0 0 0,3 4-1,-4-6 0,1 0-1,0 0 1,-1-1-1,1 1 1,0 0-1,0-1 1,-1 1-1,1 0 0,0-1 1,0 1-1,0-1 1,0 0-1,-1 1 1,1-1-1,0 1 1,0-1-1,0 0 0,0 0 1,0 0-1,0 0 1,0 0-1,0 0 1,0 0-1,0 0 1,0 0-1,0 0 0,0 0 1,0 0-1,0-1 1,0 1-1,0 0 1,1-2-1,5-1 11,-1 0 0,0-1 1,0 0-1,0-1 0,-1 1 0,1-1 0,-1 0 0,0-1 1,6-7-1,38-60 103,-39 56-80,11-16 164,-2-1-1,-1 0 0,25-71 1,-49 133-143,3 0 1,0 0 0,1 0-1,2 0 1,5 40 0,-5-66-57,1 1 0,-1-1 0,1 0 0,0 0 0,-1 0 1,1 0-1,0-1 0,0 1 0,0 0 0,0 0 0,1 0 0,1 1 1,-2-2 0,0 0 0,0-1 0,-1 1 0,1-1 0,0 0 0,0 1 0,0-1 0,0 0 1,0 1-1,0-1 0,0 0 0,0 0 0,0 0 0,0 0 0,0 0 0,0 0 0,0 0 0,0 0 1,0 0-1,0 0 0,0-1 0,0 1 0,0 0 0,0-1 0,0 1 0,-1-1 0,1 1 0,0-1 1,0 1-1,1-2 0,4-2 9,0-1 0,0-1 1,0 1-1,-1-1 1,0 0-1,0-1 0,7-11 1,27-56 36,-30 56-28,57-140 40,-66 158-60,0 0 0,0 0 0,0 1 1,1-1-1,-1 0 0,0 0 0,0 0 1,0 0-1,0 0 0,0 0 0,0 0 1,0 0-1,0 0 0,0 0 0,0 0 1,0 0-1,1 0 0,-1 0 0,0 0 1,0 0-1,0 0 0,0 0 0,0 0 0,0 0 1,0 0-1,0 0 0,1 0 0,-1 0 1,0 0-1,0 0 0,0 0 0,0 0 1,0 0-1,0 0 0,0 0 0,0 0 1,0 0-1,0 0 0,1 0 0,-1 0 1,0 0-1,0 0 0,0 0 0,0-1 0,0 1 1,0 0-1,0 0 0,0 0 0,0 0 1,0 0-1,0 0 0,0 0 0,0 0 1,0 0-1,0-1 0,0 1 0,0 0 1,0 0-1,0 0 0,0 0 0,0 0 1,0 0-1,0 0 0,0 0 0,0 0 1,0-1-1,0 1 0,1 8-14,0 20-19,-2 0 0,-7 44 0,0 1 7,7-58 27,0-10 14,0 1-1,0-1 1,1 1-1,0-1 0,0 1 1,0-1-1,1 0 1,0 1-1,0-1 0,3 10 1,-4-15-11,0 0 1,1 0-1,-1 1 1,0-1-1,0 0 1,1 0 0,-1 0-1,0 0 1,0 0-1,0 0 1,1 0-1,-1 0 1,0 0-1,0 0 1,1 0-1,-1 0 1,0 0-1,0 0 1,1 0-1,-1 0 1,0 0 0,0 0-1,1 0 1,-1 0-1,0 0 1,0 0-1,1 0 1,-1 0-1,0 0 1,0-1-1,0 1 1,1 0-1,-1 0 1,0 0-1,0 0 1,0-1 0,0 1-1,1 0 1,-1 0-1,0 0 1,0-1-1,0 1 1,0 0-1,0 0 1,0-1-1,8-11 105,5-21 116,-1 1 0,11-50-1,1-4-3,-19 78-227,-2 16-12,-1 17-8,-2-24 27,0 48-18,3 42 29,-3-90-6,0 0-1,0 0 1,0 0-1,0-1 0,0 1 1,0 0-1,0 0 1,0 0-1,1 0 0,-1-1 1,0 1-1,0 0 1,1 0-1,-1-1 0,0 1 1,1 0-1,-1 0 1,1-1-1,-1 1 0,1 0 1,0-1-1,-1 1 1,1-1-1,-1 1 0,1-1 1,0 1-1,0-1 1,-1 1-1,1-1 1,1 1-1,-1-1 3,1-1-1,-1 1 1,1 0 0,-1-1-1,1 1 1,-1-1 0,1 0-1,-1 1 1,0-1 0,1 0-1,-1 0 1,0 0 0,0 0-1,2-2 1,7-6 40,-1-1-1,12-18 1,-20 28-45,38-59 40,-3-2 1,50-112-1,31-138 94,-109 287-84,7-34 0,-15 58-51,0-1 1,1 1-1,-1-1 0,0 1 1,0 0-1,0-1 1,0 1-1,0-1 0,0 1 1,0 0-1,0-1 1,0 1-1,0-1 1,0 1-1,0-1 0,0 1 1,0 0-1,0-1 1,0 1-1,-1-1 0,1 1 1,0 0-1,0-1 1,0 1-1,-1 0 0,1-1 1,-7 7 9,-8 17-16,-8 29 11,2 0 0,2 1 0,3 1 0,2 1 1,2 0-1,3 1 0,-2 63 0,7-12 14,6 0-1,27 193 1,-26-279 3,-3-19 2,0-4 4,-6-31 38,-17-67 375,-12-150 0,35 249-444,-1-6 44,0-1 0,1 1 0,0 0 0,1-1 0,-1 1 1,3-9-1,-2 14-64,0 0 1,0 0-1,0 0 1,0 0-1,0 0 1,0 0-1,1 1 1,-1-1-1,0 0 1,1 1-1,0-1 1,-1 1-1,1-1 0,0 1 1,0 0-1,0 0 1,0 0-1,0 0 1,0 0-1,0 0 1,0 0-1,0 1 1,0-1-1,3 1 1,-2-1-127,113-28-3433,-81 17 2778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9.236"/>
    </inkml:context>
    <inkml:brush xml:id="br0">
      <inkml:brushProperty name="width" value="0.025" units="cm"/>
      <inkml:brushProperty name="height" value="0.025" units="cm"/>
    </inkml:brush>
  </inkml:definitions>
  <inkml:trace contextRef="#ctx0" brushRef="#br0">141 451 15699,'3'-7'502,"0"0"0,0-1 0,-1 1-1,0-1 1,0 1 0,-1-1-1,1-11 1,-2 17-379,0 1 0,0-1 0,0 0 0,0 0 0,0 1 0,0-1 0,-1 0 0,1 1 0,-1-1 1,1 0-1,-1 1 0,1-1 0,-1 1 0,0-1 0,0 1 0,0-1 0,0 1 0,0 0 0,0-1 0,-1 1 0,1 0 0,0 0 0,0 0 0,-1 0 0,1 0 0,-1 0 0,1 0 0,-1 0 0,1 1 0,-1-1 0,0 1 0,1-1 0,-1 1 0,0-1 0,1 1 0,-1 0 0,0 0 1,0 0-1,-2 0 0,1 0-73,0 1 1,1-1-1,-1 1 1,0 0-1,0-1 1,1 1-1,-1 0 1,0 1-1,1-1 1,-1 0 0,1 1-1,-1-1 1,1 1-1,0 0 1,0 0-1,0 0 1,0 0-1,0 0 1,-2 4-1,1-3-42,1 1 0,0 0 0,-1-1-1,2 1 1,-1 0 0,0 1-1,1-1 1,0 0 0,0 0-1,0 0 1,0 1 0,0 4-1,1-9-4,0-1-1,1 1 0,-1 0 1,0 0-1,0-1 0,0 1 0,0 0 1,0 0-1,0-1 0,0 1 0,0 0 1,0 0-1,1 0 0,-1-1 0,0 1 1,0 0-1,0 0 0,0 0 0,1-1 1,-1 1-1,0 0 0,0 0 0,1 0 1,-1 0-1,0 0 0,0 0 1,0-1-1,1 1 0,-1 0 0,0 0 1,0 0-1,1 0 0,-1 0 0,0 0 1,0 0-1,1 0 0,-1 0 0,0 0 1,1 0-1,-1 0 0,0 0 0,0 0 1,0 1-1,1-1 0,-1 0 0,0 0 1,0 0-1,1 0 0,-1 0 0,0 0 1,0 1-1,0-1 0,1 0 1,-1 0-1,0 0 0,0 1 0,0-1 1,0 0-1,1 0 0,-1 0 0,0 1 1,0-2 3,0 0 1,0 0 0,1 0-1,-1 0 1,0 0 0,0 0-1,1 0 1,-1 0 0,1 0 0,-1 0-1,1 0 1,-1 1 0,2-3-1,-1 2-5,0 0 0,0 0-1,0 0 1,-1 0-1,1 0 1,-1 0-1,1 0 1,-1-1 0,1 1-1,-1 0 1,1 0-1,-1-1 1,0 1 0,0-2-1,-13 14-9,5 1 18,1 1 1,1 0-1,-1 0 1,2 0-1,0 1 1,1 0-1,0 0 0,1 0 1,0 0-1,2 1 1,-1 15-1,2-29-8,0 1-1,0-1 0,0 0 1,0 1-1,0-1 0,0 1 0,1-1 1,-1 0-1,0 1 0,1-1 1,-1 0-1,1 1 0,0-1 1,1 2-1,-2-3 0,0 0 0,1 0 1,-1 0-1,0 1 0,1-1 0,-1 0 0,0 0 1,1 0-1,-1 0 0,1 0 0,-1 0 0,0 0 0,1 0 1,-1 0-1,1 0 0,-1 0 0,0 0 0,1 0 1,-1 0-1,1 0 0,-1 0 0,0-1 0,1 1 1,-1 0-1,0 0 0,1 0 0,-1 0 0,0-1 0,1 1 1,0-1-1,2-2 2,0-1 1,1 1 0,-1-1 0,-1 0-1,1 0 1,4-8 0,70-165 54,-75 236-236,-2-14 155,6 50 0,1 43 56,-8-99 159,-2 0 0,-2 0-1,-2 0 1,-1 0 0,-23 66-1,18-84 85,6-19-89,1-13-30,5-5-121,0 0 1,1 0 0,0 1 0,1-1 0,1 0 0,4-15 0,27-94-46,-31 116 14,16-49-131,2 1 1,3 1-1,2 1 0,56-89 1,-88 155 95,1 1 0,0 0 0,1 1 1,0-1-1,-5 26 0,9-37 31,1-1-1,0 0 0,0 0 0,0 0 0,0 0 0,0 0 0,0 0 0,0 1 0,0-1 0,0 0 0,-1 0 0,1 0 1,0 0-1,0 0 0,0 1 0,0-1 0,0 0 0,0 0 0,0 0 0,0 0 0,0 1 0,0-1 0,0 0 0,0 0 1,0 0-1,0 0 0,0 0 0,1 1 0,-1-1 0,0 0 0,0 0 0,0 0 0,0 0 0,0 0 0,0 1 0,0-1 1,0 0-1,0 0 0,1 0 0,-1 0 0,0 0 0,0 0 0,0 0 0,0 0 0,0 1 0,1-1 0,-1 0 0,0 0 0,0 0 1,0 0-1,0 0 0,0 0 0,1 0 0,-1 0 0,0 0 0,0 0 0,0 0 0,0 0 0,1 0 0,10-10-6,12-17 23,0-6 12,31-61 0,-58 131-24,4-36-5,-5 38-3,5-36 7,0-1-1,0 0 0,0 1 1,0-1-1,0 0 0,0 1 0,1-1 1,-1 0-1,1 1 0,0-1 1,-1 0-1,1 0 0,3 4 1,-3-5-3,0 0 1,1 0-1,0 0 1,-1-1-1,1 1 1,0-1-1,-1 1 1,1-1-1,0 1 1,-1-1 0,1 0-1,0 0 1,0 0-1,-1 0 1,1 0-1,0 0 1,0 0-1,-1-1 1,1 1-1,0-1 1,-1 1-1,1-1 1,0 0-1,-1 1 1,1-1-1,1-2 1,7-2 4,0 0 1,15-12-1,-18 11 11,-1 0 0,0 0 1,0 0-1,0 0 0,-1-1 0,1 0 0,-2 0 0,1-1 0,5-12 0,-10 20-16,0 0 1,0 0-1,0 0 1,0 0-1,0 0 1,0 0-1,0 0 1,0 0-1,0 0 1,-1 0-1,1 0 1,0 0-1,0 0 1,0 0-1,0 1 1,0-1-1,0 0 1,0 0-1,0 0 1,0 0-1,0 0 1,-1 0-1,1 0 1,0 0-1,0 0 1,0 0-1,0 0 1,0 0-1,0 0 1,0 0-1,0 0 1,-1 0-1,1 0 1,0-1-1,0 1 1,0 0-1,0 0 1,0 0-1,0 0 1,0 0-1,0 0 1,0 0-1,0 0 1,0 0-1,0 0 1,-1 0-1,1 0 1,0 0-1,0-1 1,0 1-1,0 0 1,0 0-1,0 0 1,0 0-1,0 0 1,0 0-1,0 0 1,0 0-1,0 0 1,0-1-1,-8 8 8,6-4-8,0 1-1,1 0 0,-1-1 1,1 1-1,0 0 0,0 0 1,0 0-1,1 0 0,-1 0 1,1 0-1,0 0 0,0 0 1,0 0-1,1 0 0,-1 0 1,2 4-1,-1-6 1,-1-1 1,1 0-1,-1 1 1,1-1-1,-1 0 0,1 0 1,0 0-1,0 1 1,0-1-1,0 0 0,0 0 1,0 0-1,0 0 1,0-1-1,0 1 0,0 0 1,1 0-1,-1-1 1,1 2-1,1-2-1,-1 0-1,0 1 1,0-1-1,0 0 1,0 0 0,0 0-1,1 0 1,-1-1 0,0 1-1,0 0 1,0-1-1,0 0 1,0 1 0,0-1-1,0 0 1,2-1 0,6-4-1,0-1 1,0 1 0,-1-1 0,14-14 0,12-10-40,-34 30 40,-1 1 1,0 0 0,1 0-1,-1-1 1,0 1 0,1 0-1,-1 0 1,0-1 0,1 1-1,-1 0 1,0 0 0,1 0-1,-1 0 1,0-1 0,1 1-1,-1 0 1,1 0-1,-1 0 1,0 0 0,1 0-1,-1 0 1,1 0 0,-1 0-1,0 0 1,1 0 0,-1 0-1,1 1 1,-1-1 0,0 0-1,1 0 1,-1 0 0,0 0-1,1 1 1,-1-1-1,0 0 1,1 0 0,-1 1-1,0-1 1,1 0 0,-1 0-1,0 1 1,0-1 0,0 0-1,1 1 1,-1 0 0,7 23-25,-7-22 23,0 0 1,1-1 0,-1 1 0,0 0 0,1-1-1,-1 1 1,0 0 0,1-1 0,0 1 0,-1-1-1,1 1 1,0-1 0,0 1 0,0-1 0,0 0 0,0 1-1,2 0 1,-2-2-13,0 0 1,0 0-1,0 0 0,0 0 0,0 0 0,0-1 0,0 1 1,0 0-1,0-1 0,0 1 0,0-1 0,0 1 0,0-1 1,0 1-1,0-1 0,0 0 0,0 1 0,0-2 0,18-17-558,-13 12 315,3-3-633,1 0-1,0 1 1,0 0-1,1 0 1,0 1-1,1 1 1,0 0 0,0 1-1,0 0 1,1 0-1,16-4 1,-28 10 1019,0 0 1,0 0-1,0-1 0,0 1 0,0 0 1,0-1-1,0 1 0,0 0 0,-1-1 1,1 1-1,0-1 0,0 0 0,-1 1 1,1-1-1,0 1 0,-1-1 0,1 0 1,0 0-1,-1 1 0,1-1 0,-1 0 1,1 0-1,-1 0 0,0 0 0,1-1 1,-1 1 663,-8 22 1230,4-8-1798,1 1 0,0-1-1,1 1 1,1 0-1,0 0 1,1 17 0,0-30-200,0 0 1,0 0 0,0 0 0,0 0 0,0 0 0,1 0-1,-1 0 1,0 0 0,1 0 0,-1 0 0,0 0 0,1 0-1,-1 0 1,1 0 0,0 0 0,-1-1 0,1 1 0,0 0-1,-1 0 1,1 0 0,0-1 0,0 1 0,0-1 0,-1 1-1,1 0 1,2 0 0,-1-1 3,0 0 0,0 0 0,0 0 0,-1 0 0,1 0 0,0 0-1,0 0 1,0-1 0,0 1 0,-1-1 0,1 1 0,0-1 0,3-2 0,5-2 46,-1-1 1,1-1 0,-1 0-1,8-8 1,12-14 34,-2-1 0,-1-1 0,-2-1 0,-1-2 1,-2 0-1,33-70 0,-52 100-102,1-4 14,1 1 0,-1-1 0,0 0 0,-1 0 0,0 0 0,0 0 0,0 0 0,-1-12 0,-1 20-19,0 0-1,0 0 1,0-1-1,0 1 1,0 0-1,0 0 1,0 0-1,0 0 1,0 0-1,0 0 1,0 0-1,0 0 1,0 0-1,0 0 1,0 0-1,0 0 1,0-1-1,0 1 1,0 0-1,0 0 1,0 0-1,0 0 1,0 0-1,0 0 1,0 0-1,-1 0 0,1 0 1,0 0-1,0 0 1,0 0-1,0 0 1,0 0-1,0 0 1,0 0-1,0 0 1,0 0-1,0 0 1,0 0-1,-1 0 1,1 0-1,0 0 1,0 0-1,0 0 1,0 0-1,0 0 1,0 0-1,0 0 1,0 0-1,0 0 1,0 0-1,0 0 0,0 0 1,-1 0-1,1 0 1,0 0-1,0 0 1,0 0-1,0 0 1,0 1-1,0-1 1,0 0-1,0 0 1,0 0-1,0 0 1,-7 8 98,-7 12 49,-2 10 114,-16 45 1,28-64-214,0 1-1,1 0 0,0 0 1,1 0-1,0 0 0,1 0 0,1 17 1,0-27-84,0 0 0,0 0 0,0 0 0,1 0 1,-1-1-1,1 1 0,0 0 0,-1 0 0,1 0 0,0 0 1,0-1-1,0 1 0,0 0 0,0-1 0,1 1 0,-1-1 1,0 1-1,1-1 0,-1 0 0,1 1 0,0-1 0,2 1 1,1 0-14,0 0 0,0 0 1,0-1-1,0 0 0,0 0 1,0 0-1,7 0 1,20 0-224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0.465"/>
    </inkml:context>
    <inkml:brush xml:id="br0">
      <inkml:brushProperty name="width" value="0.025" units="cm"/>
      <inkml:brushProperty name="height" value="0.025" units="cm"/>
    </inkml:brush>
  </inkml:definitions>
  <inkml:trace contextRef="#ctx0" brushRef="#br0">120 327 16868,'0'-1'101,"1"0"1,-1 0 0,0 0 0,0 0 0,0 0-1,0 0 1,0 0 0,0 0 0,0 0 0,0 0 0,0 1-1,-1-1 1,1 0 0,0 0 0,-1 0 0,1 0-1,0 0 1,-1 1 0,1-1 0,-1 0 0,1 0-1,-2 0 1,2 0-15,-1 1-1,0 0 1,0-1-1,0 1 1,1 0-1,-1 0 1,0 0-1,0-1 1,0 1-1,0 0 1,1 0-1,-1 0 1,0 0-1,0 1 1,0-1-1,0 0 1,1 0-1,-1 0 1,-1 1-1,-2 0 109,1 1-1,-1-1 1,1 1-1,0 0 0,0 0 1,-1 1-1,1-1 1,1 0-1,-5 5 1,-2 5 79,0 0 1,2 1 0,-1 0 0,-7 18-1,13-25-229,-1 0 0,1 0-1,0 0 1,1 0-1,0 0 1,-1 1 0,2-1-1,-1 0 1,1 1-1,0-1 1,1 1 0,1 9-1,-2-15-38,0-1 0,0 1-1,0 0 1,1 0 0,-1 0 0,0-1-1,0 1 1,1 0 0,-1 0-1,1-1 1,-1 1 0,1 0 0,-1-1-1,1 1 1,-1 0 0,1-1-1,0 1 1,-1-1 0,1 1 0,0-1-1,-1 1 1,1-1 0,0 0-1,-1 1 1,1-1 0,0 0 0,0 0-1,0 1 1,1-1 0,0 0 1,0-1 1,0 1-1,0-1 1,0 1-1,1-1 0,-2 0 1,1 1-1,0-1 1,0 0-1,0-1 1,3-1-1,5-5 16,-1 0 0,0-1 0,9-11-1,8-12 25,-1-1-1,-2-1 0,22-46 0,43-117 105,-61 111-101,-42 141-59,-5 12 279,3 1-1,-14 116 1,31-181-261,-1 4 50,1 1 0,0 0 0,0-1 0,2 10 0,-2-16-50,0 0 0,0 0 0,0 0 0,1 0 0,-1 0 0,0 0 0,0 0 0,1 0-1,-1 0 1,1-1 0,-1 1 0,1 0 0,-1 0 0,1 0 0,-1-1 0,1 1 0,0 0 0,-1-1 0,1 1 0,0 0 0,0-1 0,-1 1 0,1-1 0,0 1 0,0-1 0,0 0 0,0 1 0,0-1 0,0 0 0,0 0 0,-1 1 0,1-1 0,0 0 0,0 0 0,0 0 0,0 0 0,0 0 0,0 0 0,0-1 0,0 1 0,0 0 0,1-1-1,6-2 14,0 0-1,0-1 1,-1 0 0,1-1-1,-1 1 1,9-9-1,39-37 56,-48 43-58,14-13-10,-1-1 0,27-37-1,-42 52-2,-1 0 0,0-1-1,0 0 1,-1 0 0,0 0-1,0 0 1,0 0-1,-1-1 1,0 1 0,-1-1-1,1 0 1,-2 1 0,1-1-1,-1-15 1,0 22-6,0 1 1,0-1-1,0 0 1,-1 0 0,1 0-1,0 1 1,0-1-1,0 0 1,-1 0-1,1 0 1,0 1-1,-1-1 1,1 0-1,0 0 1,-1 1 0,1-1-1,-1 1 1,0-1-1,1 0 1,-1 1-1,1-1 1,-1 1-1,0-1 1,1 1-1,-1-1 1,0 1 0,0 0-1,1-1 1,-1 1-1,0 0 1,0 0-1,0-1 1,1 1-1,-1 0 1,0 0-1,0 0 1,0 0 0,0 0-1,1 0 1,-1 0-1,0 0 1,0 1-1,0-1 1,1 0-1,-1 0 1,0 1-1,0-1 1,1 0 0,-1 1-1,0-1 1,0 1-1,1-1 1,-2 2-1,-3 1-3,0 0-1,0 1 0,1 0 1,-1 0-1,1 0 0,-6 7 1,0 4-3,0 0-1,1 1 1,1 0 0,-9 22 0,13-26 10,0 0 1,0 0-1,1 1 0,1-1 1,0 1-1,1-1 0,0 14 1,1-24-3,0 1-1,0-1 1,0 1 0,1-1 0,-1 0 0,1 1-1,-1-1 1,1 0 0,0 1 0,0-1 0,0 0-1,0 0 1,0 0 0,1 0 0,-1 0 0,0 0-1,1 0 1,0 0 0,-1-1 0,4 4 0,-2-4-10,-1 0 0,1 0 0,0 0 0,0 0 0,-1 0 1,1-1-1,0 1 0,0-1 0,0 0 0,0 0 1,0 0-1,0 0 0,0 0 0,4-1 0,8-3-270,-1-1 0,0 0-1,0 0 1,0-1-1,16-11 1,-24 14 129,5-3-680,-1 0 0,16-13 0,-24 18 563,0-1-1,0-1 0,0 1 1,0 0-1,0 0 0,0-1 1,0 1-1,-1-1 0,1 0 0,-1 1 1,0-1-1,0 0 0,0 0 1,0 0-1,0-4 0,0 3 430,0 1-1,0 0 1,0 0 0,0 0-1,0 0 1,0 0-1,1 0 1,-1 0-1,1 0 1,0 1-1,0-1 1,0 0 0,3-1-1,-5 3-107,1 0-1,0 0 1,0 1 0,0-1-1,-1 0 1,1 1 0,0-1-1,0 1 1,0-1 0,0 1-1,0 0 1,0-1 0,0 1-1,0 0 1,0-1 0,0 1-1,0 0 1,0 0 0,0 0-1,0 0 1,0 0 0,0 0-1,0 1 1,0-1 0,0 0-1,0 0 1,0 1 0,0-1-1,0 0 1,0 1 0,0-1-1,0 1 1,0 0 0,0-1-1,0 1 1,-1 0 0,1-1-1,0 1 1,0 0 0,-1 0-1,1-1 1,-1 1 0,2 2-1,2 4 34,-1 0 0,0 1 0,0 0 1,0-1-1,-1 1 0,0 0 0,-1 0 0,0 1 0,0-1 0,-1 13 0,3 17 300,-3-38-380,0 0 1,0 0 0,0 0 0,0 0 0,0 0 0,0 1-1,0-1 1,0 0 0,0 0 0,0 0 0,0 0-1,0 0 1,0 0 0,0 0 0,0 1 0,0-1-1,0 0 1,0 0 0,0 0 0,0 0 0,0 0 0,0 0-1,0 0 1,0 1 0,0-1 0,0 0 0,0 0-1,0 0 1,0 0 0,0 0 0,1 0 0,-1 0-1,0 0 1,0 0 0,0 0 0,0 1 0,0-1 0,0 0-1,0 0 1,0 0 0,1 0 0,-1 0 0,0 0-1,0 0 1,0 0 0,0 0 0,0 0 0,0 0-1,1 0 1,-1 0 0,0 0 0,0 0 0,0 0-1,0 0 1,0 0 0,0 0 0,1 0 0,4-9 260,6-15 54,-11 23-295,13-35 486,-2 0 0,-1 0 0,7-63 0,-16 86-392,2 0-79,-2 12-110,0 1 0,0-1 0,0 1 0,0-1 0,0 1 0,0-1 0,0 1 0,1 0 1,-1 0-1,0-1 0,0 1 0,0 0 0,2 0 0,1 0 7,0-1 0,-1 0 0,1 0 0,-1 0 1,1-1-1,-1 1 0,4-3 0,15-8-245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4.859"/>
    </inkml:context>
    <inkml:brush xml:id="br0">
      <inkml:brushProperty name="width" value="0.025" units="cm"/>
      <inkml:brushProperty name="height" value="0.025" units="cm"/>
    </inkml:brush>
  </inkml:definitions>
  <inkml:trace contextRef="#ctx0" brushRef="#br0">2871 13 12867,'9'-8'1427,"-17"5"-574,-19 2 46,-11 4-228,1 2 0,0 2 0,-45 13 0,-105 44 201,72-18-353,-111 64 1,-100 78 49,228-125-421,-167 141 1,-60 108-62,256-236-74,-67 99 0,-46 93 5,172-252-18,-159 255 9,-251 555-1,335-608-189,76-189-47,1 1 0,1 0 0,2 0 1,1 0-1,-1 48 0,8-43 12,-2-33 196,-1 0 0,0-1-1,1 1 1,-1-1-1,1 1 1,-1 0-1,1-1 1,0 1-1,-1-1 1,1 1-1,0-1 1,0 0 0,0 1-1,0-1 1,2 1-1,-3-1 0,1-1 0,0 0 0,0 0 1,-1 1-1,1-1 0,0 0 0,0 0 0,-1 0 0,1 0 0,0 0 0,0 0 0,0 0 1,-1 0-1,1 0 0,0-1 0,0 1 0,1-1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1.084"/>
    </inkml:context>
    <inkml:brush xml:id="br0">
      <inkml:brushProperty name="width" value="0.025" units="cm"/>
      <inkml:brushProperty name="height" value="0.025" units="cm"/>
    </inkml:brush>
  </inkml:definitions>
  <inkml:trace contextRef="#ctx0" brushRef="#br0">0 87 11763,'0'-1'87,"0"1"0,0-1 1,1 1-1,-1-1 0,0 0 0,0 1 1,0-1-1,1 1 0,-1-1 1,0 1-1,1-1 0,-1 1 1,0-1-1,1 1 0,-1-1 1,1 1-1,-1 0 0,1-1 1,-1 1-1,1 0 0,-1-1 1,1 1-1,0-1 0,5 10 2051,1 26 477,0 189 1098,-6-71-2600,-1-153-1108,0 8 61,1 0 0,-1 0 0,1-1 0,0 1 0,1-1-1,0 1 1,4 11 0,-5-19-57,-1 1 0,0-1 0,0 1 0,0-1-1,1 1 1,-1-1 0,0 1 0,1-1 0,-1 0 0,0 1 0,1-1 0,-1 1 0,1-1-1,-1 0 1,0 1 0,1-1 0,-1 0 0,1 0 0,-1 1 0,1-1 0,-1 0-1,1 0 1,-1 0 0,1 0 0,-1 0 0,1 0 0,0 1 0,0-2 2,0 1 0,0 0 0,0-1 1,0 1-1,0-1 0,0 1 1,0-1-1,0 0 0,0 1 0,0-1 1,0 0-1,-1 0 0,2 0 0,23-36 170,-22 30-146,97-176 447,-54 93-727,102-148 0,-139 224-512,-14 19-503,-22 24-674,21-22 2030,-16 18-828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1.584"/>
    </inkml:context>
    <inkml:brush xml:id="br0">
      <inkml:brushProperty name="width" value="0.025" units="cm"/>
      <inkml:brushProperty name="height" value="0.025" units="cm"/>
    </inkml:brush>
  </inkml:definitions>
  <inkml:trace contextRef="#ctx0" brushRef="#br0">1 1 14019,'3'26'1840,"1"2"-839,2-1-369,1 1 1480,3-3-864,1 0-367,2-7-257,6-5-824,0-7-440,5-9 808,2-5-288,1-11-152,0-4-121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2.049"/>
    </inkml:context>
    <inkml:brush xml:id="br0">
      <inkml:brushProperty name="width" value="0.025" units="cm"/>
      <inkml:brushProperty name="height" value="0.025" units="cm"/>
    </inkml:brush>
  </inkml:definitions>
  <inkml:trace contextRef="#ctx0" brushRef="#br0">161 93 16067,'-2'0'183,"0"0"-1,-1 1 0,1-1 0,0 1 1,0 0-1,0-1 0,0 1 0,0 0 1,0 0-1,0 1 0,0-1 0,1 0 1,-3 3-1,-22 22 606,19-19-200,-5 5-190,1 0 1,0 1-1,1 0 1,1 0-1,0 1 1,1 0-1,0 1 1,-10 26-1,18-40-377,0 0 0,-1 0 0,1 0 0,0 0 0,0 0 0,0 0 0,-1 0 1,1 0-1,0 0 0,0 0 0,0 0 0,0 0 0,1 0 0,-1 0 0,0-1 0,0 1 0,1 0 0,-1 0 0,0 0 0,1 1 0,0-2-10,-1 1 0,1-1 0,-1 0 0,1 0 0,0 1 0,-1-1 0,1 0 0,-1 0 0,1 0 0,0 0 0,-1 0 0,1 0 0,-1 0 0,1 0 0,0 0 0,-1 0 0,1 0 0,-1 0 0,1 0 0,0 0 0,-1-1 0,1 1 0,0-1 0,5-1 29,-1-1 1,1 0-1,-1-1 1,10-7-1,56-52 88,36-28-28,-104 88-102,1 1 0,-1 0-1,0-1 1,1 1 0,-1 0-1,1 1 1,0-1 0,0 1-1,-1 0 1,1 0 0,0 0-1,0 0 1,8 0 0,-11 1-1,1 0 0,-1 1 0,1-1 0,-1 1 0,1-1 0,-1 1 0,1-1 1,-1 1-1,0 0 0,1-1 0,-1 1 0,0 0 0,0 0 0,1 0 0,0 2 1,0-1-2,0 1 0,0-1 0,-1 1 1,1 0-1,-1 0 0,0-1 0,0 1 1,0 0-1,1 6 0,1 7-16,-1 0-1,-1 0 1,-1 26 0,0 13 97,0-55-72,0 1-1,0-1 0,0 1 0,0-1 1,0 1-1,0-1 0,0 1 1,0-1-1,0 1 0,1-1 1,-1 1-1,0-1 0,0 1 0,0-1 1,0 1-1,1-1 0,-1 0 1,0 1-1,0-1 0,1 1 0,-1-1 1,0 0-1,1 1 0,-1-1 1,1 0-1,-1 1 0,0-1 1,1 0-1,-1 0 0,1 1 0,-1-1 1,1 0-1,0 0-5,0 0-1,1 0 1,-1-1-1,0 1 1,0-1 0,0 1-1,0 0 1,0-1-1,0 0 1,0 1-1,0-1 1,0 0 0,1-1-1,34-37-557,-28 29 175,6-6-593,2 1 0,0 0 1,0 1-1,1 1 0,25-15 1,-15 12-184</inkml:trace>
  <inkml:trace contextRef="#ctx0" brushRef="#br0" timeOffset="1">763 1 15115,'-16'12'1052,"-2"-1"-195,0 2 0,1 0 0,1 1 0,0 0 0,1 1 0,-25 33 0,40-48-848,0 0 1,-1 0-1,1 1 1,0-1-1,0 0 0,-1 1 1,1-1-1,0 0 0,0 1 1,0-1-1,0 0 1,-1 1-1,1-1 0,0 0 1,0 1-1,0-1 0,0 0 1,0 1-1,0-1 1,0 1-1,0-1 0,0 0 1,0 1-1,0-1 0,0 0 1,0 1-1,0-1 1,0 0-1,0 1 0,1-1 1,-1 1-1,0-1 0,0 1 1,14-1-86,26-15-503,-33 12 476,14-5-256,4-2-308,31-9-1,-49 17 527,1 1-1,-1 0 1,0 0 0,0 0 0,1 1 0,-1 0 0,0 0 0,1 1-1,9 2 1,-15-3 121,0 0-1,0 1 1,0 0-1,0 0 1,0-1-1,0 1 1,0 0-1,-1 0 1,1 1-1,0-1 1,0 0-1,-1 1 1,1-1-1,-1 1 1,1-1-1,-1 1 1,0 0-1,0-1 1,0 1-1,1 2 1,-1-1 53,0 0 0,0 1 0,0-1 1,-1 0-1,0 0 0,1 0 0,-1 1 0,-1-1 1,1 0-1,0 0 0,-2 7 0,-2 1 245,0 0-1,0 1 1,-1-2 0,0 1-1,-14 19 1,6-10 671,-33 34 1,42-49-816,-1-1 1,0 1-1,0-1 1,0 0 0,0 0-1,-1-1 1,1 1 0,-1-1-1,0 0 1,0-1-1,-12 4 1,17-6-154,0 0 1,0 0-1,0 0 0,1 0 0,-1 0 1,0 0-1,0 0 0,0 0 1,0 0-1,0 0 0,0 0 0,0-1 1,1 1-1,-1 0 0,0-1 1,0 1-1,0-1 0,1 1 0,-1-1 1,0 1-1,1-1 0,-1 1 1,0-1-1,1 1 0,-1-1 0,1 0 1,-1 0-1,1 1 0,-1-1 1,1 0-1,-1 0 0,1 0 0,0 1 1,-1-1-1,1 0 0,0 0 1,0 0-1,0-1 0,-1-3-44,0-1 0,1 1 0,0 0 0,1-10 0,0 14 73,7-44-282,10-9-153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2.667"/>
    </inkml:context>
    <inkml:brush xml:id="br0">
      <inkml:brushProperty name="width" value="0.025" units="cm"/>
      <inkml:brushProperty name="height" value="0.025" units="cm"/>
    </inkml:brush>
  </inkml:definitions>
  <inkml:trace contextRef="#ctx0" brushRef="#br0">64 1 16243,'1'0'109,"-1"1"-1,1 0 0,-1-1 0,1 1 0,-1 0 1,1 0-1,-1-1 0,0 1 0,1 0 0,-1 0 1,0-1-1,0 1 0,0 0 0,1 0 0,-1 0 1,0 0-1,0-1 0,0 1 0,0 0 0,-1 0 1,1 1-1,-5 22 253,3-19-13,-7 36 844,1 0 0,2 0-1,-2 60 1,8-77-1068,1 1-1,2-1 1,0 0 0,1 0-1,1 0 1,2 0 0,10 28-1,-10-40-160,-5-17-218,-7-25-201,-11-17-247,-42-82 1,58 129 708,0 0 1,0 0-1,0-1 1,0 1 0,0 0-1,0-1 1,0 1-1,0 0 1,0 0 0,0-1-1,-1 1 1,1 0-1,0 0 1,0-1 0,1 1-1,-1 0 1,0 0 0,0-1-1,0 1 1,0 0-1,0-1 1,0 1 0,0 0-1,0 0 1,0-1-1,1 1 1,-1 0 0,0 0-1,0 0 1,0-1-1,0 1 1,1 0 0,-1 0-1,0 0 1,0 0-1,1-1 1,-1 1 0,0 0-1,17-4 123,32 4-256,-28 0-182,104-15-2406,-6 1-199,-118 14 2953,0 0 0,-1 0 0,1-1 0,-1 1 0,1 0 0,0 0 0,-1 0 0,1 1 0,0-1-1,-1 0 1,1 0 0,-1 0 0,1 0 0,0 0 0,-1 1 0,1-1 0,-1 0 0,1 1 0,-1-1 0,1 0 0,-1 1 0,1-1 0,-1 1 0,1-1 0,-1 0 0,0 1-1,1-1 1,-1 1 0,0-1 0,1 1 0,-1 0 0,0-1 0,1 1 0,-1-1 0,0 1 0,0 0 0,0-1 0,0 1 0,0-1 0,0 1 0,0 0 0,0-1 0,0 1-1,0-1 1,0 1 0,0 0 0,0-1 0,-1 2 0,0 4 375,-1 0 0,0 0-1,-1 0 1,-3 7 0,1-1 159,-8 31 1071,12-40-1512,0 1 1,1 0-1,-1-1 0,1 1 0,0 0 0,0-1 1,0 1-1,1 0 0,1 6 0,-2-9-114,0 0 0,1-1-1,-1 1 1,1 0 0,-1-1-1,1 1 1,0 0 0,-1-1 0,1 1-1,-1-1 1,1 1 0,0-1-1,0 1 1,-1-1 0,1 0-1,0 1 1,0-1 0,-1 0-1,1 1 1,0-1 0,0 0 0,0 0-1,0 0 1,-1 0 0,1 0-1,0 0 1,0 0 0,0 0-1,0 0 1,-1 0 0,1-1 0,1 1-1,27-10 115,-27 9-122,22-11-49,0-1 1,22-17-1,31-18-288,-68 43 256,1 1 0,-1 0 0,1 0 0,0 1 0,0 0 0,13-1 0,-21 3 61,-1 1 0,1 0 0,-1 0 1,1 0-1,-1 0 0,0 1 1,1-1-1,-1 0 0,1 1 1,-1-1-1,0 1 0,1-1 0,-1 1 1,0-1-1,1 1 0,-1 0 1,0 0-1,0 0 0,0 0 0,0 0 1,0 0-1,0 0 0,0 0 1,0 0-1,0 0 0,0 0 1,-1 1-1,1-1 0,0 0 0,-1 1 1,1-1-1,-1 0 0,1 1 1,-1-1-1,0 1 0,0 1 1,2 8 64,-1-1 0,-1 1 0,0-1 1,-1 12-1,0-3 76,5-2 69,-4-17-191,0 0 0,0 1 0,1-1 0,-1 0 0,0 0 0,0 1-1,1-1 1,-1 0 0,0 0 0,0 0 0,1 0 0,-1 1 0,0-1 0,1 0 0,-1 0 0,0 0-1,1 0 1,-1 0 0,0 0 0,1 0 0,-1 0 0,0 0 0,1 0 0,-1 0 0,0 0-1,1 0 1,0 0 0,2-2 11,0 1-1,0-1 1,1 0 0,-1 0-1,0 0 1,5-5-1,8-7-95,3-2-989,33-23 0,-43 34 594,-1 1-1,1 0 1,0 0-1,0 0 0,0 1 1,0 1-1,16-3 1,1 1-445,-1 0-91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3.308"/>
    </inkml:context>
    <inkml:brush xml:id="br0">
      <inkml:brushProperty name="width" value="0.025" units="cm"/>
      <inkml:brushProperty name="height" value="0.025" units="cm"/>
    </inkml:brush>
  </inkml:definitions>
  <inkml:trace contextRef="#ctx0" brushRef="#br0">52 0 16460,'-6'10'542,"1"0"1,0 0 0,1 0 0,0 1 0,0-1 0,-3 22 0,-5 70 904,10-82-1208,0 14 426,3 63 0,1-79-448,0 0 0,1 0 1,1-1-1,1 1 1,8 18-1,-13-35-206,0-1 1,0 1-1,0-1 0,0 1 1,0-1-1,0 1 0,0-1 1,1 0-1,-1 1 1,0-1-1,0 1 0,1-1 1,-1 0-1,0 1 0,0-1 1,1 0-1,-1 1 0,0-1 1,1 0-1,-1 1 0,1-1 1,-1 0-1,0 0 1,1 0-1,-1 1 0,1-1 1,-1 0-1,0 0 0,1 0 1,-1 0-1,1 0 0,0 0 1,8-12 172,1-23-34,-4 9-90,-4 16-74,1 1 1,-2-1 0,1 0 0,-1 0-1,-1 1 1,-1-21 0,2 34 17,0-1 0,1 1 1,-1-1-1,0 0 0,1 1 0,0-1 0,0 0 1,0 0-1,0 0 0,0 0 0,1-1 0,-1 1 1,1-1-1,0 1 0,0-1 0,0 0 0,0 0 0,0 0 1,0-1-1,0 1 0,1-1 0,-1 1 0,0-1 1,1 0-1,-1-1 0,1 1 0,0 0 0,-1-1 1,1 0-1,-1 0 0,1 0 0,0 0 0,-1-1 1,8-1-1,-4-1 0,1 0 0,0 0 0,-1-1 1,0 0-1,0-1 0,8-6 0,15-9-45,-29 20 42,-1 0 1,0-1-1,1 1 0,-1 0 1,1 0-1,-1 0 1,1-1-1,-1 1 1,1 0-1,-1 0 0,1 0 1,-1 0-1,1 0 1,-1 0-1,1 0 1,-1 0-1,1 0 0,-1 0 1,1 1-1,-1-1 1,1 0-1,-1 0 0,1 0 1,-1 1-1,1-1 1,-1 0-1,1 0 1,-1 1-1,0-1 0,1 0 1,-1 1-1,1-1 1,-1 1-1,0-1 1,1 0-1,-1 1 0,0-1 1,0 1-1,1-1 1,-1 1-1,0-1 0,0 1 1,0-1-1,0 1 1,0-1-1,0 1 1,0-1-1,1 1 0,-1-1 1,-1 1-1,1-1 1,0 2-1,1 36 226,-1-27-138,-1-10-68,1 1 0,0 0 0,0-1 1,1 1-1,-1 0 0,0-1 0,0 1 1,1 0-1,-1-1 0,1 1 0,-1-1 1,1 1-1,0-1 0,0 1 1,0-1-1,0 0 0,0 1 0,0-1 1,0 0-1,0 0 0,0 0 0,0 1 1,1-1-1,-1 0 0,1-1 0,2 3 1,-1-2 11,1-1 1,0 1 0,0-1 0,-1 1 0,1-1-1,0 0 1,0-1 0,-1 1 0,1-1-1,7-1 1,14-5 77,38-17 0,-47 17-127,1 0 1,0 1 0,0 1 0,0 1 0,31-5 0,-45 9 7,-1 0-1,1 0 1,-1 0 0,1 0 0,0 1 0,-1-1 0,1 1 0,-1-1-1,1 1 1,-1 0 0,1 0 0,-1 0 0,0 0 0,1 0 0,-1 1-1,0-1 1,0 1 0,2 1 0,-1 1 1,-1-1 1,1 0-1,-1 1 1,0-1-1,0 1 1,0 0-1,-1 0 1,1 0-1,-1 0 1,1 7-1,0-4 267,-2-5-428,1 1 0,-1 0-1,1 0 1,0-1-1,0 1 1,0 0-1,0-1 1,2 4-1,-2-6 120,0 1 0,-1-1 0,1 1 0,0-1-1,0 1 1,-1-1 0,1 0 0,0 1 0,0-1 0,-1 0 0,1 0 0,0 0-1,0 0 1,0 1 0,0-1 0,-1 0 0,1 0 0,0-1 0,0 1 0,0 0-1,-1 0 1,1 0 0,0 0 0,0-1 0,0 1 0,-1 0 0,1-1 0,0 1-1,0-1 1,-1 1 0,1-1 0,-1 1 0,1-1 0,0 0 0,17-12-498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4.440"/>
    </inkml:context>
    <inkml:brush xml:id="br0">
      <inkml:brushProperty name="width" value="0.025" units="cm"/>
      <inkml:brushProperty name="height" value="0.025" units="cm"/>
    </inkml:brush>
  </inkml:definitions>
  <inkml:trace contextRef="#ctx0" brushRef="#br0">193 36 16468,'1'-1'168,"0"-1"1,-1 1-1,1-1 1,-1 1-1,1-1 1,-1 0-1,0 1 1,0-1-1,0 0 1,0 1-1,0-1 1,0 0-1,0 1 1,0-1 0,-1-2-1,0 3-108,1 0 1,-1 1-1,1-1 0,-1 1 1,0-1-1,1 1 0,-1-1 1,0 1-1,1 0 1,-1-1-1,0 1 0,1 0 1,-1-1-1,0 1 0,0 0 1,0 0-1,1 0 0,-1-1 1,0 1-1,0 0 0,1 0 1,-1 0-1,0 0 0,0 1 1,0-1-1,1 0 0,-1 0 1,0 0-1,0 1 0,1-1 1,-1 0-1,0 1 0,0-1 1,1 1-1,-2 0 1,-12 6 108,0 1 1,0 1 0,0 1-1,1 0 1,1 0 0,0 1 0,0 1-1,1 0 1,1 1 0,-14 21 0,22-32-172,0 0 1,1 1 0,0-1 0,-1 1-1,1-1 1,0 1 0,-1 4-1,2-6-1,0-1 0,0 1-1,0-1 1,0 1 0,0-1-1,1 1 1,-1 0 0,0-1-1,0 1 1,0-1-1,0 1 1,1-1 0,-1 1-1,0-1 1,1 1 0,-1-1-1,0 1 1,1-1 0,-1 1-1,1-1 1,-1 0-1,0 1 1,1-1 0,-1 1-1,1-1 1,-1 0 0,1 0-1,0 1 1,-1-1 0,1 0-1,-1 0 1,1 0-1,-1 0 1,1 1 0,0-1-1,-1 0 1,1 0 0,-1 0-1,1 0 1,1-1 0,49 0-185,-39 0 144,0 0 0,0 0 0,0 2 0,0-1 0,22 6 0,-31-6 43,0 1 1,-1 0 0,1 0 0,-1 1 0,1-1 0,-1 0-1,0 1 1,1 0 0,-1-1 0,0 1 0,0 0 0,0 0-1,0 0 1,-1 0 0,1 1 0,-1-1 0,1 0-1,-1 1 1,0-1 0,0 1 0,0-1 0,0 1 0,0 0-1,0 0 1,-1-1 0,1 1 0,-1 0 0,0 0 0,0-1-1,0 6 1,-1 1 75,0 0 0,0 0 0,-1 0-1,-1 0 1,1 0 0,-1 0 0,0-1-1,-1 0 1,0 1 0,-1-1 0,-8 12 0,3-7 162,0 0 0,-1-1 1,0 0-1,-1-1 1,-22 17-1,29-25-158,-1 0 1,1 0-1,0 0 0,-1-1 1,1 0-1,-1 0 1,-9 2-1,14-4-106,0 0 0,0 1 0,0-1-1,0 0 1,0 0 0,0 0 0,0 0 0,0 0 0,0 0 0,0 0 0,0 0 0,0 0-1,0 0 1,0 0 0,0-1 0,0 1 0,0 0 0,0-1 0,0 1 0,0-1-1,0 1 1,1-1 0,-1 0 0,0 1 0,0-1 0,1 0 0,-1 1 0,0-1-1,1 0 1,-1 0 0,0 0 0,1 0 0,-1 1 0,1-1 0,0 0 0,-1 0 0,1 0-1,0 0 1,-1 0 0,1 0 0,0 0 0,0 0 0,0 0 0,0 0 0,0 0-1,0 0 1,0 0 0,0 0 0,1 0 0,-1-1 0,2-8-254,1 0 1,0 0 0,0 0-1,1 0 1,0 1-1,0 0 1,12-17 0,11-13-516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4.908"/>
    </inkml:context>
    <inkml:brush xml:id="br0">
      <inkml:brushProperty name="width" value="0.025" units="cm"/>
      <inkml:brushProperty name="height" value="0.025" units="cm"/>
    </inkml:brush>
  </inkml:definitions>
  <inkml:trace contextRef="#ctx0" brushRef="#br0">25 103 16948,'1'-1'80,"-1"1"1,1-1-1,-1 0 1,1 1 0,-1-1-1,1 0 1,0 1-1,-1-1 1,1 1-1,0-1 1,-1 1 0,1-1-1,0 1 1,0 0-1,0-1 1,-1 1-1,1 0 1,0 0 0,0-1-1,1 1 1,-2 0-27,1 1 1,-1-1 0,0 1-1,1-1 1,-1 0 0,0 1-1,0-1 1,1 1 0,-1-1-1,0 1 1,0-1 0,1 1-1,-1-1 1,0 1 0,0-1-1,0 1 1,0-1-1,0 1 1,0 0 0,0-1-1,0 1 1,0-1 0,0 1-1,-8 46 1765,6-39-1508,-10 49 400,3 1 1,2 1-1,0 88 1,7-144-670,0 1 1,1 0-1,-1-1 1,1 1-1,-1 0 1,1-1-1,0 1 1,1-1-1,2 7 1,-3-10-26,-1 1 1,1 0-1,0 0 1,0-1-1,0 1 0,-1 0 1,1-1-1,0 1 1,0-1-1,0 1 1,0-1-1,0 0 1,0 1-1,0-1 1,0 0-1,0 0 0,0 1 1,0-1-1,0 0 1,0 0-1,1 0 1,-1 0-1,0 0 1,0-1-1,0 1 0,0 0 1,0 0-1,0-1 1,0 1-1,0-1 1,0 1-1,0-1 1,-1 1-1,1-1 1,0 1-1,0-1 0,1-1 1,18-13 158,1-1 0,-2-2 0,0 0 0,-2 0 0,22-30 0,-26 33-107,119-152 365,-103 126-963,-2-1-1,27-56 1,-54 96 289,1 0 0,0 0 1,0 0-1,0 0 1,-1 0-1,1 0 0,-1 0 1,0-1-1,0-2 1,0 5 211,0-1-1,0 1 1,0 0 0,0 0 0,0 0 0,0 0 0,0 0-1,0 0 1,0-1 0,0 1 0,0 0 0,0 0-1,0 0 1,0 0 0,0 0 0,0 0 0,0 0 0,0 0-1,0-1 1,-1 1 0,1 0 0,0 0 0,0 0 0,0 0-1,0 0 1,0 0 0,0 0 0,0 0 0,0 0-1,-1 0 1,1 0 0,0 0 0,0 0 0,0 0 0,0 0-1,0 0 1,0 0 0,0 0 0,-1 0 0,1 0 0,0 0-1,0 0 1,0 0 0,0 0 0,0 0 0,-1 0 0,-8 9-393,-5 11-524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5.525"/>
    </inkml:context>
    <inkml:brush xml:id="br0">
      <inkml:brushProperty name="width" value="0.025" units="cm"/>
      <inkml:brushProperty name="height" value="0.025" units="cm"/>
    </inkml:brush>
  </inkml:definitions>
  <inkml:trace contextRef="#ctx0" brushRef="#br0">1 1 16500,'7'21'1608,"3"-5"-960,3-3-256,4-3 720,0-3-159,4-3-649,1-1-456,-1-3 272,-1-3-96,-2-1-168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6.010"/>
    </inkml:context>
    <inkml:brush xml:id="br0">
      <inkml:brushProperty name="width" value="0.025" units="cm"/>
      <inkml:brushProperty name="height" value="0.025" units="cm"/>
    </inkml:brush>
  </inkml:definitions>
  <inkml:trace contextRef="#ctx0" brushRef="#br0">99 353 15779,'-9'7'609,"1"0"-1,0 0 0,1 0 0,-1 1 0,2 0 0,-1 1 0,1 0 1,-7 13-1,9-16-442,0 1 0,1 0 0,0 0 0,0 0 1,1 0-1,0 0 0,0 1 0,1-1 0,0 1 1,0-1-1,1 1 0,0 10 0,0-18-154,1 1 0,-1 0 0,0 0 0,0-1 0,0 1 0,0 0 0,1 0 0,-1-1 0,0 1 0,1 0 0,-1 0 0,0-1 0,1 1 0,-1-1 0,1 1 0,-1 0 0,1-1 0,0 1 0,-1-1 0,1 1 0,-1-1 0,1 0 0,0 1 0,-1-1 0,2 1 0,0-1-1,-1 0 0,1 1 0,-1-1 0,1 0-1,0 0 1,-1 0 0,1-1 0,-1 1 0,1 0 0,-1-1-1,1 1 1,1-1 0,4-2 6,0-1 0,-1 1 0,1-1 0,8-7-1,9-9 29,-1-1 0,37-43 0,34-57 96,-77 100-122,-28 37-10,1 1 0,1 1 1,-9 23-1,8-16 60,4-13 30,0 0 1,1 1 0,1 0 0,0 0 0,0 1 0,2-1 0,-3 22-1,5-33-91,0-1 1,0 1-1,0-1 0,1 1 0,-1-1 0,0 0 0,0 1 0,1-1 0,-1 1 0,1-1 0,-1 0 0,1 1 0,0-1 0,0 0 1,-1 0-1,1 0 0,0 1 0,0-1 0,0 0 0,0 0 0,0 0 0,3 1 0,-2-1 13,0 0 0,0-1 0,0 1 0,0 0 0,1-1 0,-1 0 0,0 1 0,1-1 0,-1 0 0,0 0 0,1-1 0,3 0 0,7-2 57,-1 0 0,0-1-1,0-1 1,12-6 0,-20 9-75,16-8-10,-1-1 0,1-1-1,-2 0 1,0-1 0,0-2 0,20-21-1,-17 13-2,0-2 0,-2-1-1,30-51 1,14-42 45,-51 94-6,-1-1 1,13-46-1,-23 71-28,0-1 1,-1 1-1,1-1 0,-1 1 0,0-1 1,1 0-1,-1 1 0,0-1 1,0 0-1,0 1 0,0-1 1,-1 1-1,1-1 0,0 0 0,-1-2 1,0 4-2,1 0 0,-1 0 0,1 0 0,-1 0 0,1 0 0,-1 0 1,0 0-1,1 0 0,-1 0 0,1 0 0,-1 0 0,1 0 0,-1 1 0,1-1 1,-1 0-1,1 0 0,-1 1 0,1-1 0,-1 0 0,1 0 0,0 1 0,-1-1 0,1 1 1,-1-1-1,1 0 0,0 1 0,-1-1 0,1 1 0,-8 7-3,1 1 1,-12 16-1,0 6 0,1 1 1,1 1-1,2 0 0,1 2 1,2-1-1,-11 50 0,21-77 9,1 0-1,0 1 0,0-1 1,1 0-1,0 1 0,0-1 1,2 9-1,-1-14-3,-1 0 0,1 0 0,-1 0 0,1-1 0,0 1 0,0 0 0,0 0 0,0-1 0,0 1 0,1 0 0,-1-1 0,0 1 0,1-1 0,-1 0 0,1 0 0,-1 1 0,1-1 0,0 0 0,-1 0 0,1 0 0,0 0 0,0-1 0,0 1 0,0 0 0,0-1 0,0 0 0,0 1 1,0-1-1,0 0 0,2 0 0,6 0 2,0-1-1,-1 1 1,1-2 0,0 0 0,-1 0 0,1 0 0,-1-1 0,0-1 0,14-7 0,-8 3 10,0 0 1,-1-1 0,-1-1-1,24-21 1,-28 23 1,0-1 0,0 0 0,-1 0 0,0-1 0,-1 0 1,0-1-1,-1 1 0,9-20 0,-15 28-13,1 1 1,-1 0-1,0 0 1,1-1-1,-1 1 1,0 0-1,0 0 0,0-1 1,0 1-1,0 0 1,0-1-1,0 1 1,-1-2-1,1 3-2,-1-1 1,1 1-1,0-1 1,0 1-1,-1 0 1,1-1-1,0 1 0,-1 0 1,1-1-1,0 1 1,-1 0-1,1-1 1,0 1-1,-1 0 1,1 0-1,-1-1 0,1 1 1,-1 0-1,1 0 1,-1 0-1,1 0 1,-1 0-1,1 0 0,-1-1 1,-2 2 0,1-1 0,0 0 1,-1 1-1,1-1 0,0 1 0,-1 0 0,1 0 0,0-1 1,0 2-1,0-1 0,0 0 0,0 0 0,-3 2 1,-8 9 7,-1 0 1,1 1-1,1 0 1,0 1-1,1 0 1,0 1 0,2 1-1,-1-1 1,2 1-1,0 1 1,-5 18-1,12-34-7,0 1-1,1 0 1,-1-1-1,1 1 1,-1 0-1,1 0 0,0-1 1,0 1-1,0 0 1,0 0-1,0 0 1,0-1-1,1 1 1,-1 0-1,0 0 0,1-1 1,1 4-1,-1-4 0,0 0-1,0 0 0,0-1 1,0 1-1,0 0 1,1-1-1,-1 1 0,0-1 1,0 0-1,1 1 1,-1-1-1,0 0 0,0 0 1,1 1-1,-1-1 1,0 0-1,1 0 0,-1-1 1,0 1-1,0 0 0,1 0 1,-1-1-1,0 1 1,1 0-1,0-1 0,14-5-5,1 0 0,-2-1-1,1-1 1,15-10 0,-17 10-20,1 0 0,0 0 1,0 1-1,27-7 0,-39 13 15,0 0-1,0 1 0,0-1 1,0 1-1,0 0 1,0 0-1,1 0 0,-1 1 1,0-1-1,0 1 0,4 1 1,-6-2 7,1 1 0,-1 0 0,1 0 0,-1-1 0,0 1 0,1 0 0,-1 1 0,0-1 0,1 0 0,-1 0 0,0 0 0,0 1-1,0-1 1,0 1 0,-1-1 0,1 1 0,0-1 0,0 1 0,-1-1 0,1 1 0,0 2 0,1 10 1,-1-7 19,0-1 0,1 1 0,-1-1 0,6 13-1,-6-18-10,-1 0 0,1 0 0,-1 0 1,1-1-1,0 1 0,-1 0 0,1 0 0,0 0 0,-1-1 0,1 1 0,0 0 0,0-1 0,0 1 0,0 0 0,0-1 0,0 1 0,0-1 0,0 0 0,0 1 0,0-1 0,0 0 0,0 1 0,0-1 0,0 0 0,0 0 0,0 0 0,0 0 0,0 0 0,0 0 0,0 0 0,0-1 0,0 1 0,0 0 0,0-1 0,0 1 0,2-1 0,7-4 21,-1-1-1,1 0 0,-2 0 0,1-1 0,-1 0 0,12-13 0,-12 13-57,0-1-1,0 1 1,1 0-1,-1 0 1,2 1-1,10-6 0,-20 12 23,1 0 1,-1-1-1,1 1 0,-1 0 0,1 0 0,-1 0 0,1 0 0,-1 0 0,1 0 0,-1 0 0,1 0 0,-1 0 0,1 0 0,-1 0 0,1 0 0,-1 0 1,1 0-1,-1 0 0,1 0 0,-1 0 0,1 1 0,-1-1 0,1 0 0,-1 0 0,1 1 0,-1-1 0,0 0 0,1 1 0,-1-1 0,0 0 0,1 1 1,-1-1-1,0 1 0,1-1 0,-1 0 0,0 1 0,0-1 0,1 1 0,-1-1 0,0 1 0,0-1 0,0 1 0,0-1 0,0 1 0,1-1 0,-1 1 1,0-1-1,0 1 0,0-1 0,-1 1 0,1-1 0,0 1 0,0 0 0,-4 32-623,4-31 482,-1 3-95,-4 36-743,6-34 679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6.907"/>
    </inkml:context>
    <inkml:brush xml:id="br0">
      <inkml:brushProperty name="width" value="0.025" units="cm"/>
      <inkml:brushProperty name="height" value="0.025" units="cm"/>
    </inkml:brush>
  </inkml:definitions>
  <inkml:trace contextRef="#ctx0" brushRef="#br0">1 193 14483,'4'-1'1010,"1"0"-1,-1 0 1,0 0 0,1-1 0,6-3-1,7-2-13,-8 5-821,1-1 0,-1-1 0,0 0 0,-1 0 0,1-1 0,-1 0 0,0-1 0,0 0 0,0 0 1,-1-1-1,0 0 0,0 0 0,-1-1 0,0 0 0,0 0 0,6-11 0,-13 18-159,1 0 0,0 1 0,-1-1 0,1 0 1,-1 0-1,0 0 0,1 0 0,-1 0 0,0 0 0,1 0 0,-1 0 0,0 0 0,0 0 0,0 0 0,0 0 0,0 0 0,0 0 0,0 1 0,0-3 1,-1 3-8,1-1 1,0 1 0,-1 0 0,1-1 0,-1 1 0,1 0 0,-1 0 0,1-1 0,-1 1-1,1 0 1,-1 0 0,1 0 0,-1-1 0,1 1 0,-1 0 0,1 0 0,-1 0 0,1 0-1,-1 0 1,1 0 0,-1 0 0,1 0 0,-1 1 0,0-1 0,-4 1 27,1 0 0,-1 1 1,1 0-1,0 0 0,-1 0 0,-5 4 1,-4 5-22,0 0 0,1 1 0,1 0 0,0 1 0,1 1 0,0-1 0,1 2 0,1 0 0,0 0 0,1 0 0,-7 18 0,14-30-15,0 1 0,0-1 0,0 0 1,1 1-1,-1-1 0,1 6 0,0-9 0,0 1-1,0 0 1,0 0-1,0-1 1,0 1-1,0 0 1,1-1-1,-1 1 1,0 0-1,0 0 1,1-1-1,-1 1 1,1-1-1,-1 1 1,1 0-1,-1-1 1,1 1-1,-1-1 1,1 1-1,-1-1 1,1 1-1,-1-1 1,1 0-1,0 1 1,-1-1-1,1 0 1,0 1-1,-1-1 1,1 0-1,0 0 1,0 1-1,-1-1 1,1 0-1,0 0 1,0 0-1,-1 0 1,1 0-1,1 0 1,4-1-1,0 0 0,0 0 1,0 0-1,0-1 0,0 0 1,0 0-1,-1 0 1,11-6-1,47-33-7,-32 21-4,-5 3-2,-11 6-15,1 0 0,1 1-1,0 1 1,0 0-1,1 2 1,33-10-1,-49 16 24,0 0 0,0 1 0,0 0 0,0 0-1,1 0 1,-1 0 0,0 0 0,0 0 0,0 0 0,0 1 0,1-1 0,-1 1 0,0-1-1,0 1 1,0 0 0,0 0 0,0 0 0,0 0 0,0 0 0,-1 0 0,1 1-1,0-1 1,2 3 0,-2-1-13,0 0 0,0 1 1,0-1-1,-1 1 0,1-1 0,-1 1 0,0 0 0,0-1 0,0 1 0,0 0 0,0 7 0,-1 2 317,0 1-1,-1 0 1,0-1-1,-4 19 1,15-94 234,4-70 0,-12 108-472,-2 23-89,0 0 0,1 0 0,-1 0 0,0 1 0,0-1 0,1 0 0,-1 0 0,0 0 0,1 0 0,-1 0 1,1 1-1,-1-1 0,1 0 0,0 0 0,-1 1 0,1-1 0,0 0 0,-1 1 0,1-1 0,0 1 0,0-1 0,-1 1 0,1-1 0,0 1 0,0 0 0,0-1 0,0 1 0,0 0 1,0 0-1,0-1 0,1 1 0,34 1-1654,-19 0 905,-5-2 474,0 0 1,0-1-1,22-7 0,6-3-490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5.623"/>
    </inkml:context>
    <inkml:brush xml:id="br0">
      <inkml:brushProperty name="width" value="0.025" units="cm"/>
      <inkml:brushProperty name="height" value="0.025" units="cm"/>
    </inkml:brush>
  </inkml:definitions>
  <inkml:trace contextRef="#ctx0" brushRef="#br0">203 2 16051,'0'0'88,"-1"0"0,0 0-1,1-1 1,-1 1-1,0 0 1,0 0-1,0 0 1,1 0 0,-1 0-1,0 0 1,0 0-1,1 0 1,-1 0-1,0 0 1,0 0 0,1 1-1,-1-1 1,0 0-1,0 1 1,1-1 0,-1 0-1,0 1 1,1-1-1,-1 1 1,0-1-1,1 1 1,-1-1 0,1 1-1,-1-1 1,1 1-1,-1 0 1,1-1-1,-1 1 1,1 0 0,0-1-1,-1 1 1,1 0-1,0 0 1,-1 1-1,-12 37 1197,11-33-951,-12 46 322,1 1-1,3 0 1,3 1-1,-1 55 1,8-103-629,0 1-1,0 0 1,0 0 0,1 0 0,1 0-1,1 7 1,-2-13-32,-1 0 0,1 0 0,-1 0 0,1 1 0,0-1 0,-1 0 0,1 0 0,0 0 0,0 0 0,0 0 0,0 0 0,0-1 0,0 1 0,0 0 0,0 0 0,1-1 0,-1 1 0,0 0 0,0-1 0,0 0 0,1 1 0,-1-1 0,0 0 0,1 1 0,-1-1 0,0 0 0,1 0 0,-1 0 0,0 0 0,1 0 0,-1-1 0,0 1 0,1 0 0,-1 0 0,0-1 0,0 1 0,2-2 0,6-1-77,1-1 0,-1-1-1,0 1 1,9-8 0,-11 7 3,-1 1 0,1 0 0,0 0 0,0 1 0,1 0 0,-1 0 0,1 0 0,9-1 0,-16 4 71,-1 0 1,1 0-1,0 0 1,0 0-1,-1 0 1,1 0-1,0 0 1,0 0-1,0 0 1,-1 0-1,1 1 1,0-1-1,0 0 1,-1 0 0,1 1-1,0-1 1,-1 1-1,1-1 1,0 0-1,-1 1 1,1 0-1,-1-1 1,1 1-1,0-1 1,-1 1-1,1 0 1,0 1 4,0 0 0,-1 0 0,1-1 0,-1 1 0,1 0 0,-1 0 0,0 0 0,1 0 0,-1 0 0,0 3 0,-1 4 45,0 1-1,-1-1 1,-4 15-1,-1-3 180,-1-1 0,-1 0 0,0-1 1,-19 28-1,20-35 5,0 0-1,-1 0 1,-1-1 0,0-1 0,0 1 0,-1-2-1,-20 15 1,24-21-99,1 1 0,-1-1 0,0-1 0,0 1 0,0-1 0,-1 0 0,1 0 0,0-1 0,-15 0 0,20 0-135,0-1 1,0 0 0,-1 0 0,1 0 0,0-1-1,-1 1 1,1 0 0,0-1 0,0 0 0,-1 1-1,1-1 1,0 0 0,0 0 0,0 0 0,0-1-1,0 1 1,0 0 0,0-1 0,1 1-1,-1-1 1,0 0 0,1 1 0,-1-1 0,1 0-1,0 0 1,0 0 0,0 0 0,0 0 0,0 0-1,0 0 1,0-1 0,0 1 0,1 0 0,-1-4-1,1 2-135,0 0-1,0 0 1,0 0-1,1 0 0,-1 0 1,1 0-1,0 0 0,0 1 1,0-1-1,1 0 0,0 0 1,-1 1-1,1-1 0,0 1 1,1 0-1,-1 0 0,5-5 1,-1 1-120,1 0 1,1 1-1,-1 0 0,1 0 1,0 1-1,12-6 0,18-6-558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7.464"/>
    </inkml:context>
    <inkml:brush xml:id="br0">
      <inkml:brushProperty name="width" value="0.025" units="cm"/>
      <inkml:brushProperty name="height" value="0.025" units="cm"/>
    </inkml:brush>
  </inkml:definitions>
  <inkml:trace contextRef="#ctx0" brushRef="#br0">42 0 15363,'1'0'109,"0"1"-1,-1-1 0,1 1 1,0-1-1,0 1 1,0-1-1,-1 1 1,1-1-1,0 1 0,-1-1 1,1 1-1,0 0 1,-1-1-1,1 1 0,-1 0 1,1 0-1,-1 0 1,0-1-1,1 1 0,-1 0 1,0 0-1,1 0 1,-1 0-1,0 0 0,0 0 1,0-1-1,0 1 1,0 0-1,0 2 0,1 31 1217,-1-31-961,-6 87 2214,-23 115 1,12-99-1668,16-96-813,-1 0 0,1 0 0,1 1 0,1 20 0,-1-31-92,0 1 0,0-1 0,0 1 1,0 0-1,0-1 0,0 1 0,1-1 0,-1 1 1,0-1-1,0 1 0,1-1 0,-1 1 0,0-1 1,1 1-1,-1-1 0,0 1 0,1-1 0,-1 1 1,1-1-1,-1 0 0,1 1 0,-1-1 0,1 0 1,-1 1-1,1-1 0,-1 0 0,2 1 0,-1-1 1,0 0-1,0-1 1,0 1-1,0 0 1,0 0-1,0 0 0,0-1 1,0 1-1,0 0 1,0-1-1,0 1 0,0-1 1,2-1-1,28-26 56,-28 24-50,36-41 1,-29 33-58,0-1 0,1 2 0,0-1 0,0 1 0,17-10 0,-27 20 28,0 0 1,0 0-1,0 0 0,0 1 1,0-1-1,1 1 1,-1-1-1,0 1 0,0-1 1,1 1-1,-1 0 0,0 0 1,1-1-1,-1 1 1,0 0-1,1 0 0,-1 0 1,0 0-1,1 1 1,-1-1-1,0 0 0,1 1 1,1 0-1,-2 0-3,1 0 0,-1 0 0,0 1 0,1-1 0,-1 0 0,0 1 0,0-1 0,0 1 0,0 0-1,0-1 1,0 1 0,0 0 0,0-1 0,0 4 0,2 5-45,-1 1-1,-1-1 1,1 1-1,-1 17 1,-1 31 101,13-75 80,-6 5-130,1 1 0,0 0 1,1 1-1,0 0 0,0 0 1,1 1-1,0 0 0,1 1 0,0 0 1,0 1-1,0 0 0,1 1 0,-1 0 1,1 1-1,1 0 0,18-3 1,-31 7-63,1 0 1,0 0 0,0-1 0,0 1-1,-1 0 1,1 0 0,0 0 0,0-1-1,0 1 1,-1 0 0,1-1 0,0 1-1,0-1 1,-1 1 0,1-1 0,0 1 0,-1-1-1,1 1 1,-1-1 0,1 0 0,-1 1-1,1-1 1,-1 0 0,1 0 0,-1 1-1,0-1 1,1 0 0,-1 0 0,0 1-1,1-2 1,-2 0-22,1 1 0,-1 0 0,1-1 0,-1 1 0,1 0 0,-1 0 0,1-1 0,-1 1 0,0 0 0,0 0 0,0 0 0,0 0 0,0 0 0,0 0 0,0 0 0,0 0 0,0 0 0,-3-1 0,-16-10-781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8.042"/>
    </inkml:context>
    <inkml:brush xml:id="br0">
      <inkml:brushProperty name="width" value="0.025" units="cm"/>
      <inkml:brushProperty name="height" value="0.025" units="cm"/>
    </inkml:brush>
  </inkml:definitions>
  <inkml:trace contextRef="#ctx0" brushRef="#br0">10 79 15155,'-10'-1'1657,"10"-1"-945,5-2-240,13 0 1192,7-2-552,8-1-375,0-2-353,10-1-840,0-3 584,5 2-104,0-1-104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8.600"/>
    </inkml:context>
    <inkml:brush xml:id="br0">
      <inkml:brushProperty name="width" value="0.025" units="cm"/>
      <inkml:brushProperty name="height" value="0.025" units="cm"/>
    </inkml:brush>
  </inkml:definitions>
  <inkml:trace contextRef="#ctx0" brushRef="#br0">111 175 18388,'-26'15'1208,"15"-10"-814,0 1 0,0 1 0,-14 11 0,22-16-320,1 0-1,0 0 1,0 1-1,0-1 1,0 0 0,0 1-1,0-1 1,1 1-1,0 0 1,-1-1-1,1 1 1,0 0 0,0 0-1,0 0 1,1 0-1,-1 0 1,1 0-1,-1 0 1,1 4 0,0-6-59,0 0 1,0-1-1,0 1 0,0 0 1,1-1-1,-1 1 1,0 0-1,0-1 1,0 1-1,1 0 1,-1-1-1,0 1 1,1-1-1,-1 1 1,1 0-1,-1-1 1,1 1-1,-1-1 1,1 1-1,-1-1 1,1 0-1,-1 1 1,1-1-1,-1 1 1,1-1-1,0 0 1,-1 0-1,1 1 1,0-1-1,-1 0 1,1 0-1,0 0 1,-1 0-1,1 0 1,0 0-1,0 0 1,-1 0-1,1 0 1,0 0-1,-1 0 1,1 0-1,0 0 1,-1 0-1,1-1 1,0 1-1,-1 0 1,1-1-1,-1 1 1,2-1-1,4-1 50,0-1-1,-1 0 1,1 0 0,6-5-1,4-5 32,-1-1-1,-1 0 1,0 0-1,-1-1 1,14-21-1,49-88 136,-66 107-235,-23 63 47,3-18-2,2 1 0,2 0 0,0 0 0,-2 55 0,8-82-66,0 0 0,0 0-1,0 0 1,0 0 0,0 0-1,1 0 1,-1 0 0,1 0-1,-1-1 1,1 1 0,0 0 0,0 0-1,0 0 1,0-1 0,1 3-1,-1-4-27,0 1 0,-1-1 0,1 1 1,0-1-1,0 1 0,-1-1 0,1 0 0,0 1 0,0-1 0,0 0 0,0 0 0,-1 0 0,1 0 0,0 1 0,0-1 0,0 0 1,0 0-1,0-1 0,-1 1 0,1 0 0,0 0 0,0 0 0,1-1 0,3-1-105,0-1 0,-1 0 0,1 1-1,-1-2 1,0 1 0,0 0 0,0-1 0,0 0 0,3-5 0,19-26-401,1-7-195</inkml:trace>
  <inkml:trace contextRef="#ctx0" brushRef="#br0" timeOffset="1">432 79 16027,'-5'15'428,"-6"18"763,2 0 0,-6 38 0,13-59-994,1-1 0,1 1 0,0-1 0,0 1 0,1-1 0,0 0 0,1 1 0,1-1 0,0 0 0,6 15 0,-9-24-192,16 35 68,-2 0 1,13 54 0,-24-78 12,-1 0 0,0 0 0,-2 0 0,1 0 0,-1 1-1,-1-1 1,0 0 0,-1 0 0,-1 0 0,0 0 0,-6 14 0,5-13 160,-2-1 1,-9 16-1,14-26-188,-1-1 0,1 0-1,0 1 1,-1-1 0,0 0-1,1 0 1,-1 0-1,0 0 1,0-1 0,0 1-1,0 0 1,0-1 0,-1 1-1,1-1 1,0 0 0,-1 0-1,1 0 1,-1 0-1,-4 1 1,6-2-35,-1 0 1,1 0-1,0 0 0,0 0 0,0-1 0,0 1 1,0 0-1,0 0 0,0-1 0,0 1 0,0-1 1,0 1-1,0-1 0,0 0 0,0 1 1,0-1-1,0 0 0,0 0 0,0 1 0,1-1 1,-1 0-1,0-1 0,-1-1 5,0 0 0,1 0 0,-1 0-1,1-1 1,0 1 0,0 0 0,-1-5 0,0-4-35,1 0 0,0 0 0,2-16 1,1 5-58,2 0 0,0 1 1,1 0-1,2 0 1,0 0-1,1 1 1,2 0-1,0 1 0,21-33 1,14-11-376,79-86 1,-47 60 296,-58 68 150,-11 13 7,0 0 1,0-1-1,-1 0 0,-1 0 0,0 0 1,0-1-1,5-13 0,-10 23-9,-1 0-1,1-1 0,-1 1 1,0 0-1,0 0 0,1 0 0,-1-1 1,0 1-1,0 0 0,0 0 1,0-1-1,0 1 0,-1 0 1,1 0-1,0-2 0,-1 3 0,1 0 0,0-1 0,-1 1-1,1 0 1,0-1 0,-1 1 0,1 0-1,0-1 1,-1 1 0,1 0 0,0 0-1,-1-1 1,1 1 0,-1 0 0,1 0-1,0 0 1,-1 0 0,1 0 0,-1 0-1,1-1 1,-1 1 0,1 0 0,-1 0-1,1 0 1,-1 0 0,0 1 0,-2-1 15,0 1-1,-1 0 1,1 1 0,0-1 0,0 0 0,0 1 0,0 0 0,0-1-1,-4 5 1,-8 7 70,1 0-1,0 1 1,1 1-1,-17 23 1,25-31-60,0 0 1,1 1 0,-1-1 0,2 1 0,-1 0 0,1 1-1,0-1 1,1 0 0,0 1 0,0-1 0,1 1 0,-1 12 0,2-19-23,0 0 0,0 0 0,1 1 0,-1-1 0,0 0 0,1 0 0,0 1 1,0-1-1,-1 0 0,1 0 0,0 0 0,1 0 0,-1 0 0,0 0 1,1 0-1,-1-1 0,1 1 0,-1 0 0,1-1 0,0 1 0,2 1 0,0-1 0,-1-1-1,1 1 0,0-1 0,0 1 1,0-1-1,0 0 0,0-1 0,1 1 1,-1-1-1,0 0 0,4 0 0,5-1-152,0-1 0,0 0 0,0 0 0,0-2 0,-1 1 0,21-10 0,-25 9 23,0 0-1,-1-1 1,1 0-1,-1 0 1,0 0 0,0-1-1,-1 0 1,1 0 0,-1-1-1,-1 0 1,1 0-1,8-15 1,1-16-374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9.111"/>
    </inkml:context>
    <inkml:brush xml:id="br0">
      <inkml:brushProperty name="width" value="0.025" units="cm"/>
      <inkml:brushProperty name="height" value="0.025" units="cm"/>
    </inkml:brush>
  </inkml:definitions>
  <inkml:trace contextRef="#ctx0" brushRef="#br0">0 45 17492,'14'-8'1560,"11"2"-1104,-1-1-192,12 1 896,6-1-735,3 1-225,1 3-96,-6 2-104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9.749"/>
    </inkml:context>
    <inkml:brush xml:id="br0">
      <inkml:brushProperty name="width" value="0.025" units="cm"/>
      <inkml:brushProperty name="height" value="0.025" units="cm"/>
    </inkml:brush>
  </inkml:definitions>
  <inkml:trace contextRef="#ctx0" brushRef="#br0">198 46 15243,'2'-3'344,"0"0"-1,-1 0 1,1 0 0,-1 0-1,0-1 1,0 1 0,0-1-1,0-4 1,-1 8-282,0-1 1,0 1-1,0-1 1,0 1-1,0-1 0,0 1 1,0-1-1,0 1 1,0 0-1,-1-1 1,1 1-1,0-1 0,0 1 1,-1 0-1,1-1 1,0 1-1,0-1 1,-1 1-1,1 0 0,0-1 1,-1 1-1,1 0 1,-1 0-1,1-1 1,0 1-1,-1 0 1,-1-1 69,1 1 1,-1 0 0,0-1 0,1 1 0,-1 0 0,0 0 0,1 0 0,-1 1 0,0-1 0,1 0 0,-4 1 0,-4 2 49,0 0 0,1 1 0,-1 0 0,1 0 0,0 1 0,0 0 0,0 0 0,1 1 1,0 0-1,-9 9 0,4-2-126,0 0 1,1 1-1,1 0 1,-14 26-1,21-35-52,1 0 0,0-1 0,0 1-1,0 0 1,-1 10 0,3-15-6,0 1 0,0-1 0,-1 1 0,1-1 0,0 1 0,0-1 0,1 1 0,-1-1 0,0 1 0,0-1 0,0 1 0,0-1 0,0 1 0,1-1 0,-1 1 0,0-1 0,0 1 0,1-1 0,-1 1 0,0-1 0,1 1 0,-1-1 1,0 0-1,1 1 0,0-1 0,0 1-4,0-1 0,0 0 0,0 1 0,1-1 0,-1 0 0,0 0 0,0 0 0,1 0 0,-1 0 0,0 0 0,0-1 0,1 1 0,-1 0 0,0-1 0,0 1 0,2-1 0,45-19-219,-30 11 77,1 2 1,28-8 0,-42 13 111,0 1-1,0 0 1,1 1-1,-1-1 1,1 1-1,-1 0 1,0 0-1,1 1 1,-1 0-1,0 0 1,1 0-1,-1 0 1,9 5-1,-11-5 39,0 0 0,-1 1 0,0-1 1,1 1-1,-1 0 0,0-1 0,0 1 0,1 0 0,-2 0 0,1 1 0,0-1 0,0 0 0,-1 1 1,1-1-1,-1 1 0,0-1 0,0 1 0,0 0 0,0-1 0,0 1 0,0 0 0,-1 0 0,1 0 1,-1 0-1,0-1 0,0 1 0,0 0 0,0 0 0,-1 0 0,1 0 0,-1 0 0,1-1 0,-1 1 0,-2 5 1,-2 3 153,1-1 0,-2 0 1,1 0-1,-1 0 0,-1-1 1,1 0-1,-14 14 0,9-13 138,-1 1 0,1-1 1,-17 10-1,21-16-194,1 0 0,-1-1 1,0 1-1,0-1 1,-1-1-1,1 1 1,0-1-1,-11 1 1,17-3-141,0 1-1,0-1 1,0 0 0,0 0 0,0 0 0,0 0-1,1 0 1,-1 0 0,0-1 0,0 1-1,0 0 1,0 0 0,0-1 0,1 1-1,-1 0 1,0-1 0,0 1 0,0-1 0,1 1-1,-1-1 1,0 1 0,1-1 0,-1 0-1,0 1 1,1-1 0,-1 0 0,1 1 0,-1-1-1,0-1 1,1 0-53,-1-1-1,0 1 1,1-1-1,-1 0 1,1 1 0,0-1-1,0 1 1,0-1-1,0 0 1,1-2 0,1-7-169,1 1 0,0 0 0,8-20 0,9-9-442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0.196"/>
    </inkml:context>
    <inkml:brush xml:id="br0">
      <inkml:brushProperty name="width" value="0.025" units="cm"/>
      <inkml:brushProperty name="height" value="0.025" units="cm"/>
    </inkml:brush>
  </inkml:definitions>
  <inkml:trace contextRef="#ctx0" brushRef="#br0">51 0 17652,'-18'71'2243,"9"-43"-1617,2 0 1,1 1 0,2 0-1,1 0 1,0 31-1,3-58-587,0 1 0,0-1-1,0 0 1,0 0-1,0 0 1,1 0-1,-1 0 1,1 0 0,0 0-1,0 0 1,0 0-1,0 0 1,0 0 0,0 0-1,0-1 1,0 1-1,3 2 1,-3-4-22,0 1 0,0 0 0,0-1 1,0 1-1,0-1 0,1 0 0,-1 1 0,0-1 0,0 0 0,1 0 1,-1 0-1,0 0 0,0 0 0,1 0 0,-1 0 0,0 0 1,0 0-1,1-1 0,-1 1 0,0 0 0,2-1 0,3-3-1,1 1-1,0-1 1,-1 0 0,1-1-1,-1 0 1,0 0-1,8-9 1,78-103-65,-12 14-76,-80 102 124,1 0 1,-1 0-1,1 1 0,0-1 0,-1 0 1,1 0-1,0 1 0,0-1 0,0 0 0,-1 1 1,1-1-1,0 1 0,0-1 0,0 1 1,0-1-1,0 1 0,0 0 0,0-1 0,0 1 1,2 0-1,-2 0 4,-1 0 0,1 1-1,-1-1 1,1 1 0,-1-1 0,1 1 0,-1-1 0,1 1-1,-1-1 1,0 1 0,1 0 0,-1-1 0,0 1 0,1 0-1,-1-1 1,0 1 0,0-1 0,0 1 0,0 0-1,0 0 1,1-1 0,-1 1 0,0 0 0,0 11 73,0-1 0,-3 20 0,2-24-36,0 2 17,0 0 20,0 0-1,0 0 1,2 17-1,-1-25-61,0 0-1,0 0 1,0 0 0,0 0 0,0 0-1,0-1 1,0 1 0,0 0-1,1 0 1,-1 0 0,0 0-1,1 0 1,-1 0 0,1 0 0,-1 0-1,1-1 1,0 1 0,-1 0-1,1 0 1,-1-1 0,1 1-1,0 0 1,0-1 0,0 1 0,-1-1-1,1 1 1,0-1 0,0 1-1,0-1 1,0 0 0,0 1-1,0-1 1,0 0 0,0 0 0,0 0-1,0 1 1,0-1 0,0 0-1,0 0 1,0-1 0,-1 1-1,1 0 1,0 0 0,1-1 0,13-4 75,0-2 1,-1 0 0,0-1 0,0 0 0,23-19 0,3-2 20,-20 16-69,-4 2-52,1 0 0,0 1 0,0 0 0,1 1 0,0 1 0,29-8 0,-46 16 3,1-1 0,-1 1 0,1 0 0,0-1 1,-1 1-1,1 0 0,-1 0 0,1 0 0,0 0 1,-1 1-1,1-1 0,-1 0 0,1 1 0,-1-1 1,1 1-1,-1-1 0,1 1 0,-1 0 0,1-1 1,-1 1-1,2 1 0,-2 0-1,0-1 1,0 0-1,-1 1 0,1-1 0,0 1 1,-1-1-1,1 1 0,-1-1 1,1 1-1,-1-1 0,0 1 1,1 0-1,-1-1 0,0 1 0,0-1 1,-1 4-1,0 6-11,-2 0 0,1 0 0,-2-1 0,-6 17-1,10-26 22,-8 19-13,6-11-100,-1-1 1,0 0-1,-1 0 0,0-1 1,0 1-1,-8 9 0,12-17 74,0 1-1,0-1 1,0 0-1,0 0 0,0 0 1,0 0-1,0 0 1,0 0-1,0 0 1,-1 0-1,1 0 0,0 0 1,0 1-1,0-1 1,0 0-1,0 0 0,0 0 1,-1 0-1,1 0 1,0 0-1,0 0 0,0 0 1,0 0-1,0 0 1,0 0-1,-1 0 0,1 0 1,0 0-1,0 0 1,0 0-1,0 0 0,0 0 1,0 0-1,0 0 1,-1-1-1,1 1 0,0 0 1,0 0-1,0 0 1,0 0-1,0 0 0,0 0 1,0 0-1,0 0 1,-1 0-1,1 0 1,0-1-1,-2-7-702,0-10 338,2-9-234,0-8-219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0.724"/>
    </inkml:context>
    <inkml:brush xml:id="br0">
      <inkml:brushProperty name="width" value="0.025" units="cm"/>
      <inkml:brushProperty name="height" value="0.025" units="cm"/>
    </inkml:brush>
  </inkml:definitions>
  <inkml:trace contextRef="#ctx0" brushRef="#br0">1 216 17060,'3'-11'1528,"1"11"-1104,2 4-168,5 5 728,2 2-608,10 0-960,3 2 488,10 0-144,-1 0-88</inkml:trace>
  <inkml:trace contextRef="#ctx0" brushRef="#br0" timeOffset="1">458 286 15795,'-4'5'321,"-21"20"1814,-28 35 0,48-53-1828,0 0 0,0 0-1,1 0 1,0 1 0,0-1-1,0 1 1,1 0 0,1 0-1,-1 0 1,-2 17 0,5-23-273,0-1 0,0 0 0,0 0 0,0 0 0,0 0-1,0 0 1,0 0 0,1 0 0,-1 0 0,0 0 0,1 0 0,-1 0 0,0 0 0,1 0 0,-1 0 0,1 0 0,0 0 0,-1 0 0,1 0 0,0 0 0,-1-1 0,1 1 0,0 0 0,0-1 0,0 1 0,0 0 0,0-1 0,-1 1-1,1-1 1,0 1 0,0-1 0,0 0 0,1 1 0,-1-1 0,0 0 0,0 0 0,0 0 0,0 1 0,0-1 0,0 0 0,0-1 0,0 1 0,1 0 0,6-1 38,-1 0 1,0 0-1,0-1 0,0 0 1,9-4-1,6-4-28,0-2 0,-1 0-1,0-1 1,-1-1 0,0 0 0,-2-2-1,26-27 1,-24 22-9,-1-1 0,-1-1 0,-2-1-1,0-1 1,-1 0 0,11-28 0,-20 40-14,-1-1-1,0 0 1,-1 1 0,0-2 0,-1 1 0,-1 0 0,0-1 0,0-14 0,-2 28-18,0 0 1,0 0 0,0 0 0,0-1 0,0 1-1,0 0 1,-1 0 0,1 0 0,0 0 0,-1-1-1,1 1 1,0 0 0,-1 0 0,0 0 0,1 0-1,-1 0 1,0 0 0,1 0 0,-2-1 0,1 2-2,1 0 0,-1 0 0,0 0 0,1 0 0,-1 0 0,0 0 0,1 0 0,-1 0 0,0 0 0,1 0 0,-1 0 1,0 0-1,1 0 0,-1 1 0,1-1 0,-1 0 0,0 0 0,1 1 0,-1-1 0,1 0 0,-1 1 0,1-1 0,-1 1 0,0 0 0,-3 3 8,-1 1 1,1 0-1,0 0 0,0 0 0,-5 11 0,0 1 11,1 1 0,1 0 1,1 1-1,1-1 0,0 1 1,1 0-1,1 0 0,1 1 1,1-1-1,1 0 0,3 34 1,-2-48-67,0 1 1,0-1-1,0 0 0,1 1 1,0-1-1,0 0 1,0 0-1,1 0 0,0 0 1,0-1-1,0 1 1,0-1-1,1 0 0,-1 1 1,8 4-1,-6-5-153,1 0 0,1-1-1,-1 1 1,0-1 0,1 0 0,0-1-1,-1 0 1,1 0 0,0 0 0,0-1-1,10 1 1,21 0-299,-2-2-206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1.829"/>
    </inkml:context>
    <inkml:brush xml:id="br0">
      <inkml:brushProperty name="width" value="0.025" units="cm"/>
      <inkml:brushProperty name="height" value="0.025" units="cm"/>
    </inkml:brush>
  </inkml:definitions>
  <inkml:trace contextRef="#ctx0" brushRef="#br0">176 236 15155,'1'-2'178,"-1"1"-1,0-1 1,0 0-1,0 1 1,0-1-1,0 0 1,0 1-1,0-1 0,-1 0 1,1 1-1,-1-1 1,1 0-1,-1 1 1,0-1-1,1 1 1,-1-1-1,0 1 1,0 0-1,0-1 1,0 1-1,0 0 1,0-1-1,-1 1 1,-2-2-1,3 2-29,-1 1 0,0-1 0,0 1 0,0-1 1,0 1-1,1 0 0,-1-1 0,0 1 0,0 0 0,0 0 0,0 1 0,0-1 0,0 0 0,0 1 0,1-1 1,-1 1-1,0-1 0,0 1 0,0 0 0,1 0 0,-1 0 0,-2 1 0,-4 4 31,0 1-1,0-1 1,1 1-1,0 0 0,1 1 1,0 0-1,0 0 1,0 0-1,1 0 1,0 1-1,-4 12 1,2-4-104,1 0 1,0 1 0,1-1 0,1 1 0,-2 22 0,6-40-76,0 34 102,0-33-100,0 0 1,0-1-1,0 1 1,0 0-1,0-1 1,0 1 0,1 0-1,-1-1 1,0 1-1,0 0 1,1-1-1,-1 1 1,0-1 0,0 1-1,1 0 1,-1-1-1,1 1 1,-1-1 0,1 1-1,-1-1 1,1 0-1,-1 1 1,1-1-1,-1 1 1,1-1 0,0 0-1,-1 1 1,1-1-1,-1 0 1,1 0-1,0 1 1,-1-1 0,1 0-1,0 0 1,-1 0-1,1 0 1,0 0-1,-1 0 1,1 0 0,0 0-1,-1 0 1,1 0-1,0 0 1,-1-1-1,1 1 1,0 0 0,0-1-1,4-1 6,0-1 0,-1 0-1,1 0 1,-1 0 0,0-1 0,0 1-1,0-1 1,4-6 0,27-39 29,-25 34-29,19-28 5,-3 0 0,-1-2 0,-3-1-1,-1 0 1,21-75 0,-36 93-65,-6 28 50,0-1-1,0 1 1,0 0-1,0 0 1,0-1-1,0 1 1,0 0-1,0 0 1,0-1-1,1 1 1,-1 0-1,0-1 1,-1 1-1,1 0 1,0 0-1,0-1 1,0 1-1,0 0 0,0-1 1,0 1-1,0 0 1,0 0-1,0-1 1,0 1-1,-1 0 1,1 0-1,0 0 1,0-1-1,0 1 1,-1 0-1,1-1 1,-7 7-49,-6 13-5,3 8 57,1 0 0,1 0-1,1 1 1,1-1-1,2 2 1,-1 52 0,4-72 22,1 0 1,1 0 0,-1 0 0,2 0-1,-1 0 1,1-1 0,6 18 0,-7-24-16,0 0 0,0 0 1,0 0-1,0 0 0,1 0 0,-1 0 1,1 0-1,-1-1 0,1 1 1,0-1-1,-1 1 0,1-1 0,0 1 1,0-1-1,0 0 0,0 0 0,0 0 1,1 0-1,-1 0 0,0-1 1,0 1-1,0-1 0,1 1 0,-1-1 1,0 0-1,1 0 0,-1 0 0,0 0 1,1 0-1,-1 0 0,0-1 1,0 1-1,1-1 0,-1 0 0,2 0 1,7-4 8,1 0 0,-2 0 0,1 0 0,-1-2 0,0 1 1,0-1-1,-1-1 0,16-15 0,2-5-62,31-44 0,7-26-656,-70 135 104,4-30 568,-3 14-7,2 0 0,-1 33-1,3-50 50,0 0 0,0 0 0,1 0 0,-1 0 0,1 0 0,0-1 0,0 1 0,0 0 0,0 0-1,1 0 1,-1-1 0,1 1 0,0-1 0,0 1 0,1-1 0,-1 0 0,1 0 0,-1 0 0,1 0-1,5 4 1,-4-5 4,0-1 0,-1 0 0,1 1 0,0-1 0,0-1 0,0 1-1,0-1 1,0 1 0,0-1 0,0 0 0,-1 0 0,1-1 0,0 1-1,0-1 1,0 0 0,0 0 0,0 0 0,-1-1 0,1 1 0,-1-1-1,6-3 1,8-5 45,-1 0 0,29-24-1,-44 32-57,20-15 53,29-32 0,-44 42-61,1 0-1,-2-1 1,1 1-1,-1-1 1,0-1-1,-1 1 1,0 0-1,4-12 1,-8 19 0,0 0 0,1 0 0,-1 0 1,0 0-1,0 0 0,0 0 0,1 1 0,-1-1 1,0 0-1,0 0 0,0 0 0,-1 0 0,1 0 1,0 0-1,0 0 0,0 0 0,-1 0 0,0-1 1,1 2-2,0 0 1,-1-1-1,1 1 1,0 0-1,-1 0 1,1 0-1,-1 0 1,1-1-1,0 1 1,-1 0-1,1 0 1,-1 0-1,1 0 1,-1 0-1,1 0 1,0 0-1,-1 0 1,1 0-1,-1 0 1,1 0-1,-1 0 1,1 1-1,0-1 1,-1 0-1,1 0 1,-1 1-1,-2 0-15,0 1 0,0 0 0,0 0-1,0 0 1,0 0 0,1 0-1,-1 0 1,-3 5 0,1 0 22,1 1 1,-1-1 0,1 1 0,1 0-1,0 0 1,0 0 0,0 0 0,1 0-1,1 1 1,-1-1 0,0 13-1,2-18 11,0 0 0,0 0-1,0 0 1,0 0-1,1 0 1,-1 0 0,1 0-1,-1 0 1,1 0 0,0-1-1,0 1 1,1 0-1,-1 0 1,1-1 0,-1 1-1,1-1 1,0 1-1,0-1 1,0 0 0,0 0-1,0 1 1,0-2 0,1 1-1,-1 0 1,1 0-1,-1-1 1,1 1 0,0-1-1,-1 0 1,1 0-1,0 0 1,0 0 0,0 0-1,0-1 1,4 1 0,1-1-85,-1 0 0,1 0 0,0-1 0,-1 0 0,1 0 0,0-1 1,-1 0-1,0 0 0,1-1 0,-1 0 0,0 0 0,8-5 0,-10 5-18,1 0-1,-1-1 0,0 0 0,0 0 0,0 0 0,-1 0 1,0-1-1,1 1 0,-1-1 0,-1 0 0,1-1 1,-1 1-1,0-1 0,0 1 0,2-8 0,-1-21-410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2.321"/>
    </inkml:context>
    <inkml:brush xml:id="br0">
      <inkml:brushProperty name="width" value="0.025" units="cm"/>
      <inkml:brushProperty name="height" value="0.025" units="cm"/>
    </inkml:brush>
  </inkml:definitions>
  <inkml:trace contextRef="#ctx0" brushRef="#br0">9 1 19164,'-5'10'1832,"2"1"-1415,3 1-289,5 1 920,4-5-760,0-4-144,-1-5-224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3.055"/>
    </inkml:context>
    <inkml:brush xml:id="br0">
      <inkml:brushProperty name="width" value="0.025" units="cm"/>
      <inkml:brushProperty name="height" value="0.025" units="cm"/>
    </inkml:brush>
  </inkml:definitions>
  <inkml:trace contextRef="#ctx0" brushRef="#br0">398 30 18268,'-1'-2'127,"-1"0"0,0-1 0,1 1 0,-1 0 0,0 1 0,0-1 0,0 0 0,0 0 0,0 1-1,0-1 1,-1 1 0,1 0 0,0 0 0,-1 0 0,1 0 0,-1 0 0,1 0 0,-1 1 0,1-1 0,-1 1 0,0 0 0,1-1 0,-1 1 0,0 0 0,1 1 0,-1-1 0,0 0 0,1 1 0,-1 0 0,-4 1 0,-3 2 135,-1-1 0,1 2-1,0-1 1,0 2 0,1-1 0,-10 8 0,-4 4-109,2 2 1,0 0-1,2 1 0,0 1 0,1 0 1,1 2-1,1 0 0,1 1 1,1 0-1,1 2 0,1-1 0,-15 49 1,25-66-127,0 0 1,1 0-1,-1 1 1,1-1-1,1 16 1,0-21-25,0-1 1,1 0 0,-1 0 0,0 0-1,1-1 1,-1 1 0,1 0-1,0 0 1,0 0 0,0 0-1,0 0 1,0-1 0,0 1-1,0 0 1,0-1 0,1 1-1,-1-1 1,1 0 0,-1 1-1,1-1 1,0 0 0,-1 0 0,1 0-1,0 0 1,0 0 0,0 0-1,-1-1 1,5 2 0,5 0 3,-1-1 0,1 0-1,-1-1 1,1 0 0,0-1 0,-1 0 0,1-1 0,-1 0 0,12-4 0,10-4 11,49-22 0,-80 31-17,20-8 42,0-1 0,-1-1 0,24-17 0,-43 28-38,0-1 0,0 1-1,0-1 1,0 0 0,-1 1 0,1-1-1,0 0 1,0 0 0,-1 1-1,1-1 1,0 0 0,-1 0-1,1 0 1,-1 0 0,1 0 0,-1 0-1,1 0 1,-1 0 0,0 0-1,1-2 1,-2 3-1,1-1 0,0 0 0,-1 1 0,1-1 0,0 1 0,-1-1 1,1 1-1,-1-1 0,1 1 0,-1 0 0,0-1 0,1 1 0,-1 0 0,1-1 0,-1 1 0,0 0 0,1 0 0,-1-1 0,1 1 0,-1 0 0,0 0 1,1 0-1,-2 0 0,-7-1 23,1 0 0,-1 1 0,-12 1 1,-32 8 35,-91 25 0,345-117-294,-73 26-163,-125 55 371,0 1 0,0 0 1,0 0-1,0 0 0,0 1 0,0-1 0,0 1 0,0-1 1,5 1-1,-7 0 17,0 1 0,0-1 0,0 0 0,0 1 0,-1-1 0,1 1 1,0-1-1,0 1 0,0 0 0,-1-1 0,1 1 0,0 0 0,-1-1 0,1 1 1,-1 0-1,1 0 0,-1 0 0,1-1 0,-1 1 0,0 0 0,1 0 0,-1 0 1,0 0-1,1 0 0,-1 0 0,0 0 0,0 0 0,0 0 0,0-1 0,0 1 1,0 0-1,0 0 0,-1 1 0,-1 32 192,-2-1-1,-1 0 1,-2 0 0,-14 42 0,-2 7 568,21-67-1328,2-15 556,0 0 0,0 0-1,0 0 1,0 0-1,0 0 1,0 0 0,0 0-1,0 0 1,0 0-1,0 1 1,0-1 0,0 0-1,0 0 1,0 0-1,0 0 1,1 0 0,-1 0-1,0 0 1,0 0-1,0 0 1,0 0-1,0 0 1,0 0 0,0 0-1,0 0 1,0 0-1,0 0 1,0 1 0,0-1-1,0 0 1,0 0-1,0 0 1,1 0 0,-1 0-1,0 0 1,0 0-1,0 0 1,0 0 0,0 0-1,0 0 1,0 0-1,0 0 1,0 0 0,0 0-1,0 0 1,0 0-1,1 0 1,-1 0 0,0 0-1,0 0 1,0-1-1,0 1 1,0 0 0,0 0-1,0 0 1,0 0-1,0 0 1,0 0-1,0 0 1,0 0 0,0 0-1,0 0 1,0 0-1,0 0 1,1 0 0,13-21-2372,-5 9 2308,6-9-799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6.116"/>
    </inkml:context>
    <inkml:brush xml:id="br0">
      <inkml:brushProperty name="width" value="0.025" units="cm"/>
      <inkml:brushProperty name="height" value="0.025" units="cm"/>
    </inkml:brush>
  </inkml:definitions>
  <inkml:trace contextRef="#ctx0" brushRef="#br0">45 185 16444,'3'3'530,"-2"-3"-296,-1 1 0,1 0 1,0 0-1,0 0 1,0-1-1,-1 1 0,1 0 1,0-1-1,0 1 1,0-1-1,0 1 0,0-1 1,0 0-1,1 1 1,-1-1-1,1 0 1,0-1-97,-1 0 1,1 0-1,-1 0 1,1 0 0,-1 0-1,1-1 1,-1 1 0,0 0-1,0-1 1,0 0 0,2-2-1,6-9 162,-1-1 0,0 0 0,10-24 0,-15 29-250,1 0 0,-1-1 0,-1 1 0,0-1 0,0 0 0,1-19 0,-3 29-47,0-1 0,0 1 0,0-1 0,0 1 0,0 0-1,0-1 1,0 1 0,0-1 0,0 1 0,0-1 0,0 1 0,0 0 0,0-1 0,0 1 0,0-1 0,0 1 0,0 0 0,-1-1 0,1 1 0,0-1 0,0 1-1,0 0 1,-1-1 0,1 1 0,0 0 0,-1-1 0,1 1 0,0 0 0,-1 0 0,1-1 0,0 1 0,-1 0 0,1 0 0,0 0 0,-1-1 0,1 1 0,-1 0 0,1 0-1,0 0 1,-1 0 0,1 0 0,-1 0 0,1 0 0,-1 0 0,1 0 0,0 0 0,-1 0 0,1 0 0,-1 0 0,1 0 0,0 0 0,-1 0 0,1 1 0,-1-1-1,1 0 1,0 0 0,-1 0 0,1 1 0,0-1 0,-1 0 0,1 0 0,-1 1 0,-20 18 131,8-2-49,1 1 0,1 0 1,0 0-1,1 1 0,1 0 1,1 1-1,1 0 0,1 0 1,0 1-1,2 0 0,0 0 1,-1 39-1,5-56-64,0 1 0,0-1 0,0 0 0,1 0-1,0 0 1,0 1 0,0-1 0,0 0 0,1 0 0,2 5 0,-3-7-11,0 0 1,1-1 0,0 1 0,-1 0 0,1 0 0,0-1 0,0 1 0,0-1 0,0 1 0,0-1 0,0 0 0,0 0 0,1 0 0,-1 0 0,0 0-1,1 0 1,-1-1 0,0 1 0,4-1 0,2 1 3,1-1 1,-1 0-1,0-1 0,0 0 0,0-1 1,0 1-1,0-1 0,0-1 0,0 0 1,-1 0-1,1 0 0,-1-1 0,0 0 0,7-5 1,5-5 3,-1 0 0,0-1 1,28-31-1,-25 23-1,22-34-1,-36 47-23,0 0 1,-1-1-1,-1 0 1,0 0-1,0 0 0,3-15 1,-28 77 42,-7 61 219,24-97-192,1 0-1,1 0 1,0 0-1,1 1 1,3 21-1,-3-34-46,1-1-1,-1 1 0,1 0 0,0-1 0,0 1 1,0-1-1,0 1 0,0-1 0,0 1 0,1-1 0,-1 0 1,1 0-1,0 0 0,3 4 0,-4-5-9,1 0 0,-1 0 0,1 0 0,-1 0 0,1-1 0,0 1 0,0 0 0,-1-1 0,1 0 0,0 1 0,0-1 0,-1 0 0,1 0 1,0 1-1,0-2 0,0 1 0,2 0 0,0-1-58,0 0 0,0-1 0,0 1 0,0-1 1,0 0-1,0 0 0,0 0 0,-1 0 1,1-1-1,-1 1 0,1-1 0,-1 0 0,0 0 1,0-1-1,0 1 0,3-7 0,-1 2-199,-1 0 0,-1 0 0,1 0 0,-1-1 0,-1 0 0,1 1 0,-2-1 0,2-16-1,-1-6-245,-4-36 0,2 57 401,-5-55-713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4.347"/>
    </inkml:context>
    <inkml:brush xml:id="br0">
      <inkml:brushProperty name="width" value="0.025" units="cm"/>
      <inkml:brushProperty name="height" value="0.025" units="cm"/>
    </inkml:brush>
  </inkml:definitions>
  <inkml:trace contextRef="#ctx0" brushRef="#br0">3 279 16756,'1'2'98,"-1"0"1,1 1 0,0-1 0,0 1-1,0-1 1,0 0 0,1 0 0,-1 1-1,1-1 1,-1 0 0,1 0 0,0-1-1,0 1 1,-1 0 0,1 0 0,1-1-1,-1 1 1,0-1 0,0 0 0,0 0-1,1 0 1,-1 0 0,1 0 0,-1 0-1,0-1 1,1 1 0,0-1 0,-1 1-1,1-1 1,-1 0 0,1 0 0,-1 0-1,1 0 1,-1-1 0,4 0 0,7-2 132,-1 0 1,1-1-1,-1 0 0,0-1 1,19-9-1,-15 5-66,-1 0 0,0 0-1,19-17 1,-29 22-142,-1 0-1,0 0 1,0 0 0,0 0 0,-1 0 0,0-1-1,1 0 1,-2 1 0,1-1 0,0-1-1,-1 1 1,0 0 0,0 0 0,1-9 0,-2 13-22,-1-1 1,0 1 0,0-1-1,0 1 1,0 0 0,0-1 0,0 1-1,-1 0 1,1-1 0,0 1 0,-1 0-1,1-1 1,-1 1 0,1 0 0,-1 0-1,1 0 1,-1-1 0,0 1 0,0 0-1,0 0 1,-1-2 0,0 2-2,0 0-1,0 0 1,0 0 0,0 0-1,0 0 1,0 0 0,-1 0-1,1 1 1,0-1 0,0 1 0,0-1-1,-3 1 1,-2 0-3,-1 0 0,1 1 0,1-1 0,-1 2 0,0-1-1,0 1 1,0 0 0,-6 3 0,-1 2 39,1 0-1,0 2 0,1 0 1,0 0-1,0 1 0,1 0 1,0 1-1,1 0 1,0 1-1,1 0 0,0 1 1,1 0-1,0 0 0,1 0 1,1 1-1,0 0 1,1 1-1,-5 24 0,9-36-8,0 1 0,1-1 0,0 1 0,0 0 1,0-1-1,0 1 0,1-1 0,-1 1 0,2 3 0,-2-5-14,1 0 0,0-1 0,-1 1 0,1-1 0,0 0 0,0 1 0,0-1 0,0 0 0,0 1 0,0-1 0,1 0 0,-1 0 0,0 0 0,0 0 0,1 0 0,-1 0 0,1 0 0,-1-1 0,1 1 0,-1 0 0,1-1 0,2 1 0,4 0-1,0 0 0,0 0 0,0-1 0,0-1 0,0 1 0,0-1 0,0 0 0,0-1 1,0 0-1,-1 0 0,1-1 0,-1 0 0,9-4 0,4-4-49,0 0 1,-1-1-1,27-21 0,-30 20-1,-1-1 0,0-1-1,-1 0 1,-1 0-1,0-1 1,-1-1-1,-1 0 1,-1-1-1,0 0 1,-1-1-1,8-24 1,-16 39 27,0 0 0,-1 0 0,1 1-1,-1-1 1,0 0 0,0-7 0,0 10 10,0 1 0,0 0 0,0 0 0,0 0 0,0-1 0,0 1 0,0 0 0,0 0 0,0 0 0,0 0 0,0-1 0,0 1 0,0 0 0,0 0 0,0 0 1,-1-1-1,1 1 0,0 0 0,0 0 0,0 0 0,0 0 0,0 0 0,0-1 0,-1 1 0,1 0 0,0 0 0,0 0 0,0 0 0,0 0 0,0 0 0,-1 0 0,1-1 0,0 1 0,0 0 0,0 0 0,-1 0 0,1 0 0,0 0 0,0 0 0,0 0 1,-1 0-1,-9 15-4,-7 22 194,-17 55-1,29-78-72,2 0 0,0 1-1,0-1 1,1 1 0,1 0 0,1-1 0,1 24-1,-1-37-94,0 1-1,0-1 1,0 1-1,1-1 1,-1 1-1,0-1 1,1 1-1,-1-1 1,1 1-1,0-1 1,-1 1-1,1-1 1,0 0 0,0 1-1,0-1 1,0 0-1,0 0 1,0 0-1,0 0 1,0 0-1,0 0 1,1 0-1,1 1 1,-1-1-5,0-1 1,0 0 0,0 1 0,0-1-1,0 0 1,0-1 0,0 1-1,0 0 1,0 0 0,0-1 0,0 1-1,0-1 1,0 0 0,0 0 0,3-1-1,4-4 13,0 1 1,-1-1-1,1-1 0,-1 0 0,12-13 0,-3-2-56,0-1 1,-2-1-1,-1 0 0,-1-1 1,-1 0-1,11-33 0,-20 53-161,-2 9 66,-2 18 28,-5 40 146,5-52-61,0 5 36,-2 11 73,0 30 0,3-50-66,0-1-1,1 1 0,-1-1 1,1 1-1,0-1 1,1 1-1,-1-1 0,1 0 1,0 1-1,1-1 1,4 8-1,-6-12-16,0 1-1,0-1 1,0 0-1,1 1 0,-1-1 1,1 0-1,-1 0 1,1 0-1,-1 0 1,1 0-1,-1 0 1,1-1-1,0 1 1,0 0-1,-1-1 0,1 1 1,0-1-1,0 0 1,-1 1-1,3-1 1,0-1 3,0 1 1,0-1 0,0 1-1,0-1 1,-1 0 0,1 0-1,0-1 1,-1 1 0,5-3 0,2-2 20,0-1 0,-1 0 0,1 0 0,-1-1 0,10-11 0,-10 7-3,1 0 0,-2 0 0,0-1 0,0 0 0,-1 0 0,-1-1 0,0 0 0,5-19 0,-8 26-25,-1-1 1,-1 0-1,1 0 0,-1 1 1,-1-1-1,1 0 1,-1 0-1,-1 0 1,1 0-1,-1 0 1,-1 0-1,1 1 1,-2-1-1,1 0 1,-1 1-1,0 0 1,-5-10-1,7 16-12,1 0 0,-1 0-1,1 0 1,-1 0 0,0 0-1,0 0 1,0 0 0,0 0 0,0 0-1,0 0 1,0 0 0,0 0-1,0 1 1,0-1 0,0 1 0,0-1-1,-1 1 1,1-1 0,0 1-1,0-1 1,-3 1 0,3 0-2,0 0 0,0 1 0,0-1 1,0 0-1,-1 1 0,1-1 0,0 1 0,0-1 1,0 1-1,0 0 0,0-1 0,0 1 0,0 0 1,0 0-1,1 0 0,-1 0 0,0 0 0,-1 1 0,-1 3-2,0 0-1,1 0 0,-1 0 1,1 0-1,0 0 0,0 1 0,1-1 1,-2 8-1,3-11 3,-1 1 1,1 0 0,0-1-1,0 1 1,0 0-1,0 0 1,0-1-1,1 1 1,-1 0 0,1-1-1,0 1 1,0-1-1,0 1 1,0-1 0,0 1-1,0-1 1,1 0-1,-1 1 1,1-1 0,0 0-1,-1 0 1,1 0-1,2 2 1,-1-3-2,0 1 0,0-1 0,0 1 0,0-1 0,1 0 0,-1 0 0,0 0 0,0-1 0,1 1 1,-1-1-1,0 0 0,1 1 0,-1-2 0,1 1 0,-1 0 0,0-1 0,1 1 0,3-3 0,5-1-62,-1 0-1,0-2 1,-1 1 0,1-1-1,-1-1 1,0 0-1,-1 0 1,1-1 0,-2 0-1,1-1 1,-1 0-1,0 0 1,-1-1 0,0 0-1,-1 0 1,0-1-1,0 1 1,-1-1 0,-1-1-1,4-12 1,-7 13-241,-5 17 172,-8 18 75,3-1 113,1 1 0,2 0 0,0 0 0,1 0 0,1 1 0,2-1 0,0 32 0,1-53-41,2-1 1,-1 0-1,0 0 1,0 0-1,1 0 1,-1 1-1,1-1 1,0 0-1,0 0 1,-1 0-1,1 0 1,1 0-1,-1 0 1,0-1-1,0 1 1,1 0-1,-1 0 1,3 1-1,-2-2-2,-1 0-1,1 0 0,0 0 0,0-1 1,0 1-1,0 0 0,0-1 0,0 0 1,0 1-1,0-1 0,0 0 0,0 0 1,0 0-1,0 0 0,0 0 0,2-1 1,5-2-3,0 0 0,0 0 1,0 0-1,0-2 0,-1 1 1,16-11-1,11-11-57,-17 12-49,1 1 0,25-13 0,-43 25 92,0 1 0,-1-1 0,1 1 1,0 0-1,0-1 0,0 1 0,0-1 0,0 1 0,0 0 0,0 0 0,0 0 0,0 0 0,-1-1 0,1 1 0,0 0 1,0 0-1,0 1 0,0-1 0,0 0 0,0 0 0,0 0 0,0 1 0,0-1 0,0 0 0,0 1 0,-1-1 1,1 1-1,0-1 0,0 1 0,0-1 0,-1 1 0,1 0 0,0-1 0,-1 1 0,1 0 0,0 0 0,-1-1 0,1 1 1,-1 0-1,0 0 0,1 0 0,-1 0 0,1 0 0,-1 0 0,0-1 0,0 1 0,0 0 0,1 1 0,0 7 35,0 0-1,0 0 0,-1 0 1,-1 12-1,0-8 32,1-9-43,3 27 270,-3-30-278,0-1 0,1 1 0,-1 0 0,0-1 0,0 1 0,1-1 0,-1 1 0,0-1 0,1 1 0,-1-1 0,1 1 0,-1-1 0,0 1 0,1-1 0,-1 1 0,1-1 0,0 0 0,-1 1 0,1-1 0,-1 0 0,1 1 0,-1-1 0,1 0 0,0 0 0,-1 0 0,1 0 0,0 1 0,-1-1 0,1 0 0,0 0 0,-1 0 0,1 0 0,-1 0 0,1-1 0,0 1 0,-1 0 0,1 0 0,0 0 0,-1 0 0,1-1 0,-1 1 0,2-1 0,7-4 47,0 0 0,1-1 0,-2 0 0,1 0 0,8-10 0,8-4 6,12-9 7,46-35-81,-72 56-31,2 1 0,-1 0 0,1 0 1,24-8-1,-35 14 34,0 0 0,0 1 1,-1-1-1,1 1 1,0-1-1,0 1 0,-1 0 1,1 0-1,0-1 0,0 1 1,0 1-1,0-1 1,-1 0-1,1 0 0,0 1 1,0-1-1,-1 1 0,1-1 1,0 1-1,-1 0 0,1-1 1,1 3-1,-1-2 4,-1 0 0,-1 1 0,1-1-1,0 1 1,0-1 0,-1 1 0,1 0 0,0-1 0,-1 1-1,0-1 1,1 1 0,-1 0 0,0 0 0,0-1-1,0 1 1,0 0 0,0-1 0,-1 4 0,-1 5-3,0-1 0,-1 1 0,0-1 0,0 0 1,-1 0-1,-8 15 0,11-22-81,0 0 0,-1 0 0,1-1 0,0 1 0,-1 0 0,1 0 0,-1-1 0,0 1 0,0-1 0,1 1 0,-1-1 0,0 0 0,0 1 0,-3 0 0,4-2 32,0 0 1,1 0-1,-1 0 0,0 0 0,1 0 0,-1 0 0,0 0 0,1 0 1,-1 0-1,0 0 0,1 0 0,-1 0 0,1-1 0,-1 1 0,0 0 1,1 0-1,-1-1 0,1 1 0,-1 0 0,0-1 0,0-1 15,-1 1-1,1-1 0,0 1 0,0-1 1,0 1-1,0-1 0,0 0 0,0 0 1,-1-2-1,-5-23-514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4.878"/>
    </inkml:context>
    <inkml:brush xml:id="br0">
      <inkml:brushProperty name="width" value="0.025" units="cm"/>
      <inkml:brushProperty name="height" value="0.025" units="cm"/>
    </inkml:brush>
  </inkml:definitions>
  <inkml:trace contextRef="#ctx0" brushRef="#br0">1 1 17892,'6'0'1488,"-2"4"-1128,-1 0-152,3 4 744,-1 0-655,5 2-594,0-1 225,3-3-88,6-2-40</inkml:trace>
  <inkml:trace contextRef="#ctx0" brushRef="#br0" timeOffset="1">226 146 14347,'-2'27'1703,"0"1"0,-10 39 0,6-37 484,-3 43-1,9-71-2084,-1 0 1,1 0-1,0 0 0,0 0 0,1 1 1,-1-1-1,0 0 0,1 0 0,-1 0 1,1 0-1,0 0 0,-1 0 1,1 0-1,2 3 0,-3-5-70,1 1-1,-1-1 1,1 0 0,-1 1-1,0-1 1,1 0 0,-1 1-1,1-1 1,-1 0-1,1 0 1,-1 0 0,1 1-1,0-1 1,-1 0 0,1 0-1,-1 0 1,1 0-1,-1 0 1,1 0 0,-1 0-1,2 0 1,16-10 217,1-6-362,-1-1-1,-1 0 1,-1-2 0,18-26-1,-17 22-451,1 1 0,32-31 0,-49 52 529,0 0-1,0 0 1,-1 0-1,1 1 1,0-1-1,0 0 0,0 0 1,0 1-1,0-1 1,0 1-1,0-1 1,0 1-1,0-1 0,1 1 1,-1 0-1,0-1 1,0 1-1,0 0 0,0 0 1,0 0-1,1 0 1,1 0-1,-3 1 26,1-1-1,0 1 0,0 0 1,-1-1-1,1 1 1,-1 0-1,1 0 1,-1-1-1,1 1 1,-1 0-1,1 0 0,-1 0 1,0 0-1,1 0 1,-1 0-1,0 0 1,0 0-1,0 0 0,1-1 1,-1 3-1,0 9 135,-1 0-1,0-1 0,-3 15 0,4-21-13,-4 17 220,2-14-98,0 1 0,1-1 0,0 1 0,1-1 0,0 12 0,0-20-213,0 0 0,0 1 0,0-1 0,0 1 0,1-1 0,-1 0 0,0 1 0,0-1 0,0 1 1,1-1-1,-1 0 0,0 1 0,0-1 0,1 0 0,-1 1 0,0-1 0,1 0 0,-1 0 0,0 1 0,1-1 0,-1 0 0,0 0 1,1 0-1,-1 1 0,1-1 0,-1 0 0,0 0 0,1 0 0,-1 0 0,1 0 0,-1 0 0,1 0 0,-1 0 0,0 0 1,1 0-1,-1 0 0,1 0 0,-1 0 0,0 0 0,1 0 0,-1 0 0,1-1 0,20-8-264,-14 6-400,-5 4-2511,-4 5 2238,-5 4 241,0-5-428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5.356"/>
    </inkml:context>
    <inkml:brush xml:id="br0">
      <inkml:brushProperty name="width" value="0.025" units="cm"/>
      <inkml:brushProperty name="height" value="0.025" units="cm"/>
    </inkml:brush>
  </inkml:definitions>
  <inkml:trace contextRef="#ctx0" brushRef="#br0">0 266 19132,'6'0'367,"-1"0"-1,1 0 1,-1 0 0,1-1-1,-1 0 1,1 0 0,-1 0-1,0-1 1,0 0-1,0 0 1,0 0 0,0-1-1,6-3 1,7-6 323,33-27 0,-42 32-548,5-5 2,59-52 337,-67 58-445,-1-1-1,1 1 0,-1-1 1,0 0-1,0 0 1,-1 0-1,0-1 1,5-15-1,-8 22-32,-1 0 1,0 0-1,1 0 1,-1 0-1,0 0 0,0 1 1,0-1-1,1 0 1,-1 0-1,0 0 0,0 0 1,-1 0-1,1 0 1,0 0-1,0 0 0,0 0 1,0 0-1,-1 0 0,1 0 1,-1 1-1,1-1 1,0 0-1,-1 0 0,1 0 1,-1 1-1,0-1 1,1 0-1,-1 0 0,0 1 1,1-1-1,-1 1 1,0-1-1,0 1 0,1-1 1,-1 1-1,0-1 0,0 1 1,0-1-1,0 1 1,0 0-1,-1-1 0,-2 1 3,0 0 0,0-1 0,0 1 0,0 0 0,0 1 0,0-1 0,0 1 0,0 0 0,-5 1-1,-3 3 1,0 0 0,1 1 0,-1 0 0,1 0 0,0 1-1,1 1 1,0 0 0,0 0 0,-15 18 0,15-14 4,0 0 0,1 0 0,0 1 0,1 0 0,1 1 0,0-1 0,-10 29 0,15-37-7,1 0 0,0 1 0,0-1 0,0 0 0,1 0 0,-1 0-1,1 0 1,1 1 0,-1-1 0,1 0 0,-1 0 0,2 0 0,-1 0 0,0 0 0,1 0 0,5 9-1,-5-11-39,0 0-1,0 0 0,1 0 0,-1 0 1,1-1-1,0 0 0,0 1 0,0-1 1,0 0-1,0 0 0,0-1 0,1 1 1,-1-1-1,1 1 0,-1-1 0,1 0 1,-1 0-1,1-1 0,-1 1 0,1-1 1,0 0-1,-1 0 0,1 0 0,0 0 1,3-1-1,4-1-11,-1-1 0,0 0-1,-1 0 1,1-1 0,0 0 0,-1-1 0,0 0-1,15-10 1,26-25-218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6.355"/>
    </inkml:context>
    <inkml:brush xml:id="br0">
      <inkml:brushProperty name="width" value="0.025" units="cm"/>
      <inkml:brushProperty name="height" value="0.025" units="cm"/>
    </inkml:brush>
  </inkml:definitions>
  <inkml:trace contextRef="#ctx0" brushRef="#br0">12 8 16043,'-11'123'4408,"11"-119"-4316,1 82 1570,0-76-1488,0-1 0,1 1 0,0 0 0,1-1 0,0 1-1,6 13 1,-8-20-149,0-2 0,0 1 0,0 0 0,0 0 0,1 0 0,-1 0 0,0-1 0,1 1 0,-1 0 0,1-1 0,0 1 0,-1-1-1,1 0 1,0 0 0,0 0 0,0 0 0,0 0 0,0 0 0,0 0 0,0 0 0,0-1 0,0 1 0,0-1 0,0 0 0,1 1 0,-1-1 0,0 0-1,0 0 1,0-1 0,1 1 0,-1 0 0,0-1 0,0 1 0,0-1 0,0 0 0,0 1 0,0-1 0,4-2 0,4-3 30,0-1 0,0 0 1,-1 0-1,0-1 0,15-14 1,6-14 73,-1-1 1,26-42 0,-14 18-61,-39 58-69,0 1 1,0-1-1,0 1 0,0-1 0,0 1 0,0 0 0,0 0 0,6-4 0,-8 6 0,0 0 0,0 0 0,1 0 0,-1 0 0,0 0 0,0 0 0,1 0 0,-1 0 0,0 0-1,0 0 1,1 0 0,-1 0 0,0 0 0,0 0 0,1 0 0,-1 0 0,0 0 0,0 1 0,0-1 0,1 0-1,-1 0 1,0 0 0,0 0 0,0 0 0,1 1 0,-1-1 0,0 0 0,0 0 0,0 0 0,0 1-1,0-1 1,1 0 0,-1 0 0,0 1 0,4 18-2,-5 50 41,1 10 60,1-70-80,-1 1 0,2-1-1,0 0 1,0 0-1,6 17 1,-8-25-10,1 0 1,-1 0 0,1 0-1,0 0 1,-1 0 0,1 0-1,0 0 1,0-1 0,-1 1-1,1 0 1,0 0 0,0-1-1,0 1 1,0 0 0,0-1-1,0 1 1,0-1 0,0 1-1,0-1 1,1 1-1,-1-1 1,0 0 0,0 0-1,0 1 1,0-1 0,1 0-1,-1 0 1,0 0 0,0-1-1,0 1 1,0 0 0,1 0-1,-1 0 1,0-1 0,0 1-1,0-1 1,0 1 0,0-1-1,0 1 1,0-1-1,1-1 1,7-3 40,0-1 1,-1 0-1,13-12 0,-15 12-21,71-67 181,-43 39-227,1 1 0,40-28-1,-67 56-18,-1 0 0,0 1 1,1 0-1,11-5 0,-18 9 29,0-1 1,0 1 0,1-1 0,-1 1-1,0 0 1,0-1 0,0 1-1,0 0 1,1 0 0,-1 0-1,0 0 1,0 0 0,0 0-1,1 0 1,-1 0 0,0 0-1,0 1 1,0-1 0,0 1-1,1-1 1,-1 1 0,0-1-1,0 1 1,0-1 0,0 1-1,0 0 1,0-1 0,0 1-1,-1 0 1,1 0 0,0 0-1,0 0 1,-1 0 0,1 0-1,0 0 1,-1 0 0,1 0 0,-1 0-1,1 0 1,-1 2 0,2 6-8,0 0 1,-1 0-1,-1 1 1,0-1-1,0 1 1,-3 15 0,2-12 56,0-1-1,1 19 1,0-30-35,0 0 0,0 0 0,0-1 0,0 1-1,1 0 1,-1 0 0,0 0 0,0-1 0,0 1-1,1 0 1,-1 0 0,0 0 0,1-1 0,-1 1 0,1 0-1,-1-1 1,1 1 0,-1 0 0,1-1 0,-1 1 0,1-1-1,0 1 1,-1-1 0,1 1 0,0-1 0,1 1 0,-1 0 0,0-1 1,1 0 0,-1 0-1,0-1 1,1 1-1,-1 0 1,0 0 0,1-1-1,-1 1 1,0 0 0,0-1-1,1 1 1,-1-1 0,0 0-1,1 0 1,8-6 27,-1 0 1,0 0 0,9-10-1,-12 11-13,8-7 13,65-57-65,-68 61-27,1 1 0,0 0 0,0 1 0,1 0 0,14-5 0,-24 10 34,0 1 1,0 0-1,1 0 1,-1 1 0,0-1-1,0 1 1,1 0-1,-1-1 1,0 2 0,0-1-1,1 0 1,3 1-1,-5 0 6,0 0 0,0-1 0,0 1 0,0 0 0,-1 0 0,1 0-1,0 1 1,0-1 0,-1 0 0,1 1 0,-1-1 0,1 1 0,-1-1-1,3 4 1,-1 1 15,-1 0 1,1 0-1,-1 0 0,0 0 0,0 1 0,-1-1 0,0 0 1,0 1-1,-1-1 0,1 12 0,-1-5 292,-1 10-913,1-23 612,0 0 0,0 0 0,0 0 0,0 0 0,0 0 0,0 0 1,0 0-1,0 0 0,0 0 0,0 0 0,0 0 0,0 0 0,0 0 0,0 0 0,0 0 1,0 0-1,0 0 0,0 0 0,0 0 0,0 0 0,0 0 0,0-1 0,0 1 0,-1 0 1,1 0-1,0 0 0,0 0 0,0 0 0,0 0 0,0 0 0,0 1 0,0-1 0,0 0 0,0 0 1,0 0-1,0 0 0,0 0 0,0 0 0,0 0 0,0 0 0,0 0 0,0 0 0,0 0 1,0 0-1,0 0 0,-1 0 0,1 0 0,0 0 0,0 0 0,0 0 0,0 0 0,0 0 1,0 0-1,0 0 0,0 0 0,0 0 0,0 0 0,0 1 0,-5-15-522,1-2 248,-2-1-124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6.781"/>
    </inkml:context>
    <inkml:brush xml:id="br0">
      <inkml:brushProperty name="width" value="0.025" units="cm"/>
      <inkml:brushProperty name="height" value="0.025" units="cm"/>
    </inkml:brush>
  </inkml:definitions>
  <inkml:trace contextRef="#ctx0" brushRef="#br0">10 11 21036,'-10'9'1713,"12"-3"-1297,-1-5-216,6 1 552,3-2-960,5-5 272,-1-6-232,-1-2-152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7.204"/>
    </inkml:context>
    <inkml:brush xml:id="br0">
      <inkml:brushProperty name="width" value="0.025" units="cm"/>
      <inkml:brushProperty name="height" value="0.025" units="cm"/>
    </inkml:brush>
  </inkml:definitions>
  <inkml:trace contextRef="#ctx0" brushRef="#br0">308 134 15563,'0'-2'94,"-1"1"-1,0-1 0,0 1 0,0-1 1,-1 1-1,1-1 0,0 1 0,0 0 1,-1 0-1,1 0 0,-1-1 0,1 1 1,-1 1-1,1-1 0,-1 0 0,0 0 1,0 1-1,1-1 0,-4 0 0,2 1 38,0-1 0,-1 1 0,1 0 0,-1 0 0,1 1 0,-1-1 0,1 1 0,-1 0 0,-5 2 0,-5 3 252,-1 1-1,1 0 1,-21 16 0,27-18-229,-10 8 140,1 0 0,-1 1 0,-25 28-1,37-36-236,0 0-1,1 1 0,0-1 0,0 2 0,1-1 1,0 0-1,0 1 0,1 0 0,0-1 0,0 2 0,1-1 1,-3 14-1,5-21-51,0 0 0,0 1 0,0-1 0,0 0 0,0 1 0,0-1 0,0 0 0,0 1 0,1-1 0,-1 0 1,0 0-1,1 1 0,-1-1 0,1 0 0,0 0 0,-1 0 0,1 1 0,0-1 0,-1 0 0,1 0 0,0 0 0,0 0 0,0 0 0,0-1 0,0 1 1,0 0-1,0 0 0,1-1 0,-1 1 0,0 0 0,0-1 0,0 1 0,1-1 0,-1 0 0,0 1 0,3-1 0,1 1 8,0-1-1,1 0 1,-1 0-1,0-1 1,0 0-1,0 0 1,1 0-1,5-2 1,3-3 16,-1 0 0,0 0 0,0-1 0,-1-1 0,0 0 0,0-1 0,-1 0 0,0-1 0,14-16 0,-11 10 42,-1-1 0,0-1 0,-1 0 0,-1-1 0,15-33 0,-20 39-6,-2-1 1,0 0-1,3-16 0,-6 26-43,0-1-1,0 1 0,-1-1 0,0 1 0,0-1 0,0 1 0,-1-1 1,1 1-1,-1-1 0,0 1 0,0-1 0,-1 1 0,-2-8 0,3 12-17,1-1 0,0 1-1,-1-1 1,1 1-1,-1-1 1,1 1 0,0-1-1,-1 1 1,1-1-1,-1 1 1,1-1 0,-1 1-1,0 0 1,1-1-1,-1 1 1,1 0 0,-1-1-1,0 1 1,1 0-1,-1 0 1,0 0-1,1 0 1,-1-1 0,0 1-1,1 0 1,-1 0-1,0 0 1,0 1 0,-1-1-2,1 1-1,-1-1 1,0 1 0,1 0 0,-1 0 0,1 0 0,-1 0 0,1 0 0,0 0 0,-3 3 0,-1 2-44,-1 0 0,1 1 0,-7 13 0,6-9-85,1 1 1,0 1 0,0-1 0,1 1-1,1-1 1,0 1 0,1 0-1,0 0 1,1 26 0,1-35 92,0 0 0,1-1 0,-1 1 0,1-1 0,0 1 0,2 5 0,14 14-272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7.639"/>
    </inkml:context>
    <inkml:brush xml:id="br0">
      <inkml:brushProperty name="width" value="0.025" units="cm"/>
      <inkml:brushProperty name="height" value="0.025" units="cm"/>
    </inkml:brush>
  </inkml:definitions>
  <inkml:trace contextRef="#ctx0" brushRef="#br0">81 78 16307,'-9'51'937,"-40"260"3492,27 1-1327,23-302-2713,1-24-52,-1 6-273,20-133 629,21-111-389,-37 232-305,28-112-11,-25 106-5,1 1 1,2 1-1,12-25 1,-20 44 8,0 0 0,1 0-1,-1 0 1,1 0 0,0 1 0,0-1 0,0 1 0,1 0-1,0 1 1,-1-1 0,1 1 0,1 0 0,-1 0 0,0 0-1,1 1 1,7-3 0,-9 4 1,-1 1-1,1-1 1,0 1-1,0 0 1,0 0-1,0 0 1,-1 0-1,1 1 1,0-1-1,0 1 1,-1 0-1,1 0 1,0 1-1,-1-1 1,1 1-1,-1 0 1,0 0-1,1 0 1,-1 0-1,0 0 1,0 1-1,0-1 1,-1 1-1,1 0 1,-1 0-1,3 3 1,-3-3 5,0 0 1,0-1-1,0 1 1,-1 0 0,1 0-1,-1 0 1,1 1-1,-1-1 1,0 0 0,0 0-1,-1 1 1,1-1 0,-1 0-1,0 1 1,0-1-1,0 1 1,0 3 0,-1-2 16,-1 0 0,1-1-1,-1 1 1,0-1 0,0 1 0,0-1 0,0 0 0,-1 1 0,0-1 0,-5 6 0,-6 3 81,0 0-1,-1 0 1,0-2-1,-32 20 1,32-22-97,0 0 1,0-1-1,-1 0 0,0-1 1,0-1-1,-1-1 0,-21 5 1,38-10-41,-1 0 0,1 1 0,-1-1 1,0 0-1,1 0 0,-1 0 0,1 0 0,-1 0 1,0 0-1,1 0 0,-1 0 0,1 0 0,-1 0 1,1 0-1,-1 0 0,0 0 0,1 0 0,-1-1 1,1 1-1,-1 0 0,1 0 0,-1-1 0,1 1 1,-1 0-1,1-1 0,-1 1 0,1 0 0,-1-1 1,1 1-1,0-1 0,-1 1 0,1-1 1,0 1-1,-1-1 0,1 1 0,0-1 0,-1 1 1,1-1-1,0 1 0,0-1 0,0 0 0,0 1 1,0-1-1,0 1 0,0-1 0,0 0 0,0 1 1,0-1-1,0 1 0,0-1 0,0 0 0,0 1 1,0-1-1,0 1 0,1-1 0,-1 1 0,0-1 1,1 1-1,-1-1 0,20-33-733,4 5 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8.637"/>
    </inkml:context>
    <inkml:brush xml:id="br0">
      <inkml:brushProperty name="width" value="0.025" units="cm"/>
      <inkml:brushProperty name="height" value="0.025" units="cm"/>
    </inkml:brush>
  </inkml:definitions>
  <inkml:trace contextRef="#ctx0" brushRef="#br0">77 31 16444,'5'-8'1028,"9"-13"221,-9 19-189,-5 14 865,-42 209 3113,25-149-4200,3 1 0,-8 145 0,22-216-825,2 30 131,3-22-32,-5-10-107,1 0 0,-1 0 0,0 0 0,1 0 0,-1 0 0,1 0-1,-1 0 1,0 0 0,1 0 0,-1 0 0,0 0 0,1 0-1,-1-1 1,1 1 0,-1 0 0,0 0 0,1 0 0,-1-1 0,0 1-1,1 0 1,-1 0 0,0-1 0,0 1 0,1 0 0,-1-1 0,0 1-1,0 0 1,1-1 0,-1 0 0,2-2 16,0-1 1,0 0-1,0 1 0,0-1 0,0 0 1,-1 0-1,0-1 0,0 1 1,1-8-1,1-42 80,-3 43-78,0-13 17,-6-43 0,5 58-61,0 1-1,-1-1 0,0 1 0,-1 0 1,0 0-1,0 0 0,-1 0 0,-7-11 0,11 19 20,0 0-1,0-1 0,0 1 0,0 0 1,0 0-1,0 0 0,0 0 0,0 0 1,0 0-1,0 0 0,0-1 0,0 1 1,0 0-1,0 0 0,-1 0 1,1 0-1,0 0 0,0 0 0,0 0 1,0 0-1,0 0 0,0-1 0,0 1 1,0 0-1,-1 0 0,1 0 0,0 0 1,0 0-1,0 0 0,0 0 0,0 0 1,0 0-1,-1 0 0,1 0 0,0 0 1,0 0-1,0 0 0,0 0 0,0 0 1,0 0-1,-1 0 0,1 0 0,0 0 1,0 0-1,0 0 0,0 0 1,0 1-1,0-1 0,0 0 0,-1 0 1,1 0-1,0 0 0,0 0 0,0 0 1,0 0-1,-2 11-88,4 13-11,-2-20 90,1-1 1,0 0-1,0 1 1,0-1-1,0 0 1,1 0-1,-1 0 1,1 0-1,0 0 1,0 0-1,0 0 1,0-1-1,0 1 1,1-1-1,-1 0 1,1 1-1,-1-1 1,1 0-1,5 2 1,-5-3 8,0 0 0,0 0 0,0 0 0,1-1-1,-1 1 1,0-1 0,0 0 0,1 0 0,-1 0 0,0 0 0,0-1 0,1 0 0,-1 1 0,0-1-1,0 0 1,0 0 0,0-1 0,0 1 0,0-1 0,4-2 0,2-2-4,0 0 1,0-1-1,-1 0 1,0-1-1,-1 0 0,1 0 1,7-12-1,-10 14-2,-1-1 0,0 0 1,0 0-1,-1 0 0,1-1 0,-2 1 0,1-1 0,-1 1 0,0-1 0,1-12 0,-5 10-134,-5 17 50,-4 19-7,2-3 80,2 1-1,1 0 0,0 0 1,2 1-1,1-1 1,0 43-1,3-66 26,0 1-1,0 0 1,0-1 0,0 1-1,1-1 1,-1 1-1,0-1 1,1 1 0,-1-1-1,1 0 1,-1 1-1,1-1 1,0 1 0,0-1-1,-1 0 1,1 0-1,0 0 1,0 1 0,0-1-1,0 0 1,1 0-1,-1 0 1,0 0 0,0 0-1,3 0 1,-2 0 2,1-1 1,-1 1-1,1-1 1,-1 0-1,1 0 1,-1 0-1,1 0 1,0-1-1,-1 1 1,1-1-1,-1 1 1,0-1-1,5-2 1,7-4 21,0 0 0,-1-1-1,23-18 1,95-92 35,-60 49-177,-70 69 108,-1-1 0,1 0 0,-1 1 0,1-1 1,0 1-1,-1-1 0,1 1 0,0-1 0,-1 1 0,1-1 0,0 1 1,0 0-1,-1-1 0,1 1 0,0 0 0,0 0 0,0-1 0,-1 1 1,1 0-1,1 0 0,-1 1 1,-1-1 1,0 0-1,1 1 1,-1-1 0,0 1-1,1-1 1,-1 1-1,0-1 1,0 1-1,0-1 1,1 1 0,-1-1-1,0 1 1,0-1-1,0 1 1,0-1-1,0 1 1,0-1-1,0 1 1,0-1 0,0 1-1,0-1 1,-1 1-1,-9 43-79,8-37 83,-5 15-1,2-6 25,1-1 0,1 1 1,-3 22-1,6-37-20,0-1 0,-1 1 0,1 0 0,0-1 0,0 1 1,0 0-1,0-1 0,1 1 0,-1-1 0,0 1 0,0 0 0,0-1 0,0 1 1,1-1-1,-1 1 0,0-1 0,1 1 0,-1-1 0,0 1 0,1-1 0,-1 1 1,1-1-1,-1 1 0,0-1 0,1 1 0,-1-1 0,1 0 0,-1 1 0,1-1 1,0 0-1,-1 1 0,1-1 0,-1 0 0,1 0 0,0 0 0,-1 0 0,1 1 1,-1-1-1,1 0 0,0 0 0,-1 0 0,1 0 0,-1 0 0,1-1 0,0 1 1,-1 0-1,1 0 0,0 0 0,-1 0 0,1-1 0,-1 1 0,2-1 0,31-15 109,16-20-27,-35 25-93,-1 0 0,2 2-1,-1-1 1,1 2 0,0 0 0,1 1 0,16-6 0,-30 13 2,-1 0-1,0 0 1,0-1 0,1 1 0,-1 0 0,0 0-1,1 0 1,-1 0 0,0 0 0,1 1 0,-1-1-1,0 0 1,0 1 0,1-1 0,-1 1 0,0-1-1,0 1 1,0-1 0,0 1 0,0 0 0,1-1-1,-1 1 1,0 0 0,-1 0 0,1 0-1,0 0 1,0 0 0,0 0 0,-1 0 0,1 0-1,0 0 1,-1 1 0,1-1 0,-1 0 0,1 0-1,-1 1 1,0-1 0,1 0 0,-1 2 0,2 6-8,-1 1 1,0-1 0,-1 1 0,-1 12 0,1-9 23,0-8 8,0 0 0,0-1-1,0 1 1,1 0-1,0 0 1,0-1-1,1 5 1,-1-8-12,-1 0 0,1 0 0,-1 0 1,1 0-1,0 0 0,0-1 0,-1 1 0,1 0 0,0 0 1,0-1-1,0 1 0,-1-1 0,1 1 0,0-1 1,0 1-1,0-1 0,0 1 0,0-1 0,0 0 1,0 0-1,0 1 0,0-1 0,0 0 0,0 0 0,0 0 1,0 0-1,0 0 0,1 0 0,-1-1 0,0 1 1,0 0-1,0 0 0,0-1 0,0 1 0,-1-1 1,1 1-1,2-2 0,20-8 66,-1-2 0,43-28 1,-7 3-107,-42 28 1,1-1-51,32-15 0,-45 24 61,0-1 1,0 1 0,0-1 0,0 1 0,0 0-1,0 1 1,0-1 0,1 1 0,-1 0 0,0 0-1,0 0 1,0 1 0,1-1 0,5 2 0,-8 0 13,0-1 0,0 0 0,0 1 0,0 0 0,0-1 1,0 1-1,0 0 0,0 0 0,-1 0 0,1 0 0,-1 0 1,0 0-1,1 1 0,-1-1 0,0 0 0,0 1 0,0-1 1,-1 1-1,1-1 0,0 3 0,1 7-8,0-1 0,-1 0 0,0 14 0,-16-41-4561,-21-24 2592,9 7 708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9.135"/>
    </inkml:context>
    <inkml:brush xml:id="br0">
      <inkml:brushProperty name="width" value="0.025" units="cm"/>
      <inkml:brushProperty name="height" value="0.025" units="cm"/>
    </inkml:brush>
  </inkml:definitions>
  <inkml:trace contextRef="#ctx0" brushRef="#br0">2 1 20716,'-1'0'2457,"2"1"-2265,2 3 1168,6 3-992,1 2-600,4-2 192,6 2-96,5-3-56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9.571"/>
    </inkml:context>
    <inkml:brush xml:id="br0">
      <inkml:brushProperty name="width" value="0.025" units="cm"/>
      <inkml:brushProperty name="height" value="0.025" units="cm"/>
    </inkml:brush>
  </inkml:definitions>
  <inkml:trace contextRef="#ctx0" brushRef="#br0">49 1 17468,'-38'125'4494,"34"-112"-4012,2 0-1,0 0 1,1 0-1,0 1 0,1-1 1,0 1-1,4 19 1,-4-31-427,0 0 1,0 0 0,1 0-1,0 0 1,-1 0 0,1 0-1,0 0 1,0 0 0,0 0-1,0 0 1,0-1 0,0 1-1,0 0 1,1-1 0,-1 1-1,1-1 1,-1 1 0,1-1-1,0 0 1,-1 0 0,1 0-1,3 2 1,-2-2-22,0-1 1,0 1-1,0-1 0,0 0 0,0 0 1,0 0-1,0 0 0,0-1 0,0 1 1,0-1-1,-1 1 0,1-1 1,5-3-1,5-1-28,-1-2 0,-1 0 0,1 0 0,-1-1 0,17-15 0,-11 6-27,0 0 0,-1-2 0,15-22 0,-24 31-37,0 0 0,-1-1-1,-1 0 1,1 0-1,-2-1 1,0 1 0,6-24-1,-12 26-80,-4 11 45,-5 11-8,5-4 121,0 1 0,1 0 0,0 1 0,1-1-1,0 1 1,1 0 0,0 0 0,1 0 0,0 0-1,0 20 1,2-29-11,0 0 1,0-1-1,0 1 0,0 0 1,0-1-1,1 1 0,-1-1 0,0 1 1,1-1-1,-1 1 0,1-1 1,0 1-1,0-1 0,-1 1 0,1-1 1,0 0-1,0 1 0,0-1 1,0 0-1,1 0 0,-1 0 0,0 0 1,0 0-1,1 0 0,-1 0 1,1 0-1,-1 0 0,0-1 0,1 1 1,-1-1-1,1 1 0,0-1 1,-1 1-1,1-1 0,-1 0 0,1 0 1,0 0-1,-1 0 0,1 0 1,3-1-1,4 0 1,1-1 1,0 0-1,-1 0 0,1-1 1,11-6-1,31-16-217,84-54 0,-96 53 57,-40 26 149,6-4-48,-1 1 0,1 0 0,0 0 0,11-3 0,-17 6 48,1-1 0,0 1-1,0 0 1,0 0 0,-1 0-1,1 0 1,0 0 0,0 0-1,0 0 1,0 0 0,-1 0-1,1 0 1,0 0 0,0 0-1,0 1 1,-1-1-1,1 0 1,0 0 0,0 1-1,-1-1 1,1 1 0,0-1-1,0 1 1,-1-1 0,1 1-1,-1-1 1,1 1 0,0 0-1,-1-1 1,1 1 0,-1 0-1,0-1 1,1 1 0,-1 0-1,1 0 1,-1-1-1,0 1 1,0 0 0,1 0-1,-1 0 1,0-1 0,0 1-1,0 0 1,0 0 0,0 1-1,1 15 124,-2 0 0,-3 28 0,0 21 355,4-65-459,0 1 0,0-1-1,0 0 1,0 1 0,0-1-1,1 0 1,-1 0 0,0 0-1,1 1 1,-1-1 0,1 0 0,-1 0-1,1 0 1,-1 0 0,1 0-1,0 0 1,-1 0 0,1 0-1,2 2 1,-3-3-6,1 1 1,0-1-1,0 0 1,0 1-1,0-1 0,0 0 1,1 0-1,-1 0 1,0 1-1,0-1 0,0 0 1,0 0-1,0 0 0,0-1 1,0 1-1,0 0 1,0 0-1,1-1 0,5-2 17,0 0 0,-1 0-1,0-1 1,0 0 0,9-6-1,34-30-39,-25 19-69,1 2 0,1 0 0,36-18 0,-59 35 63,1 0-1,-1 1 0,1-1 1,0 1-1,-1 0 1,1 0-1,0 1 1,0-1-1,0 1 0,4-1 1,-7 2 14,0-1 1,0 0 0,0 0-1,0 1 1,1-1 0,-1 1-1,0-1 1,0 1-1,0-1 1,0 1 0,0 0-1,0-1 1,0 1 0,0 0-1,0 0 1,-1 0-1,1 0 1,0 0 0,0 0-1,-1 0 1,1 0-1,-1 0 1,1 0 0,-1 0-1,1 0 1,-1 0 0,0 0-1,1 0 1,-1 1-1,0-1 1,0 0 0,0 0-1,0 0 1,0 2-1,-3 44 73,1-39-26,1-1 0,0 1 0,1 0-1,0 0 1,2 13 0,-2-19-33,0-1 0,1 0 0,-1 0 0,0 1 1,1-1-1,-1 0 0,1 0 0,0 1 0,-1-1 0,1 0 0,0 0 0,0 0 1,0 0-1,-1 0 0,1 0 0,0 0 0,0 0 0,1-1 0,-1 1 0,0 0 1,0 0-1,2 0 0,-1 0 3,1-1 1,-1 1 0,1-1-1,0 1 1,-1-1-1,1 0 1,0 0 0,0 0-1,-1-1 1,5 0-1,4-1 14,-1-2 0,0 1 0,1-1-1,13-8 1,-2-2-60,0 0 1,27-24-1,10-6-298,-59 43 320,0 1 0,0 0-1,1-1 1,-1 1 0,0 0 0,1-1 0,-1 1 0,0 0 0,1-1 0,-1 1 0,0 0 0,1 0 0,-1-1 0,1 1 0,-1 0 0,0 0 0,1 0 0,-1 0 0,1 0 0,-1 0 0,1 0 0,-1 0 0,0 0 0,1 0 0,-1 0 0,1 0 0,-1 0 0,1 0 0,-1 0 0,0 0 0,1 0 0,-1 0 0,1 0-1,0 1 1,-5 14-522,-16 23-589,14-30 1006,1-1-1,-1 1 1,0-1 0,-14 12-1,-12 2-243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6.631"/>
    </inkml:context>
    <inkml:brush xml:id="br0">
      <inkml:brushProperty name="width" value="0.025" units="cm"/>
      <inkml:brushProperty name="height" value="0.025" units="cm"/>
    </inkml:brush>
  </inkml:definitions>
  <inkml:trace contextRef="#ctx0" brushRef="#br0">38 1 18644,'-11'6'1880,"1"1"-1271,1-1-265,5-4 984,1 0-688,4-2-880,8-4 384,-3 1-264,2 1-136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50.050"/>
    </inkml:context>
    <inkml:brush xml:id="br0">
      <inkml:brushProperty name="width" value="0.025" units="cm"/>
      <inkml:brushProperty name="height" value="0.025" units="cm"/>
    </inkml:brush>
  </inkml:definitions>
  <inkml:trace contextRef="#ctx0" brushRef="#br0">1 128 19708,'2'0'1809,"21"-9"-1001,7-1-224,15-2 872,8-3-336,23-1-359,6-1-217,2 1-544,-1 2-328,-10 4-785,-7 6-351,-20-1 1040,-14 7-296,-32 4-312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50.583"/>
    </inkml:context>
    <inkml:brush xml:id="br0">
      <inkml:brushProperty name="width" value="0.025" units="cm"/>
      <inkml:brushProperty name="height" value="0.025" units="cm"/>
    </inkml:brush>
  </inkml:definitions>
  <inkml:trace contextRef="#ctx0" brushRef="#br0">1 130 17220,'15'4'1752,"20"-5"-896,5-6-304,23-3 817,3-2-305,11-1-200,2-3-288,-1 1-768,-2-1-536,-11 3 632,-3-1-184,-22-2-144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50.936"/>
    </inkml:context>
    <inkml:brush xml:id="br0">
      <inkml:brushProperty name="width" value="0.025" units="cm"/>
      <inkml:brushProperty name="height" value="0.025" units="cm"/>
    </inkml:brush>
  </inkml:definitions>
  <inkml:trace contextRef="#ctx0" brushRef="#br0">276 4 21533,'-2'-1'100,"-1"1"1,0-1 0,0 0 0,0 1 0,0 0 0,1-1 0,-1 1 0,0 1-1,0-1 1,0 0 0,0 0 0,0 1 0,1 0 0,-1 0 0,0-1-1,1 1 1,-1 1 0,0-1 0,1 0 0,-1 1 0,-3 2 0,-4 4 87,0-1 1,0 2 0,-14 14 0,7-2-18,0 1 1,1 0 0,1 1 0,1 1 0,1 1 0,2 0-1,0 0 1,2 1 0,0 0 0,2 1 0,1-1 0,1 2 0,-2 49-1,6-68-143,1 0 0,1-1 0,0 1 0,0 0 0,0-1 0,1 1 0,0-1-1,1 0 1,6 14 0,-6-18-23,-1 0 0,1 0 0,-1 0-1,1-1 1,0 1 0,1-1 0,-1 0-1,1 0 1,-1 0 0,1 0 0,0-1-1,0 1 1,0-1 0,0 0 0,0-1-1,1 1 1,-1 0 0,1-1 0,-1 0-1,6 0 1,4 0 0,-1 0-1,1-1 1,0-1 0,0 0-1,0-1 1,0-1-1,-1 0 1,1 0 0,-1-2-1,0 1 1,0-2 0,-1 0-1,18-11 1,-5 2 48,-1-2 0,0-1 0,-1 0 0,-2-2 0,28-30 0,-35 32 48,0 0 0,-1 0-1,0-1 1,18-39 0,-28 51-63,0-1 0,0 1 0,0-1 0,-1 1-1,0-1 1,-1 0 0,0 0 0,0 0 0,0 0 0,-1 0 0,0 1-1,-1-1 1,0 0 0,0 0 0,-1 0 0,0 0 0,-3-9 0,2 12-66,0 1 0,0 0 0,0-1 1,0 1-1,0 1 0,-1-1 1,0 0-1,0 1 0,0 0 1,0 0-1,0 0 0,0 0 1,-1 1-1,0 0 0,1-1 1,-1 2-1,0-1 0,0 1 1,0-1-1,0 1 0,0 1 1,-10-1-1,-9 0-364,0 1 1,0 2-1,-36 6 1,52-7 374,-31 5-481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47.787"/>
    </inkml:context>
    <inkml:brush xml:id="br0">
      <inkml:brushProperty name="width" value="0.025" units="cm"/>
      <inkml:brushProperty name="height" value="0.025" units="cm"/>
    </inkml:brush>
  </inkml:definitions>
  <inkml:trace contextRef="#ctx0" brushRef="#br0">1 69 16628,'-1'6'2625,"10"-6"-1313,18-11-673,-14 6-186,34-8 10,1 2 1,97-11 0,101 10-351,-213 12-76,-15-1-25,97 2 76,-103 0-74,0 1-1,-1 0 1,1 1 0,0 0 0,-1 1 0,0 0 0,16 8 0,-26-12-10,0 1 0,0-1 0,0 1 0,0-1 0,0 1 0,0-1 0,0 1 0,0 0 0,0 0 0,0-1 0,-1 1 0,1 0 0,0 0 0,0 0 0,-1 0 0,1 0 0,-1 0 0,1 0 0,0 0 0,-1 0 0,0 0 0,1 0 0,-1 0 0,1 2 0,-2-2 4,0-1 0,1 1 1,-1 0-1,1 0 0,-1-1 1,0 1-1,0-1 0,1 1 1,-1 0-1,0-1 1,0 1-1,0-1 0,1 0 1,-1 1-1,0-1 0,0 0 1,0 1-1,0-1 0,0 0 1,0 0-1,0 0 1,0 0-1,0 0 0,0 0 1,0 0-1,-1 0 0,-139-7 349,1 0-306,-201 23 48,338-15-98,-22 0 4,24-1-5,1 0-1,-1 0 1,0 0 0,1 0 0,-1 0 0,0 0-1,0 0 1,1 0 0,-1 0 0,0 0 0,1-1-1,-1 1 1,0 0 0,1 0 0,-1-1-1,0 1 1,1-1 0,-1 1 0,1 0 0,-1-1-1,1 1 1,-1-1 0,1 1 0,-1-1-1,0 0 1,1 0-2,0 1 0,0-1 0,0 1 0,0 0 0,1-1 0,-1 1 0,0-1 0,0 1 0,0 0-1,1-1 1,-1 1 0,0 0 0,1-1 0,-1 1 0,0 0 0,1 0 0,-1-1 0,0 1 0,1 0 0,-1 0 0,0 0 0,1-1 0,-1 1-1,0 0 1,1 0 0,-1 0 0,1 0 0,-1 0 0,1 0 0,-1 0 0,0 0 0,1 0 0,19-2-48,-16 2 36,159 1-243,1 0-1727,-139-2 1522,0-2 0,0 0 0,-1-2 0,37-12 0,-18 1-332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48.985"/>
    </inkml:context>
    <inkml:brush xml:id="br0">
      <inkml:brushProperty name="width" value="0.025" units="cm"/>
      <inkml:brushProperty name="height" value="0.025" units="cm"/>
    </inkml:brush>
  </inkml:definitions>
  <inkml:trace contextRef="#ctx0" brushRef="#br0">44 163 12763,'-5'0'755,"-19"-3"303,23 4-967,1-1-1,-1-1 1,0 1-1,1 0 1,-1 0-1,0 0 1,1 0-1,-1 0 1,0 0 0,1-1-1,-1 1 1,1 0-1,-1-1 1,1 1-1,-1 0 1,0-1-1,1 1 1,-1-1-1,1 1 1,-1-1-1,1 1 1,0-1 0,-1 1-1,0-2 1,26 4 1534,28 6-1305,244 34 609,2-21-635,230-54 224,-20 0 149,-430 32-622,93-12 0,-132 6 104,0 0 0,-1-3 1,0-1-1,45-20 0,-35 8 123,-26 12-93,0 0-1,0 2 1,1 1 0,31-7-1,-50 14-242,0 1 0,1 0 0,-1 0 0,1 0 0,-1 1 0,0 0 0,1 0 0,-1 0 0,0 1 0,0-1 0,0 1 0,0 0 0,0 1 0,0-1 0,-1 1 0,1 0 0,-1 0 0,7 7 0,-11-10 51,0 0 0,0 0 1,1 0-1,-1 0 0,0 0 0,0 1 0,0-1 0,0 0 1,0 0-1,0 0 0,0 0 0,1 0 0,-1 0 0,0 0 1,0 0-1,0 0 0,0 0 0,0 0 0,0 0 0,0 0 1,1 0-1,-1 0 0,0 0 0,0 0 0,0 0 0,0 0 1,0 0-1,1 0 0,-1 0 0,0 0 0,0 0 0,0 0 1,0 0-1,0 0 0,0 0 0,0 0 0,1 0 0,-1 0 1,0 0-1,0-1 0,0 1 0,0 0 0,0 0 0,0 0 1,8-6-369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2.167"/>
    </inkml:context>
    <inkml:brush xml:id="br0">
      <inkml:brushProperty name="width" value="0.025" units="cm"/>
      <inkml:brushProperty name="height" value="0.025" units="cm"/>
    </inkml:brush>
  </inkml:definitions>
  <inkml:trace contextRef="#ctx0" brushRef="#br0">88 117 13771,'1'-25'1091,"-1"11"-341,1 1-1,-2-1 1,0 1-1,-4-20 0,5 33-721,0-1-1,0 1 1,0 0-1,0 0 0,0 0 1,0-1-1,0 1 1,0 0-1,0 0 1,0 0-1,0 0 0,-1-1 1,1 1-1,0 0 1,0 0-1,0 0 0,0 0 1,0-1-1,0 1 1,0 0-1,-1 0 1,1 0-1,0 0 0,0 0 1,0 0-1,0 0 1,-1-1-1,1 1 0,0 0 1,0 0-1,0 0 1,0 0-1,-1 0 1,1 0-1,0 0 0,0 0 1,-1 0-1,-4 6 445,-3 9-112,-4 19 6,2 1-1,-12 63 1,4 72 151,17-166-507,-1 76 184,2-73-180,1 0 1,0 0-1,0 0 1,0 0-1,1-1 1,0 1-1,0 0 1,1-1 0,4 8-1,-7-13-10,1 0 1,-1 0-1,1 0 0,-1 0 0,1-1 1,0 1-1,-1 0 0,1 0 0,0-1 1,-1 1-1,1 0 0,0-1 1,0 1-1,0-1 0,0 1 0,0-1 1,0 0-1,-1 1 0,1-1 0,0 0 1,0 1-1,0-1 0,0 0 0,0 0 1,0 0-1,2 0 0,-1-1 9,0 1 0,-1-1 0,1 0 0,0 0 0,0 1 0,-1-1 0,1-1 0,0 1 0,-1 0 0,1 0 0,-1-1 0,3-1 0,3-6 79,0-1 0,-1 1 0,9-16 0,-14 23-72,9-20 175,-1-1-1,0 0 1,-2 0-1,6-32 1,3-10 177,-3 35-332,-10 26-92,-1 0 1,0-1 0,0 1 0,-1-1-1,1 1 1,0-7 0,-1 5-396,0 0-1,-1 0 1,0 0 0,0 0-1,0 0 1,-1 0 0,0 0-1,0 0 1,-4-11 0,0 0-252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2.846"/>
    </inkml:context>
    <inkml:brush xml:id="br0">
      <inkml:brushProperty name="width" value="0.025" units="cm"/>
      <inkml:brushProperty name="height" value="0.025" units="cm"/>
    </inkml:brush>
  </inkml:definitions>
  <inkml:trace contextRef="#ctx0" brushRef="#br0">32 108 14843,'1'-6'1255,"1"0"-1,-1 0 0,0-1 1,0-7-1,-10 44 1232,-6 99-2158,9-63-276,-1 31 64,7 135 0,0-228-115,5 55 15,-5-55-13,1 1 0,0 0 1,0-1-1,0 1 0,1-1 0,0 1 1,0-1-1,0 0 0,5 8 1,-7-12-3,0 1 1,1-1 0,-1 0 0,1 1 0,-1-1 0,1 1-1,-1-1 1,1 1 0,-1-1 0,1 0 0,-1 0 0,1 1-1,-1-1 1,1 0 0,0 0 0,-1 1 0,1-1 0,0 0 0,-1 0-1,1 0 1,-1 0 0,1 0 0,0 0 0,-1 0 0,1 0-1,0 0 1,-1 0 0,1-1 0,-1 1 0,1 0 0,0 0 0,-1-1-1,1 1 1,-1 0 0,1-1 0,-1 1 0,1 0 0,-1-1-1,1 1 1,-1-1 0,1 1 0,0-1 0,17-26 97,-17 24-88,14-26 97,-2 0 0,-1-1 0,-2-1-1,10-44 1,15-131 236,-34 202-338,22-281 241,-23 266-341,-1 22-32,-5 31-98,4-16 191,-16 95-152,5 0 0,1 138 0,12-235-74,0-10 93,0-1 0,0 1-1,0-1 1,0 1 0,1-1 0,0 1 0,0-1 0,1 0 0,-1 1 0,4 4 0,0-4-283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3.486"/>
    </inkml:context>
    <inkml:brush xml:id="br0">
      <inkml:brushProperty name="width" value="0.025" units="cm"/>
      <inkml:brushProperty name="height" value="0.025" units="cm"/>
    </inkml:brush>
  </inkml:definitions>
  <inkml:trace contextRef="#ctx0" brushRef="#br0">0 150 17644,'4'-12'1356,"1"-3"-176,-3 16-524,-1 10 209,-6 67 42,0 12-802,5-89-100,0 0 0,0 0 0,0 0 0,0 0 0,0 0 0,0 0 0,0 0 0,0 0 0,1 0 0,-1 0 0,0 0 0,0 0 0,1 0 0,-1 0 0,1 0 0,-1-1 0,1 1 0,-1 0 0,1 0 0,-1 0 0,1-1 0,0 1 0,-1 0 0,1-1 0,0 1 0,0-1 0,0 1 0,1 0 0,0-1 2,-1 0 0,1 0 1,0 0-1,0 0 0,-1 0 0,1 0 0,0-1 1,-1 1-1,1-1 0,0 1 0,-1-1 0,1 0 1,-1 0-1,3-1 0,7-6 24,-1 0 1,1 0-1,9-11 1,99-113 178,-31 33-127,-87 98-83,4-5 1,0 1-1,0 0 1,0 0-1,0 0 1,1 1-1,0 0 0,10-6 1,-15 10-1,0-1 1,0 1-1,-1 0 1,1 0-1,0 0 0,-1 0 1,1 0-1,0 0 0,0 0 1,-1 0-1,1 0 1,0 0-1,-1 1 0,1-1 1,0 0-1,-1 0 0,1 1 1,0-1-1,-1 0 1,1 1-1,0-1 0,-1 1 1,1-1-1,-1 1 0,1-1 1,-1 1-1,1-1 1,-1 1-1,1-1 0,-1 1 1,0 0-1,1-1 0,-1 1 1,0-1-1,1 1 1,-1 0-1,0 0 0,0-1 1,0 1-1,0 0 1,1 1-1,1 32 14,-2-30-11,-10 194 215,10-197-213,0 1 0,0-1-1,0 0 1,0 1 0,0-1 0,0 0 0,1 1 0,-1-1 0,0 0 0,1 1 0,-1-1-1,1 0 1,-1 0 0,1 1 0,-1-1 0,2 2 0,-1-3-3,-1 0 1,1 0-1,-1 0 1,1 1-1,-1-1 1,1 0-1,-1 0 1,1 0-1,-1 0 1,1 0 0,-1 0-1,1 0 1,-1 0-1,1 0 1,0 0-1,-1 0 1,1-1-1,-1 1 1,0 0-1,1 0 1,-1 0-1,1-1 1,-1 1-1,1 0 1,-1-1-1,1 1 1,0-1-1,4-3 10,-1-1 0,1 0 0,-1 0 0,7-9 0,25-41 62,18-25-48,-38 65-35,-15 14 9,-1 1 0,0 0 0,1 0 0,-1-1 0,1 1 0,-1 0 0,1 0 0,-1 0 0,1 0 0,-1 0 0,1-1 0,-1 1 0,1 0 0,-1 0 0,0 0 0,1 1-1,-1-1 1,1 0 0,-1 0 0,1 0 0,-1 0 0,1 0 0,0 1 0,0 0 0,1 1 0,-1 0 0,0-1 0,0 1 0,0 0-1,0 0 1,0 0 0,0 0 0,-1 0 0,1 0 0,-1 0 0,1 0 0,-1 0-1,0 0 1,0 2 0,7 66 23,-5-38-143,8 42 0,-8-72-358,0-9 339,0-10 4,-1-1-40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3.936"/>
    </inkml:context>
    <inkml:brush xml:id="br0">
      <inkml:brushProperty name="width" value="0.025" units="cm"/>
      <inkml:brushProperty name="height" value="0.025" units="cm"/>
    </inkml:brush>
  </inkml:definitions>
  <inkml:trace contextRef="#ctx0" brushRef="#br0">95 29 16396,'1'-1'148,"0"1"0,0 0 0,0 0 0,0 0 0,0-1 1,0 1-1,0 0 0,0-1 0,0 1 0,-1-1 0,1 1 1,0-1-1,0 1 0,0-1 0,-1 0 0,1 1 0,0-1 1,-1 0-1,1 0 0,-1 1 0,1-1 0,-1 0 0,1 0 1,-1 0-1,1 0 0,-1 1 0,0-1 0,0 0 0,1 0 1,-1 0-1,0 0 0,0 0 0,0 0 0,0 0 0,0 0 1,0 0-1,0 0 0,-1-1 0,-19 15 1820,7 5-1849,0 0-1,1 0 0,0 2 0,-10 25 0,22-45-118,-18 43-6,17-41 1,0 1 0,1-1 1,-1 0-1,1 1 0,-1-1 1,1 0-1,0 1 1,0-1-1,0 1 0,0-1 1,0 0-1,1 1 0,-1-1 1,1 0-1,-1 1 1,2 2-1,-1-4-7,0 0 1,-1-1-1,1 1 1,0 0-1,0-1 0,0 1 1,0-1-1,0 1 1,0-1-1,0 1 0,0-1 1,0 1-1,0-1 1,0 0-1,0 0 1,1 1-1,-1-1 0,0 0 1,1 0-1,24-2-234,-23 2 208,50-10-497,-41 7 368,0 0 0,1 1 1,-1 0-1,0 1 0,1 1 1,23 1-1,-34 0 152,-1-1 0,1 0 0,-1 0 1,1 1-1,0-1 0,-1 1 0,1-1 0,-1 1 0,1 0 0,-1 0 0,0-1 0,1 1 0,-1 0 0,0 0 1,0 0-1,1 1 0,-1-1 0,0 0 0,2 3 0,-3-3 19,0 0-1,1 1 0,-1-1 1,0 1-1,0-1 1,1 0-1,-1 1 1,0-1-1,-1 1 1,1-1-1,0 1 1,0-1-1,-1 0 1,1 1-1,0-1 0,-1 0 1,0 1-1,0 0 1,-2 5 81,-1-1 0,-1 0 0,1-1 1,-1 1-1,0-1 0,0 1 0,-8 5 1,-1 0 295,0-1 0,-24 14 0,34-22-353,1 0-1,-1-1 1,0 1-1,0 0 1,0-1-1,0 0 1,0 0-1,0 0 1,0-1-1,0 1 1,-1-1-1,1 0 1,0 0-1,0-1 1,0 1-1,-7-3 1,10 3-86,0-1 1,0 1-1,0-1 1,1 1-1,-1-1 1,0 0-1,0 1 1,1-1 0,-1 0-1,0 0 1,1 1-1,-1-1 1,1 0-1,-1 0 1,1 0 0,-1 0-1,1 0 1,0 0-1,-1 0 1,1 0-1,0 0 1,0 0-1,0 0 1,0 0 0,0 0-1,0 0 1,0 0-1,0 0 1,0 0-1,0-1 1,1-3-46,0 1 0,0 0 0,0 0 1,1 0-1,-1 0 0,4-4 0,11-16-538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4.375"/>
    </inkml:context>
    <inkml:brush xml:id="br0">
      <inkml:brushProperty name="width" value="0.025" units="cm"/>
      <inkml:brushProperty name="height" value="0.025" units="cm"/>
    </inkml:brush>
  </inkml:definitions>
  <inkml:trace contextRef="#ctx0" brushRef="#br0">67 65 17356,'-21'53'2324,"12"-33"-1639,1 0 0,1 1 1,1 1-1,0-1 0,-2 24 1,8-44-653,0 1 0,-1-1 1,1 1-1,0-1 0,0 1 1,0 0-1,0-1 0,0 1 1,1-1-1,-1 1 0,0 0 1,1-1-1,-1 1 0,1-1 1,-1 1-1,1-1 0,0 0 1,0 1-1,0-1 0,0 0 1,0 1-1,0-1 0,0 0 1,0 0-1,0 0 0,0 0 1,2 1-1,-1-1-21,0-1-1,0 0 1,0 0 0,0 0-1,-1 0 1,1 0-1,0 0 1,0 0 0,0-1-1,-1 1 1,1-1 0,0 1-1,0-1 1,-1 0-1,1 1 1,0-1 0,-1 0-1,1 0 1,-1 0 0,0 0-1,1-1 1,-1 1-1,2-2 1,10-11 2,0 0 0,-2 0 1,1-1-1,-2-1 0,0 0 0,11-24 0,-8 11-18,-2 0 1,0-1-1,5-32 0,-13 48-31,-6 19 1,-6 23 0,1 0-77,1 1-1,1 0 1,2 0 0,0 0-1,3 1 1,1 39-1,0-66 48,0-1 0,1 1 0,-1-1-1,0 1 1,1-1 0,-1 1 0,1-1 0,0 1-1,0-1 1,0 1 0,0-1 0,0 0 0,1 0-1,-1 1 1,1-1 0,-1 0 0,1 0-1,0 0 1,0-1 0,2 3 0,6-3-332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7.068"/>
    </inkml:context>
    <inkml:brush xml:id="br0">
      <inkml:brushProperty name="width" value="0.025" units="cm"/>
      <inkml:brushProperty name="height" value="0.025" units="cm"/>
    </inkml:brush>
  </inkml:definitions>
  <inkml:trace contextRef="#ctx0" brushRef="#br0">6 3 17972,'0'0'38,"0"0"0,0 0 0,0 0 0,0 0 0,0 0 0,0 0 0,0 0 1,0-1-1,0 1 0,0 0 0,0 0 0,0 0 0,0 0 0,0 0 0,0 0 0,0 0 0,0 0 0,0 0 0,0 0 1,0 0-1,0-1 0,0 1 0,0 0 0,0 0 0,1 0 0,-1 0 0,0 0 0,0 0 0,0 0 0,0 0 0,0 0 1,0 0-1,0 0 0,0 0 0,0 0 0,0 0 0,1 0 0,-1 0 0,0 0 0,0 0 0,0 0 0,0 0 0,0 0 1,0 0-1,0 0 0,0 0 0,0 0 0,0 0 0,1 0 0,-1 0 0,0 0 0,0 0 0,0 0 0,0 0 1,0 0-1,0 1 0,0-1 0,0 0 0,0 0 0,0 0 0,0 0 0,0 0 0,0 0 0,0 0 0,1 0 0,-1 11 1597,-4 30-48,1-12-855,0 22-79,6 76 1,-1-106-614,1-1-1,1 1 1,1-1-1,0 0 1,2 0-1,13 29 1,-17-44-36,-1-1 1,1 1-1,0-1 0,0 1 1,0-1-1,1 0 0,0 0 1,-1-1-1,1 1 0,1-1 1,4 3-1,-7-4-1,0-1 1,0 0-1,0-1 0,0 1 0,1 0 0,-1-1 0,0 1 1,0-1-1,1 0 0,-1 0 0,0 1 0,1-2 1,-1 1-1,0 0 0,0 0 0,1-1 0,-1 1 0,0-1 1,0 0-1,1 0 0,-1 1 0,0-1 0,0-1 1,0 1-1,0 0 0,0 0 0,3-4 0,1-1 9,0-1-1,0 0 0,-1 0 1,0 0-1,0 0 0,-1-1 0,0 0 1,0 0-1,-1 0 0,5-15 1,1-11 47,5-44 1,-13 78-60,3-25 32,0 0-1,-2-1 0,0 1 0,-2 0 1,-1-1-1,-5-35 0,5 59-42,1 1 0,0-1 0,-1 1 0,1-1 0,0 1 0,-1-1 0,0 1 0,1-1 0,-1 1 0,0 0 0,0-1 0,0 1 0,0 0 0,0 0 1,0 0-1,0 0 0,-2-2 0,2 3-8,1 0 0,0 0 0,-1 0 0,1 0 1,0 0-1,-1 0 0,1 0 0,0 0 0,-1 0 0,1 0 1,0 0-1,-1 0 0,1 0 0,0 0 0,-1 0 1,1 0-1,0 0 0,-1 1 0,1-1 0,0 0 0,-1 0 1,1 0-1,0 1 0,0-1 0,-1 0 0,1 1 1,-8 14-764,7-10 614,0 0 1,0 0-1,0 0 0,1 0 0,-1 0 1,1 0-1,0 0 0,1 0 1,-1-1-1,1 1 0,0 0 0,1 0 1,-1 0-1,1-1 0,0 1 0,4 7 1,6 6-605</inkml:trace>
  <inkml:trace contextRef="#ctx0" brushRef="#br0" timeOffset="1">390 159 17084,'0'5'322,"0"0"1,1 0 0,-2 0 0,1-1 0,-1 1 0,1 0-1,-1 0 1,-3 8 0,-2 9 646,3 1 141,-2 33 0,5-50-982,0 0-1,0-1 1,1 1 0,-1-1 0,1 1-1,0 0 1,1-1 0,-1 1-1,1-1 1,0 0 0,5 8 0,-7-12-99,1 0 0,-1-1 1,1 1-1,-1 0 0,1-1 1,0 1-1,-1 0 1,1-1-1,0 1 0,0-1 1,0 1-1,-1-1 0,1 1 1,0-1-1,0 1 1,0-1-1,0 0 0,0 0 1,0 1-1,0-1 0,0 0 1,0 0-1,0 0 0,1 0 1,0-1 3,0 1 0,0-1 0,-1 1-1,1-1 1,0 0 0,0 0 0,-1 0 0,1 0 0,0 0 0,-1 0 0,3-2 0,2-4 56,1 0 1,-1 0 0,9-16 0,-4 7-14,-2-1 0,0-1-1,-1 1 1,-1-1 0,-1 0 0,0-1 0,-1 0-1,-1 0 1,-1 0 0,-1 0 0,0 0 0,-3-38-1,1 54-68,-1 1-1,1-1 0,-1 1 0,0-1 1,1 1-1,-1-1 0,0 1 0,0 0 1,-1-1-1,1 1 0,-3-3 0,3 4-3,1 0-1,-1 0 0,0 0 1,0 0-1,0 1 0,0-1 1,0 0-1,0 1 0,-1-1 1,1 1-1,0-1 1,0 1-1,0-1 0,0 1 1,-1 0-1,1 0 0,-2-1 1,0 2-23,1-1 1,0 1 0,0-1 0,0 1-1,1 0 1,-1-1 0,0 1 0,0 0-1,0 0 1,0 1 0,1-1 0,-1 0-1,1 0 1,-1 1 0,1-1 0,-1 1-1,1-1 1,0 1 0,0 0 0,-1 0-1,1-1 1,1 1 0,-1 0-1,0 0 1,0 0 0,0 3 0,0 0-213,-1 0 1,1 0-1,1 0 1,-1 0-1,1 0 1,0 0 0,1 9-1,-1-14 171,0 1 1,0 0-1,0 0 1,0 0-1,0 0 1,1 0-1,-1 0 0,0 0 1,1-1-1,-1 1 1,0 0-1,1 0 0,-1 0 1,1-1-1,0 1 1,-1 0-1,1-1 0,-1 1 1,1 0-1,0-1 1,0 1-1,-1-1 1,1 1-1,0-1 0,0 1 1,0-1-1,-1 0 1,1 1-1,0-1 0,0 0 1,0 0-1,0 1 1,0-1-1,0 0 0,0 0 1,0 0-1,-1 0 1,1 0-1,0-1 1,0 1-1,0 0 0,0 0 1,0 0-1,0-1 1,0 1-1,-1-1 0,1 1 1,0 0-1,1-2 1,20-12-762,4-9-109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5.195"/>
    </inkml:context>
    <inkml:brush xml:id="br0">
      <inkml:brushProperty name="width" value="0.025" units="cm"/>
      <inkml:brushProperty name="height" value="0.025" units="cm"/>
    </inkml:brush>
  </inkml:definitions>
  <inkml:trace contextRef="#ctx0" brushRef="#br0">1 21 15819,'6'-3'921,"2"-1"-1,-1 1 0,0 1 0,0-1 1,14-1-1,-19 3-878,-1 1 1,1 0-1,-1 0 1,1 0-1,-1 0 1,1 0-1,-1 0 0,1 0 1,0 1-1,-1-1 1,1 0-1,-1 1 1,1 0-1,-1-1 1,0 1-1,1 0 0,-1-1 1,0 1-1,1 0 1,-1 0-1,0 0 1,0 0-1,0 1 1,0-1-1,0 0 0,0 0 1,0 1-1,0-1 1,0 0-1,-1 1 1,1-1-1,0 1 1,-1-1-1,0 1 0,1 1 1,1 7-6,0 0 0,-1 1 0,-1-1 1,1 0-1,-2 1 0,1-1 0,-2 1 0,-2 12 1,-27 83 308,18-66-150,13-38-183,-6 17 161,0-1 0,1 2 0,2-1 0,-3 26 0,6-39-127,-1 1-1,0 0 0,-1 0 1,1 0-1,-5 9 0,3-9 13,1 0 1,0 0-1,-2 14 0,2-10 45,2-9-80,-1 0 0,1 0 0,-1 0 0,1 0 0,0 0 0,-1 0 0,1 0 1,0 0-1,0-1 0,1 1 0,-1 0 0,0 0 0,0 0 0,2 2 0,-2-4-4,2-1 4,0-1-1,0 0 0,0 1 0,0-1 0,0 0 0,0 0 0,-1 0 0,1-1 0,-1 1 0,1 0 0,-1-1 0,0 1 0,2-5 0,2-4 23,17-25 31,45-60 1,-54 81-74,0 0 0,1 1 0,0 1 0,1 0-1,0 1 1,19-11 0,-30 20-4,1 1 0,-1 0 0,1 0-1,-1 0 1,1 0 0,-1 1 0,1 0-1,0 0 1,0 0 0,-1 1 0,1-1-1,0 1 1,5 1 0,-7-1-2,-1 1 0,0-1 0,0 1 0,0 0 0,0 0 1,0 0-1,0 0 0,0 0 0,0 0 0,0 0 0,-1 1 0,1-1 1,0 1-1,-1-1 0,1 1 0,-1 0 0,0-1 0,1 1 0,-1 0 0,0 0 1,0 0-1,0 0 0,0 0 0,0 0 0,-1 0 0,1 0 0,-1 1 0,1-1 1,-1 0-1,0 3 0,0 5 19,0 1 0,0-1 1,-1 0-1,0 1 0,-1-1 1,0 0-1,-1 0 0,0 0 0,-1 0 1,-5 10-1,-6 11 273,-33 48-1,35-61-159,9-13-71,0 0 0,0 0 0,0 1 0,1-1 0,0 1 1,0 0-1,0 0 0,-1 7 0,4-12-56,0-1 1,0 0 0,0 0-1,0 1 1,0-1-1,0 0 1,0 0-1,0 0 1,0 1 0,0-1-1,0 0 1,1 0-1,-1 0 1,0 1-1,0-1 1,0 0 0,0 0-1,0 0 1,1 0-1,-1 0 1,0 1-1,0-1 1,0 0 0,1 0-1,-1 0 1,0 0-1,0 0 1,0 0-1,1 0 1,-1 0-1,0 0 1,0 0 0,1 0-1,-1 0 1,0 0-1,0 0 1,0 0-1,1 0 1,-1 0 0,0 0-1,0 0 1,1 0-1,-1 0 1,0 0-1,0 0 1,1-1 0,12-3 22,-12 3-17,11-4-234,0-1 1,-1 0 0,0-1-1,-1 0 1,1-1 0,-1 0 0,-1 0-1,0-1 1,0-1 0,0 0-1,-1 0 1,-1 0 0,0-1 0,0 0-1,-1 0 1,5-13 0,1-10-511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5.643"/>
    </inkml:context>
    <inkml:brush xml:id="br0">
      <inkml:brushProperty name="width" value="0.025" units="cm"/>
      <inkml:brushProperty name="height" value="0.025" units="cm"/>
    </inkml:brush>
  </inkml:definitions>
  <inkml:trace contextRef="#ctx0" brushRef="#br0">5 94 18708,'-4'-1'2104,"4"-2"-1463,7-2-193,4 0 1024,14-3-472,3 0-168,4-1-400,4-1-175,2 0-530,1 0-439,1 0 648,-2 3-136,-7 0-128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9.694"/>
    </inkml:context>
    <inkml:brush xml:id="br0">
      <inkml:brushProperty name="width" value="0.025" units="cm"/>
      <inkml:brushProperty name="height" value="0.025" units="cm"/>
    </inkml:brush>
  </inkml:definitions>
  <inkml:trace contextRef="#ctx0" brushRef="#br0">535 184 10418,'0'-16'352,"0"0"62,0 0 1,-1 0 0,0 0 0,-1 0-1,-5-16 1,6 29-310,1 0 0,-1 0 0,-1 0 0,1 0 0,0 1 0,-1-1 0,1 0 0,-1 1 0,0-1 0,0 1 0,0-1 0,0 1 0,0 0 0,-1 0 0,1 0 0,-1 0 0,1 1 0,-1-1 0,0 1 0,1-1 0,-1 1 0,0 0 0,0 0 0,0 0 0,0 0 0,0 1 1,0-1-1,0 1 0,0 0 0,0 0 0,0 0 0,-5 1 0,-2 0 58,1 1 0,-1 1-1,1 0 1,0 0 0,0 1 0,0 0 0,0 0 0,1 1 0,0 0 0,0 0 0,-10 9 0,-1 4 66,0 0 0,-33 40-1,28-24-127,1 1 0,1 0-1,2 2 1,-28 71-1,25-44-107,3 2 1,-13 80-1,22-83 0,3 0 0,3 1 1,5 93-1,2-119-4,2 1 1,2-1 0,1 0-1,2 0 1,2-1 0,30 71-1,-33-92 2,0-1 0,2 0 0,-1 0 1,2-1-1,0-1 0,0 1 0,17 13 0,-22-22 5,1 1-1,0-1 1,0 0-1,1-1 1,-1 1 0,1-1-1,0-1 1,0 0 0,0 0-1,1 0 1,-1-1 0,1 0-1,-1-1 1,1 0 0,-1 0-1,14-2 1,-10 0 6,0-2-1,-1 1 1,1-2 0,-1 1 0,0-2-1,0 1 1,0-2 0,-1 1 0,0-1-1,0-1 1,0 0 0,-1 0 0,0-1-1,0 0 1,10-14 0,1-3 32,-1 0 1,-1-1 0,-1-1 0,21-47-1,-7 3 160,-4-2 0,-3-1-1,26-132 1,-33 102 46,-5-2-1,-2-126 1,-10 226-249,-3-98-98,1 89-77,0 0 0,-1 1 0,-1-1 0,-9-24 0,12 35 84,-1-1 1,-1 1-1,1 0 1,0 0-1,-1 0 1,-4-5-1,6 8 64,0-1-1,-1 1 1,1 0-1,0 0 1,-1 0-1,1 0 1,-1 0-1,1 0 1,-1 1-1,1-1 1,-1 0-1,0 1 1,1-1-1,-1 1 1,0 0-1,0-1 1,1 1-1,-1 0 1,0 0-1,-2 1 1,-12 4-471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0.877"/>
    </inkml:context>
    <inkml:brush xml:id="br0">
      <inkml:brushProperty name="width" value="0.025" units="cm"/>
      <inkml:brushProperty name="height" value="0.025" units="cm"/>
    </inkml:brush>
  </inkml:definitions>
  <inkml:trace contextRef="#ctx0" brushRef="#br0">695 2 10554,'-41'-2'1058,"0"2"1,1 2-1,-43 8 0,62-6-814,1 0 0,0 2 1,0 0-1,0 1 0,1 2 0,0-1 1,-32 22-1,27-12-193,0 1 1,2 1-1,0 1 0,1 1 1,1 1-1,1 0 0,1 2 0,2 0 1,0 1-1,1 0 0,2 2 1,1-1-1,1 1 0,-7 30 1,10-25-24,1 0 0,1 0-1,2 0 1,2 1 0,0-1 0,3 1 0,1 0 0,1-1 0,2 0 0,1 0-1,1 0 1,17 44 0,-1-23-2,2 0 0,57 90 0,-33-73 4,75 85 1,-120-151-31,22 25-15,43 38 0,-61-61 12,1 0-1,0-1 0,0 0 0,0 0 1,1-1-1,-1 0 0,1-1 0,0 0 1,1 0-1,13 2 0,-17-6 2,-1 1 0,1-1 0,0-1 0,0 1 0,0-1 0,0-1-1,-1 1 1,1-1 0,-1 0 0,1-1 0,-1 1 0,0-1 0,0 0 0,0-1 0,0 0 0,0 0-1,-1 0 1,5-5 0,9-8 6,-1-2 0,-1 0 0,23-32 0,-6 1 66,-2-2 0,-3-2-1,-1-1 1,22-66 0,-15 20 281,32-160 0,-53 186-28,8-118 1,-21 152-208,-1 0 0,-2-1 1,-2 1-1,-13-59 0,15 88-114,-1 1 0,-1-1 0,0 1 1,-1 0-1,0 0 0,-1 0 0,0 0 0,-14-18 0,16 26-45,1-1-1,-1 1 1,1 0 0,-1 0 0,0 0 0,0 0-1,0 1 1,0-1 0,-1 1 0,1 0 0,-1 0-1,1 1 1,-1 0 0,0-1 0,0 2 0,1-1-1,-1 0 1,0 1 0,0 0 0,0 0 0,0 0-1,1 1 1,-1 0 0,-7 2 0,-5 2-142,0 1-1,1 1 1,-1 1 0,2 0 0,-1 1 0,-27 22-1,-2 6-248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3.350"/>
    </inkml:context>
    <inkml:brush xml:id="br0">
      <inkml:brushProperty name="width" value="0.025" units="cm"/>
      <inkml:brushProperty name="height" value="0.025" units="cm"/>
    </inkml:brush>
  </inkml:definitions>
  <inkml:trace contextRef="#ctx0" brushRef="#br0">24 539 12867,'-2'1'365,"1"0"0,-1 0 0,0 0 0,0 0 0,1 0 0,-1 1 0,1-1 0,-1 0 0,1 1 0,-3 2 0,4-3-285,0-1-1,-1 1 1,1-1-1,0 1 1,-1-1-1,1 1 1,0-1 0,0 1-1,-1-1 1,1 1-1,0-1 1,0 1-1,0 0 1,0-1 0,0 1-1,0-1 1,0 1-1,0-1 1,0 1 0,0 0-1,0-1 1,0 1-1,0-1 1,0 1-1,1-1 1,-1 1 0,0 0-1,0-1 1,1 1-1,-1-1 1,0 1-1,1-1 1,-1 0 0,0 1-1,1-1 1,-1 1-1,1-1 1,-1 0 0,1 1-1,-1-1 1,1 0-1,-1 1 1,1-1-1,0 0 1,0 1-23,0-1-1,0 0 1,0 0-1,-1 0 1,1 1-1,0-1 1,0 0-1,0 0 1,0 0-1,0 0 1,0-1 0,0 1-1,0 0 1,-1 0-1,1 0 1,0-1-1,0 1 1,0 0-1,0-1 1,-1 1-1,1-1 1,0 1-1,0-1 1,-1 1 0,1-1-1,0-1 1,17-19 555,-17 20-592,16-26 243,-1 0 0,-1-2 0,-1 0 0,17-51 0,21-127-1146,-48 188 995,-1 1 0,0-1 0,-2 0 0,-1-35 0,-2 33-257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3.801"/>
    </inkml:context>
    <inkml:brush xml:id="br0">
      <inkml:brushProperty name="width" value="0.025" units="cm"/>
      <inkml:brushProperty name="height" value="0.025" units="cm"/>
    </inkml:brush>
  </inkml:definitions>
  <inkml:trace contextRef="#ctx0" brushRef="#br0">57 1 16524,'-2'0'146,"0"0"1,1 0 0,-1 0 0,0 1 0,1-1 0,-1 1 0,1-1 0,-1 1-1,1-1 1,-1 1 0,1 0 0,-1 0 0,1 0 0,0 0 0,0 0 0,-1 0-1,1 0 1,0 0 0,0 0 0,0 1 0,0-1 0,0 0 0,0 1 0,0-1 0,1 1-1,-1-1 1,0 1 0,0 2 0,-1 5 193,0 0-1,0 0 1,1 0-1,0 10 1,0-6-189,-9 376 843,10-379-994,2 26-10,-2-35 9,0 1 0,1-1 0,-1 1 1,1-1-1,-1 1 0,1-1 0,-1 1 1,1-1-1,0 1 0,0-1 0,0 0 1,0 1-1,0-1 0,0 0 1,0 0-1,0 0 0,2 2 0,-2-3 0,0 0 0,1 1 0,-1-1 0,0 0 0,1 0 0,-1 0 0,1 0 0,-1 0 0,0 0 0,1-1 0,-1 1-1,0 0 1,1-1 0,-1 1 0,0-1 0,0 1 0,1-1 0,-1 1 0,0-1 0,0 0 0,0 0 0,0 0 0,0 0 0,2-1 0,27-29-28,-27 28 28,32-37 125,-1-2 0,-3-2 0,50-89 0,-62 93-41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4.268"/>
    </inkml:context>
    <inkml:brush xml:id="br0">
      <inkml:brushProperty name="width" value="0.025" units="cm"/>
      <inkml:brushProperty name="height" value="0.025" units="cm"/>
    </inkml:brush>
  </inkml:definitions>
  <inkml:trace contextRef="#ctx0" brushRef="#br0">8 14 16876,'-6'-13'2281,"5"23"-491,0 0-1539,3 381 2344,-1-373-2576,1 0 0,1-1 0,6 19 0,-9-35-16,0 0 0,0 1 0,1-1 0,-1 0 0,1 1 0,-1-1 0,1 0 0,-1 0 0,1 1 0,0-1 0,-1 0 0,1 0 0,0 0 0,0 0 1,0 0-1,0 0 0,0 0 0,0 0 0,0 0 0,0 0 0,1-1 0,0 1 0,-1-1 0,0 0 0,0 0 1,1 0-1,-1 0 1,0-1-1,0 1 0,0 0 1,0-1-1,0 1 0,0-1 1,0 1-1,0-1 0,0 0 1,-1 1-1,1-1 0,0 0 1,0 0-1,0 1 0,-1-1 1,2-2-1,5-7 22,0-1-1,-1 0 1,7-17-1,-11 23-19,21-49-484,-2-1 1,-3-1 0,15-78-1,-33 133 414,1-1-1,-1 1 1,0-1 0,0 1-1,0-1 1,0 1 0,0-1-1,0 1 1,0-1 0,0 1-1,-1-3 1,-4 6-497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4.766"/>
    </inkml:context>
    <inkml:brush xml:id="br0">
      <inkml:brushProperty name="width" value="0.025" units="cm"/>
      <inkml:brushProperty name="height" value="0.025" units="cm"/>
    </inkml:brush>
  </inkml:definitions>
  <inkml:trace contextRef="#ctx0" brushRef="#br0">0 167 14179,'2'13'1928,"4"-2"-1159,2-5-377,4-3 1896,3-3-1784,3-2-288,0-3-184,2-3 0,-3-3-128,-1 0-80</inkml:trace>
  <inkml:trace contextRef="#ctx0" brushRef="#br0" timeOffset="1">235 45 18364,'-4'4'362,"-11"9"864,-22 27 0,34-36-1060,0 0 1,0 1 0,0-1 0,1 0 0,-1 1 0,1-1 0,0 1 0,1 0 0,-1 0 0,1 0 0,0 0 0,-1 6 0,2-10-151,0-1 0,-1 1 1,1 0-1,0 0 0,0 0 1,0-1-1,0 1 0,0 0 0,0 0 1,0 0-1,0-1 0,1 1 1,-1 0-1,0 0 0,0 0 1,1-1-1,-1 1 0,0 0 1,1-1-1,-1 1 0,1 0 1,-1-1-1,1 1 0,-1 0 1,1-1-1,-1 1 0,1-1 0,0 1 1,-1-1-1,1 1 0,0-1 1,-1 0-1,1 1 0,0-1 1,0 0-1,-1 1 0,1-1 1,0 0-1,0 0 0,0 0 1,-1 0-1,1 0 0,0 0 0,0 0 1,0 0-1,-1 0 0,1 0 1,0 0-1,0 0 0,0-1 1,-1 1-1,2-1 0,3 0 8,0-2-1,0 1 0,0 0 1,0-1-1,-1 0 1,8-6-1,7-9-23,-2-1 0,0 0 0,-1-1 0,19-32 0,-16 24-121,-10 18-267,-7 16 118,-9 24-68,4-20 209,2-7 108,-3 15-430,0 0 0,1 1 0,1-1 0,1 1 0,2 34 0,5-44 50,3-7-109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5.244"/>
    </inkml:context>
    <inkml:brush xml:id="br0">
      <inkml:brushProperty name="width" value="0.025" units="cm"/>
      <inkml:brushProperty name="height" value="0.025" units="cm"/>
    </inkml:brush>
  </inkml:definitions>
  <inkml:trace contextRef="#ctx0" brushRef="#br0">5 56 14259,'-4'120'2523,"3"73"530,3-161-2634,0-5 249,7 41-1,-4-58-271,-1-18-154,-1-22 33,2-41-176,4 0 1,2 1-1,37-124 1,-31 155-258,-16 38 149,0-1-1,-1 1 1,1-1 0,0 1 0,0-1 0,0 1 0,0 0 0,1 0 0,-1 0-1,0-1 1,0 1 0,1 0 0,-1 0 0,1 1 0,-1-1 0,1 0 0,-1 0 0,1 1-1,-1-1 1,4 0 0,-4 1 6,0 1-1,0-1 1,0 0-1,0 1 0,0-1 1,0 1-1,0-1 1,-1 1-1,1-1 1,0 1-1,0-1 1,0 1-1,-1 0 1,1 0-1,0-1 1,-1 1-1,1 0 0,0 0 1,-1 0-1,1 0 1,-1 0-1,0 0 1,1 0-1,-1 0 1,0 0-1,1 0 1,-1 0-1,0 0 1,0 0-1,0 0 1,0 0-1,0 0 0,0 1 1,0 3 17,0 1 1,0-1-1,0 1 1,-1-1-1,-1 6 1,-3 4 21,-1-1 1,0 0-1,-2 0 1,1-1-1,-1 0 1,-1 0-1,-1-1 0,1 0 1,-2-1-1,0 0 1,-19 15-1,12-15-712,18-10 663,-1-1 0,1 0 0,0 1 0,-1-1 0,1 0 0,-1 0 0,1 0 0,0 1 0,-1-1-1,1 0 1,-1 0 0,1 0 0,-1 0 0,1 0 0,-1 0 0,1 0 0,0 0 0,-1 0 0,1 0 0,-1 0 0,1 0 0,-1 0 0,1 0 0,-1 0 0,1 0-1,0 0 1,-1-1 0,1 1 0,-1 0 0,1 0 0,0-1 0,-1 1 0,1 0 0,-1 0 0,1-1 0,0 1 0,0 0 0,-1-1 0,0-10-367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5.708"/>
    </inkml:context>
    <inkml:brush xml:id="br0">
      <inkml:brushProperty name="width" value="0.025" units="cm"/>
      <inkml:brushProperty name="height" value="0.025" units="cm"/>
    </inkml:brush>
  </inkml:definitions>
  <inkml:trace contextRef="#ctx0" brushRef="#br0">5 0 15435,'-2'26'2153,"1"4"-1265,-1 0-376,2 2 1905,0-3-1529,2-2-176,1-8-528,1-5-376,2-7-536,-1-6-272,0-8 735,-1-6-191,2-7-208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7.586"/>
    </inkml:context>
    <inkml:brush xml:id="br0">
      <inkml:brushProperty name="width" value="0.025" units="cm"/>
      <inkml:brushProperty name="height" value="0.025" units="cm"/>
    </inkml:brush>
  </inkml:definitions>
  <inkml:trace contextRef="#ctx0" brushRef="#br0">94 1 15803,'-19'49'2583,"-28"82"1734,40-105-3835,1 0 0,0 0 1,-1 33-1,6-38-204,1 0 0,0-1 1,4 23-1,-3-38-224,-1 1 0,1-1 0,1 0 1,-1 0-1,1 0 0,-1 0 0,2 0 0,-1-1 0,0 1 0,1 0 0,0-1 0,0 0 1,0 1-1,1-1 0,-1-1 0,1 1 0,5 4 0,-6-7-45,-1 1 1,1-1-1,0 0 1,0 0-1,0 0 1,-1-1-1,1 1 1,0-1-1,0 1 0,0-1 1,0 0-1,0 0 1,0 0-1,0-1 1,0 1-1,0-1 1,0 1-1,0-1 1,0 0-1,0 0 0,-1 0 1,1-1-1,0 1 1,-1-1-1,1 1 1,-1-1-1,3-3 1,4-2-19,-1 0 1,-1-1-1,1 0 1,-1-1-1,-1 0 1,8-12-1,1-6-27,-2-1 0,0 0 0,-2-1 0,14-58 0,-16 38-45,-1 1 0,2-64-1,-10 107 83,-1 6 6,-3 13 18,-4 26 41,-2 111 414,10-134-465,1-1-1,0 1 1,2-1 0,-1 0-1,2 1 1,0-1 0,8 17-1,-11-30-63,1 0-1,-1 0 0,1 0 0,0-1 0,-1 1 0,1 0 1,1-1-1,-1 1 0,0-1 0,3 2 0,-4-3 39,1 0 0,-1 0-1,1 0 1,-1-1 0,1 1 0,-1-1 0,1 1-1,-1-1 1,1 1 0,0-1 0,-1 0-1,1 0 1,-1 0 0,1 0 0,0 0-1,-1 0 1,1 0 0,0 0 0,-1-1 0,3 0-1,19-8-258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6.208"/>
    </inkml:context>
    <inkml:brush xml:id="br0">
      <inkml:brushProperty name="width" value="0.025" units="cm"/>
      <inkml:brushProperty name="height" value="0.025" units="cm"/>
    </inkml:brush>
  </inkml:definitions>
  <inkml:trace contextRef="#ctx0" brushRef="#br0">20 1 16187,'1'8'909,"0"0"-1,-1 0 1,0 0-1,-2 15 1,-1 35-449,3 0 0,3 0 1,2-1-1,3 0 0,26 100 1,-29-140-442,11 29 0,-21-69-11,-55-109 90,45 100 71,8 10 71,7 21-235,0 1 0,0-1 0,0 1 0,0 0 0,0-1 0,0 1 0,0-1 0,1 1 0,-1 0 0,0-1 0,0 1 0,0 0 0,1-1 0,-1 1 0,0 0 0,1-1 0,-1 1 1,0 0-1,0 0 0,1-1 0,-1 1 0,1 0 0,-1 0 0,0 0 0,1-1 0,-1 1 0,0 0 0,1 0 0,-1 0 0,1 0 0,-1 0 0,0 0 0,1 0 0,-1 0 0,1 0 0,-1 0 0,1 0 0,-1 0 0,0 0 0,1 0 0,-1 0 0,1 0 0,-1 1 0,0-1 0,1 0 0,-1 0 1,1 1-1,16 3-974,-1-1 0,28 3 0,-37-6 674,1 0 0,-1 0-1,0-1 1,0 0-1,0 0 1,0 0 0,-1-1-1,1 0 1,8-4 0,13-9-720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6.677"/>
    </inkml:context>
    <inkml:brush xml:id="br0">
      <inkml:brushProperty name="width" value="0.025" units="cm"/>
      <inkml:brushProperty name="height" value="0.025" units="cm"/>
    </inkml:brush>
  </inkml:definitions>
  <inkml:trace contextRef="#ctx0" brushRef="#br0">69 371 15675,'-15'33'1340,"5"-15"-745,2-1 0,0 2 0,2-1 0,-1 1 0,2 0 0,-4 29 1,9-48-568,0 1 1,0 0-1,0 0 1,0 0-1,0-1 1,0 1-1,0 0 1,0 0 0,0-1-1,0 1 1,0 0-1,1 0 1,-1-1-1,0 1 1,1 0 0,-1 0-1,0-1 1,1 2-1,0-2-12,-1 0-1,0 0 1,1 1 0,-1-1-1,1 0 1,-1 0 0,1 0-1,-1 0 1,0 0-1,1 0 1,-1 0 0,1 0-1,-1 0 1,1 0-1,-1 0 1,0 0 0,1 0-1,-1 0 1,1 0 0,-1 0-1,1 0 1,-1 0-1,1-1 1,2 0 9,-1-1 0,1 0 0,0 1 0,-1-1 0,1 0 0,-1-1 0,0 1 0,3-3 0,7-12-155,0-2-1,0 0 0,-2 0 1,-1-1-1,0 0 0,-1 0 1,-1-1-1,-1 0 0,3-22 0,-13 78-59,2 1 0,4 51 0,-2-81 277,1 1-1,0-1 1,0 1 0,0-1 0,1 1 0,3 7 0,-4-13-64,-1 0-1,0 0 1,1 0 0,-1 0 0,1 0 0,-1 0 0,1 0-1,0 0 1,-1 0 0,1 0 0,0-1 0,0 1 0,-1 0-1,1-1 1,0 1 0,0 0 0,0-1 0,0 1 0,0-1 0,0 1-1,0-1 1,0 0 0,0 1 0,0-1 0,0 0 0,0 0-1,0 0 1,0 0 0,1 0 0,-1 0 0,0 0 0,0 0 0,0 0-1,0 0 1,0-1 0,0 1 0,0 0 0,0-1 0,0 1-1,0-1 1,0 1 0,0-1 0,0 1 0,0-1 0,-1 0 0,2 0-1,6-6 52,0 0 0,-1 0 0,0-1 0,0 1 0,0-2 0,-1 1 0,-1-1 0,1 0 0,3-9 0,7-16 103,11-39 0,-9 20-81,-3-1 0,-3 0 0,9-84 0,-20 128-89,0 5-5,0 1 0,-1-1 0,0 0 0,0 1 0,0-1 0,-1 0 0,1 1 0,-3-7 0,3 10-3,0 1 0,0 0 0,0 0 0,0-1 1,0 1-1,0 0 0,-1-1 0,1 1 0,0 0 0,0 0 0,0-1 0,0 1 0,-1 0 0,1 0 0,0-1 0,0 1 0,-1 0 0,1 0 0,0 0 0,0 0 0,-1-1 0,1 1 0,0 0 0,0 0 0,-1 0 0,1 0 0,0 0 0,-1 0 0,1 0 0,0 0 0,0-1 0,-1 1 0,-9 7-20,-5 17-8,2 2 111,1 0 1,1 0 0,2 1-1,0 1 1,2-1 0,1 1-1,1 0 1,2 1 0,0 41 0,3-61-94,1 0 1,0 1 0,1-1-1,0 0 1,0 0 0,1 0 0,4 9-1,-5-15-71,-1 0-1,1 0 0,-1-1 1,1 1-1,0 0 0,0-1 0,0 1 1,1-1-1,-1 0 0,1 1 1,-1-1-1,1-1 0,0 1 0,-1 0 1,1 0-1,0-1 0,0 0 1,0 1-1,0-1 0,1-1 1,-1 1-1,0 0 0,4 0 0,14 0-349,0-1-134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7.238"/>
    </inkml:context>
    <inkml:brush xml:id="br0">
      <inkml:brushProperty name="width" value="0.025" units="cm"/>
      <inkml:brushProperty name="height" value="0.025" units="cm"/>
    </inkml:brush>
  </inkml:definitions>
  <inkml:trace contextRef="#ctx0" brushRef="#br0">43 0 18948,'-10'53'2682,"-4"72"-1,1 86-2630,12-185 306,-1-2-240,1-15-39,0 0 0,1 0-1,0 0 1,0 0-1,1 0 1,0-1 0,0 1-1,4 11 1,-5-19-63,0-1 0,0 1 1,1-1-1,-1 1 0,0-1 0,0 1 0,1-1 1,-1 1-1,0-1 0,0 1 0,1-1 1,-1 0-1,1 1 0,-1-1 0,0 1 1,1-1-1,-1 0 0,1 0 0,-1 1 1,1-1-1,-1 0 0,1 1 0,-1-1 0,1 0 1,-1 0-1,1 0 0,-1 0 0,1 0 1,-1 0-1,1 0 0,-1 0 0,2 0 1,-1 0 12,0-1 0,1 1 0,-1-1 0,1 0 0,-1 1 1,0-1-1,1 0 0,-1 0 0,0 0 0,0 0 0,2-2 1,25-36 326,-27 37-338,20-34 206,-2-1-1,26-73 0,11-85-1809,-53 182 1098,-1 9 360,-1-1 1,0 1-1,0 0 1,0 0-1,-1-1 1,1 1-1,-1 0 1,0-1-1,0 1 1,-1-5-1,-3 1-460,0 10-62</inkml:trace>
  <inkml:trace contextRef="#ctx0" brushRef="#br0" timeOffset="1">143 320 16420,'0'27'2200,"0"1"-1344,3-7-376,1-2 1353,4-4-873,0-3-328,4-6-720,1-5-360,2-10-904,1-6 1080,1-11-257,2-4-159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7.754"/>
    </inkml:context>
    <inkml:brush xml:id="br0">
      <inkml:brushProperty name="width" value="0.025" units="cm"/>
      <inkml:brushProperty name="height" value="0.025" units="cm"/>
    </inkml:brush>
  </inkml:definitions>
  <inkml:trace contextRef="#ctx0" brushRef="#br0">36 108 14939,'-10'35'1487,"4"-18"-949,1 0 0,1 0 0,0 0 0,1 0 0,1 1 0,1 28 0,1-44-469,0-1 1,0 1-1,0 0 0,1 0 0,-1-1 0,1 1 1,-1 0-1,1-1 0,-1 1 0,1-1 0,0 1 0,0-1 1,0 1-1,0-1 0,0 1 0,0-1 0,0 0 0,3 3 1,-3-4-32,1 1 0,-1-1 0,0 1 1,0-1-1,1 0 0,-1 1 1,0-1-1,1 0 0,-1 0 1,1 0-1,-1 0 0,0 0 1,1 0-1,-1-1 0,0 1 0,1 0 1,-1-1-1,0 1 0,2-1 1,1-2 7,1 1 0,-1-1 0,1 0 0,-1 0 0,0 0 0,0 0 1,0-1-1,0 0 0,-1 0 0,1 0 0,2-5 0,-1 1 8,-1 0 0,0 0 0,0 0 0,-1-1 0,0 1 0,-1-1 0,1 0 0,-2 0 0,1 0 0,-1 0 0,-1 0 0,0 0 0,0 0 0,-2-11 0,2 18-42,-1 0 1,0 1-1,1-1 1,-1 1-1,0-1 1,0 1 0,1-1-1,-1 1 1,-1-1-1,1 1 1,0 0-1,0 0 1,0-1-1,-1 1 1,1 0 0,0 0-1,-1 0 1,1 0-1,-1 1 1,1-1-1,-1 0 1,0 1-1,1-1 1,-1 1 0,0-1-1,1 1 1,-1 0-1,0 0 1,1 0-1,-1 0 1,0 0-1,1 0 1,-1 0 0,0 0-1,0 1 1,1-1-1,-3 2 1,1-2-125,0 1-1,0 0 1,1 0 0,-1 0 0,0 0 0,1 1-1,-1-1 1,1 1 0,-1 0 0,1-1 0,0 1 0,-1 0-1,1 1 1,0-1 0,0 0 0,1 0 0,-1 1-1,0-1 1,1 1 0,0 0 0,-2 3 0,3-6 72,0 0 1,0 1 0,0-1 0,0 1-1,-1-1 1,1 1 0,0-1 0,0 1-1,0-1 1,1 1 0,-1-1 0,0 1 0,0-1-1,0 0 1,0 1 0,0-1 0,0 1-1,1-1 1,-1 1 0,0-1 0,0 0-1,1 1 1,-1-1 0,0 0 0,1 1-1,-1-1 1,0 0 0,1 1 0,-1-1-1,0 0 1,1 0 0,-1 1 0,1-1 0,-1 0-1,1 0 1,-1 0 0,0 1 0,1-1-1,-1 0 1,1 0 0,-1 0 0,1 0-1,-1 0 1,1 0 0,-1 0 0,1 0-1,-1 0 1,1 0 0,-1-1 0,0 1-1,1 0 1,13-5-721</inkml:trace>
  <inkml:trace contextRef="#ctx0" brushRef="#br0" timeOffset="1">259 0 15139,'-3'9'615,"0"-1"-1,-1-1 1,0 1-1,-1 0 1,1-1-1,-8 8 1,6-7-46,0 1 1,0-1 0,-8 18-1,14-25-555,-1 2 60,-1 1 0,1-1 0,-1 1 0,1 0 0,1 0 0,-1 0 0,0 4 0,1-7-98,0 0 0,1 0 0,-1-1 0,0 1 0,0 0 0,1 0 0,-1 0 0,1-1 0,-1 1 0,1 0 0,-1-1 0,1 1 0,-1 0 0,1-1 0,0 1 0,-1-1 0,1 1 0,0-1 0,-1 1 0,1-1 0,0 1 0,0-1 0,-1 0 0,1 1 0,0-1 0,0 0 0,0 0 0,0 1 0,-1-1 0,1 0 0,0 0 0,0 0 0,0 0 0,0 0 0,0-1 0,-1 1 0,2 0 0,46-3-1315,-26 1 787,36 2 0,-53 0 517,1 0 0,-1 1 0,0 0 1,0 0-1,0 1 0,0-1 0,0 1 0,0 0 1,0 0-1,-1 1 0,1 0 0,4 3 0,-8-5 64,1 1-1,0 0 0,-1-1 0,1 1 1,-1 0-1,0 0 0,0 0 0,0 0 1,0 0-1,0 0 0,0 0 1,0 1-1,-1-1 0,1 0 0,-1 0 1,1 1-1,-1-1 0,0 0 1,0 0-1,0 1 0,0-1 0,-1 0 1,1 1-1,-1-1 0,1 0 0,-1 0 1,0 0-1,1 1 0,-1-1 1,0 0-1,-1 0 0,-1 3 0,-3 5 260,-1 0-1,0-1 0,-1 0 1,-17 16-1,19-19-107,-1 0-1,0 0 1,-1-1-1,1 0 1,-9 3 0,15-7-202,-1 0 0,1 0 1,0-1-1,-1 1 0,1 0 1,-1-1-1,0 1 0,1-1 1,-1 1-1,1-1 0,-1 0 1,1 0-1,-1 0 0,0 0 1,1 0-1,-1 0 0,0 0 1,1-1-1,-1 1 0,1 0 1,-1-1-1,1 1 0,-1-1 1,1 0-1,-1 1 0,1-1 1,-1 0-1,1 0 0,0 0 1,0 0-1,-1 0 0,1 0 1,0-1-1,0 1 0,-1-2 1,-1-4-49,1 1 0,0-1 1,0 1-1,0-1 1,1 0-1,0 0 1,0-7-1,-1-33-402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8.264"/>
    </inkml:context>
    <inkml:brush xml:id="br0">
      <inkml:brushProperty name="width" value="0.025" units="cm"/>
      <inkml:brushProperty name="height" value="0.025" units="cm"/>
    </inkml:brush>
  </inkml:definitions>
  <inkml:trace contextRef="#ctx0" brushRef="#br0">1 1 13515,'3'12'519,"0"1"-1,-1 0 1,-1 0 0,0 0 0,-1 0-1,0 0 1,-4 26 0,1 3 644,3 102 1092,1-129-2040,1 0 0,1 0 0,0 0 0,0-1 0,2 1-1,0-1 1,10 20 0,-14-31-224,1 0 0,0 0 1,0 0-1,0-1 0,0 1 0,0-1 0,1 1 0,-1-1 1,1 0-1,-1 0 0,1 0 0,0 0 0,0 0 0,0-1 0,0 1 1,0-1-1,0 0 0,0 0 0,0 0 0,5 0 0,-6 0-105,1-1-1,0-1 1,0 1 0,-1 0-1,1-1 1,0 1-1,-1-1 1,1 0 0,0 0-1,-1 0 1,1 0-1,-1 0 1,0 0-1,1-1 1,-1 1 0,0-1-1,0 0 1,0 0-1,0 0 1,0 0 0,0 0-1,0 0 1,-1 0-1,1 0 1,0-3 0,2-2-308,-1-1 1,0 1 0,0-1 0,-1 1 0,0-1 0,0 0 0,-1 0 0,1-15-1,-2 17 325,0 0-1,0 0 1,0 0-1,-1 0 1,0 0-1,0 0 0,-1 0 1,1 0-1,-1 1 1,-1-1-1,1 0 1,-6-7-1,8 13 136,0 0 1,0 0-1,0 1 0,0-1 1,0 0-1,0 0 0,0 0 1,0 0-1,0 1 0,0-1 1,0 0-1,0 0 0,0 0 1,-1 0-1,1 1 0,0-1 1,0 0-1,0 0 0,0 0 1,0 0-1,-1 0 0,1 0 1,0 0-1,0 1 0,0-1 0,0 0 1,-1 0-1,1 0 0,0 0 1,0 0-1,0 0 0,-1 0 1,1 0-1,0 0 0,0 0 1,0 0-1,0 0 0,-1 0 1,1 0-1,0 0 0,0 0 1,0 0-1,-1 0 0,1-1 1,0 1-1,0 0 0,0 0 1,0 0-1,-1 0 0,1 0 1,0 0-1,0 0 0,0-1 0,2 19 1361,-1-16-1311,-1 1 0,1-1 0,0 0 0,0 0 0,0 0 0,0 0 0,1 0 0,-1 0 0,0 0 0,1 0 0,0 0 1,-1-1-1,1 1 0,0 0 0,0-1 0,0 0 0,0 1 0,0-1 0,0 0 0,0 0 0,0 0 0,1 0 0,-1-1 0,0 1 1,0-1-1,1 1 0,-1-1 0,0 0 0,1 0 0,-1 0 0,1 0 0,-1 0 0,0 0 0,1-1 0,3 0 0,-1-1-40,0 0-1,1 0 0,-1 0 0,0-1 0,0 1 1,0-1-1,0 0 0,-1-1 0,1 1 0,-1-1 0,0 0 1,0 0-1,6-8 0,-3 1 12,-1-1 0,9-18 0,-21 46 87,1-1 0,1 1-1,1 0 1,1 0 0,0 1 0,0-1-1,2 23 1,0-38-130,0 0 1,0 0-1,0-1 1,0 1-1,0 0 1,0 0-1,0 0 1,1-1-1,-1 1 1,0 0-1,0 0 1,0 0-1,1-1 1,-1 1-1,1 0 1,-1-1-1,0 1 1,1 0-1,-1-1 1,1 1-1,-1 0 1,1-1-1,0 1 1,-1-1-1,1 1 1,0-1-1,-1 1 1,1-1-1,0 0 0,-1 1 1,1-1-1,0 0 1,0 0-1,0 1 1,-1-1-1,1 0 1,0 0-1,0 0 1,0 0-1,-1 0 1,1 0-1,0 0 1,0 0-1,0 0 1,-1 0-1,1-1 1,0 1-1,0 0 1,-1-1-1,1 1 1,0 0-1,0-1 1,-1 1-1,2-1 1,5-4 37,-1 1 0,1-1 0,-1 0 1,7-8-1,-8 9-57,17-17-35,40-36-330,-54 50 270,1 0 0,0 1-1,0 0 1,1 1 0,12-6 0,-20 10 81,0 0 1,-1 1-1,1-1 1,0 0-1,0 1 0,0-1 1,0 1-1,0 0 1,0-1-1,0 1 1,0 0-1,0 0 0,0 0 1,0 1-1,-1-1 1,1 0-1,0 1 0,0-1 1,0 1-1,0 0 1,0 0-1,-1 0 0,1-1 1,0 2-1,-1-1 1,1 0-1,-1 0 1,3 2-1,0 3 39,-1-1 0,0 0 1,0 1-1,0 0 0,-1 0 0,0 0 0,2 6 1,2 7 169,-6-18-181,0 0 0,1-1 0,-1 1 0,0 0 0,1 0 0,-1 0 0,0-1 0,1 1 0,-1 0-1,1 0 1,0-1 0,-1 1 0,1 0 0,-1-1 0,1 1 0,0-1 0,0 1 0,-1-1 0,1 1 0,0-1 0,0 1-1,-1-1 1,1 0 0,0 0 0,0 1 0,1-1 0,0 0-10,0 0 0,-1-1 0,1 1 0,0 0 0,-1-1 0,1 1 0,-1-1 0,1 0 0,-1 1 0,1-1 0,-1 0 0,3-2 0,4-4-219,0 0 1,0-1 0,8-11 0,-15 18 137,3-4-93,-1 1 70,1 0 1,-1 0-1,1 0 1,-1-1 0,0 0-1,-1 1 1,1-1 0,-1 0-1,0 0 1,0-1 0,2-10-1,-6-7-368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8.860"/>
    </inkml:context>
    <inkml:brush xml:id="br0">
      <inkml:brushProperty name="width" value="0.025" units="cm"/>
      <inkml:brushProperty name="height" value="0.025" units="cm"/>
    </inkml:brush>
  </inkml:definitions>
  <inkml:trace contextRef="#ctx0" brushRef="#br0">1 681 18068,'7'-10'1584,"7"-22"-1032,3-6-192,14-14 961,4-7-345,13-11-448,2-5-120,4 2-56,-4 5-88,-2 7-464,-5 8-248,-13 13-512,-3 9-248,-17 18 872,-6 7-249,-4 8-295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9.342"/>
    </inkml:context>
    <inkml:brush xml:id="br0">
      <inkml:brushProperty name="width" value="0.025" units="cm"/>
      <inkml:brushProperty name="height" value="0.025" units="cm"/>
    </inkml:brush>
  </inkml:definitions>
  <inkml:trace contextRef="#ctx0" brushRef="#br0">205 0 14907,'-4'2'404,"1"0"-1,-1 0 1,1 0 0,0 0-1,0 0 1,0 1 0,0-1-1,0 1 1,0 0 0,1 0-1,-1 0 1,1 0 0,0 1-1,-3 5 1,-3 7 492,-11 32 0,14-35-760,-25 73 230,3 2 0,5 0-1,-22 175 1,43-255-359,-1 19-17,1-26 3,1 0 1,0 0 0,0 0 0,0 0-1,0 0 1,1 0 0,-1 0 0,0 0-1,0 0 1,1 0 0,-1 0 0,0 0-1,1 0 1,-1 0 0,1 0 0,0 0-1,0 1 1,1-2-2,-1 0-1,0 0 1,1 0-1,-1-1 1,0 1-1,1 0 1,-1-1-1,0 0 1,0 1 0,1-1-1,-1 0 1,0 1-1,0-1 1,0 0-1,0 0 1,0 0-1,0 0 1,0 0-1,0 0 1,1-2-1,1 0-13,55-53-527,86-107-1,-115 122 361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0.374"/>
    </inkml:context>
    <inkml:brush xml:id="br0">
      <inkml:brushProperty name="width" value="0.025" units="cm"/>
      <inkml:brushProperty name="height" value="0.025" units="cm"/>
    </inkml:brush>
  </inkml:definitions>
  <inkml:trace contextRef="#ctx0" brushRef="#br0">9 48 16371,'3'-13'1910,"-3"10"-1599,1 0-1,-1 0 0,1 1 0,-1-1 1,1 0-1,0 0 0,0 1 0,1-1 0,-1 1 1,3-5-1,-3 7-210,-1 1 1,1-1-1,-1 0 0,1 1 0,-1-1 1,0 1-1,0-1 0,1 1 1,-1-1-1,0 1 0,0 0 1,1-1-1,-1 1 0,0-1 0,0 1 1,0 0-1,0-1 0,0 1 1,0-1-1,0 1 0,0 0 1,0-1-1,0 2 0,-1 31 917,-8 63 1,1-30-727,5-36-194,-4 88 177,7-107-317,0 0 0,1 0 0,1 0 1,0-1-1,0 1 0,1 0 0,0-1 0,6 12 0,-7-19-42,-1 0-1,1 0 0,-1-1 0,1 1 1,0-1-1,0 1 0,0-1 1,0 0-1,0 0 0,1 0 1,-1 0-1,1 0 0,-1 0 0,1-1 1,0 1-1,0-1 0,0 0 1,-1 0-1,1 0 0,0 0 0,0 0 1,1-1-1,-1 1 0,0-1 1,0 0-1,0 0 0,5-1 0,0 0-68,0-1-1,0 0 1,-1 0-1,1-1 1,-1 0-1,0 0 1,1-1-1,-1 0 1,9-7-1,23-19-635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0.904"/>
    </inkml:context>
    <inkml:brush xml:id="br0">
      <inkml:brushProperty name="width" value="0.025" units="cm"/>
      <inkml:brushProperty name="height" value="0.025" units="cm"/>
    </inkml:brush>
  </inkml:definitions>
  <inkml:trace contextRef="#ctx0" brushRef="#br0">95 30 16636,'-8'8'384,"0"1"1,0 1 0,1 0 0,0 0-1,0 0 1,1 0 0,-8 21 0,8-14 28,0 1-1,1 0 1,0 0 0,-2 24 0,7-37-331,-1-1-1,1 1 1,0-1-1,0 1 1,1-1-1,-1 1 1,1-1-1,0 1 1,3 7 0,-3-10-64,-1-1-1,1 0 1,0 0 0,0 0 0,-1 0 0,1 0 0,0 0 0,0 0 0,0 0 0,0 0 0,0-1 0,0 1 0,0 0 0,0 0 0,0-1 0,1 1 0,-1-1 0,0 1 0,0-1 0,1 0 0,-1 1-1,0-1 1,0 0 0,1 0 0,-1 0 0,0 0 0,1 0 0,-1 0 0,0 0 0,1 0 0,-1 0 0,0-1 0,0 1 0,1-1 0,-1 1 0,0-1 0,2-1 0,5-1 23,-1-2 0,0 1 0,0-1 0,0 0-1,0-1 1,-1 0 0,0 0 0,0 0 0,-1-1 0,6-8 0,2-3 92,-2-1-1,17-36 1,-25 47-95,1 0 0,-1-1 0,-1 1 0,1-1 1,-1 0-1,-1 0 0,0 0 0,0 0 0,-1 0 0,0 0 1,0 0-1,-3-11 0,3 19-71,0 0 1,0 0-1,-1 0 0,1 0 1,0 0-1,-1 0 1,1 0-1,-1 0 0,0 0 1,1 0-1,-1 0 1,1 1-1,-1-1 0,0 0 1,0 0-1,1 1 0,-1-1 1,0 0-1,0 1 1,0-1-1,0 1 0,0-1 1,0 1-1,0-1 1,0 1-1,0 0 0,0-1 1,0 1-1,0 0 0,0 0 1,0 0-1,0 0 1,-1 0-1,-1 0 0,1 1-90,-1-1-1,1 1 0,0 0 1,-1 0-1,1 0 0,0 0 1,-1 1-1,1-1 1,0 0-1,0 1 0,0 0 1,0-1-1,-2 4 0,-3 5-450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1.336"/>
    </inkml:context>
    <inkml:brush xml:id="br0">
      <inkml:brushProperty name="width" value="0.025" units="cm"/>
      <inkml:brushProperty name="height" value="0.025" units="cm"/>
    </inkml:brush>
  </inkml:definitions>
  <inkml:trace contextRef="#ctx0" brushRef="#br0">54 1 16484,'-1'17'979,"0"-1"1,-2 1 0,-7 27 0,0 0 128,0 5-248,2 0-1,-2 81 0,10-123-784,0-1 1,1 1-1,0-1 0,2 9 1,-3-14-70,0-1 1,0 1 0,0 0 0,1 0 0,-1 0 0,0-1 0,1 1 0,-1 0 0,0 0 0,1-1 0,-1 1 0,1 0 0,-1-1 0,1 1 0,-1 0 0,1-1 0,0 1-1,-1-1 1,1 1 0,0-1 0,-1 1 0,1-1 0,0 0 0,0 1 0,-1-1 0,1 0 0,0 0 0,0 1 0,0-1 0,-1 0 0,1 0 0,0 0 0,0 0-1,0 0 1,0 0 0,-1 0 0,1 0 0,0 0 0,0-1 0,0 1 0,-1 0 0,3-1 0,2-2 19,-1 0 0,1 0 0,0 0 0,-1 0 0,0-1 1,0 0-1,7-8 0,26-37 149,-17 21-96,-13 19-59,-4 4-13,1 0 0,-1 1-1,1 0 1,0 0-1,0 0 1,0 0 0,0 0-1,7-3 1,-10 6-8,-1 1 1,1 0 0,-1 0 0,0 0 0,1 0-1,-1 0 1,1-1 0,-1 1 0,1 0-1,-1 0 1,1 0 0,-1 0 0,1 0-1,-1 0 1,1 1 0,-1-1 0,0 0-1,1 0 1,-1 0 0,1 0 0,-1 0-1,1 1 1,-1-1 0,0 0 0,1 0-1,-1 1 1,0-1 0,1 0 0,-1 1 0,0-1-1,1 0 1,-1 1 0,0-1 0,1 1-1,-1-1 1,0 0 0,0 1 0,0-1-1,1 1 1,-1-1 0,0 1 0,0-1-1,0 0 1,0 2 0,3 23-3,-2-20 5,-1 11 1,0-11 3,-1 0 0,1 0 0,1 0 0,-1-1 0,1 1 0,-1 0 0,2 0 0,-1-1 0,3 7-1,-4-10-3,1-1-1,-1 0 1,1 1-1,-1-1 1,0 0-1,1 1 1,0-1-1,-1 0 1,1 0 0,-1 1-1,1-1 1,-1 0-1,1 0 1,-1 0-1,1 0 1,0 0-1,-1 0 1,1 0-1,-1 0 1,1 0-1,0 0 1,-1 0-1,1 0 1,-1 0-1,1-1 1,-1 1-1,1 0 1,-1 0-1,1-1 1,-1 1-1,1-1 1,17-11 14,-16 10-15,30-25 30,28-23-5,-52 44-39,0 1 1,0 0-1,0 1 1,1-1 0,16-4-1,-23 8 8,0 0-1,0 1 0,1-1 0,-1 1 0,0-1 0,1 1 0,-1 0 0,0 0 0,0 0 0,1 0 1,-1 1-1,0-1 0,0 1 0,1-1 0,-1 1 0,0 0 0,0 0 0,0 0 0,2 1 0,-2 0 0,0 0 0,0-1-1,0 1 1,-1 0-1,1 0 1,-1 0-1,1 1 1,-1-1-1,0 0 1,0 1-1,0-1 1,0 0-1,0 1 1,-1-1-1,1 1 1,-1 4-1,2 60 38,-2-42 26,5-31-587,2-7 1026,5-18-364,-6 16-146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8.057"/>
    </inkml:context>
    <inkml:brush xml:id="br0">
      <inkml:brushProperty name="width" value="0.025" units="cm"/>
      <inkml:brushProperty name="height" value="0.025" units="cm"/>
    </inkml:brush>
  </inkml:definitions>
  <inkml:trace contextRef="#ctx0" brushRef="#br0">59 3 17244,'0'0'53,"0"0"1,0 0 0,0 0 0,-1 0-1,1 0 1,0 0 0,0 0 0,0 0-1,0 0 1,0 0 0,0 0 0,-1 0-1,1 0 1,0 0 0,0 0 0,0 0-1,0 0 1,0 0 0,-1 0 0,1 0-1,0 0 1,0 0 0,0 0 0,0-1-1,0 1 1,0 0 0,0 0 0,-1 0-1,1 0 1,0 0 0,0 0 0,0 0-1,0 0 1,0-1 0,0 1 0,0 0-1,0 0 1,0 0 0,0 0 0,0 0-1,0 0 1,-1-1 0,-8 18 510,0 7 82,2 0-1,1 1 1,0 0-1,-2 36 1,0 104 173,8-149-724,0-12-80,2 119 462,-2-109-407,2 0-1,0 0 1,1 0-1,0 0 1,1-1 0,8 19-1,-12-31-59,1 1 0,-1-1 0,1 0-1,0 1 1,-1-1 0,1 1 0,0-1 0,0 0 0,0 0 0,0 0-1,0 1 1,0-1 0,0 0 0,0 0 0,1 0 0,-1-1 0,0 1-1,0 0 1,1 0 0,-1-1 0,1 1 0,-1-1 0,1 1-1,-1-1 1,1 0 0,-1 1 0,1-1 0,-1 0 0,1 0 0,-1 0-1,1 0 1,-1 0 0,1 0 0,-1-1 0,1 1 0,-1-1-1,1 1 1,-1-1 0,1 1 0,-1-1 0,1 0 0,-1 1 0,0-1-1,2-2 1,6-3 23,-1-1 0,0-1 0,0 0 0,-1 0-1,7-10 1,19-28 96,-3 0-1,33-70 0,37-107-214,-69 144-844,-31 72-348,-4 11 608,-3 8 151,1 0 0,-9 23-1,2-4-30,-6 9-287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1.792"/>
    </inkml:context>
    <inkml:brush xml:id="br0">
      <inkml:brushProperty name="width" value="0.025" units="cm"/>
      <inkml:brushProperty name="height" value="0.025" units="cm"/>
    </inkml:brush>
  </inkml:definitions>
  <inkml:trace contextRef="#ctx0" brushRef="#br0">80 248 17428,'0'0'165,"0"-1"0,0 1 0,0-1 0,0 1 0,0-1 0,0 1 0,-1-1 0,1 1-1,0-1 1,0 1 0,0-1 0,0 1 0,-1-1 0,1 1 0,0 0 0,0-1 0,-1 1 0,1-1 0,0 1 0,-1 0 0,1-1 0,0 1 0,-1 0 0,1-1 0,-1 1 0,1 0 0,0 0 0,-1 0 0,1-1 0,-1 1 0,1 0 0,-1 0 0,1 0 0,-1 0 0,0 0 0,0-1-111,1 1 1,-1 0-1,0 0 1,1 0-1,-1 0 1,1-1-1,-1 1 1,0 0-1,1 0 1,-1-1-1,1 1 1,-1-1-1,1 1 1,-1 0-1,1-1 1,-1 1-1,1-1 1,0 1-1,-1-1 1,1 1-1,0-1 1,-1 1-1,1-1 1,0 0-1,0 1 1,-1-1-1,1 1 1,0-1-1,0 0 1,0 0-1,-4-45 23,5-90-1,0 117-21,0 4 26,0 9 34,-2 11 162,-21 154 126,9-83-274,3 0 0,1 87 0,9-161-118,0-1-1,0 1 1,0 0-1,0-1 1,0 1 0,1-1-1,-1 1 1,0 0-1,1-1 1,-1 1 0,1-1-1,0 1 1,-1-1-1,1 1 1,0-1 0,0 1-1,0-1 1,2 2-1,-2-2-1,0-1 0,0 0-1,0 0 1,0 1 0,0-1-1,0 0 1,0 0-1,1 0 1,-1-1 0,0 1-1,0 0 1,0 0 0,0 0-1,0-1 1,0 1-1,0 0 1,0-1 0,0 1-1,-1-1 1,1 0 0,0 1-1,0-1 1,0 1-1,0-1 1,-1 0 0,1 0-1,0 0 1,-1 1-1,2-3 1,7-8 51,1 0-1,-2-1 1,0-1-1,-1 1 1,10-22-1,23-70 171,-38 97-214,16-44-528,-3-1 1,-1 0 0,7-69-1,-21 121 482,0 0 1,0 0-1,0 0 0,0 0 0,0 0 1,0 0-1,0-1 0,0 1 0,0 0 1,0 0-1,0 0 0,0 0 0,0 0 1,0 0-1,0 0 0,0-1 0,0 1 1,0 0-1,0 0 0,-1 0 0,1 0 1,0 0-1,0 0 0,0 0 0,0 0 0,0 0 1,0-1-1,0 1 0,0 0 0,0 0 1,0 0-1,-1 0 0,1 0 0,0 0 1,0 0-1,0 0 0,0 0 0,0 0 1,0 0-1,0 0 0,-1 0 0,1 0 1,0 0-1,0 0 0,0 0 0,0 0 1,0 0-1,0 0 0,0 0 0,-1 0 1,1 0-1,0 0 0,0 0 0,0 0 1,0 0-1,0 0 0,0 0 0,0 1 1,0-1-1,-1 0 0,1 0 0,0 0 1,0 0-1,0 0 0,0 0 0,0 0 1,-6 5-404,0 3-288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2.292"/>
    </inkml:context>
    <inkml:brush xml:id="br0">
      <inkml:brushProperty name="width" value="0.025" units="cm"/>
      <inkml:brushProperty name="height" value="0.025" units="cm"/>
    </inkml:brush>
  </inkml:definitions>
  <inkml:trace contextRef="#ctx0" brushRef="#br0">0 95 13979,'0'25'1568,"2"-5"-952,1-2-239,4-5 567,3-4-264,3-8-64,1-2-248,2-9-304,1-2-80</inkml:trace>
  <inkml:trace contextRef="#ctx0" brushRef="#br0" timeOffset="1">222 18 15851,'-23'41'2415,"17"-33"-1970,1 0-1,0 1 1,0 0 0,1 0 0,0 0-1,0 0 1,1 1 0,-1 10 0,3-19-406,1 0-1,0 0 1,0 0 0,0 0 0,0 0 0,0 0 0,0 0 0,0 0-1,0 0 1,0 0 0,0 0 0,1 0 0,-1 0 0,0 0 0,1 0 0,-1 0-1,1 0 1,-1 0 0,1 0 0,-1 0 0,1 0 0,0 0 0,0 0-12,0-1 1,0 1 0,0-1 0,0 0 0,0 1 0,0-1 0,0 0 0,0 0 0,0 0 0,0 0 0,0 0 0,0 0 0,0 0 0,0 0 0,0 0-1,0 0 1,0 0 0,2-1 0,2-1 41,0 0 0,0 0 0,0-1 0,0 1 0,0-1 0,8-7 0,-6 4 38,0-1 1,0 0-1,-1-1 0,0 1 1,10-18-1,-14 22-76,0 0-1,0-1 1,0 1 0,-1-1 0,0 0-1,1 0 1,-1 1 0,-1-1 0,1 0-1,0 0 1,-1 0 0,0 0 0,0 0-1,0 0 1,-1 0 0,1 1 0,-2-8-1,1 10-34,1 0-1,-1 0 1,1 0-1,0 0 1,-1 0-1,0 1 1,1-1-1,-1 0 1,1 0-1,-1 0 1,0 1-1,0-1 1,1 0-1,-1 1 1,0-1-1,0 1 0,0-1 1,0 1-1,0-1 1,0 1-1,0 0 1,0-1-1,0 1 1,-1 0-1,0 0-15,0 0-1,0 0 1,0 0 0,0 0-1,0 0 1,0 1 0,1-1-1,-1 1 1,0 0-1,0 0 1,0-1 0,-2 3-1,2-2-148,0 0 0,0 0 0,0 1 0,0-1 0,0 1 0,0-1 0,1 1 0,-1 0 0,0 0 0,1 0 0,0 0 0,-1 0 0,1 0 0,0 0 0,0 0 0,0 0 0,0 1 0,0-1 0,1 0 0,-1 1 0,0 3 0,2-5 81,-1-1 1,0 1 0,0 0 0,0-1 0,0 1 0,1-1-1,-1 1 1,0-1 0,1 1 0,-1-1 0,0 1 0,1-1 0,-1 0-1,1 1 1,-1-1 0,0 1 0,1-1 0,-1 0 0,1 0 0,-1 1-1,1-1 1,-1 0 0,1 0 0,0 1 0,-1-1 0,1 0-1,-1 0 1,1 0 0,-1 0 0,1 0 0,-1 0 0,1 0 0,0 0-1,0 0 1,22-4-916,-23 3 936,24-6-1158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2.728"/>
    </inkml:context>
    <inkml:brush xml:id="br0">
      <inkml:brushProperty name="width" value="0.025" units="cm"/>
      <inkml:brushProperty name="height" value="0.025" units="cm"/>
    </inkml:brush>
  </inkml:definitions>
  <inkml:trace contextRef="#ctx0" brushRef="#br0">70 0 12379,'-1'1'198,"0"0"-1,-1 0 1,1 0 0,0 0 0,0 0 0,0 0 0,0 0 0,0 0 0,0 0-1,0 1 1,0-1 0,0 0 0,0 2 0,-1 0 206,-2 3 235,0 1 0,1-1 1,0 1-1,-4 12 1,6-16-574,0 0 1,0 0 0,0 0 0,1 0 0,0 0 0,-1 1 0,1-1 0,0 0 0,1 0 0,-1 0 0,0 0 0,1 0 0,0 0 0,1 5 0,-1-7-53,0 0 0,0 0 1,0 0-1,0 0 0,-1-1 1,1 1-1,0 0 0,1 0 1,-1-1-1,0 1 1,0 0-1,0-1 0,0 1 1,0-1-1,1 0 0,-1 1 1,0-1-1,0 0 0,1 0 1,-1 0-1,0 0 0,0 0 1,1 0-1,-1 0 1,1 0-1,41-8 21,-23 4-62,-18 3 17,1 1 0,-1 0 0,1 0-1,-1 0 1,0 0 0,1 0 0,-1 0 0,1 1 0,-1-1 0,0 1-1,1 0 1,-1 0 0,0 0 0,0 0 0,1 0 0,-1 0 0,0 0-1,0 1 1,0-1 0,2 3 0,-3-3 21,-1 1-1,1-1 1,0 0-1,0 1 1,-1-1 0,1 1-1,-1-1 1,1 1 0,-1-1-1,0 1 1,1-1-1,-1 1 1,0 0 0,0-1-1,0 1 1,0-1-1,-1 1 1,1 0 0,0-1-1,-1 1 1,1-1 0,-1 1-1,1-1 1,-1 1-1,0-1 1,1 0 0,-1 1-1,0-1 1,0 0-1,0 0 1,-2 2 0,-3 5 227,-1-1 0,0 0 1,0-1-1,0 1 0,-15 8 1,18-12-147,0 0 1,-1-1 0,1 0 0,-1 0-1,1 0 1,-1-1 0,0 1-1,0-1 1,0 0 0,0-1-1,0 1 1,-9-1 0,12 0-51,0-1 0,1 1 0,-1 0 0,0-1 0,1 0 0,-1 1-1,0-1 1,1 0 0,-1 0 0,1 0 0,0 1 0,-1-2 0,1 1 0,0 0 0,-1 0 0,1 0 0,0-1 0,0 1 0,0 0 0,0-1 0,0 1 0,0-1-1,1 1 1,-1-1 0,0-1 0,-1-4 33,0 0-1,1 0 1,-1 0-1,1-14 1,-1-20-38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3.288"/>
    </inkml:context>
    <inkml:brush xml:id="br0">
      <inkml:brushProperty name="width" value="0.025" units="cm"/>
      <inkml:brushProperty name="height" value="0.025" units="cm"/>
    </inkml:brush>
  </inkml:definitions>
  <inkml:trace contextRef="#ctx0" brushRef="#br0">4 1 16524,'-1'170'4134,"-2"-17"-1702,5-123-1939,0-1 0,2 0 1,8 32-1,3-22 28,-14-37-510,-1-1 1,1 0-1,0 0 1,0 0 0,-1 0-1,1 0 1,0 0-1,0 0 1,0 0-1,0 0 1,2 1-1,-2-2-16,-1 0-1,1 1 0,-1-1 0,1 0 0,-1 0 0,1 0 0,-1 0 0,1 0 1,-1 0-1,1 0 0,-1 0 0,1 0 0,-1-1 0,1 1 0,-1 0 1,1 0-1,-1 0 0,1 0 0,-1-1 0,0 1 0,1 0 0,-1-1 1,1 1-1,-1 0 0,0-1 0,1 1 0,-1 0 0,0-1 0,1 1 1,-1-1-1,1 0 0,1-2-108,-1 0 1,1-1-1,-1 1 0,1-1 1,-1 0-1,0 1 1,0-1-1,0 0 1,-1 0-1,0 0 0,1 1 1,-1-1-1,-1 0 1,0-7-1,-1-4-462,-1 1 0,-6-21 0,7 29 389,1 2 84,0 0 1,0 1-1,-1-1 1,1 0-1,-1 1 0,1-1 1,-1 1-1,-1 0 0,-2-5 1,0 7 14,4 8 148,4 8 133,-1-13-166,-1 0 1,0 0-1,1-1 0,-1 1 0,1 0 0,0-1 0,-1 1 1,1-1-1,0 0 0,0 1 0,0-1 0,0 0 0,0 0 1,0 0-1,0-1 0,1 1 0,-1 0 0,3 0 0,-1-1 3,0 0 0,0 0 0,0 0-1,0-1 1,0 0 0,0 1 0,0-1-1,-1 0 1,1-1 0,3-1-1,4-2 26,-1-1-1,0 0 0,0 0 0,-1-1 1,0-1-1,11-10 0,-14 12 0,0 0 0,-1 0 0,0 0 1,0 0-1,-1-1 0,0 0 0,0 0 0,0 0 0,-1 0 0,0-1 0,2-9 1,-5 17-50,0 0 1,1-1 0,-1 1 0,0 0-1,0 0 1,0-1 0,0 1 0,0 0-1,0 0 1,0-1 0,0 1 0,0 0-1,0-1 1,0 1 0,0 0 0,0 0-1,0-1 1,0 1 0,0 0 0,0 0 0,0-1-1,0 1 1,0 0 0,0 0 0,-1-1-1,1 1 1,0 0 0,0 0 0,0 0-1,0-1 1,-1 1 0,1 0 0,0 0-1,0 0 1,0 0 0,-1-1 0,1 1-1,0 0 1,0 0 0,-1 0 0,1 0-1,0 0 1,0 0 0,-1 0 0,1 0 0,0 0-1,0 0 1,-1 0 0,1 0 0,0 0-1,0 0 1,-1 0 0,1 0 0,0 0-1,-1 0 1,1 0 0,0 0 0,0 0-1,-1 0 1,1 0 0,0 0 0,-1 1-1,-13 9 205,7-2-114,1 0 0,0 1 0,0-1-1,1 1 1,0 0 0,1 0 0,-7 17 0,7-12 28,0 0 1,0 0-1,1 1 0,-1 27 0,4-41-108,-1 1 0,1 0 1,0-1-1,0 1 0,1-1 0,-1 1 1,0-1-1,0 1 0,1 0 0,-1-1 0,1 1 1,-1-1-1,1 0 0,0 1 0,0-1 1,0 1-1,-1-1 0,1 0 0,0 0 1,1 1-1,-1-1 0,2 1 0,-1-1-5,0 0-1,-1 0 1,1-1-1,0 1 1,0-1-1,0 0 1,0 0-1,0 1 1,0-1 0,0 0-1,0 0 1,0-1-1,-1 1 1,1 0-1,0-1 1,0 1-1,0-1 1,2-1-1,14-6-131,0-1-1,-1 0 1,0-2-1,17-13 0,-15 10-260,41-22-1,-56 34 334,0 0 1,0 0-1,0 1 0,0-1 1,0 1-1,0 0 1,0 0-1,6 0 0,-8 1 55,-1 1 0,0-1 0,1 0 0,-1 0-1,0 0 1,0 1 0,1-1 0,-1 1-1,0-1 1,0 1 0,1-1 0,-1 1 0,0 0-1,0 0 1,0-1 0,0 1 0,0 0-1,0 0 1,0 0 0,-1 0 0,1 0 0,0 0-1,0 1 1,-1-1 0,1 0 0,-1 0-1,1 0 1,-1 1 0,1 1 0,2 8 107,-2-8-34,0-1-1,-1 1 1,1 0 0,0 0-1,1-1 1,-1 1 0,0 0-1,4 4 1,-5-7-62,1 0 0,-1 1 0,1-1 1,-1 0-1,1 1 0,-1-1 0,1 0 0,-1 0 0,1 1 1,-1-1-1,1 0 0,-1 0 0,1 0 0,-1 0 0,1 0 0,0 0 1,-1 0-1,1 0 0,-1 0 0,1 0 0,18-9 206,0-8-241,-1-1 0,-1 0 0,16-22 0,-17 19-499,1 1-1,37-33 1,-52 52 461,0-1 0,0 1 0,0 0 0,0-1 1,0 1-1,0 0 0,0 0 0,0 0 0,0 1 1,0-1-1,0 0 0,1 1 0,2-1 0,-4 1 43,0 1 1,0-1-1,0 0 0,0 0 0,-1 1 0,1-1 1,0 1-1,0-1 0,0 1 0,0-1 0,-1 1 1,1-1-1,0 1 0,0 0 0,-1-1 0,1 1 0,-1 0 1,1 0-1,0 0 0,-1-1 0,0 1 0,1 0 1,-1 0-1,1 0 0,-1 0 0,0 0 0,0 0 1,0 0-1,1 0 0,-1 0 0,0 0 0,0 1 0,1 22 213,0 1-1,-2-1 0,-6 38 0,5-39-207,1-21 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01.386"/>
    </inkml:context>
    <inkml:brush xml:id="br0">
      <inkml:brushProperty name="width" value="0.025" units="cm"/>
      <inkml:brushProperty name="height" value="0.025" units="cm"/>
    </inkml:brush>
  </inkml:definitions>
  <inkml:trace contextRef="#ctx0" brushRef="#br0">16 0 10578,'-9'5'796,"2"0"2579,18-4-1138,-6 0-2112,-1 1 0,0-1 0,1 0 0,-1 1 0,0 0 0,0 0 0,0 0-1,-1 1 1,1-1 0,0 1 0,-1 0 0,0 0 0,4 4 0,24 17 159,-14-16-228,0 0 0,1-1 1,0 0-1,1-2 0,0 0 1,-1-1-1,23 1 0,139 1 517,-132-7-353,-5-1-112,52-9 0,-52 5-61,54-1 0,-54 7 5,0-2 0,0-2 0,0-2 0,53-14 0,-74 15 11,-1 1-1,1 0 0,0 2 0,0 1 1,0 1-1,0 1 0,0 1 0,33 6 1,115 9-12,-43-6-57,140 10 62,-232-19-51,1-2 0,55-7-1,32 1 5,156 30 0,-145-9-4,160-9-8,-182-7 2,69-12-1,-101 6 3,-49-2 1481,-4-1-1462,33-18-1,-52 24-16,-9 3-140,0 0 0,0 1 0,0-1-1,0 0 1,0 1 0,0-1 0,0 0 0,0 1-1,0-1 1,0 1 0,0-1 0,0 1 0,0 0-1,-1 0 1,-1-1 0,-10-4-222,-2-3-125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03.784"/>
    </inkml:context>
    <inkml:brush xml:id="br0">
      <inkml:brushProperty name="width" value="0.025" units="cm"/>
      <inkml:brushProperty name="height" value="0.025" units="cm"/>
    </inkml:brush>
  </inkml:definitions>
  <inkml:trace contextRef="#ctx0" brushRef="#br0">383 7 6793,'-3'-1'323,"1"0"-1,-1 0 0,0 0 1,1 0-1,-1 1 0,0-1 0,0 1 1,0 0-1,0 0 0,1 0 0,-1 0 1,0 0-1,0 0 0,0 1 1,-4 1-1,3 0-122,-1 0 1,1 1-1,0-1 0,0 1 1,1 0-1,-1 0 1,0 1-1,-4 5 1,-8 10 34,2 0 0,0 0 0,1 2 0,-18 39 1,-31 95 380,47-114-513,-91 280 1440,100-295-1416,0 2 0,2-1 1,-2 55-1,11 83 54,1-52-70,-5-35-56,22 307 288,-14-313-130,25 137 240,-28-179-377,3-1-1,0 1 1,2-2 0,26 51 0,-27-62-59,2-1 0,0 0 0,1-1 0,0 0 0,2-1 0,-1-1 0,2 0 0,28 18 0,-8-9-13,1-2-1,0-2 1,45 16 0,-74-31-1,1 0 0,-1-1-1,1 0 1,0 0 0,0-1 0,0 0-1,0 0 1,0-1 0,0-1-1,0 1 1,0-1 0,0-1 0,0 0-1,0 0 1,0-1 0,-1 0-1,1 0 1,-1-1 0,0 0 0,0 0-1,0-1 1,-1 0 0,0-1-1,0 0 1,10-10 0,8-8 19,131-117 71,-132 121-100,-1-2 1,-1 0 0,-1-2 0,-1 0 0,-1-1 0,-1-1 0,28-56 0,-12 9-26,46-149 1,-70 184 35,-1-1 1,-2 0 0,2-40 0,-2-123-31,-5 87 5,1 16-21,-5 1 0,-3-1 1,-30-152-1,9 78 165,4 25 27,21 142-133,0-1-1,-1 0 0,0 1 1,0 0-1,-1-1 1,1 1-1,-1 0 0,-1 0 1,1 1-1,-1-1 1,0 1-1,-1 0 0,1 0 1,-1 0-1,0 0 0,0 1 1,0 0-1,-1 0 1,1 0-1,-1 1 0,0 0 1,0 0-1,-9-3 1,-4-1 45,1 2 0,0 0 1,-1 1-1,0 1 0,0 1 1,-38 0-1,-114 19 29,130-10-378,1-2-1,-1-2 1,0-1-1,-42-5 1,49-2-5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15.162"/>
    </inkml:context>
    <inkml:brush xml:id="br0">
      <inkml:brushProperty name="width" value="0.025" units="cm"/>
      <inkml:brushProperty name="height" value="0.025" units="cm"/>
    </inkml:brush>
  </inkml:definitions>
  <inkml:trace contextRef="#ctx0" brushRef="#br0">111 38 12067,'-7'3'289,"1"0"1,-1 1-1,1 0 0,0 0 1,0 1-1,1-1 1,-1 1-1,1 0 1,0 1-1,0-1 1,1 1-1,0 0 1,0 0-1,0 1 1,0-1-1,1 1 1,0 0-1,1 0 1,0 0-1,0 0 1,-1 9-1,-2 15-184,1 0-1,2 1 1,3 51-1,-1-53 147,3 39-226,18 112-1,-13-136-29,3 1 0,2-1-1,25 58 1,-36-97-7,1 0 0,0 0 0,0 0 0,1 0 0,-1-1 0,1 0 0,0 1 0,9 7 0,-11-12 15,-1 0 0,1 0 0,-1 0 1,1-1-1,0 1 0,-1 0 0,1 0 0,0-1 0,0 1 0,-1-1 0,1 0 0,0 1 0,0-1 0,0 0 0,0 0 1,0 0-1,-1 0 0,1-1 0,0 1 0,0 0 0,0-1 0,0 1 0,-1-1 0,1 0 0,0 0 0,-1 1 0,1-1 0,0 0 1,-1 0-1,1-1 0,-1 1 0,0 0 0,1 0 0,1-4 0,11-9 115,0-2-1,-2 0 1,0-1-1,0 0 1,-2 0-1,17-38 1,34-120 802,-58 163-864,14-41 263,-3-1 0,-3-1-1,-2 0 1,-2-1 0,0-89 0,-7 144-317,-7-72 258,6 67-230,-1 0-1,1 0 1,-1 1 0,0-1 0,0 1-1,0-1 1,-1 1 0,0 0 0,0 0-1,-5-6 1,6 9-63,0 1 0,0-1 0,0 1 0,0-1 0,-1 1 0,1 0 0,-1 0 0,1 0 0,-1 0 0,1 0 0,-1 0 0,1 1 0,-1 0 0,0-1 0,1 1 0,-1 0 0,0 0 0,1 0 0,-1 0 0,0 1 0,1-1 0,-1 1 0,-3 1 0,-8 2-520,0 2 1,-27 12-1,30-13 472,-15 9-441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09.985"/>
    </inkml:context>
    <inkml:brush xml:id="br0">
      <inkml:brushProperty name="width" value="0.025" units="cm"/>
      <inkml:brushProperty name="height" value="0.025" units="cm"/>
    </inkml:brush>
  </inkml:definitions>
  <inkml:trace contextRef="#ctx0" brushRef="#br0">290 8 10290,'-1'0'98,"0"-1"0,0 0 0,0 0 0,0 1 0,0-1 0,0 0 0,0 1 0,-1-1 0,1 1 0,0-1-1,0 1 1,-1 0 0,1 0 0,0-1 0,0 1 0,-1 0 0,1 0 0,0 0 0,-1 1 0,1-1 0,0 0 0,0 0 0,-1 1 0,1-1 0,0 0-1,0 1 1,0-1 0,-1 1 0,1 0 0,0-1 0,0 1 0,0 0 0,-1 1 0,-7 4 320,-1 1 1,-13 15-1,15-15-322,-13 13 131,0 1-1,1 0 1,1 2 0,2 0-1,0 1 1,-22 42-1,32-49-151,-1-1-1,2 2 0,0-1 1,1 1-1,1-1 0,1 1 1,1 0-1,0 1 0,1-1 0,1 0 1,4 34-1,0-28-27,2 1 1,1-1-1,1-1 1,1 1-1,1-1 0,1-1 1,1 0-1,1 0 1,1-1-1,1-1 0,0 0 1,36 33-1,-43-46-38,0 0-1,1 0 1,-1-1-1,2 0 1,-1-1-1,1 0 1,-1-1-1,1 1 1,1-2-1,-1 0 1,0 0-1,1 0 1,17 0-1,-19-2 30,1-1 0,0-1-1,0 0 1,-1 0 0,1-1 0,0 0-1,-1-1 1,0 0 0,0 0 0,0-1-1,0 0 1,0-1 0,-1 0 0,0 0-1,10-8 1,-1-3 114,0 0 0,-1-1 0,-1-1 0,0-1 0,-2 0 0,0 0 0,-1-1 0,-1-1 0,-1 0 0,-1 0 0,11-37 0,-11 25 33,-2 0 0,0 0 0,-3-1 0,0 0 0,-3 0 0,0 0 1,-7-46-1,4 62-141,-1 0 0,-1 0 1,-1 0-1,-1 1 0,0 0 1,-1 0-1,-1 0 0,-9-15 0,12 26-60,0-1-1,1 1 0,-2 0 0,1 0 0,-1 0 0,0 1 0,0 0 0,-14-8 0,15 10-43,0 0-1,0 1 0,-1 0 0,1 0 0,-1 1 0,1 0 0,-1 0 0,0 0 1,1 0-1,-1 1 0,0 0 0,0 0 0,-9 2 0,6 0-42,1 0-1,-1 1 0,1 0 1,0 0-1,0 1 0,0 0 0,1 1 1,-1-1-1,1 1 0,0 1 1,-12 11-1,-4 12-319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12.187"/>
    </inkml:context>
    <inkml:brush xml:id="br0">
      <inkml:brushProperty name="width" value="0.025" units="cm"/>
      <inkml:brushProperty name="height" value="0.025" units="cm"/>
    </inkml:brush>
  </inkml:definitions>
  <inkml:trace contextRef="#ctx0" brushRef="#br0">254 8 6577,'-2'-1'379,"-1"0"0,1 0-1,-1 0 1,0 0-1,1 0 1,-1 1-1,0 0 1,0-1 0,1 1-1,-1 0 1,0 0-1,0 0 1,0 0-1,1 1 1,-1-1 0,-4 2-1,-1 1 197,1 1-1,-1 0 0,1 0 1,-8 5-1,3 0-133,-5 0 659,12-6-871,0 0 0,0 0 1,0 1-1,0-1 0,1 1 0,-9 9 1,3-1-98,1 2-1,1-1 1,0 1 0,1 0 0,0 1 0,1 0 0,0 0 0,2 0 0,0 0-1,-4 24 1,2 16 68,1 92-1,5-138-203,1 15 11,1 0 0,1 0-1,1 0 1,2-1-1,0 0 1,1 0-1,1 0 1,1-1-1,1 0 1,17 27-1,2 14 3,-24-49-10,0-1 1,1 0-1,0-1 1,1 0-1,17 23 1,-22-33-2,1 1 0,-1-1-1,1 0 1,0 0 0,0 0 0,0 0 0,0 0 0,0 0 0,0-1-1,0 0 1,0 1 0,1-1 0,-1 0 0,0-1 0,1 1 0,-1 0-1,1-1 1,-1 0 0,1 0 0,-1 0 0,1 0 0,-1-1 0,1 1-1,-1-1 1,0 0 0,1 0 0,-1 0 0,0-1 0,0 1 0,1-1-1,-1 1 1,-1-1 0,1 0 0,0 0 0,0 0 0,-1-1 0,1 1-1,-1-1 1,0 1 0,1-1 0,-1 0 0,2-4 0,10-18 20,-1 0 1,-1-1-1,-1-1 1,8-31-1,22-117 85,-27 109-38,-10 50-65,9-41 193,7-75 0,-19 114-103,0 1-1,-1 0 0,-1-1 0,0 1 0,-2 0 0,0-1 0,-1 1 0,-11-31 0,14 46-89,0 0 0,0 0-1,0 0 1,0 0 0,0 0 0,0 0 0,0 1-1,-1-1 1,1 0 0,-1 1 0,1-1-1,-1 1 1,0-1 0,0 1 0,1 0-1,-1 0 1,0 0 0,0 0 0,0 0 0,0 0-1,0 0 1,0 1 0,-1-1 0,1 1-1,0 0 1,0-1 0,0 1 0,-1 0 0,-1 0-1,-6 2-148,0 0-1,1 0 1,-1 1-1,1 0 1,-13 6-1,-13 4-453,8-8 350,3-1-45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49.129"/>
    </inkml:context>
    <inkml:brush xml:id="br0">
      <inkml:brushProperty name="width" value="0.025" units="cm"/>
      <inkml:brushProperty name="height" value="0.025" units="cm"/>
    </inkml:brush>
  </inkml:definitions>
  <inkml:trace contextRef="#ctx0" brushRef="#br0">70 749 10298,'-3'0'371,"0"0"0,0 0 0,0-1 0,0 1 0,0-1 0,-1 0 0,1 1-1,0-1 1,1-1 0,-1 1 0,0 0 0,0-1 0,0 1 0,1-1 0,-1 0 0,1 0 0,-5-4-1,5 4-228,1-1-1,0 1 1,-1 0-1,1-1 1,0 1-1,0-1 0,0 1 1,0-1-1,0 0 1,1 1-1,0-1 0,-1 0 1,1 0-1,0 1 1,0-1-1,0 0 1,0 0-1,1 1 0,-1-1 1,1 0-1,1-3 1,13-32 102,1 1 0,33-57 1,-32 63-164,-6 13-42,1 0 0,1 0-1,1 1 1,0 1-1,2 0 1,-1 1-1,2 1 1,21-15-1,22-11 107,73-35 0,-85 49 21,68-34 289,-94 50-327,1 1 1,0 1 0,32-7 0,-34 13-69,1 1 1,-1 1-1,1 0 1,0 2-1,39 8 1,6-1-36,-39-6-18,-1 1 1,1 1-1,-1 2 1,0 1-1,-1 0 1,0 2-1,0 1 0,-1 2 1,-1 0-1,0 1 1,36 29-1,-35-23 7,50 32 0,-62-45 5,-1-1 0,1 0 0,1-1 0,-1-1 0,1 0 1,22 4-1,23-1 90,1-2 0,0-2 0,92-9 0,-124 2-38,0-1-1,0-1 1,0-2 0,-1-1 0,30-14-1,127-71 355,-11 3 98,-117 70-298,-37 15-374,-1-1 1,1-1-1,26-16 1,-70 6-1107,5 4 868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8.539"/>
    </inkml:context>
    <inkml:brush xml:id="br0">
      <inkml:brushProperty name="width" value="0.025" units="cm"/>
      <inkml:brushProperty name="height" value="0.025" units="cm"/>
    </inkml:brush>
  </inkml:definitions>
  <inkml:trace contextRef="#ctx0" brushRef="#br0">1 0 16996,'7'25'1736,"2"-7"-1072,2 1-256,3-3 776,4-2-271,0-7-697,2-1-312,5-6 136,0-9-64,0-7-144,1-2-120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0.046"/>
    </inkml:context>
    <inkml:brush xml:id="br0">
      <inkml:brushProperty name="width" value="0.025" units="cm"/>
      <inkml:brushProperty name="height" value="0.025" units="cm"/>
    </inkml:brush>
  </inkml:definitions>
  <inkml:trace contextRef="#ctx0" brushRef="#br0">27 0 13091,'-1'1'148,"-1"0"0,0 0 0,0 1 0,1-1 0,-1 0 0,0 1 0,1-1 0,-1 1 0,1-1 0,0 1 0,0 0 0,-1 0 0,1 0 0,0 0 0,1-1 0,-1 1 1,0 0-1,0 0 0,1 1 0,-1-1 0,1 0 0,0 0 0,0 0 0,0 0 0,0 0 0,0 0 0,0 1 0,0-1 0,1 0 0,-1 0 0,1 0 0,-1 0 0,1 0 0,1 3 0,2 5 224,1-1 0,0 1 0,0-1-1,1 0 1,11 13 0,-7-9-263,0-2 0,1 1-1,0-1 1,1-1 0,0 0 0,1-1 0,0 0 0,0-1-1,1-1 1,0 0 0,0 0 0,1-2 0,0 0-1,0 0 1,0-2 0,1 0 0,-1 0 0,1-2-1,-1 0 1,1 0 0,27-4 0,-9-2-55,0-1 1,55-18 0,65-33 31,2-1-44,-87 39-27,1 3-1,1 3 1,0 3 0,1 3-1,-1 4 1,74 5 0,-133-1 36,-1-1 1,0 2 0,0 0 0,0 0 0,-1 1 0,1 0-1,16 8 1,-23-9-3,0 0-1,0 0 1,-1 1-1,1 0 1,-1-1-1,0 1 1,0 0 0,0 0-1,0 1 1,0-1-1,-1 1 1,1-1-1,-1 1 1,0 0-1,0 0 1,-1 0-1,1 0 1,-1 0-1,0 0 1,0 1 0,0-1-1,0 5 1,0 7 117,-1 0 1,0 1 0,-1-1-1,-4 19 1,3-25-296,0 0 1,-1 0-1,0 0 0,-1 0 1,0-1-1,0 1 0,-10 13 1,-3-5-382,10-15 190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2.825"/>
    </inkml:context>
    <inkml:brush xml:id="br0">
      <inkml:brushProperty name="width" value="0.025" units="cm"/>
      <inkml:brushProperty name="height" value="0.025" units="cm"/>
    </inkml:brush>
  </inkml:definitions>
  <inkml:trace contextRef="#ctx0" brushRef="#br0">586 1 12611,'-5'1'584,"0"1"0,0 0 1,0 0-1,0 0 0,1 1 0,-1 0 1,0 0-1,1 0 0,0 0 0,0 1 1,-6 5-1,-6 5 169,-10 4-59,-1-2 1,-1-1-1,-42 17 1,-27 15-84,65-29-515,1-2-35,1 2 1,-31 24 0,57-37-61,0-1 0,0 1 0,1 0 0,0 0 0,0 0 0,0 1 0,1-1 0,-1 1 0,1-1 0,1 1 0,-1 0-1,0 7 1,-10 28 0,-10 0-800,21-38 738,-1-1 1,1 0-1,-1 1 1,0-1-1,0 0 1,0 0-1,0 0 1,-1 0-1,1 0 1,0 0-1,-1-1 1,1 1-1,-1-1 1,-3 1-1,4 0-215,5-1-90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8.060"/>
    </inkml:context>
    <inkml:brush xml:id="br0">
      <inkml:brushProperty name="width" value="0.025" units="cm"/>
      <inkml:brushProperty name="height" value="0.025" units="cm"/>
    </inkml:brush>
  </inkml:definitions>
  <inkml:trace contextRef="#ctx0" brushRef="#br0">4 484 12347,'-3'6'2900,"3"-3"1326,7-6-2000,-3 1-2394,7-4 593,0-1 0,-1-1 0,0 0 0,0-1 0,-1 0 0,0 0 0,12-17 0,-16 20-296,150-204 1057,-37 45-1049,-115 162-131,-1 0 0,1 0-1,0 0 1,0 0 0,7-5 0,-10 8-5,0 0 0,0 0 1,0-1-1,0 1 0,1 0 0,-1 0 1,0 0-1,0 0 0,0 0 0,1 0 1,-1 0-1,0 0 0,0 0 1,0 0-1,1 0 0,-1 0 0,0 0 1,0 0-1,0 0 0,1 0 1,-1 0-1,0 0 0,0 0 0,0 0 1,0 0-1,1 0 0,-1 0 0,0 1 1,0-1-1,0 0 0,1 0 1,-1 0-1,0 0 0,0 0 0,0 0 1,0 1-1,0-1 0,1 0 0,-1 17 34,-23 117 88,-2 5-89,18 22-526,7-161 449,0 0 0,0 0 1,0 0-1,0 0 0,0 0 0,0 1 0,0-1 0,0 0 1,0 0-1,0 0 0,0 0 0,0 0 0,0 1 1,0-1-1,0 0 0,0 0 0,0 0 0,0 0 1,0 0-1,-1 1 0,1-1 0,0 0 0,0 0 1,0 0-1,0 0 0,0 0 0,0 0 0,0 0 1,-1 1-1,1-1 0,0 0 0,0 0 0,0 0 0,0 0 1,0 0-1,-1 0 0,1 0 0,0 0 0,0 0 1,0 0-1,0 0 0,0 0 0,-1 0 0,1 0 1,0 0-1,-8-6-1372,-4-11-87,-9-14-1,8 16 633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8.560"/>
    </inkml:context>
    <inkml:brush xml:id="br0">
      <inkml:brushProperty name="width" value="0.025" units="cm"/>
      <inkml:brushProperty name="height" value="0.025" units="cm"/>
    </inkml:brush>
  </inkml:definitions>
  <inkml:trace contextRef="#ctx0" brushRef="#br0">1 58 13635,'0'0'1632,"3"0"-696,1 3-223,3-3 1063,3 0-200,4 0-215,5-1-145,3-5-344,2 0-72,0 1-504,2-3-512,-6 0 280,-1-2-96,-9-6-128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9.042"/>
    </inkml:context>
    <inkml:brush xml:id="br0">
      <inkml:brushProperty name="width" value="0.025" units="cm"/>
      <inkml:brushProperty name="height" value="0.025" units="cm"/>
    </inkml:brush>
  </inkml:definitions>
  <inkml:trace contextRef="#ctx0" brushRef="#br0">5 244 21269,'-3'12'2264,"3"-10"-1408,-1 0-368,1-4 1337,0 1-745,1-5-656,3 0-408,-2-1-1256,-1-3 1104,3-4-232,-4 1-160</inkml:trace>
  <inkml:trace contextRef="#ctx0" brushRef="#br0" timeOffset="1">552 6 15667,'13'-6'3047,"-16"14"860,-5 6-2595,-15 34 301,-23 76 1,38-98-1909,1 2 0,2-1 0,1 0 0,-2 49 1,-10-113-4580,2 10 3834,1-6-64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9.522"/>
    </inkml:context>
    <inkml:brush xml:id="br0">
      <inkml:brushProperty name="width" value="0.025" units="cm"/>
      <inkml:brushProperty name="height" value="0.025" units="cm"/>
    </inkml:brush>
  </inkml:definitions>
  <inkml:trace contextRef="#ctx0" brushRef="#br0">31 72 18212,'-7'-14'2076,"7"14"-2011,0-1 1,0 1-1,0 0 0,0-1 0,0 1 0,0 0 1,0-1-1,0 1 0,1 0 0,-1 0 0,0-1 1,0 1-1,0 0 0,0 0 0,1-1 0,-1 1 1,0 0-1,0 0 0,0-1 0,1 1 0,-1 0 1,0 0-1,0 0 0,1 0 0,-1-1 0,0 1 1,1 0-1,28-1 2201,-16 1-2111,53 0 469,95-14 0,-123 7-2320,71-21-1,-113 28 526,-8 6 404</inkml:trace>
  <inkml:trace contextRef="#ctx0" brushRef="#br0" timeOffset="1">2 211 17964,'-2'7'1672,"7"-3"-1032,6-2-184,9-4 761,9-2-217,8-2-328,3-2-128,3-2-472,2-2-368,-5-1-624,-1-1 792,-5 0-168,-5 1-160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0.018"/>
    </inkml:context>
    <inkml:brush xml:id="br0">
      <inkml:brushProperty name="width" value="0.025" units="cm"/>
      <inkml:brushProperty name="height" value="0.025" units="cm"/>
    </inkml:brush>
  </inkml:definitions>
  <inkml:trace contextRef="#ctx0" brushRef="#br0">166 1 20244,'-13'14'2783,"-23"31"0,19-19-2041,1 1 0,-18 43-1,24-49-689,2 0 0,1 1-1,0 0 1,2 1 0,0-1 0,2 1-1,1 0 1,0 35 0,2-55-64,0-1 0,0 1 0,0-1 0,1 1 1,-1-1-1,1 1 0,0-1 0,0 0 0,0 1 1,0-1-1,0 0 0,0 1 0,0-1 0,1 0 1,-1 0-1,1 0 0,0-1 0,0 1 0,-1 0 0,4 2 1,-3-3-74,1 0 1,-1-1-1,0 1 1,1 0-1,-1-1 1,1 1 0,-1-1-1,1 0 1,-1 0-1,1 0 1,-1 0-1,0 0 1,1 0-1,-1-1 1,1 1 0,-1-1-1,1 0 1,-1 0-1,0 0 1,0 0-1,4-2 1,7-5-627,0-1 0,0-1 1,-1 0-1,0-1 0,-1 0 0,0 0 0,17-26 0,-4 3-505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0.525"/>
    </inkml:context>
    <inkml:brush xml:id="br0">
      <inkml:brushProperty name="width" value="0.025" units="cm"/>
      <inkml:brushProperty name="height" value="0.025" units="cm"/>
    </inkml:brush>
  </inkml:definitions>
  <inkml:trace contextRef="#ctx0" brushRef="#br0">100 13 17364,'5'-13'5903,"-14"34"-3350,-24 65-1226,17-47-999,1 1 0,-15 69 0,30-106-302,-1-1-1,1 1 0,-1 0 0,1 0 0,0-1 1,0 1-1,0 0 0,1 0 0,-1-1 1,2 5-1,-2-7-18,0 0-1,0 1 1,0-1 0,1 0 0,-1 1 0,0-1-1,0 0 1,1 1 0,-1-1 0,0 0-1,1 1 1,-1-1 0,0 0 0,1 0 0,-1 0-1,0 1 1,1-1 0,-1 0 0,1 0 0,-1 0-1,0 0 1,1 0 0,-1 0 0,1 0-1,0 1 1,17-8 129,3-10-49,0 0 1,0-1 0,30-36-1,-9 10-68,-5 8-135,-12 13-921,-1-1-1,33-44 1,-46 47-212,-10 20 441</inkml:trace>
  <inkml:trace contextRef="#ctx0" brushRef="#br0" timeOffset="1">164 209 19172,'3'15'2297,"5"-2"-1481,3-3-368,3-3 1256,1 1-696,3 0-295,-1-1-689,-1 0-400,-4-1-793,-2-2 1905,-5-3-912,4-1-160,0-5-96</inkml:trace>
  <inkml:trace contextRef="#ctx0" brushRef="#br0" timeOffset="2">434 228 21197,'0'12'2088,"0"2"-1376,-4 0-312,1 2 1025,0 1-441,1 2-496,2-2-304,0-3-736,0 1-416,0-11 776,0-13-657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1.054"/>
    </inkml:context>
    <inkml:brush xml:id="br0">
      <inkml:brushProperty name="width" value="0.025" units="cm"/>
      <inkml:brushProperty name="height" value="0.025" units="cm"/>
    </inkml:brush>
  </inkml:definitions>
  <inkml:trace contextRef="#ctx0" brushRef="#br0">137 11 17324,'9'-4'1227,"-6"3"-766,0 0 0,-1 0-1,1 0 1,0 0-1,0 1 1,0-1 0,4 1-1,-7 0-381,1 0 0,0 0 0,-1 0 0,1 1 0,-1-1 0,1 0 0,-1 1 0,1-1 0,-1 0 0,1 1 0,-1-1 0,1 1 0,-1-1 0,1 1 0,-1-1 0,1 1 0,-1-1 0,0 1 0,1-1 0,-1 1 0,0-1 0,0 1 0,1 0 0,-1-1 0,0 1 0,0-1 0,0 1 0,0 0 0,0-1 0,0 1 0,0 0 0,0-1 0,0 1 0,0 0 0,0-1 0,0 1 0,-1-1 0,1 1 0,0 0 0,-1 0 0,-2 11 127,0 1 0,-2-1 0,1 0 0,-2 0 0,1-1 0,-2 1 0,1-1 0,-12 13 0,-6 14 22,5-8-89,5-8-49,0 0-1,2 1 0,0 1 1,-15 46-1,27-69-82,-1 0-1,1 1 1,0-1-1,-1 0 1,1 1-1,0-1 1,0 0-1,0 1 1,0-1-1,0 0 1,0 1-1,0-1 1,1 0-1,-1 1 1,0-1-1,1 0 1,-1 0-1,1 1 1,0 0-1,0-1-2,0-1 0,-1 1 0,1-1 0,0 1 0,0-1 0,-1 1 0,1-1 0,0 0 0,0 1 0,0-1 0,0 0 0,0 0 0,-1 0-1,1 0 1,0 1 0,0-1 0,0 0 0,0-1 0,0 1 0,1 0 0,5-2-1,-1 1 1,1-2-1,-1 1 0,0-1 0,10-5 0,66-43-688,37-19-2797,-98 61 2751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1.548"/>
    </inkml:context>
    <inkml:brush xml:id="br0">
      <inkml:brushProperty name="width" value="0.025" units="cm"/>
      <inkml:brushProperty name="height" value="0.025" units="cm"/>
    </inkml:brush>
  </inkml:definitions>
  <inkml:trace contextRef="#ctx0" brushRef="#br0">3 17 13755,'0'0'279,"-1"-1"0,1 1 0,0-1 0,-1 0 0,1 1 0,0-1 0,0 1 0,0-1 0,0 0 0,-1 1 0,1-1 0,0 1 0,0-1 0,0 0 0,0 1 0,0-1 0,0 0 0,1 1 0,-1-1 0,0 1 0,0-1 0,0 0 0,0 1 0,1-1 0,-1 1 0,1-2 0,11 13 2807,15 27-1357,-17-21-1495,0-1-1,0 2 1,-2-1-1,0 1 1,-1 1 0,-1-1-1,-1 1 1,0 0 0,-1 0-1,1 31 1,-5-23-356,-1 0 0,-2 0 0,-1 0 0,-1 0 0,-12 40 0,-58 123-2727,63-163 2162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8.977"/>
    </inkml:context>
    <inkml:brush xml:id="br0">
      <inkml:brushProperty name="width" value="0.025" units="cm"/>
      <inkml:brushProperty name="height" value="0.025" units="cm"/>
    </inkml:brush>
  </inkml:definitions>
  <inkml:trace contextRef="#ctx0" brushRef="#br0">137 0 18172,'-14'13'516,"1"0"1,1 0-1,0 1 0,1 0 0,0 1 1,1 1-1,1-1 0,1 2 1,0-1-1,1 1 0,0 0 1,-4 22-1,10-37-479,1 1-1,-1-1 1,0 0-1,1 1 1,0-1 0,-1 0-1,1 1 1,0-1-1,0 1 1,1-1 0,-1 0-1,0 1 1,1-1-1,-1 0 1,1 1-1,0-1 1,1 3 0,-1-4-25,-1-1-1,1 1 1,-1-1 0,1 1 0,0-1 0,-1 0 0,1 1-1,-1-1 1,1 0 0,0 1 0,-1-1 0,1 0 0,0 0 0,0 1-1,-1-1 1,1 0 0,0 0 0,0 0 0,-1 0 0,2 0 0,1-1-6,0 1 1,-1-1-1,1 0 1,-1 1-1,1-1 1,-1-1 0,1 1-1,2-2 1,31-21-306,61-53 0,15-12-411,-107 86 662,0 0 0,-1 0 1,1 0-1,1 1 0,-1 0 1,0 0-1,11-2 0,-15 3 47,0 1-1,1 0 0,-1 0 0,0 0 1,1 0-1,-1 0 0,0 1 0,1-1 1,-1 0-1,0 1 0,0-1 0,1 1 0,-1-1 1,0 1-1,0-1 0,0 1 0,0 0 1,0 0-1,1 0 0,-1-1 0,-1 1 1,1 0-1,0 0 0,0 0 0,0 0 1,0 1-1,-1-1 0,1 0 0,-1 0 1,1 0-1,-1 1 0,1-1 0,-1 0 1,1 0-1,-1 1 0,0-1 0,0 2 0,3 16 180,-2 0 0,0 0-1,-2 33 1,0 24 556,1-73-680,0 0 0,0 0 1,1 0-1,0 0 0,-1 0 1,1 0-1,3 6 0,-4-8-40,1-1-1,-1 1 0,1 0 0,-1-1 0,1 1 0,-1-1 0,1 1 0,0-1 0,-1 1 0,1-1 0,0 1 0,0-1 0,-1 1 0,1-1 0,0 0 0,0 0 0,-1 1 1,1-1-1,0 0 0,0 0 0,0 0 0,-1 0 0,1 0 0,0 0 0,0 0 0,0 0 0,-1 0 0,1 0 0,0-1 0,0 1 0,0 0 0,-1 0 0,1-1 0,0 1 0,0-1 1,-1 1-1,2-1 0,10-8 46,1 0 1,-1 0 0,-1-2-1,0 1 1,-1-1 0,12-16-1,3-1-11,-9 9-46,-12 13-17,1 0 1,0 1-1,0 0 1,0 0 0,0 0-1,1 0 1,0 1-1,0 0 1,10-5-1,-16 9 11,1-1-1,0 1 1,0 0-1,0 0 1,0-1-1,0 1 1,0 0-1,0 0 1,-1 0-1,1 0 1,0 0-1,0 0 1,0 0-1,0 0 1,0 1-1,0-1 1,0 0-1,-1 0 1,1 1-1,0-1 1,0 1-1,0-1 1,0 1-1,0 0 1,1 0 0,-1 1-1,0 0 1,1-1 0,-1 1-1,0 0 1,0 0 0,0 0-1,0-1 1,-1 1 0,2 4-1,0 5 13,0 0-1,0 1 0,0 13 1,-2-16 9,1 12 61,-1-14-30,0-1-1,0 0 0,1 0 0,-1 0 1,2 0-1,2 10 0,-4-15-40,0-1 0,1 1 0,-1-1 0,0 1 0,0-1 0,1 1 0,-1-1 0,0 0 0,1 1 0,-1-1 0,0 1 0,1-1 0,-1 0 0,1 1 0,-1-1 0,1 0 0,-1 0 0,1 1 0,-1-1 0,1 0 0,-1 0 0,1 0 0,-1 1 0,1-1 0,-1 0 0,1 0 0,-1 0 0,1 0 0,-1 0 0,1 0 0,-1 0 0,1 0-1,0-1 1,-1 1 0,1 0 0,-1 0 0,1 0 0,-1 0 0,1-1 0,-1 1 0,1-1 0,21-15 111,31-40-39,-40 41-125,0 0 1,2 1 0,-1 0-1,2 1 1,0 0 0,22-12-1,-36 24 35,0 0 0,0 0 0,0 0 0,0 0 0,0 0 0,0 1-1,0-1 1,0 1 0,0 0 0,0-1 0,0 1 0,0 0-1,0 0 1,0 0 0,0 0 0,0 1 0,0-1 0,4 2-1,-4-1 9,-1 0 0,1 0 0,-1 0-1,1 0 1,-1 0 0,0 1-1,1-1 1,-1 1 0,0-1-1,0 1 1,0-1 0,0 1 0,0 0-1,0-1 1,-1 1 0,2 3-1,1 8 43,-1-1-1,-1 1 0,0 0 0,-1 25 0,0-24 29,0-6 45,2 32-516,-2-40 386,0 1 0,0-1 0,1 1 0,-1 0 0,0-1 0,0 1 0,0-1 0,1 1 0,-1-1 0,0 1 0,1-1 0,-1 1 0,0-1 0,1 0 0,-1 1 0,1-1 0,-1 1 0,1-1 0,-1 0 0,1 1 0,0-1 5,0 0 1,0 0 0,0 0-1,-1 0 1,1 0-1,0 0 1,0 0-1,-1-1 1,1 1 0,0 0-1,-1 0 1,1-1-1,0 1 1,0-1-1,-1 1 1,1 0 0,-1-1-1,1 1 1,0-1-1,0 0 1,17-19-172,1-9-81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3.835"/>
    </inkml:context>
    <inkml:brush xml:id="br0">
      <inkml:brushProperty name="width" value="0.025" units="cm"/>
      <inkml:brushProperty name="height" value="0.025" units="cm"/>
    </inkml:brush>
  </inkml:definitions>
  <inkml:trace contextRef="#ctx0" brushRef="#br0">0 51 19028,'6'-2'1712,"-2"1"-1103,5 2-225,1 2 752,7 0-184,9-1-328,7-4-136,6-4-176,-1-2-56,4-2-224,-2-2-128,-4 2-496,-6 3-304,-9 6 1096,-8 1-392,-11 4-120,-2 5-144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4.280"/>
    </inkml:context>
    <inkml:brush xml:id="br0">
      <inkml:brushProperty name="width" value="0.025" units="cm"/>
      <inkml:brushProperty name="height" value="0.025" units="cm"/>
    </inkml:brush>
  </inkml:definitions>
  <inkml:trace contextRef="#ctx0" brushRef="#br0">2 41 17756,'-1'6'1640,"3"-5"-1080,7 1-160,10-2 721,5-5-209,9 1-280,0-2-136,4 1-424,-2-1-304,-2 0-552,-5-1 696,-5 1-176,-1 2-104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4.712"/>
    </inkml:context>
    <inkml:brush xml:id="br0">
      <inkml:brushProperty name="width" value="0.025" units="cm"/>
      <inkml:brushProperty name="height" value="0.025" units="cm"/>
    </inkml:brush>
  </inkml:definitions>
  <inkml:trace contextRef="#ctx0" brushRef="#br0">0 41 18484,'0'0'2104,"0"6"-1407,2 2-305,1 6 1560,5 4-1216,4 0-192,5 2-216,6 0-112,3-4-144,4-3-56,1-9-128,2-4-128,2-8-504,-1-5-272,-2-7-136,-7-5 776,-3-5-200,-3-1-209</inkml:trace>
  <inkml:trace contextRef="#ctx0" brushRef="#br0" timeOffset="1">380 1 16884,'-13'28'1800,"-4"5"-1016,0 3-264,0 1 913,2 4-265,4 0-392,2 1-208,5-2-800,4-2-208,3-7 416,1-7-176,3-11-56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3:43.483"/>
    </inkml:context>
    <inkml:brush xml:id="br0">
      <inkml:brushProperty name="width" value="0.025" units="cm"/>
      <inkml:brushProperty name="height" value="0.025" units="cm"/>
    </inkml:brush>
  </inkml:definitions>
  <inkml:trace contextRef="#ctx0" brushRef="#br0">14 90 15571,'-1'0'120,"0"0"0,0 1-1,0 0 1,0-1 0,0 1-1,1-1 1,-1 1-1,0 0 1,1 0 0,-1 0-1,0-1 1,1 1 0,-1 0-1,1 0 1,-1 0 0,1 0-1,0 0 1,-1 0 0,1 0-1,0 0 1,-1 1 0,2-1-52,-1-1 0,0 1 1,1 0-1,-1-1 1,0 1-1,1 0 1,-1-1-1,1 1 0,-1-1 1,1 1-1,-1-1 1,1 1-1,0-1 0,-1 1 1,1-1-1,0 0 1,-1 1-1,1-1 1,0 0-1,-1 0 0,2 1 1,6 1 121,-1-1-1,1 0 1,-1 0 0,10 0 0,17-1 49,0-2 0,0-2 0,34-8 1,101-30 362,-51 11-181,-68 20-326,0 2-1,1 2 1,0 3-1,0 1 1,1 3-1,-1 3 1,56 9-1,-77-8-42,0 0 0,0-2 0,0 0 0,0-3-1,0 0 1,35-7 0,-73 5-421,-1 2 1,0-1-1,-16 0 0,13 2-60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3:44.762"/>
    </inkml:context>
    <inkml:brush xml:id="br0">
      <inkml:brushProperty name="width" value="0.025" units="cm"/>
      <inkml:brushProperty name="height" value="0.025" units="cm"/>
    </inkml:brush>
  </inkml:definitions>
  <inkml:trace contextRef="#ctx0" brushRef="#br0">49 38 12163,'-1'1'157,"-7"2"802,1 1 0,0 1 0,0-1-1,-11 11 1,18-15-929,0 0 0,0 0 0,0 0 0,0 1 0,0-1 0,-1 0 0,1 0 0,0 0 0,0 0 0,0 0 0,0 0 0,0 0 0,0 0 0,0 0 0,0 0 0,0 0 0,0 0 0,0 0 0,0 0 0,0 0 0,0 1 0,0-1 0,0 0 0,0 0 0,0 0 0,0 0 0,0 0 0,0 0 0,0 0 0,0 0 0,0 0 0,0 0 0,0 0 0,0 0 0,0 0 0,0 1 0,0-1 0,0 0 0,0 0 0,1 0 0,-1 0 0,0 0 0,0 0 0,0 0 0,0 0 0,0 0 0,0 0 0,0 0 0,0 0 0,0 0 0,0 0 0,0 0 0,0 0 0,0 0 0,0 0 0,0 0 0,1 0 0,-1 0 0,0 0 0,0 0 0,0 0 0,0 0 0,0 0 0,0 0 0,0 0 0,10 0 902,17-5-401,-20 4-202,72-11 582,127-1 0,82 17-818,-59 1-24,-149-7 143,139-22-1,-219 22-1045,-7-3 549,-11-4 54,-6 1-91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2.812"/>
    </inkml:context>
    <inkml:brush xml:id="br0">
      <inkml:brushProperty name="width" value="0.025" units="cm"/>
      <inkml:brushProperty name="height" value="0.025" units="cm"/>
    </inkml:brush>
  </inkml:definitions>
  <inkml:trace contextRef="#ctx0" brushRef="#br0">10 409 18444,'-1'0'54,"1"0"-1,0 0 1,0 1 0,0-1 0,-1 0-1,1 0 1,0 0 0,0 0-1,-1 0 1,1 0 0,0 1 0,0-1-1,-1 0 1,1 0 0,0 0 0,0 0-1,-1 0 1,1 0 0,0 0-1,0 0 1,-1 0 0,1 0 0,0 0-1,0 0 1,-1 0 0,1 0 0,0-1-1,0 1 1,-1 0 0,1 0-1,0 0 1,0 0 0,0 0 0,-1 0-1,1-1 1,0 1 0,1-11 608,11-14-75,107-178 1089,-47 82-1308,-68 114-333,0 0 41,0 0-1,0 0 1,10-11-1,-14 18-68,0 0-1,0 0 0,1 0 0,-1 0 0,0-1 1,0 1-1,0 0 0,0 0 0,1 0 0,-1 0 1,0 0-1,0-1 0,0 1 0,1 0 0,-1 0 1,0 0-1,0 0 0,0 0 0,1 0 0,-1 0 1,0 0-1,0 0 0,1 0 0,-1 0 0,0 0 1,0 0-1,0 0 0,1 0 0,-1 0 0,0 0 0,0 0 1,1 0-1,-1 0 0,0 0 0,0 1 0,1-1 1,2 9 112,-2 13-10,-1-21-98,-6 108 228,2-60-553,2 1 1,6 75-1,-4-124 289,5 21-695,-5-22 708,0 1-1,0-1 0,0 0 0,0 1 0,0-1 0,0 0 0,0 1 0,0-1 0,0 0 0,0 1 0,0-1 0,0 0 0,0 1 0,1-1 1,-1 0-1,0 1 0,0-1 0,0 0 0,0 0 0,1 1 0,-1-1 0,0 0 0,0 0 0,1 0 0,-1 1 0,0-1 0,0 0 1,1 0-1,-1 0 0,0 0 0,1 1 0,-1-1 0,0 0 0,1 0 0,-1 0 0,0 0 0,1 0 0,-1 0 0,0 0 0,1 0 0,-1 0 1,0 0-1,1 0 0,-1 0 0,0 0 0,1 0 0,-1 0 0,0 0 0,0-1 0,1 1 0,-1 0 0,0 0 0,1 0 0,-1 0 0,0-1 1,0 1-1,1 0 0,-1 0 0,0-1 0,9-15-443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3.233"/>
    </inkml:context>
    <inkml:brush xml:id="br0">
      <inkml:brushProperty name="width" value="0.025" units="cm"/>
      <inkml:brushProperty name="height" value="0.025" units="cm"/>
    </inkml:brush>
  </inkml:definitions>
  <inkml:trace contextRef="#ctx0" brushRef="#br0">0 1 18492,'3'24'1856,"-1"-1"-1264,-2-6-303,0-11 815,10-6-968,0-11 112,3-7-128,-5-6-320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3.919"/>
    </inkml:context>
    <inkml:brush xml:id="br0">
      <inkml:brushProperty name="width" value="0.025" units="cm"/>
      <inkml:brushProperty name="height" value="0.025" units="cm"/>
    </inkml:brush>
  </inkml:definitions>
  <inkml:trace contextRef="#ctx0" brushRef="#br0">75 41 17156,'19'-40'2304,"-19"40"-2288,0 0 0,0 0 0,0 0 0,0 0 0,0 0 0,1 0 0,-1 0 0,0 0 0,0 0 0,0 0 0,0 0 0,0 0 0,0 0 0,0 0 0,0 0 0,0 0 0,0 0 0,0 0 0,0 0 1,1 0-1,-1 0 0,0 0 0,0 0 0,0 0 0,0 0 0,0 0 0,0 0 0,0 0 0,0 0 0,0 0 0,0 0 0,0 0 0,0 0 0,1 0 0,-1 0 0,0 0 0,0 0 0,0 0 0,0 1 0,0-1 0,0 0 0,0 0 0,0 0 0,0 0 0,0 0 0,0 0 0,0 0 0,0 0 0,0 0 0,0 0 0,0 0 0,0 0 0,0 1 0,0-1 0,0 0 0,0 0 0,0 0 0,0 0 0,0 0 0,0 0 0,0 0 0,0 0 0,0 0 0,0 0 0,0 0 0,0 1 0,1 10 705,-1 17 140,-8 45-180,-3 0 0,-24 79-1,-8 50-510,42-183-221,1-19 46,1 0 0,-1 0 1,0 0-1,0 0 0,0 0 0,1 0 0,-1 0 1,0 0-1,0 0 0,1 0 0,-1 0 1,0 0-1,0 0 0,0 0 0,1 0 1,-1 0-1,0 0 0,0 0 0,0 0 1,1 0-1,-1 0 0,0-1 0,0 1 0,0 0 1,0 0-1,1 0 0,-1 0 0,0 0 1,0 0-1,0-1 0,0 1 0,0 0 1,1 0-1,-1 0 0,0 0 0,0-1 1,0 1-1,0 0 0,0-1 0,19-31-338,6-24-161,27-86 0,3-62 319,-50 187 427,-9 37-135,-2 6-77,0 19-32,1 0 1,2 0 0,3 0-1,1 0 1,10 64 0,-10-106-68,0-1 0,-1 1 1,0-1-1,0 1 0,0-1 0,0 1 1,0-1-1,0 1 0,-1-1 1,1 0-1,-1 1 0,0-1 1,1 1-1,-3 2 0,3-4 10,-1-1-1,1 1 0,-1-1 1,1 1-1,-1-1 0,1 1 1,-1-1-1,1 0 0,-1 1 1,0-1-1,1 0 0,-1 0 1,0 1-1,1-1 0,-1 0 1,0 0-1,1 0 0,-1 0 1,-1 1-1,0-2-45,0 1 1,0 0-1,0-1 1,0 1-1,0-1 1,0 1-1,0-1 1,0 0-1,-2-1 1,-4-3-105,0 0 0,1 0-1,0-1 1,0 0 0,-11-11 0,16 14 328,-1 1 0,1-1 0,-1 0 0,1 0 0,0 0 0,0-1 0,1 1 0,-1 0 0,1-1 0,-1 1 0,1-1 0,0 1 0,0-1 0,1 0 0,-1 1 0,1-7 0,0 8-26,1 1 0,-1-1 0,1 0 0,0 0-1,0 1 1,0-1 0,0 1 0,0-1 0,0 1 0,1-1 0,-1 1 0,0 0 0,1 0-1,-1-1 1,1 1 0,-1 0 0,1 0 0,0 0 0,2-1 0,42-15 220,-28 12-632,-11 2 119,6-2-15,-1 0 1,1 0-1,20-14 1,-10 1-131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4.373"/>
    </inkml:context>
    <inkml:brush xml:id="br0">
      <inkml:brushProperty name="width" value="0.025" units="cm"/>
      <inkml:brushProperty name="height" value="0.025" units="cm"/>
    </inkml:brush>
  </inkml:definitions>
  <inkml:trace contextRef="#ctx0" brushRef="#br0">49 0 17588,'-3'5'396,"0"0"0,0 1 0,1-1 0,-1 1 0,1-1 0,0 1 0,1 0 0,-2 10 0,-2 1 510,-1 5-193,1 1 0,-3 30 0,8-46-666,-1 1 0,1 0 0,0 0 0,0 0 0,1-1 0,0 1 0,1 0 0,0-1 1,0 1-1,5 11 0,-5-16-45,-1-1 1,1-1 0,0 1 0,-1 0 0,1 0 0,0-1 0,0 1 0,0-1-1,1 1 1,-1-1 0,0 0 0,0 0 0,1 0 0,-1 0 0,1 0-1,-1 0 1,0-1 0,1 1 0,0-1 0,-1 0 0,1 0 0,-1 0-1,1 0 1,-1 0 0,1-1 0,2 0 0,10-1-5,0-1-1,-1-1 1,17-6-1,-25 8-2,1 0-6,37-12-26,-41 14 33,-1-1 0,1 1 1,0-1-1,-1 1 0,1 0 0,0 0 0,-1 0 1,1 0-1,0 0 0,-1 1 0,1 0 1,0-1-1,4 3 0,-6-2 2,0-1 1,0 1-1,-1 0 0,1 0 0,0 1 1,0-1-1,0 0 0,-1 0 1,1 0-1,-1 0 0,1 1 0,-1-1 1,1 0-1,-1 0 0,0 1 1,0-1-1,1 0 0,-1 1 0,0-1 1,0 0-1,0 1 0,0-1 1,-1 0-1,1 1 0,0-1 0,-1 1 1,0 4 23,-1-1 0,1 0 0,-1 0-1,0 0 1,-4 7 0,-3 1 151,-1 1 0,-1-2 0,0 1 0,0-1-1,-1-1 1,-1 0 0,0-1 0,0 0 0,-1-1-1,0-1 1,-21 9 0,30-15-112,0 0 0,0 0 0,0-1 0,0 0 0,0 0 0,0 0 0,-10 0-1,13-1-107,1-1-1,0 1 0,-1 0 0,1 0 0,-1-1 1,1 1-1,0 0 0,-1-1 0,1 1 0,0-1 0,0 0 1,-1 0-1,1 1 0,0-1 0,0 0 0,0 0 0,0 0 1,0 0-1,0 0 0,0 0 0,0 0 0,0-1 0,1 1 1,-1 0-1,0 0 0,1-1 0,-1 1 0,1 0 0,0-1 1,-1 1-1,1 0 0,0-1 0,-1-1 0,1-5-175,1 0 0,0 0 0,0 0 0,0 0 0,1 0 0,0 0 0,0 1 0,1-1 0,0 1 0,0 0 0,8-12 0,8-15-496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4.822"/>
    </inkml:context>
    <inkml:brush xml:id="br0">
      <inkml:brushProperty name="width" value="0.025" units="cm"/>
      <inkml:brushProperty name="height" value="0.025" units="cm"/>
    </inkml:brush>
  </inkml:definitions>
  <inkml:trace contextRef="#ctx0" brushRef="#br0">13 0 18828,'3'9'2072,"-3"8"-1391,-2 12-265,0 8 1152,-3 7-720,1 5-168,3 4-248,-1-3-127,2-1-129,0-2-120,4-9-344,-1-5-265,4-8-607,1-6-320,2-10 1104,3-4-296,1-7-257</inkml:trace>
  <inkml:trace contextRef="#ctx0" brushRef="#br0" timeOffset="1">178 432 18108,'-6'16'2152,"0"5"-1271,1-2-393,2-4 1648,3 0-1016,0-8-896,4-4-472,0-5-1312,1-5 1328,-1-1-248,0-2-200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9.428"/>
    </inkml:context>
    <inkml:brush xml:id="br0">
      <inkml:brushProperty name="width" value="0.025" units="cm"/>
      <inkml:brushProperty name="height" value="0.025" units="cm"/>
    </inkml:brush>
  </inkml:definitions>
  <inkml:trace contextRef="#ctx0" brushRef="#br0">48 1 18036,'-17'98'3140,"-11"77"696,27-162-3511,0 0 1,0-1-1,3 21 1,-2-32-312,0-1 1,0 1-1,0-1 1,0 1-1,0 0 1,0-1 0,1 1-1,-1-1 1,0 1-1,0-1 1,1 1-1,-1-1 1,0 1-1,1-1 1,-1 1 0,0-1-1,1 0 1,-1 1-1,1-1 1,-1 0-1,0 1 1,1-1-1,-1 0 1,1 1 0,-1-1-1,1 0 1,-1 0-1,1 0 1,0 1-1,-1-1 1,1 0-1,-1 0 1,1 0 0,-1 0-1,1 0 1,-1 0-1,1 0 1,0 0-1,-1 0 1,1 0-1,-1 0 1,1-1 0,-1 1-1,1 0 1,-1 0-1,1 0 1,-1-1-1,1 1 1,-1 0-1,1-1 1,-1 1 0,1-1-1,23-18 29,-24 19-43,26-27-230,34-49-1,6-7-330,-62 78 483,1 1 1,0-1 0,0 1-1,9-6 1,-14 9 68,1 1-1,-1 0 1,1 0 0,-1-1-1,1 1 1,-1 0 0,1 0-1,0-1 1,-1 1 0,1 0-1,-1 0 1,1 0 0,0 0-1,-1 0 1,1 0 0,0 0-1,-1 0 1,1 0 0,-1 0-1,1 1 1,0-1 0,0 0-1,0 1 4,0 0 0,-1 0-1,1 0 1,-1-1 0,1 1-1,-1 0 1,1 0 0,-1 0-1,0 0 1,1 0 0,-1 0-1,0 0 1,0 0 0,0 0-1,1 0 1,-1 0-1,0 0 1,0 0 0,-1 2-1,0 15 66,-1 0 0,-1 0-1,-8 26 1,7-27 116,-1 1 1,2 0-1,-2 27 1,5-44-166,0-1 1,0 1 0,0 0-1,0-1 1,0 1-1,0-1 1,0 1 0,0-1-1,0 1 1,1 0 0,-1-1-1,0 1 1,0-1-1,0 1 1,1-1 0,-1 1-1,0-1 1,1 1 0,-1-1-1,0 1 1,1-1 0,-1 0-1,0 1 1,1-1-1,-1 1 1,1-1 0,-1 0-1,1 1 1,-1-1 0,2 0-1,-1 1 1,0-1 0,1 0 0,-1 0-1,0 0 1,1-1 0,-1 1 0,0 0-1,1 0 1,-1-1 0,0 1 0,1-1 0,1 0-1,32-22 31,79-71-986,-112 92 888,-1 1 0,1-1 1,0 1-1,1 0 0,-1 0 1,0 0-1,0 0 0,0 0 0,1 1 1,-1-1-1,0 1 0,4-1 0,-6 1 34,1 0-1,0 0 1,-1 1-1,1-1 1,0 0-1,0 1 1,-1-1-1,1 1 1,-1-1-1,1 0 1,0 1-1,-1 0 1,1-1-1,-1 1 1,1-1-1,-1 1 1,1 0-1,-1-1 1,0 1-1,1 0 1,-1-1-1,0 1 1,1 0-1,-1-1 1,0 1-1,0 0 1,0 0-1,0-1 0,0 1 1,0 0-1,0 0 1,0 0-1,0-1 1,0 1-1,0 0 1,0 0-1,-1 1 1,-6 48-588,5-35 69,0 1 0,0-1 0,1 23 0,1-38 500,0 1 0,0 0 0,0-1 0,0 1 0,0 0 0,1-1 0,-1 1 0,0-1 0,0 1 0,0 0 0,1-1 0,-1 1 0,0 0 1,0-1-1,1 1 0,-1-1 0,1 1 0,-1-1 0,1 1 0,-1-1 0,0 1 0,1-1 0,0 0 0,-1 1 0,1-1 0,-1 1 0,2-1 1,-1 0-4,0 0 1,0 0-1,1 0 1,-1 0-1,0 0 1,0 0-1,0-1 1,0 1-1,1 0 1,-1-1-1,0 1 1,0-1-1,0 1 1,0-1-1,0 0 1,0 1-1,1-2 1,18-16-638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5.897"/>
    </inkml:context>
    <inkml:brush xml:id="br0">
      <inkml:brushProperty name="width" value="0.025" units="cm"/>
      <inkml:brushProperty name="height" value="0.025" units="cm"/>
    </inkml:brush>
  </inkml:definitions>
  <inkml:trace contextRef="#ctx0" brushRef="#br0">0 22 15339,'4'-8'1407,"3"-5"-225,-7 13-1137,0 0 1,0 0-1,0 0 1,0 0-1,0 0 1,0 1-1,0-1 1,0 0-1,0 0 1,0 0-1,0 0 1,0 0-1,0 0 1,0 0-1,0 1 1,0-1-1,0 0 1,1 0 0,-1 0-1,0 0 1,0 0-1,0 0 1,0 0-1,0 1 1,0-1-1,0 0 1,0 0-1,0 0 1,0 0-1,1 0 1,-1 0-1,0 0 1,0 0-1,0 0 1,0 0-1,0 0 1,0 0-1,1 0 1,-1 0-1,0 0 1,0 0-1,0 0 1,0 0-1,0 0 1,0 0-1,1 0 1,-1 0-1,0 0 1,0 0-1,0 0 1,0 0-1,0 0 1,0 0 0,0 0-1,1 0 1,-1 0-1,0 0 1,0 0-1,0 0 1,0 0-1,0 0 1,0-1-1,1 11 371,-1 1 0,0-1 0,-1 0 0,-4 17 0,0 10-157,4-27-212,0-4-11,0 0 1,1 0-1,0 0 0,1 11 0,-1-16-32,0 0 1,0 0-1,1-1 1,-1 1-1,0 0 1,0 0-1,1 0 1,-1 0-1,0-1 1,1 1-1,-1 0 1,1 0-1,-1-1 1,1 1-1,-1 0 1,1-1-1,0 1 1,-1-1-1,1 1 1,0 0-1,-1-1 1,1 0-1,0 1 1,0-1-1,-1 1 1,1-1-1,0 0 1,0 0-1,0 1 1,0-1-1,-1 0 1,1 0-1,0 0 1,0 0-1,0 0 1,0 0-1,0 0 1,0 0-1,-1 0 1,2-1-1,5-1 11,0 0 0,-1-1 0,0 1-1,0-1 1,0-1 0,0 1 0,0-1-1,6-6 1,44-40 106,-46 40-88,10-11 41,-12 12-17,0 1-1,18-14 1,-26 22-53,0-1 0,1 1 0,-1 0 0,1-1 0,-1 1 0,1 0 0,-1 0 0,1-1 0,-1 1 0,1 0 0,-1 0-1,1 0 1,-1-1 0,1 1 0,-1 0 0,1 0 0,-1 0 0,1 0 0,0 0 0,-1 0 0,1 0 0,-1 0 0,1 1 0,-1-1 0,1 0 0,-1 0 0,1 0 0,-1 0 0,1 1-1,-1-1 1,1 0 0,-1 1 0,1-1 0,-1 0 0,0 1 0,1-1 0,-1 0 0,1 1 0,-1-1 0,0 1 0,1-1 0,-1 1 0,0-1 0,0 1 0,1-1 0,-1 1-1,0-1 1,0 1 0,0-1 0,0 1 0,5 31 111,-5-30-107,1 140 66,2-125-482,-3-17 380,0 1 1,0-1 0,0 0-1,1 0 1,-1 0-1,0 0 1,0 1 0,0-1-1,1 0 1,-1 0-1,0 0 1,0 0 0,0 0-1,1 0 1,-1 0-1,0 0 1,0 1 0,1-1-1,-1 0 1,0 0-1,0 0 1,1 0 0,-1 0-1,0 0 1,0 0 0,1-1-1,-1 1 1,0 0-1,0 0 1,1 0 0,-1 0-1,0 0 1,0 0-1,1 0 1,1-2-78,0 0 0,0 0 1,1 0-1,-1 0 0,0 0 0,-1-1 0,1 1 1,1-3-1,10-12-343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6.464"/>
    </inkml:context>
    <inkml:brush xml:id="br0">
      <inkml:brushProperty name="width" value="0.025" units="cm"/>
      <inkml:brushProperty name="height" value="0.025" units="cm"/>
    </inkml:brush>
  </inkml:definitions>
  <inkml:trace contextRef="#ctx0" brushRef="#br0">42 1 15587,'0'2'336,"-1"0"-1,1 0 0,-1 0 0,0 0 0,1 0 0,-1 0 1,0-1-1,0 1 0,0 0 0,0 0 0,-1-1 1,1 1-1,0 0 0,-3 2 0,-11 16 241,12-14-521,2-1 0,-1 1-1,0 0 1,1-1 0,0 1-1,1 0 1,-1 0 0,1 11-1,0-16-41,0 0 0,1 1-1,-1-1 1,0 0-1,1 0 1,-1 1-1,1-1 1,-1 0 0,1 0-1,-1 0 1,1 1-1,0-1 1,-1 0 0,1 0-1,0 0 1,0 0-1,2 1 1,-2-1-10,1-1 1,-1 1-1,0-1 0,1 1 1,-1-1-1,1 0 0,-1 0 1,1 1-1,-1-1 1,0 0-1,1-1 0,-1 1 1,1 0-1,-1 0 0,1 0 1,-1-1-1,1 1 1,-1-1-1,0 1 0,2-2 1,1 0 8,1-1 1,-1 1 0,0-1-1,0 0 1,0-1 0,-1 1-1,1-1 1,-1 1 0,0-1-1,0 0 1,4-7-1,-6 9 27,1 0-1,-1 0 1,0 0-1,0-1 1,0 1-1,0 0 1,0-1-1,0 1 1,-1-1-1,1 1 1,-1-1-1,1 0 0,-1 1 1,0-1-1,0 1 1,-1-1-1,1 0 1,0 1-1,-1-1 1,1 1-1,-1-1 1,0 1-1,-2-4 1,2 5-22,0 1 1,0-1-1,0 1 0,-1-1 1,1 1-1,0-1 1,0 1-1,-1 0 1,1-1-1,0 1 1,-1 0-1,1 0 1,0 0-1,-1 0 1,1 0-1,0 1 1,-1-1-1,1 0 0,0 0 1,0 1-1,-1-1 1,-1 2-1,-14 1 58,16-2-72,0-1 1,-1 0 0,1 1-1,0-1 1,0 1 0,0-1-1,0 1 1,1 0 0,-1-1-1,0 1 1,0 0 0,0 0-1,0 0 1,1 0-1,-1-1 1,0 1 0,1 0-1,-1 0 1,1 0 0,-1 0-1,1 1 1,0-1 0,-1 0-1,1 0 1,0 0 0,-1 2-1,-3 30 76,3-30-77,1-1-1,0 1 0,0-1 1,0 1-1,0-1 1,1 1-1,-1-1 1,1 1-1,0-1 1,-1 1-1,1-1 1,0 0-1,0 1 1,1-1-1,-1 0 1,0 0-1,3 3 0,-2-3-39,0-1-1,0 0 0,0 0 0,0 0 0,0 0 0,0 0 0,0 0 0,0 0 0,0-1 0,0 1 0,0-1 0,1 0 1,-1 1-1,0-1 0,0 0 0,1 0 0,-1 0 0,0-1 0,0 1 0,3-1 0,5-2-253,-1 0 0,1 0 0,-1-1 1,0 0-1,0-1 0,0 0 0,-1 0 0,9-7 0,6-5-339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6.966"/>
    </inkml:context>
    <inkml:brush xml:id="br0">
      <inkml:brushProperty name="width" value="0.025" units="cm"/>
      <inkml:brushProperty name="height" value="0.025" units="cm"/>
    </inkml:brush>
  </inkml:definitions>
  <inkml:trace contextRef="#ctx0" brushRef="#br0">75 195 12827,'-6'12'1011,"0"1"1,-11 12 0,10-14-316,0 0-1,-10 22 1,14-25-369,0 1 0,1 0-1,0 0 1,0 0 0,1 0 0,0 0-1,0 13 1,1-20-286,0-1-1,0 1 1,0 0-1,0 0 1,1-1-1,-1 1 1,1 0-1,-1-1 1,1 1-1,-1 0 1,1-1-1,0 1 1,0-1-1,-1 1 1,1-1-1,0 1 1,1-1-1,-1 0 1,0 0-1,0 1 1,0-1-1,1 0 1,-1 0-1,1 0 1,-1 0-1,1 0 1,-1-1-1,1 1 1,-1 0-1,1-1 1,0 1-1,0-1 1,-1 0 0,1 1-1,0-1 1,-1 0-1,1 0 1,0 0-1,0 0 1,-1 0-1,1-1 1,0 1-1,-1 0 1,4-2-1,2 0 9,-1 0 1,1-1-1,-1 0 0,0 0 0,0-1 1,0 0-1,0 0 0,0 0 0,-1 0 1,0-1-1,0 0 0,0 0 0,6-9 1,4-8 196,27-48 1,-31 51-100,-2-1 0,0-1 1,-2 1-1,0-2 0,-1 1 0,-1 0 1,-2-1-1,0 0 0,1-26 0,-4 46-114,0-1-1,-1 0 0,1 1 1,0-1-1,-1 1 0,1-1 1,-1 1-1,-1-5 0,1 7-24,1-1-1,-1 1 0,1-1 1,0 1-1,-1-1 0,1 1 1,-1 0-1,1-1 1,-1 1-1,1 0 0,-1-1 1,1 1-1,-1 0 0,1 0 1,-1-1-1,0 1 0,1 0 1,-1 0-1,1 0 1,-1 0-1,1 0 0,-1 0 1,0 0-1,1 0 0,-1 0 1,1 0-1,-1 0 0,0 0 1,1 0-1,-1 1 0,1-1 1,-1 0-1,1 0 1,-1 1-1,1-1 0,-1 0 1,1 1-1,-1-1 0,1 0 1,-1 1-1,1-1 0,-1 1 1,1-1-1,0 1 0,-1 0 1,-6 5 21,1 1 0,0-1 0,0 1 0,0 1 0,1-1 0,-6 12 0,-25 56-33,26-53 9,2-5-12,-23 57-21,28-67 9,1 1 0,0-1-1,0 1 1,1 0 0,0 0-1,0-1 1,1 14-1,0-21 14,0 1-1,0 0 1,0 0-1,0 0 1,1 0-1,-1 0 1,0 0-1,1 0 0,-1 0 1,0 0-1,1 0 1,-1-1-1,1 1 1,0 0-1,-1 0 1,1-1-1,0 1 0,-1 0 1,1-1-1,0 1 1,0 0-1,-1-1 1,1 1-1,0-1 1,0 0-1,0 1 0,0-1 1,0 0-1,0 1 1,-1-1-1,1 0 1,0 0-1,0 0 1,0 0-1,0 0 0,0 0 1,0 0-1,0 0 1,0 0-1,1-1 1,4 0-33,-1 0 1,1-1 0,0 1-1,-1-1 1,7-4 0,36-24-260,-38 22 193,0 1-1,0 1 1,0 0-1,18-7 0,-27 13 93,0 0 0,-1-1 0,1 1 0,0 0 0,0 0-1,-1 0 1,1-1 0,0 1 0,0 0 0,-1 0 0,1 0 0,0 0-1,0 1 1,-1-1 0,1 0 0,0 0 0,0 0 0,-1 1 0,1-1-1,0 0 1,-1 1 0,1-1 0,0 0 0,-1 1 0,1-1 0,-1 1-1,1-1 1,0 1 0,0 1-44,0 0 0,0 0 0,0-1 1,0 1-1,-1 0 0,1 0 0,-1 0 0,1 0 0,-1-1 0,0 1 0,1 2 1,-1 7 54,-1 1 1,-2 20 0,2-30 124,-6 51-23,6-31-116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7.604"/>
    </inkml:context>
    <inkml:brush xml:id="br0">
      <inkml:brushProperty name="width" value="0.025" units="cm"/>
      <inkml:brushProperty name="height" value="0.025" units="cm"/>
    </inkml:brush>
  </inkml:definitions>
  <inkml:trace contextRef="#ctx0" brushRef="#br0">0 103 15187,'3'-6'474,"14"-21"1558,-17 27-2005,0 0 1,0 0-1,0-1 0,0 1 1,0 0-1,0 0 0,1 0 0,-1 0 1,0 0-1,0 0 0,0 0 1,0 0-1,0 0 0,0 0 1,1 0-1,-1-1 0,0 1 0,0 0 1,0 0-1,0 0 0,0 0 1,1 0-1,-1 0 0,0 0 1,0 0-1,0 0 0,0 0 0,0 0 1,1 1-1,-1-1 0,0 0 1,0 0-1,0 0 0,0 0 0,0 0 1,0 0-1,1 0 0,-1 0 1,0 0-1,0 0 0,0 0 1,0 1-1,4 7 920,0 15 177,-4-20-1055,4 138 1454,-5-102-1425,2 0 0,9 57 1,-10-93-94,0-1 0,1 1 0,0-1 0,0 1 0,0-1 0,0 0 0,0 1 1,0-1-1,0 0 0,3 3 0,-3-4 2,-1 0 1,1-1-1,0 1 1,0 0-1,0-1 1,0 1-1,0-1 1,0 1-1,-1-1 1,1 0-1,0 1 1,0-1 0,0 0-1,0 0 1,0 0-1,0 1 1,0-1-1,1 0 1,-1 0-1,0-1 1,0 1-1,0 0 1,0 0-1,0 0 1,0-1-1,-1 1 1,1 0-1,0-1 1,2 0-1,1-2 33,1 0 0,0 0 0,-1 0 0,1-1 0,-1 1 0,0-1 0,0 0 0,4-6 0,26-41 245,-26 38-212,17-26-69,-1-2 1,-2-1 0,-2 0-1,-2-1 1,18-67 0,-36 108-48,4-19 0,-4 21 37,0 0-1,0-1 1,0 1-1,0 0 1,1-1 0,-1 1-1,0 0 1,0 0-1,0-1 1,0 1 0,0 0-1,0-1 1,0 1-1,0 0 1,0-1 0,0 1-1,-1 0 1,1-1-1,0 1 1,0 0 0,0 0-1,0-1 1,0 1-1,0 0 1,-1-1 0,1 1-1,0 0 1,0 0 0,-1 0-1,1-1 1,0 1-1,0 0 1,0 0 0,-1 0-1,1-1 1,0 1-1,-1 0 1,1 0 0,0 0-1,0 0 1,-1 0-1,1 0 1,0 0 0,-1 0-1,1 0 1,0 0-1,-1 0 1,1 0 0,0 0-1,-1 0 1,1 0 0,0 0-1,-1 0 1,1 0-1,-14 7-314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8.130"/>
    </inkml:context>
    <inkml:brush xml:id="br0">
      <inkml:brushProperty name="width" value="0.025" units="cm"/>
      <inkml:brushProperty name="height" value="0.025" units="cm"/>
    </inkml:brush>
  </inkml:definitions>
  <inkml:trace contextRef="#ctx0" brushRef="#br0">0 211 17724,'13'6'1456,"3"-4"-1056,1 0-216,2 0 320,1-2-424,1-3-696,1-3 568,-4-7-256,2 1-80</inkml:trace>
  <inkml:trace contextRef="#ctx0" brushRef="#br0" timeOffset="1">224 64 15931,'-17'37'1166,"6"-14"-512,0 1-1,2 0 1,1 1-1,-10 49 0,17-73-625,1 0 0,0 0-1,0 0 1,-1 0-1,1 0 1,0 0-1,0 0 1,0 0 0,0 0-1,0 0 1,0 0-1,1 0 1,-1 0-1,0 0 1,0 0 0,1 0-1,-1 0 1,1 0-1,-1 0 1,1 0-1,0 1 1,0-2-11,0 1 0,0-1 0,-1 0-1,1 0 1,0 0 0,0-1 0,-1 1 0,1 0 0,0 0-1,-1 0 1,1 0 0,0-1 0,-1 1 0,1 0 0,0-1 0,-1 1-1,1-1 1,0 1 0,-1 0 0,1-1 0,-1 1 0,1-2-1,7-5 42,-1 0 0,0-1 0,6-10 0,9-17-13,-1 0-1,19-50 1,5-7-793,-52 151-1335,-16 80-880,21-119 2436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8.566"/>
    </inkml:context>
    <inkml:brush xml:id="br0">
      <inkml:brushProperty name="width" value="0.025" units="cm"/>
      <inkml:brushProperty name="height" value="0.025" units="cm"/>
    </inkml:brush>
  </inkml:definitions>
  <inkml:trace contextRef="#ctx0" brushRef="#br0">112 1 13715,'1'2'228,"-1"0"0,0 0 0,0 0 1,0-1-1,-1 1 0,1 0 0,0 0 0,-1 0 0,1 0 1,-1 0-1,0 1 0,0 2-92,-79 295 5072,70-250-4711,2 1 0,3 0 0,1 103 0,7-137-481,-3-17-15,0 0-1,0 0 1,0 0-1,0 0 0,0 0 1,1 0-1,-1 1 1,0-1-1,0 0 1,0 0-1,0 0 1,0 0-1,0 0 1,0 0-1,1 0 0,-1 0 1,0 0-1,0 0 1,0 0-1,0 0 1,0 0-1,0 0 1,0 0-1,1 0 1,-1 0-1,0 0 0,0 0 1,0 0-1,0 0 1,0 0-1,0 0 1,0 0-1,1 0 1,-1 0-1,0 0 1,0 0-1,0 0 0,0-1 1,0 1-1,0 0 1,0 0-1,0 0 1,0 0-1,1 0 1,-1 0-1,0 0 1,0 0-1,0-1 0,0 1 1,0 0-1,0 0 1,0 0-1,0 0 1,0 0-1,0 0 1,10-31 22,54-206 83,-48 187-73,3 1 1,42-78-1,-46 103-27,0 1 0,31-35 0,-45 57-6,-1 0-1,1 0 0,-1 0 0,1 1 0,0-1 0,0 0 1,-1 1-1,1-1 0,0 1 0,0-1 0,0 1 0,-1-1 0,1 1 1,0 0-1,0-1 0,0 1 0,1 0 0,-2 0 1,0 1-1,1-1 1,-1 1 0,0-1-1,0 1 1,0-1 0,0 1-1,0-1 1,0 1-1,0 0 1,0-1 0,0 1-1,0-1 1,0 1 0,0-1-1,0 1 1,-1-1 0,1 1-1,0-1 1,0 1-1,-1-1 1,1 1 0,0-1-1,-1 1 1,1-1 0,0 1-1,-1-1 1,1 0 0,-1 1-1,0-1 1,-21 30 34,-1-2-1,-2-1 1,-45 40 0,7-7-1432,57-52 495,6-8 884,0 0 0,0 0 0,0 0 0,0 0 0,0 1 0,0-1 0,0 0 0,1 0 0,-1 0-1,0 0 1,0 0 0,0 1 0,0-1 0,1 0 0,-1 0 0,0 0 0,0 0 0,0 0 0,0 0 0,1 0 0,-1 0 0,0 0 0,0 0-1,0 0 1,0 0 0,1 0 0,-1 0 0,0 0 0,0 0 0,0 0 0,1 0 0,-1 0 0,0 0 0,0 0 0,0 0 0,0 0 0,1 0-1,-1 0 1,0 0 0,0 0 0,0-1 0,0 1 0,0 0 0,1 0 0,-1 0 0,0-1 0,12-2-619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9.218"/>
    </inkml:context>
    <inkml:brush xml:id="br0">
      <inkml:brushProperty name="width" value="0.025" units="cm"/>
      <inkml:brushProperty name="height" value="0.025" units="cm"/>
    </inkml:brush>
  </inkml:definitions>
  <inkml:trace contextRef="#ctx0" brushRef="#br0">3 2 18564,'5'-1'1704,"-5"7"-1152,0 5-239,0 9 831,0 3-272,-3 4-456,3 2-144,-2-2-208,2-1-144,-1-7-376,-1-2-280,2-10 1392,0-6-736,5 2-88,2-8-56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9.702"/>
    </inkml:context>
    <inkml:brush xml:id="br0">
      <inkml:brushProperty name="width" value="0.025" units="cm"/>
      <inkml:brushProperty name="height" value="0.025" units="cm"/>
    </inkml:brush>
  </inkml:definitions>
  <inkml:trace contextRef="#ctx0" brushRef="#br0">63 0 18396,'-2'25'1542,"0"-1"1,-9 37 0,0 4-1037,3-6-283,-19 213 192,27-268-412,-1 2 5,1 0-1,0-1 1,0 1 0,2 10-1,-2-16-7,0 0 0,0 1 0,0-1 0,0 0 1,0 0-1,0 0 0,0 0 0,0 0 0,0 0 0,0 0 0,0 1 0,0-1 0,0 0 0,0 0 0,0 0 0,1 0 1,-1 0-1,0 0 0,0 0 0,0 0 0,0 0 0,0 1 0,0-1 0,0 0 0,0 0 0,0 0 0,0 0 0,1 0 0,-1 0 1,0 0-1,0 0 0,0 0 0,0 0 0,0 0 0,0 0 0,0 0 0,0 0 0,1 0 0,-1 0 0,0 0 0,0 0 0,0 0 1,0 0-1,0 0 0,0 0 0,0 0 0,1 0 0,-1 0 0,0 0 0,0 0 0,5-7 3,1-9 2,3-25 41,-2 0-1,-2-1 0,-1-76 1,0 120-24,5 10-170,-5-7-91,1 0-1,-1 0 1,1 0 0,0 0 0,7 5 0,-7-8-100,1 0 0,-1-1 0,1 1 1,0-1-1,0 0 0,-1 0 0,1-1 0,0 0 0,0 0 0,0 0 0,-1-1 0,1 0 0,0 0 0,8-3 0,14-4-863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30.180"/>
    </inkml:context>
    <inkml:brush xml:id="br0">
      <inkml:brushProperty name="width" value="0.025" units="cm"/>
      <inkml:brushProperty name="height" value="0.025" units="cm"/>
    </inkml:brush>
  </inkml:definitions>
  <inkml:trace contextRef="#ctx0" brushRef="#br0">109 364 12547,'-53'58'6817,"43"-44"-6005,1-1 0,-12 23 0,19-32-703,-1 0-1,1 0 1,1 0-1,-1 1 1,1-1 0,0 1-1,0-1 1,0 1-1,0-1 1,1 1-1,0-1 1,0 1-1,1 8 1,-1-12-98,0 0 1,1 0 0,-1 0 0,1 1-1,0-1 1,-1 0 0,1 0-1,0 0 1,-1 0 0,1 0 0,0 0-1,0 0 1,0 0 0,0-1 0,0 1-1,0 0 1,0 0 0,0-1-1,0 1 1,0-1 0,0 1 0,1-1-1,-1 1 1,0-1 0,0 0-1,1 0 1,-1 0 0,0 1 0,0-1-1,1 0 1,-1 0 0,0-1 0,0 1-1,1 0 1,-1 0 0,0-1-1,0 1 1,0 0 0,2-2 0,4 0 1,-1-1 0,1 0 1,-1 0-1,0 0 1,10-8-1,-2-1 20,0-2 0,-1 1 0,-1-2 0,0 0-1,-1 0 1,0-1 0,-1 0 0,-1-1 0,-1 0 0,7-19 0,-10 14 116,-5 19 21,-6 13-61,-2 8-61,0 2 0,0-1 0,2 1 0,1 0 0,0 0 0,-3 37 0,8-55-49,0-1 0,0 1 0,0-1 1,0 1-1,0-1 0,0 1 0,0-1 1,0 1-1,1-1 0,-1 1 0,1-1 1,-1 0-1,1 1 0,-1-1 0,1 1 0,0-1 1,0 0-1,-1 0 0,1 1 0,0-1 1,0 0-1,0 0 0,1 0 0,-1 0 1,0 0-1,0 0 0,0-1 0,1 1 1,-1 0-1,0 0 0,1-1 0,-1 1 1,1-1-1,-1 0 0,1 1 0,-1-1 0,1 0 1,-1 0-1,1 0 0,-1 0 0,1 0 1,-1 0-1,1 0 0,-1 0 0,0-1 1,1 1-1,-1 0 0,3-2 0,6-2-1,0 0-1,0-1 0,-1-1 1,0 1-1,0-1 1,0-1-1,0 0 0,-1 0 1,-1 0-1,9-10 0,5-9 19,35-55-1,-18 21 50,-3-2 0,51-123 1,-84 178-37,0 0 1,0 1 0,0-1 0,-1 0 0,1-10-1,-2 16-21,0 1 0,0-1 0,0 0 0,0 0 0,-1 0 0,1 0-1,0 1 1,0-1 0,0 0 0,-1 0 0,1 0 0,0 1 0,-1-1-1,1 0 1,-1 0 0,1 1 0,-1-1 0,1 0 0,-1 1 0,0-1-1,0 0 1,0 0 2,-1 1-1,1 0 1,0-1 0,0 1-1,-1 0 1,1 0-1,0 0 1,-1 0-1,1 0 1,0 0-1,-1 1 1,1-1 0,0 0-1,0 0 1,-1 1-1,1-1 1,0 1-1,0-1 1,-1 2-1,-5 2 11,0 0 0,1 0 0,-1 1 0,1 0-1,0 0 1,1 0 0,-1 1 0,1 0-1,0 0 1,1 0 0,0 1 0,0-1 0,-6 13-1,0 4 15,1 0-1,1 0 0,-5 26 0,7-23 39,1 0 0,-2 47 0,7-64-49,0 1 0,0-1 1,1 1-1,0-1 0,1 1 0,0-1 1,0 0-1,1 0 0,0 0 0,1 0 0,5 9 1,-7-15-47,1 1 0,-1-1 0,1 0 0,0 0 0,0 0 0,1 0 0,-1-1-1,0 1 1,1-1 0,0 0 0,-1 0 0,1 0 0,0-1 0,0 1 0,0-1 0,0 0 0,0 0 0,0 0 0,1-1 0,3 1 0,0-1-35,0 0-1,0-1 1,0 1-1,-1-2 1,1 1-1,0-1 1,0 0-1,-1 0 1,15-8-1,14-13-189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5.977"/>
    </inkml:context>
    <inkml:brush xml:id="br0">
      <inkml:brushProperty name="width" value="0.025" units="cm"/>
      <inkml:brushProperty name="height" value="0.025" units="cm"/>
    </inkml:brush>
  </inkml:definitions>
  <inkml:trace contextRef="#ctx0" brushRef="#br0">4 34 18308,'-4'3'4774,"20"-7"-1800,-2 2-2640,0-1 0,25-8 1,-27 7-888,-1 1 1,1 0 0,-1 1-1,21-2 1,-28 6-468,-9 0 332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9.912"/>
    </inkml:context>
    <inkml:brush xml:id="br0">
      <inkml:brushProperty name="width" value="0.025" units="cm"/>
      <inkml:brushProperty name="height" value="0.025" units="cm"/>
    </inkml:brush>
  </inkml:definitions>
  <inkml:trace contextRef="#ctx0" brushRef="#br0">1 0 16828,'1'5'405,"0"5"693,1 0 0,0 0 0,7 18-1,-9-27-994,0 0-1,1 0 1,-1 0-1,1-1 1,-1 1 0,1 0-1,-1 0 1,1 0-1,-1 0 1,1-1-1,0 1 1,0 0-1,-1-1 1,1 1-1,0-1 1,0 1 0,0-1-1,0 1 1,0-1-1,1 1 1,-1-1-38,0 0 1,0 0-1,1-1 1,-1 1 0,0 0-1,0-1 1,0 1-1,0-1 1,1 0-1,-1 1 1,0-1-1,0 0 1,0 1 0,0-1-1,-1 0 1,1 0-1,0 0 1,0 0-1,0 0 1,-1 0 0,2-2-1,0 1-18,0-1 0,0 0 0,-1 0 0,1 0 0,-1 0 1,0 0-1,0 0 0,0 0 0,1-6 0,-2 9-46,0 0 1,0 0 0,0 0-1,0 0 1,0 0 0,0 1-1,0-1 1,0 0 0,0 0-1,-1 0 1,1 0 0,0 0-1,0 0 1,0 0 0,0 0-1,0 0 1,0 0 0,-1 0-1,1 0 1,0 0 0,0 0-1,0 0 1,0 0 0,0 0-1,0 0 1,-1 0 0,1 0-1,0 0 1,0 0 0,0 0-1,0 0 1,0 0 0,0 0-1,0 0 1,-1 0 0,1 0-1,0-1 1,0 1 0,0 0-1,0 0 1,0 0 0,0 0-1,0 0 1,0 0 0,0 0-1,0 0 1,0-1 0,-1 1-1,1 0 1,0 0-1,0 0 1,0 0 0,0 0-1,0 0 1,0-1 0,0 1-1,0 0 1,0 0 0,0 0-1,0 0 1,-8 9 10,2 2-14,0 0 0,1 0 0,-7 22 0,10-27-3,1 0 0,-1 0 1,1 0-1,0 0 0,0 0 0,1 1 0,0-1 1,0 0-1,2 10 0,-2-15 4,0 0 0,1 0 0,-1-1-1,0 1 1,1 0 0,-1 0 0,1 0 0,-1-1 0,1 1-1,-1 0 1,1-1 0,-1 1 0,1 0 0,0-1 0,-1 1-1,1-1 1,0 1 0,0-1 0,-1 1 0,1-1 0,0 1-1,0-1 1,0 0 0,-1 0 0,1 1 0,0-1 0,0 0-1,0 0 1,0 0 0,0 0 0,0 0 0,0 0 0,-1 0-1,1 0 1,0 0 0,0-1 0,1 1 0,4-2-11,0 0 1,0 0-1,0-1 1,7-3-1,-12 5 9,45-26-121,-34 18 50,1 1 0,0 1 0,0 0 0,0 1 0,1 1 0,19-6 0,-31 11 70,-1-1-1,1 1 1,0-1-1,0 1 0,0 0 1,0 0-1,0 0 1,0 0-1,0 0 1,0 0-1,0 0 0,0 1 1,0-1-1,0 1 1,0 0-1,0-1 1,0 1-1,0 0 0,-1 0 1,1 0-1,0 0 1,-1 0-1,1 1 1,-1-1-1,1 0 0,-1 1 1,2 2-1,0 1 54,-1 1 0,1 0 0,-1-1-1,-1 1 1,1 0 0,-1 0 0,0 9 0,0-9 54,0 1 0,0-1 0,1 1 0,-1-1 0,2 1 0,2 6 1,-4-12-87,-1 0 1,1 0 0,0 0 0,-1 0 0,1 0-1,0 0 1,0 0 0,0-1 0,-1 1 0,1 0 0,0 0-1,0-1 1,0 1 0,0-1 0,0 1 0,0-1-1,1 0 1,-1 1 0,0-1 0,0 0 0,2 1-1,0-1-11,-1-1 0,1 1 0,-1 0 0,1-1 0,0 1 0,-1-1 0,1 0 0,-1 0 0,4-1 0,2-3-291,-1 1 0,1-2 0,-1 1 0,11-10 0,-15 12 173,7-8-92,-10 11 193,1 0 0,-1 0 0,0-1 0,0 1-1,1 0 1,-1-1 0,0 1 0,0 0 0,0-1 0,0 1 0,1-1-1,-1 1 1,0 0 0,0-1 0,0 1 0,0-1 0,0 1 0,0 0-1,0-1 1,0 1 0,0-1 0,0 1 0,0 0 0,-1-1-1,1 1 1,0-1 0,0 1 0,0 0 0,0-1 0,-1 0 0,-11-5-399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6.485"/>
    </inkml:context>
    <inkml:brush xml:id="br0">
      <inkml:brushProperty name="width" value="0.025" units="cm"/>
      <inkml:brushProperty name="height" value="0.025" units="cm"/>
    </inkml:brush>
  </inkml:definitions>
  <inkml:trace contextRef="#ctx0" brushRef="#br0">1 65 14835,'1'0'2353,"5"0"-1217,3-4-424,1 0 2457,3-5-2025,0 2-232,1-2-264,0 1-280,1 2-632,-4 0-408,-1 3-1728,-1-3 2072,-4 6-369,0-2-223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6.920"/>
    </inkml:context>
    <inkml:brush xml:id="br0">
      <inkml:brushProperty name="width" value="0.025" units="cm"/>
      <inkml:brushProperty name="height" value="0.025" units="cm"/>
    </inkml:brush>
  </inkml:definitions>
  <inkml:trace contextRef="#ctx0" brushRef="#br0">155 12 15771,'0'-1'102,"0"1"-1,0-1 0,1 1 0,-1 0 0,0-1 0,0 1 0,0 0 1,0-1-1,0 1 0,0-1 0,0 1 0,0 0 0,0-1 0,0 1 1,0-1-1,0 1 0,0 0 0,0-1 0,0 1 0,0 0 0,-1-1 1,1 1-1,0-1 0,0 1 0,0 0 0,-1-1 0,1 1 0,-10 3 1845,-9 16-262,3 7-1354,2 0 1,1 2-1,-16 48 1,13-21 43,-9 57 1,21-95-282,1-1-1,1 1 1,0 0 0,2 0-1,0 0 1,0 0 0,5 27-1,-5-43-87,1 1-1,-1 0 0,0-1 0,1 1 0,-1-1 0,1 1 1,0 0-1,-1-1 0,1 1 0,0-1 0,0 0 1,0 1-1,0-1 0,0 0 0,0 1 0,0-1 0,0 0 1,1 0-1,-1 0 0,0 0 0,1 0 0,-1 0 1,1-1-1,-1 1 0,1 0 0,-1-1 0,1 1 0,0-1 1,-1 0-1,1 1 0,0-1 0,-1 0 0,1 0 1,0 0-1,-1 0 0,1 0 0,0 0 0,-1-1 1,1 1-1,-1 0 0,3-2 0,2 0 17,-1-1-1,1 1 1,-1-1-1,0-1 1,0 1-1,0-1 1,-1 0-1,1 0 1,-1 0-1,6-7 1,1-5 54,0 0 1,-2-1-1,0 0 0,0 0 1,-2-1-1,0 0 0,-1 0 1,4-22-1,-4 10 67,-1 0 1,-2-1-1,-1 0 0,-3-41 0,1 67-162,-1 0 0,1 0 0,-1 0 0,0 1 0,0-1 0,-1 0 0,1 1 0,-4-6 0,5 8 24,-1 1-1,0 0 1,0 0-1,0 0 1,0-1-1,0 1 0,0 0 1,0 0-1,0 1 1,-1-1-1,1 0 1,0 0-1,-1 1 1,1-1-1,0 0 0,-1 1 1,1-1-1,-1 1 1,1 0-1,0-1 1,-1 1-1,1 0 1,-1 0-1,1 0 0,-1 0 1,1 0-1,-1 0 1,1 1-1,-1-1 1,-1 1-1,-17 6-71,-2 1-29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8.198"/>
    </inkml:context>
    <inkml:brush xml:id="br0">
      <inkml:brushProperty name="width" value="0.025" units="cm"/>
      <inkml:brushProperty name="height" value="0.025" units="cm"/>
    </inkml:brush>
  </inkml:definitions>
  <inkml:trace contextRef="#ctx0" brushRef="#br0">1 60 16500,'0'1'182,"0"0"0,1 1 1,-1-1-1,1 0 0,-1 0 1,1 0-1,-1-1 0,1 1 1,0 0-1,-1 0 1,1 0-1,0 0 0,0 0 1,0-1-1,0 1 0,0 0 1,0-1-1,0 1 0,0-1 1,0 1-1,0-1 1,0 0-1,0 1 0,0-1 1,0 0-1,0 0 0,0 1 1,0-1-1,0 0 0,1 0 1,-1 0-1,0-1 1,0 1-1,0 0 0,0 0 1,2-1-1,5-1-9,1 0 1,0-1-1,13-7 0,-12 6 190,35-17 12,-28 12-536,1 1 1,33-10-1,-34 18-773,-17 0 882,0 0 0,0 0-1,1 0 1,-1 0 0,0 1 0,0-1-1,0 0 1,1 0 0,-1 1 0,0-1-1,0 0 1,0 0 0,1 0 0,-1 1-1,0-1 1,0 0 0,0 1 0,0-1-1,0 0 1,0 0 0,0 1 0,0-1-1,0 0 1,0 1 0,0-1 0,0 0-1,0 0 1,0 1 0,0-1 0,0 1-1,-1 1-72,1 0-1,-1-1 0,0 1 1,0 0-1,0 0 0,0-1 1,-1 1-1,1 0 0,0-1 1,-1 1-1,1-1 0,-1 0 1,-2 2-1,-18 11-705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8.647"/>
    </inkml:context>
    <inkml:brush xml:id="br0">
      <inkml:brushProperty name="width" value="0.025" units="cm"/>
      <inkml:brushProperty name="height" value="0.025" units="cm"/>
    </inkml:brush>
  </inkml:definitions>
  <inkml:trace contextRef="#ctx0" brushRef="#br0">1 25 15715,'0'10'1841,"1"-2"-1177,8-3-168,4-4 912,7-2-455,4-5-153,2-1-296,3-3-304,-1 1-832,-2 0 688,-7 5-184,-5 1-96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9.102"/>
    </inkml:context>
    <inkml:brush xml:id="br0">
      <inkml:brushProperty name="width" value="0.025" units="cm"/>
      <inkml:brushProperty name="height" value="0.025" units="cm"/>
    </inkml:brush>
  </inkml:definitions>
  <inkml:trace contextRef="#ctx0" brushRef="#br0">103 42 14747,'-1'0'174,"0"0"-1,1 0 0,-1 0 1,0 0-1,0 0 0,1 0 1,-1 0-1,0 0 0,0 0 1,1 0-1,-1 0 1,0 0-1,1 1 0,-1-1 1,0 0-1,1 1 0,-1-1 1,0 0-1,1 1 1,-1-1-1,0 1 0,1-1 1,-1 1-1,1-1 0,-1 1 1,1-1-1,-1 1 0,1-1 1,0 1-1,-1 0 1,1-1-1,0 1 0,-1 0 1,1-1-1,0 1 0,0 1 1,-13 36 213,11-28 114,-16 53-183,2 1 0,4 1 0,-7 108 0,18-152-305,3 34 0,-1-50-14,-1 0 0,1 0 0,0 0-1,0 0 1,1-1 0,-1 1 0,1 0 0,0-1 0,0 1-1,1-1 1,-1 0 0,6 7 0,-7-11 6,0 1 0,0 0 0,0 0 0,0 0 1,1-1-1,-1 1 0,0-1 0,0 1 0,1-1 0,-1 1 0,0-1 0,1 0 0,-1 1 1,0-1-1,1 0 0,-1 0 0,0 0 0,1 0 0,-1 0 0,1 0 0,-1-1 0,0 1 1,1 0-1,-1-1 0,0 1 0,0-1 0,1 1 0,-1-1 0,0 0 0,0 0 0,0 1 1,0-1-1,0 0 0,2-1 0,2-3 47,1-1-1,-1 1 1,0-1 0,9-12-1,1-7 171,-1 0-1,-2-2 0,0 0 0,-1 0 0,-2-1 0,-1 0 0,-1-1 0,-2 1 0,0-1 1,-2 0-1,-2-1 0,0 1 0,-2 0 0,-7-46 0,6 64-117,0 0 0,-1 1 0,-1-1 0,-9-19 0,13 28-159,-1 0 0,0 0 1,0 1-1,0-1 0,0 0 0,0 0 0,-1 1 0,1-1 0,0 1 0,-1-1 1,1 1-1,-1-1 0,0 1 0,1 0 0,-1 0 0,0 0 0,0 0 0,0 0 0,0 0 1,0 0-1,0 1 0,0-1 0,0 1 0,0 0 0,0-1 0,0 1 0,0 0 1,0 0-1,0 0 0,0 0 0,0 1 0,-4 0 0,5-1-153,-1 1-1,1 0 1,-1-1 0,1 1-1,-1 0 1,1 0 0,-1 0-1,1 0 1,0 0-1,0 0 1,-1 1 0,1-1-1,0 0 1,0 1 0,0-1-1,0 0 1,0 1-1,1-1 1,-2 3 0,2-1-953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53.289"/>
    </inkml:context>
    <inkml:brush xml:id="br0">
      <inkml:brushProperty name="width" value="0.025" units="cm"/>
      <inkml:brushProperty name="height" value="0.025" units="cm"/>
    </inkml:brush>
  </inkml:definitions>
  <inkml:trace contextRef="#ctx0" brushRef="#br0">402 45 10690,'-6'-1'131,"-1"-1"-1,1 1 1,0 1-1,0-1 0,-1 1 1,1 0-1,0 1 1,0-1-1,0 1 1,-1 0-1,1 1 1,0 0-1,0 0 0,1 0 1,-1 0-1,0 1 1,1 0-1,-1 0 1,1 1-1,0 0 0,0 0 1,0 0-1,-6 8 1,-5 7 51,1 1 1,0 0-1,2 2 1,-17 34-1,18-33-72,-90 193 337,91-186-357,1 1 1,1 0-1,2 0 1,1 1-1,-3 45 1,9-35-31,1 0 0,2 1 0,2-1 0,2-1-1,2 1 1,21 62 0,-6-40-57,3-2 1,2-1-1,51 78 0,-69-121-18,1 0 1,0-1-1,30 31 0,-39-44 11,1-1 0,-1 0-1,0 0 1,1-1-1,0 1 1,0-1-1,0 1 1,0-1 0,0 0-1,0-1 1,0 1-1,1-1 1,-1 0-1,0 0 1,1 0 0,-1 0-1,1-1 1,-1 0-1,1 0 1,-1 0 0,1-1-1,-1 1 1,1-1-1,-1 0 1,8-3-1,-3 0-2,0-1-1,0 0 0,-1-1 0,1 0 1,-1 0-1,7-9 0,45-49-3,-30 30-2,231-230-46,-239 243 29,-1-1 0,-1 0 0,-1-2 1,31-49-1,-38 51 12,-1 0 0,-1-1 0,-2 0 0,0-1 0,-1 0 0,5-36 0,-5 19 73,-2 0-1,-2 0 1,-2 0-1,-2-1 1,-1 1-1,-2 0 1,-11-47-1,9 62-14,-1 0-1,-2 0 1,0 0 0,-2 1-1,-1 1 1,0 0-1,-17-22 1,21 34-1,-1 1 1,-1 0 0,1 1 0,-2 0-1,1 1 1,-1 0 0,-1 1 0,1 0-1,-1 1 1,-1 0 0,0 0 0,0 2-1,0 0 1,0 0 0,-19-3 0,14 4-8,-1 2 0,1 0 0,0 1-1,-1 1 1,1 1 0,-1 1 0,1 0 0,0 1 0,0 1 0,-22 8 0,13-2-92,0 1 0,1 2 0,1 0 0,0 2-1,-43 32 1,32-19-42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54.486"/>
    </inkml:context>
    <inkml:brush xml:id="br0">
      <inkml:brushProperty name="width" value="0.025" units="cm"/>
      <inkml:brushProperty name="height" value="0.025" units="cm"/>
    </inkml:brush>
  </inkml:definitions>
  <inkml:trace contextRef="#ctx0" brushRef="#br0">352 0 10346,'-30'15'146,"0"1"0,2 0 0,0 3-1,0 0 1,-47 46 0,64-53-128,1 1-1,0-1 1,1 2 0,0 0 0,2 0-1,-1 0 1,-7 22 0,5-4 23,0 1 0,-7 49 0,9-24-37,3 0 0,2-1-1,8 106 1,-1-132-10,1-1 0,1 1 0,2-1 0,1 0 0,21 47 0,-23-61-9,1-1-1,1 1 1,0-2-1,1 1 1,0-1-1,1-1 1,1 0 0,0 0-1,1-1 1,0-1-1,23 15 1,-30-22-8,1 0-1,0-1 1,0 0 0,0 0 0,0-1 0,1 0 0,-1 0 0,1 0 0,-1-1-1,1-1 1,0 1 0,-1-1 0,1 0 0,-1-1 0,1 0 0,12-3-1,-8 0-54,1 0 0,-1-2 0,0 1-1,0-1 1,0-1 0,-1 0 0,0-1-1,18-16 1,9-13-156,-1-1-1,-2-1 0,58-87 1,-46 50 78,57-124 1,-99 188 158,57-137-20,-57 133 35,0 0 1,-1 0-1,0-1 1,-1 0 0,-1 1-1,-1-1 1,-1-22-1,0 37-23,0-1-1,-1 0 0,1 1 0,-1-1 1,1 0-1,-1 1 0,0-1 1,0 1-1,0-1 0,0 1 1,0-1-1,-1 1 0,1 0 0,-1 0 1,0 0-1,1 0 0,-1 0 1,0 0-1,0 0 0,0 0 1,0 1-1,-1-1 0,-2-1 0,-1 1 2,1 0-1,-1 1 0,0 0 0,1 0 0,-1 0 0,0 1 0,0-1 1,0 1-1,-10 2 0,-35 6 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06.925"/>
    </inkml:context>
    <inkml:brush xml:id="br0">
      <inkml:brushProperty name="width" value="0.025" units="cm"/>
      <inkml:brushProperty name="height" value="0.025" units="cm"/>
    </inkml:brush>
  </inkml:definitions>
  <inkml:trace contextRef="#ctx0" brushRef="#br0">87 1 19900,'-8'101'430,"-2"338"-12,-12 257 500,11-406-598,-13 180-64,15-357 464,8-107-601,1-6-105,0 1 0,-1-1 1,1 1-1,0-1 1,0 0-1,0 1 1,0-1-1,0 1 0,0-1 1,0 0-1,0 1 1,0-1-1,0 1 1,0-1-1,0 0 1,0 1-1,1-1 0,-1 1 1,0-1-1,0 0 1,0 1-1,0-1 1,1 0-1,-1 1 1,0-1-1,0 0 0,1 1 1,-1-1-1,0 0 1,1 0-1,-1 1 1,0-1-1,1 0 1,-1 0-1,0 0 0,1 1 1,-1-1-1,1 0 1,1-15-1140,0 6 923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08.196"/>
    </inkml:context>
    <inkml:brush xml:id="br0">
      <inkml:brushProperty name="width" value="0.025" units="cm"/>
      <inkml:brushProperty name="height" value="0.025" units="cm"/>
    </inkml:brush>
  </inkml:definitions>
  <inkml:trace contextRef="#ctx0" brushRef="#br0">0 239 14171,'2'0'84,"-1"1"0,1-1 0,-1 1-1,1-1 1,-1 1 0,1-1 0,-1 0 0,1 0 0,-1 0 0,1 1 0,-1-2-1,1 1 1,-1 0 0,1 0 0,-1 0 0,3-1 0,28-9 130,-20 5 34,188-54 484,3 8 0,272-32 0,-365 73-340,110 6 0,109 19 522,206-3-276,-341-25-604,286-3-4,-220 33-1,91 4-38,-202-17-4,628 6-3,-332-46 93,-197 10-13,-242 26-61,145-6 18,-138 6-12,1 1 0,0 1 1,-1 0-1,1 1 0,-1 1 0,0-1 0,0 2 1,20 10-1,-32-15-6,-1 0 1,0 0 0,0 0-1,0 0 1,0 0 0,0 0 0,0 0-1,0 0 1,1 0 0,-1 0-1,0 0 1,0 1 0,0-1-1,0 0 1,0 0 0,0 0-1,0 0 1,0 0 0,0 0-1,0 0 1,1 0 0,-1 0-1,0 1 1,0-1 0,0 0-1,0 0 1,0 0 0,0 0-1,0 0 1,0 0 0,0 0-1,0 1 1,0-1 0,0 0-1,0 0 1,0 0 0,0 0-1,0 0 1,0 0 0,0 0-1,0 1 1,0-1 0,0 0-1,0 0 1,0 0 0,0 0-1,-1 0 1,1 0 0,0 0-1,0 0 1,0 1 0,0-1-1,0 0 1,0 0 0,0 0 0,0 0-1,0 0 1,-1 0 0,1 0-1,0 0 1,0 0 0,0 0-1,0 0 1,-11 3-239,2-5-456,9 2 655,0 0 1,0-1 0,0 1-1,0 0 1,0-1-1,0 1 1,0 0 0,0-1-1,0 1 1,0 0 0,1-1-1,-1 1 1,0 0-1,0 0 1,0-1 0,1 1-1,-1 0 1,0 0 0,0-1-1,1 1 1,-1 0-1,0 0 1,1 0 0,-1 0-1,0-1 1,0 1 0,1 0-1,-1 0 1,0 0-1,1 0 1,0 0 0,23-15-1500,-31 17 1387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09.796"/>
    </inkml:context>
    <inkml:brush xml:id="br0">
      <inkml:brushProperty name="width" value="0.025" units="cm"/>
      <inkml:brushProperty name="height" value="0.025" units="cm"/>
    </inkml:brush>
  </inkml:definitions>
  <inkml:trace contextRef="#ctx0" brushRef="#br0">5152 2500 10882,'-2'-5'483,"1"1"0,1-1 0,-1 1 0,1-1 0,0 1 0,0-1-1,0 1 1,0-1 0,1 0 0,1-4 0,0-11 471,10-216 2046,9-348-1475,10-296-1072,-29 848-443,5-54 19,-7-163 0,-1 238-24,1 5 4,-1 0 0,0 0 1,0 0-1,0 0 0,-3-6 0,3 9-6,0 0 0,-1 1-1,1-1 1,-1 1-1,0 0 1,1-1-1,-1 1 1,0 0 0,-1 0-1,1 0 1,0 0-1,0 1 1,-1-1-1,1 1 1,-4-2-1,-3 0-73,-1 0-1,1 0 0,-1 1 0,0 1 0,-18-1 0,5 0-54,-599-14-1169,150 11 504,-411-85 849,505 44-34,-975-50 237,1214 98-111,-193 28-1,-133 48 83,407-67-208,52-10-18,-167 24 100,155-24-76,0-1 1,1 0-1,-1-1 0,1-1 1,-1 0-1,1-1 0,-30-10 0,44 12 142,0-1-1,0 1 0,0 0 0,0-1 0,0 0 0,-4-3 0,6 4-153,0 1 0,1-1-1,-1 0 1,0 0 0,1 0 0,-1 0 0,1 0 0,-1 0 0,1 0 0,0 0 0,-1 0 0,1-1-1,0 1 1,0 0 0,0 0 0,0 0 0,0 0 0,0 0 0,0 0 0,0-1 0,0 0-1,5-19 277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0.813"/>
    </inkml:context>
    <inkml:brush xml:id="br0">
      <inkml:brushProperty name="width" value="0.025" units="cm"/>
      <inkml:brushProperty name="height" value="0.025" units="cm"/>
    </inkml:brush>
  </inkml:definitions>
  <inkml:trace contextRef="#ctx0" brushRef="#br0">45 92 12651,'23'-72'2900,"-18"61"-1510,-4 16 75,-2 20 227,1-22-1748,-14 165 2849,-8 123-252,24 2-858,-1-279-1608,-1-6-53,0-1 1,1 1 0,0-1 0,0 0 0,1 1 0,-1-1-1,2 0 1,-1 0 0,4 8 0,-5-15-23,-1 0 1,0 0 0,0 0-1,0 0 1,0 0-1,1 0 1,-1 0-1,0 0 1,0 0-1,0 0 1,0 0-1,0 0 1,1 0 0,-1 0-1,0 0 1,0 0-1,0 0 1,0 0-1,0-1 1,1 1-1,-1 0 1,0 0-1,0 0 1,0 0 0,0 0-1,0 0 1,0 0-1,0-1 1,1 1-1,-1 0 1,0 0-1,0 0 1,0 0 0,0-1-1,0 1 1,0 0-1,0 0 1,0 0-1,0 0 1,0 0-1,0-1 1,0 1-1,0 0 1,0 0 0,0 0-1,0 0 1,0-1-1,0 1 1,0 0-1,0 0 1,-1 0-1,3-15 13,-6-48-264,-2 1 1,-4 0-1,-33-118 0,45 185 217,1 0-1,-1 0 0,1 0 0,0 0 0,0 0 1,1 0-1,-1-1 0,1 1 0,0-1 1,0 0-1,1-1 0,-1 1 0,1-1 1,0 0-1,0 0 0,0 0 0,0 0 0,0-1 1,1 0-1,-1 0 0,1-1 0,-1 1 1,1-1-1,0 0 0,-1-1 0,1 0 1,7 0-1,1-3 33,0-1 0,-1 0 0,1-1-1,-1 0 1,-1-1 0,1-1 0,-1 0 0,0-1 0,19-15 0,-6 2 19,-2-2-1,0 0 1,23-30-1,-28 30 11,0-1 0,-2-1 0,-1-1 0,0 0 0,-2-1 0,-2 0 0,0-1 0,-2-1 0,0 1 0,3-31 1,-11 51-18,0 0 0,-1 1 0,-1-15 1,1 21-9,0 0 0,0 0 0,0 0 0,0-1 0,0 1 0,0 0 0,0 0-1,-1 0 1,1 0 0,0 0 0,-1 0 0,1 0 0,-1 0 0,1 0 0,-1 0 0,1 1 0,-1-1 0,0 0 0,1 0 0,-1 0 0,0 1 0,0-1 0,0 0 0,1 1 0,-1-1 0,0 0 0,0 1 0,0 0 0,0-1 0,0 1 0,0-1 0,0 1 0,0 0 0,-2-1 0,1 2 0,0-1 0,0 1-1,1 0 1,-1 0 0,0-1 0,0 1-1,1 0 1,-1 1 0,1-1 0,-1 0-1,1 0 1,-1 1 0,1-1 0,0 0-1,0 1 1,0 0 0,-1-1 0,0 4-1,-18 38 21,14-29-11,-17 37 168,-25 88 1,43-122-133,1 1 0,1 0 0,0 0 0,2 1 0,0-1 0,1 0 0,0 1 0,2-1 0,4 21 0,-5-34-50,0 0-1,0 0 1,1 0 0,0 0-1,0-1 1,0 1 0,0 0-1,1-1 1,0 0 0,0 1-1,0-1 1,0 0 0,1 0-1,0-1 1,-1 1 0,1-1-1,1 0 1,-1 0 0,0 0-1,1-1 1,-1 1 0,1-1-1,0 0 1,0 0 0,0-1-1,0 1 1,0-1 0,0 0-1,0-1 1,0 1 0,1-1-1,-1 0 1,0-1 0,0 1-1,0-1 1,0 0 0,0 0-1,0 0 1,0-1 0,0 0-1,9-4 1,-1-2-34,0 0 1,0-1-1,-1 0 0,0-1 0,-1 0 0,0-1 1,15-19-1,-13 13-10,0-2 0,0 0 1,-2-1-1,14-30 0,-24 45 49,13-33 54,-13 36-50,0 0-1,-1 0 1,1 0 0,-1 0-1,0 0 1,1 0-1,-1-1 1,0 1 0,0 0-1,0 0 1,-1 0-1,1 0 1,0 0 0,-1 0-1,0-2 1,0 3-2,1 1 0,0 0 0,-1 0 0,1-1 0,0 1 0,-1 0-1,1 0 1,-1 0 0,1-1 0,0 1 0,-1 0 0,1 0 0,-1 0 0,1 0 0,-1 0 0,1 0 0,-1 0 0,1 0 0,-1 0 0,1 0 0,0 0-1,-1 0 1,1 0 0,-1 0 0,1 0 0,-1 1 0,1-1 0,-1 0 0,-14 9 81,5 1-33,0 0 0,1 0 0,0 1 0,0 0 0,2 1 1,-10 17-1,3-2 64,2 1 1,-10 28-1,6 5 28,15-55-150,0-1 0,0 1 0,1-1-1,0 1 1,0 0 0,0-1 0,1 1 0,2 9-1,-3-13-52,1-1 0,-1 0-1,1 0 1,0 1 0,-1-1-1,1 0 1,0 0-1,-1 0 1,1 0 0,0 0-1,0 0 1,0 0-1,0 0 1,0 0 0,0 0-1,1-1 1,-1 1-1,0 0 1,0-1 0,0 1-1,1-1 1,-1 1-1,0-1 1,1 0 0,-1 1-1,0-1 1,1 0-1,-1 0 1,0 0 0,1 0-1,-1 0 1,0 0 0,1 0-1,-1-1 1,0 1-1,1 0 1,-1-1 0,2 0-1,4-1-305,-1-1 0,1 0 0,-1-1-1,1 1 1,10-9 0,17-17-422,3-5-267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12.169"/>
    </inkml:context>
    <inkml:brush xml:id="br0">
      <inkml:brushProperty name="width" value="0.025" units="cm"/>
      <inkml:brushProperty name="height" value="0.025" units="cm"/>
    </inkml:brush>
  </inkml:definitions>
  <inkml:trace contextRef="#ctx0" brushRef="#br0">1241 29 9706,'0'1'61,"-1"-1"0,1 0 0,0 0 0,0 0 0,-1 0 0,1 1 0,0-1 0,0 0 0,0 0 0,-1 1 0,1-1 0,0 0 1,0 0-1,0 1 0,-1-1 0,1 0 0,0 0 0,0 1 0,0-1 0,0 0 0,0 1 0,0-1 0,0 0 0,0 1 0,0-1 0,0 0 0,0 1 0,0-1 0,0 0 0,0 0 0,0 1 0,0-1 0,0 0 0,0 1 0,0-1 0,1 0 0,-1 0 0,0 1 0,0-1 0,0 0 0,0 0 1,1 1-1,-1-1 0,0 0 0,0 0 0,1 1 0,-1-1 0,0 0 0,0 0 0,1 0 0,-1 0 0,0 0 0,0 1 0,1-1 0,-1 0 0,0 0 0,1 0 0,22-2 908,-13 1-65,-9 1-720,-6-6 387,4 5-572,1 1-1,-1-1 1,1 1 0,-1-1-1,0 1 1,1-1-1,-1 1 1,1-1-1,0 0 1,-1 1 0,1-1-1,-1 1 1,1-1-1,0 0 1,0 1 0,-1-1-1,1 0 1,0 0-1,0-1-39,0 1 1,0-1-1,0 1 0,0 0 0,-1-1 0,1 1 0,0-1 0,-1 1 0,1 0 0,-1 0 0,-1-3 0,2 4 54,0 0 0,0-1 0,-1 1 0,1 0 0,0 0 0,-1 0 0,1-1 0,-1 1 0,1 0 0,0 0 0,-1 0 0,1 0 0,0 0 0,-1 0 0,1 0 0,-1 0 0,1 0 0,-1 0 0,1 0 0,0 0 0,-1 0 0,1 0 0,-1 0 0,1 0 0,0 0 0,-1 0 0,1 0 0,0 1 0,-1-1 0,1 0 0,0 0 0,-1 0 0,1 1 0,0-1 0,-1 0 0,1 0 0,0 1 0,-1-1 0,1 0 0,0 1 0,0-1 0,-1 1 0,1 0 145,-2-1-6,1 0 0,-1 0 1,1 1-1,-1-1 1,1 1-1,0-1 0,-1 1 1,1 0-1,0-1 0,-1 1 1,-1 1-1,-13 6-163,7-4 14,0 0 0,0 0-1,1 1 1,-1 0-1,1 0 1,0 1 0,0 0-1,1 1 1,-11 11-1,-5 3 15,15-13-9,-1-1 0,0 0 0,0 0-1,-1-1 1,1 0 0,-21 8 0,-1 4 0,27-16-7,0 1 0,0 0 0,0-1 0,0 0 0,0 0 0,-1 0 0,1 0 0,-1-1 0,1 0 0,-9 2 0,-4-1 4,0 2 1,1 0-1,0 0 1,0 2 0,-30 14-1,23-10 5,-41 13 0,-35 0 2,-145 14 0,193-31-9,-207 14 3,239-23-2,15 1 0,0 1 1,0 1-1,0-1 1,1 0-1,-9 1 1,12 0-5,0 0 0,-1 0-1,1 0 1,0 0 0,0 0 0,0 0 0,0 0 0,-1 0 0,1 0 0,0 0-1,0 0 1,0 0 0,0 0 0,-1 0 0,1 0 0,0 0 0,0 0 0,0 0-1,0 0 1,-1 0 0,1 0 0,0 0 0,0 0 0,0 0 0,0 1 0,0-1-1,-1 0 1,1 0 0,0 0 0,0 0 0,0 0 0,0 0 0,0 1-1,0-1 1,0 0 0,0 0 0,0 0 0,-1 0 0,1 1 0,0-1 0,0 0-1,0 0 1,0 1 0,6 7-39,9 5-23,121 54-21,-54-28 49,32 29-673,-95-56 632,-11-7-63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14.032"/>
    </inkml:context>
    <inkml:brush xml:id="br0">
      <inkml:brushProperty name="width" value="0.025" units="cm"/>
      <inkml:brushProperty name="height" value="0.025" units="cm"/>
    </inkml:brush>
  </inkml:definitions>
  <inkml:trace contextRef="#ctx0" brushRef="#br0">7189 0 11899,'0'2'92,"1"-1"0,-1 1 0,1-1 0,-1 1 0,0-1 0,1 1 0,-1-1 1,0 1-1,0-1 0,0 1 0,0 0 0,-1 1 0,1 6 130,3 26-136,1-1 0,2 0 0,2 0 0,1-1 0,1 0 0,2 0 0,2-1 0,26 47 0,-18-38-32,-2 2 0,-1 1 0,-2 0 1,-3 1-1,-1 1 0,-2 0 0,6 68 0,1 337 53,-18-387-101,-19 322 444,0 0 103,19-292-540,-6 258 118,1-264 67,-5-1-1,-21 86 1,-3-3-27,-31 113 41,56-259-198,-1-1 0,-1 0 1,-1-1-1,0-1 0,-2 1 1,-1-2-1,0 0 0,-2-1 0,-20 20 1,-27 18 5,-95 66 0,82-66-16,41-30-1,-111 82-4,112-87 0,0-1 0,-56 24 1,-414 139-99,394-146 60,-451 166-72,293-104 80,34-22-71,-285 57 0,-253 3-103,-72 14 189,750-133 14,-393 78-4,-1-24 44,141-36-9,-322 38 639,661-74-646,-167 30 444,157-26-388,0 0 0,1 1-1,0 1 1,1 1 0,-1 1-1,1 0 1,-19 14 0,23-12-47,1 1 0,0 1 1,1 0-1,0 0 0,1 1 1,1 0-1,0 1 0,1 0 1,0 0-1,-9 30 0,1 6-11,2-1 0,-8 63 0,14-61-153,2 1 0,2-1 0,3 1 0,2 0 0,8 55 0,-10-96-302,1-12 426,-1 1-1,1-1 1,0 0-1,0 0 1,-1 0-1,1 0 1,0 1-1,0-1 1,0 0-1,-1 0 1,1 0-1,0 0 1,-1 0-1,1 0 1,0 0-1,0 0 1,-1 0-1,1 0 1,0 0-1,0 0 1,-1 0-1,1 0 1,0 0-1,-1 0 1,1 0-1,0 0 1,0 0-1,-1 0 1,1 0-1,0 0 1,0-1-1,-1 1 1,1 0-1,0 0 1,0 0-1,0 0 1,-1-1-1,1 1 1,0 0-1,0 0 1,0 0-1,0-1 1,-1 1-1,1 0 1,0-1-1,-12-12-304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14.502"/>
    </inkml:context>
    <inkml:brush xml:id="br0">
      <inkml:brushProperty name="width" value="0.025" units="cm"/>
      <inkml:brushProperty name="height" value="0.025" units="cm"/>
    </inkml:brush>
  </inkml:definitions>
  <inkml:trace contextRef="#ctx0" brushRef="#br0">29 1 11907,'-10'41'577,"3"0"1,1 1 0,2 0-1,3 69 1,8-52-318,2 1 0,3-2 0,2 1-1,40 102 1,-51-154-226,0 0 0,0 0 0,0-1-1,1 1 1,0-1 0,0 0 0,0 0 0,10 9-1,-12-13-9,0-1-1,1 1 1,-1-1 0,1 0-1,0 0 1,-1 0-1,1 0 1,0 0-1,-1 0 1,1-1-1,0 1 1,0-1-1,0 0 1,0 0-1,-1 0 1,1 0-1,0 0 1,0-1 0,0 1-1,-1-1 1,1 0-1,0 0 1,0 0-1,-1 0 1,4-2-1,9-4 93,0-2 0,-1 0 0,0 0 0,-1-2 0,1 1 1,22-26-1,61-83 352,-69 81-889,-2-1 1,-1-2 0,-2 0-1,-2-1 1,28-83 0,-21 28-7,-6 3-152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0.296"/>
    </inkml:context>
    <inkml:brush xml:id="br0">
      <inkml:brushProperty name="width" value="0.025" units="cm"/>
      <inkml:brushProperty name="height" value="0.025" units="cm"/>
    </inkml:brush>
  </inkml:definitions>
  <inkml:trace contextRef="#ctx0" brushRef="#br0">1306 34 10146,'-10'0'356,"1"-1"-1,0-1 1,0 0-1,0 0 1,0-1-1,-9-3 1,7 2-82,0 0 1,-1 1 0,-15-3 0,12 5-142,0 1 0,0 1 0,0 0 1,0 0-1,1 2 0,-22 5 0,-86 34 456,82-27-361,-42 17 873,-111 59 0,149-66-706,0 3-1,2 1 0,-71 64 1,78-58-319,1 1 0,3 1 0,0 2 0,3 1 0,1 2 0,-29 60 0,34-51 45,1 1 0,3 1 0,2 0 0,2 1-1,-9 78 1,17-81-93,3 1-1,2-1 0,2 1 1,2 0-1,3-1 0,2 0 1,27 93-1,-4-47-17,82 175-1,-86-219 68,3-2-1,1-1 1,3-2-1,69 78 1,-45-66 99,1-2 0,121 89 0,-151-128-156,1-1 1,1-1 0,54 21-1,-63-30-16,2-1 0,-1-1 0,1-1 0,0-1 0,0-1 0,28-1 0,-31-3 5,0-1-1,1-2 0,-1 0 1,-1-1-1,1-1 1,-1-1-1,0 0 0,0-2 1,-1 0-1,0-2 0,27-19 1,15-15 58,101-97 0,-161 141-67,46-45 19,-2-1 1,57-80-1,-78 93-37,-2-1 0,-2-1 0,-1-1 1,-2-1-1,14-44 0,9-58 189,-7-2 1,-5-2 0,12-199 0,-36 256-187,-11-168 1,1 205 7,-1 0 0,-3 0 1,-3 1-1,-30-82 0,34 112-2,-1-1 0,0 1 0,-1 1 1,-1 0-1,-1 1 0,-1 0 0,0 1 1,-1 0-1,0 1 0,-1 1 0,-1 1 0,-1 0 1,0 1-1,0 1 0,-1 1 0,-20-9 0,-87-36-130,-87-43-1031,204 93 1138,-1 0 1,0 1-1,-1 0 1,1 0-1,-21-4 0,18 8-168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1.376"/>
    </inkml:context>
    <inkml:brush xml:id="br0">
      <inkml:brushProperty name="width" value="0.025" units="cm"/>
      <inkml:brushProperty name="height" value="0.025" units="cm"/>
    </inkml:brush>
  </inkml:definitions>
  <inkml:trace contextRef="#ctx0" brushRef="#br0">1 1 18124,'12'36'963,"1"0"1,2-1-1,32 55 0,72 92-251,-99-153-435,219 278 1002,-234-301-1256,-4-5-29,0 1 1,0 0-1,0-1 1,1 1-1,-1-1 1,0 0-1,1 1 1,-1-1-1,0 0 1,1 0-1,0 0 1,-1 0-1,1 0 1,0 0-1,2 0 1,-4-3-109,-1 0-1,0 0 1,1 0 0,-1 0 0,0 0 0,0 0-1,-1 0 1,1 0 0,0 0 0,-3-3 0,-10-9-122,-1 0-79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1.844"/>
    </inkml:context>
    <inkml:brush xml:id="br0">
      <inkml:brushProperty name="width" value="0.025" units="cm"/>
      <inkml:brushProperty name="height" value="0.025" units="cm"/>
    </inkml:brush>
  </inkml:definitions>
  <inkml:trace contextRef="#ctx0" brushRef="#br0">0 513 15779,'4'4'358,"0"3"79,1-1 0,0 0 0,1 0 0,-1 0 0,8 6 0,-12-11-325,0 0 0,1-1-1,-1 1 1,1 0 0,-1 0 0,0-1-1,1 1 1,-1 0 0,1-1 0,-1 0-1,1 1 1,0-1 0,-1 0-1,1 0 1,-1 0 0,1 0 0,-1 0-1,1 0 1,0 0 0,-1 0-1,1-1 1,-1 1 0,1-1 0,-1 1-1,1-1 1,-1 1 0,1-1 0,-1 0-1,0 0 1,1 0 0,-1 0-1,2-2 1,2-2 150,-1 0-1,0 0 1,0 0 0,-1-1-1,1 0 1,-1 0 0,0 0-1,-1 0 1,3-10-1,13-60 1127,-17 74-1348,6-41 661,-2 0 0,0-57 1,-5 72-892,-2 0 0,0 1 0,-3-1 0,-12-46 1,17 74 154,-1-3-178,0 1-1,1-1 1,-1 1 0,0-1 0,1 0 0,0 1 0,-1-1 0,1 0-1,0 1 1,0-1 0,1-4 0,2 2-578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2.387"/>
    </inkml:context>
    <inkml:brush xml:id="br0">
      <inkml:brushProperty name="width" value="0.025" units="cm"/>
      <inkml:brushProperty name="height" value="0.025" units="cm"/>
    </inkml:brush>
  </inkml:definitions>
  <inkml:trace contextRef="#ctx0" brushRef="#br0">0 1 19460,'0'1'1641,"4"3"-1161,8-1-152,11 0 696,7 0-80,13 1-272,4-1-168,9 1-96,2-1-39,-4-1-65,-2-2-64,-11 0-136,-4 0-256,-12-2-641,-5 2 713,-7 0-104,-5 0-80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3.385"/>
    </inkml:context>
    <inkml:brush xml:id="br0">
      <inkml:brushProperty name="width" value="0.025" units="cm"/>
      <inkml:brushProperty name="height" value="0.025" units="cm"/>
    </inkml:brush>
  </inkml:definitions>
  <inkml:trace contextRef="#ctx0" brushRef="#br0">346 1 18396,'-2'-1'145,"0"1"0,0 0 0,0 0 0,0 0 0,0 1-1,0-1 1,0 0 0,0 1 0,0 0 0,0-1 0,0 1 0,0 0 0,0 0 0,1 0 0,-1 0 0,0 0 0,-1 2-1,-28 26 450,25-22-146,-24 26-151,1 1 0,2 1-1,2 1 1,1 2 0,2 0-1,2 2 1,1 0 0,2 1 0,2 1-1,2 0 1,-13 68 0,23-88-240,1-1 0,1 0 0,1 0 1,1 1-1,1-1 0,0 0 0,11 40 0,-10-53-43,0 1 0,0-1 0,1 0 1,0 0-1,1 0 0,-1-1 0,2 1 0,-1-1 0,9 9 0,-9-12-11,0 0 0,0 0 0,0 0 0,1-1 0,0 0 0,-1 0 0,1 0 0,0-1 1,0 1-1,0-1 0,1-1 0,-1 1 0,0-1 0,9 0 0,-7-1 3,-1 0 1,0 0-1,1-1 0,-1 0 1,0 0-1,1-1 1,-1 0-1,0 0 0,0-1 1,0 0-1,-1 0 1,1 0-1,-1-1 0,1 0 1,-1 0-1,0-1 1,-1 0-1,9-9 0,-9 10 22,-2-1-1,1 0 1,0 0 0,-1-1-1,0 1 1,0 0-1,-1-1 1,0 0 0,0 0-1,0 0 1,0 0-1,-1 0 1,0 0 0,0 0-1,-1 0 1,0 0 0,0 0-1,0-1 1,-1 1-1,0 0 1,0 0 0,-4-11-1,3 12-13,0 1 0,0 0-1,0-1 1,-1 1 0,0 0 0,0 0 0,0 1-1,0-1 1,0 1 0,-1 0 0,1-1-1,-1 1 1,0 1 0,0-1 0,0 1 0,-1-1-1,1 1 1,0 1 0,-1-1 0,0 0 0,1 1-1,-1 0 1,0 0 0,1 1 0,-1-1-1,0 1 1,0 0 0,0 0 0,1 0 0,-1 1-1,0 0 1,0 0 0,1 0 0,-1 1-1,1-1 1,-1 1 0,1 0 0,-1 0 0,1 1-1,0-1 1,0 1 0,0 0 0,1 0-1,-1 0 1,1 1 0,-1-1 0,1 1 0,0 0-1,1 0 1,-4 5 0,5-7-18,0 0-1,0-1 1,0 1 0,0 0-1,0 0 1,1 0 0,-1 0-1,1 0 1,-1-1 0,1 1-1,0 0 1,0 0 0,-1 0-1,2 0 1,-1 0 0,0 0 0,0 0-1,1 0 1,-1 0 0,1 0-1,-1 0 1,1 0 0,0-1-1,0 1 1,0 0 0,0 0-1,0-1 1,1 3 0,0-3-1,0 1 0,0-1-1,0 0 1,0 1 0,0-1 0,1 0 0,-1 0 0,0 0 0,1 0 0,-1-1 0,0 1 0,1-1-1,-1 1 1,1-1 0,-1 0 0,1 0 0,-1 0 0,1 0 0,-1-1 0,0 1 0,5-1 0,2-2-2,1 0 0,0-1 0,-1 0 0,0 0 0,0-1 0,0 0 0,-1-1 1,0 0-1,10-8 0,5-9-32,32-38 0,9-9-35,-64 69 72,0 1-1,1 0 1,-1-1-1,0 1 0,1 0 1,-1-1-1,0 1 1,1 0-1,-1-1 0,0 1 1,1 0-1,-1 0 1,1-1-1,-1 1 0,0 0 1,1 0-1,-1 0 1,1 0-1,-1 0 0,1 0 1,-1-1-1,1 1 1,-1 0-1,1 0 0,-1 0 1,1 1-1,-1-1 1,0 0-1,1 0 1,-1 0-1,1 0 0,-1 0 1,1 0-1,-1 1 1,1-1-1,-1 0 0,0 0 1,1 1-1,-1-1 1,0 0-1,1 1 0,-1-1 1,0 0-1,1 1 1,-1-1-1,0 0 0,0 1 1,1-1-1,-1 1 1,0-1-1,0 1 0,0-1 1,0 0-1,1 1 1,-1-1-1,0 1 0,0-1 1,0 1-1,0-1 1,0 1-1,4 37-71,-4-31 65,3 53-48,-1-12 47,8 49 0,-9-93-25,0 1 1,1-1 0,-1 1-1,1-1 1,0 0 0,3 6-1,-5-10 4,0 1-1,1 0 0,-1-1 1,1 1-1,-1-1 0,0 1 1,1-1-1,-1 0 0,1 1 1,-1-1-1,1 1 0,0-1 1,-1 0-1,1 1 0,-1-1 1,1 0-1,0 0 0,-1 0 1,1 1-1,1-1 0,-2 0-24,1-1 0,0 1 0,0 0-1,0-1 1,0 1 0,-1 0 0,1-1 0,0 1-1,-1-1 1,1 0 0,0 1 0,-1-1 0,1 1-1,0-1 1,-1 0 0,1 1 0,-1-1 0,1 0-1,-1 0 1,1-1 0,3-8-85,0 0 0,-1 0 0,0 0-1,-1 0 1,2-11 0,3-29-423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4.242"/>
    </inkml:context>
    <inkml:brush xml:id="br0">
      <inkml:brushProperty name="width" value="0.025" units="cm"/>
      <inkml:brushProperty name="height" value="0.025" units="cm"/>
    </inkml:brush>
  </inkml:definitions>
  <inkml:trace contextRef="#ctx0" brushRef="#br0">31 71 19588,'-9'35'1365,"1"0"0,-4 60 0,11-80-1151,1 1-1,0 0 1,1 0 0,1-1-1,1 1 1,0-1-1,1 0 1,9 23-1,-11-32-201,0-1-1,1 0 0,-1-1 1,1 1-1,0 0 0,1-1 0,-1 0 1,6 5-1,-8-9-8,-1 0-1,0 0 1,0 0 0,1-1 0,-1 1 0,0 0 0,1 0 0,-1-1-1,0 1 1,0 0 0,1 0 0,-1-1 0,0 1 0,0 0-1,0-1 1,0 1 0,0 0 0,1-1 0,-1 1 0,0 0-1,0-1 1,0 1 0,0-1 0,0 1 0,0 0 0,0-1-1,0 1 1,0 0 0,0-1 0,0 1 0,-1-1 0,2-16 45,-28-111 20,0-5-327,33 136 85,6 7 93,-5-4 38,-3-3 31,1 0 0,0 0 0,-1-1 0,1 1 0,0-1 0,0 0 0,0-1 0,0 1 0,0-1 0,1 0-1,-1 0 1,0-1 0,1 1 0,5-1 0,-4-1 7,1 0 1,0 0-1,-1-1 0,1 0 0,-1 0 1,0-1-1,1 0 0,-1 0 0,7-5 1,-5 3 26,-1-1 0,0 0 0,0 0 1,-1 0-1,0-1 0,0 0 1,-1 0-1,1-1 0,-2 0 1,1 0-1,-1 0 0,0-1 1,-1 0-1,0 0 0,5-16 0,-8 6 147,-1 19-164,0 0 0,0 0 1,0 0-1,-1 0 1,1 0-1,0-1 1,0 1-1,0 0 1,0 0-1,-1 0 0,1 0 1,0 0-1,0 0 1,0 0-1,-1 0 1,1 0-1,0 0 0,0 0 1,0 0-1,-1 0 1,1 0-1,0 0 1,0 0-1,0 0 0,-1 0 1,1 0-1,0 0 1,0 1-1,0-1 1,0 0-1,-1 0 1,1 0-1,0 0 0,0 0 1,0 0-1,0 1 1,0-1-1,-1 0 1,1 0-1,0 0 0,0 0 1,0 1-1,-3 2 28,1 0-1,-1 0 1,1 0-1,0 0 1,0 1-1,0-1 0,-1 5 1,-4 12 33,1 0 1,2 0 0,-5 35-1,8-45-48,0 1 0,1-1 0,0 0 0,0 0 0,2 0 0,-1 1 0,1-1-1,0 0 1,6 13 0,-7-21-11,0 1-1,0-1 1,0 0 0,0 0-1,1 0 1,-1 0-1,1 0 1,-1 0-1,1 0 1,0 0-1,0-1 1,0 1-1,0-1 1,0 1 0,0-1-1,0 0 1,0 1-1,0-1 1,4 1-1,-2-2 2,-1 1-1,0-1 0,1 0 0,-1 0 0,0 0 1,1-1-1,-1 1 0,0-1 0,0 1 0,1-1 1,-1 0-1,5-3 0,5-2 10,-1-1 0,0-1-1,-1 0 1,0-1 0,17-15 0,2-9 9,37-50-1,-20 23-51,-29 44-47,-12 17 19,-5 13 26,-3-2 5,0 0 1,-7 19-1,7-23 33,-1 1 1,1-1 0,0 0 0,1 1-1,-1-1 1,2 1 0,-1-1 0,2 10-1,-1-17-8,0-1-1,0 1 0,0-1 1,0 1-1,0-1 0,0 1 1,0-1-1,1 0 0,-1 1 1,0-1-1,0 1 0,0-1 1,0 1-1,1-1 0,-1 0 1,0 1-1,1-1 0,-1 0 1,0 1-1,1-1 0,-1 0 1,0 1-1,1-1 0,-1 0 1,0 0-1,1 1 0,-1-1 1,1 0-1,-1 0 0,1 0 1,-1 0-1,1 1 0,0-1 1,0 0 2,1-1 0,-1 1 1,0-1-1,1 1 1,-1-1-1,0 1 0,1-1 1,-1 1-1,0-1 0,0 0 1,2-1-1,27-28 42,-16 10-33,-1 0 0,12-25 0,-13 24-6,0 0 0,17-23-1,-28 43-6,0-1-1,1 1 1,-1 0-1,0-1 1,1 1-1,-1 0 1,0 0-1,1 0 0,-1 0 1,1 0-1,0 0 1,2-1-1,-3 2 0,0 0 0,0 0 0,0 0 0,0 0 0,0 0 0,0 0 0,0 0 1,0 0-1,-1 0 0,1 0 0,0 1 0,0-1 0,0 0 0,0 1 0,0-1 0,0 0 0,-1 1 0,2 0 0,2 2-2,-1 1 1,0-1 0,0 1-1,-1-1 1,1 1-1,-1 0 1,0 0 0,4 8-1,-2 0-174,0 1 0,0 1-1,-1-1 1,-1 0 0,0 1-1,-1-1 1,0 1-1,-1 0 1,-3 25 0,0-30-603,2-10 254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4.738"/>
    </inkml:context>
    <inkml:brush xml:id="br0">
      <inkml:brushProperty name="width" value="0.025" units="cm"/>
      <inkml:brushProperty name="height" value="0.025" units="cm"/>
    </inkml:brush>
  </inkml:definitions>
  <inkml:trace contextRef="#ctx0" brushRef="#br0">0 89 18500,'4'-5'583,"5"-8"735,0 1 0,19-21 0,-25 31-1165,-1-1 0,1 1 0,-1 0 0,1 0 0,0 0 0,0 0 0,0 1 0,0-1 0,0 1 0,0-1 0,1 1 0,-1 0 0,0 0 0,1 1 0,-1-1 0,1 1 0,-1 0 0,6 0 0,-8 0-122,1 1-1,-1-1 1,1 1-1,-1 0 1,0-1-1,1 1 1,-1 0-1,0 0 1,1 0-1,-1 0 1,0 0-1,0 0 1,0 0-1,0 1 1,0-1-1,0 0 1,0 0-1,0 1 1,-1-1-1,1 1 1,0-1-1,-1 1 1,1-1-1,-1 1 1,0-1-1,1 1 1,-1 0-1,0 2 1,1 5 14,-1 0 0,0 0 1,-1 16-1,-4 3 48,-1 0 1,-17 47 0,12-44 65,-9 49 1,20-79-152,-1 0 0,1 1 0,0-1 0,0 0 0,0 1 1,0-1-1,0 1 0,0-1 0,0 0 0,0 1 0,0-1 0,1 0 0,-1 1 0,1-1 0,-1 0 1,1 1-1,-1-1 0,1 0 0,0 0 0,-1 0 0,1 1 0,0-1 0,1 1 0,0-1 2,-1 0 0,1 0 0,0-1-1,-1 1 1,1 0 0,0-1 0,0 1-1,0-1 1,-1 0 0,1 1-1,0-1 1,0 0 0,0 0 0,3-1-1,6 0-86,1-1 0,-1-1 0,0 0 0,12-6-1,-22 9 55,13-5-511,-1-1 1,17-10 0,-26 13 414,1 1 0,-1-1 1,0 0-1,0-1 0,-1 1 0,1-1 1,-1 0-1,0 1 0,6-9 0,-7-1-485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1.340"/>
    </inkml:context>
    <inkml:brush xml:id="br0">
      <inkml:brushProperty name="width" value="0.025" units="cm"/>
      <inkml:brushProperty name="height" value="0.025" units="cm"/>
    </inkml:brush>
  </inkml:definitions>
  <inkml:trace contextRef="#ctx0" brushRef="#br0">207 0 21269,'-17'29'1688,"-12"12"-1096,2 5-208,-1 3 512,3-2-120,2-2-231,5-5-233,5-14-424,3-11-240,8-16-641,1-9-311,-1-12 912,-2-5-272,-3-9-224</inkml:trace>
  <inkml:trace contextRef="#ctx0" brushRef="#br0" timeOffset="1">10 50 18124,'7'12'1864,"3"1"-1096,-3 2-271,7 4 991,2 0-384,7 1-376,6-3-144,4-4-480,5-3-392,0-6-680,-1-4 848,-1-8-168,-2-5-152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5.185"/>
    </inkml:context>
    <inkml:brush xml:id="br0">
      <inkml:brushProperty name="width" value="0.025" units="cm"/>
      <inkml:brushProperty name="height" value="0.025" units="cm"/>
    </inkml:brush>
  </inkml:definitions>
  <inkml:trace contextRef="#ctx0" brushRef="#br0">5 219 17068,'-4'2'1896,"8"-2"-1080,7-4-344,14-7 1513,5-4-857,11-3-568,7-4-328,5-5-744,0 0-1544,-2-2 1808,-3-2-265,-7-5-239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5.828"/>
    </inkml:context>
    <inkml:brush xml:id="br0">
      <inkml:brushProperty name="width" value="0.025" units="cm"/>
      <inkml:brushProperty name="height" value="0.025" units="cm"/>
    </inkml:brush>
  </inkml:definitions>
  <inkml:trace contextRef="#ctx0" brushRef="#br0">20 178 17756,'-4'9'455,"0"1"-1,1 0 1,1 0 0,-1 0 0,2 1-1,-1-1 1,2 0 0,-1 1 0,1-1-1,1 0 1,0 1 0,2 10 0,5 16 983,26 73 1,-4-17-1166,-18-43 108,-2 0 1,6 81-1,-25-420 628,10 186-1374,14-106 0,-14 202 331,10-54-154,-10 59 174,0-1 0,0 0 0,0 0 0,0 1-1,0-1 1,0 0 0,1 1 0,-1-1 0,1 1 0,0-1 0,0 1-1,-1 0 1,2 0 0,-1 0 0,0 0 0,0 0 0,4-2 0,-5 4 10,0 0 0,0-1 1,0 1-1,0 0 0,0 0 1,-1 0-1,1 0 0,0 0 1,0 0-1,0 0 0,0 0 1,0 0-1,0 0 0,0 1 1,-1-1-1,1 0 1,0 0-1,0 1 0,0-1 1,0 1-1,-1-1 0,1 1 1,0-1-1,0 1 0,-1-1 1,1 1-1,-1 0 0,1-1 1,0 1-1,-1 0 0,1 0 1,-1-1-1,1 1 0,-1 0 1,0 0-1,1 0 0,-1 0 1,0-1-1,0 1 1,1 2-1,1 3-18,-1 0 1,0 1-1,0 0 1,0 8-1,-1 11 113,-1 0 1,-2-1-1,-1 1 0,0-1 1,-2 0-1,-1 0 0,-1-1 1,-1 0-1,-1 0 0,-24 39 0,34-62-117,0-1 0,0 1-1,-1-1 1,1 1 0,0-1-1,0 0 1,0 1 0,-1-1-1,1 0 1,0 1 0,-1-1-1,1 0 1,0 1 0,-1-1-1,1 0 1,0 1 0,-1-1-1,1 0 1,0 0 0,-1 1-1,1-1 1,-1 0 0,1 0-1,-1 0 1,-1-9-1208,8-21-888,55-160-6779,-46 151 8454,26-44 1,-40 81 643,0-1 0,1 1-1,-1-1 1,1 1 0,0 0 0,0 0-1,0 0 1,0 0 0,0 0 0,4-2-1,-6 3-119,0 1 0,1 0 0,-1 0-1,1 0 1,-1 0 0,1-1-1,-1 1 1,0 0 0,1 0-1,-1 0 1,1 0 0,-1 0-1,1 0 1,-1 0 0,0 0 0,1 0-1,-1 1 1,1-1 0,-1 0-1,1 0 1,-1 0 0,0 0-1,1 1 1,-1-1 0,1 0-1,0 1 49,0 0 0,0 1 0,-1-1-1,1 0 1,0 0 0,0 0 0,-1 0-1,1 1 1,-1-1 0,1 0 0,-1 1-1,1 1 1,4 25 2252,3 56 1,-7-61-1935,1 0 1,1-1 0,1 1 0,7 23 0,-10-45-427,-1 1 1,0-1 0,1 0 0,-1 1 0,1-1-1,-1 0 1,1 1 0,0-1 0,0 0 0,-1 0 0,1 0-1,0 0 1,0 0 0,0 0 0,0 0 0,0 0-1,0 0 1,1 0 0,-1 0 0,0-1 0,0 1 0,2 0-1,-2-1-11,0 0 0,0-1 0,0 1 0,0 0-1,0-1 1,-1 1 0,1-1 0,0 1 0,0-1 0,0 0-1,-1 1 1,1-1 0,0 0 0,-1 1 0,1-1-1,0 0 1,-1 0 0,1 1 0,-1-1 0,1 0 0,-1 0-1,0 0 1,1 0 0,-1 0 0,0 0 0,0 0 0,0 0-1,1 0 1,-1 0 0,0 0 0,0-1 0,1-12 29,0-1 1,0 1-1,-2 0 1,1 0-1,-2-1 1,-4-21-1,1 16 14,-1 0-1,0 1 1,-18-38-1,16 45 0,9 16-325,0-2 185,0 0 1,0-1-1,0 1 0,0 0 0,0-1 0,1 1 0,-1-1 1,1 0-1,-1 1 0,1-1 0,-1 0 0,4 2 0,2-1-246,-1 0-1,1 0 0,0-1 0,-1 0 0,1 0 0,0 0 0,0-1 0,0 0 1,0-1-1,-1 1 0,1-1 0,0-1 0,7-1 0,10-4-1062,0-2 0,26-12 0,-37 15 974,0 0 0,0-1-1,0-1 1,-1 0 0,0 0-1,21-21 1,-26 18 1015,-12 8 782,3 3-1165,0 0 0,0 1 0,0-1 0,0 1 0,0 0 0,0 0 0,1 0 0,-1-1 0,0 2 0,-1 0 0,-6 5 202,1 1 1,1 1-1,0-1 0,0 1 1,0 1-1,1-1 1,1 1-1,-1 0 1,2 0-1,-1 0 0,2 1 1,-1 0-1,1 0 1,1 0-1,0 0 1,0 0-1,1 22 0,1-29-339,0 0-1,1 0 0,-1 0 0,1 0 1,0 0-1,0-1 0,0 1 0,0 0 1,1 0-1,-1-1 0,1 1 0,0-1 0,0 0 1,1 1-1,-1-1 0,1 0 0,3 3 1,-3-4-44,-1 0 1,1 0 0,0-1-1,0 1 1,0-1-1,0 0 1,0 0 0,0 0-1,1 0 1,-1-1 0,0 1-1,0-1 1,1 0 0,-1 1-1,0-2 1,0 1 0,1 0-1,-1-1 1,0 1-1,0-1 1,5-2 0,0 0 4,-1-1 0,1 1 0,-1-2 0,0 1 0,0-1 0,0 0 0,0 0 0,-1-1 0,0 0 0,0 0 0,-1 0 0,0-1 0,8-13 0,-8 12 2,0-1 1,0 0-1,-1 0 0,0 0 1,-1-1-1,0 1 1,0-1-1,-1 0 0,-1 0 1,1 0-1,-1-13 1,-1 19-58,-1 0 0,1 0 0,-1 0 0,1 0 1,-1 0-1,-1 0 0,1 0 0,0 0 1,-1 0-1,0 1 0,0-1 0,-4-5 0,4 7-87,0 0-1,0 0 0,0 0 0,0 1 0,0-1 1,-1 0-1,1 1 0,0 0 0,-1-1 0,1 1 1,-1 0-1,0 0 0,1 1 0,-1-1 0,0 1 1,0-1-1,1 1 0,-1 0 0,-5 0 0,-47 7-953,25 0 367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7.477"/>
    </inkml:context>
    <inkml:brush xml:id="br0">
      <inkml:brushProperty name="width" value="0.025" units="cm"/>
      <inkml:brushProperty name="height" value="0.025" units="cm"/>
    </inkml:brush>
  </inkml:definitions>
  <inkml:trace contextRef="#ctx0" brushRef="#br0">124 555 20460,'0'-2'130,"0"0"0,0 0 0,0 0-1,0 0 1,0 0 0,0 0 0,-1 0-1,1 1 1,-1-1 0,1 0 0,-1 0-1,0 0 1,0 1 0,0-1 0,0 0-1,0 1 1,0-1 0,0 0 0,-1 1-1,1 0 1,0-1 0,-1 1 0,1 0-1,-1 0 1,1 0 0,-1 0 0,0 0-1,0 0 1,1 0 0,-1 0 0,0 1-1,0-1 1,0 1 0,0-1 0,0 1 0,0 0-1,0 0 1,1 0 0,-1 0 0,0 0-1,0 0 1,0 0 0,0 1 0,0-1-1,0 1 1,0-1 0,0 1 0,1 0-1,-1 0 1,0 0 0,1 0 0,-1 0-1,0 0 1,1 0 0,-1 0 0,1 1-1,0-1 1,-1 1 0,1-1 0,-2 4-1,-3 4-103,1 0 0,0 0 1,1 0-1,0 1 0,0 0 0,1 0 0,0 0 0,1 0 0,0 0 0,1 0 0,0 1 0,1-1 0,0 0 0,0 1 0,1-1 0,0 1 0,1-1 0,5 17 0,-6-25-26,-1 0 0,1 0 0,-1-1 0,1 1 0,0 0 0,0-1 0,0 1 0,0-1-1,0 1 1,0-1 0,1 1 0,-1-1 0,0 0 0,1 0 0,-1 1 0,1-1 0,-1 0 0,1 0 0,-1-1 0,1 1-1,0 0 1,-1 0 0,1-1 0,0 1 0,0-1 0,0 0 0,-1 1 0,1-1 0,0 0 0,0 0 0,0 0 0,0 0-1,-1-1 1,1 1 0,0 0 0,0-1 0,0 1 0,-1-1 0,1 0 0,0 1 0,-1-1 0,1 0 0,-1 0 0,2-1-1,7-4 4,-1 0 0,-1-1-1,0 0 1,0-1 0,14-16-1,-6 5 60,-2-2 0,0 1-1,-2-2 1,0 0 0,16-41-1,-23 49 5,-1 1 0,0-1 0,-1 0 0,-1 0 0,0 0 0,0 0 0,-2 0 0,0-1 0,0 1 0,-1 0 0,-5-22 0,5 34-47,1-1 0,-1 1 1,0-1-1,0 1 1,0-1-1,-1 1 0,1-1 1,0 1-1,-1 0 0,0 0 1,1 0-1,-1 0 0,0 0 1,-4-3-1,5 5-13,1-1 0,-1 1-1,0 0 1,1-1 0,-1 1 0,0 0 0,0 0-1,0-1 1,1 1 0,-1 0 0,0 0-1,0 0 1,1 0 0,-1 0 0,0 0-1,0 1 1,0-1 0,1 0 0,-3 1 0,2-1-4,0 1 1,-1 0-1,1 0 1,0 0-1,-1 0 1,1 0-1,0 1 1,0-1-1,0 0 1,0 1-1,0-1 1,-2 3 0,-2 7-11,0 1 0,1 0 0,0 0 0,0 0 0,2 0 0,-1 0 0,0 19 0,1-3-6,2-1 0,3 39 0,-2-56 4,1 0-1,0 0 1,0 0 0,1 0-1,1 0 1,-1-1 0,1 0-1,1 0 1,9 15-1,-12-22 9,0 1 1,0 0-1,0-1 0,1 1 0,-1-1 0,1 1 0,0-1 0,-1 0 0,1 0 0,0-1 0,0 1 0,0-1 0,0 1 0,1-1 0,-1 0 0,0 0 0,1 0 0,-1 0 0,0-1 0,1 0 0,-1 1 0,1-1 0,-1 0 0,1-1 0,-1 1 0,0-1 0,1 1 0,-1-1 0,0 0 0,1 0 0,4-3 0,-1 1 3,-1-1-1,1 0 1,0 0-1,-1-1 1,0 0-1,0 0 1,0 0-1,-1-1 1,0 0-1,0 0 1,0 0-1,-1-1 1,0 1-1,4-9 0,-3 5 2,-1 0-1,0 0 0,-1-1 1,0 0-1,0 1 0,-1-1 1,-1 0-1,1 0 0,-2-15 0,0 25-3,0 0 0,0 0-1,0 0 1,0 0 0,0 0-1,0 0 1,-1 0 0,1-1-1,0 1 1,-1 0 0,1 0-1,-1 0 1,1 0 0,-1 0-1,1 1 1,-1-1 0,0 0-1,-1-1 1,-4 3-30,0 11 14,4-2 6,0-1 1,1 1-1,0-1 1,0 1-1,1-1 1,1 1-1,2 18 1,-2-26 9,-1 1 0,1 0 0,0-1 0,0 1 1,0-1-1,0 1 0,0-1 0,1 1 0,-1-1 0,1 0 0,0 0 0,-1 1 0,5 2 0,-4-4 4,-1 0-1,1 0 0,0 0 0,0 0 0,0-1 0,0 1 0,-1-1 1,1 1-1,0-1 0,0 0 0,0 0 0,0 0 0,0 0 0,0 0 1,0 0-1,0 0 0,0-1 0,0 1 0,0-1 0,0 1 0,-1-1 1,3-1-1,3-1 6,0-1 1,-1 0 0,0 0-1,0 0 1,0-1-1,0 0 1,-1 0 0,1-1-1,-1 1 1,-1-1-1,1 0 1,6-12 0,-2 1-18,0 0 0,-1-1-1,9-31 1,-18 57-47,0 1 0,0-1 0,0 0-1,1 1 1,1-1 0,1 12-1,-2-15-17,0-1-1,1 1 0,0-1 0,0 1 0,0-1 0,1 0 0,0 1 0,-1-1 1,1 0-1,1 0 0,-1 0 0,1-1 0,-1 1 0,5 4 0,-5-6-45,0-1 0,-1 0-1,1 0 1,0 0 0,0-1-1,-1 1 1,1 0-1,0 0 1,0-1 0,0 0-1,0 1 1,0-1-1,0 0 1,0 0 0,0 0-1,0 0 1,0 0 0,0 0-1,0-1 1,2 0-1,0 0-199,-1 0-1,1-1 0,-1 0 0,1 0 0,-1 0 0,1 0 0,-1-1 0,0 1 0,4-6 0,0 1-625,-1 0 0,0-1 0,-1 0 0,0 0-1,0 0 1,0-1 0,5-16 0,-6 9 139,-1 1-1,-1 0 1,0-1-1,-1 1 1,-1-1-1,0 0 1,-4-20 0,-3-11 2198,-16-50-1,10 58 3631,13 39-4951,0 0-1,0 0 1,0 0-1,0 0 1,0 0-1,0 0 1,0 0-1,0 1 1,0-1-1,0 0 0,0 0 1,0 0-1,0 0 1,0 0-1,0 0 1,0 0-1,-1 0 1,1 0-1,0 0 1,0 0-1,0 0 1,0 0-1,0 0 1,0 0-1,0 1 1,0-1-1,0 0 1,0 0-1,0 0 1,0 0-1,0 0 1,0 0-1,0 0 0,0 0 1,0 0-1,-1 0 1,1 0-1,0 0 1,0 0-1,0 0 1,0 0-1,0 0 1,0 0-1,0 0 1,0 0-1,0 0 1,0 0-1,0 0 1,0 0-1,0 0 1,-1 0-1,1 0 1,0 0-1,0 0 1,0 0-1,0 0 0,0 0 1,0 0-1,0-1 1,-1 14 1689,0 17-279,6 18-1418,1 1 1,2-1 0,23 71-1,-31-118-86,0-1-1,0 1 0,0-1 0,0 0 1,0 1-1,1-1 0,-1 1 0,0-1 0,0 0 1,0 1-1,0-1 0,1 0 0,-1 1 1,0-1-1,0 0 0,1 1 0,-1-1 0,0 0 1,1 0-1,-1 1 0,0-1 0,1 0 0,-1 0 1,1 1-1,-1-1 0,0 0 0,1 0 1,-1 0-1,0 0 0,1 0 0,-1 0 0,1 0 1,-1 0-1,1 0 0,-1 0 0,0 0 0,1 0 1,-1 0-1,1 0 0,-1 0 0,0 0 1,1 0-1,-1 0 0,1 0 0,-1-1 0,0 1 1,1 0-1,-1 0 0,0 0 0,1-1 0,-1 1 1,0 0-1,1-1 0,-1 1 0,0 0 1,0-1-1,1 0 0,22-28-619,-10 13 320,-13 15 337,1 1 0,-1 0 1,1-1-1,-1 1 1,1 0-1,-1-1 0,0 1 1,1 0-1,-1-1 1,1 1-1,0 0 0,-1 0 1,1 0-1,-1 0 0,1 0 1,-1 0-1,1-1 1,-1 1-1,1 0 0,-1 1 1,1-1-1,0 0 1,-1 0-1,1 0 0,-1 0 1,1 0-1,-1 0 0,1 1 1,0-1-1,15 14 800,-15-12-747,0-1 0,0 1-1,1-1 1,-1 1-1,0-1 1,1 0-1,0 0 1,-1 1-1,1-1 1,0 0-1,-1-1 1,1 1-1,0 0 1,0 0 0,3 0-1,-2-1-43,0-1 0,0 0 0,0 0 0,0 0 0,0 0 0,0 0 0,-1 0 0,1-1 0,0 1 0,-1-1 0,1 0 0,-1 0 0,0 0 0,3-2 0,30-35 54,-25 25-16,-1 0 1,0-1 0,-1 0 0,0-1 0,-2 0 0,0 0 0,0-1 0,4-23 0,-6 19 90,-1-1 1,0 0-1,-2 0 0,0 0 0,-2 0 0,-3-25 1,-5 13 283,8 34-418,1-1 0,0 1 0,0-1 0,0 0-1,-1 1 1,1-1 0,0 1 0,-1-1 0,1 1 0,0-1 0,-1 1 0,1 0 0,-1-1 0,1 1 0,-1-1 0,1 1 0,-1 0 0,0-1-1,0 1-1,1 0-1,-1 1 0,1-1 0,-1 0 0,1 1 0,-1-1 0,1 0 0,-1 1 0,1-1 0,0 1 0,-1-1 0,1 1 0,0-1 0,-1 1 0,1-1 0,0 1 0,0-1 0,-1 1 0,1-1 0,0 1 0,0 0 0,0-1 0,0 1 0,0 0 0,-3 12 48,1-1-1,0 0 0,1 0 1,0 1-1,1-1 1,3 19-1,15 75 43,-12-82-94,1-1 1,18 45 0,-19-57-31,0 0 1,0 0 0,1-1 0,1 0-1,-1 0 1,2 0 0,14 13-1,-8-14-77,-15-9 91,1 0 1,-1 1-1,0-1 1,0 0-1,1 0 0,-1 0 1,0 0-1,1 0 1,-1 0-1,0 0 0,1 0 1,-1 0-1,0 0 1,1 0-1,-1 0 0,0 0 1,1-1-1,-1 1 0,0 0 1,0 0-1,1 0 1,-1 0-1,0 0 0,1-1 1,-1 1-1,0 0 1,1-1-5,-1-1 1,0 1-1,0 0 1,0 0 0,0 0-1,0 0 1,0-1-1,0 1 1,0 0 0,0 0-1,0 0 1,-1 0-1,1 0 1,0 0 0,-1-1-1,1 1 1,-1 0-1,0 0 1,1 0 0,-1 0-1,0 1 1,0-2-1,-13-16 19,0 0-1,-2 2 0,1 0 0,-2 0 1,-27-19-1,7 6 347,36 28-340,1 1 0,-1 0 0,0-1 0,1 1 0,-1 0 0,0-1 1,1 1-1,-1-1 0,1 1 0,-1-1 0,1 1 0,-1-1 0,1 0 0,0 1 0,-1-1 0,1 0 1,0 1-1,-1-1 0,1 0 0,0 1 0,0-1 0,0 0 0,-1 1 0,1-1 0,0 0 0,0 0 1,0 1-1,0-1 0,0 0 0,0 1 0,1-1 0,-1 0 0,0 0 0,0 1 0,0-1 1,1 0-1,-1 1 0,0-1 0,1 0 0,-1 1 0,0-1 0,1 1 0,-1-1 0,2 0 0,2-2-1,0 0-1,0 1 0,0-1 0,1 1 0,7-3 0,5-2-300,40-30 109,-24 12 39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8.502"/>
    </inkml:context>
    <inkml:brush xml:id="br0">
      <inkml:brushProperty name="width" value="0.025" units="cm"/>
      <inkml:brushProperty name="height" value="0.025" units="cm"/>
    </inkml:brush>
  </inkml:definitions>
  <inkml:trace contextRef="#ctx0" brushRef="#br0">110 327 16756,'-3'-3'405,"1"-1"15,-1 1 0,0 0 1,0 1-1,0-1 0,0 0 0,0 1 0,-4-3 1,6 5-323,0 0-1,0 0 1,0-1 0,0 1 0,0 0 0,0 0 0,0 0 0,0 0-1,0 0 1,0 0 0,0 0 0,0 0 0,0 0 0,0 1 0,0-1-1,0 0 1,0 1 0,0-1 0,0 1 0,0-1 0,0 1 0,0-1-1,0 1 1,0 0 0,1-1 0,-1 1 0,0 0 0,1-1 0,-1 1-1,0 0 1,1 0 0,-1 0 0,1 0 0,-1 1 0,-5 8 116,1 0-1,0 1 1,0-1 0,1 1-1,1 0 1,0 1 0,-2 12 0,-6 82 268,10-94-426,1 31 133,0-40-173,0 0 0,1-1 0,-1 1 0,1 0-1,0-1 1,0 1 0,0 0 0,0-1 0,0 1 0,0-1 0,1 1 0,2 2 0,-3-4-11,-1 0 0,1-1-1,0 1 1,0-1-1,0 1 1,0-1 0,-1 1-1,1-1 1,0 0 0,0 1-1,0-1 1,0 0-1,0 0 1,0 1 0,0-1-1,0 0 1,0 0 0,0 0-1,0 0 1,0 0-1,0-1 1,0 1 0,0 0-1,0 0 1,0-1-1,0 1 1,0 0 0,0-1-1,-1 1 1,1-1 0,0 0-1,0 1 1,0-1-1,-1 1 1,1-1 0,1-1-1,4-4 15,0 1-1,-1-1 1,7-10-1,-12 16-17,24-36 45,-1-1-1,-2 0 1,-1-2 0,-2 0 0,-2-2-1,-2 1 1,-2-2 0,8-44 0,-18 75-29,-1 6-10,0 0-1,0 1 1,0-1 0,-1 0 0,0 0 0,0-6 0,0 11-7,0 0 0,0 0 0,0 0 0,0 0 0,0 0 0,0 0 0,0 0 1,0 0-1,0 0 0,-1 0 0,1 0 0,0 0 0,0 0 0,0 0 0,0 0 0,0 0 0,0 0 0,0 0 0,0 0 0,0 0 0,0 0 0,0 0 0,0 1 0,0-1 0,0 0 0,0 0 0,0 0 0,0-1 0,0 1 0,-1 0 0,1 0 1,0 0-1,0 0 0,0 0 0,0 0 0,0 0 0,0 0 0,0 0 0,0 0 0,0 0 0,0 0 0,0 0 0,0 0 0,0 0 0,0 0 0,0 0 0,0 0 0,0 0 0,0 0 0,0 0 0,0 0 0,0 0 0,0 0 0,0 0 1,0 0-1,0 0 0,0-1 0,-4 10 0,-2 15 0,3 12-15,3 62 0,1-85 15,0 0 1,1 0 0,0 0 0,1 0 0,1-1 0,0 1 0,1-1-1,6 13 1,-10-22 0,1-1 0,-1 0 1,0 0-1,1 1 0,-1-1 0,1 0 0,0-1 0,0 1 1,0 0-1,0 0 0,0-1 0,0 1 0,0-1 0,1 0 0,-1 0 1,4 2-1,-4-3 0,0 1 1,0-1 0,0 0-1,0 0 1,0 0 0,-1-1-1,1 1 1,0 0-1,0-1 1,0 1 0,0-1-1,-1 1 1,1-1-1,0 0 1,0 0 0,-1 0-1,3-2 1,2-2 7,0 0 0,-1 0 0,0-1 0,-1 0 1,1 0-1,-1 0 0,0 0 0,0-1 0,5-13 0,-5 7 21,0 1 1,0-1-1,-2 0 0,1 0 0,-2-1 1,0 1-1,0 0 0,-3-21 0,2 33-27,0-1-1,0 1 0,0 0 1,0 0-1,-1-1 0,1 1 1,0 0-1,-1 0 1,1 0-1,-1 0 0,1-1 1,-1 1-1,0 0 0,1 0 1,-1 0-1,0 0 1,0 1-1,0-1 0,-2-2 1,3 3-3,-1 0 1,0 0 0,1 0-1,-1 0 1,0 0 0,0 1-1,1-1 1,-1 0 0,0 0-1,1 0 1,-1 1-1,0-1 1,1 0 0,-1 0-1,0 1 1,1-1 0,-1 1-1,1-1 1,-1 1 0,1-1-1,-1 1 1,1-1 0,-1 1-1,1-1 1,0 1-1,-1 0 1,1-1 0,0 1-1,-1-1 1,1 1 0,0 0-1,0-1 1,-1 1 0,1 0-1,0 0 1,-4 12-13,0-1 0,1 1 1,0-1-1,1 1 0,1 0 1,0 0-1,0 0 0,1 0 0,4 23 1,-4-34 9,0 0 1,1 0 0,-1 0-1,0 0 1,1 0 0,0-1-1,0 1 1,-1 0 0,1 0-1,0 0 1,0-1 0,0 1-1,1 0 1,-1-1 0,0 1-1,1-1 1,-1 0 0,1 1-1,-1-1 1,1 0 0,0 0-1,-1 0 1,1 0 0,0 0-1,0 0 1,0 0 0,0-1-1,0 1 1,-1-1 0,1 1-1,0-1 1,0 0 0,0 0-1,0 0 1,0 0 0,0 0-1,0 0 1,0-1 0,0 1-1,0-1 1,0 1 0,0-1-1,3-1 1,6-3-5,-1 0 0,1-1 1,-1 0-1,0-1 0,-1 0 0,1 0 1,8-10-1,56-65 12,-70 78-3,0 0 28,-1 0 1,1-1 0,-1 1 0,0-1 0,-1 0 0,1 0 0,1-6 0,-3 10-5,-1 0 1,0-1 0,1 1 0,-1-1 0,0 1-1,0-1 1,0 1 0,0 0 0,0-1 0,0 1-1,0-1 1,-1 1 0,1 0 0,-1-1 0,1 1-1,-1-1 1,1 1 0,-1 0 0,0 0-1,1-1 1,-1 1 0,0 0 0,0 0 0,0 0-1,0 0 1,0 0 0,0 0 0,0 0 0,0 0-1,-1 1 1,1-1 0,-1-1 0,-20-8 410,-11-6 37,32 15-454,-1 0 0,0 0 1,1 0-1,-1 0 1,1-1-1,-1 1 1,1-1-1,0 1 1,0-1-1,-1 1 1,1-1-1,0 0 1,0 1-1,0-3 1,1 3-25,0 0 0,-1 0 0,2 0 0,-1 0 0,0-1 0,0 1 0,0 0 0,0 0 0,0 0 1,1 0-1,-1 0 0,1 0 0,-1 0 0,1 1 0,-1-1 0,1 0 0,-1 0 0,1 0 0,0 0 0,-1 0 0,1 1 1,0-1-1,0 0 0,-1 1 0,1-1 0,2 0 0,26-15-577,-25 14 461,28-12-715,-12 5 600,0 0 1,22-15-1,6-11-211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30.513"/>
    </inkml:context>
    <inkml:brush xml:id="br0">
      <inkml:brushProperty name="width" value="0.025" units="cm"/>
      <inkml:brushProperty name="height" value="0.025" units="cm"/>
    </inkml:brush>
  </inkml:definitions>
  <inkml:trace contextRef="#ctx0" brushRef="#br0">30 658 19460,'10'-29'1662,"-1"4"2090,-11 52-1496,-12 63-1465,1-17-689,3 1-1,1 122 0,9-194-110,-1-1 0,1 0 0,0 0 0,0 0 0,1 0 1,-1 1-1,0-1 0,0 0 0,1 0 0,-1 0 0,0 0 1,1 0-1,-1 1 0,1-1 0,-1 0 0,1 0 0,1 0 0,-2 0-1,0-1 0,1 0 0,-1 0 0,1 0-1,-1-1 1,1 1 0,-1 0 0,1 0 0,-1 0-1,1 0 1,-1 0 0,0 0 0,1-1 0,-1 1-1,1 0 1,-1 0 0,0-1 0,1 1-1,-1 0 1,0-1 0,1 1 0,-1 0 0,0-1-1,1 1 1,-1 0 0,0-1 0,1 0 0,3-6-99,0 0 1,0-1-1,5-11 1,9-36-106,-3 0 0,-2-1 0,-3 0 0,7-111 0,-7 372 353,-6-156-131,2 10-29,3 68-438,-9-126 445,0-1 1,0 1-1,0 0 0,0 0 1,0-1-1,0 1 1,0 0-1,0 0 0,0-1 1,0 1-1,0 0 1,-1 0-1,1-1 0,0 1 1,-1 0-1,1-1 1,0 1-1,-1 0 0,1-1 1,-1 1-1,1-1 0,0 1 1,-1-1-1,0 2 1,0-2 3,0 0 0,1 0 0,-1 0 0,0 0 0,0-1 0,1 1 0,-1 0 0,0 0 0,1 0 0,-1-1 0,0 1 0,1 0 0,-1-1 0,0 1 0,1 0 0,-1-1 0,1 1 0,-1-1 0,0 0 0,-27-31-68,27 30 85,-4-5 31,0 0 0,0 0 0,1-1 0,0 1 0,0-1-1,1 0 1,0 0 0,1-1 0,0 1 0,0 0 0,-1-10 0,3 11-7,0 1 0,0-1 0,1 1-1,0 0 1,0-1 0,0 1 0,1 0 0,0 0 0,0 0 0,1 0 0,0 0 0,0 0 0,0 1 0,0-1 0,8-7 0,-3 4-16,-1 2 1,1-1 0,1 1 0,-1 0-1,1 1 1,0 0 0,1 0 0,-1 1 0,1 0-1,0 1 1,20-5 0,-25 7-24,0 1 1,0-1-1,0 2 1,0-1-1,1 0 1,-1 1-1,0 0 1,1 1-1,-1-1 1,0 1-1,0 0 1,0 0-1,1 0 1,-1 1-1,0 0 1,-1 0-1,1 0 1,0 0-1,0 1 1,-1 0-1,0 0 1,1 0-1,-1 1 1,-1-1-1,1 1 1,4 5-1,-2 0 6,-1-1 0,0 1-1,-1 0 1,0 0 0,-1 0 0,0 1-1,0 0 1,-1-1 0,0 1-1,0 0 1,-1 0 0,-1 0 0,-1 16-1,2-25 20,-1 0-1,0 0 1,-1-1-1,1 1 1,0 0-1,0 0 1,0 0 0,0 0-1,-1 0 1,1-1-1,0 1 1,-1 0-1,1 0 1,-1 0-1,1-1 1,-1 1-1,0 0 1,1-1-1,0 0 0,-1 0 0,1 0 0,-1 0 0,1 0 0,0 0 0,-1 0 0,1-1 0,0 1 0,-1 0 0,1 0 0,0 0 0,0-1-1,-1 1 1,1 0 0,0 0 0,0-1 0,-1 1 0,1 0 0,0-1 0,0 1 0,0 0 0,-1-1 0,1 1 0,0 0 0,0-1 0,-13-33 474,-24-145 142,28 124-609,7 49-27,-2-22-6,3 27 8,1 0 0,0 0 0,0-1 0,0 1-1,0 0 1,0 0 0,0 0 0,0 0 0,1-1-1,-1 1 1,0 0 0,1 0 0,-1 0-1,1 0 1,-1 0 0,1 0 0,0-1 0,1 2-3,-1 0 1,1 0 0,-1 0-1,1 0 1,-1 0 0,0 1-1,1-1 1,-1 1 0,1-1-1,-1 1 1,0-1 0,1 1 0,-1 0-1,0 0 1,0 0 0,2 1-1,6 3-20,-5-3 16,1 0 1,-1-1-1,1 1 1,0-1-1,-1 0 1,1 0-1,0 0 1,0-1-1,-1 0 1,1 0-1,0 0 0,0 0 1,0-1-1,0 0 1,-1 0-1,1 0 1,5-3-1,-4 1 7,0 0 0,0-1 0,0 1 0,0-1 0,-1-1 0,0 1 0,0-1 0,0 0 0,0 0 0,-1-1 0,4-5 0,1-3 22,-1-1 0,-1 0 0,0-1 0,0 1 0,-2-1 0,0-1 0,-1 1-1,-1-1 1,2-20 0,-4 24 7,1 5-13,-2-1-1,1 1 1,-1-1-1,-1 1 1,1-1-1,-4-15 1,3 23-15,1 1 0,0-1 1,0 1-1,0-1 1,0 1-1,0-1 1,0 1-1,0-1 0,-1 1 1,1-1-1,0 1 1,0 0-1,-1-1 0,1 1 1,0-1-1,-1 1 1,1 0-1,0-1 0,-1 1 1,1 0-1,0 0 1,-1-1-1,1 1 0,-1 0 1,1 0-1,-1-1 1,1 1-1,-1 0 0,1 0 1,-1 0-1,0 0 1,1 0-2,-1 1 0,0-1 0,0 1 0,1-1 1,-1 1-1,0-1 0,1 1 0,-1 0 0,0 0 0,1-1 1,-1 1-1,1 0 0,-1 0 0,1-1 0,-1 2 0,-11 35-55,7-10 32,1 1 0,2-1 0,1 0 0,4 44 0,-1-51 27,1-1 0,0 1-1,2-1 1,0 0-1,1 0 1,1-1 0,11 21-1,-15-33 0,0-1 0,1 0 0,-1 0 0,1 0 0,1-1 0,-1 1 0,0-1 0,1 0 1,10 7-1,-13-10 6,0 0 1,0 0-1,0 0 1,0 0 0,0 0-1,0-1 1,1 1 0,-1-1-1,0 1 1,0-1-1,1 0 1,-1 0 0,0 0-1,0 0 1,1 0 0,-1 0-1,0-1 1,0 1-1,0-1 1,1 1 0,-1-1-1,0 0 1,0 0 0,0 0-1,0 0 1,0 0 0,0-1-1,-1 1 1,1-1-1,2-2 1,1-2 47,0 0 0,-1 0-1,0 0 1,0-1 0,-1 0 0,1 0 0,-1 0 0,-1 0-1,0 0 1,0 0 0,0-1 0,-1 1 0,0-1 0,0-8-1,0 0 77,-1 0-1,-1 0 1,0 0 0,-2 0-1,-6-27 1,-5 8 46,14 34-176,0 0 0,-1 0 0,1 0 0,-1 0 0,1 0 1,-1 1-1,1-1 0,-1 0 0,0 0 0,1 0 1,-1 0-1,0 1 0,0-1 0,1 0 0,-1 1 0,0-1 1,0 0-1,0 1 0,0-1 0,0 1 0,0 0 0,0-1 1,0 1-1,0 0 0,0-1 0,0 1 0,0 0 1,0 0-1,0 0 0,-2 0 0,2 1-3,0-1-1,1 1 1,-1 0-1,0-1 1,0 1 0,1 0-1,-1-1 1,0 1-1,1 0 1,-1 0 0,1-1-1,-1 1 1,1 0-1,0 0 1,-1 0 0,1 0-1,0 0 1,0 0-1,-1 0 1,1 0-1,0 0 1,0 0 0,0 0-1,0 0 1,0 0-1,0 0 1,0-1 0,1 1-1,-1 0 1,0 0-1,1 0 1,-1 0 0,0 0-1,1 0 1,-1 0-1,2 1 1,-1 2-9,1-1 0,0 1 0,0 0 0,0-1 1,1 1-1,-1-1 0,5 5 0,-3-5 8,1-1 0,-1 1-1,1-1 1,-1 0 0,1 0 0,0 0 0,0-1 0,0 1-1,0-1 1,0-1 0,0 1 0,0-1 0,0 1-1,0-1 1,0-1 0,0 1 0,0-1 0,0 0 0,0 0-1,0 0 1,0-1 0,-1 0 0,1 0 0,6-4-1,-3 2 11,0 0-1,0-1 0,0 0 1,0 0-1,-1-1 0,0 0 1,0-1-1,-1 1 0,1-1 1,-2-1-1,1 1 0,7-13 1,-12 17-4,0-1 1,0 1 0,0 0-1,0-1 1,0 1-1,-1-1 1,1 1 0,-1-1-1,0 1 1,0-1-1,0 1 1,-1-1 0,-1-6-1,2 9-5,0 0 0,-1 0 0,1 0 0,-1 1 0,1-1 0,0 0 0,-1 0 0,0 0 0,1 1 1,-1-1-1,1 0 0,-1 0 0,0 1 0,0-1 0,1 1 0,-1-1 0,0 1 0,0-1 0,0 1 0,-1-1 0,0 0-4,1 1 1,-1 0-1,1 0 0,-1 0 0,1 0 1,-1 1-1,1-1 0,-1 0 1,1 1-1,-1-1 0,1 1 1,-1-1-1,1 1 0,0 0 0,-1 0 1,1-1-1,-2 3 0,-2 1-6,0 1-1,0 0 1,1 1 0,0-1-1,0 1 1,0 0-1,1 0 1,-1 0-1,2 0 1,-1 0-1,1 1 1,-1-1 0,2 1-1,-1 0 1,1 0-1,0-1 1,0 9-1,1-11 8,0 0 0,0 1 0,0-1 0,1 0 0,-1 1 0,1-1 0,0 0 0,0 1 0,1-1 0,-1 0 0,1 0 0,3 5 0,-3-7 4,0 0 0,-1 1 0,1-1 0,0 0 0,0-1 0,1 1 0,-1 0 0,0-1 0,1 1 0,-1-1 0,1 0 0,-1 0 1,1 0-1,-1 0 0,1 0 0,0 0 0,0-1 0,-1 1 0,1-1 0,5 0 0,-1 0-1,0-1 0,-1 0 1,1 0-1,0-1 0,-1 0 0,1 0 1,-1 0-1,1-1 0,-1 0 0,0 0 1,0-1-1,-1 0 0,1 0 0,-1 0 1,0-1-1,0 1 0,0-1 0,0 0 0,-1-1 1,4-6-1,0 2 8,-1-1 0,-1-1 1,1 1-1,-2-1 0,0 0 0,0 0 1,-1 0-1,-1-1 0,3-21 0,-6 45-46,-1 0-1,1 0 1,1 0-1,0 0 1,3 12-1,-3-19 39,0 0 0,0 0 0,0 0 0,1 0 0,-1 0 0,1 0 0,0 0 0,0 0 0,0-1 0,1 1 0,0-1 0,-1 1 0,1-1 0,0 0 0,0 0 0,5 3 0,-6-5 7,0 0 0,-1 0 0,1-1 0,0 1 0,0 0 1,0-1-1,0 1 0,0-1 0,0 0 0,0 1 0,0-1 0,0 0 0,0 0 0,0 0 1,0-1-1,0 1 0,0 0 0,0-1 0,2 0 0,0-1 11,0 0 0,-1 0 0,1 0 0,0 0 0,-1-1 0,0 1 0,0-1 1,6-6-1,-1-1 38,0-1 1,-1 0 0,0 0-1,11-24 1,-8 10 11,-2 0 1,0-1-1,-2 0 0,6-47 1,-8 23-7,-3-80 0,-1 129-60,-1-10-7,1-1-1,-1 0 1,-1 0-1,-5-17 1,1 16-16,0 12-22,4 3 39,2-1 0,-1 1 0,0 0 1,0-1-1,0 1 0,1 0 0,-1-1 0,1 1 0,0 0 0,-1 0 0,1-1 1,0 4-1,-2 24-20,1 1 0,1-1 1,2 1-1,1-1 0,7 30 1,-7-43-22,1-1 0,0 0 0,2 0 1,0 0-1,0-1 0,1 0 1,1 0-1,0 0 0,1-1 0,1-1 1,12 15-1,9-3-262,-30-22 274,1-1-1,-1 0 1,1 0 0,0 0-1,-1 0 1,1-1 0,0 1 0,0 0-1,0-1 1,-1 1 0,1-1-1,0 1 1,0-1 0,0 0 0,0 0-1,0 0 1,2 0 0,-3-1 24,-1 1 0,0 0 0,0 0 0,1 0-1,-1-1 1,0 1 0,0 0 0,0 0 0,0-1 0,1 1 0,-1 0 0,0-1 0,0 1 0,0 0 0,0 0 0,0-1 0,0 1 0,0 0 0,0-1 0,0 1 0,0 0 0,0-1 0,0 1 0,0 0 0,0 0 0,0-1 0,0 1-1,0 0 1,0-1 0,0 1 0,0 0 0,0 0 0,-1-1 0,1 1 0,0 0 0,0-1 0,0 1 0,0 0 0,-1 0 0,1 0 0,0-1 0,0 1 0,-1 0 0,-11-13-231,-82-64-756,65 55 839,1-1 0,-39-40 1,66 63 170,1 0-1,0-1 1,-1 1 0,1 0 0,0-1-1,-1 1 1,1 0 0,0-1 0,-1 1 0,1-1-1,0 1 1,0 0 0,-1-1 0,1 1-1,0-1 1,0 1 0,0-1 0,0 1-1,0-1 1,-1 1 0,1-1 0,0 1-1,0-1 1,0 1 0,0-1 0,1 1 0,-1-1-1,0 1 1,0-1 0,0 1 0,0-1-1,0 1 1,1 0 0,-1-1 0,0 1-1,0-1 1,1 1 0,-1-1 0,0 1-1,1 0 1,-1-1 0,0 1 0,1 0-1,-1-1 1,0 1 0,1 0 0,-1 0 0,1-1-1,-1 1 1,1 0 0,-1 0 0,1 0-1,0-1 1,34-6 438,-22 5-331,8-1 3,-5 0-430,1 1 1,-1-2 0,1-1 0,-1 0-1,0 0 1,-1-2 0,25-13 0,-38 18 256,0 1 1,0 0-1,0-1 1,0 0 0,0 1-1,0-1 1,0 0-1,-1 0 1,1 0 0,-1 0-1,0 0 1,1 0-1,-1-1 1,0 1-1,0 0 1,-1-1 0,1 1-1,0-1 1,0-2-1,0-19-678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30.995"/>
    </inkml:context>
    <inkml:brush xml:id="br0">
      <inkml:brushProperty name="width" value="0.025" units="cm"/>
      <inkml:brushProperty name="height" value="0.025" units="cm"/>
    </inkml:brush>
  </inkml:definitions>
  <inkml:trace contextRef="#ctx0" brushRef="#br0">41 3 20748,'-26'3'2457,"17"1"-1449,4 0-448,6-2 1545,3-1-921,8-2-1264,-1-4 472,6 0-448,-1-1-176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33.532"/>
    </inkml:context>
    <inkml:brush xml:id="br0">
      <inkml:brushProperty name="width" value="0.025" units="cm"/>
      <inkml:brushProperty name="height" value="0.025" units="cm"/>
    </inkml:brush>
  </inkml:definitions>
  <inkml:trace contextRef="#ctx0" brushRef="#br0">518 90 9466,'-1'-5'346,"0"1"-1,1-1 1,-2 0 0,1 1-1,0-1 1,-1 1 0,0-1-1,0 1 1,0 0-1,-1 0 1,1 0 0,-1 0-1,0 0 1,0 1 0,-5-5-1,4 5-150,1 1 0,0 0 1,-1 0-1,0 1 0,1-1 0,-1 1 0,0 0 0,0 0 0,1 0 0,-1 0 0,0 1 0,0-1 0,0 1 0,0 0 0,0 0 0,0 1 1,0-1-1,-6 2 0,-6 2 63,1 1 0,0 0-1,0 1 1,0 1 0,0 0 0,1 1 0,0 0 0,-17 15 0,12-8-41,1 2 0,0 0 0,1 0 0,-27 39 0,26-27-101,1 0-1,2 2 1,1 0 0,1 1 0,2 0 0,1 1 0,2 0 0,-8 62 0,6 18 109,4 145 0,12-77-211,7 0-1,9-1 0,7-1 1,54 180-1,-75-330-18,2-1 0,0 0 0,2 0 0,2-1 0,0 0 0,2-2 0,0 1 0,22 23 0,-29-38 0,1-1 0,1 0 0,0-1 0,0 0 0,1-1 0,0 0 0,0-1 0,17 8 0,-19-11 2,1-1 0,0 0 0,-1 0 0,1-1 0,1 0 0,-1-1 0,0 0 0,0-1 0,0 0 0,0-1-1,19-3 1,-17 1 5,-1-1 0,1-1 0,-1 0-1,1 0 1,-1-1 0,-1-1 0,1 0-1,-1 0 1,-1-1 0,1-1-1,-1 0 1,-1 0 0,0-1 0,0 0-1,13-20 1,1-6 18,-2-1 0,-1-1 0,24-68 0,-14 26 48,-4-1 0,-3-1 0,-4-2 0,-4 0 0,-3 0 0,-5-2 0,-2 1-1,-5 0 1,-16-139 0,0 122 56,-4 0 1,-4 1-1,-5 1 0,-74-169 1,92 245-120,-1 1 0,-1 0 1,-29-37-1,34 50-59,-1 1 0,0 0-1,0 0 1,-1 1 0,0 1-1,0 0 1,-1 0 0,0 1-1,0 0 1,-13-4 0,1 2-77,0 2 1,-1 0 0,0 2 0,0 0 0,0 2-1,0 1 1,-26 1 0,20 3-86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1.344"/>
    </inkml:context>
    <inkml:brush xml:id="br0">
      <inkml:brushProperty name="width" value="0.025" units="cm"/>
      <inkml:brushProperty name="height" value="0.025" units="cm"/>
    </inkml:brush>
  </inkml:definitions>
  <inkml:trace contextRef="#ctx0" brushRef="#br0">18 704 11650,'-1'1'176,"1"0"-1,-1-1 0,1 1 0,-1-1 1,1 1-1,-1 0 0,1-1 0,-1 1 1,1-1-1,-1 1 0,0-1 0,0 1 0,1-1 1,-1 0-1,0 1 0,1-1 0,-1 0 1,0 0-1,0 1 0,-1-1 0,2-1-93,0 1-1,-1 0 0,1-1 0,0 1 1,0-1-1,-1 1 0,1-1 1,0 1-1,0-1 0,0 1 1,0-1-1,0 0 0,0 1 1,0-1-1,0 1 0,0-1 0,0 1 1,0-1-1,0 1 0,0-1 1,0 1-1,1-1 0,-1 1 1,0-1-1,0 1 0,0-1 0,1 1 1,-1-1-1,0 1 0,1 0 1,-1-1-1,0 1 0,1-1 1,0 1-1,12-21 662,2 1 1,33-36-1,-11 14-267,-15 17-250,209-243 1778,-226 262-1980,0 0 1,0 0-1,1 0 1,-1 1 0,1 0-1,1 0 1,-1 1 0,1 0-1,-1 0 1,1 0 0,0 1-1,1 0 1,-1 0-1,10-2 1,-3 2-20,0 0 0,-1-1 1,0-1-1,0 0 0,0-1 0,-1-1 0,0 1 1,18-14-1,-12 6-129,-1 0 0,-1-2 0,0 1 1,21-29-1,-20 16-803,-17 28 909,0-1 1,0 1-1,0 0 1,0 0 0,0 0-1,0 0 1,0 0-1,0-1 1,0 1 0,0 0-1,0 0 1,0 0-1,0 0 1,0 0 0,0-1-1,0 1 1,0 0-1,0 0 1,0 0 0,0 0-1,0 0 1,0-1-1,0 1 1,0 0 0,0 0-1,0 0 1,0 0-1,0 0 1,-1-1 0,1 1-1,0 0 1,0 0-1,0 0 1,0 0 0,0 0-1,0 0 1,0 0-1,-1 0 1,1 0 0,0 0-1,0-1 1,0 1-1,0 0 1,0 0 0,-1 0-1,1 0 1,0 0-1,0 0 1,0 0 0,-18 8-480,-10 11 64,-4 5-81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1.828"/>
    </inkml:context>
    <inkml:brush xml:id="br0">
      <inkml:brushProperty name="width" value="0.025" units="cm"/>
      <inkml:brushProperty name="height" value="0.025" units="cm"/>
    </inkml:brush>
  </inkml:definitions>
  <inkml:trace contextRef="#ctx0" brushRef="#br0">40 9 13011,'-1'0'168,"0"0"-1,0 0 1,-1 0 0,1-1-1,0 1 1,0 0 0,0-1 0,0 1-1,0-1 1,0 1 0,0-1 0,0 0-1,-2-1 1,2 1 1073,8 7-457,-2 0-625,0 0 0,-1 0 1,1 1-1,-1-1 1,-1 1-1,1 0 0,-1 1 1,0-1-1,-1 1 0,0-1 1,2 13-1,-1 2 92,0 0 0,-2 39-1,-6-7 79,-1-1-1,-3 0 1,-19 61-1,0 2 37,25-84-306,3-32-59,0 0 1,0 0-1,0 0 0,0 1 0,0-1 0,0 0 0,0 0 0,0 0 0,0 0 1,0 1-1,0-1 0,0 0 0,0 0 0,0 0 0,0 1 0,1-1 0,-1 0 0,0 0 1,0 0-1,0 0 0,0 0 0,0 1 0,1-1 0,-1 0 0,0 0 0,0 0 1,0 0-1,0 0 0,1 0 0,-1 0 0,0 0 0,0 0 0,0 0 0,1 0 0,-1 0 1,0 0-1,0 0 0,0 0 0,1 0 0,12-10-29,31-38-48,-1 0-96,49-43 0,-47 53-172,72-46-1,-63 52 182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4.022"/>
    </inkml:context>
    <inkml:brush xml:id="br0">
      <inkml:brushProperty name="width" value="0.025" units="cm"/>
      <inkml:brushProperty name="height" value="0.025" units="cm"/>
    </inkml:brush>
  </inkml:definitions>
  <inkml:trace contextRef="#ctx0" brushRef="#br0">124 163 20092,'-1'-28'2062,"1"28"-2036,0 0 0,0 0 0,0 0 0,0 0 0,0 0 1,0 0-1,0 0 0,0 0 0,0 0 0,0 0 0,0 0 0,1 0 1,-1 0-1,0 0 0,0 0 0,0 0 0,0 0 0,0 0 0,0 0 0,0 0 1,0 0-1,0 0 0,0 0 0,0 0 0,0 0 0,0 0 0,0 0 1,0-1-1,0 1 0,0 0 0,0 0 0,0 0 0,0 0 0,0 0 0,0 0 1,0 0-1,0 0 0,0 0 0,0 0 0,4 16 811,18 108 1099,34 210-1264,-55-330-667,1 18-382,-2-22 351,0 1 0,0-1 0,0 0 0,0 0-1,0 1 1,0-1 0,0 0 0,0 0 0,0 1-1,0-1 1,0 0 0,0 1 0,0-1 0,0 0-1,0 0 1,0 0 0,0 1 0,-1-1 0,1 0-1,0 0 1,0 1 0,0-1 0,-1 0 0,1 0-1,0 0 1,0 0 0,0 1 0,-1-1 0,1 0-1,0 0 1,0 0 0,-1 0 0,1 0 0,0 0-1,0 0 1,-1 0 0,1 1 0,0-1 0,0 0 0,-1 0-1,1 0 1,0 0 0,-1-1 0,1 1 0,0 0-1,0 0 1,-1 0 0,1 0 0,0 0 0,0 0-1,-1 0 1,1 0 0,0 0 0,0-1 0,0 1-1,-1 0 1,1 0 0,0 0 0,0 0 0,0-1-1,-1 1 1,1 0 0,0 0 0,0-1 0,0 1-1,0 0 1,-14-14-1000,0 0-1,2 0 1,0-2-1,-17-27 1,17 25 497,-3-4 443,1 0 0,2-1 0,0 0 0,1-1 1,2-1-1,0 1 0,-8-43 0,15 55 306,0 1 0,1-1 0,1 1 0,0-1 0,0 1 0,1-1 0,0 1 0,1-1 0,1 1 0,0 0 0,0 0 0,1 0 0,1 0 0,-1 1 0,2-1 0,0 1 0,0 1 0,0-1 0,14-14 0,-14 18-65,-1 1 1,1-1 0,0 1 0,1 1-1,-1-1 1,1 1 0,0 0-1,0 1 1,1 0 0,8-3-1,-13 5-117,0 0 1,0 0-1,0 1 0,1-1 0,-1 1 0,0 0 1,0 0-1,1 0 0,-1 0 0,0 1 0,0-1 1,0 1-1,0 0 0,1 0 0,-1 0 0,0 0 1,-1 0-1,1 1 0,0 0 0,0-1 0,0 1 1,-1 0-1,1 0 0,-1 0 0,0 1 0,0-1 1,3 4-1,0 2-15,-1-1 1,0 1 0,-1-1 0,1 1-1,-1 0 1,-1 0 0,0 1-1,0-1 1,-1 0 0,0 1-1,0 9 1,0 15 93,-6 48 0,5-81-116,-13 94 313,-2 27 368,14-118-645,1 1 0,0-1 0,0 0 0,0 0 0,1 0-1,-1 0 1,1 0 0,-1 0 0,1 0 0,2 4 0,-3-7-28,0 1-1,1-1 0,-1 1 1,1-1-1,-1 1 1,0-1-1,1 1 0,-1-1 1,1 1-1,0-1 1,-1 0-1,1 1 0,-1-1 1,1 0-1,0 0 1,-1 1-1,1-1 1,-1 0-1,2 0 0,0 0-9,0 0-1,0 0 1,-1 0 0,1 0-1,0-1 1,0 1-1,-1 0 1,1-1-1,0 0 1,2-1 0,85-42-2066,44-19-2017,-98 50 3006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1.808"/>
    </inkml:context>
    <inkml:brush xml:id="br0">
      <inkml:brushProperty name="width" value="0.025" units="cm"/>
      <inkml:brushProperty name="height" value="0.025" units="cm"/>
    </inkml:brush>
  </inkml:definitions>
  <inkml:trace contextRef="#ctx0" brushRef="#br0">23 0 17332,'-4'19'1336,"-3"1"-1064,0-1-96,4 1 360,2-3-392,3-6 1281,3-5-1217,2-12 8,-1-5 32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4.468"/>
    </inkml:context>
    <inkml:brush xml:id="br0">
      <inkml:brushProperty name="width" value="0.025" units="cm"/>
      <inkml:brushProperty name="height" value="0.025" units="cm"/>
    </inkml:brush>
  </inkml:definitions>
  <inkml:trace contextRef="#ctx0" brushRef="#br0">30 226 17732,'-22'5'1746,"14"-2"-1164,12-2 921,2-1-1415,1-1 0,-1-1 1,1 1-1,-1-1 0,0 0 0,0 0 0,0-1 0,0 1 0,0-1 0,0-1 0,-1 1 1,1-1-1,-1 0 0,0 0 0,6-8 0,-1 2 92,0-1 0,-1 0 0,-1-1 0,1 0 0,12-25 0,-18 29-47,0 0 1,0 1-1,-1-1 0,2-10 0,-4 17-99,1-1-1,-1 1 0,0-1 0,1 0 1,-1 1-1,0-1 0,0 0 1,0 1-1,0-1 0,-1 1 0,1-1 1,0 0-1,-1 1 0,1-1 0,-1 1 1,1-1-1,-1 1 0,0-1 0,0 1 1,1 0-1,-1-1 0,0 1 1,0 0-1,-1 0 0,1 0 0,0-1 1,-2 0-1,1 1-13,1 1 1,-1 0 0,1 0-1,-1-1 1,1 1 0,-1 0-1,1 0 1,-1 0 0,1 0-1,-1 1 1,1-1 0,-1 0-1,1 1 1,-1-1 0,1 1-1,0-1 1,-1 1 0,1 0-1,0 0 1,-1-1 0,1 1-1,0 0 1,-2 2 0,-24 27 148,12-9-146,1 1-1,2 1 0,0 0 0,1 0 0,1 1 1,2 1-1,0 0 0,-7 42 0,14-56-27,0 0 0,0 0 1,1 0-1,1 0 0,3 22 0,-4-31-14,0 0 0,1 0-1,-1 0 1,1 0 0,-1 0 0,1 0 0,0 0 0,0 0 0,0 0 0,0 0-1,0 0 1,0 0 0,1-1 0,-1 1 0,0-1 0,1 1 0,0-1 0,-1 1-1,1-1 1,0 0 0,-1 0 0,1 0 0,0 0 0,0 0 0,0 0 0,0 0 0,0-1-1,0 1 1,0-1 0,0 1 0,1-1 0,-1 0 0,0 0 0,0 0 0,0 0-1,0 0 1,3-1 0,1 0-144,1-1-1,-1 0 1,1-1-1,-1 1 1,0-1-1,0 0 1,0-1-1,0 1 1,9-9-1,-4 3-53,-1-1 1,0-1-1,15-19 0,3-12-364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4.922"/>
    </inkml:context>
    <inkml:brush xml:id="br0">
      <inkml:brushProperty name="width" value="0.025" units="cm"/>
      <inkml:brushProperty name="height" value="0.025" units="cm"/>
    </inkml:brush>
  </inkml:definitions>
  <inkml:trace contextRef="#ctx0" brushRef="#br0">63 89 16764,'0'-1'129,"1"-1"74,-1 0 0,0-1 1,0 1-1,0 0 1,0 0-1,0-1 0,-1 1 1,1 0-1,-1 0 1,1 0-1,-1 0 0,0-1 1,0 1-1,0 0 1,0 0-1,0 1 0,0-1 1,0 0-1,-3-2 0,4 4-121,-1 0 0,1 0 0,-1 0 0,1 0 0,-1 0 0,0 0 0,1 0 0,-1 0 0,1 0 0,-1 0-1,1 0 1,-1 0 0,0 0 0,1 0 0,-1 1 0,1-1 0,-1 0 0,1 0 0,-1 1 0,1-1 0,-1 0-1,1 1 1,-1-1 0,1 1 0,0-1 0,-1 0 0,1 1 0,-1-1 0,1 1 0,0-1 0,0 1 0,-1-1-1,1 1 1,0-1 0,0 1 0,-1 0 0,1-1 0,0 2 0,-10 25 687,10-26-734,-7 25 254,2 1 1,-5 50 0,9-62-276,1 0-1,1-1 1,0 1 0,0 0 0,2-1-1,7 28 1,-10-40-11,1 0 0,-1-1-1,1 1 1,0 0 0,0 0-1,0 0 1,0 0 0,0-1-1,0 1 1,1 0 0,-1-1-1,0 1 1,1-1 0,-1 0-1,1 1 1,0-1 0,-1 0-1,5 2 1,-4-3 1,-1 1 1,1-1-1,0 0 0,0 0 1,-1 0-1,1 0 0,0 0 0,0 0 1,-1-1-1,1 1 0,0 0 1,0-1-1,-1 0 0,1 1 0,0-1 1,-1 0-1,3-1 0,3-3 10,-1 1-1,1-2 0,-1 1 1,0-1-1,-1 0 0,1 0 1,7-12-1,4-10 35,-1 0 1,21-52 0,-29 61-6,-1-1 0,-2 0 0,0 0 1,-1 0-1,2-29 0,-7 27-2,-3 15 0,3 7-38,1 0 0,0 0 0,-1 0 0,1 0 0,-1 0-1,1 0 1,-1 1 0,1-1 0,0 0 0,-1 0 0,1 0 0,0 1-1,-1-1 1,1 0 0,0 0 0,-1 1 0,1-1 0,0 0 0,-1 1 0,1-1-1,0 1 1,0-1 0,-1 1 0,-3 6 7,0 1-1,1-1 1,-1 1 0,1 0 0,1-1-1,0 1 1,0 1 0,-1 9-1,-1 10-69,1 31 0,3-49-119,0-1 1,1 1-1,0 0 1,0-1-1,4 12 1,-4-19 128,-1 0-1,1 0 1,-1 0 0,1 0 0,0 0-1,0-1 1,0 1 0,0 0-1,0-1 1,0 1 0,0-1 0,0 1-1,1-1 1,-1 1 0,1-1 0,-1 0-1,1 0 1,-1 1 0,1-1-1,0-1 1,0 1 0,-1 0 0,1 0-1,0 0 1,0-1 0,0 1-1,0-1 1,0 0 0,0 0 0,0 1-1,0-1 1,3-1 0,20-5-465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5.358"/>
    </inkml:context>
    <inkml:brush xml:id="br0">
      <inkml:brushProperty name="width" value="0.025" units="cm"/>
      <inkml:brushProperty name="height" value="0.025" units="cm"/>
    </inkml:brush>
  </inkml:definitions>
  <inkml:trace contextRef="#ctx0" brushRef="#br0">74 12 16363,'-2'-1'228,"-1"-1"-1,1 1 0,-1 0 0,1 0 0,-1 0 0,1 0 0,-1 0 0,0 0 0,1 1 0,-1-1 0,-3 1 0,5 0-125,0 0 1,-1 0-1,1 0 0,0 1 1,-1-1-1,1 0 1,0 1-1,0-1 1,0 1-1,0 0 1,-1-1-1,1 1 1,0 0-1,0-1 0,0 1 1,0 0-1,0 0 1,1 0-1,-1 0 1,0 0-1,0 0 1,1 0-1,-1 0 0,0 0 1,0 3-1,-2 4 147,1 0 0,-1 0 0,2 0 0,-1 0 0,1 1 0,1-1-1,-1 0 1,1 1 0,2 9 0,14 79 248,-12-79-393,-3-14-87,27 113 364,-24-104-313,0 0 0,2 0-1,-1-1 1,1 0 0,1 0 0,14 19-1,-20-30-56,-1 1-1,1-1 0,0 0 0,0 0 0,0 0 0,0 0 0,0 0 0,1 0 0,-1 0 0,0 0 0,0-1 0,1 1 0,-1 0 0,0-1 0,1 1 0,-1-1 0,0 1 0,1-1 0,-1 0 0,1 1 0,-1-1 0,1 0 0,-1 0 1,3 0-1,-2-1 3,0 0 1,0 0 0,0 0 0,0 0-1,0-1 1,-1 1 0,1 0 0,-1-1-1,1 1 1,-1-1 0,1 1 0,-1-1-1,0 0 1,0 0 0,1-2 0,4-7 50,-1-1 0,0-1 0,-1 1 0,4-18 1,9-73 182,-10 52-162,-4 56-13,2 17-37,2 27-49,0 9-586,-7-58 560,0 1 1,0-1-1,0 0 1,0 0-1,0 0 0,0 0 1,0 1-1,0-1 1,0 0-1,-1 0 1,1 0-1,0 0 0,0 0 1,0 1-1,0-1 1,0 0-1,0 0 0,-1 0 1,1 0-1,0 0 1,0 0-1,0 0 1,0 0-1,-1 0 0,1 0 1,0 1-1,0-1 1,0 0-1,0 0 0,-1 0 1,1 0-1,0 0 1,0 0-1,0 0 0,0 0 1,-1 0-1,1-1 1,0 1-1,0 0 1,0 0-1,0 0 0,-1 0 1,1 0-1,0 0 1,0 0-1,0 0 0,0 0 1,0 0-1,-1-1 1,1 1-1,0 0 1,0 0-1,0 0 0,0 0 1,0 0-1,0-1 1,0 1-1,0 0 0,-1 0 1,1 0-1,0 0 1,0-1-1,-2-3-512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6.077"/>
    </inkml:context>
    <inkml:brush xml:id="br0">
      <inkml:brushProperty name="width" value="0.025" units="cm"/>
      <inkml:brushProperty name="height" value="0.025" units="cm"/>
    </inkml:brush>
  </inkml:definitions>
  <inkml:trace contextRef="#ctx0" brushRef="#br0">1 53 12819,'0'-2'336,"6"-32"2304,-6 33-2202,1-1 0,-1 1 1,1 0-1,-1 0 1,1-1-1,-1 1 1,1 0-1,0 0 0,0 0 1,0 0-1,-1 0 1,3-2-1,-1 10 3159,-2 8-2665,1 24-410,2-1-1,1 1 1,16 64 0,47 122-171,-65-220-346,-1-1 1,1 0-1,0 1 1,0-1 0,1 0-1,-1 0 1,1-1-1,3 5 1,-5-7-3,-1-1-1,1 1 1,-1-1-1,1 0 1,0 1 0,-1-1-1,1 0 1,-1 1 0,1-1-1,0 0 1,-1 0-1,1 1 1,0-1 0,-1 0-1,1 0 1,0 0 0,-1 0-1,1 0 1,0 0 0,-1 0-1,1 0 1,0 0-1,0-1 1,1 1 2,-1-1-1,0 0 1,1 0 0,-1 0-1,0 0 1,0 0-1,0 0 1,1-1 0,-1 1-1,-1 0 1,1 0 0,0-1-1,0 1 1,1-3-1,20-55 138,-22 59-217,1 1 0,-1-1 1,1 0-1,-1 0 0,1 0 1,-1 0-1,1 0 0,-1 1 1,1-1-1,-1 0 0,1 0 1,-1 1-1,1-1 0,-1 0 1,1 1-1,-1-1 0,0 0 1,1 1-1,-1-1 0,0 1 0,1-1 1,-1 1-1,0-1 0,0 1 1,1-1-1,-1 1 0,0-1 1,0 1-1,1 0 0,5 6-403,3-7-12,2-5-153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6.794"/>
    </inkml:context>
    <inkml:brush xml:id="br0">
      <inkml:brushProperty name="width" value="0.025" units="cm"/>
      <inkml:brushProperty name="height" value="0.025" units="cm"/>
    </inkml:brush>
  </inkml:definitions>
  <inkml:trace contextRef="#ctx0" brushRef="#br0">13 1 18740,'-1'0'47,"1"0"0,0 0 1,0 0-1,0 0 0,0 0 0,0 0 0,0 0 0,0-1 1,-1 1-1,1 0 0,0 0 0,0 0 0,0 0 1,0 0-1,0 0 0,0 0 0,-1 0 0,1 0 0,0 0 1,0 0-1,0 0 0,0 0 0,0 0 0,0 0 1,-1 0-1,1 0 0,0 1 0,0-1 0,0 0 0,0 0 1,0 0-1,0 0 0,0 0 0,-1 0 0,1 0 0,0 0 1,0 0-1,0 0 0,0 1 0,0-1 0,0 0 1,0 0-1,0 0 0,0 0 0,0 0 0,0 0 0,0 0 1,0 1-1,0-1 0,0 0 0,0 0 0,-4 13 784,1 12 105,2 14-504,2 1 1,1 0 0,2 0 0,2-1-1,2 0 1,1 0 0,25 65 0,-32-98-390,1-1 1,0 1-1,0-1 1,0 0 0,0 0-1,8 8 1,-11-12-79,1 0 1,0-1-1,0 1 1,0 0-1,-1 0 1,1-1-1,0 1 1,0-1 0,0 1-1,0-1 1,0 1-1,0-1 1,0 0-1,1 1 1,-1-1-1,0 0 1,0 0 0,0 0-1,0 0 1,0 0-1,0 0 1,0 0-1,0 0 1,1 0-1,-1 0 1,0-1-1,0 1 1,0 0 0,0-1-1,0 1 1,0-1-1,0 1 1,0-1-1,0 0 1,-1 1-1,1-1 1,0 0-1,0 0 1,0 1 0,-1-1-1,1 0 1,0 0-1,0-2 1,2-1-68,0 0 1,-1-1-1,0 1 1,4-10-1,-4 8-2,8-17-306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7.278"/>
    </inkml:context>
    <inkml:brush xml:id="br0">
      <inkml:brushProperty name="width" value="0.025" units="cm"/>
      <inkml:brushProperty name="height" value="0.025" units="cm"/>
    </inkml:brush>
  </inkml:definitions>
  <inkml:trace contextRef="#ctx0" brushRef="#br0">40 0 19292,'-1'4'169,"-10"30"1801,-11 51 0,20-74-1844,0 0 0,1-1 0,1 1 0,0 0 0,0 0 0,1 0-1,1-1 1,0 1 0,4 14 0,-5-23-109,-1 1 1,1-1-1,0 1 1,1-1-1,-1 0 1,0 1-1,1-1 1,-1 0-1,1 0 1,0 0-1,-1 0 1,1 0-1,0 0 1,0-1-1,0 1 1,1 0-1,-1-1 1,0 0-1,1 0 1,2 2-1,-3-3 8,0 0-1,1 1 1,-1-1-1,1 0 1,-1 0-1,0 0 0,1-1 1,-1 1-1,1 0 1,-1-1-1,0 0 0,1 1 1,-1-1-1,0 0 1,0 0-1,0 0 1,0-1-1,0 1 0,0 0 1,0-1-1,0 0 1,0 1-1,1-3 0,4-4 73,0-1 0,-1 1 0,0-1-1,0 0 1,-1-1 0,-1 1-1,1-1 1,-1 0 0,3-14 0,-5 17-41,0 1 1,-1-1 0,0 0 0,0 0 0,0 0 0,-1 0 0,0 0 0,0 0 0,-1 0 0,0 0 0,0 0 0,-1 1-1,0-1 1,0 0 0,-4-8 0,4 12-44,0 0 1,0 1-1,0-1 0,-1 0 0,1 1 0,-1 0 1,1-1-1,-1 1 0,0 0 0,0 0 0,0 1 1,0-1-1,0 1 0,0-1 0,0 1 0,-1 0 1,1 0-1,-1 0 0,1 1 0,0-1 0,-1 1 1,-3 0-1,5 0-121,-1 0 0,1 0 0,-1 1-1,1-1 1,0 1 0,-1-1 0,1 1 0,0 0 0,0 0 0,0 0 0,0 0 0,0 0 0,0 1 0,0-1-1,0 0 1,0 1 0,0 0 0,1-1 0,-1 1 0,0 0 0,1 0 0,0 0 0,-1 0 0,1 0 0,0 0-1,0 0 1,0 1 0,1-1 0,-1 0 0,0 0 0,1 1 0,-1 3 0,1-4-40,0-2 109,0 1 1,-1-1 0,1 0-1,0 1 1,0-1 0,0 1-1,0-1 1,0 0 0,0 1-1,0-1 1,0 1 0,0-1-1,0 1 1,0-1 0,1 0-1,-1 1 1,0-1-1,0 1 1,0-1 0,0 0-1,1 1 1,-1-1 0,0 0-1,0 1 1,1-1 0,-1 0-1,0 1 1,1-1 0,6 2-725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7.727"/>
    </inkml:context>
    <inkml:brush xml:id="br0">
      <inkml:brushProperty name="width" value="0.025" units="cm"/>
      <inkml:brushProperty name="height" value="0.025" units="cm"/>
    </inkml:brush>
  </inkml:definitions>
  <inkml:trace contextRef="#ctx0" brushRef="#br0">1 20 11050,'-1'-19'5095,"8"29"-699,9 31-1208,26 133 26,-27-103-2498,38 108 0,-51-173-696,11 22 48,-13-28-66,0 1 1,1-1-1,-1 0 0,0 1 0,1-1 1,-1 1-1,1-1 0,-1 0 0,0 1 0,1-1 1,-1 0-1,1 0 0,-1 1 0,1-1 1,-1 0-1,1 0 0,-1 0 0,1 1 1,-1-1-1,1 0 0,-1 0 0,1 0 0,-1 0 1,1 0-1,-1 0 0,1 0 0,-1 0 1,1 0-1,-1-1 0,1 1 0,-1 0 0,1 0 1,-1 0-1,1-1 0,-1 1 0,1 0 1,-1 0-1,1-1 0,-1 1 0,0 0 1,1-1-1,-1 1 0,1 0 0,-1-1 0,0 1 1,0-1-1,1 0 0,4-7 8,0 0-1,-1 0 1,0-1 0,0 1 0,-1-1-1,0 0 1,-1 0 0,0 0-1,1-10 1,8-27 25,-6 29-23,-3 8-17,1 0 0,0 0 1,0 1-1,0-1 0,1 1 0,1 0 0,5-9 0,-10 17 4,1-1-1,-1 1 0,0 0 1,0 0-1,0-1 0,1 1 1,-1 0-1,0 0 0,1-1 1,-1 1-1,0 0 0,0 0 1,1 0-1,-1 0 0,0 0 1,1-1-1,-1 1 0,0 0 1,1 0-1,-1 0 0,0 0 1,1 0-1,-1 0 0,0 0 1,1 0-1,-1 0 0,0 0 1,1 0-1,-1 1 0,0-1 1,1 0-1,-1 0 0,0 0 1,1 0-1,8 12-41,0 19-14,24 135-977,-33-165 895,1 1 1,-1-1-1,0 0 0,1 1 0,-1-1 0,0 0 0,1 0 1,-1 0-1,1 1 0,0-1 0,-1 0 0,1 0 0,0 0 1,0 0-1,1 2 0,-1-4 52,0 1 0,-1 0 1,1 0-1,0 0 0,-1 0 1,1-1-1,0 1 0,-1 0 0,1 0 1,-1-1-1,1 1 0,-1-1 0,1 1 1,-1 0-1,1-1 0,-1 1 0,1-1 1,-1 1-1,1-1 0,-1 1 0,0-1 1,1 0-1,-1 1 0,0-1 0,0 1 1,1-1-1,-1 0 0,0 1 0,0-1 1,0 0-1,0 0 0,8-14-914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8.162"/>
    </inkml:context>
    <inkml:brush xml:id="br0">
      <inkml:brushProperty name="width" value="0.025" units="cm"/>
      <inkml:brushProperty name="height" value="0.025" units="cm"/>
    </inkml:brush>
  </inkml:definitions>
  <inkml:trace contextRef="#ctx0" brushRef="#br0">0 1 17788,'2'17'3214,"12"75"167,14 46-2649,-27-133-698,1 1 0,-1-1 0,1 1 0,1-1 0,-1 0 0,1 0 0,5 7 1,-8-11-27,1 0 0,-1-1 1,1 1-1,0 0 0,0-1 1,-1 1-1,1 0 0,0-1 1,0 1-1,0-1 0,-1 0 1,1 1-1,0-1 0,0 1 1,0-1-1,0 0 0,0 0 1,0 0-1,0 0 0,1 1 1,0-2-2,-1 1 0,1-1 0,-1 1 0,1-1 0,-1 0 0,1 1 0,-1-1 0,0 0 0,1 0 0,-1 0 0,0 0 0,0 0 0,0 0-1,0-1 1,0 1 0,2-3 0,5-7 37,0-2-1,-1 1 1,-1-1-1,10-26 0,13-59 32,-17 52-62,5-5-47,-17 51 32,0 0 0,0 0 0,0 0 0,0 0-1,0 0 1,0-1 0,0 1 0,0 0 0,0 0-1,0 0 1,0 0 0,0-1 0,0 1 0,0 0 0,0 0-1,0 0 1,1 0 0,-1 0 0,0 0 0,0-1 0,0 1-1,0 0 1,0 0 0,0 0 0,1 0 0,-1 0 0,0 0-1,0 0 1,0 0 0,0 0 0,0 0 0,1 0 0,-1 0-1,0-1 1,0 1 0,0 0 0,0 0 0,1 0 0,-1 0-1,0 1 1,0-1 0,4 7-34,-2 12 10,-1 39 11,-2-39 58,1-1 0,1 1 0,0-1 0,2 1 0,0-1 0,11 35 1,1-35-1110,-18-21 827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6.381"/>
    </inkml:context>
    <inkml:brush xml:id="br0">
      <inkml:brushProperty name="width" value="0.025" units="cm"/>
      <inkml:brushProperty name="height" value="0.025" units="cm"/>
    </inkml:brush>
  </inkml:definitions>
  <inkml:trace contextRef="#ctx0" brushRef="#br0">1 22 17692,'1'-2'396,"2"-10"1005,-3 12-1361,0 0 0,0-1-1,0 1 1,0 0 0,0 0 0,0 0 0,0-1 0,0 1 0,0 0 0,0 0 0,0 0 0,0-1 0,0 1 0,0 0 0,0 0 0,0 0 0,0-1 0,0 1 0,0 0 0,0 0 0,0-1 0,0 1 0,0 0 0,0 0 0,-1 0 0,1 0 0,0-1 0,0 1 0,0 0 0,0 0-1,0 0 1,-1 0 0,1 0 0,0-1 0,0 1 0,0 0 0,-1 0 0,1 0 0,0 0 0,12 23 3309,22 29-2416,66 77-1,52 39-793,-135-150-75,95 91 161,-8-8 76,-84-74-548,-19-27 215,-1 0 0,0 1-1,0-1 1,0 1 0,1-1 0,-1 0-1,0 1 1,0-1 0,0 1 0,0-1 0,0 1-1,0-1 1,0 0 0,0 1 0,0-1-1,0 1 1,0-1 0,0 1 0,0-1 0,0 0-1,0 1 1,-1-1 0,1 1 0,0-1-1,-1 1 1,1-1-61,-1 1 0,0-1-1,0 1 1,0-1 0,0 0-1,0 0 1,0 0 0,0 1-1,0-1 1,1 0 0,-1 0-1,0 0 1,0 0 0,0 0-1,0-1 1,0 1 0,-2 0-1,-2-2-37,0 1-1,0-1 1,0 1 0,1-2-1,-1 1 1,0 0 0,-7-6-1,-19-16-549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6.841"/>
    </inkml:context>
    <inkml:brush xml:id="br0">
      <inkml:brushProperty name="width" value="0.025" units="cm"/>
      <inkml:brushProperty name="height" value="0.025" units="cm"/>
    </inkml:brush>
  </inkml:definitions>
  <inkml:trace contextRef="#ctx0" brushRef="#br0">12 620 13243,'-1'1'179,"0"-1"1,1 1 0,-1 0-1,0-1 1,0 1 0,0 0-1,1 0 1,-1 0-1,1-1 1,-1 1 0,1 0-1,-1 0 1,1 0 0,-1 0-1,1 0 1,0 0-1,-1 0 1,1 0 0,0 0-1,0 0 1,0 1 0,0-1-1,0 0 1,0 0-1,0 1 1,1-1-12,0 0-1,-1 0 1,1 0 0,0-1-1,0 1 1,0 0 0,0 0-1,0-1 1,0 1-1,0 0 1,0-1 0,0 1-1,0-1 1,0 1 0,0-1-1,0 0 1,0 0 0,2 1-1,3 0 145,0-1-1,-1 1 1,1-1-1,0 0 0,-1-1 1,1 1-1,0-1 1,10-3-1,-12 2-193,1-1 0,0 0-1,-1 0 1,0 0 0,0 0-1,0-1 1,0 0 0,-1 1 0,1-1-1,-1-1 1,0 1 0,0 0-1,-1-1 1,1 0 0,-1 1 0,0-1-1,2-7 1,1-4 79,-1 0 0,0-1 0,-1 1 1,0-22-1,-1 2 16,-3 0 1,-1 0-1,-2 0 1,-14-62-1,3 39-97,-3 2-1,-25-57 0,43 113-157,4 3 11,10 11-7,24 24-9,-31-30 25,30 29-92,1-2 0,2-1 0,1-3-1,2-1 1,88 45 0,-90-60 26,-3-6-44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2.308"/>
    </inkml:context>
    <inkml:brush xml:id="br0">
      <inkml:brushProperty name="width" value="0.025" units="cm"/>
      <inkml:brushProperty name="height" value="0.025" units="cm"/>
    </inkml:brush>
  </inkml:definitions>
  <inkml:trace contextRef="#ctx0" brushRef="#br0">5 0 20028,'2'7'382,"-1"0"0,1 0-1,-1 1 1,0-1 0,-1 0-1,0 0 1,0 1 0,-1-1-1,0 0 1,-2 10 0,-1 18 480,4-32-821,-2 118 1148,2-107-1109,2 1 1,0-1-1,0 0 0,1 0 1,1 0-1,7 17 1,-10-29-91,-1 0 0,1 0 1,0 0-1,0 0 0,1-1 1,-1 1-1,0 0 0,1-1 1,-1 1-1,0-1 0,1 1 1,0-1-1,-1 0 0,1 0 1,3 2-1,-4-2-15,1-1 0,-1 0 1,1 0-1,-1 1 0,0-1 0,1 0 0,-1 0 1,0-1-1,1 1 0,-1 0 0,0 0 0,1-1 1,-1 1-1,0 0 0,1-1 0,-1 1 0,0-1 1,0 0-1,1 1 0,-1-1 0,0 0 0,0 0 1,0 0-1,1-1 0,5-6-231,0 0 1,-1 0-1,0 0 0,9-18 1,-11 19 64,1-1 1,-1 1 0,1 0-1,0 0 1,1 0 0,0 0 0,8-6-1,-13 12 178,-1 1 0,0 0 0,1-1 0,-1 1-1,1 0 1,-1-1 0,0 1 0,1 0 0,-1 0-1,1 0 1,-1 0 0,1-1 0,-1 1 0,1 0-1,-1 0 1,1 0 0,-1 0 0,1 0 0,-1 0-1,1 0 1,-1 0 0,1 0 0,-1 0 0,1 0-1,-1 1 1,1-1 0,-1 0 0,1 0 0,-1 0 0,1 1-1,-1-1 1,0 0 0,2 1 0,-1 1 4,0-1 1,0 1-1,0-1 1,0 1 0,0-1-1,-1 1 1,1 0-1,0 0 1,0 3-1,5 40 182,-6-45-173,0 20 342,0-1 1,-2 1-1,-6 35 0,6-45-106,0 0 0,-1 0 0,-1 0 0,0 0 0,0-1 0,-1 1 0,0-1 0,-12 17 0,15-25-186,1 1-1,-1 0 1,1 0 0,-1-1 0,0 1-1,0-1 1,0 0 0,0 1 0,0-1-1,0 0 1,0 0 0,0 0-1,0 0 1,-5 0 0,6-1-87,-1 0-1,1 0 1,-1 0 0,1 0-1,-1 0 1,0 0 0,1 0-1,-1-1 1,1 1 0,-1-1-1,1 1 1,-1-1 0,1 0-1,0 0 1,-1 1-1,1-1 1,-2-1 0,1-1-37,-1 0 1,1 1-1,0-1 1,0 0 0,0 0-1,0 0 1,1 0-1,-1 0 1,1 0-1,-1-1 1,1 1-1,0 0 1,1-1 0,-1 1-1,1-1 1,-1 1-1,1-1 1,0-6-1,7-19-363,3 0-174</inkml:trace>
  <inkml:trace contextRef="#ctx0" brushRef="#br0" timeOffset="1">326 47 17228,'-9'13'1976,"1"12"-1248,-4 6-168,1 2 2057,2 6-1785,1 1-120,3 1-128,4 0-63,1-7-89,6-2-160,2-8-456,1-3-296,1-5-681,1-3 865,-5-10 8,3-4-200,-4-10-144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8.151"/>
    </inkml:context>
    <inkml:brush xml:id="br0">
      <inkml:brushProperty name="width" value="0.025" units="cm"/>
      <inkml:brushProperty name="height" value="0.025" units="cm"/>
    </inkml:brush>
  </inkml:definitions>
  <inkml:trace contextRef="#ctx0" brushRef="#br0">0 1 15315,'2'50'5729,"5"27"-3262,2 13-1538,-8-64-690,0 1-18,1 0 1,1 0 0,13 52-1,-16-78-218,0-1 0,0 1-1,0-1 1,0 1-1,0-1 1,0 1-1,1-1 1,-1 1 0,0-1-1,0 1 1,0-1-1,1 1 1,-1-1-1,0 1 1,1-1-1,-1 1 1,0-1 0,1 1-1,-1-1 1,0 0-1,1 1 1,-1-1-1,1 0 1,-1 1-1,1-1 1,-1 0 0,1 0-1,-1 0 1,1 1-1,-1-1 1,1 0-1,-1 0 1,1 0 0,-1 0-1,1 0 1,0 0-1,-1 0 1,1 0-1,-1 0 1,1 0-1,-1 0 1,1 0 0,-1 0-1,1-1 1,-1 1-1,1 0 1,-1 0-1,1-1 1,-1 1-1,1 0 1,-1 0 0,1-1-1,-1 1 1,0-1-1,1 1 1,-1 0-1,0-1 1,1 1 0,-1-1-1,23-31 102,29-75 97,-39 77-166,1 0 1,2 1-1,34-49 1,-49 77-37,0-1 0,0 1 0,0 0 0,0 0 1,0 0-1,0 0 0,0 0 0,0 0 0,0 0 0,0 0 1,0 0-1,1 0 0,-1 1 0,0-1 0,1 1 1,-1-1-1,1 1 0,-1-1 0,1 1 0,-1 0 0,3-1 1,-3 2-1,0-1 0,1 1 0,-1 0 0,0 0 0,0-1 0,0 1 0,0 0 0,0 0 0,0 0 0,0 0 0,-1 0 0,1 0 0,0 0 0,0 1 0,-1-1 0,1 0 0,-1 0 0,1 0 0,-1 1 0,0-1 0,1 0 0,-1 1 0,0 1 0,8 59-39,-8-49 46,1 0-1,1 0 0,0-1 1,5 18-1,-7-29-3,1 0 0,-1 0 1,0 0-1,1 0 0,-1 0 1,1 0-1,-1 0 0,1 0 0,0 0 1,-1-1-1,1 1 0,0 0 0,0 0 1,0 0-1,-1-1 0,1 1 1,0 0-1,0-1 0,0 1 0,0-1 1,0 1-1,0-1 0,2 1 1,-1-1 1,-1 0 1,1 0 0,0 0-1,0 0 1,0-1 0,0 1-1,-1 0 1,1-1 0,0 0-1,0 1 1,-1-1 0,4-2-1,4-2 19,0-2 0,0 1 0,14-15 0,-21 19-19,49-55 77,-38 41-72,1 1 0,0 0 0,26-20 0,-39 34-8,-1 1-1,1-1 1,-1 1-1,1-1 1,0 1 0,-1 0-1,1-1 1,0 1-1,-1 0 1,1-1 0,0 1-1,-1 0 1,1 0 0,0 0-1,-1 0 1,1 0-1,0-1 1,-1 1 0,1 1-1,0-1 1,0 0-1,-1 0 1,1 0 0,0 0-1,-1 0 1,1 1-1,0-1 1,0 1 0,1 0 2,-1 0 0,0 0 1,-1 0-1,1 1 0,0-1 1,0 0-1,0 1 0,-1-1 1,1 0-1,-1 1 0,1-1 1,-1 1-1,1 1 0,1 9 37,-1 0-1,0 22 0,-1-27-20,-1 52 120,0-31-136,3 37 1,1-57-1330,1-15-788,0 0 2026,3-2-613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8.885"/>
    </inkml:context>
    <inkml:brush xml:id="br0">
      <inkml:brushProperty name="width" value="0.025" units="cm"/>
      <inkml:brushProperty name="height" value="0.025" units="cm"/>
    </inkml:brush>
  </inkml:definitions>
  <inkml:trace contextRef="#ctx0" brushRef="#br0">122 78 15235,'1'-4'440,"0"0"0,-1 0 0,1 0 0,-1 0 0,0 0 0,0 0 0,0-1 0,0 1 0,-1 0 0,0 0 0,0 0 0,-1-4 0,2 7-355,-1 0-1,1 0 0,0 0 0,0 0 1,-1 0-1,1 0 0,0 0 0,-1 0 1,1 0-1,-1 1 0,1-1 0,-1 0 1,1 0-1,-1 1 0,0-1 0,1 0 1,-1 1-1,0-1 0,0 0 0,0 1 1,1-1-1,-1 1 0,0-1 0,0 1 1,0 0-1,0-1 0,0 1 0,0 0 1,0 0-1,0 0 0,0-1 0,0 1 1,0 0-1,0 0 0,1 0 0,-1 1 1,0-1-1,0 0 0,0 0 0,0 0 1,0 1-1,0-1 0,0 1 0,0-1 1,0 0-1,1 1 0,-1-1 0,0 1 1,0 0-1,0-1 0,1 1 0,-1 0 1,0-1-1,1 1 0,-1 1 0,-5 5 13,0 0 0,1 0 0,-1 0-1,2 1 1,-1 0 0,1 0 0,1 0-1,-1 0 1,-1 10 0,-4 14 3,-5 34-1,11-55-64,2 0-1,-1 0 0,1 0 0,1 0 0,0 1 0,0-1 1,4 18-1,-4-29-28,0 1 0,0 0 0,0 0-1,1 0 1,-1 0 0,0 0 0,1 0 0,-1-1 0,0 1 0,1 0 0,-1 0 0,1 0 0,-1-1 0,1 1 0,0 0 0,-1-1-1,1 1 1,0-1 0,0 1 0,-1 0 0,1-1 0,0 0 0,0 1 0,-1-1 0,1 1 0,2-1 0,-2 0 1,0 0 1,1 0-1,-1-1 1,0 1-1,1 0 1,-1-1-1,0 0 1,0 1-1,0-1 1,1 1-1,-1-1 1,0 0-1,0 0 1,0 0-1,1-1 1,6-6 26,-2-1 0,1 1 0,7-13 0,-13 18-27,27-45 35,-22 35-37,1-1-1,1 1 1,0 1-1,1 0 1,1 0-1,-1 0 1,16-13-1,-23 24-5,-1 0-1,1-1 1,-1 1-1,1 0 1,-1 0-1,1 0 1,0 0-1,-1 1 1,1-1-1,0 0 1,0 1-1,-1-1 1,1 1-1,0-1 1,0 1-1,0 0 1,0 0-1,0 0 1,-1 0-1,1 0 0,0 0 1,3 1-1,-3 1-1,0-1-1,0 0 0,0 0 0,0 1 0,-1-1 0,1 1 0,0 0 1,-1-1-1,1 1 0,-1 0 0,0 0 0,0 0 0,1 0 0,-1 0 1,1 4-1,2 7-7,0-1 1,-1 1 0,-1 0-1,0 1 1,1 13 0,-3-17-4,0-7 11,0 1 0,0 0 0,1 0-1,-1 0 1,1 0 0,2 5 0,-3-8 3,0-1 0,0 1 0,0-1 0,1 0-1,-1 1 1,0-1 0,0 0 0,1 1 0,-1-1 0,0 0 0,1 1 0,-1-1 0,1 0 0,-1 1 0,0-1 0,1 0 0,-1 0 0,1 0 0,-1 0 0,0 1 0,1-1 0,-1 0 0,2 0-1,-1 0 2,0 0-1,0-1 0,1 1 1,-1 0-1,0-1 0,0 1 0,1-1 1,-1 1-1,0-1 0,0 1 0,0-1 1,0 0-1,1 0 0,24-21-85,30-30 0,-38 33-1,1 1 0,1 1 0,35-24-1,-52 40 75,-1-1-1,1 1 1,-1 0 0,1-1-1,-1 1 1,1 0-1,0 1 1,-1-1-1,1 0 1,0 1-1,0-1 1,0 1-1,-1 0 1,1 0-1,0 0 1,4 1-1,-5 0 8,0 0-1,0 0 0,0 0 0,0 0 0,-1 1 1,1-1-1,0 0 0,-1 1 0,1-1 0,-1 1 1,1 0-1,-1-1 0,0 1 0,0 0 0,0 0 1,0 0-1,0 0 0,0 0 0,-1 0 0,1 0 1,0 0-1,-1 3 0,3 9-64,-1 0 1,-1 0-1,-1 1 0,0-1 0,-1 0 1,-2 16-1,2-28-860,9-26-811,2 6 1134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9.365"/>
    </inkml:context>
    <inkml:brush xml:id="br0">
      <inkml:brushProperty name="width" value="0.025" units="cm"/>
      <inkml:brushProperty name="height" value="0.025" units="cm"/>
    </inkml:brush>
  </inkml:definitions>
  <inkml:trace contextRef="#ctx0" brushRef="#br0">154 1 18556,'-28'26'2057,"-41"49"0,63-67-1792,-1 0 0,1 1-1,1 0 1,-1 1 0,2-1 0,-1 1 0,1 0-1,1 0 1,0 0 0,-4 20 0,7-28-240,0-1 0,0 0 1,0 1-1,0-1 0,0 0 0,0 1 0,0-1 1,0 0-1,0 1 0,1-1 0,-1 0 1,0 0-1,1 1 0,-1-1 0,1 0 1,0 0-1,-1 0 0,1 1 0,0-1 1,0 0-1,0 0 0,0 0 0,1 1 1,-1-2-11,1 1 0,-1 0 0,1-1 0,-1 1 0,1-1 0,0 0 0,-1 0 0,1 1 0,-1-1 0,1 0 0,0 0 0,-1 0 0,1-1 0,-1 1 0,1 0 0,0 0 1,-1-1-1,1 1 0,1-2 0,5-2-9,-1 1 0,0-2 0,0 1 1,0-1-1,0 0 0,-1 0 0,0-1 0,0 0 1,-1 0-1,10-14 0,-3 3-38,-1-1 0,0-1 0,8-21 0,-16 34-2,-1 0 1,1 0 0,-1 0-1,0-1 1,-1 1 0,1 0-1,-1-1 1,0 1 0,-1-13-1,0 19 30,0 0 0,0 0 1,0 0-1,0 1 0,0-1 0,0 0 0,0 0 0,-1 0 0,1 0 0,0 1 0,0-1 0,0 0 0,0 0 1,0 0-1,-1 0 0,1 0 0,0 1 0,0-1 0,0 0 0,-1 0 0,1 0 0,0 0 0,0 0 0,0 0 0,-1 0 1,1 0-1,0 0 0,0 0 0,0 0 0,-1 0 0,1 0 0,0 0 0,0 0 0,0 0 0,-1 0 0,1 0 1,0 0-1,0 0 0,0 0 0,-1 0 0,1 0 0,0 0 0,0-1 0,0 1 0,-1 0 0,1 0 0,0 0 1,0 0-1,0 0 0,0-1 0,0 1 0,-1 0 0,1 0 0,0 0 0,0-1 0,0 1 0,0 0 0,0 0 1,0 0-1,0-1 0,0 1 0,0 0 0,0 0 0,0 0 0,0-1 0,0 1 0,-8 14-72,4-4 26,1-1 0,1 1 0,0 0 1,0 0-1,1 0 0,0 0 0,1 14 1,0-19-31,1-1 1,-1 0 0,1 0 0,0 0-1,0 0 1,0 0 0,1 0 0,-1 0-1,4 4 1,-4-6-10,0 0 0,1-1-1,-1 1 1,0 0 0,1-1 0,0 0-1,-1 1 1,1-1 0,0 0 0,0 0-1,-1 0 1,1 0 0,0 0 0,0 0-1,0 0 1,0-1 0,0 1 0,4 0 0,-3-1-46,0 0 1,0 0 0,0 0-1,0-1 1,0 1 0,0-1 0,0 1-1,0-1 1,-1 0 0,1 0-1,0-1 1,-1 1 0,1 0 0,-1-1-1,1 0 1,-1 1 0,1-1 0,3-4-1,1-2-147,-1 1-1,0-1 1,0 0-1,7-14 1,9-20-494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0.016"/>
    </inkml:context>
    <inkml:brush xml:id="br0">
      <inkml:brushProperty name="width" value="0.025" units="cm"/>
      <inkml:brushProperty name="height" value="0.025" units="cm"/>
    </inkml:brush>
  </inkml:definitions>
  <inkml:trace contextRef="#ctx0" brushRef="#br0">16 1 17508,'-4'10'601,"1"1"0,1 0 1,-1 0-1,2 0 1,0 0-1,0 1 0,2 18 1,13 79 664,-11-91-1115,39 184 633,11 76 115,-53-277-874,0-1 1,1 1-1,-1 0 1,0 0 0,0-1-1,0 1 1,0 0-1,0 0 1,0 0-1,0-1 1,0 1 0,0 0-1,0 0 1,-1 0-1,1-1 1,0 1 0,-1 0-1,0 1 1,-7-10 158,-12-30-134,18 35-15,-11-25-5,0 5-70,2 0 1,1-1 0,0-1-1,-10-44 1,20 67 29,0 0 0,0 1 1,0-1-1,-1 1 0,1-1 0,1 1 1,-1-1-1,0 1 0,0-1 0,1 1 1,-1-1-1,0 1 0,1-1 0,0 1 1,-1 0-1,1-1 0,0 1 0,0 0 1,-1-1-1,1 1 0,0 0 0,0 0 1,0 0-1,1 0 0,-1 0 0,0 0 1,0 0-1,1 0 0,-1 0 0,0 1 1,1-1-1,-1 1 0,0-1 0,1 1 1,-1-1-1,4 0 0,5 0-255,0 0 0,0 0 0,0 1 0,16 1-1,-9 0-328,-3 0-265,1-1-1,0-1 1,0 0 0,25-5-1,-36 5 790,-1 0 1,0 0-1,0 0 1,0-1-1,0 1 1,0-1-1,0 1 0,0-1 1,0 0-1,0 0 1,-1-1-1,1 1 1,-1 0-1,0-1 0,0 1 1,0-1-1,0 0 1,0 0-1,0 0 0,-1 0 1,1 0-1,-1 0 1,0 0-1,0 0 1,0-1-1,0-4 0,-18 57 3143,-7 66-161,21-97-2498,1 0 1,1 0-1,0-1 0,3 29 1,-2-45-385,0 1 0,1 0 0,-1-1 0,0 1 1,1-1-1,-1 1 0,1-1 0,-1 1 0,1-1 0,0 1 1,-1-1-1,1 1 0,0-1 0,0 0 0,0 1 0,0-1 1,0 0-1,0 0 0,3 1 0,-3-1-25,0-1-1,0 1 0,1-1 1,-1 0-1,0 1 1,1-1-1,-1 0 1,0 0-1,1 0 0,-1 0 1,0 0-1,1 0 1,-1-1-1,1 1 1,-1 0-1,0-1 0,0 1 1,2-1-1,6-4-157,0 0 0,-1-1 0,1 0 0,12-12 0,-15 13-5,35-35-668,-32 31 579,0-1 0,0 2 0,1-1 0,0 1 1,0 0-1,1 1 0,22-11 0,-31 17 247,-1 0 1,1 1-1,-1-1 0,1 1 1,-1-1-1,1 1 1,-1-1-1,1 1 0,0 0 1,-1 0-1,1 0 0,-1 0 1,1 0-1,0 0 0,-1 0 1,1 1-1,-1-1 0,1 1 1,-1-1-1,1 1 0,-1-1 1,1 1-1,-1 0 0,1 0 1,-1 0-1,0-1 0,1 1 1,-1 1-1,2 1 0,0 1 142,-1 1-1,0 0 0,0-1 1,0 1-1,0 0 0,0 1 1,0 6-1,6 16 447,-8-27-571,1-1 1,-1 1 0,0 0 0,1 0 0,-1-1 0,1 1 0,-1-1 0,1 1 0,-1 0 0,1-1 0,-1 1 0,1-1 0,0 1 0,-1-1 0,1 0 0,0 1 0,-1-1 0,1 1-1,0-1 1,-1 0 0,1 0 0,0 0 0,0 1 0,-1-1 0,1 0 0,0 0 0,0 0 0,0 0 0,-1 0 0,1 0 0,0 0 0,0 0 0,-1-1 0,1 1 0,0 0 0,0 0-1,-1-1 1,2 0 0,29-17-177,-27 16 120,50-41-928,-37 28 436,0 1 1,1 1 0,32-17-1,-48 29 451,0 0-1,0 0 0,1 0 0,-1 0 1,1 0-1,-1 1 0,0-1 0,1 1 1,-1 0-1,1-1 0,-1 1 0,1 0 1,3 1-1,-5 0 58,0-1 0,1 1 0,-1-1 0,0 1 1,0-1-1,0 1 0,0 0 0,0 0 0,-1 0 0,1-1 0,0 1 0,0 0 1,0 0-1,-1 0 0,1 0 0,0 0 0,-1 1 0,1-1 0,-1 0 0,0 0 1,1 0-1,-1 0 0,0 1 0,1-1 0,-1 0 0,0 0 0,0 0 0,0 2 1,-1 13-48,1 0 0,-2-1 0,-5 25 0,1-13 28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1.403"/>
    </inkml:context>
    <inkml:brush xml:id="br0">
      <inkml:brushProperty name="width" value="0.025" units="cm"/>
      <inkml:brushProperty name="height" value="0.025" units="cm"/>
    </inkml:brush>
  </inkml:definitions>
  <inkml:trace contextRef="#ctx0" brushRef="#br0">171 97 16251,'1'-6'363,"-1"0"0,1 1 0,-1-1-1,0 0 1,0 0 0,-1 1-1,1-1 1,-1 0 0,-3-9 0,3 14-236,1-1 1,-1 0-1,0 1 1,0-1-1,0 0 1,0 1-1,0-1 1,0 1-1,0-1 0,-1 1 1,1 0-1,0-1 1,-1 1-1,1 0 1,-1 0-1,0 0 1,1 0-1,-1 0 1,0 1-1,1-1 1,-1 0-1,0 1 1,0-1-1,0 1 1,1 0-1,-1-1 1,0 1-1,0 0 1,0 0-1,0 0 1,0 1-1,0-1 1,-3 1-1,2 0-57,0 0 0,1 0 0,-1 0 0,0 1 0,1-1 0,-1 1 0,1 0 0,-1-1 1,1 1-1,0 0 0,-1 0 0,1 1 0,0-1 0,0 0 0,1 1 0,-1-1 0,1 1 0,-3 4 0,-1 4-22,0 1 1,1-1-1,-4 16 0,1 8 57,0 1-1,3 0 0,1 0 1,1 0-1,4 40 0,4-8 336,27 118 0,-28-160-301,2 0 0,1-1 1,1 0-1,1 0 0,27 45 0,-37-69-136,0-1 0,0 0 0,0 0 0,0 1 0,0-1 0,0 0 0,0 0 0,0 0 0,0 1 0,0-1 0,0 0 0,0 0 0,1 0 0,-1 1 0,0-1 0,0 0-1,0 0 1,0 0 0,0 1 0,1-1 0,-1 0 0,0 0 0,0 0 0,0 0 0,1 0 0,-1 0 0,0 0 0,0 1 0,0-1 0,1 0 0,-1 0 0,0 0 0,0 0 0,1 0 0,-1 0 0,0 0 0,0 0 0,1 0 0,-1 0 0,0-11 69,-7-17-20,-75-141-291,71 147 186,-6-8-37,-10-22-79,27 52 168,0 0-1,0-1 1,-1 1-1,1-1 1,0 1-1,0 0 1,0-1 0,0 1-1,0-1 1,0 1-1,0-1 1,0 1 0,0 0-1,0-1 1,0 1-1,0-1 1,0 1 0,0-1-1,0 1 1,0 0-1,1-1 1,-1 1-1,0-1 1,0 1 0,0 0-1,1-1 1,-1 1-1,0 0 1,1-1 0,-1 1-1,0 0 1,0-1-1,1 1 1,-1 0 0,1 0-1,-1-1 1,0 1-1,1 0 1,-1 0-1,1 0 1,-1-1 0,0 1-1,1 0 1,-1 0-1,1 0 1,-1 0 0,1 0-1,-1 0 1,1 0-1,-1 0 1,0 0-1,1 0 1,-1 0 0,1 1-1,-1-1 1,1 0-1,38 7-199,-20-2-89,-3-3-91,0 0 1,0-1-1,0-1 0,0-1 1,0 0-1,0-1 1,0 0-1,0-1 1,0-1-1,-1-1 0,0 0 1,0-1-1,0-1 1,-1 0-1,14-9 1,8-13-669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1.898"/>
    </inkml:context>
    <inkml:brush xml:id="br0">
      <inkml:brushProperty name="width" value="0.025" units="cm"/>
      <inkml:brushProperty name="height" value="0.025" units="cm"/>
    </inkml:brush>
  </inkml:definitions>
  <inkml:trace contextRef="#ctx0" brushRef="#br0">104 36 15787,'-8'6'586,"0"1"-1,1 0 0,0 0 1,1 0-1,-1 1 0,1 0 0,1 1 1,0-1-1,0 1 0,-6 14 0,6-8-56,-1 0 0,2 1-1,0-1 1,0 1 0,-1 28-1,5-37-405,0 1-1,0-1 0,1 0 1,0 0-1,0 1 1,1-1-1,-1 0 0,4 7 1,-4-12-103,0 0 1,-1-1-1,1 1 0,0 0 1,0-1-1,0 1 1,0-1-1,1 1 1,-1-1-1,0 0 1,1 1-1,-1-1 0,1 0 1,-1 0-1,1 0 1,-1 0-1,1 0 1,0 0-1,-1 0 1,1-1-1,0 1 0,0 0 1,0-1-1,-1 0 1,1 1-1,0-1 1,0 0-1,0 0 1,0 0-1,0 0 0,0-1 1,-1 1-1,1 0 1,0-1-1,0 1 1,2-2-1,3-1-28,-1 0 0,0-1 0,0 0-1,0 0 1,0 0 0,-1 0 0,0-1 0,0 0-1,0 0 1,0-1 0,-1 1 0,0-1 0,0 0 0,0 0-1,-1-1 1,3-6 0,4-11-86,-1 0 0,-2 0-1,6-28 1,-6 22-103,-2 0 0,1-49 0,-17 164 27,10-66 181,-5 93 149,6-95-101,1 0 0,1 0 0,0 0-1,8 25 1,-10-40-109,1 1 0,0 0 0,0-1 0,0 1 1,1-1-1,-1 1 0,0-1 0,1 0 0,0 0 0,0 1 0,-1-1 0,1 0 1,0-1-1,1 1 0,-1 0 0,0-1 0,5 3 0,-6-3-31,1-1 0,0 1-1,-1-1 1,1 0 0,-1 0 0,1 0 0,0 0-1,-1 0 1,1 0 0,-1 0 0,1-1 0,0 1-1,-1 0 1,1-1 0,-1 1 0,1-1-1,-1 0 1,1 0 0,-1 1 0,0-1 0,1 0-1,-1 0 1,0 0 0,0 0 0,1-1 0,-1 1-1,0 0 1,0 0 0,0-1 0,-1 1-1,2-3 1,11-21-530,-3-7-231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2.303"/>
    </inkml:context>
    <inkml:brush xml:id="br0">
      <inkml:brushProperty name="width" value="0.025" units="cm"/>
      <inkml:brushProperty name="height" value="0.025" units="cm"/>
    </inkml:brush>
  </inkml:definitions>
  <inkml:trace contextRef="#ctx0" brushRef="#br0">0 0 17636,'2'5'358,"-1"0"-1,0 0 1,0 0 0,-1 0 0,1 0 0,-1 0-1,-1 8 1,2 6 355,2 51 594,11 106 363,-11-150-1468,2-1-1,1 0 1,1 0 0,17 40-1,-23-62-179,0 0 0,1 0 0,-1 0 0,1-1 0,0 1 0,0-1 0,0 1 0,0-1 0,0 0 0,1 1 0,-1-1-1,1 0 1,-1-1 0,5 4 0,-5-5-18,0 1 0,0-1-1,-1 0 1,1 1 0,0-1 0,-1 0-1,1 0 1,0 0 0,0 0 0,0 0-1,-1-1 1,1 1 0,0 0-1,-1-1 1,1 1 0,0-1 0,-1 0-1,1 0 1,-1 1 0,1-1-1,-1 0 1,1 0 0,-1-1 0,0 1-1,1 0 1,-1 0 0,2-3-1,4-5-27,0 0-1,-1 0 0,0 0 0,0-1 0,-1 0 0,-1 0 1,1-1-1,-2 0 0,4-15 0,2-14-88,3-49-1,-11 78 91,4-31-52,-2 1 1,-4-81 0,-4 103 120,4 19-44,1 0 0,0 0 0,0 0-1,0 0 1,-1 0 0,1 1 0,0-1-1,0 0 1,-1 0 0,1 0 0,0 0-1,0 0 1,0 0 0,-1 0 0,1 1-1,0-1 1,0 0 0,0 0 0,-1 0-1,1 0 1,0 1 0,0-1 0,0 0-1,0 0 1,0 0 0,0 1 0,-1-1-1,1 0 1,0 0 0,0 1 0,0-1-1,0 0 1,0 0 0,0 0 0,0 1-1,0-1 1,0 0 0,-7 40 86,3 5 11,7 88 0,-2-117-212,1 0 0,1 0 0,0-1 0,1 1 0,1-1 0,1 0 0,0 0 0,0-1 0,12 18 0,-17-29 92,2 0-1,-1 0 1,0-1-1,0 1 1,1 0-1,0-1 1,3 3-1,-4-4 1,-1 0 1,1-1-1,0 1 0,-1-1 1,1 1-1,0-1 0,0 0 1,0 1-1,-1-1 0,1 0 1,2 0-1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2.991"/>
    </inkml:context>
    <inkml:brush xml:id="br0">
      <inkml:brushProperty name="width" value="0.025" units="cm"/>
      <inkml:brushProperty name="height" value="0.025" units="cm"/>
    </inkml:brush>
  </inkml:definitions>
  <inkml:trace contextRef="#ctx0" brushRef="#br0">14 261 15635,'0'1'108,"0"0"0,0 0 0,0-1-1,1 1 1,-1 0 0,0 0 0,0 0-1,1-1 1,-1 1 0,0 0 0,1 0 0,-1 0-1,1-1 1,-1 1 0,1 0 0,-1-1-1,1 1 1,0-1 0,-1 1 0,1 0-1,0-1 1,-1 1 0,1-1 0,0 0-1,-1 1 1,1-1 0,0 0 0,0 1 0,0-1-1,0 0 1,-1 0 0,1 0 0,0 1-1,0-1 1,0 0 0,0 0 0,-1-1-1,1 1 1,0 0 0,0 0 0,0 0 0,0 0-1,0-1 1,-1 1 0,1 0 0,0-1-1,0 1 1,-1-1 0,1 1 0,0-1-1,0 0 1,5-3 348,-1-1 0,0 1-1,0-1 1,0 0-1,4-7 1,3-5 54,0 0 0,-1-1-1,11-23 1,-18 31-432,1 0 1,-2-1-1,1 1 0,-2-1 0,1 0 0,-1 0 1,0-20-1,-2 29-72,0 0-1,0 0 1,0 0 0,0 0 0,-1 0 0,1 0-1,-1 0 1,0 0 0,1 0 0,-1 1 0,0-1-1,0 0 1,0 0 0,0 0 0,0 1 0,-3-3-1,3 3-2,0 0-1,0 0 0,0 1 0,0-1 0,0 1 0,-1-1 0,1 1 1,0-1-1,0 1 0,0 0 0,-1-1 0,1 1 0,0 0 0,-1 0 1,1 0-1,0 0 0,0 0 0,-1 0 0,1 0 0,0 1 0,0-1 1,-1 0-1,1 1 0,0-1 0,0 1 0,0-1 0,-3 2 0,-2 2 1,1 1 1,-1-1-1,1 1 0,0 0 0,0 0 0,0 1 0,1 0 0,0 0 0,0 0 0,0 0 0,1 0 0,0 1 0,-3 8 0,-5 14-7,-10 50-1,15-50-4,-4 39 0,9-58 7,0-1 0,1 0 0,0 1 0,1-1 0,0 0 0,1 0 0,0 1 0,3 11 0,-4-20 0,0 1 0,-1-1 0,1 1 0,0-1 1,-1 1-1,1-1 0,0 1 0,0-1 0,0 0 0,0 0 1,1 1-1,-1-1 0,0 0 0,0 0 0,1 0 0,-1 0 0,1 0 1,-1-1-1,1 1 0,-1 0 0,1-1 0,-1 1 0,4 0 1,-3-1-9,1 0 0,0 0 0,0-1 1,0 1-1,0-1 0,-1 1 1,1-1-1,0 0 0,-1 0 0,1 0 1,0-1-1,3-2 0,6-4-61,0-1-1,-1 0 1,21-22 0,52-72-291,-12 15-11,-55 73 306,-16 15 66,-1 0-1,1 0 1,-1-1-1,1 1 1,-1 0-1,1 0 1,0 0-1,-1 0 1,1-1-1,-1 1 0,1 0 1,-1 0-1,1 0 1,0 0-1,-1 1 1,1-1-1,-1 0 1,1 0-1,-1 0 1,2 1-1,0 0 4,-1 1 0,1 0 0,-1-1 0,0 1 0,1 0-1,-1 0 1,0 0 0,0 0 0,0 0 0,0 0 0,0 0 0,-1 1-1,1-1 1,0 3 0,10 57 103,-10-50-66,0 0 0,1 0-1,1 0 1,0-1 0,1 1-1,0-1 1,8 17 0,-11-26-29,0-1 0,1 1 0,-1 0 0,0 0 0,1-1 1,-1 1-1,1-1 0,0 1 0,-1-1 0,1 1 0,0-1 0,0 0 0,0 0 1,0 0-1,0 0 0,0-1 0,0 1 0,0 0 0,0-1 0,1 1 0,-1-1 0,0 0 1,0 0-1,0 0 0,1 0 0,-1 0 0,0 0 0,0-1 0,0 1 0,0-1 1,1 1-1,-1-1 0,0 0 0,0 0 0,0 0 0,0 0 0,2-2 0,6-3-3,0-1 0,-1 0 0,0-1 1,-1 1-1,14-18 0,42-57-327,-62 80 288,-1 0 1,0 0 0,1 1 0,-1-1 0,1 0 0,-1 1 0,1-1 0,0 1 0,3-2-1,-5 2 25,1 1-1,-1 0 1,0 0-1,0 0 0,1 0 1,-1 0-1,0 0 0,0 0 1,1 0-1,-1 0 0,0 0 1,0 0-1,1 0 0,-1 0 1,0 0-1,0 0 0,1 0 1,-1 0-1,0 0 1,0 1-1,1-1 0,-1 0 1,0 0-1,0 0 0,0 0 1,1 0-1,-1 1 0,0-1 1,0 0-1,4 14-144,-9 94-1094,0-37 372,5-51 526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4.014"/>
    </inkml:context>
    <inkml:brush xml:id="br0">
      <inkml:brushProperty name="width" value="0.025" units="cm"/>
      <inkml:brushProperty name="height" value="0.025" units="cm"/>
    </inkml:brush>
  </inkml:definitions>
  <inkml:trace contextRef="#ctx0" brushRef="#br0">163 251 17028,'0'-5'303,"0"0"0,0 0 0,-1 0 0,0 0 0,0 0 0,0 0 0,0 0 0,-1 0 0,1 0 0,-1 0 0,0 1 1,-1-1-1,-4-6 0,6 10-203,0-1 0,0 1 0,0 0 1,-1-1-1,1 1 0,-1 0 0,1 0 1,-1 0-1,1 0 0,-1 0 0,0 1 1,1-1-1,-1 0 0,0 1 0,0-1 1,-2 0-1,1 1-23,1 0 0,-1 1 0,1-1 0,-1 0 1,1 1-1,-1 0 0,1-1 0,0 1 0,-1 0 0,1 0 0,0 0 1,0 1-1,-1-1 0,1 0 0,-3 4 0,-1 1-35,0 0-1,0 0 0,1 1 1,-1 0-1,2 0 1,-1 1-1,1-1 0,0 1 1,0 0-1,1 0 1,0 0-1,-3 17 0,3-10-43,0-1 0,1 1 0,1 0 0,0 0-1,1 0 1,4 25 0,-4-37 7,0 0-1,1 0 1,0 0 0,-1 0 0,1-1-1,0 1 1,0 0 0,1 0 0,-1-1 0,1 1-1,-1-1 1,1 1 0,0-1 0,0 0-1,0 1 1,0-1 0,0 0 0,4 3-1,-3-4 1,-1-1 0,0 1 0,0-1 0,0 1 0,0-1 0,0 0 0,1 0 0,-1 0 0,0 0 0,0 0 0,0 0 0,1 0 0,-1-1 0,0 1 0,0-1 0,0 0 0,0 0 0,0 0 0,0 0 0,0 0 0,0 0 0,0 0 0,-1 0 0,1-1 0,3-2 0,5-6 24,0 0-1,0-1 1,-1 0-1,0 0 1,-1-1-1,8-15 1,35-80 339,-40 79-147,-1 0-1,-1-1 1,-2 1 0,0-2-1,-2 1 1,1-37-1,-8 50 94,-1 16-123,-1 11-83,-2 32-97,1 1 0,3-1 0,5 83 0,7-30 10,-8-83-143,1 0 0,0-1 0,1 0 1,0 0-1,8 17 0,-11-28 97,-1 0-1,1 0 1,0 0 0,-1 0-1,1 0 1,-1 0-1,1 0 1,0 0 0,0 0-1,0-1 1,0 1 0,-1 0-1,1 0 1,0-1-1,0 1 1,2 0 0,-2-1 27,-1 0 1,1 0-1,-1 0 1,1 0 0,0 0-1,-1 0 1,1 0-1,-1 0 1,1 0 0,-1-1-1,1 1 1,-1 0-1,1 0 1,-1-1-1,1 1 1,-1 0 0,1-1-1,-1 1 1,1 0-1,-1-1 1,0 1 0,1-1-1,0 0 1,1-2-17,0-1-1,0 1 1,0-1 0,0 0 0,-1 0 0,1 0-1,0-6 1,5-24-252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4.508"/>
    </inkml:context>
    <inkml:brush xml:id="br0">
      <inkml:brushProperty name="width" value="0.025" units="cm"/>
      <inkml:brushProperty name="height" value="0.025" units="cm"/>
    </inkml:brush>
  </inkml:definitions>
  <inkml:trace contextRef="#ctx0" brushRef="#br0">1 233 17516,'4'0'258,"0"-1"0,1 1 0,-1-1 0,0 0 0,1 0 0,-1 0 0,0-1 0,0 1 0,0-1 0,0 0 0,0 0 0,-1-1 0,1 1 0,0-1 0,-1 0 0,6-6 0,6-5 626,-2-2-1,15-21 1,-22 28-514,-4 7-296,32-47 1083,-32 44-1046,1 0 1,0 0-1,-1 0 1,0 0-1,-1-1 0,1 1 1,-1-1-1,1-7 0,-1 12-103,-1 1-1,0 0 1,0-1-1,0 1 0,0-1 1,1 1-1,-1-1 0,0 1 1,0-1-1,0 1 0,0-1 1,0 1-1,0-1 0,-1 1 1,1-1-1,0 1 0,0-1 1,0 1-1,0-1 1,-1 1-1,1-1 0,0 1 1,0-1-1,-1 1 0,1 0 1,0-1-1,-1 1 0,1-1 1,0 1-1,-1 0 0,1 0 1,-1-1-1,1 1 0,0 0 1,-1-1-1,1 1 1,-1 0-1,1 0 0,-1 0 1,1 0-1,-1 0 0,1-1 1,-1 1-1,1 0 0,-1 0 1,1 0-1,-1 0 0,1 0 1,-1 0-1,1 1 0,-1-1 1,1 0-1,-1 0 1,1 0-1,-1 0 0,0 1 1,-2 1 7,-1-1 0,1 1 1,0 0-1,0 1 1,0-1-1,-4 4 0,-3 5-16,0 0-1,1 1 0,0 0 0,1 0 1,0 1-1,1 0 0,-8 21 0,6-8-10,0 0 0,2 0 0,-4 32 0,9-48 12,1-1 1,0 1 0,1 0 0,0-1 0,1 1 0,0 0-1,2 11 1,-2-19-13,-1 1-1,1-1 1,0 0-1,-1 0 1,1 0-1,0 0 1,0 1 0,1-2-1,-1 1 1,0 0-1,1 0 1,-1 0-1,1 0 1,-1-1-1,1 1 1,0-1-1,0 0 1,0 1-1,0-1 1,0 0-1,0 0 1,0 0-1,0 0 1,0 0-1,0-1 1,0 1 0,1-1-1,-1 1 1,0-1-1,1 0 1,-1 0-1,0 0 1,1 0-1,-1 0 1,0 0-1,4-2 1,2 0-10,0-1-1,-1 0 1,1-1 0,0 1-1,-1-2 1,0 1 0,0-1 0,0 0-1,7-8 1,34-28-107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2.759"/>
    </inkml:context>
    <inkml:brush xml:id="br0">
      <inkml:brushProperty name="width" value="0.025" units="cm"/>
      <inkml:brushProperty name="height" value="0.025" units="cm"/>
    </inkml:brush>
  </inkml:definitions>
  <inkml:trace contextRef="#ctx0" brushRef="#br0">420 527 19188,'8'-1'310,"-1"1"0,0-1 1,1-1-1,-1 0 0,0 0 0,0 0 0,0-1 1,0 0-1,-1 0 0,11-7 0,-8 4-212,-1 0-1,1 0 1,-1-1 0,-1-1-1,1 1 1,10-15 0,-15 15-79,-8 7-16,-8 6 1,2 3 35,1 1 1,0 0-1,1 0 0,0 1 0,0 1 0,1-1 0,1 1 0,0 1 0,1-1 1,0 1-1,1 0 0,0 0 0,1 1 0,-2 15 0,5-25-3,0 1 0,1-1 0,0 1 1,0 0-1,0-1 0,1 1 0,0-1 0,0 1 0,0 0 0,3 6 0,-4-9-23,1 0-1,0-1 1,0 1-1,0 0 1,1-1-1,-1 0 1,0 1-1,1-1 1,-1 0-1,0 1 1,1-1-1,0 0 1,-1 0-1,1 0 1,0 0-1,-1-1 1,1 1-1,0 0 1,0-1-1,0 1 1,-1-1-1,1 0 1,0 1-1,0-1 0,0 0 1,0 0-1,3-1 1,6 0-73,-1-1 0,1-1-1,0 0 1,-1 0 0,0-1 0,0-1 0,0 1-1,0-2 1,9-5 0,80-64-1121,-89 66 1032,-3 3 63,-2 2-57,-1 1 0,1-1 0,-1 1 0,11-6 0,-14 9 137,-1-1 1,1 1-1,0 0 0,-1 0 0,1 0 0,-1 0 0,1 0 0,0-1 0,-1 1 1,1 0-1,0 0 0,-1 0 0,1 1 0,-1-1 0,1 0 0,0 0 0,-1 0 1,1 0-1,0 0 0,0 1 0,0 0 27,0 0 1,-1 0-1,1-1 0,-1 1 0,1 0 1,-1 0-1,1 0 0,-1 0 1,1 0-1,-1 0 0,0 0 1,1 0-1,-1 0 0,0 0 0,0 0 1,0 0-1,0 1 0,0 28 572,-1-25-455,1 0-1,-1 0 1,1 0-1,1 0 1,-1 0 0,1 0-1,0 0 1,0 0-1,3 8 1,-4-13-122,1 1 0,-1 0 1,1-1-1,-1 1 0,1 0 0,0-1 1,0 1-1,-1-1 0,1 1 0,0-1 1,0 1-1,0-1 0,-1 1 0,1-1 0,0 0 1,0 1-1,0-1 0,0 0 0,0 0 1,0 0-1,0 0 0,0 0 0,0 0 1,-1 0-1,1 0 0,0 0 0,0 0 1,0-1-1,0 1 0,1-1 0,32-14-164,-23 10-18,8-2-455,-13 5 450,-1 0 1,1 0 0,-1 0 0,0-1 0,1 1-1,-1-1 1,0-1 0,-1 1 0,1-1 0,5-5-1,-7 4-339</inkml:trace>
  <inkml:trace contextRef="#ctx0" brushRef="#br0" timeOffset="0.99">0 27 17716,'15'-3'912,"-1"-7"-664,4-3-152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5.208"/>
    </inkml:context>
    <inkml:brush xml:id="br0">
      <inkml:brushProperty name="width" value="0.025" units="cm"/>
      <inkml:brushProperty name="height" value="0.025" units="cm"/>
    </inkml:brush>
  </inkml:definitions>
  <inkml:trace contextRef="#ctx0" brushRef="#br0">20 71 13651,'1'-13'1192,"-1"9"-866,0-1 1,1 1 0,-1-1 0,-1 1 0,1-1 0,-1 1 0,0-1 0,0 1 0,0-1 0,-3-6 0,4 11-283,0 0 0,0 0 1,0-1-1,-1 1 0,1 0 1,0 0-1,0 0 0,0 0 1,0 0-1,0 0 0,0 0 1,-1 0-1,1 0 0,0 0 1,0 0-1,0 0 0,0 0 1,0 0-1,0 0 0,-1 0 1,1 0-1,0 0 1,0 0-1,0 0 0,0 0 1,0 0-1,-1 0 0,1 0 1,0 0-1,0 0 0,0 0 1,0 0-1,0 0 0,0 0 1,-1 0-1,1 0 0,0 0 1,0 0-1,0 0 0,0 1 1,0-1-1,0 0 0,0 0 1,-1 0-1,1 0 0,0 0 1,0 0-1,0 0 0,0 1 1,0-1-1,0 0 1,0 0-1,0 0 0,0 0 1,0 0-1,0 1 0,0-1 1,0 0-1,0 0 0,0 0 1,0 0-1,0 0 0,0 1 1,0-1-1,-2 12 810,-1 36 118,2 1-1,11 95 0,29 94-815,-21-147-19,52 160 0,-68-245-155,-2-3 3,1-1 0,0 1 0,-1-1 0,1 0 0,0 1-1,0-1 1,1 0 0,-1 0 0,0 0 0,1 0 0,0 0 0,-1 0 0,1 0 0,0 0 0,3 2 0,-5-4-15,1-1-1,-1 1 1,0 0 0,1-1-1,-1 1 1,0 0-1,0-1 1,1 1 0,-1-1-1,0 1 1,0-1 0,0 1-1,0 0 1,1-1 0,-1 1-1,0-1 1,0 1-1,0-1 1,0 1 0,0-1-1,0 1 1,0-1 0,0 1-1,0-1 1,0 1-1,-1-1 1,1 1 0,0 0-1,0-1 1,-3-17-819,0 6 517,-1 0 0,0 0 1,-1 0-1,-1 1 1,-10-18-1,-8-11-318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5.708"/>
    </inkml:context>
    <inkml:brush xml:id="br0">
      <inkml:brushProperty name="width" value="0.025" units="cm"/>
      <inkml:brushProperty name="height" value="0.025" units="cm"/>
    </inkml:brush>
  </inkml:definitions>
  <inkml:trace contextRef="#ctx0" brushRef="#br0">9 287 16764,'-8'-12'1872,"8"2"-1024,1-3-328,11-7 1265,3-3-545,10-4-360,6-2-176,8-2-296,3 1-64,5 4-264,0 0-248,1 9-552,-3 4-280,-9 6 768,-7 4-192,-19 6-168</inkml:trace>
  <inkml:trace contextRef="#ctx0" brushRef="#br0" timeOffset="1">65 611 18388,'3'12'1776,"12"-12"-1048,5-2-279,11-14 767,9-4-176,8-6-424,0-3-296,2-4-880,-1 2 1680,-6-1-1112,-3 2-8,-10 6-96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6.408"/>
    </inkml:context>
    <inkml:brush xml:id="br0">
      <inkml:brushProperty name="width" value="0.025" units="cm"/>
      <inkml:brushProperty name="height" value="0.025" units="cm"/>
    </inkml:brush>
  </inkml:definitions>
  <inkml:trace contextRef="#ctx0" brushRef="#br0">1 170 16588,'0'12'644,"-1"-1"0,2 1 0,0-1 1,0 1-1,4 14 0,-4-21-491,1 1-1,0-1 1,0 0 0,0 0-1,0 1 1,1-2-1,0 1 1,0 0-1,0 0 1,1-1 0,-1 0-1,9 8 1,-11-12-120,0 1 1,0-1-1,0 1 1,-1-1-1,1 1 0,0-1 1,0 0-1,0 1 1,0-1-1,0 0 1,0 0-1,0 0 0,0 0 1,0 0-1,0 0 1,0 0-1,0 0 1,0 0-1,0 0 1,0-1-1,0 1 0,0 0 1,0 0-1,0-1 1,0 1-1,-1-1 1,1 1-1,0-1 0,0 0 1,0 1-1,-1-1 1,1 0-1,0 1 1,-1-1-1,2-1 1,3-4 98,-1 0 0,0-1 0,6-11 0,-7 14-80,12-31 82,-1 0-1,-2 0 0,-2-1 1,8-48-1,-13 58-127,-4 16-22,-2 25-22,-10 59-33,6-44 125,1 0-1,1 0 1,3 57 0,0-81-28,2 0 0,-1 0-1,1 0 1,3 9 0,-4-14-11,-1 0-1,0 0 1,1 1-1,0-1 1,-1 0-1,1 0 1,0 0-1,-1 0 1,1 1-1,0-1 1,0 0-1,0 0 1,0-1 0,0 1-1,0 0 1,0 0-1,0 0 1,0-1-1,1 1 1,-1 0-1,0-1 1,0 1-1,1-1 1,-1 0-1,0 1 1,3-1-1,-2-2 50,0 0-1,1 0 0,-1 0 0,0 0 1,0 0-1,0-1 0,0 1 0,-1-1 0,1 1 1,-1-1-1,1 0 0,-1 0 0,1-3 0,2-2 54,18-36 92,2 1 0,2 2 0,1 0-1,50-55 1,-74 93-215,1-1 0,-1 1-1,1 0 1,0 0-1,0 0 1,9-4 0,-13 6 2,1 1 0,0 0 0,-1 0 1,1-1-1,0 1 0,-1 0 0,1 0 1,0 0-1,-1 0 0,1 0 0,0 0 1,0 0-1,-1 0 0,1 0 0,0 0 1,-1 1-1,1-1 0,0 0 0,-1 0 1,1 1-1,1 0 0,-1-1-1,-1 1-1,1 0 0,0 1 1,0-1-1,-1 0 1,1 0-1,0 0 1,-1 0-1,1 0 1,-1 1-1,0-1 1,1 0-1,-1 0 0,0 1 1,0-1-1,0 2 1,1 13-53,-1 0 1,-1 0-1,-4 25 1,-2 25-49,7-65 106,0-1 0,0 1 0,0 0 0,0 0 0,0-1 0,0 1 0,0 0 0,0 0 0,1 0 0,-1-1 0,0 1 0,0 0 0,1 0 0,-1-1 0,0 1 0,1 0 0,-1-1 0,1 1 0,-1 0 0,1 0 0,0-1 0,-1 0 0,1 0 1,-1 0-1,1 1 0,-1-1 1,1 0-1,0 0 0,-1 0 1,1 0-1,-1 0 0,1 0 1,-1 0-1,1-1 0,-1 1 1,1 0-1,-1 0 0,1 0 1,-1 0-1,1-1 0,-1 1 1,2-1-1,27-23 9,-24 19-13,51-51-100,-36 36 15,0 0-1,1 1 1,35-25-1,-54 43 74,0-1 0,0 1-1,1 0 1,-1 0 0,0 0-1,1 0 1,-1 0 0,1 0-1,-1 1 1,1-1 0,3 1-1,-5 0 13,0 0-1,0 0 1,0 1 0,0-1-1,0 0 1,0 1-1,-1-1 1,1 1 0,0-1-1,0 1 1,0 0-1,-1-1 1,1 1 0,0 0-1,-1-1 1,1 1-1,-1 0 1,1 0 0,-1-1-1,1 1 1,-1 0-1,1 0 1,-1 0 0,0 0-1,1 0 1,-1 0-1,0 0 1,0 0 0,0 0-1,0 0 1,0-1-1,0 3 1,1 14-376,-2 0-1,0 0 1,-1-1 0,0 1-1,-8 24 1,10-38 47,0-1-122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6.907"/>
    </inkml:context>
    <inkml:brush xml:id="br0">
      <inkml:brushProperty name="width" value="0.025" units="cm"/>
      <inkml:brushProperty name="height" value="0.025" units="cm"/>
    </inkml:brush>
  </inkml:definitions>
  <inkml:trace contextRef="#ctx0" brushRef="#br0">51 0 17100,'-6'16'542,"1"0"0,0 0 0,1 0 1,1 0-1,-2 19 0,2-13 150,-6 45 30,2 0 1,4 1-1,3-1 1,12 102-1,-11-165-682,6 34 190,-7-37-208,0 1 1,1 0-1,-1-1 1,1 1-1,0-1 1,-1 0-1,1 1 1,0-1-1,0 0 0,0 1 1,0-1-1,0 0 1,0 0-1,0 0 1,0 0-1,1 0 1,-1 0-1,3 2 0,-3-3-7,0 0 1,0 0-1,0 0 0,0 0 0,0 0 0,0 0 0,0 0 0,0-1 0,0 1 0,0 0 0,0-1 0,0 1 1,0 0-1,0-1 0,0 1 0,-1-1 0,1 0 0,0 1 0,0-1 0,0 0 0,-1 1 0,1-1 0,0 0 1,-1 0-1,1 0 0,17-26 190,-17 26-194,80-171 450,-37 72-373,-25 61-153,6-16-573,49-78 1,-99 159-1220,5-3 1252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7.389"/>
    </inkml:context>
    <inkml:brush xml:id="br0">
      <inkml:brushProperty name="width" value="0.025" units="cm"/>
      <inkml:brushProperty name="height" value="0.025" units="cm"/>
    </inkml:brush>
  </inkml:definitions>
  <inkml:trace contextRef="#ctx0" brushRef="#br0">1 40 13627,'4'29'1640,"2"-10"-784,1-5-335,6-7 911,3-5-288,4-10-752,1-6-368,5-9 120,-3-4-96,3-12-240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7.861"/>
    </inkml:context>
    <inkml:brush xml:id="br0">
      <inkml:brushProperty name="width" value="0.025" units="cm"/>
      <inkml:brushProperty name="height" value="0.025" units="cm"/>
    </inkml:brush>
  </inkml:definitions>
  <inkml:trace contextRef="#ctx0" brushRef="#br0">21 0 17300,'0'6'330,"1"0"0,-1-1 1,0 1-1,-1-1 0,1 1 1,-1 0-1,0-1 0,-3 9 1,-3 18 670,2 46-139,2 0 1,4 1 0,4-1-1,18 104 1,-15-153-642,-3-20-60,-4-9-153,-1 0 0,0 0 0,1 0-1,-1 0 1,0 0 0,0 0 0,1-1-1,-1 1 1,0 0 0,0 0 0,1-1-1,-1 1 1,0 0 0,0 0 0,1-1 0,-1 1-1,0 0 1,0 0 0,0-1 0,0 1-1,0 0 1,1-1 0,-1 1 0,0 0-1,0-1 1,0 1 0,0 0 0,0-1 0,0 1-1,0 0 1,0-1 0,0 1 0,3-26 49,0 1 1,-2-1-1,-3-48 1,0 34-52,1 19-8,2 8-16,-1 0 1,-1 0 0,0 0 0,-1 0-1,0 1 1,-6-19 0,7 31 16,1 0-1,0 0 1,0 0 0,0 0-1,0 1 1,0-1 0,0 0-1,0 0 1,0 0 0,0 0-1,0 0 1,0 0 0,0 0-1,0 0 1,0 0 0,0 0-1,0 0 1,0 0 0,0 0-1,0 0 1,0 0 0,0 0-1,0 0 1,-1 0 0,1 0-1,0 0 1,0 0 0,0 0-1,0 0 1,0 0 0,0 0-1,0 0 1,0 0 0,0 0-1,0 0 1,0 0 0,0 0-1,0 0 1,0 0 0,0 0-1,0 0 1,0 0 0,0 0-1,0 0 1,-1 0 0,1 0-1,0 0 1,0 0 0,0-1-1,0 1 1,0 0 0,0 0-1,0 0 1,0 0 0,0 0-1,0 0 1,0 0 0,0 0-1,0 0 1,0 0 0,0 0-1,0 0 1,-1 8-40,1 12-6,1-5 21,1 0 1,1-1-1,0 0 1,10 26-1,-11-36 25,-1 0 1,1-1-1,0 1 0,0-1 0,0 0 0,1 0 0,-1 1 1,1-1-1,0-1 0,4 5 0,-5-6 5,0 0-1,-1 0 0,1 0 1,0-1-1,0 1 0,0 0 1,0-1-1,0 1 0,0-1 1,0 1-1,0-1 1,0 0-1,0 0 0,0 0 1,0 0-1,0-1 0,0 1 1,1 0-1,-1-1 1,-1 1-1,4-2 0,1-1 9,0-1-1,1 1 1,-2-1 0,1 0-1,0-1 1,-1 0-1,0 1 1,0-2 0,0 1-1,-1 0 1,7-12-1,2-4 31,-1-1 0,10-23-1,14-57 209,-45 135-103,2 1 1,2-1 0,0 1 0,3 0 0,1 43 0,2-70-99,0-1 1,0 1-1,0-1 1,1 1 0,-1-1-1,2 0 1,-1 0-1,4 7 1,-5-11-62,0-1 1,0 0-1,0 1 0,-1-1 1,1 0-1,1 0 0,-1 0 1,0 1-1,0-1 0,0 0 0,1-1 1,-1 1-1,0 0 0,1 0 1,-1 0-1,1-1 0,-1 1 1,1-1-1,-1 1 0,1-1 1,-1 0-1,1 1 0,-1-1 1,1 0-1,0 0 0,-1 0 0,1 0 1,-1 0-1,1-1 0,0 1 1,-1 0-1,1-1 0,-1 1 1,1-1-1,-1 0 0,0 1 1,1-1-1,1-1 0,1-1-157,0 0 1,-1 0-1,1 0 0,0 0 0,-1-1 1,0 1-1,0-1 0,0 0 1,0 0-1,0 0 0,-1 0 0,3-8 1,0 0-61,-1 0 0,0-1 0,3-21 1,-1-15-490</inkml:trace>
  <inkml:trace contextRef="#ctx0" brushRef="#br0" timeOffset="1">323 17 19268,'-6'13'2017,"2"0"-1473,3 0-232,-1 0 984,2 0-1216,3 0-592,0-3 512,-2 0-168,2-1-208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8.406"/>
    </inkml:context>
    <inkml:brush xml:id="br0">
      <inkml:brushProperty name="width" value="0.025" units="cm"/>
      <inkml:brushProperty name="height" value="0.025" units="cm"/>
    </inkml:brush>
  </inkml:definitions>
  <inkml:trace contextRef="#ctx0" brushRef="#br0">246 20 19724,'-3'-2'242,"-1"0"0,1 1-1,-1 0 1,1 0 0,-1 0 0,1 0 0,-1 1-1,0-1 1,1 1 0,-1 0 0,0 0-1,0 0 1,1 0 0,-1 1 0,0 0-1,1 0 1,-1 0 0,1 0 0,-1 0-1,1 1 1,-1-1 0,1 1 0,0 0-1,0 0 1,0 0 0,-4 4 0,-6 5-19,1 0 0,1 1 1,0 0-1,-15 24 1,13-17-61,1 0 0,-16 38 0,24-48-119,0 0 0,1 1 0,0 0 0,0 0 0,2 0 0,-1 0 0,1 0 0,0 15 0,1-23-39,0-1-1,0 1 1,0-1-1,0 0 1,0 1-1,1-1 1,-1 1-1,0-1 1,1 0-1,-1 1 1,1-1-1,-1 0 1,1 1-1,0-1 1,0 0-1,-1 0 1,1 0-1,0 0 1,0 0-1,0 0 1,0 0-1,0 0 1,0 0 0,1 0-1,-1 0 1,0-1-1,0 1 1,0 0-1,1-1 1,-1 1-1,0-1 1,1 1-1,-1-1 1,1 0-1,-1 0 1,0 0-1,1 0 1,-1 0-1,1 0 1,-1 0-1,1 0 1,-1 0-1,0 0 1,2-1-1,4-1-33,0 0 0,-1-1 0,1 1-1,-1-1 1,0-1 0,0 1 0,11-9-1,6-9-247,-1-1-1,-1-1 0,-1 0 0,32-52 1,28-32-588,-79 105 859,1 0 1,-1 0 0,1 1 0,0-1 0,0 1 0,0-1 0,0 1-1,0 0 1,2-1 0,-4 1 13,1 1 0,0 0-1,-1 0 1,1 0 0,-1 0-1,1 0 1,0 0 0,-1 0-1,1 0 1,-1 1 0,1-1 0,-1 0-1,1 0 1,0 0 0,-1 1-1,1-1 1,-1 0 0,1 0-1,-1 1 1,1-1 0,-1 1 0,1-1-1,-1 0 1,0 1 0,1-1-1,-1 1 1,0-1 0,1 1-1,-1-1 1,0 1 0,1-1 0,-1 1-1,0-1 1,0 1 0,0 0-1,1-1 1,-1 1 0,0-1-1,0 1 1,0-1 0,0 2 0,2 10 159,0 1 1,-1-1-1,-1 1 1,0 0-1,-3 24 1,1-24-13,1 0 1,1-1 0,0 1-1,0 0 1,5 22 0,-5-34-147,0 0 1,0 0 0,1 0 0,-1 0-1,1 0 1,-1 0 0,1 0-1,-1 0 1,1 0 0,0 0-1,-1 0 1,1-1 0,0 1 0,0 0-1,-1 0 1,1-1 0,0 1-1,0 0 1,0-1 0,0 1 0,0-1-1,0 0 1,0 1 0,0-1-1,0 0 1,0 1 0,0-1 0,0 0-1,0 0 1,1 0 0,-1 0-1,0 0 1,0 0 0,0 0 0,0 0-1,0-1 1,0 1 0,0 0-1,0-1 1,0 1 0,2-2 0,5-1-3,-1-1 0,1 0-1,-1 0 1,8-6 0,-13 9-9,117-94-505,19-13-295,-129 102 727,1 1-1,-1 0 0,12-4 0,-19 8 74,0 0 0,1 0-1,-1 1 1,1-1 0,-1 1 0,1 0-1,-1 0 1,5 0 0,-6 0 11,0 0 0,0 0 0,0 1 0,0-1 0,-1 0 0,1 1 0,0-1 0,0 0 0,0 1 0,0 0 0,-1-1 0,1 1-1,0-1 1,0 1 0,-1 0 0,1-1 0,0 1 0,-1 0 0,1 0 0,-1 0 0,1-1 0,0 2 0,1 7 94,0-1 0,0 1-1,0-1 1,-1 1 0,-1 0-1,1-1 1,-1 1 0,-1 0 0,-2 13-1,2-9 65,0 1 0,2 25 0,-1-39-200,0 0 0,-1 0-1,1 1 1,0-1-1,0 0 1,0 1-1,0-1 1,0 0-1,0 0 1,0 1-1,0-1 1,0 0-1,0 1 1,0-1 0,1 0-1,-1 0 1,0 1-1,0-1 1,0 0-1,0 0 1,0 1-1,0-1 1,1 0-1,-1 0 1,0 1-1,0-1 1,0 0 0,1 0-1,-1 0 1,0 1-1,0-1 1,1 0-1,-1 0 1,0 0-1,0 0 1,1 0-1,-1 0 1,0 1-1,0-1 1,1 0 0,-1 0-1,0 0 1,1 0-1,-1 0 1,11-12-1494,7-23 243,-8 6 434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46.964"/>
    </inkml:context>
    <inkml:brush xml:id="br0">
      <inkml:brushProperty name="width" value="0.025" units="cm"/>
      <inkml:brushProperty name="height" value="0.025" units="cm"/>
    </inkml:brush>
  </inkml:definitions>
  <inkml:trace contextRef="#ctx0" brushRef="#br0">435 55 9802,'0'-3'181,"0"1"0,0-1 0,0 1 0,0-1 0,0 1 0,-1-1 0,1 1-1,-1 0 1,0-1 0,0 1 0,0-1 0,0 1 0,0 0 0,0 0 0,-1 0 0,1 0 0,-1 0 0,-2-3 0,2 4-55,0 0 0,0 0 1,0 0-1,0 0 0,0 0 1,0 1-1,0-1 0,0 1 1,0-1-1,-1 1 0,1 0 1,0 0-1,0 0 1,0 0-1,-1 0 0,1 1 1,0-1-1,0 1 0,0-1 1,0 1-1,-3 1 0,-20 7 339,0 1 0,1 1 0,1 1 0,0 1 0,0 1-1,1 1 1,1 1 0,-33 33 0,46-40-382,1 0-1,1 1 1,0-1-1,0 2 1,1-1 0,-5 14-1,-20 69 119,28-87-180,-13 55 112,3 1 0,2 0 0,3 1 0,3 0 1,6 111-1,9-59 32,5 0 1,37 138-1,-45-218-159,2-1-1,2 0 0,1-1 1,28 51-1,-33-70-6,2 0 0,-1 0 0,2-1 0,0 0-1,0-1 1,1 0 0,1-1 0,0 0 0,0-1 0,1 0 0,29 14-1,-7-7 9,62 19-1,-83-32-6,1 0 0,-1-1 0,1 0 1,-1-2-1,1 0 0,0 0 0,17-3 0,-27 1 0,0 0 0,0-1 1,0 0-1,-1 0 0,1-1 1,-1 1-1,1-1 0,-1 0 1,0-1-1,0 1 0,0-1 0,-1 0 1,1 0-1,-1-1 0,0 1 1,0-1-1,0 0 0,5-10 1,3-8 13,0 0 1,-2 0 0,8-28 0,-15 43-11,22-66 16,-4 0-1,-3-2 1,-4 0-1,-2 0 0,-5-1 1,-2-1-1,-4 1 1,-3 0-1,-17-110 1,-2 73 475,-4 0 1,-67-182 0,90 288-431,-1 1 1,-1 0 0,1-1-1,-1 1 1,-1 0 0,1 1-1,-1-1 1,0 1-1,0 0 1,-9-8 0,10 12-64,1 0 0,-1 0 0,0 0-1,0 0 1,0 0 0,0 1 0,0-1 0,0 1 0,0 0 0,0 1 0,0-1 0,0 1 0,-1 0 0,1-1 0,0 2-1,0-1 1,0 1 0,-1-1 0,1 1 0,0 0 0,-6 3 0,-16 7-507,1 0 0,0 2 0,1 1 0,-27 21 0,24-17-29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48.350"/>
    </inkml:context>
    <inkml:brush xml:id="br0">
      <inkml:brushProperty name="width" value="0.025" units="cm"/>
      <inkml:brushProperty name="height" value="0.025" units="cm"/>
    </inkml:brush>
  </inkml:definitions>
  <inkml:trace contextRef="#ctx0" brushRef="#br0">40 436 12219,'-3'3'141,"-27"30"4620,24-28-1674,19-23-973,77-103 305,40-49-1492,-100 135-889,1 1 0,56-46 0,-64 64-139,-14 13-195,-8 4 271,-1-1-1,0 0 1,0 1 0,0-1-1,0 0 1,0 0 0,0 1 0,1-1-1,-1 0 1,0 1 0,0-1 0,0 0-1,0 1 1,0-1 0,0 0-1,0 0 1,0 1 0,0-1 0,0 0-1,-1 1 1,1-1 0,0 0-1,0 1 1,0-1 0,0 0 0,0 0-1,-1 1 1,1-1 0,0 0-1,0 0 1,0 1 0,-1-1 0,-3 6 74,0-1 1,0 0-1,-1 0 0,0 0 1,0 0-1,0-1 1,-8 6-1,0 0-126,-17 13-91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48.753"/>
    </inkml:context>
    <inkml:brush xml:id="br0">
      <inkml:brushProperty name="width" value="0.025" units="cm"/>
      <inkml:brushProperty name="height" value="0.025" units="cm"/>
    </inkml:brush>
  </inkml:definitions>
  <inkml:trace contextRef="#ctx0" brushRef="#br0">100 18 17324,'-5'-17'3785,"6"19"-2388,0 22-846,-1-1 0,-1 0 0,-1 0 0,-9 37 0,4-13-216,-28 124 506,-4 38-52,38-177-668,1-32-119,0 1 0,-1-1 0,1 0 1,0 1-1,0-1 0,0 1 0,0-1 0,0 0 0,0 1 0,0-1 0,0 1 0,0-1 1,1 0-1,-1 1 0,0-1 0,0 0 0,0 1 0,0-1 0,1 1 0,-1-1 0,0 0 0,0 1 1,1-1-1,-1 0 0,0 0 0,0 1 0,1-1 0,-1 0 0,0 1 0,1-1 0,-1 0 0,0 0 1,1 0-1,-1 0 0,1 1 0,-1-1 0,0 0 0,1 0 0,-1 0 0,0 0 0,1 0 1,-1 0-1,1 0 0,-1 0 0,1 0 0,-1 0 0,0 0 0,1 0 0,-1 0 0,0 0 0,1 0 1,-1-1-1,1 1 0,-1 0 0,0 0 0,1 0 0,-1-1 0,0 1 0,1 0 0,-1-1 0,21-19 35,-19 18-30,73-85-15,-28 31-534,77-72 0,-81 90 373,-10 7-91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3.283"/>
    </inkml:context>
    <inkml:brush xml:id="br0">
      <inkml:brushProperty name="width" value="0.025" units="cm"/>
      <inkml:brushProperty name="height" value="0.025" units="cm"/>
    </inkml:brush>
  </inkml:definitions>
  <inkml:trace contextRef="#ctx0" brushRef="#br0">1 0 18964,'4'30'1552,"-3"6"-1320,1 11-16,-2 5 617,4 8-401,0 5-32,5-1-24,-1-2-32,4-8-144,-1-5-176,-1-10-504,-2-6-280,-8-12-464,-3-6-249,-12-15 937,-6-12-352,-8-15-144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0.481"/>
    </inkml:context>
    <inkml:brush xml:id="br0">
      <inkml:brushProperty name="width" value="0.025" units="cm"/>
      <inkml:brushProperty name="height" value="0.025" units="cm"/>
    </inkml:brush>
  </inkml:definitions>
  <inkml:trace contextRef="#ctx0" brushRef="#br0">23 74 19156,'4'-6'2200,"-1"9"-626,-1 24 181,-4 39-433,2-66-1318,-7 157 1070,-13 167-1037,18-310-411,1-16-401,1-28-634,0 30 1404,32-582-9171,-27 548 10256,0 23 39,-5 12-1085,0-1-1,0 0 0,0 0 1,1 0-1,-1 0 1,0 0-1,0 0 0,0 0 1,1 0-1,-1 0 1,0 0-1,0 1 1,0-1-1,1 0 0,-1 0 1,0 0-1,0 0 1,0 0-1,0 1 0,0-1 1,1 0-1,-1 0 1,0 0-1,0 1 1,0-1-1,0 0 0,0 0 1,0 1-1,0-1 1,0 0-1,0 0 0,0 0 1,0 1-1,0-1 1,0 0-1,0 0 0,0 1 1,0-1-1,0 0 1,24 149 3755,-5-24-2204,12 11-591,-24-111-880,1-1 1,1 0-1,18 32 0,-24-51-132,0-1-1,0 1 0,0-1 1,1 0-1,0 0 1,0 0-1,0 0 0,7 4 1,-10-7-10,0-1 0,-1 1 0,1-1 0,0 1 0,0-1 0,0 0 0,0 1 0,0-1 0,0 0 0,0 0 0,0 0 0,0 1 0,0-1 0,0 0 0,0 0 0,0-1 0,0 1 0,0 0 0,2-1 0,-2 1-30,0-1 0,0 0 1,0 0-1,0 0 0,0 0 0,0 1 0,-1-1 0,1-1 0,0 1 0,0 0 0,-1 0 0,1 0 0,-1 0 0,1 0 0,-1-1 0,1 1 0,-1 0 0,0 0 0,1-3 0,-1-1-159,1 0-1,-1 0 0,0-1 0,-1 1 0,1 0 1,-1 0-1,0 0 0,0 0 0,0 0 0,-1 0 1,0 1-1,0-1 0,-4-7 0,1 3-47,-1 0 0,-1 0 1,1 0-1,-2 0 0,-9-9 0,-21-12-775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1.009"/>
    </inkml:context>
    <inkml:brush xml:id="br0">
      <inkml:brushProperty name="width" value="0.025" units="cm"/>
      <inkml:brushProperty name="height" value="0.025" units="cm"/>
    </inkml:brush>
  </inkml:definitions>
  <inkml:trace contextRef="#ctx0" brushRef="#br0">1 302 17924,'4'13'1768,"3"-6"-1064,3-6-240,9-9 825,4-8-217,8-11-312,2-5-216,3-5-624,0-2-376,-2-1-680,-4 3-128,-12 4 896,-7 4-337,-11 5-279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1.462"/>
    </inkml:context>
    <inkml:brush xml:id="br0">
      <inkml:brushProperty name="width" value="0.025" units="cm"/>
      <inkml:brushProperty name="height" value="0.025" units="cm"/>
    </inkml:brush>
  </inkml:definitions>
  <inkml:trace contextRef="#ctx0" brushRef="#br0">0 1 17148,'1'23'1903,"1"0"-1,6 34 1,1-21-886,0 0 0,19 41 0,-27-74-974,2 5 72,0 0 0,1-1 1,0 1-1,7 10 0,-10-17-105,0 0 0,-1 0 0,1 0 0,0 0 0,0 0 0,0 0 0,0 0-1,0 0 1,1 0 0,-1-1 0,0 1 0,0 0 0,0-1 0,1 1 0,-1-1 0,0 1-1,1-1 1,-1 1 0,0-1 0,1 0 0,-1 0 0,1 0 0,-1 0 0,0 0 0,1 0-1,-1 0 1,0 0 0,1-1 0,-1 1 0,1 0 0,-1-1 0,0 1 0,0-1 0,3-1-1,0-1-10,1 0-1,-1-1 1,0 0-1,0 0 1,-1 0-1,1 0 1,-1 0-1,5-9 0,22-45-76,-22 40 46,-2 7 18,-4 5 0,0 1 0,1-1-1,0 1 1,0 0 0,0 0 0,1 0 0,0 0 0,0 0 0,0 1 0,8-7 0,-12 10 13,1 1 1,-1 0-1,1 0 0,-1-1 1,1 1-1,-1 0 0,0 0 1,1 0-1,-1 0 0,1 0 1,-1 0-1,1 0 0,-1 0 1,1 0-1,-1 0 0,1 0 1,-1 0-1,1 0 0,-1 0 1,1 0-1,-1 0 0,0 0 1,1 0-1,-1 1 0,1-1 1,-1 0-1,1 0 0,-1 1 1,0-1-1,1 0 0,0 1 1,8 17 24,0 27 78,-8-41-90,2 20 144,-1 2 0,0-1-1,-2 0 1,-1 0 0,-1 0-1,-6 25 1,7-46-115,0 0-1,0-1 1,0 1 0,-1 0 0,1-1 0,-1 0-1,0 1 1,-3 4 0,4-7-56,0 0 0,0 0 1,1-1-1,-1 1 0,0 0 1,0-1-1,0 1 0,0-1 0,0 1 1,0-1-1,0 1 0,0-1 1,0 1-1,0-1 0,0 0 0,0 0 1,-1 0-1,1 1 0,0-1 1,0 0-1,0 0 0,0-1 0,0 1 1,0 0-1,0 0 0,0 0 1,-1-1-1,1 1 0,0-1 0,0 1 1,0-1-1,-1 0 0,-4-3-404,0-1 0,0 1 0,0-1 0,1-1 0,-9-10 0,-12-11-446,10 16 38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1.882"/>
    </inkml:context>
    <inkml:brush xml:id="br0">
      <inkml:brushProperty name="width" value="0.025" units="cm"/>
      <inkml:brushProperty name="height" value="0.025" units="cm"/>
    </inkml:brush>
  </inkml:definitions>
  <inkml:trace contextRef="#ctx0" brushRef="#br0">1 1 17340,'23'57'5318,"3"29"-3697,-12-36-901,2 0-1,34 69 1,-34-96-445,-16-22-267,0-1-1,1 0 1,-1 1 0,0-1-1,1 1 1,-1-1-1,1 0 1,-1 1 0,1-1-1,-1 0 1,1 0-1,-1 1 1,1-1-1,0 0 1,-1 0 0,1 0-1,-1 0 1,1 0-1,-1 0 1,1 0 0,-1 0-1,1 0 1,0 0-1,-1 0 1,1 0 0,-1 0-1,1 0 1,-1 0-1,1-1 1,-1 1 0,1 0-1,0 0 1,-1-1-1,0 1 1,1 0 0,-1-1-1,1 1 1,-1 0-1,1-1 1,-1 1 0,0-1-1,1 1 1,-1-1-1,0 1 1,1-1 0,-1 1-1,0-1 1,7-14 33,0 0-1,-1 0 1,-1-1 0,-1 1 0,0-1-1,1-19 1,10-30 14,-13 55-54,1 0 0,1 1 1,5-11-1,-9 19-1,1 0 0,0-1 1,0 1-1,0 0 0,0 0 0,0 0 0,0 0 1,0 0-1,0 0 0,0 0 0,0 0 0,0 0 1,2-1-1,-2 2 0,0 0 0,-1 0 0,1 0 0,0 0 0,-1 0 1,1 0-1,0 0 0,0 0 0,-1 0 0,1 0 0,0 0 0,-1 1 1,1-1-1,0 0 0,-1 0 0,1 1 0,0-1 0,-1 0 0,1 1 1,0-1-1,-1 1 0,1-1 0,-1 1 0,1-1 0,-1 1 0,1-1 1,-1 1-1,1 1 0,7 11-53,0 1 0,-2-1-1,1 2 1,-2-1 0,0 1 0,5 23 0,-4-14-182,3 7-130,-3-6-923,11 25 0,-10-40 750,-7-10 522,0 0 0,0 0 0,0 0 1,1 1-1,-1-1 0,0 0 0,0 0 1,0 0-1,0 0 0,1 0 0,-1 0 1,0 0-1,0 0 0,0 0 0,1 0 1,-1 0-1,0 0 0,0 0 0,0 0 1,1 0-1,-1 0 0,0 0 0,0 0 1,0 0-1,1 0 0,-1 0 0,0 0 1,0 0-1,0-1 0,0 1 0,1 0 1,-1 0-1,0 0 0,0 0 0,0 0 1,0 0-1,0-1 0,1 1 0,-1 0 1,0 0-1,0 0 0,0 0 0,0-1 1,0 1-1,0 0 0,0 0 0,0-1 0,5-17-814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2.551"/>
    </inkml:context>
    <inkml:brush xml:id="br0">
      <inkml:brushProperty name="width" value="0.025" units="cm"/>
      <inkml:brushProperty name="height" value="0.025" units="cm"/>
    </inkml:brush>
  </inkml:definitions>
  <inkml:trace contextRef="#ctx0" brushRef="#br0">24 261 17052,'-9'41'2574,"-4"54"0,12-80-2208,0 0-1,1 1 0,1-1 0,1 0 1,0 0-1,7 28 0,-8-41-330,0 0 0,0 0 0,-1 0 0,1 0-1,0 0 1,1 0 0,-1-1 0,3 4 0,-4-5-18,1 1 1,-1-1 0,1 1-1,-1-1 1,1 1 0,-1-1 0,1 0-1,0 1 1,-1-1 0,1 0-1,0 0 1,-1 0 0,1 1-1,0-1 1,-1 0 0,1 0 0,0 0-1,-1 0 1,2 0 0,0-1 3,0 0-1,0 0 1,0 0 0,0 0 0,0 0 0,0 0 0,-1-1 0,1 1 0,-1-1 0,1 1 0,-1-1 0,1 1 0,-1-1-1,0 0 1,0 0 0,2-3 0,13-26 91,23-63 0,6-15-24,-44 107-89,0 1-1,0-1 1,0 0-1,0 0 1,1 0-1,-1 1 1,1-1 0,-1 1-1,1-1 1,-1 1-1,1 0 1,0-1-1,3-1 1,-4 3 0,0 0 0,0 0 0,0 0 0,-1 0 1,1 0-1,0 0 0,0 0 0,0 0 0,0 0 0,0 0 0,0 0 1,-1 1-1,1-1 0,0 0 0,0 1 0,0-1 0,-1 1 1,1-1-1,0 1 0,0-1 0,-1 1 0,1-1 0,0 1 0,-1 0 1,1-1-1,-1 1 0,1 0 0,-1 0 0,1-1 0,-1 1 0,0 0 1,1 0-1,0 1 0,14 41-41,-13-36 39,0 0 1,0 0-1,1 0 1,0-1-1,0 1 0,7 9 1,-10-16 2,0 1-1,1-1 1,-1 0 0,0 0 0,0 1-1,1-1 1,-1 0 0,0 0-1,1 0 1,-1 0 0,0 1 0,1-1-1,-1 0 1,0 0 0,1 0 0,-1 0-1,0 0 1,1 0 0,-1 0 0,0 0-1,1 0 1,-1 0 0,0 0 0,1 0-1,-1 0 1,0 0 0,1-1-1,-1 1 1,0 0 0,1 0 0,-1 0-1,0 0 1,1-1 0,-1 1 0,0 0-1,0 0 1,1 0 0,-1-1 0,0 1-1,0 0 1,1 0 0,-1-1-1,0 1 1,0 0 0,0-1 0,0 1-1,1 0 1,-1-1 0,0 1 0,0-1-1,8-19-69,-7 18 58,21-81-325,-17 61 123,0 0 1,2 0-1,10-23 1,-17 45 197,0-1 0,0 0-1,0 1 1,1-1 0,-1 1 0,0-1 0,0 1 0,1-1-1,-1 1 1,0-1 0,1 1 0,-1-1 0,0 1 0,1-1-1,-1 1 1,1 0 0,-1-1 0,1 1 0,-1 0 0,1-1 0,-1 1-1,1 0 1,-1 0 0,1-1 0,0 1 0,0 0 0,0 0 2,0 1 1,-1-1 0,1 1 0,0-1 0,-1 1 0,1-1 0,-1 1 0,1-1-1,-1 1 1,1-1 0,-1 1 0,1 0 0,-1-1 0,0 1 0,1 0 0,-1 0 0,0 1-1,12 43-142,-11-38 131,5 26 10,-2-8 160,2-1 1,0 1 0,12 27 0,-15-45-113,0-1 0,0 0 0,0 1 0,1-1 1,0-1-1,0 1 0,1-1 0,0 1 0,0-1 0,0-1 0,0 1 1,1-1-1,0 0 0,0 0 0,0 0 0,8 3 0,-8-5-74,1 1 0,-1 0 0,0 0 0,-1 1 0,1-1 0,0 1 0,-1 1 0,0-1 0,0 1 0,6 8 0,-9-11 33,0 1 1,0 0-1,-1 0 1,1 0-1,-1 0 0,0 0 1,0 1-1,0-1 1,0 0-1,-1 1 1,1-1-1,-1 0 0,0 1 1,0-1-1,0 0 1,0 1-1,-1-1 1,1 1-1,-1-1 1,0 0-1,0 0 0,-2 6 1,2-7 20,1-1 0,-1 1 1,0-1-1,0 1 0,0-1 0,0 1 1,0-1-1,0 0 0,0 1 0,0-1 1,0 0-1,-1 0 0,1 0 0,-2 1 1,2-1-4,1-1 1,-1 0-1,0 0 1,0 1 0,0-1-1,0 0 1,1 0-1,-1 0 1,0 0 0,0 0-1,0 0 1,0 0-1,0 0 1,1 0-1,-1 0 1,0-1 0,0 1-1,0 0 1,1-1-1,-2 0 1,-1 0 10,1-1 1,0 0-1,-1 0 1,1 0-1,0 0 1,0-1-1,0 1 1,1 0-1,-1-1 0,0 1 1,1-1-1,0 0 1,0 0-1,-2-3 1,-1-11 37,0 1 0,1-2 0,1 1 1,1 0-1,1-34 0,14-86 10,-14 133-68,39-185 17,-14 76 298,-26 133 187,5 35 1,-3-46-381,1 7 40,0 0 0,1 0 0,0 0 0,11 27 0,-12-38-128,0-1-1,0 0 1,0 0-1,1 1 0,0-1 1,0-1-1,0 1 1,0 0-1,4 3 1,-5-6-22,1 1 1,-1-1 0,0 1-1,0-1 1,1 0 0,-1 0-1,1 0 1,-1 0 0,1-1 0,-1 1-1,1-1 1,-1 1 0,1-1-1,0 0 1,-1 0 0,1 0-1,4-1 1,-4 1-34,-1 0 0,1-1 0,-1 1 0,0-1 0,1 0-1,-1 0 1,0 0 0,0 0 0,1 0 0,-1 0 0,0-1 0,0 1 0,0 0 0,0-1 0,-1 0-1,1 0 1,0 1 0,-1-1 0,1 0 0,-1 0 0,1 0 0,-1 0 0,0-1 0,0 1 0,0 0 0,0-1-1,-1 1 1,1 0 0,-1-1 0,1 1 0,-1-1 0,0 1 0,0 0 0,0-1 0,0 1 0,0-1-1,0 1 1,-1-1 0,1 1 0,-1 0 0,0-1 0,-1-2 0,-15-21-136,-7-3-68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3.036"/>
    </inkml:context>
    <inkml:brush xml:id="br0">
      <inkml:brushProperty name="width" value="0.025" units="cm"/>
      <inkml:brushProperty name="height" value="0.025" units="cm"/>
    </inkml:brush>
  </inkml:definitions>
  <inkml:trace contextRef="#ctx0" brushRef="#br0">1 1 21805,'3'4'2024,"2"0"-1600,5 1-192,3-1 1065,9-3-1594,2 2-743,1 2 872,0 0-192,3 0-144</inkml:trace>
  <inkml:trace contextRef="#ctx0" brushRef="#br0" timeOffset="1">300 117 16668,'6'27'1038,"0"-1"0,2 1 0,0-2 0,2 1 0,1-1 0,1 0 0,22 32 0,-18-34-847,1 1-41,28 52-1,-41-69-31,-1-1-1,0 1 0,-1 0 0,0 0 0,0 0 0,0 1 0,-1-1 0,0 0 0,-1 0 0,1 1 1,-1-1-1,-1 1 0,-1 8 0,2-15-83,0 0 0,0 0 0,0 0 0,-1-1-1,1 1 1,0 0 0,0 0 0,-1 0 0,1 0 0,-1-1 0,1 1 0,-1 0 0,1-1 0,-1 1 0,1 0 0,-1-1 0,0 1 0,1 0-1,-1-1 1,0 1 0,0-1 0,1 1 0,-1-1 0,0 0 0,0 1 0,0-1 0,0 0 0,1 1 0,-1-1 0,0 0 0,0 0 0,0 0-1,0 0 1,0 0 0,0 0 0,0 0 0,1 0 0,-1 0 0,0-1 0,0 1 0,0 0 0,0 0 0,0-1 0,1 1 0,-1-1 0,0 1-1,0 0 1,1-1 0,-1 0 0,-1 0 0,-3-3 84,0 1 0,0-1 0,0 0 0,1 0 0,-9-10 0,4 1-35,0-1 0,0 0 0,1 0 0,1-1 0,0 0 1,2-1-1,-8-28 0,10 34-108,2-1 0,-1 0 0,1 0 0,1 0 0,0 0 0,0 1 0,1-1 0,1 0 0,0 0 0,0 1 0,1-1 0,7-17 0,45-76-886,-34 61 668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4.461"/>
    </inkml:context>
    <inkml:brush xml:id="br0">
      <inkml:brushProperty name="width" value="0.025" units="cm"/>
      <inkml:brushProperty name="height" value="0.025" units="cm"/>
    </inkml:brush>
  </inkml:definitions>
  <inkml:trace contextRef="#ctx0" brushRef="#br0">15 207 17716,'-2'-3'431,"0"-2"1,0 1-1,1 0 1,-1 0-1,1 0 1,0-1-1,0 1 0,0-6 1,0 9-309,1-1 0,0 1-1,-1-1 1,1 1 0,0-1 0,0 1 0,1-1 0,-1 1 0,0-1 0,0 1-1,1-1 1,-1 1 0,1-1 0,-1 1 0,1-1 0,0 1 0,-1 0-1,1-1 1,0 1 0,0 0 0,0 0 0,0-1 0,0 1 0,0 0-1,3-2 1,-3 3-83,1 0 0,-1 0-1,1-1 1,-1 1-1,1 0 1,-1 0 0,1 0-1,-1 0 1,1 1-1,-1-1 1,1 0 0,-1 1-1,0-1 1,1 1-1,-1-1 1,1 1 0,-1 0-1,0 0 1,1-1-1,-1 1 1,0 0 0,0 0-1,0 0 1,2 3 0,26 30 211,-27-32-223,19 30 150,23 29 80,-40-56-228,0-1 0,0 0 0,0 0 0,0 0 0,1-1 1,0 1-1,-1-1 0,1 0 0,0-1 0,6 3 0,-8-4-5,0 0 1,0-1-1,0 0 1,0 1-1,0-1 1,1 0-1,-1-1 1,0 1-1,0 0 0,0-1 1,0 0-1,0 0 1,0 0-1,0 0 1,0 0-1,-1 0 1,1-1-1,0 0 1,-1 1-1,1-1 1,-1 0-1,0 0 1,1 0-1,-1 0 1,0-1-1,2-3 0,3-3 79,0 0-1,-1-1 1,0 0-1,-1 0 1,8-19-1,-5 6 104,-1 1 0,4-26 1,-9 41-193,-1 1 1,0 0-1,-1 0 1,0-1 0,0 1-1,0 0 1,0-1-1,-1 1 1,0 0-1,-1-1 1,1 1 0,-5-10-1,5 15-81,1 0-1,-1 0 1,0-1-1,1 1 0,-1 0 1,0 0-1,0 0 1,0 1-1,0-1 1,1 0-1,-1 0 1,-1 0-1,1 1 0,0-1 1,0 0-1,0 1 1,0-1-1,0 1 1,-1-1-1,1 1 1,0 0-1,0 0 1,-1-1-1,1 1 0,0 0 1,0 0-1,-1 0 1,1 0-1,0 0 1,0 1-1,-1-1 1,1 0-1,-2 1 1,1 0-93,0 0 1,1 0-1,-1 0 1,0 0-1,1 0 1,-1 0-1,0 1 1,1-1-1,-1 0 1,1 1-1,0-1 1,0 1 0,-1 0-1,1-1 1,0 1-1,0 0 1,1 0-1,-1 0 1,-1 3-1,1 6-846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4.987"/>
    </inkml:context>
    <inkml:brush xml:id="br0">
      <inkml:brushProperty name="width" value="0.025" units="cm"/>
      <inkml:brushProperty name="height" value="0.025" units="cm"/>
    </inkml:brush>
  </inkml:definitions>
  <inkml:trace contextRef="#ctx0" brushRef="#br0">6 261 17628,'-2'30'3985,"-1"-2"-2444,3 48 0,1-59-1347,1 1 1,1-1 0,1 0 0,0 0 0,1 0 0,1 0 0,10 18 0,-16-34-185,0 0 1,1 0 0,-1 0-1,1-1 1,-1 1 0,1 0-1,0 0 1,-1 0 0,1-1 0,0 1-1,-1 0 1,1-1 0,0 1-1,0 0 1,0-1 0,0 1-1,-1-1 1,1 1 0,0-1 0,0 0-1,0 1 1,2-1 0,-2 0-1,0 0 1,0-1-1,0 1 1,0 0-1,0-1 1,0 1-1,0-1 1,0 1-1,0-1 1,0 1-1,0-1 1,0 0 0,-1 0-1,1 1 1,0-1-1,-1 0 1,2-1-1,2-5 31,1 0-1,-2 0 1,1 0 0,3-12-1,30-105 232,3-8-102,-39 129-168,0 0 0,1 0-1,-1 0 1,1 0 0,-1 0 0,1 0 0,0 0 0,0 1 0,0-1 0,1 0 0,-1 1-1,3-3 1,-4 5 0,0 0-1,-1-1 0,1 1 1,-1 0-1,1 0 1,-1 0-1,1 0 0,0-1 1,-1 1-1,1 0 0,0 0 1,-1 0-1,1 0 1,0 0-1,-1 0 0,1 1 1,-1-1-1,1 0 0,0 0 1,-1 0-1,1 1 1,-1-1-1,2 1 0,-1 0 4,1 0-1,-1 1 0,1-1 1,-1 1-1,1-1 0,-1 1 1,0 0-1,0-1 1,0 1-1,1 3 0,8 17 58,7 30-1,-11-34 42,1 1 0,15 32 0,-22-50-96,1-1-1,-1 1 1,0-1-1,0 1 0,1-1 1,-1 1-1,0-1 1,1 1-1,-1-1 0,0 1 1,1-1-1,-1 1 1,1-1-1,-1 0 1,1 1-1,-1-1 0,1 0 1,-1 1-1,1-1 1,-1 0-1,1 0 1,-1 0-1,1 1 0,0-1 1,-1 0-1,1 0 1,-1 0-1,1 0 0,0 0 1,0-1 2,0 1 0,0-1 1,0 1-1,0-1 0,0 0 0,0 1 1,0-1-1,-1 0 0,1 0 0,0 1 1,-1-1-1,1 0 0,0 0 0,0-2 1,16-41 143,-16 39-140,8-23 55,0-3 9,1 0 0,27-54-1,-36 82-76,1 0 0,0-1 0,0 1 0,0 0 0,1 1-1,-1-1 1,1 0 0,-1 1 0,1-1 0,0 1-1,0 0 1,5-3 0,-6 4-1,0 1 0,0-1 1,-1 1-1,1-1 0,0 1 0,0 0 0,-1 0 1,1 0-1,0 0 0,0 0 0,0 0 0,-1 1 1,1-1-1,0 0 0,0 1 0,-1-1 0,1 1 1,0 0-1,-1 0 0,1 0 0,-1 0 0,1 0 1,-1 0-1,1 0 0,-1 0 0,2 3 0,4 3-4,-1 1 0,0 0 0,-1 0 0,1 0 0,-2 1 0,6 11 0,-7-11 7,2 0-1,0 0 1,0-1 0,12 17 0,-17-25-1,1 0 0,-1 0 0,0 1 0,0-1 0,1 0 0,-1 1 0,0-1 0,1 0 0,-1 0 1,0 0-1,1 1 0,-1-1 0,1 0 0,-1 0 0,0 0 0,1 0 0,-1 0 0,1 0 0,-1 1 0,0-1 0,1 0 0,-1 0 0,1 0 1,-1-1-1,1 1 0,-1 0 0,0 0 0,1 0 0,-1 0 0,1 0 0,-1 0 0,0-1 0,1 1 0,-1 0 0,0 0 0,1 0 0,-1-1 1,0 1-1,1 0 0,-1-1 0,0 1 0,0 0 0,1-1 0,-1 1 0,0 0 0,0-1 0,1 1 0,-1 0 0,0-1 0,0 0 0,9-22 25,-8 20-22,17-77 79,-16 63-72,1 0 0,1 0 1,1 0-1,0 1 1,2-1-1,13-26 1,-20 42-18,1 0 1,-1 0 0,1 0 0,0 0 0,-1 0 0,1 0-1,0 1 1,0-1 0,-1 0 0,1 0 0,0 1 0,0-1-1,0 0 1,0 1 0,0-1 0,0 1 0,0-1 0,0 1-1,0 0 1,0-1 0,0 1 0,0 0 0,3-1 0,-3 2 12,0-1 0,1 1 1,-1-1-1,0 1 1,1 0-1,-1-1 0,0 1 1,0 0-1,0 0 1,0 0-1,1 0 0,-1 0 1,-1 0-1,1 0 1,0 0-1,1 2 0,4 6-523,-1 1 0,0 0 0,7 20-1,-10-23-695,-2-6 1185,0-1 0,0 0 0,0 0 0,1 1 0,-1-1 0,0 0 0,0 1 0,0-1-1,0 0 1,0 0 0,0 1 0,0-1 0,0 0 0,1 0 0,-1 1 0,0-1 0,0 0 0,0 0 0,1 1 0,-1-1 0,0 0 0,0 0-1,1 0 1,-1 0 0,0 1 0,0-1 0,1 0 0,-1 0 0,0 0 0,0 0 0,1 0 0,-1 0 0,0 0 0,1 0 0,-1 0-1,0 0 1,0 0 0,1 0 0,-1 0 0,0 0 0,1 0 0,-1 0 0,0 0 0,1 0 0,-1 0 0,0 0 0,0 0 0,1 0 0,-1-1 0,4-10-779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7.238"/>
    </inkml:context>
    <inkml:brush xml:id="br0">
      <inkml:brushProperty name="width" value="0.025" units="cm"/>
      <inkml:brushProperty name="height" value="0.025" units="cm"/>
    </inkml:brush>
  </inkml:definitions>
  <inkml:trace contextRef="#ctx0" brushRef="#br0">0 676 19820,'0'32'3838,"8"51"-2671,-7-70-911,11 136 415,11 93-372,-22-233-310,0 0-36,0-1-1,1 0 0,0 0 0,4 11 1,-3-17-337,0-7 175,0-12-179,1-16-426,-1 1-1,-3-47 0,-11-68-1054,8 116 1500,-29-186-610,44 263 2444,23 60 0,34 63-665,-67-165-787,49 101 520,-43-90-564,2 1 0,0-1 0,0 0 0,18 17 0,-20-25-1275,-14-15 592,-16-15 107,9 10 369,-56-54 473,63 60-26,0 0-1,1 0 0,0 0 1,0-1-1,0 0 0,1 0 1,0-1-1,-2-8 0,5 13-124,0-1 0,1 1-1,0 0 1,0 0 0,0-1-1,0 1 1,1 0 0,-1 0-1,1-1 1,0 1 0,1 0 0,-1 0-1,1 0 1,-1 0 0,1 1-1,0-1 1,1 0 0,-1 1 0,1-1-1,-1 1 1,1 0 0,0 0-1,0 0 1,0 0 0,1 0-1,-1 1 1,1 0 0,-1-1 0,5-1-1,-3 2-78,-1-1 0,1 1 0,-1 0 1,1 0-1,0 0 0,0 1 0,0 0 0,0 0 0,0 0 0,0 0 0,0 1 0,0 0 0,0 0 0,0 0 0,0 1 0,0 0 0,0 0 1,0 0-1,0 0 0,0 1 0,0 0 0,-1 0 0,1 0 0,4 3 0,-1 2 94,-1 1 0,0 0 0,0 0 0,-1 0 0,0 1-1,0 0 1,-1 0 0,0 0 0,-1 1 0,0 0 0,-1 0 0,5 17 0,-61-201 1926,42 141-1917,12 38-135,0 1-1,0 0 0,1-1 0,0 0 1,3 7-1,-4-10 17,-1-1 0,1 1 0,0-1 0,0 0 0,-1 1 0,1-1 0,0 0 0,0 0 0,0 0 0,1 0 0,-1 0 0,0 0 0,0 0 0,1 0 0,-1 0 0,0-1 0,1 1 0,-1 0 0,1-1 0,-1 1 0,1-1 0,1 1 0,-1-1 1,-1-1 1,1 1-1,-1-1 1,1 1 0,-1-1-1,0 0 1,1 1-1,-1-1 1,0 0-1,0 0 1,1 0-1,-1 0 1,0 0-1,0 0 1,0 0 0,0 0-1,0-1 1,0-1-1,5-6-21,-1-1 0,-1 1 0,0-1 0,0 0 0,2-12 0,2-11 45,-1 1 1,-2-2-1,-2 1 0,0 0 1,-2-1-1,-2 1 1,-1 0-1,-9-48 0,9 75-4,2 2-4,-1 0 0,0 1 0,0-1 0,0 1 0,0-1 0,-1 1 0,1-1 0,-1 1-1,0 0 1,0 0 0,0 0 0,-3-4 0,5 7-7,-1 0 0,1-1 0,-1 1 1,1 0-1,-1 0 0,1-1 0,-1 1 0,1 0 0,-1 0 1,1 0-1,-1 0 0,1 0 0,-1 0 0,1-1 0,-1 1 0,1 0 1,-1 0-1,1 1 0,-1-1 0,1 0 0,-1 0 0,1 0 0,-1 0 1,1 0-1,-1 1 0,1-1 0,-1 0 0,1 0 0,-1 1 1,1-1-1,-1 0 0,1 1 0,0-1 0,-1 0 0,1 1 0,-1-1 1,1 1-1,0-1 0,0 1 0,-1-1 0,1 0 0,0 1 1,0-1-1,-1 1 0,1-1 0,0 1 0,0 0 0,0 0 0,-9 30-42,7-5 13,1 0 0,1 1 0,2-1 0,0 0 0,2 1 0,1-1 1,1-1-1,1 1 0,20 46 0,-24-65 21,0 0 1,1-1-1,0 1 0,0-1 0,1 0 1,-1 0-1,1-1 0,1 0 1,-1 1-1,12 7 0,-15-12 5,0 0 0,0 0-1,1 0 1,-1 0 0,0 0 0,0-1-1,0 1 1,1 0 0,-1-1 0,0 0-1,1 0 1,-1 0 0,0 0-1,1 0 1,3-1 0,-4 0 1,1 0 1,0 0 0,0 0-1,-1 0 1,1-1-1,-1 1 1,1-1 0,-1 0-1,0 0 1,1 0-1,-1 0 1,0 0-1,0 0 1,-1-1 0,3-2-1,1-3 2,-1 0 0,0-1 0,0 1 0,-1-1-1,0 0 1,0 0 0,-1 0 0,0-1 0,-1 1 0,0 0 0,0-14-1,-1 11 20,-1 0 0,0 0 0,0 1 0,-1-1 0,-1 0-1,0 1 1,-1 0 0,-8-19 0,3 19 1,8 11-18,1 0 1,0 0-1,0 0 0,-1 0 0,1 0 1,0 0-1,-1 0 0,1 0 0,0 1 1,0-1-1,0 0 0,-1 0 0,1 0 1,0 1-1,0-1 0,0 0 0,-1 0 1,1 0-1,0 1 0,0-1 0,0 0 1,0 0-1,0 1 0,0-1 0,-1 0 1,1 0-1,0 1 0,0-1 0,0 0 1,0 1-1,-1 29 29,3-15-37,1 0 0,10 28 0,-11-38 3,-1-1 0,1 0 0,0 0 0,0 0 0,0 0 1,1 0-1,-1 0 0,1-1 0,0 1 0,0-1 1,0 1-1,1-1 0,-1 0 0,5 2 0,-7-4 3,1-1 0,0 1 0,-1-1-1,1 1 1,0-1 0,-1 0 0,1 0 0,0 1-1,-1-1 1,1-1 0,0 1 0,-1 0 0,1 0-1,0-1 1,-1 1 0,1 0 0,0-1 0,-1 0 0,1 1-1,-1-1 1,1 0 0,-1 0 0,1 0 0,-1 0-1,0 0 1,0 0 0,1 0 0,-1-1 0,2-1-1,2-3 1,-1 0-1,1-1 1,-1 0-1,0 0 0,3-8 1,0-1-3,0-1 1,-2 0-1,0-1 0,0 0 1,-2 1-1,0-1 0,-2-1 1,0 1-1,0 0 1,-5-33-1,1 46-100,0 12 41,0 14-2,4 1 23,0 1 1,2 0 0,0-1-1,1 1 1,2-1 0,0 0-1,16 35 1,-19-50 45,1 0-1,0 0 1,0 0 0,1-1-1,6 8 1,-10-13-1,-1 0 0,1 0 1,0 0-1,0 0 0,0 0 0,0 0 1,1 0-1,-1-1 0,0 1 0,0 0 1,0-1-1,1 1 0,-1 0 0,0-1 1,0 0-1,1 1 0,-1-1 0,1 0 1,-1 0-1,0 1 0,1-1 0,-1 0 1,0 0-1,1-1 0,-1 1 0,1 0 1,-1 0-1,0-1 0,1 1 0,-1-1 1,0 1-1,0-1 0,1 1 0,-1-1 1,0 0-1,0 0 0,2-1 0,2-4 18,1 0-1,-2-1 1,1 1-1,0-1 1,-1 0-1,-1 0 1,1-1-1,-1 1 1,0-1-1,-1 0 1,3-15-1,1-11 63,3-49 1,-6-65 84,-2 180-261,1 0 0,2 0 0,13 56-1,-6-66 85,-11-22 9,0 0 0,0 1 0,0-1 0,1 0 0,-1 1-1,0-1 1,1 0 0,-1 1 0,0-1 0,1 0 0,-1 0 0,0 1-1,1-1 1,-1 0 0,0 0 0,1 0 0,-1 0 0,1 0 0,-1 1-1,0-1 1,1 0 0,-1 0 0,1 0 0,-1 0 0,1 0 0,-1 0-1,0 0 1,1 0 0,-1 0 0,1-1 0,-1 1 0,0 0 0,1 0-1,-1 0 1,0 0 0,1-1 0,-1 1 0,1 0 0,-1 0 0,0-1-1,1 1 1,-1 0 0,0 0 0,0-1 0,1 1 0,-1 0 0,0-1-1,0 1 1,0-1 0,1 1 0,-1 0 0,0-1 0,0 1 0,0 0-1,0-1 1,0 0 0,5-8 3,-2-1 0,1 1 0,-1-1 0,-1 1 0,2-13 0,5-56 20,-7 65-18,2-38-20,-3 0 1,-1-1-1,-3 1 1,-2 0-1,-22-97 1,22 136-55,3 22 33,2 24 9,5 16 65,19 89 1,-20-122-23,1-1-1,0 0 1,2 0-1,-1-1 1,2 0 0,0 0-1,1 0 1,0-1 0,15 17-1,-14-22-7,-5-5 31,-12-6-2,3 1-27,-18-7-13,1-1 1,1-1 0,-21-13 0,37 21 4,0 0 1,0-1-1,0 0 0,0 0 0,1 0 0,-1-1 0,1 1 1,0-1-1,0 0 0,0 0 0,0 0 0,1 0 0,0 0 1,0-1-1,0 1 0,0-1 0,0 1 0,1-1 1,0 0-1,-1-9 0,2 12 2,0-1 1,0 1-1,1-1 1,-1 0-1,1 1 1,0-1-1,-1 1 0,1 0 1,0-1-1,0 1 1,1 0-1,-1-1 1,0 1-1,1 0 1,0 0-1,-1 0 1,1 0-1,0 1 0,3-3 1,2-2-267,1 1-1,0 1 1,0 0 0,10-4 0,2-1-1445,-30 6 944,-8 2 198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7.735"/>
    </inkml:context>
    <inkml:brush xml:id="br0">
      <inkml:brushProperty name="width" value="0.025" units="cm"/>
      <inkml:brushProperty name="height" value="0.025" units="cm"/>
    </inkml:brush>
  </inkml:definitions>
  <inkml:trace contextRef="#ctx0" brushRef="#br0">2 86 14715,'-1'-4'1761,"5"-2"-1057,6 2-304,7-3 1320,2 1-1056,4-1-600,3-3 160,4 1-256,-1-1-136</inkml:trace>
  <inkml:trace contextRef="#ctx0" brushRef="#br0" timeOffset="1">384 0 20684,'-8'18'1038,"-1"0"-1,-1 0 1,0-1 0,-15 20-1,9-15-380,-18 35 0,39-64-1143,0 0 1,0 0-1,1 1 1,0 0-1,0 0 1,0 0-1,14-8 1,-14 9 336,-1 1 1,2 1-1,-1-1 0,0 1 1,1 0-1,-1 0 1,1 1-1,0 0 0,0 0 1,13-1-1,-18 3 169,0 0-1,0 0 0,0 0 1,0 0-1,0 1 0,0-1 0,0 1 1,0-1-1,0 1 0,0 0 1,0 0-1,-1-1 0,1 1 1,0 1-1,0-1 0,-1 0 1,1 0-1,-1 1 0,3 2 1,-2-2 57,-1 1 0,1 0 1,-1 0-1,1-1 0,-1 1 1,0 0-1,0 0 0,-1 0 1,1 0-1,-1 0 0,1 6 1,-1 0 125,0-1 0,-1 0 0,0 1 1,0-1-1,-1 0 0,0 1 0,-1-1 0,-6 14 1,4-12-107,-1 0 1,-1-1-1,-12 16 0,16-21-85,0-1-1,-1 1 0,1-1 0,-1 0 0,0 0 0,0 0 0,0 0 0,-1-1 1,1 0-1,-9 4 0,-9-6-73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3.734"/>
    </inkml:context>
    <inkml:brush xml:id="br0">
      <inkml:brushProperty name="width" value="0.025" units="cm"/>
      <inkml:brushProperty name="height" value="0.025" units="cm"/>
    </inkml:brush>
  </inkml:definitions>
  <inkml:trace contextRef="#ctx0" brushRef="#br0">0 200 17420,'4'-12'283,"-1"0"1,1 1 0,1 0 0,0 0-1,1 0 1,0 0 0,1 1-1,0 0 1,0 0 0,1 1 0,1 0-1,-1 0 1,1 1 0,1 0-1,14-9 1,-18 13-184,1 0 0,-1 0 0,0 1 1,1 0-1,0 1 0,0-1 0,0 1 0,0 0 0,0 1 0,0 0 0,0 0 0,0 0 0,1 1 0,-1 0 0,0 1 0,0-1 0,0 1 1,1 1-1,-1-1 0,0 1 0,-1 1 0,1-1 0,0 1 0,-1 0 0,1 1 0,-1-1 0,7 6 0,-6-3-66,0 0 0,-1 1 0,1-1-1,-1 1 1,0 0 0,-1 1 0,0 0-1,0 0 1,-1 0 0,0 0 0,0 1-1,-1-1 1,0 1 0,0 0 0,-1 0-1,0 0 1,-1 0 0,0 0 0,0 1 0,-1-1-1,0 0 1,-1 0 0,0 1 0,0-1-1,-1 0 1,-1 0 0,1 0 0,-1-1-1,-1 1 1,1-1 0,-1 1 0,-1-1-1,0 0 1,-6 8 0,-1-1-33,0-1-1,-17 15 1,25-25-129,0 0 0,-1-1 1,0 1-1,1-1 0,-1 0 0,0-1 0,0 1 0,-1-1 0,1 0 0,0 0 0,-10 2 1,7-6-172,7-4-144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8.557"/>
    </inkml:context>
    <inkml:brush xml:id="br0">
      <inkml:brushProperty name="width" value="0.025" units="cm"/>
      <inkml:brushProperty name="height" value="0.025" units="cm"/>
    </inkml:brush>
  </inkml:definitions>
  <inkml:trace contextRef="#ctx0" brushRef="#br0">1 329 15699,'0'4'327,"2"0"0,-1-1-1,0 1 1,1-1-1,-1 1 1,1-1-1,0 0 1,0 1 0,1-1-1,-1 0 1,3 3-1,-3-5-233,-1 0 0,0-1-1,0 1 1,1 0 0,-1-1 0,0 1-1,1-1 1,-1 1 0,0-1-1,1 1 1,-1-1 0,1 0-1,-1 0 1,1 0 0,-1 0 0,1 0-1,-1 0 1,1 0 0,-1 0-1,0-1 1,1 1 0,-1 0 0,1-1-1,-1 0 1,0 1 0,1-1-1,-1 0 1,0 1 0,0-1-1,0 0 1,2-1 0,4-4 60,-1 0 0,-1 0 0,1 0 0,-1 0 0,0-1 0,0 0 0,-1 0 0,1 0 0,-2-1 1,6-12-1,-2 0 98,-1-1 1,7-41 0,-11 52-176,0 0-1,-1 0 1,0 0-1,-1 0 1,0-1-1,-1 1 1,0 0 0,-4-18-1,5 27-70,0 1-1,0-1 1,0 1-1,0-1 1,-1 1-1,1-1 1,0 1-1,0 0 1,0-1-1,0 1 1,-1-1-1,1 1 0,0-1 1,0 1-1,-1-1 1,1 1-1,0 0 1,-1-1-1,1 1 1,0 0-1,-1-1 1,1 1-1,-1 0 1,1 0-1,0-1 1,-1 1-1,1 0 1,-1 0-1,1 0 1,-1-1-1,1 1 1,-1 0-1,1 0 1,-1 0-1,1 0 1,-1 0-1,1 0 1,-1 0-1,0 0 1,0 1 3,0 0 1,0 0-1,0 0 0,0 0 1,0 0-1,0 0 1,0 0-1,1 0 1,-1 0-1,0 1 1,1-1-1,-1 0 1,1 0-1,-1 1 0,0 1 1,-2 10 7,1 1 0,0-1 0,0 0 0,2 1 0,0-1 0,0 1 0,4 19 0,-1-14-24,0-1 0,2 0 1,0 0-1,15 32 0,-18-46 4,-1 0 1,2-1-1,-1 1 0,0-1 0,1 1 0,-1-1 0,1 0 1,0 0-1,0 0 0,0 0 0,7 3 0,-9-5 2,1 0-1,0 0 0,0 0 1,-1-1-1,1 1 0,0-1 1,0 0-1,0 1 0,0-1 1,0 0-1,0 0 1,0 0-1,0 0 0,0-1 1,0 1-1,0 0 0,-1-1 1,1 1-1,0-1 0,0 0 1,0 0-1,-1 0 0,1 0 1,0 0-1,-1 0 1,1 0-1,1-2 0,4-3-16,0-1 0,0 0 0,-1-1 0,0 0 0,0 0 0,7-15 0,25-57-126,-30 61 122,6-14-26,-9 18 6,1 1 0,0 1-1,1-1 1,10-13-1,-16 26 39,0 0-1,-1 0 1,1 0-1,0 0 0,-1 0 1,1 0-1,0 1 0,0-1 1,0 0-1,-1 0 0,1 1 1,0-1-1,0 1 1,0-1-1,0 1 0,0-1 1,0 1-1,0 0 0,1-1 1,-1 1-1,1 0 0,-1 0 5,0 0 0,0 1-1,0-1 1,0 0 0,0 1-1,0-1 1,0 1-1,0-1 1,-1 1 0,1 0-1,0-1 1,0 1-1,0 0 1,-1-1 0,1 1-1,0 0 1,-1 0-1,1 1 1,4 6 19,-1 0 1,-1 0-1,0 0 1,3 11-1,-4-13 0,7 24 80,10 27 289,-19-56-371,0 0 1,1-1-1,-1 1 1,0 0-1,0 0 1,1-1 0,-1 1-1,1 0 1,-1-1-1,0 1 1,1-1 0,-1 1-1,1 0 1,0-1-1,-1 1 1,1-1 0,-1 1-1,1-1 1,0 0-1,-1 1 1,1-1-1,0 0 1,0 1 0,-1-1-1,1 0 1,0 0-1,0 0 1,1 0 1,-1 0 0,0-1 0,0 1 0,0-1 0,0 1 0,0-1 0,0 0-1,0 1 1,0-1 0,0 0 0,0 0 0,-1 1 0,1-1 0,0 0 0,1-2 0,4-7 81,0 0 0,8-21 0,-11 24-41,11-26 68,-5 11-76,1 1 0,1-1 0,19-28 0,-28 48-53,-1 0 0,1 0 0,0 0 0,0 0 0,0 1 0,0-1 1,0 0-1,0 1 0,0-1 0,3 0 0,-4 1 0,0 1 1,0 0-1,0-1 0,0 1 1,0 0-1,0 0 1,0 0-1,0 0 0,0 0 1,0 0-1,0 0 0,0 0 1,0 0-1,0 1 1,0-1-1,0 0 0,0 1 1,0-1-1,1 1 0,1 2-5,0-1-1,-1 1 1,1 0-1,-1 0 1,0-1-1,0 2 1,0-1 0,0 0-1,0 0 1,0 1-1,-1-1 1,2 8-1,9 27-347,10 55 0,-36-103-1055,1-5 1036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9.070"/>
    </inkml:context>
    <inkml:brush xml:id="br0">
      <inkml:brushProperty name="width" value="0.025" units="cm"/>
      <inkml:brushProperty name="height" value="0.025" units="cm"/>
    </inkml:brush>
  </inkml:definitions>
  <inkml:trace contextRef="#ctx0" brushRef="#br0">0 1 18892,'5'10'1888,"-1"-3"-1407,-3-3 1447,-1-7-1256,-4-4-624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9.617"/>
    </inkml:context>
    <inkml:brush xml:id="br0">
      <inkml:brushProperty name="width" value="0.025" units="cm"/>
      <inkml:brushProperty name="height" value="0.025" units="cm"/>
    </inkml:brush>
  </inkml:definitions>
  <inkml:trace contextRef="#ctx0" brushRef="#br0">153 11 19564,'-1'-1'109,"1"0"0,-1 0 0,0 0 0,1 1 0,-1-1 0,0 0 0,0 1 0,1-1 0,-1 1 0,0-1-1,0 1 1,0-1 0,0 1 0,0-1 0,0 1 0,0 0 0,0 0 0,0 0 0,0-1 0,0 1 0,0 0 0,0 0 0,0 0 0,-1 1 0,-1-1 43,1 1 0,0 0 1,-1 0-1,1 0 0,-1 0 1,1 0-1,0 0 0,0 1 1,-3 2-1,-2 2 52,0 1 1,0 0-1,0 0 1,-5 9-1,3-3-160,1 0 1,0 0-1,1 1 0,0 0 0,1 0 0,1 1 1,-7 29-1,12-44-51,-1 0 1,1 1-1,0-1 0,0 1 1,0-1-1,0 1 1,0-1-1,0 1 0,0-1 1,0 1-1,0-1 1,0 1-1,0-1 0,0 1 1,0-1-1,0 0 1,0 1-1,0-1 0,1 1 1,-1-1-1,0 1 1,0-1-1,1 0 1,-1 1-1,0-1 0,0 0 1,1 1-1,-1-1 1,1 0-1,-1 1 0,0-1 1,1 0-1,-1 1 1,0-1-1,1 0 0,-1 0 1,1 0-1,-1 0 1,1 1-1,-1-1 0,1 0 1,-1 0-1,1 0 1,-1 0-1,0 0 1,1 0-1,-1 0 0,1 0 1,-1 0-1,1 0 1,-1 0-1,1 0 0,-1-1 1,1 1-1,-1 0 1,0 0-1,1-1 0,32-14-309,-24 10 220,-6 3 73,1 1 0,0-1-1,0 1 1,0 0 0,0 0 0,0 0 0,0 1-1,0-1 1,0 1 0,0 0 0,0 0 0,0 0-1,0 1 1,0-1 0,0 1 0,0 0 0,6 2-1,-8-1 56,1-1-1,-1 1 0,1-1 1,-1 1-1,0 0 0,0 0 1,0 0-1,0 0 0,0 0 0,0 1 1,-1-1-1,1 1 0,-1-1 1,1 1-1,-1-1 0,0 1 0,0 0 1,0 0-1,-1-1 0,1 1 1,0 0-1,-1 0 0,0 0 0,0 0 1,0 4-1,0-2 90,-1 0-1,0 0 1,0 0 0,0 0-1,0 0 1,-1 0 0,0-1-1,0 1 1,0 0 0,-1-1 0,1 0-1,-1 1 1,0-1 0,-5 5-1,5-6-114,1-1 1,-1 1-1,1-1 0,-1 1 1,0-1-1,0 0 0,0 0 0,-1 0 1,1 0-1,0-1 0,-1 0 0,1 1 1,-1-1-1,1 0 0,-1-1 0,0 1 1,1 0-1,-1-1 0,0 0 0,-5 0 1,8-1-91,0 1-1,0 0 1,0 0 0,0-1 0,0 1 0,0-1 0,0 1 0,0-1-1,0 1 1,1-1 0,-1 0 0,0 1 0,0-1 0,0 0 0,1 0-1,-1 1 1,0-1 0,1 0 0,-1 0 0,1 0 0,-1 0 0,1 0-1,-1 0 1,1 0 0,0 0 0,-1 0 0,1 0 0,0-2 0,-1 0-23,1 0 1,0 0 0,0 0 0,0 0 0,0 0-1,1 0 1,-1-1 0,1 1 0,1-3 0,10-16-765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0.067"/>
    </inkml:context>
    <inkml:brush xml:id="br0">
      <inkml:brushProperty name="width" value="0.025" units="cm"/>
      <inkml:brushProperty name="height" value="0.025" units="cm"/>
    </inkml:brush>
  </inkml:definitions>
  <inkml:trace contextRef="#ctx0" brushRef="#br0">94 135 17228,'0'0'49,"0"0"0,0 0 0,0 0-1,0 0 1,0 0 0,1 0 0,-1 0 0,0 0 0,0-1 0,0 1 0,0 0 0,0 0 0,0 0 0,0 0 0,1 0 0,-1 0 0,0-1 0,0 1 0,0 0 0,0 0 0,0 0 0,0 0 0,0 0-1,0-1 1,0 1 0,0 0 0,0 0 0,0 0 0,0 0 0,0-1 0,0 1 0,0 0 0,0 0 0,0 0 0,0 0 0,0-1 0,0 1 0,0 0 0,0 0 0,0 0 0,0 0 0,0 0 0,-1-1-1,1 1 1,0 0 0,0 0 0,0 0 0,-10 2 1036,-15 10 918,19-6-1706,0 0 1,1 0-1,-1 1 1,1 0-1,0 0 1,1 0-1,-5 10 1,7-13-278,0 0 0,0 0 1,1 1-1,-1-1 0,1 0 0,0 0 0,0 1 1,1-1-1,-1 1 0,1-1 0,0 1 0,0-1 0,0 1 1,1-1-1,1 7 0,-2-11-19,0 1 0,0-1 0,1 0 1,-1 1-1,0-1 0,0 1 0,1-1 0,-1 0 0,0 1 0,0-1 0,1 0 1,-1 1-1,0-1 0,1 0 0,-1 1 0,1-1 0,-1 0 0,0 0 0,1 1 1,-1-1-1,1 0 0,-1 0 0,1 0 0,-1 0 0,1 0 0,-1 0 1,0 0-1,1 0 0,-1 0 0,1 0 0,-1 0 0,1 0 0,-1 0 0,1 0 1,-1 0-1,1 0 0,-1 0 0,0 0 0,1-1 0,-1 1 0,1 0 0,-1 0 1,0-1-1,1 1 0,-1 0 0,1 0 0,-1-1 0,0 1 0,1 0 0,-1-1 1,0 1-1,1-1 0,19-23 42,-4-7-23,0-1 1,-3 0-1,0-1 1,8-35-1,-7 21 10,-6 31-25,-8 16-5,0 0 0,0 0 0,1 0 0,-1 0 0,0 0 1,0 0-1,0 0 0,0 0 0,1-1 0,-1 1 0,0 0 0,0 0 0,0 1 0,0-1 0,1 0 0,-1 0 0,0 0 0,0 0 0,0 0 1,0 0-1,1 0 0,-1 0 0,0 0 0,0 0 0,0 0 0,0 0 0,0 0 0,0 1 0,1-1 0,-1 0 0,0 0 0,0 0 0,0 0 0,0 0 1,0 0-1,0 1 0,0-1 0,0 0 0,0 0 0,1 0 0,-1 0 0,0 1 0,0-1 0,0 0 0,0 0 0,6 32-2,-4-24-2,5 38-59,3-1 0,1 0-1,26 64 1,-34-103-75,0 0 1,0 0-1,1 0 0,0-1 0,0 1 1,7 7-1,-10-12 104,-1-1 1,1 1 0,0 0 0,0 0-1,-1-1 1,1 1 0,0 0-1,0-1 1,0 1 0,0-1-1,0 1 1,0-1 0,0 0-1,0 1 1,0-1 0,0 0-1,0 1 1,0-1 0,0 0 0,0 0-1,0 0 1,0 0 0,0 0-1,0 0 1,0-1 0,0 1-1,0 0 1,0 0 0,0-1-1,0 1 1,0-1 0,0 1-1,0-1 1,0 1 0,0-1 0,0 1-1,0-1 1,-1 0 0,1 1-1,0-1 1,0 0 0,-1 0-1,1 0 1,-1 0 0,1 0-1,-1 1 1,1-1 0,0-2 0,10-27-436,2-16-149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0.561"/>
    </inkml:context>
    <inkml:brush xml:id="br0">
      <inkml:brushProperty name="width" value="0.025" units="cm"/>
      <inkml:brushProperty name="height" value="0.025" units="cm"/>
    </inkml:brush>
  </inkml:definitions>
  <inkml:trace contextRef="#ctx0" brushRef="#br0">9 1 18876,'-4'26'1336,"1"1"-1,1 0 1,2 40 0,3-38-959,1 0 0,1 0 1,10 29-1,-9-37-317,11 41 541,45 105 0,-61-164-569,0-1 0,1 0-1,-1 0 1,0 1 0,1-1 0,-1 0 0,1 0 0,2 2 0,-3-4-28,-1 1 1,1-1-1,0 0 1,-1 0-1,1 0 1,-1 0 0,1 1-1,-1-1 1,1 0-1,-1 0 1,1 0-1,0 0 1,-1 0-1,1 0 1,-1 0 0,1-1-1,-1 1 1,1 0-1,-1 0 1,1 0-1,-1 0 1,1-1-1,-1 1 1,1 0 0,-1-1-1,1 1 1,-1 0-1,1-1 1,-1 1-1,1 0 1,-1-1-1,0 1 1,1-1 0,-1 1-1,0-1 1,1 1-1,-1-1 1,0 1-1,0-1 1,0 1-1,1-1 1,-1 0 0,10-22 49,-1 0 0,0-1 0,-2 0 0,5-30 1,5-17 46,-14 63-90,-2 0-2,2 0 1,-1 0-1,1 0 0,0 1 1,1-1-1,-1 1 1,1 0-1,6-7 1,-10 14-10,0-1 1,1 1-1,-1 0 0,0-1 1,1 1-1,-1 0 1,0-1-1,1 1 1,-1 0-1,1-1 1,-1 1-1,1 0 1,-1 0-1,0 0 1,1-1-1,-1 1 0,1 0 1,-1 0-1,1 0 1,-1 0-1,1 0 1,-1 0-1,1 0 1,-1 0-1,1 0 1,-1 0-1,1 0 0,-1 0 1,1 0-1,9 13 9,-2 21 1,-6-9-5,-1-1 0,-2 0 0,0 1 0,-1-1 0,-7 26 0,-1 20 78,10-70-81,1 0 0,-1 0 0,0 0 0,1 0 0,-1 0 1,0 0-1,1 0 0,-1 0 0,0 0 0,0 0 0,1 0 0,-1-1 0,0 1 0,1 0 0,-1 0 0,0 0 1,1 0-1,-1 0 0,0-1 0,0 1 0,1 0 0,-1 0 0,0 0 0,0-1 0,1 1 0,-1 0 0,0 0 1,0-1-1,1 1 0,132-150-384,-115 133 83,18-19-898,-34 33 1017,1 1 0,-1-1-1,0 1 1,-1-1 0,1 0-1,0 0 1,-1 0 0,0 0 0,0 0-1,0 0 1,1-4 0,-2 6 134,0 0 0,0 0 0,0 0 1,-1 0-1,1 0 0,0 1 0,0-1 1,-1 0-1,1 0 0,-1 0 0,1 0 0,-1 1 1,1-1-1,-1 0 0,1 0 0,-1 1 0,0-1 1,1 0-1,-1 1 0,0-1 0,0 1 0,1-1 1,-1 1-1,0-1 0,0 1 0,0 0 1,0-1-1,0 1 0,-1 0 0,-19-4-787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1.056"/>
    </inkml:context>
    <inkml:brush xml:id="br0">
      <inkml:brushProperty name="width" value="0.025" units="cm"/>
      <inkml:brushProperty name="height" value="0.025" units="cm"/>
    </inkml:brush>
  </inkml:definitions>
  <inkml:trace contextRef="#ctx0" brushRef="#br0">1 195 18220,'11'-6'1832,"15"1"-1032,4-5-263,10-8 1247,4 0-648,8-7-600,-2-2-408,-4 1 120,-1-1-40,-13-6-168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1.486"/>
    </inkml:context>
    <inkml:brush xml:id="br0">
      <inkml:brushProperty name="width" value="0.025" units="cm"/>
      <inkml:brushProperty name="height" value="0.025" units="cm"/>
    </inkml:brush>
  </inkml:definitions>
  <inkml:trace contextRef="#ctx0" brushRef="#br0">1 2159 17340,'2'-1'133,"-1"1"1,1-1-1,0 0 1,-1 1 0,1-1-1,0 0 1,-1 0-1,1 0 1,-1 0 0,0 0-1,1-1 1,0-1-1,0 2-5,49-37 892,79-44-1,-73 47-773,395-223 116,104-66-2262,287-286 41,-558 394 2482,-155 127-32,4 5 1,185-85 0,-288 155-487,-2-2 1,0-1 0,0-1-1,-2-2 1,0 0 0,-2-2 0,36-39-1,-59 59-141,15-21-193,-16 23 225,-1-1 0,1 0 0,-1 1 0,1-1 0,-1 0 0,1 0 0,-1 1 0,0-1 0,1 0 0,-1 0 0,0 0 0,0 0 0,0 1 0,1-1 0,-1 0 0,0 0 0,0 0 0,0 0 0,0 0 0,-1 0 0,1 1 0,0-1 0,0 0 0,0 0 0,-1 0 0,0-1 0,-8-1-146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3.997"/>
    </inkml:context>
    <inkml:brush xml:id="br0">
      <inkml:brushProperty name="width" value="0.025" units="cm"/>
      <inkml:brushProperty name="height" value="0.025" units="cm"/>
    </inkml:brush>
  </inkml:definitions>
  <inkml:trace contextRef="#ctx0" brushRef="#br0">0 0 18908,'6'15'408,"-1"1"1,-1 0-1,0 0 1,-1 0-1,-1 0 1,0 0-1,-1 19 0,1 4-21,3 50 115,-3-38-232,2 0 0,16 71 0,-20-117-242,2-1 0,-1 0 0,0 0 0,1 1-1,0-1 1,0-1 0,0 1 0,1 0-1,3 5 1,-5-8-10,1 0-1,-1 1 1,1-1-1,-1 0 1,1 0-1,0 0 1,-1 0-1,1 0 1,0-1-1,0 1 1,0 0-1,-1-1 1,1 1-1,0-1 1,0 0-1,0 0 1,0 0-1,0 0 0,0 0 1,0 0-1,0 0 1,0 0-1,2-1 1,10-4 71,0 1 0,-1-2-1,1 0 1,-1 0 0,0-1 0,12-9 0,71-58 230,-83 63-265,36-29 66,-15 10-179,2 2 1,40-25-1,-68 50-306,-1 0-104,-10 0 105,-9-1 72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33.197"/>
    </inkml:context>
    <inkml:brush xml:id="br0">
      <inkml:brushProperty name="width" value="0.025" units="cm"/>
      <inkml:brushProperty name="height" value="0.025" units="cm"/>
    </inkml:brush>
  </inkml:definitions>
  <inkml:trace contextRef="#ctx0" brushRef="#br0">522 38 11058,'-17'-7'589,"1"1"-1,-1 0 0,0 1 1,0 1-1,0 1 0,-1 0 1,1 1-1,-28 1 1,35 1-508,1 1 1,0 0 0,-1 1 0,1 0-1,0 0 1,0 1 0,0 0 0,1 1-1,-1 0 1,1 0 0,0 1 0,0 0-1,0 0 1,0 1 0,1 0 0,0 0-1,-10 12 1,2 2-39,2 1 0,0 0 0,1 1 0,1 0 0,-14 40 0,-28 123 206,52-182-246,-10 43 14,2 0 1,2 0-1,-2 70 1,9-89 1,2 1 0,0 0 0,2-1 0,1 1 0,1-1 0,2-1 0,12 33 0,-18-55-17,72 157 78,-65-145-79,1 0 0,0-1 0,1 0 0,1 0 0,0-1 0,1-1 0,21 17 0,-25-24 1,0 0 0,1-1 1,0 0-1,0-1 0,0 0 0,1 0 1,-1-1-1,1-1 0,0 0 0,0 0 1,21 0-1,9-3 45,75-10-1,-93 7-28,-9 3-14,0-1-1,0-1 0,-1 0 0,24-10 1,-32 11 2,0-1 1,0 0-1,0 0 1,0 0-1,-1-1 1,1 1 0,-1-1-1,0 0 1,0 0-1,-1-1 1,1 1-1,-1-1 1,0 0-1,4-7 1,4-13 134,-2 0-1,0-1 1,6-30-1,10-85 294,-12 62-366,20-129 248,-30 167-21,-1-1-1,-1 1 1,-7-46 0,-5-1 369,-30-114-1,40 197-627,0 1 0,-1-1-1,1 1 1,-1-1-1,0 1 1,-1-1 0,1 1-1,-1 0 1,0 0 0,0 0-1,-4-4 1,4 6-13,0 0 1,0 0-1,1 0 0,-2 1 1,1-1-1,0 1 0,0 0 1,0 0-1,-1 0 0,1 0 0,0 0 1,-1 1-1,1-1 0,-1 1 1,1 0-1,-6 1 0,-36 4-718,-54 13 0,20-3-220,46-9 462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5:54.457"/>
    </inkml:context>
    <inkml:brush xml:id="br0">
      <inkml:brushProperty name="width" value="0.025" units="cm"/>
      <inkml:brushProperty name="height" value="0.025" units="cm"/>
    </inkml:brush>
  </inkml:definitions>
  <inkml:trace contextRef="#ctx0" brushRef="#br0">1173 136 10538,'-34'-5'629,"0"1"0,0 1-1,0 2 1,-1 2 0,1 1 0,0 1-1,-37 9 1,30-2-386,0 1-1,0 2 1,2 2-1,-1 2 1,-47 27 0,20-1 164,-62 53 0,84-61-197,21-17-157,1 1 1,0 2-1,2 0 1,1 1 0,0 1-1,2 1 1,0 0-1,2 2 1,1 0-1,1 0 1,1 2-1,1 0 1,-10 38-1,-1 28 86,4 1 0,5 1-1,4 0 1,2 110 0,9-161-81,2-1 0,2 0 0,2 0 0,2-1 0,2 0 0,1 0 0,3-1 0,1-1 0,2 0 0,2-2 0,1 0 0,3-1 0,0-1 1,3-2-1,1 0 0,36 35 0,-21-29 32,1-2-1,2-2 1,2-2 0,1-2 0,57 28-1,44 12-37,171 56-1,-287-119-18,0-1 0,0-2 0,1-1 0,59 3 0,-27-9 32,101-11 1,-121 6-48,0-3 0,0-2 0,-1-2 0,0-2 0,81-38 0,-98 38-17,-1-2 0,-1 0-1,-1-2 1,0-1 0,-1-2-1,-2 0 1,0-1 0,-1-2-1,32-43 1,190-318-484,-213 332 450,-3-2 0,-2-1 0,35-115 1,-49 127 47,-2-1 1,-3 0-1,-1 0 1,-2-1-1,-2 0 1,-4-45-1,-9-5 68,-4 0 0,-3 1 0,-5 1 0,-55-143 0,66 208-28,-1 0-1,-1 0 1,-1 1-1,-35-46 1,36 56-37,-2 1 0,0 0 0,-1 1 0,-1 1 0,0 0 0,-1 2 1,-26-16-1,2 8-3,0 1 1,-1 3 0,-1 1 0,-1 2-1,-69-11 1,-244-16-73,124 19-555,81-3-1128,86 12 689,47 10 553,7 3-123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4.262"/>
    </inkml:context>
    <inkml:brush xml:id="br0">
      <inkml:brushProperty name="width" value="0.025" units="cm"/>
      <inkml:brushProperty name="height" value="0.025" units="cm"/>
    </inkml:brush>
  </inkml:definitions>
  <inkml:trace contextRef="#ctx0" brushRef="#br0">4 113 18164,'2'17'930,"-1"-1"1,-1 1 0,-3 29-1,1-29-125,1 0-1,0-1 1,3 23-1,-2-38-766,0 0-1,0 0 1,0 0-1,0-1 1,1 1 0,-1 0-1,0 0 1,0 0 0,1-1-1,-1 1 1,0 0-1,1 0 1,-1-1 0,1 1-1,-1 0 1,1 0-1,-1-1 1,1 1 0,0 0-1,0-1-11,-1 0 0,1 1 0,-1-1-1,1 0 1,-1 0 0,1 0-1,-1-1 1,1 1 0,-1 0 0,1 0-1,-1 0 1,1 0 0,-1 0 0,1-1-1,-1 1 1,1 0 0,-1 0 0,0-1-1,1 1 1,-1 0 0,0 0-1,1-1 1,0 0 0,2-3 60,1 0 0,-1 0 0,0 0 0,0-1 0,2-4 0,1-6-63,0 0-1,0 0 1,-1-1 0,-1 0 0,-1 0 0,0 0-1,-2 0 1,1 0 0,-2-1 0,-2-29-1,2 44-39,0 1-1,0 0 0,-1 0 0,1 0 1,0 0-1,0-1 0,-1 1 0,1 0 0,0 0 1,-1 0-1,0 0 0,1 0 0,-1 0 1,1 0-1,-1 0 0,0 0 0,0 0 1,-1 0-1,0 5-249,5 11 141,-2-11 125,1 0 0,0 1 0,0-1 0,0 0 0,0 0 0,1 0 0,-1-1 0,1 1 0,0 0 0,0-1 0,0 0 0,1 0 0,-1 0 0,1 0 0,0 0 0,0-1 0,0 1 0,0-1 0,0 0 0,0-1 0,0 1 0,1-1 0,-1 1 0,1-2 1,-1 1-1,1 0 0,-1-1 0,1 0 0,0 0 0,-1 0 0,1 0 0,7-2 0,-4 0 12,-1 0 1,1 0-1,0 0 1,-1-1-1,1 0 0,-1-1 1,0 0-1,0 0 1,0 0-1,-1-1 1,0 0-1,0 0 0,0-1 1,0 0-1,-1 0 1,0 0-1,0 0 1,4-8-1,-6 9 2,0-1 0,-1 1 0,0 0-1,0-1 1,0 1 0,0-1 0,0-8 0,-3 8 17,-2 12-19,-4 13 0,6-12 9,0 0 0,0 0-1,0 0 1,1 0 0,0 0 0,1 0 0,0 0 0,0 0 0,0 0 0,1 0 0,4 11 0,-5-15-10,1 0 0,-1 0 1,1-1-1,0 1 0,-1-1 0,1 0 1,1 1-1,-1-1 0,0 0 1,0 0-1,1 0 0,-1-1 0,1 1 1,0 0-1,-1-1 0,1 0 1,0 0-1,0 0 0,0 0 1,0 0-1,0 0 0,0-1 0,0 1 1,0-1-1,0 0 0,0 0 1,0 0-1,6-1 0,1-1-31,-1 0 0,1 0 0,-1-1-1,0-1 1,0 1 0,0-1 0,0-1 0,-1 0 0,16-11-1,1-4-534,37-38 0,-52 47 307,-9 11 203,-1-1 0,1 1 0,-1-1 0,1 1 1,-1-1-1,1 1 0,-1-1 0,1 1 0,0-1 1,-1 1-1,1 0 0,0-1 0,-1 1 0,1 0 0,0 0 1,-1-1-1,1 1 0,0 0 0,1 0 0,-2 0 31,1 0-1,-1 1 0,0-1 0,1 0 1,-1 0-1,0 1 0,1-1 0,-1 0 1,0 1-1,1-1 0,-1 1 0,0-1 0,0 0 1,0 1-1,1-1 0,-1 1 0,0-1 1,0 1-1,0-1 0,0 0 0,0 1 1,0-1-1,0 2 0,-2 37 55,1-25-25,0 3 3,0-8-6,1 0 1,0 0 0,0-1 0,0 1 0,1 0-1,0-1 1,1 1 0,0-1 0,1 1 0,5 13 0,-8-21-58,0 0 0,1-1 0,-1 1 0,0-1 0,1 1 0,-1-1 0,0 1 0,1-1 0,-1 1 0,0-1 0,1 1 0,-1-1 0,1 1 0,-1-1 1,1 1-1,-1-1 0,1 0 0,-1 1 0,1-1 0,0 0 0,-1 0 0,1 0 0,-1 1 0,1-1 0,0 0 0,-1 0 0,2 0 0,-2 0-11,1-1 0,0 1 0,-1-1 0,1 1 0,-1-1-1,1 1 1,0-1 0,-1 0 0,1 1 0,-1-1 0,0 0-1,1 1 1,-1-1 0,0 0 0,1 1 0,-1-1 0,1-1-1,0-5-156,1 1 1,-1-1-1,0 1 0,0-9 0,-2-19-524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2.220"/>
    </inkml:context>
    <inkml:brush xml:id="br0">
      <inkml:brushProperty name="width" value="0.025" units="cm"/>
      <inkml:brushProperty name="height" value="0.025" units="cm"/>
    </inkml:brush>
  </inkml:definitions>
  <inkml:trace contextRef="#ctx0" brushRef="#br0">125 8 16540,'0'0'38,"0"0"0,0 0 1,0-1-1,0 1 1,0 0-1,0-1 0,0 1 1,0 0-1,0 0 1,0-1-1,0 1 0,0 0 1,0 0-1,0-1 1,0 1-1,0 0 0,0 0 1,-1-1-1,1 1 1,0 0-1,0 0 0,0 0 1,-1-1-1,1 1 1,0 0-1,0 0 0,0 0 1,-1-1-1,1 1 1,0 0-1,0 0 0,-1 0 1,1 0-1,0 0 1,0 0-1,-1 0 0,-5 9 575,-1 21 138,1 23 174,2 1-1,3 54 1,1-40-568,-39 617 582,-7 59-38,47-408-649,-9-370-4703,5 12 3599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3.220"/>
    </inkml:context>
    <inkml:brush xml:id="br0">
      <inkml:brushProperty name="width" value="0.025" units="cm"/>
      <inkml:brushProperty name="height" value="0.025" units="cm"/>
    </inkml:brush>
  </inkml:definitions>
  <inkml:trace contextRef="#ctx0" brushRef="#br0">1 0 13251,'0'2'142,"1"0"0,0 0-1,0 0 1,0 0 0,0 0 0,0 0 0,0-1 0,0 1 0,0 0-1,1-1 1,-1 1 0,1-1 0,-1 1 0,1-1 0,0 0 0,-1 0 0,1 0-1,0 0 1,0 0 0,0 0 0,0 0 0,0 0 0,0-1 0,0 1-1,0-1 1,4 1 0,7 1 447,0-1-1,25 1 1,-35-2-561,243-19 2312,4 1-1482,-49 20-631,138-2-128,-230 0-87,0 4 0,122 21 0,306 33 14,-267-33-18,-54-7 65,1-9 0,236-21 0,382-56 507,-626 44-421,160-9 306,-366 33-463,8-1-1,1 1 0,-1 0 0,0 1 0,0 0 0,0 1 0,16 5 0,-27-7-24,1 0-1,-1 0 1,1 0-1,-1 0 0,1 0 1,0 0-1,-1 0 1,1 1-1,-1-1 1,1 0-1,-1 0 1,1 1-1,-1-1 1,1 0-1,-1 1 1,0-1-1,1 1 1,-1-1-1,1 0 1,-1 1-1,0-1 1,1 1-1,-1-1 0,0 1 1,0-1-1,1 1 1,-1-1-1,0 1 1,0 0-1,0 0-38,-1 0-1,1 0 1,-1-1-1,1 1 1,-1 0-1,1-1 1,-1 1-1,0 0 1,1-1-1,-1 1 1,0-1-1,0 1 1,1-1-1,-1 1 1,0-1-1,-1 1 1,-36 11-1988,25-10 1494,0 0 1,1-1-1,-1 0 1,-16-2-1,3-3-370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3.669"/>
    </inkml:context>
    <inkml:brush xml:id="br0">
      <inkml:brushProperty name="width" value="0.025" units="cm"/>
      <inkml:brushProperty name="height" value="0.025" units="cm"/>
    </inkml:brush>
  </inkml:definitions>
  <inkml:trace contextRef="#ctx0" brushRef="#br0">0 38 15851,'8'-1'1121,"-1"0"0,-1 0 0,1 0 0,10-4 0,10-2-259,-21 6-769,34-7 381,56-4 1,-85 12-464,0-1 0,0 2 0,0-1 0,0 2 0,0-1 0,0 1 0,0 1 0,-1 0 0,1 1 0,12 6 0,-19-9 2,-1 1 1,0 1-1,0-1 0,1 0 1,-2 1-1,1 0 0,0-1 1,0 1-1,-1 0 0,1 1 1,-1-1-1,0 0 0,0 0 1,0 1-1,2 7 0,-3-5 37,1 0-1,-1 0 1,0 0-1,-1 1 1,0-1-1,0 0 0,0 1 1,0-1-1,-3 7 1,-2 8 211,-1-1 1,0 0 0,-2 0 0,-20 35-1,11-23 159,-2-1 0,-28 33-1,34-48-311,-1-1-1,0 0 1,-1-1 0,-1 0-1,-21 14 1,34-26-158,0 0 0,0 0 0,0 0 0,0 0 0,-1-1 0,1 1 0,0-1 0,-1 0 0,1 0 1,-1 0-1,1-1 0,-1 1 0,0-1 0,1 0 0,-1 1 0,1-2 0,-1 1 0,0 0 0,1-1 0,-1 0 0,1 0 0,-1 0 0,1 0 0,0 0 0,-1-1 1,-2-1-1,-11-10-263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4.405"/>
    </inkml:context>
    <inkml:brush xml:id="br0">
      <inkml:brushProperty name="width" value="0.025" units="cm"/>
      <inkml:brushProperty name="height" value="0.025" units="cm"/>
    </inkml:brush>
  </inkml:definitions>
  <inkml:trace contextRef="#ctx0" brushRef="#br0">1 534 13043,'-1'2'145,"1"-1"-1,0 0 1,0 1 0,0-1 0,0 0 0,0 0-1,0 1 1,1-1 0,-1 0 0,0 0-1,1 1 1,-1-1 0,1 0 0,-1 0 0,1 0-1,-1 0 1,1 1 0,0-1 0,0 0-1,-1 0 1,1 0 0,0-1 0,0 1 0,0 0-1,0 0 1,0 0 0,0-1 0,0 1 0,0 0-1,1-1 1,-1 1 0,0-1 0,0 0-1,1 1 1,-1-1 0,0 0 0,2 1 0,1-2 29,0 1 1,0 0 0,0-1 0,0 0-1,0 0 1,0 0 0,0-1 0,0 1-1,0-1 1,0 0 0,3-2 0,10-8 62,0-1 1,-1 0 0,0-1-1,-1 0 1,-1-2-1,17-22 1,66-110 394,-50 65-255,42-104 1,-80 172-208,-9 15-163,0 0-1,1 0 1,-1 0 0,0 0 0,0 0 0,0 0-1,0 0 1,0 0 0,1 0 0,-1 0-1,0 0 1,0 0 0,0 0 0,0 0 0,1 0-1,-1 0 1,0 0 0,0 0 0,0 1 0,0-1-1,0 0 1,0 0 0,1 0 0,-1 0-1,0 0 1,0 0 0,0 0 0,0 1 0,0-1-1,0 0 1,0 0 0,0 0 0,0 0 0,1 0-1,-1 1 1,0-1 0,0 0 0,0 0-1,0 0 1,0 0 0,0 1 0,0-1 0,0 0-1,0 0 1,0 0 0,2 35 542,-2-25-521,2 44 88,17 98 0,-12-118-1315,1-1-1,14 33 1,-13-45 418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5.368"/>
    </inkml:context>
    <inkml:brush xml:id="br0">
      <inkml:brushProperty name="width" value="0.025" units="cm"/>
      <inkml:brushProperty name="height" value="0.025" units="cm"/>
    </inkml:brush>
  </inkml:definitions>
  <inkml:trace contextRef="#ctx0" brushRef="#br0">0 116 17460,'2'4'382,"0"-1"1,0 1 0,0 0 0,-1 0-1,0 0 1,1 0 0,-1 0-1,-1 0 1,1 6 0,3 8 245,61 239 1545,-64-254-2122,0 0 1,0-1-1,0 1 1,0 0-1,0 0 1,0-1 0,1 1-1,0 0 1,1 2-1,-2-5-34,-1 0-1,0 0 1,1 1 0,-1-1-1,0 0 1,1 0-1,-1 0 1,0 1 0,1-1-1,-1 0 1,1 0-1,-1 0 1,0 0-1,1 0 1,-1 0 0,0 0-1,1 0 1,-1 0-1,1 0 1,-1 0 0,0 0-1,1 0 1,-1 0-1,1 0 1,-1 0 0,1-1-1,0 1 21,0-1 0,1 0 0,-1 0 0,0 0-1,0 0 1,0 0 0,0 0 0,0-1 0,-1 1 0,1 0 0,1-2-1,5-10 168,-1-1-1,0 0 0,-1-1 0,4-15 0,11-66 385,-14 65-422,17-103 282,-20 144-363,-1 14-64,-1-11-17,2 29-31,1 0-1,14 58 1,-6-68-17,-11-31 43,-1 0 0,1 0 0,-1 0 0,1 0 0,-1-1 0,1 1 0,0 0 0,-1 0 0,1-1 0,0 1 0,-1 0 0,1-1 0,0 1 0,0-1-1,0 1 1,0-1 0,-1 1 0,1-1 0,0 0 0,0 1 0,0-1 0,0 0 0,0 0 0,0 0 0,0 1 0,0-1 0,0 0 0,0 0 0,0-1 0,0 1 0,0 0 0,1-1 0,2 0-1,-1-1 0,0 0 0,0 0 0,0 0 1,0 0-1,-1 0 0,1-1 0,0 0 0,-1 1 1,0-1-1,3-4 0,20-38-8,-22 39 11,24-49-51,-3-1 1,-2-2-1,18-73 0,-50 147-1030,1 0 1,-16 18-1,2-5 421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5.802"/>
    </inkml:context>
    <inkml:brush xml:id="br0">
      <inkml:brushProperty name="width" value="0.025" units="cm"/>
      <inkml:brushProperty name="height" value="0.025" units="cm"/>
    </inkml:brush>
  </inkml:definitions>
  <inkml:trace contextRef="#ctx0" brushRef="#br0">0 327 15979,'7'3'1697,"9"-5"-873,1-9-208,12-6 760,7-9-151,7-6-185,9-4-136,-1-2-336,1 2-104,-5 3-304,-3 6-248,-12 4-440,-3 6-208,-15 7-344,-8 1 784,-9 3-192,-7-1-241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6.291"/>
    </inkml:context>
    <inkml:brush xml:id="br0">
      <inkml:brushProperty name="width" value="0.025" units="cm"/>
      <inkml:brushProperty name="height" value="0.025" units="cm"/>
    </inkml:brush>
  </inkml:definitions>
  <inkml:trace contextRef="#ctx0" brushRef="#br0">1 192 18796,'9'21'1076,"-1"1"-1,-1 0 1,7 43 0,-3-16-650,17 63 49,24 107 973,-93-484 1031,37 214-2476,2 0 0,2 0 0,10-68 0,-8 106-13,0 1 0,1 0-1,1 0 1,0 1 0,0-1-1,1 1 1,1 0-1,11-17 1,-15 24 0,0 1-1,0 0 0,1 0 1,0 0-1,-1 1 1,1-1-1,0 1 0,0-1 1,1 1-1,-1 0 1,0 0-1,1 0 0,-1 1 1,1-1-1,0 1 1,-1 0-1,1 0 1,0 0-1,0 0 0,0 1 1,0 0-1,-1 0 1,1 0-1,0 0 0,0 0 1,0 1-1,0-1 1,0 1-1,-1 0 0,8 3 1,-7-2 1,-1-1-1,1 1 1,-1-1 0,1 1 0,-1 0 0,0 1 0,0-1-1,0 0 1,0 1 0,0 0 0,-1-1 0,1 1-1,-1 0 1,0 0 0,0 1 0,0-1 0,0 0-1,0 1 1,-1-1 0,0 1 0,1-1 0,-1 1-1,-1 0 1,1 0 0,0-1 0,-1 1 0,0 0-1,0 0 1,0 0 0,-1 6 0,-1-1 7,0 0 1,0 0-1,-1-1 0,0 1 1,-1-1-1,0 0 0,0 0 0,0 0 1,-1 0-1,-1-1 0,1 0 1,-8 8-1,6-8-51,-1 0 0,0-1 0,0 1 0,-1-1 0,0-1 0,0 0 0,-17 7 0,21-10-19,0 0 1,0 0-1,-1-1 0,1 0 0,0 0 0,-1 0 1,1-1-1,0 0 0,-1 0 0,1 0 1,-1 0-1,1-1 0,-1 0 0,1 0 0,0-1 1,-7-2-1,-6-7-250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1.256"/>
    </inkml:context>
    <inkml:brush xml:id="br0">
      <inkml:brushProperty name="width" value="0.025" units="cm"/>
      <inkml:brushProperty name="height" value="0.025" units="cm"/>
    </inkml:brush>
  </inkml:definitions>
  <inkml:trace contextRef="#ctx0" brushRef="#br0">57 104 9306,'-41'-72'4416,"25"40"1283,18 40-2068,-1 8-2546,-1-2-570,6 83 823,-11 171 0,4-257-1300,1-4-20,1 20 31,-1-27-46,0 1 0,0-1 0,1 1 0,-1-1 0,0 1-1,1-1 1,-1 1 0,0-1 0,1 1 0,-1-1 0,1 0 0,-1 1 0,1-1-1,-1 0 1,1 1 0,-1-1 0,1 0 0,-1 0 0,1 1 0,-1-1 0,1 0-1,-1 0 1,1 0 0,0 0 0,-1 0 0,1 0 0,-1 0 0,1 0 0,0 0-1,-1 0 1,1 0 0,-1 0 0,1 0 0,-1-1 0,1 1 0,-1 0 0,1 0-1,0 0 1,-1-1 0,1 1 0,0-1 0,30-13 105,34-20 1,-37 18-96,53-21 0,-61 31-833,0 0 1,-1 2 0,2 0-1,-1 1 1,38 0 0,-44 1 4,-3-7-263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7.878"/>
    </inkml:context>
    <inkml:brush xml:id="br0">
      <inkml:brushProperty name="width" value="0.025" units="cm"/>
      <inkml:brushProperty name="height" value="0.025" units="cm"/>
    </inkml:brush>
  </inkml:definitions>
  <inkml:trace contextRef="#ctx0" brushRef="#br0">8 12 13083,'-1'-12'1735,"-2"19"-600,-1 23 341,6 17-239,2 0 0,12 60 1,30 92 234,-44-194-1425,104 390 1538,-70-281-1223,72 153-1,-96-241-305,2 0 0,1 0 0,1-1 0,1-1 0,38 40 0,-41-51-27,0 0 0,0-1-1,2-1 1,-1 0 0,1-1 0,1-1 0,0-1 0,0 0 0,1-1 0,22 6-1,8-3 40,1-3-1,75 4 0,-68-8 54,84 16 1,-18 18 346,-90-27 226,-31-9-419,-3-3-286,1 0 0,-1 1 0,1 0 0,-1-1 0,0 1 0,0 0 0,0 0 0,0-1 0,0 2 0,0-1 0,0 0 0,0 0 0,-4 0 0,0-1-61,0 0 1,0 0 0,0-1 0,1 0 0,-8-4 0,-14-15-245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8.720"/>
    </inkml:context>
    <inkml:brush xml:id="br0">
      <inkml:brushProperty name="width" value="0.025" units="cm"/>
      <inkml:brushProperty name="height" value="0.025" units="cm"/>
    </inkml:brush>
  </inkml:definitions>
  <inkml:trace contextRef="#ctx0" brushRef="#br0">81 6 18204,'0'-1'71,"0"1"0,0 0 0,0 0 0,0-1 1,0 1-1,1 0 0,-1-1 0,0 1 0,0 0 0,1 0 0,-1-1 0,0 1 1,0 0-1,1 0 0,-1 0 0,0 0 0,0-1 0,1 1 0,-1 0 0,0 0 1,1 0-1,-1 0 0,0 0 0,1 0 0,-1 0 0,0 0 0,1 0 0,-1 0 1,0 0-1,1 0 0,-1 0 0,0 0 0,1 0 0,-1 0 0,0 0 1,1 0-1,-1 0 0,0 0 0,1 1 0,-1-1 0,1 0 0,-1 17 2338,0-12-2285,-3 26 457,-2-1-1,-2 0 1,0 0 0,-19 46 0,-11 48-258,36-121-313,-1 5 18,0 1-1,1-1 1,0 0-1,0 1 1,1 15-1,0-22-21,1-1 0,-1 1 0,0-1 0,1 1 0,-1-1 0,1 0 0,0 1 0,-1-1 0,1 0 0,0 1 0,0-1 0,0 0 0,-1 0 0,1 0 0,1 0 0,0 2 0,0-2 2,0 0 0,0 0 0,-1-1 0,1 1 1,0 0-1,0-1 0,0 1 0,0-1 1,0 0-1,0 0 0,0 0 0,0 0 1,0 0-1,0 0 0,3-1 0,19-4 36,-1-1-1,0-1 0,-1-1 1,27-13-1,-27 10-32,0 2 0,1 1-1,0 0 1,28-4 0,-49 11-89,1 1 0,-1-1-1,1 1 1,0 0 0,-1 0 0,1 0 0,0 0-1,0 0 1,-1 1 0,1-1 0,0 1 0,-1-1 0,1 1-1,-1 0 1,4 2 0,-6-3 47,0 0 0,-1 0 0,1 0 0,0 0 0,0 0-1,0 0 1,-1-1 0,1 1 0,0 0 0,0 0 0,0 0 0,-1 1 0,1-1 0,0 0 0,0 0 0,0 0-1,-1 0 1,1 0 0,0 0 0,0 0 0,0 0 0,0 0 0,-1 0 0,1 0 0,0 1 0,0-1 0,0 0-1,0 0 1,0 0 0,-1 0 0,1 0 0,0 1 0,0-1 0,0 0 0,0 0 0,0 0 0,0 1 0,0-1 0,0 0-1,0 0 1,0 0 0,0 0 0,0 1 0,-1-1 0,1 0 0,0 0 0,1 0 0,-1 1 0,0-1 0,0 0-1,0 0 1,0 0 0,0 1 0,0-1 0,0 0 0,0 0 0,0 0 0,0 1 0,0-1 0,1 0 0,-6-6-551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4.744"/>
    </inkml:context>
    <inkml:brush xml:id="br0">
      <inkml:brushProperty name="width" value="0.025" units="cm"/>
      <inkml:brushProperty name="height" value="0.025" units="cm"/>
    </inkml:brush>
  </inkml:definitions>
  <inkml:trace contextRef="#ctx0" brushRef="#br0">0 0 18020,'8'14'692,"0"-1"1,1 0-1,12 12 1,-14-18-849,-1 0 1,2-1-1,-1 0 1,0 0 0,1-1-1,0 0 1,1-1-1,-1 1 1,1-1 0,12 3-1,95 21-2929,-67-18 1089,-48-10 2011,-1 0 1,1 0-1,0 1 1,0-1-1,0 0 1,0 0-1,0 1 0,0-1 1,0 1-1,0-1 1,-1 1-1,1-1 1,0 1-1,0-1 1,-1 1-1,1 0 0,0-1 1,-1 1-1,2 1 1,-2-2 31,0 1 0,0 0 0,0-1 0,0 1 1,0-1-1,0 1 0,0-1 0,0 1 0,0 0 0,0-1 1,-1 1-1,1-1 0,0 1 0,0 0 0,0-1 0,-1 1 1,1-1-1,0 1 0,-1-1 0,1 1 0,0-1 0,-2 1 1,-2 4 384,-2-1 0,1 1 1,0-1-1,-8 4 0,8-5-321,-26 16 2245,19-12-1641,-1 1-1,1 0 1,0 1-1,0 0 1,1 1-1,-17 19 1,28-29-728,0 1 0,0-1 0,-1 0 1,1 0-1,0 1 0,0-1 0,0 0 0,-1 0 1,1 1-1,0-1 0,0 0 0,0 1 0,0-1 1,0 0-1,0 0 0,-1 1 0,1-1 1,0 0-1,0 1 0,0-1 0,0 0 0,0 1 1,0-1-1,0 0 0,0 1 0,0-1 0,1 0 1,-1 1-1,0-1 0,0 0 0,0 0 1,0 1-1,0-1 0,0 0 0,1 1 0,12 2-1132,25-8-1129,-31 4 2083,47-4-1273,-22 4 684</inkml:trace>
  <inkml:trace contextRef="#ctx0" brushRef="#br0" timeOffset="1">423 400 15795,'-4'23'1929,"-14"0"-945,-4-3-376,-4-1 968,0-4-247,0-6-833,-1-5-496,7-8 216,3-10-176,11-5-264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9.269"/>
    </inkml:context>
    <inkml:brush xml:id="br0">
      <inkml:brushProperty name="width" value="0.025" units="cm"/>
      <inkml:brushProperty name="height" value="0.025" units="cm"/>
    </inkml:brush>
  </inkml:definitions>
  <inkml:trace contextRef="#ctx0" brushRef="#br0">42 1 17468,'1'0'75,"-1"0"0,0 0 1,1 0-1,-1 0 0,1 0 1,-1 0-1,0 0 0,1 0 1,-1 0-1,0 0 0,1 0 1,-1 0-1,0 1 0,1-1 1,-1 0-1,0 0 0,1 0 1,-1 1-1,0-1 0,1 0 1,-1 0-1,0 1 0,0-1 1,0 0-1,1 1 0,-1-1 1,0 0-1,0 1 0,0-1 1,0 0-1,1 1 0,-1-1 0,0 0 1,0 1-1,0-1 0,0 1 1,0-1-1,0 0 0,0 1 1,1 22 438,-1-15 157,3 89 1423,0 142-738,-3-239-1403,1 1 0,-1 0 1,0-1-1,0 1 0,0 0 0,0 0 0,0-1 0,0 1 0,-1 0 1,1 0-1,0-1 0,0 1 0,0 0 0,-1-1 0,1 1 1,0 0-1,-1-1 0,1 1 0,0 0 0,-1-1 0,1 1 1,-1-1-1,1 1 0,-1-1 0,0 1 0,1-1 0,-1 1 0,1-1 1,-1 0-1,0 1 0,1-1 0,-1 0 0,0 1 0,1-1 1,-1 0-1,-1 0 0,0 0-61,-1 0 0,1-1 1,0 1-1,-1-1 0,1 0 1,0 0-1,-1 0 0,1 0 0,0 0 1,-2-2-1,-13-8-469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9.703"/>
    </inkml:context>
    <inkml:brush xml:id="br0">
      <inkml:brushProperty name="width" value="0.025" units="cm"/>
      <inkml:brushProperty name="height" value="0.025" units="cm"/>
    </inkml:brush>
  </inkml:definitions>
  <inkml:trace contextRef="#ctx0" brushRef="#br0">1 246 15595,'-1'-5'347,"1"-1"0,1 1-1,-1 0 1,1-1 0,0 1-1,0 0 1,1 0 0,-1-1-1,1 1 1,0 0 0,1 0-1,-1 1 1,1-1-1,4-5 1,4-6 540,1 1 1,24-23-1,-24 26-678,1 1 0,1 0 0,0 1 0,0 1 0,22-12 0,-29 18-187,0 0 0,0 0 1,0 0-1,0 1 0,1 0 1,-1 1-1,1-1 0,-1 2 1,1-1-1,-1 1 0,1 0 0,0 0 1,-1 1-1,13 2 0,-16-1-8,1 0 0,-1 0 0,0 0 0,0 0-1,0 1 1,0-1 0,0 1 0,0 0 0,-1 1-1,1-1 1,-1 0 0,0 1 0,0 0 0,0 0-1,-1 0 1,0 0 0,1 0 0,-1 0 0,0 1-1,-1-1 1,1 1 0,-1-1 0,0 1 0,0 0 0,0 9-1,0 2 117,-1 1-1,0-1 1,-1 0-1,-1 1 1,0-1-1,-6 21 1,1-16 119,1 0 1,-2 0-1,-1-1 1,-1 0-1,-17 27 0,21-38-159,-1 1-1,0-1 0,0-1 1,-1 0-1,0 0 0,0 0 1,-1-1-1,0 0 0,0-1 1,0 0-1,-1 0 1,-16 6-1,22-11-115,0 1 0,-1-1 1,1-1-1,-1 1 0,1-1 0,0 0 1,-1 0-1,1 0 0,-7-1 1,10 1-127,0 0 1,-1-1 0,1 1-1,-1 0 1,1-1 0,0 1 0,0-1-1,-1 1 1,1-1 0,0 0 0,0 1-1,-1-1 1,1 0 0,0 0 0,0 0-1,0 0 1,0 0 0,0 0-1,1 0 1,-1 0 0,0 0 0,0 0-1,1-1 1,-1 1 0,1 0 0,-1-1-1,1 1 1,-1 0 0,1-1 0,0 1-1,-1 0 1,1-3 0,0 3 54,1 1 1,-1-1 0,0 0 0,0 0-1,1 0 1,-1 0 0,0 0 0,1 0-1,-1 0 1,1 0 0,-1 1-1,1-1 1,-1 0 0,1 0 0,0 1-1,-1-1 1,1 0 0,0 1 0,0-1-1,1 0 1,10-6-1158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0.159"/>
    </inkml:context>
    <inkml:brush xml:id="br0">
      <inkml:brushProperty name="width" value="0.025" units="cm"/>
      <inkml:brushProperty name="height" value="0.025" units="cm"/>
    </inkml:brush>
  </inkml:definitions>
  <inkml:trace contextRef="#ctx0" brushRef="#br0">111 17 17148,'4'-16'2659,"-4"16"-2613,0 0-1,0 0 1,0 0 0,0 0 0,0 0 0,0 0 0,0 0-1,0 0 1,0 0 0,0 0 0,0 0 0,0 1 0,0-1-1,0 0 1,0 0 0,-1 0 0,1 0 0,0 0-1,0 0 1,0 0 0,0 0 0,0 0 0,0 0 0,0 0-1,0 0 1,0 0 0,0 0 0,0 0 0,0 0 0,0 0-1,0 0 1,0 0 0,-1 0 0,1 0 0,0 0-1,0 0 1,0 0 0,0 0 0,0 0 0,0 0 0,0 0-1,0 0 1,0 0 0,0 0 0,0 0 0,0 0-1,0 0 1,0 0 0,0 0 0,0-1 0,-1 1 0,1 0-1,0 0 1,-13 30 2169,-60 226-330,64-212-1557,2 1 0,1 1 0,2 84 0,5-122-297,-1 0 1,2 0 0,-1 0 0,1 1 0,0-2 0,1 1 0,0 0 0,7 13 0,-9-19-83,0 0-1,0 0 1,0-1 0,1 1 0,-1 0-1,0-1 1,1 1 0,-1-1 0,1 0 0,0 1-1,-1-1 1,1 0 0,0 0 0,0 0-1,0 0 1,0 0 0,0-1 0,0 1 0,0 0-1,0-1 1,0 0 0,0 1 0,0-1-1,0 0 1,0 0 0,0 0 0,0 0 0,0-1-1,0 1 1,0 0 0,0-1 0,0 0-1,0 1 1,0-1 0,0 0 0,0 0 0,0 0-1,0 0 1,2-2 0,20-17-321,1-5-126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2.807"/>
    </inkml:context>
    <inkml:brush xml:id="br0">
      <inkml:brushProperty name="width" value="0.025" units="cm"/>
      <inkml:brushProperty name="height" value="0.025" units="cm"/>
    </inkml:brush>
  </inkml:definitions>
  <inkml:trace contextRef="#ctx0" brushRef="#br0">3 81 13491,'-2'-25'6044,"1"42"-834,2-2-4706,-1 18-188,2-1 1,1 1-1,2-1 1,9 33-1,-13-63-305,-1 1-1,1-1 1,0 0 0,0 1-1,1-1 1,-1 0 0,0 0-1,1 0 1,-1 0-1,1 0 1,3 3 0,-4-5 0,0 1 0,-1 0 1,1-1-1,0 1 0,0-1 0,0 0 1,0 1-1,0-1 0,1 0 1,-1 1-1,0-1 0,0 0 0,0 0 1,0 0-1,0 0 0,0 0 1,0 0-1,0 0 0,2-1 1,1-1 24,0 0 1,0 0-1,0 0 1,-1-1-1,1 1 1,-1-1-1,1 0 1,-1 0-1,0 0 1,0 0-1,-1-1 1,4-4-1,15-25 225,-2-2 0,-1 0 0,-1-1-1,16-56 1,-24 68-200,-1 7-25,-7 17-36,-1 0 0,0 0 0,1-1-1,-1 1 1,0 0 0,1 0 0,-1 0 0,0 0-1,1 0 1,-1 1 0,0-1 0,1 0 0,-1 0-1,0 0 1,1 0 0,-1 0 0,0 0 0,0 0 0,1 1-1,-1-1 1,0 0 0,1 0 0,-1 0 0,0 1-1,0-1 1,1 0 0,-1 0 0,0 1 0,0-1 0,0 0-1,1 0 1,-1 1 0,0-1 0,0 0 0,0 1-1,0-1 1,0 0 0,0 1 0,0-1-25,0 0 0,0 1-1,0-1 1,0 0 0,1 0 0,-1 0 0,0 0 0,0 1 0,0-1 0,0 0-1,0 0 1,0 0 0,0 0 0,0 0 0,0 1 0,0-1 0,1 0 0,-1 0-1,0 0 1,0 0 0,0 0 0,0 0 0,0 0 0,1 1 0,-1-1-1,0 0 1,0 0 0,0 0 0,0 0 0,0 0 0,1 0 0,-1 0 0,0 0-1,0 0 1,0 0 0,1 0 0,-1 0 0,0 0 0,0 0 0,0 0 0,0 0-1,1 0 1,-1 0 0,0 0 0,0 0 0,0 0 0,0-1 0,0 1-1,1 0 1,-1 0 0,0 0 0,0 0 0,0 0 0,0 0 0,0 0 0,0-1-1,1 1 1,-2-10-3062,1 9 2296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3.273"/>
    </inkml:context>
    <inkml:brush xml:id="br0">
      <inkml:brushProperty name="width" value="0.025" units="cm"/>
      <inkml:brushProperty name="height" value="0.025" units="cm"/>
    </inkml:brush>
  </inkml:definitions>
  <inkml:trace contextRef="#ctx0" brushRef="#br0">9 43 17804,'-2'4'382,"1"0"-1,-1 0 1,1 0 0,0 0 0,1 0 0,-1 0-1,1 0 1,-1 1 0,1-1 0,0 0 0,1 0-1,0 5 1,15 51 1297,-8-35-1374,-2-4-75,0 0 1,2 0-1,0-1 0,13 22 1,-21-41-213,0 0 0,0-1 0,1 1 0,-1 0 0,0-1 0,1 1 0,-1 0 0,0-1-1,1 1 1,-1-1 0,1 1 0,-1-1 0,1 1 0,-1-1 0,1 1 0,0-1 0,-1 0 0,1 1 0,0-1 0,-1 0 0,1 1 0,-1-1 0,1 0 0,0 0 0,0 0 0,-1 1 0,1-1 0,0 0 0,-1 0 0,1 0-1,0 0 1,0 0 0,-1 0 0,1-1 0,0 1 0,-1 0 0,1 0 0,0 0 0,-1-1 0,1 1 0,0 0 0,-1-1 0,1 1 0,-1-1 0,1 1 0,0 0 0,-1-1 0,1 1 0,-1-1 0,0 0 0,1 1 0,-1-1-1,1-1 1,3-4 102,0 0-1,-1 0 0,0 0 0,3-9 0,-4 12-86,17-56 554,19-93 0,-27 91-3287,-11 63 2014,0 0 489,0-1-1,0 0 1,0 0-1,0 0 1,-1 0-1,1 1 1,0-1-1,0 0 1,-1 0-1,1 0 0,-1 0 1,1 0-1,-1 0 1,0 0-1,0 2 1,-3-3-663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3.750"/>
    </inkml:context>
    <inkml:brush xml:id="br0">
      <inkml:brushProperty name="width" value="0.025" units="cm"/>
      <inkml:brushProperty name="height" value="0.025" units="cm"/>
    </inkml:brush>
  </inkml:definitions>
  <inkml:trace contextRef="#ctx0" brushRef="#br0">1 144 15107,'5'5'1889,"6"1"-1121,6-6-200,6 0 1272,8-3-703,2-2-145,7-7-216,3 1-96,-1-5-184,-3 0-152,-5 0-328,-4 1-176,-10-1-424,-1 3-232,-11 1-160,-3 1 632,-5 4-240,0 5-153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4.248"/>
    </inkml:context>
    <inkml:brush xml:id="br0">
      <inkml:brushProperty name="width" value="0.025" units="cm"/>
      <inkml:brushProperty name="height" value="0.025" units="cm"/>
    </inkml:brush>
  </inkml:definitions>
  <inkml:trace contextRef="#ctx0" brushRef="#br0">0 54 17388,'6'12'1855,"-1"0"1,5 20 0,9 60 787,-9-35-2318,20 114 71,-29-168-147,0-7-77,0-17 10,-1-29 12,-4-12 36,1 21-161,1 0 0,2 0 0,7-54 0,-6 91-97,0-1-1,0 1 1,0 0 0,0 0 0,1 0 0,0 0-1,0 0 1,0 0 0,0 0 0,1 1-1,0-1 1,-1 1 0,1-1 0,5-3 0,-5 5-21,-1 0 1,1 1-1,-1-1 1,1 1-1,0-1 1,0 1-1,-1 0 1,1 0-1,0 1 1,0-1-1,0 0 1,0 1-1,0 0 1,0 0 0,0 0-1,1 0 1,-1 0-1,0 1 1,0-1-1,0 1 1,4 1-1,-6-2 40,0 1 1,0-1-1,0 1 0,0-1 0,0 0 0,0 1 0,0 0 0,0-1 0,0 1 1,-1-1-1,1 1 0,0 0 0,0 0 0,-1-1 0,1 1 0,0 0 0,-1 0 1,1 0-1,-1 0 0,0 0 0,1 0 0,-1 0 0,1 0 0,-1 0 0,0 2 1,0 0 20,0-1 1,0 1-1,0 0 0,-1 0 1,1 0-1,-1-1 1,0 1-1,1 0 1,-3 4-1,-3 4 99,0 1-1,-1-1 1,-9 11-1,3-5 205,-28 29 0,36-41-319,-1 0 1,1-1-1,-1 1 0,0-1 1,0 0-1,-1 0 1,1-1-1,-1 0 0,-8 3 1,14-6-35,1 0-1,-1 0 1,1 0 0,-1 1 0,0-1 0,1 0 0,-1 0 0,1 0-1,-1 0 1,1 0 0,-1 0 0,0 0 0,1 0 0,-1-1 0,1 1-1,-1 0 1,1 0 0,-1 0 0,1-1 0,-1 1 0,0 0 0,1 0-1,0-1 1,-1 1 0,1 0 0,-1-1 0,1 1 0,-1-1 0,1 1-1,0-1 1,-1 1 0,1-1 0,0 1 0,-1-1 0,1 1 0,0-1-1,0 1 1,0-1 0,-1 1 0,1-1 0,0 1 0,0-1 0,0-1-1,0 0-33,0-1 1,0 1-1,0-1 0,0 1 0,1-1 0,-1 1 0,1 0 0,-1-1 0,3-3 0,12-19-467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4.728"/>
    </inkml:context>
    <inkml:brush xml:id="br0">
      <inkml:brushProperty name="width" value="0.025" units="cm"/>
      <inkml:brushProperty name="height" value="0.025" units="cm"/>
    </inkml:brush>
  </inkml:definitions>
  <inkml:trace contextRef="#ctx0" brushRef="#br0">54 1 18508,'5'17'2592,"-3"-11"-2150,-1 0 0,2 0 0,-1 0-1,5 8 1,17 28 446,31 57 331,-49-84-1059,0 0 0,0 1-1,-2 0 1,0-1 0,2 19 0,-4-13-84,-2 0 0,0 0-1,-1 0 1,-1 1 0,-1-1 0,-1-1 0,-1 1 0,-11 30 0,-2-5-952,-3-1 1,-38 64 0,31-66 385,-1-11-199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7:58.936"/>
    </inkml:context>
    <inkml:brush xml:id="br0">
      <inkml:brushProperty name="width" value="0.025" units="cm"/>
      <inkml:brushProperty name="height" value="0.025" units="cm"/>
    </inkml:brush>
  </inkml:definitions>
  <inkml:trace contextRef="#ctx0" brushRef="#br0">2498 160 13571,'-19'-12'153,"-1"-2"-111,-1 1-1,-1 1 0,0 1 1,0 1-1,-1 1 1,0 0-1,-1 2 1,1 1-1,-2 1 0,1 1 1,0 1-1,-33 1 1,-27 4 60,-1 3 0,-104 21 1,36-4 33,-90 0-64,-205 33-227,377-40 117,-74 27 0,111-29 8,0 1 1,1 1-1,0 2 1,-32 23-1,14-6-16,-177 119-29,204-137 88,0 1 1,1 1 0,1 0-1,-22 25 1,32-30-1,1 0 1,1 1-1,0 1 1,1 0-1,0 0 1,2 1-1,0 0 1,-6 19-1,5-7-4,1 1 1,2 0-1,1 0 0,2 1 0,0-1 1,2 1-1,6 46 0,8 15-16,28 97 0,1 3 43,-27-98-4,26 123 77,-34-188-75,1 1-1,2-1 1,0-1 0,2 0-1,21 34 1,-4-20 28,1 0-1,2-3 1,42 40 0,-13-22-10,78 55 1,-88-75-57,1-2 0,2-2 0,111 47 0,-128-65-4,1-2 0,0-1 0,0-2 0,1-2 0,0-1 0,0-3 0,50 0 0,211-34-1,-49 3 33,-7 20-11,15 0-14,-190 2-19,118-25 0,-101 7 18,-1-3-1,-1-4 1,-2-4 0,-1-3 0,-2-4 0,-2-3 0,-2-3 0,78-67 0,-137 102-2,-1-1 1,-1-1-1,0-1 1,-1 0 0,14-20-1,-21 24 24,0 1-1,-1-1 1,-1 0 0,0-1-1,0 1 1,-1-1 0,-1 0 0,0 0-1,2-18 1,-4-24 198,-1 0 0,-3 1-1,-16-83 1,2 0-45,6 20-130,-29-227 2,31 298-41,-2 1 0,-2 1 1,-2 0-1,-1 1 0,-34-61 1,11 42 71,-4 1 0,-2 1 1,-105-104-1,116 130-17,-2 2 0,-1 2 0,-1 1 0,-1 2 0,-54-28 1,57 37-100,-1 2 1,-1 2 0,0 1 0,0 2-1,-1 1 1,-67-7 0,14 12-764,-147 11 1,113 1 543,-4-3-131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8:32.895"/>
    </inkml:context>
    <inkml:brush xml:id="br0">
      <inkml:brushProperty name="width" value="0.025" units="cm"/>
      <inkml:brushProperty name="height" value="0.025" units="cm"/>
    </inkml:brush>
  </inkml:definitions>
  <inkml:trace contextRef="#ctx0" brushRef="#br0">470 176 12227,'-109'172'2233,"79"-122"-2077,1 2-1,4 1 1,1 1-1,3 0 1,2 2-1,-12 66 1,-38 301-105,4-20-16,58-364-35,-26 156-4,29-156 2,1 1 0,5 75 0,-1-104-3,1 0 0,0 0 1,0 0-1,1 0 0,1-1 1,0 1-1,0-1 1,1 0-1,0 0 0,13 17 1,-10-17-3,0-1-1,1 1 1,1-2 0,0 1 0,0-2 0,0 1 0,1-1-1,0-1 1,14 7 0,26 8-13,63 17 0,-7-3 9,25 12 1,247 52 0,-285-83 5,1-4 0,1-3 0,151-8 0,128-38 0,-79 6-3,-196 26 5,0 4 0,193 24 0,-224-14-3,96-1 0,-128-9 13,1-2-1,-1-1 1,0-2-1,45-13 1,-41 7 24,-2-1 1,0-2-1,72-40 0,-93 44-21,0-1 0,-1-1-1,0 0 1,-1-1-1,-1-1 1,0 0 0,-1-1-1,-1-1 1,19-30-1,-12 8 7,-2 0-1,-1-1 0,-3 0 1,-1-2-1,-1 1 0,-3-1 1,7-71-1,-11 27-19,-2-1 0,-18-156 0,0 135-70,-5 0-1,-4 2 1,-69-184 0,55 203 183,-5 1 1,-72-108 0,35 64 227,63 101-303,-1 0 0,-2 1-1,-35-38 1,43 55-31,0-1 1,0 2-1,-1 0 1,-1 0-1,1 1 1,-1 1-1,-1 1 1,0-1-1,-23-6 1,4 5 11,-1 1 0,0 1 0,-1 3 1,-48-2-1,-147 13 64,189-4-65,-798 11 105,669-14-126,0 8 1,0 7-1,-222 49 0,348-53-126,21-4 72,-1-1-1,-48 4 1,46-11-9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5.244"/>
    </inkml:context>
    <inkml:brush xml:id="br0">
      <inkml:brushProperty name="width" value="0.025" units="cm"/>
      <inkml:brushProperty name="height" value="0.025" units="cm"/>
    </inkml:brush>
  </inkml:definitions>
  <inkml:trace contextRef="#ctx0" brushRef="#br0">133 615 18828,'28'-4'1782,"-28"4"-1749,0 0 0,0 0 0,1 0 0,-1 0 0,0 0 0,0 0 0,0 0 0,1 0 0,-1-1-1,0 1 1,0 0 0,0 0 0,1 0 0,-1 0 0,0 0 0,0 0 0,0-1 0,0 1 0,1 0 0,-1 0-1,0 0 1,0 0 0,0-1 0,0 1 0,0 0 0,0 0 0,0 0 0,1-1 0,-1 1 0,0 0 0,0 0 0,0 0-1,0-1 1,0 1 0,-14-8 1219,7 7-1145,1-1 0,0 1 0,-1 0-1,1 0 1,-1 1 0,1 0 0,-1 0 0,1 0 0,-1 1-1,1 0 1,0 0 0,-1 1 0,-7 3 0,11-4-109,0 0 1,0 1 0,-1-1-1,1 1 1,0 0 0,1 0 0,-1 0-1,0 1 1,1-1 0,-1 1-1,1-1 1,-1 1 0,1 0-1,0 0 1,0 0 0,1 0 0,-1 0-1,1 0 1,-1 1 0,1-1-1,0 0 1,0 1 0,1-1 0,-1 1-1,0 6 1,1-8-3,0 1-1,0-1 1,0 1 0,0-1-1,1 1 1,-1-1 0,1 1-1,0-1 1,-1 1 0,1-1-1,0 0 1,0 1 0,1-1-1,-1 0 1,0 0 0,1 0-1,-1 0 1,1 0 0,0 0-1,2 1 1,-1 0-26,0-1 0,1 0 0,0 0 0,0 0 0,-1-1 1,1 1-1,0-1 0,0 0 0,1 0 0,-1 0 0,5-1 0,3 1-163,1-1-1,0-1 1,-1 0-1,1 0 1,-1-1-1,0-1 1,14-5-1,-2-2-655,0-1 0,39-26 0,-31 18 7,-31 19 861,-1-1-1,0 1 1,0 0-1,1 0 1,-1-1-1,0 1 1,0 0-1,1 0 1,-1 0-1,0 0 1,0 0-1,1-1 0,-1 1 1,0 0-1,1 0 1,-1 0-1,0 0 1,1 0-1,-1 0 1,0 0-1,1 0 1,-1 0-1,0 0 1,1 0-1,-1 0 0,0 0 1,0 0-1,1 1 1,-1-1-1,0 0 1,1 0-1,-1 0 1,0 0-1,0 0 1,1 1-1,-1-1 1,0 0-1,0 0 1,1 0-1,-1 1 0,0-1 1,0 0-1,0 0 1,1 1-1,-1-1 1,0 0-1,0 1 1,0-1-1,0 1 1,2 22 1229,-3-20-1116,1-1-1,0 1 0,0-1 0,0 1 0,0-1 0,0 1 0,0-1 0,1 0 0,-1 1 1,1-1-1,0 1 0,0-1 0,0 0 0,0 0 0,0 1 0,2 1 0,-1-3-75,0 0-1,0 0 0,1 0 1,-1 0-1,1 0 0,-1 0 1,1-1-1,-1 0 0,1 1 1,-1-1-1,1 0 1,-1 0-1,1 0 0,-1 0 1,1-1-1,-1 1 0,4-2 1,46-16 46,-43 14-116,83-38-516,-57 25-80,0 1-1,62-19 1,-94 34 558,1 1-1,-1-1 0,0 0 1,1 1-1,-1 0 1,1 0-1,3 0 0,-6 0 58,0 0-1,-1 0 1,1 1-1,0-1 1,-1 0-1,1 1 1,-1-1-1,1 0 1,-1 1-1,1-1 0,-1 1 1,1-1-1,-1 1 1,1-1-1,-1 1 1,1-1-1,-1 1 1,0 0-1,1-1 0,-1 1 1,0-1-1,0 1 1,1 0-1,-1-1 1,0 1-1,0 0 1,0-1-1,0 1 0,0 0 1,0-1-1,0 1 1,0 0-1,0 0 1,0-1-1,0 1 1,0 0-1,-1-1 0,1 1 1,0 0-1,-8 26 378,6-24-337,0 1 1,1 0-1,-1 0 1,1 0-1,0 0 1,1 1-1,-1-1 0,1 0 1,-1 0-1,2 9 1,-1-13-63,0 0 0,1 1 1,-1-1-1,0 0 0,0 1 0,1-1 1,-1 0-1,0 0 0,0 1 1,1-1-1,-1 0 0,0 0 0,1 1 1,-1-1-1,1 0 0,-1 0 0,0 0 1,1 0-1,-1 0 0,0 1 0,1-1 1,-1 0-1,1 0 0,-1 0 0,0 0 1,1 0-1,-1 0 0,1 0 0,-1 0 1,0-1-1,1 1 0,-1 0 1,1 0-1,-1 0 0,0 0 0,1 0 1,-1-1-1,0 1 0,1 0 0,-1 0 1,1-1-1,14-10-45,-14 11 28,16-15-207</inkml:trace>
  <inkml:trace contextRef="#ctx0" brushRef="#br0" timeOffset="1">1019 1 19620,'-3'18'2025,"-4"7"-1433,-1 6-528,0 2 1368,2 7-2184,-1-1 824,7-6-256,0-3-232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8:08.119"/>
    </inkml:context>
    <inkml:brush xml:id="br0">
      <inkml:brushProperty name="width" value="0.025" units="cm"/>
      <inkml:brushProperty name="height" value="0.025" units="cm"/>
    </inkml:brush>
  </inkml:definitions>
  <inkml:trace contextRef="#ctx0" brushRef="#br0">579 0 11418,'-53'0'1554,"-88"12"0,127-10-1501,0 0-1,0 2 1,1-1 0,-1 2 0,-21 10 0,27-11-32,1 1 0,0-1 0,0 2 0,1-1 0,0 1 0,-1 0 1,2 0-1,-1 1 0,1-1 0,-8 15 0,1 0-24,2 1 1,0 0-1,2 0 0,-9 34 0,-13 100-24,16-74 15,-10 37-65,-48 325-282,67-393 342,3 0 0,2 0 1,3 0-1,1-1 0,3 1 0,23 83 0,-24-112 23,2-1-1,0 0 1,1 0-1,2-1 1,0 0-1,19 26 1,-22-36-4,1-1 1,-1 1-1,1-2 1,1 1-1,0-1 1,0-1-1,1 1 1,0-2-1,0 0 1,0 0-1,1-1 1,23 7-1,-8-6-2,1-1 0,-1-1 0,1-1 0,0-2 0,0-1 0,45-5 0,-8-5 0,107-30-1,-134 30-6,-2-3-1,0-1 1,-1-1 0,62-38 0,-76 39 10,-1 0 0,-1-2 1,0 0-1,-1-1 0,-1-1 0,-1 0 1,0-1-1,21-35 0,-20 23 17,-2-2-1,-1 0 1,-1 0-1,-2-1 1,-2 0-1,-1-1 1,6-53 0,-8 16 31,-3 0 0,-11-122 1,4 151 32,-2 0 0,-2 1 0,-1 0 0,-3 0 1,-1 1-1,-20-43 0,22 62-38,-1-1 0,-1 2 0,-1 0 0,0 0 0,-2 1 0,0 1-1,-1 1 1,-1 0 0,-1 1 0,0 1 0,-39-24 0,33 27-161,0 1 0,0 0 0,-1 2 0,0 1-1,-32-6 1,2 5-310,-85-6-1,61 10 69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8:09.640"/>
    </inkml:context>
    <inkml:brush xml:id="br0">
      <inkml:brushProperty name="width" value="0.025" units="cm"/>
      <inkml:brushProperty name="height" value="0.025" units="cm"/>
    </inkml:brush>
  </inkml:definitions>
  <inkml:trace contextRef="#ctx0" brushRef="#br0">701 638 8770,'-10'-6'622,"1"0"-1,1-1 1,0 0-1,0 0 1,0-1 0,0 0-1,-9-15 1,15 22-616,1-1 0,-1 1 1,1-1-1,-1 1 0,1 0 0,-1-1 0,0 1 1,1 0-1,-1 0 0,0 0 0,0 1 1,0-1-1,0 0 0,0 1 0,0-1 0,0 1 1,0-1-1,0 1 0,0 0 0,0 0 0,0 0 1,0 0-1,-4 1 0,-6 1-52,0 1 1,-23 7-1,9-2 67,-6 0 115,1 1 0,0 1 0,-44 22-1,59-24-108,0 1-1,1 1 0,0 0 1,1 1-1,1 1 0,-1 0 1,2 1-1,-12 15 0,6-2-9,1 0 0,1 0-1,1 2 1,2 0 0,-19 56-1,13-18 2,-17 108-1,28-125-13,2-1-1,2 2 1,5 70-1,0-99-8,2 0 0,0 0 0,2 0 0,0-1 0,1 0 0,1 0 0,1 0 0,1-1 0,0-1 0,21 30 0,3-6-2,55 53 1,-55-62 28,-2 0 0,44 64 0,-18 6 34,-40-68-23,44 64 1,-59-97-31,-1 0-1,1 0 1,-1 0 0,1 0 0,0 0 0,0-1-1,0 1 1,0 0 0,0-1 0,0 0 0,0 1-1,0-1 1,1 0 0,-1 0 0,1 0-1,-1-1 1,0 1 0,1 0 0,-1-1 0,1 0-1,-1 1 1,1-1 0,0 0 0,-1 0 0,1-1-1,-1 1 1,1 0 0,-1-1 0,1 0-1,-1 1 1,0-1 0,1 0 0,-1 0 0,0 0-1,1-1 1,-1 1 0,3-3 0,8-6 29,-1 0 1,-1-1-1,1-1 1,17-23-1,-22 26-17,47-61 61,-3-2 0,-4-2 0,40-83 0,-40 57-54,-4-2 1,29-111 0,-48 125-21,-4-2 1,13-151 0,-26 119 35,-12-182 0,3 263-11,-2 0 1,-2 1 0,-2-1-1,-2 1 1,-19-50-1,23 74-48,0 1 0,-2 1 0,0 0 0,0 0 0,-1 0 0,-1 1 0,0 0-1,-1 1 1,-1 0 0,0 1 0,0 1 0,-1-1 0,0 2 0,-1 0 0,0 1-1,-17-8 1,6 6-186,0 2 0,0 1 0,-1 0 0,0 3 0,0 0 0,-47-1 0,7 6-292,-95 12-1,45 5 68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8:41.082"/>
    </inkml:context>
    <inkml:brush xml:id="br0">
      <inkml:brushProperty name="width" value="0.025" units="cm"/>
      <inkml:brushProperty name="height" value="0.025" units="cm"/>
    </inkml:brush>
  </inkml:definitions>
  <inkml:trace contextRef="#ctx0" brushRef="#br0">1528 520 9698,'14'-32'546,"2"-3"-184,0-2 0,-2 0 0,-2-1 1,9-49-1,-20 80-318,0 1 0,-1-1 0,0 0 1,0 0-1,-1 1 0,1-1 0,-2 0 0,1 1 1,-1-1-1,0 1 0,0 0 0,0-1 1,-1 1-1,-5-9 0,3 8-19,-1 0 0,0 0 0,0 1 0,0 0 0,0 0 0,-1 0-1,0 1 1,0 0 0,-1 0 0,-14-6 0,-2 1 38,-1 0 1,0 2-1,0 1 0,-1 1 1,0 2-1,-49-4 0,27 7 72,0 2-1,-91 14 1,88-5-78,0 2 1,1 2-1,0 3 0,2 2 1,0 2-1,1 1 1,1 3-1,1 2 0,-58 46 1,56-34 3,1 1 1,3 2 0,1 3-1,2 1 1,3 1 0,1 3-1,-51 96 1,63-97-35,3 2 1,2 1-1,2 0 1,3 1 0,1 1-1,4 0 1,-4 62-1,8-13 24,4 0 0,25 195 0,-10-206-37,4-1 0,40 120-1,-39-157-8,2-2 0,2 0-1,2-2 1,3-1 0,36 51 0,-50-82-2,0-1 0,1 0-1,0-1 1,2-1 0,0 0 0,19 12 0,-26-20 5,0-1 1,0-1-1,1 0 0,-1 0 0,1-1 0,0 0 0,1-1 0,-1 0 1,0-1-1,1-1 0,-1 1 0,1-2 0,15 0 0,-6-3 19,-1-1 0,1 0 0,-1-2 0,0 0 0,0-2 0,0 0-1,-1-1 1,-1-1 0,32-22 0,6-9 95,86-84-1,-25 7-41,-5-5 0,-5-5-1,-6-4 1,-6-4 0,-6-5 0,-6-3-1,93-226 1,-141 284-64,45-178 0,-67 204-8,-3-1-1,-2 0 1,-2-121 0,-7 151-4,-2 1 0,-1-1 1,-12-49-1,12 68-13,0 0 0,0 0 0,-1 0 0,-1 0 0,0 1-1,0 0 1,-1 0 0,-1 1 0,0 0 0,0 0 0,-14-12 0,13 15-20,0 0 1,0 1-1,0 0 1,-1 1-1,0 0 1,0 0-1,0 1 1,-1 1-1,1-1 1,-13-1-1,8 3-27,1 0 0,-1 1-1,0 1 1,0 1 0,0 0 0,-27 5-1,14 1-12,-1 2 0,1 1 0,1 1 0,0 1 0,0 2 0,2 0-1,-27 20 1,-35 29-215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8:43.481"/>
    </inkml:context>
    <inkml:brush xml:id="br0">
      <inkml:brushProperty name="width" value="0.025" units="cm"/>
      <inkml:brushProperty name="height" value="0.025" units="cm"/>
    </inkml:brush>
  </inkml:definitions>
  <inkml:trace contextRef="#ctx0" brushRef="#br0">5966 879 13259,'-208'-151'1533,"-23"-19"-1072,223 164-462,-59-48-64,-2 3 0,-100-56 0,88 68 50,-2 3 0,-1 5 1,-2 3-1,-104-20 1,-363-40 388,504 81-331,-772-55 249,617 63-561,0 9 0,-209 37 0,-392 137-693,611-122 1048,2 9 0,-191 100 0,319-137-14,2 3 0,2 2 0,2 3 0,1 3 0,-85 86 0,99-85-38,3 2-1,1 1 0,3 2 0,2 2 0,2 1 0,-44 104 0,49-86-51,2 0 0,4 2 0,3 0-1,-13 116 1,26-133-12,3 0 0,3 0 1,2 0-1,2-1 0,3 0 0,26 97 0,-16-96-15,2 0 0,2-2 0,41 73 0,-39-88 4,1-1 1,2-1-1,2-2 1,65 64-1,-44-56-1,3-2 0,1-2 0,2-3 0,109 54-1,-36-34-8,169 53 0,-128-60-43,2-7 0,235 27 0,-153-45-142,259-8-1,553-54-87,-160-33 322,-7-68 78,-474 31 27,-309 69-32,177-84 1,-198 75-27,-3-3 1,139-103-1,-193 123-27,-1-1 0,-1-2 1,-2-2-1,-2-1 0,-1-1 0,-1-2 0,-3-1 1,24-44-1,-39 57 24,0 0 0,-2-1-1,0 0 1,-2-1 0,-2 1 0,0-1 0,-2-1-1,-1 1 1,-1-1 0,-5-56 0,-1 47 52,-2 1-1,-2 1 1,-1-1 0,-2 2-1,-2-1 1,-1 1 0,-36-65-1,4 26-21,-3 1-1,-3 3 0,-4 2 0,-2 3 1,-3 2-1,-3 3 0,-3 3 0,-95-65 1,75 67-233,-2 4 0,-2 3 0,-2 5 1,-2 3-1,-2 5 0,-187-43 0,-204 2-184,218 45 169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42.342"/>
    </inkml:context>
    <inkml:brush xml:id="br0">
      <inkml:brushProperty name="width" value="0.025" units="cm"/>
      <inkml:brushProperty name="height" value="0.025" units="cm"/>
    </inkml:brush>
  </inkml:definitions>
  <inkml:trace contextRef="#ctx0" brushRef="#br0">0 229 10722,'4'3'6341,"6"-2"-3638,16-4-2672,-11 2 771,36-1 392,79-14 0,-128 15-1180,220-31 614,-106 15-527,211-2-1,-193 18-103,227 6-22,-219 15 4,-66-7 14,-33-9 7,0-2 0,0-2-1,83-10 1,-46 5-4,87 7-1,49-2-2,123-17 36,-265 11-28,0-2 1,0-4-1,-1-3 0,131-45 0,-174 50-2,60-13 1,-75 21-2,0 1-1,0 0 1,0 0 0,0 2-1,0 0 1,19 4-1,-19-4 5,1 0 0,-1 0 0,0-1 0,0-1 0,0-1 0,0 0 0,23-7 0,16-1-14,-53 9 13,-1 1 0,1 0 0,0 0 0,-1 0 0,1 0 0,-1 0 0,1 0 0,-1 0 0,1 0 0,-1 0 0,1 0 0,0 0 0,-1 0 0,1 0 0,-1 1 0,1-1 0,-1 0 0,1 0 0,-1 0 0,1 1 0,-3 6-390,1-6 305,0 0 1,0 0 0,0 0-1,-1 0 1,1 0 0,0 0 0,0-1-1,-1 1 1,1-1 0,0 1-1,-1-1 1,1 1 0,-1-1-1,1 0 1,0 1 0,-1-1-1,-1 0 1,-10-3-174,-2-4-111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57.234"/>
    </inkml:context>
    <inkml:brush xml:id="br0">
      <inkml:brushProperty name="width" value="0.025" units="cm"/>
      <inkml:brushProperty name="height" value="0.025" units="cm"/>
    </inkml:brush>
  </inkml:definitions>
  <inkml:trace contextRef="#ctx0" brushRef="#br0">1 9995 12707,'-1'-35'1417,"4"-69"-279,12-121 419,-4 32-480,7-113 252,-15 194-1204,-2 58-129,12-85-1,8 6 159,12-64-70,-21 124-65,-8 44-3,1 0 0,14-47 0,4 2-3,-16 50-13,0 0 0,1 1 0,2 0 0,0 0 0,22-33 0,80-122-72,-80 120 72,-2 4-3,-2-2 0,30-85 0,-43 99-69,1 1 1,2 0-1,2 1 1,1 2-1,2 0 1,2 1-1,1 2 1,2 0-1,53-49 1,50-53 71,-22 22-3,-5-3 21,-67 73-4,54-51-1,103-99 78,-81 79-75,-15 8 8,-15 15-8,-20 22-15,22-22-6,-12 33-6,-46 39 10,28-26 1,98-92 4,-63 60 27,-39 36-38,92-61 0,67-22-11,-138 84 7,-25 15 26,85-54-12,-112 66-6,0 0 0,-1-2 1,0 0-1,18-23 0,-16 15 3,1 0 1,1 2-1,1 0 1,0 2-1,2 1 0,1 1 1,0 1-1,1 2 1,34-15-1,19-2-3,-39 17 60,0-1 0,-2-2 0,61-39 0,-37 13 5,1 4 0,74-35 0,283-138-29,-343 175-32,2 4 1,137-40-1,79-41 71,-98 40-102,-16 6-4,-133 46 32,-1-3 0,-2-2 0,45-35 0,-50 36-3,92-46 0,51-7 8,-84 39 14,23-23-176,-92 47-9,1 0 1,0 2-1,1 2 1,39-12-1,67-5 94,-93 14 202,0-2 1,-1-2 0,81-52 0,-37 21-103,-40 28 69,2 2-1,108-31 1,-13 6 60,-54 11-110,-48 16-46,1 3 0,0 2 0,63-12 0,-83 22 1,216-40 69,-194 34-98,1-3 1,86-38-1,-40 12-315,105-29 0,-107 39 49,-55 16 237,51-29-1,19-7 63,-73 37-1,225-79 14,-38 20-601,74-21-14,-192 65 268,-1-4-1,160-74 1,-170 65 224,117-33 0,-17 7-118,183-48 197,-165 46-2,-138 42-102,104-24 1,77 5 73,33-7-168,-83 15 10,-94 20-83,111-34-1,73-32-1015,-116 35 926,-45 8 370,-26-4 49,-74 28-15,2 3 0,36-11 1,144-41 63,86-22 210,-27 44 604,-34 9-470,-87 7-273,161-7 1,-246 27-83,117-30 1,-5 0-140,212-53 49,-219 45 37,-6 11-19,-99 24 1,0-4 1,76-28 0,-31 7-70,182-35 0,-125 33 37,-24-1 87,63-14-50,-111 36 101,-2-4 0,130-46 0,2-2-120,-182 57 20,-1 2 167,80-6 1,-47 8-1,92-22 470,-59 10 403,-106 19-901,15-2 158,-20 3-274,0 0 0,1 0 0,-1 0-1,1 0 1,-1-1 0,0 1 0,1 0 0,-1 0 0,1 0 0,-1 0 0,0 0 0,1-1 0,-1 1 0,0 0 0,1 0-1,-1-1 1,0 1 0,1 0 0,-1-1 0,0 1 0,1 0 0,-1-1 0,0 1 0,0 0 0,0-1 0,1 1 0,-1 0-1,0-1 1,0 0 0,-32-6 276,3-9-383,11 1-20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4.769"/>
    </inkml:context>
    <inkml:brush xml:id="br0">
      <inkml:brushProperty name="width" value="0.025" units="cm"/>
      <inkml:brushProperty name="height" value="0.025" units="cm"/>
    </inkml:brush>
  </inkml:definitions>
  <inkml:trace contextRef="#ctx0" brushRef="#br0">89 195 15859,'0'-1'131,"0"0"-1,1 0 0,-1 0 1,0 0-1,0 0 1,1 0-1,-1 0 0,0 0 1,0 0-1,0 0 0,0 0 1,-1 0-1,1 0 1,0 0-1,-1-2 0,1 3-77,0 0 0,-1 0 0,1 0 0,0 0 0,0 0 0,-1 0 0,1 0 0,0 0 0,-1 0 0,1 0 0,0 0 0,-1 0-1,1 0 1,0 0 0,-1 0 0,1 0 0,0 0 0,-1 0 0,1 0 0,0 0 0,0 0 0,-1 1 0,1-1 0,0 0 0,0 0 0,-1 0 0,1 1 0,0-1-1,0 0 1,-1 1 0,-22 25 1507,15-12-1389,0 0 0,1 1 1,1 0-1,0 0 0,1 0 0,0 1 1,2 0-1,0 0 0,-2 20 0,5-35-160,0 1 0,0-1 0,0 1 1,0-1-1,0 1 0,0-1 0,0 0 0,0 1 0,1-1 0,-1 1 0,1-1 0,-1 0 0,1 1 0,-1-1 0,1 0 0,0 0 1,-1 1-1,1-1 0,0 0 0,0 0 0,0 0 0,0 0 0,2 1 0,-2-1-4,0-1 0,0 0 0,1 0 0,-1 0 0,1 0 0,-1 0 0,0 0 1,1 0-1,-1 0 0,0-1 0,0 1 0,1 0 0,-1-1 0,0 1 0,0-1 0,1 1 0,-1-1 0,0 0 0,0 1 0,0-1 0,0 0 0,0 0 0,0 0 1,0 0-1,1-2 0,11-10 32,-1-1 1,0 0-1,-1-1 1,17-31-1,29-72 66,-51 104-90,60-149 21,-85 218 15,3 0 0,3 2 0,1 0 0,-4 76 0,16-125-21,0 0 1,0 0 0,1 0-1,2 15 1,-3-22-27,1 0 0,-1-1 1,0 1-1,0 0 0,1 0 0,-1 0 0,1 0 0,-1 0 0,1 0 0,-1 0 1,1-1-1,-1 1 0,1 0 0,0 0 0,-1-1 0,1 1 0,0 0 1,0-1-1,-1 1 0,1-1 0,0 1 0,0-1 0,0 1 0,0-1 1,0 0-1,0 1 0,0-1 0,0 0 0,0 0 0,0 1 0,0-1 1,0 0-1,0 0 0,0 0 0,-1-1 0,1 1 0,0 0 0,0 0 1,0 0-1,0-1 0,0 1 0,0 0 0,0-1 0,0 1 0,0-1 1,0 1-1,1-2 0,8-4 13,0-1 1,-1 0-1,1-1 0,-1 0 1,-1 0-1,0-1 0,14-19 1,-8 8-2,-1-1 0,20-42 0,-30 55-11,0 4-4,-1 0 1,0 0-1,-1 0 0,1 0 0,-1 0 0,1 0 0,-1-1 0,-1 1 0,1-1 0,-1 1 0,1-1 0,-2-5 1,1 10-3,0 0 1,0 0-1,0 0 1,0 0 0,0-1-1,0 1 1,0 0 0,-1 0-1,1 0 1,0 0-1,0 0 1,0 0 0,0 0-1,-1-1 1,1 1-1,0 0 1,0 0 0,0 0-1,-1 0 1,1 0 0,0 0-1,0 0 1,0 0-1,0 0 1,-1 0 0,1 0-1,0 0 1,0 0 0,0 0-1,-1 0 1,1 0-1,0 1 1,0-1 0,0 0-1,0 0 1,-1 0-1,1 0 1,0 0 0,0 0-1,0 0 1,0 0 0,0 1-1,0-1 1,-1 0-1,1 0 1,0 0 0,-8 9-12,-2 8 56,1 0 0,0 0-1,1 1 1,1 0 0,1 0 0,1 1-1,0-1 1,-3 32 0,8-48-33,-1 0 1,1-1 0,0 1 0,0 0-1,0-1 1,0 1 0,0-1 0,1 1-1,-1 0 1,0-1 0,1 1 0,-1-1-1,1 1 1,0 0 0,-1-1 0,1 0-1,0 1 1,0-1 0,0 1 0,1 1-1,0-3 0,-1 1 0,0 0 0,0-1 0,1 1 0,-1-1-1,1 1 1,-1-1 0,0 0 0,1 1 0,-1-1-1,1 0 1,-1 0 0,1 0 0,-1 0 0,0 0 0,1-1-1,-1 1 1,2-1 0,7-2 11,-1 0 1,1-1-1,-1 0 1,0-1-1,9-6 0,7-6-28,-16 10-40,0 1 1,0 0-1,1 0 1,0 1-1,13-4 0,-22 9 36,-1-1 1,1 1-1,0 0 0,0 0 0,0 0 0,0 1 0,0-1 0,0 0 0,0 0 0,0 0 0,-1 1 0,1-1 0,0 0 0,0 1 0,0-1 1,-1 1-1,1-1 0,0 1 0,0-1 0,-1 1 0,1 0 0,0-1 0,-1 1 0,1 0 0,-1-1 0,1 1 0,-1 0 0,1 0 0,-1 0 1,0-1-1,1 1 0,-1 0 0,0 0 0,0 0 0,1 0 0,-1 0 0,0 0 0,0 0 0,0 0 0,3 42-191,-3-40 179,-1 15-33,0-13 58,1 0-1,-1 1 1,1-1-1,0 0 0,1 0 1,-1 0-1,1 0 1,0 0-1,2 6 1,-2-11 0,-1 1 1,1-1 0,-1 1 0,1-1 0,-1 1 0,0-1 0,1 0 0,-1 1 0,1-1-1,0 0 1,-1 0 0,1 1 0,-1-1 0,1 0 0,-1 0 0,1 0 0,0 0 0,-1 1-1,1-1 1,-1 0 0,1 0 0,0 0 0,-1 0 0,1-1 0,-1 1 0,1 0 0,0 0 0,-1 0-1,1 0 1,-1-1 0,1 1 0,-1 0 0,1 0 0,-1-1 0,1 1 0,-1 0 0,1-1-1,0 0 1,22-18 98,-19 15-86,10-10 44,0 0 0,-1 0 0,14-20 0,-23 29-51,-1-1 1,1 0-1,-1 0 0,0 0 0,-1 0 1,1 0-1,-1-1 0,-1 1 0,1-1 0,-1 1 1,0-1-1,0-13 0,-1 19-47,0 0 1,0 0-1,0 0 1,0-1-1,0 1 1,-1 0-1,1 0 1,0 0-1,-1 0 1,1 0-1,-1 0 1,1 0-1,-1 0 1,1 0-1,-1 0 0,-1-1 1,17 7-2400,-6-3 2258,0-1-1,-1 0 1,1-1 0,0 0 0,13-1 0,9-3-423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5.234"/>
    </inkml:context>
    <inkml:brush xml:id="br0">
      <inkml:brushProperty name="width" value="0.025" units="cm"/>
      <inkml:brushProperty name="height" value="0.025" units="cm"/>
    </inkml:brush>
  </inkml:definitions>
  <inkml:trace contextRef="#ctx0" brushRef="#br0">127 216 16860,'-8'2'263,"1"1"0,0 0 1,-1 1-1,1-1 0,1 1 1,-1 1-1,1-1 0,-1 1 1,1 0-1,1 1 0,-1-1 1,1 1-1,-7 8 1,9-9-140,0 0 0,-1-1 0,2 1 0,-1 0 0,0 1 0,1-1 0,0 0 0,0 1 0,1-1 0,0 1 0,-1 0 0,2-1 0,-1 1 0,1 0 0,0-1 0,0 1 0,0 0 1,3 10-1,-2-15-100,-1 1 1,1-1 0,-1 0-1,1 1 1,0-1 0,0 0-1,0 0 1,0 1-1,0-1 1,0 0 0,0 0-1,0 0 1,1 0 0,-1 0-1,0 0 1,0-1 0,1 1-1,-1 0 1,1-1 0,-1 1-1,1-1 1,-1 1 0,1-1-1,-1 0 1,1 1 0,-1-1-1,1 0 1,-1 0 0,1 0-1,-1 0 1,3-1 0,3 0 7,0 0 1,-1-1 0,1 1 0,0-1 0,11-6 0,-2 0-11,-1-1-1,0-1 1,-1 0-1,0-1 0,-1 0 1,0-1-1,15-19 1,-12 12-5,-2-1 1,0 0-1,-1 0 1,18-40-1,-23 42-18,10-38-1,-17 51-8,0 0 0,0-1 0,0 1 0,0 0 0,-1-1 0,0 1 0,0 0 0,-1-1-1,1 1 1,-1 0 0,-3-10 0,4 14 5,-1-1 0,0 1 1,1 0-1,-1 0 0,0 0 0,0 0 0,1 0 0,-1 1 0,0-1 0,0 0 1,0 0-1,0 1 0,0-1 0,0 0 0,0 1 0,-1-1 0,1 1 0,0-1 1,0 1-1,0 0 0,0-1 0,-1 1 0,1 0 0,0 0 0,0 0 1,-1 0-1,1 0 0,0 0 0,0 0 0,-1 1 0,1-1 0,0 0 0,0 1 1,0-1-1,0 0 0,-2 2 0,-3 0-11,0 1 0,0 0 1,1 0-1,-1 0 0,-8 8 0,0 1-8,0 0 0,-15 20 0,24-27 16,1-1 0,1 2 0,-1-1 0,1 0 0,0 1 0,0-1-1,0 1 1,1 0 0,0 0 0,-3 10 0,5-15-11,0 1 1,0-1-1,0 0 1,1 0-1,-1 1 0,0-1 1,0 0-1,1 0 1,-1 0-1,1 0 0,-1 1 1,1-1-1,-1 0 1,1 0-1,-1 0 0,1 0 1,0 0-1,0 0 1,0-1-1,0 1 0,-1 0 1,1 0-1,0 0 1,0-1-1,1 1 0,-1-1 1,0 1-1,0-1 0,0 1 1,0-1-1,0 1 1,0-1-1,1 0 0,-1 0 1,2 1-1,8 0-221,0 0-1,-1-1 0,16-1 1,-3 1-200,-18 0 371,0 1 1,0-1-1,-1 1 1,1 0-1,0 0 1,0 1-1,-1-1 1,1 1-1,-1 0 1,0 0-1,1 1 1,-1-1-1,0 1 1,0 0-1,-1 0 1,6 6-1,-4-4-149,-1 1-1,-1 0 1,1 0-1,-1 1 1,0-1-1,0 1 1,-1-1-1,0 1 1,0 0 0,1 12-1,-2-9-128,-1-8 290,1 1 0,-1-1 1,0 1-1,1-1 0,-1 0 0,1 1 0,0-1 0,1 2 0,5-1-429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5.842"/>
    </inkml:context>
    <inkml:brush xml:id="br0">
      <inkml:brushProperty name="width" value="0.025" units="cm"/>
      <inkml:brushProperty name="height" value="0.025" units="cm"/>
    </inkml:brush>
  </inkml:definitions>
  <inkml:trace contextRef="#ctx0" brushRef="#br0">171 144 17548,'-1'-2'110,"0"1"0,0 0 0,0 0 0,0 0 0,0 0 0,0 0 0,0 0 0,-1 0 1,1 0-1,0 0 0,0 1 0,-1-1 0,1 0 0,-1 1 0,1-1 0,-1 1 0,1 0 0,0-1 1,-1 1-1,1 0 0,-1 0 0,1 0 0,-1 0 0,0 0 0,1 0 0,-1 1 0,1-1 0,0 0 0,-1 1 1,1-1-1,-1 1 0,1-1 0,0 1 0,-1 0 0,1 0 0,0 0 0,-2 1 0,-4 3 116,0 0 0,1 0 0,0 1 0,0-1-1,-8 12 1,4-4-112,1 1-1,1 0 0,1 0 1,0 1-1,0 0 0,2 0 1,0 1-1,0-1 0,2 1 1,-3 17-1,6-30-92,0 0-1,0 0 1,0 0-1,0-1 1,0 1-1,1 0 1,-1 0-1,1 0 1,0 2-1,0-4-12,-1 0 0,1-1 0,-1 1 0,0 0 0,1-1 0,-1 1 0,1 0 0,0-1 0,-1 1 0,1-1 0,-1 1 0,1-1 0,0 1-1,0-1 1,-1 0 0,1 1 0,0-1 0,0 0 0,-1 1 0,1-1 0,0 0 0,0 0 0,0 0 0,-1 0 0,1 0 0,0 0 0,0 0-1,0 0 1,-1 0 0,1 0 0,0 0 0,0 0 0,0-1 0,-1 1 0,2-1 0,5-2 20,0 0 0,-1 0 1,0-1-1,1 0 0,-2 0 0,1 0 0,0-1 1,-1 0-1,7-8 0,44-57 100,-46 57-103,16-23 13,-1-1 1,-2-1-1,-1-1 0,29-74 1,-51 113-38,0 0 0,0 0 0,-1 0 0,1 0 0,0 0 0,0 0 0,0 0 0,0 0 0,-1 0 0,1 0 0,0 0 0,0 0 1,0 0-1,0 0 0,0 0 0,-1 0 0,1 0 0,0 0 0,0 0 0,0 0 0,0 0 0,-1 0 0,1 0 0,0 0 0,0 0 0,0-1 0,0 1 0,0 0 0,0 0 1,-1 0-1,1 0 0,0 0 0,0 0 0,0 0 0,0-1 0,0 1 0,0 0 0,0 0 0,0 0 0,0 0 0,-1-1 0,1 1 0,0 0 0,0 0 0,0 0 0,0 0 1,0 0-1,0-1 0,0 1 0,0 0 0,0 0 0,0 0 0,0 0 0,0-1 0,1 1 0,-1 0 0,0 0 0,-5 5 9,1 1-1,0 0 1,0 0-1,0 1 0,1-1 1,0 1-1,0 0 1,-2 9-1,-3 3 3,-8 21-22,1 1-1,2 0 0,1 1 1,3 1-1,-5 48 0,14-88-60,0 19-669,0-22 718,0 1 1,1-1-1,-1 1 0,0-1 1,0 0-1,0 1 1,1-1-1,-1 1 0,0-1 1,0 0-1,1 1 1,-1-1-1,0 0 0,1 1 1,-1-1-1,0 0 1,1 1-1,-1-1 0,1 0 1,-1 0-1,0 1 1,1-1-1,-1 0 1,1 0-1,-1 0 0,1 0 1,-1 0-1,1 0 1,-1 0-1,1 0 0,-1 0 1,0 0-1,1 0 1,-1 0-1,1 0 0,-1 0 1,1 0-1,9-3-326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6.428"/>
    </inkml:context>
    <inkml:brush xml:id="br0">
      <inkml:brushProperty name="width" value="0.025" units="cm"/>
      <inkml:brushProperty name="height" value="0.025" units="cm"/>
    </inkml:brush>
  </inkml:definitions>
  <inkml:trace contextRef="#ctx0" brushRef="#br0">21 135 16203,'0'1'124,"1"-1"0,-1 1 0,1-1 0,-1 1 0,1-1 0,-1 1-1,1-1 1,0 1 0,-1-1 0,1 1 0,0-1 0,-1 0-1,1 1 1,0-1 0,-1 0 0,1 0 0,0 0 0,0 1-1,-1-1 1,1 0 0,0 0 0,0 0 0,-1 0 0,1 0 0,0 0-1,0-1 1,-1 1 0,1 0 0,0 0 0,0 0 0,-1-1-1,1 1 1,0 0 0,-1-1 0,1 1 0,0-1 0,-1 1-1,1-1 1,-1 1 0,1-1 0,-1 1 0,1-1 0,-1 1 0,1-2-1,25-28 1856,-25 29-1934,0-1 14,28-42 984,-27 41-991,0-1 0,-1 0 0,1 0 0,-1 0-1,1 0 1,-1 0 0,0 0 0,-1 0 0,1-1-1,-1-4 1,0 9-48,0 0 0,0-1-1,1 1 1,-1 0 0,0 0 0,0 0-1,0-1 1,0 1 0,0 0 0,0 0 0,0-1-1,-1 1 1,1 0 0,0 0 0,0-1-1,0 1 1,0 0 0,0 0 0,0 0 0,0-1-1,0 1 1,0 0 0,-1 0 0,1 0-1,0-1 1,0 1 0,0 0 0,0 0-1,-1 0 1,1 0 0,0 0 0,0-1 0,-1 1-1,1 0 1,0 0 0,0 0 0,0 0-1,-1 0 1,1 0 0,0 0 0,0 0-1,-1 0 1,1 0 0,0 0 0,0 0 0,-1 0-1,1 0 1,0 0 0,-1 0 0,-13 11 109,-10 20 11,12-11-109,2 1 0,0 0 0,1 1 0,1 0 0,1 0 1,1 0-1,-5 44 0,10-61-20,1-1 0,0 1 0,0-1 0,0 1 0,0-1 0,1 0 0,-1 1 1,1-1-1,0 0 0,4 9 0,-4-12 2,0 1 1,0-1-1,0 1 1,0-1-1,0 0 1,1 1-1,-1-1 0,0 0 1,1 0-1,-1 0 1,1 0-1,-1 0 1,1 0-1,0-1 1,-1 1-1,1 0 0,0-1 1,-1 1-1,1-1 1,0 0-1,0 0 1,-1 1-1,1-1 1,0 0-1,0 0 0,0-1 1,-1 1-1,1 0 1,2-1-1,10-3-36,0 1 0,-1-2 0,1 0-1,-1 0 1,22-14 0,63-45-235,-73 47 194,-11 7 43,-4 3-19,0 0 1,1 0-1,0 1 1,0 0 0,19-7-1,-30 13 56,1 0-1,-1 0 1,0 0-1,1 0 0,-1 0 1,0 0-1,1 0 1,-1 0-1,1 0 0,-1 0 1,0 0-1,1 0 1,-1 0-1,0 0 0,1 0 1,-1 0-1,0 0 1,1 0-1,-1 0 0,0 1 1,1-1-1,-1 0 0,0 0 1,0 0-1,1 1 1,-1-1-1,0 0 0,0 0 1,1 0-1,-1 1 1,0-1-1,0 0 0,0 1 1,1-1-1,-1 0 1,0 1-1,0-1 0,0 0 1,0 1-1,0-1 1,0 0-1,0 1 0,0-1 1,1 0-1,-1 1 1,0-1-1,0 0 0,-1 1 1,1-1-1,0 1 1,-3 17 69,2-16-61,-9 27 132,6-21-75,2 0 0,-1-1 0,1 1 0,-2 11 0,4-18-60,0-1-1,0 1 1,0-1-1,0 1 0,0-1 1,0 0-1,0 1 1,0-1-1,0 1 1,0-1-1,0 1 0,0-1 1,0 1-1,0-1 1,0 0-1,0 1 0,1-1 1,-1 1-1,0-1 1,0 0-1,1 1 0,-1-1 1,0 0-1,0 1 1,1-1-1,-1 0 1,0 1-1,1-1 0,-1 0 1,0 0-1,1 1 1,-1-1-1,1 0 0,-1 0 1,0 0-1,1 1 1,-1-1-1,1 0 0,-1 0 1,1 0-1,-1 0 1,0 0-1,1 0 0,-1 0 1,1 0-1,-1 0 1,1 0-1,-1 0 1,1 0-1,-1 0 0,0-1 1,1 1-1,-1 0 1,1 0-1,-1 0 0,0-1 1,1 1-1,-1 0 1,1 0-1,-1-1 0,30-17-10,-27 16-9,38-29-240,-30 21 35,0 1 0,1 0 0,0 1 0,1 1 0,22-11 0,-34 18 190,0-1 0,-1 1 0,1 0 0,0-1 0,0 1 0,0 0 0,0 0 0,0 0 0,0 0 0,0 0 0,0-1 0,0 2 0,-1-1 0,1 0 0,0 0 0,0 0 0,0 0 0,0 0 0,0 1 0,0-1 0,0 1 0,-1-1 0,1 0 0,0 1 0,0-1 0,0 1 0,-1 0 0,2 0 0,-1 0-12,-1 1 1,1 0 0,0-1-1,-1 1 1,1-1-1,-1 1 1,0 0 0,1-1-1,-1 1 1,0 0-1,0 0 1,0-1 0,0 1-1,-1 2 1,0 5-147,-1 0-1,0 1 1,-1-1 0,-5 12 0,3-13 75,6-13-51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5.743"/>
    </inkml:context>
    <inkml:brush xml:id="br0">
      <inkml:brushProperty name="width" value="0.025" units="cm"/>
      <inkml:brushProperty name="height" value="0.025" units="cm"/>
    </inkml:brush>
  </inkml:definitions>
  <inkml:trace contextRef="#ctx0" brushRef="#br0">50 0 21885,'-4'26'1192,"-7"-9"-2000,-2-7 48,3-12 1240,3-7-568,2-10-440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7.126"/>
    </inkml:context>
    <inkml:brush xml:id="br0">
      <inkml:brushProperty name="width" value="0.025" units="cm"/>
      <inkml:brushProperty name="height" value="0.025" units="cm"/>
    </inkml:brush>
  </inkml:definitions>
  <inkml:trace contextRef="#ctx0" brushRef="#br0">51 30 18668,'-21'52'3107,"12"-16"-2396,-9 70-1,17-91-648,0-1 0,1 1 0,0 0-1,1-1 1,1 1 0,0-1 0,8 25-1,-10-37-53,0-1-1,1 1 1,-1 0-1,1-1 1,0 1-1,0 0 0,-1-1 1,1 1-1,0-1 1,0 1-1,0-1 0,1 1 1,-1-1-1,0 0 1,1 0-1,-1 1 1,0-1-1,1 0 0,-1 0 1,1 0-1,0-1 1,-1 1-1,1 0 1,0-1-1,-1 1 0,1-1 1,0 1-1,0-1 1,-1 0-1,1 0 0,0 0 1,0 0-1,0 0 1,-1 0-1,1 0 1,0-1-1,0 1 0,-1 0 1,1-1-1,0 0 1,-1 1-1,1-1 1,0 0-1,-1 0 0,3-2 1,7-4 16,0-1 0,0 0 0,-1-1 0,0 0 0,-1-1 0,0 0 0,0-1 0,8-13 0,8-15 42,20-44 0,-44 79-63,13-21 19,-2 0 0,-1-1-1,-1-1 1,7-28 0,-16 45-14,-4 11-2,-6 16-3,-8 27 49,3 0 0,1 1-1,-13 88 1,25-127-53,-2 36 68,3-39-80,0-1 0,0 0 0,1 0 0,-1 1 0,0-1 0,1 0 0,0 0 1,-1 0-1,1 1 0,0-1 0,0 0 0,0 0 0,0 0 0,3 3 0,-3-5-18,0 1 0,1 0 0,-1-1 1,0 1-1,0 0 0,1-1 0,-1 0 0,0 1 0,1-1 1,-1 0-1,0 0 0,1 0 0,-1 0 0,0 0 0,1 0 1,-1 0-1,0 0 0,1 0 0,-1-1 0,0 1 0,1 0 1,-1-1-1,0 1 0,0-1 0,1 0 0,-1 1 0,2-3 0,4-1 108,-1 0 0,0-1 0,10-8 0,3-8-240,-1-2-37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7.638"/>
    </inkml:context>
    <inkml:brush xml:id="br0">
      <inkml:brushProperty name="width" value="0.025" units="cm"/>
      <inkml:brushProperty name="height" value="0.025" units="cm"/>
    </inkml:brush>
  </inkml:definitions>
  <inkml:trace contextRef="#ctx0" brushRef="#br0">62 43 15355,'2'-24'5205,"-7"41"-1100,-1 6-3890,-7 24 395,1-6-432,1 0-1,-5 49 0,16-90-176,0 1 0,0-1 0,0 1 0,-1-1 0,1 1 1,0-1-1,0 1 0,0 0 0,0-1 0,0 1 0,1-1 1,-1 1-1,0-1 0,0 1 0,0-1 0,0 1 0,1-1 0,-1 1 1,0-1-1,0 1 0,1-1 0,-1 1 0,1 0 0,9-5 6,8-16-5,-9 3 9,-2 1 0,0-2 0,0 1 0,-2 0 0,0-1 0,4-30 1,4-16 102,-13 63-136,0 0 1,0 0-1,0 0 1,1 0-1,-1 1 1,0-1 0,1 0-1,-1 0 1,0 0-1,1 0 1,-1 0 0,1 0-1,0 1 1,-1-1-1,1 0 1,0 0-1,-1 1 1,1-1 0,0 1-1,0-1 1,-1 0-1,1 1 1,0 0-1,0-1 1,0 1 0,0-1-1,0 1 1,0 0-1,0 0 1,0-1-1,0 1 1,0 0 0,0 0-1,0 0 1,0 0-1,0 0 1,0 0 0,-1 1-1,1-1 1,2 1-1,-1-1-325,1 0-1,0 0 1,-1 0-1,1 0 1,0 0-1,-1-1 1,6 0 0,28-17-1104,-11 5 514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8.091"/>
    </inkml:context>
    <inkml:brush xml:id="br0">
      <inkml:brushProperty name="width" value="0.025" units="cm"/>
      <inkml:brushProperty name="height" value="0.025" units="cm"/>
    </inkml:brush>
  </inkml:definitions>
  <inkml:trace contextRef="#ctx0" brushRef="#br0">198 13 17756,'0'0'101,"1"-1"0,-1 1 0,0 0 0,0-1 0,0 1 0,0-1 0,0 1 0,1 0 0,-1-1 0,0 1 0,0-1 0,0 1 0,0-1 0,0 1 0,0 0 0,0-1 0,-1 1 0,1-1 0,0 1 0,0 0 0,0-1 0,0 1 0,0-1 0,-1 1 0,1 0 0,0-1 0,0 1 0,-1 0 0,1-1 0,0 1 0,-14-1 1691,-16 14 322,13-3-1919,1 1-1,0 1 1,1 0 0,0 1-1,1 1 1,0 0-1,1 1 1,-11 16-1,23-29-210,0-1 0,0 0-1,0 1 1,0-1 0,1 1 0,-1-1-1,1 1 1,-1-1 0,1 1-1,-1-1 1,1 1 0,0-1 0,0 1-1,0-1 1,0 1 0,0 3-1,0-5-5,1 1 0,-1 0-1,0-1 1,1 1-1,-1 0 1,1-1 0,-1 1-1,1-1 1,0 1-1,-1 0 1,1-1-1,0 0 1,-1 1 0,1-1-1,0 1 1,-1-1-1,1 0 1,0 1 0,0-1-1,-1 0 1,1 0-1,0 0 1,1 1-1,6-1-180,0 0 0,1 0-1,-1-1 1,0 0 0,8-2-1,-11 2 103,11-1-213,-7-1 139,-1 1 1,1 1-1,0 0 1,1 0-1,-1 1 1,0 0-1,0 1 1,0-1-1,12 4 1,-20-4 180,0 1 1,0-1 0,0 0-1,0 1 1,0-1-1,0 1 1,0 0 0,0-1-1,-1 1 1,1 0-1,0-1 1,0 1 0,0 0-1,-1 0 1,1-1-1,0 1 1,-1 0 0,1 0-1,-1 0 1,1 0-1,-1 0 1,0 0 0,1 0-1,-1 0 1,0 0 0,0 0-1,1 0 1,-1 1-1,0-1 1,0 0 0,0 0-1,0 0 1,0 0-1,-1 0 1,1 0 0,0 0-1,-1 0 1,1 0-1,0 0 1,-1 0 0,0 1-1,-2 4 114,0 0 0,-1 0 0,1-1-1,-1 0 1,-7 7 0,-14 16 163,-1-2 0,-1-1 0,-50 36 0,76-61-340,1 0-1,0 1 1,-1-1 0,1 0-1,0 1 1,0-1-1,-1 0 1,1 0 0,-1 1-1,1-1 1,0 0-1,-1 0 1,1 0-1,-1 1 1,1-1 0,0 0-1,-1 0 1,1 0-1,-1 0 1,1 0 0,-1 0-1,1 0 1,0 0-1,-1 0 1,1 0-1,-1 0 1,1 0 0,-1 0-1,1 0 1,0-1-1,-1 1 1,6-18-1478,11-12 838,5-11-235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8.560"/>
    </inkml:context>
    <inkml:brush xml:id="br0">
      <inkml:brushProperty name="width" value="0.025" units="cm"/>
      <inkml:brushProperty name="height" value="0.025" units="cm"/>
    </inkml:brush>
  </inkml:definitions>
  <inkml:trace contextRef="#ctx0" brushRef="#br0">123 1 17708,'-31'190'4145,"-7"51"-1210,32-175-2470,1 5 25,-4 1 0,-20 77 0,25-139-290,4-12 17,3-18 22,29-132-718,78-226 1,-103 362 233,-1 0 1,2 0 0,15-24 0,-21 36 173,0 1-1,0 0 1,1 0 0,-1-1 0,1 1 0,0 1 0,0-1 0,0 0 0,0 1 0,1 0-1,-1-1 1,0 1 0,1 0 0,0 1 0,-1-1 0,1 1 0,0 0 0,0 0 0,0 0-1,0 0 1,0 0 0,4 1 0,-6 0 64,-1 0-1,1 0 1,-1 0 0,1 0-1,-1 0 1,1 1 0,-1-1-1,0 0 1,1 1-1,-1-1 1,0 1 0,1 0-1,-1-1 1,0 1 0,0 0-1,1 0 1,-1 0 0,0 0-1,0 0 1,0 0 0,0 0-1,0 0 1,-1 0-1,1 0 1,0 1 0,0-1-1,-1 0 1,1 0 0,-1 1-1,1-1 1,-1 1 0,1-1-1,-1 0 1,0 1 0,0-1-1,0 1 1,0-1-1,0 1 1,0-1 0,0 3-1,-1 1 80,-1 1-1,1-1 0,-1 1 0,0-1 1,0 0-1,0 1 0,-1-1 0,0 0 1,-4 5-1,-11 11 207,0 0 1,-1-2-1,0-1 0,-2 0 1,0-1-1,-1-2 1,-38 21-1,59-35-327,0 0 0,0-1 0,0 1 0,0-1 0,0 1 0,0-1 0,0 0 0,0 1 0,0-1 0,-1 0 0,1 0 0,0 0 0,0 0 0,-1 0 0,1 0 48,1 0 0,0 0 1,0-1-1,-1 1 0,1 0 0,0 0 1,0 0-1,0-1 0,0 1 1,-1 0-1,1 0 0,0-1 0,0 1 1,0 0-1,0-1 0,0 1 0,0 0 1,0 0-1,0-1 0,0 1 0,0 0 1,0-1-1,0 1 0,0 0 0,0 0 1,0-1-1,0 1 0,0 0 1,0-1-1,0 1 0,0 0 0,1-1 1,14-29 155,-12 26-337,13-27-74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9.492"/>
    </inkml:context>
    <inkml:brush xml:id="br0">
      <inkml:brushProperty name="width" value="0.025" units="cm"/>
      <inkml:brushProperty name="height" value="0.025" units="cm"/>
    </inkml:brush>
  </inkml:definitions>
  <inkml:trace contextRef="#ctx0" brushRef="#br0">76 22 16668,'1'2'181,"0"0"-1,0 0 1,0 1 0,0-1 0,-1 0 0,1 0 0,-1 1 0,1-1 0,-1 0 0,0 1 0,0-1 0,0 1 0,0-1 0,-1 0 0,1 1 0,0-1 0,-2 4 0,-17 45 1872,12-35-1083,-7 20-70,1 1 0,-14 65 0,37-120-1000,7-33 229,-3-1 1,10-72-1,-25 133-104,1-1 0,1 0 0,-1 0 0,1 1 0,0-1 0,1 0 0,0 0 0,1 0 0,-1 0 0,6 10 0,-6-15-31,-1-1 1,1 1-1,0 0 0,0 0 1,0-1-1,1 1 1,-1-1-1,1 0 1,-1 0-1,1 0 1,0 0-1,0 0 1,0 0-1,0-1 1,0 1-1,0-1 1,0 0-1,0 0 1,1 0-1,-1-1 1,0 1-1,1-1 1,-1 1-1,0-1 1,1 0-1,-1-1 1,7 0-1,3-2-16,0 0 1,1-1-1,-2-1 0,1 0 0,0 0 0,-1-1 0,0-1 0,-1 0 1,13-10-1,-4 1 13,-1 0-1,-1-1 1,0-1 0,16-22 0,-41 52 77,2 0-1,-1 0 1,2 1-1,0-1 1,0 1-1,1 0 1,-1 15-1,3-27-67,1 0-1,0 0 1,0 0 0,0-1-1,0 1 1,0 0-1,0 0 1,0 0-1,0 0 1,0 0-1,1 0 1,-1-1 0,0 1-1,1 0 1,-1 0-1,0 0 1,1-1-1,-1 1 1,1 0-1,-1 0 1,1-1 0,-1 1-1,1 0 1,0-1-1,1 2 1,-1-2-7,1 1 0,-1-1 0,0 0 0,1 1 0,-1-1 1,1 0-1,-1 0 0,1 0 0,-1 0 0,1 0 0,-1 0 0,1-1 1,-1 1-1,2-1 0,8-3-70,0 0 1,-1-1 0,14-8-1,-17 9 19,5-2-2,6-4-73,1 0 0,0 2 0,32-11 0,-46 18 121,0-1-1,0 1 1,0 0 0,0 1 0,0-1 0,0 1 0,0 0 0,1 1 0,-1-1 0,0 1 0,0 0 0,0 0 0,-1 0 0,1 1-1,0 0 1,0 0 0,-1 0 0,1 0 0,-1 1 0,6 4 0,-5-3 26,0 0 0,0 0 0,0-1 0,0 0 1,1 1-1,0-2 0,-1 1 0,10 2 0,-11-4-8,0-1 1,0 1-1,1-1 0,-1 0 1,0 0-1,0-1 1,1 1-1,-1-1 0,0 0 1,0 0-1,0 0 0,0-1 1,5-1-1,47-26-82,-43 21-12,0 1 1,1 1 0,0 0 0,0 0-1,17-3 1,-29 8 71,0 1-1,0 0 1,0-1 0,0 1 0,0 0-1,0 0 1,0 0 0,0 0 0,0 1-1,0-1 1,0 0 0,0 1 0,0-1 0,-1 1-1,1 0 1,0 0 0,0 0 0,0 0-1,-1 0 1,1 0 0,0 0 0,-1 0-1,1 1 1,-1-1 0,0 1 0,1-1-1,-1 1 1,0-1 0,0 1 0,0 0-1,0 0 1,0-1 0,0 1 0,0 3-1,2 6 12,0-1-1,-1 1 0,-1 0 1,0 0-1,0 12 0,-1-14 47,1 22 93,1 29 484,17 108 0,-17-156-604,0 1 0,-1 0 0,0 0 1,-1 0-1,-1 1 0,0-1 0,0-1 0,-5 20 0,4-25 16,-1 1-1,1-1 1,-1 0-1,0-1 1,-1 1 0,1 0-1,-1-1 1,-1 0-1,1 0 1,-1 0-1,0 0 1,-1-1 0,1 0-1,-1 0 1,-12 8-1,16-12 2,0 1 0,0-1 0,-1 0-1,1 0 1,0 1 0,-1-1 0,1-1 0,-1 1-1,0 0 1,1-1 0,-1 1 0,1-1 0,-1 0-1,0 0 1,1 0 0,-1 0 0,0 0 0,1-1-1,-1 1 1,-4-2 0,5 0 1,-1 1 0,1-1 0,-1 0 0,1 0 0,0 0 0,0 0 0,0 0 0,0-1 0,0 1 1,0-1-1,0 1 0,1-1 0,-1 1 0,1-1 0,-1-3 0,-2-7 11,0 0 1,1 0-1,0 0 0,1-1 1,1 1-1,1-24 0,2 9-166,1 1-1,1-1 0,1 1 1,2 0-1,1 1 0,1 0 1,1 0-1,14-25 0,-12 28-35,1 2 0,1-1 0,1 2 0,1 0-1,0 1 1,1 0 0,2 1 0,-1 1 0,25-16 0,52-22-275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02.125"/>
    </inkml:context>
    <inkml:brush xml:id="br0">
      <inkml:brushProperty name="width" value="0.025" units="cm"/>
      <inkml:brushProperty name="height" value="0.025" units="cm"/>
    </inkml:brush>
  </inkml:definitions>
  <inkml:trace contextRef="#ctx0" brushRef="#br0">0 1015 5585,'7'-403'1210,"-1"317"-391,28-148-1,-31 223-778,11-62-891,33-94-1,-32 127 556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04.472"/>
    </inkml:context>
    <inkml:brush xml:id="br0">
      <inkml:brushProperty name="width" value="0.025" units="cm"/>
      <inkml:brushProperty name="height" value="0.025" units="cm"/>
    </inkml:brush>
  </inkml:definitions>
  <inkml:trace contextRef="#ctx0" brushRef="#br0">161 108 13219,'30'-18'4818,"-7"10"-4379,1 0-1,0 2 0,41-6 1,17-5-383,-19 1-33,-91 25 8,-48 23 1,35-14-27,28-13 6,-41 20 270,-2-4-1,0-1 1,-78 15-1,120-35 216,18-6-257,22-8-107,192-69-280,-154 61 53,88-38-165,-152 60 261,0 0-1,1-1 1,-1 1 0,0 0-1,1 0 1,-1-1 0,1 1-1,-1 0 1,0 0-1,1 0 1,-1 0 0,0 0-1,1-1 1,-1 1 0,1 0-1,-1 0 1,0 0-1,1 0 1,-1 0 0,1 0-1,-1 0 1,1 0 0,-1 0-1,0 0 1,1 1-1,-1-1 1,1 0 0,-1 0-1,0 0 1,1 0 0,-1 1-1,0-1 1,1 0-1,0 1 1,-10 12 40,-20 14 11,8-13-134,-1-1 0,0-1 0,-42 16 0,49-22-150,13-4 265,-1-1 1,0 0 0,0 1-1,0-1 1,-1 0 0,1-1-1,0 1 1,0-1-1,0 1 1,-1-1 0,1 0-1,0 0 1,0-1 0,0 1-1,-1 0 1,1-1-1,0 0 1,-6-2 0,-8-12-50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11.920"/>
    </inkml:context>
    <inkml:brush xml:id="br0">
      <inkml:brushProperty name="width" value="0.025" units="cm"/>
      <inkml:brushProperty name="height" value="0.025" units="cm"/>
    </inkml:brush>
  </inkml:definitions>
  <inkml:trace contextRef="#ctx0" brushRef="#br0">121 94 9018,'4'-4'723,"10"-15"438,-9 5 2974,24-3-3319,23-23-560,-52 40-255,0 0-1,0 0 1,0 1 0,0-1 0,0 0 0,0 0 0,1 0 0,-1 0 0,0 0-1,0 0 1,0 0 0,0 0 0,0 0 0,0 0 0,0 1 0,1-1-1,-1 0 1,0 0 0,0 0 0,0 0 0,0 0 0,0 0 0,0 1-1,0-1 1,0 0 0,0 0 0,0 0 0,0 0 0,0 0 0,0 0-1,0 1 1,0-1 0,0 0 0,0 0 0,0 0 0,0 0 0,0 0-1,0 1 1,0-1 0,0 0 0,0 0 0,0 0 0,0 0 0,0 0-1,0 1 1,-1-1 0,1 0 0,0 0 0,0 0 0,0 0 0,0 0-1,0 0 1,0 0 0,-1 0 0,-4 11 29,-24 19 154,-1-2 0,-2-1 0,-1-1 0,-62 36 0,110-71-210,3-3 17,0 1 0,1 1 0,0 0-1,21-6 1,-40 16 8,1 0 0,-1 0-1,0-1 1,1 1 0,-1 0-1,0 0 1,0 0 0,1 0-1,-1 0 1,0 0 0,0 0-1,1 0 1,-1 0 0,0 0-1,1 0 1,-1 0 0,0 0-1,0 0 1,1 1 0,-1-1-1,0 0 1,1 0 0,-1 0-1,0 0 1,0 0 0,0 1 0,1-1-1,-1 0 1,0 0 0,0 0-1,0 1 1,1-1 0,-1 0-1,0 0 1,0 1 0,0-1-1,0 0 1,0 0 0,1 1-1,-1-1 1,0 0 0,0 0-1,0 1 1,0-1 0,0 0-1,0 1 1,0-1 0,0 0-1,0 0 1,0 1 0,0-1-1,0 0 1,0 1 0,0-1-1,0 0 1,-1 0 0,1 1-1,0-1 1,0 0 0,0 0-1,0 1 1,0-1 0,-1 0-1,1 0 1,0 0 0,-1 1 0,-11 18-83,-1-6 431,-1 0 1,-25 17-1,22-21-151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08.070"/>
    </inkml:context>
    <inkml:brush xml:id="br0">
      <inkml:brushProperty name="width" value="0.025" units="cm"/>
      <inkml:brushProperty name="height" value="0.025" units="cm"/>
    </inkml:brush>
  </inkml:definitions>
  <inkml:trace contextRef="#ctx0" brushRef="#br0">3 2 17428,'-3'-2'1603,"5"6"-905,10 9 204,0-8-668,0 0 1,0 0-1,0-1 0,0-1 0,1 0 1,-1-1-1,1 0 0,22 0 1,106-8 19,-135 5-238,94-10-755,-35-3-3060,-69 16 2995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08.502"/>
    </inkml:context>
    <inkml:brush xml:id="br0">
      <inkml:brushProperty name="width" value="0.025" units="cm"/>
      <inkml:brushProperty name="height" value="0.025" units="cm"/>
    </inkml:brush>
  </inkml:definitions>
  <inkml:trace contextRef="#ctx0" brushRef="#br0">0 63 15843,'10'5'1585,"6"-3"-881,6-2-224,8-4 1112,3-2-655,10-2-289,1-2-48,2 0-104,-3 0-176,-6 0-392,-5 2-240,-8 6-584,-5 0 432,-6 4 240,-5 2-161,-3 3-191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7.743"/>
    </inkml:context>
    <inkml:brush xml:id="br0">
      <inkml:brushProperty name="width" value="0.025" units="cm"/>
      <inkml:brushProperty name="height" value="0.025" units="cm"/>
    </inkml:brush>
  </inkml:definitions>
  <inkml:trace contextRef="#ctx0" brushRef="#br0">1 211 11827,'29'3'476,"22"2"4,90-2 1,239-45-306,25-2-138,338 43 106,14-1 130,-210-42 31,227-8 84,151 79-254,-292 0-81,-474-23 91,-158-4-128,-1 0 1,0 0-1,0 0 0,0 0 0,1 0 1,-1 0-1,0 0 0,0 0 0,0 0 1,1 0-1,-1 0 0,0 0 0,0 0 0,1 0 1,-1 0-1,0 0 0,0 0 0,0 0 1,1-1-1,-1 1 0,0 0 0,0 0 1,0 0-1,0 0 0,1 0 0,-1-1 1,0 1-1,0 0 0,0 0 0,0 0 0,0 0 1,0-1-1,1 1 0,-1 0 0,0 0 1,0-1-1,0 1 0,0 0 0,0 0 1,0 0-1,0-1 0,0 1 0,0 0 0,0 0 1,0 0-1,0-1 0,0 1 0,0 0 1,0 0-1,0-1 0,0 1 0,0 0 1,-1 0-1,1 0 0,0-1 0,0 1 1,-14-18 919,-26-20-135,-1 7-295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09.682"/>
    </inkml:context>
    <inkml:brush xml:id="br0">
      <inkml:brushProperty name="width" value="0.025" units="cm"/>
      <inkml:brushProperty name="height" value="0.025" units="cm"/>
    </inkml:brush>
  </inkml:definitions>
  <inkml:trace contextRef="#ctx0" brushRef="#br0">21 83 15523,'0'-2'212,"-1"1"0,1-1 0,-1 1 0,0-1 0,1 1 1,-1-1-1,0 1 0,0 0 0,0-1 0,0 1 0,0 0 0,0 0 0,-1-2 0,2 3-176,-1 0 1,1 0 0,0 0-1,0 0 1,0 0-1,0 0 1,-1 0-1,1 0 1,0 0 0,0 0-1,0 0 1,0 0-1,-1 0 1,1 0 0,0 0-1,0 0 1,0 0-1,0 0 1,0 0 0,-1 0-1,1 0 1,0 0-1,0 0 1,0 0-1,0 0 1,-1 1 0,1-1-1,0 0 1,0 0-1,0 0 1,0 0 0,0 0-1,0 0 1,0 1-1,-1-1 1,1 0 0,0 0-1,0 0 1,-2 15 944,4 65 281,16 99 0,-18-176-1222,1 1 0,-1-1 0,1 0 0,0 1 0,0-1 1,3 5-1,-4-8-29,0 1 1,0-1 0,1 0-1,-1 1 1,0-1 0,0 0-1,1 1 1,-1-1-1,0 0 1,0 0 0,1 1-1,-1-1 1,0 0 0,1 0-1,-1 0 1,1 0 0,-1 1-1,0-1 1,1 0-1,-1 0 1,0 0 0,1 0-1,0 0 1,0 0 6,0 0-1,-1-1 1,1 1-1,0 0 0,0-1 1,-1 1-1,1-1 1,0 1-1,0-1 1,-1 1-1,1-1 1,-1 0-1,1 1 1,0-1-1,0-1 1,9-14 137,0 0 0,-1-1 0,-1-1 0,0 0 0,-1 0 0,4-20 0,4-7 79,-2 2-22,-10 30-150,1 1-1,0-1 1,1 1-1,0 0 1,10-17-1,-14 28-59,-1 1-1,0 0 1,0 0 0,0 0-1,0 0 1,0 0 0,0 0-1,1 0 1,-1 0-1,0 0 1,0 0 0,0 0-1,0 0 1,0 0 0,1 0-1,-1 0 1,0 0-1,0 0 1,0 0 0,0 0-1,0 0 1,1 0 0,-1 0-1,0 0 1,0 0-1,0 0 1,0 0 0,0 0-1,1 0 1,-1 0 0,0 0-1,0 0 1,0 1-1,0-1 1,0 0 0,0 0-1,0 0 1,0 0-1,1 0 1,-1 0 0,0 0-1,0 1 1,0-1 0,0 0-1,0 0 1,0 0-1,0 0 1,0 0 0,0 1-1,0-1 1,0 0 0,0 0-1,0 0 1,0 0-1,0 0 1,0 1 0,0-1-1,0 0 1,0 0 0,0 0-1,0 0 1,2 13 33,-2 83 59,-1-61-100,1 0-1,5 37 1,-5-70 6,0-1 1,1 1-1,-1-1 0,0 1 1,1-1-1,-1 1 0,1-1 1,-1 0-1,1 1 1,0-1-1,0 0 0,1 3 1,-1-4-1,-1 0 0,0 1 0,1-1 1,-1 0-1,1 0 0,-1 0 0,0 1 0,1-1 1,-1 0-1,1 0 0,-1 0 0,0 0 1,1 0-1,-1 0 0,1 0 0,-1 0 1,1 0-1,-1 0 0,1 0 0,-1 0 0,0 0 1,1 0-1,-1 0 0,1-1 0,-1 1 1,0 0-1,1 0 0,0-1 0,2-1 4,0-1-1,-1 1 0,1-1 0,0 0 0,-1 0 0,0 0 1,1 0-1,2-6 0,16-32 61,18-47 0,-23 49-1,37-68-1,-43 97-297,-10 10 219,0 0 1,0 0-1,1 0 1,-1 0-1,0 0 1,0 0-1,0 0 1,0 0-1,0 0 1,1 0-1,-1 0 1,0 0-1,0 0 1,0 0-1,0 0 1,0 0-1,0 1 1,1-1-1,-1 0 1,0 0 0,0 0-1,0 0 1,0 0-1,0 0 1,0 1-1,0-1 1,0 0-1,0 0 1,0 0-1,0 0 1,0 1-1,1-1 1,-1 0-1,0 0 1,0 0-1,0 0 1,0 0-1,0 1 1,-1-1-1,1 0 1,0 0-1,0 2-20,0-1-1,0 0 1,0 1-1,0-1 1,-1 0-1,1 1 1,0-1-1,-1 0 1,0 1-1,1-1 1,-1 0-1,1 0 1,-1 0-1,0 0 1,0 0-1,0 0 1,-1 1-1,-9 4-267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0.242"/>
    </inkml:context>
    <inkml:brush xml:id="br0">
      <inkml:brushProperty name="width" value="0.025" units="cm"/>
      <inkml:brushProperty name="height" value="0.025" units="cm"/>
    </inkml:brush>
  </inkml:definitions>
  <inkml:trace contextRef="#ctx0" brushRef="#br0">0 194 16660,'0'1'80,"0"0"0,0-1 0,0 1 0,0 0 0,0-1 0,0 1 0,0-1 0,1 1 0,-1 0 0,0-1 0,0 1 0,1-1 0,-1 1 1,0 0-1,1-1 0,-1 1 0,0-1 0,1 1 0,-1-1 0,1 1 0,-1-1 0,1 0 0,-1 1 0,1-1 0,-1 1 0,1-1 0,1 1 24,-1-1 0,1 0 0,-1 1 0,1-1 0,0 0 0,-1 0 0,1 0 0,-1 0 0,1 0 0,2-1 0,6-1 304,0-1 0,17-7 1,-21 8-137,146-70 1877,-9 4-1322,-114 56-747,0 2-1,1 1 1,32-6-1,-55 14-136,27-4 10,-32 4-54,0 1-1,0 0 1,0 0 0,0 0 0,0 0 0,0 1 0,0-1 0,0 1-1,0-1 1,0 1 0,0-1 0,-1 1 0,4 2 0,-7-2 130,0 0 1,0 0 0,0 0 0,0 0 0,-1 0 0,1 0-1,0 0 1,-1-1 0,-4 2 0,6-2-14,-20 5-249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0.770"/>
    </inkml:context>
    <inkml:brush xml:id="br0">
      <inkml:brushProperty name="width" value="0.025" units="cm"/>
      <inkml:brushProperty name="height" value="0.025" units="cm"/>
    </inkml:brush>
  </inkml:definitions>
  <inkml:trace contextRef="#ctx0" brushRef="#br0">20 0 16195,'-14'168'6001,"9"-79"-5146,5-1 1,14 124 0,-13-230-77,5-33 1,-1 12-591,1-27-102,3 2 1,3-1-1,23-72 0,-32 129-101,0 0-1,1 0 0,0 0 1,0 0-1,1 0 0,0 1 1,0 0-1,1 0 0,0 1 0,7-7 1,-10 10-3,0 1 1,0 0 0,0 0-1,1 0 1,-1 0 0,1 0 0,-1 1-1,1-1 1,0 1 0,-1 0-1,1 0 1,0 0 0,0 1-1,0-1 1,0 1 0,-1 0-1,1 0 1,0 1 0,0-1 0,0 1-1,0-1 1,-1 1 0,1 1-1,6 2 1,-7-4 10,-1 2 0,0-1 1,0 0-1,1 0 0,-1 1 1,0-1-1,0 1 0,-1-1 0,1 1 1,0 0-1,0 0 0,-1 0 0,1 0 1,-1 0-1,0 0 0,0 0 0,0 0 1,2 5-1,-2-3 13,0 0 0,-1 0 1,0 0-1,0 0 0,0 0 0,0 0 1,0 0-1,-1 0 0,1 0 0,-3 7 1,-3 3 62,0 0 1,0-1 0,-1 1-1,-1-1 1,-10 14 0,3-7 168,-26 29 1,36-44-203,0 0 0,-1 0 0,0 0-1,0-1 1,0 0 0,0 0 0,0 0 0,-1-1 0,0 0 0,-6 2 0,11-5-76,1 1-1,0-1 1,0 0-1,0 1 1,-1-1 0,1 0-1,0 0 1,0 0-1,-1 0 1,1 0-1,0 0 1,0-1-1,-1 1 1,1 0 0,0-1-1,0 1 1,0-1-1,0 1 1,0-1-1,-1 1 1,1-1 0,0 0-1,-1-1 1,1 1-38,-1-1 1,1 0 0,0 0 0,0 0 0,0 0 0,0 0 0,0 0 0,1 0-1,-1 0 1,1 0 0,-1 0 0,0-3 0,1-7-177,-1 1 1,2-1-1,2-21 0,-3 31 261,8-42-611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3.543"/>
    </inkml:context>
    <inkml:brush xml:id="br0">
      <inkml:brushProperty name="width" value="0.025" units="cm"/>
      <inkml:brushProperty name="height" value="0.025" units="cm"/>
    </inkml:brush>
  </inkml:definitions>
  <inkml:trace contextRef="#ctx0" brushRef="#br0">0 3 15483,'2'-1'85,"-1"1"0,0-1 0,0 1-1,1 0 1,-1-1 0,0 1 0,1 0-1,-1 0 1,0 0 0,1 0 0,-1 0-1,0 1 1,1-1 0,-1 0 0,0 0-1,1 1 1,-1-1 0,0 1 0,0-1-1,0 1 1,1 0 0,-1-1 0,0 1-1,0 0 1,0 0 0,0 0 0,0 0-1,0 0 1,0 1 0,4 4 155,0 1 0,-1-1 0,0 1 0,3 7 0,0 0 49,16 28-109,-3 0 1,-1 0 0,-3 2-1,-1 0 1,-2 1 0,-2 1-1,-2 0 1,-2 0 0,-2 0-1,-2 70 1,-4-93-307,-1 0 0,-2 1 1,0-1-1,-1-1 0,-2 1 1,0-1-1,-1 0 0,-1 0 0,-1-1 1,-1-1-1,-1 1 0,-1-2 1,-1 0-1,-28 31 0,-3-6-246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4.055"/>
    </inkml:context>
    <inkml:brush xml:id="br0">
      <inkml:brushProperty name="width" value="0.025" units="cm"/>
      <inkml:brushProperty name="height" value="0.025" units="cm"/>
    </inkml:brush>
  </inkml:definitions>
  <inkml:trace contextRef="#ctx0" brushRef="#br0">103 3 11266,'0'0'57,"1"-1"-1,-1 1 1,0 0-1,0 0 1,1 0-1,-1-1 1,0 1-1,1 0 1,-1 0-1,1 0 1,-1 0-1,0-1 1,1 1-1,-1 0 0,0 0 1,1 0-1,-1 0 1,1 0-1,-1 0 1,0 0-1,1 0 1,-1 0-1,0 0 1,1 0-1,-1 1 1,1-1-1,-1 0 1,0 0-1,1 0 1,-1 0-1,0 1 1,1-1-1,-1 0 0,0 0 1,1 1-1,-1-1 1,0 0-1,0 0 1,1 1-1,-1-1 1,0 0-1,0 1 1,0-1-1,1 0 1,-1 1-1,0-1 1,0 0-1,0 1 1,0-1-1,0 1 1,0-1-1,0 0 0,0 1 1,0-1-1,0 0 1,0 1-1,0-1 1,0 1-1,-9 30 1912,4-17-1550,-26 98 736,-24 164 1,45-195-941,3 1 1,7 151-1,4-198-233,0 1 0,11 39-1,-11-59-90,1 0-1,1 0 0,0 0 0,1-1 0,1 0 1,15 22-1,-19-31 80,0-1 0,0-1 0,0 1-1,1 0 1,0-1 0,0 0 0,0 0 0,1-1 0,-1 1 0,1-1 0,0 0 0,8 2 0,30 3-256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4.536"/>
    </inkml:context>
    <inkml:brush xml:id="br0">
      <inkml:brushProperty name="width" value="0.025" units="cm"/>
      <inkml:brushProperty name="height" value="0.025" units="cm"/>
    </inkml:brush>
  </inkml:definitions>
  <inkml:trace contextRef="#ctx0" brushRef="#br0">0 349 16972,'1'1'84,"0"-1"0,0 0 0,0 1 0,0-1 0,0 0 0,0 0 0,0 1 0,0-1 0,0 0 0,0 0 0,0 0 0,0 0 0,0 0 0,0-1 0,0 1 0,0 0 0,0 0 0,0-1 0,0 1 0,0 0 0,0-1 0,0 1 0,0-1 1,-1 0-1,1 1 0,0-1 0,0 1 0,0-1 0,-1 0 0,1 0 0,0 0 0,0-1 0,25-33 630,-21 28-379,20-34 109,-2-1 1,-3-1 0,23-64-1,-24 58-362,-11 34-65,-8 15-17,0 0 0,1 0 1,-1 0-1,0 0 0,0 0 1,0 0-1,0 0 0,0 0 1,0 0-1,1 0 0,-1 0 1,0 0-1,0 0 0,0 0 1,0 0-1,0 0 0,0 0 1,1 0-1,-1 0 0,0 0 1,0 0-1,0 0 0,0 0 1,0 0-1,0 0 0,0 0 1,1 0-1,-1 0 0,0 0 1,0 0-1,0 0 0,0 1 1,0-1-1,0 0 0,0 0 1,0 0-1,0 0 0,0 0 1,0 0-1,1 0 0,-1 1 1,0-1-1,0 0 0,0 0 1,0 0-1,0 0 0,0 0 1,0 0-1,0 1 0,0-1 1,0 0-1,0 0 0,0 0 1,1 32 19,-3 27-300,0-9-963,7 83-1,-5-128 1007,0-3 158,0 1 0,1-1 0,-1 1 1,0-1-1,1 1 0,0-1 0,-1 0 0,1 1 0,0-1 1,0 0-1,0 0 0,3 4 0,3-4-637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6.420"/>
    </inkml:context>
    <inkml:brush xml:id="br0">
      <inkml:brushProperty name="width" value="0.025" units="cm"/>
      <inkml:brushProperty name="height" value="0.025" units="cm"/>
    </inkml:brush>
  </inkml:definitions>
  <inkml:trace contextRef="#ctx0" brushRef="#br0">31 54 17460,'4'-14'1176,"-3"10"-953,0 0-1,0 0 1,0 0-1,1 0 1,-1 0-1,1 0 1,0 0 0,3-4-1,-1 47 2439,-14 371-1538,3-380-2178,7-29 1008,0-1 0,-1 0-1,1 1 1,0-1 0,0 0 0,0 1 0,-1-1 0,1 0 0,0 1-1,0-1 1,-1 0 0,1 1 0,0-1 0,-1 0 0,1 0 0,0 1 0,-1-1-1,1 0 1,0 0 0,-1 0 0,1 0 0,-1 0 0,1 1 0,-1-1 0,1 0 16,-1-1 0,0 1 0,1 0 0,-1-1 0,0 1 0,1-1 0,-1 1 0,1 0 0,-1-1 0,1 1 0,-1-1 0,1 1 0,-1-1 0,1 0 0,-1 1 0,1-1 0,0 1 0,-1-1 0,1-1 0,-8-12-464,-3-3-128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6.873"/>
    </inkml:context>
    <inkml:brush xml:id="br0">
      <inkml:brushProperty name="width" value="0.025" units="cm"/>
      <inkml:brushProperty name="height" value="0.025" units="cm"/>
    </inkml:brush>
  </inkml:definitions>
  <inkml:trace contextRef="#ctx0" brushRef="#br0">1 12 15507,'0'29'1303,"1"0"0,2-1 0,8 35 0,-9-51-1094,2 0 0,-1-1 0,2 1 0,-1-1 0,1 0-1,1 0 1,0 0 0,1-1 0,0 0 0,9 10 0,-15-19-179,0 1 0,0-1-1,0 0 1,0 0 0,1 0 0,-1 0-1,0 0 1,1-1 0,-1 1 0,1 0 0,-1-1-1,0 1 1,1 0 0,0-1 0,-1 0 0,1 1-1,-1-1 1,1 0 0,-1 0 0,1 0 0,0 0-1,-1 0 1,1 0 0,-1-1 0,1 1 0,-1 0-1,1-1 1,-1 1 0,1-1 0,-1 0 0,1 1-1,-1-1 1,3-1 0,2-3 81,0-1 0,0 1 1,0-1-1,0 0 0,5-9 0,-7 10-67,69-95 565,13-16-1974,-68 97 1093,-3 4-76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7.821"/>
    </inkml:context>
    <inkml:brush xml:id="br0">
      <inkml:brushProperty name="width" value="0.025" units="cm"/>
      <inkml:brushProperty name="height" value="0.025" units="cm"/>
    </inkml:brush>
  </inkml:definitions>
  <inkml:trace contextRef="#ctx0" brushRef="#br0">181 71 14371,'3'-7'648,"-1"0"0,0 0 0,0 0 0,0 0 0,-1 0 0,0-11 0,-1 18-575,0-1-1,0 1 1,0-1 0,0 1 0,0 0 0,0-1-1,0 1 1,0-1 0,0 1 0,0 0 0,0-1-1,0 1 1,0 0 0,0-1 0,-1 1 0,1 0-1,0-1 1,0 1 0,0 0 0,-1-1 0,1 1-1,0 0 1,0-1 0,-1 1 0,1 0 0,0 0-1,-1-1 1,1 1 0,0 0 0,-1 0 0,1 0-1,0 0 1,-1-1 0,1 1 0,-1 0 0,0 0-1,-17 5 1252,-15 19-207,16-9-848,1 1-1,0 0 1,-15 22 0,26-30-247,0-1 1,0 1-1,0 0 1,1 0-1,0 0 1,1 0-1,0 1 0,0-1 1,1 1-1,-3 16 1,6-24-25,-1 0 0,0 0-1,0 0 1,0 0 0,1 0 0,-1 0 0,0 0 0,1 0 0,-1 0 0,1 0 0,-1 0-1,1 0 1,0 0 0,-1-1 0,1 1 0,0 0 0,-1 0 0,1-1 0,0 1 0,0 0-1,0-1 1,0 1 0,-1-1 0,1 1 0,0-1 0,0 0 0,0 1 0,0-1 0,0 0-1,0 0 1,0 1 0,0-1 0,0 0 0,1 0 0,-1 0 0,0 0 0,1-1 0,8 1-47,1 0 0,19-4 0,-19 2 10,-10 2 37,9-1-52,0 0 1,1 0-1,-1 1 1,14 2-1,-22-2 49,-1 1-1,1-1 1,-1 0-1,0 0 1,1 1-1,-1-1 0,1 0 1,-1 1-1,0 0 1,0-1-1,1 1 1,-1 0-1,0-1 1,0 1-1,0 0 1,1 0-1,-1 0 0,0 0 1,0 0-1,-1 0 1,1 1-1,0-1 1,0 0-1,0 0 1,-1 1-1,1-1 1,-1 0-1,1 1 0,-1-1 1,1 1-1,-1-1 1,0 0-1,0 1 1,0-1-1,0 1 1,0-1-1,0 1 1,0-1-1,0 0 1,-1 3-1,-1 3 54,-1 0-1,0 0 1,0 0 0,0-1 0,-1 1-1,0-1 1,0 0 0,0 0 0,-11 11-1,-7 4 361,-25 20-1,36-32-235,-1 1 14,9-6-128,-1 0 1,-1 0-1,1-1 1,0 1-1,-1-1 1,0 0 0,0 0-1,0-1 1,0 1-1,-7 1 1,12-4-92,0 0 0,-1-1 1,1 1-1,-1 0 0,1-1 0,0 1 1,-1 0-1,1 0 0,0-1 1,0 1-1,-1-1 0,1 1 0,0 0 1,0-1-1,-1 1 0,1-1 1,0 1-1,0-1 0,0 1 1,0 0-1,0-1 0,0 1 0,0-1 1,-1 1-1,1-1 0,0 1 1,1-1-1,-1 1 0,0-1 0,0 1 1,0 0-1,0-1 0,0 1 1,0-1-1,1 0 0,4-19-951,-5 19 921,23-58-938,-6 25 306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8.493"/>
    </inkml:context>
    <inkml:brush xml:id="br0">
      <inkml:brushProperty name="width" value="0.025" units="cm"/>
      <inkml:brushProperty name="height" value="0.025" units="cm"/>
    </inkml:brush>
  </inkml:definitions>
  <inkml:trace contextRef="#ctx0" brushRef="#br0">76 0 18388,'1'3'216,"0"0"0,0 0 0,0 0 0,0-1 0,-1 1 0,1 0 0,-1 0 0,1 0 1,-1 0-1,0 0 0,0 0 0,-1 0 0,1 0 0,-1 0 0,1 0 0,-1 0 0,-1 4 0,-2 10 815,-3 33 457,-15 133 334,22-183-1820,0 0 1,0 0-1,0 0 1,0 0-1,0 0 1,-1 0-1,1 0 1,0 0-1,0 0 1,0 0-1,0 0 0,0 0 1,0 0-1,-1 0 1,1-1-1,0 1 1,0 0-1,0 1 1,0-1-1,0 0 1,-1 0-1,1 0 1,0 0-1,0 0 1,0 0-1,0 0 1,0 0-1,0 0 1,-1 0-1,1 0 1,0 0-1,0 0 1,0 0-1,0 0 1,0 1-1,0-1 1,0 0-1,0 0 1,-1 0-1,1 0 0,0 0 1,0 0-1,0 0 1,0 1-1,0-1 1,0 0-1,0 0 1,0 0-1,0 0 1,0 0-1,0 1 1,0-1-1,-11-23-43,-10-38-269,20 58 284,-5-9-232,5 17 112,7 20 68,-5-21 69,0-1 1,0 0 0,1 0 0,0 0-1,-1 0 1,1 0 0,0 0 0,0 0 0,1-1-1,-1 1 1,0-1 0,1 1 0,0-1-1,-1 0 1,1 0 0,0 0 0,0-1-1,0 1 1,4 1 0,-3-2 1,1 0 0,-1 0 0,0-1 0,1 0 0,-1 1 0,1-2 0,0 1-1,-1 0 1,0-1 0,1 0 0,-1 0 0,9-3 0,-2 0 4,0-1-1,0-1 1,-1 0 0,0 0-1,0-1 1,0 0 0,-1-1-1,0 0 1,0-1-1,7-9 1,-10 9 30,-8 10-9,-11 17-4,7-7 1,0 1 0,1-1 0,0 1-1,1 1 1,1-1 0,0 1 0,0-1 0,1 1 0,1 0 0,0 22 0,1-34-12,0 0 0,0-1 0,0 1 0,0 0-1,0 0 1,1 0 0,-1-1 0,0 1 0,0 0 0,1 0 0,-1-1 0,0 1 0,1 0 0,-1 0 0,0-1 0,1 1-1,-1 0 1,1-1 0,0 1 0,-1-1 0,1 1 0,-1-1 0,1 1 0,0-1 0,-1 1 0,1-1 0,0 0 0,1 1 0,-1-1 2,1 0 0,-1 0 0,1 0 0,-1 0 0,1 0 0,-1-1 0,1 1 0,-1 0 0,1-1 0,-1 0 0,1 1 1,-1-1-1,3-1 0,4-3 18,-1 0 0,1-1 1,12-13-1,49-60 83,-35 37-80,-21 32-13,-13 10-13,0 0 0,1 0 1,-1 0-1,0 0 0,0 0 0,1 0 0,-1 0 1,0 0-1,0 0 0,1 0 0,-1 0 1,0 0-1,0 1 0,0-1 0,1 0 0,-1 0 1,0 0-1,0 0 0,0 0 0,1 1 0,-1-1 1,0 0-1,0 0 0,0 0 0,0 1 0,0-1 1,1 0-1,-1 0 0,0 0 0,0 1 0,0-1 1,0 0-1,0 1 0,2 30 12,-2-22-5,-1 30 57,0-22 1,0 0 1,2 0 0,0 0-1,4 24 1,-5-40-60,0-1 0,0 1-1,1 0 1,-1 0 0,0-1 0,0 1-1,0 0 1,0-1 0,1 1 0,-1 0-1,0-1 1,1 1 0,-1 0 0,0-1-1,1 1 1,-1 0 0,1-1 0,-1 1-1,1-1 1,-1 1 0,1-1 0,0 1-1,-1-1 1,1 0 0,0 1 0,-1-1-1,1 0 1,0 1 0,-1-1 0,1 0-1,0 0 1,-1 0 0,1 0 0,0 1-1,0-1 1,-1 0 0,1 0 0,0 0-1,0-1 1,-1 1 0,1 0 0,0 0-1,-1 0 1,1 0 0,0-1 0,0 1-1,-1 0 1,1-1 0,-1 1 0,1 0-1,0-1 1,-1 1 0,1-1 0,0 0-1,4-3-20,-1 0 0,0 0-1,-1 0 1,1 0 0,-1-1 0,4-5-1,-3 3-192,0 0-1,0 0 1,-1-1-1,0 1 1,0-1-1,-1 0 1,0 0-1,-1 0 1,1 0-1,-2 0 1,1 0-1,-1-1 1,0 1-1,-1 0 1,0 0-1,-2-9 1,-5-9-547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16.966"/>
    </inkml:context>
    <inkml:brush xml:id="br0">
      <inkml:brushProperty name="width" value="0.025" units="cm"/>
      <inkml:brushProperty name="height" value="0.025" units="cm"/>
    </inkml:brush>
  </inkml:definitions>
  <inkml:trace contextRef="#ctx0" brushRef="#br0">1830 348 10266,'-361'60'2509,"-83"10"-1780,364-60-718,2 3 0,-86 27 0,113-24-1,0 3 1,1 1-1,1 3 0,-49 31 0,46-22 101,1 2 0,-80 71-1,115-90-96,0 2-1,1 0 0,1 0 0,0 1 0,1 1 1,1 0-1,1 1 0,1 1 0,1-1 0,-12 39 1,16-41-20,1 1 0,0-1 1,1 1-1,1 0 1,1 0-1,1 0 0,1 0 1,0 0-1,1-1 1,2 1-1,-1 0 0,2-1 1,1 0-1,0 0 1,1 0-1,1-1 0,0 0 1,1-1-1,18 24 1,3-3-26,1-1 0,62 54 0,85 49-72,-114-95 62,3-2 1,1-4-1,2-2 1,2-4-1,1-3 1,127 34-1,-109-43-102,1-3 0,1-5 0,0-4-1,0-3 1,121-11 0,27-18-130,471-113 0,-595 107 398,-1-6 0,-1-4 1,156-79-1,-219 91-134,0-2 1,-2-3-1,-2-1 1,-1-3-1,-2-2 1,-2-2 0,-1-1-1,-2-2 1,35-52-1,-42 49 36,-2-2 0,-2-1-1,39-93 1,-60 123 61,-1-1 0,-1-1 0,-1 1 0,-1-1 0,-1 0 1,0 0-1,-2 0 0,-1 0 0,0 0 0,-2 0 0,-1 0 0,-9-42 1,-2 25 36,-1-1 0,-1 2 0,-3 0 0,-1 1 0,-1 1 0,-2 2 0,-2 0 0,-1 1 0,-48-47 1,48 57-120,-1 1 0,0 1 0,-2 2 0,0 1 0,-1 1 0,-53-21 0,17 13-23,-2 3 0,-86-16 1,61 22 14,-1 4 1,-1 4 0,1 5 0,-1 3 0,-168 24-1,88 5 1,2 8 0,-197 70 0,-251 146-1221,464-176 965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9.003"/>
    </inkml:context>
    <inkml:brush xml:id="br0">
      <inkml:brushProperty name="width" value="0.025" units="cm"/>
      <inkml:brushProperty name="height" value="0.025" units="cm"/>
    </inkml:brush>
  </inkml:definitions>
  <inkml:trace contextRef="#ctx0" brushRef="#br0">2 2 16131,'-2'1'1881,"2"0"-865,3-1 400,3 0-719,3 0-521,2-2-1889,3 0 1649,2 4-320,0 2-216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9.455"/>
    </inkml:context>
    <inkml:brush xml:id="br0">
      <inkml:brushProperty name="width" value="0.025" units="cm"/>
      <inkml:brushProperty name="height" value="0.025" units="cm"/>
    </inkml:brush>
  </inkml:definitions>
  <inkml:trace contextRef="#ctx0" brushRef="#br0">80 1 15651,'-1'3'627,"0"1"-1,0-1 1,-1 1-1,0-1 0,0 1 1,0-1-1,0 0 1,0 0-1,0 0 0,-5 4 1,4-4-525,1-1-1,-1 1 1,1-1 0,0 1-1,0 0 1,0 0 0,0 0 0,1 0-1,-1 0 1,1 1 0,0-1 0,0 0-1,0 1 1,-1 4 0,2-3-123,0-1 0,0 1 0,1-1 0,-1 0 0,1 1 0,0-1-1,1 1 1,-1-1 0,1 0 0,3 7 0,28 37-314,-26-39 273,0 0-1,0 1 1,-1 0-1,6 13 1,-8-12 151,-1 0 0,0 0 0,0 1 0,-2-1 0,1 1 0,-2-1 0,1 1-1,-1 0 1,-1-1 0,0 1 0,-1-1 0,0 1 0,-1-1 0,0 0 0,-8 18 0,11-28-41,-1 1 0,0 0 0,1-1 0,-1 1 0,0 0 0,0-1-1,0 1 1,0-1 0,0 0 0,0 1 0,-1-1 0,1 0 0,0 0 0,-1 0 0,1 1 0,-1-1 0,1-1 0,-1 1 0,0 0 0,1 0-1,-1-1 1,0 1 0,1-1 0,-1 1 0,0-1 0,0 0 0,1 1 0,-1-1 0,0 0 0,0 0 0,0-1 0,-2 1 0,1-1 13,1 0 1,-1 0-1,0-1 1,1 1-1,-1-1 1,0 0 0,1 1-1,0-1 1,-1 0-1,1 0 1,0-1-1,0 1 1,0 0-1,1-1 1,-1 1 0,0-1-1,1 1 1,-2-6-1,-1 0-61,2 0 0,-1 0 1,1 0-1,0 0 0,1 0 0,0-1 0,0 1 0,0 0 0,1-1 0,1 1 1,0 0-1,0-1 0,0 1 0,1 0 0,0 0 0,1 0 0,0 0 0,0 0 0,0 0 1,1 1-1,0 0 0,1 0 0,0 0 0,0 0 0,0 1 0,1-1 0,0 1 1,0 1-1,1-1 0,-1 1 0,1 0 0,13-6 0,20-9-361,-22 12 153,1-1 0,-1-1-1,-1-1 1,31-24-1,-37 24 190,-7 7 14,0-1 0,1 1 0,0 0 0,0 0-1,8-5 1,-12 9 8,0 0 0,0-1 0,0 1 0,0 0 0,0-1 0,0 1 0,0 0-1,0 0 1,0 0 0,-1 0 0,1 0 0,0 0 0,0 0 0,0 0 0,0 0 0,0 0 0,0 1-1,0-1 1,0 0 0,0 1 0,0-1 0,-1 0 0,1 1 0,0-1 0,0 1 0,0 0 0,-1-1-1,1 1 1,0 0 0,-1-1 0,1 1 0,0 0 0,-1 0 0,1-1 0,-1 1 0,1 0 0,-1 0-1,0 0 1,1 0 0,-1 0 0,0-1 0,1 3 0,5 15 70,-4-12-35,-1-1-1,2 0 1,-1 1-1,0-1 1,1 0 0,6 8-1,-8-11-29,0-1-1,1 0 0,-1 0 1,0 0-1,1 0 0,-1-1 1,0 1-1,1 0 1,-1-1-1,1 1 0,0 0 1,-1-1-1,1 0 0,-1 1 1,1-1-1,0 0 1,-1 0-1,1 0 0,-1 0 1,1 0-1,0 0 0,-1-1 1,1 1-1,-1 0 0,1-1 1,0 1-1,-1-1 1,1 0-1,1-1 0,14-6-64,0-2-1,-1 0 1,20-15-1,-18 11-259,35-19 0,-52 32 295,0 1 0,0-1 0,0 0 0,0 1 0,0-1 0,1 1 0,-1 0-1,0-1 1,0 1 0,0 0 0,1 0 0,-1-1 0,0 1 0,0 0 0,1 0 0,-1 0 0,0 1-1,1-1 1,-1 0 0,2 1 0,-3 0-2,1-1 0,0 1 0,-1 0 0,1-1 0,-1 1-1,1 0 1,-1 0 0,1-1 0,-1 1 0,0 0 0,1 0 0,-1 0 0,0 0 0,0-1-1,1 1 1,-1 0 0,0 0 0,0 0 0,0 0 0,0 0 0,0 1 0,-1 5-28,0 1 1,-1 0-1,0-1 0,-5 14 1,7-21 56,0 1 0,0-1 0,0 0 0,0 0 0,0 1 1,0-1-1,-1 0 0,1 0 0,0 0 0,0 1 0,0-1 0,-1 0 0,1 0 0,0 0 1,0 0-1,-1 1 0,1-1 0,0 0 0,0 0 0,-1 0 0,1 0 0,0 0 0,0 0 1,-1 0-1,1 0 0,0 0 0,-1 0 0,1 0 0,0 0 0,0 0 0,-1 0 1,1 0-1,0 0 0,-1 0 0,1 0 0,-2-7 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0"/>
    </inkml:context>
    <inkml:brush xml:id="br0">
      <inkml:brushProperty name="width" value="0.025" units="cm"/>
      <inkml:brushProperty name="height" value="0.025" units="cm"/>
    </inkml:brush>
  </inkml:definitions>
  <inkml:trace contextRef="#ctx0" brushRef="#br0">70 0 17404,'-1'0'137,"0"0"0,0 0 1,0 1-1,1-1 0,-1 0 0,0 0 1,0 0-1,0 1 0,1-1 1,-1 1-1,0-1 0,1 0 1,-1 1-1,0-1 0,1 1 0,-1-1 1,0 1-1,1 0 0,-1-1 1,1 1-1,-1 0 0,1-1 0,-1 1 1,1 0-1,0 0 0,-1-1 1,1 1-1,0 0 0,-1 1 0,-12 28 1513,13-30-1633,-8 25 388,0 0-1,2 0 1,1 1 0,1 0 0,-2 45-1,6-69-397,0 0 0,0 0 0,0 0-1,0 0 1,0 0 0,1 0 0,-1 0-1,0-1 1,1 1 0,0 0 0,-1 0-1,1 0 1,0 0 0,0 0 0,0-1 0,0 1-1,0 0 1,2 1 0,-1-2-10,-1 0-1,1-1 1,-1 1 0,1-1 0,0 1-1,-1-1 1,1 0 0,0 1 0,-1-1 0,1 0-1,0 0 1,-1 0 0,1 0 0,0-1-1,-1 1 1,1 0 0,0-1 0,-1 1-1,1-1 1,0 1 0,1-2 0,2 0-15,1-1-13,0 1 0,-1 0 0,1 1-1,0-1 1,7 0 0,-11 2 22,-1 0 1,1 0 0,-1 0-1,1 0 1,-1 0 0,0 1 0,1-1-1,-1 0 1,1 1 0,-1-1-1,1 1 1,-1-1 0,0 1-1,0 0 1,1 0 0,-1-1 0,0 1-1,0 0 1,0 0 0,0 0-1,0 0 1,0 0 0,0 1 0,0-1-1,0 0 1,0 0 0,0 3-1,2 3-2,-1 0 0,0 0-1,0 0 1,-1 1 0,1-1-1,-2 0 1,1 1-1,-1-1 1,0 1 0,-3 13-1,0-5 106,0 0 1,-1-1-1,0 0 0,-8 17 0,9-26 6,1-1 0,-1 0 1,0 0-1,0 0 0,-1-1 0,-5 8 1,8-12-79,1 1 0,-1 0 0,0-1 0,1 1 0,-1 0-1,0-1 1,0 1 0,0-1 0,0 1 0,1-1 0,-1 1 0,0-1 0,0 0 0,0 0 0,0 1 0,0-1 0,0 0 0,0 0 0,0 0 0,0 0 0,0 0 0,0 0 0,0 0 0,0 0 0,0 0 0,0-1-1,0 1 1,0 0 0,1-1 0,-1 1 0,0-1 0,0 1 0,0-1 0,0 1 0,0-1 0,1 1 0,-1-1 0,0 0 0,1 1 0,-1-1 0,0 0 0,1 0 0,-1 1 0,1-1 0,-1 0 0,0-1 0,-2-5 33,-1-1 0,1 1 0,0-1 0,0 0 0,1 0 0,0 0 0,0 0 0,1 0 0,0 0 0,1-16 0,0 10-103,1-1-1,1 1 1,0 0-1,1 0 1,6-21-1,-4 24-162,0 0-1,1 0 1,0 1-1,1 0 0,0 0 1,0 0-1,1 1 1,1 0-1,-1 0 1,1 1-1,1 0 0,-1 1 1,18-10-1,19-5-348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0.840"/>
    </inkml:context>
    <inkml:brush xml:id="br0">
      <inkml:brushProperty name="width" value="0.025" units="cm"/>
      <inkml:brushProperty name="height" value="0.025" units="cm"/>
    </inkml:brush>
  </inkml:definitions>
  <inkml:trace contextRef="#ctx0" brushRef="#br0">80 170 16796,'1'-3'331,"0"1"0,-1 0 0,1 0 0,-1-1 1,0 1-1,0 0 0,1-1 0,-1 1 1,-1-3-1,1 5-278,0-1-1,0 1 1,0 0 0,0-1-1,0 1 1,-1 0 0,1 0-1,0-1 1,0 1 0,0 0-1,0-1 1,-1 1 0,1 0 0,0 0-1,0 0 1,0-1 0,-1 1-1,1 0 1,0 0 0,-1 0-1,1-1 1,0 1 0,0 0-1,-1 0 1,1 0 0,0 0 0,-1 0-1,-13 5 1343,9-1-1238,1 0 0,0 1 0,0-1 0,0 1 0,1-1 0,-1 1 0,1 0 0,0 0 0,1 1 0,-5 9 0,3-1-105,-1 0 1,2 0-1,-3 18 1,6-31-51,-1 0 0,1 1 0,0-1 0,0 0 1,0 0-1,0 1 0,0-1 0,0 0 0,0 0 0,1 0 1,-1 1-1,1 1 0,-1-3 0,1 0 0,-1 0-1,0 1 1,0-1 0,0 0 0,1 0-1,-1 0 1,0 1 0,0-1 0,1 0 0,-1 0-1,0 0 1,0 0 0,1 0 0,-1 0-1,0 0 1,1 0 0,-1 0 0,0 0 0,0 0-1,1 0 1,-1 0 0,0 0 0,1 0 0,-1 0-1,0 0 1,0 0 0,1 0 0,-1 0-1,0 0 1,0 0 0,1-1 0,2-1 7,0 0 0,0 0 1,0 0-1,0-1 0,-1 1 0,1-1 1,2-3-1,83-122 154,-59 83-70,37-46-1,-55 80-74,-11 11-18,0 0 0,1 0 1,-1 0-1,0 0 0,0 0 0,0 0 1,0 0-1,0-1 0,0 1 0,0 0 0,0 0 1,0 0-1,0 0 0,0 0 0,1 0 1,-1 0-1,0 0 0,0 0 0,0 0 1,0 0-1,0 0 0,0 0 0,0 0 1,0 0-1,0 0 0,0 0 0,1 0 0,-1 0 1,0 0-1,0 0 0,0 0 0,0 0 1,0 0-1,0 0 0,0 1 0,0-1 1,0 0-1,0 0 0,0 0 0,1 0 1,-1 0-1,0 0 0,0 0 0,0 0 0,0 0 1,0 0-1,0 0 0,0 0 0,0 1 1,0-1-1,0 0 0,0 0 0,0 0 1,0 0-1,0 0 0,0 0 0,0 0 0,-5 23 22,3-14-14,-27 121 117,27-115-92,0 0-1,1 0 1,1 0-1,0 0 1,1 0-1,5 26 1,-6-39-27,1 0 1,-1 0 0,1 0 0,-1 0-1,1 0 1,0 0 0,0 0 0,0 0 0,0 0-1,0 0 1,0-1 0,1 1 0,-1 0 0,1-1-1,-1 1 1,1-1 0,-1 1 0,1-1 0,0 0-1,3 2 1,-3-2 0,0-1 0,0 0 0,0 0 0,1 1 0,-1-1 0,0 0-1,0-1 1,0 1 0,0 0 0,0-1 0,0 1 0,0-1 0,0 1 0,0-1 0,0 0-1,4-2 1,3-3 14,0-1 0,0 0-1,0 0 1,-1-1-1,0 0 1,9-12 0,-2-1 40,-1-1 1,18-36 0,-40 75-56,0 1 0,1 0-1,1 1 1,1 0 0,1 0 0,0 0 0,-1 24 0,5-41-3,0 0 0,0-1 0,0 1 0,0 0 0,0-1 0,0 1 0,1 0 0,-1-1 1,1 1-1,-1 0 0,1-1 0,-1 1 0,1-1 0,0 1 0,0-1 0,0 1 0,1 1 1,-1-3-2,0 1 1,0-1-1,0 1 1,0 0 0,0-1-1,0 0 1,0 1 0,0-1-1,0 0 1,0 1 0,0-1-1,0 0 1,0 0 0,0 0-1,1 0 1,-1 0 0,0 0-1,0 0 1,2-1 0,5-1 4,0-1 1,0 0 0,0 0 0,0-1 0,9-6 0,-3 2-22,-3 2 1,4-2-26,0 0 1,0 1 0,0 0 0,1 1 0,0 1 0,26-5 0,-44 10 101,-1-1-1,1 1 1,-1-1 0,1 1-1,0-1 1,-1 0-1,1 0 1,0 0-1,0-1 1,0 1-1,0-1 1,0 1 0,0-1-1,-3-2 1,-27-30 432,29 31-465,0-1 0,1 1 0,-1-1 0,1 0 0,-1 0 0,1 0 0,1-1 0,-1 1 0,-1-6 0,3 9-70,-1-1-1,1 0 0,0 0 1,0 0-1,0 1 1,0-1-1,0 0 0,1 0 1,-1 1-1,0-1 1,1 0-1,-1 0 0,1 1 1,0-1-1,0 0 1,-1 1-1,1-1 0,0 1 1,0-1-1,0 1 0,1-1 1,-1 1-1,0 0 1,1 0-1,-1 0 0,3-2 1,1 0-29,1 0 1,-1 0-1,1 0 1,0 1-1,0 0 1,0 1-1,8-2 1,20-2-264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1.614"/>
    </inkml:context>
    <inkml:brush xml:id="br0">
      <inkml:brushProperty name="width" value="0.025" units="cm"/>
      <inkml:brushProperty name="height" value="0.025" units="cm"/>
    </inkml:brush>
  </inkml:definitions>
  <inkml:trace contextRef="#ctx0" brushRef="#br0">180 23 15883,'1'-1'172,"-1"0"-1,0 0 1,1 1-1,-1-1 1,0 0-1,0 0 1,0 0-1,0 0 1,1 0-1,-1 0 1,-1 0-1,1 0 1,0 0-1,0 0 1,0 0-1,0 0 1,-1-1-1,1 1-64,-1 1 0,1 0 0,0-1 0,-1 1 0,1 0 0,0 0 0,-1-1-1,1 1 1,-1 0 0,1 0 0,-1-1 0,1 1 0,0 0 0,-1 0 0,1 0 0,-1 0-1,1 0 1,-1 0 0,1 0 0,-1 0 0,1 0 0,-1 0 0,1 0 0,-1 0-1,-3 1 148,1 0 0,0 0-1,1 0 1,-1 0-1,0 0 1,0 1 0,0-1-1,1 1 1,-5 4 0,-5 5-27,1 1 0,1 0 1,0 1-1,0 0 1,2 0-1,-1 1 0,-10 27 1,9-17-155,1 1 0,1 0 0,2 0 0,-5 28 0,10-42-53,-1 1 1,2 0-1,-1-1 0,1 1 1,4 18-1,-4-27-19,0 0 1,1-1-1,-1 1 1,1-1-1,0 0 0,0 1 1,0-1-1,0 1 1,0-1-1,1 0 0,-1 0 1,1 0-1,-1 0 1,1 0-1,0 0 0,0 0 1,0-1-1,0 1 1,0 0-1,0-1 0,0 0 1,0 0-1,1 1 1,-1-1-1,1 0 0,-1-1 1,0 1-1,1 0 0,0-1 1,-1 1-1,6-1 1,-1 0-8,0-1 1,0 0 0,-1 0-1,1-1 1,0 0 0,0 0 0,-1-1-1,1 1 1,-1-1 0,0-1-1,0 1 1,0-1 0,0 0-1,9-9 1,-5 4-3,-1 0-1,-1-1 1,1 1 0,-2-2-1,1 1 1,-2-1-1,9-17 1,-14 27 8,0-1 1,-1 0-1,1 1 1,-1-1-1,1 1 1,-1-1-1,0 0 0,0 1 1,1-1-1,-1 0 1,0 1-1,-1-1 1,1 0-1,0-2 1,-1 4 0,1 0 0,0-1 0,-1 1 0,1-1 0,-1 1 0,1-1 0,0 1 0,-1 0 1,1-1-1,-1 1 0,1 0 0,-1-1 0,1 1 0,-1 0 0,1 0 0,-1-1 1,0 1-1,1 0 0,-1 0 0,1 0 0,-1 0 0,1 0 0,-1 0 0,0 0 0,1 0 1,-1 0-1,1 0 0,-1 0 0,1 0 0,-1 0 0,0 1 0,1-1 0,-1 0 1,1 0-1,-1 1 0,1-1 0,-1 0 0,1 1 0,-1-1 0,1 0 0,0 1 1,-1 0-1,-10 6 17,1 1 1,1 0 0,-1 1 0,1 0 0,1 1-1,0 0 1,0 0 0,1 1 0,0 0 0,-9 22-1,15-31-11,0 0 0,0 0 0,0 0 0,1 0-1,-1 0 1,1 0 0,-1 0 0,1 0 0,0 0-1,0 0 1,0 4 0,0-6-5,0 0-1,0 1 1,0-1 0,0 0-1,0 0 1,1 1 0,-1-1-1,0 0 1,0 0 0,0 1-1,1-1 1,-1 0 0,0 0-1,0 0 1,0 1 0,1-1 0,-1 0-1,0 0 1,0 0 0,1 0-1,-1 1 1,0-1 0,1 0-1,-1 0 1,0 0 0,0 0-1,1 0 1,0 0 0,14-5 18,29-28-39,5-2-131,-45 32 123,0 1 1,0 0-1,1 0 0,-1 1 0,0-1 0,1 1 0,-1 0 0,1 0 0,0 0 0,5 0 0,-9 1 18,0 0 0,1 1 0,-1-1 0,0 0 0,0 0 0,0 1 0,0-1 0,1 0 0,-1 1 0,0-1 0,0 1 0,0 0 0,0-1 0,0 1 0,0 0 0,0 0 0,0-1 0,0 1 0,-1 0 0,1 0 0,1 1 0,-1 1-7,1 0-1,-1 0 1,1 0 0,-1 0-1,0 0 1,0 0 0,1 6-1,-1 5-25,0-1 0,-1 25 0,0-37 42,-1 14-60,0 1 0,-1-1 0,-8 28 0,6-62-1846,4-3 1567,1-10-118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2.110"/>
    </inkml:context>
    <inkml:brush xml:id="br0">
      <inkml:brushProperty name="width" value="0.025" units="cm"/>
      <inkml:brushProperty name="height" value="0.025" units="cm"/>
    </inkml:brush>
  </inkml:definitions>
  <inkml:trace contextRef="#ctx0" brushRef="#br0">27 94 18860,'4'0'237,"-1"0"0,0 0 0,0 0 0,0 0 0,0-1 1,1 0-1,-1 1 0,0-1 0,0 0 0,0-1 0,0 1 0,-1 0 0,1-1 0,0 0 0,0 1 0,-1-1 0,1 0 1,-1 0-1,0-1 0,0 1 0,0 0 0,0-1 0,0 0 0,0 1 0,0-1 0,-1 0 0,1 0 0,-1 0 0,0 0 1,1-4-1,-1 6-225,-1-1 1,1 1 0,-1 0 0,1 0 0,-1-1 0,0 1 0,1 0 0,-1 0-1,0-1 1,0 1 0,0 0 0,0-1 0,0 1 0,0 0 0,0-1 0,-1 1-1,1 0 1,0-1 0,-1 1 0,1 0 0,-1 0 0,1-1 0,-1 1 0,0 0-1,-1-2 1,1 3-11,0-1 0,0 1 0,0 0 0,0-1 0,0 1-1,-1 0 1,1 0 0,0 0 0,0 0 0,0 0 0,0 0-1,0 0 1,-1 0 0,1 1 0,0-1 0,0 0 0,0 1-1,0-1 1,0 1 0,0-1 0,0 1 0,0-1 0,0 1-1,0 0 1,0-1 0,0 1 0,1 0 0,-1 0 0,0 0-1,0 0 1,0 1 0,-7 7 4,0 0 0,0 1 0,1 0 0,-12 22 0,17-27-6,-1 0-1,1 0 1,0 1 0,0-1 0,0 1 0,1-1-1,0 1 1,0-1 0,0 1 0,1 0-1,0-1 1,0 1 0,1 6 0,-1-11-3,0 0 0,1 1 0,-1-1 0,1 0 0,-1 0 0,1 0 0,0 1 0,-1-1 0,1 0 0,0 0 0,0 0 0,0 0 0,0 0 0,0 0 0,0 0 1,0-1-1,0 1 0,0 0 0,0-1 0,1 1 0,-1 0 0,0-1 0,0 1 0,1-1 0,-1 0 0,0 1 0,1-1 0,-1 0 0,0 0 0,1 0 0,-1 0 0,0 0 0,1 0 0,-1 0 1,0-1-1,1 1 0,-1 0 0,0-1 0,2 0 0,7-2-55,-1 0 1,1-1-1,16-10 0,-20 11 27,32-20-183,-28 17 113,1-1 0,-1 1 0,1 1 0,0-1 1,0 2-1,0 0 0,14-3 0,-24 7 93,-1 0 0,1 0 0,0-1 0,0 1 0,-1 1 0,1-1 0,0 0 0,0 0 0,-1 0 0,1 0 0,0 0 0,0 1 0,-1-1 0,1 0 0,0 1 0,-1-1 0,1 0 0,0 1 0,-1-1 0,1 1 0,-1-1 0,1 1 0,-1-1 0,1 1 0,0 0 0,0 1 9,0 0-1,-1-1 1,1 1 0,0 0 0,-1-1-1,1 1 1,-1 0 0,0 0 0,1 0-1,-1 2 1,0-1 71,0 0 0,0 0 1,0 0-1,-1 0 0,1 0 0,-1 0 0,0 0 0,1-1 0,-1 1 0,0 0 1,-1 0-1,-1 4 0,2-9 6,0 1 0,0 0 0,1-1 0,-1 1 0,1 0 0,-1-1 0,1 1 0,0 0 0,0-1 0,-1 1 0,1-1-1,0-1 1,-1-15 103,0 9-457,0-1 1,1 0-1,0 0 0,1 1 1,0-1-1,0 0 1,6-17-1,-7 26 221,1 0 0,-1 1 1,1-1-1,-1 0 0,1 1 0,-1-1 0,1 1 0,-1-1 1,1 0-1,0 1 0,0 0 0,-1-1 0,1 1 1,0-1-1,0 1 0,-1 0 0,1-1 0,0 1 0,0 0 1,0 0-1,-1 0 0,1 0 0,0-1 0,0 1 1,0 0-1,0 1 0,-1-1 0,2 0 0,11 0-746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2.591"/>
    </inkml:context>
    <inkml:brush xml:id="br0">
      <inkml:brushProperty name="width" value="0.025" units="cm"/>
      <inkml:brushProperty name="height" value="0.025" units="cm"/>
    </inkml:brush>
  </inkml:definitions>
  <inkml:trace contextRef="#ctx0" brushRef="#br0">108 2 15347,'-1'0'240,"-1"-1"-1,1 1 1,-1-1-1,1 1 1,-1 0 0,0 0-1,1 0 1,-1 0-1,1 0 1,-1 0-1,0 1 1,1-1-1,-1 0 1,1 1-1,-1-1 1,1 1-1,-1 0 1,1-1 0,0 1-1,-1 0 1,1 0-1,0 0 1,-1 0-1,1 0 1,0 0-1,0 0 1,0 0-1,0 1 1,-1 1-1,-4 5 121,0 0-1,1 0 0,-6 11 0,-17 44 348,26-59-680,1 0 0,-1 0 0,1 1 0,0-1 0,0 1 0,1-1 0,-1 1 0,1-1 0,0 1 0,0 0 0,1-1 0,0 7 0,0-11-23,-1 1-1,0 0 1,1-1 0,-1 1-1,1-1 1,-1 1 0,1-1-1,-1 1 1,1-1-1,-1 1 1,1-1 0,-1 1-1,1-1 1,0 1 0,-1-1-1,1 0 1,0 0 0,-1 1-1,1-1 1,0 0-1,-1 0 1,1 0 0,0 1-1,-1-1 1,1 0 0,0 0-1,0 0 1,-1 0 0,1-1-1,0 1 1,-1 0 0,1 0-1,0 0 1,0 0-1,0-1 1,24-11-38,-9 1-57,-2 0-1,1-1 0,-2-1 1,0 0-1,20-26 0,-18 21-123,1 0-1,25-22 0,-41 40 212,0 0 1,0-1 0,0 1 0,0 0-1,1 0 1,-1 0 0,0-1-1,0 1 1,0 0 0,0 0-1,0 0 1,1 0 0,-1-1 0,0 1-1,0 0 1,0 0 0,1 0-1,-1 0 1,0 0 0,0 0-1,1 0 1,-1 0 0,0-1-1,0 1 1,1 0 0,-1 0 0,0 0-1,0 0 1,0 0 0,1 0-1,-1 1 1,0-1 0,0 0-1,1 0 1,-1 0 0,0 0 0,0 0-1,1 0 1,-1 0 0,0 0-1,0 0 1,0 1 0,0-1-1,1 0 1,-1 0 0,0 0-1,0 0 1,0 1 0,0-1 0,1 0-1,-1 0 1,0 0 0,0 1-1,0-1 1,0 0 0,0 0-1,0 1 1,0-1 0,0 0 0,0 0-1,0 0 1,0 1 0,0-1-1,0 16-3,-1-14 7,-1 17 260,-1 1 0,-1-1 0,0 0 0,-13 31 0,9-43-42,0-9 40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3.150"/>
    </inkml:context>
    <inkml:brush xml:id="br0">
      <inkml:brushProperty name="width" value="0.025" units="cm"/>
      <inkml:brushProperty name="height" value="0.025" units="cm"/>
    </inkml:brush>
  </inkml:definitions>
  <inkml:trace contextRef="#ctx0" brushRef="#br0">130 121 17308,'0'-2'182,"-1"1"1,0-1 0,-1 1 0,1-1 0,0 1-1,0 0 1,0-1 0,-1 1 0,1 0-1,-1 0 1,1 0 0,-1 0 0,1 0 0,-1 0-1,0 1 1,1-1 0,-1 0 0,0 1-1,1-1 1,-1 1 0,0 0 0,-2 0 0,1 0-52,1 1 1,0-1 0,0 1 0,-1 0 0,1 0 0,0 0 0,0 1-1,0-1 1,0 0 0,0 1 0,0-1 0,0 1 0,0 0 0,1 0-1,-1 0 1,-1 2 0,-5 8 29,1-1-1,0 2 1,1-1 0,0 0 0,1 1-1,1 0 1,0 1 0,0-1-1,2 1 1,-1-1 0,0 28-1,3-40-151,0 0 0,0 0-1,0 0 1,0 0-1,0 0 1,0 0 0,0 0-1,0 0 1,1 0-1,-1 0 1,0 0 0,1 0-1,-1 0 1,0 0-1,1 0 1,-1-1-1,1 1 1,-1 0 0,1 0-1,1 1 1,-2-2-3,1 0 0,0 0-1,-1 0 1,1 0 0,0 1 0,-1-1 0,1 0 0,0-1 0,-1 1 0,1 0-1,0 0 1,-1 0 0,1 0 0,-1 0 0,1-1 0,0 1 0,-1 0 0,1 0-1,-1-1 1,1 1 0,0-1 0,0 0 0,4-3 12,1-1 1,-1 0 0,0 0-1,5-8 1,15-24 33,-2-1 0,-2-1 1,28-70-1,-42 93-43,-4 9-3,1 0-1,-1 0 0,-1-1 1,4-13-1,-9 64 4,-14 77-1,1-17-65,13-89-19,2-9-64,0 0-1,1 1 1,-1-1 0,1 0 0,0 0 0,0 0 0,0 0 0,1 0-1,1 7 1,-2-12 133,0 0 0,0 0 0,0 0 0,0 0 0,0 0 0,0 0 0,0 0 0,0 1 0,1-1 0,-1 0 0,0 0 0,0 0 0,0 0 0,0 0 0,0 0 0,0 0 0,0 0 0,1 0 0,-1 0 0,0 1 0,0-1 0,0 0 0,0 0 0,0 0 0,1 0-1,-1 0 1,0 0 0,0 0 0,0 0 0,0 0 0,0 0 0,0 0 0,1 0 0,-1 0 0,0 0 0,0 0 0,0-1 0,0 1 0,0 0 0,1 0 0,-1 0 0,0 0 0,0 0 0,0 0 0,0 0 0,0 0 0,0 0 0,0 0 0,0-1 0,1 1 0,4-8-245,3-12-166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3.598"/>
    </inkml:context>
    <inkml:brush xml:id="br0">
      <inkml:brushProperty name="width" value="0.025" units="cm"/>
      <inkml:brushProperty name="height" value="0.025" units="cm"/>
    </inkml:brush>
  </inkml:definitions>
  <inkml:trace contextRef="#ctx0" brushRef="#br0">0 78 17324,'1'3'335,"-1"0"0,1 0 0,0-1 1,0 1-1,0 0 0,0 0 0,0-1 0,3 5 1,-4-6-253,1-1 0,-1 0 1,0 1-1,1-1 1,-1 0-1,1 1 0,-1-1 1,0 0-1,1 0 1,-1 1-1,1-1 0,-1 0 1,1 0-1,-1 0 1,1 0-1,-1 0 1,1 1-1,-1-1 0,1 0 1,-1 0-1,2 0 1,14-9 1444,-10 3-1352,0 0 1,-1-1 0,0 0-1,0 0 1,0 0 0,-1 0-1,0 0 1,0-1 0,-1 0-1,5-16 1,-8 24-175,0 0 0,0 0 0,0 0 1,0-1-1,0 1 0,0 0 0,1 0 0,-1-1 1,0 1-1,0 0 0,0 0 0,0-1 0,0 1 1,0 0-1,0 0 0,0-1 0,0 1 0,0 0 1,0 0-1,0-1 0,0 1 0,-1 0 0,1 0 0,0-1 1,0 1-1,0 0 0,0 0 0,0 0 0,0-1 1,-1 1-1,1 0 0,0 0 0,0 0 0,0-1 1,0 1-1,-1 0 0,1 0 0,-10 4 23,-9 14-20,12-9-2,1 1 0,1-1 0,-1 1-1,2 0 1,-1 0 0,1 0 0,1 1-1,0 0 1,0-1 0,-1 17 0,4-26-3,0-1 1,0 1-1,0 0 1,0-1-1,0 1 1,0 0-1,0 0 1,0-1-1,1 1 1,-1 0-1,0-1 1,0 1-1,1 0 1,-1-1-1,0 1 1,1 0-1,-1-1 1,0 1-1,1-1 1,-1 1-1,1-1 1,-1 1-1,1-1 1,-1 1-1,1-1 0,0 1 1,-1-1-1,2 1 1,0-1-1,-1 0 1,1 1 0,0-1-1,-1 0 1,1 0-1,0-1 1,-1 1-1,1 0 1,0 0-1,-1-1 1,1 1-1,1-2 1,8-2-1,0-2 1,18-11 0,-24 14-1,22-15-8,-9 6-34,27-14-1,-40 23 26,0 1 0,1 0 0,-1 0 0,0 1 0,1-1 0,-1 1 0,1 0 0,0 1 0,-1-1-1,9 1 1,-12 1 7,0 0 0,0-1 0,0 1-1,0 0 1,0 0 0,0 0-1,0 1 1,0-1 0,-1 0 0,1 1-1,0-1 1,-1 1 0,1-1-1,-1 1 1,1 0 0,-1 0 0,0 0-1,0 0 1,0 0 0,0 0-1,0 0 1,0 0 0,0 0 0,-1 0-1,1 0 1,-1 3 0,3 9-20,-1 0 1,1 25 0,-3-37 30,0-1 1,0-1 0,0 1 0,0-1 0,0 1-1,0 0 1,0-1 0,0 1 0,0-1 0,0 1 0,0-1-1,0 1 1,0-1 0,1 1 0,-1 0 0,0-1-1,0 1 1,0-1 0,1 1 0,-1-1 0,0 0-1,1 1 1,-1-1 0,0 1 0,1-1 0,-1 1 0,1-1-1,-1 0 1,1 1 0,-1-1 0,1 0 0,-1 0-1,1 1 1,-1-1 0,1 0 0,-1 0 0,2 1 0,0-2 5,-1 1 0,1-1 0,0 1 0,-1-1 0,1 0 0,0 0 0,-1 1 0,1-1 0,-1 0 0,1 0 0,1-3 0,6-3-58,-1-1-1,12-16 1,-16 19-46,17-22-848,-19 25 890,-1 1 0,0 0-1,0 0 1,1 0 0,-1-1 0,1 1-1,-1 0 1,1 1 0,-1-1 0,1 0-1,-1 0 1,1 1 0,0-1 0,-1 1-1,4-1 1,4 2-341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35.963"/>
    </inkml:context>
    <inkml:brush xml:id="br0">
      <inkml:brushProperty name="width" value="0.025" units="cm"/>
      <inkml:brushProperty name="height" value="0.025" units="cm"/>
    </inkml:brush>
  </inkml:definitions>
  <inkml:trace contextRef="#ctx0" brushRef="#br0">607 92 7634,'-2'-5'262,"0"0"1,0 0-1,-1 0 0,0 0 1,0 1-1,0 0 1,0-1-1,-1 1 1,1 0-1,-1 0 1,0 1-1,0-1 1,-1 1-1,1 0 0,-1 0 1,1 1-1,-1-1 1,0 1-1,0 0 1,0 0-1,0 1 1,-8-2-1,-2-1 74,-1 2 1,1 0-1,-1 0 0,0 1 0,1 1 0,-25 3 0,24-1-262,1 0 0,0 1 0,0 1-1,0 0 1,0 1 0,1 1 0,0 0-1,0 1 1,1 0 0,-1 1 0,2 1-1,-1 0 1,1 1 0,0 0-1,1 1 1,1 0 0,-1 0 0,2 1-1,0 1 1,0 0 0,1 0 0,1 1-1,-7 15 1,-2 11-40,1 2 1,3 0-1,1 0 0,2 1 1,2 0-1,1 1 1,3-1-1,2 1 0,1 0 1,3 0-1,9 56 0,-8-85-22,-1 1 0,2-1-1,0 0 1,1-1 0,0 1 0,1-1-1,1 0 1,14 20 0,-15-26-7,-1-1 0,1 0 0,0 0 0,1 0 0,0-1 0,0 0 0,0-1 0,0 0 0,1 0 0,0 0 0,0-2 0,1 1 0,-1-1 1,17 4-1,-12-5 9,0 0 1,0-1-1,0 0 1,0-1-1,0 0 1,0-2-1,0 1 1,0-2-1,-1 0 1,23-8 0,-20 5 39,1-2 1,-2 0-1,1-1 1,-1 0-1,0-1 1,-1-1-1,21-21 1,-13 8 114,0-1 1,-2 0 0,-1-2-1,-2-1 1,0 0 0,-2-1-1,-1-1 1,19-56 0,-27 67-48,-1-1 0,0-1 0,-1 1 0,-2-1 0,0 1 0,-1-1 0,-3-39 1,0 46-79,-1 0 1,0 0-1,0 1 1,-2 0-1,0 0 1,0 0 0,-1 0-1,0 1 1,-1 0-1,-1 0 1,0 1-1,-16-18 1,3 10 49,0 0 1,-2 2-1,0 0 0,-1 2 1,0 0-1,-1 2 1,-30-12-1,55 25-92,-3-1 25,0 0 0,0-1 0,0 1-1,0-1 1,0 1 0,1-1 0,-1 0 0,0 0 0,1 0 0,0 0 0,-1-1 0,1 1 0,0-1-1,-2-3 1,-3-14 144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29.579"/>
    </inkml:context>
    <inkml:brush xml:id="br0">
      <inkml:brushProperty name="width" value="0.025" units="cm"/>
      <inkml:brushProperty name="height" value="0.025" units="cm"/>
    </inkml:brush>
  </inkml:definitions>
  <inkml:trace contextRef="#ctx0" brushRef="#br0">735 206 7498,'-38'-16'472,"-3"-1"-400,-6-2-64,-9 1 208,-2-1-304,-5-1-80,-4 3-64,0-2-224,-2 3-369,-6 1 617,1 0-120,-5 1-64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42.908"/>
    </inkml:context>
    <inkml:brush xml:id="br0">
      <inkml:brushProperty name="width" value="0.025" units="cm"/>
      <inkml:brushProperty name="height" value="0.025" units="cm"/>
    </inkml:brush>
  </inkml:definitions>
  <inkml:trace contextRef="#ctx0" brushRef="#br0">0 124 14627,'8'-10'2664,"-8"9"-2518,1 1-1,-1-1 1,0 1-1,1 0 1,-1-1-1,0 1 1,1-1-1,-1 1 0,0 0 1,1-1-1,-1 1 1,1 0-1,-1-1 1,0 1-1,1 0 1,-1 0-1,1-1 1,-1 1-1,1 0 1,-1 0-1,1 0 1,-1 0-1,1-1 1,-1 1-1,1 0 1,-1 0-1,1 0 1,0 0-1,-1 0 1,1 1-1,-1-1 0,1 0 1,-1 0-1,1 0 1,-1 0-1,1 0 1,-1 1-1,1-1 1,0 1-1,1-1-122,0 1-1,0-1 1,1 0 0,-1 0-1,0 0 1,1 0-1,-1 0 1,0 0-1,0 0 1,3-1 0,-4 0-20,-1 1 1,1 0-1,-1 0 1,1-1-1,-1 1 1,1 0-1,-1-1 1,1 1-1,-1 0 1,1-1-1,-1 1 1,0-1-1,1 1 1,-1-1-1,0 1 1,1 0 0,-1-1-1,0 0 1,0 1-1,1-1 1,-1 0-1,0-1 6,0 1 0,0-1 0,0 0 1,0 1-1,0-1 0,0 1 0,-1-1 0,1 1 0,-1-1 0,1 1 0,-1-1 0,1 1 1,-2-2-1,-5-17-104,-3-8-208,6 19 313,6 6-67,7 8-130,-6 1 89,1-2 51,-3-19 66,-2 8 9,1 5-37,6 2 6,-3 0 9,0-4-8,-2 1-3,0 8 2,-1-5 18,0 0-22,-3-1-496,3 1 464,0 0 1,0 0-1,0 0 1,0 1 0,0-1-1,0 0 1,0 0-1,0 0 1,0 0-1,0 0 1,0 1-1,0-1 1,0 0-1,0 0 1,0 0 0,0 0-1,0 0 1,0 1-1,0-1 1,0 0-1,0 0 1,0 0-1,0 0 1,0 0-1,0 0 1,-1 1 0,1-1-1,0 0 1,0 0-1,0 0 1,0 0-1,0 0 1,0 0-1,0 0 1,0 0 0,-1 1-1,1-1 1,0 0-1,0 0 1,0 0-1,0 0 1,0 0-1,-1 0 1,1 0-1,0 0 1,0 0 0,0 0-1,0 0 1,0 0-1,-1 0 1,1 0-1,0 0 1,0 0-1,0 0 1,0 0-1,0 0 1,-1 0 0,1 0-1,0 0 1,0-1-1,0 1 1,0 0-1,-2-1-2123,5-3 1492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46.477"/>
    </inkml:context>
    <inkml:brush xml:id="br0">
      <inkml:brushProperty name="width" value="0.025" units="cm"/>
      <inkml:brushProperty name="height" value="0.025" units="cm"/>
    </inkml:brush>
  </inkml:definitions>
  <inkml:trace contextRef="#ctx0" brushRef="#br0">8 21 11114,'-1'-13'8792,"-2"6"-6855,1 14-1273,2-7-481,-1 1-23,3 0-534,-1-1 299,0 1 0,0-1 0,0 1 0,0-1 0,0 1 0,0-1 1,0 1-1,0 0 0,-1-1 0,1 1 0,0 0 0,-1 0 0,1 0 0,0-1 1,-1 1-1,1 0 0,-1 0 0,1 0 0,-1 0 0,1 0 0,-1 2 0,0-3 93,3 6 78,-1-3-86,-2-3-76,1 1 0,0 0 0,-1-1 0,0 1-1,1 0 1,-1-1 0,1 1 0,-1 0 0,0 0-1,1-1 1,-1 1 0,0 0 0,0 0 0,0 0-1,1-1 1,-1 1 0,0 0 0,0 0 0,0 1-1,-1 1-465,1-2 336,-3 5-5108,3-2 5015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48.083"/>
    </inkml:context>
    <inkml:brush xml:id="br0">
      <inkml:brushProperty name="width" value="0.025" units="cm"/>
      <inkml:brushProperty name="height" value="0.025" units="cm"/>
    </inkml:brush>
  </inkml:definitions>
  <inkml:trace contextRef="#ctx0" brushRef="#br0">19 55 10962,'-9'0'2884,"9"0"-2754,-1 1 0,1-1-1,0 0 1,0 0-1,0 0 1,0 0-1,0 0 1,0 0 0,0 0-1,-1 0 1,1 0-1,0 0 1,0 0-1,0 0 1,0 0 0,0 0-1,0 0 1,0 0-1,-1 0 1,1 0-1,0 0 1,0 0 0,0 0-1,0 0 1,0 0-1,0 0 1,0 0-1,-1 0 1,1 0 0,0 0-1,0-1 1,0 1-1,0 0 1,0 0 0,0 0-1,0 0 1,0 0-1,0 0 1,-1 0-1,1 0 1,0-1 0,0 1-1,0 0 1,0 0-1,0 0 1,0 0-1,0 0 1,0 0 0,0 0-1,0-1 1,0 1-1,0 0 1,0 0-1,0 0 1,0 0 0,0 0-1,0 0 1,0-1-1,-2-11-624,2 10 526,-2 0-8,2 1-283,0 0 1,0 0-1,0 0 0,0 1 1,0-1-1,1 0 1,-1 0-1,0 1 0,0-1 1,1 0-1,-1 1 1,1-1-1,-1 0 0,0 1 1,1-1-1,-1 0 1,1 1-1,0-1 0,-1 1 1,1-1-1,-1 1 1,2-1-1,7-11-1541,-6 5 934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0.170"/>
    </inkml:context>
    <inkml:brush xml:id="br0">
      <inkml:brushProperty name="width" value="0.025" units="cm"/>
      <inkml:brushProperty name="height" value="0.025" units="cm"/>
    </inkml:brush>
  </inkml:definitions>
  <inkml:trace contextRef="#ctx0" brushRef="#br0">1 666 14027,'168'-114'1734,"51"-37"-4350,-77 56-892,208-102 13240,-329 187-9828,-1-2-1,0 0 0,-1-2 0,26-22 0,-34 19-2246,-6 10 1852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58.139"/>
    </inkml:context>
    <inkml:brush xml:id="br0">
      <inkml:brushProperty name="width" value="0.025" units="cm"/>
      <inkml:brushProperty name="height" value="0.025" units="cm"/>
    </inkml:brush>
  </inkml:definitions>
  <inkml:trace contextRef="#ctx0" brushRef="#br0">647 201 9754,'-13'-1'354,"-1"1"1,1 0-1,-1 1 0,1 0 0,-1 1 0,1 1 1,0 0-1,0 1 0,-20 8 0,20-5-218,0-1-1,0 2 1,1 0-1,0 0 1,0 1-1,1 1 1,-14 14-1,0 4 69,-35 52 0,17-15-145,4 0 0,2 3 0,-51 134 0,67-140-60,2 0 0,4 1 1,2 0-1,-8 129 1,19-88-12,5-1 1,20 122 0,65 197-21,5-129 23,-74-245 5,2-1 0,2-1 0,55 83 0,-64-111-8,0 0 1,1-1-1,1 0 0,33 27 1,-42-39 1,1 0 0,0 0 1,0-1-1,0 0 1,0 0-1,15 4 1,-17-7 0,-1 0 1,1 0 0,-1-1 0,1 1 0,-1-1 0,1 0 0,-1-1 0,1 1 0,-1-1-1,1 0 1,9-4 0,-5 1-1,-2 0 0,1-1-1,0-1 1,-1 1 0,0-1 0,0-1 0,0 0-1,-1 0 1,0 0 0,-1-1 0,0 1 0,0-2-1,8-14 1,3-8 16,-3 1 0,20-61 0,-1-17 189,33-202-1,-14-122 454,-29 155-248,-12-1-1,-28-334 1,10 531-596,-3-1 1,-34-134-1,40 203 170,0 1 0,0 0 0,-1 0 0,-1 1 1,0-1-1,0 1 0,-1 1 0,-1-1 0,0 1 0,-11-11 0,12 16-15,0 0-1,0 0 0,-1 1 0,-15-7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0:12.685"/>
    </inkml:context>
    <inkml:brush xml:id="br0">
      <inkml:brushProperty name="width" value="0.025" units="cm"/>
      <inkml:brushProperty name="height" value="0.025" units="cm"/>
    </inkml:brush>
  </inkml:definitions>
  <inkml:trace contextRef="#ctx0" brushRef="#br0">125 149 13483,'-12'1'1085,"2"-1"1808,7-13-1161,3 4-1513,-1 0 0,0 1 0,-1-1 0,-3-10-1,4 15-158,0 0 1,0 0-1,0 1 0,-1-1 0,0 1 0,0 0 0,0-1 0,0 1 0,0 0 0,-1 0 0,-4-5 0,7 8-53,-1 0-1,1 0 0,0 0 1,-1 0-1,1-1 0,0 1 1,-1 0-1,1 0 0,0 0 1,-1 0-1,1 0 0,0 0 1,-1 0-1,1 0 0,-1 0 1,1 0-1,0 0 0,-1 0 0,1 0 1,0 0-1,-1 1 0,1-1 1,0 0-1,-1 0 0,1 0 1,0 0-1,-1 1 0,1-1 1,0 0-1,0 0 0,-1 1 1,1-1-1,0 0 0,0 0 0,-1 1 1,1-1-1,0 0 0,0 1 1,0-1-1,-1 0 0,1 1 1,0-1-1,0 0 0,0 1 1,0-1-1,0 1 0,0-1 1,0 0-1,0 1 0,0-1 1,0 0-1,0 1 0,0-1 0,0 0 1,0 1-1,0 23 169,6-6-97,-2-14-77,-2-13-6,-2 4 36,-1 0 0,1 0 0,-1 0-1,-1 1 1,1-1 0,-1 0 0,1 1-1,-1-1 1,-1 1 0,1 0 0,0-1-1,-1 1 1,0 0 0,0 1-1,0-1 1,-1 0 0,-4-3 0,8 7-24,-1 0 0,1-1 1,-1 1-1,1 0 0,-1 0 1,1 0-1,-1 0 0,1 0 1,-1 0-1,1 0 0,-1 0 1,1 0-1,-1 0 0,1 0 1,-1 0-1,1 0 1,-1 0-1,1 0 0,-1 1 1,1-1-1,-1 0 0,1 0 1,-1 1-1,1-1 0,-1 0 1,1 1-1,-1-1 0,1 0 1,0 1-1,-1-1 0,1 0 1,0 1-1,-1-1 0,1 1 1,0-1-1,0 1 0,-1-1 1,1 1-1,0-1 0,0 1 1,0-1-1,0 1 0,0 0 1,-5 24 113,4-18-99,2-1 0,-1 1 0,1 0 0,0-1 0,2 10 0,-2-13-38,-1-1 1,1 0-1,-1 0 0,1 0 1,0 0-1,0 0 1,0 0-1,0 0 0,0 0 1,1-1-1,-1 1 0,1 0 1,-1 0-1,1-1 1,-1 1-1,1-1 0,0 0 1,0 1-1,-1-1 0,4 1 1,-4-2-26,0 0 1,0 1 0,0-1-1,0 0 1,0 0-1,0 0 1,0 0-1,0 0 1,0 0 0,0-1-1,0 1 1,0 0-1,0 0 1,0-1-1,0 1 1,0-1 0,0 1-1,0-1 1,0 1-1,0-1 1,-1 0-1,1 1 1,0-1 0,0 0-1,-1 1 1,1-1-1,0 0 1,-1 0-1,1 0 1,-1 0 0,1 0-1,-1 0 1,1 0-1,-1 0 1,1-2-1,0 0-65,0-1-1,0 1 0,0-1 0,-1 0 0,1 0 0,-1 1 0,0-1 0,-1-6 0,-3-7-396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17.696"/>
    </inkml:context>
    <inkml:brush xml:id="br0">
      <inkml:brushProperty name="width" value="0.025" units="cm"/>
      <inkml:brushProperty name="height" value="0.025" units="cm"/>
    </inkml:brush>
  </inkml:definitions>
  <inkml:trace contextRef="#ctx0" brushRef="#br0">19 29 19500,'-5'0'1649,"-2"2"-1201,3-2-216,3-2 568,-1-2-384,2 0 1064,0-3-1216,3 1-88,-2-1 56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39.202"/>
    </inkml:context>
    <inkml:brush xml:id="br0">
      <inkml:brushProperty name="width" value="0.025" units="cm"/>
      <inkml:brushProperty name="height" value="0.025" units="cm"/>
    </inkml:brush>
  </inkml:definitions>
  <inkml:trace contextRef="#ctx0" brushRef="#br0">40 248 14355,'0'4'692,"0"17"537,0-21-1209,0 0 0,1-1 0,-1 1-1,0 0 1,0 0 0,0 0-1,0-1 1,0 1 0,1 0-1,-1 0 1,0 0 0,0 0-1,0 0 1,0-1 0,1 1-1,-1 0 1,0 0 0,0 0 0,0 0-1,1 0 1,-1 0 0,0 0-1,0 0 1,1 0 0,-1 0-1,0 0 1,0 0 0,0 0-1,1 0 1,-1 0 0,0 0-1,0 0 1,1 0 0,-1 0-1,0 0 1,0 0 0,0 0 0,1 0-1,-1 0 1,0 1 0,0-1-1,0 0 1,1 0 0,-1 0-1,0 0 1,0 1 0,0-1-1,0 0 1,0 0 0,1 0-1,-1 0 1,0 1 0,0-1-1,0 0 1,0 0 0,0 1 0,0-1-1,0 0 1,0 0 0,0 0-1,0 1 1,0-1 0,0 0-1,0 0 1,0 1 0,0-1-1,0 0 1,0 0 0,0 1-1,2-4 127,0-1 0,0 1 0,0-1 1,0 1-1,-1-1 0,0 0 0,1 1 0,-1-1 0,-1 0 0,2-4 0,3-45 832,-5 41-691,1 7-202,1-9 266,-1-1 0,-1 0-1,0 1 1,-1-1 0,0 0 0,-1 1-1,-7-28 1,8 41-318,1 0 0,0 0 0,-1 0 1,1 0-1,-1 0 0,1 0 0,-1 0 0,1 0 0,-1 0 0,0 0 0,1 0 1,-1 0-1,0 1 0,0-1 0,0 0 0,0 0 0,1 1 0,-1-1 0,0 1 1,-2-1-1,3 1-9,-1 0 1,0 0 0,0 0 0,1 0-1,-1 0 1,0 0 0,1 1-1,-1-1 1,0 0 0,0 1 0,1-1-1,-1 0 1,1 1 0,-1-1-1,0 1 1,1-1 0,-1 1 0,1-1-1,-1 1 1,1-1 0,-1 1-1,0 0 1,-2 4 52,0 0-1,0 1 1,0-1-1,1 1 1,-4 11-1,3-6-62,0-1 0,1 2 0,1-1 0,-1 0 0,2 0 0,0 0 0,0 1 0,1-1 0,3 16 0,-4-27-14,0 0 0,0 0 1,0 0-1,0 0 0,0 0 0,0 1 0,0-1 0,0 0 1,0 0-1,0 0 0,0 0 0,0 0 0,0 1 0,0-1 1,0 0-1,0 0 0,0 0 0,0 0 0,0 0 1,0 0-1,0 0 0,0 1 0,0-1 0,0 0 0,0 0 1,0 0-1,0 0 0,1 0 0,-1 0 0,0 0 0,0 0 1,0 0-1,0 1 0,0-1 0,0 0 0,0 0 0,1 0 1,-1 0-1,0 0 0,0 0 0,0 0 0,0 0 0,0 0 1,0 0-1,1 0 0,-1 0 0,0 0 0,0 0 0,0 0 1,0 0-1,0 0 0,0 0 0,1 0 0,-1 0 1,0 0-1,0 0 0,0-1 0,0 1 0,0 0 0,0 0 1,0 0-1,1 0 0,-1 0 0,0 0 0,5-13 27,0-16 38,0-63 75,-3 113-1109,6 32 0,-2-25 685,1 9-148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7.691"/>
    </inkml:context>
    <inkml:brush xml:id="br0">
      <inkml:brushProperty name="width" value="0.025" units="cm"/>
      <inkml:brushProperty name="height" value="0.025" units="cm"/>
    </inkml:brush>
  </inkml:definitions>
  <inkml:trace contextRef="#ctx0" brushRef="#br0">311 91 13611,'-1'-1'87,"1"0"1,-1 0-1,0 0 1,0 0-1,0 0 0,1 0 1,-1 1-1,0-1 1,0 0-1,-1 0 1,1 1-1,0-1 0,0 1 1,0-1-1,0 1 1,0-1-1,-1 1 0,1 0 1,0-1-1,0 1 1,-1 0-1,1 0 1,0 0-1,-1 0 0,1 0 1,0 0-1,0 1 1,-1-1-1,1 0 0,0 1 1,0-1-1,0 0 1,-2 2-1,-7 2 321,0 0-1,0 1 0,-10 7 1,5-3-40,0 0-141,-1 0-1,1 2 1,0 0 0,1 0-1,1 1 1,0 1-1,0 0 1,-11 17 0,16-19-160,0 2 0,0-1 0,1 1 0,1 0 0,0 0 0,1 1 0,0 0 0,1 0 0,1 0 0,-3 24 0,4-5-44,2 1 1,1 0 0,2 0-1,1 0 1,1-1 0,2 1-1,1-1 1,2-1-1,16 37 1,-15-45-14,0 0 0,2 0-1,1-1 1,0-1 0,2-1 0,1 0 0,0-1 0,1 0 0,1-2-1,1 0 1,1-1 0,27 16 0,-40-27-6,2-1 0,-1-1 1,0 0-1,1 0 0,0 0 1,0-1-1,0-1 0,0 0 0,0 0 1,13 0-1,-18-2 4,-1-1-1,1 1 1,0-1 0,0 1-1,-1-1 1,1-1 0,-1 1 0,1-1-1,-1 0 1,1 0 0,-1 0-1,0 0 1,0-1 0,0 0 0,0 1-1,-1-2 1,1 1 0,-1 0-1,1-1 1,-1 1 0,0-1 0,-1 0-1,5-8 1,1-4 28,-1-1 0,0 0 0,-2 0 0,0 0 0,3-19 0,8-93 133,-13 106-143,13-243 152,-16 209-135,-2 0 1,-17-95 0,13 121 25,-18-50 0,20 69-43,-1 0 1,-1 1 0,0 0 0,0-1 0,-1 2 0,-16-20 0,22 28-41,-1 0 0,0 1 0,1-1 0,-1 1 1,0-1-1,0 1 0,0 0 0,1-1 0,-1 1 1,-1 0-1,1 1 0,0-1 0,0 0 0,0 0 1,0 1-1,-1-1 0,1 1 0,0 0 0,0 0 1,-1 0-1,1 0 0,0 0 0,-1 0 0,1 1 1,0-1-1,0 1 0,-1-1 0,1 1 0,0 0 1,0 0-1,0 0 0,0 0 0,0 0 0,0 1 1,0-1-1,1 0 0,-1 1 0,0 0 0,1-1 0,-1 1 1,1 0-1,-3 3 0,-10 16-541,-22 40 0,25-41 386,-13 23-226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7.687"/>
    </inkml:context>
    <inkml:brush xml:id="br0">
      <inkml:brushProperty name="width" value="0.025" units="cm"/>
      <inkml:brushProperty name="height" value="0.025" units="cm"/>
    </inkml:brush>
  </inkml:definitions>
  <inkml:trace contextRef="#ctx0" brushRef="#br0">287 32 17404,'-1'-3'145,"0"1"0,0 0 1,-1 0-1,1 0 0,-1 0 1,0 1-1,1-1 0,-1 0 0,0 1 1,0-1-1,0 1 0,0-1 1,0 1-1,-1 0 0,1 0 1,0 0-1,-1 0 0,1 1 0,0-1 1,-1 0-1,1 1 0,-1 0 1,1 0-1,-1-1 0,1 1 1,-1 1-1,1-1 0,0 0 1,-1 1-1,1-1 0,-1 1 0,1 0 1,-5 1-1,-3 3 65,-1 0 0,1 1 0,0-1 0,0 2-1,1 0 1,-10 8 0,7-4-202,-1 0 1,2 2-1,0-1 1,0 1-1,1 1 0,1 0 1,0 1-1,1-1 1,0 1-1,2 1 0,-1 0 1,2 0-1,-4 18 0,8-32-26,1 0-1,0-1 1,-1 1-1,1 0 0,0 0 1,0-1-1,0 1 0,0 0 1,0 0-1,1 0 0,-1-1 1,0 1-1,1 0 0,0-1 1,-1 1-1,1 0 1,0-1-1,0 1 0,0 0 1,1 0-1,-1 0-9,1-1 1,-1 0-1,1-1 1,-1 1-1,1 0 1,0 0-1,0-1 0,-1 1 1,1-1-1,0 1 1,0-1-1,0 0 1,-1 0-1,1 0 0,0 0 1,0 0-1,0 0 1,0 0-1,2-1 1,12-3-161,0 0 1,0-2-1,19-8 0,-22 9 113,0-1 0,0 2 0,0 0-1,0 0 1,25-2 0,-37 5 77,1 1-1,-1 0 1,1 0 0,-1 0-1,1 0 1,-1 0 0,1 1-1,-1-1 1,1 0 0,-1 1-1,1-1 1,-1 1 0,1-1-1,-1 1 1,0 0 0,1 0 0,-1-1-1,0 1 1,0 0 0,0 0-1,1 0 1,-1 0 0,1 2-1,-1-1 20,-1 0 1,1 0-1,0 0 0,-1-1 0,1 1 0,-1 0 1,0 0-1,0 0 0,0 0 0,0 0 0,0 0 0,0 0 1,0 0-1,-1 0 0,1 0 0,0 0 0,-1 0 1,-1 2-1,-3 9 153,-1-1 1,-1 0-1,0-1 1,0 1-1,-1-1 0,-17 18 1,-63 53 1023,85-78-1155,-2 1-26,-1 0 0,1-1 0,-1 1 1,0-1-1,0 0 0,0-1 0,-1 1 0,-7 2 0,13-6-50,1 0 0,-1 0 0,1 0 0,-1 0 0,1 0 0,0-1 0,-1 1 0,1 0 0,-1 0 0,1 0 0,-1 0 0,1 0 0,0-1 0,-1 1-1,1 0 1,-1 0 0,1-1 0,0 1 0,-1 0 0,1-1 0,0 1 0,-1 0 0,1-1 0,0 1 0,0-1 0,0 1 0,-1 0 0,1-1 0,0 1 0,0-1 0,0 1-1,0 0 1,-1-1 0,1 1 0,0-1 0,0 1 0,0-1 0,0 1 0,0-1 0,0 1 0,0-1 0,1 1 0,-1 0 0,0-1 0,0 1 0,0-1 0,5-26-331,-5 25 332,11-39-373,5-9-129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30.326"/>
    </inkml:context>
    <inkml:brush xml:id="br0">
      <inkml:brushProperty name="width" value="0.025" units="cm"/>
      <inkml:brushProperty name="height" value="0.025" units="cm"/>
    </inkml:brush>
  </inkml:definitions>
  <inkml:trace contextRef="#ctx0" brushRef="#br0">816 1 6273,'-72'19'707,"0"2"-1,2 5 0,-94 46 1,129-53-525,0 1-1,2 2 1,1 1 0,0 2-1,2 1 1,1 1 0,1 2 0,-27 35-1,39-42-206,0 0-1,2 2 0,0 0 0,2 0 0,1 1 1,1 1-1,1 0 0,-10 47 0,16-57-2,1 0 0,0 1 0,1-1 1,1 1-1,1-1 0,1 1 0,0-1 0,1 0 0,0 0 0,1 0 0,1 0 0,1-1 0,0 1 0,1-1 0,17 25 0,-1-8 22,1-2 0,2-1-1,0 0 1,3-2-1,0-2 1,1 0-1,2-2 1,0-1 0,42 21-1,-6-10-16,1-3 0,1-2-1,134 32 1,-76-33-23,185 15 0,133-16-109,-22-13-15,480 27-68,-317 15 422,477 29 770,-247-70-283,1240-139 0,-1292-1-739,-653 96-30,145-59 1,-182 56-13,0-3-1,115-76 1,-146 82-177,-2-2 0,-1-1 0,-1-3 1,61-70-1,-84 84 89,0 0 1,-2-1 0,-1 0-1,0-1 1,-2-1 0,-1 0 0,-1-1-1,-1 0 1,-1 0 0,8-54-1,-11-14-389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8.378"/>
    </inkml:context>
    <inkml:brush xml:id="br0">
      <inkml:brushProperty name="width" value="0.025" units="cm"/>
      <inkml:brushProperty name="height" value="0.025" units="cm"/>
    </inkml:brush>
  </inkml:definitions>
  <inkml:trace contextRef="#ctx0" brushRef="#br0">51 0 20628,'-10'24'604,"1"1"-1,1 0 1,1 0-1,2 1 1,0-1-1,2 1 0,-1 47 1,5-39-539,2 0 1,1 0-1,2 0 0,1-1 1,17 49-1,11 14 5,-97-291 18,61 195-91,1-1 1,0 1-1,0 0 1,0 0 0,-1 0-1,1-1 1,0 1 0,0 0-1,0-1 1,0 1 0,0 0-1,0 0 1,-1-1-1,1 1 1,0 0 0,0-1-1,0 1 1,0 0 0,0 0-1,0-1 1,0 1 0,0 0-1,0-1 1,0 1-1,1 0 1,-1-1 0,0 1-1,0 0 1,0 0 0,0-1-1,0 1 1,0 0 0,1 0-1,-1-1 1,0 1-1,0 0 1,0 0 0,1-1-1,-1 1 1,0 0 0,0 0-1,1 0 1,-1 0 0,0-1-1,0 1 1,1 0-1,-1 0 1,0 0 0,0 0-1,1 0 1,-1 0 0,0 0-1,1 0 1,-1 0 0,20 8-170,-4-1 27,-11-6 130,-1-1 0,1 1 0,0-1 0,-1 0 0,1 0 0,-1 0-1,1-1 1,-1 0 0,1 0 0,-1 0 0,0 0 0,1-1 0,-1 1 0,0-1 0,0 0 0,0-1 0,0 1 0,0-1 0,-1 1 0,1-1 0,-1 0 0,6-7 0,-4 4 114,0 0 1,0-1 0,-1 0 0,0 0-1,0 0 1,0 0 0,-1-1 0,0 0-1,-1 1 1,1-1 0,1-13 0,-7 37 381,2-9-454,0 1 1,0-1 0,1 1 0,0 0 0,1 12 0,0-16-27,-1 1-1,1-1 1,1 1 0,-1-1-1,1 0 1,3 8 0,-4-11-1,0 0-1,0 1 1,0-1-1,0 0 1,0 0-1,0 0 1,0 1-1,0-1 1,1 0 0,-1-1-1,0 1 1,1 0-1,-1 0 1,1-1-1,-1 1 1,1 0 0,-1-1-1,1 0 1,-1 1-1,1-1 1,0 0-1,-1 0 1,3 0-1,3-1 2,-1 0-1,1 0 0,-1-1 0,0 0 0,1 0 0,-1-1 0,0 1 0,-1-1 0,1-1 1,0 1-1,-1-1 0,5-4 0,6-6 27,0 0-1,19-25 1,-22 25 13,-1-1 0,-1 0 1,0-1-1,16-33 0,-31 76-22,2 1 1,3 52-1,-1-79-20,0 0 1,0 0 0,0 1-1,0-1 1,0 0-1,0 0 1,1 1-1,-1-1 1,1 0 0,-1 0-1,1 0 1,-1 0-1,1 0 1,-1 0-1,1 0 1,0 0-1,0 0 1,0 0 0,-1 0-1,1 0 1,0 0-1,0-1 1,0 1-1,0 0 1,0-1 0,0 1-1,1-1 1,-1 1-1,0-1 1,0 1-1,0-1 1,0 0 0,1 0-1,-1 0 1,0 1-1,0-1 1,1 0-1,-1-1 1,0 1 0,0 0-1,0 0 1,1 0-1,-1-1 1,0 1-1,0 0 1,0-1-1,0 1 1,0-1 0,1 0-1,-1 1 1,0-1-1,1-1 1,2-1-160,0-1-1,0 0 1,0 0 0,-1 0 0,1 0-1,-1 0 1,0-1 0,0 0 0,-1 1 0,1-1-1,-1 0 1,0 0 0,-1 0 0,1-1-1,-1 1 1,0 0 0,0-1 0,0 1-1,-1-1 1,0-7 0,-1-6-332,0-1 0,-2 1-1,0 0 1,-8-25 0,-3-2-533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8.880"/>
    </inkml:context>
    <inkml:brush xml:id="br0">
      <inkml:brushProperty name="width" value="0.025" units="cm"/>
      <inkml:brushProperty name="height" value="0.025" units="cm"/>
    </inkml:brush>
  </inkml:definitions>
  <inkml:trace contextRef="#ctx0" brushRef="#br0">6 0 17132,'-3'20'1760,"2"-1"-1288,-1-3-360,7-1 656,5-7 1033,2-6-1353,9-3-192,-3-6-64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9.470"/>
    </inkml:context>
    <inkml:brush xml:id="br0">
      <inkml:brushProperty name="width" value="0.025" units="cm"/>
      <inkml:brushProperty name="height" value="0.025" units="cm"/>
    </inkml:brush>
  </inkml:definitions>
  <inkml:trace contextRef="#ctx0" brushRef="#br0">1 362 18612,'0'7'514,"-1"0"1,1 0-1,0-1 0,1 1 1,-1 0-1,2 0 0,2 10 1,0-5-333,1 0 0,0 0-1,9 13 1,7 12-117,39 74-28,-55-100 58,-1-1 1,0 1-1,-1 0 1,0 1 0,-1-1-1,0 1 1,-1-1-1,0 18 1,-2-21 41,0-1 0,0 0-1,-1 0 1,0 0 0,-1 0 0,-2 7 0,4-12-78,0 0 0,-1 0 1,1 0-1,0-1 0,-1 1 1,1 0-1,-1 0 1,1-1-1,-1 1 0,-3 2 1,4-4-31,1 1 1,-1-1-1,0 0 1,0 1 0,0-1-1,0 0 1,0 1 0,0-1-1,0 0 1,0 0-1,0 0 1,0 0 0,0 0-1,0 0 1,0 0-1,0-1 1,0 1 0,0 0-1,0-1 1,0 1 0,0 0-1,0-1 1,0 1-1,-1-2 1,-1 0-4,0 0 0,1-1 0,0 0 0,-1 1-1,1-1 1,0 0 0,0 0 0,1 0 0,-1 0 0,0 0 0,1-1-1,0 1 1,0 0 0,0-1 0,0 1 0,1-1 0,-1-4 0,-1-10-16,1-36 1,1 48-9,1-19-16,2 0 0,1 1-1,0-1 1,17-46-1,45-91-45,-50 124 78,-12 30-33,-4 5 12,1 1 0,-1-1 0,1 1 1,0 0-1,0-1 0,0 1 0,0 0 0,1 0 0,-1 0 0,1 0 0,-1 0 0,1 0 0,0 0 0,-1 1 0,4-3 0,-3 5 2,-1 0 0,0 0 0,0 1-1,0-1 1,0 0 0,0 1-1,-1-1 1,1 1 0,0-1 0,-1 1-1,1-1 1,-1 1 0,1 0 0,-1-1-1,0 1 1,0 2 0,2 3-7,0-1 11,-1 0 0,1 0 0,1 0 0,-1-1 0,1 1 0,5 8 0,-7-13-1,1 0 1,-1 1 0,0-1 0,1 0 0,-1 0 0,1 0 0,-1 0-1,1 0 1,0 0 0,-1 0 0,1 0 0,0-1 0,0 1-1,-1 0 1,1-1 0,0 0 0,0 1 0,0-1 0,0 0 0,-1 0-1,1 0 1,0 0 0,0-1 0,0 1 0,0 0 0,2-1-1,5-3 11,0 1-1,0-1 0,0 0 1,-1-1-1,1 0 0,-1 0 0,0-1 1,13-12-1,55-61 73,-64 65-74,2-4 10,-9 12-23,0 0-1,0 0 0,9-8 1,-13 14-7,-1 0 0,0 0 0,1 0 0,-1-1 0,1 1 1,-1 0-1,1 0 0,-1 0 0,0 0 0,1 0 0,-1 0 0,1 0 0,-1 0 0,1 0 1,-1 0-1,1 0 0,-1 1 0,0-1 0,1 0 0,-1 0 0,1 0 0,-1 0 1,0 1-1,1-1 0,-1 0 0,0 1 0,1-1 0,-1 0 0,0 0 0,1 1 0,-1-1 1,0 0-1,0 1 0,1-1 0,-1 1 0,0-1 0,0 0 0,0 1 0,1-1 0,-1 1 1,0-1-1,0 1 0,0 0 0,0 0-51,1 0 1,-1-1-1,0 1 1,1 0-1,-1 0 1,1-1-1,-1 1 1,1 0-1,-1 0 1,1-1-1,0 1 1,-1-1-1,1 1 1,0 0-1,-1-1 1,1 1-1,0-1 1,0 0-1,0 1 1,-1-1-1,1 0 1,0 1-1,1-1 1,1 0-115,0-1 1,0 0 0,0 0-1,0 0 1,0 0 0,0-1-1,-1 1 1,1-1-1,0 1 1,4-5 0,26-24-1357,-25 21 1057,122-129-2963,-121 130 4235,-7 8 199,-5 15 885,-1 0-1275,3-11-546,1 1 1,0-1 0,1 0 0,-1 1-1,1-1 1,0 0 0,0 0-1,0 0 1,0 1 0,3 3-1,23 42-132,-9-20-30,-2 1-249,-1 1-1,14 46 1,-25-66 300,0 0 0,-2 1-1,1 0 1,-2 0-1,0-1 1,0 1-1,-1 0 1,-1 0-1,-3 22 1,3-32 141,0 0 0,0 0 0,0-1 0,0 1 0,0-1 0,-1 1 0,1-1 0,-1 1 1,1-1-1,-1 0 0,0 0 0,0 0 0,0 0 0,0 0 0,0 0 0,-1 0 0,-3 2 0,4-4-26,1 1-1,0-1 1,0 0 0,-1 1-1,1-1 1,0 0-1,0 0 1,-1 0 0,1 0-1,0 0 1,-1 0-1,1 0 1,0 0-1,0 0 1,-1-1 0,1 1-1,0-1 1,0 1-1,-1-1 1,1 1 0,0-1-1,0 1 1,0-1-1,0 0 1,0 0 0,0 0-1,0 0 1,0 0-1,0 0 1,0 0 0,1 0-1,-1 0 1,0 0-1,1 0 1,-1 0-1,1 0 1,-1-1 0,1 1-1,-1-2 1,-3-8 66,1-1-1,0 1 1,1-1 0,0 0-1,0 1 1,2-1 0,-1 0-1,1 0 1,1 0 0,0 1-1,1-1 1,6-20 0,-2 10-456,2 1-1,0 0 1,1 1 0,1 0 0,23-34-1,-24 41 115,1 0 0,0 1-1,14-13 1,8-4-273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0.399"/>
    </inkml:context>
    <inkml:brush xml:id="br0">
      <inkml:brushProperty name="width" value="0.025" units="cm"/>
      <inkml:brushProperty name="height" value="0.025" units="cm"/>
    </inkml:brush>
  </inkml:definitions>
  <inkml:trace contextRef="#ctx0" brushRef="#br0">75 381 18460,'10'-55'2337,"-9"51"-2100,0-1 0,-1 0 0,0 0 0,0 1 0,-1-1 0,1 0 0,-1 1-1,0-1 1,-2-7 0,3 12-192,0-1-1,0 1 1,-1 0-1,1-1 1,0 1-1,0-1 1,0 1-1,-1 0 1,1-1-1,0 1 1,0 0-1,-1-1 1,1 1-1,0 0 1,0 0-1,-1-1 1,1 1-1,0 0 1,-1 0-1,1-1 1,-1 1-1,1 0 1,0 0-1,-1 0 1,1 0-1,0 0 1,-1 0-1,1-1 1,-1 1-1,1 0 1,-1 0-1,1 0 1,0 0-1,-1 0 1,1 1-1,-1-1 1,-13 12 748,-6 23-273,13-18-480,1 1 0,0 0 0,1 0 0,2 1 0,-1-1 0,2 1 0,1 0 0,1 31 0,0-48-41,0-1 1,0 1-1,0-1 1,0 1-1,0-1 1,0 1-1,1-1 1,-1 1 0,1-1-1,-1 1 1,1-1-1,-1 0 1,1 1-1,0-1 1,0 1-1,-1-1 1,1 0-1,0 0 1,0 0 0,0 0-1,1 1 1,-1-1-1,0-1 1,0 1-1,0 0 1,1 0-1,-1 0 1,2 0-1,-1-1 1,1 0 0,-1 0-1,0-1 1,0 1 0,0-1 0,0 1-1,0-1 1,0 0 0,0 0-1,0 0 1,0 0 0,-1 0-1,1 0 1,0 0 0,-1-1-1,1 1 1,0-1 0,-1 1-1,0-1 1,3-3 0,13-18 18,0 0 1,-2-2 0,23-48 0,25-87 138,-58 146-138,6-15 32,-1 0-1,-2-1 1,-1 0-1,4-44 1,-12 62-19,-4 15-21,-7 20-10,2 12-5,1 0 0,2 0 0,2 1 0,1 0 0,1 48 0,3-73 2,0-1 1,1 0-1,0 0 0,1 1 1,0-1-1,7 19 1,-8-27-1,0-1 0,0 1 1,0 0-1,0 0 1,0 0-1,0-1 1,0 1-1,0 0 1,1-1-1,-1 1 0,0-1 1,1 0-1,0 1 1,-1-1-1,1 0 1,0 0-1,-1 0 0,1 0 1,0 0-1,0 0 1,0-1-1,0 1 1,0-1-1,0 1 0,0-1 1,0 0-1,0 1 1,0-1-1,0 0 1,0-1-1,0 1 0,0 0 1,0 0-1,0-1 1,0 0-1,0 1 1,0-1-1,0 0 0,0 0 1,0 0-1,-1 0 1,3-1-1,6-4 0,0-1 1,-1 0-1,0-1 0,0 1 1,0-2-1,-1 1 0,0-1 1,-1-1-1,7-10 0,-5 6 6,-1 0 0,0 0 1,-1-1-1,-1 0 0,0 0 0,4-19 0,-9 29-8,0 0 0,-1 0 0,0 0 0,0 0 0,0-7 0,0 11 2,0 1 0,0-1 1,0 1-1,0 0 0,0-1 0,-1 1 0,1-1 0,0 1 0,0-1 0,0 1 0,0 0 0,-1-1 0,1 1 0,0-1 0,0 1 0,-1 0 0,1-1 0,0 1 0,0 0 0,-1-1 0,1 1 0,-1 0 0,1 0 0,0-1 0,-1 1 0,0 0-1,0 0-1,0 1 1,0-1-1,0 0 1,0 1-1,1-1 0,-1 0 1,0 1-1,0-1 1,0 1-1,1 0 0,-1-1 1,0 1-1,1 0 1,-1-1-1,1 1 1,-1 0-1,0 1 0,-6 9-16,1-1 0,1 1 0,-1 1-1,2-1 1,0 1 0,0-1 0,1 1 0,1 0-1,0 1 1,0-1 0,1 18 0,0-27 16,1 0 0,0 0 1,1 0-1,-1-1 0,0 1 1,1 0-1,0 0 0,0 0 1,-1-1-1,2 1 0,-1 0 1,0-1-1,0 1 0,4 4 1,-4-6 1,0 0 0,1 0 0,-1 0 0,0 0 0,1-1 0,-1 1 0,1 0 0,-1-1 0,0 1 0,1-1 0,0 1 0,-1-1 0,1 1 0,-1-1 0,1 0 0,-1 0 0,1 0 0,0 0 0,-1 0 0,1 0 0,-1 0 0,1-1 0,0 1 0,-1-1 0,1 1 0,-1-1 0,3-1 0,5-2-6,0-1 0,0 0 0,-1-1 0,1 0 0,-1 0 0,-1-1 0,1 0-1,-1 0 1,-1-1 0,8-9 0,-3 1-7,0-1 0,-1-1-1,0 1 1,8-24 0,-15 32 31,0 0 0,0 1 0,0-1 0,-1-1 0,0 1 0,-1 0 0,0 0 0,-1-1 0,0 1 0,0 0 0,-1-1 0,-3-13 0,4 23-38,0-1 1,0 1 0,0-1 0,0 1-1,0-1 1,0 1 0,0-1 0,1 1-1,-1-1 1,0 1 0,0-1 0,0 1-1,0-1 1,1 1 0,-1 0-1,0-1 1,0 1 0,1-1 0,-1 1-1,0 0 1,1-1 0,-1 1 0,0 0-1,1-1 1,-1 1 0,1 0 0,-1 0-1,0-1 1,1 1 0,-1 0 0,1 0-1,-1 0 1,1-1 0,-1 1-1,1 0 1,0 0 0,24-4-2165,-17 3 1048,46-6-658,-24-2 685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0.928"/>
    </inkml:context>
    <inkml:brush xml:id="br0">
      <inkml:brushProperty name="width" value="0.025" units="cm"/>
      <inkml:brushProperty name="height" value="0.025" units="cm"/>
    </inkml:brush>
  </inkml:definitions>
  <inkml:trace contextRef="#ctx0" brushRef="#br0">0 90 17564,'1'0'96,"0"0"0,0 0-1,-1 0 1,1 1 0,0-1 0,-1 0 0,1 1 0,-1-1 0,1 0 0,0 1 0,-1-1-1,1 1 1,-1-1 0,1 1 0,-1-1 0,1 1 0,-1-1 0,1 1 0,-1 0 0,0-1 0,1 1-1,-1 0 1,0-1 0,0 1 0,1 0 0,-1 0 0,5 26 382,-3-20-158,12 93 2268,-7-44-2122,2 0 0,3 0 0,20 55 0,-31-106-450,1-1 1,0 1 0,0 0-1,1-1 1,0 1 0,-1-1-1,2 0 1,-1 0 0,0 0-1,5 5 1,-6-8-4,0 0 0,-1 0-1,1 0 1,0 0 0,0 0 0,0-1 0,0 1-1,0-1 1,0 1 0,0-1 0,0 1 0,0-1 0,0 0-1,0 0 1,0 0 0,0 0 0,0-1 0,0 1-1,0 0 1,0-1 0,0 1 0,0-1 0,0 0-1,0 0 1,0 0 0,0 0 0,-1 0 0,3-1 0,3-4 36,1 1 0,-1-1 1,-1-1-1,1 1 0,-1-1 1,0 0-1,-1-1 0,0 1 1,7-13-1,4-12 132,13-37-1,-19 44-92,11-26-137,-1-1 0,-3-1-1,18-104 1,-33 128-1315,-2 28 1212,0 1 1,1-1-1,-1 0 0,0 0 0,0 0 0,0 0 1,0 0-1,0 0 0,-1 0 0,1 0 1,0 0-1,0 0 0,-1 1 0,1-1 1,0 0-1,-1 0 0,1 0 0,-1 0 0,1 1 1,-1-1-1,1 0 0,-1 1 0,-1-2 1,-4 4-806,0 7-331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1.406"/>
    </inkml:context>
    <inkml:brush xml:id="br0">
      <inkml:brushProperty name="width" value="0.025" units="cm"/>
      <inkml:brushProperty name="height" value="0.025" units="cm"/>
    </inkml:brush>
  </inkml:definitions>
  <inkml:trace contextRef="#ctx0" brushRef="#br0">0 164 14179,'6'24'2000,"7"-1"-1199,0-11-585,0-2 1816,3-7-1968,-1-3 360,1-8-392,0 1-280</inkml:trace>
  <inkml:trace contextRef="#ctx0" brushRef="#br0" timeOffset="1">198 46 17724,'-8'15'960,"0"1"0,0-1 0,-8 29 0,14-34-716,-1-1 0,1 1 1,1-1-1,0 1 0,0 0 1,1 0-1,1 18 0,-1-27-214,0 1 1,1-1-1,-1 1 0,0-1 0,1 1 0,-1-1 0,0 1 0,1-1 0,0 1 0,-1-1 1,1 0-1,0 1 0,0-1 0,0 0 0,0 0 0,0 0 0,0 0 0,0 1 0,0-2 1,2 3-1,-2-3 7,1 0 0,-1 1 0,0-1 0,1 0 0,-1 0 0,1 1 0,-1-1 0,0 0 0,1-1 0,-1 1 0,0 0 0,1 0 0,-1 0 0,0-1 0,1 1 0,-1-1 0,0 1 0,2-2 0,2 0 64,0-2 0,0 1 0,-1 0 0,1-1-1,-1 0 1,0 0 0,1 0 0,-2-1 0,5-5 0,-2 1-29,-2 0 0,1 0 0,-1 0 1,-1 0-1,0 0 0,0-1 0,-1 1 0,0-1 0,0 0 1,-1 0-1,-1 0 0,1 0 0,-2 0 0,1 0 0,-1 1 0,-1-1 1,-3-13-1,-8 1-590,13 21 460,-1 1-1,1 0 1,0-1 0,0 1-1,0-1 1,-1 1 0,1 0-1,0-1 1,-1 1 0,1 0-1,0-1 1,-1 1 0,1 0-1,0 0 1,-1-1 0,1 1-1,-1 0 1,1 0 0,0 0-1,-1-1 1,1 1 0,-1 0-1,1 0 1,-1 0 0,1 0 0,-1 0-1,1 0 1,0 0 0,-1 0-1,1 0 1,-1 0 0,1 0-1,-1 0 1,1 0 0,-1 0-1,1 1 1,0-1 0,-1 0-1,1 0 1,-1 0 0,1 1-1,0-1 1,-1 0 0,1 0-1,0 1 1,-1-1 0,1 0-1,0 1 1,-1 0 0,1 0-46,-1 0 1,1 0 0,0 0-1,-1 0 1,1 1 0,0-1-1,0 0 1,0 0 0,0 0-1,0 0 1,0 1-1,1-1 1,-1 0 0,0 0-1,1 0 1,-1 0 0,0 0-1,1 0 1,-1 0 0,1 0-1,0 0 1,-1 0 0,1 0-1,0 0 1,0 0-1,-1 0 1,1-1 0,0 1-1,2 1 1,14 2-856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1.897"/>
    </inkml:context>
    <inkml:brush xml:id="br0">
      <inkml:brushProperty name="width" value="0.025" units="cm"/>
      <inkml:brushProperty name="height" value="0.025" units="cm"/>
    </inkml:brush>
  </inkml:definitions>
  <inkml:trace contextRef="#ctx0" brushRef="#br0">53 1 14795,'-28'68'7236,"22"-54"-7000,2 1-1,-1 0 1,2 0-1,-3 30 1,6-44-231,0 0-1,0-1 1,0 1-1,0 0 1,0 0-1,0 0 1,0 0 0,1-1-1,-1 1 1,0 0-1,1 0 1,-1 0 0,1-1-1,-1 1 1,1 0-1,-1-1 1,1 1 0,-1 0-1,1-1 1,-1 1-1,1-1 1,0 1-1,-1-1 1,1 1 0,0-1-1,0 0 1,-1 1-1,1-1 1,0 0 0,0 1-1,0-1 1,0 0-1,-1 0 1,1 0 0,0 0-1,0 0 1,0 0-1,0 0 1,-1 0-1,1 0 1,0 0 0,0 0-1,1-1 1,7-1-81,0 0 1,-1 0 0,13-6-1,-9 3-43,-2 2-16,1 0-1,-1 1 0,18-2 1,-26 4 116,0 0 0,0 0 0,0 0 0,0 0 0,0 0 0,0 0 1,0 1-1,0-1 0,0 1 0,0 0 0,3 1 0,-4-1 16,-1-1-1,1 1 0,0 0 1,-1-1-1,1 1 0,0 0 1,-1 0-1,1 0 1,-1-1-1,1 1 0,-1 0 1,0 0-1,1 0 0,-1 0 1,0 0-1,0 0 1,1 0-1,-1 0 0,0 0 1,0 0-1,0-1 0,0 1 1,0 0-1,-1 0 1,1 0-1,0 2 0,-2 2 28,0 1 0,0-1 0,0 1 0,-1-1 0,1 0 0,-1 0 0,-1 0-1,1 0 1,-1 0 0,0-1 0,0 1 0,-5 4 0,-1-1-137,-1 1-1,1-1 1,-1-1 0,-17 8-1,27-14 21,0 0-1,-1 0 1,1-1-1,-1 1 1,1 0-1,-1-1 1,1 0-1,-1 1 1,0-1-1,1 0 1,-1 0-1,1 0 1,-1 0-1,0 0 1,1 0-1,-1 0 0,-2-1 1,3 1-12,0-1 0,0 0 0,1 1 0,-1-1 0,0 0 0,0 1 0,0-1 0,0 0 1,1 0-1,-1 0 0,0 0 0,1 0 0,-1 0 0,1 0 0,-1 0 0,1 0 0,-1 0 0,1 0 0,0-1 0,-2-6-231,1 0 0,1-1-1,0 1 1,0 0 0,2-14-1,6-31-815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2.271"/>
    </inkml:context>
    <inkml:brush xml:id="br0">
      <inkml:brushProperty name="width" value="0.025" units="cm"/>
      <inkml:brushProperty name="height" value="0.025" units="cm"/>
    </inkml:brush>
  </inkml:definitions>
  <inkml:trace contextRef="#ctx0" brushRef="#br0">1 0 16596,'0'0'67,"0"0"0,1 0 0,-1 0 0,0 0 1,1 0-1,-1 0 0,0 1 0,1-1 1,-1 0-1,0 0 0,1 0 0,-1 0 1,0 0-1,1 1 0,-1-1 0,0 0 1,1 0-1,-1 1 0,0-1 0,0 0 0,0 0 1,1 1-1,-1-1 0,0 0 0,0 1 1,0-1-1,1 0 0,-1 1 0,0-1 1,0 0-1,0 1 0,0-1 0,0 0 1,0 1-1,0-1 0,0 0 0,0 1 0,0-1 1,0 1-1,0-1 0,0 21 171,0-18 18,-3 67 2041,11 130 1,-3-162-2140,2 0 0,1 0 0,2 0 0,29 69 0,-21-76-422,-23-51-359,-70-156-68,75 174 692,-8-28 190,8 30-183,0-1 1,0 0 0,0 1 0,0-1-1,0 0 1,0 1 0,0-1 0,0 0 0,1 1-1,-1-1 1,0 1 0,0-1 0,1 0-1,-1 1 1,0-1 0,1 1 0,-1-1 0,1 1-1,-1-1 1,1 1 0,-1-1 0,1 1 0,-1 0-1,1-1 1,-1 1 0,1 0 0,-1-1-1,1 1 1,0 0 0,-1 0 0,1-1 0,0 1-1,-1 0 1,1 0 0,-1 0 0,1 0 0,0 0-1,-1 0 1,2 0 0,32-2 239,1-1 1,-1-2-1,42-11 1,-61 12-164,-1 0-1,1-2 1,-1 0 0,0 0 0,-1-1-1,0-1 1,0-1 0,0 1 0,19-19 0,-25 18 37,-9 9 42,-13 15-30,10-8-110,1 2 0,0-1 0,0 0 0,1 1 0,-3 10 0,5-16-20,0 1 0,1-1 0,-1 1 0,1-1 0,-1 1 0,1 0 0,0-1 0,0 1 0,1-1 0,-1 1 1,1 0-1,0-1 0,0 1 0,0-1 0,2 6 0,-2-8 0,1 0 1,-1 1-1,0-1 0,1 0 1,-1 1-1,0-1 0,1 0 0,0 0 1,-1 0-1,1-1 0,-1 1 1,1 0-1,0 0 0,0-1 1,-1 1-1,1-1 0,0 0 1,0 1-1,0-1 0,0 0 0,-1 0 1,1 0-1,0 0 0,0-1 1,0 1-1,0 0 0,-1-1 1,4-1-1,4 0 14,0-2 0,-1 1 1,1-1-1,11-8 0,14-11 56,45-39-1,-12 8-19,-64 51-62,1 0 0,0 0 0,0 1 0,0 0 0,0 0 0,7-3 0,-10 5 5,-1 0 1,1-1-1,-1 1 1,1 0-1,-1 0 1,1 0-1,-1 0 1,1 0-1,-1 0 1,1 1-1,-1-1 1,1 0-1,-1 0 1,1 0-1,-1 0 1,1 1-1,-1-1 0,1 0 1,-1 0-1,1 1 1,-1-1-1,0 0 1,1 1-1,0 1 0,0-1-1,0 0 0,-1 0 1,1 1-1,-1-1 0,1 1 0,-1-1 1,0 0-1,1 1 0,-1-1 1,0 1-1,0 2 0,-4 38-753,1-27 234,4-12 343,1-2-58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2.769"/>
    </inkml:context>
    <inkml:brush xml:id="br0">
      <inkml:brushProperty name="width" value="0.025" units="cm"/>
      <inkml:brushProperty name="height" value="0.025" units="cm"/>
    </inkml:brush>
  </inkml:definitions>
  <inkml:trace contextRef="#ctx0" brushRef="#br0">0 32 17428,'1'16'878,"1"-1"0,0 1 1,7 20-1,-1-1 394,4 28 8,2 10-216,29 92-1,-40-157-981,0 0-1,0 0 1,1 0-1,0-1 1,0 1 0,1-1-1,7 9 1,-10-14-48,1 0 0,-1 1 0,0-1 1,1-1-1,-1 1 0,1 0 0,-1-1 0,1 1 1,0-1-1,0 0 0,0 0 0,0 0 0,0 0 1,0 0-1,0-1 0,0 1 0,0-1 1,0 0-1,0 0 0,0 0 0,0 0 0,0 0 1,4-2-1,1 0 16,0-1 0,-1 0 1,1 0-1,-1-1 0,0 0 0,0 0 1,-1-1-1,1 0 0,-1 0 1,0 0-1,0-1 0,6-8 0,6-8 114,-2 0 0,18-32 0,-17 23-76,-1 1 0,-1-2-1,-2 0 1,-2-1 0,0 0-1,-3 0 1,9-60 0,-16 83-128,-1 7-15,1 0 0,-1-1-1,1 1 1,-1-1 0,0 1-1,0-1 1,-1 1 0,1-1-1,-1 1 1,1 0 0,-1-1-1,-2-5 1,2 9 24,1 0 0,0-1-1,-1 1 1,1-1 0,-1 1 0,1 0-1,0-1 1,-1 1 0,1 0 0,-1 0-1,1-1 1,-1 1 0,1 0 0,-1 0-1,1 0 1,-1-1 0,1 1 0,-1 0-1,1 0 1,-1 0 0,0 0 0,1 0 0,-1 0-1,1 0 1,-1 0 0,1 0 0,-1 1-1,1-1 1,-1 0 0,1 0 0,-1 0-1,1 0 1,-1 1 0,1-1 0,-1 1-1,-20 14-229,13-9 55,-20 15-298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3.521"/>
    </inkml:context>
    <inkml:brush xml:id="br0">
      <inkml:brushProperty name="width" value="0.025" units="cm"/>
      <inkml:brushProperty name="height" value="0.025" units="cm"/>
    </inkml:brush>
  </inkml:definitions>
  <inkml:trace contextRef="#ctx0" brushRef="#br0">0 480 16900,'13'8'1300,"-9"-5"-805,0 0 0,-1-1 0,2 0 0,-1 0 0,8 3 0,-10-5-334,0 1 1,0-1-1,0 0 0,0 0 1,0 0-1,0 0 1,0 0-1,0 0 0,0-1 1,0 1-1,0-1 0,0 1 1,0-1-1,0 0 0,0 0 1,-1 0-1,3-1 0,5-4 128,0-1 0,0 0-1,-1-1 1,0 1-1,-1-1 1,1-1-1,6-10 1,0-3-136,23-44-1,-21 30-117,-2 0 0,-2-1 0,12-56 0,-25 155-20,1-30-20,-1-16 2,2 53-2,0-62 9,0 0-1,0 0 0,0 0 0,1 0 1,0-1-1,0 1 0,5 9 0,-6-15-2,-1 0 0,1 0 0,-1 0-1,1 0 1,0 0 0,0 0 0,0 0-1,-1 0 1,1 0 0,0 0-1,0 0 1,0 0 0,0-1 0,0 1-1,1 0 1,-1-1 0,0 1 0,0-1-1,0 1 1,1-1 0,-1 0 0,0 1-1,0-1 1,1 0 0,-1 0 0,0 0-1,1 0 1,-1 0 0,0 0-1,0 0 1,1 0 0,-1-1 0,0 1-1,0 0 1,1-1 0,-1 1 0,0-1-1,0 1 1,0-1 0,0 0 0,0 0-1,0 1 1,2-2 0,2-3 13,0 1 0,0-1 0,0 0 1,0 0-1,-1-1 0,8-11 0,-2 0 25,-1-1-1,0 0 1,-2 0-1,0-1 0,-1 0 1,-1 0-1,0-1 0,3-37 1,-10 48-30,-1 11-7,-5 13-12,-20 85-13,26-88 20,0 1 0,0-1 1,1 1-1,0 0 1,1 0-1,2 13 1,-2-25 2,0 0 1,1 0-1,-1 0 1,0 1-1,0-1 0,0 0 1,1 0-1,-1 0 1,1 0-1,-1 0 0,1 0 1,-1 0-1,1 0 1,-1-1-1,1 1 1,0 0-1,0 0 0,-1 0 1,1-1-1,0 1 1,0 0-1,0-1 1,0 1-1,1 0 0,-1-1 2,1 0-1,-1 1 1,1-1-1,-1 0 1,1 0-1,-1-1 1,0 1-1,1 0 1,-1 0-1,1-1 1,-1 1-1,0-1 1,1 1-1,-1-1 1,2-1 0,5-2 5,-1-1 0,-1 0 0,1-1 0,-1 0 0,7-6 0,4-9 19,21-34-1,-28 39-19,1-1 0,1 2 0,0-1-1,21-18 1,-32 33-6,-1 1-1,1-1 0,-1 1 1,1-1-1,-1 1 0,1-1 1,-1 1-1,1 0 0,-1-1 1,1 1-1,-1 0 1,1 0-1,0-1 0,-1 1 1,1 0-1,0 0 0,-1 0 1,1 0-1,0 0 0,-1 0 1,1 0-1,0 0 1,-1 0-1,1 0 0,-1 0 1,1 0-1,0 0 0,-1 1 1,1-1-1,0 0 0,-1 0 1,2 1-1,-1 1 0,0-1 0,0 0 0,0 1 0,0 0 0,0-1 0,0 1 1,0-1-1,0 1 0,-1 0 0,1 0 0,0 2 0,2 8-5,-1 1 1,0 18-1,-1-29 5,-1 21-2,-1-17 3,1 1 1,0-1-1,1 0 1,-1 1-1,1-1 1,1 0-1,1 7 1,-3-12-2,1-1 1,-1 0 0,0 1-1,0-1 1,0 1-1,1-1 1,-1 0 0,0 0-1,1 1 1,-1-1 0,0 0-1,1 1 1,-1-1-1,0 0 1,1 0 0,-1 0-1,0 1 1,1-1-1,-1 0 1,1 0 0,-1 0-1,0 0 1,1 0-1,-1 0 1,1 0 0,-1 0-1,1 0 1,-1 0-1,0 0 1,1 0 0,-1 0-1,1 0 1,-1 0-1,0 0 1,1 0 0,-1-1-1,1 1 1,-1 0-1,0 0 1,1 0 0,-1-1-1,0 1 1,1 0 0,-1 0-1,0-1 1,1 1-1,-1 0 1,0-1 0,0 1-1,1-1 1,15-19-1,-16 19 1,7-10 40,-1 0 1,0-1 0,0 0 0,-2 0 0,1 0 0,-2-1 0,1 0 0,1-20 0,-3 10 168,-1 0 0,-1 1 1,0-1-1,-6-25 0,6 48-295,1-1 0,-1 1 0,0 0 0,0-1 0,0 1 0,0 0 0,0-1 0,0 1 0,1 0 0,-1-1 0,0 1 0,0 0 0,1-1 0,-1 1 0,0 0 0,0-1 0,1 1-1,-1 0 1,0 0 0,1-1 0,-1 1 0,0 0 0,1 0 0,-1 0 0,0 0 0,1-1 0,-1 1 0,1 0 0,-1 0 0,0 0 0,1 0 0,18-3-2379,-8 2 1742,6-4-174,3 1-152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30.791"/>
    </inkml:context>
    <inkml:brush xml:id="br0">
      <inkml:brushProperty name="width" value="0.025" units="cm"/>
      <inkml:brushProperty name="height" value="0.025" units="cm"/>
    </inkml:brush>
  </inkml:definitions>
  <inkml:trace contextRef="#ctx0" brushRef="#br0">5809 198 7370,'-100'-37'746,"-2"5"0,-1 4 1,-197-27-1,-325 10 692,-1155 97-902,336 48-721,1217-93-85,-236 10-1209,5 21 526,251-8 497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4.267"/>
    </inkml:context>
    <inkml:brush xml:id="br0">
      <inkml:brushProperty name="width" value="0.025" units="cm"/>
      <inkml:brushProperty name="height" value="0.025" units="cm"/>
    </inkml:brush>
  </inkml:definitions>
  <inkml:trace contextRef="#ctx0" brushRef="#br0">0 252 14971,'0'0'166,"0"0"-1,0-1 0,0 1 1,0 0-1,1-1 0,-1 1 1,0 0-1,0-1 0,0 1 0,0 0 1,0-1-1,0 1 0,1 0 1,-1-1-1,0 1 0,0 0 1,0-1-1,1 1 0,-1 0 1,0 0-1,0-1 0,1 1 1,-1 0-1,0 0 0,1 0 1,-1-1-1,0 1 0,0 0 1,1 0-1,-1 0 0,0 0 1,1 0-1,-1 0 0,1 0 1,-1 0-1,0 0 0,1 0 1,-1 0-1,0 0 0,1 0 1,-1 0-1,0 0 0,1 0 1,-1 0-1,0 0 0,1 0 1,-1 0-1,0 1 0,1-1 1,0 1-12,0-1 1,0 1 0,-1 0 0,1-1 0,0 1 0,-1 0-1,1 0 1,-1-1 0,1 1 0,-1 0 0,1 0-1,-1 0 1,1 0 0,-1 0 0,0 0 0,1 0-1,-1 1 1,0 11 29,-1 1-1,0-1 1,-1 0-1,-5 22 1,4-24-171,0 0 1,1-1-1,0 1 1,1 0-1,1 0 1,-1 0-1,3 17 1,-2-28-11,0 1-1,0-1 1,0 1 0,0 0 0,1-1 0,-1 1 0,0-1 0,0 1-1,0 0 1,1-1 0,-1 1 0,0-1 0,1 1 0,-1-1 0,1 1-1,-1-1 1,0 1 0,1-1 0,-1 0 0,1 1 0,-1-1-1,1 1 1,-1-1 0,1 0 0,-1 0 0,1 1 0,0-1 0,-1 0-1,1 0 1,1 1 0,-1-1 2,1-1 0,0 1 0,-1 0 0,1-1 0,0 1 0,-1-1 1,1 1-1,0-1 0,-1 0 0,1 1 0,1-2 0,4-3 13,0-1-1,0 1 1,8-9 0,2-5 28,-1 0-1,-1 0 1,21-39 0,-27 43-12,-1 0-1,-1-1 1,-1 0 0,0 0-1,-2-1 1,5-20 0,-10 25 36,-5 15 14,-5 18 26,10-18-106,0 0 0,1 0 0,-1 0 1,1 0-1,0 0 0,-1 0 1,1 0-1,1 0 0,-1 0 0,0 0 1,1 0-1,0 0 0,-1 0 0,1 0 1,0 0-1,1-1 0,-1 1 0,3 4 1,-3-6 1,1 1-1,0-1 1,0 0 0,-1 1 0,1-1 0,0 0-1,0 0 1,0 0 0,0-1 0,0 1 0,0 0 0,1-1-1,-1 1 1,0-1 0,0 0 0,0 0 0,0 0-1,1 0 1,-1 0 0,0 0 0,0-1 0,0 1 0,0-1-1,0 1 1,1-1 0,-1 0 0,2-1 0,13-5 27,-1-1 0,0-1 0,0 0 0,-1-1 0,-1-1 0,1-1 0,-2 0 0,1 0 0,-2-1 0,0-1 0,0 0 0,-2-1 0,1 0 0,-2 0 0,9-19 0,-17 31-32,0 0 0,0 0 1,0 0-1,0 0 0,-1 0 0,1 0 1,-1 0-1,0 0 0,0 0 0,0 0 1,0-5-1,-1 7-1,1 0 0,0 1 0,0-1 0,0 1 0,-1-1 0,1 1 0,0-1 0,0 0 0,-1 1 0,1-1 0,-1 1 0,1-1 0,0 1 0,-1 0 0,1-1 0,-1 1 0,1-1 0,-1 1 0,1 0 0,-1-1 0,0 1 0,0 0 0,0-1-1,0 1 1,-1 0-1,1 0 1,0 0-1,-1 0 1,1 0-1,0 1 1,0-1-1,-1 0 1,1 1-1,0-1 1,0 1-1,-1-1 0,1 1 1,-1 0-1,-6 4-5,1 0 0,0 1 0,0-1 0,0 1 0,1 1 0,-1-1 0,2 1 0,-1 1 0,1-1 0,0 1 0,0-1 0,-5 15 0,8-17 5,0 0 0,1 0 0,-1 0 0,1 0 1,0 0-1,0 0 0,1 1 0,0-1 0,0 0 0,0 7 0,1-8 1,0-1 0,0 0 0,0 0 0,0 0 0,0 0 0,0 0-1,1 0 1,-1 0 0,1 0 0,0 0 0,0-1 0,0 1 0,1-1-1,-1 1 1,0-1 0,1 0 0,3 3 0,3 0-37,-1-1 0,1 0 0,0 0 1,0-1-1,1 0 0,-1 0 0,0-1 0,1 0 1,0-1-1,11 0 0,-3 0-110,1-1 1,0-1-1,-1-1 1,27-6-1,-15-2-54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4.797"/>
    </inkml:context>
    <inkml:brush xml:id="br0">
      <inkml:brushProperty name="width" value="0.025" units="cm"/>
      <inkml:brushProperty name="height" value="0.025" units="cm"/>
    </inkml:brush>
  </inkml:definitions>
  <inkml:trace contextRef="#ctx0" brushRef="#br0">0 357 18620,'33'-24'1720,"7"-14"-1088,5-2-231,12-6 663,6-1-152,2 3-416,-1 2-328,-8 8-584,-4 8-312,-22 14-208,-12 8 640,-20 8-224,-11 8-249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5.295"/>
    </inkml:context>
    <inkml:brush xml:id="br0">
      <inkml:brushProperty name="width" value="0.025" units="cm"/>
      <inkml:brushProperty name="height" value="0.025" units="cm"/>
    </inkml:brush>
  </inkml:definitions>
  <inkml:trace contextRef="#ctx0" brushRef="#br0">1 403 17780,'26'-6'1784,"12"-15"-984,8-11-264,13-10 697,5-5-105,1-7-608,-2-1-752,-11 1 416,-9 4-104,-6 8-256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7.049"/>
    </inkml:context>
    <inkml:brush xml:id="br0">
      <inkml:brushProperty name="width" value="0.025" units="cm"/>
      <inkml:brushProperty name="height" value="0.025" units="cm"/>
    </inkml:brush>
  </inkml:definitions>
  <inkml:trace contextRef="#ctx0" brushRef="#br0">154 69 17084,'0'-8'578,"0"2"-36,0 1 0,-1-1 0,1 1 0,-1-1 0,-1 1-1,1 0 1,-3-7 0,4 11-448,-1 1 1,1-1-1,-1 0 0,1 1 1,-1-1-1,1 1 0,-1-1 1,1 0-1,-1 1 0,1-1 1,-1 1-1,0 0 0,1-1 1,-1 1-1,0-1 0,0 1 1,1 0-1,-1 0 0,0-1 1,0 1-1,1 0 0,-2 0 1,0 0 50,0 0 0,0 1 0,0-1 0,0 0 0,0 1 0,0 0 0,0-1 0,0 1 0,0 0 0,0 0 0,0 0 0,-2 2 0,-3 3-21,0 0-1,0 0 1,1 0-1,0 1 1,0 0-1,1 0 1,-1 1-1,2 0 1,-7 12-1,3-4-155,1 1-1,1 0 0,-8 32 0,14-48 16,-1 0-1,1 0 1,0 1-1,0-1 0,-1 1 1,1-1-1,0 0 1,0 1-1,1-1 0,-1 0 1,0 1-1,1 0 0,-1-1 10,0-1 0,0 0 0,0 0 0,1 1 0,-1-1 0,0 0 0,0 0 0,1 0 0,-1 1-1,0-1 1,0 0 0,1 0 0,-1 0 0,0 0 0,0 1 0,1-1 0,-1 0 0,0 0 0,1 0-1,-1 0 1,0 0 0,1 0 0,-1 0 0,0 0 0,0 0 0,1 0 0,-1 0 0,0 0 0,1 0-1,-1 0 1,1 0 0,3-2-67,0 0-1,0 0 1,0 0-1,0 0 1,5-5-1,3-1-35,0 1 28,-1 2 0,1-1 0,1 1 0,-1 1 1,1 0-1,-1 1 0,1 0 0,0 1 0,18-1 0,-27 3 77,-1 0 0,1 0 0,0 0 0,-1 1 0,1-1 0,0 1 1,-1 0-1,1 0 0,0 0 0,-1 0 0,1 1 0,-1-1 0,0 1 0,0 0 0,0 0 0,0 0 1,0 1-1,0-1 0,0 1 0,0-1 0,-1 1 0,0 0 0,1 0 0,-1 0 0,0 0 1,-1 0-1,1 1 0,0-1 0,-1 1 0,0-1 0,0 1 0,0-1 0,0 1 0,0 0 0,-1-1 1,0 1-1,0 4 0,0 1 31,0 1 1,-1-1-1,0 1 1,-1-1 0,0 0-1,0 1 1,-1-1-1,-1 0 1,1 0-1,-9 13 1,3-6 52,-1-1 1,-1 0-1,0-1 1,-22 23-1,28-33-133,1 1 0,-1-1-1,-1-1 1,1 1 0,-9 4-1,13-7 1,0-1 0,0 1 1,0-1-1,0 1 0,0-1 0,0 0 0,0 1 0,0-1 0,0 0 0,-1 0 0,1 1 0,0-1 0,0 0 1,0 0-1,0 0 0,0-1 0,0 1 0,0 0 0,0 0 0,0-1 0,0 1 0,0 0 0,0-1 0,0 1 1,0-1-1,0 1 0,0-1 0,0 0 0,0 1 0,0-1 0,0 0 0,1 0 0,-1 1 0,0-1 0,1 0 1,-1 0-1,0 0 0,1 0 0,-1 0 0,1-1 0,-2-5-96,0-1 0,1 1 0,0 0 0,0-1 0,1 1 1,0-15-1,4-27-577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7.826"/>
    </inkml:context>
    <inkml:brush xml:id="br0">
      <inkml:brushProperty name="width" value="0.025" units="cm"/>
      <inkml:brushProperty name="height" value="0.025" units="cm"/>
    </inkml:brush>
  </inkml:definitions>
  <inkml:trace contextRef="#ctx0" brushRef="#br0">1 151 15195,'1'-2'263,"16"-23"1276,-7 18-510,-9 7-988,-1 0-1,0 0 0,1 0 1,-1 0-1,0 0 0,1 0 0,-1 0 1,0 0-1,1 0 0,-1 0 1,0 0-1,0 0 0,1 0 1,-1 0-1,0 1 0,0-1 1,1 0-1,-1 0 0,0 0 1,0 1-1,1-1 0,-1 0 0,0 0 1,0 0-1,0 1 0,1-1 1,-1 0-1,0 0 0,0 1 1,0-1-1,0 0 0,0 1 1,0-1-1,0 0 0,1 1 1,2 14 943,0 1 1,0-1 0,-1 1-1,-1 31 1,0-1-239,0-30-554,12 120 830,-10-113-919,2 0 1,0 0-1,15 38 1,-18-57-98,0 0 0,0 0 0,0-1 0,0 1 0,6 5 0,-8-9-5,0 1 0,1-1 0,-1 0 0,0 1 0,1-1 0,-1 1 0,0-1 0,1 0 0,-1 1 0,1-1 0,-1 0 0,1 0 0,-1 1 0,0-1 0,1 0 0,-1 0 0,1 0 0,-1 1 0,1-1 0,-1 0 0,1 0 0,-1 0 0,1 0 0,-1 0 0,1 0 0,-1 0 0,1 0 0,0 0 0,-1 0 0,1-1 0,-1 1 0,0 0 0,1 0 0,-1 0 0,1-1 0,-1 1 0,1 0 0,-1 0 0,1-1 0,-1 1 0,0 0 0,1-1 0,-1 1 0,0-1 0,1 1 0,-1 0 0,0-1 0,1 1 0,-1-1 0,0 1 0,0-1 0,0 1 0,0-1 0,1 1 0,-1-1 0,2-5 6,-1-1 0,1 1-1,-1 0 1,0 0 0,-1-1 0,1 1 0,-1 0-1,0-1 1,-1 1 0,0 0 0,-3-13 0,0 3 9,-1 0 1,-1 1-1,-10-21 1,16 35-17,-1-2-3,0 0 0,-1 0 1,1 0-1,-1 0 0,0 0 1,0 0-1,0 1 1,0-1-1,0 1 0,0-1 1,-1 1-1,1 0 0,-1 0 1,0 0-1,0 0 0,-3-2 1,6 4 0,-1 0-1,1 0 1,0 0 0,0 0-1,-1 0 1,1 0 0,0 0 0,-1 0-1,1 0 1,0 0 0,0 0 0,-1 0-1,1 0 1,0 0 0,-1 0 0,1 0-1,0 0 1,0 1 0,-1-1-1,1 0 1,0 0 0,0 0 0,-1 0-1,1 1 1,0-1 0,0 0 0,0 0-1,-1 0 1,1 1 0,0-1 0,0 0-1,0 0 1,0 1 0,0-1 0,-1 0-1,1 0 1,0 1 0,1 15-63,9 15-34,-8-27 84,0 1 0,1-1 0,-1 0 0,1 0 0,0-1-1,0 1 1,1-1 0,-1 1 0,1-1 0,0 0 0,0 0-1,0-1 1,0 1 0,0-1 0,0 0 0,1 0 0,6 2-1,-7-3 9,1-1-1,-1 1 1,0-1-1,0 0 0,0 0 1,0-1-1,0 1 1,0-1-1,0 0 0,0 0 1,0 0-1,0 0 1,-1-1-1,1 0 0,0 0 1,-1 0-1,1 0 1,-1 0-1,0-1 0,0 1 1,4-5-1,0 0 11,0-1 0,-1 0 0,1-1 0,-2 1 0,1-1 1,6-16-1,-2 1 76,10-37 0,-15 107-15,-4-25-70,5 57-20,-5-70 25,0 0 0,1 0-1,0-1 1,0 1 0,1-1-1,0 0 1,7 12 0,-9-18 2,-1 0 1,1 0 0,0 0 0,-1 0-1,1 0 1,0 0 0,0 0 0,0 0 0,0 0-1,0-1 1,0 1 0,0 0 0,0-1-1,0 1 1,0-1 0,0 1 0,0-1-1,1 1 1,-1-1 0,0 0 0,0 0 0,1 1-1,-1-1 1,0 0 0,2 0 0,-1-1 3,1 0 1,-1 1 0,1-1 0,-1 0 0,1 0 0,-1-1 0,0 1 0,0 0 0,0-1-1,0 0 1,3-2 0,4-5 16,-1 0 0,0-1 0,-1 1 0,8-15 0,-2 2 16,-1 0-1,-1-2 0,-1 1 1,-1-1-1,-1 0 0,-1-1 1,-2 0-1,0 0 0,1-35 1,-6 60-38,0 0 1,0 0-1,0 0 0,0 1 1,0-1-1,0 0 0,0 0 1,0 0-1,0 0 1,-1 0-1,1 0 0,0 0 1,0 0-1,0 0 1,0 0-1,0 0 0,0 0 1,0 0-1,0 0 1,0 0-1,-1 0 0,1 0 1,0 0-1,0 0 0,0 0 1,0 0-1,0 0 1,0-1-1,0 1 0,0 0 1,0 0-1,0 0 1,0 0-1,0 0 0,-1 0 1,1 0-1,0 0 0,0 0 1,0 0-1,0 0 1,0 0-1,-4 11-15,2 6 8,1 0 0,0 0 1,1 0-1,1 0 0,1 0 0,7 33 0,-9-48 5,1 0 0,-1 0 0,1 0 0,0-1-1,0 1 1,0 0 0,0 0 0,0-1 0,0 1 0,1 0 0,-1-1-1,1 1 1,-1-1 0,3 2 0,-2-2-33,-1 0 0,0-1 0,0 0 0,0 1 0,1-1 0,-1 1 0,0-1 0,1 0 0,-1 0 0,0 0 0,0 0 0,1 0 0,-1 0 0,0 0 0,1 0 0,-1-1 0,2 0 0,1 0-128,-1-1 0,0 1 0,0-1 0,-1 0 0,1 0 0,0 0 0,-1-1 0,1 1 0,-1 0 0,1-1 0,-1 0 0,0 1 0,0-1 0,-1 0 0,1 0 0,1-4 0,1-3-491,-2 1 0,1 0 0,-1-1-1,-1 0 1,1 1 0,-2-1-1,1 0 1,-1 0 0,-1 1 0,0-1-1,0 0 1,-1 1 0,0-1 0,-5-13-1,1 7-407,-1 0 0,-14-27-1,10 26 1714,-24-31 0,11 28 2383,23 19-2882,1 1 0,0 0 0,-1 0 0,1-1 0,-1 1 0,1 0 0,-1 0-1,1 0 1,-1 0 0,1-1 0,-1 1 0,1 0 0,-1 0 0,1 0 0,-1 0 0,1 0 0,-1 0 0,0 1 0,1-1 0,-1 0 0,0 0-24,1 1 0,0-1 0,-1 1 0,1-1 0,-1 1 0,1-1 0,0 1 0,0 0 0,-1-1 0,1 1 0,0-1 0,0 1 0,0 0 0,0-1 0,0 1 0,0-1 0,0 1 0,0 0 0,0-1 1,0 1-1,0-1 0,0 2 0,1 1-80,-1 0 1,1 0-1,0-1 1,0 1-1,0 0 1,0 0-1,0-1 1,1 1-1,0-1 1,-1 1-1,1-1 1,0 0-1,0 1 1,0-1-1,4 3 1,7 4-261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8.686"/>
    </inkml:context>
    <inkml:brush xml:id="br0">
      <inkml:brushProperty name="width" value="0.025" units="cm"/>
      <inkml:brushProperty name="height" value="0.025" units="cm"/>
    </inkml:brush>
  </inkml:definitions>
  <inkml:trace contextRef="#ctx0" brushRef="#br0">25 195 18220,'0'-1'109,"-1"1"1,1 0-1,-1-1 0,0 1 0,1 0 1,-1 0-1,1 0 0,-1-1 1,0 1-1,1 0 0,-1 0 1,0 0-1,1 0 0,-1 0 1,0 0-1,1 0 0,-1 1 1,0-1-1,1 0 0,-1 0 1,1 0-1,-1 1 0,0-1 1,1 0-1,-1 1 0,1-1 1,-1 0-1,1 1 0,-1-1 1,0 1-1,0 1 16,1-1 1,-1 1 0,0-1-1,1 1 1,-1-1 0,1 1-1,-1 0 1,1-1 0,0 1-1,0 0 1,0 2-1,0 5 5,0-1-1,1 1 1,4 14-1,-1-11-115,0 1 0,1-2 0,0 1 0,1 0 0,10 14-1,44 52-86,-43-57 155,0 1-1,-2 0 1,19 35-1,-30-49 45,-1 0-1,0 0 1,0 1 0,-1-1-1,0 1 1,0-1 0,-1 1-1,0-1 1,-1 1 0,0 0-1,0 0 1,-1-1 0,0 1-1,-4 16 1,3-21-10,1 0 0,0 0 0,-1 0 0,0 0 0,0 0 0,0-1-1,-1 1 1,1-1 0,-1 1 0,0-1 0,0 0 0,-6 6 0,8-9-91,-1 1-1,1 0 1,-1 0-1,1 0 1,-1-1-1,1 1 1,-1-1 0,1 1-1,-1-1 1,1 0-1,-1 0 1,0 0-1,1 1 1,-1-1 0,1-1-1,-1 1 1,0 0-1,1 0 1,-1-1-1,1 1 1,-1 0-1,1-1 1,-1 0 0,1 1-1,-1-1 1,1 0-1,0 0 1,-1 0-1,1 0 1,0 0-1,0 0 1,0 0 0,-1 0-1,1 0 1,0-1-1,1 1 1,-2-2-1,-3-5-15,0 0-1,1 0 0,0 0 0,0-1 0,1 0 0,0 0 1,0 1-1,1-2 0,0 1 0,0-16 0,0-5-102,5-59 0,1 54 47,1 0 0,2 0 0,2 1 0,1 0 0,1 0 0,2 1 0,28-51 0,-38 78 40,1-1 1,0 1-1,10-11 1,-14 16 5,1 1 1,-1-1-1,1 0 1,-1 1-1,0-1 1,1 1-1,0-1 0,-1 1 1,1 0-1,-1-1 1,1 1-1,-1-1 1,1 1-1,0 0 1,-1 0-1,1-1 1,0 1-1,-1 0 1,1 0-1,0 0 1,0 0-1,-1 0 1,1 0-1,0 0 1,-1 0-1,1 0 1,0 0-1,-1 0 0,1 0 1,0 0-1,0 0 1,-1 1-1,1-1 1,-1 0-1,1 1 1,0-1-1,-1 0 1,1 1-1,-1-1 1,1 1-1,0-1 1,-1 1-1,0-1 1,1 1-1,-1-1 1,1 1-1,-1 0 1,0-1-1,1 1 0,-1-1 1,0 1-1,1 0 1,-1 0-1,0 0 1,5 11 3,-4-8 4,1 1 0,0 0 1,1-1-1,-1 1 0,6 7 0,-7-12-4,0 1-1,0 0 1,0 0 0,-1 0 0,1-1 0,0 1-1,0 0 1,0-1 0,0 1 0,1-1-1,-1 1 1,0-1 0,0 0 0,0 1 0,0-1-1,0 0 1,0 0 0,1 0 0,-1 0-1,0 0 1,0 0 0,0 0 0,1 0 0,-1 0-1,0-1 1,0 1 0,0 0 0,0-1-1,0 1 1,2-2 0,3-1 3,0-1 0,-1 0 0,1 0 0,-1 0 1,0-1-1,-1 1 0,7-9 0,29-42-27,-25 33 0,-3 5 1,-6 8-4,0 0 0,0 0 0,1 1 0,0 0 1,0 0-1,11-7 0,-18 14 19,1 1 0,-1 0 1,1-1-1,0 1 0,-1 0 0,1-1 1,-1 1-1,1 0 0,0 0 0,-1 0 1,1 0-1,0 0 0,-1 0 0,1 0 1,0 0-1,-1 0 0,1 0 0,0 0 1,-1 0-1,1 0 0,0 0 0,-1 1 1,1-1-1,0 0 0,-1 0 0,1 1 1,-1-1-1,1 0 0,-1 1 0,1-1 1,-1 1-1,1-1 0,-1 1 0,1-1 1,-1 1-1,1-1 0,-1 1 0,0-1 1,1 1-1,-1 0 0,0-1 0,0 1 1,1-1-1,-1 1 0,0 1 0,10 38-62,-8-27 48,0-7 20,0 0 0,0-1 0,1 1 1,-1-1-1,1 1 0,1-1 0,-1 0 1,1 0-1,0 0 0,5 5 0,4 2-26,1-1 0,18 12-1,-21-16-58,-1 0-1,0 0 0,0 2 1,0-1-1,-1 1 0,14 18 1,-19-19 27,1-1 0,-2 1 1,1 0-1,-1 0 0,0 1 1,-1-1-1,0 1 0,0-1 1,0 15-1,-1-19 80,-1 0 1,0 0-1,0 0 1,0 0-1,-1 0 1,1 0-1,-1-1 1,0 1-1,0 0 1,0 0-1,-1-1 1,1 1-1,-1 0 1,0-1-1,0 1 1,0-1-1,0 0 1,-1 0 0,1 0-1,-1 0 1,0 0-1,0-1 1,-5 5-1,5-6 22,0 0 0,0 0 0,-1 0 0,1 0 0,0 0 0,0-1 1,-1 0-1,1 1 0,0-1 0,0 0 0,-1 0 0,1-1 0,0 1 0,-1-1 0,1 0 0,0 0 0,0 0 0,0 0 0,0 0 0,0-1 1,0 1-1,0-1 0,0 0 0,1 0 0,-6-4 0,-1-1 28,1-1 0,0 0 0,0 0 0,1-1 0,0 0 0,-8-14 0,10 13-56,-1-1 0,1 1 1,1-1-1,-1 0 0,2-1 0,0 1 0,-2-16 0,4 22-57,1 0 0,-1 0 0,1 0 0,1 0 0,-1 0 0,1-1 0,0 1 0,0 0 0,0 0 0,0 0 0,1 1 0,0-1 0,0 0 0,1 1 0,-1-1 0,1 1 0,0-1 0,0 1 0,5-4 0,2-2 1,2 2-1,-1-1 0,1 1 0,25-11 1,-9 4-60,18-14-109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9.536"/>
    </inkml:context>
    <inkml:brush xml:id="br0">
      <inkml:brushProperty name="width" value="0.025" units="cm"/>
      <inkml:brushProperty name="height" value="0.025" units="cm"/>
    </inkml:brush>
  </inkml:definitions>
  <inkml:trace contextRef="#ctx0" brushRef="#br0">151 261 20396,'0'-1'75,"1"0"-1,-1 1 1,0-1-1,1 0 1,-1 0-1,0 0 1,0 0-1,0 0 1,1 1 0,-1-1-1,0 0 1,0 0-1,0 0 1,-1 0-1,1 0 1,0 0-1,0 0 1,0 1-1,-1-1 1,1 0-1,0 0 1,-1 0-1,1 0 1,-1 1-1,1-1 1,-1 0-1,1 1 1,-1-1-1,1 0 1,-1 1-1,0-1 1,1 0-1,-1 1 1,0-1-1,0 1 1,1 0-1,-1-1 1,0 1-1,0-1 1,0 1-1,0 0 1,1 0 0,-1-1-1,0 1 1,0 0-1,0 0 1,0 0-1,0 0 1,-1 0-1,-1 1 94,-1-1 1,0 1-1,1 0 0,-1 0 0,1 0 1,-1 0-1,1 1 0,0-1 1,-1 1-1,1 0 0,0 0 0,-3 2 1,-2 5-98,0 0 1,0 1 0,1 0 0,0 0 0,0 1-1,1-1 1,1 2 0,0-1 0,1 0 0,0 1-1,0 0 1,1 0 0,1 0 0,0 0 0,1 0-1,0 1 1,2 24 0,-1-36-72,0 1 0,0 0 1,0 0-1,0 0 0,1 0 1,-1-1-1,1 1 0,-1 0 0,1 0 1,0-1-1,0 1 0,0-1 1,-1 1-1,2 0 0,-1-1 0,0 0 1,0 1-1,0-1 0,1 0 1,-1 1-1,3 1 0,-2-3 1,-1 0 0,1 1-1,0-1 1,-1 0 0,1 0 0,-1 0-1,1 0 1,0-1 0,-1 1 0,1 0-1,0-1 1,-1 1 0,1-1 0,-1 1 0,1-1-1,-1 0 1,0 1 0,1-1 0,1-1-1,6-5 3,0 0 1,-1-1-1,0 0 0,0 0 0,9-13 0,7-13 39,-1-1 1,27-59 0,-37 68 2,-3-1 1,0-1 0,-1 1 0,6-42 0,-15 63-16,-5 16-33,-3 20-28,5-3 10,1 0-1,1 28 0,2-41 14,0 0-1,1-1 1,1 1-1,0 0 1,9 25-1,-11-36 7,1 0-1,-1 0 0,0-1 0,1 1 1,0 0-1,-1-1 0,1 1 1,0-1-1,0 1 0,1-1 0,-1 0 1,0 0-1,1 0 0,-1 0 1,1-1-1,0 1 0,0 0 1,-1-1-1,1 0 0,4 1 0,-4-1 1,0-1 0,0 0-1,0 0 1,0 0 0,0 0-1,0-1 1,0 1 0,0-1-1,0 0 1,0 0 0,0 0-1,0 0 1,0 0 0,-1-1 0,1 1-1,-1-1 1,1 0 0,-1 0-1,0 0 1,1 0 0,1-2-1,6-8-32,-1 1-1,-1-1 0,0 0 1,0-1-1,-1 1 1,-1-2-1,0 1 0,0-1 1,5-26-1,-8 36-226,1 10 152,2 12 22,-6-16 64,17 52-169,-15-49 174,0 0-1,1 0 1,-1 0-1,1-1 1,0 1-1,0-1 1,0 1-1,5 4 1,-7-9 18,-1 1-1,1 0 1,-1-1-1,1 1 1,-1-1-1,1 1 1,-1-1-1,1 1 1,0-1 0,-1 1-1,1-1 1,-1 0-1,1 1 1,0-1-1,0 0 1,-1 0-1,1 1 1,0-1 0,0 0-1,-1 0 1,1 0-1,0 0 1,0 0-1,-1 0 1,1 0-1,0 0 1,0 0-1,-1 0 1,1 0 0,0-1-1,-1 1 1,1 0-1,0 0 1,0-1-1,-1 1 1,1-1-1,-1 1 1,1 0 0,0-1-1,-1 1 1,1-1-1,-1 0 1,1 1-1,-1-1 1,1 1-1,-1-1 1,1 0 0,-1 1-1,0-1 1,0 0-1,1 1 1,-1-1-1,0 0 1,0 0-1,1 1 1,-1-1 0,0-1-1,1-4 39,1-1 0,-2 1 0,1-1 0,0 1-1,-2-9 1,-1-6 242,-10-42 0,7 46-121,2 0 1,0 0 0,-1-35 0,4 50-161,0 0 0,1 1 0,-1-1 0,0 0 0,1 0 0,-1 0 0,1 0 0,0 1 0,-1-1 0,1 0-1,0 0 1,0 1 0,0-1 0,0 1 0,1-1 0,-1 1 0,0 0 0,1-1 0,-1 1 0,1 0 0,1-1 0,3-2-36,0 1 0,1 0 0,-1 1 0,11-4 0,9-3 149,5-7-151,4-11-19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0.086"/>
    </inkml:context>
    <inkml:brush xml:id="br0">
      <inkml:brushProperty name="width" value="0.025" units="cm"/>
      <inkml:brushProperty name="height" value="0.025" units="cm"/>
    </inkml:brush>
  </inkml:definitions>
  <inkml:trace contextRef="#ctx0" brushRef="#br0">0 0 18500,'12'25'2024,"5"2"-1359,0 12-273,2 4 1304,1 7-1040,0 4-112,0-2-256,1-4-200,-6-9-320,-4-6-240,-4-11-376,-5-7-208,-6-10-241,-8-5-1359,-11-12 1912,-4-5-352,-9-10-81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0.601"/>
    </inkml:context>
    <inkml:brush xml:id="br0">
      <inkml:brushProperty name="width" value="0.025" units="cm"/>
      <inkml:brushProperty name="height" value="0.025" units="cm"/>
    </inkml:brush>
  </inkml:definitions>
  <inkml:trace contextRef="#ctx0" brushRef="#br0">23 314 14059,'-5'-13'521,"1"1"0,1 0 0,0-1 0,0 0 0,1 0 0,0-16-1,2 22-262,0 1-1,1 0 0,0-1 0,0 1 0,0 0 1,1 0-1,0 0 0,0 0 0,1 0 0,0 0 1,0 0-1,0 1 0,0 0 0,1-1 0,4-4 1,4-1-17,-1 1-1,1 0 1,1 1 0,0 0 0,0 0 0,1 2 0,0 0 0,0 0 0,1 1 0,0 1 0,0 0 0,0 2 0,0-1-1,1 2 1,-1 0 0,22 0 0,-34 2-237,0 0-1,0 0 1,0 0 0,0 1-1,0-1 1,0 1-1,0-1 1,0 1 0,0 0-1,-1 0 1,1 1-1,0-1 1,-1 0-1,1 1 1,-1 0 0,1-1-1,-1 1 1,0 0-1,0 0 1,0 0 0,0 1-1,0-1 1,2 3-1,-3-1-2,1 1 0,-1-1-1,0 0 1,0 0-1,0 1 1,-1-1-1,0 1 1,1-1-1,-1 0 1,-1 1 0,1-1-1,-1 1 1,0-1-1,-2 7 1,-7 19 5,-1-1-1,-1-1 1,-2 0 0,-18 27 0,-14 30-2088,43-76 1115,4-7 178,9-10 1,4-7-110</inkml:trace>
  <inkml:trace contextRef="#ctx0" brushRef="#br0" timeOffset="1">465 215 16307,'6'22'1162,"0"1"0,5 43-1,-10-50-696,1 0 0,1 0 0,1 0 0,0 0 0,1 0 0,0-1 0,11 20 0,-16-34-430,1 0 1,0 0-1,-1 0 0,1 0 1,0 0-1,0 0 1,-1 0-1,1 0 1,0 0-1,0 0 1,0 0-1,0-1 1,0 1-1,0 0 0,0-1 1,1 1-1,-1-1 1,2 1-1,-2-1-10,-1 0 0,1 0-1,0 0 1,0 0 0,0 0-1,-1-1 1,1 1-1,0 0 1,0 0 0,-1-1-1,1 1 1,0-1 0,-1 1-1,1 0 1,0-1 0,-1 0-1,1 1 1,-1-1 0,1 1-1,0-1 1,0 0-1,1-3 40,0 0-1,0 0 1,0 0-1,0 0 1,0 0-1,-1 0 1,0-1-1,2-6 1,-2-4 54,0 0-1,-1-1 1,-1 1 0,0 0 0,-1 0 0,-7-25 0,4 18-139,-2 1 0,-1 1 0,0 0 0,-12-20 0,19 39-98,0-1 0,1 1 1,-1-1-1,0 1 0,0-1 0,0 1 0,0 0 1,0-1-1,-1 1 0,1 0 0,0 0 1,0 0-1,-1 0 0,1 0 0,-4-2 0,5 4 76,0-1-1,0 0 0,0 0 0,0 1 0,0-1 0,0 0 0,-1 1 0,1-1 0,0 0 0,0 0 0,0 1 0,0-1 0,0 0 0,0 1 1,0-1-1,0 0 0,0 0 0,1 1 0,-1-1 0,0 0 0,0 0 0,0 1 0,0-1 0,0 0 0,0 0 0,0 1 0,1-1 0,-1 0 1,0 0-1,0 1 0,0-1 0,1 0 0,-1 0 0,0 0 0,1 1 0,9 9-679,2-8 26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1.156"/>
    </inkml:context>
    <inkml:brush xml:id="br0">
      <inkml:brushProperty name="width" value="0.025" units="cm"/>
      <inkml:brushProperty name="height" value="0.025" units="cm"/>
    </inkml:brush>
  </inkml:definitions>
  <inkml:trace contextRef="#ctx0" brushRef="#br0">19 6 13195,'-10'41'3022,"6"-21"-2213,2-1 0,0 1 0,1 0 0,3 31 0,-1-41-658,0 0 0,1-1 0,0 1-1,1 0 1,0-1 0,0 1 0,1-1-1,0 0 1,1 0 0,0 0 0,7 8-1,-12-16-109,1 1 0,0-1 0,0 0 0,0 0 0,1 1 0,-1-1 0,0 0 0,0 0 0,1 0 0,-1 0-1,0 0 1,1 0 0,-1-1 0,1 1 0,-1 0 0,1-1 0,0 1 0,-1-1 0,1 1 0,-1-1 0,1 0 0,0 0-1,-1 0 1,1 0 0,0 0 0,-1 0 0,1 0 0,0 0 0,-1-1 0,1 1 0,-1-1 0,1 1 0,0-1 0,-1 0-1,1 1 1,-1-1 0,0 0 0,1 0 0,-1 0 0,0 0 0,1 0 0,-1-1 0,2-1 0,1-2 75,0 0 1,0 0-1,0-1 0,-1 0 1,0 1-1,0-1 0,0 0 1,0 0-1,-1-1 1,1-6-1,-1 1 42,0 0 1,-2-1-1,1 1 1,-1-1-1,-1 1 1,0-1-1,-5-19 0,4 24-200,0-1 1,-1 1-1,0 0 0,0 0 0,-1 1 0,0-1 0,0 1 0,-1 0 0,0 0 1,0 0-1,0 0 0,-7-5 0,11 11-24,1 0 1,-1 1-1,1-1 1,-1 1 0,1-1-1,-1 0 1,0 1-1,1-1 1,-1 1-1,0-1 1,0 1-1,1 0 1,-1-1-1,0 1 1,0 0-1,0 0 1,1-1 0,-1 1-1,0 0 1,0 0-1,0 0 1,0 0-1,1 0 1,-1 0-1,0 0 1,0 0-1,0 0 1,0 0-1,1 1 1,-1-1 0,0 0-1,0 1 1,0-1-1,1 0 1,-1 1-1,0-1 1,1 1-1,-1-1 1,0 1-1,1 0 1,-1-1-1,1 1 1,-1-1 0,1 1-1,-1 0 1,1 0-1,-1-1 1,0 2-1,1 0-49,-1 0 1,1-1-1,-1 1 0,1 0 0,-1 0 0,1 0 1,0-1-1,0 1 0,0 0 0,0 0 0,0 0 1,0 0-1,1 0 0,-1-1 0,1 1 0,-1 0 1,1 0-1,0-1 0,-1 1 0,1 0 0,1 1 1,13 10-760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35.745"/>
    </inkml:context>
    <inkml:brush xml:id="br0">
      <inkml:brushProperty name="width" value="0.025" units="cm"/>
      <inkml:brushProperty name="height" value="0.025" units="cm"/>
    </inkml:brush>
  </inkml:definitions>
  <inkml:trace contextRef="#ctx0" brushRef="#br0">0 105 11370,'684'-40'1115,"-615"34"-1033,466-11 118,3 36 302,48-1 119,331-40-127,-278 1-356,396 17-60,-339 4-51,-141-27-36,-526 23 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1.623"/>
    </inkml:context>
    <inkml:brush xml:id="br0">
      <inkml:brushProperty name="width" value="0.025" units="cm"/>
      <inkml:brushProperty name="height" value="0.025" units="cm"/>
    </inkml:brush>
  </inkml:definitions>
  <inkml:trace contextRef="#ctx0" brushRef="#br0">101 370 21061,'1'-3'264,"-1"0"0,0-1 0,0 1 1,0 0-1,0 0 0,-1 0 1,1 0-1,-1 0 0,0 0 1,-2-6-1,3 8-219,0 1-1,0 0 1,-1-1-1,1 1 1,0 0 0,0-1-1,-1 1 1,1 0 0,0-1-1,-1 1 1,1 0-1,0-1 1,-1 1 0,1 0-1,-1 0 1,1 0 0,-1-1-1,1 1 1,0 0-1,-1 0 1,1 0 0,-1 0-1,1 0 1,-1 0 0,1 0-1,-1 0 1,1 0-1,-1 0 1,-1 1 53,0-1-1,1 1 1,-1 0-1,1 0 1,-1 0-1,1 0 1,-1 0-1,1 0 1,0 0-1,0 1 1,-1-1-1,0 2 1,-5 7 2,1-1 1,0 1-1,0 1 0,1-1 1,0 1-1,1 0 1,0 0-1,1 0 1,-2 13-1,0 6-119,1 0 0,0 39 0,4-60 3,0-1 0,1 1 1,0-1-1,2 10 1,-2-16 11,-1-1 0,1 1 0,-1-1 0,1 1 0,-1-1-1,1 0 1,0 1 0,0-1 0,0 0 0,0 0 0,0 1 0,0-1 0,1 1 0,-1-1 2,0-1 0,-1 0-1,1 0 1,0 1 0,0-1 0,-1 0 0,1 0 0,0 0-1,0 0 1,0 0 0,-1 0 0,1 0 0,0 0 0,0 0-1,-1 0 1,1 0 0,0-1 0,0 1 0,-1 0 0,1 0-1,0-1 1,-1 1 0,1-1 0,0 1 0,-1 0 0,1-1 0,0 1-1,0-2 1,5-3-7,-1-1 0,1 0 0,-1 0 0,0 0 0,-1-1 0,0 0 0,0 0 0,5-11 0,23-66 33,-31 82-22,10-37 82,-1 0-1,-2-1 0,-2 1 1,-1-1-1,-3-1 0,-1 1 0,-1 0 1,-8-47-1,6 74-48,0 0 1,-1 1-1,0-1 1,-7-18-1,9 30-34,1 0 0,-1 1 0,1-1-1,0 0 1,-1 0 0,0 0 0,1 0-1,-1 1 1,1-1 0,-1 0 0,0 0-1,0 1 1,1-1 0,-1 1-1,-1-2 1,1 2-1,1 0 0,-1 0 0,1 0 0,0 0-1,-1 0 1,1 0 0,0 0 0,-1 0 0,1 0 0,0 0-1,-1 1 1,1-1 0,0 0 0,-1 0 0,1 0-1,0 0 1,0 1 0,-1-1 0,1 0 0,0 0 0,-1 1-1,1-1 1,0 0 0,0 0 0,0 1 0,-1-1 0,1 1-1,-1 2-1,-1 0 0,1 0-1,0 0 1,0 0 0,0 0-1,-1 6 1,-2 29-18,2 0 0,5 76 0,-1-93 29,1 0 1,1-1-1,1 1 1,1-1-1,0 0 1,2-1 0,10 20-1,-15-32-116,1 0 1,1-1-1,-1 0 0,1 0 1,0 0-1,0 0 0,1-1 1,0 0-1,0 0 0,0 0 0,0-1 1,1 0-1,0 0 0,0-1 1,0 0-1,0 0 0,0 0 1,1-1-1,10 2 0,-15-4-214,-5 0-230,-8 0-4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2.662"/>
    </inkml:context>
    <inkml:brush xml:id="br0">
      <inkml:brushProperty name="width" value="0.025" units="cm"/>
      <inkml:brushProperty name="height" value="0.025" units="cm"/>
    </inkml:brush>
  </inkml:definitions>
  <inkml:trace contextRef="#ctx0" brushRef="#br0">73 98 16756,'-3'-7'593,"-15"-31"812,17 37-1297,0-1 0,0 0 0,0 1 0,0-1 0,0 1 0,0 0 0,0-1 0,0 1-1,-1 0 1,1-1 0,-1 1 0,1 0 0,-1 0 0,1 0 0,-1 1 0,1-1 0,-4-1-1,4 2-44,0 0-1,0 0 1,1 1-1,-1-1 1,1 0-1,-1 1 0,0-1 1,1 0-1,-1 1 1,1-1-1,-1 1 1,1-1-1,-1 1 0,1-1 1,-1 1-1,1-1 1,-1 1-1,1 0 1,0-1-1,-1 1 1,1-1-1,0 1 0,0 0 1,-1-1-1,1 1 1,0 0-1,0-1 1,0 3-1,-4 23 540,4-24-513,-3 39 414,3 0 0,1-1-1,10 64 1,1-36 195,28 85-1,-35-134-513,2 0-1,0-1 1,1 0 0,0 0-1,2 0 1,0-1-1,25 31 1,-35-48-170,1 1 1,-1-1-1,0 1 0,0-1 1,1 1-1,-1-1 1,1 1-1,-1-1 1,0 0-1,1 1 0,-1-1 1,1 0-1,-1 1 1,1-1-1,-1 0 1,1 0-1,-1 1 0,1-1 1,-1 0-1,1 0 1,0 0-1,-1 0 1,1 0-1,-1 0 0,1 0 1,-1 0-1,1 0 1,0 0-1,0 0 1,0-1 1,-1 1 0,1-1 0,-1 0 0,1 0 0,-1 0 0,1 1 0,-1-1 0,0 0 0,1 0 1,-1 0-1,0 0 0,0 0 0,0 0 0,0 0 0,0-1 0,-2-40 222,-4 0-107,0 14-111,2-1 0,2 1 0,0-1 0,2 1 0,3-34 0,-1 45-521,0-1 0,-2 0 0,0 1 1,-2-1-1,0 0 0,0 1 0,-2 0 0,-6-22 1,-2 4-800,-1 2 0,-1-1 0,-19-31 1,29 59 1315,-15-24 492,18 28-402,1 1 1,-1 0-1,-1 0 0,1 0 0,0-1 0,0 1 0,0 0 0,0 0 0,-1 0 0,1 1 0,-1-1 0,1 0 0,0 0 0,-1 1 0,0-1 0,1 1 0,-1 0 0,-1-1 0,2 1-50,0 0 1,0 1 0,0-1 0,0 1 0,0-1-1,0 1 1,1-1 0,-1 1 0,0-1-1,0 1 1,0 0 0,1-1 0,-1 1-1,0 0 1,1 0 0,-1-1 0,0 1-1,1 0 1,-1 0 0,1 0 0,-1 0-1,1 0 1,0 0 0,0 0 0,-1 0-1,1 0 1,0 0 0,0 1 0,-4 33 500,3-33-477,1 32 335,1 1 1,1-1-1,2 0 0,9 34 1,41 134 628,-32-128-807,64 197 43,-123-406-4270,35 130 3466,1-1 0,0 0 0,0-1 0,0 1 0,1 0 0,0 0 0,0 0 0,1 0 0,-1 0 0,1 0 0,1 0 0,1-7 0,1 0-244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3.114"/>
    </inkml:context>
    <inkml:brush xml:id="br0">
      <inkml:brushProperty name="width" value="0.025" units="cm"/>
      <inkml:brushProperty name="height" value="0.025" units="cm"/>
    </inkml:brush>
  </inkml:definitions>
  <inkml:trace contextRef="#ctx0" brushRef="#br0">0 297 12483,'15'-103'2039,"7"-66"3210,-23 147-3071,-2 20-897,-1 11-929,-5 18 106,4-17-526,5-17-571,1 3-43,0 0 0,1 0 0,-1 1 0,1-1 0,0 0 0,4-5 0,-9 9-3158,-3 3 2944,5-2 332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4.140"/>
    </inkml:context>
    <inkml:brush xml:id="br0">
      <inkml:brushProperty name="width" value="0.025" units="cm"/>
      <inkml:brushProperty name="height" value="0.025" units="cm"/>
    </inkml:brush>
  </inkml:definitions>
  <inkml:trace contextRef="#ctx0" brushRef="#br0">1 809 14611,'6'-23'2087,"0"1"0,2 0 1,1 0-1,20-36 0,-16 32-1302,0-1 1,12-40-1,-11 17-623,-2 0 1,-2 0-1,-3-2 0,-1 1 0,-3-60 1,-3 111-163,-4-43 144,-5 23-78,9 20-65,-1-1 0,1 1 0,0-1 0,-1 1 0,1-1 0,-1 1 0,1 0 0,-1-1 0,1 1 0,-1 0 0,1-1 0,-1 1-1,1 0 1,-1 0 0,1 0 0,-1-1 0,1 1 0,-1 0 0,0 0 0,1 0 0,-1 0 0,1 0 0,-1 0 0,0 0 0,1 0 0,-1 0 0,0 0 0,0 1-2,-1 0 0,1-1-1,-1 1 1,1 0 0,0 0 0,0 0-1,-1 0 1,1 0 0,0 0 0,0 0-1,0 0 1,0 1 0,0-1 0,0 0-1,0 3 1,-13 25-41,10-18 24,-13 32-24,2 0 1,1 2-1,-14 89 0,28-130 44,-1-1 0,1 1 0,0 0 0,0 0-1,0-1 1,0 1 0,1 0 0,0 4-1,0-8 1,-1 1-1,0-1 0,0 1 0,0-1 0,0 0 0,1 1 0,-1-1 0,0 0 0,1 1 0,-1-1 0,0 0 0,0 1 0,1-1 0,-1 0 0,0 0 0,1 1 1,-1-1-1,1 0 0,-1 0 0,0 0 0,1 1 0,-1-1 0,1 0 0,-1 0 0,0 0 0,2 0 0,-1 0 2,0 0-1,1-1 0,-1 1 1,0-1-1,1 1 1,-1-1-1,0 1 0,0-1 1,1 0-1,-1 1 1,0-1-1,2-2 0,46-44 43,-38 34-34,2 1-1,-1 1 1,22-16-1,-33 26-12,1 0 1,-1 0-1,0 0 0,1 0 0,-1 1 0,1-1 1,-1 0-1,0 1 0,1-1 0,0 1 1,-1-1-1,1 1 0,-1 0 0,1-1 1,-1 1-1,1 0 0,0 0 0,-1 0 0,1 1 1,-1-1-1,1 0 0,0 0 0,-1 1 1,1-1-1,-1 1 0,1 0 0,-1-1 1,1 1-1,-1 0 0,0 0 0,1 0 0,-1 0 1,0 0-1,0 0 0,0 0 0,0 0 1,0 0-1,0 1 0,0-1 0,0 0 1,0 1-1,0-1 0,-1 1 0,1-1 0,-1 1 1,1-1-1,-1 1 0,1 2 0,2 10-3,0 1-1,0-1 0,-2 1 0,0-1 0,0 1 0,-2 0 1,0 0-1,0-1 0,-2 1 0,-5 23 0,2-31-24,3-14-130,3 6 118,0-1 0,-1 1 0,1 0 0,0 0 0,0 0 0,1-1 0,-1 1 0,0 0 0,0 0 0,1 0 0,-1-1 0,0 1 0,1 0 0,-1 0 0,1 0 0,-1 0 0,1 0 0,0 0 0,1-2 0,2 1-376,0-1 0,0 1 0,0 0 1,0 0-1,0 1 0,8-3 0,-7 3 46,-1 0 0,0-1 0,0 1 0,0-1 0,0 0 0,0 0 1,7-5-1,-1-3-102,-1 0 0,0-1 0,-1 0 1,0 0-1,0-1 0,-1 0 0,-1 0 1,0-1-1,0 1 0,3-15 0,1-9 410,-1 0 0,6-56 0,-5-100 3112,-11 183-2178,-2 9-464,-3 12 24,2 15-201,0 1 0,2 0 0,1 0 1,1 0-1,1 0 0,2 0 0,1 0 0,0 0 0,3-1 0,0 0 0,2 0 1,0-1-1,2 0 0,15 27 0,-8-30-480,-7-8-1262,-30-27-37,-5-8 894,-14-8 1267,2-2 0,1-1-1,-45-53 1,79 82-487,-1 0-1,1 0 1,-1 1 0,1-1 0,0 0-1,0 0 1,0-1 0,0 1 0,0 0-1,0 0 1,1 0 0,-1 0 0,1-1-1,0 1 1,-1 0 0,1-1 0,0 1-1,0 0 1,0-1 0,1 1 0,0-3-1,0 2-26,0 1-1,1-1 0,-1 1 0,1 0 0,0 0 0,-1 0 0,1 0 0,0 0 1,0 0-1,0 0 0,1 1 0,-1-1 0,0 1 0,1-1 0,-1 1 1,1 0-1,2-1 0,99-31 75,-70 24-420,45-19 0,-29 2 44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5.976"/>
    </inkml:context>
    <inkml:brush xml:id="br0">
      <inkml:brushProperty name="width" value="0.025" units="cm"/>
      <inkml:brushProperty name="height" value="0.025" units="cm"/>
    </inkml:brush>
  </inkml:definitions>
  <inkml:trace contextRef="#ctx0" brushRef="#br0">0 222 16724,'6'47'3437,"-5"-34"-2962,1 1 0,0 0 1,1 0-1,1-1 0,0 1 0,10 23 1,-13-36-467,-1 0 1,1 1-1,-1-1 1,1 0-1,0 0 1,-1 1-1,1-1 0,0 0 1,0 0-1,0 0 1,0 0-1,0 0 1,0 0-1,0-1 1,0 1-1,0 0 1,0 0-1,1-1 1,-1 1-1,0-1 1,0 1-1,1-1 1,-1 1-1,0-1 1,1 0-1,-1 0 0,0 1 1,1-1-1,-1 0 1,1 0-1,-1-1 1,0 1-1,1 0 1,-1 0-1,0-1 1,1 1-1,-1-1 1,0 1-1,1-1 1,-1 1-1,0-1 1,0 0-1,0 0 1,0 1-1,2-3 0,3-2 47,-1 0 0,0 0 0,0-1 0,-1 1 0,1-1 0,-1 0 0,5-11 0,4-13 485,-1 0 0,15-63 0,-25 97-495,0 0 1,1 0 0,-1 0-1,-1 0 1,1 0 0,1 6-1,0-1-45,-1-1 0,2 1-1,-1-1 1,1 0-1,6 9 1,-9-16 4,0 0-1,0 1 1,-1-1-1,1 0 1,1 0-1,-1 0 1,0 0-1,0 0 1,0 0-1,0 0 1,1 0-1,-1 0 1,0 0-1,1-1 1,-1 1-1,1-1 1,-1 1-1,1-1 1,-1 1-1,1-1 1,-1 0-1,1 0 1,-1 0 0,1 0-1,-1 0 1,1 0-1,-1 0 1,1 0-1,-1 0 1,1-1-1,-1 1 1,1-1-1,-1 1 1,1-1-1,-1 0 1,0 1-1,1-1 1,0-1-1,6-4 52,0 0 0,-1-1 0,0 0 0,0 0 0,-1 0 0,9-14 0,31-55 291,-35 56-234,-5 9-45,-4 6-42,0 0 0,0 1 0,1-1 0,0 1 0,0 0 0,0 0 0,0 0-1,0 0 1,1 1 0,0-1 0,5-3 0,-9 7-24,1 0-1,-1 0 1,1 0-1,0 0 1,-1 0-1,1 0 1,-1 0-1,1 1 1,-1-1-1,1 0 0,-1 0 1,1 0-1,-1 0 1,1 1-1,-1-1 1,0 0-1,1 1 1,-1-1-1,1 0 1,-1 1-1,0-1 1,1 0-1,-1 1 1,0-1-1,1 1 1,-1-1-1,0 0 0,1 1 1,-1-1-1,0 1 1,0-1-1,0 1 1,0-1-1,1 1 1,-1-1-1,0 1 1,0-1-1,0 1 1,0 0-1,5 28 14,-5-25-10,3 27-3,0-3-3,8 38 0,-10-65 3,-1 1 0,0-1 0,0 0 0,0 0 0,1 0 0,-1 0 1,0 0-1,1 0 0,-1 0 0,1 0 0,0 0 0,-1-1 0,1 1 0,0 0 0,-1 0 0,1 0 0,0 0 1,0-1-1,0 1 0,1 1 0,-1-2 0,0 0 0,-1 0 1,1-1-1,0 1 0,0 0 1,-1 0-1,1 0 0,0-1 1,-1 1-1,1 0 0,0 0 1,-1-1-1,1 1 0,0-1 1,-1 1-1,1-1 0,-1 1 1,1-1-1,-1 1 0,1-1 0,-1 1 1,1-2-1,4-5 22,0-1 0,0 1 0,5-14 0,-9 17-16,21-48 80,-14 31-41,1 1 1,21-36-1,-30 55-49,1 1 1,-1-1-1,0 0 0,1 1 1,-1-1-1,1 0 1,-1 1-1,1-1 0,-1 1 1,1-1-1,-1 1 1,1-1-1,0 1 0,-1-1 1,1 1-1,0-1 1,-1 1-1,1 0 0,0 0 1,-1-1-1,1 1 1,0 0-1,0 0 0,-1 0 1,1 0-1,1 0 1,-1 0-3,0 1 1,0-1 0,0 1-1,-1-1 1,1 1 0,0 0-1,0-1 1,-1 1 0,1 0-1,0 0 1,-1-1 0,1 1-1,-1 0 1,1 0 0,-1 0 0,1 2-1,3 6-28,-1 0-1,-1 0 1,2 12-1,-3-17 13,8 45-178,-9-49 192,0 0 0,0 0 0,0 0 0,0 0 0,0 0 0,1 0 0,-1 0 1,0 0-1,0 1 0,0-1 0,0 0 0,0 0 0,0 0 0,1 0 0,-1 0 1,0 0-1,0 0 0,0 0 0,0 0 0,0 0 0,0 0 0,1 0 0,-1 0 1,0 0-1,0 0 0,0-1 0,0 1 0,0 0 0,0 0 0,0 0 0,1 0 0,-1 0 1,0 0-1,0 0 0,0 0 0,0 0 0,0 0 0,0 0 0,0-1 0,0 1 1,0 0-1,1 0 0,-1 0 0,0 0 0,0 0 0,0 0 0,0 0 0,0-1 1,0 1-1,0 0 0,0 0 0,0 0 0,0 0 0,0 0 0,0 0 0,0-1 1,0 1-1,0 0 0,0 0 0,0 0 0,0 0 0,0 0 0,-1-1 0,5-9-371,-2-7 84,-1 1 1,0-1-1,-1 0 0,-1 1 0,-4-24 1,-1 10-130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6.472"/>
    </inkml:context>
    <inkml:brush xml:id="br0">
      <inkml:brushProperty name="width" value="0.025" units="cm"/>
      <inkml:brushProperty name="height" value="0.025" units="cm"/>
    </inkml:brush>
  </inkml:definitions>
  <inkml:trace contextRef="#ctx0" brushRef="#br0">48 3 23213,'-17'-1'1944,"4"1"-1432,4 0-247,4 0 735,2 0-376,4 0-1088,2-2-2033,1 5 2225,-1 1-360,-1 1-280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7.295"/>
    </inkml:context>
    <inkml:brush xml:id="br0">
      <inkml:brushProperty name="width" value="0.025" units="cm"/>
      <inkml:brushProperty name="height" value="0.025" units="cm"/>
    </inkml:brush>
  </inkml:definitions>
  <inkml:trace contextRef="#ctx0" brushRef="#br0">221 106 17292,'1'-10'636,"0"0"-1,-1 0 1,0 0 0,0 0 0,-4-19 0,3 28-536,1-1 0,0 1 0,-1-1 1,1 1-1,-1-1 0,0 1 0,1-1 1,-1 1-1,0 0 0,0-1 0,0 1 1,0 0-1,0 0 0,0 0 1,0 0-1,-1 0 0,1 0 0,-3-2 1,2 3 1,0 0 0,0-1 0,0 1 1,0 0-1,0 0 0,1 0 1,-1 0-1,0 1 0,0-1 1,0 1-1,0-1 0,0 1 1,0-1-1,0 1 0,1 0 0,-1 0 1,0 0-1,1 0 0,-1 0 1,-1 1-1,-6 6 47,0-1-1,1 1 1,-1 0-1,2 1 1,-1 0 0,1 0-1,1 1 1,-10 17-1,2 1-79,1 0 0,-10 32 0,16-38-60,1-1 0,0 1 0,2 1 0,1-1 0,0 1-1,2-1 1,1 25 0,0-45-6,0 1 0,1 0 0,-1 0 0,1-1-1,-1 1 1,1 0 0,0-1 0,0 1 0,0-1 0,0 1 0,1-1-1,-1 1 1,1-1 0,-1 0 0,1 0 0,0 0 0,0 0 0,2 2-1,-3-3 1,1 0-1,0-1 0,-1 1 0,1-1 0,0 1 1,0-1-1,-1 0 0,1 0 0,0 0 0,0 1 1,0-2-1,-1 1 0,1 0 0,0 0 0,0-1 0,-1 1 1,1 0-1,0-1 0,-1 0 0,1 1 0,0-1 1,-1 0-1,1 0 0,-1 0 0,1 0 0,-1 0 1,0-1-1,1 1 0,1-2 0,4-4 3,0-1 0,0 0 0,0 0 0,-1-1 0,0 0 1,6-13-1,-9 16 0,0 1 0,-1-1 0,1 1 0,-2-1 0,1 0 1,0 0-1,-1 0 0,0 0 0,-1 0 0,1 0 0,-1 0 1,-1-10-1,1 15-5,0-1 0,0 1 0,0 0 1,-1 0-1,1 0 0,0 0 0,-1-1 1,1 1-1,-1 0 0,1 0 0,-1 0 0,1 0 1,-1 0-1,0 0 0,0 0 0,1 0 1,-1 1-1,0-1 0,0 0 0,0 0 0,0 0 1,0 1-1,0-1 0,0 1 0,0-1 1,0 1-1,0-1 0,0 1 0,-1 0 0,1-1 1,0 1-1,0 0 0,0 0 0,0 0 1,-1 0-1,1 0 0,0 0 0,0 0 0,0 0 1,-1 0-1,1 1 0,0-1 0,0 0 1,-2 2-1,-1 0-1,0 0 1,0 0-1,0 0 1,0 1-1,1-1 1,-1 1-1,1 0 0,0 0 1,0 1-1,-5 6 1,5-4-11,0-1 0,0 1-1,1 0 1,0 0 0,0 0 0,0 0 0,0 9 0,1-14 6,1 0 0,0 0 0,0 0 0,0 0 0,0 0 0,0 0 0,0 0 0,0 0 0,1 0 0,-1 0 0,0 0 0,0 0 0,1 0 0,-1 0 0,1 0 0,-1 0 0,1 0 0,-1-1 0,1 1 0,-1 0 0,2 1 0,0-2-2,-1 1 1,0-1-1,1 0 1,-1 1 0,0-1-1,1 0 1,-1 0-1,1 0 1,-1 0-1,1 0 1,-1 0-1,0 0 1,1-1-1,-1 1 1,0-1-1,1 1 1,-1-1-1,0 1 1,1-1 0,1-1-1,9-4-35,-1-1 1,1 0-1,-1-1 0,-1 0 1,0-1-1,0 0 0,10-12 1,57-80-158,-22 26 79,-55 75 116,1-1 1,-1 1 0,0-1-1,0 1 1,1-1-1,-1 1 1,0 0 0,1-1-1,-1 1 1,0 0-1,1-1 1,-1 1 0,1 0-1,-1 0 1,0-1-1,1 1 1,-1 0 0,1 0-1,-1-1 1,1 1-1,-1 0 1,1 0-1,-1 0 1,1 0 0,-1 0-1,1 0 1,-1 0-1,1 0 1,-1 0 0,1 0-1,0 1 2,-1 0 0,1-1-1,-1 1 1,1 0 0,-1-1-1,1 1 1,-1 0 0,1 0 0,-1 0-1,0 0 1,0-1 0,1 1 0,-1 0-1,0 0 1,0 1 0,1 44 4,-1-39-9,-7 95 130,0 12-1961,8-113 1342,0-5 318,-1 3 123,3-11-404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7.758"/>
    </inkml:context>
    <inkml:brush xml:id="br0">
      <inkml:brushProperty name="width" value="0.025" units="cm"/>
      <inkml:brushProperty name="height" value="0.025" units="cm"/>
    </inkml:brush>
  </inkml:definitions>
  <inkml:trace contextRef="#ctx0" brushRef="#br0">0 340 18396,'20'-23'1098,"-1"-2"1,-1 0-1,-1-1 1,20-41 0,-28 50-883,-8 15-193,8-12 199,-2 0 0,1-1 1,-2 1-1,0-2 0,-1 1 1,6-29-1,-11 43-200,0 0 1,1 0-1,-1 0 0,0 0 0,0 0 0,0-1 1,0 1-1,0 0 0,0 0 0,-1 0 0,1 0 1,0 0-1,0 0 0,-1 0 0,1 0 1,-1 0-1,1 0 0,-2-2 0,2 3-7,-1 0-1,1 0 1,-1 0-1,1 0 1,-1 0-1,1-1 1,-1 1-1,1 0 1,-1 0-1,1 0 1,-1 1 0,0-1-1,1 0 1,-1 0-1,1 0 1,-1 0-1,1 0 1,-1 1-1,1-1 1,-1 0-1,1 0 1,0 1-1,-1-1 1,1 0-1,-1 1 1,-4 3 34,2-1 1,-1 1-1,0 0 1,1 0-1,-1 0 0,-3 7 1,-5 12-9,2-1 0,0 1 0,2 1 0,-7 28 0,10-34-39,2 0-1,0 0 0,1 1 0,1-1 0,1 0 0,3 27 0,-3-44-19,0 1 0,0 0-1,0-1 1,1 1 0,-1 0-1,1-1 1,-1 1 0,1-1 0,-1 1-1,1-1 1,0 1 0,0-1 0,0 0-1,0 1 1,0-1 0,0 0-1,0 1 1,0-1 0,0 0 0,1 0-1,-1 0 1,3 1 0,-2-1 12,-1-1 0,1 0 0,0 0 0,0 0 0,0 0 0,-1 0 1,1 0-1,0 0 0,0-1 0,-1 1 0,1-1 0,0 1 0,0-1 0,-1 1 0,1-1 0,-1 0 1,1 0-1,-1 0 0,1 0 0,1-2 0,4-2-8,-1-1-1,0 0 1,-1 0 0,1-1 0,-1 1-1,5-10 1,12-20-123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9.087"/>
    </inkml:context>
    <inkml:brush xml:id="br0">
      <inkml:brushProperty name="width" value="0.025" units="cm"/>
      <inkml:brushProperty name="height" value="0.025" units="cm"/>
    </inkml:brush>
  </inkml:definitions>
  <inkml:trace contextRef="#ctx0" brushRef="#br0">13 349 14099,'0'-7'1122,"1"3"-537,-1 0 0,0-1 1,0 1-1,0 0 0,-1 0 1,1 0-1,-1 0 0,0 0 1,0 0-1,-4-7 0,1 50 3391,5 66-3185,0-93-786,0 0-1,1 1 1,1-1-1,0 0 1,0-1-1,8 17 1,-11-26-3,0-1 0,1 0 0,-1 0 0,1 0 0,-1 0 0,1 0 0,0 0 0,-1 0 0,1 0 0,0-1 0,0 1 0,-1 0 0,1 0 0,0 0 0,0-1 0,0 1 1,0 0-1,0-1 0,0 1 0,0-1 0,0 0 0,0 1 0,0-1 0,1 0 0,-1 1 0,0-1 0,0 0 0,0 0 0,0 0 0,0 0 0,1 0 0,-1 0 0,0 0 0,0-1 0,0 1 1,0 0-1,0-1 0,0 1 0,0-1 0,1 1 0,-1-1 0,0 1 0,-1-1 0,1 0 0,0 1 0,0-1 0,0 0 0,0 0 0,1-1 0,4-5 11,1 0-1,-1 0 1,0-1-1,7-12 1,3-7 17,-1 0-1,-2-2 1,-1 0-1,-1 0 1,8-38-1,-17 62-100,-2 8 27,-3 18 7,-2 23-20,5-35 45,-1 4 0,1 0 0,1 19 0,-1-30 19,1 1 0,-1-1 0,0 1 0,1-1-1,0 1 1,0-1 0,-1 1 0,1-1-1,0 0 1,1 0 0,-1 1 0,0-1 0,1 0-1,-1 0 1,1 0 0,0 0 0,-1-1-1,1 1 1,3 2 0,-4-4 1,1 0 0,-1 1 0,0-1-1,0 0 1,0 0 0,1 0 0,-1 0 0,0 0 0,0 0 0,0-1 0,1 1-1,-1 0 1,0-1 0,0 1 0,0 0 0,0-1 0,0 1 0,0-1-1,0 0 1,0 1 0,0-1 0,0 0 0,0 0 0,0 0 0,0 1-1,-1-1 1,1 0 0,0 0 0,1-2 0,19-32 181,-16 22-119,0 0 1,0 0-1,-1 0 0,-1-1 0,3-21 0,-5 27-48,-1-1 1,0 1 0,0-1-1,0 1 1,-1-1 0,0 1-1,-1 0 1,0-1 0,0 1-1,-5-11 1,6 18-21,1 0 1,0 0-1,-1 0 0,0 0 0,1 0 1,-1 0-1,0 0 0,1 0 1,-1 0-1,0 0 0,0 0 1,0 0-1,0 0 0,0 0 1,0 1-1,0-1 0,0 0 0,0 1 1,0-1-1,0 1 0,0-1 1,-2 1-1,2 0-1,0 0-1,0 1 1,0-1-1,1 0 1,-1 1 0,0-1-1,0 1 1,0-1-1,1 1 1,-1 0-1,0-1 1,1 1 0,-1 0-1,0-1 1,1 1-1,-1 0 1,1 0 0,-1 0-1,1 0 1,0-1-1,-1 1 1,1 0 0,0 0-1,-1 0 1,1 0-1,0 0 1,0 0-1,0 0 1,0 1 0,-4 38-1,4-38 4,-1 0 1,1-1-1,1 1 1,-1-1-1,0 1 0,0 0 1,0-1-1,1 1 1,-1-1-1,1 1 1,0-1-1,-1 1 1,1-1-1,0 0 1,0 1-1,-1-1 1,1 0-1,0 1 0,1-1 1,-1 0-1,0 0 1,2 2-1,-2-3 5,-1 0-1,1 0 0,0 0 0,0 0 0,-1 0 1,1 0-1,0 0 0,0 0 0,-1 0 0,1 0 1,0-1-1,-1 1 0,1 0 0,0 0 0,-1-1 1,1 1-1,0 0 0,-1-1 0,1 1 0,0-1 1,-1 1-1,1-1 0,-1 1 0,1-1 0,-1 1 1,1-1-1,-1 1 0,0-1 0,1-1 1,13-20 147,-12 18-120,0 1-27,-1-1-1,1 0 1,-1-1 0,0 1-1,0 0 1,0 0 0,0-8-1,-1 11-16,-2 1 7,4 5 6,0 1 1,0-1-1,0 0 0,1 0 1,0 0-1,6 8 0,-8-12-6,-1 0-1,1 0 1,0 0 0,0 0-1,-1 0 1,1-1-1,0 1 1,0 0-1,0 0 1,0-1-1,0 1 1,0-1-1,0 1 1,0-1-1,0 1 1,0-1 0,0 0-1,0 0 1,1 1-1,-1-1 1,0 0-1,0 0 1,0 0-1,0 0 1,0 0-1,1 0 1,1-1-1,-1 0-2,0 0 0,1 0 0,-1-1 0,0 1 0,0-1 0,0 0 0,0 1 0,0-1-1,0 0 1,-1 0 0,3-4 0,4-6-8,-1-1-1,0 0 1,6-17-1,-5 10 19,-1 0 0,-1-1 0,-1 1-1,0-1 1,-2-1 0,1-24-1,-13 68-31,2 12 11,1 0-1,2 1 1,2 0 0,3 56 0,-1-89 16,1 1 0,-1-1 0,1 1 0,-1-1 0,1 0 1,0 1-1,0-1 0,0 0 0,0 1 0,2 1 0,-2-3 1,-1 0-1,1 0 0,0 0 0,0-1 0,-1 1 0,1 0 0,0-1 1,0 1-1,0-1 0,0 1 0,0-1 0,0 1 0,0-1 0,0 0 1,0 1-1,0-1 0,2 0 0,0 0 1,0 0 0,0-1 1,0 0-1,0 1 0,0-1 0,0 0 0,0-1 0,-1 1 1,1 0-1,0-1 0,-1 1 0,1-1 0,-1 0 0,1 0 1,2-3-1,13-14 9,-1 0 0,-1-1 0,20-32 1,15-20-19,-32 54-24,-18 18 30,-1-1 0,0 1 1,1 0-1,-1 0 0,1-1 0,-1 1 0,1 0 0,-1 0 0,0 0 1,1 0-1,-1 0 0,1 0 0,-1 0 0,1 0 0,-1 0 1,0 0-1,1 0 0,-1 0 0,1 0 0,-1 0 0,1 0 0,-1 0 1,0 1-1,1-1 0,-1 0 0,1 0 0,-1 0 0,0 1 0,1-1 1,-1 0-1,0 1 0,1-1 0,-1 0 0,0 1 0,0-1 0,1 0 1,-1 1-1,0-1 0,0 0 0,1 1 0,-1-1 0,0 1 0,0-1 1,0 0-1,0 1 0,0-1 0,0 1 0,0-1 0,0 1 1,0-1-1,0 1 0,0-1 0,0 1 0,3 26-33,4 13-1,-7-39 35,0-1 1,1 1-1,-1-1 1,0 0-1,0 1 1,1-1-1,-1 1 0,0-1 1,0 0-1,1 1 1,-1-1-1,1 0 1,-1 1-1,0-1 1,1 0-1,-1 1 1,1-1-1,-1 0 1,1 0-1,-1 0 1,1 1-1,-1-1 0,0 0 1,1 0-1,-1 0 1,1 0-1,-1 0 1,1 0-1,-1 0 1,1 0-1,-1 0 1,1 0-1,-1 0 1,1 0-1,-1 0 1,1-1-1,-1 1 1,1 0-1,-1 0 0,1 0 1,-1-1-1,1 1 1,-1 0-1,0-1 1,1 1-1,-1 0 1,0-1-1,1 0 1,23-20 12,-23 19-12,33-38 7,-19 23-137,1-1-1,28-24 1,-42 41 59,0-1-1,0 1 1,0 0-1,0 0 1,0 0-1,1 0 1,-1 0 0,0 0-1,1 1 1,4-2-1,-7 2 41,0 0 0,1 0 0,-1 0 0,1 0 0,-1 0-1,0 0 1,1 0 0,-1 1 0,1-1 0,-1 0 0,0 0 0,1 0-1,-1 0 1,1 0 0,-1 1 0,0-1 0,1 0 0,-1 0-1,0 1 1,1-1 0,-1 0 0,0 1 0,0-1 0,1 1 0,-1 0 22,0 0 1,1-1 0,-1 1 0,0 0 0,0 0 0,0 0 0,0 0-1,0 0 1,0 0 0,0 0 0,-1 0 0,1 0 0,0-1 0,-1 1 0,1 0-1,-1 1 1,1-1-5,-1 0 0,1 0 0,-1 0 0,1 0 0,-1 0-1,1 0 1,-1 0 0,0 0 0,0 0 0,1 0 0,-1 0 0,0 0-1,0-1 1,0 1 0,0 0 0,0-1 0,0 1 0,0-1 0,-2 2 0,-9-1-156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9.600"/>
    </inkml:context>
    <inkml:brush xml:id="br0">
      <inkml:brushProperty name="width" value="0.025" units="cm"/>
      <inkml:brushProperty name="height" value="0.025" units="cm"/>
    </inkml:brush>
  </inkml:definitions>
  <inkml:trace contextRef="#ctx0" brushRef="#br0">1 1 16804,'7'4'1160,"0"5"-1400,3-1 720,4 2-80,-2 0-136,6-2-208</inkml:trace>
  <inkml:trace contextRef="#ctx0" brushRef="#br0" timeOffset="1">167 143 17508,'5'54'2439,"2"9"-454,-6-58-1713,0 0 0,1 0 0,-1 0 0,1-1 0,0 1 0,1 0 0,-1-1 0,1 1 0,4 5 0,-7-9-231,1-1 0,0 1 0,0 0-1,-1 0 1,1-1 0,0 1 0,0-1 0,0 1 0,0-1 0,0 1 0,0-1 0,0 0-1,0 0 1,0 1 0,0-1 0,0 0 0,0 0 0,0 0 0,0 0 0,0 0 0,0 0-1,0 0 1,0 0 0,0 0 0,0-1 0,0 1 0,0 0 0,0-1 0,0 1 0,0-1-1,0 1 1,-1-1 0,1 1 0,0-1 0,0 1 0,0-1 0,1-1 0,3-3 59,1-1 0,-1 1 0,9-12 0,-13 15-82,21-30 131,21-41-1,11-17-102,-38 73-42,-9 16 19,-4 12 14,-3 2-113,-1-1-1,0 1 1,-1-1-1,-1 1 1,-4 13-1,7-26 72,0 1-1,0-1 1,0 0-1,0 1 1,0-1-1,0 0 0,0 0 1,0 1-1,0-1 1,0 0-1,-1 1 1,1-1-1,0 0 0,0 0 1,0 1-1,-1-1 1,1 0-1,0 0 1,0 0-1,0 1 1,-1-1-1,1 0 0,0 0 1,0 0-1,-1 0 1,1 0-1,0 1 1,-1-1-1,1 0 0,0 0 1,0 0-1,-1 0 1,1 0-1,0 0 1,-1 0-1,1 0 1,0 0-1,-1 0 0,1 0 1,0 0-1,0 0 1,-1 0-1,1 0 1,0-1-1,-1 1 0,1 0 1,-5-10-172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41.517"/>
    </inkml:context>
    <inkml:brush xml:id="br0">
      <inkml:brushProperty name="width" value="0.025" units="cm"/>
      <inkml:brushProperty name="height" value="0.025" units="cm"/>
    </inkml:brush>
  </inkml:definitions>
  <inkml:trace contextRef="#ctx0" brushRef="#br0">7124 223 10802,'-70'-1'235,"-1"-4"0,1-3 0,-95-22 1,4-2-293,-2 7 1,-1 8 0,-206 4 0,-930-27 963,504-8-912,-3 48 448,-549 31 218,1267-32-712,-220-1-57,1 20 114,228-8 31,1 2 0,-76 25-1,96-20 16,2 2-1,0 1 1,-77 46-1,72-32-25,-77 63 1,105-74-102,0 1 1,1 1 0,2 1 0,-29 41-1,43-53-13,1 0-1,1 1 0,0 0 0,0 0 1,2 0-1,0 1 0,1 0 1,0 0-1,2 0 0,0 0 1,0 0-1,1 1 0,2-1 1,-1 0-1,2 1 0,6 31 1,-1-24 146,1 0 1,0 0-1,2-1 1,1 0 0,0-1-1,2 0 1,0-1 0,2 0-1,0-1 1,25 24-1,-5-10-10,1-3 0,1-1 0,2-2 0,0-1-1,2-2 1,45 19 0,271 98 38,-345-138-83,177 57 31,317 59 0,208-31-76,420-47-6,-198-61-257,0-1 83,-291 42 247,-1 28 161,417 20 363,-639-69-353,711-88 0,-663-3-442,-395 70 129,-1-4 0,-1-3 0,-1-4 0,77-44 0,-135 67 84,-1 0 0,1-1 0,-2-1 0,1 0 0,13-15 0,-22 20 25,0 0 0,0 0 0,0-1-1,-1 1 1,0-1 0,0 1 0,0-1 0,-1 0 0,0 0 0,0 0 0,0-1 0,-1 1 0,0 0 0,0-1-1,0-12 1,-3 2 10,0 0 0,-2-1 0,1 1-1,-2 0 1,-12-29 0,-43-79 51,56 118-50,-146-244 65,116 203-59,-3 2-1,-1 1 1,-45-39 0,18 27-67,-3 3 0,-3 3 0,-1 3 0,-3 3 1,-135-60-1,95 60 37,-1 4 0,-2 6 0,-177-30 0,106 38-435,-2 8 0,0 8 0,0 8 0,0 9 1,-222 36-1,178-6-71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0.145"/>
    </inkml:context>
    <inkml:brush xml:id="br0">
      <inkml:brushProperty name="width" value="0.025" units="cm"/>
      <inkml:brushProperty name="height" value="0.025" units="cm"/>
    </inkml:brush>
  </inkml:definitions>
  <inkml:trace contextRef="#ctx0" brushRef="#br0">103 96 18996,'0'-1'113,"0"0"0,-1 0 0,1 1 0,0-1 0,-1 0 0,1 0 0,-1 1 0,1-1 0,-1 0 0,1 1 0,-1-1 0,1 1 0,-1-1 0,0 1 0,1-1 0,-1 1 0,0-1 0,0 1 0,1 0 0,-1-1 0,0 1 0,0 0 0,1 0 0,-1 0 0,0-1 0,0 1 0,0 0 0,1 0 0,-2 0 0,0 1 34,0-1-1,0 1 1,1 0 0,-1 0 0,0 0 0,1 0-1,-1 0 1,1 0 0,-1 0 0,1 0 0,-1 0 0,-1 2-1,-2 4 178,-1 0 1,1 1-1,0-1 0,-6 12 0,6-7-194,0 1 1,0 0-1,-5 28 1,9-35-129,0 1 1,0 0 0,1 0-1,0-1 1,0 1-1,0 0 1,1 0 0,0 0-1,4 12 1,-5-18-2,0 0 0,1 0 1,-1 0-1,0-1 0,0 1 0,1 0 0,-1 0 1,1-1-1,-1 1 0,1 0 0,-1-1 0,1 1 1,-1 0-1,1-1 0,-1 1 0,1-1 0,0 1 1,-1-1-1,1 1 0,0-1 0,0 1 0,-1-1 1,1 0-1,0 1 0,0-1 0,0 0 0,-1 0 1,1 0-1,0 0 0,0 1 0,0-1 0,0 0 1,-1-1-1,1 1 0,0 0 0,0 0 0,0 0 1,-1 0-1,1-1 0,0 1 0,0 0 0,0-1 1,-1 1-1,1 0 0,0-1 0,-1 1 0,1-1 1,1 0-1,2-3 15,1 0 1,-1 0-1,1 0 0,-1-1 1,5-7-1,4-7 43,-2-1-1,0-1 1,-1 0 0,-1 0-1,-1-1 1,0 0-1,-2 0 1,-1-1-1,-1 0 1,2-27-1,-6 33-312,-4 22-725,-4 26-161,6-8 714,4 2-138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0.676"/>
    </inkml:context>
    <inkml:brush xml:id="br0">
      <inkml:brushProperty name="width" value="0.025" units="cm"/>
      <inkml:brushProperty name="height" value="0.025" units="cm"/>
    </inkml:brush>
  </inkml:definitions>
  <inkml:trace contextRef="#ctx0" brushRef="#br0">7 0 11811,'0'13'968,"0"-1"-928,0-1-760,-1-2 1048,-2-2-400,0-3-40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1.221"/>
    </inkml:context>
    <inkml:brush xml:id="br0">
      <inkml:brushProperty name="width" value="0.025" units="cm"/>
      <inkml:brushProperty name="height" value="0.025" units="cm"/>
    </inkml:brush>
  </inkml:definitions>
  <inkml:trace contextRef="#ctx0" brushRef="#br0">5 71 11458,'0'0'36,"0"0"-1,0 0 0,1-1 1,-1 1-1,0 0 0,0 0 1,0 0-1,0 0 0,0-1 1,1 1-1,-1 0 0,0 0 1,0 0-1,0 0 0,0-1 1,0 1-1,0 0 0,0 0 1,0 0-1,0-1 0,0 1 1,0 0-1,0 0 0,0-1 1,0 1-1,0 0 0,0 0 1,0 0-1,0-1 0,0 1 1,0 0-1,0 0 0,0 0 1,0-1-1,0 1 0,0 0 1,-1 0-1,1 0 0,0-1 1,0 1-1,0 0 0,0 0 1,0 0-1,-1 0 0,1 0 1,0-1-1,0 1 0,0 0 1,0 0-1,-1 0 0,1 0 1,0 0-1,0 0 0,0 0 1,-1 0-1,1 0 0,0 0 1,0 0-1,-1 0 0,1 0 1,0 0-1,0 0 0,0 0 1,-1 0-1,1 0 0,0 0 22,0 0 0,0 0 0,0 0 0,1 0 0,-1 0 0,0 0 0,0 0 0,0 1 0,0-1 0,0 0 0,0 0 0,0 0 0,1 0 0,-1 0 0,0 0 0,0 0 0,0 1 0,0-1 0,0 0 0,0 0 0,0 0 0,0 0 0,0 0 0,0 1 0,0-1 0,0 0 0,0 0 0,0 0 0,0 0 0,0 0 0,0 1 0,0-1 0,0 0 0,0 0 0,0 0 0,0 0 0,0 0 0,0 1 0,0-1 0,0 0 0,0 0 0,0 0 0,0 0 0,0 0 0,0 1 0,0-1 0,-1 0 0,1 0 0,0 0 0,0 0 0,0 0 0,1 2 234,1-1 0,-1 1 0,0 0 0,1-1 0,-1 1 0,0 0-1,0 0 1,0 0 0,0 0 0,0 0 0,-1 0 0,1 0 0,-1 0 0,1 3 0,0-1 86,10 45 1260,-3 0-1,5 99 0,-10-93-1314,19 110 0,-18-156-292,-2-17-5,-1-21-4,-1-43 3,2-139 22,1 158-51,20-100 0,-23 151 5,1-4-7,1 0 0,-1 0 0,1 0 0,4-7 0,-6 13 4,0-1 0,0 0 0,1 1 0,-1-1 1,1 0-1,-1 1 0,0-1 0,1 0 0,-1 1 0,1-1 0,-1 1 0,1-1 1,0 1-1,-1-1 0,1 1 0,0-1 0,-1 1 0,1 0 0,0-1 1,-1 1-1,1 0 0,0-1 0,0 1 0,-1 0 0,1 0 0,0 0 1,0 0-1,-1 0 0,1 0 0,0 0 0,0 0 0,0 0 0,-1 0 1,1 0-1,0 0 0,0 1 0,-1-1 0,1 0 0,0 1 0,-1-1 0,1 0 1,0 1-1,1 1-10,-1-1-1,1 0 1,-1 1 0,0 0 0,0-1-1,1 1 1,-1 0 0,0-1 0,-1 1-1,1 0 1,0 0 0,0 0 0,-1 0-1,1 0 1,-1 0 0,0-1 0,1 1-1,-1 0 1,0 4 0,0 0-3,-1-1 1,1 1-1,-1-1 1,0 1-1,0-1 1,-2 6-1,-4 5 43,0 0 0,-1 0 0,0-1 0,-1-1 0,-1 1 0,0-2 0,-1 1 0,-1-1 0,-15 13 0,27-26-75,-1 1-1,1-1 1,0 1 0,-1-1 0,1 0 0,0 0-1,-1 1 1,1-1 0,-1 0 0,1 0-1,0 1 1,-1-1 0,1 0 0,-1 0 0,1 0-1,-1 0 1,1 1 0,-1-1 0,1 0 0,-1 0-1,1 0 1,0 0 0,-1 0 0,1 0 0,-1 0-1,1 0 1,-2-1 0,0-11-922,9-24 45,-6 32 892,10-29-630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1.721"/>
    </inkml:context>
    <inkml:brush xml:id="br0">
      <inkml:brushProperty name="width" value="0.025" units="cm"/>
      <inkml:brushProperty name="height" value="0.025" units="cm"/>
    </inkml:brush>
  </inkml:definitions>
  <inkml:trace contextRef="#ctx0" brushRef="#br0">35 1 20804,'-13'74'2907,"-1"12"-1565,9-17-770,2 0-1,12 116 0,-8-177-546,4 25 32,-5-32-51,1 1 1,-1-1-1,0 0 1,1 0-1,-1 1 1,1-1 0,-1 0-1,1 0 1,0 0-1,-1 1 1,1-1 0,0 0-1,0 0 1,0 0-1,0 0 1,0-1 0,0 1-1,1 1 1,-1-2-4,-1 0 1,1 0 0,-1 0-1,1 0 1,0 0-1,-1 0 1,1 0 0,-1 0-1,1 0 1,-1-1-1,1 1 1,-1 0 0,1 0-1,-1-1 1,1 1-1,-1 0 1,1-1-1,-1 1 1,0 0 0,1-1-1,-1 1 1,0-1-1,1 1 1,-1-1 0,0 1-1,1 0 1,-1-1-1,0 1 1,0-1 0,1 0-1,-1 1 1,0-1-1,0 1 1,0-1 0,0 0-1,5-23 78,-2 2-24,-2 1-1,-1-1 1,0 0 0,-2 1-1,0-1 1,-1 1-1,-9-29 1,12 49-54,0 0 0,-1-1 0,1 1 0,0 0 0,-1 0 0,1-1 0,-1 1 0,0 0 0,1 0 0,-1 0 0,0 0 0,0 0 0,-1-2 0,2 3-2,-1 0-1,1 1 0,0-1 1,-1 0-1,1 0 1,0 0-1,-1 0 1,1 1-1,0-1 1,0 0-1,-1 0 1,1 0-1,0 1 1,0-1-1,-1 0 0,1 0 1,0 1-1,0-1 1,0 0-1,0 1 1,0-1-1,-1 0 1,1 1-1,0-1 1,0 0-1,0 1 1,0-1-1,0 0 1,0 1-1,0-1 0,-3 38-8,4-28-3,0 0 1,0-1 0,1 1-1,0-1 1,1 1 0,8 17 0,-10-25 8,0 1-1,1-1 1,-1 1 0,1-1 0,-1 0 0,1 0 0,0 1 0,0-1 0,0-1 0,1 1 0,-1 0-1,0 0 1,1-1 0,-1 1 0,1-1 0,-1 0 0,1 0 0,-1 0 0,1 0 0,0 0 0,0-1-1,0 1 1,-1-1 0,1 1 0,0-1 0,0 0 0,5-1 0,0-1 2,-1 0-1,0 0 1,0 0 0,0-1 0,0 0-1,0-1 1,-1 0 0,1 0 0,-1 0-1,0 0 1,0-1 0,-1 0-1,0-1 1,9-9 0,-1-1 12,-1-1-1,0 0 1,-2-1 0,10-21 0,-14 27 15,-1 0 0,-1-1 1,0 0-1,0 0 0,2-22 1,-9 103 75,3-63-99,0 1 1,1-1-1,-1 0 0,1 0 1,0 0-1,0 0 1,1 0-1,-1-1 0,1 1 1,0 0-1,0-1 0,5 7 1,-6-10 1,-1-1 0,1 1-1,0-1 1,0 1 0,0-1 0,-1 1 0,1-1 0,0 1 0,0-1 0,0 0 0,0 0 0,0 0 0,0 1 0,0-1 0,0 0 0,0 0 0,0 0 0,0 0 0,0 0 0,0-1-1,0 1 1,-1 0 0,1 0 0,0-1 0,0 1 0,0 0 0,0-1 0,0 1 0,0-1 0,-1 1 0,1-1 0,0 0 0,0 1 0,0-2 0,27-26 130,-26 24-118,36-48 196,-30 39-180,1 0-1,0 1 0,1 0 0,16-16 0,-24 26-34,-1 1-1,0 0 0,1 0 0,-1 0 1,0 0-1,1 0 0,0 1 0,-1-1 0,1 0 1,-1 1-1,1-1 0,0 1 0,2-1 1,-3 1-2,-1 0 1,1 1 0,0-1 0,0 0 0,0 0 0,-1 0-1,1 1 1,0-1 0,0 0 0,-1 1 0,1-1-1,0 1 1,0-1 0,-1 0 0,1 1 0,-1 0 0,1-1-1,0 1 1,-1-1 0,1 2 0,2 3-10,0 0 0,-1 1 0,0-1 0,0 1 0,0 0 0,1 8 0,-2-9 15,0-1 0,0 1 1,1 0-1,0 0 0,2 5 1,-3-10 0,-1 1-1,0-1 1,1 1 0,-1-1 0,1 1-1,-1-1 1,1 1 0,-1-1 0,1 0-1,-1 1 1,1-1 0,-1 0 0,1 1 0,-1-1-1,1 0 1,0 0 0,-1 1 0,1-1-1,-1 0 1,1 0 0,0 0 0,-1 0-1,1 0 1,0 0 0,-1 0 0,1 0-1,-1 0 1,1 0 0,0-1 0,-1 1 0,1 0-1,-1 0 1,1-1 0,0 1 0,-1 0-1,1 0 1,-1-1 0,2 0 0,18-20 107,-17 18-92,119-137-3162,-122 140 3127,0 0 1,1 0 0,-1-1-1,0 1 1,1 0-1,-1-1 1,0 1 0,1 0-1,-1-1 1,0 1-1,0-1 1,0 1 0,1 0-1,-1-1 1,0 1-1,0-1 1,0 1 0,0-1-1,0 1 1,0 0-1,0-1 1,0 1 0,0-1-1,0 1 1,0-1-1,0 1 1,0-1 0,0 1-1,0 0 1,0-1-1,-1 1 1,1-1 0,0 1-1,0 0 1,0-1-1,-1 1 1,1-1 0,0 1-1,0 0 1,-1-1-1,1 1 1,0 0 0,-1 0-1,1-1 1,-1 1-1,1 0 1,0 0 0,-1-1-1,1 1 1,-1 0-1,1 0 1,-1 0 0,-10-5-487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2.244"/>
    </inkml:context>
    <inkml:brush xml:id="br0">
      <inkml:brushProperty name="width" value="0.025" units="cm"/>
      <inkml:brushProperty name="height" value="0.025" units="cm"/>
    </inkml:brush>
  </inkml:definitions>
  <inkml:trace contextRef="#ctx0" brushRef="#br0">2 10 19308,'-2'-8'1833,"4"6"-1217,0 2-376,4 2 648,0 1 1000,-2 5-1544,-1 1-104,1 1-152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2.710"/>
    </inkml:context>
    <inkml:brush xml:id="br0">
      <inkml:brushProperty name="width" value="0.025" units="cm"/>
      <inkml:brushProperty name="height" value="0.025" units="cm"/>
    </inkml:brush>
  </inkml:definitions>
  <inkml:trace contextRef="#ctx0" brushRef="#br0">0 293 17988,'3'2'605,"-1"0"0,0 0 0,0 0 0,0 0 0,0 1 0,0-1 0,-1 1 0,1-1 0,-1 1 0,1 0 0,1 5 0,5 8-17,-7-14-556,1 0 1,0 0-1,-1 0 0,1 0 0,0 0 1,0 0-1,0 0 0,0-1 0,1 1 1,-1-1-1,0 1 0,1-1 0,-1 0 1,1 0-1,-1 0 0,1 0 0,4 0 0,-3 0-11,0-1-1,0 0 0,0-1 0,1 1 0,-1 0 0,0-1 1,0 0-1,0 0 0,0-1 0,5-1 0,7-5 1,0-1 0,-1 0 0,0-1 1,16-14-1,-26 19 1,29-23 25,-22 17-24,0 0-1,1 1 0,26-15 0,-38 25-22,-1-1 0,1 1 0,0 0 1,-1-1-1,1 1 0,0-1 0,0 1 0,-1 0 1,1 0-1,0-1 0,0 1 0,-1 0 0,1 0 1,0 0-1,0 0 0,0 0 0,-1 0 0,1 0 0,0 0 1,0 0-1,0 1 0,-1-1 0,1 0 0,0 0 1,0 1-1,-1-1 0,1 0 0,0 1 0,-1-1 1,1 1-1,0-1 0,-1 1 0,1-1 0,-1 1 1,1-1-1,-1 1 0,1 0 0,-1-1 0,1 1 1,-1 0-1,1 0 0,1 5 3,-1-1 1,1 1-1,-1 0 0,0-1 1,0 9-1,-1-11 7,0 1 0,0-1 1,1 1-1,-1-1 0,1 1 1,0-1-1,0 1 0,0-1 1,0 1-1,3 4 0,-3-8 0,1 1-1,-1-1 0,0 1 1,0-1-1,0 0 1,0 1-1,0-1 0,0 0 1,1 0-1,-1 0 1,0 0-1,0 0 0,0 0 1,0 0-1,1 0 1,-1 0-1,0-1 0,0 1 1,0 0-1,0-1 1,0 1-1,0-1 1,0 1-1,0-1 0,0 1 1,0-1-1,0 0 1,1-1-1,31-24 137,-30 23-123,46-43 128,-30 26-221,2 1 1,0 1-1,1 1 1,27-17-1,-47 33 52,-1 0 0,1 0 0,-1 0 0,1 1 0,-1-1 0,1 0 0,0 1 0,-1-1 0,1 1 0,0 0 0,-1-1 0,1 1 0,0 0 0,0 0 0,0 0 0,-1 0 0,1 1 0,2-1 0,-3 1 6,1 0 1,-1 0 0,0 0 0,0 0-1,0 0 1,0 0 0,0 1-1,0-1 1,-1 0 0,1 0-1,0 1 1,-1-1 0,1 0-1,-1 1 1,1-1 0,-1 1 0,1-1-1,-1 1 1,0-1 0,0 1-1,0-1 1,0 2 0,0 0-6,0 0 48,1 1 0,-1-1 0,0 0 0,1 0 1,0 0-1,0 0 0,2 6 0,-2-9-19,-1 1 1,1-1-1,-1 1 0,1 0 1,0-1-1,-1 0 0,1 1 0,0-1 1,-1 1-1,1-1 0,0 0 1,0 1-1,-1-1 0,1 0 0,0 0 1,0 0-1,0 0 0,-1 1 0,1-1 1,0 0-1,0 0 0,0-1 1,-1 1-1,1 0 0,0 0 0,0 0 1,0 0-1,-1-1 0,1 1 1,0 0-1,0-1 0,-1 1 0,1-1 1,0 1-1,-1-1 0,2 0 1,15-10 106,-1-1 1,0 0-1,0-1 1,-1-1-1,15-18 1,-12 12-170,38-31 1,-55 50 39,0 0 0,0 0 0,0 0 0,0 0 0,1 1 1,-1-1-1,0 0 0,0 0 0,1 1 0,-1-1 0,1 1 0,-1 0 0,0-1 0,1 1 0,-1 0 0,1 0 0,-1 0 0,1 0 0,-1 0 0,2 0 0,-2 0 2,0 1 0,0 0 0,-1-1 0,1 1 0,0 0 0,0-1 0,-1 1 0,1 0 0,-1 0-1,1 0 1,0-1 0,-1 1 0,0 0 0,1 0 0,-1 0 0,1 0 0,-1 0 0,0 0 0,0 0 0,0 0 0,1 2 0,-1 8-50,0 0 0,0 1 0,-4 21 0,2-21 30,2-5-1304,4-19 647,2-20 130,0 7 59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02.117"/>
    </inkml:context>
    <inkml:brush xml:id="br0">
      <inkml:brushProperty name="width" value="0.025" units="cm"/>
      <inkml:brushProperty name="height" value="0.025" units="cm"/>
    </inkml:brush>
  </inkml:definitions>
  <inkml:trace contextRef="#ctx0" brushRef="#br0">2545 1166 12515,'0'-3'562,"0"0"1,-1 0 0,1 0 0,-1 0 0,0 0-1,0 0 1,0 0 0,-2-5 0,-17-20 822,7 15-1545,-29-22 0,34 29 554,-72-54 49,-2 5 1,-122-62-1,-192-60-261,306 139-75,2-4 0,-148-96 0,155 84-239,-4 3 0,-100-45-1,80 52 82,-161-45 1,193 71 44,0 2-1,-1 5 1,-94-4-1,5 12-747,163 3 736,0 0 1,0 0 0,-1 0 0,1 0 0,0 0 0,0 0 0,-1 0-1,1 0 1,0-1 0,0 1 0,0 0 0,-1 0 0,1 0 0,0 0 0,0 0-1,0-1 1,0 1 0,-1 0 0,1 0 0,0 0 0,0 0 0,0-1 0,0 1-1,0 0 1,0 0 0,-1 0 0,1-1 0,0 1 0,0 0 0,0 0 0,0 0-1,0-1 1,0 1 0,0 0 0,0 0 0,0-1 0,0 1 0,0 0 0,0 0-1,0-1 1,0 1 0,0 0 0,0 0 0,0 0 0,1-1 0,-1 1-1,0 0 1,5-11-194,7 3-105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02.756"/>
    </inkml:context>
    <inkml:brush xml:id="br0">
      <inkml:brushProperty name="width" value="0.025" units="cm"/>
      <inkml:brushProperty name="height" value="0.025" units="cm"/>
    </inkml:brush>
  </inkml:definitions>
  <inkml:trace contextRef="#ctx0" brushRef="#br0">54 609 11594,'-54'76'5007,"54"-85"-1467,5-8-2921,44-111 1780,65-176-1680,-96 251-859,10-63 0,-27 112 130,0 1 0,-1-1 0,1 0-1,0 1 1,1 0 0,-1-1 0,1 1-1,-1 0 1,1 0 0,0-1 0,0 1-1,4-4 1,-4 6 4,0 0-1,0 0 1,0 0 0,0 0-1,0 0 1,0 0 0,0 1-1,0-1 1,0 1-1,0-1 1,0 1 0,1 0-1,-1 0 1,0 0 0,0 0-1,0 0 1,1 0-1,-1 1 1,0-1 0,0 1-1,3 1 1,32 10-52,60 30 0,-39-15-43,-52-25 111,17 9-389,1-1-1,1-1 1,-1-1-1,52 9 1,-72-17 332,0 1 0,0-1 0,0 0 0,0 0 0,0-1 0,7-1 0,-7 1-23,-1-1-1,1 0 0,0 0 1,-1 0-1,6-4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3.980"/>
    </inkml:context>
    <inkml:brush xml:id="br0">
      <inkml:brushProperty name="width" value="0.025" units="cm"/>
      <inkml:brushProperty name="height" value="0.025" units="cm"/>
    </inkml:brush>
  </inkml:definitions>
  <inkml:trace contextRef="#ctx0" brushRef="#br0">52 63 15515,'1'-19'1590,"-1"16"-1314,1 0-1,-1 0 1,0 0-1,0-1 1,0 1-1,-1 0 1,1 0 0,-1 0-1,0-1 1,-2-4-1,3 7-231,0 1 0,0 0 0,0 0 0,0 0 0,0 0 0,-1-1 0,1 1-1,0 0 1,0 0 0,0 0 0,0 0 0,0-1 0,-1 1 0,1 0 0,0 0-1,0 0 1,0 0 0,-1 0 0,1 0 0,0 0 0,0 0 0,0 0 0,-1 0 0,1 0-1,0 0 1,0-1 0,0 1 0,-1 0 0,1 1 0,0-1 0,0 0 0,0 0 0,-1 0-1,1 0 1,0 0 0,0 0 0,0 0 0,-1 0 0,1 0 0,0 0 0,0 0-1,-1 1 1,-6 10 833,-2 14-261,3-7-512,1-1 1,1 2 0,0-1-1,2 0 1,0 1 0,1-1 0,3 33-1,-2-50-97,0 1 0,0-1 1,0 0-1,0 1 0,1-1 0,-1 0 0,0 1 0,1-1 0,-1 0 0,1 1 1,0-1-1,-1 0 0,1 0 0,0 0 0,0 0 0,-1 0 0,1 0 0,0 0 0,0 0 1,1 0-1,-1 0 0,1 1 0,0-2 6,-1 0-1,0 0 1,1 1-1,-1-1 1,0-1-1,1 1 1,-1 0 0,0 0-1,0 0 1,1-1-1,-1 1 1,0-1 0,0 1-1,0-1 1,1 1-1,-1-1 1,0 0-1,2-1 1,4-4 51,0 0 1,0 0-1,-1-1 1,0 0-1,6-9 1,9-17 380,25-53 0,-38 70-238,-12 33-119,2 1 0,0 0-1,0 26 1,2-32-121,0-1 1,0 1-1,2 0 0,-1 0 1,6 18-1,-6-28 25,-1 0-1,1 0 0,0 0 1,0 0-1,0 0 1,0-1-1,0 1 1,0 0-1,1-1 1,-1 1-1,0-1 1,1 1-1,-1-1 1,1 0-1,0 1 1,3 1-1,-3-3 4,0 1 1,0-1-1,0 0 0,1 1 0,-1-1 1,0 0-1,0 0 0,0-1 0,0 1 1,1 0-1,-1-1 0,0 1 0,0-1 1,0 0-1,0 0 0,0 0 0,0 0 0,0 0 1,3-2-1,3-3 111,1-1 0,-1 0 1,0 0-1,-1-1 0,1 0 0,-2 0 1,1-1-1,-1 0 0,0 0 0,-1 0 1,0-1-1,-1 0 0,0 0 0,0 0 1,-1 0-1,-1 0 0,1-1 0,-2 1 1,1-1-1,-1-14 0,-1 23-101,0 1 1,0-1-1,0 1 1,-1-1-1,1 1 0,0-1 1,-1 1-1,1-1 0,-1 1 1,1 0-1,-1-1 1,0 1-1,1 0 0,-1 0 1,0-1-1,0 1 0,0 0 1,0 0-1,0 0 1,0 0-1,0 0 0,-1 0 1,1 0-1,0 1 0,-3-2 1,3 1-303,-1 1 0,1 0 1,0 0-1,0-1 0,-1 1 1,1 0-1,0 0 1,0 1-1,-1-1 0,1 0 1,0 0-1,-2 1 0,2 1-340,1 4-134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4.445"/>
    </inkml:context>
    <inkml:brush xml:id="br0">
      <inkml:brushProperty name="width" value="0.025" units="cm"/>
      <inkml:brushProperty name="height" value="0.025" units="cm"/>
    </inkml:brush>
  </inkml:definitions>
  <inkml:trace contextRef="#ctx0" brushRef="#br0">57 61 14523,'-1'-2'408,"0"0"-1,0 1 1,0-1 0,1 0-1,-1 0 1,1 0-1,-1 0 1,1 0 0,-1 1-1,1-1 1,0 0 0,0 0-1,0 0 1,0 0-1,1-2 1,0 2-233,-1 1 1,1-1-1,0 1 1,0 0-1,-1 0 1,1 0-1,0-1 1,0 1-1,0 0 0,1 0 1,-1 0-1,0 1 1,0-1-1,0 0 1,1 0-1,-1 1 1,0-1-1,1 0 0,-1 1 1,3-1-1,2-1-5,0 0 0,0 1 0,0 0 0,0 0 0,0 0 0,1 1-1,-1 0 1,0 0 0,0 1 0,10 1 0,-14-1-160,0-1 0,0 1 0,1 0 0,-1 0 0,0 0 0,0 0 0,0 0 0,0 0 0,0 0 0,0 1 0,-1-1 0,1 1 0,0-1 0,-1 1 0,1 0 0,-1 0 0,0-1 0,1 1 0,-1 0 0,0 0 0,0 0 0,0 1 0,0-1 0,-1 0 0,1 0 0,-1 0 0,1 1 0,-1-1 0,0 0 0,1 1 0,-2 1 0,1 3 2,-1 0 1,0 0-1,-1 0 1,0-1 0,0 1-1,0-1 1,-1 1-1,0-1 1,0 0 0,-1 0-1,-6 8 1,-6 8 143,-29 28 1,20-25 282,-51 37-1,105-71-257,-10 3-334,-18 6 111,42-16-688,63-31-1,-71 26 409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58.483"/>
    </inkml:context>
    <inkml:brush xml:id="br0">
      <inkml:brushProperty name="width" value="0.025" units="cm"/>
      <inkml:brushProperty name="height" value="0.025" units="cm"/>
    </inkml:brush>
  </inkml:definitions>
  <inkml:trace contextRef="#ctx0" brushRef="#br0">335 0 9970,'-52'44'464,"6"-6"-100,2 3 0,-47 53 1,79-80-334,1 0 0,1 1 1,0 0-1,1 1 1,1 0-1,1 0 1,0 0-1,1 1 1,0 0-1,2 1 0,-5 32 1,7-12-102,2-1 1,1 1-1,3 0 1,0-1-1,3 1 1,12 40 0,9 12-70,50 110 1,-37-110 128,72 118 1,-78-153 20,2-2 0,3-2 0,54 55 0,-42-55 7,3-2 0,1-3 0,3-2 0,1-3 0,111 57 0,-51-43 27,2-6 0,173 46-1,-123-53-326,220 24 1,184-26-716,-2-42-168,625-74 153,-290 12 1144,73 35 123,93-5 106,-6-80-154,-832 70-542,291-93 1,-388 89-237,-2-5-1,-2-6 1,167-101 0,-144 55 125,-17-11-51,-142 116 497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5.592"/>
    </inkml:context>
    <inkml:brush xml:id="br0">
      <inkml:brushProperty name="width" value="0.025" units="cm"/>
      <inkml:brushProperty name="height" value="0.025" units="cm"/>
    </inkml:brush>
  </inkml:definitions>
  <inkml:trace contextRef="#ctx0" brushRef="#br0">92 42 18244,'4'-14'1360,"7"-14"449,-8 30 65,-2 6-1163,1 8-152,-9 56 333,-2 0 1,-32 115-1,26-125-596,-2 4-70,-6 34 51,23-82-250,0-18-25,0 1 1,1-1-1,-1 0 1,0 0-1,0 1 1,0-1-1,1 0 1,-1 0-1,0 1 0,0-1 1,1 0-1,-1 0 1,0 0-1,1 1 1,-1-1-1,0 0 1,1 0-1,-1 0 1,0 0-1,1 0 1,-1 0-1,0 0 0,1 0 1,-1 0-1,0 0 1,1 0-1,0 0 1,2-1 21,1 0-1,0 0 1,-1-1 0,0 1 0,1-1 0,4-3-1,1 0 15,16-9-18,11-6 230,46-19 0,-73 35-323,1 1 0,-1 0 0,1 0 0,0 1 0,0 0-1,1 1 1,-1 0 0,0 0 0,0 1 0,13 2 0,-22-2 26,-1 0-1,1 0 1,0 0 0,-1 0 0,1 0 0,0 1 0,-1-1 0,1 0-1,0 0 1,-1 1 0,1-1 0,0 0 0,-1 1 0,1-1 0,-1 0 0,1 1-1,-1-1 1,1 1 0,-1-1 0,1 1 0,-1-1 0,0 1 0,1-1-1,0 2 1,-1-2 26,0 1-1,0 0 1,-1 0 0,1-1-1,0 1 1,0 0-1,0-1 1,0 1-1,-1 0 1,1-1 0,0 1-1,-1 0 1,1-1-1,0 1 1,-1 0-1,1-1 1,-1 1 0,1-1-1,-2 1 1,-11 11-431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6.852"/>
    </inkml:context>
    <inkml:brush xml:id="br0">
      <inkml:brushProperty name="width" value="0.025" units="cm"/>
      <inkml:brushProperty name="height" value="0.025" units="cm"/>
    </inkml:brush>
  </inkml:definitions>
  <inkml:trace contextRef="#ctx0" brushRef="#br0">43 68 17564,'-4'-32'2855,"1"28"-1696,-1 10-339,-2 11 54,-2 13-677,2 0 0,1 1 1,1 0-1,2 0 1,2 38-1,0-67-194,0-1 1,0 1 0,0-1-1,0 1 1,0-1 0,0 1-1,1-1 1,-1 1-1,1-1 1,-1 1 0,1-1-1,-1 1 1,1-1-1,0 1 1,0-1 0,0 0-1,0 0 1,0 1-1,1 1 1,-1-3 7,0 0 0,0 0 0,0 1 1,0-1-1,0 0 0,0 0 0,0 0 0,0 0 0,0 0 0,0 0 1,0 0-1,0 0 0,0 0 0,0-1 0,0 1 0,0 0 0,0-1 1,0 1-1,0 0 0,0-1 0,0 0 0,0 0 0,6-3 64,-1-1 0,0 0 0,0 0 0,-1-1-1,0 0 1,6-7 0,20-34 607,29-56 0,-49 89-526,-11 14-153,0 0 0,1 0-1,-1 0 1,0 0 0,0 0-1,1 0 1,-1 0 0,0 0-1,0 0 1,1 0 0,-1 1-1,0-1 1,0 0 0,0 0-1,0 0 1,1 0 0,-1 1-1,0-1 1,0 0 0,0 0-1,0 0 1,0 1 0,1-1 0,-1 0-1,0 0 1,0 1 0,0-1-1,0 0 1,0 0 0,0 1-1,0-1 1,0 0 0,0 0-1,0 0 1,0 1 0,0-1-1,0 39 70,0-28-75,0 5 4,2 55-26,-1-66 26,-1-1-1,1 1 0,0-1 0,0 0 0,1 1 1,-1-1-1,1 0 0,0 0 0,0 0 0,0 0 1,1 0-1,3 5 0,-4-7 4,-1-1 0,1 0 0,-1 0-1,1 0 1,-1 0 0,1 0 0,0 0 0,-1 0 0,1 0-1,0-1 1,0 1 0,0-1 0,0 1 0,0-1 0,-1 0 0,1 0-1,0 1 1,3-2 0,-1 1 22,0-1 0,1 0 0,-1 0 1,0 0-1,0-1 0,-1 1 0,1-1 0,4-3 0,3-2 104,-1 0-1,0-1 0,-1 0 1,17-18-1,-19 17-10,0 0 1,-1-1-1,1 0 0,-2 0 1,1-1-1,-2 1 1,1-1-1,-1 0 0,2-14 1,-4 20-135,-1 0 1,0-1-1,-1 1 1,1 0-1,-1 0 0,0 0 1,0 0-1,-1-1 1,1 1-1,-1 0 1,0 0-1,-1 0 0,1 0 1,-1 0-1,0 0 1,0 1-1,0-1 1,-1 1-1,0-1 0,0 1 1,0 0-1,-7-7 1,9 10-55,1 0-1,-1 1 1,0-1 0,0 1 0,1-1-1,-1 1 1,0 0 0,0-1 0,1 1-1,-1 0 1,0-1 0,0 1-1,0 0 1,0 0 0,1 0 0,-1 0-1,0 0 1,0 0 0,0 0 0,0 0-1,0 0 1,1 0 0,-1 0 0,0 1-1,0-1 1,0 0 0,1 0 0,-1 1-1,0-1 1,0 1 0,1-1 0,-1 1-1,0-1 1,0 1 0,1-1 0,-1 1-1,1 0 1,-1-1 0,1 1 0,-1 0-1,1-1 1,-1 3 0,-6 8-585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7.469"/>
    </inkml:context>
    <inkml:brush xml:id="br0">
      <inkml:brushProperty name="width" value="0.025" units="cm"/>
      <inkml:brushProperty name="height" value="0.025" units="cm"/>
    </inkml:brush>
  </inkml:definitions>
  <inkml:trace contextRef="#ctx0" brushRef="#br0">129 69 17948,'-1'-2'205,"1"1"1,-1-1 0,0 0-1,1 1 1,-1-1 0,0 0-1,1 1 1,0-1-1,-1 0 1,1 0 0,0 0-1,0 1 1,0-1-1,0 0 1,1 0 0,-1 1-1,0-1 1,1 0 0,-1 0-1,1 1 1,-1-1-1,1 0 1,0 1 0,0-1-1,0 1 1,0-1-1,0 1 1,0-1 0,0 1-1,0 0 1,1-1 0,-1 1-1,0 0 1,1 0-1,-1 0 1,1 0 0,1-1-1,-1 1-148,0 0-1,-1 0 1,1 0-1,0 0 0,-1 1 1,1-1-1,0 0 1,0 1-1,-1-1 1,1 1-1,0 0 0,0-1 1,0 1-1,0 0 1,0 0-1,0 0 1,0 1-1,-1-1 1,1 0-1,0 1 0,0-1 1,0 1-1,0-1 1,-1 1-1,1 0 1,0 0-1,-1 0 1,1 0-1,-1 0 0,1 0 1,-1 0-1,1 1 1,-1-1-1,2 2 1,-1 2-53,0 0 1,0-1 0,-1 1-1,1 0 1,-1 0 0,0 0-1,0 0 1,-1 0 0,0 0-1,0 0 1,0 0 0,0 0-1,-1 0 1,0 0-1,0 0 1,0 0 0,-1 0-1,1 0 1,-1-1 0,0 1-1,-3 4 1,-5 9 24,0-1 0,-1 0-1,-25 30 1,23-33 14,0 1-1,-16 11 1,24-21-29,0-1 0,0-1 0,-1 1 0,1-1 0,-1 0 0,0 0 0,0 0 0,0-1 0,0 0-1,-7 1 1,12-2-14,1-1 0,0 0 0,-1 0 0,1 0 0,0 0-1,-1 0 1,1 1 0,-1-1 0,1 0 0,0 0 0,-1 0-1,1 0 1,-1 0 0,1 0 0,0 0 0,-1-1 0,1 1-1,-1 0 1,1 0 0,0 0 0,-1 0 0,1 0 0,0-1-1,-1 1 1,1 0 0,0 0 0,-1 0 0,1-1 0,0 1-1,-1 0 1,1-1 0,0 1 0,0 0 0,-1-1 0,1 1-1,0 0 1,0-1 0,0 1 0,-1 0 0,1-2 0,0 2-5,1-1 1,-1 0 0,0 1-1,0-1 1,1 0-1,-1 1 1,1-1 0,-1 0-1,1 1 1,-1-1 0,1 1-1,-1-1 1,1 1 0,-1-1-1,1 1 1,0-1 0,-1 1-1,1-1 1,0 1 0,-1 0-1,1-1 1,1 1 0,1-1-17,0 0 1,1 0-1,-1 0 0,0 0 1,1 1-1,-1 0 1,1-1-1,-1 1 0,0 1 1,1-1-1,-1 0 1,0 1-1,1 0 1,-1-1-1,0 1 0,0 1 1,1-1-1,4 3 1,1 2-34,0 0 1,0 1 0,-1 0 0,10 11-1,0-1 6,-17-16 53,-1 0 0,1-1 0,0 1 0,0-1 0,-1 1 0,1-1 0,0 1 0,0-1 0,0 1 0,0-1 0,0 0 0,0 1 0,-1-1 0,1 0 0,0 0 0,0 0 0,0 0 0,0 0 0,0 0 0,0 0 0,0 0 0,0 0 0,1-1 0,0 0 19,0 0 0,0 0 0,0 0 0,0 0 0,0 0 0,0-1 0,0 1 0,-1-1 0,4-2 0,2-5 115,0-1 0,-1 1 1,6-13-1,-8 15-52,0 1-10,0 0 0,-1 0 0,0-1 0,-1 1-1,1-1 1,1-10 0,-4 17-143,0-1 1,0 0-1,0 1 1,0-1-1,0 1 1,0-1-1,0 1 1,-1-1-1,1 1 1,0-1-1,0 1 1,-1-1-1,1 1 1,0-1-1,-1 1 0,1-1 1,0 1-1,-1-1 1,1 1-1,-1 0 1,1-1-1,-1 1 1,1 0-1,-1-1 1,1 1-1,-1-1 1,0 1 33,0 0 1,1 0-1,-1-1 1,1 1-1,-1 0 1,1-1-1,-1 1 1,1 0-1,-1-1 1,1 1-1,0-1 1,-1 1-1,1-1 1,0 1-1,-1-1 1,1 1-1,0-1 1,-1 1-1,1-1 1,0 1-1,0-1 1,0 1-1,0-1 1,-1 0-1,1 1 1,0-1-1,0 1 1,0-1-1,0 0 1,3-8-495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8.014"/>
    </inkml:context>
    <inkml:brush xml:id="br0">
      <inkml:brushProperty name="width" value="0.025" units="cm"/>
      <inkml:brushProperty name="height" value="0.025" units="cm"/>
    </inkml:brush>
  </inkml:definitions>
  <inkml:trace contextRef="#ctx0" brushRef="#br0">164 9 13755,'-23'4'1463,"-62"14"2575,32 1 1426,51-17-2931,10-3-1782,13-4-454,22-8-236,1 3 0,-1 1 1,2 3-1,-1 1 0,1 3 1,48 2-1,-83 1-68,-1 0-1,1 0 1,0 1 0,-1 1-1,1-1 1,-1 1-1,12 6 1,-19-8 5,0 0 1,-1 0-1,1 0 0,0 0 1,0 0-1,-1 0 0,1 1 1,-1-1-1,1 0 1,-1 1-1,0-1 0,1 1 1,-1 0-1,0-1 0,0 1 1,0 0-1,0 0 0,-1-1 1,1 1-1,0 0 1,-1 0-1,1 0 0,-1 0 1,0 0-1,1 0 0,-1 0 1,0 0-1,0 0 0,-1 0 1,1 0-1,0 0 1,-1 0-1,1 0 0,-1 0 1,1 0-1,-1 0 0,0 0 1,0-1-1,0 1 0,0 0 1,-2 2-1,-5 7 38,0-1-1,0 0 1,-1 0 0,-1-1-1,1 0 1,-1-1 0,-13 9-1,-81 44 500,96-57-554,-9 5-29,0 0-1,0-1 1,-29 8-1,46-16 1,0 0 0,0 0 0,0 0 0,0 0 0,0 0 0,0 0 0,0 0 0,0 0 0,0 1 0,0-1 0,0 0 0,0 0 1,0 0-1,0 0 0,0 0 0,0 0 0,0 0 0,0 0 0,0 0 0,0 0 0,0 0 0,0 0 0,0 0 0,0 0 0,0 0 0,0 0 0,0 0 0,0 0 0,0 0 0,0 1 0,0-1 0,0 0 1,0 0-1,0 0 0,0 0 0,0 0 0,0 0 0,0 0 0,0 0 0,0 0 0,0 0 0,0 0 0,0 0 0,0 0 0,0 0 0,0 0 0,0 0 0,0 0 0,0 0 0,0 0 0,-1 0 0,1 0 0,9 3-1803,-2-1 961,1 1-191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8.652"/>
    </inkml:context>
    <inkml:brush xml:id="br0">
      <inkml:brushProperty name="width" value="0.025" units="cm"/>
      <inkml:brushProperty name="height" value="0.025" units="cm"/>
    </inkml:brush>
  </inkml:definitions>
  <inkml:trace contextRef="#ctx0" brushRef="#br0">87 60 20268,'0'0'60,"0"0"-1,1 0 0,-1-1 1,0 1-1,0 0 1,0 0-1,0 0 0,0-1 1,0 1-1,0 0 0,0 0 1,0-1-1,0 1 1,0 0-1,0 0 0,0-1 1,0 1-1,0 0 0,0 0 1,0-1-1,0 1 1,0 0-1,-1 0 0,1-1 1,0 1-1,0 0 0,0 0 1,0 0-1,0-1 1,-1 1-1,1 0 0,0 0 1,0 0-1,0 0 0,-1-1 1,1 1-1,0 0 1,0 0-1,0 0 0,-1 0 1,1 0-1,0 0 0,-1 0 1,-8 9 1154,-7 23-34,4 2-950,0 2 1,3-1-1,1 2 1,1-1-1,2 1 1,0 61-1,5-94-212,0-1 0,1 0-1,-1 1 1,1-1-1,-1 0 1,1 0 0,0 1-1,0-1 1,1 0 0,-1 0-1,1 0 1,2 4-1,-3-6-7,1 1-1,-1-1 1,0 0 0,0 0-1,1-1 1,-1 1-1,1 0 1,-1 0-1,1-1 1,-1 1-1,1 0 1,-1-1-1,1 0 1,-1 1-1,1-1 1,0 0 0,-1 0-1,1 0 1,-1 0-1,1 0 1,0 0-1,-1 0 1,1-1-1,0 1 1,-1 0-1,1-1 1,1 0 0,12-5 46,0-1-1,0 0 1,0-1 0,-1 0 0,-1-2 0,1 1 0,-1-2 0,18-18 0,-9 6 56,-1-2 0,0 0 0,22-39-1,-40 60-78,-1 0 0,0 0-1,0 0 1,0 0 0,0-1-1,-1 1 1,3-8 0,-4 12-29,0 0 0,-1 0 0,1 0 0,0 0 0,0 1 0,0-1 0,0 0 0,0 0 0,0 0 0,0 0 0,0 0 0,0 0 0,0 0 0,0 0 0,0 0 0,0 0 0,0 0 0,0 0 0,0 0 0,0 0 0,0 0 0,0 0 0,0 0 0,-1 0 0,1 0 0,0 0 0,0 0 0,0 0 0,0 0 0,0 0 0,0 0 0,0 0 0,0 0 0,0 0 0,0 0 0,0 0 0,0 0 0,0 0 0,0 0 0,0 0 0,0 0 0,-1 0 0,1 0 0,0 0 0,0 0 0,0 0 0,0 0 0,0 0 0,0 0 0,0 0 0,0-1 0,-7 11 94,-6 16-5,11-19-89,0 0 1,0 1 0,1-1 0,0 0-1,0 1 1,1-1 0,0 11 0,0-17-6,1 1 0,-1 0 0,0-1 0,0 1 0,1-1 0,-1 1 0,1-1 0,0 0 1,-1 1-1,1-1 0,0 1 0,0-1 0,0 0 0,0 0 0,0 0 0,0 1 0,0-1 0,0 0 0,0 0 1,1 0-1,-1-1 0,0 1 0,1 0 0,-1 0 0,1-1 0,-1 1 0,1-1 0,-1 1 0,1-1 0,-1 0 1,1 1-1,-1-1 0,1 0 0,-1 0 0,1 0 0,0 0 0,-1 0 0,1-1 0,-1 1 0,1 0 0,1-2 1,3 1-5,0 0 0,-1-1 0,1 0 0,-1 0 0,1 0 0,-1-1 0,0 0 0,0 0 0,0 0 0,0 0 0,-1-1 0,0 0 0,8-9 0,-7 7 28,0-1-1,0 1 1,-1-1 0,0-1 0,-1 1 0,0-1 0,0 1 0,0-1 0,1-11 0,-2 9-62,0 0 0,-1 1 0,-1-1 0,0 0 0,0 1-1,0-1 1,-1 0 0,-1 1 0,0-1 0,0 1 0,-1 0 0,0-1 0,-1 1 0,1 0 0,-2 1 0,1-1-1,-9-11 1,11 19-46,1-1 0,-1 1 0,1 0-1,-1 0 1,0 0 0,1 0 0,-1 0-1,0 0 1,0 0 0,0 0 0,0 1-1,1-1 1,-1 1 0,0-1 0,0 1-1,0 0 1,0 0 0,0 0 0,0 0-1,0 0 1,0 0 0,0 0-1,0 1 1,0-1 0,0 1 0,0-1-1,-3 3 1,-2 0-398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9.151"/>
    </inkml:context>
    <inkml:brush xml:id="br0">
      <inkml:brushProperty name="width" value="0.025" units="cm"/>
      <inkml:brushProperty name="height" value="0.025" units="cm"/>
    </inkml:brush>
  </inkml:definitions>
  <inkml:trace contextRef="#ctx0" brushRef="#br0">8 271 16275,'0'1'116,"-1"-1"0,0 0 0,1 1 0,-1-1 0,1 1 0,-1-1 0,1 1 0,-1-1 0,1 1 0,0 0 0,-1-1 0,1 1 0,0 0-1,-1-1 1,1 1 0,0-1 0,0 1 0,0 0 0,0 0 0,-1-1 0,1 1 0,0 0 0,0-1 0,0 1 0,0 0 0,0-1 0,1 1-1,-1 0 1,0-1 0,0 1 0,0 0 0,1-1 0,-1 1 0,0 0 0,1 0 0,0-1 30,0 1-1,-1-1 1,1 1-1,0-1 1,0 0 0,0 0-1,0 1 1,0-1-1,-1 0 1,1 0 0,0 0-1,0 0 1,0 0 0,0 0-1,0 0 1,0 0-1,0 0 1,0-1 0,-1 1-1,1 0 1,0-1 0,0 1-1,0 0 1,0-1-1,-1 1 1,1-1 0,0 1-1,1-2 1,8-6 240,0 0-1,-1 0 1,0-1 0,0 0 0,-1-1-1,0 0 1,0 0 0,-1-1-1,7-15 1,4-11 141,18-61-1,-19 51-151,-17 101-343,-2-27-75,-2 9-320,2 0-1,2 0 1,1 1 0,9 54 0,-5-75 68,1-3-94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8.135"/>
    </inkml:context>
    <inkml:brush xml:id="br0">
      <inkml:brushProperty name="width" value="0.025" units="cm"/>
      <inkml:brushProperty name="height" value="0.025" units="cm"/>
    </inkml:brush>
  </inkml:definitions>
  <inkml:trace contextRef="#ctx0" brushRef="#br0">0 259 9674,'26'-25'4277,"81"-46"-486,5 8-4271,0 1-2347,-77 42 2236,-3 3-98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8.619"/>
    </inkml:context>
    <inkml:brush xml:id="br0">
      <inkml:brushProperty name="width" value="0.025" units="cm"/>
      <inkml:brushProperty name="height" value="0.025" units="cm"/>
    </inkml:brush>
  </inkml:definitions>
  <inkml:trace contextRef="#ctx0" brushRef="#br0">0 402 12699,'7'2'856,"5"-8"-808,4-6-144,5-5-816,4-3 936,3-8-184,2-1-160</inkml:trace>
  <inkml:trace contextRef="#ctx0" brushRef="#br0" timeOffset="1">442 73 11915,'14'-8'1064,"-1"0"-888,1-2-232,1 0 0,3-2 192,5 1-48,2-2-200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9.178"/>
    </inkml:context>
    <inkml:brush xml:id="br0">
      <inkml:brushProperty name="width" value="0.025" units="cm"/>
      <inkml:brushProperty name="height" value="0.025" units="cm"/>
    </inkml:brush>
  </inkml:definitions>
  <inkml:trace contextRef="#ctx0" brushRef="#br0">1 1098 12811,'6'-4'1152,"-1"-2"-968,3-2-232,3-4 328,8-5-128,2-2-64,5-7-128</inkml:trace>
  <inkml:trace contextRef="#ctx0" brushRef="#br0" timeOffset="1">472 774 12747,'18'-11'960,"-5"-5"-760,2 0-152,5-2 200,5-2-280,3-3 56,7 1-32,6-2-96</inkml:trace>
  <inkml:trace contextRef="#ctx0" brushRef="#br0" timeOffset="2">1145 446 12267,'7'-6'904,"1"-4"-872,4-1-176,7-6 344,1-5-24,7-5-128</inkml:trace>
  <inkml:trace contextRef="#ctx0" brushRef="#br0" timeOffset="3">1535 151 12835,'8'-6'1688,"-2"-1"-1080,4-5-288,0-2 1745,11-3-1897,7-3 24,6-5-144,3 1-112,6-2-88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9.719"/>
    </inkml:context>
    <inkml:brush xml:id="br0">
      <inkml:brushProperty name="width" value="0.025" units="cm"/>
      <inkml:brushProperty name="height" value="0.025" units="cm"/>
    </inkml:brush>
  </inkml:definitions>
  <inkml:trace contextRef="#ctx0" brushRef="#br0">0 533 11554,'10'-5'1161,"2"-4"-849,4-4-192,4-1 896,5-5-1336,8-4 368,7-5-80,6-4-80</inkml:trace>
  <inkml:trace contextRef="#ctx0" brushRef="#br0" timeOffset="1">585 96 14499,'4'0'1176,"3"-4"-896,4-3-192,3-3 465,4-2-409,8-1-392,2-1 216,6-5-129,7 2-55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58.928"/>
    </inkml:context>
    <inkml:brush xml:id="br0">
      <inkml:brushProperty name="width" value="0.025" units="cm"/>
      <inkml:brushProperty name="height" value="0.025" units="cm"/>
    </inkml:brush>
  </inkml:definitions>
  <inkml:trace contextRef="#ctx0" brushRef="#br0">10063 673 11194,'-60'-50'348,"-2"2"0,-2 2 0,-1 4 0,-135-64-1,40 40-83,-2 7-1,-3 7 1,-2 7-1,-184-25 1,7 26-110,-361 0 0,-1196 57-215,2 91-70,675-1 203,17 96 144,1053-161-232,1 5 1,2 8-1,-212 102 0,306-122-151,1 1 0,-84 67 0,102-68 28,1 2-1,2 1 1,1 2-1,-31 42 1,21-8-84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5.246"/>
    </inkml:context>
    <inkml:brush xml:id="br0">
      <inkml:brushProperty name="width" value="0.025" units="cm"/>
      <inkml:brushProperty name="height" value="0.025" units="cm"/>
    </inkml:brush>
  </inkml:definitions>
  <inkml:trace contextRef="#ctx0" brushRef="#br0">75 196 13067,'3'-13'1752,"-5"19"-144,-2 20 945,7-41-944,3-25-723,-6 39-854,0 0 0,0-1-1,0 1 1,0 0 0,0 0 0,0 0 0,0 0 0,0-1 0,-1 1 0,1 0 0,0 0 0,-1 0 0,1 0 0,-1 0 0,1 0 0,-1 0 0,1 0-1,-1 0 1,0 0 0,0 0 0,1 0 0,-1 1 0,0-1 0,0 0 0,0 0 0,0 1 0,-2-2 0,2 2-5,-1 0 0,1 0 1,-1 0-1,1 0 0,0 0 0,-1 1 1,1-1-1,-1 0 0,1 1 0,0-1 1,-1 1-1,1-1 0,0 1 0,-1 0 1,1 0-1,0-1 0,0 1 1,0 0-1,0 0 0,0 0 0,0 0 1,0 0-1,0 0 0,0 1 0,0-1 1,1 0-1,-2 3 0,-17 36 137,8 2-150,10-39-17,1 0 1,0 1-1,-1-1 0,1 0 1,1 0-1,-1 0 0,0 0 1,1 0-1,-1 1 1,1-1-1,2 4 0,-3-6 2,0-1 0,1 1 0,-1-1 0,0 1 0,1-1 0,-1 0 0,0 1 0,1-1 0,-1 1 0,0-1 0,1 0 0,-1 1 0,1-1 0,-1 0 0,1 1 0,-1-1 0,1 0 0,-1 0 0,1 0 0,-1 1 0,1-1-1,-1 0 1,1 0 0,-1 0 0,1 0 0,-1 0 0,1 0 0,-1 0 0,1 0 0,0 0 0,17-11-17,11-19 14,-21 19 74,0-1 0,-1 0-1,0 0 1,-1 0 0,0 0 0,-1-1 0,0 0 0,-1 0 0,0-1 0,2-17 0,-6 30-51,0 0-1,0 0 1,0-1 0,0 1 0,0 0-1,0 0 1,0 0 0,0-1-1,0 1 1,-1 0 0,1 0-1,0 0 1,-1 0 0,1 0-1,-1-1 1,1 1 0,-1 0-1,-1-1 1,1 1-3,1 1-1,-1 0 1,1-1-1,-1 1 1,0 0-1,1 0 1,-1 0-1,0 0 1,1 0-1,-1 0 1,0-1-1,1 1 1,-1 1-1,0-1 1,1 0 0,-1 0-1,0 0 1,1 0-1,-1 0 1,1 1-1,-1-1 1,0 0-1,0 1 1,-3 1 32,0 1 0,0 0 0,0 0 0,0 0 0,1 0 0,0 0 0,-6 7 0,2 1-29,0 0-1,1 0 0,0 1 0,1 0 0,0 0 1,0 0-1,2 1 0,-5 20 0,8-33-19,0 1-1,0-1 0,0 0 0,0 0 0,0 1 1,-1-1-1,1 0 0,0 0 0,0 1 0,0-1 0,0 0 1,0 0-1,0 1 0,0-1 0,0 0 0,0 1 1,0-1-1,0 0 0,0 0 0,1 1 0,-1-1 1,0 0-1,0 0 0,0 1 0,0-1 0,0 0 1,0 0-1,1 1 0,-1-1 0,0 0 0,0 0 0,0 0 1,1 1-1,-1-1 0,0 0 0,1 0 0,7-6-22,9-18-6,-4 0 31,-1-1 0,-1 0 0,-1-1 0,-1 0 1,5-28-1,-14 54 0,0 0 0,0 0-1,0 0 1,0 0 0,0 0 0,0 0 0,0 0 0,0 0 0,0 0 0,0 0 0,0 0-1,0 0 1,0 0 0,-1 0 0,1 0 0,0 0 0,0 0 0,0 0 0,0 0 0,0 0 0,0 0-1,0 0 1,0 0 0,0-1 0,0 1 0,0 0 0,0 0 0,0 0 0,0 0 0,0 0-1,0 0 1,0 0 0,0 0 0,0 0 0,0 0 0,0 0 0,0 0 0,-1 0 0,1 0 0,0 0-1,0 0 1,0 0 0,0 0 0,0-1 0,0 1 0,0 0 0,0 0 0,0 0 0,0 0 0,0 0-1,0 0 1,1 0 0,-1 0 0,0 0 0,0 0 0,0 0 0,0 0 0,0 0 0,0 0-1,0 0 1,-6 6 28,-4 11 1,-6 24 2,-18 74 0,27-88 20,15-54 24,-1-1-1,-1-1 1,-1 1-1,1-57 1,-9 74 24,-2 19-6,-4 20 5,5-8-83,0 0 0,1 1 1,1-1-1,1 35 0,5-46-21,1-11-2,5-12-5,-1-2 32,0-2-1,-2 1 1,0-1-1,-1 0 1,0 0-1,-2-1 1,3-21-1,-6 39-15,-1 0 0,0 0 1,0 0-1,0 0 0,0 0 0,0 0 0,1 0 0,-2 0 0,1 0 0,0 1 0,0-1 0,0 0 1,0 0-1,0 0 0,-1 0 0,1 0 0,-1-1 0,-7 11 52,-9 28-19,-7 44-3,22-70-74,0-1 0,0 1 1,1 0-1,1 0 1,1 19-1,-1-30 25,0 0 0,0 0 0,0 0 0,0-1 0,0 1 0,0 0 0,1 0 0,-1 0 0,0 0 0,0 0 0,0 0-1,0 0 1,1 0 0,-1 0 0,0 0 0,0 0 0,0 0 0,0-1 0,1 1 0,-1 0 0,0 0 0,0 0 0,0 0 0,0 1 0,1-1 0,-1 0 0,0 0 0,0 0 0,0 0 0,0 0 0,0 0 0,1 0 0,-1 0 0,0 0 0,0 0-1,0 0 1,0 0 0,0 1 0,1-1 0,-1 0 0,0 0 0,0 0 0,0 0 0,0 0 0,0 0 0,0 1 0,0-1 0,0 0 0,0 0 0,0 0 0,0 0 0,1 1 0,-1-1 0,0 0 0,0 0 0,0 0 0,0 0 0,0 1 0,0-1 0,0 0-1,0 0 1,-1 0 0,1 1 0,7-13-262,-7 12 282,8-17-240,2-8-97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6.564"/>
    </inkml:context>
    <inkml:brush xml:id="br0">
      <inkml:brushProperty name="width" value="0.025" units="cm"/>
      <inkml:brushProperty name="height" value="0.025" units="cm"/>
    </inkml:brush>
  </inkml:definitions>
  <inkml:trace contextRef="#ctx0" brushRef="#br0">158 33 15899,'1'-12'976,"0"-8"761,-5 34-211,-42 373 2276,31-224-3242,10-116-431,-25 274 506,24 4-646,10-284-665,-32-94-4786,15 24 4635,-4-7-201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6.968"/>
    </inkml:context>
    <inkml:brush xml:id="br0">
      <inkml:brushProperty name="width" value="0.025" units="cm"/>
      <inkml:brushProperty name="height" value="0.025" units="cm"/>
    </inkml:brush>
  </inkml:definitions>
  <inkml:trace contextRef="#ctx0" brushRef="#br0">1 5 16051,'0'48'2325,"0"20"-326,10 86 0,-7-129-1845,17 100 515,-16-105-524,1 0-1,1-1 1,1 0-1,10 21 1,-14-35-96,-1 0 1,1 0 0,1 0-1,-1 0 1,1-1 0,-1 0-1,6 4 1,-8-6-28,0-1 0,1-1 1,-1 1-1,0 0 0,1 0 0,-1 0 1,1-1-1,-1 1 0,1 0 1,-1-1-1,1 0 0,0 1 0,-1-1 1,1 0-1,-1 0 0,1 0 0,0 0 1,-1 0-1,1 0 0,0 0 1,-1-1-1,1 1 0,-1 0 0,1-1 1,-1 0-1,1 1 0,-1-1 0,3-1 1,4-4 57,0 0 0,0 0 1,-1-1-1,0 0 1,0 0-1,0-1 0,8-13 1,36-66 257,-42 71-278,27-49 135,99-195-2218,-129 245 1739,0-1 1,7-25-1,-12 22-316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12.111"/>
    </inkml:context>
    <inkml:brush xml:id="br0">
      <inkml:brushProperty name="width" value="0.025" units="cm"/>
      <inkml:brushProperty name="height" value="0.025" units="cm"/>
    </inkml:brush>
  </inkml:definitions>
  <inkml:trace contextRef="#ctx0" brushRef="#br0">37 102 15075,'0'7'894,"0"-4"-779,-1-1 1,1 1-1,0-1 0,0 1 0,0-1 0,1 1 0,-1-1 0,0 1 0,1-1 0,0 1 0,0-1 0,-1 0 1,1 1-1,3 3 0,-4-6-97,0 0 1,0 0-1,0 0 1,1 0-1,-1 0 1,0 1-1,0-1 1,1 0 0,-1 0-1,0 0 1,0 0-1,0 0 1,1 0-1,-1 0 1,0 0-1,0 0 1,1 0-1,-1 0 1,0 0-1,0-1 1,0 1-1,1 0 1,-1 0-1,0 0 1,0 0-1,1 0 1,-1 0-1,0 0 1,0-1 0,0 1-1,0 0 1,1 0-1,-1 0 1,0 0-1,0-1 1,0 1-1,0 0 1,0 0-1,0 0 1,1-1-1,-1 1 1,0 0-1,0 0 1,0 0-1,0-1 1,0 1-1,0 0 1,0 0 0,0-1-1,3-11 333,-2-2 73,0 0 0,-1-21 0,-1 30-294,1-1 1,-1 1 0,0-1-1,0 1 1,0 0 0,-1 0-1,0-1 1,0 1 0,-4-6-1,6 11-107,0-1 0,-1 0 0,1 1 0,0-1 0,-1 1 0,1-1-1,0 1 1,-1-1 0,1 0 0,-1 1 0,1 0 0,-1-1 0,1 1-1,-1-1 1,1 1 0,-1 0 0,1-1 0,-1 1 0,0 0 0,1-1 0,-1 1-1,0 0 1,1 0 0,-1 0 0,0 0 0,1 0 0,-1-1 0,0 1 0,1 0-1,-2 1 1,1-1 8,0 1 0,0 0 0,0 0 0,0 0 0,0 0 0,0 0 0,1 0 0,-1 0 0,0 0 0,1 0 0,-1 0 0,1 0 0,-1 0 0,0 3 0,-1 4 77,-1 1 0,2 0 0,-2 12 0,2-14-58,1-3-30,-1 1 1,1-1-1,-1 0 1,1 1-1,1-1 1,-1 1-1,1-1 1,-1 1-1,1-1 1,0 0-1,1 0 1,2 7-1,-4-10-15,0-1 0,1 0 1,-1 0-1,0 0 0,0 0 0,0 1 1,0-1-1,0 0 0,0 0 0,1 0 0,-1 0 1,0 0-1,0 0 0,0 0 0,0 1 1,1-1-1,-1 0 0,0 0 0,0 0 0,0 0 1,0 0-1,1 0 0,-1 0 0,0 0 1,0 0-1,0 0 0,1 0 0,-1 0 0,0 0 1,0 0-1,0 0 0,0 0 0,1 0 1,-1 0-1,0 0 0,0-1 0,0 1 0,0 0 1,1 0-1,-1 0 0,0 0 0,5-10 163,-1-12 53,-3-20 13,-6 49-1401,-2 37 588,5-19 191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12.993"/>
    </inkml:context>
    <inkml:brush xml:id="br0">
      <inkml:brushProperty name="width" value="0.025" units="cm"/>
      <inkml:brushProperty name="height" value="0.025" units="cm"/>
    </inkml:brush>
  </inkml:definitions>
  <inkml:trace contextRef="#ctx0" brushRef="#br0">26 146 18356,'-1'6'476,"1"43"949,0-47-1355,0 0-1,1 0 0,-1 1 0,0-1 0,1 0 0,0 0 0,-1 0 1,1 0-1,0 1 0,0-1 0,0 0 0,0-1 0,0 1 1,1 0-1,-1 0 0,1 0 0,-1-1 0,3 2 0,-4-2-54,1-1-1,0 0 0,0 0 1,0 1-1,0-1 1,-1 0-1,1 0 0,0 0 1,0 0-1,0 0 0,0 0 1,0-1-1,-1 1 1,1 0-1,0 0 0,0-1 1,0 1-1,0 0 0,-1-1 1,1 1-1,0 0 1,-1-1-1,1 1 0,0-1 1,-1 0-1,1 1 0,0-1 1,-1 0-1,1 1 1,-1-1-1,1 0 0,-1 1 1,1-1-1,-1 0 1,0 0-1,1 0 0,-1-1 1,14-33-4,-12 26 26,0 0 0,0-1-1,-1 1 1,-1-1 0,0-13 0,0 17 36,-1 1 0,0-1 0,0 1 0,0-1-1,0 1 1,-1 0 0,0 0 0,0 0 0,0 0 0,-6-9 0,7 13-47,1 1 0,-1-1 0,1 0 1,-1 0-1,1 1 0,-1-1 1,0 0-1,1 1 0,-1-1 0,0 1 1,0-1-1,1 1 0,-1-1 0,0 1 1,0-1-1,0 1 0,0 0 0,1-1 1,-1 1-1,0 0 0,0 0 1,0 0-1,0 0 0,0 0 0,-2 0 1,2 0 11,0 1 1,-1-1 0,1 1 0,0 0 0,0 0-1,-1 0 1,1-1 0,0 1 0,0 0-1,0 1 1,0-1 0,0 0 0,0 0-1,-1 2 1,-2 4 78,1 0 0,-1 0 0,1 0 1,1 0-1,-3 10 0,2-6-64,1 0 1,0 0-1,1 0 1,0 0-1,1 1 1,0-1-1,1 0 1,3 18-1,-4-29-53,0 1 0,0-1 1,0 0-1,0 1 0,0-1 0,0 0 0,0 1 0,0-1 1,0 1-1,0-1 0,1 0 0,-1 1 0,0-1 0,0 0 1,0 1-1,0-1 0,1 0 0,-1 0 0,0 1 0,0-1 1,1 0-1,-1 0 0,0 1 0,0-1 0,1 0 0,-1 0 1,0 1-1,1-1 0,-1 0 0,0 0 0,1 0 0,-1 0 0,0 0 1,1 0-1,-1 0 0,0 0 0,1 1 0,-1-1 0,1 0 1,-1 0-1,0-1 0,1 1 0,-1 0 0,0 0 0,1 0 1,-1 0-1,0 0 0,1 0 0,-1 0 0,0-1 0,1 1 1,-1 0-1,0 0 0,1 0 0,-1-1 0,0 1 0,0 0 1,1 0-1,-1-1 0,0 1 0,12-20-3,-6 2-10,-1 0 0,-1 0 0,0-1 0,-2 1 1,0-1-1,-1 0 0,-2-31 0,1 48-34,0 0 0,0 0 0,-1 0-1,1 0 1,-1 0 0,1-1 0,-1 1 0,0 0-1,1 0 1,-1 1 0,0-1 0,0 0 0,0 0-1,-3-3 1,4 5 16,-1 0 0,1 0 1,0-1-1,-1 1 0,1 0 0,0 0 0,-1 0 0,1 0 0,0 0 0,-1 0 0,1 0 1,0 0-1,-1 0 0,1 0 0,0 0 0,-1 0 0,1 0 0,0 0 0,-1 0 0,1 0 0,0 0 1,-1 0-1,1 0 0,0 1 0,-1-1 0,1 0 0,0 0 0,0 0 0,-1 1 0,-11 17-989,9-10 812,0 1 0,1 0 1,-1-1-1,-1 18 0,2 11-501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5.426"/>
    </inkml:context>
    <inkml:brush xml:id="br0">
      <inkml:brushProperty name="width" value="0.025" units="cm"/>
      <inkml:brushProperty name="height" value="0.025" units="cm"/>
    </inkml:brush>
  </inkml:definitions>
  <inkml:trace contextRef="#ctx0" brushRef="#br0">68 786 9426,'-32'25'5378,"20"-16"-3981,10-8-1190,0 0 0,1-1-1,-1 1 1,1 0 0,-1 0 0,1 0-1,-1 1 1,1-1 0,0 0 0,0 0 0,-1 1-1,1-1 1,0 1 0,0-1 0,0 1-1,-1 3 1,2-5-206,0 0 0,1 1 1,-1-1-1,0 0 0,0 0 0,0 1 0,0-1 0,1 0 0,-1 0 0,0 1 0,0-1 1,0 0-1,1 0 0,-1 0 0,0 1 0,0-1 0,1 0 0,-1 0 0,0 0 0,1 0 0,-1 0 1,0 1-1,1-1 0,-1 0 0,0 0 0,0 0 0,1 0 0,-1 0 0,0 0 0,1 0 1,-1 0-1,0 0 0,1 0 0,-1 0 0,0 0 0,1-1 0,-1 1 0,0 0 0,0 0 1,1 0-1,-1 0 0,0 0 0,1-1 0,-1 1 0,0 0 0,0 0 0,0 0 0,1-1 1,16-10-119,57-60 42,72-64-239,-20 37-1107,79-69-2491,-189 154 3704,24-16 0,0 0 1028,-23 13-306,0-1-1,-1 0 1,18-28-1,0 3-506,58-75 281,-61 79-345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6.029"/>
    </inkml:context>
    <inkml:brush xml:id="br0">
      <inkml:brushProperty name="width" value="0.025" units="cm"/>
      <inkml:brushProperty name="height" value="0.025" units="cm"/>
    </inkml:brush>
  </inkml:definitions>
  <inkml:trace contextRef="#ctx0" brushRef="#br0">0 537 13331,'2'0'1800,"-1"0"-1064,0-3-344,1-1 1137,4-5-745,2-3-232,7-3-744,0-2-304,5-6 400,0-2-176,3-3-72</inkml:trace>
  <inkml:trace contextRef="#ctx0" brushRef="#br0" timeOffset="1">321 177 12267,'9'-7'1464,"-1"1"-976,0-3-200,2-1 712,5-10-752,1-1-344,6-11 176,2-2-128,9-3-168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6.494"/>
    </inkml:context>
    <inkml:brush xml:id="br0">
      <inkml:brushProperty name="width" value="0.025" units="cm"/>
      <inkml:brushProperty name="height" value="0.025" units="cm"/>
    </inkml:brush>
  </inkml:definitions>
  <inkml:trace contextRef="#ctx0" brushRef="#br0">0 529 13843,'48'-69'2112,"-28"39"-2016,1 1 0,29-32-1,44-27-1188,135-99 0,-226 185 1194,38-32 1164,-39 31-650,1 0-1,-1 0 0,1 1 1,-1-2-1,0 1 1,2-5-1,-4 8-608,0 0 0,0 0 1,0 0-1,0 0 0,0 0 1,0 0-1,0 0 0,0 0 1,-1 0-1,1 0 0,0 0 0,0 0 1,0 0-1,0 0 0,0 0 1,0 0-1,0 0 0,0 0 1,0 0-1,-1 0 0,1 0 0,0 0 1,0 0-1,0 0 0,0 0 1,0 0-1,0 0 0,0 0 0,0 0 1,0 0-1,-1 0 0,1 0 1,0 0-1,0 0 0,0 0 1,0-1-1,0 1 0,0 0 0,0 0 1,0 0-1,0 0 0,0 0 1,0 0-1,0 0 0,0 0 1,0 0-1,0 0 0,0-1 0,0 1 1,0 0-1,0 0 0,0 0 1,0 0-1,0 0 0,0 0 0,0 0 1,0 0-1,0-1 0,0 1 1,0 0-1,0 0 0,-10 6-45,8-5 44,-19 13-152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6.914"/>
    </inkml:context>
    <inkml:brush xml:id="br0">
      <inkml:brushProperty name="width" value="0.025" units="cm"/>
      <inkml:brushProperty name="height" value="0.025" units="cm"/>
    </inkml:brush>
  </inkml:definitions>
  <inkml:trace contextRef="#ctx0" brushRef="#br0">44 143 15819,'-3'19'1494,"1"-13"-1238,1 0-1,-1 0 1,2 0-1,-1 1 1,1-1 0,0 0-1,0 0 1,0 1-1,1-1 1,2 8-1,-3-14-247,0 1 0,0-1 0,1 0 0,-1 0-1,0 0 1,0 0 0,0 0 0,1 0 0,-1 0 0,0 0-1,0 0 1,1 0 0,-1 0 0,0 0 0,0 0-1,1 0 1,-1 0 0,0 0 0,0 0 0,1 0 0,-1 0-1,0 0 1,0 0 0,1 0 0,-1 0 0,0 0-1,0 0 1,0 0 0,1-1 0,-1 1 0,0 0 0,0 0-1,0 0 1,1 0 0,-1-1 0,0 1 0,0 0 0,0 0-1,0 0 1,0-1 0,0 1 0,1 0 0,-1 0-1,0-1 1,0 1 0,0 0 0,0 0 0,0 0 0,0-1-1,0 1 1,0 0 0,0-1 0,6-13 87,-2 3-39,-1-1 0,0 0 0,-1 1 1,-1-1-1,0 0 0,0 0 0,-1-1 1,-1 1-1,0 0 0,-1 1 0,-5-21 1,7 31-47,0 0 1,0-1 0,-1 1-1,1 0 1,0 0 0,-1 0-1,1 0 1,-1 0-1,1 0 1,-1 1 0,0-1-1,1 0 1,-1 0 0,0 0-1,1 0 1,-1 1 0,0-1-1,0 0 1,0 1 0,0-1-1,0 1 1,0-1 0,0 1-1,0-1 1,0 1 0,0 0-1,0-1 1,0 1 0,0 0-1,0 0 1,-2 0 0,1 0 2,1 1 0,0 0 0,-1-1 1,1 1-1,-1 0 0,1 0 0,0 0 0,0 0 1,0 0-1,-1 0 0,1 0 0,0 0 1,0 0-1,0 1 0,1-1 0,-1 0 1,0 1-1,0-1 0,1 1 0,-1-1 0,0 3 1,-1 4 36,0 0 1,0 0 0,1 0-1,0 0 1,1 14 0,0-17-27,0 0 0,0 0 0,1-1 0,0 1 0,0 0 0,0-1 1,1 1-1,-1-1 0,1 1 0,0-1 0,3 5 0,-4-7-14,0-1-1,0 0 0,0 0 1,0 0-1,0 0 0,0 0 1,0 0-1,1 0 0,-1 0 1,0 0-1,0-1 1,1 1-1,-1 0 0,1-1 1,-1 1-1,0-1 0,1 1 1,-1-1-1,1 0 0,-1 0 1,1 0-1,-1 0 1,1 0-1,-1 0 0,1 0 1,-1 0-1,1 0 0,-1-1 1,1 1-1,-1-1 0,1 1 1,-1-1-1,0 1 0,1-1 1,-1 0-1,0 0 1,1 0-1,-1 0 0,1-1 1,3-2 10,-1 0 1,1 0-1,-1 0 1,0-1-1,-1 0 1,1 0-1,-1 0 0,5-10 1,-5 8 1,-1 0-1,0-1 1,0 1 0,-1-1-1,1-12 1,-2 18-19,0 1 1,0-1-1,0 0 1,0 0-1,0 0 1,-1 0-1,1 1 1,-1-1 0,1 0-1,-1 0 1,0 1-1,1-1 1,-2-1-1,1 2-2,0 0 1,1 1-1,-1-1 0,0 1 1,0-1-1,0 0 0,0 1 1,1 0-1,-1-1 0,0 1 1,0-1-1,0 1 0,0 0 1,0 0-1,0 0 0,0 0 0,0-1 1,0 1-1,0 0 0,0 1 1,0-1-1,0 0 0,0 0 1,0 0-1,0 1 0,-1-1 1,-1 2-3,0-1 1,0 1 0,0-1-1,1 1 1,-1 0 0,0 0-1,1 0 1,0 1-1,-1-1 1,1 1 0,0-1-1,0 1 1,0 0 0,1-1-1,-1 1 1,1 0 0,-1 0-1,-1 6 1,0 1 28,0-1 1,1 0-1,-1 1 1,2 0-1,-1 11 1,2-20-22,-1 0 1,1 0-1,0 0 0,0 0 1,0 0-1,0 0 1,0 1-1,0-1 0,0 0 1,0 0-1,1 0 1,-1 0-1,0 0 1,1 0-1,-1 0 0,1 0 1,-1 0-1,1 0 1,-1 0-1,1-1 0,0 1 1,-1 0-1,1 0 1,0 0-1,0-1 0,-1 1 1,3 1-1,-2-3 4,0 1 1,0 0-1,1 0 0,-1 0 0,0-1 0,0 1 0,1 0 0,-1-1 0,0 1 1,0-1-1,0 1 0,0-1 0,0 0 0,0 0 0,0 1 0,0-1 1,0 0-1,0 0 0,0 0 0,0 0 0,0 0 0,-1 0 0,2-2 0,4-6 16,0-1-1,-1 0 0,0 0 0,0 0 1,-1 0-1,0-1 0,-1 0 1,-1 0-1,1 1 0,-2-2 0,1 1 1,-2-20-1,0 29-26,0 1 1,0 0-1,0 0 0,0-1 1,0 1-1,-1 0 0,1 0 0,-1 0 1,1 0-1,-1-1 0,1 1 1,-1 0-1,1 0 0,-1 0 1,-1-1-1,1 1-1,1 1 0,-1 0 0,1 0 0,-1-1 1,1 1-1,-1 0 0,1 0 0,-1 0 0,1 0 0,-1 0 0,1 0 0,-1 0 0,1 0 0,-1 0 0,1 0 0,-1 0 1,1 0-1,-1 0 0,1 0 0,-1 1 0,1-1 0,-1 0 0,1 0 0,0 0 0,-1 1 0,-2 1-4,0 0-1,1 0 0,-1 1 1,1-1-1,0 1 1,0-1-1,0 1 0,0 0 1,-2 4-1,-1 3 3,0 0-1,1 0 0,0 0 1,1 0-1,0 1 0,1 0 1,0 0-1,1-1 0,0 1 1,0 20-1,1-31 4,0 1 1,0 0-1,0-1 0,0 1 0,0 0 0,0-1 1,0 1-1,0-1 0,0 1 0,0 0 0,1-1 1,-1 1-1,0-1 0,0 1 0,0 0 0,1-1 1,-1 1-1,0-1 0,1 1 0,-1-1 0,0 1 1,1-1-1,-1 1 0,1-1 0,-1 0 0,1 1 0,-1-1 1,1 0-1,-1 1 0,1-1 0,-1 0 0,1 1 1,0-1-1,-1 0 0,1 0 0,-1 0 0,1 0 1,0 0-1,-1 0 0,1 1 0,-1-1 0,1 0 1,0-1-1,-1 1 0,1 0 0,0 0 0,-1 0 1,1 0-1,-1 0 0,1-1 0,-1 1 0,1 0 1,0 0-1,-1-1 0,1 1 0,-1-1 0,1 1 1,0-1-1,2-2-19,1 1 0,-1-1 0,0 0 1,0-1-1,0 1 0,4-7 0,-3 2-38,0 0 1,0 0-1,-1-1 0,4-15 0,-6 20 7,0 0 1,0 0-1,-1-1 0,1 1 0,-1-1 0,0 1 0,0 0 0,-1-1 0,0 1 0,1 0 0,-3-7 0,3 10 30,0 0-1,-1 1 0,1-1 0,0 0 1,0 1-1,-1-1 0,1 0 0,0 1 1,-1-1-1,1 1 0,-1-1 1,1 0-1,0 1 0,-1-1 0,0 1 1,1-1-1,-1 1 0,1-1 1,-1 1-1,1 0 0,-1-1 0,0 1 1,1 0-1,-1 0 0,0-1 0,0 1 1,1 0-1,-1 0 0,0 0 1,1 0-1,-1 0 0,0 0 0,0 0 1,1 0-1,-1 0 0,0 0 0,1 0 1,-1 0-1,0 0 0,0 1 1,1-1-1,-1 0 0,0 1 0,1-1 1,-1 0-1,1 1 0,-1-1 1,0 1-1,0 0 0,-2 1-98,0 1-1,1 0 1,-1 0 0,1 0-1,-1 0 1,1 0 0,-3 6-1,1 1-164,1 0 0,-1 0 0,2 1 0,-3 17 0,3-7-39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0.110"/>
    </inkml:context>
    <inkml:brush xml:id="br0">
      <inkml:brushProperty name="width" value="0.025" units="cm"/>
      <inkml:brushProperty name="height" value="0.025" units="cm"/>
    </inkml:brush>
  </inkml:definitions>
  <inkml:trace contextRef="#ctx0" brushRef="#br0">0 0 13915,'2'0'1200,"-1"7"-848,1 5-120,-2 4 440,1 4-111,2 5-201,0 5-56,0 9-88,0 3-168,-2 4 16,-1 2-16,2 10-24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01.008"/>
    </inkml:context>
    <inkml:brush xml:id="br0">
      <inkml:brushProperty name="width" value="0.025" units="cm"/>
      <inkml:brushProperty name="height" value="0.025" units="cm"/>
    </inkml:brush>
  </inkml:definitions>
  <inkml:trace contextRef="#ctx0" brushRef="#br0">869 86 8546,'-82'18'984,"0"4"0,-121 49 1,174-58-886,1 0 0,1 2 0,0 1-1,2 2 1,0 0 0,0 1 0,2 2 0,0 0 0,2 1 0,-25 34 0,18-14-88,2 0 0,3 2 0,1 1 0,2 1 0,2 0 0,2 1 0,2 1 0,2 1 0,-9 89 0,19-105-17,2 0-1,1 1 1,1-1-1,2 0 1,2 0 0,1 0-1,15 42 1,-5-26-6,3-1-1,2-2 1,2 0 0,31 45 0,-35-62-2,2-1-1,0-1 1,2-1-1,50 41 0,-33-35-1,1-2-1,78 41 1,-7-19-19,227 72 0,-121-60 11,3-10-1,320 37 0,-266-66 45,451-16 0,-386-25 8,768-16 101,-498 47-36,19 0-43,0-32-25,222-80 68,-5-45-48,9-1-42,-779 131-3,690-111-17,-16-54 21,-624 137-9,-1-5 0,-3-6 1,-2-5-1,221-140 0,-308 172 5,-1 0-1,-2-3 1,50-52-1,-61 55 9,-2 0 0,0-1 0,-2 0 1,0-2-1,20-47 0,-25 46 5,0 1 0,-2-2 0,-1 0 0,-1 0 0,-2 0 1,2-31-1,-7 49-8,1 0 0,-2 0 1,0 0-1,0 0 0,-1 0 1,0 1-1,-1-1 0,0 0 1,-1 1-1,0 0 0,-1 0 1,0 0-1,0 0 0,-1 1 1,0 0-1,-1 0 0,0 1 1,0-1-1,-13-10 0,-2 3-8,0 0-1,-1 1 1,0 2-1,-1 0 1,0 1-1,-30-9 1,-163-39-81,-105 6 33,-8 18 77,280 31-19,-1818-98 417,1376 97-381,-552-4-39,0 27-128,-1027 77-83,1327-39 279,120-7 31,-3-24-113,423-24 21,-391 14-720,493-5 516,1 4-1,0 5 1,-177 56-1,86 3-32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0.819"/>
    </inkml:context>
    <inkml:brush xml:id="br0">
      <inkml:brushProperty name="width" value="0.025" units="cm"/>
      <inkml:brushProperty name="height" value="0.025" units="cm"/>
    </inkml:brush>
  </inkml:definitions>
  <inkml:trace contextRef="#ctx0" brushRef="#br0">5 0 12539,'-2'52'735,"0"-6"-641,1 0 0,9 62 0,-6-98-1279,1 0 0,0 0 1,0 0-1,6 10 0,5 14-1757,-7-10 3728,-1 15-19,-1 1 0,-3 0 0,-3 57 0,-20 121 4963,16-173-4529,4-22-1166,1 0 0,0 0 0,2 0 0,5 23 0,2 25-286,-8-57 212,0-7 76,0 0 1,-1 0 0,0 0 0,-1 10 0,-10 12 1407,9-20-1358,1-15-25,0-28 4,1 13-51,-4-84-316,-8-110-2007,5 160 1824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1.407"/>
    </inkml:context>
    <inkml:brush xml:id="br0">
      <inkml:brushProperty name="width" value="0.025" units="cm"/>
      <inkml:brushProperty name="height" value="0.025" units="cm"/>
    </inkml:brush>
  </inkml:definitions>
  <inkml:trace contextRef="#ctx0" brushRef="#br0">29 1407 9962,'0'-5'1096,"0"0"-528,0 1-143,-1-3 639,-1-2-136,1-9-168,1-5-88,-3-13-224,1-6-160,0-14-384,0-2-176,1-8 232,-2-2-128,-2 2-64</inkml:trace>
  <inkml:trace contextRef="#ctx0" brushRef="#br0" timeOffset="1">13 247 11050,'5'-240'2197,"-5"240"-2179,0 0 0,0 0 0,0 0 0,0-1 0,0 1 0,0 0 0,0 0 0,0 0 0,0-1 0,0 1 0,0 0 1,0 0-1,0 0 0,0 0 0,0-1 0,0 1 0,0 0 0,0 0 0,0 0 0,0-1 0,0 1 0,0 0 0,0 0 0,0 0 0,0 0 0,0-1 0,0 1 0,0 0 0,0 0 1,-1 0-1,1 0 0,0-1 0,0 1 0,0 0 0,0 0 0,0 0 0,0 0 0,-1 0 0,1 0 0,0 0 0,0-1 0,0 1 0,-1 0 0,1 0 0,0 0 0,0 0 1,0 0-1,0 0 0,-1 0 0,1 0 0,-7 7 1109,1-2-1492,5-7-452,2 3-76,1 2 404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1.964"/>
    </inkml:context>
    <inkml:brush xml:id="br0">
      <inkml:brushProperty name="width" value="0.025" units="cm"/>
      <inkml:brushProperty name="height" value="0.025" units="cm"/>
    </inkml:brush>
  </inkml:definitions>
  <inkml:trace contextRef="#ctx0" brushRef="#br0">20 0 6265,'2'35'416,"-2"-4"-352,0 2 56,0-3 193,0-2-17,0-4 0,0 0-16,0-5-72,0-3 0,0-5-80,-2-4-64,2-5-152,-5-1-192,0-1 192,1-1-72,-2-1 80</inkml:trace>
  <inkml:trace contextRef="#ctx0" brushRef="#br0" timeOffset="1">35 362 11771,'1'0'1552,"-1"-3"-848,-1-6-296,-4-5 1264,0-3-703,-1-8-553,-1-1-16,0 1-256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8.014"/>
    </inkml:context>
    <inkml:brush xml:id="br0">
      <inkml:brushProperty name="width" value="0.025" units="cm"/>
      <inkml:brushProperty name="height" value="0.025" units="cm"/>
    </inkml:brush>
  </inkml:definitions>
  <inkml:trace contextRef="#ctx0" brushRef="#br0">1202 25 15419,'0'1'186,"0"0"-1,0-1 0,0 1 1,0-1-1,0 1 0,0 0 1,0-1-1,0 1 0,0-1 1,-1 1-1,1 0 0,0-1 1,0 1-1,-1-1 1,1 1-1,0 0 0,0-1 1,-1 1-1,1-1 0,-1 1 1,1-1-1,-1 0 0,1 1 1,0-1-1,-1 1 0,1-1 1,-1 0-1,0 1 0,1-1 1,-1 0-1,1 0 0,-1 1 1,1-1-1,-1 0 0,0 0 1,1 0-1,-1 0 1,0 0-1,1 0 0,-1 0 1,1 0-1,-2 0 0,-36 2 1131,29-2-752,-127 3 1195,-491-3-382,417-31-1219,139 18-62,65 12-75,1 0-1,0 1 0,-1 0 0,1 0 0,0 0 1,0 0-1,-1 1 0,-5 1 0,8-1-100,1 0-1,-1 0 1,1 0-1,0 0 1,-1 0 0,1 1-1,0-1 1,0 1-1,0-1 1,0 1 0,0 0-1,0 0 1,0 0-1,0 0 1,1 0 0,-1 0-1,-1 4 1,11-14-3608,2-3 2891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8.527"/>
    </inkml:context>
    <inkml:brush xml:id="br0">
      <inkml:brushProperty name="width" value="0.025" units="cm"/>
      <inkml:brushProperty name="height" value="0.025" units="cm"/>
    </inkml:brush>
  </inkml:definitions>
  <inkml:trace contextRef="#ctx0" brushRef="#br0">322 382 15563,'21'37'5189,"-22"-42"-1450,-7-23-2002,-11-10-1473,-2 2-1,-1 0 0,-2 2 1,-1 0-1,-2 2 1,-1 1-1,-1 1 0,-2 1 1,-65-46-1,85 65-342,27 15-38,-5-1 78,28 10-389,1-1-1,0-3 0,0-1 1,1-2-1,0-1 0,50-1 1,-87-5 298,1 0 0,0 0-1,0 0 1,0-1 0,0 1 0,0-1 0,0 0 0,-1-1 0,1 1-1,0-1 1,-1 0 0,1 0 0,-1-1 0,0 1 0,0-1 0,0 0 0,0 0-1,6-6 1,5-15-603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9.121"/>
    </inkml:context>
    <inkml:brush xml:id="br0">
      <inkml:brushProperty name="width" value="0.025" units="cm"/>
      <inkml:brushProperty name="height" value="0.025" units="cm"/>
    </inkml:brush>
  </inkml:definitions>
  <inkml:trace contextRef="#ctx0" brushRef="#br0">29 0 16363,'0'2'1801,"1"14"-977,-1 2-328,0 12 1209,-1 5-561,-2 11-472,0 2-144,0 11-272,0 4-40,0 5-264,-1-1-288,1 3-664,0-1 1544,1-5-656,0-3-56,2-8-88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9.665"/>
    </inkml:context>
    <inkml:brush xml:id="br0">
      <inkml:brushProperty name="width" value="0.025" units="cm"/>
      <inkml:brushProperty name="height" value="0.025" units="cm"/>
    </inkml:brush>
  </inkml:definitions>
  <inkml:trace contextRef="#ctx0" brushRef="#br0">51 1 14787,'-48'273'6287,"46"-264"-7218,3-15-281,4-2-961,-5 8 2096,0 0 1,0 0-1,0-1 1,0 1 0,1 0-1,-1 0 1,0 0 0,0 0-1,0 0 1,0 0-1,1 0 1,-1 0 0,0 0-1,0 0 1,0 0 0,0 0-1,1 0 1,-1 0-1,0 0 1,0 0 0,0 0-1,0 0 1,0 1 0,1-1-1,-1 0 1,0 0-1,0 0 1,0 0 0,0 0-1,0 0 1,0 0 0,1 0-1,-1 1 1,0-1-1,0 0 1,0 0 0,0 0-1,0 0 1,0 0 0,0 1-1,0-1 1,0 0-1,0 0 1,0 0 0,0 0-1,1 1 1,-1-1-1,0 0 1,0 0 0,3 12 478,0-1 0,-1 1 0,0 0 0,0 0 0,-1 0 0,-1 16 0,1 3 1303,0-15-837,0 11 1240,-1-26-1938,0-3-296,-3-15-1316,1-20 350,4 20 360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3.501"/>
    </inkml:context>
    <inkml:brush xml:id="br0">
      <inkml:brushProperty name="width" value="0.025" units="cm"/>
      <inkml:brushProperty name="height" value="0.025" units="cm"/>
    </inkml:brush>
  </inkml:definitions>
  <inkml:trace contextRef="#ctx0" brushRef="#br0">22 261 17748,'-10'10'1888,"-2"-1"-1360,16-5-144,11-7 753,15-14-241,9-6-128,15-10-256,11 0-120,6-7-168,4 0-80,-5 3-304,-3 8-264,-11 10-432,-7 9-272,-22 12 71,-12 5 601,-21 10-256,-13 6-144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3.982"/>
    </inkml:context>
    <inkml:brush xml:id="br0">
      <inkml:brushProperty name="width" value="0.025" units="cm"/>
      <inkml:brushProperty name="height" value="0.025" units="cm"/>
    </inkml:brush>
  </inkml:definitions>
  <inkml:trace contextRef="#ctx0" brushRef="#br0">25 746 17396,'-19'19'1792,"13"-13"-528,27-19 137,9-7-121,15-10-352,10-6-192,12-6-344,8-1-224,-1 2-504,-1-1-360,-7 11-568,-5 2 40,-14 2 736,-3-1-305,-11 1-215</inkml:trace>
  <inkml:trace contextRef="#ctx0" brushRef="#br0" timeOffset="1">683 1 18044,'11'1'958,"0"0"1,0 1 0,11 3-1,7 1-337,-14-3-436,91 19 607,-94-19-740,0 0 0,-1 2-1,0-1 1,0 1 0,0 1 0,17 12-1,-24-15-47,0 0 0,-1 0 0,0 0 0,1 1 0,-1 0 0,0-1 0,-1 1 0,1 0-1,-1 1 1,0-1 0,0 0 0,0 1 0,0-1 0,1 9 0,-2-6-1,0 0 0,-1 0 0,0 1 0,0-1 0,0 0 0,-1 0 0,0 1 0,-4 11 0,-4 7-1,-2-1 1,0-1-1,-2 0 0,-16 25 0,24-41-1,-102 141-337,66-96 272,23-29-19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6.064"/>
    </inkml:context>
    <inkml:brush xml:id="br0">
      <inkml:brushProperty name="width" value="0.025" units="cm"/>
      <inkml:brushProperty name="height" value="0.025" units="cm"/>
    </inkml:brush>
  </inkml:definitions>
  <inkml:trace contextRef="#ctx0" brushRef="#br0">4 1 15635,'-3'22'2679,"3"16"-1729,1-25-683,9 127 1267,-6-112-1376,0-1 0,2 0 1,9 27-1,-14-51-138,0 0 1,0 0-1,1-1 0,-1 1 0,0-1 1,1 1-1,0-1 0,-1 0 1,4 3-1,-4-4-9,0 0-1,-1-1 1,1 1-1,0-1 1,0 1-1,0-1 1,0 1-1,0-1 1,1 0-1,-1 1 1,0-1-1,0 0 1,0 0-1,0 0 1,0 0-1,0 0 1,0 0-1,0 0 1,0 0-1,0 0 1,1-1-1,-1 1 1,0 0-1,0-1 1,0 1 0,0-1-1,0 1 1,1-2-1,9-5 112,-1 0 0,16-16 0,-16 14-27,-1 1 0,1 0 0,1 0 1,20-11-1,-29 18-74,1 0-1,0 0 1,0 0-1,-1 0 1,1 1-1,0-1 1,0 1-1,0-1 1,0 1 0,0 0-1,0 0 1,0 0-1,0 1 1,-1-1-1,1 1 1,0-1-1,0 1 1,0 0 0,-1 0-1,1 0 1,0 1-1,-1-1 1,1 1-1,-1-1 1,5 5-1,-1-1 23,-1 2 0,1-1 0,-1 1 0,0 0-1,-1 0 1,1 0 0,-1 0 0,-1 1 0,0 0-1,0 0 1,0 0 0,-1 0 0,2 11 0,-2-5 90,0 0 0,-1-1 0,0 1 0,-1 0-1,-1 0 1,0 0 0,-4 19 0,4-29-53,-1 1-1,1 0 1,-1 0-1,0 0 1,0-1-1,-1 1 0,1-1 1,-1 1-1,0-1 1,0 0-1,-1 0 1,1-1-1,-1 1 0,-7 5 1,5-5 14,1-1 0,-1 0 0,0 0 0,0-1 0,0 1 0,-1-1 0,1-1 1,0 1-1,-1-1 0,1 0 0,-10 0 0,5-1-90,0 0 1,-1-1-1,1 0 0,0-1 1,0 0-1,0-1 0,1 0 1,-1-1-1,1 0 0,-1 0 1,1-1-1,0-1 1,1 0-1,-17-13 0,25 19-46,1 0-1,0 0 0,-1 0 1,1-1-1,0 1 1,-1 0-1,1 0 1,0 0-1,0-1 0,-1 1 1,1 0-1,0-1 1,0 1-1,-1 0 0,1-1 1,0 1-1,0 0 1,0-1-1,0 1 0,-1 0 1,1-1-1,0 1 1,0 0-1,0-1 1,0 1-1,0-1 0,0 1 1,0 0-1,0-1 1,0 1-1,0 0 0,0-1 1,0 1-1,0-1 1,0 1-1,1 0 0,-1-1 1,0 1-1,0 0 1,0-1-1,0 1 1,1 0-1,-1-1 0,1 1 1,16-3-1004,-5 4 382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05.431"/>
    </inkml:context>
    <inkml:brush xml:id="br0">
      <inkml:brushProperty name="width" value="0.025" units="cm"/>
      <inkml:brushProperty name="height" value="0.025" units="cm"/>
    </inkml:brush>
  </inkml:definitions>
  <inkml:trace contextRef="#ctx0" brushRef="#br0">6258 513 12531,'-45'-7'269,"0"-2"0,1-2 1,-61-24-1,-22-15-824,-2 5-1,-146-30 0,-381-24 2063,-89 34-1612,474 44-66,-1039-49 74,1085 67 270,-429 51 1,543-31-93,0 6 1,1 5-1,2 4 0,1 5 0,-182 90 1,190-73 10,3 4-1,-131 102 1,183-124-119,1 3 0,1 2 0,3 1 0,1 3 0,2 0 0,-48 84 0,76-116 28,1 1-1,1 0 1,0 0-1,-4 17 1,8-26 1,1 1-1,0-1 1,0 0 0,1 1 0,0-1-1,0 1 1,0-1 0,0 1 0,1-1-1,0 0 1,0 1 0,0-1 0,1 0-1,0 0 1,3 7 0,3 1 1,0-1-1,1 0 1,0-1 0,1 0 0,15 14-1,62 46 14,-74-62-16,54 41-3,3-4-1,130 64 1,-90-61-8,149 45 0,128 8-13,2-22 10,-323-67 13,1345 249 24,-687-174-43,-504-78 9,290-26 1,-213-17-79,-2-13 1,519-151-1,-656 147-155,283-133-1,-353 138 9,-3-4 0,-2-3 0,-2-4 1,110-100-1,-158 126 195,-3-1 0,0-2 0,-2 0 0,-2-2 0,-1-1 0,32-62 0,-48 79 99,-1 0-1,-1-1 1,-1 0-1,-1-1 1,0 1-1,2-36 1,-6 39 13,-1 1 0,-1-1 1,-1 1-1,0-1 0,-1 1 0,-1 0 0,0 0 1,-1 0-1,-10-21 0,4 16 16,-1 0 0,-1 1-1,-1 1 1,-1 0 0,0 1 0,-1 0-1,-30-24 1,-2 4 133,-94-59 0,50 44-102,-2 4 0,-2 5 1,-2 3-1,-148-39 0,103 44-106,-2 8 0,-236-18 0,-307 44-254,7 56-3,425-30 158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6.626"/>
    </inkml:context>
    <inkml:brush xml:id="br0">
      <inkml:brushProperty name="width" value="0.025" units="cm"/>
      <inkml:brushProperty name="height" value="0.025" units="cm"/>
    </inkml:brush>
  </inkml:definitions>
  <inkml:trace contextRef="#ctx0" brushRef="#br0">56 304 13787,'9'-22'3487,"-3"0"-2755,-1 0-1,0 0 1,-2 0-1,-1-1 0,-1 0 1,-3-40-1,1 58-637,0 1 0,0 0 0,-1-1 0,1 1 0,-1 0 0,-4-7 0,6 10-76,0 0 0,-1 1-1,1-1 1,0 0 0,-1 1 0,1-1 0,-1 1-1,1-1 1,-1 0 0,1 1 0,-1-1-1,0 1 1,1 0 0,-1-1 0,0 1-1,1-1 1,-1 1 0,0 0 0,1-1 0,-1 1-1,0 0 1,0 0 0,1 0 0,-1 0-1,0 0 1,0-1 0,1 1 0,-1 1-1,0-1 1,0 0 0,1 0 0,-1 0 0,0 0-1,0 0 1,1 1 0,-1-1 0,0 0-1,1 1 1,-1-1 0,0 0 0,1 1 0,-1-1-1,0 1 1,1-1 0,-1 1 0,1-1-1,-1 2 1,-3 2 21,0 1 0,1 0 0,0 0 0,0 0 0,1 1 1,-1-1-1,1 1 0,0 0 0,0-1 0,-1 11 0,0 5-13,-2 37 0,4-29-28,4 46 1,-2-65 1,1 0 0,0 0 0,0 0-1,1-1 1,0 1 0,1-1 0,-1 0 0,8 12 0,-10-19 0,1 0 1,-1 0 0,1 0 0,-1 0 0,1 0 0,0 0-1,0 0 1,0-1 0,0 1 0,0-1 0,0 1 0,1-1-1,-1 0 1,0 0 0,1 0 0,-1 0 0,1 0 0,4 0 0,-3-1 7,-1 0 0,1 0 0,-1 0 0,1-1 0,-1 1 0,1-1 1,-1 0-1,0 0 0,1 0 0,-1-1 0,0 1 0,4-3 1,4-4 41,-1 1 1,1-2-1,-2 1 1,1-1-1,-1-1 1,9-12 0,4-7 123,-1-2 0,-2 0 0,17-38 0,-25 47-31,-2-1 0,0-1 0,-2 0 0,-1 0-1,5-36 1,-14 97-152,2 67 0,1-90 1,2-1 0,0 0 1,0 1-1,1-1 0,1 0 0,0 0 1,0 0-1,13 22 0,-16-33-14,0 1-1,1-1 0,-1 0 1,1 0-1,-1 0 0,1-1 0,-1 1 1,1 0-1,0-1 0,0 1 1,0-1-1,0 1 0,0-1 1,0 0-1,0 0 0,1 0 0,-1 0 1,0 0-1,0 0 0,1-1 1,-1 1-1,1-1 0,-1 0 1,0 0-1,1 0 0,-1 0 0,1 0 1,-1 0-1,1 0 0,-1-1 1,0 0-1,1 1 0,-1-1 1,0 0-1,1 0 0,-1 0 0,2-1 1,3-3-28,-1 1 0,1-1 0,-1 0 0,0 0 0,-1 0 1,1-1-1,-1 0 0,0 0 0,-1 0 0,6-10 0,-5 6 10,-1 1-1,0-1 1,-1 1 0,0-1-1,3-21 1,1-11-234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7.092"/>
    </inkml:context>
    <inkml:brush xml:id="br0">
      <inkml:brushProperty name="width" value="0.025" units="cm"/>
      <inkml:brushProperty name="height" value="0.025" units="cm"/>
    </inkml:brush>
  </inkml:definitions>
  <inkml:trace contextRef="#ctx0" brushRef="#br0">69 41 20532,'-13'-6'2041,"0"-1"-1553,6 1-688,3 0 768,-5 2-176,-2 0-184,-1-3-384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7.636"/>
    </inkml:context>
    <inkml:brush xml:id="br0">
      <inkml:brushProperty name="width" value="0.025" units="cm"/>
      <inkml:brushProperty name="height" value="0.025" units="cm"/>
    </inkml:brush>
  </inkml:definitions>
  <inkml:trace contextRef="#ctx0" brushRef="#br0">0 411 15491,'1'-8'554,"1"1"-1,0-1 0,0 1 1,1-1-1,-1 1 0,1 0 1,1 0-1,0 0 0,5-8 1,-1 1 662,3-6-687,1 0 1,2 1-1,-1 1 1,2 0-1,1 1 0,17-16 1,-31 31-511,0 1 1,0-1-1,0 0 1,0 1-1,0 0 1,0 0-1,1-1 0,-1 1 1,0 0-1,1 1 1,-1-1-1,1 0 1,2 0-1,-4 1-16,1 1 0,-1-1 0,0 0 0,0 1 0,1-1 0,-1 1 0,0-1 0,0 1 0,0-1 0,0 1 0,0 0 0,0-1 0,0 1 0,0 0 0,0 0 0,0 0 0,0 0 0,-1 0 0,1 0 0,0 0 0,-1 0-1,1 0 1,-1 0 0,1 0 0,-1 0 0,1 1 0,-1-1 0,0 0 0,1 2 0,3 17-47,-1 1 0,0 0 0,-2 0 0,0 0 0,-3 29-1,0 3-66,2-22 39,1 52-109,0-75 142,-1 1-1,2-1 0,-1 1 1,1-1-1,1 1 0,6 13 0,-9-21 36,0 0-1,1 0 0,-1 0 0,1 0 1,-1 0-1,1 0 0,-1 0 1,1 0-1,0 0 0,0-1 0,-1 1 1,1 0-1,0-1 0,0 1 0,0 0 1,0-1-1,-1 1 0,1-1 0,0 1 1,0-1-1,0 0 0,0 1 0,0-1 1,0 0-1,0 0 0,0 0 0,1 0 1,-1 0-1,0 0 0,0 0 0,0 0 1,0 0-1,0 0 0,0 0 1,0-1-1,0 1 0,0 0 0,0-1 1,0 1-1,0-1 0,0 1 0,0-1 1,0 0-1,4-3-3,0 0 0,-1 0 0,0 0 0,1 0 0,-2-1 0,6-7 0,7-14 26,-1 0-1,-1 0 0,-2-2 0,16-48 1,-16 35 85,-2-1 0,7-70 0,-23 221 35,6-95-141,1 1 1,0-1-1,1 0 0,1 0 1,0 0-1,6 16 0,-8-28 2,0 0 1,-1 0-1,1 0 0,0 0 0,0 0 0,1 0 1,-1 0-1,0-1 0,1 1 0,-1 0 1,1-1-1,-1 1 0,1-1 0,0 1 1,-1-1-1,1 0 0,0 0 0,4 2 0,-4-2 2,0-1-1,0 0 0,0 0 0,0 0 1,0 0-1,0 0 0,0 0 0,0 0 1,0-1-1,0 1 0,0-1 0,0 1 1,0-1-1,0 0 0,-1 0 0,4-2 1,3-2 8,0-2 1,0 1 0,0-1-1,-1 0 1,0-1 0,9-13-1,2-5 82,-1 0-1,-1-1 1,-1-1-1,-2-1 1,-1 0-1,-1 0 1,-1-1-1,-2-1 0,-1 1 1,3-38-1,-11 60 50,-2 14-87,-3 14-26,1 12 4,2 0-1,0 39 0,4-55-193,0 1-1,0-1 1,2 0-1,0 1 1,1-1-1,7 18 1,-10-31 53,0 0 0,1 0 0,-1 0 0,1 0 0,0 0 0,0 0 0,0 0 0,4 3 0,-5-5 85,0-1 0,0 1 0,0 0 0,0 0-1,0-1 1,1 1 0,-1 0 0,0-1 0,0 0 0,1 1 0,-1-1 0,0 0-1,0 1 1,1-1 0,-1 0 0,0 0 0,1 0 0,-1 0 0,0 0 0,1 0-1,-1-1 1,0 1 0,1 0 0,-1-1 0,2 0 0,21-15-462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8.178"/>
    </inkml:context>
    <inkml:brush xml:id="br0">
      <inkml:brushProperty name="width" value="0.025" units="cm"/>
      <inkml:brushProperty name="height" value="0.025" units="cm"/>
    </inkml:brush>
  </inkml:definitions>
  <inkml:trace contextRef="#ctx0" brushRef="#br0">1 40 18068,'3'115'5493,"17"53"-3573,-20-164-1904,1 0 0,0 0 0,0 0 0,0-1 0,1 1 0,-1 0 0,1-1 0,0 1-1,2 3 1,-4-7-12,1 1 0,-1-1 0,1 0 0,-1 1-1,0-1 1,1 0 0,-1 1 0,1-1-1,-1 0 1,1 0 0,-1 1 0,1-1 0,-1 0-1,0 0 1,1 0 0,0 0 0,-1 0-1,1 1 1,-1-1 0,1 0 0,-1 0 0,1 0-1,-1-1 1,1 1 0,-1 0 0,1 0-1,1-1 3,-1 0-1,1 0 1,-1 0-1,1 0 1,-1 0-1,0 0 1,1 0-1,-1-1 1,0 1-1,0 0 1,0-1-1,1-1 1,17-32 76,-2 0 0,25-71 0,-16 38 26,-19 50-78,-5 9-17,2 1 1,-1-1 0,1 0 0,0 1-1,1 0 1,0 0 0,1 0 0,6-8 0,-11 16-13,-1-1 1,1 1 0,-1-1 0,1 1-1,-1 0 1,1-1 0,-1 1 0,1-1 0,-1 1-1,1 0 1,0 0 0,-1-1 0,1 1-1,-1 0 1,1 0 0,0 0 0,-1 0-1,1 0 1,-1 0 0,1 0 0,0 0 0,-1 0-1,1 0 1,0 0 0,-1 0 0,1 0-1,0 1 1,0-1 0,0 1 1,0 0-1,0 0 0,0-1 0,0 1 1,-1 0-1,1 0 0,0 0 0,0 0 1,-1 0-1,1 0 0,-1 0 1,1 2-1,10 37 35,-11-40-37,5 40-238,-1 47 1,-1-18-380,-3-67 572,-1-9-93,1-13-118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8.614"/>
    </inkml:context>
    <inkml:brush xml:id="br0">
      <inkml:brushProperty name="width" value="0.025" units="cm"/>
      <inkml:brushProperty name="height" value="0.025" units="cm"/>
    </inkml:brush>
  </inkml:definitions>
  <inkml:trace contextRef="#ctx0" brushRef="#br0">3 149 17516,'-1'6'442,"0"0"0,1 0 0,0 0 0,0 0-1,1 0 1,-1 0 0,4 9 0,-4-14-368,0 0 0,0 0 0,1 0 0,-1 0-1,1 0 1,-1 0 0,1-1 0,-1 1 0,1 0-1,0 0 1,-1-1 0,1 1 0,0 0 0,0-1-1,-1 1 1,1 0 0,0-1 0,0 1 0,0-1-1,1 1 1,0-1 2,0 0-1,0 0 1,-1 0-1,1 0 1,0 0-1,-1 0 1,1-1-1,0 1 1,-1-1-1,1 1 1,-1-1-1,1 0 1,0 1 0,-1-1-1,0 0 1,3-2-1,5-3 31,-1-1-1,0 0 1,0-1-1,0 0 1,-1 0 0,-1-1-1,1 1 1,6-15-1,-8 16-30,-1-1-1,0 0 0,-1 0 0,0-1 0,0 1 0,-1 0 0,0-1 0,0 0 1,-1 1-1,0-18 0,-1 25-63,0 0 1,0 0 0,0 0-1,0 0 1,0 0-1,0 0 1,-1 0-1,1 0 1,0 0-1,-1 0 1,1 0 0,-1 0-1,1 0 1,-1 0-1,1 0 1,-1 0-1,-1-1 1,2 1-7,-1 1 1,1 0-1,-1 0 1,1 0-1,-1 0 1,1 0-1,-1 0 0,1 0 1,-1 0-1,1 0 1,-1 0-1,1 0 1,-1 0-1,1 0 0,-1 0 1,1 0-1,-1 1 1,1-1-1,-1 0 0,1 0 1,0 1-1,-1-1 1,1 0-1,-1 0 1,1 1-1,-1 0 0,-2 2 4,0-1 0,1 2-1,-1-1 1,1 0-1,-1 1 1,1-1 0,0 1-1,-2 5 1,-3 11-15,1 1-1,1 0 1,1 0 0,1 0-1,0 0 1,2 1 0,1-1-1,0 1 1,2-1 0,0 0-1,6 23 1,-7-41-11,0 1 1,0-1-1,0 0 0,1 1 0,-1-1 1,1 0-1,0 0 0,0 0 1,0 0-1,0-1 0,1 1 1,-1-1-1,6 5 0,-7-6-26,1 0 0,-1-1-1,1 1 1,0 0 0,0-1 0,0 1-1,-1-1 1,1 1 0,0-1-1,0 0 1,0 0 0,0 0 0,-1 0-1,1 0 1,0-1 0,0 1-1,0 0 1,-1-1 0,1 1 0,0-1-1,0 0 1,-1 0 0,1 1-1,0-1 1,-1 0 0,1 0 0,1-2-1,4-3-36,0-1-1,-1 1 1,0-1 0,0-1-1,0 1 1,4-10-1,12-22-272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9.389"/>
    </inkml:context>
    <inkml:brush xml:id="br0">
      <inkml:brushProperty name="width" value="0.025" units="cm"/>
      <inkml:brushProperty name="height" value="0.025" units="cm"/>
    </inkml:brush>
  </inkml:definitions>
  <inkml:trace contextRef="#ctx0" brushRef="#br0">0 1 16764,'6'23'911,"0"1"0,3 46 0,-2-14-92,3 8-107,53 276 1030,-60-324-1662,2 0 0,0 0 0,12 25 0,-17-40-67,0 0 0,1 0 0,-1 0 0,0-1 0,1 1-1,-1 0 1,1 0 0,-1 0 0,1-1 0,0 1 0,-1 0 0,1-1 0,0 1-1,-1 0 1,1-1 0,0 1 0,0-1 0,-1 1 0,1-1 0,0 1-1,0-1 1,0 0 0,0 0 0,0 1 0,0-1 0,-1 0 0,1 0-1,0 0 1,0 0 0,0 0 0,0 0 0,0 0 0,0 0 0,0 0 0,0 0-1,0-1 1,0 1 0,-1 0 0,1-1 0,0 1 0,0 0 0,0-1-1,0 1 1,-1-1 0,1 0 0,0 1 0,-1-1 0,1 1 0,0-1 0,-1 0-1,1 0 1,0 0 0,4-6 86,0 0 0,-1 0 0,1 0 0,4-12 0,5-17 395,13-52 1,7-16 328,-23 83-672,-11 21-147,0-1 1,0 1-1,1 0 0,-1-1 1,0 1-1,0 0 0,1-1 0,-1 1 1,0 0-1,1-1 0,-1 1 1,0 0-1,1 0 0,-1 0 0,0-1 1,1 1-1,-1 0 0,0 0 1,1 0-1,-1 0 0,1 0 0,-1 0 1,0 0-1,1-1 0,-1 1 1,1 0-1,-1 0 0,0 1 1,1-1-1,-1 0 0,1 0 0,-1 0 1,0 0-1,1 0 0,-1 0 1,0 0-1,1 1 0,-1-1 0,0 0 1,1 0-1,-1 0 0,0 1 1,1-1-1,-1 0 0,0 1 0,0-1 1,1 0-1,-1 1 0,0-1 1,0 0-1,1 1 0,-1-1 0,0 0 1,0 1-1,0-1 0,0 0 1,0 2-1,8 17 24,0 1 1,-2 0-1,4 22 1,-4-18-28,15 43 1,-20-66 0,-1 0 0,0 0 0,1 0 0,-1 1 0,1-1 0,0 0 0,-1 0 0,1 0 0,0 0 0,0 0 1,-1 0-1,1 0 0,0 0 0,0 0 0,0-1 0,0 1 0,0 0 0,1-1 0,-1 1 0,1 0 0,-1-1 0,0 0 0,0 0 1,0 0-1,0 0 1,-1-1-1,1 1 0,0 0 1,0 0-1,0-1 0,0 1 1,-1-1-1,1 1 1,0-1-1,-1 1 0,1-1 1,0 1-1,-1-1 0,1 0 1,0 1-1,-1-1 0,2-1 1,3-6 12,0 0 0,0-1 0,-1 0 0,3-9-1,-3 9-12,4-10 14,-5 10-17,1 0 0,0 0 1,0 1-1,1-1 0,0 1 0,0 0 0,9-10 0,-13 18-8,-1 0-1,1-1 1,-1 1-1,0 0 1,1-1-1,-1 1 1,1 0-1,-1 0 0,1-1 1,-1 1-1,1 0 1,-1 0-1,1 0 1,-1 0-1,1 0 1,-1 0-1,1 0 0,-1 0 1,1 0-1,-1 0 1,1 0-1,-1 0 1,1 0-1,-1 0 1,1 0-1,-1 0 1,1 0-1,-1 1 0,1-1 1,-1 0-1,0 0 1,1 1-1,-1-1 1,1 0-1,-1 1 1,0-1-1,1 0 0,-1 1 1,0-1-1,1 1 1,-1-1-1,0 0 1,1 1-1,-1-1 1,0 1-1,0-1 1,0 1-1,0-1 0,1 1 1,-1-1-1,0 1 1,0-1-1,0 2 1,7 31-838,-7-30 693,2 31-1596,-2 50 1,0-67 968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9.905"/>
    </inkml:context>
    <inkml:brush xml:id="br0">
      <inkml:brushProperty name="width" value="0.025" units="cm"/>
      <inkml:brushProperty name="height" value="0.025" units="cm"/>
    </inkml:brush>
  </inkml:definitions>
  <inkml:trace contextRef="#ctx0" brushRef="#br0">1 47 18460,'0'0'31,"0"0"0,0 0 0,0 0 0,0 1 0,0-1 0,0 0 0,0 0 0,0 0 0,0 0 0,1 0 0,-1 0 0,0 0 1,0 0-1,0 0 0,0 0 0,0 1 0,0-1 0,1 0 0,-1 0 0,0 0 0,0 0 0,0 0 0,0 0 0,0 0 0,0 0 0,1 0 0,-1 0 0,0 0 0,0 0 0,0 0 0,0 0 0,0 0 0,1 0 0,-1 0 0,0 0 1,0 0-1,0-1 0,0 1 0,0 0 0,0 0 0,1 0 0,-1 0 0,0 0 0,0 0 0,0 0 0,0 0 0,0 0 0,0-1 0,0 1 0,0 0 0,0 0 0,1 0 0,-1 0 0,0 0 0,0 0 0,0-1 0,0 1 0,0 0 1,0 0-1,0 0 0,0 0 0,0 0 0,0-1 0,0 1 0,0 0 0,0 0 0,3 19 984,0 35-135,-2-47-623,-1 41 173,0-20-349,1 0 0,1 1 0,9 39 0,-11-67-77,0 0 0,0 0 0,0 0 0,1 0 0,-1 0-1,0 0 1,0 0 0,1-1 0,-1 1 0,1 0 0,-1 0 0,0 0-1,1-1 1,-1 1 0,1 0 0,0-1 0,-1 1 0,1 0 0,0-1-1,-1 1 1,1-1 0,0 1 0,0-1 0,-1 1 0,2 0 0,-1-2 2,0 1 1,0 0-1,0 0 1,0-1 0,0 1-1,-1-1 1,1 1-1,0-1 1,0 1 0,0-1-1,-1 1 1,1-1-1,0 0 1,-1 1 0,1-1-1,0 0 1,-1 0-1,1 0 1,0 0 0,5-9 42,-1-1 0,8-18 0,9-32 74,-15 36-74,2 1 1,1 0-1,13-23 0,-22 46-47,-1 0-1,1 0 0,-1 0 0,1 0 1,-1 0-1,1 1 0,-1-1 0,1 0 1,0 0-1,-1 1 0,1-1 0,0 0 0,0 1 1,0-1-1,-1 1 0,1-1 0,0 1 1,0-1-1,0 1 0,2-1 0,-2 1 0,-1 0 0,1 1-1,0-1 1,-1 0-1,1 1 1,-1-1 0,1 0-1,-1 1 1,1-1-1,-1 1 1,1-1 0,-1 1-1,1-1 1,-1 1 0,1-1-1,-1 1 1,0-1-1,1 1 1,-1 0 0,0-1-1,0 1 1,1 1 0,2 6 1,-1 0 0,0 0 0,1 13 0,-1 9-6,-1-18 11,0 0 0,1 0 0,5 21 0,-7-32-5,0-1 0,0 0 0,1 0 0,-1 0 0,0 1 0,0-1 0,0 0 1,1 0-1,-1 0 0,0 0 0,0 0 0,1 0 0,-1 0 0,0 0 1,0 1-1,1-1 0,-1 0 0,0 0 0,0 0 0,1 0 0,-1 0 1,0 0-1,0 0 0,1 0 0,-1 0 0,0-1 0,0 1 0,1 0 1,-1 0-1,0 0 0,0 0 0,0 0 0,1 0 0,-1 0 0,0-1 0,0 1 1,0 0-1,1 0 0,-1 0 0,0 0 0,0-1 0,0 1 0,0 0 1,1 0-1,-1 0 0,0-1 0,0 1 0,0 0 0,0 0 0,0-1 1,0 1-1,0 0 0,0 0 0,0-1 0,0 1 0,0 0 0,0-1 1,9-18 99,0-1 1,9-36-1,-14 40-72,1 1-1,0 0 1,1 0 0,1 0-1,0 0 1,17-24-1,-23 38-30,0 0-1,-1 0 1,1 0-1,0 0 1,0 0-1,-1 1 1,1-1-1,0 0 1,0 0-1,0 1 0,0-1 1,0 0-1,0 1 1,0-1-1,0 1 1,1-1-1,-1 1 1,0 0-1,0 0 1,0-1-1,0 1 1,3 0-1,-3 0-1,0 1 0,0-1 0,0 1 0,0 0 0,0-1-1,0 1 1,0 0 0,0 0 0,0-1 0,0 1 0,0 0 0,-1 0 0,1 0 0,0 0 0,-1 0-1,1 0 1,-1 0 0,1 2 0,3 6-13,-1 0 0,0 0 1,-1 1-1,2 11 0,14 114-59,-18-134 79,0 0-1,0 0 0,1 1 1,-1-1-1,0 0 1,1 0-1,-1 1 0,1-1 1,-1 0-1,1 0 0,0 0 1,-1 0-1,1 0 1,1 1-1,-2-2-4,1 1-1,-1-1 1,0 0-1,1 0 1,-1 0-1,0 0 1,1 0 0,-1 0-1,0-1 1,0 1-1,1 0 1,-1 0-1,0 0 1,1 0 0,-1 0-1,0 0 1,1 0-1,-1-1 1,0 1-1,0 0 1,1 0 0,-1 0-1,0-1 1,0 1-1,0 0 1,1 0-1,-1-1 1,0 1 0,0 0-1,0-1 1,0 1-1,1-1 1,13-34-572,-13 32 417,6-23-513,7-48 0,-7 36 280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0.417"/>
    </inkml:context>
    <inkml:brush xml:id="br0">
      <inkml:brushProperty name="width" value="0.025" units="cm"/>
      <inkml:brushProperty name="height" value="0.025" units="cm"/>
    </inkml:brush>
  </inkml:definitions>
  <inkml:trace contextRef="#ctx0" brushRef="#br0">0 274 17356,'2'1'180,"-1"-1"0,1 0-1,0 0 1,-1 0 0,1 0 0,0 0 0,-1 0 0,1 0 0,0-1 0,-1 1 0,1-1 0,-1 1 0,1-1 0,0 1 0,-1-1-1,1 0 1,-1 0 0,0 0 0,1 0 0,-1 0 0,2-2 0,28-30 1240,-23 23-885,61-82 839,-60 78-1290,0-1-1,-2 1 0,1-2 1,8-27-1,-16 42-78,1 0 0,-1 0-1,1 1 1,-1-1 0,0 0 0,0 0 0,1 0 0,-1 1-1,0-1 1,0 0 0,0 0 0,0 0 0,0 0-1,0 0 1,0 0 0,0 1 0,0-1 0,0 0-1,-1 0 1,1 0 0,0 0 0,-1 1 0,1-1-1,0 0 1,-1 0 0,1 1 0,-1-1 0,0-1 0,-1 2-2,1 0 1,0 0 0,0 1 0,0-1 0,0 0 0,0 1 0,0-1 0,0 1 0,0-1 0,0 1 0,0-1 0,0 1 0,0 0 0,0-1 0,0 1 0,1 0 0,-1 0 0,0 0 0,0 0 0,1 0 0,-1 0 0,0 1 0,-11 17-9,1 0 1,1 0-1,1 1 1,0 0-1,2 1 1,0 0-1,1 0 0,2 0 1,-4 36-1,8-57 5,0 34-6,5-18 5,-5-16 1,0 1 0,1-1 0,-1 0 0,0 1 0,0-1 0,1 0 1,-1 1-1,0-1 0,1 0 0,-1 0 0,1 1 0,-1-1 0,0 0 0,1 0 1,-1 0-1,1 0 0,-1 0 0,0 1 0,1-1 0,-1 0 0,1 0 0,-1 0 1,1 0-1,-1 0 0,0 0 0,1 0 0,-1 0 0,1-1 0,0 1 0,2-1 3,-1 0 0,1-1-1,0 1 1,-1-1-1,1 0 1,-1 0-1,1 0 1,-1 0-1,0 0 1,3-4 0,21-31 0,-18 25-5,26-40 1,-14 19-21,26-30 1,-46 61 16,1 1 0,0-1 0,1 1 0,-1 0 0,0-1 1,0 1-1,1 0 0,-1 0 0,0 0 0,1 0 0,-1 0 1,1 0-1,0 0 0,-1 1 0,1-1 0,0 0 0,-1 1 0,1-1 1,0 1-1,2 0 0,-3 0 2,1 1 0,-1 0 0,0-1 0,1 1-1,-1 0 1,0 0 0,0 0 0,0 0 0,0 0 0,0 0 0,0 0 0,0 0 0,0 1 0,0-1 0,0 0-1,-1 1 1,1-1 0,0 0 0,-1 1 0,1-1 0,-1 1 0,0-1 0,1 3 0,8 44-25,3 12 36,-11-56 3,1 1 1,-1 0-1,1-1 1,0 0 0,0 1-1,1-1 1,-1 0-1,1 0 1,4 4 0,-6-6-1,0-1-1,0 0 1,1-1 0,-1 1 0,0 0 0,1 0 0,-1 0 0,1-1 0,-1 1-1,1-1 1,-1 1 0,1-1 0,-1 0 0,1 0 0,-1 1 0,1-1-1,-1 0 1,1 0 0,0 0 0,-1-1 0,1 1 0,-1 0 0,1-1 0,-1 1-1,1-1 1,-1 1 0,1-1 0,-1 0 0,0 1 0,3-3 0,4-2 40,0-1 1,-1 0 0,14-14 0,-15 13-22,52-59 195,-41 45-213,1 0 0,35-31 0,-51 50-26,-1 1 1,1 0-1,-1 0 1,1 0 0,-1 0-1,1 0 1,0 0-1,-1 1 1,1-1-1,0 0 1,0 1 0,-1-1-1,1 1 1,0 0-1,0 0 1,2 0 0,-3 0-27,0 0 0,0 1 0,0-1 1,0 0-1,0 1 0,0 0 0,0-1 1,0 1-1,0 0 0,0-1 0,0 1 1,0 0-1,-1 0 0,1 0 0,0-1 1,-1 1-1,1 0 0,0 0 0,-1 0 0,1 0 1,-1 1-1,0-1 0,1 0 0,-1 0 1,1 2-1,0 3-247,1 0 0,-1 0 1,0 0-1,-1 0 0,0 10 1,-1-6-133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0.921"/>
    </inkml:context>
    <inkml:brush xml:id="br0">
      <inkml:brushProperty name="width" value="0.025" units="cm"/>
      <inkml:brushProperty name="height" value="0.025" units="cm"/>
    </inkml:brush>
  </inkml:definitions>
  <inkml:trace contextRef="#ctx0" brushRef="#br0">1 1 19796,'13'0'1881,"-6"11"-1385,-3 16-232,2 12 968,4 14-632,0 6-160,4 7-320,2 1-8,1-5-80,-2-8-104,-1-9-296,-4-10-240,-3-13-336,-4-8 712,-6-11-144,-5-3-160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1.459"/>
    </inkml:context>
    <inkml:brush xml:id="br0">
      <inkml:brushProperty name="width" value="0.025" units="cm"/>
      <inkml:brushProperty name="height" value="0.025" units="cm"/>
    </inkml:brush>
  </inkml:definitions>
  <inkml:trace contextRef="#ctx0" brushRef="#br0">1 333 15267,'-1'-18'676,"1"-1"-1,2 1 0,-1 0 0,2 0 1,1 0-1,0 0 0,1 1 1,1-1-1,10-21 0,-11 29-455,0 2 0,1-1 0,-1 1-1,2 0 1,-1 0 0,1 0 0,0 1 0,1 0-1,0 1 1,0-1 0,0 1 0,1 1-1,-1 0 1,1 0 0,1 1 0,-1 0 0,1 0-1,11-2 1,-12 4-175,0 0 0,1 1-1,-1 0 1,0 0 0,0 1 0,1 0-1,-1 1 1,0 0 0,1 1-1,9 2 1,-14-2-46,0-1-1,0 1 1,-1 0 0,1 1-1,0-1 1,-1 1-1,1 0 1,-1 0 0,0 1-1,0-1 1,0 1-1,-1 0 1,1 0 0,-1 0-1,0 0 1,0 1 0,0-1-1,-1 1 1,4 7-1,-3 0-8,0-1-1,0 1 0,-1 0 0,0 0 1,-1 0-1,-1 0 0,0 0 0,0 0 0,-3 17 1,-5 15-16,-16 52 1,13-55 23,3-12 0,2-9 6,0 1 1,1 1-1,2-1 1,0 1 0,1-1-1,1 23 1,1-42-6,0-1 1,1 0 0,-1 0-1,0 1 1,0-1-1,1 0 1,-1 0 0,1 0-1,-1 1 1,1-1 0,0 0-1,-1 0 1,1 0 0,0 0-1,0 0 1,0 0 0,0 0-1,0-1 1,0 1-1,0 0 1,1 0 0,0 1-31,1-2 1,-1 1-1,1 0 0,-1 0 1,1-1-1,0 1 1,-1-1-1,1 0 0,-1 0 1,4 0-1,6-1-341,0-1 0,0 0 0,18-7-1,-28 8 264,16-4-151,-1-2 1,21-10 0,-2-3-233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0.630"/>
    </inkml:context>
    <inkml:brush xml:id="br0">
      <inkml:brushProperty name="width" value="0.025" units="cm"/>
      <inkml:brushProperty name="height" value="0.025" units="cm"/>
    </inkml:brush>
  </inkml:definitions>
  <inkml:trace contextRef="#ctx0" brushRef="#br0">1 247 11715,'383'11'2499,"-53"0"-1834,157-12-286,308 8-280,374 15-53,-307-71 15,-2-35 5,-414 32-34,259-26 8,3 45 117,-501 39-84,-163-3 4,-2 2-1,75 20 1,-109-23-68,1 1 0,0 0 0,-1 0-1,11 6 1,-18-8-6,1 1 0,-1-1-1,1 0 1,-1 0 0,0 1 0,0-1-1,0 1 1,0-1 0,0 1 0,0-1-1,0 1 1,0-1 0,-1 1 0,2 3-1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1.971"/>
    </inkml:context>
    <inkml:brush xml:id="br0">
      <inkml:brushProperty name="width" value="0.025" units="cm"/>
      <inkml:brushProperty name="height" value="0.025" units="cm"/>
    </inkml:brush>
  </inkml:definitions>
  <inkml:trace contextRef="#ctx0" brushRef="#br0">67 152 16307,'-11'1'2271,"14"7"-808,-1-7-1341,-1 1 1,1 0-1,0-1 0,0 1 1,-1-1-1,1 0 0,0 0 1,0 1-1,3 0 1,0-1-27,0-1 1,1 1 0,-1-1-1,0 0 1,0-1 0,1 1 0,-1-1-1,0 0 1,0 0 0,0 0-1,0-1 1,0 0 0,0 0 0,0 0-1,6-5 1,-8 6 0,0-1 0,0 0 1,0 1-1,0-2 0,-1 1 0,1 0 1,-1 0-1,0-1 0,0 1 0,1-1 1,-2 0-1,1 0 0,0 0 0,0 0 0,-1 0 1,0 0-1,0 0 0,1 0 0,-2 0 1,1-1-1,0 1 0,-1 0 0,0-1 1,1 1-1,-2-4 0,1 5-65,0 1 0,0 0 0,0-1 0,-1 1 0,1-1 0,-1 1 0,1 0 0,-1 0 0,1-1 0,-1 1 0,0 0 0,1 0 0,-1 0 0,0 0 0,0 0 0,0 0 0,0 0 0,0 0 0,0 0 0,0 0 0,-1 0 0,1 1 0,0-1 0,0 0 0,-1 1 0,1-1 0,0 1 0,-1 0 0,1-1 0,0 1 0,-1 0 0,1 0 0,0 0 0,-1 0 0,1 0 0,-1 0 0,1 0 0,0 0 0,-1 0 0,1 1 0,0-1 0,-2 1 0,-2 1-7,-1-1 0,1 1 1,0 0-1,0 1 0,1-1 0,-1 1 1,0 0-1,1 0 0,-7 6 0,0 4-11,1-1 1,1 2-1,0-1 0,0 1 0,2 1 0,-1-1 0,-5 21 0,4-11 31,2 1 1,1 0 0,-6 48-1,11-63-41,0-1 1,1 1-1,0 0 0,4 18 0,-4-26-27,0 0-1,0-1 0,1 1 1,-1 0-1,1 0 0,0-1 1,-1 1-1,1-1 0,0 1 1,0 0-1,0-1 0,0 0 1,0 1-1,1-1 0,-1 1 0,0-1 1,0 0-1,1 0 0,-1 0 1,1 0-1,-1 0 0,1 0 1,0 0-1,-1-1 0,1 1 1,0 0-1,-1-1 0,1 0 1,0 1-1,0-1 0,0 0 1,3 0-1,2-1-63,0 0 0,1 0 0,-1-1 0,0 0 0,0 0 0,0-1 0,0 0 0,0 0 0,-1-1 0,11-7 0,5-5-130,30-29 0,-6 1-242</inkml:trace>
  <inkml:trace contextRef="#ctx0" brushRef="#br0" timeOffset="1">467 18 17892,'-7'4'373,"1"1"0,-1 1 0,1 0 0,0-1 0,0 2 0,1-1 0,0 1 0,0 0 0,0 0 0,-6 14 0,3-4 211,1 0 0,1 1 1,-8 31-1,13-42-513,0 0 0,0-1 0,0 1 0,1 0 0,1 0 0,-1 0 0,2 9 0,-1-15-67,-1 0 0,0 0 0,0 0 0,1 0-1,-1 0 1,1 0 0,-1 1 0,1-1 0,0 0-1,-1-1 1,1 1 0,0 0 0,-1 0-1,1 0 1,0 0 0,0-1 0,0 1 0,0 0-1,0-1 1,1 2 0,0-2-5,-1 0 1,1 0-1,-1 0 1,1 0-1,0 0 0,-1 0 1,1 0-1,-1-1 1,1 1-1,-1 0 0,1-1 1,-1 0-1,1 1 1,-1-1-1,1 0 0,-1 1 1,0-1-1,1 0 1,1-2-1,5-4 7,0 0 0,-1-1 0,1 0 0,-2 0 0,1-1 1,-1 0-1,0 0 0,-1 0 0,6-14 0,2-9 148,15-51 0,-11 21 174,-16 95-226,-1-5-148,-1 2-188,2 0 1,1-1 0,9 49 0,-1-52-566,-10-25 783,1-1 1,-1 1-1,0 0 1,0-1 0,1 1-1,-1-1 1,1 1-1,-1-1 1,0 0 0,1 1-1,-1-1 1,1 1 0,-1-1-1,1 0 1,-1 1-1,1-1 1,-1 0 0,1 0-1,-1 1 1,1-1-1,0 0 1,-1 0 0,1 0-1,-1 0 1,1 0 0,0 0-1,-1 0 1,1 0-1,-1 0 1,1 0 0,0 0-1,-1 0 1,1 0 0,-1 0-1,1 0 1,-1-1-1,1 1 1,0 0 0,-1 0-1,1-1 1,-1 1-1,1 0 1,0-2 0,11-14-428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2.468"/>
    </inkml:context>
    <inkml:brush xml:id="br0">
      <inkml:brushProperty name="width" value="0.025" units="cm"/>
      <inkml:brushProperty name="height" value="0.025" units="cm"/>
    </inkml:brush>
  </inkml:definitions>
  <inkml:trace contextRef="#ctx0" brushRef="#br0">0 0 17276,'6'0'1784,"0"15"-992,1 10-248,1 20 897,2 8-217,0 14-288,3 8-152,-1 8-152,1 0-167,0-6-145,-1-8-80,3-13-264,-2-11-192,1-15-705,0-9-239,-1-19 920,-1-5-224,-5-15-200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3.366"/>
    </inkml:context>
    <inkml:brush xml:id="br0">
      <inkml:brushProperty name="width" value="0.025" units="cm"/>
      <inkml:brushProperty name="height" value="0.025" units="cm"/>
    </inkml:brush>
  </inkml:definitions>
  <inkml:trace contextRef="#ctx0" brushRef="#br0">1 28 15547,'0'-5'494,"4"-16"1528,-2 19-967,0 13-85,11 101 1272,20 146-949,-20-183-1148,31 103 0,-42-173-132,1 5-89,0 0 0,1 0-1,0-1 1,7 11-1,-11-19 30,1 0-1,0 1 0,-1-1 0,1 0 1,0 0-1,0 0 0,0 0 1,0 0-1,0 0 0,0 0 0,0 0 1,0 0-1,0 0 0,0 0 1,1-1-1,-1 1 0,0-1 0,1 1 1,-1-1-1,0 1 0,1-1 0,-1 0 1,1 1-1,-1-1 0,0 0 1,1 0-1,-1 0 0,1 0 0,-1 0 1,1-1-1,-1 1 0,0 0 1,1-1-1,-1 1 0,0-1 0,1 1 1,-1-1-1,2-1 0,12-10-336,0-3-159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3.789"/>
    </inkml:context>
    <inkml:brush xml:id="br0">
      <inkml:brushProperty name="width" value="0.025" units="cm"/>
      <inkml:brushProperty name="height" value="0.025" units="cm"/>
    </inkml:brush>
  </inkml:definitions>
  <inkml:trace contextRef="#ctx0" brushRef="#br0">44 1 17484,'-4'3'240,"1"1"0,0-1 0,0 1 0,0 0 0,0 0 0,1 0 0,0 1 1,0-1-1,0 0 0,0 1 0,1-1 0,-1 1 0,0 7 0,-2 8 653,-1 35-1,4-35-717,1 0 0,3 22 0,-3-37-169,1 0 1,0 1-1,0-1 1,1 0-1,-1 0 1,1 0 0,0 0-1,0 0 1,1 0-1,-1-1 1,1 1-1,0-1 1,5 5-1,-8-8 6,1-1-1,-1 1 0,1 0 0,0-1 1,-1 1-1,1-1 0,0 1 1,0-1-1,-1 0 0,1 1 1,0-1-1,0 0 0,0 1 0,-1-1 1,1 0-1,0 0 0,0 0 1,0 0-1,0 0 0,0 0 1,0 0-1,-1 0 0,1 0 0,0 0 1,0 0-1,1-1 0,0 0 20,0 0 0,-1 0 0,1 0 0,-1-1 0,1 1 0,-1 0 0,1-1 0,-1 1 0,0-1 0,0 1-1,2-4 1,1-3 109,0-1 0,0 1 0,-1-1-1,3-10 1,-2 3 104,-1-1 0,-1 0-1,0 0 1,-1-19 0,-1 28-200,0 0 0,0 0 0,-1 1 0,-1-1 0,1 0 1,-1 1-1,-1 0 0,1-1 0,-1 1 0,0 0 0,-6-9 1,8 15-60,1 0 1,-1 0 0,0 0 0,1 0 0,-1 0 0,0 0-1,0 0 1,0 1 0,0-1 0,0 0 0,0 0-1,0 1 1,0-1 0,-1 1 0,1-1 0,0 1-1,0-1 1,0 1 0,-2-1 0,2 1-17,0 1-1,0-1 1,0 0 0,0 0 0,0 0-1,0 1 1,0-1 0,0 1 0,1-1 0,-1 0-1,0 1 1,0 0 0,0-1 0,0 1-1,1-1 1,-1 1 0,0 0 0,0 1-1,-2 1-170,0 1 0,1 0 0,0 0-1,0 0 1,0 0 0,0 1-1,1-1 1,-2 8 0,1-7 13,1 1 1,0-1-1,1 1 1,-1 0-1,1-1 0,0 1 1,1-1-1,-1 1 1,1 0-1,0-1 1,0 0-1,3 7 1,-4-11 140,1-1 1,0 1-1,0 0 1,-1 0-1,1-1 1,0 1-1,0 0 1,0-1 0,0 1-1,0-1 1,0 1-1,0-1 1,2 1-1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4.252"/>
    </inkml:context>
    <inkml:brush xml:id="br0">
      <inkml:brushProperty name="width" value="0.025" units="cm"/>
      <inkml:brushProperty name="height" value="0.025" units="cm"/>
    </inkml:brush>
  </inkml:definitions>
  <inkml:trace contextRef="#ctx0" brushRef="#br0">43 0 18532,'-2'1'94,"0"1"1,0-1-1,0 1 0,0-1 1,0 1-1,0-1 0,1 1 1,-1 0-1,1 0 0,-1 0 1,1 0-1,-1 0 0,1 0 1,0 1-1,0-1 0,0 0 1,1 1-1,-1-1 1,0 3-1,-2 8 55,0 0 1,0 16-1,3-24 26,-3 29 173,2-1 0,4 52 0,-1-68-277,1 0 0,1 1 0,0-1 0,1 0 0,0-1 0,13 26 0,-15-37-56,0 0 0,0 0 0,0-1 0,0 0 0,0 0-1,1 0 1,0 0 0,0 0 0,0-1 0,0 1-1,1-1 1,-1 0 0,1-1 0,0 1 0,0-1-1,0 0 1,0 0 0,0 0 0,0-1 0,0 1-1,1-2 1,-1 1 0,0 0 0,8-1 0,1-1-10,0 0 0,0-2 0,-1 1 1,1-1-1,-1-1 0,0-1 0,0 0 1,17-9-1,-19 8 23,0-1 0,-1 0-1,1-1 1,16-17 0,0 0-16,-26 24-11,1-1 0,0 1 0,-1-1 0,1 1 1,0 0-1,0 0 0,0 0 0,0 0 1,0 0-1,0 0 0,0 1 0,1-1 0,-1 1 1,0-1-1,0 1 0,0 0 0,1 0 0,-1 0 1,0 0-1,4 1 0,0 0 28,-1 2-1,1-1 1,-1 1 0,1-1 0,-1 1-1,6 5 1,-7-5 9,-3-2-52,0 0 1,0 0-1,0-1 1,-1 1-1,1 0 1,0-1-1,0 1 1,0-1-1,0 1 1,0-1-1,0 0 0,0 1 1,0-1-1,0 0 1,1 0-1,-1 0 1,0 0-1,0 0 1,0 0-1,0 0 1,0 0-1,0 0 1,0 0-1,0 0 1,0-1-1,0 1 1,0 0-1,0-1 1,0 1-1,0-1 1,0 0-1,0 1 1,0-1-1,1-1 1,1-1-241,-1-1 0,0 0 0,1 0 0,-2 0 0,1 0 0,0-1 0,0-4 0,-1 8 253,4-17-553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4.869"/>
    </inkml:context>
    <inkml:brush xml:id="br0">
      <inkml:brushProperty name="width" value="0.025" units="cm"/>
      <inkml:brushProperty name="height" value="0.025" units="cm"/>
    </inkml:brush>
  </inkml:definitions>
  <inkml:trace contextRef="#ctx0" brushRef="#br0">253 21 14579,'-1'-1'134,"0"0"0,1-1 0,-1 1-1,0 0 1,0 0 0,0 0 0,0-1-1,0 1 1,0 0 0,0 0 0,0 1 0,0-1-1,-1 0 1,1 0 0,0 0 0,-1 1 0,1-1-1,0 1 1,-1-1 0,1 1 0,-1 0 0,1-1-1,-1 1 1,1 0 0,-3 0 0,0 0 148,0 1 1,0 0-1,1 0 1,-1 0-1,0 1 1,1-1 0,-1 1-1,1 0 1,-6 4-1,-6 5 394,1 1 0,0 0 1,-13 16-1,5-4-203,-19 29 0,34-43-425,1 0 1,0 0-1,0 1 1,1-1-1,1 1 1,-5 15-1,9-25-44,-1 0 0,1-1 0,0 1 0,0 0 0,-1 0 0,1 0 0,0 0 0,0-1 0,0 1 0,0 0 0,0 0 0,0 0 0,0 0 0,0 0 0,1-1 0,-1 1 0,0 0 0,0 0 0,1 0 0,-1-1 0,0 1 0,1 0 0,-1 0 0,2 0 0,-2 0-2,1-1 0,0 0 1,0 1-1,0-1 0,0 0 1,0 0-1,0 0 0,0 0 0,0 0 1,-1 0-1,1 0 0,0 0 1,0 0-1,0 0 0,0 0 0,0 0 1,0-1-1,1 0 0,6-2-1,0-1 0,-1 0-1,11-7 1,-17 11-1,18-13-26,-3 1-68,34-17 1,-46 27 63,0 0-1,0 1 0,1-1 1,-1 1-1,0 0 0,0 0 1,1 0-1,-1 0 0,1 1 1,-1 0-1,0 0 0,1 0 1,-1 0-1,7 2 1,-9-1 22,0 0 1,0 0 0,0 0 0,-1 0 0,1 1 0,0-1 0,0 1 0,-1-1 0,1 1 0,-1 0 0,1-1 0,-1 1 0,0 0 0,0 0 0,1 0 0,-1 0 0,-1 0-1,1 0 1,0 0 0,0 0 0,-1 1 0,1-1 0,-1 0 0,0 0 0,0 1 0,0-1 0,0 0 0,0 3 0,0 5 85,-1 0-1,0 0 1,-1 0 0,-5 19 0,4-19 35,0 0 0,0 1 0,-1-1-1,-1-1 1,0 1 0,-9 13 0,14-23-125,0 1 0,0-1 0,0 0 0,0 0 0,0 0-1,-1 1 1,1-1 0,0 0 0,0 0 0,0 0 0,0 1-1,0-1 1,0 0 0,-1 0 0,1 0 0,0 0 0,0 1-1,0-1 1,-1 0 0,1 0 0,0 0 0,0 0 0,0 0-1,-1 0 1,1 0 0,0 0 0,0 1 0,0-1 0,-1 0-1,1 0 1,0 0 0,0 0 0,-1 0 0,1 0 0,0 0-1,0 0 1,0 0 0,-1-1 0,1 1 0,0 0 0,0 0-1,-1 0 1,1-12-730,7-16-644,33-81-1293,-20 65 1644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5.388"/>
    </inkml:context>
    <inkml:brush xml:id="br0">
      <inkml:brushProperty name="width" value="0.025" units="cm"/>
      <inkml:brushProperty name="height" value="0.025" units="cm"/>
    </inkml:brush>
  </inkml:definitions>
  <inkml:trace contextRef="#ctx0" brushRef="#br0">0 476 13819,'2'1'137,"-1"-1"0,0 0 0,1 0 0,-1 1 1,0-1-1,1 1 0,-1-1 0,0 1 0,1-1 0,-1 1 0,0 0 0,0 0 0,0 0 1,0-1-1,0 1 0,0 0 0,0 0 0,0 1 0,0-1 0,0 0 0,0 0 0,-1 0 1,1 1-1,0-1 0,-1 0 0,1 0 0,-1 3 0,3 5 461,0 1 0,-1 0-1,1 10 1,2 7 682,-5-24-1171,1 0-1,0 1 1,0-1 0,1 0 0,-1 0 0,1 0 0,-1 0 0,1 0 0,0-1 0,0 1 0,0 0 0,1-1 0,-1 0 0,6 5 0,-6-6-76,0 0-1,0 0 1,1-1 0,-1 1 0,0 0 0,1-1 0,-1 0 0,0 1-1,1-1 1,-1 0 0,1 0 0,-1-1 0,0 1 0,1 0 0,-1-1-1,0 1 1,1-1 0,-1 0 0,0 0 0,0 0 0,1 0 0,1-2-1,15-8 86,-1-1-1,0-1 1,-1-1-1,24-25 1,-19 17 15,32-23 0,-52 44-133,-1-1 0,1 1 0,0-1 0,0 1 1,0 0-1,0 0 0,0 0 0,1 0 0,-1 1 0,0-1 0,0 0 1,0 1-1,1-1 0,-1 1 0,3 0 0,-4 0 0,0 1 1,1 0-1,-1-1 0,0 1 1,0 0-1,0 0 0,0-1 1,1 1-1,-1 0 0,-1 0 1,1 0-1,0 0 1,0 1-1,0-1 0,0 0 1,-1 0-1,1 0 0,-1 1 1,1-1-1,-1 0 0,1 1 1,-1-1-1,0 0 0,1 3 1,0 1-45,0 0 85,0-1 0,0 1 0,1-1-1,-1 1 1,1-1 0,3 5 0,-5-9-27,0 0 0,0 1 0,1-1 0,-1 0 0,0 1 0,1-1 0,-1 0 0,0 1 0,1-1 0,-1 0 0,0 0 0,1 0 0,-1 1 0,0-1 0,1 0 0,-1 0 0,1 0 0,-1 0 0,1 0 0,-1 0 0,0 1 0,1-1 0,-1 0 0,1 0 0,-1-1 0,1 1 0,-1 0 0,2 0 19,-1-1-1,0 0 1,0 1 0,1-1-1,-1 0 1,0 0 0,0 0-1,0 0 1,0 0 0,0 0-1,0 0 1,1-3-1,7-10-163,0-1 0,0-1 0,-2 1 0,0-1 0,0 0 0,-2-1 0,0 0 0,-1 0 0,2-18 0,-4 9-371</inkml:trace>
  <inkml:trace contextRef="#ctx0" brushRef="#br0" timeOffset="1">344 3 22629,'-6'-2'1576,"6"4"-1464,2 0-320,6-2 800,2 4-304,8 2-312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5.855"/>
    </inkml:context>
    <inkml:brush xml:id="br0">
      <inkml:brushProperty name="width" value="0.025" units="cm"/>
      <inkml:brushProperty name="height" value="0.025" units="cm"/>
    </inkml:brush>
  </inkml:definitions>
  <inkml:trace contextRef="#ctx0" brushRef="#br0">1 1 16099,'56'315'6812,"5"18"-4804,-60-332-2003,1 8 40,0 0 1,1-1-1,0 1 1,1-1-1,5 9 1,-9-16-34,1 0 0,0 0 0,0 0 0,-1 0 0,1 0 0,0 0 0,0 0 0,0 0 0,0 0 0,0-1 0,1 1 0,-1 0 0,0-1 0,0 1 0,0-1 0,0 1 0,3 0 0,-2-1 3,-1 0 0,1-1-1,-1 1 1,1 0 0,-1-1 0,1 1 0,-1-1 0,1 1-1,-1-1 1,1 0 0,-1 1 0,0-1 0,1 0 0,-1 0-1,0 0 1,0 0 0,1 0 0,0-3 0,8-6 71,-1-2 0,-1 1 0,0-1 0,12-24 0,21-60 254,-28 64-222,20-50 127,48-112-797,-86 204-75,0 1 0,-12 15 0,-4 2 141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6.335"/>
    </inkml:context>
    <inkml:brush xml:id="br0">
      <inkml:brushProperty name="width" value="0.025" units="cm"/>
      <inkml:brushProperty name="height" value="0.025" units="cm"/>
    </inkml:brush>
  </inkml:definitions>
  <inkml:trace contextRef="#ctx0" brushRef="#br0">1 627 12931,'16'20'1107,"-10"-12"-538,0 0-1,1-1 1,0 1 0,11 8 0,-16-15-480,-1 0 1,1 0-1,-1 0 0,1 0 1,0 0-1,-1-1 1,1 1-1,0 0 1,-1-1-1,1 1 1,0-1-1,0 0 1,-1 1-1,1-1 1,0 0-1,0 0 1,0 0-1,0-1 0,-1 1 1,1 0-1,0-1 1,0 1-1,-1-1 1,1 1-1,0-1 1,-1 0-1,1 0 1,0 0-1,2-2 1,2-2-83,0-1 1,-1 0 0,1 0-1,-1 0 1,-1-1 0,1 0-1,-1 0 1,4-10 0,24-62-659,-32 78 650,14-45-365,-2-1 0,-2-1 0,5-54 0,-2-146 823,-15 200 311,0 40-121,0 32-146,2 225 442,3-205-733,1 0 0,3 1 0,20 68 0,-7-59 47,-18-50-285,-1-1 0,1 1-1,0-1 1,0 0 0,1 0-1,-1 0 1,1 0 0,-1 0 0,1-1-1,0 1 1,6 3 0,-6-7-673,-4-6 327,-5-7-100,-8-4 172,-1 0 0,0 1 0,-2 0 0,1 2 0,-33-24 0,-3-3 3080,52 42-2717,0 0-1,0 0 1,0 0 0,-1-1-1,1 1 1,0 0 0,0 0-1,0 0 1,0 0 0,-1-1 0,1 1-1,0 0 1,0 0 0,0 0-1,0-1 1,0 1 0,0 0-1,0 0 1,0-1 0,0 1 0,0 0-1,-1 0 1,1-1 0,0 1-1,0 0 1,0 0 0,1 0-1,-1-1 1,0 1 0,0 0 0,0 0-1,0-1 1,0 1 0,0 0-1,0-1 1,10-5 1109,20-1-398,-23 5-532,10-2-407,0-2 0,29-13 0,-39 16 96,-1-1-1,0 0 1,0 0 0,0 0-1,0-1 1,-1 0 0,0 0-1,0 0 1,8-12-1,8-21-221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7.449"/>
    </inkml:context>
    <inkml:brush xml:id="br0">
      <inkml:brushProperty name="width" value="0.025" units="cm"/>
      <inkml:brushProperty name="height" value="0.025" units="cm"/>
    </inkml:brush>
  </inkml:definitions>
  <inkml:trace contextRef="#ctx0" brushRef="#br0">1 922 9850,'0'0'69,"0"0"-1,0 0 1,0 0 0,0 1-1,0-1 1,0 0 0,0 0-1,0 0 1,0 0 0,0 1-1,0-1 1,0 0 0,0 0-1,0 0 1,0 0-1,0 0 1,0 1 0,0-1-1,0 0 1,0 0 0,0 0-1,0 0 1,0 0 0,0 1-1,0-1 1,1 0 0,-1 0-1,0 0 1,0 0-1,0 0 1,0 0 0,0 0-1,0 1 1,0-1 0,1 0-1,-1 0 1,0 0 0,0 0-1,0 0 1,0 0 0,0 0-1,1 0 1,-1 0 0,0 0-1,0 0 1,0 0-1,0 0 1,1 0 0,-1 0-1,0 0 1,0 0 0,0 0-1,0 0 1,1 0 0,-1 0-1,18-3 1571,23-9-248,37-20 116,-2-4 0,99-63 1,-73 39-869,395-236 257,34-27-3185,-516 314 2125,-4 1-62,1 0 0,0 1 0,0 1 0,0 0 0,1 0 0,0 1 0,20-5 0,-33 10 219,0 0 0,0 0 0,0 0 0,0 0 1,1 0-1,-1 0 0,0 0 0,0-1 0,0 1 0,0 0 0,1 0 0,-1 0 0,0 0 1,0 0-1,0 0 0,0 0 0,1 0 0,-1 0 0,0 0 0,0 0 0,0 0 0,1 0 1,-1 0-1,0 0 0,0 0 0,0 0 0,0 0 0,1 0 0,-1 0 0,0 0 0,0 1 1,0-1-1,0 0 0,0 0 0,1 0 0,-1 0 0,0 0 0,0 0 0,0 1 0,0-1 1,0 0-1,0 0 0,1 0 0,-1 0 0,0 0 0,0 1 0,0-1 0,0 0 0,0 0 1,0 0-1,0 0 0,0 1 0,0-1 0,0 0 0,0 0 0,0 0 0,0 1 0,0-1 1,0 0-1,0 0 0,0 0 0,-9 8-385,-12 1 79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2.779"/>
    </inkml:context>
    <inkml:brush xml:id="br0">
      <inkml:brushProperty name="width" value="0.025" units="cm"/>
      <inkml:brushProperty name="height" value="0.025" units="cm"/>
    </inkml:brush>
  </inkml:definitions>
  <inkml:trace contextRef="#ctx0" brushRef="#br0">0 17 17308,'2'-16'2153,"-2"16"-2129,0 0 0,1 0 0,-1 0 0,0 0-1,0 0 1,0 0 0,0 0 0,0 0 0,0 0 0,1 0 0,-1 0 0,0 0 0,0 0 0,0 0 0,0 0 0,0 0 0,1 0 0,-1 0-1,0 0 1,0 0 0,0 0 0,0 0 0,0 0 0,0 0 0,1 0 0,-1 0 0,0 0 0,0 0 0,0 0 0,0 0 0,0 0-1,0 0 1,0 1 0,1-1 0,-1 0 0,0 0 0,0 0 0,0 0 0,0 0 0,0 0 0,0 0 0,0 1 0,0-1 0,0 0-1,0 0 1,0 0 0,0 0 0,13 29 1605,42 126 123,89 173 0,-136-312-1729,30 55 60,-34-65-69,0 1 1,0-1-1,1 0 0,0 0 1,1-1-1,-1 1 0,10 6 1,-14-11-10,0 0 1,0-1 0,0 1-1,0-1 1,0 1 0,1 0-1,-1-1 1,0 0-1,0 1 1,0-1 0,1 0-1,-1 0 1,0 1-1,0-1 1,0 0 0,1 0-1,-1 0 1,0-1 0,0 1-1,1 0 1,-1 0-1,0-1 1,0 1 0,0 0-1,1-1 1,-1 1-1,0-1 1,0 0 0,0 1-1,0-1 1,0 0 0,0 0-1,0 0 1,0 0-1,-1 1 1,1-1 0,1-2-1,1-1 20,0-1 1,0-1-1,-1 1 0,0 0 0,1 0 0,0-7 0,7-28 131,-2 0 0,-1 0 0,1-63-1,-12-122 304,3 201-437,1 4-88,-2 0 0,0 0 0,-10-37 0,5 44-1007,7 13 1046,0 0-1,-1 0 1,1 0 0,0 0 0,0 0-1,-1 0 1,1 0 0,0 0 0,0 0 0,0 0-1,0 0 1,-1 1 0,1-1 0,0 0 0,0 0-1,0 0 1,-1 0 0,1 0 0,0 1 0,0-1-1,0 0 1,0 0 0,0 0 0,0 0 0,-1 1-1,1-1 1,0 0 0,0 0 0,0 0-1,0 1 1,0-1 0,0 0 0,0 1 0,-3 25-762,8 0 181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8.444"/>
    </inkml:context>
    <inkml:brush xml:id="br0">
      <inkml:brushProperty name="width" value="0.025" units="cm"/>
      <inkml:brushProperty name="height" value="0.025" units="cm"/>
    </inkml:brush>
  </inkml:definitions>
  <inkml:trace contextRef="#ctx0" brushRef="#br0">187 384 17116,'-4'-3'186,"0"1"0,0 0 0,0 0 0,0 0 0,-1 1 0,1 0 0,-1 0 0,1 0 0,-1 0 0,1 1 0,-1-1 1,1 1-1,-6 1 0,6-1-101,0 1 0,1 0 0,-1 1 1,0-1-1,1 1 0,-1-1 0,1 1 1,0 0-1,0 0 0,-1 1 0,1-1 1,0 1-1,1-1 0,-1 1 0,-4 5 1,1 2 10,-1-1 1,1 1 0,0 1-1,1-1 1,0 1 0,1 0-1,-5 19 1,4-8-13,1 0 0,-2 44 0,6-65-83,0 6 30,0 0 1,0 0-1,3 14 1,-3-21-26,0 1-1,0 0 1,0 0 0,0 0-1,0-1 1,0 1 0,1 0-1,-1 0 1,0-1 0,1 1-1,-1 0 1,0-1 0,1 1-1,-1 0 1,1-1 0,-1 1-1,1-1 1,-1 1 0,1-1-1,-1 1 1,1-1 0,0 1-1,-1-1 1,1 1 0,0-1-1,-1 0 1,1 0 0,0 1-1,0-1 1,-1 0 0,1 0-1,0 0 1,0 1 0,-1-1-1,1 0 1,0 0 0,0 0-1,0-1 1,-1 1 0,1 0-1,0 0 1,0 0 0,-1 0-1,1-1 1,0 1 0,1-1-1,3-2 28,0-1-1,0 0 0,0 0 1,-1 0-1,1 0 0,-1-1 0,0 0 1,-1 1-1,1-2 0,5-9 1,-4 8-3,23-41 211,-1-2 0,-3 0 1,-1-2-1,-3 0 0,-3-2 0,-1 0 0,10-76 1,-25 126-228,2-14 120,-1-1 0,0 1 0,-2-25 0,-4 28 38,3 15-170,1 0 1,0 0 0,0 0-1,-1 0 1,1 0 0,0 0-1,-1 0 1,1 0 0,0 0-1,0 0 1,-1 0 0,1 0-1,0 0 1,0 0 0,-1 0-1,1 0 1,0 0 0,0 1-1,-1-1 1,1 0 0,0 0-1,0 0 1,0 0 0,-1 1-1,1-1 1,0 0 0,0 0-1,0 0 1,0 1 0,0-1-1,-1 0 1,1 0 0,0 1-1,-2 3 6,-1 1-1,1-1 0,0 1 0,1-1 1,-3 9-1,-1 17-34,0 0 1,2 1-1,2 60 1,5-34-39,13 70 0,-13-106 50,0-1 1,2 1 0,0-2 0,16 34-1,-19-47 11,0-1-1,0 1 1,1-1 0,0 0-1,0 0 1,0-1-1,1 1 1,9 7-1,-11-10 4,0-1 0,0 1 0,0 0 0,0-1 1,1 0-1,-1 1 0,0-1 0,1-1 0,-1 1 0,1 0 0,0-1 0,-1 0 0,1 0 0,-1 0 0,1 0 0,6-2 0,-3 0 4,-1 0 1,0 0-1,1-1 1,-1 0-1,0-1 0,0 1 1,-1-1-1,1 0 1,-1-1-1,0 1 1,0-1-1,0 0 1,-1 0-1,5-7 0,3-4 43,-1-2-1,0 1 1,11-28-1,-14 27 26,-1-1-1,9-36 1,-14 45-46,-1 1-1,1-1 1,-2 0-1,1 0 1,-1 1-1,-1-1 1,-2-16-1,-5 9 11,7 17-35,1 0-1,0-1 0,-1 1 0,1 0 0,0 0 0,-1-1 0,1 1 0,-1 0 0,1 0 1,0 0-1,-1-1 0,1 1 0,-1 0 0,1 0 0,-1 0 0,1 0 0,-1 0 0,1 0 1,-1 0-1,1 0 0,0 0 0,-1 0 0,0 0 0,0 1-8,-1 0 1,1 0-1,0-1 1,0 1-1,0 0 0,0 0 1,0 0-1,0 0 1,0 0-1,0 1 0,0-1 1,0 0-1,1 0 1,-1 1-1,1-1 0,-1 0 1,0 1-1,1-1 1,0 0-1,-1 2 1,-1 7-53,0 0 1,1 0-1,0 1 1,1-1 0,2 19-1,-2-24 34,1 1-1,0-1 1,0 1-1,1-1 1,-1 0-1,1 0 1,0 0-1,1 0 0,-1 0 1,1 0-1,0 0 1,6 6-1,-8-10 18,1 1-1,-1-1 0,1 1 0,0-1 1,-1 0-1,1 0 0,0 0 1,0 0-1,0 0 0,0 0 0,0 0 1,0-1-1,0 1 0,0-1 1,0 1-1,0-1 0,4 0 0,-2 0-1,0-1 0,0 0 0,-1 1-1,1-1 1,0-1 0,-1 1-1,1 0 1,-1-1 0,5-2 0,3-4-15,-1 1 1,0-1 0,0-1 0,16-18 0,-11 8 10,-1 1 1,-1-2 0,19-34-1,-26 42 18,-1 0-1,0 0 1,-1 0-1,0-1 1,-1 1-1,0-1 1,-1 0-1,1-15 1,-6 12-68,3 16 63,-1 0 1,1 0-1,0 0 1,0-1-1,0 1 0,0 0 1,-1 0-1,1 0 1,0 0-1,0 0 1,0 0-1,-1 0 1,1 0-1,0 0 1,0 0-1,0 0 0,-1 0 1,1 0-1,0 0 1,0 0-1,0 0 1,0 0-1,-1 0 1,1 0-1,0 0 0,0 0 1,0 0-1,-1 0 1,1 1-1,0-1 1,0 0-1,0 0 1,0 0-1,0 0 0,-1 0 1,1 1-1,0-1 1,0 0-1,-2 2-16,0 1 0,1-1 0,-1 1 0,1-1 0,-1 1 0,1-1-1,0 1 1,-1 3 0,-1 8-26,0-1-1,1 1 1,1 0 0,0 0-1,2 26 1,-1-33 29,1 0 1,0 0 0,0 0 0,1-1-1,0 1 1,0 0 0,0 0-1,1-1 1,0 0 0,1 1-1,-1-1 1,1 0 0,7 8-1,-9-12-1,1 0-1,0 0 1,-1 0-1,1 0 1,0 0-1,0-1 1,1 1-1,-1-1 1,0 0-1,0 0 1,1 0-1,-1 0 1,1 0-1,-1-1 1,0 0-1,1 1 1,-1-1-1,1-1 1,-1 1-1,1 0 1,-1-1-1,1 0 1,-1 0-1,0 0 1,0 0-1,1 0 1,-1-1-1,5-3 1,-3 3-19,1-2 0,-1 1 0,-1 0 0,1-1 0,0 0 0,-1 0 0,0-1 0,0 1 0,0-1 0,-1 0 0,1 0 0,-1 0 0,0 0 0,-1-1 0,4-9 1,-1-17-155,-6-5-63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8.928"/>
    </inkml:context>
    <inkml:brush xml:id="br0">
      <inkml:brushProperty name="width" value="0.025" units="cm"/>
      <inkml:brushProperty name="height" value="0.025" units="cm"/>
    </inkml:brush>
  </inkml:definitions>
  <inkml:trace contextRef="#ctx0" brushRef="#br0">6 0 19380,'-6'3'1384,"6"4"-1632,2-3 1657,6-2-881,2-1-112,2-1-80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0.169"/>
    </inkml:context>
    <inkml:brush xml:id="br0">
      <inkml:brushProperty name="width" value="0.025" units="cm"/>
      <inkml:brushProperty name="height" value="0.025" units="cm"/>
    </inkml:brush>
  </inkml:definitions>
  <inkml:trace contextRef="#ctx0" brushRef="#br0">53 116 17868,'16'-57'3710,"-55"347"872,10 152-5613,29-441 992,0 1-1,0 0 0,-1-1 0,1 1 1,1-1-1,-1 1 0,0-1 1,0 1-1,0-1 0,1 1 0,-1-1 1,1 1-1,-1-1 0,1 0 1,1 2-1,-1-4-15,0 0 0,0 0 0,0-1 0,0 1 0,0 0 0,0-1 0,-1 1 0,1-1 0,0 1 0,-1-1 0,1 1 0,-1-1-1,1 0 1,-1 1 0,0-1 0,0-1 0,29-134-784,-6-1 0,8-187-1,-31 279 866,-1 36-12,-2 30-12,-2 66-102,14 172 0,35 84-1867,-42-333 1879,1 26-168,-6-30 553,-1-10 86,-4-15 252,-2-24-119,2 0 1,2-1 0,1 1 0,3-1 0,2 0 0,8-71 0,-7 107-502,0 1 0,1-1 0,0 1 0,1 0 0,4-11 0,-6 17-23,0 1-1,-1-1 1,1 1 0,0 0-1,0-1 1,0 1-1,0 0 1,0-1 0,0 1-1,1 0 1,-1 0 0,0 0-1,1 0 1,-1 0-1,0 0 1,1 0 0,-1 1-1,1-1 1,-1 0-1,1 1 1,0-1 0,-1 1-1,1 0 1,0 0 0,-1-1-1,1 1 1,0 0-1,-1 0 1,1 1 0,0-1-1,-1 0 1,1 0-1,3 2 1,3 1-108,1 2 0,0-1 0,-1 1-1,0 0 1,0 0 0,-1 1 0,1 0 0,-1 1 0,0 0-1,-1 0 1,0 0 0,0 1 0,8 14 0,-5-7-20,0 1 0,-1 1 1,-1-1-1,-1 1 0,0 1 0,4 23 0,-5-23 329,-4-32 98,0-6-210,0-15 163,-2-1 0,-6-42 0,0-6 277,8 70-328,6 18-120,1 2-89,-5-2-7,1-2 0,0 1 0,0 0 0,0-1 0,0 0 0,1 0 0,-1 0 0,0-1 0,1 1 0,-1-1 0,1 0 0,5 0 0,-6-1 15,0 0 0,-1 0 0,1-1 0,0 1 0,-1-1 1,1 0-1,-1 0 0,1 0 0,-1-1 0,0 1 0,1-1 1,-1 0-1,0 0 0,0 0 0,0 0 0,4-5 0,1 0 47,-1-1 0,-1-1 0,1 0 0,-1 0 0,-1 0 0,1 0 0,-2-1 0,1 0 0,-1 0 0,4-18 0,-3 8 141,-1-1 1,-1 0-1,-1 1 0,0-36 0,-2 47-110,0 0 0,-1 0 0,0 0 0,0 0 0,-1 0 0,0 0 0,-1 1 0,1-1 0,-2 1 0,-8-16 0,12 23-69,0 0 1,-1 0 0,1 0 0,-1 0-1,1 1 1,-1-1 0,0 0 0,1 0-1,-1 1 1,0-1 0,0 0 0,1 1 0,-1-1-1,0 1 1,0-1 0,0 1 0,1-1-1,-1 1 1,0 0 0,0-1 0,0 1-1,0 0 1,0 0 0,0 0 0,0 0 0,0 0-1,0 0 1,0 0 0,0 0 0,0 0-1,0 0 1,0 0 0,0 1 0,0-1-1,1 0 1,-1 1 0,0-1 0,0 0 0,0 1-1,0 0 1,0-1 0,1 1 0,-1-1-1,0 1 1,1 0 0,-1-1 0,0 1-1,0 1 1,-3 3-19,0 1 0,1-1 1,0 1-1,0 0 0,-5 12 0,1 8-4,0-1-1,2 2 1,0-1 0,2 1-1,1-1 1,1 1 0,2 0-1,0 0 1,2-1 0,1 1-1,12 43 1,-13-62 24,-1 0-1,1-1 1,1 0 0,-1 0 0,1 0 0,1 0-1,-1 0 1,1-1 0,0 0 0,8 7-1,-10-11 4,-1 1-1,1-1 1,0 0-1,0 0 0,0-1 1,0 1-1,1-1 1,-1 1-1,0-1 0,1 0 1,-1 0-1,0-1 0,1 1 1,-1-1-1,1 1 1,-1-1-1,1 0 0,-1-1 1,1 1-1,-1 0 1,1-1-1,-1 0 0,1 0 1,-1 0-1,6-3 1,-2 0 31,0 0 0,0-1 0,-1 1 0,1-2 0,-1 1 0,-1-1 0,1 1 0,-1-2 0,0 1 0,0-1 0,-1 1 0,1-1 0,-2 0 0,1-1 1,-1 1-1,4-13 0,-2 3 96,0-1 1,-2 1-1,0-1 1,-1 1-1,0-1 0,-2-27 1,-5 5 86,5 38-205,-1-1 0,0 1 0,1-1 0,-1 1 0,0 0 1,0-1-1,-1 1 0,1 0 0,0 0 0,-1 0 0,1 0 0,-4-4 0,4 6-14,1-1 0,-1 1 0,1 0 0,-1 0 0,1-1 0,-1 1 1,1 0-1,-1 0 0,1 0 0,-1 0 0,1 0 0,-1 0 0,1 0 0,-1 0 0,1 0 0,-1 0 0,1 0 0,-1 0 0,0 0 1,1 0-1,-1 0 0,1 0 0,-1 0 0,1 1 0,-1-1 0,1 0 0,0 0 0,-1 1 0,1-1 0,-1 0 0,1 1 0,-1-1 1,1 0-1,0 1 0,-1-1 0,1 1 0,0-1 0,0 1 0,-1-1 0,1 1 0,0 0 0,-10 20-47,8-11 26,0 1 1,0-1-1,1 1 1,0-1-1,2 15 1,-1-22 16,0 0 1,0 0-1,0 0 1,0 0-1,1-1 1,-1 1-1,1 0 1,0 0-1,0-1 1,0 1-1,0 0 1,0-1-1,1 1 1,-1-1-1,1 0 0,0 1 1,-1-1-1,1 0 1,0 0-1,0 0 1,0 0-1,1-1 1,-1 1-1,5 2 1,-5-3 1,0-1 1,0 1 0,0-1 0,1 0 0,-1 1 0,0-1 0,0 0 0,1-1 0,-1 1 0,0 0 0,0 0-1,1-1 1,-1 0 0,0 1 0,0-1 0,2-1 0,1 0 1,-1-1-1,0 0 1,0 1-1,0-2 1,-1 1 0,1 0-1,3-5 1,1-2 10,-1 0-1,0 0 1,-1-1 0,0 0 0,5-13 0,-7 15 0,0 0 1,-1-1-1,0 1 1,-1-1-1,0 0 1,0 1 0,-1-1-1,0-18 1,-4 22-25,-1 12-9,-2 13-17,3-4 26,1 1-1,0-1 1,2 0-1,-1 0 1,2 1-1,0-1 1,1 0 0,0 0-1,8 26 1,-10-39 17,1 0 1,0 0 0,0 1 0,0-1-1,0 0 1,0 0 0,1 0 0,-1 0-1,0-1 1,1 1 0,-1 0 0,1 0-1,0-1 1,0 1 0,0-1 0,0 0-1,0 1 1,0-1 0,0 0 0,0 0-1,0 0 1,0-1 0,0 1 0,1 0-1,-1-1 1,0 0 0,1 1 0,-1-1-1,0 0 1,1 0 0,-1 0 0,0 0-1,1-1 1,-1 1 0,0-1 0,0 1-1,1-1 1,3-2 0,3-1 23,-1 0 1,1-1-1,-1 0 1,0 0-1,0-1 1,0 0-1,-1 0 1,8-10-1,-2 2 36,-1-1 1,0-1-1,14-25 0,-23 34-49,1 1 0,-1-1 0,0 0-1,0-1 1,-1 1 0,0-1 0,0 1 0,-1-1-1,0 1 1,0-1 0,-1-12 0,-3 13-18,-1 10-23,-4 13-24,4-5 32,1 0 1,1 0-1,0 0 1,1 0-1,0 0 1,1 0-1,0 0 0,0 0 1,1 1-1,4 17 1,-4-28 7,-1 0 0,0 1 0,1-1 0,0 0 0,-1 1 1,1-1-1,0 0 0,-1 1 0,1-1 0,0 0 0,0 0 1,0 0-1,0 0 0,0 0 0,0 0 0,1 0 0,1 1 1,-2-2-34,0 0 0,-1 0 0,1 0 0,0 0 0,0 1 0,0-1 0,0-1 0,0 1 0,0 0 0,0 0 0,0 0 0,0 0 0,0-1 0,0 1 0,-1 0 0,1-1 0,0 1 0,0-1 0,0 1 0,0-1 0,4-3-226,-1 0 1,0 0 0,0 0-1,0-1 1,-1 1-1,0-1 1,5-8-1,-1-1-32,0-1 0,-1 1 0,6-27 0,1-16-476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0.636"/>
    </inkml:context>
    <inkml:brush xml:id="br0">
      <inkml:brushProperty name="width" value="0.025" units="cm"/>
      <inkml:brushProperty name="height" value="0.025" units="cm"/>
    </inkml:brush>
  </inkml:definitions>
  <inkml:trace contextRef="#ctx0" brushRef="#br0">101 1 15579,'4'143'5742,"14"3"-3553,-13-114-2059,2-1 0,2-1-1,0 1 1,2-2 0,1 1 0,2-1 0,18 29 0,-25-46-208,-21-26-181,4 2 115,-123-111-502,90 86 1020,41 35-312,-1 0-1,0 0 1,1-1 0,0 1 0,-1-1 0,1 0-1,0 0 1,0 1 0,0-2 0,1 1 0,-3-5-1,4 7-29,0 0 0,0 0-1,0 0 1,0 0 0,0 0-1,0 0 1,0 0 0,0-1-1,0 1 1,0 0 0,1 0 0,-1 0-1,1 0 1,-1 0 0,0 1-1,2-3 1,-1 1 11,1 0 0,0 0 1,0 0-1,0 0 0,0 1 1,0-1-1,0 1 0,5-3 0,16-8 171,39-13-1,-46 20-537,1-1 1,-1-1 0,0-1-1,0 0 1,25-19 0,-40 27 263,0-1 1,-1 1-1,1-1 1,0 1-1,-1-1 1,1 0-1,-1 1 1,1-1-1,-1 0 0,1 0 1,-1 1-1,0-1 1,1 0-1,-1 0 1,0 1-1,1-1 1,-1 0-1,0 0 1,0 0-1,0 1 1,0-1-1,0 0 1,0-2-1,-1 2 3,1 0 1,-1-1-1,1 1 0,-1 0 1,0-1-1,0 1 1,1 0-1,-1 0 0,0 0 1,0 0-1,0-1 0,-1 1 1,-1-1-1,-18-11-701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1.113"/>
    </inkml:context>
    <inkml:brush xml:id="br0">
      <inkml:brushProperty name="width" value="0.025" units="cm"/>
      <inkml:brushProperty name="height" value="0.025" units="cm"/>
    </inkml:brush>
  </inkml:definitions>
  <inkml:trace contextRef="#ctx0" brushRef="#br0">29 0 16724,'-22'3'1464,"15"2"-1072,7-1-152,12-1 672,3-2-392,14-1-816,1 0 1905,10-3-1513,2 3 56,2-1 48</inkml:trace>
  <inkml:trace contextRef="#ctx0" brushRef="#br0" timeOffset="1">523 10 19380,'-1'4'250,"-1"-1"0,0 0-1,0-1 1,0 1 0,0 0 0,-1-1 0,1 1-1,-1-1 1,1 1 0,-6 2 0,-6 7 640,9-7-777,1 0 0,-1 0 0,1 1 0,0 0 0,0-1 0,0 1 0,1 1 0,0-1 0,0 0 0,1 1 1,-3 10-1,5-17-126,0 1 1,0 0 0,0 0 0,0-1 0,0 1 0,0 0 0,0 0-1,1-1 1,-1 1 0,0 0 0,1 0 0,-1-1 0,0 1 0,1 0-1,-1-1 1,1 1 0,-1-1 0,1 1 0,-1-1 0,1 1 0,0-1 0,-1 1-1,1-1 1,0 1 0,-1-1 0,1 0 0,0 1 0,-1-1 0,1 0-1,0 0 1,0 1 0,-1-1 0,2 0 0,34 5-206,-21-4 158,0 2 45,0 0-1,0 1 1,-1 1 0,18 8 0,-28-12 24,0 1 1,0 0-1,0 0 1,-1 1 0,1-1-1,-1 1 1,1-1-1,-1 1 1,0 0-1,0 1 1,0-1-1,-1 0 1,1 1-1,-1-1 1,0 1-1,0 0 1,0 0-1,0 0 1,2 8-1,-4-9 22,-1 1-1,1 0 0,0-1 0,-1 1 0,0-1 0,0 1 0,0-1 0,0 1 1,0-1-1,-1 0 0,0 0 0,1 0 0,-1 0 0,0 0 0,-1 0 0,1 0 1,0 0-1,-1-1 0,-4 5 0,-2 1 60,0-1 0,-1 0 1,0 0-1,-19 9 0,24-13-104,-1-1 1,1 0-1,-1 1 1,1-2-1,-1 1 1,1-1-1,-1 0 1,0 0-1,0 0 0,0-1 1,1 0-1,-1 0 1,0-1-1,0 0 1,0 0-1,1 0 0,-8-2 1,-15-14-30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1.616"/>
    </inkml:context>
    <inkml:brush xml:id="br0">
      <inkml:brushProperty name="width" value="0.025" units="cm"/>
      <inkml:brushProperty name="height" value="0.025" units="cm"/>
    </inkml:brush>
  </inkml:definitions>
  <inkml:trace contextRef="#ctx0" brushRef="#br0">5 49 16524,'-2'14'783,"0"-1"0,1 1 0,1-1 0,1 1 0,2 14 0,14 66 811,-16-91-1532,-1 1 1,1-1-1,0 0 1,1 0 0,-1 1-1,0-1 1,1 0 0,0 0-1,4 5 1,-6-8-42,1 1-1,-1-1 1,1 1 0,-1-1 0,1 0 0,0 1-1,-1-1 1,1 1 0,0-1 0,-1 0-1,1 0 1,0 1 0,-1-1 0,1 0-1,0 0 1,0 0 0,-1 0 0,1 0-1,1 0 1,0 0 8,-1-1 0,0 1 0,1-1-1,-1 0 1,1 1 0,-1-1 0,0 0-1,0 0 1,1 0 0,-1 1 0,0-2-1,0 1 1,1-1 0,16-21 207,-1-1 1,-2 0-1,0-1 1,19-48-1,-2 8 128,-30 61-351,0 0 0,0 0 1,1 0-1,-1 1 1,1-1-1,5-4 1,-7 8-13,-1-1 0,0 1 0,0 0 0,1 0 0,-1-1 0,0 1 1,1 0-1,-1 0 0,1 0 0,-1-1 0,0 1 0,1 0 0,-1 0 0,1 0 1,-1 0-1,0 0 0,1 0 0,-1 0 0,1 0 0,-1 0 0,0 0 0,1 0 1,-1 0-1,1 0 0,-1 0 0,0 0 0,1 1 0,0-1 0,-1 1 1,1 0 0,0 0 0,0 0-1,-1 0 1,1 0 0,-1 0 0,1 0-1,-1 0 1,1 0 0,-1 0 0,0 0-1,1 1 1,-1-1 0,0 0-1,0 1 1,6 98-14,-6-76-195,1 0 0,1 0-1,10 47 1,-12-71 202,0 1 0,0-1-1,0 1 1,0-1 0,0 0 0,0 1 0,1-1 0,-1 1 0,0-1 0,0 1 0,0-1 0,0 0 0,1 1 0,-1-1-1,0 0 1,0 1 0,1-1 0,-1 0 0,0 1 0,1-1 0,-1 0 0,0 0 0,1 1 0,-1-1 0,0 0 0,1 0-1,-1 1 1,1-1 0,-1 0 0,0 0 0,2 0 0,7-10 125,6-26-28,-14 33-181,11-30-73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2.024"/>
    </inkml:context>
    <inkml:brush xml:id="br0">
      <inkml:brushProperty name="width" value="0.025" units="cm"/>
      <inkml:brushProperty name="height" value="0.025" units="cm"/>
    </inkml:brush>
  </inkml:definitions>
  <inkml:trace contextRef="#ctx0" brushRef="#br0">83 47 18284,'-52'85'3552,"47"-75"-3185,0 0-1,1 0 1,0 0 0,1 0-1,0 1 1,-3 20 0,6-30-336,-1 1 0,1-1 0,0 0 0,0 1 0,0-1 0,0 1 0,0-1 0,0 0 0,1 1 0,-1-1 0,0 0 0,1 1 0,-1-1 0,1 0 0,-1 1 0,1-1 0,-1 0 0,1 0 0,1 2 0,-1-3-14,-1 0 1,1 1 0,0-1 0,-1 0 0,1 0 0,0 1 0,0-1 0,0 0 0,-1 0-1,1 0 1,0 0 0,0 0 0,0 0 0,-1 0 0,1 0 0,0 0 0,0-1-1,-1 1 1,1 0 0,0 0 0,0-1 0,-1 1 0,2-1 0,4-2 25,0-1 0,-1 0 0,0 0 0,1-1 0,-2 1 0,8-8 0,7-12 34,-1 0 0,16-28 0,-27 40-62,0-1 0,-1 0-1,0 0 1,-1 0 0,-1-1-1,5-22 1,-9 36-18,0 0 1,0 0-1,0 0 1,0 0-1,-1 0 0,1 0 1,0 0-1,0 0 1,0 0-1,0 0 0,0 0 1,0 0-1,0 0 1,0 0-1,0 0 1,0 0-1,0 0 0,0 0 1,0 0-1,0 0 1,0 0-1,0 0 0,0 0 1,0 0-1,-1 0 1,1 0-1,0 0 1,0 0-1,0 0 0,0 0 1,0 0-1,0 0 1,0 0-1,0 0 0,0 0 1,0 0-1,0-1 1,0 1-1,-6 11-78,-4 16-117,6-9-77,0 1 0,0 22-1,4-37 115,-1 1-1,1-1 0,0 1 0,1-1 0,-1 1 0,1-1 1,0 1-1,0-1 0,0 0 0,0 1 0,1-1 1,0 0-1,0 0 0,4 7 0,-4-10 74,-1 1 0,1-1 1,-1 0-1,1 0 0,0 0 0,0 0 0,0 0 1,-1 0-1,1-1 0,0 1 0,0 0 0,0-1 0,0 0 1,0 1-1,0-1 0,0 0 0,1 0 0,-1 0 1,0 0-1,0-1 0,0 1 0,0 0 0,0-1 0,0 0 1,3-1-1,2-1-86,1 0 1,-1-1 0,0 0-1,0 0 1,8-7 0,20-20-634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2.487"/>
    </inkml:context>
    <inkml:brush xml:id="br0">
      <inkml:brushProperty name="width" value="0.025" units="cm"/>
      <inkml:brushProperty name="height" value="0.025" units="cm"/>
    </inkml:brush>
  </inkml:definitions>
  <inkml:trace contextRef="#ctx0" brushRef="#br0">56 444 13587,'-1'1'107,"1"-1"0,-1 0 0,0 1 0,0-1 0,0 0 0,0 1 0,1-1 0,-1 1 0,0 0 0,0-1 0,1 1 0,-1 0 0,1-1 0,-1 1 0,0 0 0,1-1 0,-1 1 0,1 0 0,0 0 0,-1 0 0,1 0 0,-1 1 0,-10 23 438,11-24-456,-8 20 930,2-1 0,-5 27 0,9-37-692,1 0-1,0 0 1,1 1-1,-1-1 1,2 0-1,2 19 1,-2-27-280,-1-1-1,0 1 1,1-1 0,-1 1 0,1-1 0,-1 1 0,1-1 0,-1 0 0,1 1 0,0-1 0,0 0 0,0 1-1,0-1 1,0 0 0,0 0 0,0 0 0,0 0 0,2 1 0,-2-1-1,0-1 0,1 0 0,-1 1 0,0-1 0,0 0 0,1 0 0,-1 0 0,0 0-1,0 0 1,0 0 0,1 0 0,-1 0 0,0 0 0,0-1 0,1 1 0,-1 0 0,2-2 0,2-1 45,1 0 0,-1 0-1,-1-1 1,1 1 0,0-1 0,-1-1-1,0 1 1,5-6 0,8-13 54,-2 0 0,0-2 0,-1 0 1,-2 0-1,0-1 0,-2 0 0,10-38 0,-11 27-72,-2 0 0,-1-1 0,-2 1 0,-1-76 0,-3 111-72,-1-17 8,-1 1 1,-6-32-1,7 46-15,1 1 0,-1 0 0,0 0 0,0 0 0,0 0 0,0 0 0,-1 0 1,1 0-1,-1 0 0,0 0 0,0 1 0,0-1 0,0 1 0,0-1 0,-1 1 0,1 0 0,-1 0 0,1 0 0,-1 0 0,0 0 0,0 1 0,0-1 0,-3 0 0,3 1-2,0 1-1,0 0 1,0 0 0,1 0-1,-1 1 1,0-1 0,0 1-1,0-1 1,1 1-1,-1 0 1,0 0 0,1 0-1,-1 1 1,0-1-1,1 0 1,0 1 0,-1 0-1,1 0 1,0-1 0,0 1-1,0 0 1,0 1-1,-2 2 1,-5 6-9,1 1 1,0 0-1,-8 16 0,5-6 12,0 1 0,-10 33 0,18-47 10,0 0-1,1 0 0,0 0 0,1 1 1,0-1-1,1 1 0,0-1 1,0 0-1,3 16 0,-2-22-5,0-1 0,-1 1 0,2 0 0,-1-1 0,0 1 1,1-1-1,-1 1 0,1-1 0,-1 0 0,1 0 0,0 0 0,0 0 0,0 0 0,1 0 0,-1 0 0,0-1 0,0 1 0,1-1 0,-1 1 0,4 0 0,6 2-36,-1 0 0,1-1 0,18 3 0,-6-1-34,-9-2 23,0 1-1,-1 1 0,0 1 1,0 0-1,0 0 0,0 1 1,-1 1-1,17 14 0,-25-18 1,0 0-1,0 0 1,-1 1 0,0-1-1,0 1 1,0 0-1,0 0 1,-1 1 0,0-1-1,0 1 1,-1 0 0,1 0-1,-1 0 1,0 0-1,-1 0 1,0 0 0,1 0-1,-2 1 1,1-1 0,-1 0-1,0 1 1,-2 10-1,1-12 23,0-1 0,0 0 0,-1 1 0,1-1 0,-1 0 0,0 0 0,0 0 0,-1-1-1,1 1 1,-1 0 0,-4 4 0,-13 10-166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4.002"/>
    </inkml:context>
    <inkml:brush xml:id="br0">
      <inkml:brushProperty name="width" value="0.025" units="cm"/>
      <inkml:brushProperty name="height" value="0.025" units="cm"/>
    </inkml:brush>
  </inkml:definitions>
  <inkml:trace contextRef="#ctx0" brushRef="#br0">14 93 17332,'-1'1'105,"0"-1"1,0 1 0,0 0-1,1 0 1,-1 0 0,0 0-1,0 0 1,1 0 0,-1 1-1,0-1 1,1 0 0,-1 0 0,1 0-1,0 1 1,-1-1 0,1 0-1,0 1 1,-1 1 0,0 28 129,1-28-102,3 55 1190,13 75 0,-7-72-960,14 97 412,31 274 898,-49-379-1515,9 177 645,-15-219-663,-1-13 19,-1-22 30,-2-53-143,3 1 1,4-1 0,3 1-1,4-1 1,2 2 0,30-100-1,-37 160-67,1-5-44,14-29 1,-17 45 47,0-1 1,0 1-1,0 0 1,1 0-1,0 0 1,0 0-1,0 0 1,0 1-1,1-1 1,-1 1-1,1 0 1,5-3-1,-8 5 9,1 0 1,-1 1-1,0-1 0,1 1 1,-1-1-1,1 1 0,0-1 0,-1 1 1,1 0-1,-1 0 0,1 0 1,-1 0-1,1 0 0,0 0 1,-1 0-1,1 0 0,-1 1 1,1-1-1,-1 1 0,1-1 1,-1 1-1,1-1 0,-1 1 0,0 0 1,1 0-1,-1 0 0,0 0 1,0 0-1,1 0 0,-1 0 1,0 0-1,0 0 0,0 0 1,1 3-1,2 2-23,0 0 0,0 1 0,-1 0 0,0 0 0,4 14 0,-1 0 16,-1 0 0,0 1 0,-2-1 0,-1 1-1,-1 0 1,0 0 0,-2 0 0,-1-1 0,0 1 0,-7 24 0,2-27 25,7-19-9,0 1-1,0-1 0,0 0 0,0 0 1,0 0-1,0 0 0,0 1 1,0-1-1,0 0 0,0 0 0,0 0 1,0 0-1,0 1 0,0-1 1,0 0-1,-1 0 0,1 0 0,0 0 1,0 0-1,0 1 0,0-1 1,0 0-1,0 0 0,-1 0 1,1 0-1,0 0 0,0 0 0,0 0 1,0 0-1,-1 0 0,1 0 1,0 0-1,0 0 0,0 1 0,0-1 1,-1 0-1,1 0 0,0 0 1,0-1-1,0 1 0,-1 0 1,1 0-1,0 0 0,0 0 0,0 0 1,0 0-1,-1 0 0,1 0 1,0 0-1,0 0 0,0 0 0,0 0 1,-1-1-1,-3-10 22,-24-198-585,14 85-535,12 113 891,1 9 121,1 0 0,-1 0 0,1 0 0,-1 0 1,1 0-1,0 0 0,0 0 0,0 0 0,0 0 0,0 0 0,1-3 1,0 5 44,-1 0 0,0 0 0,1 0 0,-1 0 0,1 0 0,-1 0 0,0 0 0,1 0 0,-1 0 0,0 0 0,1 0 0,-1 1 1,0-1-1,1 0 0,-1 0 0,0 0 0,1 0 0,-1 1 0,0-1 0,1 0 0,-1 0 0,0 1 0,0-1 0,1 0 0,-1 1 0,0-1 1,0 0-1,0 0 0,1 1 0,-1 0 0,19 19-673,0 1-43,-13-16 597,0-1 0,0 0 0,1 1 0,-1-2-1,1 1 1,0-1 0,0 0 0,0-1 0,1 1-1,-1-1 1,0-1 0,1 0 0,-1 0 0,1 0-1,0-1 1,-1 0 0,1 0 0,-1-1 0,1 0-1,0 0 1,9-4 0,-5 1 97,0 0 1,0 0-1,-1-1 0,0-1 1,0 0-1,0 0 1,-1-1-1,0-1 0,0 0 1,-1 0-1,0-1 1,11-12-1,-18 18 135,0 0 0,0 0 0,0-1 0,0 1 0,0 0 0,-1-1 0,0 1 0,1-1 0,-1 1 0,-1-1 0,1 1 0,0-5 0,-1 7-28,0 0-1,0 0 1,0 0 0,0 0-1,0 0 1,-1 0 0,1 0-1,0 0 1,0 0 0,-1 1 0,1-1-1,-1 0 1,1 0 0,-1 0-1,1 1 1,-1-1 0,1 0-1,-1 0 1,-1 0 0,1 0 11,-1 0 0,1 1 0,0-1 1,-1 1-1,1-1 0,-1 1 1,1-1-1,-1 1 0,1 0 0,-1 0 1,1 0-1,-1 0 0,0 0 0,1 0 1,-3 1-1,-1 0 48,0 0 1,0 1-1,0-1 1,1 1-1,-1 0 1,1 1-1,-1-1 1,1 1-1,0 0 1,0 0-1,0 0 0,0 1 1,1-1-1,-1 1 1,1 0-1,0 0 1,-3 5-1,-2 4 88,0 0-1,1 1 1,1 0 0,-7 19-1,8-19-51,2 0 1,-1 1-1,2-1 0,-2 20 0,4-27-83,0 0 1,0 0-1,0 0 0,1 0 0,0 0 1,1 0-1,-1-1 0,1 1 0,0 0 1,1-1-1,3 8 0,-5-13-35,0 1 0,0-1-1,0 1 1,1-1 0,-1 1-1,0-1 1,1 1 0,-1-1-1,0 0 1,1 0 0,0 0-1,-1 0 1,1 0 0,0 0-1,-1 0 1,1-1 0,0 1-1,0 0 1,-1-1 0,1 0-1,0 1 1,0-1 0,0 0-1,0 0 1,0 0 0,0 0-1,0 0 1,-1-1 0,1 1-1,0 0 1,0-1 0,0 0 0,2-1-1,3-1 25,-1 0 0,1-1 0,-1 1-1,0-2 1,-1 1 0,1-1 0,8-8 0,-1-3 35,0 0 1,-1 0-1,-1-1 1,0-1-1,-1 0 1,9-24-1,-14 30-55,0 0-1,-1 0 1,-1-1-1,0 1 1,-1-1-1,0 1 1,-1-1-1,0 0 1,-1 0-1,-1 0 1,-2-15-1,3 27-26,0 0-1,0 0 0,-1 0 1,1 0-1,0-1 0,0 1 1,-1 0-1,1 0 0,-1 1 1,1-1-1,-1 0 0,1 0 1,-1 0-1,0 0 0,1 0 1,-1 0-1,0 1 0,0-1 1,1 0-1,-1 1 1,0-1-1,0 0 0,0 1 1,0-1-1,0 1 0,0 0 1,-2-1-1,2 1-3,0 0 0,0 0 1,0 1-1,0-1 0,-1 0 1,1 1-1,0-1 0,0 1 0,0-1 1,0 1-1,0 0 0,0-1 1,0 1-1,0 0 0,0 0 0,1-1 1,-1 1-1,0 0 0,0 0 1,1 0-1,-1 0 0,1 0 0,-1 0 1,0 2-1,-2 5-34,0 0-1,1 0 1,0-1 0,0 2 0,1-1-1,0 0 1,1 0 0,-1 0 0,3 14-1,-2-16-51,0-1 0,1 0-1,0 0 1,0 0-1,0 0 1,1 0-1,-1-1 1,1 1 0,0 0-1,1-1 1,-1 1-1,1-1 1,0 0-1,0 0 1,0 0 0,6 6-1,-6-9 11,-1 1 0,1-1 0,-1 0-1,1 0 1,-1 0 0,1-1 0,0 1 0,-1 0-1,1-1 1,0 0 0,0 0 0,-1 0 0,1 0-1,0 0 1,-1 0 0,1-1 0,0 1 0,-1-1-1,1 0 1,0 0 0,-1 0 0,1 0 0,-1 0-1,1 0 1,-1-1 0,0 1 0,4-4 0,3-2-209,-1 0 0,0-1 0,0 0 1,0 0-1,9-15 0,-7 9 131,-1 0 0,-1 0 0,0-1 0,-1-1 0,0 1 1,-1-1-1,-1 0 0,-1-1 0,0 1 0,1-21 0,-5 34 172,0 0-1,0 0 1,0-1 0,-1 1-1,1 0 1,-3-6 0,3 9-1,0-1 0,0 1 1,0-1-1,0 1 0,-1 0 1,1-1-1,0 1 0,0 0 0,-1-1 1,1 1-1,0 0 0,0-1 1,-1 1-1,1 0 0,0 0 1,-1-1-1,1 1 0,0 0 0,-1 0 1,1 0-1,-1-1 0,1 1 1,-1 0-1,1 0 7,-1 0 0,0 0 1,1 1-1,-1-1 0,0 0 1,1 0-1,-1 1 0,0-1 1,1 1-1,-1-1 0,1 0 0,-1 1 1,1-1-1,-1 1 0,1-1 1,-1 1-1,1-1 0,0 1 0,-1 1 1,-4 6 166,1 0-1,0 0 1,0 0 0,1 1 0,0 0 0,1-1 0,0 1-1,0 0 1,1 0 0,0 0 0,1 1 0,0-1 0,0 0 0,3 13-1,-3-20-133,1 1 0,0-1 0,0 1 0,1-1 0,-1 1 0,0-1 0,1 1 0,-1-1-1,1 0 1,0 0 0,0 0 0,0 0 0,0 0 0,0-1 0,0 1 0,0 0 0,1-1 0,-1 0-1,5 3 1,5 0-54,0 0-1,1 0 0,14 2 0,11 3-149,-24-3 143,-1-1-1,0 2 1,-1-1 0,1 2 0,-2 0-1,1 0 1,-1 1 0,0 0-1,-1 1 1,0 1 0,0-1 0,-1 2-1,-1-1 1,0 1 0,0 0 0,-1 1-1,-1-1 1,0 2 0,4 14-1,-5-13 173,-1 0-1,0 0 0,-1 1 0,-1-1 1,0 1-1,-1 0 0,-1-1 0,0 1 0,-1 0 1,-1-1-1,-1 1 0,0-1 0,-1 1 1,0-1-1,-1 0 0,-1-1 0,-9 18 0,12-27-71,1-1-1,-1 0 0,0 0 0,0-1 0,0 1 0,-1-1 0,1 1 1,-1-1-1,0 0 0,0 0 0,0-1 0,-7 4 0,9-5-71,1 0-1,-1-1 1,0 1-1,0-1 1,0 0-1,1 0 1,-1 1 0,0-1-1,0 0 1,0-1-1,0 1 1,0 0-1,1-1 1,-1 1-1,0 0 1,0-1-1,1 0 1,-1 0-1,0 1 1,1-1-1,-1 0 1,0 0-1,1 0 1,0-1 0,-1 1-1,1 0 1,0 0-1,-1-1 1,1 1-1,0-1 1,0 1-1,0-1 1,0 0-1,-1-2 1,-1-4-27,0 0 0,0 1 0,0-1-1,1-1 1,0 1 0,1 0 0,0 0 0,0-1 0,1 1 0,1-17 0,2-2-47,1 0 1,8-29-1,20-46-139,72-164 1,2-2 175,-99 246 43,-1 0 1,-1 0-1,3-28 0,-7 48-19,-1 1-1,0-1 0,0 1 0,1-1 0,-1 0 0,0 1 0,-1-1 1,1 0-1,0 1 0,0-1 0,-1 1 0,1-1 0,-1 1 1,1-1-1,-1 1 0,-1-3 0,2 4-2,-1 0 1,1 0-1,-1 0 0,1 0 0,-1 0 1,0 0-1,1 0 0,-1 0 1,1 1-1,-1-1 0,1 0 0,-1 0 1,0 0-1,1 1 0,-1-1 1,1 0-1,-1 1 0,1-1 0,0 0 1,-1 1-1,1-1 0,-1 1 1,1-1-1,0 1 0,-1-1 1,1 1-1,-1 0 0,-6 9 27,0 0-1,-9 19 0,3-1 25,0 0-1,-13 53 1,22-65-39,0 0 0,2 0 1,0 1-1,1-1 0,0 0 1,1 0-1,3 19 0,-2-31-31,-1 0 0,1 0 0,0 0 0,0-1 0,0 1-1,0 0 1,1-1 0,-1 1 0,1-1 0,0 1-1,0-1 1,0 0 0,1 0 0,-1 0 0,1 0-1,0 0 1,0-1 0,0 1 0,0-1 0,0 0-1,0 0 1,0 0 0,1 0 0,-1 0 0,1-1-1,0 1 1,-1-1 0,1 0 0,0 0 0,0-1-1,0 1 1,-1-1 0,1 0 0,0 0 0,0 0 0,7-1-1,-1-1-63,0 0-1,0 0 0,0-1 0,-1-1 1,1 1-1,-1-2 0,1 1 0,-1-1 0,-1-1 1,1 1-1,-1-2 0,14-12 0,21-29-255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4.499"/>
    </inkml:context>
    <inkml:brush xml:id="br0">
      <inkml:brushProperty name="width" value="0.025" units="cm"/>
      <inkml:brushProperty name="height" value="0.025" units="cm"/>
    </inkml:brush>
  </inkml:definitions>
  <inkml:trace contextRef="#ctx0" brushRef="#br0">0 1 19516,'9'0'1993,"1"14"-1393,0 18-192,1 9 1616,5 18-1224,1 6-231,5 9-233,1 5-40,-3 1-432,-3-4-312,0-8-849,-2-11 1113,-3-10-256,-2-5-200</inkml:trace>
  <inkml:trace contextRef="#ctx0" brushRef="#br0" timeOffset="1.47">349 1150 22149,'7'16'1680,"-2"-12"-1368,4-5-320,-3-8 600,1-8-48,-1-14-400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3.260"/>
    </inkml:context>
    <inkml:brush xml:id="br0">
      <inkml:brushProperty name="width" value="0.025" units="cm"/>
      <inkml:brushProperty name="height" value="0.025" units="cm"/>
    </inkml:brush>
  </inkml:definitions>
  <inkml:trace contextRef="#ctx0" brushRef="#br0">84 213 20580,'-1'2'167,"0"0"-1,0 0 0,-1-1 0,1 1 1,0-1-1,-1 1 0,1-1 0,-1 0 1,0 1-1,1-1 0,-1 0 0,-3 2 0,-4 3 105,3 0-150,1 1 0,0-1 0,0 1 0,1 0 0,0 0 0,0 0 0,1 1 0,-1-1 0,2 1 0,-1 0 0,1 0 0,0 0 0,1 0 0,0 0 0,0 15 0,0-13-96,2 0 0,-1 0 1,1-1-1,0 1 0,1 0 1,0-1-1,1 1 1,0-1-1,1 0 0,-1 0 1,2 0-1,9 16 0,-13-23-8,0-1 0,0 1-1,1 0 1,-1-1-1,0 1 1,1-1 0,-1 1-1,1-1 1,-1 0-1,1 0 1,-1 1-1,1-1 1,0 0 0,0-1-1,0 1 1,-1 0-1,1 0 1,0-1 0,0 1-1,0-1 1,0 0-1,0 1 1,0-1 0,0 0-1,0 0 1,0 0-1,0-1 1,0 1-1,0 0 1,0-1 0,0 1-1,0-1 1,0 0-1,0 1 1,-1-1 0,1 0-1,0 0 1,0 0-1,-1-1 1,1 1-1,-1 0 1,1-1 0,-1 1-1,2-3 1,5-5 85,-1 1 1,0-2 0,-1 1-1,0-1 1,-1 0-1,7-17 1,-3 3 64,-1-2 1,-2 1 0,0-1 0,-2 0-1,-1 0 1,-1-1 0,-1 1-1,-1 0 1,-1-1 0,-2 1-1,-6-29 1,6 45-117,0 0 1,0 0-1,-1 1 0,-1-1 1,-5-8-1,9 16-56,-1-1-1,0 1 1,0 0 0,0-1 0,0 1-1,0 0 1,-1 0 0,1 0-1,-3-2 1,3 4-15,1-1 0,0 1 0,0-1 0,-1 1-1,1-1 1,0 1 0,-1 0 0,1 0 0,0 0 0,-1 0 0,1 0 0,0 0-1,-1 0 1,1 0 0,0 0 0,-1 0 0,1 1 0,0-1 0,-1 1-1,1-1 1,-1 1 0,-1 1-85,1 0 0,0-1-1,0 1 1,0 0 0,0 0 0,0 0 0,0 1-1,1-1 1,-1 0 0,1 1 0,0-1-1,-1 1 1,1-1 0,0 1 0,0 0 0,1-1-1,-1 1 1,0 0 0,1 3 0,-2 4-553,1 1 0,1 0 0,1 17 0,0-17 206,1 0 0,0-1 0,7 20 0,1-8-566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42.897"/>
    </inkml:context>
    <inkml:brush xml:id="br0">
      <inkml:brushProperty name="width" value="0.025" units="cm"/>
      <inkml:brushProperty name="height" value="0.025" units="cm"/>
    </inkml:brush>
  </inkml:definitions>
  <inkml:trace contextRef="#ctx0" brushRef="#br0">8613 599 9394,'-755'-204'3191,"586"157"-2707,-188-27-1,-179 12-91,-341 13-262,-1100 80 0,1223 62 241,543-49-567,-312 106 0,350-82-255,-322 176 1,330-143 353,-260 209 1,256-164 143,6 8 0,-209 253-1,306-325 43,3 2-1,4 2 0,-67 135 0,95-157-62,3 2 0,3 0 1,2 2-1,4 1 0,-19 136 0,29-114-41,4 0 1,14 174 0,0-193-2,2 0 0,4-1 1,3-1-1,30 79 1,-22-90 11,2-1 0,2-1 0,3-2 0,3-1 0,1-2 0,3-2 0,56 55 1,-12-24 20,3-4 0,4-4 1,109 66-1,-121-90-9,3-3-1,133 53 1,-100-57 3,175 40-1,453 51 21,7-49 90,181-25 169,1-51-104,459-12-44,-688-4-75,-1-59-41,660-225-67,-769 99-48,-450 133-67,-3-6 0,133-84 1,-179 88-53,-2-3 1,-3-5-1,-4-3 1,130-142-1,-176 167 183,-1 0 0,-3-3-1,-2-1 1,-2-1 0,-3-1 0,-2-2-1,-2-1 1,-3-1 0,16-71-1,-25 76 11,-3 0-1,-2 0 0,-3 0 0,-2-1 0,-2 0 0,-2 0 0,-3 1 0,-2 0 0,-3 0 0,-28-91 0,4 54 21,-5 2 0,-3 1 1,-4 2-1,-3 2 0,-62-77 0,-327-359 493,269 344-153,-8 7-1,-264-195 0,286 254-183,-5 6 1,-4 7 0,-4 8-1,-212-79 1,203 104-200,-2 7 0,-2 9 0,-302-39 0,198 63-8,-15 26-15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14.761"/>
    </inkml:context>
    <inkml:brush xml:id="br0">
      <inkml:brushProperty name="width" value="0.025" units="cm"/>
      <inkml:brushProperty name="height" value="0.025" units="cm"/>
    </inkml:brush>
  </inkml:definitions>
  <inkml:trace contextRef="#ctx0" brushRef="#br0">0 2830 7866,'6'2'52,"0"0"1,1 0 0,-1-1 0,1 0-1,-1 0 1,1 0 0,-1-1-1,1 0 1,-1 0 0,1-1 0,-1 0-1,1 0 1,-1-1 0,1 1-1,9-5 1,11-6-232,-1 0 1,33-22-1,-9 5 97,248-101-206,-81 39 231,57-29 275,209-103 193,-305 127-377,315-155-17,-71 52 48,135-112-28,-222 119-259,29-17-106,484-346-872,-775 507 1074,144-106-191,-105 73 221,4 1 58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15.194"/>
    </inkml:context>
    <inkml:brush xml:id="br0">
      <inkml:brushProperty name="width" value="0.025" units="cm"/>
      <inkml:brushProperty name="height" value="0.025" units="cm"/>
    </inkml:brush>
  </inkml:definitions>
  <inkml:trace contextRef="#ctx0" brushRef="#br0">0 1049 2953,'144'-79'320,"-1"-3"-88,0-1-64,3-3 144,2-1-16,4-2-24,3 1 16,2-2-96,5-2-176,-4-1 16,0 1-8,-5 5-56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15.601"/>
    </inkml:context>
    <inkml:brush xml:id="br0">
      <inkml:brushProperty name="width" value="0.025" units="cm"/>
      <inkml:brushProperty name="height" value="0.025" units="cm"/>
    </inkml:brush>
  </inkml:definitions>
  <inkml:trace contextRef="#ctx0" brushRef="#br0">1 3423 2913,'922'-530'430,"-300"162"21,-366 213-351,427-272-207,-348 213 494,171-132 938,-489 333-1277,250-173 438,60-44-562,-228 159-108,361-284-644,-188 124 1568,-184 163-292,117-68-1,-40 48-555,-149 83 81,-9 10-17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21.565"/>
    </inkml:context>
    <inkml:brush xml:id="br0">
      <inkml:brushProperty name="width" value="0.025" units="cm"/>
      <inkml:brushProperty name="height" value="0.025" units="cm"/>
    </inkml:brush>
  </inkml:definitions>
  <inkml:trace contextRef="#ctx0" brushRef="#br0">25 9622 8258,'-10'-55'-31,"3"-1"0,2 0 0,3-64 0,25-169-759,-2 133-328,8 1-1,83-260 1,2 147 2047,23 9-422,-72 139-377,26-53-141,70-128 196,-107 210-15,81-102 0,-10 38-307,250-239 0,482-364 366,-674 616 115,243-143 0,-15 59 142,-209 119-273,208-104 82,-128 67-298,-2 2-163,305-109 0,-386 180 111,356-137-51,-154 42 21,522-212-128,319-97-342,-689 265 423,-15 6 95,8 24-44,-5 30-75,315-95 78,-779 221 83,427-132 14,7 21 7,254-63-6,-451 100-100,616-173-219,541-122 1526,-237 105-610,-995 252-616,566-103 86,-716 119-49,194-33-120,-247 52 56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24.716"/>
    </inkml:context>
    <inkml:brush xml:id="br0">
      <inkml:brushProperty name="width" value="0.025" units="cm"/>
      <inkml:brushProperty name="height" value="0.025" units="cm"/>
    </inkml:brush>
  </inkml:definitions>
  <inkml:trace contextRef="#ctx0" brushRef="#br0">0 71 14995,'10'-14'880,"0"1"-1224,-1-2-104,2 2 464,-2 3-136,-5 5-80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26.231"/>
    </inkml:context>
    <inkml:brush xml:id="br0">
      <inkml:brushProperty name="width" value="0.025" units="cm"/>
      <inkml:brushProperty name="height" value="0.025" units="cm"/>
    </inkml:brush>
  </inkml:definitions>
  <inkml:trace contextRef="#ctx0" brushRef="#br0">32 4 11787,'-5'-3'848,"-1"3"-712,0 0-104,1 4 120,-1 2-408,4-1 232,1 1-80,4-1-64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39.836"/>
    </inkml:context>
    <inkml:brush xml:id="br0">
      <inkml:brushProperty name="width" value="0.025" units="cm"/>
      <inkml:brushProperty name="height" value="0.025" units="cm"/>
    </inkml:brush>
  </inkml:definitions>
  <inkml:trace contextRef="#ctx0" brushRef="#br0">694 3386 11747,'-73'-298'1827,"16"57"-1695,-167-765 978,178 721-862,-66-362 517,-49-85-26,159 723-739,-3-8 4,1-1-1,0 0 1,1 0-1,1 0 1,1 0-1,3-34 1,-3 52-21,1 0 0,0-1 0,0 1 0,0 0 0,0-1 0,0 1 0,0 0 0,0-1 0,0 1 0,0 0 0,0 0 0,0-1 0,0 1 0,0 0 1,1-1-1,-1 1 0,0 0 0,0 0 0,0-1 0,0 1 0,0 0 0,1 0 0,-1-1 0,0 1 0,0 0 0,0 0 0,1 0 0,-1-1 0,0 1 0,0 0 0,1 0 0,-1 0 0,0 0 0,0-1 0,1 1 0,-1 0 0,0 0 1,1 0-1,-1 0 0,0 0 0,1 0 0,-1 0 0,0 0 0,0 0 0,1 0 0,-1 0 0,0 0 0,1 0 0,-1 0 0,0 0 0,0 0 0,1 1 0,-1-1 0,0 0 0,1 0 0,-1 0 0,0 0 0,0 1 0,0-1 0,1 0 1,0 1-49,0 0 1,-1 0-1,1 0 1,0-1-1,-1 1 1,1 0 0,-1 0-1,1 0 1,-1 0-1,1 0 1,-1 0 0,0 0-1,0 1 1,1-1-1,-1 0 1,0 0-1,0 2 1,-4 14-299,-5 7-118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40.301"/>
    </inkml:context>
    <inkml:brush xml:id="br0">
      <inkml:brushProperty name="width" value="0.025" units="cm"/>
      <inkml:brushProperty name="height" value="0.025" units="cm"/>
    </inkml:brush>
  </inkml:definitions>
  <inkml:trace contextRef="#ctx0" brushRef="#br0">18 1139 11378,'0'1'33,"-1"-1"-1,1 0 0,0 0 0,0 0 0,-1 1 1,1-1-1,0 0 0,-1 0 0,1 0 0,0 0 1,-1 0-1,1 0 0,0 0 0,-1 0 0,1 0 1,-1 0-1,1 0 0,0 0 0,-1 0 0,1 0 1,0 0-1,-1 0 0,1 0 0,0 0 0,-1 0 1,1-1-1,0 1 0,-1 0 0,1 0 0,0 0 1,0-1-1,-1 1 0,1 0 0,0 0 0,0-1 1,-1 1-1,1 0 0,0-1 0,-5-18 432,6-24 129,55-252 808,-36 203-1264,8-37-65,64-284-152,-87 393 64,13-45-41,-17 61 58,1 0 0,0 0-1,0 0 1,0 0-1,0 1 1,1-1-1,0 0 1,-1 1 0,1 0-1,0 0 1,7-6-1,-6 7 4,0 1 0,0-1 0,0 1 0,1-1 0,-1 1 0,0 0 0,0 1-1,1-1 1,-1 1 0,0 0 0,1 0 0,-1 0 0,0 1 0,0-1 0,1 1 0,-1 0 0,7 3 0,2 0 11,1 2 0,-1-1 0,0 2 1,12 8-1,-8-4 4,0 2 0,-1 0 0,-1 0 0,16 18 0,48 66 226,-66-80-201,19 20 8,1-7-3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42.967"/>
    </inkml:context>
    <inkml:brush xml:id="br0">
      <inkml:brushProperty name="width" value="0.025" units="cm"/>
      <inkml:brushProperty name="height" value="0.025" units="cm"/>
    </inkml:brush>
  </inkml:definitions>
  <inkml:trace contextRef="#ctx0" brushRef="#br0">1 432 6409,'7'-1'53,"0"-1"-1,0 1 1,1-2-1,-1 1 1,0-1-1,-1 0 0,1-1 1,-1 1-1,1-1 1,-1 0-1,8-7 1,0 0 30,13-7 242,-1-1 1,-1-1 0,-1-2 0,-1 0-1,-1-1 1,19-27 0,-40 49-255,0 0-1,0 0 1,-1-1-1,1 1 1,0 0-1,0-1 1,0 1-1,-1 0 1,1-1-1,-1 1 1,1-1-1,-1 1 1,0-1-1,0 0 1,1 1 0,-1-1-1,0 1 1,0-1-1,0 1 1,-1-3-1,1 4-30,-1-1 0,1 1 0,0 0 0,0-1 0,-1 1-1,1 0 1,0 0 0,-1-1 0,1 1 0,0 0 0,-1 0 0,1 0-1,-1-1 1,1 1 0,0 0 0,-1 0 0,1 0 0,-1 0 0,1 0-1,0 0 1,-1 0 0,1 0 0,-1 0 0,1 0 0,-1 0 0,-18 8 761,0 4-482,1 2-1,1 0 1,0 1 0,1 1-1,1 0 1,-23 31-1,35-39-217,8-7-33,10-8-11,-5-2-43,-1 0 0,1-1 0,-1 1 0,-1-2 1,0 1-1,-1-1 0,0-1 0,0 1 0,-1-1 0,6-17 1,-11 27-12,-1 0 1,1 1-1,0-1 1,-1 0-1,0 0 1,1 1-1,-1-1 0,0 0 1,0 0-1,0 0 1,0 1-1,0-1 1,0 0-1,-1 0 1,1 1-1,-1-1 1,1 0-1,-1 0 1,1 1-1,-3-4 1,2 4 1,0 1 0,0-1 0,-1 0 0,1 0 0,0 1 0,0-1 0,-1 0 0,1 1 0,-1 0 0,1-1 0,0 1 0,-1 0 0,1 0 0,-1-1 0,1 1 0,-1 0 0,1 1 0,-1-1 0,1 0 0,-1 0 0,1 0 0,0 1 0,-1-1 0,1 1 0,0-1 0,-3 2 0,-16 8 112,1 0 0,0 1 0,0 0 0,2 2 0,-1 0 1,-25 26-1,33-26 91,26-23 40,17-18-270,-2-2 0,-1-1 0,-1-2 0,-2-1 0,24-38 0,-41 52-195,-17 26-419,-22 30-1046,-28 48 604,39-53 497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3.725"/>
    </inkml:context>
    <inkml:brush xml:id="br0">
      <inkml:brushProperty name="width" value="0.025" units="cm"/>
      <inkml:brushProperty name="height" value="0.025" units="cm"/>
    </inkml:brush>
  </inkml:definitions>
  <inkml:trace contextRef="#ctx0" brushRef="#br0">1 74 18580,'16'70'2198,"-4"-14"-1009,23 66 0,-23-89-836,40 99 691,-44-115-910,1 1 0,1-1-1,0-1 1,2 0 0,12 15 0,-22-29-119,0 0 1,0 0-1,0 0 0,0 0 1,0 0-1,0-1 0,0 1 1,0-1-1,1 1 0,-1-1 1,1 0-1,-1 0 0,1 0 1,-1 0-1,1-1 0,0 1 1,-1-1-1,4 1 0,-4-2-9,0 1-1,0-1 1,-1 1 0,1-1-1,0 0 1,0 0 0,-1 0-1,1 0 1,0 0 0,-1 0 0,1 0-1,-1-1 1,1 1 0,-1 0-1,0-1 1,0 1 0,0-1-1,0 0 1,0 1 0,0-1-1,0 0 1,0 0 0,0 1-1,-1-1 1,1 0 0,-1-2-1,6-16 26,-2 0 0,0 0 0,-1 0 0,-2 0 0,0-27 1,-11-106 108,6 116-105,-9-63 56,6 56 31,-2-64-1,22 159 145,-6-12-190,31 136 221,-27-134-216,1-1 0,23 47 0,-33-82-86,21 38-90,-21-40 31,0 0-1,0 0 0,0 0 0,1-1 0,-1 1 1,1-1-1,-1 1 0,1-1 0,0 0 1,6 3-1,-9-5 72,0 1 1,1-1 0,-1 0 0,0 0 0,1 1-1,-1-1 1,0 0 0,1 0 0,-1 0 0,1 0-1,-1 0 1,0 1 0,1-1 0,-1 0 0,1 0-1,-1 0 1,1 0 0,-1 0 0,0 0 0,1 0-1,-1-1 1,1 1 0,-1 0 0,0 0 0,1 0-1,-1 0 1,1 0 0,-1-1 0,0 1-1,1 0 1,-1 0 0,0-1 0,1 1 0,-1 0-1,0 0 1,0-1 0,1 1 0,-1 0 0,0-1-1,0 1 1,1 0 0,-1-1 0,1-20-111,-5 0-17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43.920"/>
    </inkml:context>
    <inkml:brush xml:id="br0">
      <inkml:brushProperty name="width" value="0.025" units="cm"/>
      <inkml:brushProperty name="height" value="0.025" units="cm"/>
    </inkml:brush>
  </inkml:definitions>
  <inkml:trace contextRef="#ctx0" brushRef="#br0">49 65 10250,'17'-14'1096,"-5"1"-599,-4-3-161,-8 4 624,-3 4-352,-2 6-184,-4 2-176,-8 12-72,-8 5-56,-2 2-96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53.407"/>
    </inkml:context>
    <inkml:brush xml:id="br0">
      <inkml:brushProperty name="width" value="0.025" units="cm"/>
      <inkml:brushProperty name="height" value="0.025" units="cm"/>
    </inkml:brush>
  </inkml:definitions>
  <inkml:trace contextRef="#ctx0" brushRef="#br0">16 250 12259,'-1'-2'92,"0"1"0,0-1 1,0 0-1,1 1 0,-1-1 1,1 0-1,-1 0 1,1 0-1,0 0 0,0 1 1,0-1-1,0 0 0,0 0 1,0 0-1,1-2 1,7-32 381,-7 31-255,17-46 918,-12 37-635,-1-1 0,-1 0 0,0 0 0,2-16 0,-6 30-459,0-1 0,0 1 0,0-1-1,0 1 1,-1-1 0,1 1 0,0-1 0,-1 1 0,1-1-1,-1 1 1,1-1 0,-1 1 0,0 0 0,0 0-1,0-1 1,0 1 0,1 0 0,-1 0 0,-1 0-1,1 0 1,0 0 0,0 0 0,0 0 0,-1 0 0,1 1-1,0-1 1,-1 0 0,1 1 0,0-1 0,-1 1-1,1-1 1,-1 1 0,1 0 0,-1 0 0,1-1 0,-1 1-1,1 0 1,-1 0 0,1 1 0,-1-1 0,1 0-1,-1 0 1,1 1 0,-1-1 0,1 1 0,0-1 0,-3 2-1,3-2-41,1 0-1,-1 0 0,1 0 1,0 1-1,-1-1 1,1 0-1,-1 0 0,1 0 1,0 0-1,-1 0 0,1 1 1,-1-1-1,1 0 1,0 0-1,-1 1 0,1-1 1,0 0-1,-1 1 1,1-1-1,0 0 0,0 1 1,-1-1-1,1 0 0,0 1 1,0-1-1,0 1 1,-1-1-1,1 0 0,0 1 1,0-1-1,0 1 0,0-1 1,0 1-1,0-1 1,0 1-1,0-1 0,0 0 1,0 1-1,0-1 1,0 1-1,0-1 0,0 1 1,1-1-1,-1 0 0,0 1 1,0-1-1,0 1 1,1-1-1,-1 0 0,0 1 1,0-1-1,1 0 0,0 1 1,0 1-24,1-1 0,0 0 1,0 1-1,0-1 0,0 0 0,0 0 1,0 0-1,4 1 0,3-1-67,-1-1 0,1 1-1,-1-2 1,1 1 0,-1-1-1,1 0 1,-1-1 0,0 0-1,0 0 1,10-4 0,13-5-125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56.183"/>
    </inkml:context>
    <inkml:brush xml:id="br0">
      <inkml:brushProperty name="width" value="0.025" units="cm"/>
      <inkml:brushProperty name="height" value="0.025" units="cm"/>
    </inkml:brush>
  </inkml:definitions>
  <inkml:trace contextRef="#ctx0" brushRef="#br0">2155 200 11514,'-155'-22'1145,"-4"-5"-857,-6-9-104,4 5 920,1 5-896,1 1-48,0 7-32,-2 5-72,-2 12-208,-4 6-496,-3 22 560,-11 9-64,-14 22-112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4T06:29:56.829"/>
    </inkml:context>
    <inkml:brush xml:id="br0">
      <inkml:brushProperty name="width" value="0.025" units="cm"/>
      <inkml:brushProperty name="height" value="0.025" units="cm"/>
    </inkml:brush>
  </inkml:definitions>
  <inkml:trace contextRef="#ctx0" brushRef="#br0">731 760 10578,'-354'406'1258,"304"-337"-1081,2 2 0,4 2 0,3 2 0,-41 105 0,57-108-122,3 1 0,3 1 0,3 1-1,3 1 1,4 0 0,4 0 0,2 1 0,4-1-1,3 0 1,4 1 0,3-2 0,3 0-1,45 138 1,-22-113-69,4-1 0,5-2 1,4-2-1,4-3 0,4-1 0,4-4 0,4-2 0,89 90 0,-75-96 2,4-4 0,3-3 1,2-4-1,4-4 0,2-4 0,3-4 0,178 73 0,-100-67 105,3-7 0,2-8 0,303 39 0,569-16 230,488-76-179,-1103-21 13,652-127 1,-68-121 266,-730 169-203,389-201-1,-558 241-163,-3-5 0,-3-5 0,-4-5 0,196-183-1,-255 209-28,-2-2 0,-3-3 0,-2-1 0,56-99 1,-76 111-28,-3-1 1,-1-1 0,-3-1 0,-2-1 0,-3-1 0,16-103 0,-25 105-17,-3 0-1,-3-1 1,-1 1 0,-3-1 0,-3 1 0,-1 1-1,-3-1 1,-2 1 0,-35-88 0,19 73-11,-4 2-1,-2 1 1,-2 1 0,-3 3-1,-3 1 1,-83-86 0,48 66-9,-4 4 0,-152-107 1,112 102-18,-204-98 1,-154-21-84,-15 43-65,144 63-203,-4 15 0,-2 16 0,-3 16 0,-2 15 0,-526 24 0,455 38 58,431-32 344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31.094"/>
    </inkml:context>
    <inkml:brush xml:id="br0">
      <inkml:brushProperty name="width" value="0.025" units="cm"/>
      <inkml:brushProperty name="height" value="0.025" units="cm"/>
    </inkml:brush>
  </inkml:definitions>
  <inkml:trace contextRef="#ctx0" brushRef="#br0">189 1 6401,'-24'2'1855,"11"-2"322,0 2 0,-19 3 0,30-4-1750,-1 0 1,1-1-1,-1 1 0,1 0 1,-1 0-1,1 0 1,-1 1-1,1-1 1,0 1-1,0-1 1,0 1-1,0 0 1,0 0-1,0 0 0,0 0 1,0 0-1,-1 3 1,2-4-388,1-1 1,0 1-1,0-1 0,0 0 1,0 1-1,-1-1 1,1 1-1,0-1 0,0 1 1,0-1-1,0 0 1,0 1-1,0-1 0,0 1 1,0-1-1,0 1 1,1-1-1,-1 0 0,0 1 1,0-1-1,0 1 1,0-1-1,0 0 0,1 1 1,-1-1-1,0 0 1,0 1-1,1-1 0,-1 0 1,0 1-1,1-1 1,-1 0-1,0 0 0,1 1 1,-1-1-1,0 0 1,1 0-1,-1 1 0,1-1 1,-1 0-1,0 0 1,1 0-1,-1 0 0,1 0 1,-1 0-1,1 0 1,-1 0-1,0 0 0,1 0 1,28 1 261,-23-1-142,335-14 660,-317 10-809,-9 2-12,-31 14-16,-14 2 24,-1-2 1,0-1-1,-1-1 0,-57 10 0,87-20-5,-41 9 64,-1-3 1,1-1 0,-70-1-1,112-4-61,0 0 1,1 0-1,-1 0 0,0 0 0,0 0 0,0 0 1,1 0-1,-1 0 0,0 0 0,0 0 0,0-1 1,1 1-1,-1 0 0,0-1 0,0 1 0,1 0 0,-1-1 1,0 0-1,8-6 24,26-6-41,352-72-1096,-380 85 870,-17 5 173,-20 6 57,-39 0 248,1-3 0,-130-2-1,180-9-144,16 0-297,12-3-423,-4 3 436,1 1 0,-1-1 0,0 0 0,0 0 1,0-1-1,0 1 0,5-8 0,5-6-251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0.771"/>
    </inkml:context>
    <inkml:brush xml:id="br0">
      <inkml:brushProperty name="width" value="0.025" units="cm"/>
      <inkml:brushProperty name="height" value="0.025" units="cm"/>
    </inkml:brush>
  </inkml:definitions>
  <inkml:trace contextRef="#ctx0" brushRef="#br0">1 149 11666,'0'0'63,"0"1"-1,0-1 1,0 0-1,0 1 1,0-1-1,1 1 1,-1-1-1,0 0 1,0 1-1,0-1 1,1 0-1,-1 1 1,0-1-1,1 0 0,-1 0 1,0 1-1,0-1 1,1 0-1,-1 0 1,1 1-1,-1-1 1,0 0-1,1 0 1,-1 0-1,0 0 1,1 0-1,-1 0 1,1 0-1,-1 1 0,0-1 1,1 0-1,-1 0 1,1-1-1,-1 1 1,0 0-1,1 0 1,0 0-1,18-8 1040,-10 4-709,42-16 678,93-23 0,-125 39-1033,1 1-1,-1 0 1,1 1 0,0 1 0,-1 1 0,1 1 0,0 1-1,27 6 1,-27-4-30,-1 0-1,1-2 1,0 0-1,22-1 1,79-11 34,-118 10-39,41-5 14,1 3 1,-1 1-1,0 3 0,1 1 1,74 16-1,-100-15-13,-1-1 0,1 0 0,0-2 0,0 0 0,0-1 0,-1-1 0,1-1 0,0-1 0,27-7 0,-22 4-1,90-18 1,-102 23-1,1-1-1,-1 2 1,0 0 0,0 0-1,0 1 1,0 1-1,16 3 1,-24-4 4,0 1 0,0-1 1,0 1-1,-1-1 0,1 1 0,-1 0 1,0 0-1,1 1 0,-1-1 0,0 1 1,0 0-1,0-1 0,4 7 0,-8-8 3,0-1-1,0 0 1,-1 1 0,1-1-1,0 0 1,0 0 0,0 0-1,-1 0 1,1-1-1,0 1 1,0 0 0,0 0-1,0-1 1,-2 1 0,1-1 4,-234-23 232,89 12-181,18 2-36,-134 7 0,-129 25 5,320-17-25,-82 11 10,206-14-145,181-28 104,-3 0 6,276-18 77,-472 41-76,61 3 0,-84 1 12,-1 0-1,1 1 1,0 0-1,-1 1 1,1 0 0,-1 1-1,0 0 1,0 0-1,16 10 1,-25-13 2,0-1 1,0 1-1,0 0 1,0 0-1,0-1 1,0 1-1,0 0 1,0 0-1,-1 0 1,1 0-1,0 0 1,0 0-1,-1 0 0,1 0 1,-1 0-1,1 1 1,-1-1-1,1 0 1,0 2-1,-2-2 2,1-1-1,0 1 1,-1-1 0,1 1-1,-1-1 1,1 1-1,-1-1 1,1 1 0,-1-1-1,1 1 1,-1-1-1,1 1 1,-1-1-1,0 0 1,1 1 0,-1-1-1,0 0 1,1 0-1,-1 1 1,0-1 0,1 0-1,-1 0 1,0 0-1,1 0 1,-1 0 0,0 0-1,0 0 1,1 0-1,-1 0 1,0 0 0,1 0-1,-1-1 1,0 1-1,-31-4 51,-43-11 0,-14-3 1,8 10-14,0 3-1,-109 8 1,-162 38 115,319-35-125,-58 8 60,82-13-79,-1 0 0,1-1 0,0-1 0,-1 1 0,1-1 0,0-1 0,-10-2 0,18 4-4,0 0 0,1-1 0,-1 1 0,0 0 0,0 0-1,0-1 1,0 1 0,0-1 0,0 1 0,1-1-1,-1 1 1,0-1 0,0 1 0,1-1 0,-1 0-1,0 1 1,1-1 0,-1 0 0,0 1 0,1-1 0,-1 0-1,1 0 1,0 0 0,-1-1 0,1 1 40,0 0 1,0 0-1,1 0 0,-1 0 1,0 0-1,1 0 1,-1 0-1,1 0 0,-1 0 1,1 0-1,-1 0 1,1 1-1,0-1 0,-1 0 1,1 0-1,0 1 1,0-1-1,1 0 0,4-3 85,-1 0 0,1 1 0,1-1 0,-1 1-1,8-2 1,18-4 164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58.218"/>
    </inkml:context>
    <inkml:brush xml:id="br0">
      <inkml:brushProperty name="width" value="0.025" units="cm"/>
      <inkml:brushProperty name="height" value="0.025" units="cm"/>
    </inkml:brush>
  </inkml:definitions>
  <inkml:trace contextRef="#ctx0" brushRef="#br0">99 0 6961,'-8'2'582,"1"-1"-1,-1 1 1,-13 6-1,19-7-441,0 1 0,0-1-1,0 0 1,0 1 0,0-1 0,0 1-1,0-1 1,0 1 0,0 0-1,1 0 1,-1 0 0,1 0 0,0 0-1,-1 0 1,1 0 0,-1 3-1,-3 9 29,0 1-1,1-1 0,1 1 0,0-1 0,1 1 1,0 18-1,2-27-125,0-1 1,1 1-1,0 0 0,0-1 1,0 1-1,1-1 0,0 0 1,0 1-1,0-1 1,0 0-1,1 0 0,0 0 1,0-1-1,0 1 0,1-1 1,-1 1-1,1-1 1,0 0-1,9 6 0,-3-4 48,0 0 0,0-1 0,1 0 0,-1 0-1,1-1 1,0-1 0,1 1 0,-1-2 0,0 0 0,1 0-1,-1-1 1,1-1 0,12 0 0,19-3 78,1-2 0,47-11 0,-61 10-108,-23 5-45,1-1 1,-1 1-1,1-1 0,-1 0 1,0-1-1,1 0 0,-1 0 1,-1 0-1,1-1 0,-1 0 1,1-1-1,-1 1 0,0-1 1,0 0-1,8-10 0,6-7-3,-12 14-5,-1 0 0,0 0-1,9-15 1,-15 21 8,0-1 0,-1 1 1,1-1-1,-1 1 0,0-1 0,0 0 0,0 1 1,0-1-1,0 0 0,0 1 0,-1-1 0,1 1 0,-1-1 1,0 1-1,0-1 0,0 1 0,0-1 0,0 1 1,0 0-1,-1 0 0,1-1 0,-1 1 0,-2-3 0,-3-3 114,0 0-1,-1 0 0,0 0 0,-10-8 1,11 12-83,1 0 1,-1 0 0,1 1 0,-1 0 0,0 0 0,0 1 0,0 0 0,-1 0 0,1 1 0,0-1 0,-1 2-1,1-1 1,-1 1 0,1 0 0,-1 1 0,-11 1 0,-7 4-88,0 0 1,1 2-1,-32 14 0,36-16-139,20-6 175,0 0 0,1 0 0,-1 0 0,0 0 1,0 0-1,0 0 0,1 0 0,-1 0 0,0 0 0,0 0 0,0-1 0,1 1 1,-1 0-1,0 0 0,0-1 0,1 1 0,-1 0 0,0-1 0,0 1 0,1-1 1,-1 1-1,1-1 0,-2-1 0,-2-13-112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01.640"/>
    </inkml:context>
    <inkml:brush xml:id="br0">
      <inkml:brushProperty name="width" value="0.025" units="cm"/>
      <inkml:brushProperty name="height" value="0.025" units="cm"/>
    </inkml:brush>
  </inkml:definitions>
  <inkml:trace contextRef="#ctx0" brushRef="#br0">377 122 8346,'3'-12'646,"5"-39"1142,-7 47-1502,-1-1 0,1 1-1,-2-1 1,1 1-1,0 0 1,-1-1 0,0 1-1,0 0 1,-1-5-1,1 8-248,1 1 0,0-1 0,-1 0-1,1 1 1,-1-1 0,1 1 0,-1-1 0,1 1-1,-1-1 1,1 1 0,-1-1 0,1 1 0,-1-1 0,0 1-1,1 0 1,-1-1 0,0 1 0,0 0 0,1 0-1,-1-1 1,0 1 0,1 0 0,-1 0 0,0 0-1,0 0 1,1 0 0,-1 0 0,0 0 0,0 0-1,1 0 1,-1 0 0,0 1 0,0-1 0,1 0-1,-1 0 1,0 1 0,1-1 0,-1 1 0,1-1-1,-1 0 1,0 1 0,1-1 0,-2 2 0,-30 26 359,27-23-317,-137 143 272,114-116-302,2 2 1,-39 67-1,56-83-45,0 1-1,1-1 1,2 1-1,-1 1 1,2-1-1,1 1 1,0 0-1,2 0 1,0 0-1,1 1 1,3 26-1,-1-36-6,1 0 0,0 0 0,1 0 0,0 0 0,1 0 0,0 0 0,0-1 0,1 0 0,9 13-1,-8-15 2,-1-1-1,1 0 1,1 0-1,0-1 1,0 1-1,0-2 1,0 1-1,1-1 1,0 0-1,0-1 1,0 1-1,15 4 1,-16-7-7,0 0 1,0 0-1,0 0 1,1-1 0,-1 0-1,1 0 1,-1-1-1,1 0 1,12-2-1,-15 1 10,0 0-1,0 0 1,-1-1-1,1 1 0,-1-1 1,0 0-1,1-1 1,-1 1-1,0-1 0,0 0 1,-1 0-1,1 0 1,0 0-1,-1-1 1,0 1-1,3-5 0,15-26 162,-2 0-1,-1-1 1,-2-1 0,12-41-1,6-10 412,-2 17-29,-14 33-103,13-41-1,-30 74-491,0 0-1,1 0 1,-2 0-1,1 1 0,0-1 1,-1-1-1,0 1 0,0 0 1,0 0-1,0 0 1,-1 0-1,0 0 0,0 0 1,0 0-1,0 1 0,-3-8 1,1 6-67,0 1-1,-1-1 1,1 1-1,0 0 1,-1 0 0,0 1-1,0-1 1,0 1-1,-1 0 1,1 0 0,-1 0-1,-5-2 1,-9-3-352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8.562"/>
    </inkml:context>
    <inkml:brush xml:id="br0">
      <inkml:brushProperty name="width" value="0.025" units="cm"/>
      <inkml:brushProperty name="height" value="0.025" units="cm"/>
      <inkml:brushProperty name="color" value="#E71224"/>
    </inkml:brush>
  </inkml:definitions>
  <inkml:trace contextRef="#ctx0" brushRef="#br0">16 239 15195,'11'-27'1745,"-6"13"-656,-3 12 227,-2 3 848,-13 120-145,3-52-1558,6-50-163,1 1 0,-1 27 0,18-82-18,34-189 13,-42 158-201,-2 78-29,-3-3-64,1-1 0,0 1 0,1 0 0,0-1 0,0 1 0,7 11 0,-9-19 1,0-1 0,-1 1 0,1-1 0,-1 1 0,1-1 0,0 0 0,0 1 0,-1-1-1,1 0 1,0 0 0,0 1 0,-1-1 0,1 0 0,0 0 0,0 0 0,-1 0 0,1 0 0,0 0 0,0 0 0,0 0 0,-1 0-1,1-1 1,0 1 0,0 0 0,-1 0 0,1-1 0,0 1 0,-1 0 0,1-1 0,0 1 0,-1-1 0,1 1 0,0-1-1,-1 1 1,1-1 0,-1 1 0,1-2 0,20-24 3,7-23-10,40-101-1,-66 147 8,-5 32 2,-23 122 101,22-116-18,2 0 0,2 50 1,0-80-56,0 0 0,1 0 0,0 0 0,0 0 1,0 0-1,1 0 0,3 9 0,-4-12-155,0 0 0,1 0 0,-1-1 0,0 1 0,1-1-1,-1 1 1,1-1 0,0 0 0,-1 1 0,1-1 0,0 0 0,0 0 0,-1 0-1,1 0 1,0 0 0,0-1 0,0 1 0,0-1 0,0 1 0,1-1-1,2 1 1,16 2-1459,-16 1 839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9.013"/>
    </inkml:context>
    <inkml:brush xml:id="br0">
      <inkml:brushProperty name="width" value="0.025" units="cm"/>
      <inkml:brushProperty name="height" value="0.025" units="cm"/>
      <inkml:brushProperty name="color" value="#E71224"/>
    </inkml:brush>
  </inkml:definitions>
  <inkml:trace contextRef="#ctx0" brushRef="#br0">36 3 15195,'7'-3'1913,"-3"5"-1161,-5 5-256,-3 3 1064,-2 8-512,2 1-175,-3 1-353,1 0-152,2-1-216,1-2-168,0-6-440,3-1-320,0-8 624,-3 1-120,-3-3-129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24.05.2023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98753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9240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750044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559407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92013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20068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24.05.2023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24.05.2023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109" Type="http://schemas.openxmlformats.org/officeDocument/2006/relationships/customXml" Target="../ink/ink9.xml"/><Relationship Id="rId117" Type="http://schemas.openxmlformats.org/officeDocument/2006/relationships/customXml" Target="../ink/ink13.xml"/><Relationship Id="rId112" Type="http://schemas.openxmlformats.org/officeDocument/2006/relationships/image" Target="../media/image55.png"/><Relationship Id="rId120" Type="http://schemas.openxmlformats.org/officeDocument/2006/relationships/image" Target="../media/image11.png"/><Relationship Id="rId125" Type="http://schemas.openxmlformats.org/officeDocument/2006/relationships/customXml" Target="../ink/ink17.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108" Type="http://schemas.openxmlformats.org/officeDocument/2006/relationships/image" Target="../media/image53.png"/><Relationship Id="rId116" Type="http://schemas.openxmlformats.org/officeDocument/2006/relationships/image" Target="../media/image9.png"/><Relationship Id="rId124"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7.png"/><Relationship Id="rId111" Type="http://schemas.openxmlformats.org/officeDocument/2006/relationships/customXml" Target="../ink/ink10.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110" Type="http://schemas.openxmlformats.org/officeDocument/2006/relationships/image" Target="../media/image54.png"/><Relationship Id="rId115" Type="http://schemas.openxmlformats.org/officeDocument/2006/relationships/customXml" Target="../ink/ink12.xml"/><Relationship Id="rId123" Type="http://schemas.openxmlformats.org/officeDocument/2006/relationships/customXml" Target="../ink/ink16.xml"/><Relationship Id="rId128"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114" Type="http://schemas.openxmlformats.org/officeDocument/2006/relationships/image" Target="../media/image56.png"/><Relationship Id="rId119" Type="http://schemas.openxmlformats.org/officeDocument/2006/relationships/customXml" Target="../ink/ink14.xml"/><Relationship Id="rId127" Type="http://schemas.openxmlformats.org/officeDocument/2006/relationships/customXml" Target="../ink/ink18.xml"/><Relationship Id="rId10" Type="http://schemas.openxmlformats.org/officeDocument/2006/relationships/image" Target="../media/image4.png"/><Relationship Id="rId19" Type="http://schemas.openxmlformats.org/officeDocument/2006/relationships/customXml" Target="../ink/ink8.xml"/><Relationship Id="rId122" Type="http://schemas.openxmlformats.org/officeDocument/2006/relationships/image" Target="../media/image1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113" Type="http://schemas.openxmlformats.org/officeDocument/2006/relationships/customXml" Target="../ink/ink11.xml"/><Relationship Id="rId118" Type="http://schemas.openxmlformats.org/officeDocument/2006/relationships/image" Target="../media/image10.png"/><Relationship Id="rId126" Type="http://schemas.openxmlformats.org/officeDocument/2006/relationships/image" Target="../media/image14.png"/><Relationship Id="rId8" Type="http://schemas.openxmlformats.org/officeDocument/2006/relationships/image" Target="../media/image3.png"/><Relationship Id="rId121" Type="http://schemas.openxmlformats.org/officeDocument/2006/relationships/customXml" Target="../ink/ink15.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17" Type="http://schemas.openxmlformats.org/officeDocument/2006/relationships/image" Target="../media/image1323.png"/><Relationship Id="rId21" Type="http://schemas.openxmlformats.org/officeDocument/2006/relationships/image" Target="../media/image12770.png"/><Relationship Id="rId42" Type="http://schemas.openxmlformats.org/officeDocument/2006/relationships/customXml" Target="../ink/ink1863.xml"/><Relationship Id="rId63" Type="http://schemas.openxmlformats.org/officeDocument/2006/relationships/image" Target="../media/image12960.png"/><Relationship Id="rId84" Type="http://schemas.openxmlformats.org/officeDocument/2006/relationships/customXml" Target="../ink/ink1884.xml"/><Relationship Id="rId138" Type="http://schemas.openxmlformats.org/officeDocument/2006/relationships/customXml" Target="../ink/ink1911.xml"/><Relationship Id="rId159" Type="http://schemas.openxmlformats.org/officeDocument/2006/relationships/image" Target="../media/image1344.png"/><Relationship Id="rId170" Type="http://schemas.openxmlformats.org/officeDocument/2006/relationships/customXml" Target="../ink/ink1927.xml"/><Relationship Id="rId191" Type="http://schemas.openxmlformats.org/officeDocument/2006/relationships/image" Target="../media/image1360.png"/><Relationship Id="rId205" Type="http://schemas.openxmlformats.org/officeDocument/2006/relationships/image" Target="../media/image1366.png"/><Relationship Id="rId107" Type="http://schemas.openxmlformats.org/officeDocument/2006/relationships/image" Target="../media/image1318.png"/><Relationship Id="rId11" Type="http://schemas.openxmlformats.org/officeDocument/2006/relationships/image" Target="../media/image12720.png"/><Relationship Id="rId32" Type="http://schemas.openxmlformats.org/officeDocument/2006/relationships/customXml" Target="../ink/ink1858.xml"/><Relationship Id="rId53" Type="http://schemas.openxmlformats.org/officeDocument/2006/relationships/image" Target="../media/image12910.png"/><Relationship Id="rId74" Type="http://schemas.openxmlformats.org/officeDocument/2006/relationships/customXml" Target="../ink/ink1879.xml"/><Relationship Id="rId128" Type="http://schemas.openxmlformats.org/officeDocument/2006/relationships/customXml" Target="../ink/ink1906.xml"/><Relationship Id="rId149" Type="http://schemas.openxmlformats.org/officeDocument/2006/relationships/image" Target="../media/image1339.png"/><Relationship Id="rId5" Type="http://schemas.openxmlformats.org/officeDocument/2006/relationships/image" Target="../media/image12690.png"/><Relationship Id="rId95" Type="http://schemas.openxmlformats.org/officeDocument/2006/relationships/image" Target="../media/image1312.png"/><Relationship Id="rId160" Type="http://schemas.openxmlformats.org/officeDocument/2006/relationships/customXml" Target="../ink/ink1922.xml"/><Relationship Id="rId181" Type="http://schemas.openxmlformats.org/officeDocument/2006/relationships/image" Target="../media/image1355.png"/><Relationship Id="rId216" Type="http://schemas.openxmlformats.org/officeDocument/2006/relationships/customXml" Target="../ink/ink1950.xml"/><Relationship Id="rId22" Type="http://schemas.openxmlformats.org/officeDocument/2006/relationships/customXml" Target="../ink/ink1853.xml"/><Relationship Id="rId43" Type="http://schemas.openxmlformats.org/officeDocument/2006/relationships/image" Target="../media/image12870.png"/><Relationship Id="rId64" Type="http://schemas.openxmlformats.org/officeDocument/2006/relationships/customXml" Target="../ink/ink1874.xml"/><Relationship Id="rId118" Type="http://schemas.openxmlformats.org/officeDocument/2006/relationships/customXml" Target="../ink/ink1901.xml"/><Relationship Id="rId139" Type="http://schemas.openxmlformats.org/officeDocument/2006/relationships/image" Target="../media/image1334.png"/><Relationship Id="rId85" Type="http://schemas.openxmlformats.org/officeDocument/2006/relationships/image" Target="../media/image1307.png"/><Relationship Id="rId150" Type="http://schemas.openxmlformats.org/officeDocument/2006/relationships/customXml" Target="../ink/ink1917.xml"/><Relationship Id="rId171" Type="http://schemas.openxmlformats.org/officeDocument/2006/relationships/image" Target="../media/image1350.png"/><Relationship Id="rId192" Type="http://schemas.openxmlformats.org/officeDocument/2006/relationships/customXml" Target="../ink/ink1938.xml"/><Relationship Id="rId206" Type="http://schemas.openxmlformats.org/officeDocument/2006/relationships/customXml" Target="../ink/ink1945.xml"/><Relationship Id="rId12" Type="http://schemas.openxmlformats.org/officeDocument/2006/relationships/customXml" Target="../ink/ink1848.xml"/><Relationship Id="rId33" Type="http://schemas.openxmlformats.org/officeDocument/2006/relationships/image" Target="../media/image12820.png"/><Relationship Id="rId108" Type="http://schemas.openxmlformats.org/officeDocument/2006/relationships/customXml" Target="../ink/ink1896.xml"/><Relationship Id="rId129" Type="http://schemas.openxmlformats.org/officeDocument/2006/relationships/image" Target="../media/image1329.png"/><Relationship Id="rId54" Type="http://schemas.openxmlformats.org/officeDocument/2006/relationships/customXml" Target="../ink/ink1869.xml"/><Relationship Id="rId75" Type="http://schemas.openxmlformats.org/officeDocument/2006/relationships/image" Target="../media/image1302.png"/><Relationship Id="rId96" Type="http://schemas.openxmlformats.org/officeDocument/2006/relationships/customXml" Target="../ink/ink1890.xml"/><Relationship Id="rId140" Type="http://schemas.openxmlformats.org/officeDocument/2006/relationships/customXml" Target="../ink/ink1912.xml"/><Relationship Id="rId161" Type="http://schemas.openxmlformats.org/officeDocument/2006/relationships/image" Target="../media/image1345.png"/><Relationship Id="rId182" Type="http://schemas.openxmlformats.org/officeDocument/2006/relationships/customXml" Target="../ink/ink1933.xml"/><Relationship Id="rId217" Type="http://schemas.openxmlformats.org/officeDocument/2006/relationships/image" Target="../media/image1372.png"/><Relationship Id="rId6" Type="http://schemas.openxmlformats.org/officeDocument/2006/relationships/customXml" Target="../ink/ink1845.xml"/><Relationship Id="rId23" Type="http://schemas.openxmlformats.org/officeDocument/2006/relationships/image" Target="../media/image12780.png"/><Relationship Id="rId119" Type="http://schemas.openxmlformats.org/officeDocument/2006/relationships/image" Target="../media/image1324.png"/><Relationship Id="rId44" Type="http://schemas.openxmlformats.org/officeDocument/2006/relationships/customXml" Target="../ink/ink1864.xml"/><Relationship Id="rId65" Type="http://schemas.openxmlformats.org/officeDocument/2006/relationships/image" Target="../media/image12970.png"/><Relationship Id="rId86" Type="http://schemas.openxmlformats.org/officeDocument/2006/relationships/customXml" Target="../ink/ink1885.xml"/><Relationship Id="rId130" Type="http://schemas.openxmlformats.org/officeDocument/2006/relationships/customXml" Target="../ink/ink1907.xml"/><Relationship Id="rId151" Type="http://schemas.openxmlformats.org/officeDocument/2006/relationships/image" Target="../media/image1340.png"/><Relationship Id="rId172" Type="http://schemas.openxmlformats.org/officeDocument/2006/relationships/customXml" Target="../ink/ink1928.xml"/><Relationship Id="rId193" Type="http://schemas.openxmlformats.org/officeDocument/2006/relationships/image" Target="../media/image1361.png"/><Relationship Id="rId207" Type="http://schemas.openxmlformats.org/officeDocument/2006/relationships/image" Target="../media/image1367.png"/><Relationship Id="rId13" Type="http://schemas.openxmlformats.org/officeDocument/2006/relationships/image" Target="../media/image12730.png"/><Relationship Id="rId109" Type="http://schemas.openxmlformats.org/officeDocument/2006/relationships/image" Target="../media/image1319.png"/><Relationship Id="rId34" Type="http://schemas.openxmlformats.org/officeDocument/2006/relationships/customXml" Target="../ink/ink1859.xml"/><Relationship Id="rId55" Type="http://schemas.openxmlformats.org/officeDocument/2006/relationships/image" Target="../media/image12920.png"/><Relationship Id="rId76" Type="http://schemas.openxmlformats.org/officeDocument/2006/relationships/customXml" Target="../ink/ink1880.xml"/><Relationship Id="rId97" Type="http://schemas.openxmlformats.org/officeDocument/2006/relationships/image" Target="../media/image1313.png"/><Relationship Id="rId120" Type="http://schemas.openxmlformats.org/officeDocument/2006/relationships/customXml" Target="../ink/ink1902.xml"/><Relationship Id="rId141" Type="http://schemas.openxmlformats.org/officeDocument/2006/relationships/image" Target="../media/image1335.png"/><Relationship Id="rId7" Type="http://schemas.openxmlformats.org/officeDocument/2006/relationships/image" Target="../media/image12700.png"/><Relationship Id="rId162" Type="http://schemas.openxmlformats.org/officeDocument/2006/relationships/customXml" Target="../ink/ink1923.xml"/><Relationship Id="rId183" Type="http://schemas.openxmlformats.org/officeDocument/2006/relationships/image" Target="../media/image1356.png"/><Relationship Id="rId218" Type="http://schemas.openxmlformats.org/officeDocument/2006/relationships/customXml" Target="../ink/ink1951.xml"/><Relationship Id="rId24" Type="http://schemas.openxmlformats.org/officeDocument/2006/relationships/customXml" Target="../ink/ink1854.xml"/><Relationship Id="rId45" Type="http://schemas.openxmlformats.org/officeDocument/2006/relationships/image" Target="../media/image12880.png"/><Relationship Id="rId66" Type="http://schemas.openxmlformats.org/officeDocument/2006/relationships/customXml" Target="../ink/ink1875.xml"/><Relationship Id="rId87" Type="http://schemas.openxmlformats.org/officeDocument/2006/relationships/image" Target="../media/image1308.png"/><Relationship Id="rId110" Type="http://schemas.openxmlformats.org/officeDocument/2006/relationships/customXml" Target="../ink/ink1897.xml"/><Relationship Id="rId131" Type="http://schemas.openxmlformats.org/officeDocument/2006/relationships/image" Target="../media/image1330.png"/><Relationship Id="rId152" Type="http://schemas.openxmlformats.org/officeDocument/2006/relationships/customXml" Target="../ink/ink1918.xml"/><Relationship Id="rId173" Type="http://schemas.openxmlformats.org/officeDocument/2006/relationships/image" Target="../media/image1351.png"/><Relationship Id="rId194" Type="http://schemas.openxmlformats.org/officeDocument/2006/relationships/customXml" Target="../ink/ink1939.xml"/><Relationship Id="rId208" Type="http://schemas.openxmlformats.org/officeDocument/2006/relationships/customXml" Target="../ink/ink1946.xml"/><Relationship Id="rId14" Type="http://schemas.openxmlformats.org/officeDocument/2006/relationships/customXml" Target="../ink/ink1849.xml"/><Relationship Id="rId35" Type="http://schemas.openxmlformats.org/officeDocument/2006/relationships/image" Target="../media/image12830.png"/><Relationship Id="rId56" Type="http://schemas.openxmlformats.org/officeDocument/2006/relationships/customXml" Target="../ink/ink1870.xml"/><Relationship Id="rId77" Type="http://schemas.openxmlformats.org/officeDocument/2006/relationships/image" Target="../media/image1303.png"/><Relationship Id="rId100" Type="http://schemas.openxmlformats.org/officeDocument/2006/relationships/customXml" Target="../ink/ink1892.xml"/><Relationship Id="rId8" Type="http://schemas.openxmlformats.org/officeDocument/2006/relationships/customXml" Target="../ink/ink1846.xml"/><Relationship Id="rId51" Type="http://schemas.openxmlformats.org/officeDocument/2006/relationships/image" Target="../media/image12900.png"/><Relationship Id="rId72" Type="http://schemas.openxmlformats.org/officeDocument/2006/relationships/customXml" Target="../ink/ink1878.xml"/><Relationship Id="rId93" Type="http://schemas.openxmlformats.org/officeDocument/2006/relationships/image" Target="../media/image1311.png"/><Relationship Id="rId98" Type="http://schemas.openxmlformats.org/officeDocument/2006/relationships/customXml" Target="../ink/ink1891.xml"/><Relationship Id="rId121" Type="http://schemas.openxmlformats.org/officeDocument/2006/relationships/image" Target="../media/image1325.png"/><Relationship Id="rId142" Type="http://schemas.openxmlformats.org/officeDocument/2006/relationships/customXml" Target="../ink/ink1913.xml"/><Relationship Id="rId163" Type="http://schemas.openxmlformats.org/officeDocument/2006/relationships/image" Target="../media/image1346.png"/><Relationship Id="rId184" Type="http://schemas.openxmlformats.org/officeDocument/2006/relationships/customXml" Target="../ink/ink1934.xml"/><Relationship Id="rId189" Type="http://schemas.openxmlformats.org/officeDocument/2006/relationships/image" Target="../media/image1359.png"/><Relationship Id="rId219" Type="http://schemas.openxmlformats.org/officeDocument/2006/relationships/image" Target="../media/image1373.png"/><Relationship Id="rId3" Type="http://schemas.openxmlformats.org/officeDocument/2006/relationships/image" Target="../media/image1300.emf"/><Relationship Id="rId214" Type="http://schemas.openxmlformats.org/officeDocument/2006/relationships/customXml" Target="../ink/ink1949.xml"/><Relationship Id="rId25" Type="http://schemas.openxmlformats.org/officeDocument/2006/relationships/image" Target="../media/image611.png"/><Relationship Id="rId46" Type="http://schemas.openxmlformats.org/officeDocument/2006/relationships/customXml" Target="../ink/ink1865.xml"/><Relationship Id="rId67" Type="http://schemas.openxmlformats.org/officeDocument/2006/relationships/image" Target="../media/image12980.png"/><Relationship Id="rId116" Type="http://schemas.openxmlformats.org/officeDocument/2006/relationships/customXml" Target="../ink/ink1900.xml"/><Relationship Id="rId137" Type="http://schemas.openxmlformats.org/officeDocument/2006/relationships/image" Target="../media/image1333.png"/><Relationship Id="rId158" Type="http://schemas.openxmlformats.org/officeDocument/2006/relationships/customXml" Target="../ink/ink1921.xml"/><Relationship Id="rId20" Type="http://schemas.openxmlformats.org/officeDocument/2006/relationships/customXml" Target="../ink/ink1852.xml"/><Relationship Id="rId41" Type="http://schemas.openxmlformats.org/officeDocument/2006/relationships/image" Target="../media/image12860.png"/><Relationship Id="rId62" Type="http://schemas.openxmlformats.org/officeDocument/2006/relationships/customXml" Target="../ink/ink1873.xml"/><Relationship Id="rId83" Type="http://schemas.openxmlformats.org/officeDocument/2006/relationships/image" Target="../media/image1306.png"/><Relationship Id="rId88" Type="http://schemas.openxmlformats.org/officeDocument/2006/relationships/customXml" Target="../ink/ink1886.xml"/><Relationship Id="rId111" Type="http://schemas.openxmlformats.org/officeDocument/2006/relationships/image" Target="../media/image1320.png"/><Relationship Id="rId132" Type="http://schemas.openxmlformats.org/officeDocument/2006/relationships/customXml" Target="../ink/ink1908.xml"/><Relationship Id="rId153" Type="http://schemas.openxmlformats.org/officeDocument/2006/relationships/image" Target="../media/image1341.png"/><Relationship Id="rId174" Type="http://schemas.openxmlformats.org/officeDocument/2006/relationships/customXml" Target="../ink/ink1929.xml"/><Relationship Id="rId179" Type="http://schemas.openxmlformats.org/officeDocument/2006/relationships/image" Target="../media/image1354.png"/><Relationship Id="rId195" Type="http://schemas.openxmlformats.org/officeDocument/2006/relationships/image" Target="../media/image1362.png"/><Relationship Id="rId209" Type="http://schemas.openxmlformats.org/officeDocument/2006/relationships/image" Target="../media/image1368.png"/><Relationship Id="rId190" Type="http://schemas.openxmlformats.org/officeDocument/2006/relationships/customXml" Target="../ink/ink1937.xml"/><Relationship Id="rId204" Type="http://schemas.openxmlformats.org/officeDocument/2006/relationships/customXml" Target="../ink/ink1944.xml"/><Relationship Id="rId220" Type="http://schemas.openxmlformats.org/officeDocument/2006/relationships/customXml" Target="../ink/ink1952.xml"/><Relationship Id="rId15" Type="http://schemas.openxmlformats.org/officeDocument/2006/relationships/image" Target="../media/image12740.png"/><Relationship Id="rId36" Type="http://schemas.openxmlformats.org/officeDocument/2006/relationships/customXml" Target="../ink/ink1860.xml"/><Relationship Id="rId57" Type="http://schemas.openxmlformats.org/officeDocument/2006/relationships/image" Target="../media/image12930.png"/><Relationship Id="rId106" Type="http://schemas.openxmlformats.org/officeDocument/2006/relationships/customXml" Target="../ink/ink1895.xml"/><Relationship Id="rId127" Type="http://schemas.openxmlformats.org/officeDocument/2006/relationships/image" Target="../media/image1328.png"/><Relationship Id="rId10" Type="http://schemas.openxmlformats.org/officeDocument/2006/relationships/customXml" Target="../ink/ink1847.xml"/><Relationship Id="rId31" Type="http://schemas.openxmlformats.org/officeDocument/2006/relationships/image" Target="../media/image12810.png"/><Relationship Id="rId52" Type="http://schemas.openxmlformats.org/officeDocument/2006/relationships/customXml" Target="../ink/ink1868.xml"/><Relationship Id="rId73" Type="http://schemas.openxmlformats.org/officeDocument/2006/relationships/image" Target="../media/image1301.png"/><Relationship Id="rId78" Type="http://schemas.openxmlformats.org/officeDocument/2006/relationships/customXml" Target="../ink/ink1881.xml"/><Relationship Id="rId94" Type="http://schemas.openxmlformats.org/officeDocument/2006/relationships/customXml" Target="../ink/ink1889.xml"/><Relationship Id="rId99" Type="http://schemas.openxmlformats.org/officeDocument/2006/relationships/image" Target="../media/image1314.png"/><Relationship Id="rId101" Type="http://schemas.openxmlformats.org/officeDocument/2006/relationships/image" Target="../media/image1315.png"/><Relationship Id="rId122" Type="http://schemas.openxmlformats.org/officeDocument/2006/relationships/customXml" Target="../ink/ink1903.xml"/><Relationship Id="rId143" Type="http://schemas.openxmlformats.org/officeDocument/2006/relationships/image" Target="../media/image1336.png"/><Relationship Id="rId148" Type="http://schemas.openxmlformats.org/officeDocument/2006/relationships/customXml" Target="../ink/ink1916.xml"/><Relationship Id="rId164" Type="http://schemas.openxmlformats.org/officeDocument/2006/relationships/customXml" Target="../ink/ink1924.xml"/><Relationship Id="rId169" Type="http://schemas.openxmlformats.org/officeDocument/2006/relationships/image" Target="../media/image1349.png"/><Relationship Id="rId185" Type="http://schemas.openxmlformats.org/officeDocument/2006/relationships/image" Target="../media/image1357.png"/><Relationship Id="rId4" Type="http://schemas.openxmlformats.org/officeDocument/2006/relationships/customXml" Target="../ink/ink1844.xml"/><Relationship Id="rId9" Type="http://schemas.openxmlformats.org/officeDocument/2006/relationships/image" Target="../media/image12710.png"/><Relationship Id="rId180" Type="http://schemas.openxmlformats.org/officeDocument/2006/relationships/customXml" Target="../ink/ink1932.xml"/><Relationship Id="rId210" Type="http://schemas.openxmlformats.org/officeDocument/2006/relationships/customXml" Target="../ink/ink1947.xml"/><Relationship Id="rId215" Type="http://schemas.openxmlformats.org/officeDocument/2006/relationships/image" Target="../media/image1371.png"/><Relationship Id="rId26" Type="http://schemas.openxmlformats.org/officeDocument/2006/relationships/customXml" Target="../ink/ink1855.xml"/><Relationship Id="rId47" Type="http://schemas.openxmlformats.org/officeDocument/2006/relationships/image" Target="../media/image787.png"/><Relationship Id="rId68" Type="http://schemas.openxmlformats.org/officeDocument/2006/relationships/customXml" Target="../ink/ink1876.xml"/><Relationship Id="rId89" Type="http://schemas.openxmlformats.org/officeDocument/2006/relationships/image" Target="../media/image1309.png"/><Relationship Id="rId112" Type="http://schemas.openxmlformats.org/officeDocument/2006/relationships/customXml" Target="../ink/ink1898.xml"/><Relationship Id="rId133" Type="http://schemas.openxmlformats.org/officeDocument/2006/relationships/image" Target="../media/image1331.png"/><Relationship Id="rId154" Type="http://schemas.openxmlformats.org/officeDocument/2006/relationships/customXml" Target="../ink/ink1919.xml"/><Relationship Id="rId175" Type="http://schemas.openxmlformats.org/officeDocument/2006/relationships/image" Target="../media/image1352.png"/><Relationship Id="rId196" Type="http://schemas.openxmlformats.org/officeDocument/2006/relationships/customXml" Target="../ink/ink1940.xml"/><Relationship Id="rId200" Type="http://schemas.openxmlformats.org/officeDocument/2006/relationships/customXml" Target="../ink/ink1942.xml"/><Relationship Id="rId16" Type="http://schemas.openxmlformats.org/officeDocument/2006/relationships/customXml" Target="../ink/ink1850.xml"/><Relationship Id="rId221" Type="http://schemas.openxmlformats.org/officeDocument/2006/relationships/image" Target="../media/image1374.png"/><Relationship Id="rId37" Type="http://schemas.openxmlformats.org/officeDocument/2006/relationships/image" Target="../media/image12840.png"/><Relationship Id="rId58" Type="http://schemas.openxmlformats.org/officeDocument/2006/relationships/customXml" Target="../ink/ink1871.xml"/><Relationship Id="rId79" Type="http://schemas.openxmlformats.org/officeDocument/2006/relationships/image" Target="../media/image1304.png"/><Relationship Id="rId102" Type="http://schemas.openxmlformats.org/officeDocument/2006/relationships/customXml" Target="../ink/ink1893.xml"/><Relationship Id="rId123" Type="http://schemas.openxmlformats.org/officeDocument/2006/relationships/image" Target="../media/image1326.png"/><Relationship Id="rId144" Type="http://schemas.openxmlformats.org/officeDocument/2006/relationships/customXml" Target="../ink/ink1914.xml"/><Relationship Id="rId90" Type="http://schemas.openxmlformats.org/officeDocument/2006/relationships/customXml" Target="../ink/ink1887.xml"/><Relationship Id="rId165" Type="http://schemas.openxmlformats.org/officeDocument/2006/relationships/image" Target="../media/image1347.png"/><Relationship Id="rId186" Type="http://schemas.openxmlformats.org/officeDocument/2006/relationships/customXml" Target="../ink/ink1935.xml"/><Relationship Id="rId211" Type="http://schemas.openxmlformats.org/officeDocument/2006/relationships/image" Target="../media/image1369.png"/><Relationship Id="rId27" Type="http://schemas.openxmlformats.org/officeDocument/2006/relationships/image" Target="../media/image12790.png"/><Relationship Id="rId48" Type="http://schemas.openxmlformats.org/officeDocument/2006/relationships/customXml" Target="../ink/ink1866.xml"/><Relationship Id="rId69" Type="http://schemas.openxmlformats.org/officeDocument/2006/relationships/image" Target="../media/image12990.png"/><Relationship Id="rId113" Type="http://schemas.openxmlformats.org/officeDocument/2006/relationships/image" Target="../media/image1321.png"/><Relationship Id="rId134" Type="http://schemas.openxmlformats.org/officeDocument/2006/relationships/customXml" Target="../ink/ink1909.xml"/><Relationship Id="rId80" Type="http://schemas.openxmlformats.org/officeDocument/2006/relationships/customXml" Target="../ink/ink1882.xml"/><Relationship Id="rId155" Type="http://schemas.openxmlformats.org/officeDocument/2006/relationships/image" Target="../media/image1342.png"/><Relationship Id="rId176" Type="http://schemas.openxmlformats.org/officeDocument/2006/relationships/customXml" Target="../ink/ink1930.xml"/><Relationship Id="rId197" Type="http://schemas.openxmlformats.org/officeDocument/2006/relationships/image" Target="../media/image1363.png"/><Relationship Id="rId201" Type="http://schemas.openxmlformats.org/officeDocument/2006/relationships/image" Target="../media/image1364.png"/><Relationship Id="rId222" Type="http://schemas.openxmlformats.org/officeDocument/2006/relationships/customXml" Target="../ink/ink1953.xml"/><Relationship Id="rId17" Type="http://schemas.openxmlformats.org/officeDocument/2006/relationships/image" Target="../media/image12750.png"/><Relationship Id="rId38" Type="http://schemas.openxmlformats.org/officeDocument/2006/relationships/customXml" Target="../ink/ink1861.xml"/><Relationship Id="rId59" Type="http://schemas.openxmlformats.org/officeDocument/2006/relationships/image" Target="../media/image12940.png"/><Relationship Id="rId103" Type="http://schemas.openxmlformats.org/officeDocument/2006/relationships/image" Target="../media/image1316.png"/><Relationship Id="rId124" Type="http://schemas.openxmlformats.org/officeDocument/2006/relationships/customXml" Target="../ink/ink1904.xml"/><Relationship Id="rId70" Type="http://schemas.openxmlformats.org/officeDocument/2006/relationships/customXml" Target="../ink/ink1877.xml"/><Relationship Id="rId91" Type="http://schemas.openxmlformats.org/officeDocument/2006/relationships/image" Target="../media/image1310.png"/><Relationship Id="rId145" Type="http://schemas.openxmlformats.org/officeDocument/2006/relationships/image" Target="../media/image1337.png"/><Relationship Id="rId166" Type="http://schemas.openxmlformats.org/officeDocument/2006/relationships/customXml" Target="../ink/ink1925.xml"/><Relationship Id="rId187" Type="http://schemas.openxmlformats.org/officeDocument/2006/relationships/image" Target="../media/image1358.png"/><Relationship Id="rId1" Type="http://schemas.openxmlformats.org/officeDocument/2006/relationships/slideLayout" Target="../slideLayouts/slideLayout7.xml"/><Relationship Id="rId212" Type="http://schemas.openxmlformats.org/officeDocument/2006/relationships/customXml" Target="../ink/ink1948.xml"/><Relationship Id="rId28" Type="http://schemas.openxmlformats.org/officeDocument/2006/relationships/customXml" Target="../ink/ink1856.xml"/><Relationship Id="rId49" Type="http://schemas.openxmlformats.org/officeDocument/2006/relationships/image" Target="../media/image12890.png"/><Relationship Id="rId114" Type="http://schemas.openxmlformats.org/officeDocument/2006/relationships/customXml" Target="../ink/ink1899.xml"/><Relationship Id="rId60" Type="http://schemas.openxmlformats.org/officeDocument/2006/relationships/customXml" Target="../ink/ink1872.xml"/><Relationship Id="rId81" Type="http://schemas.openxmlformats.org/officeDocument/2006/relationships/image" Target="../media/image1305.png"/><Relationship Id="rId135" Type="http://schemas.openxmlformats.org/officeDocument/2006/relationships/image" Target="../media/image1332.png"/><Relationship Id="rId156" Type="http://schemas.openxmlformats.org/officeDocument/2006/relationships/customXml" Target="../ink/ink1920.xml"/><Relationship Id="rId177" Type="http://schemas.openxmlformats.org/officeDocument/2006/relationships/image" Target="../media/image1353.png"/><Relationship Id="rId198" Type="http://schemas.openxmlformats.org/officeDocument/2006/relationships/customXml" Target="../ink/ink1941.xml"/><Relationship Id="rId202" Type="http://schemas.openxmlformats.org/officeDocument/2006/relationships/customXml" Target="../ink/ink1943.xml"/><Relationship Id="rId223" Type="http://schemas.openxmlformats.org/officeDocument/2006/relationships/image" Target="../media/image1375.png"/><Relationship Id="rId18" Type="http://schemas.openxmlformats.org/officeDocument/2006/relationships/customXml" Target="../ink/ink1851.xml"/><Relationship Id="rId39" Type="http://schemas.openxmlformats.org/officeDocument/2006/relationships/image" Target="../media/image12850.png"/><Relationship Id="rId50" Type="http://schemas.openxmlformats.org/officeDocument/2006/relationships/customXml" Target="../ink/ink1867.xml"/><Relationship Id="rId104" Type="http://schemas.openxmlformats.org/officeDocument/2006/relationships/customXml" Target="../ink/ink1894.xml"/><Relationship Id="rId125" Type="http://schemas.openxmlformats.org/officeDocument/2006/relationships/image" Target="../media/image1327.png"/><Relationship Id="rId146" Type="http://schemas.openxmlformats.org/officeDocument/2006/relationships/customXml" Target="../ink/ink1915.xml"/><Relationship Id="rId167" Type="http://schemas.openxmlformats.org/officeDocument/2006/relationships/image" Target="../media/image1348.png"/><Relationship Id="rId188" Type="http://schemas.openxmlformats.org/officeDocument/2006/relationships/customXml" Target="../ink/ink1936.xml"/><Relationship Id="rId71" Type="http://schemas.openxmlformats.org/officeDocument/2006/relationships/image" Target="../media/image1300.png"/><Relationship Id="rId92" Type="http://schemas.openxmlformats.org/officeDocument/2006/relationships/customXml" Target="../ink/ink1888.xml"/><Relationship Id="rId213" Type="http://schemas.openxmlformats.org/officeDocument/2006/relationships/image" Target="../media/image1370.png"/><Relationship Id="rId2" Type="http://schemas.openxmlformats.org/officeDocument/2006/relationships/notesSlide" Target="../notesSlides/notesSlide10.xml"/><Relationship Id="rId29" Type="http://schemas.openxmlformats.org/officeDocument/2006/relationships/image" Target="../media/image12800.png"/><Relationship Id="rId40" Type="http://schemas.openxmlformats.org/officeDocument/2006/relationships/customXml" Target="../ink/ink1862.xml"/><Relationship Id="rId115" Type="http://schemas.openxmlformats.org/officeDocument/2006/relationships/image" Target="../media/image1322.png"/><Relationship Id="rId136" Type="http://schemas.openxmlformats.org/officeDocument/2006/relationships/customXml" Target="../ink/ink1910.xml"/><Relationship Id="rId157" Type="http://schemas.openxmlformats.org/officeDocument/2006/relationships/image" Target="../media/image1343.png"/><Relationship Id="rId178" Type="http://schemas.openxmlformats.org/officeDocument/2006/relationships/customXml" Target="../ink/ink1931.xml"/><Relationship Id="rId61" Type="http://schemas.openxmlformats.org/officeDocument/2006/relationships/image" Target="../media/image12950.png"/><Relationship Id="rId82" Type="http://schemas.openxmlformats.org/officeDocument/2006/relationships/customXml" Target="../ink/ink1883.xml"/><Relationship Id="rId199" Type="http://schemas.openxmlformats.org/officeDocument/2006/relationships/image" Target="../media/image339.png"/><Relationship Id="rId203" Type="http://schemas.openxmlformats.org/officeDocument/2006/relationships/image" Target="../media/image1365.png"/><Relationship Id="rId19" Type="http://schemas.openxmlformats.org/officeDocument/2006/relationships/image" Target="../media/image12760.png"/><Relationship Id="rId30" Type="http://schemas.openxmlformats.org/officeDocument/2006/relationships/customXml" Target="../ink/ink1857.xml"/><Relationship Id="rId105" Type="http://schemas.openxmlformats.org/officeDocument/2006/relationships/image" Target="../media/image1317.png"/><Relationship Id="rId126" Type="http://schemas.openxmlformats.org/officeDocument/2006/relationships/customXml" Target="../ink/ink1905.xml"/><Relationship Id="rId147" Type="http://schemas.openxmlformats.org/officeDocument/2006/relationships/image" Target="../media/image1338.png"/><Relationship Id="rId168" Type="http://schemas.openxmlformats.org/officeDocument/2006/relationships/customXml" Target="../ink/ink1926.xml"/></Relationships>
</file>

<file path=ppt/slides/_rels/slide11.xml.rels><?xml version="1.0" encoding="UTF-8" standalone="yes"?>
<Relationships xmlns="http://schemas.openxmlformats.org/package/2006/relationships"><Relationship Id="rId117" Type="http://schemas.openxmlformats.org/officeDocument/2006/relationships/image" Target="../media/image1432.png"/><Relationship Id="rId21" Type="http://schemas.openxmlformats.org/officeDocument/2006/relationships/image" Target="../media/image1385.png"/><Relationship Id="rId42" Type="http://schemas.openxmlformats.org/officeDocument/2006/relationships/customXml" Target="../ink/ink1973.xml"/><Relationship Id="rId47" Type="http://schemas.openxmlformats.org/officeDocument/2006/relationships/image" Target="../media/image1398.png"/><Relationship Id="rId63" Type="http://schemas.openxmlformats.org/officeDocument/2006/relationships/image" Target="../media/image1405.png"/><Relationship Id="rId68" Type="http://schemas.openxmlformats.org/officeDocument/2006/relationships/customXml" Target="../ink/ink1986.xml"/><Relationship Id="rId84" Type="http://schemas.openxmlformats.org/officeDocument/2006/relationships/customXml" Target="../ink/ink1994.xml"/><Relationship Id="rId89" Type="http://schemas.openxmlformats.org/officeDocument/2006/relationships/image" Target="../media/image1418.png"/><Relationship Id="rId112" Type="http://schemas.openxmlformats.org/officeDocument/2006/relationships/customXml" Target="../ink/ink2008.xml"/><Relationship Id="rId16" Type="http://schemas.openxmlformats.org/officeDocument/2006/relationships/customXml" Target="../ink/ink1960.xml"/><Relationship Id="rId107" Type="http://schemas.openxmlformats.org/officeDocument/2006/relationships/image" Target="../media/image1427.png"/><Relationship Id="rId11" Type="http://schemas.openxmlformats.org/officeDocument/2006/relationships/image" Target="../media/image1380.png"/><Relationship Id="rId32" Type="http://schemas.openxmlformats.org/officeDocument/2006/relationships/customXml" Target="../ink/ink1968.xml"/><Relationship Id="rId37" Type="http://schemas.openxmlformats.org/officeDocument/2006/relationships/image" Target="../media/image1393.png"/><Relationship Id="rId53" Type="http://schemas.openxmlformats.org/officeDocument/2006/relationships/image" Target="../media/image1401.png"/><Relationship Id="rId58" Type="http://schemas.openxmlformats.org/officeDocument/2006/relationships/customXml" Target="../ink/ink1981.xml"/><Relationship Id="rId74" Type="http://schemas.openxmlformats.org/officeDocument/2006/relationships/customXml" Target="../ink/ink1989.xml"/><Relationship Id="rId79" Type="http://schemas.openxmlformats.org/officeDocument/2006/relationships/image" Target="../media/image1413.png"/><Relationship Id="rId102" Type="http://schemas.openxmlformats.org/officeDocument/2006/relationships/customXml" Target="../ink/ink2003.xml"/><Relationship Id="rId123" Type="http://schemas.openxmlformats.org/officeDocument/2006/relationships/image" Target="../media/image1435.png"/><Relationship Id="rId128" Type="http://schemas.openxmlformats.org/officeDocument/2006/relationships/customXml" Target="../ink/ink2016.xml"/><Relationship Id="rId5" Type="http://schemas.openxmlformats.org/officeDocument/2006/relationships/image" Target="../media/image1377.png"/><Relationship Id="rId90" Type="http://schemas.openxmlformats.org/officeDocument/2006/relationships/customXml" Target="../ink/ink1997.xml"/><Relationship Id="rId95" Type="http://schemas.openxmlformats.org/officeDocument/2006/relationships/image" Target="../media/image1421.png"/><Relationship Id="rId22" Type="http://schemas.openxmlformats.org/officeDocument/2006/relationships/customXml" Target="../ink/ink1963.xml"/><Relationship Id="rId27" Type="http://schemas.openxmlformats.org/officeDocument/2006/relationships/image" Target="../media/image1388.png"/><Relationship Id="rId43" Type="http://schemas.openxmlformats.org/officeDocument/2006/relationships/image" Target="../media/image1396.png"/><Relationship Id="rId48" Type="http://schemas.openxmlformats.org/officeDocument/2006/relationships/customXml" Target="../ink/ink1976.xml"/><Relationship Id="rId64" Type="http://schemas.openxmlformats.org/officeDocument/2006/relationships/customXml" Target="../ink/ink1984.xml"/><Relationship Id="rId69" Type="http://schemas.openxmlformats.org/officeDocument/2006/relationships/image" Target="../media/image1408.png"/><Relationship Id="rId113" Type="http://schemas.openxmlformats.org/officeDocument/2006/relationships/image" Target="../media/image1430.png"/><Relationship Id="rId118" Type="http://schemas.openxmlformats.org/officeDocument/2006/relationships/customXml" Target="../ink/ink2011.xml"/><Relationship Id="rId80" Type="http://schemas.openxmlformats.org/officeDocument/2006/relationships/customXml" Target="../ink/ink1992.xml"/><Relationship Id="rId85" Type="http://schemas.openxmlformats.org/officeDocument/2006/relationships/image" Target="../media/image1416.png"/><Relationship Id="rId12" Type="http://schemas.openxmlformats.org/officeDocument/2006/relationships/customXml" Target="../ink/ink1958.xml"/><Relationship Id="rId17" Type="http://schemas.openxmlformats.org/officeDocument/2006/relationships/image" Target="../media/image1383.png"/><Relationship Id="rId33" Type="http://schemas.openxmlformats.org/officeDocument/2006/relationships/image" Target="../media/image1391.png"/><Relationship Id="rId38" Type="http://schemas.openxmlformats.org/officeDocument/2006/relationships/customXml" Target="../ink/ink1971.xml"/><Relationship Id="rId59" Type="http://schemas.openxmlformats.org/officeDocument/2006/relationships/image" Target="../media/image1404.png"/><Relationship Id="rId103" Type="http://schemas.openxmlformats.org/officeDocument/2006/relationships/image" Target="../media/image1425.png"/><Relationship Id="rId108" Type="http://schemas.openxmlformats.org/officeDocument/2006/relationships/customXml" Target="../ink/ink2006.xml"/><Relationship Id="rId124" Type="http://schemas.openxmlformats.org/officeDocument/2006/relationships/customXml" Target="../ink/ink2014.xml"/><Relationship Id="rId129" Type="http://schemas.openxmlformats.org/officeDocument/2006/relationships/image" Target="../media/image1437.png"/><Relationship Id="rId54" Type="http://schemas.openxmlformats.org/officeDocument/2006/relationships/customXml" Target="../ink/ink1979.xml"/><Relationship Id="rId70" Type="http://schemas.openxmlformats.org/officeDocument/2006/relationships/customXml" Target="../ink/ink1987.xml"/><Relationship Id="rId75" Type="http://schemas.openxmlformats.org/officeDocument/2006/relationships/image" Target="../media/image1411.png"/><Relationship Id="rId91" Type="http://schemas.openxmlformats.org/officeDocument/2006/relationships/image" Target="../media/image1419.png"/><Relationship Id="rId96" Type="http://schemas.openxmlformats.org/officeDocument/2006/relationships/customXml" Target="../ink/ink2000.xml"/><Relationship Id="rId1" Type="http://schemas.openxmlformats.org/officeDocument/2006/relationships/slideLayout" Target="../slideLayouts/slideLayout7.xml"/><Relationship Id="rId6" Type="http://schemas.openxmlformats.org/officeDocument/2006/relationships/customXml" Target="../ink/ink1955.xml"/><Relationship Id="rId23" Type="http://schemas.openxmlformats.org/officeDocument/2006/relationships/image" Target="../media/image1386.png"/><Relationship Id="rId28" Type="http://schemas.openxmlformats.org/officeDocument/2006/relationships/customXml" Target="../ink/ink1966.xml"/><Relationship Id="rId49" Type="http://schemas.openxmlformats.org/officeDocument/2006/relationships/image" Target="../media/image1399.png"/><Relationship Id="rId114" Type="http://schemas.openxmlformats.org/officeDocument/2006/relationships/customXml" Target="../ink/ink2009.xml"/><Relationship Id="rId119" Type="http://schemas.openxmlformats.org/officeDocument/2006/relationships/image" Target="../media/image1433.png"/><Relationship Id="rId44" Type="http://schemas.openxmlformats.org/officeDocument/2006/relationships/customXml" Target="../ink/ink1974.xml"/><Relationship Id="rId60" Type="http://schemas.openxmlformats.org/officeDocument/2006/relationships/customXml" Target="../ink/ink1982.xml"/><Relationship Id="rId65" Type="http://schemas.openxmlformats.org/officeDocument/2006/relationships/image" Target="../media/image1406.png"/><Relationship Id="rId81" Type="http://schemas.openxmlformats.org/officeDocument/2006/relationships/image" Target="../media/image1414.png"/><Relationship Id="rId86" Type="http://schemas.openxmlformats.org/officeDocument/2006/relationships/customXml" Target="../ink/ink1995.xml"/><Relationship Id="rId130" Type="http://schemas.openxmlformats.org/officeDocument/2006/relationships/customXml" Target="../ink/ink2017.xml"/><Relationship Id="rId13" Type="http://schemas.openxmlformats.org/officeDocument/2006/relationships/image" Target="../media/image1381.png"/><Relationship Id="rId18" Type="http://schemas.openxmlformats.org/officeDocument/2006/relationships/customXml" Target="../ink/ink1961.xml"/><Relationship Id="rId39" Type="http://schemas.openxmlformats.org/officeDocument/2006/relationships/image" Target="../media/image1394.png"/><Relationship Id="rId109" Type="http://schemas.openxmlformats.org/officeDocument/2006/relationships/image" Target="../media/image1428.png"/><Relationship Id="rId34" Type="http://schemas.openxmlformats.org/officeDocument/2006/relationships/customXml" Target="../ink/ink1969.xml"/><Relationship Id="rId50" Type="http://schemas.openxmlformats.org/officeDocument/2006/relationships/customXml" Target="../ink/ink1977.xml"/><Relationship Id="rId55" Type="http://schemas.openxmlformats.org/officeDocument/2006/relationships/image" Target="../media/image1402.png"/><Relationship Id="rId76" Type="http://schemas.openxmlformats.org/officeDocument/2006/relationships/customXml" Target="../ink/ink1990.xml"/><Relationship Id="rId97" Type="http://schemas.openxmlformats.org/officeDocument/2006/relationships/image" Target="../media/image1422.png"/><Relationship Id="rId104" Type="http://schemas.openxmlformats.org/officeDocument/2006/relationships/customXml" Target="../ink/ink2004.xml"/><Relationship Id="rId120" Type="http://schemas.openxmlformats.org/officeDocument/2006/relationships/customXml" Target="../ink/ink2012.xml"/><Relationship Id="rId125" Type="http://schemas.openxmlformats.org/officeDocument/2006/relationships/image" Target="../media/image1436.png"/><Relationship Id="rId7" Type="http://schemas.openxmlformats.org/officeDocument/2006/relationships/image" Target="../media/image1378.png"/><Relationship Id="rId71" Type="http://schemas.openxmlformats.org/officeDocument/2006/relationships/image" Target="../media/image1409.png"/><Relationship Id="rId92" Type="http://schemas.openxmlformats.org/officeDocument/2006/relationships/customXml" Target="../ink/ink1998.xml"/><Relationship Id="rId2" Type="http://schemas.openxmlformats.org/officeDocument/2006/relationships/notesSlide" Target="../notesSlides/notesSlide11.xml"/><Relationship Id="rId29" Type="http://schemas.openxmlformats.org/officeDocument/2006/relationships/image" Target="../media/image1389.png"/><Relationship Id="rId24" Type="http://schemas.openxmlformats.org/officeDocument/2006/relationships/customXml" Target="../ink/ink1964.xml"/><Relationship Id="rId40" Type="http://schemas.openxmlformats.org/officeDocument/2006/relationships/customXml" Target="../ink/ink1972.xml"/><Relationship Id="rId45" Type="http://schemas.openxmlformats.org/officeDocument/2006/relationships/image" Target="../media/image1397.png"/><Relationship Id="rId66" Type="http://schemas.openxmlformats.org/officeDocument/2006/relationships/customXml" Target="../ink/ink1985.xml"/><Relationship Id="rId87" Type="http://schemas.openxmlformats.org/officeDocument/2006/relationships/image" Target="../media/image1417.png"/><Relationship Id="rId110" Type="http://schemas.openxmlformats.org/officeDocument/2006/relationships/customXml" Target="../ink/ink2007.xml"/><Relationship Id="rId115" Type="http://schemas.openxmlformats.org/officeDocument/2006/relationships/image" Target="../media/image1431.png"/><Relationship Id="rId131" Type="http://schemas.openxmlformats.org/officeDocument/2006/relationships/image" Target="../media/image1438.png"/><Relationship Id="rId61" Type="http://schemas.openxmlformats.org/officeDocument/2006/relationships/image" Target="../media/image573.png"/><Relationship Id="rId82" Type="http://schemas.openxmlformats.org/officeDocument/2006/relationships/customXml" Target="../ink/ink1993.xml"/><Relationship Id="rId19" Type="http://schemas.openxmlformats.org/officeDocument/2006/relationships/image" Target="../media/image1384.png"/><Relationship Id="rId14" Type="http://schemas.openxmlformats.org/officeDocument/2006/relationships/customXml" Target="../ink/ink1959.xml"/><Relationship Id="rId30" Type="http://schemas.openxmlformats.org/officeDocument/2006/relationships/customXml" Target="../ink/ink1967.xml"/><Relationship Id="rId35" Type="http://schemas.openxmlformats.org/officeDocument/2006/relationships/image" Target="../media/image1392.png"/><Relationship Id="rId56" Type="http://schemas.openxmlformats.org/officeDocument/2006/relationships/customXml" Target="../ink/ink1980.xml"/><Relationship Id="rId77" Type="http://schemas.openxmlformats.org/officeDocument/2006/relationships/image" Target="../media/image1412.png"/><Relationship Id="rId100" Type="http://schemas.openxmlformats.org/officeDocument/2006/relationships/customXml" Target="../ink/ink2002.xml"/><Relationship Id="rId105" Type="http://schemas.openxmlformats.org/officeDocument/2006/relationships/image" Target="../media/image1426.png"/><Relationship Id="rId126" Type="http://schemas.openxmlformats.org/officeDocument/2006/relationships/customXml" Target="../ink/ink2015.xml"/><Relationship Id="rId8" Type="http://schemas.openxmlformats.org/officeDocument/2006/relationships/customXml" Target="../ink/ink1956.xml"/><Relationship Id="rId51" Type="http://schemas.openxmlformats.org/officeDocument/2006/relationships/image" Target="../media/image1400.png"/><Relationship Id="rId72" Type="http://schemas.openxmlformats.org/officeDocument/2006/relationships/customXml" Target="../ink/ink1988.xml"/><Relationship Id="rId93" Type="http://schemas.openxmlformats.org/officeDocument/2006/relationships/image" Target="../media/image1420.png"/><Relationship Id="rId98" Type="http://schemas.openxmlformats.org/officeDocument/2006/relationships/customXml" Target="../ink/ink2001.xml"/><Relationship Id="rId121" Type="http://schemas.openxmlformats.org/officeDocument/2006/relationships/image" Target="../media/image1434.png"/><Relationship Id="rId3" Type="http://schemas.openxmlformats.org/officeDocument/2006/relationships/image" Target="../media/image1301.emf"/><Relationship Id="rId25" Type="http://schemas.openxmlformats.org/officeDocument/2006/relationships/image" Target="../media/image1387.png"/><Relationship Id="rId46" Type="http://schemas.openxmlformats.org/officeDocument/2006/relationships/customXml" Target="../ink/ink1975.xml"/><Relationship Id="rId67" Type="http://schemas.openxmlformats.org/officeDocument/2006/relationships/image" Target="../media/image1407.png"/><Relationship Id="rId116" Type="http://schemas.openxmlformats.org/officeDocument/2006/relationships/customXml" Target="../ink/ink2010.xml"/><Relationship Id="rId20" Type="http://schemas.openxmlformats.org/officeDocument/2006/relationships/customXml" Target="../ink/ink1962.xml"/><Relationship Id="rId41" Type="http://schemas.openxmlformats.org/officeDocument/2006/relationships/image" Target="../media/image1395.png"/><Relationship Id="rId62" Type="http://schemas.openxmlformats.org/officeDocument/2006/relationships/customXml" Target="../ink/ink1983.xml"/><Relationship Id="rId83" Type="http://schemas.openxmlformats.org/officeDocument/2006/relationships/image" Target="../media/image1415.png"/><Relationship Id="rId88" Type="http://schemas.openxmlformats.org/officeDocument/2006/relationships/customXml" Target="../ink/ink1996.xml"/><Relationship Id="rId111" Type="http://schemas.openxmlformats.org/officeDocument/2006/relationships/image" Target="../media/image1429.png"/><Relationship Id="rId15" Type="http://schemas.openxmlformats.org/officeDocument/2006/relationships/image" Target="../media/image1382.png"/><Relationship Id="rId36" Type="http://schemas.openxmlformats.org/officeDocument/2006/relationships/customXml" Target="../ink/ink1970.xml"/><Relationship Id="rId57" Type="http://schemas.openxmlformats.org/officeDocument/2006/relationships/image" Target="../media/image1403.png"/><Relationship Id="rId106" Type="http://schemas.openxmlformats.org/officeDocument/2006/relationships/customXml" Target="../ink/ink2005.xml"/><Relationship Id="rId127" Type="http://schemas.openxmlformats.org/officeDocument/2006/relationships/image" Target="../media/image1376.png"/><Relationship Id="rId10" Type="http://schemas.openxmlformats.org/officeDocument/2006/relationships/customXml" Target="../ink/ink1957.xml"/><Relationship Id="rId31" Type="http://schemas.openxmlformats.org/officeDocument/2006/relationships/image" Target="../media/image1390.png"/><Relationship Id="rId52" Type="http://schemas.openxmlformats.org/officeDocument/2006/relationships/customXml" Target="../ink/ink1978.xml"/><Relationship Id="rId73" Type="http://schemas.openxmlformats.org/officeDocument/2006/relationships/image" Target="../media/image1410.png"/><Relationship Id="rId78" Type="http://schemas.openxmlformats.org/officeDocument/2006/relationships/customXml" Target="../ink/ink1991.xml"/><Relationship Id="rId94" Type="http://schemas.openxmlformats.org/officeDocument/2006/relationships/customXml" Target="../ink/ink1999.xml"/><Relationship Id="rId99" Type="http://schemas.openxmlformats.org/officeDocument/2006/relationships/image" Target="../media/image1423.png"/><Relationship Id="rId101" Type="http://schemas.openxmlformats.org/officeDocument/2006/relationships/image" Target="../media/image1424.png"/><Relationship Id="rId122" Type="http://schemas.openxmlformats.org/officeDocument/2006/relationships/customXml" Target="../ink/ink2013.xml"/><Relationship Id="rId4" Type="http://schemas.openxmlformats.org/officeDocument/2006/relationships/customXml" Target="../ink/ink1954.xml"/><Relationship Id="rId9" Type="http://schemas.openxmlformats.org/officeDocument/2006/relationships/image" Target="../media/image1379.png"/><Relationship Id="rId26" Type="http://schemas.openxmlformats.org/officeDocument/2006/relationships/customXml" Target="../ink/ink1965.xml"/></Relationships>
</file>

<file path=ppt/slides/_rels/slide12.xml.rels><?xml version="1.0" encoding="UTF-8" standalone="yes"?>
<Relationships xmlns="http://schemas.openxmlformats.org/package/2006/relationships"><Relationship Id="rId117" Type="http://schemas.openxmlformats.org/officeDocument/2006/relationships/image" Target="../media/image1490.png"/><Relationship Id="rId671" Type="http://schemas.openxmlformats.org/officeDocument/2006/relationships/customXml" Target="../ink/ink2351.xml"/><Relationship Id="rId21" Type="http://schemas.openxmlformats.org/officeDocument/2006/relationships/image" Target="../media/image1444.png"/><Relationship Id="rId324" Type="http://schemas.openxmlformats.org/officeDocument/2006/relationships/customXml" Target="../ink/ink2177.xml"/><Relationship Id="rId531" Type="http://schemas.openxmlformats.org/officeDocument/2006/relationships/customXml" Target="../ink/ink2281.xml"/><Relationship Id="rId629" Type="http://schemas.openxmlformats.org/officeDocument/2006/relationships/customXml" Target="../ink/ink2330.xml"/><Relationship Id="rId170" Type="http://schemas.openxmlformats.org/officeDocument/2006/relationships/customXml" Target="../ink/ink2100.xml"/><Relationship Id="rId268" Type="http://schemas.openxmlformats.org/officeDocument/2006/relationships/customXml" Target="../ink/ink2149.xml"/><Relationship Id="rId475" Type="http://schemas.openxmlformats.org/officeDocument/2006/relationships/image" Target="../media/image1668.png"/><Relationship Id="rId682" Type="http://schemas.openxmlformats.org/officeDocument/2006/relationships/image" Target="../media/image1769.png"/><Relationship Id="rId32" Type="http://schemas.openxmlformats.org/officeDocument/2006/relationships/customXml" Target="../ink/ink2031.xml"/><Relationship Id="rId128" Type="http://schemas.openxmlformats.org/officeDocument/2006/relationships/customXml" Target="../ink/ink2079.xml"/><Relationship Id="rId335" Type="http://schemas.openxmlformats.org/officeDocument/2006/relationships/image" Target="../media/image1599.png"/><Relationship Id="rId542" Type="http://schemas.openxmlformats.org/officeDocument/2006/relationships/image" Target="../media/image1700.png"/><Relationship Id="rId181" Type="http://schemas.openxmlformats.org/officeDocument/2006/relationships/image" Target="../media/image1522.png"/><Relationship Id="rId402" Type="http://schemas.openxmlformats.org/officeDocument/2006/relationships/customXml" Target="../ink/ink2216.xml"/><Relationship Id="rId279" Type="http://schemas.openxmlformats.org/officeDocument/2006/relationships/image" Target="../media/image1571.png"/><Relationship Id="rId486" Type="http://schemas.openxmlformats.org/officeDocument/2006/relationships/customXml" Target="../ink/ink2258.xml"/><Relationship Id="rId693" Type="http://schemas.openxmlformats.org/officeDocument/2006/relationships/customXml" Target="../ink/ink2362.xml"/><Relationship Id="rId707" Type="http://schemas.openxmlformats.org/officeDocument/2006/relationships/customXml" Target="../ink/ink2369.xml"/><Relationship Id="rId43" Type="http://schemas.openxmlformats.org/officeDocument/2006/relationships/image" Target="../media/image1454.png"/><Relationship Id="rId139" Type="http://schemas.openxmlformats.org/officeDocument/2006/relationships/image" Target="../media/image1501.png"/><Relationship Id="rId346" Type="http://schemas.openxmlformats.org/officeDocument/2006/relationships/customXml" Target="../ink/ink2188.xml"/><Relationship Id="rId553" Type="http://schemas.openxmlformats.org/officeDocument/2006/relationships/customXml" Target="../ink/ink2292.xml"/><Relationship Id="rId192" Type="http://schemas.openxmlformats.org/officeDocument/2006/relationships/customXml" Target="../ink/ink2111.xml"/><Relationship Id="rId206" Type="http://schemas.openxmlformats.org/officeDocument/2006/relationships/customXml" Target="../ink/ink2118.xml"/><Relationship Id="rId413" Type="http://schemas.openxmlformats.org/officeDocument/2006/relationships/image" Target="../media/image1637.png"/><Relationship Id="rId497" Type="http://schemas.openxmlformats.org/officeDocument/2006/relationships/image" Target="../media/image1678.png"/><Relationship Id="rId620" Type="http://schemas.openxmlformats.org/officeDocument/2006/relationships/image" Target="../media/image1738.png"/><Relationship Id="rId718" Type="http://schemas.openxmlformats.org/officeDocument/2006/relationships/image" Target="../media/image1787.png"/><Relationship Id="rId357" Type="http://schemas.openxmlformats.org/officeDocument/2006/relationships/image" Target="../media/image1610.png"/><Relationship Id="rId54" Type="http://schemas.openxmlformats.org/officeDocument/2006/relationships/customXml" Target="../ink/ink2042.xml"/><Relationship Id="rId217" Type="http://schemas.openxmlformats.org/officeDocument/2006/relationships/image" Target="../media/image1540.png"/><Relationship Id="rId564" Type="http://schemas.openxmlformats.org/officeDocument/2006/relationships/image" Target="../media/image1711.png"/><Relationship Id="rId424" Type="http://schemas.openxmlformats.org/officeDocument/2006/relationships/customXml" Target="../ink/ink2227.xml"/><Relationship Id="rId631" Type="http://schemas.openxmlformats.org/officeDocument/2006/relationships/customXml" Target="../ink/ink2331.xml"/><Relationship Id="rId270" Type="http://schemas.openxmlformats.org/officeDocument/2006/relationships/customXml" Target="../ink/ink2150.xml"/><Relationship Id="rId65" Type="http://schemas.openxmlformats.org/officeDocument/2006/relationships/image" Target="../media/image1465.png"/><Relationship Id="rId130" Type="http://schemas.openxmlformats.org/officeDocument/2006/relationships/customXml" Target="../ink/ink2080.xml"/><Relationship Id="rId368" Type="http://schemas.openxmlformats.org/officeDocument/2006/relationships/customXml" Target="../ink/ink2199.xml"/><Relationship Id="rId575" Type="http://schemas.openxmlformats.org/officeDocument/2006/relationships/customXml" Target="../ink/ink2303.xml"/><Relationship Id="rId228" Type="http://schemas.openxmlformats.org/officeDocument/2006/relationships/customXml" Target="../ink/ink2129.xml"/><Relationship Id="rId435" Type="http://schemas.openxmlformats.org/officeDocument/2006/relationships/image" Target="../media/image1648.png"/><Relationship Id="rId642" Type="http://schemas.openxmlformats.org/officeDocument/2006/relationships/image" Target="../media/image1749.png"/><Relationship Id="rId281" Type="http://schemas.openxmlformats.org/officeDocument/2006/relationships/image" Target="../media/image1572.png"/><Relationship Id="rId502" Type="http://schemas.openxmlformats.org/officeDocument/2006/relationships/customXml" Target="../ink/ink2266.xml"/><Relationship Id="rId76" Type="http://schemas.openxmlformats.org/officeDocument/2006/relationships/customXml" Target="../ink/ink2053.xml"/><Relationship Id="rId141" Type="http://schemas.openxmlformats.org/officeDocument/2006/relationships/image" Target="../media/image1502.png"/><Relationship Id="rId379" Type="http://schemas.openxmlformats.org/officeDocument/2006/relationships/image" Target="../media/image1621.png"/><Relationship Id="rId586" Type="http://schemas.openxmlformats.org/officeDocument/2006/relationships/image" Target="../media/image1722.png"/><Relationship Id="rId7" Type="http://schemas.openxmlformats.org/officeDocument/2006/relationships/image" Target="../media/image14370.png"/><Relationship Id="rId239" Type="http://schemas.openxmlformats.org/officeDocument/2006/relationships/image" Target="../media/image1551.png"/><Relationship Id="rId446" Type="http://schemas.openxmlformats.org/officeDocument/2006/relationships/customXml" Target="../ink/ink2238.xml"/><Relationship Id="rId653" Type="http://schemas.openxmlformats.org/officeDocument/2006/relationships/customXml" Target="../ink/ink2342.xml"/><Relationship Id="rId292" Type="http://schemas.openxmlformats.org/officeDocument/2006/relationships/customXml" Target="../ink/ink2161.xml"/><Relationship Id="rId306" Type="http://schemas.openxmlformats.org/officeDocument/2006/relationships/customXml" Target="../ink/ink2168.xml"/><Relationship Id="rId87" Type="http://schemas.openxmlformats.org/officeDocument/2006/relationships/image" Target="../media/image1476.png"/><Relationship Id="rId513" Type="http://schemas.openxmlformats.org/officeDocument/2006/relationships/image" Target="../media/image1686.png"/><Relationship Id="rId597" Type="http://schemas.openxmlformats.org/officeDocument/2006/relationships/customXml" Target="../ink/ink2314.xml"/><Relationship Id="rId720" Type="http://schemas.openxmlformats.org/officeDocument/2006/relationships/image" Target="../media/image1788.png"/><Relationship Id="rId152" Type="http://schemas.openxmlformats.org/officeDocument/2006/relationships/customXml" Target="../ink/ink2091.xml"/><Relationship Id="rId457" Type="http://schemas.openxmlformats.org/officeDocument/2006/relationships/image" Target="../media/image1659.png"/><Relationship Id="rId664" Type="http://schemas.openxmlformats.org/officeDocument/2006/relationships/image" Target="../media/image1760.png"/><Relationship Id="rId14" Type="http://schemas.openxmlformats.org/officeDocument/2006/relationships/customXml" Target="../ink/ink2022.xml"/><Relationship Id="rId317" Type="http://schemas.openxmlformats.org/officeDocument/2006/relationships/image" Target="../media/image1590.png"/><Relationship Id="rId524" Type="http://schemas.openxmlformats.org/officeDocument/2006/relationships/customXml" Target="../ink/ink2277.xml"/><Relationship Id="rId98" Type="http://schemas.openxmlformats.org/officeDocument/2006/relationships/customXml" Target="../ink/ink2064.xml"/><Relationship Id="rId163" Type="http://schemas.openxmlformats.org/officeDocument/2006/relationships/image" Target="../media/image1513.png"/><Relationship Id="rId370" Type="http://schemas.openxmlformats.org/officeDocument/2006/relationships/customXml" Target="../ink/ink2200.xml"/><Relationship Id="rId230" Type="http://schemas.openxmlformats.org/officeDocument/2006/relationships/customXml" Target="../ink/ink2130.xml"/><Relationship Id="rId468" Type="http://schemas.openxmlformats.org/officeDocument/2006/relationships/customXml" Target="../ink/ink2249.xml"/><Relationship Id="rId675" Type="http://schemas.openxmlformats.org/officeDocument/2006/relationships/customXml" Target="../ink/ink2353.xml"/><Relationship Id="rId25" Type="http://schemas.openxmlformats.org/officeDocument/2006/relationships/image" Target="../media/image1446.png"/><Relationship Id="rId328" Type="http://schemas.openxmlformats.org/officeDocument/2006/relationships/customXml" Target="../ink/ink2179.xml"/><Relationship Id="rId535" Type="http://schemas.openxmlformats.org/officeDocument/2006/relationships/customXml" Target="../ink/ink2283.xml"/><Relationship Id="rId174" Type="http://schemas.openxmlformats.org/officeDocument/2006/relationships/customXml" Target="../ink/ink2102.xml"/><Relationship Id="rId381" Type="http://schemas.openxmlformats.org/officeDocument/2006/relationships/image" Target="../media/image12860.png"/><Relationship Id="rId602" Type="http://schemas.openxmlformats.org/officeDocument/2006/relationships/image" Target="../media/image1730.png"/><Relationship Id="rId241" Type="http://schemas.openxmlformats.org/officeDocument/2006/relationships/image" Target="../media/image1552.png"/><Relationship Id="rId479" Type="http://schemas.openxmlformats.org/officeDocument/2006/relationships/image" Target="../media/image1670.png"/><Relationship Id="rId686" Type="http://schemas.openxmlformats.org/officeDocument/2006/relationships/image" Target="../media/image1771.png"/><Relationship Id="rId36" Type="http://schemas.openxmlformats.org/officeDocument/2006/relationships/customXml" Target="../ink/ink2033.xml"/><Relationship Id="rId339" Type="http://schemas.openxmlformats.org/officeDocument/2006/relationships/image" Target="../media/image1601.png"/><Relationship Id="rId546" Type="http://schemas.openxmlformats.org/officeDocument/2006/relationships/image" Target="../media/image1702.png"/><Relationship Id="rId101" Type="http://schemas.openxmlformats.org/officeDocument/2006/relationships/image" Target="../media/image1482.png"/><Relationship Id="rId185" Type="http://schemas.openxmlformats.org/officeDocument/2006/relationships/image" Target="../media/image1524.png"/><Relationship Id="rId406" Type="http://schemas.openxmlformats.org/officeDocument/2006/relationships/customXml" Target="../ink/ink2218.xml"/><Relationship Id="rId392" Type="http://schemas.openxmlformats.org/officeDocument/2006/relationships/customXml" Target="../ink/ink2211.xml"/><Relationship Id="rId613" Type="http://schemas.openxmlformats.org/officeDocument/2006/relationships/customXml" Target="../ink/ink2322.xml"/><Relationship Id="rId697" Type="http://schemas.openxmlformats.org/officeDocument/2006/relationships/customXml" Target="../ink/ink2364.xml"/><Relationship Id="rId252" Type="http://schemas.openxmlformats.org/officeDocument/2006/relationships/customXml" Target="../ink/ink2141.xml"/><Relationship Id="rId47" Type="http://schemas.openxmlformats.org/officeDocument/2006/relationships/image" Target="../media/image1456.png"/><Relationship Id="rId112" Type="http://schemas.openxmlformats.org/officeDocument/2006/relationships/customXml" Target="../ink/ink2071.xml"/><Relationship Id="rId557" Type="http://schemas.openxmlformats.org/officeDocument/2006/relationships/customXml" Target="../ink/ink2294.xml"/><Relationship Id="rId196" Type="http://schemas.openxmlformats.org/officeDocument/2006/relationships/customXml" Target="../ink/ink2113.xml"/><Relationship Id="rId417" Type="http://schemas.openxmlformats.org/officeDocument/2006/relationships/image" Target="../media/image1639.png"/><Relationship Id="rId624" Type="http://schemas.openxmlformats.org/officeDocument/2006/relationships/image" Target="../media/image1740.png"/><Relationship Id="rId263" Type="http://schemas.openxmlformats.org/officeDocument/2006/relationships/image" Target="../media/image1563.png"/><Relationship Id="rId470" Type="http://schemas.openxmlformats.org/officeDocument/2006/relationships/customXml" Target="../ink/ink2250.xml"/><Relationship Id="rId58" Type="http://schemas.openxmlformats.org/officeDocument/2006/relationships/customXml" Target="../ink/ink2044.xml"/><Relationship Id="rId123" Type="http://schemas.openxmlformats.org/officeDocument/2006/relationships/image" Target="../media/image1493.png"/><Relationship Id="rId330" Type="http://schemas.openxmlformats.org/officeDocument/2006/relationships/customXml" Target="../ink/ink2180.xml"/><Relationship Id="rId568" Type="http://schemas.openxmlformats.org/officeDocument/2006/relationships/image" Target="../media/image1713.png"/><Relationship Id="rId428" Type="http://schemas.openxmlformats.org/officeDocument/2006/relationships/customXml" Target="../ink/ink2229.xml"/><Relationship Id="rId635" Type="http://schemas.openxmlformats.org/officeDocument/2006/relationships/customXml" Target="../ink/ink2333.xml"/><Relationship Id="rId274" Type="http://schemas.openxmlformats.org/officeDocument/2006/relationships/customXml" Target="../ink/ink2152.xml"/><Relationship Id="rId481" Type="http://schemas.openxmlformats.org/officeDocument/2006/relationships/image" Target="../media/image1671.png"/><Relationship Id="rId702" Type="http://schemas.openxmlformats.org/officeDocument/2006/relationships/image" Target="../media/image1779.png"/><Relationship Id="rId69" Type="http://schemas.openxmlformats.org/officeDocument/2006/relationships/image" Target="../media/image1467.png"/><Relationship Id="rId134" Type="http://schemas.openxmlformats.org/officeDocument/2006/relationships/customXml" Target="../ink/ink2082.xml"/><Relationship Id="rId579" Type="http://schemas.openxmlformats.org/officeDocument/2006/relationships/customXml" Target="../ink/ink2305.xml"/><Relationship Id="rId341" Type="http://schemas.openxmlformats.org/officeDocument/2006/relationships/image" Target="../media/image1602.png"/><Relationship Id="rId439" Type="http://schemas.openxmlformats.org/officeDocument/2006/relationships/image" Target="../media/image1650.png"/><Relationship Id="rId646" Type="http://schemas.openxmlformats.org/officeDocument/2006/relationships/image" Target="../media/image1751.png"/><Relationship Id="rId201" Type="http://schemas.openxmlformats.org/officeDocument/2006/relationships/image" Target="../media/image1532.png"/><Relationship Id="rId285" Type="http://schemas.openxmlformats.org/officeDocument/2006/relationships/image" Target="../media/image1574.png"/><Relationship Id="rId506" Type="http://schemas.openxmlformats.org/officeDocument/2006/relationships/customXml" Target="../ink/ink2268.xml"/><Relationship Id="rId492" Type="http://schemas.openxmlformats.org/officeDocument/2006/relationships/customXml" Target="../ink/ink2261.xml"/><Relationship Id="rId713" Type="http://schemas.openxmlformats.org/officeDocument/2006/relationships/customXml" Target="../ink/ink2372.xml"/><Relationship Id="rId145" Type="http://schemas.openxmlformats.org/officeDocument/2006/relationships/image" Target="../media/image1504.png"/><Relationship Id="rId352" Type="http://schemas.openxmlformats.org/officeDocument/2006/relationships/customXml" Target="../ink/ink2191.xml"/><Relationship Id="rId212" Type="http://schemas.openxmlformats.org/officeDocument/2006/relationships/customXml" Target="../ink/ink2121.xml"/><Relationship Id="rId657" Type="http://schemas.openxmlformats.org/officeDocument/2006/relationships/customXml" Target="../ink/ink2344.xml"/><Relationship Id="rId296" Type="http://schemas.openxmlformats.org/officeDocument/2006/relationships/customXml" Target="../ink/ink2163.xml"/><Relationship Id="rId517" Type="http://schemas.openxmlformats.org/officeDocument/2006/relationships/image" Target="../media/image1688.png"/><Relationship Id="rId724" Type="http://schemas.openxmlformats.org/officeDocument/2006/relationships/image" Target="../media/image1790.png"/><Relationship Id="rId60" Type="http://schemas.openxmlformats.org/officeDocument/2006/relationships/customXml" Target="../ink/ink2045.xml"/><Relationship Id="rId156" Type="http://schemas.openxmlformats.org/officeDocument/2006/relationships/customXml" Target="../ink/ink2093.xml"/><Relationship Id="rId363" Type="http://schemas.openxmlformats.org/officeDocument/2006/relationships/image" Target="../media/image1613.png"/><Relationship Id="rId570" Type="http://schemas.openxmlformats.org/officeDocument/2006/relationships/image" Target="../media/image1714.png"/><Relationship Id="rId223" Type="http://schemas.openxmlformats.org/officeDocument/2006/relationships/image" Target="../media/image1543.png"/><Relationship Id="rId430" Type="http://schemas.openxmlformats.org/officeDocument/2006/relationships/customXml" Target="../ink/ink2230.xml"/><Relationship Id="rId668" Type="http://schemas.openxmlformats.org/officeDocument/2006/relationships/image" Target="../media/image1762.png"/><Relationship Id="rId18" Type="http://schemas.openxmlformats.org/officeDocument/2006/relationships/customXml" Target="../ink/ink2024.xml"/><Relationship Id="rId528" Type="http://schemas.openxmlformats.org/officeDocument/2006/relationships/customXml" Target="../ink/ink2279.xml"/><Relationship Id="rId167" Type="http://schemas.openxmlformats.org/officeDocument/2006/relationships/image" Target="../media/image1515.png"/><Relationship Id="rId374" Type="http://schemas.openxmlformats.org/officeDocument/2006/relationships/customXml" Target="../ink/ink2202.xml"/><Relationship Id="rId581" Type="http://schemas.openxmlformats.org/officeDocument/2006/relationships/customXml" Target="../ink/ink2306.xml"/><Relationship Id="rId71" Type="http://schemas.openxmlformats.org/officeDocument/2006/relationships/image" Target="../media/image1468.png"/><Relationship Id="rId234" Type="http://schemas.openxmlformats.org/officeDocument/2006/relationships/customXml" Target="../ink/ink2132.xml"/><Relationship Id="rId679" Type="http://schemas.openxmlformats.org/officeDocument/2006/relationships/customXml" Target="../ink/ink2355.xml"/><Relationship Id="rId2" Type="http://schemas.openxmlformats.org/officeDocument/2006/relationships/image" Target="../media/image14010.png"/><Relationship Id="rId29" Type="http://schemas.openxmlformats.org/officeDocument/2006/relationships/image" Target="../media/image1448.png"/><Relationship Id="rId441" Type="http://schemas.openxmlformats.org/officeDocument/2006/relationships/image" Target="../media/image1651.png"/><Relationship Id="rId539" Type="http://schemas.openxmlformats.org/officeDocument/2006/relationships/customXml" Target="../ink/ink2285.xml"/><Relationship Id="rId178" Type="http://schemas.openxmlformats.org/officeDocument/2006/relationships/customXml" Target="../ink/ink2104.xml"/><Relationship Id="rId301" Type="http://schemas.openxmlformats.org/officeDocument/2006/relationships/image" Target="../media/image1582.png"/><Relationship Id="rId82" Type="http://schemas.openxmlformats.org/officeDocument/2006/relationships/customXml" Target="../ink/ink2056.xml"/><Relationship Id="rId203" Type="http://schemas.openxmlformats.org/officeDocument/2006/relationships/image" Target="../media/image1533.png"/><Relationship Id="rId385" Type="http://schemas.openxmlformats.org/officeDocument/2006/relationships/image" Target="../media/image1623.png"/><Relationship Id="rId592" Type="http://schemas.openxmlformats.org/officeDocument/2006/relationships/image" Target="../media/image1725.png"/><Relationship Id="rId606" Type="http://schemas.openxmlformats.org/officeDocument/2006/relationships/image" Target="../media/image1732.png"/><Relationship Id="rId648" Type="http://schemas.openxmlformats.org/officeDocument/2006/relationships/image" Target="../media/image1752.png"/><Relationship Id="rId245" Type="http://schemas.openxmlformats.org/officeDocument/2006/relationships/image" Target="../media/image1554.png"/><Relationship Id="rId287" Type="http://schemas.openxmlformats.org/officeDocument/2006/relationships/image" Target="../media/image1575.png"/><Relationship Id="rId410" Type="http://schemas.openxmlformats.org/officeDocument/2006/relationships/customXml" Target="../ink/ink2220.xml"/><Relationship Id="rId452" Type="http://schemas.openxmlformats.org/officeDocument/2006/relationships/customXml" Target="../ink/ink2241.xml"/><Relationship Id="rId494" Type="http://schemas.openxmlformats.org/officeDocument/2006/relationships/customXml" Target="../ink/ink2262.xml"/><Relationship Id="rId508" Type="http://schemas.openxmlformats.org/officeDocument/2006/relationships/customXml" Target="../ink/ink2269.xml"/><Relationship Id="rId715" Type="http://schemas.openxmlformats.org/officeDocument/2006/relationships/customXml" Target="../ink/ink2373.xml"/><Relationship Id="rId105" Type="http://schemas.openxmlformats.org/officeDocument/2006/relationships/image" Target="../media/image1484.png"/><Relationship Id="rId147" Type="http://schemas.openxmlformats.org/officeDocument/2006/relationships/image" Target="../media/image1505.png"/><Relationship Id="rId312" Type="http://schemas.openxmlformats.org/officeDocument/2006/relationships/customXml" Target="../ink/ink2171.xml"/><Relationship Id="rId354" Type="http://schemas.openxmlformats.org/officeDocument/2006/relationships/customXml" Target="../ink/ink2192.xml"/><Relationship Id="rId51" Type="http://schemas.openxmlformats.org/officeDocument/2006/relationships/image" Target="../media/image1458.png"/><Relationship Id="rId93" Type="http://schemas.openxmlformats.org/officeDocument/2006/relationships/image" Target="../media/image1478.png"/><Relationship Id="rId189" Type="http://schemas.openxmlformats.org/officeDocument/2006/relationships/image" Target="../media/image1526.png"/><Relationship Id="rId396" Type="http://schemas.openxmlformats.org/officeDocument/2006/relationships/customXml" Target="../ink/ink2213.xml"/><Relationship Id="rId561" Type="http://schemas.openxmlformats.org/officeDocument/2006/relationships/customXml" Target="../ink/ink2296.xml"/><Relationship Id="rId617" Type="http://schemas.openxmlformats.org/officeDocument/2006/relationships/customXml" Target="../ink/ink2324.xml"/><Relationship Id="rId659" Type="http://schemas.openxmlformats.org/officeDocument/2006/relationships/customXml" Target="../ink/ink2345.xml"/><Relationship Id="rId214" Type="http://schemas.openxmlformats.org/officeDocument/2006/relationships/customXml" Target="../ink/ink2122.xml"/><Relationship Id="rId256" Type="http://schemas.openxmlformats.org/officeDocument/2006/relationships/customXml" Target="../ink/ink2143.xml"/><Relationship Id="rId298" Type="http://schemas.openxmlformats.org/officeDocument/2006/relationships/customXml" Target="../ink/ink2164.xml"/><Relationship Id="rId421" Type="http://schemas.openxmlformats.org/officeDocument/2006/relationships/image" Target="../media/image1641.png"/><Relationship Id="rId463" Type="http://schemas.openxmlformats.org/officeDocument/2006/relationships/image" Target="../media/image1662.png"/><Relationship Id="rId519" Type="http://schemas.openxmlformats.org/officeDocument/2006/relationships/image" Target="../media/image1689.png"/><Relationship Id="rId670" Type="http://schemas.openxmlformats.org/officeDocument/2006/relationships/image" Target="../media/image1763.png"/><Relationship Id="rId116" Type="http://schemas.openxmlformats.org/officeDocument/2006/relationships/customXml" Target="../ink/ink2073.xml"/><Relationship Id="rId158" Type="http://schemas.openxmlformats.org/officeDocument/2006/relationships/customXml" Target="../ink/ink2094.xml"/><Relationship Id="rId323" Type="http://schemas.openxmlformats.org/officeDocument/2006/relationships/image" Target="../media/image1593.png"/><Relationship Id="rId530" Type="http://schemas.openxmlformats.org/officeDocument/2006/relationships/customXml" Target="../ink/ink2280.xml"/><Relationship Id="rId20" Type="http://schemas.openxmlformats.org/officeDocument/2006/relationships/customXml" Target="../ink/ink2025.xml"/><Relationship Id="rId62" Type="http://schemas.openxmlformats.org/officeDocument/2006/relationships/customXml" Target="../ink/ink2046.xml"/><Relationship Id="rId365" Type="http://schemas.openxmlformats.org/officeDocument/2006/relationships/image" Target="../media/image1614.png"/><Relationship Id="rId572" Type="http://schemas.openxmlformats.org/officeDocument/2006/relationships/image" Target="../media/image1715.png"/><Relationship Id="rId628" Type="http://schemas.openxmlformats.org/officeDocument/2006/relationships/image" Target="../media/image1742.png"/><Relationship Id="rId225" Type="http://schemas.openxmlformats.org/officeDocument/2006/relationships/image" Target="../media/image1544.png"/><Relationship Id="rId267" Type="http://schemas.openxmlformats.org/officeDocument/2006/relationships/image" Target="../media/image1565.png"/><Relationship Id="rId432" Type="http://schemas.openxmlformats.org/officeDocument/2006/relationships/customXml" Target="../ink/ink2231.xml"/><Relationship Id="rId474" Type="http://schemas.openxmlformats.org/officeDocument/2006/relationships/customXml" Target="../ink/ink2252.xml"/><Relationship Id="rId127" Type="http://schemas.openxmlformats.org/officeDocument/2006/relationships/image" Target="../media/image1495.png"/><Relationship Id="rId681" Type="http://schemas.openxmlformats.org/officeDocument/2006/relationships/customXml" Target="../ink/ink2356.xml"/><Relationship Id="rId31" Type="http://schemas.openxmlformats.org/officeDocument/2006/relationships/image" Target="../media/image1449.png"/><Relationship Id="rId73" Type="http://schemas.openxmlformats.org/officeDocument/2006/relationships/image" Target="../media/image1469.png"/><Relationship Id="rId169" Type="http://schemas.openxmlformats.org/officeDocument/2006/relationships/image" Target="../media/image1516.png"/><Relationship Id="rId334" Type="http://schemas.openxmlformats.org/officeDocument/2006/relationships/customXml" Target="../ink/ink2182.xml"/><Relationship Id="rId376" Type="http://schemas.openxmlformats.org/officeDocument/2006/relationships/customXml" Target="../ink/ink2203.xml"/><Relationship Id="rId541" Type="http://schemas.openxmlformats.org/officeDocument/2006/relationships/customXml" Target="../ink/ink2286.xml"/><Relationship Id="rId583" Type="http://schemas.openxmlformats.org/officeDocument/2006/relationships/customXml" Target="../ink/ink2307.xml"/><Relationship Id="rId639" Type="http://schemas.openxmlformats.org/officeDocument/2006/relationships/customXml" Target="../ink/ink2335.xml"/><Relationship Id="rId4" Type="http://schemas.openxmlformats.org/officeDocument/2006/relationships/image" Target="../media/image16010.png"/><Relationship Id="rId180" Type="http://schemas.openxmlformats.org/officeDocument/2006/relationships/customXml" Target="../ink/ink2105.xml"/><Relationship Id="rId236" Type="http://schemas.openxmlformats.org/officeDocument/2006/relationships/customXml" Target="../ink/ink2133.xml"/><Relationship Id="rId278" Type="http://schemas.openxmlformats.org/officeDocument/2006/relationships/customXml" Target="../ink/ink2154.xml"/><Relationship Id="rId401" Type="http://schemas.openxmlformats.org/officeDocument/2006/relationships/image" Target="../media/image1631.png"/><Relationship Id="rId443" Type="http://schemas.openxmlformats.org/officeDocument/2006/relationships/image" Target="../media/image1652.png"/><Relationship Id="rId650" Type="http://schemas.openxmlformats.org/officeDocument/2006/relationships/image" Target="../media/image1753.png"/><Relationship Id="rId303" Type="http://schemas.openxmlformats.org/officeDocument/2006/relationships/image" Target="../media/image1583.png"/><Relationship Id="rId485" Type="http://schemas.openxmlformats.org/officeDocument/2006/relationships/image" Target="../media/image1673.png"/><Relationship Id="rId692" Type="http://schemas.openxmlformats.org/officeDocument/2006/relationships/image" Target="../media/image1774.png"/><Relationship Id="rId706" Type="http://schemas.openxmlformats.org/officeDocument/2006/relationships/image" Target="../media/image1781.png"/><Relationship Id="rId42" Type="http://schemas.openxmlformats.org/officeDocument/2006/relationships/customXml" Target="../ink/ink2036.xml"/><Relationship Id="rId84" Type="http://schemas.openxmlformats.org/officeDocument/2006/relationships/customXml" Target="../ink/ink2057.xml"/><Relationship Id="rId138" Type="http://schemas.openxmlformats.org/officeDocument/2006/relationships/customXml" Target="../ink/ink2084.xml"/><Relationship Id="rId345" Type="http://schemas.openxmlformats.org/officeDocument/2006/relationships/image" Target="../media/image1604.png"/><Relationship Id="rId387" Type="http://schemas.openxmlformats.org/officeDocument/2006/relationships/image" Target="../media/image1624.png"/><Relationship Id="rId510" Type="http://schemas.openxmlformats.org/officeDocument/2006/relationships/customXml" Target="../ink/ink2270.xml"/><Relationship Id="rId552" Type="http://schemas.openxmlformats.org/officeDocument/2006/relationships/image" Target="../media/image1705.png"/><Relationship Id="rId594" Type="http://schemas.openxmlformats.org/officeDocument/2006/relationships/image" Target="../media/image1726.png"/><Relationship Id="rId608" Type="http://schemas.openxmlformats.org/officeDocument/2006/relationships/image" Target="../media/image1733.png"/><Relationship Id="rId191" Type="http://schemas.openxmlformats.org/officeDocument/2006/relationships/image" Target="../media/image1527.png"/><Relationship Id="rId205" Type="http://schemas.openxmlformats.org/officeDocument/2006/relationships/image" Target="../media/image1534.png"/><Relationship Id="rId247" Type="http://schemas.openxmlformats.org/officeDocument/2006/relationships/image" Target="../media/image1555.png"/><Relationship Id="rId412" Type="http://schemas.openxmlformats.org/officeDocument/2006/relationships/customXml" Target="../ink/ink2221.xml"/><Relationship Id="rId107" Type="http://schemas.openxmlformats.org/officeDocument/2006/relationships/image" Target="../media/image1485.png"/><Relationship Id="rId289" Type="http://schemas.openxmlformats.org/officeDocument/2006/relationships/image" Target="../media/image1576.png"/><Relationship Id="rId454" Type="http://schemas.openxmlformats.org/officeDocument/2006/relationships/customXml" Target="../ink/ink2242.xml"/><Relationship Id="rId496" Type="http://schemas.openxmlformats.org/officeDocument/2006/relationships/customXml" Target="../ink/ink2263.xml"/><Relationship Id="rId661" Type="http://schemas.openxmlformats.org/officeDocument/2006/relationships/customXml" Target="../ink/ink2346.xml"/><Relationship Id="rId717" Type="http://schemas.openxmlformats.org/officeDocument/2006/relationships/customXml" Target="../ink/ink2374.xml"/><Relationship Id="rId11" Type="http://schemas.openxmlformats.org/officeDocument/2006/relationships/image" Target="../media/image1439.png"/><Relationship Id="rId53" Type="http://schemas.openxmlformats.org/officeDocument/2006/relationships/image" Target="../media/image1459.png"/><Relationship Id="rId149" Type="http://schemas.openxmlformats.org/officeDocument/2006/relationships/image" Target="../media/image1506.png"/><Relationship Id="rId314" Type="http://schemas.openxmlformats.org/officeDocument/2006/relationships/customXml" Target="../ink/ink2172.xml"/><Relationship Id="rId356" Type="http://schemas.openxmlformats.org/officeDocument/2006/relationships/customXml" Target="../ink/ink2193.xml"/><Relationship Id="rId398" Type="http://schemas.openxmlformats.org/officeDocument/2006/relationships/customXml" Target="../ink/ink2214.xml"/><Relationship Id="rId521" Type="http://schemas.openxmlformats.org/officeDocument/2006/relationships/image" Target="../media/image1690.png"/><Relationship Id="rId563" Type="http://schemas.openxmlformats.org/officeDocument/2006/relationships/customXml" Target="../ink/ink2297.xml"/><Relationship Id="rId619" Type="http://schemas.openxmlformats.org/officeDocument/2006/relationships/customXml" Target="../ink/ink2325.xml"/><Relationship Id="rId95" Type="http://schemas.openxmlformats.org/officeDocument/2006/relationships/image" Target="../media/image1479.png"/><Relationship Id="rId160" Type="http://schemas.openxmlformats.org/officeDocument/2006/relationships/customXml" Target="../ink/ink2095.xml"/><Relationship Id="rId216" Type="http://schemas.openxmlformats.org/officeDocument/2006/relationships/customXml" Target="../ink/ink2123.xml"/><Relationship Id="rId423" Type="http://schemas.openxmlformats.org/officeDocument/2006/relationships/image" Target="../media/image1642.png"/><Relationship Id="rId258" Type="http://schemas.openxmlformats.org/officeDocument/2006/relationships/customXml" Target="../ink/ink2144.xml"/><Relationship Id="rId465" Type="http://schemas.openxmlformats.org/officeDocument/2006/relationships/image" Target="../media/image1663.png"/><Relationship Id="rId630" Type="http://schemas.openxmlformats.org/officeDocument/2006/relationships/image" Target="../media/image1743.png"/><Relationship Id="rId672" Type="http://schemas.openxmlformats.org/officeDocument/2006/relationships/image" Target="../media/image1764.png"/><Relationship Id="rId22" Type="http://schemas.openxmlformats.org/officeDocument/2006/relationships/customXml" Target="../ink/ink2026.xml"/><Relationship Id="rId64" Type="http://schemas.openxmlformats.org/officeDocument/2006/relationships/customXml" Target="../ink/ink2047.xml"/><Relationship Id="rId118" Type="http://schemas.openxmlformats.org/officeDocument/2006/relationships/customXml" Target="../ink/ink2074.xml"/><Relationship Id="rId325" Type="http://schemas.openxmlformats.org/officeDocument/2006/relationships/image" Target="../media/image1594.png"/><Relationship Id="rId367" Type="http://schemas.openxmlformats.org/officeDocument/2006/relationships/image" Target="../media/image1615.png"/><Relationship Id="rId532" Type="http://schemas.openxmlformats.org/officeDocument/2006/relationships/image" Target="../media/image1695.png"/><Relationship Id="rId574" Type="http://schemas.openxmlformats.org/officeDocument/2006/relationships/image" Target="../media/image1716.png"/><Relationship Id="rId171" Type="http://schemas.openxmlformats.org/officeDocument/2006/relationships/image" Target="../media/image1517.png"/><Relationship Id="rId227" Type="http://schemas.openxmlformats.org/officeDocument/2006/relationships/image" Target="../media/image1545.png"/><Relationship Id="rId269" Type="http://schemas.openxmlformats.org/officeDocument/2006/relationships/image" Target="../media/image1566.png"/><Relationship Id="rId434" Type="http://schemas.openxmlformats.org/officeDocument/2006/relationships/customXml" Target="../ink/ink2232.xml"/><Relationship Id="rId476" Type="http://schemas.openxmlformats.org/officeDocument/2006/relationships/customXml" Target="../ink/ink2253.xml"/><Relationship Id="rId641" Type="http://schemas.openxmlformats.org/officeDocument/2006/relationships/customXml" Target="../ink/ink2336.xml"/><Relationship Id="rId683" Type="http://schemas.openxmlformats.org/officeDocument/2006/relationships/customXml" Target="../ink/ink2357.xml"/><Relationship Id="rId33" Type="http://schemas.openxmlformats.org/officeDocument/2006/relationships/image" Target="../media/image1450.png"/><Relationship Id="rId129" Type="http://schemas.openxmlformats.org/officeDocument/2006/relationships/image" Target="../media/image1496.png"/><Relationship Id="rId280" Type="http://schemas.openxmlformats.org/officeDocument/2006/relationships/customXml" Target="../ink/ink2155.xml"/><Relationship Id="rId336" Type="http://schemas.openxmlformats.org/officeDocument/2006/relationships/customXml" Target="../ink/ink2183.xml"/><Relationship Id="rId501" Type="http://schemas.openxmlformats.org/officeDocument/2006/relationships/image" Target="../media/image1680.png"/><Relationship Id="rId543" Type="http://schemas.openxmlformats.org/officeDocument/2006/relationships/customXml" Target="../ink/ink2287.xml"/><Relationship Id="rId75" Type="http://schemas.openxmlformats.org/officeDocument/2006/relationships/image" Target="../media/image1470.png"/><Relationship Id="rId140" Type="http://schemas.openxmlformats.org/officeDocument/2006/relationships/customXml" Target="../ink/ink2085.xml"/><Relationship Id="rId182" Type="http://schemas.openxmlformats.org/officeDocument/2006/relationships/customXml" Target="../ink/ink2106.xml"/><Relationship Id="rId378" Type="http://schemas.openxmlformats.org/officeDocument/2006/relationships/customXml" Target="../ink/ink2204.xml"/><Relationship Id="rId403" Type="http://schemas.openxmlformats.org/officeDocument/2006/relationships/image" Target="../media/image1632.png"/><Relationship Id="rId585" Type="http://schemas.openxmlformats.org/officeDocument/2006/relationships/customXml" Target="../ink/ink2308.xml"/><Relationship Id="rId6" Type="http://schemas.openxmlformats.org/officeDocument/2006/relationships/customXml" Target="../ink/ink2018.xml"/><Relationship Id="rId238" Type="http://schemas.openxmlformats.org/officeDocument/2006/relationships/customXml" Target="../ink/ink2134.xml"/><Relationship Id="rId445" Type="http://schemas.openxmlformats.org/officeDocument/2006/relationships/image" Target="../media/image1653.png"/><Relationship Id="rId487" Type="http://schemas.openxmlformats.org/officeDocument/2006/relationships/image" Target="../media/image1674.png"/><Relationship Id="rId610" Type="http://schemas.openxmlformats.org/officeDocument/2006/relationships/image" Target="../media/image1734.png"/><Relationship Id="rId652" Type="http://schemas.openxmlformats.org/officeDocument/2006/relationships/image" Target="../media/image1754.png"/><Relationship Id="rId694" Type="http://schemas.openxmlformats.org/officeDocument/2006/relationships/image" Target="../media/image1775.png"/><Relationship Id="rId708" Type="http://schemas.openxmlformats.org/officeDocument/2006/relationships/image" Target="../media/image1782.png"/><Relationship Id="rId291" Type="http://schemas.openxmlformats.org/officeDocument/2006/relationships/image" Target="../media/image1577.png"/><Relationship Id="rId305" Type="http://schemas.openxmlformats.org/officeDocument/2006/relationships/image" Target="../media/image1584.png"/><Relationship Id="rId347" Type="http://schemas.openxmlformats.org/officeDocument/2006/relationships/image" Target="../media/image1605.png"/><Relationship Id="rId512" Type="http://schemas.openxmlformats.org/officeDocument/2006/relationships/customXml" Target="../ink/ink2271.xml"/><Relationship Id="rId44" Type="http://schemas.openxmlformats.org/officeDocument/2006/relationships/customXml" Target="../ink/ink2037.xml"/><Relationship Id="rId86" Type="http://schemas.openxmlformats.org/officeDocument/2006/relationships/customXml" Target="../ink/ink2058.xml"/><Relationship Id="rId151" Type="http://schemas.openxmlformats.org/officeDocument/2006/relationships/image" Target="../media/image1507.png"/><Relationship Id="rId389" Type="http://schemas.openxmlformats.org/officeDocument/2006/relationships/image" Target="../media/image1625.png"/><Relationship Id="rId554" Type="http://schemas.openxmlformats.org/officeDocument/2006/relationships/image" Target="../media/image1706.png"/><Relationship Id="rId596" Type="http://schemas.openxmlformats.org/officeDocument/2006/relationships/image" Target="../media/image1727.png"/><Relationship Id="rId193" Type="http://schemas.openxmlformats.org/officeDocument/2006/relationships/image" Target="../media/image1528.png"/><Relationship Id="rId207" Type="http://schemas.openxmlformats.org/officeDocument/2006/relationships/image" Target="../media/image1535.png"/><Relationship Id="rId249" Type="http://schemas.openxmlformats.org/officeDocument/2006/relationships/image" Target="../media/image1556.png"/><Relationship Id="rId414" Type="http://schemas.openxmlformats.org/officeDocument/2006/relationships/customXml" Target="../ink/ink2222.xml"/><Relationship Id="rId456" Type="http://schemas.openxmlformats.org/officeDocument/2006/relationships/customXml" Target="../ink/ink2243.xml"/><Relationship Id="rId498" Type="http://schemas.openxmlformats.org/officeDocument/2006/relationships/customXml" Target="../ink/ink2264.xml"/><Relationship Id="rId621" Type="http://schemas.openxmlformats.org/officeDocument/2006/relationships/customXml" Target="../ink/ink2326.xml"/><Relationship Id="rId663" Type="http://schemas.openxmlformats.org/officeDocument/2006/relationships/customXml" Target="../ink/ink2347.xml"/><Relationship Id="rId13" Type="http://schemas.openxmlformats.org/officeDocument/2006/relationships/image" Target="../media/image1440.png"/><Relationship Id="rId109" Type="http://schemas.openxmlformats.org/officeDocument/2006/relationships/image" Target="../media/image1486.png"/><Relationship Id="rId260" Type="http://schemas.openxmlformats.org/officeDocument/2006/relationships/customXml" Target="../ink/ink2145.xml"/><Relationship Id="rId316" Type="http://schemas.openxmlformats.org/officeDocument/2006/relationships/customXml" Target="../ink/ink2173.xml"/><Relationship Id="rId523" Type="http://schemas.openxmlformats.org/officeDocument/2006/relationships/image" Target="../media/image1691.png"/><Relationship Id="rId719" Type="http://schemas.openxmlformats.org/officeDocument/2006/relationships/customXml" Target="../ink/ink2375.xml"/><Relationship Id="rId55" Type="http://schemas.openxmlformats.org/officeDocument/2006/relationships/image" Target="../media/image1460.png"/><Relationship Id="rId97" Type="http://schemas.openxmlformats.org/officeDocument/2006/relationships/image" Target="../media/image1480.png"/><Relationship Id="rId120" Type="http://schemas.openxmlformats.org/officeDocument/2006/relationships/customXml" Target="../ink/ink2075.xml"/><Relationship Id="rId358" Type="http://schemas.openxmlformats.org/officeDocument/2006/relationships/customXml" Target="../ink/ink2194.xml"/><Relationship Id="rId565" Type="http://schemas.openxmlformats.org/officeDocument/2006/relationships/customXml" Target="../ink/ink2298.xml"/><Relationship Id="rId162" Type="http://schemas.openxmlformats.org/officeDocument/2006/relationships/customXml" Target="../ink/ink2096.xml"/><Relationship Id="rId218" Type="http://schemas.openxmlformats.org/officeDocument/2006/relationships/customXml" Target="../ink/ink2124.xml"/><Relationship Id="rId425" Type="http://schemas.openxmlformats.org/officeDocument/2006/relationships/image" Target="../media/image1643.png"/><Relationship Id="rId467" Type="http://schemas.openxmlformats.org/officeDocument/2006/relationships/image" Target="../media/image1664.png"/><Relationship Id="rId632" Type="http://schemas.openxmlformats.org/officeDocument/2006/relationships/image" Target="../media/image1744.png"/><Relationship Id="rId271" Type="http://schemas.openxmlformats.org/officeDocument/2006/relationships/image" Target="../media/image1567.png"/><Relationship Id="rId674" Type="http://schemas.openxmlformats.org/officeDocument/2006/relationships/image" Target="../media/image1765.png"/><Relationship Id="rId24" Type="http://schemas.openxmlformats.org/officeDocument/2006/relationships/customXml" Target="../ink/ink2027.xml"/><Relationship Id="rId66" Type="http://schemas.openxmlformats.org/officeDocument/2006/relationships/customXml" Target="../ink/ink2048.xml"/><Relationship Id="rId131" Type="http://schemas.openxmlformats.org/officeDocument/2006/relationships/image" Target="../media/image1497.png"/><Relationship Id="rId327" Type="http://schemas.openxmlformats.org/officeDocument/2006/relationships/image" Target="../media/image1595.png"/><Relationship Id="rId369" Type="http://schemas.openxmlformats.org/officeDocument/2006/relationships/image" Target="../media/image1616.png"/><Relationship Id="rId534" Type="http://schemas.openxmlformats.org/officeDocument/2006/relationships/image" Target="../media/image1696.png"/><Relationship Id="rId576" Type="http://schemas.openxmlformats.org/officeDocument/2006/relationships/image" Target="../media/image1717.png"/><Relationship Id="rId173" Type="http://schemas.openxmlformats.org/officeDocument/2006/relationships/image" Target="../media/image1518.png"/><Relationship Id="rId229" Type="http://schemas.openxmlformats.org/officeDocument/2006/relationships/image" Target="../media/image1546.png"/><Relationship Id="rId380" Type="http://schemas.openxmlformats.org/officeDocument/2006/relationships/customXml" Target="../ink/ink2205.xml"/><Relationship Id="rId436" Type="http://schemas.openxmlformats.org/officeDocument/2006/relationships/customXml" Target="../ink/ink2233.xml"/><Relationship Id="rId601" Type="http://schemas.openxmlformats.org/officeDocument/2006/relationships/customXml" Target="../ink/ink2316.xml"/><Relationship Id="rId643" Type="http://schemas.openxmlformats.org/officeDocument/2006/relationships/customXml" Target="../ink/ink2337.xml"/><Relationship Id="rId240" Type="http://schemas.openxmlformats.org/officeDocument/2006/relationships/customXml" Target="../ink/ink2135.xml"/><Relationship Id="rId478" Type="http://schemas.openxmlformats.org/officeDocument/2006/relationships/customXml" Target="../ink/ink2254.xml"/><Relationship Id="rId685" Type="http://schemas.openxmlformats.org/officeDocument/2006/relationships/customXml" Target="../ink/ink2358.xml"/><Relationship Id="rId35" Type="http://schemas.openxmlformats.org/officeDocument/2006/relationships/image" Target="../media/image1451.png"/><Relationship Id="rId77" Type="http://schemas.openxmlformats.org/officeDocument/2006/relationships/image" Target="../media/image1471.png"/><Relationship Id="rId100" Type="http://schemas.openxmlformats.org/officeDocument/2006/relationships/customXml" Target="../ink/ink2065.xml"/><Relationship Id="rId282" Type="http://schemas.openxmlformats.org/officeDocument/2006/relationships/customXml" Target="../ink/ink2156.xml"/><Relationship Id="rId338" Type="http://schemas.openxmlformats.org/officeDocument/2006/relationships/customXml" Target="../ink/ink2184.xml"/><Relationship Id="rId503" Type="http://schemas.openxmlformats.org/officeDocument/2006/relationships/image" Target="../media/image1681.png"/><Relationship Id="rId545" Type="http://schemas.openxmlformats.org/officeDocument/2006/relationships/customXml" Target="../ink/ink2288.xml"/><Relationship Id="rId587" Type="http://schemas.openxmlformats.org/officeDocument/2006/relationships/customXml" Target="../ink/ink2309.xml"/><Relationship Id="rId710" Type="http://schemas.openxmlformats.org/officeDocument/2006/relationships/image" Target="../media/image1783.png"/><Relationship Id="rId8" Type="http://schemas.openxmlformats.org/officeDocument/2006/relationships/customXml" Target="../ink/ink2019.xml"/><Relationship Id="rId142" Type="http://schemas.openxmlformats.org/officeDocument/2006/relationships/customXml" Target="../ink/ink2086.xml"/><Relationship Id="rId184" Type="http://schemas.openxmlformats.org/officeDocument/2006/relationships/customXml" Target="../ink/ink2107.xml"/><Relationship Id="rId391" Type="http://schemas.openxmlformats.org/officeDocument/2006/relationships/image" Target="../media/image1626.png"/><Relationship Id="rId405" Type="http://schemas.openxmlformats.org/officeDocument/2006/relationships/image" Target="../media/image1633.png"/><Relationship Id="rId447" Type="http://schemas.openxmlformats.org/officeDocument/2006/relationships/image" Target="../media/image1654.png"/><Relationship Id="rId612" Type="http://schemas.openxmlformats.org/officeDocument/2006/relationships/image" Target="../media/image601.png"/><Relationship Id="rId251" Type="http://schemas.openxmlformats.org/officeDocument/2006/relationships/image" Target="../media/image1557.png"/><Relationship Id="rId489" Type="http://schemas.openxmlformats.org/officeDocument/2006/relationships/image" Target="../media/image1675.png"/><Relationship Id="rId654" Type="http://schemas.openxmlformats.org/officeDocument/2006/relationships/image" Target="../media/image1755.png"/><Relationship Id="rId696" Type="http://schemas.openxmlformats.org/officeDocument/2006/relationships/image" Target="../media/image1776.png"/><Relationship Id="rId46" Type="http://schemas.openxmlformats.org/officeDocument/2006/relationships/customXml" Target="../ink/ink2038.xml"/><Relationship Id="rId293" Type="http://schemas.openxmlformats.org/officeDocument/2006/relationships/image" Target="../media/image1578.png"/><Relationship Id="rId307" Type="http://schemas.openxmlformats.org/officeDocument/2006/relationships/image" Target="../media/image1585.png"/><Relationship Id="rId349" Type="http://schemas.openxmlformats.org/officeDocument/2006/relationships/image" Target="../media/image1606.png"/><Relationship Id="rId514" Type="http://schemas.openxmlformats.org/officeDocument/2006/relationships/customXml" Target="../ink/ink2272.xml"/><Relationship Id="rId556" Type="http://schemas.openxmlformats.org/officeDocument/2006/relationships/image" Target="../media/image1707.png"/><Relationship Id="rId721" Type="http://schemas.openxmlformats.org/officeDocument/2006/relationships/customXml" Target="../ink/ink2376.xml"/><Relationship Id="rId88" Type="http://schemas.openxmlformats.org/officeDocument/2006/relationships/customXml" Target="../ink/ink2059.xml"/><Relationship Id="rId111" Type="http://schemas.openxmlformats.org/officeDocument/2006/relationships/image" Target="../media/image1487.png"/><Relationship Id="rId153" Type="http://schemas.openxmlformats.org/officeDocument/2006/relationships/image" Target="../media/image1508.png"/><Relationship Id="rId195" Type="http://schemas.openxmlformats.org/officeDocument/2006/relationships/image" Target="../media/image1529.png"/><Relationship Id="rId209" Type="http://schemas.openxmlformats.org/officeDocument/2006/relationships/image" Target="../media/image1536.png"/><Relationship Id="rId360" Type="http://schemas.openxmlformats.org/officeDocument/2006/relationships/customXml" Target="../ink/ink2195.xml"/><Relationship Id="rId416" Type="http://schemas.openxmlformats.org/officeDocument/2006/relationships/customXml" Target="../ink/ink2223.xml"/><Relationship Id="rId598" Type="http://schemas.openxmlformats.org/officeDocument/2006/relationships/image" Target="../media/image1728.png"/><Relationship Id="rId220" Type="http://schemas.openxmlformats.org/officeDocument/2006/relationships/customXml" Target="../ink/ink2125.xml"/><Relationship Id="rId458" Type="http://schemas.openxmlformats.org/officeDocument/2006/relationships/customXml" Target="../ink/ink2244.xml"/><Relationship Id="rId623" Type="http://schemas.openxmlformats.org/officeDocument/2006/relationships/customXml" Target="../ink/ink2327.xml"/><Relationship Id="rId665" Type="http://schemas.openxmlformats.org/officeDocument/2006/relationships/customXml" Target="../ink/ink2348.xml"/><Relationship Id="rId15" Type="http://schemas.openxmlformats.org/officeDocument/2006/relationships/image" Target="../media/image1441.png"/><Relationship Id="rId57" Type="http://schemas.openxmlformats.org/officeDocument/2006/relationships/image" Target="../media/image1461.png"/><Relationship Id="rId262" Type="http://schemas.openxmlformats.org/officeDocument/2006/relationships/customXml" Target="../ink/ink2146.xml"/><Relationship Id="rId318" Type="http://schemas.openxmlformats.org/officeDocument/2006/relationships/customXml" Target="../ink/ink2174.xml"/><Relationship Id="rId525" Type="http://schemas.openxmlformats.org/officeDocument/2006/relationships/image" Target="../media/image1692.png"/><Relationship Id="rId567" Type="http://schemas.openxmlformats.org/officeDocument/2006/relationships/customXml" Target="../ink/ink2299.xml"/><Relationship Id="rId99" Type="http://schemas.openxmlformats.org/officeDocument/2006/relationships/image" Target="../media/image1481.png"/><Relationship Id="rId122" Type="http://schemas.openxmlformats.org/officeDocument/2006/relationships/customXml" Target="../ink/ink2076.xml"/><Relationship Id="rId164" Type="http://schemas.openxmlformats.org/officeDocument/2006/relationships/customXml" Target="../ink/ink2097.xml"/><Relationship Id="rId371" Type="http://schemas.openxmlformats.org/officeDocument/2006/relationships/image" Target="../media/image1617.png"/><Relationship Id="rId427" Type="http://schemas.openxmlformats.org/officeDocument/2006/relationships/image" Target="../media/image1644.png"/><Relationship Id="rId469" Type="http://schemas.openxmlformats.org/officeDocument/2006/relationships/image" Target="../media/image1665.png"/><Relationship Id="rId634" Type="http://schemas.openxmlformats.org/officeDocument/2006/relationships/image" Target="../media/image1745.png"/><Relationship Id="rId676" Type="http://schemas.openxmlformats.org/officeDocument/2006/relationships/image" Target="../media/image1766.png"/><Relationship Id="rId26" Type="http://schemas.openxmlformats.org/officeDocument/2006/relationships/customXml" Target="../ink/ink2028.xml"/><Relationship Id="rId231" Type="http://schemas.openxmlformats.org/officeDocument/2006/relationships/image" Target="../media/image1547.png"/><Relationship Id="rId273" Type="http://schemas.openxmlformats.org/officeDocument/2006/relationships/image" Target="../media/image1568.png"/><Relationship Id="rId329" Type="http://schemas.openxmlformats.org/officeDocument/2006/relationships/image" Target="../media/image1596.png"/><Relationship Id="rId480" Type="http://schemas.openxmlformats.org/officeDocument/2006/relationships/customXml" Target="../ink/ink2255.xml"/><Relationship Id="rId536" Type="http://schemas.openxmlformats.org/officeDocument/2006/relationships/image" Target="../media/image1697.png"/><Relationship Id="rId701" Type="http://schemas.openxmlformats.org/officeDocument/2006/relationships/customXml" Target="../ink/ink2366.xml"/><Relationship Id="rId68" Type="http://schemas.openxmlformats.org/officeDocument/2006/relationships/customXml" Target="../ink/ink2049.xml"/><Relationship Id="rId133" Type="http://schemas.openxmlformats.org/officeDocument/2006/relationships/image" Target="../media/image1498.png"/><Relationship Id="rId175" Type="http://schemas.openxmlformats.org/officeDocument/2006/relationships/image" Target="../media/image1519.png"/><Relationship Id="rId340" Type="http://schemas.openxmlformats.org/officeDocument/2006/relationships/customXml" Target="../ink/ink2185.xml"/><Relationship Id="rId578" Type="http://schemas.openxmlformats.org/officeDocument/2006/relationships/image" Target="../media/image1718.png"/><Relationship Id="rId200" Type="http://schemas.openxmlformats.org/officeDocument/2006/relationships/customXml" Target="../ink/ink2115.xml"/><Relationship Id="rId382" Type="http://schemas.openxmlformats.org/officeDocument/2006/relationships/customXml" Target="../ink/ink2206.xml"/><Relationship Id="rId438" Type="http://schemas.openxmlformats.org/officeDocument/2006/relationships/customXml" Target="../ink/ink2234.xml"/><Relationship Id="rId603" Type="http://schemas.openxmlformats.org/officeDocument/2006/relationships/customXml" Target="../ink/ink2317.xml"/><Relationship Id="rId645" Type="http://schemas.openxmlformats.org/officeDocument/2006/relationships/customXml" Target="../ink/ink2338.xml"/><Relationship Id="rId687" Type="http://schemas.openxmlformats.org/officeDocument/2006/relationships/customXml" Target="../ink/ink2359.xml"/><Relationship Id="rId242" Type="http://schemas.openxmlformats.org/officeDocument/2006/relationships/customXml" Target="../ink/ink2136.xml"/><Relationship Id="rId284" Type="http://schemas.openxmlformats.org/officeDocument/2006/relationships/customXml" Target="../ink/ink2157.xml"/><Relationship Id="rId491" Type="http://schemas.openxmlformats.org/officeDocument/2006/relationships/image" Target="../media/image862.png"/><Relationship Id="rId505" Type="http://schemas.openxmlformats.org/officeDocument/2006/relationships/image" Target="../media/image1682.png"/><Relationship Id="rId712" Type="http://schemas.openxmlformats.org/officeDocument/2006/relationships/image" Target="../media/image1784.png"/><Relationship Id="rId37" Type="http://schemas.openxmlformats.org/officeDocument/2006/relationships/image" Target="../media/image1452.png"/><Relationship Id="rId79" Type="http://schemas.openxmlformats.org/officeDocument/2006/relationships/image" Target="../media/image1472.png"/><Relationship Id="rId102" Type="http://schemas.openxmlformats.org/officeDocument/2006/relationships/customXml" Target="../ink/ink2066.xml"/><Relationship Id="rId144" Type="http://schemas.openxmlformats.org/officeDocument/2006/relationships/customXml" Target="../ink/ink2087.xml"/><Relationship Id="rId547" Type="http://schemas.openxmlformats.org/officeDocument/2006/relationships/customXml" Target="../ink/ink2289.xml"/><Relationship Id="rId589" Type="http://schemas.openxmlformats.org/officeDocument/2006/relationships/customXml" Target="../ink/ink2310.xml"/><Relationship Id="rId90" Type="http://schemas.openxmlformats.org/officeDocument/2006/relationships/customXml" Target="../ink/ink2060.xml"/><Relationship Id="rId186" Type="http://schemas.openxmlformats.org/officeDocument/2006/relationships/customXml" Target="../ink/ink2108.xml"/><Relationship Id="rId351" Type="http://schemas.openxmlformats.org/officeDocument/2006/relationships/image" Target="../media/image1607.png"/><Relationship Id="rId393" Type="http://schemas.openxmlformats.org/officeDocument/2006/relationships/image" Target="../media/image1627.png"/><Relationship Id="rId407" Type="http://schemas.openxmlformats.org/officeDocument/2006/relationships/image" Target="../media/image1634.png"/><Relationship Id="rId449" Type="http://schemas.openxmlformats.org/officeDocument/2006/relationships/image" Target="../media/image1655.png"/><Relationship Id="rId614" Type="http://schemas.openxmlformats.org/officeDocument/2006/relationships/image" Target="../media/image1735.png"/><Relationship Id="rId656" Type="http://schemas.openxmlformats.org/officeDocument/2006/relationships/image" Target="../media/image1756.png"/><Relationship Id="rId211" Type="http://schemas.openxmlformats.org/officeDocument/2006/relationships/image" Target="../media/image1537.png"/><Relationship Id="rId253" Type="http://schemas.openxmlformats.org/officeDocument/2006/relationships/image" Target="../media/image1558.png"/><Relationship Id="rId295" Type="http://schemas.openxmlformats.org/officeDocument/2006/relationships/image" Target="../media/image1579.png"/><Relationship Id="rId309" Type="http://schemas.openxmlformats.org/officeDocument/2006/relationships/image" Target="../media/image1586.png"/><Relationship Id="rId460" Type="http://schemas.openxmlformats.org/officeDocument/2006/relationships/customXml" Target="../ink/ink2245.xml"/><Relationship Id="rId516" Type="http://schemas.openxmlformats.org/officeDocument/2006/relationships/customXml" Target="../ink/ink2273.xml"/><Relationship Id="rId698" Type="http://schemas.openxmlformats.org/officeDocument/2006/relationships/image" Target="../media/image1777.png"/><Relationship Id="rId48" Type="http://schemas.openxmlformats.org/officeDocument/2006/relationships/customXml" Target="../ink/ink2039.xml"/><Relationship Id="rId113" Type="http://schemas.openxmlformats.org/officeDocument/2006/relationships/image" Target="../media/image1488.png"/><Relationship Id="rId320" Type="http://schemas.openxmlformats.org/officeDocument/2006/relationships/customXml" Target="../ink/ink2175.xml"/><Relationship Id="rId558" Type="http://schemas.openxmlformats.org/officeDocument/2006/relationships/image" Target="../media/image1708.png"/><Relationship Id="rId723" Type="http://schemas.openxmlformats.org/officeDocument/2006/relationships/customXml" Target="../ink/ink2377.xml"/><Relationship Id="rId155" Type="http://schemas.openxmlformats.org/officeDocument/2006/relationships/image" Target="../media/image1509.png"/><Relationship Id="rId197" Type="http://schemas.openxmlformats.org/officeDocument/2006/relationships/image" Target="../media/image1530.png"/><Relationship Id="rId362" Type="http://schemas.openxmlformats.org/officeDocument/2006/relationships/customXml" Target="../ink/ink2196.xml"/><Relationship Id="rId418" Type="http://schemas.openxmlformats.org/officeDocument/2006/relationships/customXml" Target="../ink/ink2224.xml"/><Relationship Id="rId625" Type="http://schemas.openxmlformats.org/officeDocument/2006/relationships/customXml" Target="../ink/ink2328.xml"/><Relationship Id="rId222" Type="http://schemas.openxmlformats.org/officeDocument/2006/relationships/customXml" Target="../ink/ink2126.xml"/><Relationship Id="rId264" Type="http://schemas.openxmlformats.org/officeDocument/2006/relationships/customXml" Target="../ink/ink2147.xml"/><Relationship Id="rId471" Type="http://schemas.openxmlformats.org/officeDocument/2006/relationships/image" Target="../media/image1666.png"/><Relationship Id="rId667" Type="http://schemas.openxmlformats.org/officeDocument/2006/relationships/customXml" Target="../ink/ink2349.xml"/><Relationship Id="rId17" Type="http://schemas.openxmlformats.org/officeDocument/2006/relationships/image" Target="../media/image1442.png"/><Relationship Id="rId59" Type="http://schemas.openxmlformats.org/officeDocument/2006/relationships/image" Target="../media/image1462.png"/><Relationship Id="rId124" Type="http://schemas.openxmlformats.org/officeDocument/2006/relationships/customXml" Target="../ink/ink2077.xml"/><Relationship Id="rId527" Type="http://schemas.openxmlformats.org/officeDocument/2006/relationships/image" Target="../media/image1693.png"/><Relationship Id="rId569" Type="http://schemas.openxmlformats.org/officeDocument/2006/relationships/customXml" Target="../ink/ink2300.xml"/><Relationship Id="rId70" Type="http://schemas.openxmlformats.org/officeDocument/2006/relationships/customXml" Target="../ink/ink2050.xml"/><Relationship Id="rId166" Type="http://schemas.openxmlformats.org/officeDocument/2006/relationships/customXml" Target="../ink/ink2098.xml"/><Relationship Id="rId331" Type="http://schemas.openxmlformats.org/officeDocument/2006/relationships/image" Target="../media/image1597.png"/><Relationship Id="rId373" Type="http://schemas.openxmlformats.org/officeDocument/2006/relationships/image" Target="../media/image1618.png"/><Relationship Id="rId429" Type="http://schemas.openxmlformats.org/officeDocument/2006/relationships/image" Target="../media/image1645.png"/><Relationship Id="rId580" Type="http://schemas.openxmlformats.org/officeDocument/2006/relationships/image" Target="../media/image1719.png"/><Relationship Id="rId636" Type="http://schemas.openxmlformats.org/officeDocument/2006/relationships/image" Target="../media/image1746.png"/><Relationship Id="rId1" Type="http://schemas.openxmlformats.org/officeDocument/2006/relationships/slideLayout" Target="../slideLayouts/slideLayout1.xml"/><Relationship Id="rId233" Type="http://schemas.openxmlformats.org/officeDocument/2006/relationships/image" Target="../media/image1548.png"/><Relationship Id="rId440" Type="http://schemas.openxmlformats.org/officeDocument/2006/relationships/customXml" Target="../ink/ink2235.xml"/><Relationship Id="rId678" Type="http://schemas.openxmlformats.org/officeDocument/2006/relationships/image" Target="../media/image1767.png"/><Relationship Id="rId28" Type="http://schemas.openxmlformats.org/officeDocument/2006/relationships/customXml" Target="../ink/ink2029.xml"/><Relationship Id="rId275" Type="http://schemas.openxmlformats.org/officeDocument/2006/relationships/image" Target="../media/image1569.png"/><Relationship Id="rId300" Type="http://schemas.openxmlformats.org/officeDocument/2006/relationships/customXml" Target="../ink/ink2165.xml"/><Relationship Id="rId482" Type="http://schemas.openxmlformats.org/officeDocument/2006/relationships/customXml" Target="../ink/ink2256.xml"/><Relationship Id="rId538" Type="http://schemas.openxmlformats.org/officeDocument/2006/relationships/image" Target="../media/image1698.png"/><Relationship Id="rId703" Type="http://schemas.openxmlformats.org/officeDocument/2006/relationships/customXml" Target="../ink/ink2367.xml"/><Relationship Id="rId81" Type="http://schemas.openxmlformats.org/officeDocument/2006/relationships/image" Target="../media/image1473.png"/><Relationship Id="rId135" Type="http://schemas.openxmlformats.org/officeDocument/2006/relationships/image" Target="../media/image1499.png"/><Relationship Id="rId177" Type="http://schemas.openxmlformats.org/officeDocument/2006/relationships/image" Target="../media/image1520.png"/><Relationship Id="rId342" Type="http://schemas.openxmlformats.org/officeDocument/2006/relationships/customXml" Target="../ink/ink2186.xml"/><Relationship Id="rId384" Type="http://schemas.openxmlformats.org/officeDocument/2006/relationships/customXml" Target="../ink/ink2207.xml"/><Relationship Id="rId591" Type="http://schemas.openxmlformats.org/officeDocument/2006/relationships/customXml" Target="../ink/ink2311.xml"/><Relationship Id="rId605" Type="http://schemas.openxmlformats.org/officeDocument/2006/relationships/customXml" Target="../ink/ink2318.xml"/><Relationship Id="rId202" Type="http://schemas.openxmlformats.org/officeDocument/2006/relationships/customXml" Target="../ink/ink2116.xml"/><Relationship Id="rId244" Type="http://schemas.openxmlformats.org/officeDocument/2006/relationships/customXml" Target="../ink/ink2137.xml"/><Relationship Id="rId647" Type="http://schemas.openxmlformats.org/officeDocument/2006/relationships/customXml" Target="../ink/ink2339.xml"/><Relationship Id="rId689" Type="http://schemas.openxmlformats.org/officeDocument/2006/relationships/customXml" Target="../ink/ink2360.xml"/><Relationship Id="rId39" Type="http://schemas.openxmlformats.org/officeDocument/2006/relationships/image" Target="../media/image1453.png"/><Relationship Id="rId286" Type="http://schemas.openxmlformats.org/officeDocument/2006/relationships/customXml" Target="../ink/ink2158.xml"/><Relationship Id="rId451" Type="http://schemas.openxmlformats.org/officeDocument/2006/relationships/image" Target="../media/image1656.png"/><Relationship Id="rId493" Type="http://schemas.openxmlformats.org/officeDocument/2006/relationships/image" Target="../media/image1676.png"/><Relationship Id="rId507" Type="http://schemas.openxmlformats.org/officeDocument/2006/relationships/image" Target="../media/image1683.png"/><Relationship Id="rId549" Type="http://schemas.openxmlformats.org/officeDocument/2006/relationships/customXml" Target="../ink/ink2290.xml"/><Relationship Id="rId714" Type="http://schemas.openxmlformats.org/officeDocument/2006/relationships/image" Target="../media/image1785.png"/><Relationship Id="rId50" Type="http://schemas.openxmlformats.org/officeDocument/2006/relationships/customXml" Target="../ink/ink2040.xml"/><Relationship Id="rId104" Type="http://schemas.openxmlformats.org/officeDocument/2006/relationships/customXml" Target="../ink/ink2067.xml"/><Relationship Id="rId146" Type="http://schemas.openxmlformats.org/officeDocument/2006/relationships/customXml" Target="../ink/ink2088.xml"/><Relationship Id="rId188" Type="http://schemas.openxmlformats.org/officeDocument/2006/relationships/customXml" Target="../ink/ink2109.xml"/><Relationship Id="rId311" Type="http://schemas.openxmlformats.org/officeDocument/2006/relationships/image" Target="../media/image1587.png"/><Relationship Id="rId353" Type="http://schemas.openxmlformats.org/officeDocument/2006/relationships/image" Target="../media/image1608.png"/><Relationship Id="rId395" Type="http://schemas.openxmlformats.org/officeDocument/2006/relationships/image" Target="../media/image1628.png"/><Relationship Id="rId409" Type="http://schemas.openxmlformats.org/officeDocument/2006/relationships/image" Target="../media/image1635.png"/><Relationship Id="rId560" Type="http://schemas.openxmlformats.org/officeDocument/2006/relationships/image" Target="../media/image1709.png"/><Relationship Id="rId92" Type="http://schemas.openxmlformats.org/officeDocument/2006/relationships/customXml" Target="../ink/ink2061.xml"/><Relationship Id="rId213" Type="http://schemas.openxmlformats.org/officeDocument/2006/relationships/image" Target="../media/image1538.png"/><Relationship Id="rId420" Type="http://schemas.openxmlformats.org/officeDocument/2006/relationships/customXml" Target="../ink/ink2225.xml"/><Relationship Id="rId616" Type="http://schemas.openxmlformats.org/officeDocument/2006/relationships/image" Target="../media/image1736.png"/><Relationship Id="rId658" Type="http://schemas.openxmlformats.org/officeDocument/2006/relationships/image" Target="../media/image1757.png"/><Relationship Id="rId255" Type="http://schemas.openxmlformats.org/officeDocument/2006/relationships/image" Target="../media/image1559.png"/><Relationship Id="rId297" Type="http://schemas.openxmlformats.org/officeDocument/2006/relationships/image" Target="../media/image1580.png"/><Relationship Id="rId462" Type="http://schemas.openxmlformats.org/officeDocument/2006/relationships/customXml" Target="../ink/ink2246.xml"/><Relationship Id="rId518" Type="http://schemas.openxmlformats.org/officeDocument/2006/relationships/customXml" Target="../ink/ink2274.xml"/><Relationship Id="rId115" Type="http://schemas.openxmlformats.org/officeDocument/2006/relationships/image" Target="../media/image1489.png"/><Relationship Id="rId157" Type="http://schemas.openxmlformats.org/officeDocument/2006/relationships/image" Target="../media/image1510.png"/><Relationship Id="rId322" Type="http://schemas.openxmlformats.org/officeDocument/2006/relationships/customXml" Target="../ink/ink2176.xml"/><Relationship Id="rId364" Type="http://schemas.openxmlformats.org/officeDocument/2006/relationships/customXml" Target="../ink/ink2197.xml"/><Relationship Id="rId61" Type="http://schemas.openxmlformats.org/officeDocument/2006/relationships/image" Target="../media/image1463.png"/><Relationship Id="rId199" Type="http://schemas.openxmlformats.org/officeDocument/2006/relationships/image" Target="../media/image1531.png"/><Relationship Id="rId571" Type="http://schemas.openxmlformats.org/officeDocument/2006/relationships/customXml" Target="../ink/ink2301.xml"/><Relationship Id="rId627" Type="http://schemas.openxmlformats.org/officeDocument/2006/relationships/customXml" Target="../ink/ink2329.xml"/><Relationship Id="rId669" Type="http://schemas.openxmlformats.org/officeDocument/2006/relationships/customXml" Target="../ink/ink2350.xml"/><Relationship Id="rId19" Type="http://schemas.openxmlformats.org/officeDocument/2006/relationships/image" Target="../media/image1443.png"/><Relationship Id="rId224" Type="http://schemas.openxmlformats.org/officeDocument/2006/relationships/customXml" Target="../ink/ink2127.xml"/><Relationship Id="rId266" Type="http://schemas.openxmlformats.org/officeDocument/2006/relationships/customXml" Target="../ink/ink2148.xml"/><Relationship Id="rId431" Type="http://schemas.openxmlformats.org/officeDocument/2006/relationships/image" Target="../media/image1646.png"/><Relationship Id="rId473" Type="http://schemas.openxmlformats.org/officeDocument/2006/relationships/image" Target="../media/image1667.png"/><Relationship Id="rId529" Type="http://schemas.openxmlformats.org/officeDocument/2006/relationships/image" Target="../media/image1694.png"/><Relationship Id="rId680" Type="http://schemas.openxmlformats.org/officeDocument/2006/relationships/image" Target="../media/image1768.png"/><Relationship Id="rId30" Type="http://schemas.openxmlformats.org/officeDocument/2006/relationships/customXml" Target="../ink/ink2030.xml"/><Relationship Id="rId126" Type="http://schemas.openxmlformats.org/officeDocument/2006/relationships/customXml" Target="../ink/ink2078.xml"/><Relationship Id="rId168" Type="http://schemas.openxmlformats.org/officeDocument/2006/relationships/customXml" Target="../ink/ink2099.xml"/><Relationship Id="rId333" Type="http://schemas.openxmlformats.org/officeDocument/2006/relationships/image" Target="../media/image1598.png"/><Relationship Id="rId540" Type="http://schemas.openxmlformats.org/officeDocument/2006/relationships/image" Target="../media/image1699.png"/><Relationship Id="rId72" Type="http://schemas.openxmlformats.org/officeDocument/2006/relationships/customXml" Target="../ink/ink2051.xml"/><Relationship Id="rId375" Type="http://schemas.openxmlformats.org/officeDocument/2006/relationships/image" Target="../media/image1619.png"/><Relationship Id="rId582" Type="http://schemas.openxmlformats.org/officeDocument/2006/relationships/image" Target="../media/image1720.png"/><Relationship Id="rId638" Type="http://schemas.openxmlformats.org/officeDocument/2006/relationships/image" Target="../media/image1747.png"/><Relationship Id="rId3" Type="http://schemas.openxmlformats.org/officeDocument/2006/relationships/image" Target="../media/image15010.png"/><Relationship Id="rId235" Type="http://schemas.openxmlformats.org/officeDocument/2006/relationships/image" Target="../media/image1549.png"/><Relationship Id="rId277" Type="http://schemas.openxmlformats.org/officeDocument/2006/relationships/image" Target="../media/image1570.png"/><Relationship Id="rId400" Type="http://schemas.openxmlformats.org/officeDocument/2006/relationships/customXml" Target="../ink/ink2215.xml"/><Relationship Id="rId442" Type="http://schemas.openxmlformats.org/officeDocument/2006/relationships/customXml" Target="../ink/ink2236.xml"/><Relationship Id="rId484" Type="http://schemas.openxmlformats.org/officeDocument/2006/relationships/customXml" Target="../ink/ink2257.xml"/><Relationship Id="rId705" Type="http://schemas.openxmlformats.org/officeDocument/2006/relationships/customXml" Target="../ink/ink2368.xml"/><Relationship Id="rId137" Type="http://schemas.openxmlformats.org/officeDocument/2006/relationships/image" Target="../media/image1500.png"/><Relationship Id="rId302" Type="http://schemas.openxmlformats.org/officeDocument/2006/relationships/customXml" Target="../ink/ink2166.xml"/><Relationship Id="rId344" Type="http://schemas.openxmlformats.org/officeDocument/2006/relationships/customXml" Target="../ink/ink2187.xml"/><Relationship Id="rId691" Type="http://schemas.openxmlformats.org/officeDocument/2006/relationships/customXml" Target="../ink/ink2361.xml"/><Relationship Id="rId41" Type="http://schemas.openxmlformats.org/officeDocument/2006/relationships/image" Target="../media/image196.png"/><Relationship Id="rId83" Type="http://schemas.openxmlformats.org/officeDocument/2006/relationships/image" Target="../media/image1474.png"/><Relationship Id="rId179" Type="http://schemas.openxmlformats.org/officeDocument/2006/relationships/image" Target="../media/image1521.png"/><Relationship Id="rId386" Type="http://schemas.openxmlformats.org/officeDocument/2006/relationships/customXml" Target="../ink/ink2208.xml"/><Relationship Id="rId551" Type="http://schemas.openxmlformats.org/officeDocument/2006/relationships/customXml" Target="../ink/ink2291.xml"/><Relationship Id="rId593" Type="http://schemas.openxmlformats.org/officeDocument/2006/relationships/customXml" Target="../ink/ink2312.xml"/><Relationship Id="rId607" Type="http://schemas.openxmlformats.org/officeDocument/2006/relationships/customXml" Target="../ink/ink2319.xml"/><Relationship Id="rId649" Type="http://schemas.openxmlformats.org/officeDocument/2006/relationships/customXml" Target="../ink/ink2340.xml"/><Relationship Id="rId190" Type="http://schemas.openxmlformats.org/officeDocument/2006/relationships/customXml" Target="../ink/ink2110.xml"/><Relationship Id="rId204" Type="http://schemas.openxmlformats.org/officeDocument/2006/relationships/customXml" Target="../ink/ink2117.xml"/><Relationship Id="rId246" Type="http://schemas.openxmlformats.org/officeDocument/2006/relationships/customXml" Target="../ink/ink2138.xml"/><Relationship Id="rId288" Type="http://schemas.openxmlformats.org/officeDocument/2006/relationships/customXml" Target="../ink/ink2159.xml"/><Relationship Id="rId411" Type="http://schemas.openxmlformats.org/officeDocument/2006/relationships/image" Target="../media/image1636.png"/><Relationship Id="rId453" Type="http://schemas.openxmlformats.org/officeDocument/2006/relationships/image" Target="../media/image1657.png"/><Relationship Id="rId509" Type="http://schemas.openxmlformats.org/officeDocument/2006/relationships/image" Target="../media/image1684.png"/><Relationship Id="rId660" Type="http://schemas.openxmlformats.org/officeDocument/2006/relationships/image" Target="../media/image1758.png"/><Relationship Id="rId106" Type="http://schemas.openxmlformats.org/officeDocument/2006/relationships/customXml" Target="../ink/ink2068.xml"/><Relationship Id="rId313" Type="http://schemas.openxmlformats.org/officeDocument/2006/relationships/image" Target="../media/image1588.png"/><Relationship Id="rId495" Type="http://schemas.openxmlformats.org/officeDocument/2006/relationships/image" Target="../media/image1677.png"/><Relationship Id="rId716" Type="http://schemas.openxmlformats.org/officeDocument/2006/relationships/image" Target="../media/image1786.png"/><Relationship Id="rId10" Type="http://schemas.openxmlformats.org/officeDocument/2006/relationships/customXml" Target="../ink/ink2020.xml"/><Relationship Id="rId52" Type="http://schemas.openxmlformats.org/officeDocument/2006/relationships/customXml" Target="../ink/ink2041.xml"/><Relationship Id="rId94" Type="http://schemas.openxmlformats.org/officeDocument/2006/relationships/customXml" Target="../ink/ink2062.xml"/><Relationship Id="rId148" Type="http://schemas.openxmlformats.org/officeDocument/2006/relationships/customXml" Target="../ink/ink2089.xml"/><Relationship Id="rId355" Type="http://schemas.openxmlformats.org/officeDocument/2006/relationships/image" Target="../media/image1609.png"/><Relationship Id="rId397" Type="http://schemas.openxmlformats.org/officeDocument/2006/relationships/image" Target="../media/image1629.png"/><Relationship Id="rId520" Type="http://schemas.openxmlformats.org/officeDocument/2006/relationships/customXml" Target="../ink/ink2275.xml"/><Relationship Id="rId562" Type="http://schemas.openxmlformats.org/officeDocument/2006/relationships/image" Target="../media/image1710.png"/><Relationship Id="rId618" Type="http://schemas.openxmlformats.org/officeDocument/2006/relationships/image" Target="../media/image1737.png"/><Relationship Id="rId215" Type="http://schemas.openxmlformats.org/officeDocument/2006/relationships/image" Target="../media/image1539.png"/><Relationship Id="rId257" Type="http://schemas.openxmlformats.org/officeDocument/2006/relationships/image" Target="../media/image1560.png"/><Relationship Id="rId422" Type="http://schemas.openxmlformats.org/officeDocument/2006/relationships/customXml" Target="../ink/ink2226.xml"/><Relationship Id="rId464" Type="http://schemas.openxmlformats.org/officeDocument/2006/relationships/customXml" Target="../ink/ink2247.xml"/><Relationship Id="rId299" Type="http://schemas.openxmlformats.org/officeDocument/2006/relationships/image" Target="../media/image1581.png"/><Relationship Id="rId63" Type="http://schemas.openxmlformats.org/officeDocument/2006/relationships/image" Target="../media/image1464.png"/><Relationship Id="rId159" Type="http://schemas.openxmlformats.org/officeDocument/2006/relationships/image" Target="../media/image1511.png"/><Relationship Id="rId366" Type="http://schemas.openxmlformats.org/officeDocument/2006/relationships/customXml" Target="../ink/ink2198.xml"/><Relationship Id="rId573" Type="http://schemas.openxmlformats.org/officeDocument/2006/relationships/customXml" Target="../ink/ink2302.xml"/><Relationship Id="rId226" Type="http://schemas.openxmlformats.org/officeDocument/2006/relationships/customXml" Target="../ink/ink2128.xml"/><Relationship Id="rId433" Type="http://schemas.openxmlformats.org/officeDocument/2006/relationships/image" Target="../media/image1647.png"/><Relationship Id="rId640" Type="http://schemas.openxmlformats.org/officeDocument/2006/relationships/image" Target="../media/image1748.png"/><Relationship Id="rId74" Type="http://schemas.openxmlformats.org/officeDocument/2006/relationships/customXml" Target="../ink/ink2052.xml"/><Relationship Id="rId377" Type="http://schemas.openxmlformats.org/officeDocument/2006/relationships/image" Target="../media/image1620.png"/><Relationship Id="rId500" Type="http://schemas.openxmlformats.org/officeDocument/2006/relationships/customXml" Target="../ink/ink2265.xml"/><Relationship Id="rId584" Type="http://schemas.openxmlformats.org/officeDocument/2006/relationships/image" Target="../media/image1721.png"/><Relationship Id="rId5" Type="http://schemas.openxmlformats.org/officeDocument/2006/relationships/image" Target="../media/image17010.png"/><Relationship Id="rId237" Type="http://schemas.openxmlformats.org/officeDocument/2006/relationships/image" Target="../media/image1550.png"/><Relationship Id="rId444" Type="http://schemas.openxmlformats.org/officeDocument/2006/relationships/customXml" Target="../ink/ink2237.xml"/><Relationship Id="rId651" Type="http://schemas.openxmlformats.org/officeDocument/2006/relationships/customXml" Target="../ink/ink2341.xml"/><Relationship Id="rId290" Type="http://schemas.openxmlformats.org/officeDocument/2006/relationships/customXml" Target="../ink/ink2160.xml"/><Relationship Id="rId304" Type="http://schemas.openxmlformats.org/officeDocument/2006/relationships/customXml" Target="../ink/ink2167.xml"/><Relationship Id="rId388" Type="http://schemas.openxmlformats.org/officeDocument/2006/relationships/customXml" Target="../ink/ink2209.xml"/><Relationship Id="rId511" Type="http://schemas.openxmlformats.org/officeDocument/2006/relationships/image" Target="../media/image1685.png"/><Relationship Id="rId609" Type="http://schemas.openxmlformats.org/officeDocument/2006/relationships/customXml" Target="../ink/ink2320.xml"/><Relationship Id="rId85" Type="http://schemas.openxmlformats.org/officeDocument/2006/relationships/image" Target="../media/image1475.png"/><Relationship Id="rId150" Type="http://schemas.openxmlformats.org/officeDocument/2006/relationships/customXml" Target="../ink/ink2090.xml"/><Relationship Id="rId595" Type="http://schemas.openxmlformats.org/officeDocument/2006/relationships/customXml" Target="../ink/ink2313.xml"/><Relationship Id="rId248" Type="http://schemas.openxmlformats.org/officeDocument/2006/relationships/customXml" Target="../ink/ink2139.xml"/><Relationship Id="rId455" Type="http://schemas.openxmlformats.org/officeDocument/2006/relationships/image" Target="../media/image1658.png"/><Relationship Id="rId662" Type="http://schemas.openxmlformats.org/officeDocument/2006/relationships/image" Target="../media/image1759.png"/><Relationship Id="rId12" Type="http://schemas.openxmlformats.org/officeDocument/2006/relationships/customXml" Target="../ink/ink2021.xml"/><Relationship Id="rId108" Type="http://schemas.openxmlformats.org/officeDocument/2006/relationships/customXml" Target="../ink/ink2069.xml"/><Relationship Id="rId315" Type="http://schemas.openxmlformats.org/officeDocument/2006/relationships/image" Target="../media/image1589.png"/><Relationship Id="rId522" Type="http://schemas.openxmlformats.org/officeDocument/2006/relationships/customXml" Target="../ink/ink2276.xml"/><Relationship Id="rId96" Type="http://schemas.openxmlformats.org/officeDocument/2006/relationships/customXml" Target="../ink/ink2063.xml"/><Relationship Id="rId161" Type="http://schemas.openxmlformats.org/officeDocument/2006/relationships/image" Target="../media/image1512.png"/><Relationship Id="rId399" Type="http://schemas.openxmlformats.org/officeDocument/2006/relationships/image" Target="../media/image1630.png"/><Relationship Id="rId259" Type="http://schemas.openxmlformats.org/officeDocument/2006/relationships/image" Target="../media/image1561.png"/><Relationship Id="rId466" Type="http://schemas.openxmlformats.org/officeDocument/2006/relationships/customXml" Target="../ink/ink2248.xml"/><Relationship Id="rId673" Type="http://schemas.openxmlformats.org/officeDocument/2006/relationships/customXml" Target="../ink/ink2352.xml"/><Relationship Id="rId23" Type="http://schemas.openxmlformats.org/officeDocument/2006/relationships/image" Target="../media/image1445.png"/><Relationship Id="rId119" Type="http://schemas.openxmlformats.org/officeDocument/2006/relationships/image" Target="../media/image1491.png"/><Relationship Id="rId326" Type="http://schemas.openxmlformats.org/officeDocument/2006/relationships/customXml" Target="../ink/ink2178.xml"/><Relationship Id="rId533" Type="http://schemas.openxmlformats.org/officeDocument/2006/relationships/customXml" Target="../ink/ink2282.xml"/><Relationship Id="rId172" Type="http://schemas.openxmlformats.org/officeDocument/2006/relationships/customXml" Target="../ink/ink2101.xml"/><Relationship Id="rId477" Type="http://schemas.openxmlformats.org/officeDocument/2006/relationships/image" Target="../media/image1669.png"/><Relationship Id="rId600" Type="http://schemas.openxmlformats.org/officeDocument/2006/relationships/image" Target="../media/image1729.png"/><Relationship Id="rId684" Type="http://schemas.openxmlformats.org/officeDocument/2006/relationships/image" Target="../media/image1770.png"/><Relationship Id="rId337" Type="http://schemas.openxmlformats.org/officeDocument/2006/relationships/image" Target="../media/image1600.png"/><Relationship Id="rId34" Type="http://schemas.openxmlformats.org/officeDocument/2006/relationships/customXml" Target="../ink/ink2032.xml"/><Relationship Id="rId544" Type="http://schemas.openxmlformats.org/officeDocument/2006/relationships/image" Target="../media/image1701.png"/><Relationship Id="rId183" Type="http://schemas.openxmlformats.org/officeDocument/2006/relationships/image" Target="../media/image1523.png"/><Relationship Id="rId390" Type="http://schemas.openxmlformats.org/officeDocument/2006/relationships/customXml" Target="../ink/ink2210.xml"/><Relationship Id="rId404" Type="http://schemas.openxmlformats.org/officeDocument/2006/relationships/customXml" Target="../ink/ink2217.xml"/><Relationship Id="rId611" Type="http://schemas.openxmlformats.org/officeDocument/2006/relationships/customXml" Target="../ink/ink2321.xml"/><Relationship Id="rId250" Type="http://schemas.openxmlformats.org/officeDocument/2006/relationships/customXml" Target="../ink/ink2140.xml"/><Relationship Id="rId488" Type="http://schemas.openxmlformats.org/officeDocument/2006/relationships/customXml" Target="../ink/ink2259.xml"/><Relationship Id="rId695" Type="http://schemas.openxmlformats.org/officeDocument/2006/relationships/customXml" Target="../ink/ink2363.xml"/><Relationship Id="rId709" Type="http://schemas.openxmlformats.org/officeDocument/2006/relationships/customXml" Target="../ink/ink2370.xml"/><Relationship Id="rId45" Type="http://schemas.openxmlformats.org/officeDocument/2006/relationships/image" Target="../media/image1455.png"/><Relationship Id="rId110" Type="http://schemas.openxmlformats.org/officeDocument/2006/relationships/customXml" Target="../ink/ink2070.xml"/><Relationship Id="rId348" Type="http://schemas.openxmlformats.org/officeDocument/2006/relationships/customXml" Target="../ink/ink2189.xml"/><Relationship Id="rId555" Type="http://schemas.openxmlformats.org/officeDocument/2006/relationships/customXml" Target="../ink/ink2293.xml"/><Relationship Id="rId194" Type="http://schemas.openxmlformats.org/officeDocument/2006/relationships/customXml" Target="../ink/ink2112.xml"/><Relationship Id="rId208" Type="http://schemas.openxmlformats.org/officeDocument/2006/relationships/customXml" Target="../ink/ink2119.xml"/><Relationship Id="rId415" Type="http://schemas.openxmlformats.org/officeDocument/2006/relationships/image" Target="../media/image1638.png"/><Relationship Id="rId622" Type="http://schemas.openxmlformats.org/officeDocument/2006/relationships/image" Target="../media/image1739.png"/><Relationship Id="rId261" Type="http://schemas.openxmlformats.org/officeDocument/2006/relationships/image" Target="../media/image1562.png"/><Relationship Id="rId499" Type="http://schemas.openxmlformats.org/officeDocument/2006/relationships/image" Target="../media/image1679.png"/><Relationship Id="rId56" Type="http://schemas.openxmlformats.org/officeDocument/2006/relationships/customXml" Target="../ink/ink2043.xml"/><Relationship Id="rId359" Type="http://schemas.openxmlformats.org/officeDocument/2006/relationships/image" Target="../media/image1611.png"/><Relationship Id="rId566" Type="http://schemas.openxmlformats.org/officeDocument/2006/relationships/image" Target="../media/image1712.png"/><Relationship Id="rId121" Type="http://schemas.openxmlformats.org/officeDocument/2006/relationships/image" Target="../media/image1492.png"/><Relationship Id="rId219" Type="http://schemas.openxmlformats.org/officeDocument/2006/relationships/image" Target="../media/image1541.png"/><Relationship Id="rId426" Type="http://schemas.openxmlformats.org/officeDocument/2006/relationships/customXml" Target="../ink/ink2228.xml"/><Relationship Id="rId633" Type="http://schemas.openxmlformats.org/officeDocument/2006/relationships/customXml" Target="../ink/ink2332.xml"/><Relationship Id="rId67" Type="http://schemas.openxmlformats.org/officeDocument/2006/relationships/image" Target="../media/image1466.png"/><Relationship Id="rId272" Type="http://schemas.openxmlformats.org/officeDocument/2006/relationships/customXml" Target="../ink/ink2151.xml"/><Relationship Id="rId577" Type="http://schemas.openxmlformats.org/officeDocument/2006/relationships/customXml" Target="../ink/ink2304.xml"/><Relationship Id="rId700" Type="http://schemas.openxmlformats.org/officeDocument/2006/relationships/image" Target="../media/image1778.png"/><Relationship Id="rId132" Type="http://schemas.openxmlformats.org/officeDocument/2006/relationships/customXml" Target="../ink/ink2081.xml"/><Relationship Id="rId437" Type="http://schemas.openxmlformats.org/officeDocument/2006/relationships/image" Target="../media/image1649.png"/><Relationship Id="rId644" Type="http://schemas.openxmlformats.org/officeDocument/2006/relationships/image" Target="../media/image1750.png"/><Relationship Id="rId283" Type="http://schemas.openxmlformats.org/officeDocument/2006/relationships/image" Target="../media/image1573.png"/><Relationship Id="rId490" Type="http://schemas.openxmlformats.org/officeDocument/2006/relationships/customXml" Target="../ink/ink2260.xml"/><Relationship Id="rId504" Type="http://schemas.openxmlformats.org/officeDocument/2006/relationships/customXml" Target="../ink/ink2267.xml"/><Relationship Id="rId711" Type="http://schemas.openxmlformats.org/officeDocument/2006/relationships/customXml" Target="../ink/ink2371.xml"/><Relationship Id="rId78" Type="http://schemas.openxmlformats.org/officeDocument/2006/relationships/customXml" Target="../ink/ink2054.xml"/><Relationship Id="rId143" Type="http://schemas.openxmlformats.org/officeDocument/2006/relationships/image" Target="../media/image1503.png"/><Relationship Id="rId350" Type="http://schemas.openxmlformats.org/officeDocument/2006/relationships/customXml" Target="../ink/ink2190.xml"/><Relationship Id="rId588" Type="http://schemas.openxmlformats.org/officeDocument/2006/relationships/image" Target="../media/image1723.png"/><Relationship Id="rId9" Type="http://schemas.openxmlformats.org/officeDocument/2006/relationships/image" Target="../media/image14380.png"/><Relationship Id="rId210" Type="http://schemas.openxmlformats.org/officeDocument/2006/relationships/customXml" Target="../ink/ink2120.xml"/><Relationship Id="rId448" Type="http://schemas.openxmlformats.org/officeDocument/2006/relationships/customXml" Target="../ink/ink2239.xml"/><Relationship Id="rId655" Type="http://schemas.openxmlformats.org/officeDocument/2006/relationships/customXml" Target="../ink/ink2343.xml"/><Relationship Id="rId294" Type="http://schemas.openxmlformats.org/officeDocument/2006/relationships/customXml" Target="../ink/ink2162.xml"/><Relationship Id="rId308" Type="http://schemas.openxmlformats.org/officeDocument/2006/relationships/customXml" Target="../ink/ink2169.xml"/><Relationship Id="rId515" Type="http://schemas.openxmlformats.org/officeDocument/2006/relationships/image" Target="../media/image1687.png"/><Relationship Id="rId722" Type="http://schemas.openxmlformats.org/officeDocument/2006/relationships/image" Target="../media/image1789.png"/><Relationship Id="rId89" Type="http://schemas.openxmlformats.org/officeDocument/2006/relationships/image" Target="../media/image1477.png"/><Relationship Id="rId154" Type="http://schemas.openxmlformats.org/officeDocument/2006/relationships/customXml" Target="../ink/ink2092.xml"/><Relationship Id="rId361" Type="http://schemas.openxmlformats.org/officeDocument/2006/relationships/image" Target="../media/image1612.png"/><Relationship Id="rId599" Type="http://schemas.openxmlformats.org/officeDocument/2006/relationships/customXml" Target="../ink/ink2315.xml"/><Relationship Id="rId459" Type="http://schemas.openxmlformats.org/officeDocument/2006/relationships/image" Target="../media/image1660.png"/><Relationship Id="rId666" Type="http://schemas.openxmlformats.org/officeDocument/2006/relationships/image" Target="../media/image1761.png"/><Relationship Id="rId16" Type="http://schemas.openxmlformats.org/officeDocument/2006/relationships/customXml" Target="../ink/ink2023.xml"/><Relationship Id="rId221" Type="http://schemas.openxmlformats.org/officeDocument/2006/relationships/image" Target="../media/image1542.png"/><Relationship Id="rId319" Type="http://schemas.openxmlformats.org/officeDocument/2006/relationships/image" Target="../media/image1591.png"/><Relationship Id="rId526" Type="http://schemas.openxmlformats.org/officeDocument/2006/relationships/customXml" Target="../ink/ink2278.xml"/><Relationship Id="rId165" Type="http://schemas.openxmlformats.org/officeDocument/2006/relationships/image" Target="../media/image1514.png"/><Relationship Id="rId372" Type="http://schemas.openxmlformats.org/officeDocument/2006/relationships/customXml" Target="../ink/ink2201.xml"/><Relationship Id="rId677" Type="http://schemas.openxmlformats.org/officeDocument/2006/relationships/customXml" Target="../ink/ink2354.xml"/><Relationship Id="rId232" Type="http://schemas.openxmlformats.org/officeDocument/2006/relationships/customXml" Target="../ink/ink2131.xml"/><Relationship Id="rId27" Type="http://schemas.openxmlformats.org/officeDocument/2006/relationships/image" Target="../media/image1447.png"/><Relationship Id="rId537" Type="http://schemas.openxmlformats.org/officeDocument/2006/relationships/customXml" Target="../ink/ink2284.xml"/><Relationship Id="rId80" Type="http://schemas.openxmlformats.org/officeDocument/2006/relationships/customXml" Target="../ink/ink2055.xml"/><Relationship Id="rId176" Type="http://schemas.openxmlformats.org/officeDocument/2006/relationships/customXml" Target="../ink/ink2103.xml"/><Relationship Id="rId383" Type="http://schemas.openxmlformats.org/officeDocument/2006/relationships/image" Target="../media/image1622.png"/><Relationship Id="rId590" Type="http://schemas.openxmlformats.org/officeDocument/2006/relationships/image" Target="../media/image1724.png"/><Relationship Id="rId604" Type="http://schemas.openxmlformats.org/officeDocument/2006/relationships/image" Target="../media/image1731.png"/><Relationship Id="rId243" Type="http://schemas.openxmlformats.org/officeDocument/2006/relationships/image" Target="../media/image1553.png"/><Relationship Id="rId450" Type="http://schemas.openxmlformats.org/officeDocument/2006/relationships/customXml" Target="../ink/ink2240.xml"/><Relationship Id="rId688" Type="http://schemas.openxmlformats.org/officeDocument/2006/relationships/image" Target="../media/image1772.png"/><Relationship Id="rId38" Type="http://schemas.openxmlformats.org/officeDocument/2006/relationships/customXml" Target="../ink/ink2034.xml"/><Relationship Id="rId103" Type="http://schemas.openxmlformats.org/officeDocument/2006/relationships/image" Target="../media/image1483.png"/><Relationship Id="rId310" Type="http://schemas.openxmlformats.org/officeDocument/2006/relationships/customXml" Target="../ink/ink2170.xml"/><Relationship Id="rId548" Type="http://schemas.openxmlformats.org/officeDocument/2006/relationships/image" Target="../media/image1703.png"/><Relationship Id="rId91" Type="http://schemas.openxmlformats.org/officeDocument/2006/relationships/image" Target="../media/image787.png"/><Relationship Id="rId187" Type="http://schemas.openxmlformats.org/officeDocument/2006/relationships/image" Target="../media/image1525.png"/><Relationship Id="rId394" Type="http://schemas.openxmlformats.org/officeDocument/2006/relationships/customXml" Target="../ink/ink2212.xml"/><Relationship Id="rId408" Type="http://schemas.openxmlformats.org/officeDocument/2006/relationships/customXml" Target="../ink/ink2219.xml"/><Relationship Id="rId615" Type="http://schemas.openxmlformats.org/officeDocument/2006/relationships/customXml" Target="../ink/ink2323.xml"/><Relationship Id="rId254" Type="http://schemas.openxmlformats.org/officeDocument/2006/relationships/customXml" Target="../ink/ink2142.xml"/><Relationship Id="rId699" Type="http://schemas.openxmlformats.org/officeDocument/2006/relationships/customXml" Target="../ink/ink2365.xml"/><Relationship Id="rId49" Type="http://schemas.openxmlformats.org/officeDocument/2006/relationships/image" Target="../media/image1457.png"/><Relationship Id="rId114" Type="http://schemas.openxmlformats.org/officeDocument/2006/relationships/customXml" Target="../ink/ink2072.xml"/><Relationship Id="rId461" Type="http://schemas.openxmlformats.org/officeDocument/2006/relationships/image" Target="../media/image1661.png"/><Relationship Id="rId559" Type="http://schemas.openxmlformats.org/officeDocument/2006/relationships/customXml" Target="../ink/ink2295.xml"/><Relationship Id="rId198" Type="http://schemas.openxmlformats.org/officeDocument/2006/relationships/customXml" Target="../ink/ink2114.xml"/><Relationship Id="rId321" Type="http://schemas.openxmlformats.org/officeDocument/2006/relationships/image" Target="../media/image1592.png"/><Relationship Id="rId419" Type="http://schemas.openxmlformats.org/officeDocument/2006/relationships/image" Target="../media/image1640.png"/><Relationship Id="rId626" Type="http://schemas.openxmlformats.org/officeDocument/2006/relationships/image" Target="../media/image1741.png"/><Relationship Id="rId265" Type="http://schemas.openxmlformats.org/officeDocument/2006/relationships/image" Target="../media/image1564.png"/><Relationship Id="rId472" Type="http://schemas.openxmlformats.org/officeDocument/2006/relationships/customXml" Target="../ink/ink2251.xml"/><Relationship Id="rId125" Type="http://schemas.openxmlformats.org/officeDocument/2006/relationships/image" Target="../media/image1494.png"/><Relationship Id="rId332" Type="http://schemas.openxmlformats.org/officeDocument/2006/relationships/customXml" Target="../ink/ink2181.xml"/><Relationship Id="rId637" Type="http://schemas.openxmlformats.org/officeDocument/2006/relationships/customXml" Target="../ink/ink2334.xml"/><Relationship Id="rId276" Type="http://schemas.openxmlformats.org/officeDocument/2006/relationships/customXml" Target="../ink/ink2153.xml"/><Relationship Id="rId483" Type="http://schemas.openxmlformats.org/officeDocument/2006/relationships/image" Target="../media/image1672.png"/><Relationship Id="rId690" Type="http://schemas.openxmlformats.org/officeDocument/2006/relationships/image" Target="../media/image1773.png"/><Relationship Id="rId704" Type="http://schemas.openxmlformats.org/officeDocument/2006/relationships/image" Target="../media/image1780.png"/><Relationship Id="rId40" Type="http://schemas.openxmlformats.org/officeDocument/2006/relationships/customXml" Target="../ink/ink2035.xml"/><Relationship Id="rId136" Type="http://schemas.openxmlformats.org/officeDocument/2006/relationships/customXml" Target="../ink/ink2083.xml"/><Relationship Id="rId343" Type="http://schemas.openxmlformats.org/officeDocument/2006/relationships/image" Target="../media/image1603.png"/><Relationship Id="rId550" Type="http://schemas.openxmlformats.org/officeDocument/2006/relationships/image" Target="../media/image1704.png"/></Relationships>
</file>

<file path=ppt/slides/_rels/slide13.xml.rels><?xml version="1.0" encoding="UTF-8" standalone="yes"?>
<Relationships xmlns="http://schemas.openxmlformats.org/package/2006/relationships"><Relationship Id="rId117" Type="http://schemas.openxmlformats.org/officeDocument/2006/relationships/image" Target="../media/image1841.png"/><Relationship Id="rId21" Type="http://schemas.openxmlformats.org/officeDocument/2006/relationships/image" Target="../media/image1793.png"/><Relationship Id="rId42" Type="http://schemas.openxmlformats.org/officeDocument/2006/relationships/customXml" Target="../ink/ink2391.xml"/><Relationship Id="rId63" Type="http://schemas.openxmlformats.org/officeDocument/2006/relationships/image" Target="../media/image1814.png"/><Relationship Id="rId84" Type="http://schemas.openxmlformats.org/officeDocument/2006/relationships/customXml" Target="../ink/ink2412.xml"/><Relationship Id="rId138" Type="http://schemas.openxmlformats.org/officeDocument/2006/relationships/customXml" Target="../ink/ink2439.xml"/><Relationship Id="rId159" Type="http://schemas.openxmlformats.org/officeDocument/2006/relationships/image" Target="../media/image1862.png"/><Relationship Id="rId170" Type="http://schemas.openxmlformats.org/officeDocument/2006/relationships/customXml" Target="../ink/ink2455.xml"/><Relationship Id="rId191" Type="http://schemas.openxmlformats.org/officeDocument/2006/relationships/image" Target="../media/image1878.png"/><Relationship Id="rId205" Type="http://schemas.openxmlformats.org/officeDocument/2006/relationships/image" Target="../media/image1885.png"/><Relationship Id="rId107" Type="http://schemas.openxmlformats.org/officeDocument/2006/relationships/image" Target="../media/image1836.png"/><Relationship Id="rId11" Type="http://schemas.openxmlformats.org/officeDocument/2006/relationships/image" Target="../media/image29010.png"/><Relationship Id="rId32" Type="http://schemas.openxmlformats.org/officeDocument/2006/relationships/customXml" Target="../ink/ink2386.xml"/><Relationship Id="rId53" Type="http://schemas.openxmlformats.org/officeDocument/2006/relationships/image" Target="../media/image1809.png"/><Relationship Id="rId74" Type="http://schemas.openxmlformats.org/officeDocument/2006/relationships/customXml" Target="../ink/ink2407.xml"/><Relationship Id="rId128" Type="http://schemas.openxmlformats.org/officeDocument/2006/relationships/customXml" Target="../ink/ink2434.xml"/><Relationship Id="rId149" Type="http://schemas.openxmlformats.org/officeDocument/2006/relationships/image" Target="../media/image1857.png"/><Relationship Id="rId5" Type="http://schemas.openxmlformats.org/officeDocument/2006/relationships/image" Target="../media/image23010.png"/><Relationship Id="rId95" Type="http://schemas.openxmlformats.org/officeDocument/2006/relationships/image" Target="../media/image1830.png"/><Relationship Id="rId160" Type="http://schemas.openxmlformats.org/officeDocument/2006/relationships/customXml" Target="../ink/ink2450.xml"/><Relationship Id="rId181" Type="http://schemas.openxmlformats.org/officeDocument/2006/relationships/image" Target="../media/image1873.png"/><Relationship Id="rId216" Type="http://schemas.openxmlformats.org/officeDocument/2006/relationships/customXml" Target="../ink/ink2478.xml"/><Relationship Id="rId22" Type="http://schemas.openxmlformats.org/officeDocument/2006/relationships/customXml" Target="../ink/ink2381.xml"/><Relationship Id="rId43" Type="http://schemas.openxmlformats.org/officeDocument/2006/relationships/image" Target="../media/image1804.png"/><Relationship Id="rId64" Type="http://schemas.openxmlformats.org/officeDocument/2006/relationships/customXml" Target="../ink/ink2402.xml"/><Relationship Id="rId118" Type="http://schemas.openxmlformats.org/officeDocument/2006/relationships/customXml" Target="../ink/ink2429.xml"/><Relationship Id="rId139" Type="http://schemas.openxmlformats.org/officeDocument/2006/relationships/image" Target="../media/image1852.png"/><Relationship Id="rId85" Type="http://schemas.openxmlformats.org/officeDocument/2006/relationships/image" Target="../media/image1825.png"/><Relationship Id="rId150" Type="http://schemas.openxmlformats.org/officeDocument/2006/relationships/customXml" Target="../ink/ink2445.xml"/><Relationship Id="rId171" Type="http://schemas.openxmlformats.org/officeDocument/2006/relationships/image" Target="../media/image1868.png"/><Relationship Id="rId192" Type="http://schemas.openxmlformats.org/officeDocument/2006/relationships/customXml" Target="../ink/ink2466.xml"/><Relationship Id="rId206" Type="http://schemas.openxmlformats.org/officeDocument/2006/relationships/customXml" Target="../ink/ink2473.xml"/><Relationship Id="rId12" Type="http://schemas.openxmlformats.org/officeDocument/2006/relationships/image" Target="../media/image30010.png"/><Relationship Id="rId33" Type="http://schemas.openxmlformats.org/officeDocument/2006/relationships/image" Target="../media/image1799.png"/><Relationship Id="rId108" Type="http://schemas.openxmlformats.org/officeDocument/2006/relationships/customXml" Target="../ink/ink2424.xml"/><Relationship Id="rId129" Type="http://schemas.openxmlformats.org/officeDocument/2006/relationships/image" Target="../media/image1847.png"/><Relationship Id="rId54" Type="http://schemas.openxmlformats.org/officeDocument/2006/relationships/customXml" Target="../ink/ink2397.xml"/><Relationship Id="rId75" Type="http://schemas.openxmlformats.org/officeDocument/2006/relationships/image" Target="../media/image1820.png"/><Relationship Id="rId96" Type="http://schemas.openxmlformats.org/officeDocument/2006/relationships/customXml" Target="../ink/ink2418.xml"/><Relationship Id="rId140" Type="http://schemas.openxmlformats.org/officeDocument/2006/relationships/customXml" Target="../ink/ink2440.xml"/><Relationship Id="rId161" Type="http://schemas.openxmlformats.org/officeDocument/2006/relationships/image" Target="../media/image1863.png"/><Relationship Id="rId182" Type="http://schemas.openxmlformats.org/officeDocument/2006/relationships/customXml" Target="../ink/ink2461.xml"/><Relationship Id="rId217" Type="http://schemas.openxmlformats.org/officeDocument/2006/relationships/image" Target="../media/image1891.png"/><Relationship Id="rId6" Type="http://schemas.openxmlformats.org/officeDocument/2006/relationships/image" Target="../media/image24010.png"/><Relationship Id="rId23" Type="http://schemas.openxmlformats.org/officeDocument/2006/relationships/image" Target="../media/image1794.png"/><Relationship Id="rId119" Type="http://schemas.openxmlformats.org/officeDocument/2006/relationships/image" Target="../media/image1842.png"/><Relationship Id="rId44" Type="http://schemas.openxmlformats.org/officeDocument/2006/relationships/customXml" Target="../ink/ink2392.xml"/><Relationship Id="rId65" Type="http://schemas.openxmlformats.org/officeDocument/2006/relationships/image" Target="../media/image1815.png"/><Relationship Id="rId86" Type="http://schemas.openxmlformats.org/officeDocument/2006/relationships/customXml" Target="../ink/ink2413.xml"/><Relationship Id="rId130" Type="http://schemas.openxmlformats.org/officeDocument/2006/relationships/customXml" Target="../ink/ink2435.xml"/><Relationship Id="rId151" Type="http://schemas.openxmlformats.org/officeDocument/2006/relationships/image" Target="../media/image1858.png"/><Relationship Id="rId172" Type="http://schemas.openxmlformats.org/officeDocument/2006/relationships/customXml" Target="../ink/ink2456.xml"/><Relationship Id="rId193" Type="http://schemas.openxmlformats.org/officeDocument/2006/relationships/image" Target="../media/image1879.png"/><Relationship Id="rId207" Type="http://schemas.openxmlformats.org/officeDocument/2006/relationships/image" Target="../media/image1886.png"/><Relationship Id="rId13" Type="http://schemas.openxmlformats.org/officeDocument/2006/relationships/image" Target="../media/image31010.png"/><Relationship Id="rId109" Type="http://schemas.openxmlformats.org/officeDocument/2006/relationships/image" Target="../media/image1837.png"/><Relationship Id="rId34" Type="http://schemas.openxmlformats.org/officeDocument/2006/relationships/customXml" Target="../ink/ink2387.xml"/><Relationship Id="rId55" Type="http://schemas.openxmlformats.org/officeDocument/2006/relationships/image" Target="../media/image1810.png"/><Relationship Id="rId76" Type="http://schemas.openxmlformats.org/officeDocument/2006/relationships/customXml" Target="../ink/ink2408.xml"/><Relationship Id="rId97" Type="http://schemas.openxmlformats.org/officeDocument/2006/relationships/image" Target="../media/image1831.png"/><Relationship Id="rId120" Type="http://schemas.openxmlformats.org/officeDocument/2006/relationships/customXml" Target="../ink/ink2430.xml"/><Relationship Id="rId141" Type="http://schemas.openxmlformats.org/officeDocument/2006/relationships/image" Target="../media/image1853.png"/><Relationship Id="rId7" Type="http://schemas.openxmlformats.org/officeDocument/2006/relationships/image" Target="../media/image25010.png"/><Relationship Id="rId162" Type="http://schemas.openxmlformats.org/officeDocument/2006/relationships/customXml" Target="../ink/ink2451.xml"/><Relationship Id="rId183" Type="http://schemas.openxmlformats.org/officeDocument/2006/relationships/image" Target="../media/image1874.png"/><Relationship Id="rId218" Type="http://schemas.openxmlformats.org/officeDocument/2006/relationships/customXml" Target="../ink/ink2479.xml"/><Relationship Id="rId24" Type="http://schemas.openxmlformats.org/officeDocument/2006/relationships/customXml" Target="../ink/ink2382.xml"/><Relationship Id="rId45" Type="http://schemas.openxmlformats.org/officeDocument/2006/relationships/image" Target="../media/image1805.png"/><Relationship Id="rId66" Type="http://schemas.openxmlformats.org/officeDocument/2006/relationships/customXml" Target="../ink/ink2403.xml"/><Relationship Id="rId87" Type="http://schemas.openxmlformats.org/officeDocument/2006/relationships/image" Target="../media/image1826.png"/><Relationship Id="rId110" Type="http://schemas.openxmlformats.org/officeDocument/2006/relationships/customXml" Target="../ink/ink2425.xml"/><Relationship Id="rId131" Type="http://schemas.openxmlformats.org/officeDocument/2006/relationships/image" Target="../media/image1848.png"/><Relationship Id="rId152" Type="http://schemas.openxmlformats.org/officeDocument/2006/relationships/customXml" Target="../ink/ink2446.xml"/><Relationship Id="rId173" Type="http://schemas.openxmlformats.org/officeDocument/2006/relationships/image" Target="../media/image1869.png"/><Relationship Id="rId194" Type="http://schemas.openxmlformats.org/officeDocument/2006/relationships/customXml" Target="../ink/ink2467.xml"/><Relationship Id="rId208" Type="http://schemas.openxmlformats.org/officeDocument/2006/relationships/customXml" Target="../ink/ink2474.xml"/><Relationship Id="rId14" Type="http://schemas.openxmlformats.org/officeDocument/2006/relationships/image" Target="../media/image32010.png"/><Relationship Id="rId35" Type="http://schemas.openxmlformats.org/officeDocument/2006/relationships/image" Target="../media/image1800.png"/><Relationship Id="rId56" Type="http://schemas.openxmlformats.org/officeDocument/2006/relationships/customXml" Target="../ink/ink2398.xml"/><Relationship Id="rId77" Type="http://schemas.openxmlformats.org/officeDocument/2006/relationships/image" Target="../media/image1821.png"/><Relationship Id="rId100" Type="http://schemas.openxmlformats.org/officeDocument/2006/relationships/customXml" Target="../ink/ink2420.xml"/><Relationship Id="rId8" Type="http://schemas.openxmlformats.org/officeDocument/2006/relationships/image" Target="../media/image26010.png"/><Relationship Id="rId51" Type="http://schemas.openxmlformats.org/officeDocument/2006/relationships/image" Target="../media/image1808.png"/><Relationship Id="rId72" Type="http://schemas.openxmlformats.org/officeDocument/2006/relationships/customXml" Target="../ink/ink2406.xml"/><Relationship Id="rId93" Type="http://schemas.openxmlformats.org/officeDocument/2006/relationships/image" Target="../media/image1829.png"/><Relationship Id="rId98" Type="http://schemas.openxmlformats.org/officeDocument/2006/relationships/customXml" Target="../ink/ink2419.xml"/><Relationship Id="rId121" Type="http://schemas.openxmlformats.org/officeDocument/2006/relationships/image" Target="../media/image1843.png"/><Relationship Id="rId142" Type="http://schemas.openxmlformats.org/officeDocument/2006/relationships/customXml" Target="../ink/ink2441.xml"/><Relationship Id="rId163" Type="http://schemas.openxmlformats.org/officeDocument/2006/relationships/image" Target="../media/image1864.png"/><Relationship Id="rId184" Type="http://schemas.openxmlformats.org/officeDocument/2006/relationships/customXml" Target="../ink/ink2462.xml"/><Relationship Id="rId189" Type="http://schemas.openxmlformats.org/officeDocument/2006/relationships/image" Target="../media/image1877.png"/><Relationship Id="rId219" Type="http://schemas.openxmlformats.org/officeDocument/2006/relationships/image" Target="../media/image1892.png"/><Relationship Id="rId214" Type="http://schemas.openxmlformats.org/officeDocument/2006/relationships/customXml" Target="../ink/ink2477.xml"/><Relationship Id="rId25" Type="http://schemas.openxmlformats.org/officeDocument/2006/relationships/image" Target="../media/image1795.png"/><Relationship Id="rId46" Type="http://schemas.openxmlformats.org/officeDocument/2006/relationships/customXml" Target="../ink/ink2393.xml"/><Relationship Id="rId67" Type="http://schemas.openxmlformats.org/officeDocument/2006/relationships/image" Target="../media/image1816.png"/><Relationship Id="rId116" Type="http://schemas.openxmlformats.org/officeDocument/2006/relationships/customXml" Target="../ink/ink2428.xml"/><Relationship Id="rId137" Type="http://schemas.openxmlformats.org/officeDocument/2006/relationships/image" Target="../media/image1851.png"/><Relationship Id="rId158" Type="http://schemas.openxmlformats.org/officeDocument/2006/relationships/customXml" Target="../ink/ink2449.xml"/><Relationship Id="rId20" Type="http://schemas.openxmlformats.org/officeDocument/2006/relationships/customXml" Target="../ink/ink2380.xml"/><Relationship Id="rId41" Type="http://schemas.openxmlformats.org/officeDocument/2006/relationships/image" Target="../media/image1803.png"/><Relationship Id="rId62" Type="http://schemas.openxmlformats.org/officeDocument/2006/relationships/customXml" Target="../ink/ink2401.xml"/><Relationship Id="rId83" Type="http://schemas.openxmlformats.org/officeDocument/2006/relationships/image" Target="../media/image1824.png"/><Relationship Id="rId88" Type="http://schemas.openxmlformats.org/officeDocument/2006/relationships/customXml" Target="../ink/ink2414.xml"/><Relationship Id="rId111" Type="http://schemas.openxmlformats.org/officeDocument/2006/relationships/image" Target="../media/image1838.png"/><Relationship Id="rId132" Type="http://schemas.openxmlformats.org/officeDocument/2006/relationships/customXml" Target="../ink/ink2436.xml"/><Relationship Id="rId153" Type="http://schemas.openxmlformats.org/officeDocument/2006/relationships/image" Target="../media/image1859.png"/><Relationship Id="rId174" Type="http://schemas.openxmlformats.org/officeDocument/2006/relationships/customXml" Target="../ink/ink2457.xml"/><Relationship Id="rId179" Type="http://schemas.openxmlformats.org/officeDocument/2006/relationships/image" Target="../media/image1872.png"/><Relationship Id="rId195" Type="http://schemas.openxmlformats.org/officeDocument/2006/relationships/image" Target="../media/image1880.png"/><Relationship Id="rId209" Type="http://schemas.openxmlformats.org/officeDocument/2006/relationships/image" Target="../media/image1887.png"/><Relationship Id="rId190" Type="http://schemas.openxmlformats.org/officeDocument/2006/relationships/customXml" Target="../ink/ink2465.xml"/><Relationship Id="rId204" Type="http://schemas.openxmlformats.org/officeDocument/2006/relationships/customXml" Target="../ink/ink2472.xml"/><Relationship Id="rId220" Type="http://schemas.openxmlformats.org/officeDocument/2006/relationships/customXml" Target="../ink/ink2480.xml"/><Relationship Id="rId15" Type="http://schemas.openxmlformats.org/officeDocument/2006/relationships/image" Target="../media/image5710.png"/><Relationship Id="rId36" Type="http://schemas.openxmlformats.org/officeDocument/2006/relationships/customXml" Target="../ink/ink2388.xml"/><Relationship Id="rId57" Type="http://schemas.openxmlformats.org/officeDocument/2006/relationships/image" Target="../media/image1811.png"/><Relationship Id="rId106" Type="http://schemas.openxmlformats.org/officeDocument/2006/relationships/customXml" Target="../ink/ink2423.xml"/><Relationship Id="rId127" Type="http://schemas.openxmlformats.org/officeDocument/2006/relationships/image" Target="../media/image1846.png"/><Relationship Id="rId10" Type="http://schemas.openxmlformats.org/officeDocument/2006/relationships/image" Target="../media/image28010.png"/><Relationship Id="rId31" Type="http://schemas.openxmlformats.org/officeDocument/2006/relationships/image" Target="../media/image1798.png"/><Relationship Id="rId52" Type="http://schemas.openxmlformats.org/officeDocument/2006/relationships/customXml" Target="../ink/ink2396.xml"/><Relationship Id="rId73" Type="http://schemas.openxmlformats.org/officeDocument/2006/relationships/image" Target="../media/image1819.png"/><Relationship Id="rId78" Type="http://schemas.openxmlformats.org/officeDocument/2006/relationships/customXml" Target="../ink/ink2409.xml"/><Relationship Id="rId94" Type="http://schemas.openxmlformats.org/officeDocument/2006/relationships/customXml" Target="../ink/ink2417.xml"/><Relationship Id="rId99" Type="http://schemas.openxmlformats.org/officeDocument/2006/relationships/image" Target="../media/image1832.png"/><Relationship Id="rId101" Type="http://schemas.openxmlformats.org/officeDocument/2006/relationships/image" Target="../media/image1833.png"/><Relationship Id="rId122" Type="http://schemas.openxmlformats.org/officeDocument/2006/relationships/customXml" Target="../ink/ink2431.xml"/><Relationship Id="rId143" Type="http://schemas.openxmlformats.org/officeDocument/2006/relationships/image" Target="../media/image1854.png"/><Relationship Id="rId148" Type="http://schemas.openxmlformats.org/officeDocument/2006/relationships/customXml" Target="../ink/ink2444.xml"/><Relationship Id="rId164" Type="http://schemas.openxmlformats.org/officeDocument/2006/relationships/customXml" Target="../ink/ink2452.xml"/><Relationship Id="rId169" Type="http://schemas.openxmlformats.org/officeDocument/2006/relationships/image" Target="../media/image1867.png"/><Relationship Id="rId185" Type="http://schemas.openxmlformats.org/officeDocument/2006/relationships/image" Target="../media/image1875.png"/><Relationship Id="rId4" Type="http://schemas.openxmlformats.org/officeDocument/2006/relationships/image" Target="../media/image22010.png"/><Relationship Id="rId9" Type="http://schemas.openxmlformats.org/officeDocument/2006/relationships/image" Target="../media/image27010.png"/><Relationship Id="rId180" Type="http://schemas.openxmlformats.org/officeDocument/2006/relationships/customXml" Target="../ink/ink2460.xml"/><Relationship Id="rId210" Type="http://schemas.openxmlformats.org/officeDocument/2006/relationships/customXml" Target="../ink/ink2475.xml"/><Relationship Id="rId215" Type="http://schemas.openxmlformats.org/officeDocument/2006/relationships/image" Target="../media/image1890.png"/><Relationship Id="rId26" Type="http://schemas.openxmlformats.org/officeDocument/2006/relationships/customXml" Target="../ink/ink2383.xml"/><Relationship Id="rId47" Type="http://schemas.openxmlformats.org/officeDocument/2006/relationships/image" Target="../media/image1806.png"/><Relationship Id="rId68" Type="http://schemas.openxmlformats.org/officeDocument/2006/relationships/customXml" Target="../ink/ink2404.xml"/><Relationship Id="rId89" Type="http://schemas.openxmlformats.org/officeDocument/2006/relationships/image" Target="../media/image1827.png"/><Relationship Id="rId112" Type="http://schemas.openxmlformats.org/officeDocument/2006/relationships/customXml" Target="../ink/ink2426.xml"/><Relationship Id="rId133" Type="http://schemas.openxmlformats.org/officeDocument/2006/relationships/image" Target="../media/image1849.png"/><Relationship Id="rId154" Type="http://schemas.openxmlformats.org/officeDocument/2006/relationships/customXml" Target="../ink/ink2447.xml"/><Relationship Id="rId175" Type="http://schemas.openxmlformats.org/officeDocument/2006/relationships/image" Target="../media/image1870.png"/><Relationship Id="rId196" Type="http://schemas.openxmlformats.org/officeDocument/2006/relationships/customXml" Target="../ink/ink2468.xml"/><Relationship Id="rId200" Type="http://schemas.openxmlformats.org/officeDocument/2006/relationships/customXml" Target="../ink/ink2470.xml"/><Relationship Id="rId16" Type="http://schemas.openxmlformats.org/officeDocument/2006/relationships/customXml" Target="../ink/ink2378.xml"/><Relationship Id="rId221" Type="http://schemas.openxmlformats.org/officeDocument/2006/relationships/image" Target="../media/image1893.png"/><Relationship Id="rId37" Type="http://schemas.openxmlformats.org/officeDocument/2006/relationships/image" Target="../media/image1801.png"/><Relationship Id="rId58" Type="http://schemas.openxmlformats.org/officeDocument/2006/relationships/customXml" Target="../ink/ink2399.xml"/><Relationship Id="rId79" Type="http://schemas.openxmlformats.org/officeDocument/2006/relationships/image" Target="../media/image1822.png"/><Relationship Id="rId102" Type="http://schemas.openxmlformats.org/officeDocument/2006/relationships/customXml" Target="../ink/ink2421.xml"/><Relationship Id="rId123" Type="http://schemas.openxmlformats.org/officeDocument/2006/relationships/image" Target="../media/image1844.png"/><Relationship Id="rId144" Type="http://schemas.openxmlformats.org/officeDocument/2006/relationships/customXml" Target="../ink/ink2442.xml"/><Relationship Id="rId90" Type="http://schemas.openxmlformats.org/officeDocument/2006/relationships/customXml" Target="../ink/ink2415.xml"/><Relationship Id="rId165" Type="http://schemas.openxmlformats.org/officeDocument/2006/relationships/image" Target="../media/image1865.png"/><Relationship Id="rId186" Type="http://schemas.openxmlformats.org/officeDocument/2006/relationships/customXml" Target="../ink/ink2463.xml"/><Relationship Id="rId211" Type="http://schemas.openxmlformats.org/officeDocument/2006/relationships/image" Target="../media/image1888.png"/><Relationship Id="rId27" Type="http://schemas.openxmlformats.org/officeDocument/2006/relationships/image" Target="../media/image1796.png"/><Relationship Id="rId48" Type="http://schemas.openxmlformats.org/officeDocument/2006/relationships/customXml" Target="../ink/ink2394.xml"/><Relationship Id="rId69" Type="http://schemas.openxmlformats.org/officeDocument/2006/relationships/image" Target="../media/image1817.png"/><Relationship Id="rId113" Type="http://schemas.openxmlformats.org/officeDocument/2006/relationships/image" Target="../media/image1839.png"/><Relationship Id="rId134" Type="http://schemas.openxmlformats.org/officeDocument/2006/relationships/customXml" Target="../ink/ink2437.xml"/><Relationship Id="rId80" Type="http://schemas.openxmlformats.org/officeDocument/2006/relationships/customXml" Target="../ink/ink2410.xml"/><Relationship Id="rId155" Type="http://schemas.openxmlformats.org/officeDocument/2006/relationships/image" Target="../media/image1860.png"/><Relationship Id="rId176" Type="http://schemas.openxmlformats.org/officeDocument/2006/relationships/customXml" Target="../ink/ink2458.xml"/><Relationship Id="rId197" Type="http://schemas.openxmlformats.org/officeDocument/2006/relationships/image" Target="../media/image1881.png"/><Relationship Id="rId201" Type="http://schemas.openxmlformats.org/officeDocument/2006/relationships/image" Target="../media/image1883.png"/><Relationship Id="rId222" Type="http://schemas.openxmlformats.org/officeDocument/2006/relationships/customXml" Target="../ink/ink2481.xml"/><Relationship Id="rId17" Type="http://schemas.openxmlformats.org/officeDocument/2006/relationships/image" Target="../media/image1791.png"/><Relationship Id="rId38" Type="http://schemas.openxmlformats.org/officeDocument/2006/relationships/customXml" Target="../ink/ink2389.xml"/><Relationship Id="rId59" Type="http://schemas.openxmlformats.org/officeDocument/2006/relationships/image" Target="../media/image1812.png"/><Relationship Id="rId103" Type="http://schemas.openxmlformats.org/officeDocument/2006/relationships/image" Target="../media/image1834.png"/><Relationship Id="rId124" Type="http://schemas.openxmlformats.org/officeDocument/2006/relationships/customXml" Target="../ink/ink2432.xml"/><Relationship Id="rId70" Type="http://schemas.openxmlformats.org/officeDocument/2006/relationships/customXml" Target="../ink/ink2405.xml"/><Relationship Id="rId91" Type="http://schemas.openxmlformats.org/officeDocument/2006/relationships/image" Target="../media/image1828.png"/><Relationship Id="rId145" Type="http://schemas.openxmlformats.org/officeDocument/2006/relationships/image" Target="../media/image1855.png"/><Relationship Id="rId166" Type="http://schemas.openxmlformats.org/officeDocument/2006/relationships/customXml" Target="../ink/ink2453.xml"/><Relationship Id="rId187" Type="http://schemas.openxmlformats.org/officeDocument/2006/relationships/image" Target="../media/image1876.png"/><Relationship Id="rId1" Type="http://schemas.openxmlformats.org/officeDocument/2006/relationships/slideLayout" Target="../slideLayouts/slideLayout1.xml"/><Relationship Id="rId212" Type="http://schemas.openxmlformats.org/officeDocument/2006/relationships/customXml" Target="../ink/ink2476.xml"/><Relationship Id="rId28" Type="http://schemas.openxmlformats.org/officeDocument/2006/relationships/customXml" Target="../ink/ink2384.xml"/><Relationship Id="rId49" Type="http://schemas.openxmlformats.org/officeDocument/2006/relationships/image" Target="../media/image1807.png"/><Relationship Id="rId114" Type="http://schemas.openxmlformats.org/officeDocument/2006/relationships/customXml" Target="../ink/ink2427.xml"/><Relationship Id="rId60" Type="http://schemas.openxmlformats.org/officeDocument/2006/relationships/customXml" Target="../ink/ink2400.xml"/><Relationship Id="rId81" Type="http://schemas.openxmlformats.org/officeDocument/2006/relationships/image" Target="../media/image1823.png"/><Relationship Id="rId135" Type="http://schemas.openxmlformats.org/officeDocument/2006/relationships/image" Target="../media/image1850.png"/><Relationship Id="rId156" Type="http://schemas.openxmlformats.org/officeDocument/2006/relationships/customXml" Target="../ink/ink2448.xml"/><Relationship Id="rId177" Type="http://schemas.openxmlformats.org/officeDocument/2006/relationships/image" Target="../media/image1871.png"/><Relationship Id="rId198" Type="http://schemas.openxmlformats.org/officeDocument/2006/relationships/customXml" Target="../ink/ink2469.xml"/><Relationship Id="rId202" Type="http://schemas.openxmlformats.org/officeDocument/2006/relationships/customXml" Target="../ink/ink2471.xml"/><Relationship Id="rId223" Type="http://schemas.openxmlformats.org/officeDocument/2006/relationships/image" Target="../media/image1894.png"/><Relationship Id="rId18" Type="http://schemas.openxmlformats.org/officeDocument/2006/relationships/customXml" Target="../ink/ink2379.xml"/><Relationship Id="rId39" Type="http://schemas.openxmlformats.org/officeDocument/2006/relationships/image" Target="../media/image1802.png"/><Relationship Id="rId50" Type="http://schemas.openxmlformats.org/officeDocument/2006/relationships/customXml" Target="../ink/ink2395.xml"/><Relationship Id="rId104" Type="http://schemas.openxmlformats.org/officeDocument/2006/relationships/customXml" Target="../ink/ink2422.xml"/><Relationship Id="rId125" Type="http://schemas.openxmlformats.org/officeDocument/2006/relationships/image" Target="../media/image1845.png"/><Relationship Id="rId146" Type="http://schemas.openxmlformats.org/officeDocument/2006/relationships/customXml" Target="../ink/ink2443.xml"/><Relationship Id="rId167" Type="http://schemas.openxmlformats.org/officeDocument/2006/relationships/image" Target="../media/image1866.png"/><Relationship Id="rId188" Type="http://schemas.openxmlformats.org/officeDocument/2006/relationships/customXml" Target="../ink/ink2464.xml"/><Relationship Id="rId71" Type="http://schemas.openxmlformats.org/officeDocument/2006/relationships/image" Target="../media/image1818.png"/><Relationship Id="rId92" Type="http://schemas.openxmlformats.org/officeDocument/2006/relationships/customXml" Target="../ink/ink2416.xml"/><Relationship Id="rId213" Type="http://schemas.openxmlformats.org/officeDocument/2006/relationships/image" Target="../media/image1889.png"/><Relationship Id="rId2" Type="http://schemas.openxmlformats.org/officeDocument/2006/relationships/image" Target="../media/image20010.png"/><Relationship Id="rId29" Type="http://schemas.openxmlformats.org/officeDocument/2006/relationships/image" Target="../media/image1797.png"/><Relationship Id="rId40" Type="http://schemas.openxmlformats.org/officeDocument/2006/relationships/customXml" Target="../ink/ink2390.xml"/><Relationship Id="rId115" Type="http://schemas.openxmlformats.org/officeDocument/2006/relationships/image" Target="../media/image1840.png"/><Relationship Id="rId136" Type="http://schemas.openxmlformats.org/officeDocument/2006/relationships/customXml" Target="../ink/ink2438.xml"/><Relationship Id="rId157" Type="http://schemas.openxmlformats.org/officeDocument/2006/relationships/image" Target="../media/image1861.png"/><Relationship Id="rId178" Type="http://schemas.openxmlformats.org/officeDocument/2006/relationships/customXml" Target="../ink/ink2459.xml"/><Relationship Id="rId61" Type="http://schemas.openxmlformats.org/officeDocument/2006/relationships/image" Target="../media/image1813.png"/><Relationship Id="rId82" Type="http://schemas.openxmlformats.org/officeDocument/2006/relationships/customXml" Target="../ink/ink2411.xml"/><Relationship Id="rId199" Type="http://schemas.openxmlformats.org/officeDocument/2006/relationships/image" Target="../media/image1882.png"/><Relationship Id="rId203" Type="http://schemas.openxmlformats.org/officeDocument/2006/relationships/image" Target="../media/image1884.png"/><Relationship Id="rId19" Type="http://schemas.openxmlformats.org/officeDocument/2006/relationships/image" Target="../media/image1792.png"/><Relationship Id="rId30" Type="http://schemas.openxmlformats.org/officeDocument/2006/relationships/customXml" Target="../ink/ink2385.xml"/><Relationship Id="rId105" Type="http://schemas.openxmlformats.org/officeDocument/2006/relationships/image" Target="../media/image1835.png"/><Relationship Id="rId126" Type="http://schemas.openxmlformats.org/officeDocument/2006/relationships/customXml" Target="../ink/ink2433.xml"/><Relationship Id="rId147" Type="http://schemas.openxmlformats.org/officeDocument/2006/relationships/image" Target="../media/image1856.png"/><Relationship Id="rId168" Type="http://schemas.openxmlformats.org/officeDocument/2006/relationships/customXml" Target="../ink/ink2454.xml"/></Relationships>
</file>

<file path=ppt/slides/_rels/slide14.xml.rels><?xml version="1.0" encoding="UTF-8" standalone="yes"?>
<Relationships xmlns="http://schemas.openxmlformats.org/package/2006/relationships"><Relationship Id="rId117" Type="http://schemas.openxmlformats.org/officeDocument/2006/relationships/image" Target="../media/image1919.png"/><Relationship Id="rId21" Type="http://schemas.openxmlformats.org/officeDocument/2006/relationships/image" Target="../media/image1793.png"/><Relationship Id="rId324" Type="http://schemas.openxmlformats.org/officeDocument/2006/relationships/customXml" Target="../ink/ink2636.xml"/><Relationship Id="rId531" Type="http://schemas.openxmlformats.org/officeDocument/2006/relationships/image" Target="../media/image2126.png"/><Relationship Id="rId629" Type="http://schemas.openxmlformats.org/officeDocument/2006/relationships/image" Target="../media/image2175.png"/><Relationship Id="rId170" Type="http://schemas.openxmlformats.org/officeDocument/2006/relationships/customXml" Target="../ink/ink2559.xml"/><Relationship Id="rId268" Type="http://schemas.openxmlformats.org/officeDocument/2006/relationships/customXml" Target="../ink/ink2608.xml"/><Relationship Id="rId475" Type="http://schemas.openxmlformats.org/officeDocument/2006/relationships/image" Target="../media/image2098.png"/><Relationship Id="rId32" Type="http://schemas.openxmlformats.org/officeDocument/2006/relationships/customXml" Target="../ink/ink2490.xml"/><Relationship Id="rId128" Type="http://schemas.openxmlformats.org/officeDocument/2006/relationships/customXml" Target="../ink/ink2538.xml"/><Relationship Id="rId335" Type="http://schemas.openxmlformats.org/officeDocument/2006/relationships/image" Target="../media/image2028.png"/><Relationship Id="rId542" Type="http://schemas.openxmlformats.org/officeDocument/2006/relationships/customXml" Target="../ink/ink2745.xml"/><Relationship Id="rId181" Type="http://schemas.openxmlformats.org/officeDocument/2006/relationships/image" Target="../media/image1951.png"/><Relationship Id="rId402" Type="http://schemas.openxmlformats.org/officeDocument/2006/relationships/customXml" Target="../ink/ink2675.xml"/><Relationship Id="rId279" Type="http://schemas.openxmlformats.org/officeDocument/2006/relationships/image" Target="../media/image2000.png"/><Relationship Id="rId486" Type="http://schemas.openxmlformats.org/officeDocument/2006/relationships/customXml" Target="../ink/ink2717.xml"/><Relationship Id="rId43" Type="http://schemas.openxmlformats.org/officeDocument/2006/relationships/image" Target="../media/image1804.png"/><Relationship Id="rId139" Type="http://schemas.openxmlformats.org/officeDocument/2006/relationships/image" Target="../media/image1930.png"/><Relationship Id="rId346" Type="http://schemas.openxmlformats.org/officeDocument/2006/relationships/customXml" Target="../ink/ink2647.xml"/><Relationship Id="rId553" Type="http://schemas.openxmlformats.org/officeDocument/2006/relationships/image" Target="../media/image2137.png"/><Relationship Id="rId192" Type="http://schemas.openxmlformats.org/officeDocument/2006/relationships/customXml" Target="../ink/ink2570.xml"/><Relationship Id="rId206" Type="http://schemas.openxmlformats.org/officeDocument/2006/relationships/customXml" Target="../ink/ink2577.xml"/><Relationship Id="rId413" Type="http://schemas.openxmlformats.org/officeDocument/2006/relationships/image" Target="../media/image2067.png"/><Relationship Id="rId497" Type="http://schemas.openxmlformats.org/officeDocument/2006/relationships/image" Target="../media/image2109.png"/><Relationship Id="rId620" Type="http://schemas.openxmlformats.org/officeDocument/2006/relationships/customXml" Target="../ink/ink2784.xml"/><Relationship Id="rId357" Type="http://schemas.openxmlformats.org/officeDocument/2006/relationships/image" Target="../media/image2039.png"/><Relationship Id="rId54" Type="http://schemas.openxmlformats.org/officeDocument/2006/relationships/customXml" Target="../ink/ink2501.xml"/><Relationship Id="rId217" Type="http://schemas.openxmlformats.org/officeDocument/2006/relationships/image" Target="../media/image1969.png"/><Relationship Id="rId564" Type="http://schemas.openxmlformats.org/officeDocument/2006/relationships/customXml" Target="../ink/ink2756.xml"/><Relationship Id="rId424" Type="http://schemas.openxmlformats.org/officeDocument/2006/relationships/customXml" Target="../ink/ink2686.xml"/><Relationship Id="rId631" Type="http://schemas.openxmlformats.org/officeDocument/2006/relationships/image" Target="../media/image2176.png"/><Relationship Id="rId270" Type="http://schemas.openxmlformats.org/officeDocument/2006/relationships/customXml" Target="../ink/ink2609.xml"/><Relationship Id="rId65" Type="http://schemas.openxmlformats.org/officeDocument/2006/relationships/image" Target="../media/image1889.png"/><Relationship Id="rId130" Type="http://schemas.openxmlformats.org/officeDocument/2006/relationships/customXml" Target="../ink/ink2539.xml"/><Relationship Id="rId368" Type="http://schemas.openxmlformats.org/officeDocument/2006/relationships/customXml" Target="../ink/ink2658.xml"/><Relationship Id="rId575" Type="http://schemas.openxmlformats.org/officeDocument/2006/relationships/image" Target="../media/image2148.png"/><Relationship Id="rId228" Type="http://schemas.openxmlformats.org/officeDocument/2006/relationships/customXml" Target="../ink/ink2588.xml"/><Relationship Id="rId435" Type="http://schemas.openxmlformats.org/officeDocument/2006/relationships/image" Target="../media/image2078.png"/><Relationship Id="rId642" Type="http://schemas.openxmlformats.org/officeDocument/2006/relationships/customXml" Target="../ink/ink2795.xml"/><Relationship Id="rId281" Type="http://schemas.openxmlformats.org/officeDocument/2006/relationships/image" Target="../media/image2001.png"/><Relationship Id="rId502" Type="http://schemas.openxmlformats.org/officeDocument/2006/relationships/customXml" Target="../ink/ink2725.xml"/><Relationship Id="rId76" Type="http://schemas.openxmlformats.org/officeDocument/2006/relationships/customXml" Target="../ink/ink2512.xml"/><Relationship Id="rId141" Type="http://schemas.openxmlformats.org/officeDocument/2006/relationships/image" Target="../media/image1931.png"/><Relationship Id="rId379" Type="http://schemas.openxmlformats.org/officeDocument/2006/relationships/image" Target="../media/image2050.png"/><Relationship Id="rId586" Type="http://schemas.openxmlformats.org/officeDocument/2006/relationships/customXml" Target="../ink/ink2767.xml"/><Relationship Id="rId7" Type="http://schemas.openxmlformats.org/officeDocument/2006/relationships/image" Target="../media/image25010.png"/><Relationship Id="rId239" Type="http://schemas.openxmlformats.org/officeDocument/2006/relationships/image" Target="../media/image1980.png"/><Relationship Id="rId446" Type="http://schemas.openxmlformats.org/officeDocument/2006/relationships/customXml" Target="../ink/ink2697.xml"/><Relationship Id="rId653" Type="http://schemas.openxmlformats.org/officeDocument/2006/relationships/image" Target="../media/image2187.png"/><Relationship Id="rId292" Type="http://schemas.openxmlformats.org/officeDocument/2006/relationships/customXml" Target="../ink/ink2620.xml"/><Relationship Id="rId306" Type="http://schemas.openxmlformats.org/officeDocument/2006/relationships/customXml" Target="../ink/ink2627.xml"/><Relationship Id="rId87" Type="http://schemas.openxmlformats.org/officeDocument/2006/relationships/image" Target="../media/image1904.png"/><Relationship Id="rId513" Type="http://schemas.openxmlformats.org/officeDocument/2006/relationships/image" Target="../media/image2117.png"/><Relationship Id="rId597" Type="http://schemas.openxmlformats.org/officeDocument/2006/relationships/image" Target="../media/image2159.png"/><Relationship Id="rId152" Type="http://schemas.openxmlformats.org/officeDocument/2006/relationships/customXml" Target="../ink/ink2550.xml"/><Relationship Id="rId457" Type="http://schemas.openxmlformats.org/officeDocument/2006/relationships/image" Target="../media/image2089.png"/><Relationship Id="rId14" Type="http://schemas.openxmlformats.org/officeDocument/2006/relationships/image" Target="../media/image32010.png"/><Relationship Id="rId317" Type="http://schemas.openxmlformats.org/officeDocument/2006/relationships/image" Target="../media/image2019.png"/><Relationship Id="rId524" Type="http://schemas.openxmlformats.org/officeDocument/2006/relationships/customXml" Target="../ink/ink2736.xml"/><Relationship Id="rId98" Type="http://schemas.openxmlformats.org/officeDocument/2006/relationships/customXml" Target="../ink/ink2523.xml"/><Relationship Id="rId163" Type="http://schemas.openxmlformats.org/officeDocument/2006/relationships/image" Target="../media/image1942.png"/><Relationship Id="rId370" Type="http://schemas.openxmlformats.org/officeDocument/2006/relationships/customXml" Target="../ink/ink2659.xml"/><Relationship Id="rId230" Type="http://schemas.openxmlformats.org/officeDocument/2006/relationships/customXml" Target="../ink/ink2589.xml"/><Relationship Id="rId468" Type="http://schemas.openxmlformats.org/officeDocument/2006/relationships/customXml" Target="../ink/ink2708.xml"/><Relationship Id="rId25" Type="http://schemas.openxmlformats.org/officeDocument/2006/relationships/image" Target="../media/image1795.png"/><Relationship Id="rId328" Type="http://schemas.openxmlformats.org/officeDocument/2006/relationships/customXml" Target="../ink/ink2638.xml"/><Relationship Id="rId535" Type="http://schemas.openxmlformats.org/officeDocument/2006/relationships/image" Target="../media/image2128.png"/><Relationship Id="rId174" Type="http://schemas.openxmlformats.org/officeDocument/2006/relationships/customXml" Target="../ink/ink2561.xml"/><Relationship Id="rId381" Type="http://schemas.openxmlformats.org/officeDocument/2006/relationships/image" Target="../media/image2051.png"/><Relationship Id="rId602" Type="http://schemas.openxmlformats.org/officeDocument/2006/relationships/customXml" Target="../ink/ink2775.xml"/><Relationship Id="rId241" Type="http://schemas.openxmlformats.org/officeDocument/2006/relationships/image" Target="../media/image1981.png"/><Relationship Id="rId479" Type="http://schemas.openxmlformats.org/officeDocument/2006/relationships/image" Target="../media/image2100.png"/><Relationship Id="rId36" Type="http://schemas.openxmlformats.org/officeDocument/2006/relationships/customXml" Target="../ink/ink2492.xml"/><Relationship Id="rId339" Type="http://schemas.openxmlformats.org/officeDocument/2006/relationships/image" Target="../media/image2030.png"/><Relationship Id="rId546" Type="http://schemas.openxmlformats.org/officeDocument/2006/relationships/customXml" Target="../ink/ink2747.xml"/><Relationship Id="rId101" Type="http://schemas.openxmlformats.org/officeDocument/2006/relationships/image" Target="../media/image1911.png"/><Relationship Id="rId185" Type="http://schemas.openxmlformats.org/officeDocument/2006/relationships/image" Target="../media/image1953.png"/><Relationship Id="rId406" Type="http://schemas.openxmlformats.org/officeDocument/2006/relationships/customXml" Target="../ink/ink2677.xml"/><Relationship Id="rId392" Type="http://schemas.openxmlformats.org/officeDocument/2006/relationships/customXml" Target="../ink/ink2670.xml"/><Relationship Id="rId613" Type="http://schemas.openxmlformats.org/officeDocument/2006/relationships/image" Target="../media/image2167.png"/><Relationship Id="rId252" Type="http://schemas.openxmlformats.org/officeDocument/2006/relationships/customXml" Target="../ink/ink2600.xml"/><Relationship Id="rId47" Type="http://schemas.openxmlformats.org/officeDocument/2006/relationships/image" Target="../media/image1806.png"/><Relationship Id="rId112" Type="http://schemas.openxmlformats.org/officeDocument/2006/relationships/customXml" Target="../ink/ink2530.xml"/><Relationship Id="rId557" Type="http://schemas.openxmlformats.org/officeDocument/2006/relationships/image" Target="../media/image2139.png"/><Relationship Id="rId196" Type="http://schemas.openxmlformats.org/officeDocument/2006/relationships/customXml" Target="../ink/ink2572.xml"/><Relationship Id="rId417" Type="http://schemas.openxmlformats.org/officeDocument/2006/relationships/image" Target="../media/image2069.png"/><Relationship Id="rId624" Type="http://schemas.openxmlformats.org/officeDocument/2006/relationships/customXml" Target="../ink/ink2786.xml"/><Relationship Id="rId16" Type="http://schemas.openxmlformats.org/officeDocument/2006/relationships/customXml" Target="../ink/ink2482.xml"/><Relationship Id="rId221" Type="http://schemas.openxmlformats.org/officeDocument/2006/relationships/image" Target="../media/image1971.png"/><Relationship Id="rId263" Type="http://schemas.openxmlformats.org/officeDocument/2006/relationships/image" Target="../media/image1992.png"/><Relationship Id="rId319" Type="http://schemas.openxmlformats.org/officeDocument/2006/relationships/image" Target="../media/image2020.png"/><Relationship Id="rId470" Type="http://schemas.openxmlformats.org/officeDocument/2006/relationships/customXml" Target="../ink/ink2709.xml"/><Relationship Id="rId526" Type="http://schemas.openxmlformats.org/officeDocument/2006/relationships/customXml" Target="../ink/ink2737.xml"/><Relationship Id="rId58" Type="http://schemas.openxmlformats.org/officeDocument/2006/relationships/customXml" Target="../ink/ink2503.xml"/><Relationship Id="rId123" Type="http://schemas.openxmlformats.org/officeDocument/2006/relationships/image" Target="../media/image1922.png"/><Relationship Id="rId330" Type="http://schemas.openxmlformats.org/officeDocument/2006/relationships/customXml" Target="../ink/ink2639.xml"/><Relationship Id="rId568" Type="http://schemas.openxmlformats.org/officeDocument/2006/relationships/customXml" Target="../ink/ink2758.xml"/><Relationship Id="rId165" Type="http://schemas.openxmlformats.org/officeDocument/2006/relationships/image" Target="../media/image1943.png"/><Relationship Id="rId372" Type="http://schemas.openxmlformats.org/officeDocument/2006/relationships/customXml" Target="../ink/ink2660.xml"/><Relationship Id="rId428" Type="http://schemas.openxmlformats.org/officeDocument/2006/relationships/customXml" Target="../ink/ink2688.xml"/><Relationship Id="rId635" Type="http://schemas.openxmlformats.org/officeDocument/2006/relationships/image" Target="../media/image2178.png"/><Relationship Id="rId232" Type="http://schemas.openxmlformats.org/officeDocument/2006/relationships/customXml" Target="../ink/ink2590.xml"/><Relationship Id="rId274" Type="http://schemas.openxmlformats.org/officeDocument/2006/relationships/customXml" Target="../ink/ink2611.xml"/><Relationship Id="rId481" Type="http://schemas.openxmlformats.org/officeDocument/2006/relationships/image" Target="../media/image2101.png"/><Relationship Id="rId27" Type="http://schemas.openxmlformats.org/officeDocument/2006/relationships/image" Target="../media/image1796.png"/><Relationship Id="rId69" Type="http://schemas.openxmlformats.org/officeDocument/2006/relationships/image" Target="../media/image1895.png"/><Relationship Id="rId134" Type="http://schemas.openxmlformats.org/officeDocument/2006/relationships/customXml" Target="../ink/ink2541.xml"/><Relationship Id="rId537" Type="http://schemas.openxmlformats.org/officeDocument/2006/relationships/image" Target="../media/image2129.png"/><Relationship Id="rId579" Type="http://schemas.openxmlformats.org/officeDocument/2006/relationships/image" Target="../media/image2150.png"/><Relationship Id="rId80" Type="http://schemas.openxmlformats.org/officeDocument/2006/relationships/customXml" Target="../ink/ink2514.xml"/><Relationship Id="rId176" Type="http://schemas.openxmlformats.org/officeDocument/2006/relationships/customXml" Target="../ink/ink2562.xml"/><Relationship Id="rId341" Type="http://schemas.openxmlformats.org/officeDocument/2006/relationships/image" Target="../media/image2031.png"/><Relationship Id="rId383" Type="http://schemas.openxmlformats.org/officeDocument/2006/relationships/image" Target="../media/image2052.png"/><Relationship Id="rId439" Type="http://schemas.openxmlformats.org/officeDocument/2006/relationships/image" Target="../media/image2080.png"/><Relationship Id="rId590" Type="http://schemas.openxmlformats.org/officeDocument/2006/relationships/customXml" Target="../ink/ink2769.xml"/><Relationship Id="rId604" Type="http://schemas.openxmlformats.org/officeDocument/2006/relationships/customXml" Target="../ink/ink2776.xml"/><Relationship Id="rId646" Type="http://schemas.openxmlformats.org/officeDocument/2006/relationships/customXml" Target="../ink/ink2797.xml"/><Relationship Id="rId201" Type="http://schemas.openxmlformats.org/officeDocument/2006/relationships/image" Target="../media/image1961.png"/><Relationship Id="rId243" Type="http://schemas.openxmlformats.org/officeDocument/2006/relationships/image" Target="../media/image1982.png"/><Relationship Id="rId285" Type="http://schemas.openxmlformats.org/officeDocument/2006/relationships/image" Target="../media/image2003.png"/><Relationship Id="rId450" Type="http://schemas.openxmlformats.org/officeDocument/2006/relationships/customXml" Target="../ink/ink2699.xml"/><Relationship Id="rId506" Type="http://schemas.openxmlformats.org/officeDocument/2006/relationships/customXml" Target="../ink/ink2727.xml"/><Relationship Id="rId38" Type="http://schemas.openxmlformats.org/officeDocument/2006/relationships/customXml" Target="../ink/ink2493.xml"/><Relationship Id="rId103" Type="http://schemas.openxmlformats.org/officeDocument/2006/relationships/image" Target="../media/image1912.png"/><Relationship Id="rId310" Type="http://schemas.openxmlformats.org/officeDocument/2006/relationships/customXml" Target="../ink/ink2629.xml"/><Relationship Id="rId492" Type="http://schemas.openxmlformats.org/officeDocument/2006/relationships/customXml" Target="../ink/ink2720.xml"/><Relationship Id="rId548" Type="http://schemas.openxmlformats.org/officeDocument/2006/relationships/customXml" Target="../ink/ink2748.xml"/><Relationship Id="rId91" Type="http://schemas.openxmlformats.org/officeDocument/2006/relationships/image" Target="../media/image1906.png"/><Relationship Id="rId145" Type="http://schemas.openxmlformats.org/officeDocument/2006/relationships/image" Target="../media/image1933.png"/><Relationship Id="rId187" Type="http://schemas.openxmlformats.org/officeDocument/2006/relationships/image" Target="../media/image1954.png"/><Relationship Id="rId352" Type="http://schemas.openxmlformats.org/officeDocument/2006/relationships/customXml" Target="../ink/ink2650.xml"/><Relationship Id="rId394" Type="http://schemas.openxmlformats.org/officeDocument/2006/relationships/customXml" Target="../ink/ink2671.xml"/><Relationship Id="rId408" Type="http://schemas.openxmlformats.org/officeDocument/2006/relationships/customXml" Target="../ink/ink2678.xml"/><Relationship Id="rId615" Type="http://schemas.openxmlformats.org/officeDocument/2006/relationships/image" Target="../media/image2168.png"/><Relationship Id="rId212" Type="http://schemas.openxmlformats.org/officeDocument/2006/relationships/customXml" Target="../ink/ink2580.xml"/><Relationship Id="rId254" Type="http://schemas.openxmlformats.org/officeDocument/2006/relationships/customXml" Target="../ink/ink2601.xml"/><Relationship Id="rId49" Type="http://schemas.openxmlformats.org/officeDocument/2006/relationships/image" Target="../media/image1807.png"/><Relationship Id="rId114" Type="http://schemas.openxmlformats.org/officeDocument/2006/relationships/customXml" Target="../ink/ink2531.xml"/><Relationship Id="rId296" Type="http://schemas.openxmlformats.org/officeDocument/2006/relationships/customXml" Target="../ink/ink2622.xml"/><Relationship Id="rId461" Type="http://schemas.openxmlformats.org/officeDocument/2006/relationships/image" Target="../media/image2091.png"/><Relationship Id="rId517" Type="http://schemas.openxmlformats.org/officeDocument/2006/relationships/image" Target="../media/image2119.png"/><Relationship Id="rId559" Type="http://schemas.openxmlformats.org/officeDocument/2006/relationships/image" Target="../media/image2140.png"/><Relationship Id="rId60" Type="http://schemas.openxmlformats.org/officeDocument/2006/relationships/customXml" Target="../ink/ink2504.xml"/><Relationship Id="rId156" Type="http://schemas.openxmlformats.org/officeDocument/2006/relationships/customXml" Target="../ink/ink2552.xml"/><Relationship Id="rId198" Type="http://schemas.openxmlformats.org/officeDocument/2006/relationships/customXml" Target="../ink/ink2573.xml"/><Relationship Id="rId321" Type="http://schemas.openxmlformats.org/officeDocument/2006/relationships/image" Target="../media/image2021.png"/><Relationship Id="rId363" Type="http://schemas.openxmlformats.org/officeDocument/2006/relationships/image" Target="../media/image2042.png"/><Relationship Id="rId419" Type="http://schemas.openxmlformats.org/officeDocument/2006/relationships/image" Target="../media/image2070.png"/><Relationship Id="rId570" Type="http://schemas.openxmlformats.org/officeDocument/2006/relationships/customXml" Target="../ink/ink2759.xml"/><Relationship Id="rId626" Type="http://schemas.openxmlformats.org/officeDocument/2006/relationships/customXml" Target="../ink/ink2787.xml"/><Relationship Id="rId223" Type="http://schemas.openxmlformats.org/officeDocument/2006/relationships/image" Target="../media/image1972.png"/><Relationship Id="rId430" Type="http://schemas.openxmlformats.org/officeDocument/2006/relationships/customXml" Target="../ink/ink2689.xml"/><Relationship Id="rId18" Type="http://schemas.openxmlformats.org/officeDocument/2006/relationships/customXml" Target="../ink/ink2483.xml"/><Relationship Id="rId265" Type="http://schemas.openxmlformats.org/officeDocument/2006/relationships/image" Target="../media/image1993.png"/><Relationship Id="rId472" Type="http://schemas.openxmlformats.org/officeDocument/2006/relationships/customXml" Target="../ink/ink2710.xml"/><Relationship Id="rId528" Type="http://schemas.openxmlformats.org/officeDocument/2006/relationships/customXml" Target="../ink/ink2738.xml"/><Relationship Id="rId125" Type="http://schemas.openxmlformats.org/officeDocument/2006/relationships/image" Target="../media/image1923.png"/><Relationship Id="rId167" Type="http://schemas.openxmlformats.org/officeDocument/2006/relationships/image" Target="../media/image1944.png"/><Relationship Id="rId332" Type="http://schemas.openxmlformats.org/officeDocument/2006/relationships/customXml" Target="../ink/ink2640.xml"/><Relationship Id="rId374" Type="http://schemas.openxmlformats.org/officeDocument/2006/relationships/customXml" Target="../ink/ink2661.xml"/><Relationship Id="rId581" Type="http://schemas.openxmlformats.org/officeDocument/2006/relationships/image" Target="../media/image2151.png"/><Relationship Id="rId71" Type="http://schemas.openxmlformats.org/officeDocument/2006/relationships/image" Target="../media/image1896.png"/><Relationship Id="rId234" Type="http://schemas.openxmlformats.org/officeDocument/2006/relationships/customXml" Target="../ink/ink2591.xml"/><Relationship Id="rId637" Type="http://schemas.openxmlformats.org/officeDocument/2006/relationships/image" Target="../media/image2179.png"/><Relationship Id="rId2" Type="http://schemas.openxmlformats.org/officeDocument/2006/relationships/image" Target="../media/image20010.png"/><Relationship Id="rId29" Type="http://schemas.openxmlformats.org/officeDocument/2006/relationships/image" Target="../media/image1797.png"/><Relationship Id="rId276" Type="http://schemas.openxmlformats.org/officeDocument/2006/relationships/customXml" Target="../ink/ink2612.xml"/><Relationship Id="rId441" Type="http://schemas.openxmlformats.org/officeDocument/2006/relationships/image" Target="../media/image2081.png"/><Relationship Id="rId483" Type="http://schemas.openxmlformats.org/officeDocument/2006/relationships/image" Target="../media/image2102.png"/><Relationship Id="rId539" Type="http://schemas.openxmlformats.org/officeDocument/2006/relationships/image" Target="../media/image2130.png"/><Relationship Id="rId40" Type="http://schemas.openxmlformats.org/officeDocument/2006/relationships/customXml" Target="../ink/ink2494.xml"/><Relationship Id="rId136" Type="http://schemas.openxmlformats.org/officeDocument/2006/relationships/customXml" Target="../ink/ink2542.xml"/><Relationship Id="rId178" Type="http://schemas.openxmlformats.org/officeDocument/2006/relationships/customXml" Target="../ink/ink2563.xml"/><Relationship Id="rId301" Type="http://schemas.openxmlformats.org/officeDocument/2006/relationships/image" Target="../media/image2011.png"/><Relationship Id="rId343" Type="http://schemas.openxmlformats.org/officeDocument/2006/relationships/image" Target="../media/image2032.png"/><Relationship Id="rId550" Type="http://schemas.openxmlformats.org/officeDocument/2006/relationships/customXml" Target="../ink/ink2749.xml"/><Relationship Id="rId82" Type="http://schemas.openxmlformats.org/officeDocument/2006/relationships/customXml" Target="../ink/ink2515.xml"/><Relationship Id="rId203" Type="http://schemas.openxmlformats.org/officeDocument/2006/relationships/image" Target="../media/image1962.png"/><Relationship Id="rId385" Type="http://schemas.openxmlformats.org/officeDocument/2006/relationships/image" Target="../media/image2053.png"/><Relationship Id="rId592" Type="http://schemas.openxmlformats.org/officeDocument/2006/relationships/customXml" Target="../ink/ink2770.xml"/><Relationship Id="rId606" Type="http://schemas.openxmlformats.org/officeDocument/2006/relationships/customXml" Target="../ink/ink2777.xml"/><Relationship Id="rId648" Type="http://schemas.openxmlformats.org/officeDocument/2006/relationships/customXml" Target="../ink/ink2798.xml"/><Relationship Id="rId245" Type="http://schemas.openxmlformats.org/officeDocument/2006/relationships/image" Target="../media/image1983.png"/><Relationship Id="rId287" Type="http://schemas.openxmlformats.org/officeDocument/2006/relationships/image" Target="../media/image2004.png"/><Relationship Id="rId410" Type="http://schemas.openxmlformats.org/officeDocument/2006/relationships/customXml" Target="../ink/ink2679.xml"/><Relationship Id="rId452" Type="http://schemas.openxmlformats.org/officeDocument/2006/relationships/customXml" Target="../ink/ink2700.xml"/><Relationship Id="rId494" Type="http://schemas.openxmlformats.org/officeDocument/2006/relationships/customXml" Target="../ink/ink2721.xml"/><Relationship Id="rId508" Type="http://schemas.openxmlformats.org/officeDocument/2006/relationships/customXml" Target="../ink/ink2728.xml"/><Relationship Id="rId105" Type="http://schemas.openxmlformats.org/officeDocument/2006/relationships/image" Target="../media/image1913.png"/><Relationship Id="rId147" Type="http://schemas.openxmlformats.org/officeDocument/2006/relationships/image" Target="../media/image1934.png"/><Relationship Id="rId312" Type="http://schemas.openxmlformats.org/officeDocument/2006/relationships/customXml" Target="../ink/ink2630.xml"/><Relationship Id="rId354" Type="http://schemas.openxmlformats.org/officeDocument/2006/relationships/customXml" Target="../ink/ink2651.xml"/><Relationship Id="rId51" Type="http://schemas.openxmlformats.org/officeDocument/2006/relationships/image" Target="../media/image1808.png"/><Relationship Id="rId93" Type="http://schemas.openxmlformats.org/officeDocument/2006/relationships/image" Target="../media/image1907.png"/><Relationship Id="rId189" Type="http://schemas.openxmlformats.org/officeDocument/2006/relationships/image" Target="../media/image1955.png"/><Relationship Id="rId396" Type="http://schemas.openxmlformats.org/officeDocument/2006/relationships/customXml" Target="../ink/ink2672.xml"/><Relationship Id="rId561" Type="http://schemas.openxmlformats.org/officeDocument/2006/relationships/image" Target="../media/image2141.png"/><Relationship Id="rId617" Type="http://schemas.openxmlformats.org/officeDocument/2006/relationships/image" Target="../media/image2169.png"/><Relationship Id="rId214" Type="http://schemas.openxmlformats.org/officeDocument/2006/relationships/customXml" Target="../ink/ink2581.xml"/><Relationship Id="rId256" Type="http://schemas.openxmlformats.org/officeDocument/2006/relationships/customXml" Target="../ink/ink2602.xml"/><Relationship Id="rId298" Type="http://schemas.openxmlformats.org/officeDocument/2006/relationships/customXml" Target="../ink/ink2623.xml"/><Relationship Id="rId421" Type="http://schemas.openxmlformats.org/officeDocument/2006/relationships/image" Target="../media/image2071.png"/><Relationship Id="rId463" Type="http://schemas.openxmlformats.org/officeDocument/2006/relationships/image" Target="../media/image2092.png"/><Relationship Id="rId519" Type="http://schemas.openxmlformats.org/officeDocument/2006/relationships/image" Target="../media/image2120.png"/><Relationship Id="rId116" Type="http://schemas.openxmlformats.org/officeDocument/2006/relationships/customXml" Target="../ink/ink2532.xml"/><Relationship Id="rId158" Type="http://schemas.openxmlformats.org/officeDocument/2006/relationships/customXml" Target="../ink/ink2553.xml"/><Relationship Id="rId323" Type="http://schemas.openxmlformats.org/officeDocument/2006/relationships/image" Target="../media/image2022.png"/><Relationship Id="rId530" Type="http://schemas.openxmlformats.org/officeDocument/2006/relationships/customXml" Target="../ink/ink2739.xml"/><Relationship Id="rId20" Type="http://schemas.openxmlformats.org/officeDocument/2006/relationships/customXml" Target="../ink/ink2484.xml"/><Relationship Id="rId62" Type="http://schemas.openxmlformats.org/officeDocument/2006/relationships/customXml" Target="../ink/ink2505.xml"/><Relationship Id="rId365" Type="http://schemas.openxmlformats.org/officeDocument/2006/relationships/image" Target="../media/image2043.png"/><Relationship Id="rId572" Type="http://schemas.openxmlformats.org/officeDocument/2006/relationships/customXml" Target="../ink/ink2760.xml"/><Relationship Id="rId628" Type="http://schemas.openxmlformats.org/officeDocument/2006/relationships/customXml" Target="../ink/ink2788.xml"/><Relationship Id="rId225" Type="http://schemas.openxmlformats.org/officeDocument/2006/relationships/image" Target="../media/image1973.png"/><Relationship Id="rId267" Type="http://schemas.openxmlformats.org/officeDocument/2006/relationships/image" Target="../media/image1994.png"/><Relationship Id="rId432" Type="http://schemas.openxmlformats.org/officeDocument/2006/relationships/customXml" Target="../ink/ink2690.xml"/><Relationship Id="rId474" Type="http://schemas.openxmlformats.org/officeDocument/2006/relationships/customXml" Target="../ink/ink2711.xml"/><Relationship Id="rId127" Type="http://schemas.openxmlformats.org/officeDocument/2006/relationships/image" Target="../media/image1924.png"/><Relationship Id="rId31" Type="http://schemas.openxmlformats.org/officeDocument/2006/relationships/image" Target="../media/image1798.png"/><Relationship Id="rId73" Type="http://schemas.openxmlformats.org/officeDocument/2006/relationships/image" Target="../media/image1897.png"/><Relationship Id="rId169" Type="http://schemas.openxmlformats.org/officeDocument/2006/relationships/image" Target="../media/image1945.png"/><Relationship Id="rId334" Type="http://schemas.openxmlformats.org/officeDocument/2006/relationships/customXml" Target="../ink/ink2641.xml"/><Relationship Id="rId376" Type="http://schemas.openxmlformats.org/officeDocument/2006/relationships/customXml" Target="../ink/ink2662.xml"/><Relationship Id="rId541" Type="http://schemas.openxmlformats.org/officeDocument/2006/relationships/image" Target="../media/image2131.png"/><Relationship Id="rId583" Type="http://schemas.openxmlformats.org/officeDocument/2006/relationships/image" Target="../media/image2152.png"/><Relationship Id="rId639" Type="http://schemas.openxmlformats.org/officeDocument/2006/relationships/image" Target="../media/image2180.png"/><Relationship Id="rId4" Type="http://schemas.openxmlformats.org/officeDocument/2006/relationships/image" Target="../media/image22010.png"/><Relationship Id="rId180" Type="http://schemas.openxmlformats.org/officeDocument/2006/relationships/customXml" Target="../ink/ink2564.xml"/><Relationship Id="rId236" Type="http://schemas.openxmlformats.org/officeDocument/2006/relationships/customXml" Target="../ink/ink2592.xml"/><Relationship Id="rId278" Type="http://schemas.openxmlformats.org/officeDocument/2006/relationships/customXml" Target="../ink/ink2613.xml"/><Relationship Id="rId401" Type="http://schemas.openxmlformats.org/officeDocument/2006/relationships/image" Target="../media/image2061.png"/><Relationship Id="rId443" Type="http://schemas.openxmlformats.org/officeDocument/2006/relationships/image" Target="../media/image2082.png"/><Relationship Id="rId650" Type="http://schemas.openxmlformats.org/officeDocument/2006/relationships/customXml" Target="../ink/ink2799.xml"/><Relationship Id="rId303" Type="http://schemas.openxmlformats.org/officeDocument/2006/relationships/image" Target="../media/image2012.png"/><Relationship Id="rId485" Type="http://schemas.openxmlformats.org/officeDocument/2006/relationships/image" Target="../media/image2103.png"/><Relationship Id="rId42" Type="http://schemas.openxmlformats.org/officeDocument/2006/relationships/customXml" Target="../ink/ink2495.xml"/><Relationship Id="rId84" Type="http://schemas.openxmlformats.org/officeDocument/2006/relationships/customXml" Target="../ink/ink2516.xml"/><Relationship Id="rId138" Type="http://schemas.openxmlformats.org/officeDocument/2006/relationships/customXml" Target="../ink/ink2543.xml"/><Relationship Id="rId345" Type="http://schemas.openxmlformats.org/officeDocument/2006/relationships/image" Target="../media/image2033.png"/><Relationship Id="rId387" Type="http://schemas.openxmlformats.org/officeDocument/2006/relationships/image" Target="../media/image2054.png"/><Relationship Id="rId510" Type="http://schemas.openxmlformats.org/officeDocument/2006/relationships/customXml" Target="../ink/ink2729.xml"/><Relationship Id="rId552" Type="http://schemas.openxmlformats.org/officeDocument/2006/relationships/customXml" Target="../ink/ink2750.xml"/><Relationship Id="rId594" Type="http://schemas.openxmlformats.org/officeDocument/2006/relationships/customXml" Target="../ink/ink2771.xml"/><Relationship Id="rId608" Type="http://schemas.openxmlformats.org/officeDocument/2006/relationships/customXml" Target="../ink/ink2778.xml"/><Relationship Id="rId191" Type="http://schemas.openxmlformats.org/officeDocument/2006/relationships/image" Target="../media/image1956.png"/><Relationship Id="rId205" Type="http://schemas.openxmlformats.org/officeDocument/2006/relationships/image" Target="../media/image1963.png"/><Relationship Id="rId247" Type="http://schemas.openxmlformats.org/officeDocument/2006/relationships/image" Target="../media/image1984.png"/><Relationship Id="rId412" Type="http://schemas.openxmlformats.org/officeDocument/2006/relationships/customXml" Target="../ink/ink2680.xml"/><Relationship Id="rId107" Type="http://schemas.openxmlformats.org/officeDocument/2006/relationships/image" Target="../media/image1914.png"/><Relationship Id="rId289" Type="http://schemas.openxmlformats.org/officeDocument/2006/relationships/image" Target="../media/image2005.png"/><Relationship Id="rId454" Type="http://schemas.openxmlformats.org/officeDocument/2006/relationships/customXml" Target="../ink/ink2701.xml"/><Relationship Id="rId496" Type="http://schemas.openxmlformats.org/officeDocument/2006/relationships/customXml" Target="../ink/ink2722.xml"/><Relationship Id="rId11" Type="http://schemas.openxmlformats.org/officeDocument/2006/relationships/image" Target="../media/image29010.png"/><Relationship Id="rId53" Type="http://schemas.openxmlformats.org/officeDocument/2006/relationships/image" Target="../media/image1809.png"/><Relationship Id="rId149" Type="http://schemas.openxmlformats.org/officeDocument/2006/relationships/image" Target="../media/image1935.png"/><Relationship Id="rId314" Type="http://schemas.openxmlformats.org/officeDocument/2006/relationships/customXml" Target="../ink/ink2631.xml"/><Relationship Id="rId356" Type="http://schemas.openxmlformats.org/officeDocument/2006/relationships/customXml" Target="../ink/ink2652.xml"/><Relationship Id="rId398" Type="http://schemas.openxmlformats.org/officeDocument/2006/relationships/customXml" Target="../ink/ink2673.xml"/><Relationship Id="rId521" Type="http://schemas.openxmlformats.org/officeDocument/2006/relationships/image" Target="../media/image2121.png"/><Relationship Id="rId563" Type="http://schemas.openxmlformats.org/officeDocument/2006/relationships/image" Target="../media/image2142.png"/><Relationship Id="rId619" Type="http://schemas.openxmlformats.org/officeDocument/2006/relationships/image" Target="../media/image2170.png"/><Relationship Id="rId95" Type="http://schemas.openxmlformats.org/officeDocument/2006/relationships/image" Target="../media/image1908.png"/><Relationship Id="rId160" Type="http://schemas.openxmlformats.org/officeDocument/2006/relationships/customXml" Target="../ink/ink2554.xml"/><Relationship Id="rId216" Type="http://schemas.openxmlformats.org/officeDocument/2006/relationships/customXml" Target="../ink/ink2582.xml"/><Relationship Id="rId423" Type="http://schemas.openxmlformats.org/officeDocument/2006/relationships/image" Target="../media/image2072.png"/><Relationship Id="rId258" Type="http://schemas.openxmlformats.org/officeDocument/2006/relationships/customXml" Target="../ink/ink2603.xml"/><Relationship Id="rId465" Type="http://schemas.openxmlformats.org/officeDocument/2006/relationships/image" Target="../media/image2093.png"/><Relationship Id="rId630" Type="http://schemas.openxmlformats.org/officeDocument/2006/relationships/customXml" Target="../ink/ink2789.xml"/><Relationship Id="rId22" Type="http://schemas.openxmlformats.org/officeDocument/2006/relationships/customXml" Target="../ink/ink2485.xml"/><Relationship Id="rId64" Type="http://schemas.openxmlformats.org/officeDocument/2006/relationships/customXml" Target="../ink/ink2506.xml"/><Relationship Id="rId118" Type="http://schemas.openxmlformats.org/officeDocument/2006/relationships/customXml" Target="../ink/ink2533.xml"/><Relationship Id="rId325" Type="http://schemas.openxmlformats.org/officeDocument/2006/relationships/image" Target="../media/image2023.png"/><Relationship Id="rId367" Type="http://schemas.openxmlformats.org/officeDocument/2006/relationships/image" Target="../media/image2044.png"/><Relationship Id="rId532" Type="http://schemas.openxmlformats.org/officeDocument/2006/relationships/customXml" Target="../ink/ink2740.xml"/><Relationship Id="rId574" Type="http://schemas.openxmlformats.org/officeDocument/2006/relationships/customXml" Target="../ink/ink2761.xml"/><Relationship Id="rId171" Type="http://schemas.openxmlformats.org/officeDocument/2006/relationships/image" Target="../media/image1946.png"/><Relationship Id="rId227" Type="http://schemas.openxmlformats.org/officeDocument/2006/relationships/image" Target="../media/image1974.png"/><Relationship Id="rId269" Type="http://schemas.openxmlformats.org/officeDocument/2006/relationships/image" Target="../media/image1995.png"/><Relationship Id="rId434" Type="http://schemas.openxmlformats.org/officeDocument/2006/relationships/customXml" Target="../ink/ink2691.xml"/><Relationship Id="rId476" Type="http://schemas.openxmlformats.org/officeDocument/2006/relationships/customXml" Target="../ink/ink2712.xml"/><Relationship Id="rId641" Type="http://schemas.openxmlformats.org/officeDocument/2006/relationships/image" Target="../media/image2181.png"/><Relationship Id="rId33" Type="http://schemas.openxmlformats.org/officeDocument/2006/relationships/image" Target="../media/image1799.png"/><Relationship Id="rId129" Type="http://schemas.openxmlformats.org/officeDocument/2006/relationships/image" Target="../media/image1925.png"/><Relationship Id="rId280" Type="http://schemas.openxmlformats.org/officeDocument/2006/relationships/customXml" Target="../ink/ink2614.xml"/><Relationship Id="rId336" Type="http://schemas.openxmlformats.org/officeDocument/2006/relationships/customXml" Target="../ink/ink2642.xml"/><Relationship Id="rId501" Type="http://schemas.openxmlformats.org/officeDocument/2006/relationships/image" Target="../media/image2111.png"/><Relationship Id="rId543" Type="http://schemas.openxmlformats.org/officeDocument/2006/relationships/image" Target="../media/image2132.png"/><Relationship Id="rId75" Type="http://schemas.openxmlformats.org/officeDocument/2006/relationships/image" Target="../media/image1898.png"/><Relationship Id="rId140" Type="http://schemas.openxmlformats.org/officeDocument/2006/relationships/customXml" Target="../ink/ink2544.xml"/><Relationship Id="rId182" Type="http://schemas.openxmlformats.org/officeDocument/2006/relationships/customXml" Target="../ink/ink2565.xml"/><Relationship Id="rId378" Type="http://schemas.openxmlformats.org/officeDocument/2006/relationships/customXml" Target="../ink/ink2663.xml"/><Relationship Id="rId403" Type="http://schemas.openxmlformats.org/officeDocument/2006/relationships/image" Target="../media/image2062.png"/><Relationship Id="rId585" Type="http://schemas.openxmlformats.org/officeDocument/2006/relationships/image" Target="../media/image2153.png"/><Relationship Id="rId6" Type="http://schemas.openxmlformats.org/officeDocument/2006/relationships/image" Target="../media/image24010.png"/><Relationship Id="rId238" Type="http://schemas.openxmlformats.org/officeDocument/2006/relationships/customXml" Target="../ink/ink2593.xml"/><Relationship Id="rId445" Type="http://schemas.openxmlformats.org/officeDocument/2006/relationships/image" Target="../media/image2083.png"/><Relationship Id="rId487" Type="http://schemas.openxmlformats.org/officeDocument/2006/relationships/image" Target="../media/image2104.png"/><Relationship Id="rId610" Type="http://schemas.openxmlformats.org/officeDocument/2006/relationships/customXml" Target="../ink/ink2779.xml"/><Relationship Id="rId652" Type="http://schemas.openxmlformats.org/officeDocument/2006/relationships/customXml" Target="../ink/ink2800.xml"/><Relationship Id="rId291" Type="http://schemas.openxmlformats.org/officeDocument/2006/relationships/image" Target="../media/image2006.png"/><Relationship Id="rId305" Type="http://schemas.openxmlformats.org/officeDocument/2006/relationships/image" Target="../media/image2013.png"/><Relationship Id="rId347" Type="http://schemas.openxmlformats.org/officeDocument/2006/relationships/image" Target="../media/image2034.png"/><Relationship Id="rId512" Type="http://schemas.openxmlformats.org/officeDocument/2006/relationships/customXml" Target="../ink/ink2730.xml"/><Relationship Id="rId44" Type="http://schemas.openxmlformats.org/officeDocument/2006/relationships/customXml" Target="../ink/ink2496.xml"/><Relationship Id="rId86" Type="http://schemas.openxmlformats.org/officeDocument/2006/relationships/customXml" Target="../ink/ink2517.xml"/><Relationship Id="rId151" Type="http://schemas.openxmlformats.org/officeDocument/2006/relationships/image" Target="../media/image1936.png"/><Relationship Id="rId389" Type="http://schemas.openxmlformats.org/officeDocument/2006/relationships/image" Target="../media/image2055.png"/><Relationship Id="rId554" Type="http://schemas.openxmlformats.org/officeDocument/2006/relationships/customXml" Target="../ink/ink2751.xml"/><Relationship Id="rId596" Type="http://schemas.openxmlformats.org/officeDocument/2006/relationships/customXml" Target="../ink/ink2772.xml"/><Relationship Id="rId193" Type="http://schemas.openxmlformats.org/officeDocument/2006/relationships/image" Target="../media/image1957.png"/><Relationship Id="rId207" Type="http://schemas.openxmlformats.org/officeDocument/2006/relationships/image" Target="../media/image1964.png"/><Relationship Id="rId249" Type="http://schemas.openxmlformats.org/officeDocument/2006/relationships/image" Target="../media/image1985.png"/><Relationship Id="rId414" Type="http://schemas.openxmlformats.org/officeDocument/2006/relationships/customXml" Target="../ink/ink2681.xml"/><Relationship Id="rId456" Type="http://schemas.openxmlformats.org/officeDocument/2006/relationships/customXml" Target="../ink/ink2702.xml"/><Relationship Id="rId498" Type="http://schemas.openxmlformats.org/officeDocument/2006/relationships/customXml" Target="../ink/ink2723.xml"/><Relationship Id="rId621" Type="http://schemas.openxmlformats.org/officeDocument/2006/relationships/image" Target="../media/image2171.png"/><Relationship Id="rId13" Type="http://schemas.openxmlformats.org/officeDocument/2006/relationships/image" Target="../media/image31010.png"/><Relationship Id="rId109" Type="http://schemas.openxmlformats.org/officeDocument/2006/relationships/image" Target="../media/image1915.png"/><Relationship Id="rId260" Type="http://schemas.openxmlformats.org/officeDocument/2006/relationships/customXml" Target="../ink/ink2604.xml"/><Relationship Id="rId316" Type="http://schemas.openxmlformats.org/officeDocument/2006/relationships/customXml" Target="../ink/ink2632.xml"/><Relationship Id="rId523" Type="http://schemas.openxmlformats.org/officeDocument/2006/relationships/image" Target="../media/image2122.png"/><Relationship Id="rId55" Type="http://schemas.openxmlformats.org/officeDocument/2006/relationships/image" Target="../media/image1810.png"/><Relationship Id="rId97" Type="http://schemas.openxmlformats.org/officeDocument/2006/relationships/image" Target="../media/image1909.png"/><Relationship Id="rId120" Type="http://schemas.openxmlformats.org/officeDocument/2006/relationships/customXml" Target="../ink/ink2534.xml"/><Relationship Id="rId358" Type="http://schemas.openxmlformats.org/officeDocument/2006/relationships/customXml" Target="../ink/ink2653.xml"/><Relationship Id="rId565" Type="http://schemas.openxmlformats.org/officeDocument/2006/relationships/image" Target="../media/image2143.png"/><Relationship Id="rId162" Type="http://schemas.openxmlformats.org/officeDocument/2006/relationships/customXml" Target="../ink/ink2555.xml"/><Relationship Id="rId218" Type="http://schemas.openxmlformats.org/officeDocument/2006/relationships/customXml" Target="../ink/ink2583.xml"/><Relationship Id="rId425" Type="http://schemas.openxmlformats.org/officeDocument/2006/relationships/image" Target="../media/image2073.png"/><Relationship Id="rId467" Type="http://schemas.openxmlformats.org/officeDocument/2006/relationships/image" Target="../media/image2094.png"/><Relationship Id="rId632" Type="http://schemas.openxmlformats.org/officeDocument/2006/relationships/customXml" Target="../ink/ink2790.xml"/><Relationship Id="rId271" Type="http://schemas.openxmlformats.org/officeDocument/2006/relationships/image" Target="../media/image1996.png"/><Relationship Id="rId24" Type="http://schemas.openxmlformats.org/officeDocument/2006/relationships/customXml" Target="../ink/ink2486.xml"/><Relationship Id="rId66" Type="http://schemas.openxmlformats.org/officeDocument/2006/relationships/customXml" Target="../ink/ink2507.xml"/><Relationship Id="rId131" Type="http://schemas.openxmlformats.org/officeDocument/2006/relationships/image" Target="../media/image1926.png"/><Relationship Id="rId327" Type="http://schemas.openxmlformats.org/officeDocument/2006/relationships/image" Target="../media/image2024.png"/><Relationship Id="rId369" Type="http://schemas.openxmlformats.org/officeDocument/2006/relationships/image" Target="../media/image2045.png"/><Relationship Id="rId534" Type="http://schemas.openxmlformats.org/officeDocument/2006/relationships/customXml" Target="../ink/ink2741.xml"/><Relationship Id="rId576" Type="http://schemas.openxmlformats.org/officeDocument/2006/relationships/customXml" Target="../ink/ink2762.xml"/><Relationship Id="rId173" Type="http://schemas.openxmlformats.org/officeDocument/2006/relationships/image" Target="../media/image1947.png"/><Relationship Id="rId229" Type="http://schemas.openxmlformats.org/officeDocument/2006/relationships/image" Target="../media/image1975.png"/><Relationship Id="rId380" Type="http://schemas.openxmlformats.org/officeDocument/2006/relationships/customXml" Target="../ink/ink2664.xml"/><Relationship Id="rId436" Type="http://schemas.openxmlformats.org/officeDocument/2006/relationships/customXml" Target="../ink/ink2692.xml"/><Relationship Id="rId601" Type="http://schemas.openxmlformats.org/officeDocument/2006/relationships/image" Target="../media/image2161.png"/><Relationship Id="rId643" Type="http://schemas.openxmlformats.org/officeDocument/2006/relationships/image" Target="../media/image2182.png"/><Relationship Id="rId240" Type="http://schemas.openxmlformats.org/officeDocument/2006/relationships/customXml" Target="../ink/ink2594.xml"/><Relationship Id="rId478" Type="http://schemas.openxmlformats.org/officeDocument/2006/relationships/customXml" Target="../ink/ink2713.xml"/><Relationship Id="rId35" Type="http://schemas.openxmlformats.org/officeDocument/2006/relationships/image" Target="../media/image1800.png"/><Relationship Id="rId77" Type="http://schemas.openxmlformats.org/officeDocument/2006/relationships/image" Target="../media/image1899.png"/><Relationship Id="rId100" Type="http://schemas.openxmlformats.org/officeDocument/2006/relationships/customXml" Target="../ink/ink2524.xml"/><Relationship Id="rId282" Type="http://schemas.openxmlformats.org/officeDocument/2006/relationships/customXml" Target="../ink/ink2615.xml"/><Relationship Id="rId338" Type="http://schemas.openxmlformats.org/officeDocument/2006/relationships/customXml" Target="../ink/ink2643.xml"/><Relationship Id="rId503" Type="http://schemas.openxmlformats.org/officeDocument/2006/relationships/image" Target="../media/image2112.png"/><Relationship Id="rId545" Type="http://schemas.openxmlformats.org/officeDocument/2006/relationships/image" Target="../media/image2133.png"/><Relationship Id="rId587" Type="http://schemas.openxmlformats.org/officeDocument/2006/relationships/image" Target="../media/image2154.png"/><Relationship Id="rId8" Type="http://schemas.openxmlformats.org/officeDocument/2006/relationships/image" Target="../media/image26010.png"/><Relationship Id="rId142" Type="http://schemas.openxmlformats.org/officeDocument/2006/relationships/customXml" Target="../ink/ink2545.xml"/><Relationship Id="rId184" Type="http://schemas.openxmlformats.org/officeDocument/2006/relationships/customXml" Target="../ink/ink2566.xml"/><Relationship Id="rId391" Type="http://schemas.openxmlformats.org/officeDocument/2006/relationships/image" Target="../media/image2056.png"/><Relationship Id="rId405" Type="http://schemas.openxmlformats.org/officeDocument/2006/relationships/image" Target="../media/image2063.png"/><Relationship Id="rId447" Type="http://schemas.openxmlformats.org/officeDocument/2006/relationships/image" Target="../media/image2084.png"/><Relationship Id="rId612" Type="http://schemas.openxmlformats.org/officeDocument/2006/relationships/customXml" Target="../ink/ink2780.xml"/><Relationship Id="rId251" Type="http://schemas.openxmlformats.org/officeDocument/2006/relationships/image" Target="../media/image1986.png"/><Relationship Id="rId489" Type="http://schemas.openxmlformats.org/officeDocument/2006/relationships/image" Target="../media/image2105.png"/><Relationship Id="rId46" Type="http://schemas.openxmlformats.org/officeDocument/2006/relationships/customXml" Target="../ink/ink2497.xml"/><Relationship Id="rId293" Type="http://schemas.openxmlformats.org/officeDocument/2006/relationships/image" Target="../media/image2007.png"/><Relationship Id="rId307" Type="http://schemas.openxmlformats.org/officeDocument/2006/relationships/image" Target="../media/image2014.png"/><Relationship Id="rId349" Type="http://schemas.openxmlformats.org/officeDocument/2006/relationships/image" Target="../media/image2035.png"/><Relationship Id="rId514" Type="http://schemas.openxmlformats.org/officeDocument/2006/relationships/customXml" Target="../ink/ink2731.xml"/><Relationship Id="rId556" Type="http://schemas.openxmlformats.org/officeDocument/2006/relationships/customXml" Target="../ink/ink2752.xml"/><Relationship Id="rId88" Type="http://schemas.openxmlformats.org/officeDocument/2006/relationships/customXml" Target="../ink/ink2518.xml"/><Relationship Id="rId111" Type="http://schemas.openxmlformats.org/officeDocument/2006/relationships/image" Target="../media/image1916.png"/><Relationship Id="rId153" Type="http://schemas.openxmlformats.org/officeDocument/2006/relationships/image" Target="../media/image1937.png"/><Relationship Id="rId195" Type="http://schemas.openxmlformats.org/officeDocument/2006/relationships/image" Target="../media/image1958.png"/><Relationship Id="rId209" Type="http://schemas.openxmlformats.org/officeDocument/2006/relationships/image" Target="../media/image1965.png"/><Relationship Id="rId360" Type="http://schemas.openxmlformats.org/officeDocument/2006/relationships/customXml" Target="../ink/ink2654.xml"/><Relationship Id="rId416" Type="http://schemas.openxmlformats.org/officeDocument/2006/relationships/customXml" Target="../ink/ink2682.xml"/><Relationship Id="rId598" Type="http://schemas.openxmlformats.org/officeDocument/2006/relationships/customXml" Target="../ink/ink2773.xml"/><Relationship Id="rId220" Type="http://schemas.openxmlformats.org/officeDocument/2006/relationships/customXml" Target="../ink/ink2584.xml"/><Relationship Id="rId458" Type="http://schemas.openxmlformats.org/officeDocument/2006/relationships/customXml" Target="../ink/ink2703.xml"/><Relationship Id="rId623" Type="http://schemas.openxmlformats.org/officeDocument/2006/relationships/image" Target="../media/image2172.png"/><Relationship Id="rId15" Type="http://schemas.openxmlformats.org/officeDocument/2006/relationships/image" Target="../media/image5710.png"/><Relationship Id="rId57" Type="http://schemas.openxmlformats.org/officeDocument/2006/relationships/image" Target="../media/image1811.png"/><Relationship Id="rId262" Type="http://schemas.openxmlformats.org/officeDocument/2006/relationships/customXml" Target="../ink/ink2605.xml"/><Relationship Id="rId318" Type="http://schemas.openxmlformats.org/officeDocument/2006/relationships/customXml" Target="../ink/ink2633.xml"/><Relationship Id="rId525" Type="http://schemas.openxmlformats.org/officeDocument/2006/relationships/image" Target="../media/image2123.png"/><Relationship Id="rId567" Type="http://schemas.openxmlformats.org/officeDocument/2006/relationships/image" Target="../media/image2144.png"/><Relationship Id="rId99" Type="http://schemas.openxmlformats.org/officeDocument/2006/relationships/image" Target="../media/image1910.png"/><Relationship Id="rId122" Type="http://schemas.openxmlformats.org/officeDocument/2006/relationships/customXml" Target="../ink/ink2535.xml"/><Relationship Id="rId164" Type="http://schemas.openxmlformats.org/officeDocument/2006/relationships/customXml" Target="../ink/ink2556.xml"/><Relationship Id="rId371" Type="http://schemas.openxmlformats.org/officeDocument/2006/relationships/image" Target="../media/image2046.png"/><Relationship Id="rId427" Type="http://schemas.openxmlformats.org/officeDocument/2006/relationships/image" Target="../media/image2074.png"/><Relationship Id="rId469" Type="http://schemas.openxmlformats.org/officeDocument/2006/relationships/image" Target="../media/image2095.png"/><Relationship Id="rId634" Type="http://schemas.openxmlformats.org/officeDocument/2006/relationships/customXml" Target="../ink/ink2791.xml"/><Relationship Id="rId26" Type="http://schemas.openxmlformats.org/officeDocument/2006/relationships/customXml" Target="../ink/ink2487.xml"/><Relationship Id="rId231" Type="http://schemas.openxmlformats.org/officeDocument/2006/relationships/image" Target="../media/image1976.png"/><Relationship Id="rId273" Type="http://schemas.openxmlformats.org/officeDocument/2006/relationships/image" Target="../media/image1997.png"/><Relationship Id="rId329" Type="http://schemas.openxmlformats.org/officeDocument/2006/relationships/image" Target="../media/image2025.png"/><Relationship Id="rId480" Type="http://schemas.openxmlformats.org/officeDocument/2006/relationships/customXml" Target="../ink/ink2714.xml"/><Relationship Id="rId536" Type="http://schemas.openxmlformats.org/officeDocument/2006/relationships/customXml" Target="../ink/ink2742.xml"/><Relationship Id="rId68" Type="http://schemas.openxmlformats.org/officeDocument/2006/relationships/customXml" Target="../ink/ink2508.xml"/><Relationship Id="rId133" Type="http://schemas.openxmlformats.org/officeDocument/2006/relationships/image" Target="../media/image1927.png"/><Relationship Id="rId175" Type="http://schemas.openxmlformats.org/officeDocument/2006/relationships/image" Target="../media/image1948.png"/><Relationship Id="rId340" Type="http://schemas.openxmlformats.org/officeDocument/2006/relationships/customXml" Target="../ink/ink2644.xml"/><Relationship Id="rId578" Type="http://schemas.openxmlformats.org/officeDocument/2006/relationships/customXml" Target="../ink/ink2763.xml"/><Relationship Id="rId200" Type="http://schemas.openxmlformats.org/officeDocument/2006/relationships/customXml" Target="../ink/ink2574.xml"/><Relationship Id="rId382" Type="http://schemas.openxmlformats.org/officeDocument/2006/relationships/customXml" Target="../ink/ink2665.xml"/><Relationship Id="rId438" Type="http://schemas.openxmlformats.org/officeDocument/2006/relationships/customXml" Target="../ink/ink2693.xml"/><Relationship Id="rId603" Type="http://schemas.openxmlformats.org/officeDocument/2006/relationships/image" Target="../media/image2162.png"/><Relationship Id="rId645" Type="http://schemas.openxmlformats.org/officeDocument/2006/relationships/image" Target="../media/image2183.png"/><Relationship Id="rId242" Type="http://schemas.openxmlformats.org/officeDocument/2006/relationships/customXml" Target="../ink/ink2595.xml"/><Relationship Id="rId284" Type="http://schemas.openxmlformats.org/officeDocument/2006/relationships/customXml" Target="../ink/ink2616.xml"/><Relationship Id="rId491" Type="http://schemas.openxmlformats.org/officeDocument/2006/relationships/image" Target="../media/image2106.png"/><Relationship Id="rId505" Type="http://schemas.openxmlformats.org/officeDocument/2006/relationships/image" Target="../media/image2113.png"/><Relationship Id="rId37" Type="http://schemas.openxmlformats.org/officeDocument/2006/relationships/image" Target="../media/image1801.png"/><Relationship Id="rId79" Type="http://schemas.openxmlformats.org/officeDocument/2006/relationships/image" Target="../media/image1900.png"/><Relationship Id="rId102" Type="http://schemas.openxmlformats.org/officeDocument/2006/relationships/customXml" Target="../ink/ink2525.xml"/><Relationship Id="rId144" Type="http://schemas.openxmlformats.org/officeDocument/2006/relationships/customXml" Target="../ink/ink2546.xml"/><Relationship Id="rId547" Type="http://schemas.openxmlformats.org/officeDocument/2006/relationships/image" Target="../media/image2134.png"/><Relationship Id="rId589" Type="http://schemas.openxmlformats.org/officeDocument/2006/relationships/image" Target="../media/image2155.png"/><Relationship Id="rId90" Type="http://schemas.openxmlformats.org/officeDocument/2006/relationships/customXml" Target="../ink/ink2519.xml"/><Relationship Id="rId186" Type="http://schemas.openxmlformats.org/officeDocument/2006/relationships/customXml" Target="../ink/ink2567.xml"/><Relationship Id="rId351" Type="http://schemas.openxmlformats.org/officeDocument/2006/relationships/image" Target="../media/image2036.png"/><Relationship Id="rId393" Type="http://schemas.openxmlformats.org/officeDocument/2006/relationships/image" Target="../media/image2057.png"/><Relationship Id="rId407" Type="http://schemas.openxmlformats.org/officeDocument/2006/relationships/image" Target="../media/image2064.png"/><Relationship Id="rId449" Type="http://schemas.openxmlformats.org/officeDocument/2006/relationships/image" Target="../media/image2085.png"/><Relationship Id="rId614" Type="http://schemas.openxmlformats.org/officeDocument/2006/relationships/customXml" Target="../ink/ink2781.xml"/><Relationship Id="rId211" Type="http://schemas.openxmlformats.org/officeDocument/2006/relationships/image" Target="../media/image1966.png"/><Relationship Id="rId253" Type="http://schemas.openxmlformats.org/officeDocument/2006/relationships/image" Target="../media/image1987.png"/><Relationship Id="rId295" Type="http://schemas.openxmlformats.org/officeDocument/2006/relationships/image" Target="../media/image2008.png"/><Relationship Id="rId309" Type="http://schemas.openxmlformats.org/officeDocument/2006/relationships/image" Target="../media/image2015.png"/><Relationship Id="rId460" Type="http://schemas.openxmlformats.org/officeDocument/2006/relationships/customXml" Target="../ink/ink2704.xml"/><Relationship Id="rId516" Type="http://schemas.openxmlformats.org/officeDocument/2006/relationships/customXml" Target="../ink/ink2732.xml"/><Relationship Id="rId48" Type="http://schemas.openxmlformats.org/officeDocument/2006/relationships/customXml" Target="../ink/ink2498.xml"/><Relationship Id="rId113" Type="http://schemas.openxmlformats.org/officeDocument/2006/relationships/image" Target="../media/image1917.png"/><Relationship Id="rId320" Type="http://schemas.openxmlformats.org/officeDocument/2006/relationships/customXml" Target="../ink/ink2634.xml"/><Relationship Id="rId558" Type="http://schemas.openxmlformats.org/officeDocument/2006/relationships/customXml" Target="../ink/ink2753.xml"/><Relationship Id="rId155" Type="http://schemas.openxmlformats.org/officeDocument/2006/relationships/image" Target="../media/image1938.png"/><Relationship Id="rId197" Type="http://schemas.openxmlformats.org/officeDocument/2006/relationships/image" Target="../media/image1959.png"/><Relationship Id="rId362" Type="http://schemas.openxmlformats.org/officeDocument/2006/relationships/customXml" Target="../ink/ink2655.xml"/><Relationship Id="rId418" Type="http://schemas.openxmlformats.org/officeDocument/2006/relationships/customXml" Target="../ink/ink2683.xml"/><Relationship Id="rId625" Type="http://schemas.openxmlformats.org/officeDocument/2006/relationships/image" Target="../media/image2173.png"/><Relationship Id="rId222" Type="http://schemas.openxmlformats.org/officeDocument/2006/relationships/customXml" Target="../ink/ink2585.xml"/><Relationship Id="rId264" Type="http://schemas.openxmlformats.org/officeDocument/2006/relationships/customXml" Target="../ink/ink2606.xml"/><Relationship Id="rId471" Type="http://schemas.openxmlformats.org/officeDocument/2006/relationships/image" Target="../media/image2096.png"/><Relationship Id="rId17" Type="http://schemas.openxmlformats.org/officeDocument/2006/relationships/image" Target="../media/image1791.png"/><Relationship Id="rId59" Type="http://schemas.openxmlformats.org/officeDocument/2006/relationships/image" Target="../media/image1812.png"/><Relationship Id="rId124" Type="http://schemas.openxmlformats.org/officeDocument/2006/relationships/customXml" Target="../ink/ink2536.xml"/><Relationship Id="rId527" Type="http://schemas.openxmlformats.org/officeDocument/2006/relationships/image" Target="../media/image2124.png"/><Relationship Id="rId569" Type="http://schemas.openxmlformats.org/officeDocument/2006/relationships/image" Target="../media/image2145.png"/><Relationship Id="rId70" Type="http://schemas.openxmlformats.org/officeDocument/2006/relationships/customXml" Target="../ink/ink2509.xml"/><Relationship Id="rId166" Type="http://schemas.openxmlformats.org/officeDocument/2006/relationships/customXml" Target="../ink/ink2557.xml"/><Relationship Id="rId331" Type="http://schemas.openxmlformats.org/officeDocument/2006/relationships/image" Target="../media/image2026.png"/><Relationship Id="rId373" Type="http://schemas.openxmlformats.org/officeDocument/2006/relationships/image" Target="../media/image2047.png"/><Relationship Id="rId429" Type="http://schemas.openxmlformats.org/officeDocument/2006/relationships/image" Target="../media/image2075.png"/><Relationship Id="rId580" Type="http://schemas.openxmlformats.org/officeDocument/2006/relationships/customXml" Target="../ink/ink2764.xml"/><Relationship Id="rId636" Type="http://schemas.openxmlformats.org/officeDocument/2006/relationships/customXml" Target="../ink/ink2792.xml"/><Relationship Id="rId1" Type="http://schemas.openxmlformats.org/officeDocument/2006/relationships/slideLayout" Target="../slideLayouts/slideLayout1.xml"/><Relationship Id="rId233" Type="http://schemas.openxmlformats.org/officeDocument/2006/relationships/image" Target="../media/image1977.png"/><Relationship Id="rId440" Type="http://schemas.openxmlformats.org/officeDocument/2006/relationships/customXml" Target="../ink/ink2694.xml"/><Relationship Id="rId28" Type="http://schemas.openxmlformats.org/officeDocument/2006/relationships/customXml" Target="../ink/ink2488.xml"/><Relationship Id="rId275" Type="http://schemas.openxmlformats.org/officeDocument/2006/relationships/image" Target="../media/image1998.png"/><Relationship Id="rId300" Type="http://schemas.openxmlformats.org/officeDocument/2006/relationships/customXml" Target="../ink/ink2624.xml"/><Relationship Id="rId482" Type="http://schemas.openxmlformats.org/officeDocument/2006/relationships/customXml" Target="../ink/ink2715.xml"/><Relationship Id="rId538" Type="http://schemas.openxmlformats.org/officeDocument/2006/relationships/customXml" Target="../ink/ink2743.xml"/><Relationship Id="rId81" Type="http://schemas.openxmlformats.org/officeDocument/2006/relationships/image" Target="../media/image1901.png"/><Relationship Id="rId135" Type="http://schemas.openxmlformats.org/officeDocument/2006/relationships/image" Target="../media/image1928.png"/><Relationship Id="rId177" Type="http://schemas.openxmlformats.org/officeDocument/2006/relationships/image" Target="../media/image1949.png"/><Relationship Id="rId342" Type="http://schemas.openxmlformats.org/officeDocument/2006/relationships/customXml" Target="../ink/ink2645.xml"/><Relationship Id="rId384" Type="http://schemas.openxmlformats.org/officeDocument/2006/relationships/customXml" Target="../ink/ink2666.xml"/><Relationship Id="rId591" Type="http://schemas.openxmlformats.org/officeDocument/2006/relationships/image" Target="../media/image2156.png"/><Relationship Id="rId605" Type="http://schemas.openxmlformats.org/officeDocument/2006/relationships/image" Target="../media/image2163.png"/><Relationship Id="rId202" Type="http://schemas.openxmlformats.org/officeDocument/2006/relationships/customXml" Target="../ink/ink2575.xml"/><Relationship Id="rId244" Type="http://schemas.openxmlformats.org/officeDocument/2006/relationships/customXml" Target="../ink/ink2596.xml"/><Relationship Id="rId647" Type="http://schemas.openxmlformats.org/officeDocument/2006/relationships/image" Target="../media/image2184.png"/><Relationship Id="rId39" Type="http://schemas.openxmlformats.org/officeDocument/2006/relationships/image" Target="../media/image1802.png"/><Relationship Id="rId286" Type="http://schemas.openxmlformats.org/officeDocument/2006/relationships/customXml" Target="../ink/ink2617.xml"/><Relationship Id="rId451" Type="http://schemas.openxmlformats.org/officeDocument/2006/relationships/image" Target="../media/image2086.png"/><Relationship Id="rId493" Type="http://schemas.openxmlformats.org/officeDocument/2006/relationships/image" Target="../media/image2107.png"/><Relationship Id="rId507" Type="http://schemas.openxmlformats.org/officeDocument/2006/relationships/image" Target="../media/image2114.png"/><Relationship Id="rId549" Type="http://schemas.openxmlformats.org/officeDocument/2006/relationships/image" Target="../media/image2135.png"/><Relationship Id="rId50" Type="http://schemas.openxmlformats.org/officeDocument/2006/relationships/customXml" Target="../ink/ink2499.xml"/><Relationship Id="rId104" Type="http://schemas.openxmlformats.org/officeDocument/2006/relationships/customXml" Target="../ink/ink2526.xml"/><Relationship Id="rId146" Type="http://schemas.openxmlformats.org/officeDocument/2006/relationships/customXml" Target="../ink/ink2547.xml"/><Relationship Id="rId188" Type="http://schemas.openxmlformats.org/officeDocument/2006/relationships/customXml" Target="../ink/ink2568.xml"/><Relationship Id="rId311" Type="http://schemas.openxmlformats.org/officeDocument/2006/relationships/image" Target="../media/image2016.png"/><Relationship Id="rId353" Type="http://schemas.openxmlformats.org/officeDocument/2006/relationships/image" Target="../media/image2037.png"/><Relationship Id="rId395" Type="http://schemas.openxmlformats.org/officeDocument/2006/relationships/image" Target="../media/image2058.png"/><Relationship Id="rId409" Type="http://schemas.openxmlformats.org/officeDocument/2006/relationships/image" Target="../media/image2065.png"/><Relationship Id="rId560" Type="http://schemas.openxmlformats.org/officeDocument/2006/relationships/customXml" Target="../ink/ink2754.xml"/><Relationship Id="rId92" Type="http://schemas.openxmlformats.org/officeDocument/2006/relationships/customXml" Target="../ink/ink2520.xml"/><Relationship Id="rId213" Type="http://schemas.openxmlformats.org/officeDocument/2006/relationships/image" Target="../media/image1967.png"/><Relationship Id="rId420" Type="http://schemas.openxmlformats.org/officeDocument/2006/relationships/customXml" Target="../ink/ink2684.xml"/><Relationship Id="rId616" Type="http://schemas.openxmlformats.org/officeDocument/2006/relationships/customXml" Target="../ink/ink2782.xml"/><Relationship Id="rId255" Type="http://schemas.openxmlformats.org/officeDocument/2006/relationships/image" Target="../media/image1988.png"/><Relationship Id="rId297" Type="http://schemas.openxmlformats.org/officeDocument/2006/relationships/image" Target="../media/image2009.png"/><Relationship Id="rId462" Type="http://schemas.openxmlformats.org/officeDocument/2006/relationships/customXml" Target="../ink/ink2705.xml"/><Relationship Id="rId518" Type="http://schemas.openxmlformats.org/officeDocument/2006/relationships/customXml" Target="../ink/ink2733.xml"/><Relationship Id="rId115" Type="http://schemas.openxmlformats.org/officeDocument/2006/relationships/image" Target="../media/image1918.png"/><Relationship Id="rId157" Type="http://schemas.openxmlformats.org/officeDocument/2006/relationships/image" Target="../media/image1939.png"/><Relationship Id="rId322" Type="http://schemas.openxmlformats.org/officeDocument/2006/relationships/customXml" Target="../ink/ink2635.xml"/><Relationship Id="rId364" Type="http://schemas.openxmlformats.org/officeDocument/2006/relationships/customXml" Target="../ink/ink2656.xml"/><Relationship Id="rId61" Type="http://schemas.openxmlformats.org/officeDocument/2006/relationships/image" Target="../media/image1887.png"/><Relationship Id="rId199" Type="http://schemas.openxmlformats.org/officeDocument/2006/relationships/image" Target="../media/image1960.png"/><Relationship Id="rId571" Type="http://schemas.openxmlformats.org/officeDocument/2006/relationships/image" Target="../media/image2146.png"/><Relationship Id="rId627" Type="http://schemas.openxmlformats.org/officeDocument/2006/relationships/image" Target="../media/image2174.png"/><Relationship Id="rId19" Type="http://schemas.openxmlformats.org/officeDocument/2006/relationships/image" Target="../media/image1792.png"/><Relationship Id="rId224" Type="http://schemas.openxmlformats.org/officeDocument/2006/relationships/customXml" Target="../ink/ink2586.xml"/><Relationship Id="rId266" Type="http://schemas.openxmlformats.org/officeDocument/2006/relationships/customXml" Target="../ink/ink2607.xml"/><Relationship Id="rId431" Type="http://schemas.openxmlformats.org/officeDocument/2006/relationships/image" Target="../media/image2076.png"/><Relationship Id="rId473" Type="http://schemas.openxmlformats.org/officeDocument/2006/relationships/image" Target="../media/image2097.png"/><Relationship Id="rId529" Type="http://schemas.openxmlformats.org/officeDocument/2006/relationships/image" Target="../media/image2125.png"/><Relationship Id="rId30" Type="http://schemas.openxmlformats.org/officeDocument/2006/relationships/customXml" Target="../ink/ink2489.xml"/><Relationship Id="rId126" Type="http://schemas.openxmlformats.org/officeDocument/2006/relationships/customXml" Target="../ink/ink2537.xml"/><Relationship Id="rId168" Type="http://schemas.openxmlformats.org/officeDocument/2006/relationships/customXml" Target="../ink/ink2558.xml"/><Relationship Id="rId333" Type="http://schemas.openxmlformats.org/officeDocument/2006/relationships/image" Target="../media/image2027.png"/><Relationship Id="rId540" Type="http://schemas.openxmlformats.org/officeDocument/2006/relationships/customXml" Target="../ink/ink2744.xml"/><Relationship Id="rId72" Type="http://schemas.openxmlformats.org/officeDocument/2006/relationships/customXml" Target="../ink/ink2510.xml"/><Relationship Id="rId375" Type="http://schemas.openxmlformats.org/officeDocument/2006/relationships/image" Target="../media/image2048.png"/><Relationship Id="rId582" Type="http://schemas.openxmlformats.org/officeDocument/2006/relationships/customXml" Target="../ink/ink2765.xml"/><Relationship Id="rId638" Type="http://schemas.openxmlformats.org/officeDocument/2006/relationships/customXml" Target="../ink/ink2793.xml"/><Relationship Id="rId235" Type="http://schemas.openxmlformats.org/officeDocument/2006/relationships/image" Target="../media/image1978.png"/><Relationship Id="rId277" Type="http://schemas.openxmlformats.org/officeDocument/2006/relationships/image" Target="../media/image1999.png"/><Relationship Id="rId400" Type="http://schemas.openxmlformats.org/officeDocument/2006/relationships/customXml" Target="../ink/ink2674.xml"/><Relationship Id="rId442" Type="http://schemas.openxmlformats.org/officeDocument/2006/relationships/customXml" Target="../ink/ink2695.xml"/><Relationship Id="rId484" Type="http://schemas.openxmlformats.org/officeDocument/2006/relationships/customXml" Target="../ink/ink2716.xml"/><Relationship Id="rId137" Type="http://schemas.openxmlformats.org/officeDocument/2006/relationships/image" Target="../media/image1929.png"/><Relationship Id="rId302" Type="http://schemas.openxmlformats.org/officeDocument/2006/relationships/customXml" Target="../ink/ink2625.xml"/><Relationship Id="rId344" Type="http://schemas.openxmlformats.org/officeDocument/2006/relationships/customXml" Target="../ink/ink2646.xml"/><Relationship Id="rId41" Type="http://schemas.openxmlformats.org/officeDocument/2006/relationships/image" Target="../media/image1803.png"/><Relationship Id="rId83" Type="http://schemas.openxmlformats.org/officeDocument/2006/relationships/image" Target="../media/image1902.png"/><Relationship Id="rId179" Type="http://schemas.openxmlformats.org/officeDocument/2006/relationships/image" Target="../media/image1950.png"/><Relationship Id="rId386" Type="http://schemas.openxmlformats.org/officeDocument/2006/relationships/customXml" Target="../ink/ink2667.xml"/><Relationship Id="rId551" Type="http://schemas.openxmlformats.org/officeDocument/2006/relationships/image" Target="../media/image2136.png"/><Relationship Id="rId593" Type="http://schemas.openxmlformats.org/officeDocument/2006/relationships/image" Target="../media/image2157.png"/><Relationship Id="rId607" Type="http://schemas.openxmlformats.org/officeDocument/2006/relationships/image" Target="../media/image2164.png"/><Relationship Id="rId649" Type="http://schemas.openxmlformats.org/officeDocument/2006/relationships/image" Target="../media/image2185.png"/><Relationship Id="rId190" Type="http://schemas.openxmlformats.org/officeDocument/2006/relationships/customXml" Target="../ink/ink2569.xml"/><Relationship Id="rId204" Type="http://schemas.openxmlformats.org/officeDocument/2006/relationships/customXml" Target="../ink/ink2576.xml"/><Relationship Id="rId246" Type="http://schemas.openxmlformats.org/officeDocument/2006/relationships/customXml" Target="../ink/ink2597.xml"/><Relationship Id="rId288" Type="http://schemas.openxmlformats.org/officeDocument/2006/relationships/customXml" Target="../ink/ink2618.xml"/><Relationship Id="rId411" Type="http://schemas.openxmlformats.org/officeDocument/2006/relationships/image" Target="../media/image2066.png"/><Relationship Id="rId453" Type="http://schemas.openxmlformats.org/officeDocument/2006/relationships/image" Target="../media/image2087.png"/><Relationship Id="rId509" Type="http://schemas.openxmlformats.org/officeDocument/2006/relationships/image" Target="../media/image2115.png"/><Relationship Id="rId106" Type="http://schemas.openxmlformats.org/officeDocument/2006/relationships/customXml" Target="../ink/ink2527.xml"/><Relationship Id="rId313" Type="http://schemas.openxmlformats.org/officeDocument/2006/relationships/image" Target="../media/image2017.png"/><Relationship Id="rId495" Type="http://schemas.openxmlformats.org/officeDocument/2006/relationships/image" Target="../media/image2108.png"/><Relationship Id="rId10" Type="http://schemas.openxmlformats.org/officeDocument/2006/relationships/image" Target="../media/image28010.png"/><Relationship Id="rId52" Type="http://schemas.openxmlformats.org/officeDocument/2006/relationships/customXml" Target="../ink/ink2500.xml"/><Relationship Id="rId94" Type="http://schemas.openxmlformats.org/officeDocument/2006/relationships/customXml" Target="../ink/ink2521.xml"/><Relationship Id="rId148" Type="http://schemas.openxmlformats.org/officeDocument/2006/relationships/customXml" Target="../ink/ink2548.xml"/><Relationship Id="rId355" Type="http://schemas.openxmlformats.org/officeDocument/2006/relationships/image" Target="../media/image2038.png"/><Relationship Id="rId397" Type="http://schemas.openxmlformats.org/officeDocument/2006/relationships/image" Target="../media/image2059.png"/><Relationship Id="rId520" Type="http://schemas.openxmlformats.org/officeDocument/2006/relationships/customXml" Target="../ink/ink2734.xml"/><Relationship Id="rId562" Type="http://schemas.openxmlformats.org/officeDocument/2006/relationships/customXml" Target="../ink/ink2755.xml"/><Relationship Id="rId618" Type="http://schemas.openxmlformats.org/officeDocument/2006/relationships/customXml" Target="../ink/ink2783.xml"/><Relationship Id="rId215" Type="http://schemas.openxmlformats.org/officeDocument/2006/relationships/image" Target="../media/image1968.png"/><Relationship Id="rId257" Type="http://schemas.openxmlformats.org/officeDocument/2006/relationships/image" Target="../media/image1989.png"/><Relationship Id="rId422" Type="http://schemas.openxmlformats.org/officeDocument/2006/relationships/customXml" Target="../ink/ink2685.xml"/><Relationship Id="rId464" Type="http://schemas.openxmlformats.org/officeDocument/2006/relationships/customXml" Target="../ink/ink2706.xml"/><Relationship Id="rId299" Type="http://schemas.openxmlformats.org/officeDocument/2006/relationships/image" Target="../media/image2010.png"/><Relationship Id="rId63" Type="http://schemas.openxmlformats.org/officeDocument/2006/relationships/image" Target="../media/image1888.png"/><Relationship Id="rId159" Type="http://schemas.openxmlformats.org/officeDocument/2006/relationships/image" Target="../media/image1940.png"/><Relationship Id="rId366" Type="http://schemas.openxmlformats.org/officeDocument/2006/relationships/customXml" Target="../ink/ink2657.xml"/><Relationship Id="rId573" Type="http://schemas.openxmlformats.org/officeDocument/2006/relationships/image" Target="../media/image2147.png"/><Relationship Id="rId226" Type="http://schemas.openxmlformats.org/officeDocument/2006/relationships/customXml" Target="../ink/ink2587.xml"/><Relationship Id="rId433" Type="http://schemas.openxmlformats.org/officeDocument/2006/relationships/image" Target="../media/image2077.png"/><Relationship Id="rId640" Type="http://schemas.openxmlformats.org/officeDocument/2006/relationships/customXml" Target="../ink/ink2794.xml"/><Relationship Id="rId74" Type="http://schemas.openxmlformats.org/officeDocument/2006/relationships/customXml" Target="../ink/ink2511.xml"/><Relationship Id="rId377" Type="http://schemas.openxmlformats.org/officeDocument/2006/relationships/image" Target="../media/image2049.png"/><Relationship Id="rId500" Type="http://schemas.openxmlformats.org/officeDocument/2006/relationships/customXml" Target="../ink/ink2724.xml"/><Relationship Id="rId584" Type="http://schemas.openxmlformats.org/officeDocument/2006/relationships/customXml" Target="../ink/ink2766.xml"/><Relationship Id="rId5" Type="http://schemas.openxmlformats.org/officeDocument/2006/relationships/image" Target="../media/image23010.png"/><Relationship Id="rId237" Type="http://schemas.openxmlformats.org/officeDocument/2006/relationships/image" Target="../media/image1979.png"/><Relationship Id="rId444" Type="http://schemas.openxmlformats.org/officeDocument/2006/relationships/customXml" Target="../ink/ink2696.xml"/><Relationship Id="rId651" Type="http://schemas.openxmlformats.org/officeDocument/2006/relationships/image" Target="../media/image2186.png"/><Relationship Id="rId290" Type="http://schemas.openxmlformats.org/officeDocument/2006/relationships/customXml" Target="../ink/ink2619.xml"/><Relationship Id="rId304" Type="http://schemas.openxmlformats.org/officeDocument/2006/relationships/customXml" Target="../ink/ink2626.xml"/><Relationship Id="rId388" Type="http://schemas.openxmlformats.org/officeDocument/2006/relationships/customXml" Target="../ink/ink2668.xml"/><Relationship Id="rId511" Type="http://schemas.openxmlformats.org/officeDocument/2006/relationships/image" Target="../media/image2116.png"/><Relationship Id="rId609" Type="http://schemas.openxmlformats.org/officeDocument/2006/relationships/image" Target="../media/image2165.png"/><Relationship Id="rId85" Type="http://schemas.openxmlformats.org/officeDocument/2006/relationships/image" Target="../media/image1903.png"/><Relationship Id="rId150" Type="http://schemas.openxmlformats.org/officeDocument/2006/relationships/customXml" Target="../ink/ink2549.xml"/><Relationship Id="rId595" Type="http://schemas.openxmlformats.org/officeDocument/2006/relationships/image" Target="../media/image2158.png"/><Relationship Id="rId248" Type="http://schemas.openxmlformats.org/officeDocument/2006/relationships/customXml" Target="../ink/ink2598.xml"/><Relationship Id="rId455" Type="http://schemas.openxmlformats.org/officeDocument/2006/relationships/image" Target="../media/image2088.png"/><Relationship Id="rId12" Type="http://schemas.openxmlformats.org/officeDocument/2006/relationships/image" Target="../media/image30010.png"/><Relationship Id="rId108" Type="http://schemas.openxmlformats.org/officeDocument/2006/relationships/customXml" Target="../ink/ink2528.xml"/><Relationship Id="rId315" Type="http://schemas.openxmlformats.org/officeDocument/2006/relationships/image" Target="../media/image2018.png"/><Relationship Id="rId522" Type="http://schemas.openxmlformats.org/officeDocument/2006/relationships/customXml" Target="../ink/ink2735.xml"/><Relationship Id="rId96" Type="http://schemas.openxmlformats.org/officeDocument/2006/relationships/customXml" Target="../ink/ink2522.xml"/><Relationship Id="rId161" Type="http://schemas.openxmlformats.org/officeDocument/2006/relationships/image" Target="../media/image1941.png"/><Relationship Id="rId399" Type="http://schemas.openxmlformats.org/officeDocument/2006/relationships/image" Target="../media/image2060.png"/><Relationship Id="rId259" Type="http://schemas.openxmlformats.org/officeDocument/2006/relationships/image" Target="../media/image1990.png"/><Relationship Id="rId466" Type="http://schemas.openxmlformats.org/officeDocument/2006/relationships/customXml" Target="../ink/ink2707.xml"/><Relationship Id="rId23" Type="http://schemas.openxmlformats.org/officeDocument/2006/relationships/image" Target="../media/image1794.png"/><Relationship Id="rId119" Type="http://schemas.openxmlformats.org/officeDocument/2006/relationships/image" Target="../media/image1920.png"/><Relationship Id="rId326" Type="http://schemas.openxmlformats.org/officeDocument/2006/relationships/customXml" Target="../ink/ink2637.xml"/><Relationship Id="rId533" Type="http://schemas.openxmlformats.org/officeDocument/2006/relationships/image" Target="../media/image2127.png"/><Relationship Id="rId172" Type="http://schemas.openxmlformats.org/officeDocument/2006/relationships/customXml" Target="../ink/ink2560.xml"/><Relationship Id="rId477" Type="http://schemas.openxmlformats.org/officeDocument/2006/relationships/image" Target="../media/image2099.png"/><Relationship Id="rId600" Type="http://schemas.openxmlformats.org/officeDocument/2006/relationships/customXml" Target="../ink/ink2774.xml"/><Relationship Id="rId337" Type="http://schemas.openxmlformats.org/officeDocument/2006/relationships/image" Target="../media/image2029.png"/><Relationship Id="rId34" Type="http://schemas.openxmlformats.org/officeDocument/2006/relationships/customXml" Target="../ink/ink2491.xml"/><Relationship Id="rId544" Type="http://schemas.openxmlformats.org/officeDocument/2006/relationships/customXml" Target="../ink/ink2746.xml"/><Relationship Id="rId183" Type="http://schemas.openxmlformats.org/officeDocument/2006/relationships/image" Target="../media/image1952.png"/><Relationship Id="rId390" Type="http://schemas.openxmlformats.org/officeDocument/2006/relationships/customXml" Target="../ink/ink2669.xml"/><Relationship Id="rId404" Type="http://schemas.openxmlformats.org/officeDocument/2006/relationships/customXml" Target="../ink/ink2676.xml"/><Relationship Id="rId611" Type="http://schemas.openxmlformats.org/officeDocument/2006/relationships/image" Target="../media/image2166.png"/><Relationship Id="rId250" Type="http://schemas.openxmlformats.org/officeDocument/2006/relationships/customXml" Target="../ink/ink2599.xml"/><Relationship Id="rId488" Type="http://schemas.openxmlformats.org/officeDocument/2006/relationships/customXml" Target="../ink/ink2718.xml"/><Relationship Id="rId45" Type="http://schemas.openxmlformats.org/officeDocument/2006/relationships/image" Target="../media/image1805.png"/><Relationship Id="rId110" Type="http://schemas.openxmlformats.org/officeDocument/2006/relationships/customXml" Target="../ink/ink2529.xml"/><Relationship Id="rId348" Type="http://schemas.openxmlformats.org/officeDocument/2006/relationships/customXml" Target="../ink/ink2648.xml"/><Relationship Id="rId555" Type="http://schemas.openxmlformats.org/officeDocument/2006/relationships/image" Target="../media/image2138.png"/><Relationship Id="rId194" Type="http://schemas.openxmlformats.org/officeDocument/2006/relationships/customXml" Target="../ink/ink2571.xml"/><Relationship Id="rId208" Type="http://schemas.openxmlformats.org/officeDocument/2006/relationships/customXml" Target="../ink/ink2578.xml"/><Relationship Id="rId415" Type="http://schemas.openxmlformats.org/officeDocument/2006/relationships/image" Target="../media/image2068.png"/><Relationship Id="rId622" Type="http://schemas.openxmlformats.org/officeDocument/2006/relationships/customXml" Target="../ink/ink2785.xml"/><Relationship Id="rId261" Type="http://schemas.openxmlformats.org/officeDocument/2006/relationships/image" Target="../media/image1991.png"/><Relationship Id="rId499" Type="http://schemas.openxmlformats.org/officeDocument/2006/relationships/image" Target="../media/image2110.png"/><Relationship Id="rId56" Type="http://schemas.openxmlformats.org/officeDocument/2006/relationships/customXml" Target="../ink/ink2502.xml"/><Relationship Id="rId359" Type="http://schemas.openxmlformats.org/officeDocument/2006/relationships/image" Target="../media/image2040.png"/><Relationship Id="rId566" Type="http://schemas.openxmlformats.org/officeDocument/2006/relationships/customXml" Target="../ink/ink2757.xml"/><Relationship Id="rId121" Type="http://schemas.openxmlformats.org/officeDocument/2006/relationships/image" Target="../media/image1921.png"/><Relationship Id="rId219" Type="http://schemas.openxmlformats.org/officeDocument/2006/relationships/image" Target="../media/image1970.png"/><Relationship Id="rId426" Type="http://schemas.openxmlformats.org/officeDocument/2006/relationships/customXml" Target="../ink/ink2687.xml"/><Relationship Id="rId633" Type="http://schemas.openxmlformats.org/officeDocument/2006/relationships/image" Target="../media/image2177.png"/><Relationship Id="rId67" Type="http://schemas.openxmlformats.org/officeDocument/2006/relationships/image" Target="../media/image1890.png"/><Relationship Id="rId272" Type="http://schemas.openxmlformats.org/officeDocument/2006/relationships/customXml" Target="../ink/ink2610.xml"/><Relationship Id="rId577" Type="http://schemas.openxmlformats.org/officeDocument/2006/relationships/image" Target="../media/image2149.png"/><Relationship Id="rId132" Type="http://schemas.openxmlformats.org/officeDocument/2006/relationships/customXml" Target="../ink/ink2540.xml"/><Relationship Id="rId437" Type="http://schemas.openxmlformats.org/officeDocument/2006/relationships/image" Target="../media/image2079.png"/><Relationship Id="rId644" Type="http://schemas.openxmlformats.org/officeDocument/2006/relationships/customXml" Target="../ink/ink2796.xml"/><Relationship Id="rId283" Type="http://schemas.openxmlformats.org/officeDocument/2006/relationships/image" Target="../media/image2002.png"/><Relationship Id="rId490" Type="http://schemas.openxmlformats.org/officeDocument/2006/relationships/customXml" Target="../ink/ink2719.xml"/><Relationship Id="rId504" Type="http://schemas.openxmlformats.org/officeDocument/2006/relationships/customXml" Target="../ink/ink2726.xml"/><Relationship Id="rId78" Type="http://schemas.openxmlformats.org/officeDocument/2006/relationships/customXml" Target="../ink/ink2513.xml"/><Relationship Id="rId143" Type="http://schemas.openxmlformats.org/officeDocument/2006/relationships/image" Target="../media/image1932.png"/><Relationship Id="rId350" Type="http://schemas.openxmlformats.org/officeDocument/2006/relationships/customXml" Target="../ink/ink2649.xml"/><Relationship Id="rId588" Type="http://schemas.openxmlformats.org/officeDocument/2006/relationships/customXml" Target="../ink/ink2768.xml"/><Relationship Id="rId9" Type="http://schemas.openxmlformats.org/officeDocument/2006/relationships/image" Target="../media/image27010.png"/><Relationship Id="rId210" Type="http://schemas.openxmlformats.org/officeDocument/2006/relationships/customXml" Target="../ink/ink2579.xml"/><Relationship Id="rId448" Type="http://schemas.openxmlformats.org/officeDocument/2006/relationships/customXml" Target="../ink/ink2698.xml"/><Relationship Id="rId294" Type="http://schemas.openxmlformats.org/officeDocument/2006/relationships/customXml" Target="../ink/ink2621.xml"/><Relationship Id="rId308" Type="http://schemas.openxmlformats.org/officeDocument/2006/relationships/customXml" Target="../ink/ink2628.xml"/><Relationship Id="rId515" Type="http://schemas.openxmlformats.org/officeDocument/2006/relationships/image" Target="../media/image2118.png"/><Relationship Id="rId89" Type="http://schemas.openxmlformats.org/officeDocument/2006/relationships/image" Target="../media/image1905.png"/><Relationship Id="rId154" Type="http://schemas.openxmlformats.org/officeDocument/2006/relationships/customXml" Target="../ink/ink2551.xml"/><Relationship Id="rId361" Type="http://schemas.openxmlformats.org/officeDocument/2006/relationships/image" Target="../media/image2041.png"/><Relationship Id="rId599" Type="http://schemas.openxmlformats.org/officeDocument/2006/relationships/image" Target="../media/image2160.png"/><Relationship Id="rId459" Type="http://schemas.openxmlformats.org/officeDocument/2006/relationships/image" Target="../media/image2090.png"/></Relationships>
</file>

<file path=ppt/slides/_rels/slide15.xml.rels><?xml version="1.0" encoding="UTF-8" standalone="yes"?>
<Relationships xmlns="http://schemas.openxmlformats.org/package/2006/relationships"><Relationship Id="rId117" Type="http://schemas.openxmlformats.org/officeDocument/2006/relationships/image" Target="../media/image2213.png"/><Relationship Id="rId671" Type="http://schemas.openxmlformats.org/officeDocument/2006/relationships/image" Target="../media/image2490.png"/><Relationship Id="rId21" Type="http://schemas.openxmlformats.org/officeDocument/2006/relationships/image" Target="../media/image1793.png"/><Relationship Id="rId324" Type="http://schemas.openxmlformats.org/officeDocument/2006/relationships/customXml" Target="../ink/ink2955.xml"/><Relationship Id="rId531" Type="http://schemas.openxmlformats.org/officeDocument/2006/relationships/image" Target="../media/image2420.png"/><Relationship Id="rId629" Type="http://schemas.openxmlformats.org/officeDocument/2006/relationships/image" Target="../media/image2469.png"/><Relationship Id="rId170" Type="http://schemas.openxmlformats.org/officeDocument/2006/relationships/customXml" Target="../ink/ink2878.xml"/><Relationship Id="rId268" Type="http://schemas.openxmlformats.org/officeDocument/2006/relationships/customXml" Target="../ink/ink2927.xml"/><Relationship Id="rId475" Type="http://schemas.openxmlformats.org/officeDocument/2006/relationships/image" Target="../media/image2392.png"/><Relationship Id="rId32" Type="http://schemas.openxmlformats.org/officeDocument/2006/relationships/customXml" Target="../ink/ink2809.xml"/><Relationship Id="rId128" Type="http://schemas.openxmlformats.org/officeDocument/2006/relationships/customXml" Target="../ink/ink2857.xml"/><Relationship Id="rId335" Type="http://schemas.openxmlformats.org/officeDocument/2006/relationships/image" Target="../media/image2322.png"/><Relationship Id="rId542" Type="http://schemas.openxmlformats.org/officeDocument/2006/relationships/customXml" Target="../ink/ink3064.xml"/><Relationship Id="rId181" Type="http://schemas.openxmlformats.org/officeDocument/2006/relationships/image" Target="../media/image2245.png"/><Relationship Id="rId402" Type="http://schemas.openxmlformats.org/officeDocument/2006/relationships/customXml" Target="../ink/ink2994.xml"/><Relationship Id="rId279" Type="http://schemas.openxmlformats.org/officeDocument/2006/relationships/image" Target="../media/image2294.png"/><Relationship Id="rId486" Type="http://schemas.openxmlformats.org/officeDocument/2006/relationships/customXml" Target="../ink/ink3036.xml"/><Relationship Id="rId43" Type="http://schemas.openxmlformats.org/officeDocument/2006/relationships/image" Target="../media/image1804.png"/><Relationship Id="rId139" Type="http://schemas.openxmlformats.org/officeDocument/2006/relationships/image" Target="../media/image2224.png"/><Relationship Id="rId346" Type="http://schemas.openxmlformats.org/officeDocument/2006/relationships/customXml" Target="../ink/ink2966.xml"/><Relationship Id="rId553" Type="http://schemas.openxmlformats.org/officeDocument/2006/relationships/image" Target="../media/image2431.png"/><Relationship Id="rId192" Type="http://schemas.openxmlformats.org/officeDocument/2006/relationships/customXml" Target="../ink/ink2889.xml"/><Relationship Id="rId206" Type="http://schemas.openxmlformats.org/officeDocument/2006/relationships/customXml" Target="../ink/ink2896.xml"/><Relationship Id="rId413" Type="http://schemas.openxmlformats.org/officeDocument/2006/relationships/image" Target="../media/image2361.png"/><Relationship Id="rId497" Type="http://schemas.openxmlformats.org/officeDocument/2006/relationships/image" Target="../media/image2403.png"/><Relationship Id="rId620" Type="http://schemas.openxmlformats.org/officeDocument/2006/relationships/customXml" Target="../ink/ink3103.xml"/><Relationship Id="rId357" Type="http://schemas.openxmlformats.org/officeDocument/2006/relationships/image" Target="../media/image2333.png"/><Relationship Id="rId54" Type="http://schemas.openxmlformats.org/officeDocument/2006/relationships/customXml" Target="../ink/ink2820.xml"/><Relationship Id="rId217" Type="http://schemas.openxmlformats.org/officeDocument/2006/relationships/image" Target="../media/image2263.png"/><Relationship Id="rId564" Type="http://schemas.openxmlformats.org/officeDocument/2006/relationships/customXml" Target="../ink/ink3075.xml"/><Relationship Id="rId424" Type="http://schemas.openxmlformats.org/officeDocument/2006/relationships/customXml" Target="../ink/ink3005.xml"/><Relationship Id="rId631" Type="http://schemas.openxmlformats.org/officeDocument/2006/relationships/image" Target="../media/image2470.png"/><Relationship Id="rId270" Type="http://schemas.openxmlformats.org/officeDocument/2006/relationships/customXml" Target="../ink/ink2928.xml"/><Relationship Id="rId65" Type="http://schemas.openxmlformats.org/officeDocument/2006/relationships/image" Target="../media/image1909.png"/><Relationship Id="rId130" Type="http://schemas.openxmlformats.org/officeDocument/2006/relationships/customXml" Target="../ink/ink2858.xml"/><Relationship Id="rId368" Type="http://schemas.openxmlformats.org/officeDocument/2006/relationships/customXml" Target="../ink/ink2977.xml"/><Relationship Id="rId575" Type="http://schemas.openxmlformats.org/officeDocument/2006/relationships/image" Target="../media/image2442.png"/><Relationship Id="rId228" Type="http://schemas.openxmlformats.org/officeDocument/2006/relationships/customXml" Target="../ink/ink2907.xml"/><Relationship Id="rId435" Type="http://schemas.openxmlformats.org/officeDocument/2006/relationships/image" Target="../media/image2372.png"/><Relationship Id="rId642" Type="http://schemas.openxmlformats.org/officeDocument/2006/relationships/customXml" Target="../ink/ink3114.xml"/><Relationship Id="rId281" Type="http://schemas.openxmlformats.org/officeDocument/2006/relationships/image" Target="../media/image2295.png"/><Relationship Id="rId502" Type="http://schemas.openxmlformats.org/officeDocument/2006/relationships/customXml" Target="../ink/ink3044.xml"/><Relationship Id="rId76" Type="http://schemas.openxmlformats.org/officeDocument/2006/relationships/customXml" Target="../ink/ink2831.xml"/><Relationship Id="rId141" Type="http://schemas.openxmlformats.org/officeDocument/2006/relationships/image" Target="../media/image2225.png"/><Relationship Id="rId379" Type="http://schemas.openxmlformats.org/officeDocument/2006/relationships/image" Target="../media/image2344.png"/><Relationship Id="rId586" Type="http://schemas.openxmlformats.org/officeDocument/2006/relationships/customXml" Target="../ink/ink3086.xml"/><Relationship Id="rId7" Type="http://schemas.openxmlformats.org/officeDocument/2006/relationships/image" Target="../media/image25010.png"/><Relationship Id="rId239" Type="http://schemas.openxmlformats.org/officeDocument/2006/relationships/image" Target="../media/image2274.png"/><Relationship Id="rId446" Type="http://schemas.openxmlformats.org/officeDocument/2006/relationships/customXml" Target="../ink/ink3016.xml"/><Relationship Id="rId653" Type="http://schemas.openxmlformats.org/officeDocument/2006/relationships/image" Target="../media/image2481.png"/><Relationship Id="rId292" Type="http://schemas.openxmlformats.org/officeDocument/2006/relationships/customXml" Target="../ink/ink2939.xml"/><Relationship Id="rId306" Type="http://schemas.openxmlformats.org/officeDocument/2006/relationships/customXml" Target="../ink/ink2946.xml"/><Relationship Id="rId87" Type="http://schemas.openxmlformats.org/officeDocument/2006/relationships/image" Target="../media/image2198.png"/><Relationship Id="rId513" Type="http://schemas.openxmlformats.org/officeDocument/2006/relationships/image" Target="../media/image2411.png"/><Relationship Id="rId597" Type="http://schemas.openxmlformats.org/officeDocument/2006/relationships/image" Target="../media/image2453.png"/><Relationship Id="rId152" Type="http://schemas.openxmlformats.org/officeDocument/2006/relationships/customXml" Target="../ink/ink2869.xml"/><Relationship Id="rId457" Type="http://schemas.openxmlformats.org/officeDocument/2006/relationships/image" Target="../media/image2383.png"/><Relationship Id="rId664" Type="http://schemas.openxmlformats.org/officeDocument/2006/relationships/customXml" Target="../ink/ink3125.xml"/><Relationship Id="rId14" Type="http://schemas.openxmlformats.org/officeDocument/2006/relationships/image" Target="../media/image32010.png"/><Relationship Id="rId317" Type="http://schemas.openxmlformats.org/officeDocument/2006/relationships/image" Target="../media/image2313.png"/><Relationship Id="rId524" Type="http://schemas.openxmlformats.org/officeDocument/2006/relationships/customXml" Target="../ink/ink3055.xml"/><Relationship Id="rId98" Type="http://schemas.openxmlformats.org/officeDocument/2006/relationships/customXml" Target="../ink/ink2842.xml"/><Relationship Id="rId163" Type="http://schemas.openxmlformats.org/officeDocument/2006/relationships/image" Target="../media/image2236.png"/><Relationship Id="rId370" Type="http://schemas.openxmlformats.org/officeDocument/2006/relationships/customXml" Target="../ink/ink2978.xml"/><Relationship Id="rId230" Type="http://schemas.openxmlformats.org/officeDocument/2006/relationships/customXml" Target="../ink/ink2908.xml"/><Relationship Id="rId468" Type="http://schemas.openxmlformats.org/officeDocument/2006/relationships/customXml" Target="../ink/ink3027.xml"/><Relationship Id="rId25" Type="http://schemas.openxmlformats.org/officeDocument/2006/relationships/image" Target="../media/image1795.png"/><Relationship Id="rId328" Type="http://schemas.openxmlformats.org/officeDocument/2006/relationships/customXml" Target="../ink/ink2957.xml"/><Relationship Id="rId535" Type="http://schemas.openxmlformats.org/officeDocument/2006/relationships/image" Target="../media/image2422.png"/><Relationship Id="rId174" Type="http://schemas.openxmlformats.org/officeDocument/2006/relationships/customXml" Target="../ink/ink2880.xml"/><Relationship Id="rId381" Type="http://schemas.openxmlformats.org/officeDocument/2006/relationships/image" Target="../media/image2345.png"/><Relationship Id="rId602" Type="http://schemas.openxmlformats.org/officeDocument/2006/relationships/customXml" Target="../ink/ink3094.xml"/><Relationship Id="rId241" Type="http://schemas.openxmlformats.org/officeDocument/2006/relationships/image" Target="../media/image2275.png"/><Relationship Id="rId479" Type="http://schemas.openxmlformats.org/officeDocument/2006/relationships/image" Target="../media/image2394.png"/><Relationship Id="rId36" Type="http://schemas.openxmlformats.org/officeDocument/2006/relationships/customXml" Target="../ink/ink2811.xml"/><Relationship Id="rId339" Type="http://schemas.openxmlformats.org/officeDocument/2006/relationships/image" Target="../media/image2324.png"/><Relationship Id="rId546" Type="http://schemas.openxmlformats.org/officeDocument/2006/relationships/customXml" Target="../ink/ink3066.xml"/><Relationship Id="rId101" Type="http://schemas.openxmlformats.org/officeDocument/2006/relationships/image" Target="../media/image2205.png"/><Relationship Id="rId185" Type="http://schemas.openxmlformats.org/officeDocument/2006/relationships/image" Target="../media/image2247.png"/><Relationship Id="rId406" Type="http://schemas.openxmlformats.org/officeDocument/2006/relationships/customXml" Target="../ink/ink2996.xml"/><Relationship Id="rId392" Type="http://schemas.openxmlformats.org/officeDocument/2006/relationships/customXml" Target="../ink/ink2989.xml"/><Relationship Id="rId613" Type="http://schemas.openxmlformats.org/officeDocument/2006/relationships/image" Target="../media/image2461.png"/><Relationship Id="rId252" Type="http://schemas.openxmlformats.org/officeDocument/2006/relationships/customXml" Target="../ink/ink2919.xml"/><Relationship Id="rId47" Type="http://schemas.openxmlformats.org/officeDocument/2006/relationships/image" Target="../media/image1806.png"/><Relationship Id="rId112" Type="http://schemas.openxmlformats.org/officeDocument/2006/relationships/customXml" Target="../ink/ink2849.xml"/><Relationship Id="rId557" Type="http://schemas.openxmlformats.org/officeDocument/2006/relationships/image" Target="../media/image2433.png"/><Relationship Id="rId196" Type="http://schemas.openxmlformats.org/officeDocument/2006/relationships/customXml" Target="../ink/ink2891.xml"/><Relationship Id="rId417" Type="http://schemas.openxmlformats.org/officeDocument/2006/relationships/image" Target="../media/image2363.png"/><Relationship Id="rId624" Type="http://schemas.openxmlformats.org/officeDocument/2006/relationships/customXml" Target="../ink/ink3105.xml"/><Relationship Id="rId263" Type="http://schemas.openxmlformats.org/officeDocument/2006/relationships/image" Target="../media/image2286.png"/><Relationship Id="rId470" Type="http://schemas.openxmlformats.org/officeDocument/2006/relationships/customXml" Target="../ink/ink3028.xml"/><Relationship Id="rId58" Type="http://schemas.openxmlformats.org/officeDocument/2006/relationships/customXml" Target="../ink/ink2822.xml"/><Relationship Id="rId123" Type="http://schemas.openxmlformats.org/officeDocument/2006/relationships/image" Target="../media/image2216.png"/><Relationship Id="rId330" Type="http://schemas.openxmlformats.org/officeDocument/2006/relationships/customXml" Target="../ink/ink2958.xml"/><Relationship Id="rId568" Type="http://schemas.openxmlformats.org/officeDocument/2006/relationships/customXml" Target="../ink/ink3077.xml"/><Relationship Id="rId428" Type="http://schemas.openxmlformats.org/officeDocument/2006/relationships/customXml" Target="../ink/ink3007.xml"/><Relationship Id="rId635" Type="http://schemas.openxmlformats.org/officeDocument/2006/relationships/image" Target="../media/image2472.png"/><Relationship Id="rId274" Type="http://schemas.openxmlformats.org/officeDocument/2006/relationships/customXml" Target="../ink/ink2930.xml"/><Relationship Id="rId481" Type="http://schemas.openxmlformats.org/officeDocument/2006/relationships/image" Target="../media/image2395.png"/><Relationship Id="rId69" Type="http://schemas.openxmlformats.org/officeDocument/2006/relationships/image" Target="../media/image2189.png"/><Relationship Id="rId134" Type="http://schemas.openxmlformats.org/officeDocument/2006/relationships/customXml" Target="../ink/ink2860.xml"/><Relationship Id="rId579" Type="http://schemas.openxmlformats.org/officeDocument/2006/relationships/image" Target="../media/image2444.png"/><Relationship Id="rId80" Type="http://schemas.openxmlformats.org/officeDocument/2006/relationships/customXml" Target="../ink/ink2833.xml"/><Relationship Id="rId176" Type="http://schemas.openxmlformats.org/officeDocument/2006/relationships/customXml" Target="../ink/ink2881.xml"/><Relationship Id="rId341" Type="http://schemas.openxmlformats.org/officeDocument/2006/relationships/image" Target="../media/image2325.png"/><Relationship Id="rId383" Type="http://schemas.openxmlformats.org/officeDocument/2006/relationships/image" Target="../media/image2346.png"/><Relationship Id="rId439" Type="http://schemas.openxmlformats.org/officeDocument/2006/relationships/image" Target="../media/image2374.png"/><Relationship Id="rId590" Type="http://schemas.openxmlformats.org/officeDocument/2006/relationships/customXml" Target="../ink/ink3088.xml"/><Relationship Id="rId604" Type="http://schemas.openxmlformats.org/officeDocument/2006/relationships/customXml" Target="../ink/ink3095.xml"/><Relationship Id="rId646" Type="http://schemas.openxmlformats.org/officeDocument/2006/relationships/customXml" Target="../ink/ink3116.xml"/><Relationship Id="rId201" Type="http://schemas.openxmlformats.org/officeDocument/2006/relationships/image" Target="../media/image2255.png"/><Relationship Id="rId243" Type="http://schemas.openxmlformats.org/officeDocument/2006/relationships/image" Target="../media/image2276.png"/><Relationship Id="rId285" Type="http://schemas.openxmlformats.org/officeDocument/2006/relationships/image" Target="../media/image2297.png"/><Relationship Id="rId450" Type="http://schemas.openxmlformats.org/officeDocument/2006/relationships/customXml" Target="../ink/ink3018.xml"/><Relationship Id="rId506" Type="http://schemas.openxmlformats.org/officeDocument/2006/relationships/customXml" Target="../ink/ink3046.xml"/><Relationship Id="rId38" Type="http://schemas.openxmlformats.org/officeDocument/2006/relationships/customXml" Target="../ink/ink2812.xml"/><Relationship Id="rId103" Type="http://schemas.openxmlformats.org/officeDocument/2006/relationships/image" Target="../media/image2206.png"/><Relationship Id="rId310" Type="http://schemas.openxmlformats.org/officeDocument/2006/relationships/customXml" Target="../ink/ink2948.xml"/><Relationship Id="rId492" Type="http://schemas.openxmlformats.org/officeDocument/2006/relationships/customXml" Target="../ink/ink3039.xml"/><Relationship Id="rId548" Type="http://schemas.openxmlformats.org/officeDocument/2006/relationships/customXml" Target="../ink/ink3067.xml"/><Relationship Id="rId91" Type="http://schemas.openxmlformats.org/officeDocument/2006/relationships/image" Target="../media/image2200.png"/><Relationship Id="rId145" Type="http://schemas.openxmlformats.org/officeDocument/2006/relationships/image" Target="../media/image2227.png"/><Relationship Id="rId187" Type="http://schemas.openxmlformats.org/officeDocument/2006/relationships/image" Target="../media/image2248.png"/><Relationship Id="rId352" Type="http://schemas.openxmlformats.org/officeDocument/2006/relationships/customXml" Target="../ink/ink2969.xml"/><Relationship Id="rId394" Type="http://schemas.openxmlformats.org/officeDocument/2006/relationships/customXml" Target="../ink/ink2990.xml"/><Relationship Id="rId408" Type="http://schemas.openxmlformats.org/officeDocument/2006/relationships/customXml" Target="../ink/ink2997.xml"/><Relationship Id="rId615" Type="http://schemas.openxmlformats.org/officeDocument/2006/relationships/image" Target="../media/image2462.png"/><Relationship Id="rId212" Type="http://schemas.openxmlformats.org/officeDocument/2006/relationships/customXml" Target="../ink/ink2899.xml"/><Relationship Id="rId254" Type="http://schemas.openxmlformats.org/officeDocument/2006/relationships/customXml" Target="../ink/ink2920.xml"/><Relationship Id="rId657" Type="http://schemas.openxmlformats.org/officeDocument/2006/relationships/image" Target="../media/image2483.png"/><Relationship Id="rId49" Type="http://schemas.openxmlformats.org/officeDocument/2006/relationships/image" Target="../media/image1807.png"/><Relationship Id="rId114" Type="http://schemas.openxmlformats.org/officeDocument/2006/relationships/customXml" Target="../ink/ink2850.xml"/><Relationship Id="rId296" Type="http://schemas.openxmlformats.org/officeDocument/2006/relationships/customXml" Target="../ink/ink2941.xml"/><Relationship Id="rId461" Type="http://schemas.openxmlformats.org/officeDocument/2006/relationships/image" Target="../media/image2385.png"/><Relationship Id="rId517" Type="http://schemas.openxmlformats.org/officeDocument/2006/relationships/image" Target="../media/image2413.png"/><Relationship Id="rId559" Type="http://schemas.openxmlformats.org/officeDocument/2006/relationships/image" Target="../media/image2434.png"/><Relationship Id="rId60" Type="http://schemas.openxmlformats.org/officeDocument/2006/relationships/customXml" Target="../ink/ink2823.xml"/><Relationship Id="rId156" Type="http://schemas.openxmlformats.org/officeDocument/2006/relationships/customXml" Target="../ink/ink2871.xml"/><Relationship Id="rId198" Type="http://schemas.openxmlformats.org/officeDocument/2006/relationships/customXml" Target="../ink/ink2892.xml"/><Relationship Id="rId321" Type="http://schemas.openxmlformats.org/officeDocument/2006/relationships/image" Target="../media/image2315.png"/><Relationship Id="rId363" Type="http://schemas.openxmlformats.org/officeDocument/2006/relationships/image" Target="../media/image2336.png"/><Relationship Id="rId419" Type="http://schemas.openxmlformats.org/officeDocument/2006/relationships/image" Target="../media/image2364.png"/><Relationship Id="rId570" Type="http://schemas.openxmlformats.org/officeDocument/2006/relationships/customXml" Target="../ink/ink3078.xml"/><Relationship Id="rId626" Type="http://schemas.openxmlformats.org/officeDocument/2006/relationships/customXml" Target="../ink/ink3106.xml"/><Relationship Id="rId223" Type="http://schemas.openxmlformats.org/officeDocument/2006/relationships/image" Target="../media/image2266.png"/><Relationship Id="rId430" Type="http://schemas.openxmlformats.org/officeDocument/2006/relationships/customXml" Target="../ink/ink3008.xml"/><Relationship Id="rId668" Type="http://schemas.openxmlformats.org/officeDocument/2006/relationships/customXml" Target="../ink/ink3127.xml"/><Relationship Id="rId18" Type="http://schemas.openxmlformats.org/officeDocument/2006/relationships/customXml" Target="../ink/ink2802.xml"/><Relationship Id="rId265" Type="http://schemas.openxmlformats.org/officeDocument/2006/relationships/image" Target="../media/image2287.png"/><Relationship Id="rId472" Type="http://schemas.openxmlformats.org/officeDocument/2006/relationships/customXml" Target="../ink/ink3029.xml"/><Relationship Id="rId528" Type="http://schemas.openxmlformats.org/officeDocument/2006/relationships/customXml" Target="../ink/ink3057.xml"/><Relationship Id="rId125" Type="http://schemas.openxmlformats.org/officeDocument/2006/relationships/image" Target="../media/image2217.png"/><Relationship Id="rId167" Type="http://schemas.openxmlformats.org/officeDocument/2006/relationships/image" Target="../media/image2238.png"/><Relationship Id="rId332" Type="http://schemas.openxmlformats.org/officeDocument/2006/relationships/customXml" Target="../ink/ink2959.xml"/><Relationship Id="rId374" Type="http://schemas.openxmlformats.org/officeDocument/2006/relationships/customXml" Target="../ink/ink2980.xml"/><Relationship Id="rId581" Type="http://schemas.openxmlformats.org/officeDocument/2006/relationships/image" Target="../media/image2445.png"/><Relationship Id="rId71" Type="http://schemas.openxmlformats.org/officeDocument/2006/relationships/image" Target="../media/image2190.png"/><Relationship Id="rId234" Type="http://schemas.openxmlformats.org/officeDocument/2006/relationships/customXml" Target="../ink/ink2910.xml"/><Relationship Id="rId637" Type="http://schemas.openxmlformats.org/officeDocument/2006/relationships/image" Target="../media/image2473.png"/><Relationship Id="rId2" Type="http://schemas.openxmlformats.org/officeDocument/2006/relationships/image" Target="../media/image20010.png"/><Relationship Id="rId29" Type="http://schemas.openxmlformats.org/officeDocument/2006/relationships/image" Target="../media/image1797.png"/><Relationship Id="rId276" Type="http://schemas.openxmlformats.org/officeDocument/2006/relationships/customXml" Target="../ink/ink2931.xml"/><Relationship Id="rId441" Type="http://schemas.openxmlformats.org/officeDocument/2006/relationships/image" Target="../media/image2375.png"/><Relationship Id="rId483" Type="http://schemas.openxmlformats.org/officeDocument/2006/relationships/image" Target="../media/image2396.png"/><Relationship Id="rId539" Type="http://schemas.openxmlformats.org/officeDocument/2006/relationships/image" Target="../media/image2424.png"/><Relationship Id="rId40" Type="http://schemas.openxmlformats.org/officeDocument/2006/relationships/customXml" Target="../ink/ink2813.xml"/><Relationship Id="rId136" Type="http://schemas.openxmlformats.org/officeDocument/2006/relationships/customXml" Target="../ink/ink2861.xml"/><Relationship Id="rId178" Type="http://schemas.openxmlformats.org/officeDocument/2006/relationships/customXml" Target="../ink/ink2882.xml"/><Relationship Id="rId301" Type="http://schemas.openxmlformats.org/officeDocument/2006/relationships/image" Target="../media/image2305.png"/><Relationship Id="rId343" Type="http://schemas.openxmlformats.org/officeDocument/2006/relationships/image" Target="../media/image2326.png"/><Relationship Id="rId550" Type="http://schemas.openxmlformats.org/officeDocument/2006/relationships/customXml" Target="../ink/ink3068.xml"/><Relationship Id="rId82" Type="http://schemas.openxmlformats.org/officeDocument/2006/relationships/customXml" Target="../ink/ink2834.xml"/><Relationship Id="rId203" Type="http://schemas.openxmlformats.org/officeDocument/2006/relationships/image" Target="../media/image2256.png"/><Relationship Id="rId385" Type="http://schemas.openxmlformats.org/officeDocument/2006/relationships/image" Target="../media/image2347.png"/><Relationship Id="rId592" Type="http://schemas.openxmlformats.org/officeDocument/2006/relationships/customXml" Target="../ink/ink3089.xml"/><Relationship Id="rId606" Type="http://schemas.openxmlformats.org/officeDocument/2006/relationships/customXml" Target="../ink/ink3096.xml"/><Relationship Id="rId648" Type="http://schemas.openxmlformats.org/officeDocument/2006/relationships/customXml" Target="../ink/ink3117.xml"/><Relationship Id="rId245" Type="http://schemas.openxmlformats.org/officeDocument/2006/relationships/image" Target="../media/image2277.png"/><Relationship Id="rId287" Type="http://schemas.openxmlformats.org/officeDocument/2006/relationships/image" Target="../media/image2298.png"/><Relationship Id="rId410" Type="http://schemas.openxmlformats.org/officeDocument/2006/relationships/customXml" Target="../ink/ink2998.xml"/><Relationship Id="rId452" Type="http://schemas.openxmlformats.org/officeDocument/2006/relationships/customXml" Target="../ink/ink3019.xml"/><Relationship Id="rId494" Type="http://schemas.openxmlformats.org/officeDocument/2006/relationships/customXml" Target="../ink/ink3040.xml"/><Relationship Id="rId508" Type="http://schemas.openxmlformats.org/officeDocument/2006/relationships/customXml" Target="../ink/ink3047.xml"/><Relationship Id="rId105" Type="http://schemas.openxmlformats.org/officeDocument/2006/relationships/image" Target="../media/image2207.png"/><Relationship Id="rId147" Type="http://schemas.openxmlformats.org/officeDocument/2006/relationships/image" Target="../media/image2228.png"/><Relationship Id="rId312" Type="http://schemas.openxmlformats.org/officeDocument/2006/relationships/customXml" Target="../ink/ink2949.xml"/><Relationship Id="rId354" Type="http://schemas.openxmlformats.org/officeDocument/2006/relationships/customXml" Target="../ink/ink2970.xml"/><Relationship Id="rId51" Type="http://schemas.openxmlformats.org/officeDocument/2006/relationships/image" Target="../media/image1808.png"/><Relationship Id="rId93" Type="http://schemas.openxmlformats.org/officeDocument/2006/relationships/image" Target="../media/image2201.png"/><Relationship Id="rId189" Type="http://schemas.openxmlformats.org/officeDocument/2006/relationships/image" Target="../media/image2249.png"/><Relationship Id="rId396" Type="http://schemas.openxmlformats.org/officeDocument/2006/relationships/customXml" Target="../ink/ink2991.xml"/><Relationship Id="rId561" Type="http://schemas.openxmlformats.org/officeDocument/2006/relationships/image" Target="../media/image2435.png"/><Relationship Id="rId617" Type="http://schemas.openxmlformats.org/officeDocument/2006/relationships/image" Target="../media/image2463.png"/><Relationship Id="rId659" Type="http://schemas.openxmlformats.org/officeDocument/2006/relationships/image" Target="../media/image2484.png"/><Relationship Id="rId214" Type="http://schemas.openxmlformats.org/officeDocument/2006/relationships/customXml" Target="../ink/ink2900.xml"/><Relationship Id="rId256" Type="http://schemas.openxmlformats.org/officeDocument/2006/relationships/customXml" Target="../ink/ink2921.xml"/><Relationship Id="rId298" Type="http://schemas.openxmlformats.org/officeDocument/2006/relationships/customXml" Target="../ink/ink2942.xml"/><Relationship Id="rId421" Type="http://schemas.openxmlformats.org/officeDocument/2006/relationships/image" Target="../media/image2365.png"/><Relationship Id="rId463" Type="http://schemas.openxmlformats.org/officeDocument/2006/relationships/image" Target="../media/image2386.png"/><Relationship Id="rId519" Type="http://schemas.openxmlformats.org/officeDocument/2006/relationships/image" Target="../media/image2414.png"/><Relationship Id="rId670" Type="http://schemas.openxmlformats.org/officeDocument/2006/relationships/customXml" Target="../ink/ink3128.xml"/><Relationship Id="rId116" Type="http://schemas.openxmlformats.org/officeDocument/2006/relationships/customXml" Target="../ink/ink2851.xml"/><Relationship Id="rId158" Type="http://schemas.openxmlformats.org/officeDocument/2006/relationships/customXml" Target="../ink/ink2872.xml"/><Relationship Id="rId323" Type="http://schemas.openxmlformats.org/officeDocument/2006/relationships/image" Target="../media/image2316.png"/><Relationship Id="rId530" Type="http://schemas.openxmlformats.org/officeDocument/2006/relationships/customXml" Target="../ink/ink3058.xml"/><Relationship Id="rId20" Type="http://schemas.openxmlformats.org/officeDocument/2006/relationships/customXml" Target="../ink/ink2803.xml"/><Relationship Id="rId62" Type="http://schemas.openxmlformats.org/officeDocument/2006/relationships/customXml" Target="../ink/ink2824.xml"/><Relationship Id="rId365" Type="http://schemas.openxmlformats.org/officeDocument/2006/relationships/image" Target="../media/image2337.png"/><Relationship Id="rId572" Type="http://schemas.openxmlformats.org/officeDocument/2006/relationships/customXml" Target="../ink/ink3079.xml"/><Relationship Id="rId628" Type="http://schemas.openxmlformats.org/officeDocument/2006/relationships/customXml" Target="../ink/ink3107.xml"/><Relationship Id="rId225" Type="http://schemas.openxmlformats.org/officeDocument/2006/relationships/image" Target="../media/image2267.png"/><Relationship Id="rId267" Type="http://schemas.openxmlformats.org/officeDocument/2006/relationships/image" Target="../media/image2288.png"/><Relationship Id="rId432" Type="http://schemas.openxmlformats.org/officeDocument/2006/relationships/customXml" Target="../ink/ink3009.xml"/><Relationship Id="rId474" Type="http://schemas.openxmlformats.org/officeDocument/2006/relationships/customXml" Target="../ink/ink3030.xml"/><Relationship Id="rId127" Type="http://schemas.openxmlformats.org/officeDocument/2006/relationships/image" Target="../media/image2218.png"/><Relationship Id="rId31" Type="http://schemas.openxmlformats.org/officeDocument/2006/relationships/image" Target="../media/image1798.png"/><Relationship Id="rId73" Type="http://schemas.openxmlformats.org/officeDocument/2006/relationships/image" Target="../media/image2191.png"/><Relationship Id="rId169" Type="http://schemas.openxmlformats.org/officeDocument/2006/relationships/image" Target="../media/image2239.png"/><Relationship Id="rId334" Type="http://schemas.openxmlformats.org/officeDocument/2006/relationships/customXml" Target="../ink/ink2960.xml"/><Relationship Id="rId376" Type="http://schemas.openxmlformats.org/officeDocument/2006/relationships/customXml" Target="../ink/ink2981.xml"/><Relationship Id="rId541" Type="http://schemas.openxmlformats.org/officeDocument/2006/relationships/image" Target="../media/image2425.png"/><Relationship Id="rId583" Type="http://schemas.openxmlformats.org/officeDocument/2006/relationships/image" Target="../media/image2446.png"/><Relationship Id="rId639" Type="http://schemas.openxmlformats.org/officeDocument/2006/relationships/image" Target="../media/image2474.png"/><Relationship Id="rId4" Type="http://schemas.openxmlformats.org/officeDocument/2006/relationships/image" Target="../media/image22010.png"/><Relationship Id="rId180" Type="http://schemas.openxmlformats.org/officeDocument/2006/relationships/customXml" Target="../ink/ink2883.xml"/><Relationship Id="rId236" Type="http://schemas.openxmlformats.org/officeDocument/2006/relationships/customXml" Target="../ink/ink2911.xml"/><Relationship Id="rId278" Type="http://schemas.openxmlformats.org/officeDocument/2006/relationships/customXml" Target="../ink/ink2932.xml"/><Relationship Id="rId401" Type="http://schemas.openxmlformats.org/officeDocument/2006/relationships/image" Target="../media/image2355.png"/><Relationship Id="rId443" Type="http://schemas.openxmlformats.org/officeDocument/2006/relationships/image" Target="../media/image2376.png"/><Relationship Id="rId650" Type="http://schemas.openxmlformats.org/officeDocument/2006/relationships/customXml" Target="../ink/ink3118.xml"/><Relationship Id="rId303" Type="http://schemas.openxmlformats.org/officeDocument/2006/relationships/image" Target="../media/image2306.png"/><Relationship Id="rId485" Type="http://schemas.openxmlformats.org/officeDocument/2006/relationships/image" Target="../media/image2397.png"/><Relationship Id="rId42" Type="http://schemas.openxmlformats.org/officeDocument/2006/relationships/customXml" Target="../ink/ink2814.xml"/><Relationship Id="rId84" Type="http://schemas.openxmlformats.org/officeDocument/2006/relationships/customXml" Target="../ink/ink2835.xml"/><Relationship Id="rId138" Type="http://schemas.openxmlformats.org/officeDocument/2006/relationships/customXml" Target="../ink/ink2862.xml"/><Relationship Id="rId345" Type="http://schemas.openxmlformats.org/officeDocument/2006/relationships/image" Target="../media/image2327.png"/><Relationship Id="rId387" Type="http://schemas.openxmlformats.org/officeDocument/2006/relationships/image" Target="../media/image2348.png"/><Relationship Id="rId510" Type="http://schemas.openxmlformats.org/officeDocument/2006/relationships/customXml" Target="../ink/ink3048.xml"/><Relationship Id="rId552" Type="http://schemas.openxmlformats.org/officeDocument/2006/relationships/customXml" Target="../ink/ink3069.xml"/><Relationship Id="rId594" Type="http://schemas.openxmlformats.org/officeDocument/2006/relationships/customXml" Target="../ink/ink3090.xml"/><Relationship Id="rId608" Type="http://schemas.openxmlformats.org/officeDocument/2006/relationships/customXml" Target="../ink/ink3097.xml"/><Relationship Id="rId191" Type="http://schemas.openxmlformats.org/officeDocument/2006/relationships/image" Target="../media/image2250.png"/><Relationship Id="rId205" Type="http://schemas.openxmlformats.org/officeDocument/2006/relationships/image" Target="../media/image2257.png"/><Relationship Id="rId247" Type="http://schemas.openxmlformats.org/officeDocument/2006/relationships/image" Target="../media/image2278.png"/><Relationship Id="rId412" Type="http://schemas.openxmlformats.org/officeDocument/2006/relationships/customXml" Target="../ink/ink2999.xml"/><Relationship Id="rId107" Type="http://schemas.openxmlformats.org/officeDocument/2006/relationships/image" Target="../media/image2208.png"/><Relationship Id="rId289" Type="http://schemas.openxmlformats.org/officeDocument/2006/relationships/image" Target="../media/image2299.png"/><Relationship Id="rId454" Type="http://schemas.openxmlformats.org/officeDocument/2006/relationships/customXml" Target="../ink/ink3020.xml"/><Relationship Id="rId496" Type="http://schemas.openxmlformats.org/officeDocument/2006/relationships/customXml" Target="../ink/ink3041.xml"/><Relationship Id="rId661" Type="http://schemas.openxmlformats.org/officeDocument/2006/relationships/image" Target="../media/image2485.png"/><Relationship Id="rId11" Type="http://schemas.openxmlformats.org/officeDocument/2006/relationships/image" Target="../media/image29010.png"/><Relationship Id="rId53" Type="http://schemas.openxmlformats.org/officeDocument/2006/relationships/image" Target="../media/image1809.png"/><Relationship Id="rId149" Type="http://schemas.openxmlformats.org/officeDocument/2006/relationships/image" Target="../media/image2229.png"/><Relationship Id="rId314" Type="http://schemas.openxmlformats.org/officeDocument/2006/relationships/customXml" Target="../ink/ink2950.xml"/><Relationship Id="rId356" Type="http://schemas.openxmlformats.org/officeDocument/2006/relationships/customXml" Target="../ink/ink2971.xml"/><Relationship Id="rId398" Type="http://schemas.openxmlformats.org/officeDocument/2006/relationships/customXml" Target="../ink/ink2992.xml"/><Relationship Id="rId521" Type="http://schemas.openxmlformats.org/officeDocument/2006/relationships/image" Target="../media/image2415.png"/><Relationship Id="rId563" Type="http://schemas.openxmlformats.org/officeDocument/2006/relationships/image" Target="../media/image2436.png"/><Relationship Id="rId619" Type="http://schemas.openxmlformats.org/officeDocument/2006/relationships/image" Target="../media/image2464.png"/><Relationship Id="rId95" Type="http://schemas.openxmlformats.org/officeDocument/2006/relationships/image" Target="../media/image2202.png"/><Relationship Id="rId160" Type="http://schemas.openxmlformats.org/officeDocument/2006/relationships/customXml" Target="../ink/ink2873.xml"/><Relationship Id="rId216" Type="http://schemas.openxmlformats.org/officeDocument/2006/relationships/customXml" Target="../ink/ink2901.xml"/><Relationship Id="rId423" Type="http://schemas.openxmlformats.org/officeDocument/2006/relationships/image" Target="../media/image2366.png"/><Relationship Id="rId258" Type="http://schemas.openxmlformats.org/officeDocument/2006/relationships/customXml" Target="../ink/ink2922.xml"/><Relationship Id="rId465" Type="http://schemas.openxmlformats.org/officeDocument/2006/relationships/image" Target="../media/image2387.png"/><Relationship Id="rId630" Type="http://schemas.openxmlformats.org/officeDocument/2006/relationships/customXml" Target="../ink/ink3108.xml"/><Relationship Id="rId22" Type="http://schemas.openxmlformats.org/officeDocument/2006/relationships/customXml" Target="../ink/ink2804.xml"/><Relationship Id="rId64" Type="http://schemas.openxmlformats.org/officeDocument/2006/relationships/customXml" Target="../ink/ink2825.xml"/><Relationship Id="rId118" Type="http://schemas.openxmlformats.org/officeDocument/2006/relationships/customXml" Target="../ink/ink2852.xml"/><Relationship Id="rId325" Type="http://schemas.openxmlformats.org/officeDocument/2006/relationships/image" Target="../media/image2317.png"/><Relationship Id="rId367" Type="http://schemas.openxmlformats.org/officeDocument/2006/relationships/image" Target="../media/image2338.png"/><Relationship Id="rId532" Type="http://schemas.openxmlformats.org/officeDocument/2006/relationships/customXml" Target="../ink/ink3059.xml"/><Relationship Id="rId574" Type="http://schemas.openxmlformats.org/officeDocument/2006/relationships/customXml" Target="../ink/ink3080.xml"/><Relationship Id="rId171" Type="http://schemas.openxmlformats.org/officeDocument/2006/relationships/image" Target="../media/image2240.png"/><Relationship Id="rId227" Type="http://schemas.openxmlformats.org/officeDocument/2006/relationships/image" Target="../media/image2268.png"/><Relationship Id="rId269" Type="http://schemas.openxmlformats.org/officeDocument/2006/relationships/image" Target="../media/image2289.png"/><Relationship Id="rId434" Type="http://schemas.openxmlformats.org/officeDocument/2006/relationships/customXml" Target="../ink/ink3010.xml"/><Relationship Id="rId476" Type="http://schemas.openxmlformats.org/officeDocument/2006/relationships/customXml" Target="../ink/ink3031.xml"/><Relationship Id="rId641" Type="http://schemas.openxmlformats.org/officeDocument/2006/relationships/image" Target="../media/image2475.png"/><Relationship Id="rId33" Type="http://schemas.openxmlformats.org/officeDocument/2006/relationships/image" Target="../media/image1799.png"/><Relationship Id="rId129" Type="http://schemas.openxmlformats.org/officeDocument/2006/relationships/image" Target="../media/image2219.png"/><Relationship Id="rId280" Type="http://schemas.openxmlformats.org/officeDocument/2006/relationships/customXml" Target="../ink/ink2933.xml"/><Relationship Id="rId336" Type="http://schemas.openxmlformats.org/officeDocument/2006/relationships/customXml" Target="../ink/ink2961.xml"/><Relationship Id="rId501" Type="http://schemas.openxmlformats.org/officeDocument/2006/relationships/image" Target="../media/image2405.png"/><Relationship Id="rId543" Type="http://schemas.openxmlformats.org/officeDocument/2006/relationships/image" Target="../media/image2426.png"/><Relationship Id="rId75" Type="http://schemas.openxmlformats.org/officeDocument/2006/relationships/image" Target="../media/image2192.png"/><Relationship Id="rId140" Type="http://schemas.openxmlformats.org/officeDocument/2006/relationships/customXml" Target="../ink/ink2863.xml"/><Relationship Id="rId182" Type="http://schemas.openxmlformats.org/officeDocument/2006/relationships/customXml" Target="../ink/ink2884.xml"/><Relationship Id="rId378" Type="http://schemas.openxmlformats.org/officeDocument/2006/relationships/customXml" Target="../ink/ink2982.xml"/><Relationship Id="rId403" Type="http://schemas.openxmlformats.org/officeDocument/2006/relationships/image" Target="../media/image2356.png"/><Relationship Id="rId585" Type="http://schemas.openxmlformats.org/officeDocument/2006/relationships/image" Target="../media/image2447.png"/><Relationship Id="rId6" Type="http://schemas.openxmlformats.org/officeDocument/2006/relationships/image" Target="../media/image24010.png"/><Relationship Id="rId238" Type="http://schemas.openxmlformats.org/officeDocument/2006/relationships/customXml" Target="../ink/ink2912.xml"/><Relationship Id="rId445" Type="http://schemas.openxmlformats.org/officeDocument/2006/relationships/image" Target="../media/image2377.png"/><Relationship Id="rId487" Type="http://schemas.openxmlformats.org/officeDocument/2006/relationships/image" Target="../media/image2398.png"/><Relationship Id="rId610" Type="http://schemas.openxmlformats.org/officeDocument/2006/relationships/customXml" Target="../ink/ink3098.xml"/><Relationship Id="rId652" Type="http://schemas.openxmlformats.org/officeDocument/2006/relationships/customXml" Target="../ink/ink3119.xml"/><Relationship Id="rId291" Type="http://schemas.openxmlformats.org/officeDocument/2006/relationships/image" Target="../media/image2300.png"/><Relationship Id="rId305" Type="http://schemas.openxmlformats.org/officeDocument/2006/relationships/image" Target="../media/image2307.png"/><Relationship Id="rId347" Type="http://schemas.openxmlformats.org/officeDocument/2006/relationships/image" Target="../media/image2328.png"/><Relationship Id="rId512" Type="http://schemas.openxmlformats.org/officeDocument/2006/relationships/customXml" Target="../ink/ink3049.xml"/><Relationship Id="rId44" Type="http://schemas.openxmlformats.org/officeDocument/2006/relationships/customXml" Target="../ink/ink2815.xml"/><Relationship Id="rId86" Type="http://schemas.openxmlformats.org/officeDocument/2006/relationships/customXml" Target="../ink/ink2836.xml"/><Relationship Id="rId151" Type="http://schemas.openxmlformats.org/officeDocument/2006/relationships/image" Target="../media/image2230.png"/><Relationship Id="rId389" Type="http://schemas.openxmlformats.org/officeDocument/2006/relationships/image" Target="../media/image2349.png"/><Relationship Id="rId554" Type="http://schemas.openxmlformats.org/officeDocument/2006/relationships/customXml" Target="../ink/ink3070.xml"/><Relationship Id="rId596" Type="http://schemas.openxmlformats.org/officeDocument/2006/relationships/customXml" Target="../ink/ink3091.xml"/><Relationship Id="rId193" Type="http://schemas.openxmlformats.org/officeDocument/2006/relationships/image" Target="../media/image2251.png"/><Relationship Id="rId207" Type="http://schemas.openxmlformats.org/officeDocument/2006/relationships/image" Target="../media/image2258.png"/><Relationship Id="rId249" Type="http://schemas.openxmlformats.org/officeDocument/2006/relationships/image" Target="../media/image2279.png"/><Relationship Id="rId414" Type="http://schemas.openxmlformats.org/officeDocument/2006/relationships/customXml" Target="../ink/ink3000.xml"/><Relationship Id="rId456" Type="http://schemas.openxmlformats.org/officeDocument/2006/relationships/customXml" Target="../ink/ink3021.xml"/><Relationship Id="rId498" Type="http://schemas.openxmlformats.org/officeDocument/2006/relationships/customXml" Target="../ink/ink3042.xml"/><Relationship Id="rId621" Type="http://schemas.openxmlformats.org/officeDocument/2006/relationships/image" Target="../media/image2465.png"/><Relationship Id="rId663" Type="http://schemas.openxmlformats.org/officeDocument/2006/relationships/image" Target="../media/image2486.png"/><Relationship Id="rId13" Type="http://schemas.openxmlformats.org/officeDocument/2006/relationships/image" Target="../media/image31010.png"/><Relationship Id="rId109" Type="http://schemas.openxmlformats.org/officeDocument/2006/relationships/image" Target="../media/image2209.png"/><Relationship Id="rId260" Type="http://schemas.openxmlformats.org/officeDocument/2006/relationships/customXml" Target="../ink/ink2923.xml"/><Relationship Id="rId316" Type="http://schemas.openxmlformats.org/officeDocument/2006/relationships/customXml" Target="../ink/ink2951.xml"/><Relationship Id="rId523" Type="http://schemas.openxmlformats.org/officeDocument/2006/relationships/image" Target="../media/image2416.png"/><Relationship Id="rId55" Type="http://schemas.openxmlformats.org/officeDocument/2006/relationships/image" Target="../media/image1887.png"/><Relationship Id="rId97" Type="http://schemas.openxmlformats.org/officeDocument/2006/relationships/image" Target="../media/image2203.png"/><Relationship Id="rId120" Type="http://schemas.openxmlformats.org/officeDocument/2006/relationships/customXml" Target="../ink/ink2853.xml"/><Relationship Id="rId358" Type="http://schemas.openxmlformats.org/officeDocument/2006/relationships/customXml" Target="../ink/ink2972.xml"/><Relationship Id="rId565" Type="http://schemas.openxmlformats.org/officeDocument/2006/relationships/image" Target="../media/image2437.png"/><Relationship Id="rId162" Type="http://schemas.openxmlformats.org/officeDocument/2006/relationships/customXml" Target="../ink/ink2874.xml"/><Relationship Id="rId218" Type="http://schemas.openxmlformats.org/officeDocument/2006/relationships/customXml" Target="../ink/ink2902.xml"/><Relationship Id="rId425" Type="http://schemas.openxmlformats.org/officeDocument/2006/relationships/image" Target="../media/image2367.png"/><Relationship Id="rId467" Type="http://schemas.openxmlformats.org/officeDocument/2006/relationships/image" Target="../media/image2388.png"/><Relationship Id="rId632" Type="http://schemas.openxmlformats.org/officeDocument/2006/relationships/customXml" Target="../ink/ink3109.xml"/><Relationship Id="rId271" Type="http://schemas.openxmlformats.org/officeDocument/2006/relationships/image" Target="../media/image2290.png"/><Relationship Id="rId24" Type="http://schemas.openxmlformats.org/officeDocument/2006/relationships/customXml" Target="../ink/ink2805.xml"/><Relationship Id="rId66" Type="http://schemas.openxmlformats.org/officeDocument/2006/relationships/customXml" Target="../ink/ink2826.xml"/><Relationship Id="rId131" Type="http://schemas.openxmlformats.org/officeDocument/2006/relationships/image" Target="../media/image2220.png"/><Relationship Id="rId327" Type="http://schemas.openxmlformats.org/officeDocument/2006/relationships/image" Target="../media/image2318.png"/><Relationship Id="rId369" Type="http://schemas.openxmlformats.org/officeDocument/2006/relationships/image" Target="../media/image2339.png"/><Relationship Id="rId534" Type="http://schemas.openxmlformats.org/officeDocument/2006/relationships/customXml" Target="../ink/ink3060.xml"/><Relationship Id="rId576" Type="http://schemas.openxmlformats.org/officeDocument/2006/relationships/customXml" Target="../ink/ink3081.xml"/><Relationship Id="rId173" Type="http://schemas.openxmlformats.org/officeDocument/2006/relationships/image" Target="../media/image2241.png"/><Relationship Id="rId229" Type="http://schemas.openxmlformats.org/officeDocument/2006/relationships/image" Target="../media/image2269.png"/><Relationship Id="rId380" Type="http://schemas.openxmlformats.org/officeDocument/2006/relationships/customXml" Target="../ink/ink2983.xml"/><Relationship Id="rId436" Type="http://schemas.openxmlformats.org/officeDocument/2006/relationships/customXml" Target="../ink/ink3011.xml"/><Relationship Id="rId601" Type="http://schemas.openxmlformats.org/officeDocument/2006/relationships/image" Target="../media/image2455.png"/><Relationship Id="rId643" Type="http://schemas.openxmlformats.org/officeDocument/2006/relationships/image" Target="../media/image2476.png"/><Relationship Id="rId240" Type="http://schemas.openxmlformats.org/officeDocument/2006/relationships/customXml" Target="../ink/ink2913.xml"/><Relationship Id="rId478" Type="http://schemas.openxmlformats.org/officeDocument/2006/relationships/customXml" Target="../ink/ink3032.xml"/><Relationship Id="rId35" Type="http://schemas.openxmlformats.org/officeDocument/2006/relationships/image" Target="../media/image1800.png"/><Relationship Id="rId77" Type="http://schemas.openxmlformats.org/officeDocument/2006/relationships/image" Target="../media/image2193.png"/><Relationship Id="rId100" Type="http://schemas.openxmlformats.org/officeDocument/2006/relationships/customXml" Target="../ink/ink2843.xml"/><Relationship Id="rId282" Type="http://schemas.openxmlformats.org/officeDocument/2006/relationships/customXml" Target="../ink/ink2934.xml"/><Relationship Id="rId338" Type="http://schemas.openxmlformats.org/officeDocument/2006/relationships/customXml" Target="../ink/ink2962.xml"/><Relationship Id="rId503" Type="http://schemas.openxmlformats.org/officeDocument/2006/relationships/image" Target="../media/image2406.png"/><Relationship Id="rId545" Type="http://schemas.openxmlformats.org/officeDocument/2006/relationships/image" Target="../media/image2427.png"/><Relationship Id="rId587" Type="http://schemas.openxmlformats.org/officeDocument/2006/relationships/image" Target="../media/image2448.png"/><Relationship Id="rId8" Type="http://schemas.openxmlformats.org/officeDocument/2006/relationships/image" Target="../media/image26010.png"/><Relationship Id="rId142" Type="http://schemas.openxmlformats.org/officeDocument/2006/relationships/customXml" Target="../ink/ink2864.xml"/><Relationship Id="rId184" Type="http://schemas.openxmlformats.org/officeDocument/2006/relationships/customXml" Target="../ink/ink2885.xml"/><Relationship Id="rId391" Type="http://schemas.openxmlformats.org/officeDocument/2006/relationships/image" Target="../media/image2350.png"/><Relationship Id="rId405" Type="http://schemas.openxmlformats.org/officeDocument/2006/relationships/image" Target="../media/image2357.png"/><Relationship Id="rId447" Type="http://schemas.openxmlformats.org/officeDocument/2006/relationships/image" Target="../media/image2378.png"/><Relationship Id="rId612" Type="http://schemas.openxmlformats.org/officeDocument/2006/relationships/customXml" Target="../ink/ink3099.xml"/><Relationship Id="rId251" Type="http://schemas.openxmlformats.org/officeDocument/2006/relationships/image" Target="../media/image2280.png"/><Relationship Id="rId489" Type="http://schemas.openxmlformats.org/officeDocument/2006/relationships/image" Target="../media/image2399.png"/><Relationship Id="rId654" Type="http://schemas.openxmlformats.org/officeDocument/2006/relationships/customXml" Target="../ink/ink3120.xml"/><Relationship Id="rId46" Type="http://schemas.openxmlformats.org/officeDocument/2006/relationships/customXml" Target="../ink/ink2816.xml"/><Relationship Id="rId293" Type="http://schemas.openxmlformats.org/officeDocument/2006/relationships/image" Target="../media/image2301.png"/><Relationship Id="rId307" Type="http://schemas.openxmlformats.org/officeDocument/2006/relationships/image" Target="../media/image2308.png"/><Relationship Id="rId349" Type="http://schemas.openxmlformats.org/officeDocument/2006/relationships/image" Target="../media/image2329.png"/><Relationship Id="rId514" Type="http://schemas.openxmlformats.org/officeDocument/2006/relationships/customXml" Target="../ink/ink3050.xml"/><Relationship Id="rId556" Type="http://schemas.openxmlformats.org/officeDocument/2006/relationships/customXml" Target="../ink/ink3071.xml"/><Relationship Id="rId88" Type="http://schemas.openxmlformats.org/officeDocument/2006/relationships/customXml" Target="../ink/ink2837.xml"/><Relationship Id="rId111" Type="http://schemas.openxmlformats.org/officeDocument/2006/relationships/image" Target="../media/image2210.png"/><Relationship Id="rId153" Type="http://schemas.openxmlformats.org/officeDocument/2006/relationships/image" Target="../media/image2231.png"/><Relationship Id="rId195" Type="http://schemas.openxmlformats.org/officeDocument/2006/relationships/image" Target="../media/image2252.png"/><Relationship Id="rId209" Type="http://schemas.openxmlformats.org/officeDocument/2006/relationships/image" Target="../media/image2259.png"/><Relationship Id="rId360" Type="http://schemas.openxmlformats.org/officeDocument/2006/relationships/customXml" Target="../ink/ink2973.xml"/><Relationship Id="rId416" Type="http://schemas.openxmlformats.org/officeDocument/2006/relationships/customXml" Target="../ink/ink3001.xml"/><Relationship Id="rId598" Type="http://schemas.openxmlformats.org/officeDocument/2006/relationships/customXml" Target="../ink/ink3092.xml"/><Relationship Id="rId220" Type="http://schemas.openxmlformats.org/officeDocument/2006/relationships/customXml" Target="../ink/ink2903.xml"/><Relationship Id="rId458" Type="http://schemas.openxmlformats.org/officeDocument/2006/relationships/customXml" Target="../ink/ink3022.xml"/><Relationship Id="rId623" Type="http://schemas.openxmlformats.org/officeDocument/2006/relationships/image" Target="../media/image2466.png"/><Relationship Id="rId665" Type="http://schemas.openxmlformats.org/officeDocument/2006/relationships/image" Target="../media/image2487.png"/><Relationship Id="rId15" Type="http://schemas.openxmlformats.org/officeDocument/2006/relationships/image" Target="../media/image5710.png"/><Relationship Id="rId57" Type="http://schemas.openxmlformats.org/officeDocument/2006/relationships/image" Target="../media/image1888.png"/><Relationship Id="rId262" Type="http://schemas.openxmlformats.org/officeDocument/2006/relationships/customXml" Target="../ink/ink2924.xml"/><Relationship Id="rId318" Type="http://schemas.openxmlformats.org/officeDocument/2006/relationships/customXml" Target="../ink/ink2952.xml"/><Relationship Id="rId525" Type="http://schemas.openxmlformats.org/officeDocument/2006/relationships/image" Target="../media/image2417.png"/><Relationship Id="rId567" Type="http://schemas.openxmlformats.org/officeDocument/2006/relationships/image" Target="../media/image2438.png"/><Relationship Id="rId99" Type="http://schemas.openxmlformats.org/officeDocument/2006/relationships/image" Target="../media/image2204.png"/><Relationship Id="rId122" Type="http://schemas.openxmlformats.org/officeDocument/2006/relationships/customXml" Target="../ink/ink2854.xml"/><Relationship Id="rId164" Type="http://schemas.openxmlformats.org/officeDocument/2006/relationships/customXml" Target="../ink/ink2875.xml"/><Relationship Id="rId371" Type="http://schemas.openxmlformats.org/officeDocument/2006/relationships/image" Target="../media/image2340.png"/><Relationship Id="rId427" Type="http://schemas.openxmlformats.org/officeDocument/2006/relationships/image" Target="../media/image2368.png"/><Relationship Id="rId469" Type="http://schemas.openxmlformats.org/officeDocument/2006/relationships/image" Target="../media/image2389.png"/><Relationship Id="rId634" Type="http://schemas.openxmlformats.org/officeDocument/2006/relationships/customXml" Target="../ink/ink3110.xml"/><Relationship Id="rId26" Type="http://schemas.openxmlformats.org/officeDocument/2006/relationships/customXml" Target="../ink/ink2806.xml"/><Relationship Id="rId231" Type="http://schemas.openxmlformats.org/officeDocument/2006/relationships/image" Target="../media/image2270.png"/><Relationship Id="rId273" Type="http://schemas.openxmlformats.org/officeDocument/2006/relationships/image" Target="../media/image2291.png"/><Relationship Id="rId329" Type="http://schemas.openxmlformats.org/officeDocument/2006/relationships/image" Target="../media/image2319.png"/><Relationship Id="rId480" Type="http://schemas.openxmlformats.org/officeDocument/2006/relationships/customXml" Target="../ink/ink3033.xml"/><Relationship Id="rId536" Type="http://schemas.openxmlformats.org/officeDocument/2006/relationships/customXml" Target="../ink/ink3061.xml"/><Relationship Id="rId68" Type="http://schemas.openxmlformats.org/officeDocument/2006/relationships/customXml" Target="../ink/ink2827.xml"/><Relationship Id="rId133" Type="http://schemas.openxmlformats.org/officeDocument/2006/relationships/image" Target="../media/image2221.png"/><Relationship Id="rId175" Type="http://schemas.openxmlformats.org/officeDocument/2006/relationships/image" Target="../media/image2242.png"/><Relationship Id="rId340" Type="http://schemas.openxmlformats.org/officeDocument/2006/relationships/customXml" Target="../ink/ink2963.xml"/><Relationship Id="rId578" Type="http://schemas.openxmlformats.org/officeDocument/2006/relationships/customXml" Target="../ink/ink3082.xml"/><Relationship Id="rId200" Type="http://schemas.openxmlformats.org/officeDocument/2006/relationships/customXml" Target="../ink/ink2893.xml"/><Relationship Id="rId382" Type="http://schemas.openxmlformats.org/officeDocument/2006/relationships/customXml" Target="../ink/ink2984.xml"/><Relationship Id="rId438" Type="http://schemas.openxmlformats.org/officeDocument/2006/relationships/customXml" Target="../ink/ink3012.xml"/><Relationship Id="rId603" Type="http://schemas.openxmlformats.org/officeDocument/2006/relationships/image" Target="../media/image2456.png"/><Relationship Id="rId645" Type="http://schemas.openxmlformats.org/officeDocument/2006/relationships/image" Target="../media/image2477.png"/><Relationship Id="rId242" Type="http://schemas.openxmlformats.org/officeDocument/2006/relationships/customXml" Target="../ink/ink2914.xml"/><Relationship Id="rId284" Type="http://schemas.openxmlformats.org/officeDocument/2006/relationships/customXml" Target="../ink/ink2935.xml"/><Relationship Id="rId491" Type="http://schemas.openxmlformats.org/officeDocument/2006/relationships/image" Target="../media/image2400.png"/><Relationship Id="rId505" Type="http://schemas.openxmlformats.org/officeDocument/2006/relationships/image" Target="../media/image2407.png"/><Relationship Id="rId37" Type="http://schemas.openxmlformats.org/officeDocument/2006/relationships/image" Target="../media/image1801.png"/><Relationship Id="rId79" Type="http://schemas.openxmlformats.org/officeDocument/2006/relationships/image" Target="../media/image2194.png"/><Relationship Id="rId102" Type="http://schemas.openxmlformats.org/officeDocument/2006/relationships/customXml" Target="../ink/ink2844.xml"/><Relationship Id="rId144" Type="http://schemas.openxmlformats.org/officeDocument/2006/relationships/customXml" Target="../ink/ink2865.xml"/><Relationship Id="rId547" Type="http://schemas.openxmlformats.org/officeDocument/2006/relationships/image" Target="../media/image2428.png"/><Relationship Id="rId589" Type="http://schemas.openxmlformats.org/officeDocument/2006/relationships/image" Target="../media/image2449.png"/><Relationship Id="rId90" Type="http://schemas.openxmlformats.org/officeDocument/2006/relationships/customXml" Target="../ink/ink2838.xml"/><Relationship Id="rId186" Type="http://schemas.openxmlformats.org/officeDocument/2006/relationships/customXml" Target="../ink/ink2886.xml"/><Relationship Id="rId351" Type="http://schemas.openxmlformats.org/officeDocument/2006/relationships/image" Target="../media/image2330.png"/><Relationship Id="rId393" Type="http://schemas.openxmlformats.org/officeDocument/2006/relationships/image" Target="../media/image2351.png"/><Relationship Id="rId407" Type="http://schemas.openxmlformats.org/officeDocument/2006/relationships/image" Target="../media/image2358.png"/><Relationship Id="rId449" Type="http://schemas.openxmlformats.org/officeDocument/2006/relationships/image" Target="../media/image2379.png"/><Relationship Id="rId614" Type="http://schemas.openxmlformats.org/officeDocument/2006/relationships/customXml" Target="../ink/ink3100.xml"/><Relationship Id="rId656" Type="http://schemas.openxmlformats.org/officeDocument/2006/relationships/customXml" Target="../ink/ink3121.xml"/><Relationship Id="rId211" Type="http://schemas.openxmlformats.org/officeDocument/2006/relationships/image" Target="../media/image2260.png"/><Relationship Id="rId253" Type="http://schemas.openxmlformats.org/officeDocument/2006/relationships/image" Target="../media/image2281.png"/><Relationship Id="rId295" Type="http://schemas.openxmlformats.org/officeDocument/2006/relationships/image" Target="../media/image2302.png"/><Relationship Id="rId309" Type="http://schemas.openxmlformats.org/officeDocument/2006/relationships/image" Target="../media/image2309.png"/><Relationship Id="rId460" Type="http://schemas.openxmlformats.org/officeDocument/2006/relationships/customXml" Target="../ink/ink3023.xml"/><Relationship Id="rId516" Type="http://schemas.openxmlformats.org/officeDocument/2006/relationships/customXml" Target="../ink/ink3051.xml"/><Relationship Id="rId48" Type="http://schemas.openxmlformats.org/officeDocument/2006/relationships/customXml" Target="../ink/ink2817.xml"/><Relationship Id="rId113" Type="http://schemas.openxmlformats.org/officeDocument/2006/relationships/image" Target="../media/image2211.png"/><Relationship Id="rId320" Type="http://schemas.openxmlformats.org/officeDocument/2006/relationships/customXml" Target="../ink/ink2953.xml"/><Relationship Id="rId558" Type="http://schemas.openxmlformats.org/officeDocument/2006/relationships/customXml" Target="../ink/ink3072.xml"/><Relationship Id="rId155" Type="http://schemas.openxmlformats.org/officeDocument/2006/relationships/image" Target="../media/image2232.png"/><Relationship Id="rId197" Type="http://schemas.openxmlformats.org/officeDocument/2006/relationships/image" Target="../media/image2253.png"/><Relationship Id="rId362" Type="http://schemas.openxmlformats.org/officeDocument/2006/relationships/customXml" Target="../ink/ink2974.xml"/><Relationship Id="rId418" Type="http://schemas.openxmlformats.org/officeDocument/2006/relationships/customXml" Target="../ink/ink3002.xml"/><Relationship Id="rId625" Type="http://schemas.openxmlformats.org/officeDocument/2006/relationships/image" Target="../media/image2467.png"/><Relationship Id="rId222" Type="http://schemas.openxmlformats.org/officeDocument/2006/relationships/customXml" Target="../ink/ink2904.xml"/><Relationship Id="rId264" Type="http://schemas.openxmlformats.org/officeDocument/2006/relationships/customXml" Target="../ink/ink2925.xml"/><Relationship Id="rId471" Type="http://schemas.openxmlformats.org/officeDocument/2006/relationships/image" Target="../media/image2390.png"/><Relationship Id="rId667" Type="http://schemas.openxmlformats.org/officeDocument/2006/relationships/image" Target="../media/image2488.png"/><Relationship Id="rId17" Type="http://schemas.openxmlformats.org/officeDocument/2006/relationships/image" Target="../media/image1791.png"/><Relationship Id="rId59" Type="http://schemas.openxmlformats.org/officeDocument/2006/relationships/image" Target="../media/image1889.png"/><Relationship Id="rId124" Type="http://schemas.openxmlformats.org/officeDocument/2006/relationships/customXml" Target="../ink/ink2855.xml"/><Relationship Id="rId527" Type="http://schemas.openxmlformats.org/officeDocument/2006/relationships/image" Target="../media/image2418.png"/><Relationship Id="rId569" Type="http://schemas.openxmlformats.org/officeDocument/2006/relationships/image" Target="../media/image2439.png"/><Relationship Id="rId70" Type="http://schemas.openxmlformats.org/officeDocument/2006/relationships/customXml" Target="../ink/ink2828.xml"/><Relationship Id="rId166" Type="http://schemas.openxmlformats.org/officeDocument/2006/relationships/customXml" Target="../ink/ink2876.xml"/><Relationship Id="rId331" Type="http://schemas.openxmlformats.org/officeDocument/2006/relationships/image" Target="../media/image2320.png"/><Relationship Id="rId373" Type="http://schemas.openxmlformats.org/officeDocument/2006/relationships/image" Target="../media/image2341.png"/><Relationship Id="rId429" Type="http://schemas.openxmlformats.org/officeDocument/2006/relationships/image" Target="../media/image2369.png"/><Relationship Id="rId580" Type="http://schemas.openxmlformats.org/officeDocument/2006/relationships/customXml" Target="../ink/ink3083.xml"/><Relationship Id="rId636" Type="http://schemas.openxmlformats.org/officeDocument/2006/relationships/customXml" Target="../ink/ink3111.xml"/><Relationship Id="rId1" Type="http://schemas.openxmlformats.org/officeDocument/2006/relationships/slideLayout" Target="../slideLayouts/slideLayout1.xml"/><Relationship Id="rId233" Type="http://schemas.openxmlformats.org/officeDocument/2006/relationships/image" Target="../media/image2271.png"/><Relationship Id="rId440" Type="http://schemas.openxmlformats.org/officeDocument/2006/relationships/customXml" Target="../ink/ink3013.xml"/><Relationship Id="rId28" Type="http://schemas.openxmlformats.org/officeDocument/2006/relationships/customXml" Target="../ink/ink2807.xml"/><Relationship Id="rId275" Type="http://schemas.openxmlformats.org/officeDocument/2006/relationships/image" Target="../media/image2292.png"/><Relationship Id="rId300" Type="http://schemas.openxmlformats.org/officeDocument/2006/relationships/customXml" Target="../ink/ink2943.xml"/><Relationship Id="rId482" Type="http://schemas.openxmlformats.org/officeDocument/2006/relationships/customXml" Target="../ink/ink3034.xml"/><Relationship Id="rId538" Type="http://schemas.openxmlformats.org/officeDocument/2006/relationships/customXml" Target="../ink/ink3062.xml"/><Relationship Id="rId81" Type="http://schemas.openxmlformats.org/officeDocument/2006/relationships/image" Target="../media/image2195.png"/><Relationship Id="rId135" Type="http://schemas.openxmlformats.org/officeDocument/2006/relationships/image" Target="../media/image2222.png"/><Relationship Id="rId177" Type="http://schemas.openxmlformats.org/officeDocument/2006/relationships/image" Target="../media/image2243.png"/><Relationship Id="rId342" Type="http://schemas.openxmlformats.org/officeDocument/2006/relationships/customXml" Target="../ink/ink2964.xml"/><Relationship Id="rId384" Type="http://schemas.openxmlformats.org/officeDocument/2006/relationships/customXml" Target="../ink/ink2985.xml"/><Relationship Id="rId591" Type="http://schemas.openxmlformats.org/officeDocument/2006/relationships/image" Target="../media/image2450.png"/><Relationship Id="rId605" Type="http://schemas.openxmlformats.org/officeDocument/2006/relationships/image" Target="../media/image2457.png"/><Relationship Id="rId202" Type="http://schemas.openxmlformats.org/officeDocument/2006/relationships/customXml" Target="../ink/ink2894.xml"/><Relationship Id="rId244" Type="http://schemas.openxmlformats.org/officeDocument/2006/relationships/customXml" Target="../ink/ink2915.xml"/><Relationship Id="rId647" Type="http://schemas.openxmlformats.org/officeDocument/2006/relationships/image" Target="../media/image2478.png"/><Relationship Id="rId39" Type="http://schemas.openxmlformats.org/officeDocument/2006/relationships/image" Target="../media/image1802.png"/><Relationship Id="rId286" Type="http://schemas.openxmlformats.org/officeDocument/2006/relationships/customXml" Target="../ink/ink2936.xml"/><Relationship Id="rId451" Type="http://schemas.openxmlformats.org/officeDocument/2006/relationships/image" Target="../media/image2380.png"/><Relationship Id="rId493" Type="http://schemas.openxmlformats.org/officeDocument/2006/relationships/image" Target="../media/image2401.png"/><Relationship Id="rId507" Type="http://schemas.openxmlformats.org/officeDocument/2006/relationships/image" Target="../media/image2408.png"/><Relationship Id="rId549" Type="http://schemas.openxmlformats.org/officeDocument/2006/relationships/image" Target="../media/image2429.png"/><Relationship Id="rId50" Type="http://schemas.openxmlformats.org/officeDocument/2006/relationships/customXml" Target="../ink/ink2818.xml"/><Relationship Id="rId104" Type="http://schemas.openxmlformats.org/officeDocument/2006/relationships/customXml" Target="../ink/ink2845.xml"/><Relationship Id="rId146" Type="http://schemas.openxmlformats.org/officeDocument/2006/relationships/customXml" Target="../ink/ink2866.xml"/><Relationship Id="rId188" Type="http://schemas.openxmlformats.org/officeDocument/2006/relationships/customXml" Target="../ink/ink2887.xml"/><Relationship Id="rId311" Type="http://schemas.openxmlformats.org/officeDocument/2006/relationships/image" Target="../media/image2310.png"/><Relationship Id="rId353" Type="http://schemas.openxmlformats.org/officeDocument/2006/relationships/image" Target="../media/image2331.png"/><Relationship Id="rId395" Type="http://schemas.openxmlformats.org/officeDocument/2006/relationships/image" Target="../media/image2352.png"/><Relationship Id="rId409" Type="http://schemas.openxmlformats.org/officeDocument/2006/relationships/image" Target="../media/image2359.png"/><Relationship Id="rId560" Type="http://schemas.openxmlformats.org/officeDocument/2006/relationships/customXml" Target="../ink/ink3073.xml"/><Relationship Id="rId92" Type="http://schemas.openxmlformats.org/officeDocument/2006/relationships/customXml" Target="../ink/ink2839.xml"/><Relationship Id="rId213" Type="http://schemas.openxmlformats.org/officeDocument/2006/relationships/image" Target="../media/image2261.png"/><Relationship Id="rId420" Type="http://schemas.openxmlformats.org/officeDocument/2006/relationships/customXml" Target="../ink/ink3003.xml"/><Relationship Id="rId616" Type="http://schemas.openxmlformats.org/officeDocument/2006/relationships/customXml" Target="../ink/ink3101.xml"/><Relationship Id="rId658" Type="http://schemas.openxmlformats.org/officeDocument/2006/relationships/customXml" Target="../ink/ink3122.xml"/><Relationship Id="rId255" Type="http://schemas.openxmlformats.org/officeDocument/2006/relationships/image" Target="../media/image2282.png"/><Relationship Id="rId297" Type="http://schemas.openxmlformats.org/officeDocument/2006/relationships/image" Target="../media/image2303.png"/><Relationship Id="rId462" Type="http://schemas.openxmlformats.org/officeDocument/2006/relationships/customXml" Target="../ink/ink3024.xml"/><Relationship Id="rId518" Type="http://schemas.openxmlformats.org/officeDocument/2006/relationships/customXml" Target="../ink/ink3052.xml"/><Relationship Id="rId115" Type="http://schemas.openxmlformats.org/officeDocument/2006/relationships/image" Target="../media/image2212.png"/><Relationship Id="rId157" Type="http://schemas.openxmlformats.org/officeDocument/2006/relationships/image" Target="../media/image2233.png"/><Relationship Id="rId322" Type="http://schemas.openxmlformats.org/officeDocument/2006/relationships/customXml" Target="../ink/ink2954.xml"/><Relationship Id="rId364" Type="http://schemas.openxmlformats.org/officeDocument/2006/relationships/customXml" Target="../ink/ink2975.xml"/><Relationship Id="rId61" Type="http://schemas.openxmlformats.org/officeDocument/2006/relationships/image" Target="../media/image1890.png"/><Relationship Id="rId199" Type="http://schemas.openxmlformats.org/officeDocument/2006/relationships/image" Target="../media/image2254.png"/><Relationship Id="rId571" Type="http://schemas.openxmlformats.org/officeDocument/2006/relationships/image" Target="../media/image2440.png"/><Relationship Id="rId627" Type="http://schemas.openxmlformats.org/officeDocument/2006/relationships/image" Target="../media/image2468.png"/><Relationship Id="rId669" Type="http://schemas.openxmlformats.org/officeDocument/2006/relationships/image" Target="../media/image2489.png"/><Relationship Id="rId19" Type="http://schemas.openxmlformats.org/officeDocument/2006/relationships/image" Target="../media/image1792.png"/><Relationship Id="rId224" Type="http://schemas.openxmlformats.org/officeDocument/2006/relationships/customXml" Target="../ink/ink2905.xml"/><Relationship Id="rId266" Type="http://schemas.openxmlformats.org/officeDocument/2006/relationships/customXml" Target="../ink/ink2926.xml"/><Relationship Id="rId431" Type="http://schemas.openxmlformats.org/officeDocument/2006/relationships/image" Target="../media/image2370.png"/><Relationship Id="rId473" Type="http://schemas.openxmlformats.org/officeDocument/2006/relationships/image" Target="../media/image2391.png"/><Relationship Id="rId529" Type="http://schemas.openxmlformats.org/officeDocument/2006/relationships/image" Target="../media/image2419.png"/><Relationship Id="rId30" Type="http://schemas.openxmlformats.org/officeDocument/2006/relationships/customXml" Target="../ink/ink2808.xml"/><Relationship Id="rId126" Type="http://schemas.openxmlformats.org/officeDocument/2006/relationships/customXml" Target="../ink/ink2856.xml"/><Relationship Id="rId168" Type="http://schemas.openxmlformats.org/officeDocument/2006/relationships/customXml" Target="../ink/ink2877.xml"/><Relationship Id="rId333" Type="http://schemas.openxmlformats.org/officeDocument/2006/relationships/image" Target="../media/image2321.png"/><Relationship Id="rId540" Type="http://schemas.openxmlformats.org/officeDocument/2006/relationships/customXml" Target="../ink/ink3063.xml"/><Relationship Id="rId72" Type="http://schemas.openxmlformats.org/officeDocument/2006/relationships/customXml" Target="../ink/ink2829.xml"/><Relationship Id="rId375" Type="http://schemas.openxmlformats.org/officeDocument/2006/relationships/image" Target="../media/image2342.png"/><Relationship Id="rId582" Type="http://schemas.openxmlformats.org/officeDocument/2006/relationships/customXml" Target="../ink/ink3084.xml"/><Relationship Id="rId638" Type="http://schemas.openxmlformats.org/officeDocument/2006/relationships/customXml" Target="../ink/ink3112.xml"/><Relationship Id="rId235" Type="http://schemas.openxmlformats.org/officeDocument/2006/relationships/image" Target="../media/image2272.png"/><Relationship Id="rId277" Type="http://schemas.openxmlformats.org/officeDocument/2006/relationships/image" Target="../media/image2293.png"/><Relationship Id="rId400" Type="http://schemas.openxmlformats.org/officeDocument/2006/relationships/customXml" Target="../ink/ink2993.xml"/><Relationship Id="rId442" Type="http://schemas.openxmlformats.org/officeDocument/2006/relationships/customXml" Target="../ink/ink3014.xml"/><Relationship Id="rId484" Type="http://schemas.openxmlformats.org/officeDocument/2006/relationships/customXml" Target="../ink/ink3035.xml"/><Relationship Id="rId137" Type="http://schemas.openxmlformats.org/officeDocument/2006/relationships/image" Target="../media/image2223.png"/><Relationship Id="rId302" Type="http://schemas.openxmlformats.org/officeDocument/2006/relationships/customXml" Target="../ink/ink2944.xml"/><Relationship Id="rId344" Type="http://schemas.openxmlformats.org/officeDocument/2006/relationships/customXml" Target="../ink/ink2965.xml"/><Relationship Id="rId41" Type="http://schemas.openxmlformats.org/officeDocument/2006/relationships/image" Target="../media/image1803.png"/><Relationship Id="rId83" Type="http://schemas.openxmlformats.org/officeDocument/2006/relationships/image" Target="../media/image2196.png"/><Relationship Id="rId179" Type="http://schemas.openxmlformats.org/officeDocument/2006/relationships/image" Target="../media/image2244.png"/><Relationship Id="rId386" Type="http://schemas.openxmlformats.org/officeDocument/2006/relationships/customXml" Target="../ink/ink2986.xml"/><Relationship Id="rId551" Type="http://schemas.openxmlformats.org/officeDocument/2006/relationships/image" Target="../media/image2430.png"/><Relationship Id="rId593" Type="http://schemas.openxmlformats.org/officeDocument/2006/relationships/image" Target="../media/image2451.png"/><Relationship Id="rId607" Type="http://schemas.openxmlformats.org/officeDocument/2006/relationships/image" Target="../media/image2458.png"/><Relationship Id="rId649" Type="http://schemas.openxmlformats.org/officeDocument/2006/relationships/image" Target="../media/image2479.png"/><Relationship Id="rId190" Type="http://schemas.openxmlformats.org/officeDocument/2006/relationships/customXml" Target="../ink/ink2888.xml"/><Relationship Id="rId204" Type="http://schemas.openxmlformats.org/officeDocument/2006/relationships/customXml" Target="../ink/ink2895.xml"/><Relationship Id="rId246" Type="http://schemas.openxmlformats.org/officeDocument/2006/relationships/customXml" Target="../ink/ink2916.xml"/><Relationship Id="rId288" Type="http://schemas.openxmlformats.org/officeDocument/2006/relationships/customXml" Target="../ink/ink2937.xml"/><Relationship Id="rId411" Type="http://schemas.openxmlformats.org/officeDocument/2006/relationships/image" Target="../media/image2360.png"/><Relationship Id="rId453" Type="http://schemas.openxmlformats.org/officeDocument/2006/relationships/image" Target="../media/image2381.png"/><Relationship Id="rId509" Type="http://schemas.openxmlformats.org/officeDocument/2006/relationships/image" Target="../media/image2409.png"/><Relationship Id="rId660" Type="http://schemas.openxmlformats.org/officeDocument/2006/relationships/customXml" Target="../ink/ink3123.xml"/><Relationship Id="rId106" Type="http://schemas.openxmlformats.org/officeDocument/2006/relationships/customXml" Target="../ink/ink2846.xml"/><Relationship Id="rId313" Type="http://schemas.openxmlformats.org/officeDocument/2006/relationships/image" Target="../media/image2311.png"/><Relationship Id="rId495" Type="http://schemas.openxmlformats.org/officeDocument/2006/relationships/image" Target="../media/image2402.png"/><Relationship Id="rId10" Type="http://schemas.openxmlformats.org/officeDocument/2006/relationships/image" Target="../media/image28010.png"/><Relationship Id="rId52" Type="http://schemas.openxmlformats.org/officeDocument/2006/relationships/customXml" Target="../ink/ink2819.xml"/><Relationship Id="rId94" Type="http://schemas.openxmlformats.org/officeDocument/2006/relationships/customXml" Target="../ink/ink2840.xml"/><Relationship Id="rId148" Type="http://schemas.openxmlformats.org/officeDocument/2006/relationships/customXml" Target="../ink/ink2867.xml"/><Relationship Id="rId355" Type="http://schemas.openxmlformats.org/officeDocument/2006/relationships/image" Target="../media/image2332.png"/><Relationship Id="rId397" Type="http://schemas.openxmlformats.org/officeDocument/2006/relationships/image" Target="../media/image2353.png"/><Relationship Id="rId520" Type="http://schemas.openxmlformats.org/officeDocument/2006/relationships/customXml" Target="../ink/ink3053.xml"/><Relationship Id="rId562" Type="http://schemas.openxmlformats.org/officeDocument/2006/relationships/customXml" Target="../ink/ink3074.xml"/><Relationship Id="rId618" Type="http://schemas.openxmlformats.org/officeDocument/2006/relationships/customXml" Target="../ink/ink3102.xml"/><Relationship Id="rId215" Type="http://schemas.openxmlformats.org/officeDocument/2006/relationships/image" Target="../media/image2262.png"/><Relationship Id="rId257" Type="http://schemas.openxmlformats.org/officeDocument/2006/relationships/image" Target="../media/image2283.png"/><Relationship Id="rId422" Type="http://schemas.openxmlformats.org/officeDocument/2006/relationships/customXml" Target="../ink/ink3004.xml"/><Relationship Id="rId464" Type="http://schemas.openxmlformats.org/officeDocument/2006/relationships/customXml" Target="../ink/ink3025.xml"/><Relationship Id="rId299" Type="http://schemas.openxmlformats.org/officeDocument/2006/relationships/image" Target="../media/image2304.png"/><Relationship Id="rId63" Type="http://schemas.openxmlformats.org/officeDocument/2006/relationships/image" Target="../media/image1895.png"/><Relationship Id="rId159" Type="http://schemas.openxmlformats.org/officeDocument/2006/relationships/image" Target="../media/image2234.png"/><Relationship Id="rId366" Type="http://schemas.openxmlformats.org/officeDocument/2006/relationships/customXml" Target="../ink/ink2976.xml"/><Relationship Id="rId573" Type="http://schemas.openxmlformats.org/officeDocument/2006/relationships/image" Target="../media/image2441.png"/><Relationship Id="rId226" Type="http://schemas.openxmlformats.org/officeDocument/2006/relationships/customXml" Target="../ink/ink2906.xml"/><Relationship Id="rId433" Type="http://schemas.openxmlformats.org/officeDocument/2006/relationships/image" Target="../media/image2371.png"/><Relationship Id="rId640" Type="http://schemas.openxmlformats.org/officeDocument/2006/relationships/customXml" Target="../ink/ink3113.xml"/><Relationship Id="rId74" Type="http://schemas.openxmlformats.org/officeDocument/2006/relationships/customXml" Target="../ink/ink2830.xml"/><Relationship Id="rId377" Type="http://schemas.openxmlformats.org/officeDocument/2006/relationships/image" Target="../media/image2343.png"/><Relationship Id="rId500" Type="http://schemas.openxmlformats.org/officeDocument/2006/relationships/customXml" Target="../ink/ink3043.xml"/><Relationship Id="rId584" Type="http://schemas.openxmlformats.org/officeDocument/2006/relationships/customXml" Target="../ink/ink3085.xml"/><Relationship Id="rId5" Type="http://schemas.openxmlformats.org/officeDocument/2006/relationships/image" Target="../media/image23010.png"/><Relationship Id="rId237" Type="http://schemas.openxmlformats.org/officeDocument/2006/relationships/image" Target="../media/image2273.png"/><Relationship Id="rId444" Type="http://schemas.openxmlformats.org/officeDocument/2006/relationships/customXml" Target="../ink/ink3015.xml"/><Relationship Id="rId651" Type="http://schemas.openxmlformats.org/officeDocument/2006/relationships/image" Target="../media/image2480.png"/><Relationship Id="rId290" Type="http://schemas.openxmlformats.org/officeDocument/2006/relationships/customXml" Target="../ink/ink2938.xml"/><Relationship Id="rId304" Type="http://schemas.openxmlformats.org/officeDocument/2006/relationships/customXml" Target="../ink/ink2945.xml"/><Relationship Id="rId388" Type="http://schemas.openxmlformats.org/officeDocument/2006/relationships/customXml" Target="../ink/ink2987.xml"/><Relationship Id="rId511" Type="http://schemas.openxmlformats.org/officeDocument/2006/relationships/image" Target="../media/image2410.png"/><Relationship Id="rId609" Type="http://schemas.openxmlformats.org/officeDocument/2006/relationships/image" Target="../media/image2459.png"/><Relationship Id="rId85" Type="http://schemas.openxmlformats.org/officeDocument/2006/relationships/image" Target="../media/image2197.png"/><Relationship Id="rId150" Type="http://schemas.openxmlformats.org/officeDocument/2006/relationships/customXml" Target="../ink/ink2868.xml"/><Relationship Id="rId595" Type="http://schemas.openxmlformats.org/officeDocument/2006/relationships/image" Target="../media/image2452.png"/><Relationship Id="rId248" Type="http://schemas.openxmlformats.org/officeDocument/2006/relationships/customXml" Target="../ink/ink2917.xml"/><Relationship Id="rId455" Type="http://schemas.openxmlformats.org/officeDocument/2006/relationships/image" Target="../media/image2382.png"/><Relationship Id="rId662" Type="http://schemas.openxmlformats.org/officeDocument/2006/relationships/customXml" Target="../ink/ink3124.xml"/><Relationship Id="rId12" Type="http://schemas.openxmlformats.org/officeDocument/2006/relationships/image" Target="../media/image30010.png"/><Relationship Id="rId108" Type="http://schemas.openxmlformats.org/officeDocument/2006/relationships/customXml" Target="../ink/ink2847.xml"/><Relationship Id="rId315" Type="http://schemas.openxmlformats.org/officeDocument/2006/relationships/image" Target="../media/image2312.png"/><Relationship Id="rId522" Type="http://schemas.openxmlformats.org/officeDocument/2006/relationships/customXml" Target="../ink/ink3054.xml"/><Relationship Id="rId96" Type="http://schemas.openxmlformats.org/officeDocument/2006/relationships/customXml" Target="../ink/ink2841.xml"/><Relationship Id="rId161" Type="http://schemas.openxmlformats.org/officeDocument/2006/relationships/image" Target="../media/image2235.png"/><Relationship Id="rId399" Type="http://schemas.openxmlformats.org/officeDocument/2006/relationships/image" Target="../media/image2354.png"/><Relationship Id="rId259" Type="http://schemas.openxmlformats.org/officeDocument/2006/relationships/image" Target="../media/image2284.png"/><Relationship Id="rId466" Type="http://schemas.openxmlformats.org/officeDocument/2006/relationships/customXml" Target="../ink/ink3026.xml"/><Relationship Id="rId23" Type="http://schemas.openxmlformats.org/officeDocument/2006/relationships/image" Target="../media/image1794.png"/><Relationship Id="rId119" Type="http://schemas.openxmlformats.org/officeDocument/2006/relationships/image" Target="../media/image2214.png"/><Relationship Id="rId326" Type="http://schemas.openxmlformats.org/officeDocument/2006/relationships/customXml" Target="../ink/ink2956.xml"/><Relationship Id="rId533" Type="http://schemas.openxmlformats.org/officeDocument/2006/relationships/image" Target="../media/image2421.png"/><Relationship Id="rId172" Type="http://schemas.openxmlformats.org/officeDocument/2006/relationships/customXml" Target="../ink/ink2879.xml"/><Relationship Id="rId477" Type="http://schemas.openxmlformats.org/officeDocument/2006/relationships/image" Target="../media/image2393.png"/><Relationship Id="rId600" Type="http://schemas.openxmlformats.org/officeDocument/2006/relationships/customXml" Target="../ink/ink3093.xml"/><Relationship Id="rId337" Type="http://schemas.openxmlformats.org/officeDocument/2006/relationships/image" Target="../media/image2323.png"/><Relationship Id="rId34" Type="http://schemas.openxmlformats.org/officeDocument/2006/relationships/customXml" Target="../ink/ink2810.xml"/><Relationship Id="rId544" Type="http://schemas.openxmlformats.org/officeDocument/2006/relationships/customXml" Target="../ink/ink3065.xml"/><Relationship Id="rId183" Type="http://schemas.openxmlformats.org/officeDocument/2006/relationships/image" Target="../media/image2246.png"/><Relationship Id="rId390" Type="http://schemas.openxmlformats.org/officeDocument/2006/relationships/customXml" Target="../ink/ink2988.xml"/><Relationship Id="rId404" Type="http://schemas.openxmlformats.org/officeDocument/2006/relationships/customXml" Target="../ink/ink2995.xml"/><Relationship Id="rId611" Type="http://schemas.openxmlformats.org/officeDocument/2006/relationships/image" Target="../media/image2460.png"/><Relationship Id="rId250" Type="http://schemas.openxmlformats.org/officeDocument/2006/relationships/customXml" Target="../ink/ink2918.xml"/><Relationship Id="rId488" Type="http://schemas.openxmlformats.org/officeDocument/2006/relationships/customXml" Target="../ink/ink3037.xml"/><Relationship Id="rId45" Type="http://schemas.openxmlformats.org/officeDocument/2006/relationships/image" Target="../media/image1805.png"/><Relationship Id="rId110" Type="http://schemas.openxmlformats.org/officeDocument/2006/relationships/customXml" Target="../ink/ink2848.xml"/><Relationship Id="rId348" Type="http://schemas.openxmlformats.org/officeDocument/2006/relationships/customXml" Target="../ink/ink2967.xml"/><Relationship Id="rId555" Type="http://schemas.openxmlformats.org/officeDocument/2006/relationships/image" Target="../media/image2432.png"/><Relationship Id="rId194" Type="http://schemas.openxmlformats.org/officeDocument/2006/relationships/customXml" Target="../ink/ink2890.xml"/><Relationship Id="rId208" Type="http://schemas.openxmlformats.org/officeDocument/2006/relationships/customXml" Target="../ink/ink2897.xml"/><Relationship Id="rId415" Type="http://schemas.openxmlformats.org/officeDocument/2006/relationships/image" Target="../media/image2362.png"/><Relationship Id="rId622" Type="http://schemas.openxmlformats.org/officeDocument/2006/relationships/customXml" Target="../ink/ink3104.xml"/><Relationship Id="rId261" Type="http://schemas.openxmlformats.org/officeDocument/2006/relationships/image" Target="../media/image2285.png"/><Relationship Id="rId499" Type="http://schemas.openxmlformats.org/officeDocument/2006/relationships/image" Target="../media/image2404.png"/><Relationship Id="rId56" Type="http://schemas.openxmlformats.org/officeDocument/2006/relationships/customXml" Target="../ink/ink2821.xml"/><Relationship Id="rId359" Type="http://schemas.openxmlformats.org/officeDocument/2006/relationships/image" Target="../media/image2334.png"/><Relationship Id="rId566" Type="http://schemas.openxmlformats.org/officeDocument/2006/relationships/customXml" Target="../ink/ink3076.xml"/><Relationship Id="rId121" Type="http://schemas.openxmlformats.org/officeDocument/2006/relationships/image" Target="../media/image2215.png"/><Relationship Id="rId219" Type="http://schemas.openxmlformats.org/officeDocument/2006/relationships/image" Target="../media/image2264.png"/><Relationship Id="rId426" Type="http://schemas.openxmlformats.org/officeDocument/2006/relationships/customXml" Target="../ink/ink3006.xml"/><Relationship Id="rId633" Type="http://schemas.openxmlformats.org/officeDocument/2006/relationships/image" Target="../media/image2471.png"/><Relationship Id="rId67" Type="http://schemas.openxmlformats.org/officeDocument/2006/relationships/image" Target="../media/image2188.png"/><Relationship Id="rId272" Type="http://schemas.openxmlformats.org/officeDocument/2006/relationships/customXml" Target="../ink/ink2929.xml"/><Relationship Id="rId577" Type="http://schemas.openxmlformats.org/officeDocument/2006/relationships/image" Target="../media/image2443.png"/><Relationship Id="rId132" Type="http://schemas.openxmlformats.org/officeDocument/2006/relationships/customXml" Target="../ink/ink2859.xml"/><Relationship Id="rId437" Type="http://schemas.openxmlformats.org/officeDocument/2006/relationships/image" Target="../media/image2373.png"/><Relationship Id="rId644" Type="http://schemas.openxmlformats.org/officeDocument/2006/relationships/customXml" Target="../ink/ink3115.xml"/><Relationship Id="rId283" Type="http://schemas.openxmlformats.org/officeDocument/2006/relationships/image" Target="../media/image2296.png"/><Relationship Id="rId490" Type="http://schemas.openxmlformats.org/officeDocument/2006/relationships/customXml" Target="../ink/ink3038.xml"/><Relationship Id="rId504" Type="http://schemas.openxmlformats.org/officeDocument/2006/relationships/customXml" Target="../ink/ink3045.xml"/><Relationship Id="rId78" Type="http://schemas.openxmlformats.org/officeDocument/2006/relationships/customXml" Target="../ink/ink2832.xml"/><Relationship Id="rId143" Type="http://schemas.openxmlformats.org/officeDocument/2006/relationships/image" Target="../media/image2226.png"/><Relationship Id="rId350" Type="http://schemas.openxmlformats.org/officeDocument/2006/relationships/customXml" Target="../ink/ink2968.xml"/><Relationship Id="rId588" Type="http://schemas.openxmlformats.org/officeDocument/2006/relationships/customXml" Target="../ink/ink3087.xml"/><Relationship Id="rId9" Type="http://schemas.openxmlformats.org/officeDocument/2006/relationships/image" Target="../media/image27010.png"/><Relationship Id="rId210" Type="http://schemas.openxmlformats.org/officeDocument/2006/relationships/customXml" Target="../ink/ink2898.xml"/><Relationship Id="rId448" Type="http://schemas.openxmlformats.org/officeDocument/2006/relationships/customXml" Target="../ink/ink3017.xml"/><Relationship Id="rId655" Type="http://schemas.openxmlformats.org/officeDocument/2006/relationships/image" Target="../media/image2482.png"/><Relationship Id="rId294" Type="http://schemas.openxmlformats.org/officeDocument/2006/relationships/customXml" Target="../ink/ink2940.xml"/><Relationship Id="rId308" Type="http://schemas.openxmlformats.org/officeDocument/2006/relationships/customXml" Target="../ink/ink2947.xml"/><Relationship Id="rId515" Type="http://schemas.openxmlformats.org/officeDocument/2006/relationships/image" Target="../media/image2412.png"/><Relationship Id="rId89" Type="http://schemas.openxmlformats.org/officeDocument/2006/relationships/image" Target="../media/image2199.png"/><Relationship Id="rId154" Type="http://schemas.openxmlformats.org/officeDocument/2006/relationships/customXml" Target="../ink/ink2870.xml"/><Relationship Id="rId361" Type="http://schemas.openxmlformats.org/officeDocument/2006/relationships/image" Target="../media/image2335.png"/><Relationship Id="rId599" Type="http://schemas.openxmlformats.org/officeDocument/2006/relationships/image" Target="../media/image2454.png"/><Relationship Id="rId459" Type="http://schemas.openxmlformats.org/officeDocument/2006/relationships/image" Target="../media/image2384.png"/><Relationship Id="rId666" Type="http://schemas.openxmlformats.org/officeDocument/2006/relationships/customXml" Target="../ink/ink3126.xml"/><Relationship Id="rId16" Type="http://schemas.openxmlformats.org/officeDocument/2006/relationships/customXml" Target="../ink/ink2801.xml"/><Relationship Id="rId221" Type="http://schemas.openxmlformats.org/officeDocument/2006/relationships/image" Target="../media/image2265.png"/><Relationship Id="rId319" Type="http://schemas.openxmlformats.org/officeDocument/2006/relationships/image" Target="../media/image2314.png"/><Relationship Id="rId526" Type="http://schemas.openxmlformats.org/officeDocument/2006/relationships/customXml" Target="../ink/ink3056.xml"/><Relationship Id="rId165" Type="http://schemas.openxmlformats.org/officeDocument/2006/relationships/image" Target="../media/image2237.png"/><Relationship Id="rId372" Type="http://schemas.openxmlformats.org/officeDocument/2006/relationships/customXml" Target="../ink/ink2979.xml"/><Relationship Id="rId232" Type="http://schemas.openxmlformats.org/officeDocument/2006/relationships/customXml" Target="../ink/ink2909.xml"/><Relationship Id="rId27" Type="http://schemas.openxmlformats.org/officeDocument/2006/relationships/image" Target="../media/image1796.png"/><Relationship Id="rId537" Type="http://schemas.openxmlformats.org/officeDocument/2006/relationships/image" Target="../media/image2423.png"/></Relationships>
</file>

<file path=ppt/slides/_rels/slide16.xml.rels><?xml version="1.0" encoding="UTF-8" standalone="yes"?>
<Relationships xmlns="http://schemas.openxmlformats.org/package/2006/relationships"><Relationship Id="rId13" Type="http://schemas.openxmlformats.org/officeDocument/2006/relationships/customXml" Target="../ink/ink3133.xml"/><Relationship Id="rId18" Type="http://schemas.openxmlformats.org/officeDocument/2006/relationships/image" Target="../media/image2497.png"/><Relationship Id="rId26" Type="http://schemas.openxmlformats.org/officeDocument/2006/relationships/image" Target="../media/image2501.png"/><Relationship Id="rId39" Type="http://schemas.openxmlformats.org/officeDocument/2006/relationships/customXml" Target="../ink/ink3146.xml"/><Relationship Id="rId21" Type="http://schemas.openxmlformats.org/officeDocument/2006/relationships/customXml" Target="../ink/ink3137.xml"/><Relationship Id="rId34" Type="http://schemas.openxmlformats.org/officeDocument/2006/relationships/image" Target="../media/image2505.png"/><Relationship Id="rId42" Type="http://schemas.openxmlformats.org/officeDocument/2006/relationships/image" Target="../media/image2509.png"/><Relationship Id="rId7" Type="http://schemas.openxmlformats.org/officeDocument/2006/relationships/customXml" Target="../ink/ink3130.xml"/><Relationship Id="rId2" Type="http://schemas.openxmlformats.org/officeDocument/2006/relationships/notesSlide" Target="../notesSlides/notesSlide12.xml"/><Relationship Id="rId16" Type="http://schemas.openxmlformats.org/officeDocument/2006/relationships/image" Target="../media/image2496.png"/><Relationship Id="rId20" Type="http://schemas.openxmlformats.org/officeDocument/2006/relationships/image" Target="../media/image2498.png"/><Relationship Id="rId29" Type="http://schemas.openxmlformats.org/officeDocument/2006/relationships/customXml" Target="../ink/ink3141.xml"/><Relationship Id="rId41" Type="http://schemas.openxmlformats.org/officeDocument/2006/relationships/customXml" Target="../ink/ink3147.xml"/><Relationship Id="rId1" Type="http://schemas.openxmlformats.org/officeDocument/2006/relationships/slideLayout" Target="../slideLayouts/slideLayout7.xml"/><Relationship Id="rId6" Type="http://schemas.openxmlformats.org/officeDocument/2006/relationships/image" Target="../media/image2491.png"/><Relationship Id="rId11" Type="http://schemas.openxmlformats.org/officeDocument/2006/relationships/customXml" Target="../ink/ink3132.xml"/><Relationship Id="rId24" Type="http://schemas.openxmlformats.org/officeDocument/2006/relationships/image" Target="../media/image2500.png"/><Relationship Id="rId32" Type="http://schemas.openxmlformats.org/officeDocument/2006/relationships/image" Target="../media/image2504.png"/><Relationship Id="rId37" Type="http://schemas.openxmlformats.org/officeDocument/2006/relationships/customXml" Target="../ink/ink3145.xml"/><Relationship Id="rId40" Type="http://schemas.openxmlformats.org/officeDocument/2006/relationships/image" Target="../media/image2508.png"/><Relationship Id="rId5" Type="http://schemas.openxmlformats.org/officeDocument/2006/relationships/customXml" Target="../ink/ink3129.xml"/><Relationship Id="rId15" Type="http://schemas.openxmlformats.org/officeDocument/2006/relationships/customXml" Target="../ink/ink3134.xml"/><Relationship Id="rId23" Type="http://schemas.openxmlformats.org/officeDocument/2006/relationships/customXml" Target="../ink/ink3138.xml"/><Relationship Id="rId28" Type="http://schemas.openxmlformats.org/officeDocument/2006/relationships/image" Target="../media/image2502.png"/><Relationship Id="rId36" Type="http://schemas.openxmlformats.org/officeDocument/2006/relationships/image" Target="../media/image2506.png"/><Relationship Id="rId10" Type="http://schemas.openxmlformats.org/officeDocument/2006/relationships/image" Target="../media/image2493.png"/><Relationship Id="rId19" Type="http://schemas.openxmlformats.org/officeDocument/2006/relationships/customXml" Target="../ink/ink3136.xml"/><Relationship Id="rId31" Type="http://schemas.openxmlformats.org/officeDocument/2006/relationships/customXml" Target="../ink/ink3142.xml"/><Relationship Id="rId44" Type="http://schemas.openxmlformats.org/officeDocument/2006/relationships/image" Target="../media/image2510.png"/><Relationship Id="rId4" Type="http://schemas.openxmlformats.org/officeDocument/2006/relationships/image" Target="../media/image7100.png"/><Relationship Id="rId9" Type="http://schemas.openxmlformats.org/officeDocument/2006/relationships/customXml" Target="../ink/ink3131.xml"/><Relationship Id="rId14" Type="http://schemas.openxmlformats.org/officeDocument/2006/relationships/image" Target="../media/image2495.png"/><Relationship Id="rId22" Type="http://schemas.openxmlformats.org/officeDocument/2006/relationships/image" Target="../media/image2499.png"/><Relationship Id="rId27" Type="http://schemas.openxmlformats.org/officeDocument/2006/relationships/customXml" Target="../ink/ink3140.xml"/><Relationship Id="rId30" Type="http://schemas.openxmlformats.org/officeDocument/2006/relationships/image" Target="../media/image2503.png"/><Relationship Id="rId35" Type="http://schemas.openxmlformats.org/officeDocument/2006/relationships/customXml" Target="../ink/ink3144.xml"/><Relationship Id="rId43" Type="http://schemas.openxmlformats.org/officeDocument/2006/relationships/customXml" Target="../ink/ink3148.xml"/><Relationship Id="rId8" Type="http://schemas.openxmlformats.org/officeDocument/2006/relationships/image" Target="../media/image2492.png"/><Relationship Id="rId3" Type="http://schemas.openxmlformats.org/officeDocument/2006/relationships/image" Target="../media/image34010.png"/><Relationship Id="rId12" Type="http://schemas.openxmlformats.org/officeDocument/2006/relationships/image" Target="../media/image2494.png"/><Relationship Id="rId17" Type="http://schemas.openxmlformats.org/officeDocument/2006/relationships/customXml" Target="../ink/ink3135.xml"/><Relationship Id="rId25" Type="http://schemas.openxmlformats.org/officeDocument/2006/relationships/customXml" Target="../ink/ink3139.xml"/><Relationship Id="rId33" Type="http://schemas.openxmlformats.org/officeDocument/2006/relationships/customXml" Target="../ink/ink3143.xml"/><Relationship Id="rId38" Type="http://schemas.openxmlformats.org/officeDocument/2006/relationships/image" Target="../media/image2507.png"/></Relationships>
</file>

<file path=ppt/slides/_rels/slide17.xml.rels><?xml version="1.0" encoding="UTF-8" standalone="yes"?>
<Relationships xmlns="http://schemas.openxmlformats.org/package/2006/relationships"><Relationship Id="rId8" Type="http://schemas.openxmlformats.org/officeDocument/2006/relationships/image" Target="../media/image2513.png"/><Relationship Id="rId3" Type="http://schemas.openxmlformats.org/officeDocument/2006/relationships/customXml" Target="../ink/ink3149.xml"/><Relationship Id="rId7" Type="http://schemas.openxmlformats.org/officeDocument/2006/relationships/customXml" Target="../ink/ink3151.xml"/><Relationship Id="rId12" Type="http://schemas.openxmlformats.org/officeDocument/2006/relationships/image" Target="../media/image25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12.png"/><Relationship Id="rId11" Type="http://schemas.openxmlformats.org/officeDocument/2006/relationships/customXml" Target="../ink/ink3153.xml"/><Relationship Id="rId5" Type="http://schemas.openxmlformats.org/officeDocument/2006/relationships/customXml" Target="../ink/ink3150.xml"/><Relationship Id="rId10" Type="http://schemas.openxmlformats.org/officeDocument/2006/relationships/image" Target="../media/image2514.png"/><Relationship Id="rId4" Type="http://schemas.openxmlformats.org/officeDocument/2006/relationships/image" Target="../media/image2511.png"/><Relationship Id="rId9" Type="http://schemas.openxmlformats.org/officeDocument/2006/relationships/customXml" Target="../ink/ink3152.xml"/></Relationships>
</file>

<file path=ppt/slides/_rels/slide18.xml.rels><?xml version="1.0" encoding="UTF-8" standalone="yes"?>
<Relationships xmlns="http://schemas.openxmlformats.org/package/2006/relationships"><Relationship Id="rId117" Type="http://schemas.openxmlformats.org/officeDocument/2006/relationships/image" Target="../media/image2573.png"/><Relationship Id="rId671" Type="http://schemas.openxmlformats.org/officeDocument/2006/relationships/image" Target="../media/image2849.png"/><Relationship Id="rId769" Type="http://schemas.openxmlformats.org/officeDocument/2006/relationships/image" Target="../media/image2898.png"/><Relationship Id="rId21" Type="http://schemas.openxmlformats.org/officeDocument/2006/relationships/image" Target="../media/image2525.png"/><Relationship Id="rId324" Type="http://schemas.openxmlformats.org/officeDocument/2006/relationships/customXml" Target="../ink/ink3314.xml"/><Relationship Id="rId531" Type="http://schemas.openxmlformats.org/officeDocument/2006/relationships/image" Target="../media/image2780.png"/><Relationship Id="rId629" Type="http://schemas.openxmlformats.org/officeDocument/2006/relationships/image" Target="../media/image2828.png"/><Relationship Id="rId170" Type="http://schemas.openxmlformats.org/officeDocument/2006/relationships/customXml" Target="../ink/ink3237.xml"/><Relationship Id="rId268" Type="http://schemas.openxmlformats.org/officeDocument/2006/relationships/customXml" Target="../ink/ink3286.xml"/><Relationship Id="rId475" Type="http://schemas.openxmlformats.org/officeDocument/2006/relationships/image" Target="../media/image2752.png"/><Relationship Id="rId682" Type="http://schemas.openxmlformats.org/officeDocument/2006/relationships/customXml" Target="../ink/ink3493.xml"/><Relationship Id="rId32" Type="http://schemas.openxmlformats.org/officeDocument/2006/relationships/customXml" Target="../ink/ink3168.xml"/><Relationship Id="rId128" Type="http://schemas.openxmlformats.org/officeDocument/2006/relationships/customXml" Target="../ink/ink3216.xml"/><Relationship Id="rId335" Type="http://schemas.openxmlformats.org/officeDocument/2006/relationships/image" Target="../media/image2682.png"/><Relationship Id="rId542" Type="http://schemas.openxmlformats.org/officeDocument/2006/relationships/customXml" Target="../ink/ink3423.xml"/><Relationship Id="rId181" Type="http://schemas.openxmlformats.org/officeDocument/2006/relationships/image" Target="../media/image2605.png"/><Relationship Id="rId402" Type="http://schemas.openxmlformats.org/officeDocument/2006/relationships/customXml" Target="../ink/ink3353.xml"/><Relationship Id="rId279" Type="http://schemas.openxmlformats.org/officeDocument/2006/relationships/image" Target="../media/image2654.png"/><Relationship Id="rId486" Type="http://schemas.openxmlformats.org/officeDocument/2006/relationships/customXml" Target="../ink/ink3395.xml"/><Relationship Id="rId693" Type="http://schemas.openxmlformats.org/officeDocument/2006/relationships/image" Target="../media/image2860.png"/><Relationship Id="rId707" Type="http://schemas.openxmlformats.org/officeDocument/2006/relationships/image" Target="../media/image2867.png"/><Relationship Id="rId43" Type="http://schemas.openxmlformats.org/officeDocument/2006/relationships/image" Target="../media/image2536.png"/><Relationship Id="rId139" Type="http://schemas.openxmlformats.org/officeDocument/2006/relationships/image" Target="../media/image2584.png"/><Relationship Id="rId346" Type="http://schemas.openxmlformats.org/officeDocument/2006/relationships/customXml" Target="../ink/ink3325.xml"/><Relationship Id="rId553" Type="http://schemas.openxmlformats.org/officeDocument/2006/relationships/image" Target="../media/image2791.png"/><Relationship Id="rId760" Type="http://schemas.openxmlformats.org/officeDocument/2006/relationships/customXml" Target="../ink/ink3532.xml"/><Relationship Id="rId192" Type="http://schemas.openxmlformats.org/officeDocument/2006/relationships/customXml" Target="../ink/ink3248.xml"/><Relationship Id="rId206" Type="http://schemas.openxmlformats.org/officeDocument/2006/relationships/customXml" Target="../ink/ink3255.xml"/><Relationship Id="rId413" Type="http://schemas.openxmlformats.org/officeDocument/2006/relationships/image" Target="../media/image2721.png"/><Relationship Id="rId497" Type="http://schemas.openxmlformats.org/officeDocument/2006/relationships/image" Target="../media/image2763.png"/><Relationship Id="rId620" Type="http://schemas.openxmlformats.org/officeDocument/2006/relationships/customXml" Target="../ink/ink3462.xml"/><Relationship Id="rId718" Type="http://schemas.openxmlformats.org/officeDocument/2006/relationships/customXml" Target="../ink/ink3511.xml"/><Relationship Id="rId357" Type="http://schemas.openxmlformats.org/officeDocument/2006/relationships/image" Target="../media/image2693.png"/><Relationship Id="rId54" Type="http://schemas.openxmlformats.org/officeDocument/2006/relationships/customXml" Target="../ink/ink3179.xml"/><Relationship Id="rId217" Type="http://schemas.openxmlformats.org/officeDocument/2006/relationships/image" Target="../media/image2623.png"/><Relationship Id="rId564" Type="http://schemas.openxmlformats.org/officeDocument/2006/relationships/customXml" Target="../ink/ink3434.xml"/><Relationship Id="rId771" Type="http://schemas.openxmlformats.org/officeDocument/2006/relationships/image" Target="../media/image2899.png"/><Relationship Id="rId424" Type="http://schemas.openxmlformats.org/officeDocument/2006/relationships/customXml" Target="../ink/ink3364.xml"/><Relationship Id="rId631" Type="http://schemas.openxmlformats.org/officeDocument/2006/relationships/image" Target="../media/image2829.png"/><Relationship Id="rId729" Type="http://schemas.openxmlformats.org/officeDocument/2006/relationships/image" Target="../media/image2878.png"/><Relationship Id="rId270" Type="http://schemas.openxmlformats.org/officeDocument/2006/relationships/customXml" Target="../ink/ink3287.xml"/><Relationship Id="rId65" Type="http://schemas.openxmlformats.org/officeDocument/2006/relationships/image" Target="../media/image2547.png"/><Relationship Id="rId130" Type="http://schemas.openxmlformats.org/officeDocument/2006/relationships/customXml" Target="../ink/ink3217.xml"/><Relationship Id="rId368" Type="http://schemas.openxmlformats.org/officeDocument/2006/relationships/customXml" Target="../ink/ink3336.xml"/><Relationship Id="rId575" Type="http://schemas.openxmlformats.org/officeDocument/2006/relationships/image" Target="../media/image521.png"/><Relationship Id="rId228" Type="http://schemas.openxmlformats.org/officeDocument/2006/relationships/customXml" Target="../ink/ink3266.xml"/><Relationship Id="rId435" Type="http://schemas.openxmlformats.org/officeDocument/2006/relationships/image" Target="../media/image2732.png"/><Relationship Id="rId642" Type="http://schemas.openxmlformats.org/officeDocument/2006/relationships/customXml" Target="../ink/ink3473.xml"/><Relationship Id="rId281" Type="http://schemas.openxmlformats.org/officeDocument/2006/relationships/image" Target="../media/image2655.png"/><Relationship Id="rId502" Type="http://schemas.openxmlformats.org/officeDocument/2006/relationships/customXml" Target="../ink/ink3403.xml"/><Relationship Id="rId76" Type="http://schemas.openxmlformats.org/officeDocument/2006/relationships/customXml" Target="../ink/ink3190.xml"/><Relationship Id="rId141" Type="http://schemas.openxmlformats.org/officeDocument/2006/relationships/image" Target="../media/image2585.png"/><Relationship Id="rId379" Type="http://schemas.openxmlformats.org/officeDocument/2006/relationships/image" Target="../media/image2704.png"/><Relationship Id="rId586" Type="http://schemas.openxmlformats.org/officeDocument/2006/relationships/customXml" Target="../ink/ink3445.xml"/><Relationship Id="rId7" Type="http://schemas.openxmlformats.org/officeDocument/2006/relationships/image" Target="../media/image2518.png"/><Relationship Id="rId239" Type="http://schemas.openxmlformats.org/officeDocument/2006/relationships/image" Target="../media/image2634.png"/><Relationship Id="rId446" Type="http://schemas.openxmlformats.org/officeDocument/2006/relationships/customXml" Target="../ink/ink3375.xml"/><Relationship Id="rId653" Type="http://schemas.openxmlformats.org/officeDocument/2006/relationships/image" Target="../media/image2840.png"/><Relationship Id="rId292" Type="http://schemas.openxmlformats.org/officeDocument/2006/relationships/customXml" Target="../ink/ink3298.xml"/><Relationship Id="rId306" Type="http://schemas.openxmlformats.org/officeDocument/2006/relationships/customXml" Target="../ink/ink3305.xml"/><Relationship Id="rId87" Type="http://schemas.openxmlformats.org/officeDocument/2006/relationships/image" Target="../media/image2558.png"/><Relationship Id="rId513" Type="http://schemas.openxmlformats.org/officeDocument/2006/relationships/image" Target="../media/image2771.png"/><Relationship Id="rId597" Type="http://schemas.openxmlformats.org/officeDocument/2006/relationships/image" Target="../media/image2812.png"/><Relationship Id="rId720" Type="http://schemas.openxmlformats.org/officeDocument/2006/relationships/customXml" Target="../ink/ink3512.xml"/><Relationship Id="rId152" Type="http://schemas.openxmlformats.org/officeDocument/2006/relationships/customXml" Target="../ink/ink3228.xml"/><Relationship Id="rId457" Type="http://schemas.openxmlformats.org/officeDocument/2006/relationships/image" Target="../media/image2743.png"/><Relationship Id="rId664" Type="http://schemas.openxmlformats.org/officeDocument/2006/relationships/customXml" Target="../ink/ink3484.xml"/><Relationship Id="rId14" Type="http://schemas.openxmlformats.org/officeDocument/2006/relationships/customXml" Target="../ink/ink3159.xml"/><Relationship Id="rId317" Type="http://schemas.openxmlformats.org/officeDocument/2006/relationships/image" Target="../media/image2673.png"/><Relationship Id="rId524" Type="http://schemas.openxmlformats.org/officeDocument/2006/relationships/customXml" Target="../ink/ink3414.xml"/><Relationship Id="rId731" Type="http://schemas.openxmlformats.org/officeDocument/2006/relationships/image" Target="../media/image2879.png"/><Relationship Id="rId98" Type="http://schemas.openxmlformats.org/officeDocument/2006/relationships/customXml" Target="../ink/ink3201.xml"/><Relationship Id="rId163" Type="http://schemas.openxmlformats.org/officeDocument/2006/relationships/image" Target="../media/image2596.png"/><Relationship Id="rId370" Type="http://schemas.openxmlformats.org/officeDocument/2006/relationships/customXml" Target="../ink/ink3337.xml"/><Relationship Id="rId230" Type="http://schemas.openxmlformats.org/officeDocument/2006/relationships/customXml" Target="../ink/ink3267.xml"/><Relationship Id="rId468" Type="http://schemas.openxmlformats.org/officeDocument/2006/relationships/customXml" Target="../ink/ink3386.xml"/><Relationship Id="rId675" Type="http://schemas.openxmlformats.org/officeDocument/2006/relationships/image" Target="../media/image2851.png"/><Relationship Id="rId25" Type="http://schemas.openxmlformats.org/officeDocument/2006/relationships/image" Target="../media/image2527.png"/><Relationship Id="rId328" Type="http://schemas.openxmlformats.org/officeDocument/2006/relationships/customXml" Target="../ink/ink3316.xml"/><Relationship Id="rId535" Type="http://schemas.openxmlformats.org/officeDocument/2006/relationships/image" Target="../media/image2782.png"/><Relationship Id="rId742" Type="http://schemas.openxmlformats.org/officeDocument/2006/relationships/customXml" Target="../ink/ink3523.xml"/><Relationship Id="rId174" Type="http://schemas.openxmlformats.org/officeDocument/2006/relationships/customXml" Target="../ink/ink3239.xml"/><Relationship Id="rId381" Type="http://schemas.openxmlformats.org/officeDocument/2006/relationships/image" Target="../media/image2705.png"/><Relationship Id="rId602" Type="http://schemas.openxmlformats.org/officeDocument/2006/relationships/customXml" Target="../ink/ink3453.xml"/><Relationship Id="rId241" Type="http://schemas.openxmlformats.org/officeDocument/2006/relationships/image" Target="../media/image2635.png"/><Relationship Id="rId479" Type="http://schemas.openxmlformats.org/officeDocument/2006/relationships/image" Target="../media/image2754.png"/><Relationship Id="rId686" Type="http://schemas.openxmlformats.org/officeDocument/2006/relationships/customXml" Target="../ink/ink3495.xml"/><Relationship Id="rId36" Type="http://schemas.openxmlformats.org/officeDocument/2006/relationships/customXml" Target="../ink/ink3170.xml"/><Relationship Id="rId339" Type="http://schemas.openxmlformats.org/officeDocument/2006/relationships/image" Target="../media/image2684.png"/><Relationship Id="rId546" Type="http://schemas.openxmlformats.org/officeDocument/2006/relationships/customXml" Target="../ink/ink3425.xml"/><Relationship Id="rId753" Type="http://schemas.openxmlformats.org/officeDocument/2006/relationships/image" Target="../media/image2890.png"/><Relationship Id="rId101" Type="http://schemas.openxmlformats.org/officeDocument/2006/relationships/image" Target="../media/image2565.png"/><Relationship Id="rId185" Type="http://schemas.openxmlformats.org/officeDocument/2006/relationships/image" Target="../media/image2607.png"/><Relationship Id="rId406" Type="http://schemas.openxmlformats.org/officeDocument/2006/relationships/customXml" Target="../ink/ink3355.xml"/><Relationship Id="rId392" Type="http://schemas.openxmlformats.org/officeDocument/2006/relationships/customXml" Target="../ink/ink3348.xml"/><Relationship Id="rId613" Type="http://schemas.openxmlformats.org/officeDocument/2006/relationships/image" Target="../media/image2820.png"/><Relationship Id="rId697" Type="http://schemas.openxmlformats.org/officeDocument/2006/relationships/image" Target="../media/image2862.png"/><Relationship Id="rId252" Type="http://schemas.openxmlformats.org/officeDocument/2006/relationships/customXml" Target="../ink/ink3278.xml"/><Relationship Id="rId47" Type="http://schemas.openxmlformats.org/officeDocument/2006/relationships/image" Target="../media/image2538.png"/><Relationship Id="rId112" Type="http://schemas.openxmlformats.org/officeDocument/2006/relationships/customXml" Target="../ink/ink3208.xml"/><Relationship Id="rId557" Type="http://schemas.openxmlformats.org/officeDocument/2006/relationships/image" Target="../media/image2793.png"/><Relationship Id="rId764" Type="http://schemas.openxmlformats.org/officeDocument/2006/relationships/customXml" Target="../ink/ink3534.xml"/><Relationship Id="rId196" Type="http://schemas.openxmlformats.org/officeDocument/2006/relationships/customXml" Target="../ink/ink3250.xml"/><Relationship Id="rId417" Type="http://schemas.openxmlformats.org/officeDocument/2006/relationships/image" Target="../media/image2723.png"/><Relationship Id="rId624" Type="http://schemas.openxmlformats.org/officeDocument/2006/relationships/customXml" Target="../ink/ink3464.xml"/><Relationship Id="rId263" Type="http://schemas.openxmlformats.org/officeDocument/2006/relationships/image" Target="../media/image2646.png"/><Relationship Id="rId470" Type="http://schemas.openxmlformats.org/officeDocument/2006/relationships/customXml" Target="../ink/ink3387.xml"/><Relationship Id="rId58" Type="http://schemas.openxmlformats.org/officeDocument/2006/relationships/customXml" Target="../ink/ink3181.xml"/><Relationship Id="rId123" Type="http://schemas.openxmlformats.org/officeDocument/2006/relationships/image" Target="../media/image2576.png"/><Relationship Id="rId330" Type="http://schemas.openxmlformats.org/officeDocument/2006/relationships/customXml" Target="../ink/ink3317.xml"/><Relationship Id="rId568" Type="http://schemas.openxmlformats.org/officeDocument/2006/relationships/customXml" Target="../ink/ink3436.xml"/><Relationship Id="rId775" Type="http://schemas.openxmlformats.org/officeDocument/2006/relationships/image" Target="../media/image2901.png"/><Relationship Id="rId428" Type="http://schemas.openxmlformats.org/officeDocument/2006/relationships/customXml" Target="../ink/ink3366.xml"/><Relationship Id="rId635" Type="http://schemas.openxmlformats.org/officeDocument/2006/relationships/image" Target="../media/image2831.png"/><Relationship Id="rId274" Type="http://schemas.openxmlformats.org/officeDocument/2006/relationships/customXml" Target="../ink/ink3289.xml"/><Relationship Id="rId481" Type="http://schemas.openxmlformats.org/officeDocument/2006/relationships/image" Target="../media/image2755.png"/><Relationship Id="rId702" Type="http://schemas.openxmlformats.org/officeDocument/2006/relationships/customXml" Target="../ink/ink3503.xml"/><Relationship Id="rId69" Type="http://schemas.openxmlformats.org/officeDocument/2006/relationships/image" Target="../media/image2549.png"/><Relationship Id="rId134" Type="http://schemas.openxmlformats.org/officeDocument/2006/relationships/customXml" Target="../ink/ink3219.xml"/><Relationship Id="rId579" Type="http://schemas.openxmlformats.org/officeDocument/2006/relationships/image" Target="../media/image2803.png"/><Relationship Id="rId341" Type="http://schemas.openxmlformats.org/officeDocument/2006/relationships/image" Target="../media/image2685.png"/><Relationship Id="rId439" Type="http://schemas.openxmlformats.org/officeDocument/2006/relationships/image" Target="../media/image2734.png"/><Relationship Id="rId646" Type="http://schemas.openxmlformats.org/officeDocument/2006/relationships/customXml" Target="../ink/ink3475.xml"/><Relationship Id="rId201" Type="http://schemas.openxmlformats.org/officeDocument/2006/relationships/image" Target="../media/image2615.png"/><Relationship Id="rId285" Type="http://schemas.openxmlformats.org/officeDocument/2006/relationships/image" Target="../media/image2657.png"/><Relationship Id="rId506" Type="http://schemas.openxmlformats.org/officeDocument/2006/relationships/customXml" Target="../ink/ink3405.xml"/><Relationship Id="rId492" Type="http://schemas.openxmlformats.org/officeDocument/2006/relationships/customXml" Target="../ink/ink3398.xml"/><Relationship Id="rId713" Type="http://schemas.openxmlformats.org/officeDocument/2006/relationships/image" Target="../media/image2870.png"/><Relationship Id="rId145" Type="http://schemas.openxmlformats.org/officeDocument/2006/relationships/image" Target="../media/image2587.png"/><Relationship Id="rId352" Type="http://schemas.openxmlformats.org/officeDocument/2006/relationships/customXml" Target="../ink/ink3328.xml"/><Relationship Id="rId212" Type="http://schemas.openxmlformats.org/officeDocument/2006/relationships/customXml" Target="../ink/ink3258.xml"/><Relationship Id="rId657" Type="http://schemas.openxmlformats.org/officeDocument/2006/relationships/image" Target="../media/image2842.png"/><Relationship Id="rId296" Type="http://schemas.openxmlformats.org/officeDocument/2006/relationships/customXml" Target="../ink/ink3300.xml"/><Relationship Id="rId517" Type="http://schemas.openxmlformats.org/officeDocument/2006/relationships/image" Target="../media/image2773.png"/><Relationship Id="rId724" Type="http://schemas.openxmlformats.org/officeDocument/2006/relationships/customXml" Target="../ink/ink3514.xml"/><Relationship Id="rId60" Type="http://schemas.openxmlformats.org/officeDocument/2006/relationships/customXml" Target="../ink/ink3182.xml"/><Relationship Id="rId156" Type="http://schemas.openxmlformats.org/officeDocument/2006/relationships/customXml" Target="../ink/ink3230.xml"/><Relationship Id="rId363" Type="http://schemas.openxmlformats.org/officeDocument/2006/relationships/image" Target="../media/image2696.png"/><Relationship Id="rId570" Type="http://schemas.openxmlformats.org/officeDocument/2006/relationships/customXml" Target="../ink/ink3437.xml"/><Relationship Id="rId223" Type="http://schemas.openxmlformats.org/officeDocument/2006/relationships/image" Target="../media/image2626.png"/><Relationship Id="rId430" Type="http://schemas.openxmlformats.org/officeDocument/2006/relationships/customXml" Target="../ink/ink3367.xml"/><Relationship Id="rId668" Type="http://schemas.openxmlformats.org/officeDocument/2006/relationships/customXml" Target="../ink/ink3486.xml"/><Relationship Id="rId18" Type="http://schemas.openxmlformats.org/officeDocument/2006/relationships/customXml" Target="../ink/ink3161.xml"/><Relationship Id="rId528" Type="http://schemas.openxmlformats.org/officeDocument/2006/relationships/customXml" Target="../ink/ink3416.xml"/><Relationship Id="rId735" Type="http://schemas.openxmlformats.org/officeDocument/2006/relationships/image" Target="../media/image2881.png"/><Relationship Id="rId167" Type="http://schemas.openxmlformats.org/officeDocument/2006/relationships/image" Target="../media/image2598.png"/><Relationship Id="rId374" Type="http://schemas.openxmlformats.org/officeDocument/2006/relationships/customXml" Target="../ink/ink3339.xml"/><Relationship Id="rId581" Type="http://schemas.openxmlformats.org/officeDocument/2006/relationships/image" Target="../media/image2804.png"/><Relationship Id="rId71" Type="http://schemas.openxmlformats.org/officeDocument/2006/relationships/image" Target="../media/image2550.png"/><Relationship Id="rId234" Type="http://schemas.openxmlformats.org/officeDocument/2006/relationships/customXml" Target="../ink/ink3269.xml"/><Relationship Id="rId679" Type="http://schemas.openxmlformats.org/officeDocument/2006/relationships/image" Target="../media/image2853.png"/><Relationship Id="rId2" Type="http://schemas.openxmlformats.org/officeDocument/2006/relationships/notesSlide" Target="../notesSlides/notesSlide14.xml"/><Relationship Id="rId29" Type="http://schemas.openxmlformats.org/officeDocument/2006/relationships/image" Target="../media/image2529.png"/><Relationship Id="rId441" Type="http://schemas.openxmlformats.org/officeDocument/2006/relationships/image" Target="../media/image2735.png"/><Relationship Id="rId539" Type="http://schemas.openxmlformats.org/officeDocument/2006/relationships/image" Target="../media/image2784.png"/><Relationship Id="rId746" Type="http://schemas.openxmlformats.org/officeDocument/2006/relationships/customXml" Target="../ink/ink3525.xml"/><Relationship Id="rId178" Type="http://schemas.openxmlformats.org/officeDocument/2006/relationships/customXml" Target="../ink/ink3241.xml"/><Relationship Id="rId301" Type="http://schemas.openxmlformats.org/officeDocument/2006/relationships/image" Target="../media/image2665.png"/><Relationship Id="rId82" Type="http://schemas.openxmlformats.org/officeDocument/2006/relationships/customXml" Target="../ink/ink3193.xml"/><Relationship Id="rId385" Type="http://schemas.openxmlformats.org/officeDocument/2006/relationships/image" Target="../media/image2707.png"/><Relationship Id="rId592" Type="http://schemas.openxmlformats.org/officeDocument/2006/relationships/customXml" Target="../ink/ink3448.xml"/><Relationship Id="rId606" Type="http://schemas.openxmlformats.org/officeDocument/2006/relationships/customXml" Target="../ink/ink3455.xml"/><Relationship Id="rId245" Type="http://schemas.openxmlformats.org/officeDocument/2006/relationships/image" Target="../media/image2637.png"/><Relationship Id="rId452" Type="http://schemas.openxmlformats.org/officeDocument/2006/relationships/customXml" Target="../ink/ink3378.xml"/><Relationship Id="rId105" Type="http://schemas.openxmlformats.org/officeDocument/2006/relationships/image" Target="../media/image2567.png"/><Relationship Id="rId312" Type="http://schemas.openxmlformats.org/officeDocument/2006/relationships/customXml" Target="../ink/ink3308.xml"/><Relationship Id="rId757" Type="http://schemas.openxmlformats.org/officeDocument/2006/relationships/image" Target="../media/image2892.png"/><Relationship Id="rId93" Type="http://schemas.openxmlformats.org/officeDocument/2006/relationships/image" Target="../media/image2561.png"/><Relationship Id="rId189" Type="http://schemas.openxmlformats.org/officeDocument/2006/relationships/image" Target="../media/image2609.png"/><Relationship Id="rId396" Type="http://schemas.openxmlformats.org/officeDocument/2006/relationships/customXml" Target="../ink/ink3350.xml"/><Relationship Id="rId617" Type="http://schemas.openxmlformats.org/officeDocument/2006/relationships/image" Target="../media/image2822.png"/><Relationship Id="rId256" Type="http://schemas.openxmlformats.org/officeDocument/2006/relationships/customXml" Target="../ink/ink3280.xml"/><Relationship Id="rId463" Type="http://schemas.openxmlformats.org/officeDocument/2006/relationships/image" Target="../media/image2746.png"/><Relationship Id="rId670" Type="http://schemas.openxmlformats.org/officeDocument/2006/relationships/customXml" Target="../ink/ink3487.xml"/><Relationship Id="rId116" Type="http://schemas.openxmlformats.org/officeDocument/2006/relationships/customXml" Target="../ink/ink3210.xml"/><Relationship Id="rId323" Type="http://schemas.openxmlformats.org/officeDocument/2006/relationships/image" Target="../media/image2676.png"/><Relationship Id="rId530" Type="http://schemas.openxmlformats.org/officeDocument/2006/relationships/customXml" Target="../ink/ink3417.xml"/><Relationship Id="rId768" Type="http://schemas.openxmlformats.org/officeDocument/2006/relationships/customXml" Target="../ink/ink3536.xml"/><Relationship Id="rId20" Type="http://schemas.openxmlformats.org/officeDocument/2006/relationships/customXml" Target="../ink/ink3162.xml"/><Relationship Id="rId628" Type="http://schemas.openxmlformats.org/officeDocument/2006/relationships/customXml" Target="../ink/ink3466.xml"/><Relationship Id="rId267" Type="http://schemas.openxmlformats.org/officeDocument/2006/relationships/image" Target="../media/image2648.png"/><Relationship Id="rId474" Type="http://schemas.openxmlformats.org/officeDocument/2006/relationships/customXml" Target="../ink/ink3389.xml"/><Relationship Id="rId127" Type="http://schemas.openxmlformats.org/officeDocument/2006/relationships/image" Target="../media/image2578.png"/><Relationship Id="rId681" Type="http://schemas.openxmlformats.org/officeDocument/2006/relationships/image" Target="../media/image2854.png"/><Relationship Id="rId31" Type="http://schemas.openxmlformats.org/officeDocument/2006/relationships/image" Target="../media/image2530.png"/><Relationship Id="rId334" Type="http://schemas.openxmlformats.org/officeDocument/2006/relationships/customXml" Target="../ink/ink3319.xml"/><Relationship Id="rId541" Type="http://schemas.openxmlformats.org/officeDocument/2006/relationships/image" Target="../media/image2785.png"/><Relationship Id="rId639" Type="http://schemas.openxmlformats.org/officeDocument/2006/relationships/image" Target="../media/image2833.png"/><Relationship Id="rId180" Type="http://schemas.openxmlformats.org/officeDocument/2006/relationships/customXml" Target="../ink/ink3242.xml"/><Relationship Id="rId278" Type="http://schemas.openxmlformats.org/officeDocument/2006/relationships/customXml" Target="../ink/ink3291.xml"/><Relationship Id="rId401" Type="http://schemas.openxmlformats.org/officeDocument/2006/relationships/image" Target="../media/image2715.png"/><Relationship Id="rId485" Type="http://schemas.openxmlformats.org/officeDocument/2006/relationships/image" Target="../media/image2757.png"/><Relationship Id="rId692" Type="http://schemas.openxmlformats.org/officeDocument/2006/relationships/customXml" Target="../ink/ink3498.xml"/><Relationship Id="rId706" Type="http://schemas.openxmlformats.org/officeDocument/2006/relationships/customXml" Target="../ink/ink3505.xml"/><Relationship Id="rId42" Type="http://schemas.openxmlformats.org/officeDocument/2006/relationships/customXml" Target="../ink/ink3173.xml"/><Relationship Id="rId138" Type="http://schemas.openxmlformats.org/officeDocument/2006/relationships/customXml" Target="../ink/ink3221.xml"/><Relationship Id="rId345" Type="http://schemas.openxmlformats.org/officeDocument/2006/relationships/image" Target="../media/image2687.png"/><Relationship Id="rId552" Type="http://schemas.openxmlformats.org/officeDocument/2006/relationships/customXml" Target="../ink/ink3428.xml"/><Relationship Id="rId191" Type="http://schemas.openxmlformats.org/officeDocument/2006/relationships/image" Target="../media/image2610.png"/><Relationship Id="rId205" Type="http://schemas.openxmlformats.org/officeDocument/2006/relationships/image" Target="../media/image2617.png"/><Relationship Id="rId412" Type="http://schemas.openxmlformats.org/officeDocument/2006/relationships/customXml" Target="../ink/ink3358.xml"/><Relationship Id="rId107" Type="http://schemas.openxmlformats.org/officeDocument/2006/relationships/image" Target="../media/image2568.png"/><Relationship Id="rId289" Type="http://schemas.openxmlformats.org/officeDocument/2006/relationships/image" Target="../media/image2659.png"/><Relationship Id="rId454" Type="http://schemas.openxmlformats.org/officeDocument/2006/relationships/customXml" Target="../ink/ink3379.xml"/><Relationship Id="rId496" Type="http://schemas.openxmlformats.org/officeDocument/2006/relationships/customXml" Target="../ink/ink3400.xml"/><Relationship Id="rId661" Type="http://schemas.openxmlformats.org/officeDocument/2006/relationships/image" Target="../media/image2844.png"/><Relationship Id="rId717" Type="http://schemas.openxmlformats.org/officeDocument/2006/relationships/image" Target="../media/image2872.png"/><Relationship Id="rId759" Type="http://schemas.openxmlformats.org/officeDocument/2006/relationships/image" Target="../media/image2893.png"/><Relationship Id="rId11" Type="http://schemas.openxmlformats.org/officeDocument/2006/relationships/image" Target="../media/image2520.png"/><Relationship Id="rId53" Type="http://schemas.openxmlformats.org/officeDocument/2006/relationships/image" Target="../media/image2541.png"/><Relationship Id="rId149" Type="http://schemas.openxmlformats.org/officeDocument/2006/relationships/image" Target="../media/image2589.png"/><Relationship Id="rId314" Type="http://schemas.openxmlformats.org/officeDocument/2006/relationships/customXml" Target="../ink/ink3309.xml"/><Relationship Id="rId356" Type="http://schemas.openxmlformats.org/officeDocument/2006/relationships/customXml" Target="../ink/ink3330.xml"/><Relationship Id="rId398" Type="http://schemas.openxmlformats.org/officeDocument/2006/relationships/customXml" Target="../ink/ink3351.xml"/><Relationship Id="rId521" Type="http://schemas.openxmlformats.org/officeDocument/2006/relationships/image" Target="../media/image2775.png"/><Relationship Id="rId563" Type="http://schemas.openxmlformats.org/officeDocument/2006/relationships/image" Target="../media/image2796.png"/><Relationship Id="rId619" Type="http://schemas.openxmlformats.org/officeDocument/2006/relationships/image" Target="../media/image2823.png"/><Relationship Id="rId770" Type="http://schemas.openxmlformats.org/officeDocument/2006/relationships/customXml" Target="../ink/ink3537.xml"/><Relationship Id="rId95" Type="http://schemas.openxmlformats.org/officeDocument/2006/relationships/image" Target="../media/image2562.png"/><Relationship Id="rId160" Type="http://schemas.openxmlformats.org/officeDocument/2006/relationships/customXml" Target="../ink/ink3232.xml"/><Relationship Id="rId216" Type="http://schemas.openxmlformats.org/officeDocument/2006/relationships/customXml" Target="../ink/ink3260.xml"/><Relationship Id="rId423" Type="http://schemas.openxmlformats.org/officeDocument/2006/relationships/image" Target="../media/image2726.png"/><Relationship Id="rId258" Type="http://schemas.openxmlformats.org/officeDocument/2006/relationships/customXml" Target="../ink/ink3281.xml"/><Relationship Id="rId465" Type="http://schemas.openxmlformats.org/officeDocument/2006/relationships/image" Target="../media/image2747.png"/><Relationship Id="rId630" Type="http://schemas.openxmlformats.org/officeDocument/2006/relationships/customXml" Target="../ink/ink3467.xml"/><Relationship Id="rId672" Type="http://schemas.openxmlformats.org/officeDocument/2006/relationships/customXml" Target="../ink/ink3488.xml"/><Relationship Id="rId728" Type="http://schemas.openxmlformats.org/officeDocument/2006/relationships/customXml" Target="../ink/ink3516.xml"/><Relationship Id="rId22" Type="http://schemas.openxmlformats.org/officeDocument/2006/relationships/customXml" Target="../ink/ink3163.xml"/><Relationship Id="rId64" Type="http://schemas.openxmlformats.org/officeDocument/2006/relationships/customXml" Target="../ink/ink3184.xml"/><Relationship Id="rId118" Type="http://schemas.openxmlformats.org/officeDocument/2006/relationships/customXml" Target="../ink/ink3211.xml"/><Relationship Id="rId325" Type="http://schemas.openxmlformats.org/officeDocument/2006/relationships/image" Target="../media/image2677.png"/><Relationship Id="rId367" Type="http://schemas.openxmlformats.org/officeDocument/2006/relationships/image" Target="../media/image2698.png"/><Relationship Id="rId532" Type="http://schemas.openxmlformats.org/officeDocument/2006/relationships/customXml" Target="../ink/ink3418.xml"/><Relationship Id="rId574" Type="http://schemas.openxmlformats.org/officeDocument/2006/relationships/customXml" Target="../ink/ink3439.xml"/><Relationship Id="rId171" Type="http://schemas.openxmlformats.org/officeDocument/2006/relationships/image" Target="../media/image2600.png"/><Relationship Id="rId227" Type="http://schemas.openxmlformats.org/officeDocument/2006/relationships/image" Target="../media/image2628.png"/><Relationship Id="rId269" Type="http://schemas.openxmlformats.org/officeDocument/2006/relationships/image" Target="../media/image2649.png"/><Relationship Id="rId434" Type="http://schemas.openxmlformats.org/officeDocument/2006/relationships/customXml" Target="../ink/ink3369.xml"/><Relationship Id="rId476" Type="http://schemas.openxmlformats.org/officeDocument/2006/relationships/customXml" Target="../ink/ink3390.xml"/><Relationship Id="rId641" Type="http://schemas.openxmlformats.org/officeDocument/2006/relationships/image" Target="../media/image2834.png"/><Relationship Id="rId683" Type="http://schemas.openxmlformats.org/officeDocument/2006/relationships/image" Target="../media/image2855.png"/><Relationship Id="rId739" Type="http://schemas.openxmlformats.org/officeDocument/2006/relationships/image" Target="../media/image2883.png"/><Relationship Id="rId33" Type="http://schemas.openxmlformats.org/officeDocument/2006/relationships/image" Target="../media/image2531.png"/><Relationship Id="rId129" Type="http://schemas.openxmlformats.org/officeDocument/2006/relationships/image" Target="../media/image2579.png"/><Relationship Id="rId280" Type="http://schemas.openxmlformats.org/officeDocument/2006/relationships/customXml" Target="../ink/ink3292.xml"/><Relationship Id="rId336" Type="http://schemas.openxmlformats.org/officeDocument/2006/relationships/customXml" Target="../ink/ink3320.xml"/><Relationship Id="rId501" Type="http://schemas.openxmlformats.org/officeDocument/2006/relationships/image" Target="../media/image2765.png"/><Relationship Id="rId543" Type="http://schemas.openxmlformats.org/officeDocument/2006/relationships/image" Target="../media/image2786.png"/><Relationship Id="rId75" Type="http://schemas.openxmlformats.org/officeDocument/2006/relationships/image" Target="../media/image2552.png"/><Relationship Id="rId140" Type="http://schemas.openxmlformats.org/officeDocument/2006/relationships/customXml" Target="../ink/ink3222.xml"/><Relationship Id="rId182" Type="http://schemas.openxmlformats.org/officeDocument/2006/relationships/customXml" Target="../ink/ink3243.xml"/><Relationship Id="rId378" Type="http://schemas.openxmlformats.org/officeDocument/2006/relationships/customXml" Target="../ink/ink3341.xml"/><Relationship Id="rId403" Type="http://schemas.openxmlformats.org/officeDocument/2006/relationships/image" Target="../media/image2716.png"/><Relationship Id="rId585" Type="http://schemas.openxmlformats.org/officeDocument/2006/relationships/image" Target="../media/image2806.png"/><Relationship Id="rId750" Type="http://schemas.openxmlformats.org/officeDocument/2006/relationships/customXml" Target="../ink/ink3527.xml"/><Relationship Id="rId6" Type="http://schemas.openxmlformats.org/officeDocument/2006/relationships/customXml" Target="../ink/ink3155.xml"/><Relationship Id="rId238" Type="http://schemas.openxmlformats.org/officeDocument/2006/relationships/customXml" Target="../ink/ink3271.xml"/><Relationship Id="rId445" Type="http://schemas.openxmlformats.org/officeDocument/2006/relationships/image" Target="../media/image2737.png"/><Relationship Id="rId487" Type="http://schemas.openxmlformats.org/officeDocument/2006/relationships/image" Target="../media/image2758.png"/><Relationship Id="rId610" Type="http://schemas.openxmlformats.org/officeDocument/2006/relationships/customXml" Target="../ink/ink3457.xml"/><Relationship Id="rId652" Type="http://schemas.openxmlformats.org/officeDocument/2006/relationships/customXml" Target="../ink/ink3478.xml"/><Relationship Id="rId694" Type="http://schemas.openxmlformats.org/officeDocument/2006/relationships/customXml" Target="../ink/ink3499.xml"/><Relationship Id="rId708" Type="http://schemas.openxmlformats.org/officeDocument/2006/relationships/customXml" Target="../ink/ink3506.xml"/><Relationship Id="rId291" Type="http://schemas.openxmlformats.org/officeDocument/2006/relationships/image" Target="../media/image2660.png"/><Relationship Id="rId305" Type="http://schemas.openxmlformats.org/officeDocument/2006/relationships/image" Target="../media/image2667.png"/><Relationship Id="rId347" Type="http://schemas.openxmlformats.org/officeDocument/2006/relationships/image" Target="../media/image2688.png"/><Relationship Id="rId512" Type="http://schemas.openxmlformats.org/officeDocument/2006/relationships/customXml" Target="../ink/ink3408.xml"/><Relationship Id="rId44" Type="http://schemas.openxmlformats.org/officeDocument/2006/relationships/customXml" Target="../ink/ink3174.xml"/><Relationship Id="rId86" Type="http://schemas.openxmlformats.org/officeDocument/2006/relationships/customXml" Target="../ink/ink3195.xml"/><Relationship Id="rId151" Type="http://schemas.openxmlformats.org/officeDocument/2006/relationships/image" Target="../media/image2590.png"/><Relationship Id="rId389" Type="http://schemas.openxmlformats.org/officeDocument/2006/relationships/image" Target="../media/image2709.png"/><Relationship Id="rId554" Type="http://schemas.openxmlformats.org/officeDocument/2006/relationships/customXml" Target="../ink/ink3429.xml"/><Relationship Id="rId596" Type="http://schemas.openxmlformats.org/officeDocument/2006/relationships/customXml" Target="../ink/ink3450.xml"/><Relationship Id="rId761" Type="http://schemas.openxmlformats.org/officeDocument/2006/relationships/image" Target="../media/image2894.png"/><Relationship Id="rId193" Type="http://schemas.openxmlformats.org/officeDocument/2006/relationships/image" Target="../media/image2611.png"/><Relationship Id="rId207" Type="http://schemas.openxmlformats.org/officeDocument/2006/relationships/image" Target="../media/image2618.png"/><Relationship Id="rId249" Type="http://schemas.openxmlformats.org/officeDocument/2006/relationships/image" Target="../media/image2639.png"/><Relationship Id="rId414" Type="http://schemas.openxmlformats.org/officeDocument/2006/relationships/customXml" Target="../ink/ink3359.xml"/><Relationship Id="rId456" Type="http://schemas.openxmlformats.org/officeDocument/2006/relationships/customXml" Target="../ink/ink3380.xml"/><Relationship Id="rId498" Type="http://schemas.openxmlformats.org/officeDocument/2006/relationships/customXml" Target="../ink/ink3401.xml"/><Relationship Id="rId621" Type="http://schemas.openxmlformats.org/officeDocument/2006/relationships/image" Target="../media/image2824.png"/><Relationship Id="rId663" Type="http://schemas.openxmlformats.org/officeDocument/2006/relationships/image" Target="../media/image2845.png"/><Relationship Id="rId13" Type="http://schemas.openxmlformats.org/officeDocument/2006/relationships/image" Target="../media/image2521.png"/><Relationship Id="rId109" Type="http://schemas.openxmlformats.org/officeDocument/2006/relationships/image" Target="../media/image2569.png"/><Relationship Id="rId260" Type="http://schemas.openxmlformats.org/officeDocument/2006/relationships/customXml" Target="../ink/ink3282.xml"/><Relationship Id="rId316" Type="http://schemas.openxmlformats.org/officeDocument/2006/relationships/customXml" Target="../ink/ink3310.xml"/><Relationship Id="rId523" Type="http://schemas.openxmlformats.org/officeDocument/2006/relationships/image" Target="../media/image2776.png"/><Relationship Id="rId719" Type="http://schemas.openxmlformats.org/officeDocument/2006/relationships/image" Target="../media/image2873.png"/><Relationship Id="rId55" Type="http://schemas.openxmlformats.org/officeDocument/2006/relationships/image" Target="../media/image2542.png"/><Relationship Id="rId97" Type="http://schemas.openxmlformats.org/officeDocument/2006/relationships/image" Target="../media/image2563.png"/><Relationship Id="rId120" Type="http://schemas.openxmlformats.org/officeDocument/2006/relationships/customXml" Target="../ink/ink3212.xml"/><Relationship Id="rId358" Type="http://schemas.openxmlformats.org/officeDocument/2006/relationships/customXml" Target="../ink/ink3331.xml"/><Relationship Id="rId565" Type="http://schemas.openxmlformats.org/officeDocument/2006/relationships/image" Target="../media/image2797.png"/><Relationship Id="rId730" Type="http://schemas.openxmlformats.org/officeDocument/2006/relationships/customXml" Target="../ink/ink3517.xml"/><Relationship Id="rId772" Type="http://schemas.openxmlformats.org/officeDocument/2006/relationships/customXml" Target="../ink/ink3538.xml"/><Relationship Id="rId162" Type="http://schemas.openxmlformats.org/officeDocument/2006/relationships/customXml" Target="../ink/ink3233.xml"/><Relationship Id="rId218" Type="http://schemas.openxmlformats.org/officeDocument/2006/relationships/customXml" Target="../ink/ink3261.xml"/><Relationship Id="rId425" Type="http://schemas.openxmlformats.org/officeDocument/2006/relationships/image" Target="../media/image2727.png"/><Relationship Id="rId467" Type="http://schemas.openxmlformats.org/officeDocument/2006/relationships/image" Target="../media/image2748.png"/><Relationship Id="rId632" Type="http://schemas.openxmlformats.org/officeDocument/2006/relationships/customXml" Target="../ink/ink3468.xml"/><Relationship Id="rId271" Type="http://schemas.openxmlformats.org/officeDocument/2006/relationships/image" Target="../media/image2650.png"/><Relationship Id="rId674" Type="http://schemas.openxmlformats.org/officeDocument/2006/relationships/customXml" Target="../ink/ink3489.xml"/><Relationship Id="rId24" Type="http://schemas.openxmlformats.org/officeDocument/2006/relationships/customXml" Target="../ink/ink3164.xml"/><Relationship Id="rId66" Type="http://schemas.openxmlformats.org/officeDocument/2006/relationships/customXml" Target="../ink/ink3185.xml"/><Relationship Id="rId131" Type="http://schemas.openxmlformats.org/officeDocument/2006/relationships/image" Target="../media/image2580.png"/><Relationship Id="rId327" Type="http://schemas.openxmlformats.org/officeDocument/2006/relationships/image" Target="../media/image2678.png"/><Relationship Id="rId369" Type="http://schemas.openxmlformats.org/officeDocument/2006/relationships/image" Target="../media/image2699.png"/><Relationship Id="rId534" Type="http://schemas.openxmlformats.org/officeDocument/2006/relationships/customXml" Target="../ink/ink3419.xml"/><Relationship Id="rId576" Type="http://schemas.openxmlformats.org/officeDocument/2006/relationships/customXml" Target="../ink/ink3440.xml"/><Relationship Id="rId741" Type="http://schemas.openxmlformats.org/officeDocument/2006/relationships/image" Target="../media/image2884.png"/><Relationship Id="rId173" Type="http://schemas.openxmlformats.org/officeDocument/2006/relationships/image" Target="../media/image2601.png"/><Relationship Id="rId229" Type="http://schemas.openxmlformats.org/officeDocument/2006/relationships/image" Target="../media/image2629.png"/><Relationship Id="rId380" Type="http://schemas.openxmlformats.org/officeDocument/2006/relationships/customXml" Target="../ink/ink3342.xml"/><Relationship Id="rId436" Type="http://schemas.openxmlformats.org/officeDocument/2006/relationships/customXml" Target="../ink/ink3370.xml"/><Relationship Id="rId601" Type="http://schemas.openxmlformats.org/officeDocument/2006/relationships/image" Target="../media/image2814.png"/><Relationship Id="rId643" Type="http://schemas.openxmlformats.org/officeDocument/2006/relationships/image" Target="../media/image2835.png"/><Relationship Id="rId240" Type="http://schemas.openxmlformats.org/officeDocument/2006/relationships/customXml" Target="../ink/ink3272.xml"/><Relationship Id="rId478" Type="http://schemas.openxmlformats.org/officeDocument/2006/relationships/customXml" Target="../ink/ink3391.xml"/><Relationship Id="rId685" Type="http://schemas.openxmlformats.org/officeDocument/2006/relationships/image" Target="../media/image2856.png"/><Relationship Id="rId35" Type="http://schemas.openxmlformats.org/officeDocument/2006/relationships/image" Target="../media/image2532.png"/><Relationship Id="rId77" Type="http://schemas.openxmlformats.org/officeDocument/2006/relationships/image" Target="../media/image2553.png"/><Relationship Id="rId100" Type="http://schemas.openxmlformats.org/officeDocument/2006/relationships/customXml" Target="../ink/ink3202.xml"/><Relationship Id="rId282" Type="http://schemas.openxmlformats.org/officeDocument/2006/relationships/customXml" Target="../ink/ink3293.xml"/><Relationship Id="rId338" Type="http://schemas.openxmlformats.org/officeDocument/2006/relationships/customXml" Target="../ink/ink3321.xml"/><Relationship Id="rId503" Type="http://schemas.openxmlformats.org/officeDocument/2006/relationships/image" Target="../media/image2766.png"/><Relationship Id="rId545" Type="http://schemas.openxmlformats.org/officeDocument/2006/relationships/image" Target="../media/image2787.png"/><Relationship Id="rId587" Type="http://schemas.openxmlformats.org/officeDocument/2006/relationships/image" Target="../media/image2807.png"/><Relationship Id="rId710" Type="http://schemas.openxmlformats.org/officeDocument/2006/relationships/customXml" Target="../ink/ink3507.xml"/><Relationship Id="rId752" Type="http://schemas.openxmlformats.org/officeDocument/2006/relationships/customXml" Target="../ink/ink3528.xml"/><Relationship Id="rId8" Type="http://schemas.openxmlformats.org/officeDocument/2006/relationships/customXml" Target="../ink/ink3156.xml"/><Relationship Id="rId142" Type="http://schemas.openxmlformats.org/officeDocument/2006/relationships/customXml" Target="../ink/ink3223.xml"/><Relationship Id="rId184" Type="http://schemas.openxmlformats.org/officeDocument/2006/relationships/customXml" Target="../ink/ink3244.xml"/><Relationship Id="rId391" Type="http://schemas.openxmlformats.org/officeDocument/2006/relationships/image" Target="../media/image2710.png"/><Relationship Id="rId405" Type="http://schemas.openxmlformats.org/officeDocument/2006/relationships/image" Target="../media/image2717.png"/><Relationship Id="rId447" Type="http://schemas.openxmlformats.org/officeDocument/2006/relationships/image" Target="../media/image2738.png"/><Relationship Id="rId612" Type="http://schemas.openxmlformats.org/officeDocument/2006/relationships/customXml" Target="../ink/ink3458.xml"/><Relationship Id="rId251" Type="http://schemas.openxmlformats.org/officeDocument/2006/relationships/image" Target="../media/image2640.png"/><Relationship Id="rId489" Type="http://schemas.openxmlformats.org/officeDocument/2006/relationships/image" Target="../media/image2759.png"/><Relationship Id="rId654" Type="http://schemas.openxmlformats.org/officeDocument/2006/relationships/customXml" Target="../ink/ink3479.xml"/><Relationship Id="rId696" Type="http://schemas.openxmlformats.org/officeDocument/2006/relationships/customXml" Target="../ink/ink3500.xml"/><Relationship Id="rId46" Type="http://schemas.openxmlformats.org/officeDocument/2006/relationships/customXml" Target="../ink/ink3175.xml"/><Relationship Id="rId293" Type="http://schemas.openxmlformats.org/officeDocument/2006/relationships/image" Target="../media/image2661.png"/><Relationship Id="rId307" Type="http://schemas.openxmlformats.org/officeDocument/2006/relationships/image" Target="../media/image2668.png"/><Relationship Id="rId349" Type="http://schemas.openxmlformats.org/officeDocument/2006/relationships/image" Target="../media/image2689.png"/><Relationship Id="rId514" Type="http://schemas.openxmlformats.org/officeDocument/2006/relationships/customXml" Target="../ink/ink3409.xml"/><Relationship Id="rId556" Type="http://schemas.openxmlformats.org/officeDocument/2006/relationships/customXml" Target="../ink/ink3430.xml"/><Relationship Id="rId721" Type="http://schemas.openxmlformats.org/officeDocument/2006/relationships/image" Target="../media/image2874.png"/><Relationship Id="rId763" Type="http://schemas.openxmlformats.org/officeDocument/2006/relationships/image" Target="../media/image2895.png"/><Relationship Id="rId88" Type="http://schemas.openxmlformats.org/officeDocument/2006/relationships/customXml" Target="../ink/ink3196.xml"/><Relationship Id="rId111" Type="http://schemas.openxmlformats.org/officeDocument/2006/relationships/image" Target="../media/image2570.png"/><Relationship Id="rId153" Type="http://schemas.openxmlformats.org/officeDocument/2006/relationships/image" Target="../media/image2591.png"/><Relationship Id="rId195" Type="http://schemas.openxmlformats.org/officeDocument/2006/relationships/image" Target="../media/image2612.png"/><Relationship Id="rId209" Type="http://schemas.openxmlformats.org/officeDocument/2006/relationships/image" Target="../media/image2619.png"/><Relationship Id="rId360" Type="http://schemas.openxmlformats.org/officeDocument/2006/relationships/customXml" Target="../ink/ink3332.xml"/><Relationship Id="rId416" Type="http://schemas.openxmlformats.org/officeDocument/2006/relationships/customXml" Target="../ink/ink3360.xml"/><Relationship Id="rId598" Type="http://schemas.openxmlformats.org/officeDocument/2006/relationships/customXml" Target="../ink/ink3451.xml"/><Relationship Id="rId220" Type="http://schemas.openxmlformats.org/officeDocument/2006/relationships/customXml" Target="../ink/ink3262.xml"/><Relationship Id="rId458" Type="http://schemas.openxmlformats.org/officeDocument/2006/relationships/customXml" Target="../ink/ink3381.xml"/><Relationship Id="rId623" Type="http://schemas.openxmlformats.org/officeDocument/2006/relationships/image" Target="../media/image2825.png"/><Relationship Id="rId665" Type="http://schemas.openxmlformats.org/officeDocument/2006/relationships/image" Target="../media/image2846.png"/><Relationship Id="rId15" Type="http://schemas.openxmlformats.org/officeDocument/2006/relationships/image" Target="../media/image2522.png"/><Relationship Id="rId57" Type="http://schemas.openxmlformats.org/officeDocument/2006/relationships/image" Target="../media/image2543.png"/><Relationship Id="rId262" Type="http://schemas.openxmlformats.org/officeDocument/2006/relationships/customXml" Target="../ink/ink3283.xml"/><Relationship Id="rId318" Type="http://schemas.openxmlformats.org/officeDocument/2006/relationships/customXml" Target="../ink/ink3311.xml"/><Relationship Id="rId525" Type="http://schemas.openxmlformats.org/officeDocument/2006/relationships/image" Target="../media/image2777.png"/><Relationship Id="rId567" Type="http://schemas.openxmlformats.org/officeDocument/2006/relationships/image" Target="../media/image2798.png"/><Relationship Id="rId732" Type="http://schemas.openxmlformats.org/officeDocument/2006/relationships/customXml" Target="../ink/ink3518.xml"/><Relationship Id="rId99" Type="http://schemas.openxmlformats.org/officeDocument/2006/relationships/image" Target="../media/image2564.png"/><Relationship Id="rId122" Type="http://schemas.openxmlformats.org/officeDocument/2006/relationships/customXml" Target="../ink/ink3213.xml"/><Relationship Id="rId164" Type="http://schemas.openxmlformats.org/officeDocument/2006/relationships/customXml" Target="../ink/ink3234.xml"/><Relationship Id="rId371" Type="http://schemas.openxmlformats.org/officeDocument/2006/relationships/image" Target="../media/image2700.png"/><Relationship Id="rId774" Type="http://schemas.openxmlformats.org/officeDocument/2006/relationships/customXml" Target="../ink/ink3539.xml"/><Relationship Id="rId427" Type="http://schemas.openxmlformats.org/officeDocument/2006/relationships/image" Target="../media/image2728.png"/><Relationship Id="rId469" Type="http://schemas.openxmlformats.org/officeDocument/2006/relationships/image" Target="../media/image2749.png"/><Relationship Id="rId634" Type="http://schemas.openxmlformats.org/officeDocument/2006/relationships/customXml" Target="../ink/ink3469.xml"/><Relationship Id="rId676" Type="http://schemas.openxmlformats.org/officeDocument/2006/relationships/customXml" Target="../ink/ink3490.xml"/><Relationship Id="rId26" Type="http://schemas.openxmlformats.org/officeDocument/2006/relationships/customXml" Target="../ink/ink3165.xml"/><Relationship Id="rId231" Type="http://schemas.openxmlformats.org/officeDocument/2006/relationships/image" Target="../media/image2630.png"/><Relationship Id="rId273" Type="http://schemas.openxmlformats.org/officeDocument/2006/relationships/image" Target="../media/image2651.png"/><Relationship Id="rId329" Type="http://schemas.openxmlformats.org/officeDocument/2006/relationships/image" Target="../media/image2679.png"/><Relationship Id="rId480" Type="http://schemas.openxmlformats.org/officeDocument/2006/relationships/customXml" Target="../ink/ink3392.xml"/><Relationship Id="rId536" Type="http://schemas.openxmlformats.org/officeDocument/2006/relationships/customXml" Target="../ink/ink3420.xml"/><Relationship Id="rId701" Type="http://schemas.openxmlformats.org/officeDocument/2006/relationships/image" Target="../media/image2864.png"/><Relationship Id="rId68" Type="http://schemas.openxmlformats.org/officeDocument/2006/relationships/customXml" Target="../ink/ink3186.xml"/><Relationship Id="rId133" Type="http://schemas.openxmlformats.org/officeDocument/2006/relationships/image" Target="../media/image2581.png"/><Relationship Id="rId175" Type="http://schemas.openxmlformats.org/officeDocument/2006/relationships/image" Target="../media/image2602.png"/><Relationship Id="rId340" Type="http://schemas.openxmlformats.org/officeDocument/2006/relationships/customXml" Target="../ink/ink3322.xml"/><Relationship Id="rId578" Type="http://schemas.openxmlformats.org/officeDocument/2006/relationships/customXml" Target="../ink/ink3441.xml"/><Relationship Id="rId743" Type="http://schemas.openxmlformats.org/officeDocument/2006/relationships/image" Target="../media/image2885.png"/><Relationship Id="rId200" Type="http://schemas.openxmlformats.org/officeDocument/2006/relationships/customXml" Target="../ink/ink3252.xml"/><Relationship Id="rId382" Type="http://schemas.openxmlformats.org/officeDocument/2006/relationships/customXml" Target="../ink/ink3343.xml"/><Relationship Id="rId438" Type="http://schemas.openxmlformats.org/officeDocument/2006/relationships/customXml" Target="../ink/ink3371.xml"/><Relationship Id="rId603" Type="http://schemas.openxmlformats.org/officeDocument/2006/relationships/image" Target="../media/image2815.png"/><Relationship Id="rId645" Type="http://schemas.openxmlformats.org/officeDocument/2006/relationships/image" Target="../media/image2836.png"/><Relationship Id="rId687" Type="http://schemas.openxmlformats.org/officeDocument/2006/relationships/image" Target="../media/image2857.png"/><Relationship Id="rId242" Type="http://schemas.openxmlformats.org/officeDocument/2006/relationships/customXml" Target="../ink/ink3273.xml"/><Relationship Id="rId284" Type="http://schemas.openxmlformats.org/officeDocument/2006/relationships/customXml" Target="../ink/ink3294.xml"/><Relationship Id="rId491" Type="http://schemas.openxmlformats.org/officeDocument/2006/relationships/image" Target="../media/image2760.png"/><Relationship Id="rId505" Type="http://schemas.openxmlformats.org/officeDocument/2006/relationships/image" Target="../media/image2767.png"/><Relationship Id="rId712" Type="http://schemas.openxmlformats.org/officeDocument/2006/relationships/customXml" Target="../ink/ink3508.xml"/><Relationship Id="rId37" Type="http://schemas.openxmlformats.org/officeDocument/2006/relationships/image" Target="../media/image2533.png"/><Relationship Id="rId79" Type="http://schemas.openxmlformats.org/officeDocument/2006/relationships/image" Target="../media/image2554.png"/><Relationship Id="rId102" Type="http://schemas.openxmlformats.org/officeDocument/2006/relationships/customXml" Target="../ink/ink3203.xml"/><Relationship Id="rId144" Type="http://schemas.openxmlformats.org/officeDocument/2006/relationships/customXml" Target="../ink/ink3224.xml"/><Relationship Id="rId547" Type="http://schemas.openxmlformats.org/officeDocument/2006/relationships/image" Target="../media/image2788.png"/><Relationship Id="rId589" Type="http://schemas.openxmlformats.org/officeDocument/2006/relationships/image" Target="../media/image2808.png"/><Relationship Id="rId754" Type="http://schemas.openxmlformats.org/officeDocument/2006/relationships/customXml" Target="../ink/ink3529.xml"/><Relationship Id="rId90" Type="http://schemas.openxmlformats.org/officeDocument/2006/relationships/customXml" Target="../ink/ink3197.xml"/><Relationship Id="rId186" Type="http://schemas.openxmlformats.org/officeDocument/2006/relationships/customXml" Target="../ink/ink3245.xml"/><Relationship Id="rId351" Type="http://schemas.openxmlformats.org/officeDocument/2006/relationships/image" Target="../media/image2690.png"/><Relationship Id="rId393" Type="http://schemas.openxmlformats.org/officeDocument/2006/relationships/image" Target="../media/image2711.png"/><Relationship Id="rId407" Type="http://schemas.openxmlformats.org/officeDocument/2006/relationships/image" Target="../media/image2718.png"/><Relationship Id="rId449" Type="http://schemas.openxmlformats.org/officeDocument/2006/relationships/image" Target="../media/image2739.png"/><Relationship Id="rId614" Type="http://schemas.openxmlformats.org/officeDocument/2006/relationships/customXml" Target="../ink/ink3459.xml"/><Relationship Id="rId656" Type="http://schemas.openxmlformats.org/officeDocument/2006/relationships/customXml" Target="../ink/ink3480.xml"/><Relationship Id="rId211" Type="http://schemas.openxmlformats.org/officeDocument/2006/relationships/image" Target="../media/image2620.png"/><Relationship Id="rId253" Type="http://schemas.openxmlformats.org/officeDocument/2006/relationships/image" Target="../media/image2641.png"/><Relationship Id="rId295" Type="http://schemas.openxmlformats.org/officeDocument/2006/relationships/image" Target="../media/image2662.png"/><Relationship Id="rId309" Type="http://schemas.openxmlformats.org/officeDocument/2006/relationships/image" Target="../media/image2669.png"/><Relationship Id="rId460" Type="http://schemas.openxmlformats.org/officeDocument/2006/relationships/customXml" Target="../ink/ink3382.xml"/><Relationship Id="rId516" Type="http://schemas.openxmlformats.org/officeDocument/2006/relationships/customXml" Target="../ink/ink3410.xml"/><Relationship Id="rId698" Type="http://schemas.openxmlformats.org/officeDocument/2006/relationships/customXml" Target="../ink/ink3501.xml"/><Relationship Id="rId48" Type="http://schemas.openxmlformats.org/officeDocument/2006/relationships/customXml" Target="../ink/ink3176.xml"/><Relationship Id="rId113" Type="http://schemas.openxmlformats.org/officeDocument/2006/relationships/image" Target="../media/image2571.png"/><Relationship Id="rId320" Type="http://schemas.openxmlformats.org/officeDocument/2006/relationships/customXml" Target="../ink/ink3312.xml"/><Relationship Id="rId558" Type="http://schemas.openxmlformats.org/officeDocument/2006/relationships/customXml" Target="../ink/ink3431.xml"/><Relationship Id="rId723" Type="http://schemas.openxmlformats.org/officeDocument/2006/relationships/image" Target="../media/image2875.png"/><Relationship Id="rId765" Type="http://schemas.openxmlformats.org/officeDocument/2006/relationships/image" Target="../media/image2896.png"/><Relationship Id="rId155" Type="http://schemas.openxmlformats.org/officeDocument/2006/relationships/image" Target="../media/image2592.png"/><Relationship Id="rId197" Type="http://schemas.openxmlformats.org/officeDocument/2006/relationships/image" Target="../media/image2613.png"/><Relationship Id="rId362" Type="http://schemas.openxmlformats.org/officeDocument/2006/relationships/customXml" Target="../ink/ink3333.xml"/><Relationship Id="rId418" Type="http://schemas.openxmlformats.org/officeDocument/2006/relationships/customXml" Target="../ink/ink3361.xml"/><Relationship Id="rId625" Type="http://schemas.openxmlformats.org/officeDocument/2006/relationships/image" Target="../media/image2826.png"/><Relationship Id="rId222" Type="http://schemas.openxmlformats.org/officeDocument/2006/relationships/customXml" Target="../ink/ink3263.xml"/><Relationship Id="rId264" Type="http://schemas.openxmlformats.org/officeDocument/2006/relationships/customXml" Target="../ink/ink3284.xml"/><Relationship Id="rId471" Type="http://schemas.openxmlformats.org/officeDocument/2006/relationships/image" Target="../media/image2750.png"/><Relationship Id="rId667" Type="http://schemas.openxmlformats.org/officeDocument/2006/relationships/image" Target="../media/image2847.png"/><Relationship Id="rId17" Type="http://schemas.openxmlformats.org/officeDocument/2006/relationships/image" Target="../media/image2523.png"/><Relationship Id="rId59" Type="http://schemas.openxmlformats.org/officeDocument/2006/relationships/image" Target="../media/image2544.png"/><Relationship Id="rId124" Type="http://schemas.openxmlformats.org/officeDocument/2006/relationships/customXml" Target="../ink/ink3214.xml"/><Relationship Id="rId527" Type="http://schemas.openxmlformats.org/officeDocument/2006/relationships/image" Target="../media/image2778.png"/><Relationship Id="rId569" Type="http://schemas.openxmlformats.org/officeDocument/2006/relationships/image" Target="../media/image2799.png"/><Relationship Id="rId734" Type="http://schemas.openxmlformats.org/officeDocument/2006/relationships/customXml" Target="../ink/ink3519.xml"/><Relationship Id="rId776" Type="http://schemas.openxmlformats.org/officeDocument/2006/relationships/customXml" Target="../ink/ink3540.xml"/><Relationship Id="rId70" Type="http://schemas.openxmlformats.org/officeDocument/2006/relationships/customXml" Target="../ink/ink3187.xml"/><Relationship Id="rId166" Type="http://schemas.openxmlformats.org/officeDocument/2006/relationships/customXml" Target="../ink/ink3235.xml"/><Relationship Id="rId331" Type="http://schemas.openxmlformats.org/officeDocument/2006/relationships/image" Target="../media/image2680.png"/><Relationship Id="rId373" Type="http://schemas.openxmlformats.org/officeDocument/2006/relationships/image" Target="../media/image2701.png"/><Relationship Id="rId429" Type="http://schemas.openxmlformats.org/officeDocument/2006/relationships/image" Target="../media/image2729.png"/><Relationship Id="rId580" Type="http://schemas.openxmlformats.org/officeDocument/2006/relationships/customXml" Target="../ink/ink3442.xml"/><Relationship Id="rId636" Type="http://schemas.openxmlformats.org/officeDocument/2006/relationships/customXml" Target="../ink/ink3470.xml"/><Relationship Id="rId1" Type="http://schemas.openxmlformats.org/officeDocument/2006/relationships/slideLayout" Target="../slideLayouts/slideLayout7.xml"/><Relationship Id="rId233" Type="http://schemas.openxmlformats.org/officeDocument/2006/relationships/image" Target="../media/image2631.png"/><Relationship Id="rId440" Type="http://schemas.openxmlformats.org/officeDocument/2006/relationships/customXml" Target="../ink/ink3372.xml"/><Relationship Id="rId678" Type="http://schemas.openxmlformats.org/officeDocument/2006/relationships/customXml" Target="../ink/ink3491.xml"/><Relationship Id="rId28" Type="http://schemas.openxmlformats.org/officeDocument/2006/relationships/customXml" Target="../ink/ink3166.xml"/><Relationship Id="rId275" Type="http://schemas.openxmlformats.org/officeDocument/2006/relationships/image" Target="../media/image2652.png"/><Relationship Id="rId300" Type="http://schemas.openxmlformats.org/officeDocument/2006/relationships/customXml" Target="../ink/ink3302.xml"/><Relationship Id="rId482" Type="http://schemas.openxmlformats.org/officeDocument/2006/relationships/customXml" Target="../ink/ink3393.xml"/><Relationship Id="rId538" Type="http://schemas.openxmlformats.org/officeDocument/2006/relationships/customXml" Target="../ink/ink3421.xml"/><Relationship Id="rId703" Type="http://schemas.openxmlformats.org/officeDocument/2006/relationships/image" Target="../media/image2865.png"/><Relationship Id="rId745" Type="http://schemas.openxmlformats.org/officeDocument/2006/relationships/image" Target="../media/image2886.png"/><Relationship Id="rId81" Type="http://schemas.openxmlformats.org/officeDocument/2006/relationships/image" Target="../media/image2555.png"/><Relationship Id="rId135" Type="http://schemas.openxmlformats.org/officeDocument/2006/relationships/image" Target="../media/image2582.png"/><Relationship Id="rId177" Type="http://schemas.openxmlformats.org/officeDocument/2006/relationships/image" Target="../media/image2603.png"/><Relationship Id="rId342" Type="http://schemas.openxmlformats.org/officeDocument/2006/relationships/customXml" Target="../ink/ink3323.xml"/><Relationship Id="rId384" Type="http://schemas.openxmlformats.org/officeDocument/2006/relationships/customXml" Target="../ink/ink3344.xml"/><Relationship Id="rId591" Type="http://schemas.openxmlformats.org/officeDocument/2006/relationships/image" Target="../media/image2809.png"/><Relationship Id="rId605" Type="http://schemas.openxmlformats.org/officeDocument/2006/relationships/image" Target="../media/image2816.png"/><Relationship Id="rId202" Type="http://schemas.openxmlformats.org/officeDocument/2006/relationships/customXml" Target="../ink/ink3253.xml"/><Relationship Id="rId244" Type="http://schemas.openxmlformats.org/officeDocument/2006/relationships/customXml" Target="../ink/ink3274.xml"/><Relationship Id="rId647" Type="http://schemas.openxmlformats.org/officeDocument/2006/relationships/image" Target="../media/image2837.png"/><Relationship Id="rId689" Type="http://schemas.openxmlformats.org/officeDocument/2006/relationships/image" Target="../media/image2858.png"/><Relationship Id="rId39" Type="http://schemas.openxmlformats.org/officeDocument/2006/relationships/image" Target="../media/image2534.png"/><Relationship Id="rId286" Type="http://schemas.openxmlformats.org/officeDocument/2006/relationships/customXml" Target="../ink/ink3295.xml"/><Relationship Id="rId451" Type="http://schemas.openxmlformats.org/officeDocument/2006/relationships/image" Target="../media/image2740.png"/><Relationship Id="rId493" Type="http://schemas.openxmlformats.org/officeDocument/2006/relationships/image" Target="../media/image2761.png"/><Relationship Id="rId507" Type="http://schemas.openxmlformats.org/officeDocument/2006/relationships/image" Target="../media/image2768.png"/><Relationship Id="rId549" Type="http://schemas.openxmlformats.org/officeDocument/2006/relationships/image" Target="../media/image2789.png"/><Relationship Id="rId714" Type="http://schemas.openxmlformats.org/officeDocument/2006/relationships/customXml" Target="../ink/ink3509.xml"/><Relationship Id="rId756" Type="http://schemas.openxmlformats.org/officeDocument/2006/relationships/customXml" Target="../ink/ink3530.xml"/><Relationship Id="rId50" Type="http://schemas.openxmlformats.org/officeDocument/2006/relationships/customXml" Target="../ink/ink3177.xml"/><Relationship Id="rId104" Type="http://schemas.openxmlformats.org/officeDocument/2006/relationships/customXml" Target="../ink/ink3204.xml"/><Relationship Id="rId146" Type="http://schemas.openxmlformats.org/officeDocument/2006/relationships/customXml" Target="../ink/ink3225.xml"/><Relationship Id="rId188" Type="http://schemas.openxmlformats.org/officeDocument/2006/relationships/customXml" Target="../ink/ink3246.xml"/><Relationship Id="rId311" Type="http://schemas.openxmlformats.org/officeDocument/2006/relationships/image" Target="../media/image2670.png"/><Relationship Id="rId353" Type="http://schemas.openxmlformats.org/officeDocument/2006/relationships/image" Target="../media/image2691.png"/><Relationship Id="rId395" Type="http://schemas.openxmlformats.org/officeDocument/2006/relationships/image" Target="../media/image2712.png"/><Relationship Id="rId409" Type="http://schemas.openxmlformats.org/officeDocument/2006/relationships/image" Target="../media/image2719.png"/><Relationship Id="rId560" Type="http://schemas.openxmlformats.org/officeDocument/2006/relationships/customXml" Target="../ink/ink3432.xml"/><Relationship Id="rId92" Type="http://schemas.openxmlformats.org/officeDocument/2006/relationships/customXml" Target="../ink/ink3198.xml"/><Relationship Id="rId213" Type="http://schemas.openxmlformats.org/officeDocument/2006/relationships/image" Target="../media/image2621.png"/><Relationship Id="rId420" Type="http://schemas.openxmlformats.org/officeDocument/2006/relationships/customXml" Target="../ink/ink3362.xml"/><Relationship Id="rId616" Type="http://schemas.openxmlformats.org/officeDocument/2006/relationships/customXml" Target="../ink/ink3460.xml"/><Relationship Id="rId658" Type="http://schemas.openxmlformats.org/officeDocument/2006/relationships/customXml" Target="../ink/ink3481.xml"/><Relationship Id="rId255" Type="http://schemas.openxmlformats.org/officeDocument/2006/relationships/image" Target="../media/image2642.png"/><Relationship Id="rId297" Type="http://schemas.openxmlformats.org/officeDocument/2006/relationships/image" Target="../media/image2663.png"/><Relationship Id="rId462" Type="http://schemas.openxmlformats.org/officeDocument/2006/relationships/customXml" Target="../ink/ink3383.xml"/><Relationship Id="rId518" Type="http://schemas.openxmlformats.org/officeDocument/2006/relationships/customXml" Target="../ink/ink3411.xml"/><Relationship Id="rId725" Type="http://schemas.openxmlformats.org/officeDocument/2006/relationships/image" Target="../media/image2876.png"/><Relationship Id="rId115" Type="http://schemas.openxmlformats.org/officeDocument/2006/relationships/image" Target="../media/image2572.png"/><Relationship Id="rId157" Type="http://schemas.openxmlformats.org/officeDocument/2006/relationships/image" Target="../media/image2593.png"/><Relationship Id="rId322" Type="http://schemas.openxmlformats.org/officeDocument/2006/relationships/customXml" Target="../ink/ink3313.xml"/><Relationship Id="rId364" Type="http://schemas.openxmlformats.org/officeDocument/2006/relationships/customXml" Target="../ink/ink3334.xml"/><Relationship Id="rId767" Type="http://schemas.openxmlformats.org/officeDocument/2006/relationships/image" Target="../media/image2897.png"/><Relationship Id="rId61" Type="http://schemas.openxmlformats.org/officeDocument/2006/relationships/image" Target="../media/image2545.png"/><Relationship Id="rId199" Type="http://schemas.openxmlformats.org/officeDocument/2006/relationships/image" Target="../media/image2614.png"/><Relationship Id="rId571" Type="http://schemas.openxmlformats.org/officeDocument/2006/relationships/image" Target="../media/image2800.png"/><Relationship Id="rId627" Type="http://schemas.openxmlformats.org/officeDocument/2006/relationships/image" Target="../media/image2827.png"/><Relationship Id="rId669" Type="http://schemas.openxmlformats.org/officeDocument/2006/relationships/image" Target="../media/image2848.png"/><Relationship Id="rId19" Type="http://schemas.openxmlformats.org/officeDocument/2006/relationships/image" Target="../media/image2524.png"/><Relationship Id="rId224" Type="http://schemas.openxmlformats.org/officeDocument/2006/relationships/customXml" Target="../ink/ink3264.xml"/><Relationship Id="rId266" Type="http://schemas.openxmlformats.org/officeDocument/2006/relationships/customXml" Target="../ink/ink3285.xml"/><Relationship Id="rId431" Type="http://schemas.openxmlformats.org/officeDocument/2006/relationships/image" Target="../media/image2730.png"/><Relationship Id="rId473" Type="http://schemas.openxmlformats.org/officeDocument/2006/relationships/image" Target="../media/image2751.png"/><Relationship Id="rId529" Type="http://schemas.openxmlformats.org/officeDocument/2006/relationships/image" Target="../media/image2779.png"/><Relationship Id="rId680" Type="http://schemas.openxmlformats.org/officeDocument/2006/relationships/customXml" Target="../ink/ink3492.xml"/><Relationship Id="rId736" Type="http://schemas.openxmlformats.org/officeDocument/2006/relationships/customXml" Target="../ink/ink3520.xml"/><Relationship Id="rId30" Type="http://schemas.openxmlformats.org/officeDocument/2006/relationships/customXml" Target="../ink/ink3167.xml"/><Relationship Id="rId126" Type="http://schemas.openxmlformats.org/officeDocument/2006/relationships/customXml" Target="../ink/ink3215.xml"/><Relationship Id="rId168" Type="http://schemas.openxmlformats.org/officeDocument/2006/relationships/customXml" Target="../ink/ink3236.xml"/><Relationship Id="rId333" Type="http://schemas.openxmlformats.org/officeDocument/2006/relationships/image" Target="../media/image2681.png"/><Relationship Id="rId540" Type="http://schemas.openxmlformats.org/officeDocument/2006/relationships/customXml" Target="../ink/ink3422.xml"/><Relationship Id="rId72" Type="http://schemas.openxmlformats.org/officeDocument/2006/relationships/customXml" Target="../ink/ink3188.xml"/><Relationship Id="rId375" Type="http://schemas.openxmlformats.org/officeDocument/2006/relationships/image" Target="../media/image2702.png"/><Relationship Id="rId582" Type="http://schemas.openxmlformats.org/officeDocument/2006/relationships/customXml" Target="../ink/ink3443.xml"/><Relationship Id="rId638" Type="http://schemas.openxmlformats.org/officeDocument/2006/relationships/customXml" Target="../ink/ink3471.xml"/><Relationship Id="rId3" Type="http://schemas.openxmlformats.org/officeDocument/2006/relationships/image" Target="../media/image2516.png"/><Relationship Id="rId235" Type="http://schemas.openxmlformats.org/officeDocument/2006/relationships/image" Target="../media/image2632.png"/><Relationship Id="rId277" Type="http://schemas.openxmlformats.org/officeDocument/2006/relationships/image" Target="../media/image2653.png"/><Relationship Id="rId400" Type="http://schemas.openxmlformats.org/officeDocument/2006/relationships/customXml" Target="../ink/ink3352.xml"/><Relationship Id="rId442" Type="http://schemas.openxmlformats.org/officeDocument/2006/relationships/customXml" Target="../ink/ink3373.xml"/><Relationship Id="rId484" Type="http://schemas.openxmlformats.org/officeDocument/2006/relationships/customXml" Target="../ink/ink3394.xml"/><Relationship Id="rId705" Type="http://schemas.openxmlformats.org/officeDocument/2006/relationships/image" Target="../media/image2866.png"/><Relationship Id="rId137" Type="http://schemas.openxmlformats.org/officeDocument/2006/relationships/image" Target="../media/image2583.png"/><Relationship Id="rId302" Type="http://schemas.openxmlformats.org/officeDocument/2006/relationships/customXml" Target="../ink/ink3303.xml"/><Relationship Id="rId344" Type="http://schemas.openxmlformats.org/officeDocument/2006/relationships/customXml" Target="../ink/ink3324.xml"/><Relationship Id="rId691" Type="http://schemas.openxmlformats.org/officeDocument/2006/relationships/image" Target="../media/image2859.png"/><Relationship Id="rId747" Type="http://schemas.openxmlformats.org/officeDocument/2006/relationships/image" Target="../media/image2887.png"/><Relationship Id="rId41" Type="http://schemas.openxmlformats.org/officeDocument/2006/relationships/image" Target="../media/image2535.png"/><Relationship Id="rId83" Type="http://schemas.openxmlformats.org/officeDocument/2006/relationships/image" Target="../media/image2556.png"/><Relationship Id="rId179" Type="http://schemas.openxmlformats.org/officeDocument/2006/relationships/image" Target="../media/image2604.png"/><Relationship Id="rId386" Type="http://schemas.openxmlformats.org/officeDocument/2006/relationships/customXml" Target="../ink/ink3345.xml"/><Relationship Id="rId551" Type="http://schemas.openxmlformats.org/officeDocument/2006/relationships/image" Target="../media/image2790.png"/><Relationship Id="rId593" Type="http://schemas.openxmlformats.org/officeDocument/2006/relationships/image" Target="../media/image2810.png"/><Relationship Id="rId607" Type="http://schemas.openxmlformats.org/officeDocument/2006/relationships/image" Target="../media/image2817.png"/><Relationship Id="rId649" Type="http://schemas.openxmlformats.org/officeDocument/2006/relationships/image" Target="../media/image2838.png"/><Relationship Id="rId190" Type="http://schemas.openxmlformats.org/officeDocument/2006/relationships/customXml" Target="../ink/ink3247.xml"/><Relationship Id="rId204" Type="http://schemas.openxmlformats.org/officeDocument/2006/relationships/customXml" Target="../ink/ink3254.xml"/><Relationship Id="rId246" Type="http://schemas.openxmlformats.org/officeDocument/2006/relationships/customXml" Target="../ink/ink3275.xml"/><Relationship Id="rId288" Type="http://schemas.openxmlformats.org/officeDocument/2006/relationships/customXml" Target="../ink/ink3296.xml"/><Relationship Id="rId411" Type="http://schemas.openxmlformats.org/officeDocument/2006/relationships/image" Target="../media/image2720.png"/><Relationship Id="rId453" Type="http://schemas.openxmlformats.org/officeDocument/2006/relationships/image" Target="../media/image2741.png"/><Relationship Id="rId509" Type="http://schemas.openxmlformats.org/officeDocument/2006/relationships/image" Target="../media/image2769.png"/><Relationship Id="rId660" Type="http://schemas.openxmlformats.org/officeDocument/2006/relationships/customXml" Target="../ink/ink3482.xml"/><Relationship Id="rId106" Type="http://schemas.openxmlformats.org/officeDocument/2006/relationships/customXml" Target="../ink/ink3205.xml"/><Relationship Id="rId313" Type="http://schemas.openxmlformats.org/officeDocument/2006/relationships/image" Target="../media/image2671.png"/><Relationship Id="rId495" Type="http://schemas.openxmlformats.org/officeDocument/2006/relationships/image" Target="../media/image2762.png"/><Relationship Id="rId716" Type="http://schemas.openxmlformats.org/officeDocument/2006/relationships/customXml" Target="../ink/ink3510.xml"/><Relationship Id="rId758" Type="http://schemas.openxmlformats.org/officeDocument/2006/relationships/customXml" Target="../ink/ink3531.xml"/><Relationship Id="rId10" Type="http://schemas.openxmlformats.org/officeDocument/2006/relationships/customXml" Target="../ink/ink3157.xml"/><Relationship Id="rId52" Type="http://schemas.openxmlformats.org/officeDocument/2006/relationships/customXml" Target="../ink/ink3178.xml"/><Relationship Id="rId94" Type="http://schemas.openxmlformats.org/officeDocument/2006/relationships/customXml" Target="../ink/ink3199.xml"/><Relationship Id="rId148" Type="http://schemas.openxmlformats.org/officeDocument/2006/relationships/customXml" Target="../ink/ink3226.xml"/><Relationship Id="rId355" Type="http://schemas.openxmlformats.org/officeDocument/2006/relationships/image" Target="../media/image2692.png"/><Relationship Id="rId397" Type="http://schemas.openxmlformats.org/officeDocument/2006/relationships/image" Target="../media/image2713.png"/><Relationship Id="rId520" Type="http://schemas.openxmlformats.org/officeDocument/2006/relationships/customXml" Target="../ink/ink3412.xml"/><Relationship Id="rId562" Type="http://schemas.openxmlformats.org/officeDocument/2006/relationships/customXml" Target="../ink/ink3433.xml"/><Relationship Id="rId618" Type="http://schemas.openxmlformats.org/officeDocument/2006/relationships/customXml" Target="../ink/ink3461.xml"/><Relationship Id="rId215" Type="http://schemas.openxmlformats.org/officeDocument/2006/relationships/image" Target="../media/image2622.png"/><Relationship Id="rId257" Type="http://schemas.openxmlformats.org/officeDocument/2006/relationships/image" Target="../media/image2643.png"/><Relationship Id="rId422" Type="http://schemas.openxmlformats.org/officeDocument/2006/relationships/customXml" Target="../ink/ink3363.xml"/><Relationship Id="rId464" Type="http://schemas.openxmlformats.org/officeDocument/2006/relationships/customXml" Target="../ink/ink3384.xml"/><Relationship Id="rId299" Type="http://schemas.openxmlformats.org/officeDocument/2006/relationships/image" Target="../media/image2664.png"/><Relationship Id="rId727" Type="http://schemas.openxmlformats.org/officeDocument/2006/relationships/image" Target="../media/image2877.png"/><Relationship Id="rId63" Type="http://schemas.openxmlformats.org/officeDocument/2006/relationships/image" Target="../media/image2546.png"/><Relationship Id="rId159" Type="http://schemas.openxmlformats.org/officeDocument/2006/relationships/image" Target="../media/image2594.png"/><Relationship Id="rId366" Type="http://schemas.openxmlformats.org/officeDocument/2006/relationships/customXml" Target="../ink/ink3335.xml"/><Relationship Id="rId573" Type="http://schemas.openxmlformats.org/officeDocument/2006/relationships/image" Target="../media/image2801.png"/><Relationship Id="rId226" Type="http://schemas.openxmlformats.org/officeDocument/2006/relationships/customXml" Target="../ink/ink3265.xml"/><Relationship Id="rId433" Type="http://schemas.openxmlformats.org/officeDocument/2006/relationships/image" Target="../media/image2731.png"/><Relationship Id="rId640" Type="http://schemas.openxmlformats.org/officeDocument/2006/relationships/customXml" Target="../ink/ink3472.xml"/><Relationship Id="rId738" Type="http://schemas.openxmlformats.org/officeDocument/2006/relationships/customXml" Target="../ink/ink3521.xml"/><Relationship Id="rId74" Type="http://schemas.openxmlformats.org/officeDocument/2006/relationships/customXml" Target="../ink/ink3189.xml"/><Relationship Id="rId377" Type="http://schemas.openxmlformats.org/officeDocument/2006/relationships/image" Target="../media/image2703.png"/><Relationship Id="rId500" Type="http://schemas.openxmlformats.org/officeDocument/2006/relationships/customXml" Target="../ink/ink3402.xml"/><Relationship Id="rId584" Type="http://schemas.openxmlformats.org/officeDocument/2006/relationships/customXml" Target="../ink/ink3444.xml"/><Relationship Id="rId5" Type="http://schemas.openxmlformats.org/officeDocument/2006/relationships/image" Target="../media/image2517.png"/><Relationship Id="rId237" Type="http://schemas.openxmlformats.org/officeDocument/2006/relationships/image" Target="../media/image2633.png"/><Relationship Id="rId444" Type="http://schemas.openxmlformats.org/officeDocument/2006/relationships/customXml" Target="../ink/ink3374.xml"/><Relationship Id="rId651" Type="http://schemas.openxmlformats.org/officeDocument/2006/relationships/image" Target="../media/image2839.png"/><Relationship Id="rId749" Type="http://schemas.openxmlformats.org/officeDocument/2006/relationships/image" Target="../media/image2888.png"/><Relationship Id="rId290" Type="http://schemas.openxmlformats.org/officeDocument/2006/relationships/customXml" Target="../ink/ink3297.xml"/><Relationship Id="rId304" Type="http://schemas.openxmlformats.org/officeDocument/2006/relationships/customXml" Target="../ink/ink3304.xml"/><Relationship Id="rId388" Type="http://schemas.openxmlformats.org/officeDocument/2006/relationships/customXml" Target="../ink/ink3346.xml"/><Relationship Id="rId511" Type="http://schemas.openxmlformats.org/officeDocument/2006/relationships/image" Target="../media/image2770.png"/><Relationship Id="rId609" Type="http://schemas.openxmlformats.org/officeDocument/2006/relationships/image" Target="../media/image2818.png"/><Relationship Id="rId85" Type="http://schemas.openxmlformats.org/officeDocument/2006/relationships/image" Target="../media/image2557.png"/><Relationship Id="rId150" Type="http://schemas.openxmlformats.org/officeDocument/2006/relationships/customXml" Target="../ink/ink3227.xml"/><Relationship Id="rId595" Type="http://schemas.openxmlformats.org/officeDocument/2006/relationships/image" Target="../media/image2811.png"/><Relationship Id="rId248" Type="http://schemas.openxmlformats.org/officeDocument/2006/relationships/customXml" Target="../ink/ink3276.xml"/><Relationship Id="rId455" Type="http://schemas.openxmlformats.org/officeDocument/2006/relationships/image" Target="../media/image2742.png"/><Relationship Id="rId662" Type="http://schemas.openxmlformats.org/officeDocument/2006/relationships/customXml" Target="../ink/ink3483.xml"/><Relationship Id="rId12" Type="http://schemas.openxmlformats.org/officeDocument/2006/relationships/customXml" Target="../ink/ink3158.xml"/><Relationship Id="rId108" Type="http://schemas.openxmlformats.org/officeDocument/2006/relationships/customXml" Target="../ink/ink3206.xml"/><Relationship Id="rId315" Type="http://schemas.openxmlformats.org/officeDocument/2006/relationships/image" Target="../media/image2672.png"/><Relationship Id="rId522" Type="http://schemas.openxmlformats.org/officeDocument/2006/relationships/customXml" Target="../ink/ink3413.xml"/><Relationship Id="rId96" Type="http://schemas.openxmlformats.org/officeDocument/2006/relationships/customXml" Target="../ink/ink3200.xml"/><Relationship Id="rId161" Type="http://schemas.openxmlformats.org/officeDocument/2006/relationships/image" Target="../media/image2595.png"/><Relationship Id="rId399" Type="http://schemas.openxmlformats.org/officeDocument/2006/relationships/image" Target="../media/image2714.png"/><Relationship Id="rId259" Type="http://schemas.openxmlformats.org/officeDocument/2006/relationships/image" Target="../media/image2644.png"/><Relationship Id="rId466" Type="http://schemas.openxmlformats.org/officeDocument/2006/relationships/customXml" Target="../ink/ink3385.xml"/><Relationship Id="rId673" Type="http://schemas.openxmlformats.org/officeDocument/2006/relationships/image" Target="../media/image2850.png"/><Relationship Id="rId23" Type="http://schemas.openxmlformats.org/officeDocument/2006/relationships/image" Target="../media/image2526.png"/><Relationship Id="rId119" Type="http://schemas.openxmlformats.org/officeDocument/2006/relationships/image" Target="../media/image2574.png"/><Relationship Id="rId326" Type="http://schemas.openxmlformats.org/officeDocument/2006/relationships/customXml" Target="../ink/ink3315.xml"/><Relationship Id="rId533" Type="http://schemas.openxmlformats.org/officeDocument/2006/relationships/image" Target="../media/image2781.png"/><Relationship Id="rId740" Type="http://schemas.openxmlformats.org/officeDocument/2006/relationships/customXml" Target="../ink/ink3522.xml"/><Relationship Id="rId172" Type="http://schemas.openxmlformats.org/officeDocument/2006/relationships/customXml" Target="../ink/ink3238.xml"/><Relationship Id="rId477" Type="http://schemas.openxmlformats.org/officeDocument/2006/relationships/image" Target="../media/image2753.png"/><Relationship Id="rId600" Type="http://schemas.openxmlformats.org/officeDocument/2006/relationships/customXml" Target="../ink/ink3452.xml"/><Relationship Id="rId684" Type="http://schemas.openxmlformats.org/officeDocument/2006/relationships/customXml" Target="../ink/ink3494.xml"/><Relationship Id="rId337" Type="http://schemas.openxmlformats.org/officeDocument/2006/relationships/image" Target="../media/image2683.png"/><Relationship Id="rId34" Type="http://schemas.openxmlformats.org/officeDocument/2006/relationships/customXml" Target="../ink/ink3169.xml"/><Relationship Id="rId544" Type="http://schemas.openxmlformats.org/officeDocument/2006/relationships/customXml" Target="../ink/ink3424.xml"/><Relationship Id="rId751" Type="http://schemas.openxmlformats.org/officeDocument/2006/relationships/image" Target="../media/image2889.png"/><Relationship Id="rId183" Type="http://schemas.openxmlformats.org/officeDocument/2006/relationships/image" Target="../media/image2606.png"/><Relationship Id="rId390" Type="http://schemas.openxmlformats.org/officeDocument/2006/relationships/customXml" Target="../ink/ink3347.xml"/><Relationship Id="rId404" Type="http://schemas.openxmlformats.org/officeDocument/2006/relationships/customXml" Target="../ink/ink3354.xml"/><Relationship Id="rId611" Type="http://schemas.openxmlformats.org/officeDocument/2006/relationships/image" Target="../media/image2819.png"/><Relationship Id="rId250" Type="http://schemas.openxmlformats.org/officeDocument/2006/relationships/customXml" Target="../ink/ink3277.xml"/><Relationship Id="rId488" Type="http://schemas.openxmlformats.org/officeDocument/2006/relationships/customXml" Target="../ink/ink3396.xml"/><Relationship Id="rId695" Type="http://schemas.openxmlformats.org/officeDocument/2006/relationships/image" Target="../media/image2861.png"/><Relationship Id="rId709" Type="http://schemas.openxmlformats.org/officeDocument/2006/relationships/image" Target="../media/image2868.png"/><Relationship Id="rId45" Type="http://schemas.openxmlformats.org/officeDocument/2006/relationships/image" Target="../media/image2537.png"/><Relationship Id="rId110" Type="http://schemas.openxmlformats.org/officeDocument/2006/relationships/customXml" Target="../ink/ink3207.xml"/><Relationship Id="rId348" Type="http://schemas.openxmlformats.org/officeDocument/2006/relationships/customXml" Target="../ink/ink3326.xml"/><Relationship Id="rId555" Type="http://schemas.openxmlformats.org/officeDocument/2006/relationships/image" Target="../media/image2792.png"/><Relationship Id="rId762" Type="http://schemas.openxmlformats.org/officeDocument/2006/relationships/customXml" Target="../ink/ink3533.xml"/><Relationship Id="rId194" Type="http://schemas.openxmlformats.org/officeDocument/2006/relationships/customXml" Target="../ink/ink3249.xml"/><Relationship Id="rId208" Type="http://schemas.openxmlformats.org/officeDocument/2006/relationships/customXml" Target="../ink/ink3256.xml"/><Relationship Id="rId415" Type="http://schemas.openxmlformats.org/officeDocument/2006/relationships/image" Target="../media/image2722.png"/><Relationship Id="rId622" Type="http://schemas.openxmlformats.org/officeDocument/2006/relationships/customXml" Target="../ink/ink3463.xml"/><Relationship Id="rId261" Type="http://schemas.openxmlformats.org/officeDocument/2006/relationships/image" Target="../media/image2645.png"/><Relationship Id="rId499" Type="http://schemas.openxmlformats.org/officeDocument/2006/relationships/image" Target="../media/image2764.png"/><Relationship Id="rId56" Type="http://schemas.openxmlformats.org/officeDocument/2006/relationships/customXml" Target="../ink/ink3180.xml"/><Relationship Id="rId359" Type="http://schemas.openxmlformats.org/officeDocument/2006/relationships/image" Target="../media/image2694.png"/><Relationship Id="rId566" Type="http://schemas.openxmlformats.org/officeDocument/2006/relationships/customXml" Target="../ink/ink3435.xml"/><Relationship Id="rId773" Type="http://schemas.openxmlformats.org/officeDocument/2006/relationships/image" Target="../media/image2900.png"/><Relationship Id="rId121" Type="http://schemas.openxmlformats.org/officeDocument/2006/relationships/image" Target="../media/image2575.png"/><Relationship Id="rId219" Type="http://schemas.openxmlformats.org/officeDocument/2006/relationships/image" Target="../media/image2624.png"/><Relationship Id="rId426" Type="http://schemas.openxmlformats.org/officeDocument/2006/relationships/customXml" Target="../ink/ink3365.xml"/><Relationship Id="rId633" Type="http://schemas.openxmlformats.org/officeDocument/2006/relationships/image" Target="../media/image2830.png"/><Relationship Id="rId67" Type="http://schemas.openxmlformats.org/officeDocument/2006/relationships/image" Target="../media/image2548.png"/><Relationship Id="rId272" Type="http://schemas.openxmlformats.org/officeDocument/2006/relationships/customXml" Target="../ink/ink3288.xml"/><Relationship Id="rId577" Type="http://schemas.openxmlformats.org/officeDocument/2006/relationships/image" Target="../media/image2802.png"/><Relationship Id="rId700" Type="http://schemas.openxmlformats.org/officeDocument/2006/relationships/customXml" Target="../ink/ink3502.xml"/><Relationship Id="rId132" Type="http://schemas.openxmlformats.org/officeDocument/2006/relationships/customXml" Target="../ink/ink3218.xml"/><Relationship Id="rId437" Type="http://schemas.openxmlformats.org/officeDocument/2006/relationships/image" Target="../media/image2733.png"/><Relationship Id="rId644" Type="http://schemas.openxmlformats.org/officeDocument/2006/relationships/customXml" Target="../ink/ink3474.xml"/><Relationship Id="rId283" Type="http://schemas.openxmlformats.org/officeDocument/2006/relationships/image" Target="../media/image2656.png"/><Relationship Id="rId490" Type="http://schemas.openxmlformats.org/officeDocument/2006/relationships/customXml" Target="../ink/ink3397.xml"/><Relationship Id="rId504" Type="http://schemas.openxmlformats.org/officeDocument/2006/relationships/customXml" Target="../ink/ink3404.xml"/><Relationship Id="rId711" Type="http://schemas.openxmlformats.org/officeDocument/2006/relationships/image" Target="../media/image2869.png"/><Relationship Id="rId78" Type="http://schemas.openxmlformats.org/officeDocument/2006/relationships/customXml" Target="../ink/ink3191.xml"/><Relationship Id="rId143" Type="http://schemas.openxmlformats.org/officeDocument/2006/relationships/image" Target="../media/image2586.png"/><Relationship Id="rId350" Type="http://schemas.openxmlformats.org/officeDocument/2006/relationships/customXml" Target="../ink/ink3327.xml"/><Relationship Id="rId588" Type="http://schemas.openxmlformats.org/officeDocument/2006/relationships/customXml" Target="../ink/ink3446.xml"/><Relationship Id="rId9" Type="http://schemas.openxmlformats.org/officeDocument/2006/relationships/image" Target="../media/image2519.png"/><Relationship Id="rId210" Type="http://schemas.openxmlformats.org/officeDocument/2006/relationships/customXml" Target="../ink/ink3257.xml"/><Relationship Id="rId448" Type="http://schemas.openxmlformats.org/officeDocument/2006/relationships/customXml" Target="../ink/ink3376.xml"/><Relationship Id="rId655" Type="http://schemas.openxmlformats.org/officeDocument/2006/relationships/image" Target="../media/image2841.png"/><Relationship Id="rId294" Type="http://schemas.openxmlformats.org/officeDocument/2006/relationships/customXml" Target="../ink/ink3299.xml"/><Relationship Id="rId308" Type="http://schemas.openxmlformats.org/officeDocument/2006/relationships/customXml" Target="../ink/ink3306.xml"/><Relationship Id="rId515" Type="http://schemas.openxmlformats.org/officeDocument/2006/relationships/image" Target="../media/image2772.png"/><Relationship Id="rId722" Type="http://schemas.openxmlformats.org/officeDocument/2006/relationships/customXml" Target="../ink/ink3513.xml"/><Relationship Id="rId89" Type="http://schemas.openxmlformats.org/officeDocument/2006/relationships/image" Target="../media/image2559.png"/><Relationship Id="rId154" Type="http://schemas.openxmlformats.org/officeDocument/2006/relationships/customXml" Target="../ink/ink3229.xml"/><Relationship Id="rId361" Type="http://schemas.openxmlformats.org/officeDocument/2006/relationships/image" Target="../media/image2695.png"/><Relationship Id="rId599" Type="http://schemas.openxmlformats.org/officeDocument/2006/relationships/image" Target="../media/image2813.png"/><Relationship Id="rId459" Type="http://schemas.openxmlformats.org/officeDocument/2006/relationships/image" Target="../media/image2744.png"/><Relationship Id="rId666" Type="http://schemas.openxmlformats.org/officeDocument/2006/relationships/customXml" Target="../ink/ink3485.xml"/><Relationship Id="rId16" Type="http://schemas.openxmlformats.org/officeDocument/2006/relationships/customXml" Target="../ink/ink3160.xml"/><Relationship Id="rId221" Type="http://schemas.openxmlformats.org/officeDocument/2006/relationships/image" Target="../media/image2625.png"/><Relationship Id="rId319" Type="http://schemas.openxmlformats.org/officeDocument/2006/relationships/image" Target="../media/image2674.png"/><Relationship Id="rId526" Type="http://schemas.openxmlformats.org/officeDocument/2006/relationships/customXml" Target="../ink/ink3415.xml"/><Relationship Id="rId733" Type="http://schemas.openxmlformats.org/officeDocument/2006/relationships/image" Target="../media/image2880.png"/><Relationship Id="rId165" Type="http://schemas.openxmlformats.org/officeDocument/2006/relationships/image" Target="../media/image2597.png"/><Relationship Id="rId372" Type="http://schemas.openxmlformats.org/officeDocument/2006/relationships/customXml" Target="../ink/ink3338.xml"/><Relationship Id="rId677" Type="http://schemas.openxmlformats.org/officeDocument/2006/relationships/image" Target="../media/image2852.png"/><Relationship Id="rId232" Type="http://schemas.openxmlformats.org/officeDocument/2006/relationships/customXml" Target="../ink/ink3268.xml"/><Relationship Id="rId27" Type="http://schemas.openxmlformats.org/officeDocument/2006/relationships/image" Target="../media/image2528.png"/><Relationship Id="rId537" Type="http://schemas.openxmlformats.org/officeDocument/2006/relationships/image" Target="../media/image2783.png"/><Relationship Id="rId744" Type="http://schemas.openxmlformats.org/officeDocument/2006/relationships/customXml" Target="../ink/ink3524.xml"/><Relationship Id="rId80" Type="http://schemas.openxmlformats.org/officeDocument/2006/relationships/customXml" Target="../ink/ink3192.xml"/><Relationship Id="rId176" Type="http://schemas.openxmlformats.org/officeDocument/2006/relationships/customXml" Target="../ink/ink3240.xml"/><Relationship Id="rId383" Type="http://schemas.openxmlformats.org/officeDocument/2006/relationships/image" Target="../media/image2706.png"/><Relationship Id="rId590" Type="http://schemas.openxmlformats.org/officeDocument/2006/relationships/customXml" Target="../ink/ink3447.xml"/><Relationship Id="rId604" Type="http://schemas.openxmlformats.org/officeDocument/2006/relationships/customXml" Target="../ink/ink3454.xml"/><Relationship Id="rId243" Type="http://schemas.openxmlformats.org/officeDocument/2006/relationships/image" Target="../media/image2636.png"/><Relationship Id="rId450" Type="http://schemas.openxmlformats.org/officeDocument/2006/relationships/customXml" Target="../ink/ink3377.xml"/><Relationship Id="rId688" Type="http://schemas.openxmlformats.org/officeDocument/2006/relationships/customXml" Target="../ink/ink3496.xml"/><Relationship Id="rId38" Type="http://schemas.openxmlformats.org/officeDocument/2006/relationships/customXml" Target="../ink/ink3171.xml"/><Relationship Id="rId103" Type="http://schemas.openxmlformats.org/officeDocument/2006/relationships/image" Target="../media/image2566.png"/><Relationship Id="rId310" Type="http://schemas.openxmlformats.org/officeDocument/2006/relationships/customXml" Target="../ink/ink3307.xml"/><Relationship Id="rId548" Type="http://schemas.openxmlformats.org/officeDocument/2006/relationships/customXml" Target="../ink/ink3426.xml"/><Relationship Id="rId755" Type="http://schemas.openxmlformats.org/officeDocument/2006/relationships/image" Target="../media/image2891.png"/><Relationship Id="rId91" Type="http://schemas.openxmlformats.org/officeDocument/2006/relationships/image" Target="../media/image2560.png"/><Relationship Id="rId187" Type="http://schemas.openxmlformats.org/officeDocument/2006/relationships/image" Target="../media/image2608.png"/><Relationship Id="rId394" Type="http://schemas.openxmlformats.org/officeDocument/2006/relationships/customXml" Target="../ink/ink3349.xml"/><Relationship Id="rId408" Type="http://schemas.openxmlformats.org/officeDocument/2006/relationships/customXml" Target="../ink/ink3356.xml"/><Relationship Id="rId615" Type="http://schemas.openxmlformats.org/officeDocument/2006/relationships/image" Target="../media/image2821.png"/><Relationship Id="rId254" Type="http://schemas.openxmlformats.org/officeDocument/2006/relationships/customXml" Target="../ink/ink3279.xml"/><Relationship Id="rId699" Type="http://schemas.openxmlformats.org/officeDocument/2006/relationships/image" Target="../media/image2863.png"/><Relationship Id="rId49" Type="http://schemas.openxmlformats.org/officeDocument/2006/relationships/image" Target="../media/image2539.png"/><Relationship Id="rId114" Type="http://schemas.openxmlformats.org/officeDocument/2006/relationships/customXml" Target="../ink/ink3209.xml"/><Relationship Id="rId461" Type="http://schemas.openxmlformats.org/officeDocument/2006/relationships/image" Target="../media/image2745.png"/><Relationship Id="rId559" Type="http://schemas.openxmlformats.org/officeDocument/2006/relationships/image" Target="../media/image2794.png"/><Relationship Id="rId766" Type="http://schemas.openxmlformats.org/officeDocument/2006/relationships/customXml" Target="../ink/ink3535.xml"/><Relationship Id="rId198" Type="http://schemas.openxmlformats.org/officeDocument/2006/relationships/customXml" Target="../ink/ink3251.xml"/><Relationship Id="rId321" Type="http://schemas.openxmlformats.org/officeDocument/2006/relationships/image" Target="../media/image2675.png"/><Relationship Id="rId419" Type="http://schemas.openxmlformats.org/officeDocument/2006/relationships/image" Target="../media/image2724.png"/><Relationship Id="rId626" Type="http://schemas.openxmlformats.org/officeDocument/2006/relationships/customXml" Target="../ink/ink3465.xml"/><Relationship Id="rId265" Type="http://schemas.openxmlformats.org/officeDocument/2006/relationships/image" Target="../media/image2647.png"/><Relationship Id="rId472" Type="http://schemas.openxmlformats.org/officeDocument/2006/relationships/customXml" Target="../ink/ink3388.xml"/><Relationship Id="rId125" Type="http://schemas.openxmlformats.org/officeDocument/2006/relationships/image" Target="../media/image2577.png"/><Relationship Id="rId332" Type="http://schemas.openxmlformats.org/officeDocument/2006/relationships/customXml" Target="../ink/ink3318.xml"/><Relationship Id="rId777" Type="http://schemas.openxmlformats.org/officeDocument/2006/relationships/image" Target="../media/image2902.png"/><Relationship Id="rId637" Type="http://schemas.openxmlformats.org/officeDocument/2006/relationships/image" Target="../media/image2832.png"/><Relationship Id="rId276" Type="http://schemas.openxmlformats.org/officeDocument/2006/relationships/customXml" Target="../ink/ink3290.xml"/><Relationship Id="rId483" Type="http://schemas.openxmlformats.org/officeDocument/2006/relationships/image" Target="../media/image2756.png"/><Relationship Id="rId690" Type="http://schemas.openxmlformats.org/officeDocument/2006/relationships/customXml" Target="../ink/ink3497.xml"/><Relationship Id="rId704" Type="http://schemas.openxmlformats.org/officeDocument/2006/relationships/customXml" Target="../ink/ink3504.xml"/><Relationship Id="rId40" Type="http://schemas.openxmlformats.org/officeDocument/2006/relationships/customXml" Target="../ink/ink3172.xml"/><Relationship Id="rId136" Type="http://schemas.openxmlformats.org/officeDocument/2006/relationships/customXml" Target="../ink/ink3220.xml"/><Relationship Id="rId343" Type="http://schemas.openxmlformats.org/officeDocument/2006/relationships/image" Target="../media/image2686.png"/><Relationship Id="rId550" Type="http://schemas.openxmlformats.org/officeDocument/2006/relationships/customXml" Target="../ink/ink3427.xml"/><Relationship Id="rId203" Type="http://schemas.openxmlformats.org/officeDocument/2006/relationships/image" Target="../media/image2616.png"/><Relationship Id="rId648" Type="http://schemas.openxmlformats.org/officeDocument/2006/relationships/customXml" Target="../ink/ink3476.xml"/><Relationship Id="rId287" Type="http://schemas.openxmlformats.org/officeDocument/2006/relationships/image" Target="../media/image2658.png"/><Relationship Id="rId410" Type="http://schemas.openxmlformats.org/officeDocument/2006/relationships/customXml" Target="../ink/ink3357.xml"/><Relationship Id="rId494" Type="http://schemas.openxmlformats.org/officeDocument/2006/relationships/customXml" Target="../ink/ink3399.xml"/><Relationship Id="rId508" Type="http://schemas.openxmlformats.org/officeDocument/2006/relationships/customXml" Target="../ink/ink3406.xml"/><Relationship Id="rId715" Type="http://schemas.openxmlformats.org/officeDocument/2006/relationships/image" Target="../media/image2871.png"/><Relationship Id="rId147" Type="http://schemas.openxmlformats.org/officeDocument/2006/relationships/image" Target="../media/image2588.png"/><Relationship Id="rId354" Type="http://schemas.openxmlformats.org/officeDocument/2006/relationships/customXml" Target="../ink/ink3329.xml"/><Relationship Id="rId51" Type="http://schemas.openxmlformats.org/officeDocument/2006/relationships/image" Target="../media/image2540.png"/><Relationship Id="rId561" Type="http://schemas.openxmlformats.org/officeDocument/2006/relationships/image" Target="../media/image2795.png"/><Relationship Id="rId659" Type="http://schemas.openxmlformats.org/officeDocument/2006/relationships/image" Target="../media/image2843.png"/><Relationship Id="rId214" Type="http://schemas.openxmlformats.org/officeDocument/2006/relationships/customXml" Target="../ink/ink3259.xml"/><Relationship Id="rId298" Type="http://schemas.openxmlformats.org/officeDocument/2006/relationships/customXml" Target="../ink/ink3301.xml"/><Relationship Id="rId421" Type="http://schemas.openxmlformats.org/officeDocument/2006/relationships/image" Target="../media/image2725.png"/><Relationship Id="rId519" Type="http://schemas.openxmlformats.org/officeDocument/2006/relationships/image" Target="../media/image2774.png"/><Relationship Id="rId158" Type="http://schemas.openxmlformats.org/officeDocument/2006/relationships/customXml" Target="../ink/ink3231.xml"/><Relationship Id="rId726" Type="http://schemas.openxmlformats.org/officeDocument/2006/relationships/customXml" Target="../ink/ink3515.xml"/><Relationship Id="rId62" Type="http://schemas.openxmlformats.org/officeDocument/2006/relationships/customXml" Target="../ink/ink3183.xml"/><Relationship Id="rId365" Type="http://schemas.openxmlformats.org/officeDocument/2006/relationships/image" Target="../media/image2697.png"/><Relationship Id="rId572" Type="http://schemas.openxmlformats.org/officeDocument/2006/relationships/customXml" Target="../ink/ink3438.xml"/><Relationship Id="rId225" Type="http://schemas.openxmlformats.org/officeDocument/2006/relationships/image" Target="../media/image2627.png"/><Relationship Id="rId432" Type="http://schemas.openxmlformats.org/officeDocument/2006/relationships/customXml" Target="../ink/ink3368.xml"/><Relationship Id="rId737" Type="http://schemas.openxmlformats.org/officeDocument/2006/relationships/image" Target="../media/image2882.png"/><Relationship Id="rId73" Type="http://schemas.openxmlformats.org/officeDocument/2006/relationships/image" Target="../media/image2551.png"/><Relationship Id="rId169" Type="http://schemas.openxmlformats.org/officeDocument/2006/relationships/image" Target="../media/image2599.png"/><Relationship Id="rId376" Type="http://schemas.openxmlformats.org/officeDocument/2006/relationships/customXml" Target="../ink/ink3340.xml"/><Relationship Id="rId583" Type="http://schemas.openxmlformats.org/officeDocument/2006/relationships/image" Target="../media/image2805.png"/><Relationship Id="rId4" Type="http://schemas.openxmlformats.org/officeDocument/2006/relationships/customXml" Target="../ink/ink3154.xml"/><Relationship Id="rId236" Type="http://schemas.openxmlformats.org/officeDocument/2006/relationships/customXml" Target="../ink/ink3270.xml"/><Relationship Id="rId443" Type="http://schemas.openxmlformats.org/officeDocument/2006/relationships/image" Target="../media/image2736.png"/><Relationship Id="rId650" Type="http://schemas.openxmlformats.org/officeDocument/2006/relationships/customXml" Target="../ink/ink3477.xml"/><Relationship Id="rId303" Type="http://schemas.openxmlformats.org/officeDocument/2006/relationships/image" Target="../media/image2666.png"/><Relationship Id="rId748" Type="http://schemas.openxmlformats.org/officeDocument/2006/relationships/customXml" Target="../ink/ink3526.xml"/><Relationship Id="rId84" Type="http://schemas.openxmlformats.org/officeDocument/2006/relationships/customXml" Target="../ink/ink3194.xml"/><Relationship Id="rId387" Type="http://schemas.openxmlformats.org/officeDocument/2006/relationships/image" Target="../media/image2708.png"/><Relationship Id="rId510" Type="http://schemas.openxmlformats.org/officeDocument/2006/relationships/customXml" Target="../ink/ink3407.xml"/><Relationship Id="rId594" Type="http://schemas.openxmlformats.org/officeDocument/2006/relationships/customXml" Target="../ink/ink3449.xml"/><Relationship Id="rId608" Type="http://schemas.openxmlformats.org/officeDocument/2006/relationships/customXml" Target="../ink/ink3456.xml"/><Relationship Id="rId247" Type="http://schemas.openxmlformats.org/officeDocument/2006/relationships/image" Target="../media/image26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4775.png"/><Relationship Id="rId42" Type="http://schemas.openxmlformats.org/officeDocument/2006/relationships/customXml" Target="../ink/ink38.xml"/><Relationship Id="rId63" Type="http://schemas.openxmlformats.org/officeDocument/2006/relationships/image" Target="../media/image31.png"/><Relationship Id="rId84" Type="http://schemas.openxmlformats.org/officeDocument/2006/relationships/customXml" Target="../ink/ink59.xml"/><Relationship Id="rId138" Type="http://schemas.openxmlformats.org/officeDocument/2006/relationships/customXml" Target="../ink/ink86.xml"/><Relationship Id="rId159" Type="http://schemas.openxmlformats.org/officeDocument/2006/relationships/image" Target="../media/image83.png"/><Relationship Id="rId170" Type="http://schemas.openxmlformats.org/officeDocument/2006/relationships/customXml" Target="../ink/ink102.xml"/><Relationship Id="rId191" Type="http://schemas.openxmlformats.org/officeDocument/2006/relationships/image" Target="../media/image99.png"/><Relationship Id="rId107" Type="http://schemas.openxmlformats.org/officeDocument/2006/relationships/image" Target="../media/image57.png"/><Relationship Id="rId11" Type="http://schemas.openxmlformats.org/officeDocument/2006/relationships/image" Target="../media/image4770.png"/><Relationship Id="rId32" Type="http://schemas.openxmlformats.org/officeDocument/2006/relationships/customXml" Target="../ink/ink33.xml"/><Relationship Id="rId53" Type="http://schemas.openxmlformats.org/officeDocument/2006/relationships/image" Target="../media/image26.png"/><Relationship Id="rId74" Type="http://schemas.openxmlformats.org/officeDocument/2006/relationships/customXml" Target="../ink/ink54.xml"/><Relationship Id="rId128" Type="http://schemas.openxmlformats.org/officeDocument/2006/relationships/customXml" Target="../ink/ink81.xml"/><Relationship Id="rId149" Type="http://schemas.openxmlformats.org/officeDocument/2006/relationships/image" Target="../media/image78.png"/><Relationship Id="rId5" Type="http://schemas.openxmlformats.org/officeDocument/2006/relationships/image" Target="../media/image4767.png"/><Relationship Id="rId95" Type="http://schemas.openxmlformats.org/officeDocument/2006/relationships/image" Target="../media/image47.png"/><Relationship Id="rId160" Type="http://schemas.openxmlformats.org/officeDocument/2006/relationships/customXml" Target="../ink/ink97.xml"/><Relationship Id="rId181" Type="http://schemas.openxmlformats.org/officeDocument/2006/relationships/image" Target="../media/image94.png"/><Relationship Id="rId22" Type="http://schemas.openxmlformats.org/officeDocument/2006/relationships/customXml" Target="../ink/ink28.xml"/><Relationship Id="rId43" Type="http://schemas.openxmlformats.org/officeDocument/2006/relationships/image" Target="../media/image21.png"/><Relationship Id="rId64" Type="http://schemas.openxmlformats.org/officeDocument/2006/relationships/customXml" Target="../ink/ink49.xml"/><Relationship Id="rId118" Type="http://schemas.openxmlformats.org/officeDocument/2006/relationships/customXml" Target="../ink/ink76.xml"/><Relationship Id="rId139" Type="http://schemas.openxmlformats.org/officeDocument/2006/relationships/image" Target="../media/image73.png"/><Relationship Id="rId85" Type="http://schemas.openxmlformats.org/officeDocument/2006/relationships/image" Target="../media/image42.png"/><Relationship Id="rId150" Type="http://schemas.openxmlformats.org/officeDocument/2006/relationships/customXml" Target="../ink/ink92.xml"/><Relationship Id="rId171" Type="http://schemas.openxmlformats.org/officeDocument/2006/relationships/image" Target="../media/image89.png"/><Relationship Id="rId192" Type="http://schemas.openxmlformats.org/officeDocument/2006/relationships/customXml" Target="../ink/ink113.xml"/><Relationship Id="rId12" Type="http://schemas.openxmlformats.org/officeDocument/2006/relationships/customXml" Target="../ink/ink23.xml"/><Relationship Id="rId33" Type="http://schemas.openxmlformats.org/officeDocument/2006/relationships/image" Target="../media/image16.png"/><Relationship Id="rId108" Type="http://schemas.openxmlformats.org/officeDocument/2006/relationships/customXml" Target="../ink/ink71.xml"/><Relationship Id="rId129" Type="http://schemas.openxmlformats.org/officeDocument/2006/relationships/image" Target="../media/image68.png"/><Relationship Id="rId54" Type="http://schemas.openxmlformats.org/officeDocument/2006/relationships/customXml" Target="../ink/ink44.xml"/><Relationship Id="rId75" Type="http://schemas.openxmlformats.org/officeDocument/2006/relationships/image" Target="../media/image37.png"/><Relationship Id="rId96" Type="http://schemas.openxmlformats.org/officeDocument/2006/relationships/customXml" Target="../ink/ink65.xml"/><Relationship Id="rId140" Type="http://schemas.openxmlformats.org/officeDocument/2006/relationships/customXml" Target="../ink/ink87.xml"/><Relationship Id="rId161" Type="http://schemas.openxmlformats.org/officeDocument/2006/relationships/image" Target="../media/image84.png"/><Relationship Id="rId182" Type="http://schemas.openxmlformats.org/officeDocument/2006/relationships/customXml" Target="../ink/ink108.xml"/><Relationship Id="rId6" Type="http://schemas.openxmlformats.org/officeDocument/2006/relationships/customXml" Target="../ink/ink20.xml"/><Relationship Id="rId23" Type="http://schemas.openxmlformats.org/officeDocument/2006/relationships/image" Target="../media/image4776.png"/><Relationship Id="rId119" Type="http://schemas.openxmlformats.org/officeDocument/2006/relationships/image" Target="../media/image63.png"/><Relationship Id="rId44" Type="http://schemas.openxmlformats.org/officeDocument/2006/relationships/customXml" Target="../ink/ink39.xml"/><Relationship Id="rId65" Type="http://schemas.openxmlformats.org/officeDocument/2006/relationships/image" Target="../media/image32.png"/><Relationship Id="rId86" Type="http://schemas.openxmlformats.org/officeDocument/2006/relationships/customXml" Target="../ink/ink60.xml"/><Relationship Id="rId130" Type="http://schemas.openxmlformats.org/officeDocument/2006/relationships/customXml" Target="../ink/ink82.xml"/><Relationship Id="rId151" Type="http://schemas.openxmlformats.org/officeDocument/2006/relationships/image" Target="../media/image79.png"/><Relationship Id="rId172" Type="http://schemas.openxmlformats.org/officeDocument/2006/relationships/customXml" Target="../ink/ink103.xml"/><Relationship Id="rId193" Type="http://schemas.openxmlformats.org/officeDocument/2006/relationships/image" Target="../media/image100.png"/><Relationship Id="rId13" Type="http://schemas.openxmlformats.org/officeDocument/2006/relationships/image" Target="../media/image4771.png"/><Relationship Id="rId109" Type="http://schemas.openxmlformats.org/officeDocument/2006/relationships/image" Target="../media/image58.png"/><Relationship Id="rId34" Type="http://schemas.openxmlformats.org/officeDocument/2006/relationships/customXml" Target="../ink/ink34.xml"/><Relationship Id="rId50" Type="http://schemas.openxmlformats.org/officeDocument/2006/relationships/customXml" Target="../ink/ink42.xml"/><Relationship Id="rId55" Type="http://schemas.openxmlformats.org/officeDocument/2006/relationships/image" Target="../media/image27.png"/><Relationship Id="rId76" Type="http://schemas.openxmlformats.org/officeDocument/2006/relationships/customXml" Target="../ink/ink55.xml"/><Relationship Id="rId97" Type="http://schemas.openxmlformats.org/officeDocument/2006/relationships/image" Target="../media/image48.png"/><Relationship Id="rId104" Type="http://schemas.openxmlformats.org/officeDocument/2006/relationships/customXml" Target="../ink/ink69.xml"/><Relationship Id="rId120" Type="http://schemas.openxmlformats.org/officeDocument/2006/relationships/customXml" Target="../ink/ink77.xml"/><Relationship Id="rId125" Type="http://schemas.openxmlformats.org/officeDocument/2006/relationships/image" Target="../media/image66.png"/><Relationship Id="rId141" Type="http://schemas.openxmlformats.org/officeDocument/2006/relationships/image" Target="../media/image74.png"/><Relationship Id="rId146" Type="http://schemas.openxmlformats.org/officeDocument/2006/relationships/customXml" Target="../ink/ink90.xml"/><Relationship Id="rId167" Type="http://schemas.openxmlformats.org/officeDocument/2006/relationships/image" Target="../media/image87.png"/><Relationship Id="rId188" Type="http://schemas.openxmlformats.org/officeDocument/2006/relationships/customXml" Target="../ink/ink111.xml"/><Relationship Id="rId7" Type="http://schemas.openxmlformats.org/officeDocument/2006/relationships/image" Target="../media/image4768.png"/><Relationship Id="rId71" Type="http://schemas.openxmlformats.org/officeDocument/2006/relationships/image" Target="../media/image35.png"/><Relationship Id="rId92" Type="http://schemas.openxmlformats.org/officeDocument/2006/relationships/customXml" Target="../ink/ink63.xml"/><Relationship Id="rId162" Type="http://schemas.openxmlformats.org/officeDocument/2006/relationships/customXml" Target="../ink/ink98.xml"/><Relationship Id="rId183" Type="http://schemas.openxmlformats.org/officeDocument/2006/relationships/image" Target="../media/image95.png"/><Relationship Id="rId2" Type="http://schemas.openxmlformats.org/officeDocument/2006/relationships/notesSlide" Target="../notesSlides/notesSlide2.xml"/><Relationship Id="rId29" Type="http://schemas.openxmlformats.org/officeDocument/2006/relationships/image" Target="../media/image14100.png"/><Relationship Id="rId24" Type="http://schemas.openxmlformats.org/officeDocument/2006/relationships/customXml" Target="../ink/ink29.xml"/><Relationship Id="rId40" Type="http://schemas.openxmlformats.org/officeDocument/2006/relationships/customXml" Target="../ink/ink37.xml"/><Relationship Id="rId45" Type="http://schemas.openxmlformats.org/officeDocument/2006/relationships/image" Target="../media/image22.png"/><Relationship Id="rId66" Type="http://schemas.openxmlformats.org/officeDocument/2006/relationships/customXml" Target="../ink/ink50.xml"/><Relationship Id="rId87" Type="http://schemas.openxmlformats.org/officeDocument/2006/relationships/image" Target="../media/image43.png"/><Relationship Id="rId110" Type="http://schemas.openxmlformats.org/officeDocument/2006/relationships/customXml" Target="../ink/ink72.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85.xml"/><Relationship Id="rId157" Type="http://schemas.openxmlformats.org/officeDocument/2006/relationships/image" Target="../media/image82.png"/><Relationship Id="rId178" Type="http://schemas.openxmlformats.org/officeDocument/2006/relationships/customXml" Target="../ink/ink106.xml"/><Relationship Id="rId61" Type="http://schemas.openxmlformats.org/officeDocument/2006/relationships/image" Target="../media/image30.png"/><Relationship Id="rId82" Type="http://schemas.openxmlformats.org/officeDocument/2006/relationships/customXml" Target="../ink/ink58.xml"/><Relationship Id="rId152" Type="http://schemas.openxmlformats.org/officeDocument/2006/relationships/customXml" Target="../ink/ink93.xml"/><Relationship Id="rId173" Type="http://schemas.openxmlformats.org/officeDocument/2006/relationships/image" Target="../media/image90.png"/><Relationship Id="rId19" Type="http://schemas.openxmlformats.org/officeDocument/2006/relationships/image" Target="../media/image4774.png"/><Relationship Id="rId14" Type="http://schemas.openxmlformats.org/officeDocument/2006/relationships/customXml" Target="../ink/ink24.xml"/><Relationship Id="rId30" Type="http://schemas.openxmlformats.org/officeDocument/2006/relationships/customXml" Target="../ink/ink32.xml"/><Relationship Id="rId35" Type="http://schemas.openxmlformats.org/officeDocument/2006/relationships/image" Target="../media/image17.png"/><Relationship Id="rId56" Type="http://schemas.openxmlformats.org/officeDocument/2006/relationships/customXml" Target="../ink/ink45.xml"/><Relationship Id="rId77" Type="http://schemas.openxmlformats.org/officeDocument/2006/relationships/image" Target="../media/image38.png"/><Relationship Id="rId100" Type="http://schemas.openxmlformats.org/officeDocument/2006/relationships/customXml" Target="../ink/ink67.xml"/><Relationship Id="rId105" Type="http://schemas.openxmlformats.org/officeDocument/2006/relationships/image" Target="../media/image52.png"/><Relationship Id="rId126" Type="http://schemas.openxmlformats.org/officeDocument/2006/relationships/customXml" Target="../ink/ink80.xml"/><Relationship Id="rId147" Type="http://schemas.openxmlformats.org/officeDocument/2006/relationships/image" Target="../media/image77.png"/><Relationship Id="rId168" Type="http://schemas.openxmlformats.org/officeDocument/2006/relationships/customXml" Target="../ink/ink101.xml"/><Relationship Id="rId8" Type="http://schemas.openxmlformats.org/officeDocument/2006/relationships/customXml" Target="../ink/ink21.xml"/><Relationship Id="rId51" Type="http://schemas.openxmlformats.org/officeDocument/2006/relationships/image" Target="../media/image25.png"/><Relationship Id="rId72" Type="http://schemas.openxmlformats.org/officeDocument/2006/relationships/customXml" Target="../ink/ink53.xml"/><Relationship Id="rId93" Type="http://schemas.openxmlformats.org/officeDocument/2006/relationships/image" Target="../media/image46.png"/><Relationship Id="rId98" Type="http://schemas.openxmlformats.org/officeDocument/2006/relationships/customXml" Target="../ink/ink66.xml"/><Relationship Id="rId121" Type="http://schemas.openxmlformats.org/officeDocument/2006/relationships/image" Target="../media/image64.png"/><Relationship Id="rId142" Type="http://schemas.openxmlformats.org/officeDocument/2006/relationships/customXml" Target="../ink/ink88.xml"/><Relationship Id="rId163" Type="http://schemas.openxmlformats.org/officeDocument/2006/relationships/image" Target="../media/image85.png"/><Relationship Id="rId184" Type="http://schemas.openxmlformats.org/officeDocument/2006/relationships/customXml" Target="../ink/ink109.xml"/><Relationship Id="rId189" Type="http://schemas.openxmlformats.org/officeDocument/2006/relationships/image" Target="../media/image98.png"/><Relationship Id="rId3" Type="http://schemas.openxmlformats.org/officeDocument/2006/relationships/image" Target="../media/image16.emf"/><Relationship Id="rId25" Type="http://schemas.openxmlformats.org/officeDocument/2006/relationships/image" Target="../media/image4777.png"/><Relationship Id="rId46" Type="http://schemas.openxmlformats.org/officeDocument/2006/relationships/customXml" Target="../ink/ink40.xml"/><Relationship Id="rId67" Type="http://schemas.openxmlformats.org/officeDocument/2006/relationships/image" Target="../media/image33.png"/><Relationship Id="rId116" Type="http://schemas.openxmlformats.org/officeDocument/2006/relationships/customXml" Target="../ink/ink75.xml"/><Relationship Id="rId137" Type="http://schemas.openxmlformats.org/officeDocument/2006/relationships/image" Target="../media/image72.png"/><Relationship Id="rId158" Type="http://schemas.openxmlformats.org/officeDocument/2006/relationships/customXml" Target="../ink/ink96.xml"/><Relationship Id="rId20" Type="http://schemas.openxmlformats.org/officeDocument/2006/relationships/customXml" Target="../ink/ink27.xml"/><Relationship Id="rId41" Type="http://schemas.openxmlformats.org/officeDocument/2006/relationships/image" Target="../media/image20.png"/><Relationship Id="rId62" Type="http://schemas.openxmlformats.org/officeDocument/2006/relationships/customXml" Target="../ink/ink48.xml"/><Relationship Id="rId83" Type="http://schemas.openxmlformats.org/officeDocument/2006/relationships/image" Target="../media/image41.png"/><Relationship Id="rId88" Type="http://schemas.openxmlformats.org/officeDocument/2006/relationships/customXml" Target="../ink/ink61.xml"/><Relationship Id="rId111" Type="http://schemas.openxmlformats.org/officeDocument/2006/relationships/image" Target="../media/image59.png"/><Relationship Id="rId132" Type="http://schemas.openxmlformats.org/officeDocument/2006/relationships/customXml" Target="../ink/ink83.xml"/><Relationship Id="rId153" Type="http://schemas.openxmlformats.org/officeDocument/2006/relationships/image" Target="../media/image80.png"/><Relationship Id="rId174" Type="http://schemas.openxmlformats.org/officeDocument/2006/relationships/customXml" Target="../ink/ink104.xml"/><Relationship Id="rId179" Type="http://schemas.openxmlformats.org/officeDocument/2006/relationships/image" Target="../media/image93.png"/><Relationship Id="rId190" Type="http://schemas.openxmlformats.org/officeDocument/2006/relationships/customXml" Target="../ink/ink112.xml"/><Relationship Id="rId15" Type="http://schemas.openxmlformats.org/officeDocument/2006/relationships/image" Target="../media/image4772.png"/><Relationship Id="rId36" Type="http://schemas.openxmlformats.org/officeDocument/2006/relationships/customXml" Target="../ink/ink35.xml"/><Relationship Id="rId57" Type="http://schemas.openxmlformats.org/officeDocument/2006/relationships/image" Target="../media/image28.png"/><Relationship Id="rId106" Type="http://schemas.openxmlformats.org/officeDocument/2006/relationships/customXml" Target="../ink/ink70.xml"/><Relationship Id="rId127" Type="http://schemas.openxmlformats.org/officeDocument/2006/relationships/image" Target="../media/image67.png"/><Relationship Id="rId10" Type="http://schemas.openxmlformats.org/officeDocument/2006/relationships/customXml" Target="../ink/ink22.xml"/><Relationship Id="rId31" Type="http://schemas.openxmlformats.org/officeDocument/2006/relationships/image" Target="../media/image15100.png"/><Relationship Id="rId52" Type="http://schemas.openxmlformats.org/officeDocument/2006/relationships/customXml" Target="../ink/ink43.xml"/><Relationship Id="rId73" Type="http://schemas.openxmlformats.org/officeDocument/2006/relationships/image" Target="../media/image36.png"/><Relationship Id="rId78" Type="http://schemas.openxmlformats.org/officeDocument/2006/relationships/customXml" Target="../ink/ink56.xml"/><Relationship Id="rId94" Type="http://schemas.openxmlformats.org/officeDocument/2006/relationships/customXml" Target="../ink/ink64.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78.xml"/><Relationship Id="rId143" Type="http://schemas.openxmlformats.org/officeDocument/2006/relationships/image" Target="../media/image75.png"/><Relationship Id="rId148" Type="http://schemas.openxmlformats.org/officeDocument/2006/relationships/customXml" Target="../ink/ink91.xml"/><Relationship Id="rId164" Type="http://schemas.openxmlformats.org/officeDocument/2006/relationships/customXml" Target="../ink/ink99.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9.xml"/><Relationship Id="rId9" Type="http://schemas.openxmlformats.org/officeDocument/2006/relationships/image" Target="../media/image4769.png"/><Relationship Id="rId180" Type="http://schemas.openxmlformats.org/officeDocument/2006/relationships/customXml" Target="../ink/ink107.xml"/><Relationship Id="rId26" Type="http://schemas.openxmlformats.org/officeDocument/2006/relationships/customXml" Target="../ink/ink30.xml"/><Relationship Id="rId47" Type="http://schemas.openxmlformats.org/officeDocument/2006/relationships/image" Target="../media/image23.png"/><Relationship Id="rId68" Type="http://schemas.openxmlformats.org/officeDocument/2006/relationships/customXml" Target="../ink/ink51.xml"/><Relationship Id="rId89" Type="http://schemas.openxmlformats.org/officeDocument/2006/relationships/image" Target="../media/image44.png"/><Relationship Id="rId112" Type="http://schemas.openxmlformats.org/officeDocument/2006/relationships/customXml" Target="../ink/ink73.xml"/><Relationship Id="rId133" Type="http://schemas.openxmlformats.org/officeDocument/2006/relationships/image" Target="../media/image70.png"/><Relationship Id="rId154" Type="http://schemas.openxmlformats.org/officeDocument/2006/relationships/customXml" Target="../ink/ink94.xml"/><Relationship Id="rId175" Type="http://schemas.openxmlformats.org/officeDocument/2006/relationships/image" Target="../media/image91.png"/><Relationship Id="rId16" Type="http://schemas.openxmlformats.org/officeDocument/2006/relationships/customXml" Target="../ink/ink25.xml"/><Relationship Id="rId37" Type="http://schemas.openxmlformats.org/officeDocument/2006/relationships/image" Target="../media/image18.png"/><Relationship Id="rId58" Type="http://schemas.openxmlformats.org/officeDocument/2006/relationships/customXml" Target="../ink/ink46.xml"/><Relationship Id="rId79" Type="http://schemas.openxmlformats.org/officeDocument/2006/relationships/image" Target="../media/image39.png"/><Relationship Id="rId102" Type="http://schemas.openxmlformats.org/officeDocument/2006/relationships/customXml" Target="../ink/ink68.xml"/><Relationship Id="rId123" Type="http://schemas.openxmlformats.org/officeDocument/2006/relationships/image" Target="../media/image65.png"/><Relationship Id="rId144" Type="http://schemas.openxmlformats.org/officeDocument/2006/relationships/customXml" Target="../ink/ink89.xml"/><Relationship Id="rId90" Type="http://schemas.openxmlformats.org/officeDocument/2006/relationships/customXml" Target="../ink/ink62.xml"/><Relationship Id="rId165" Type="http://schemas.openxmlformats.org/officeDocument/2006/relationships/image" Target="../media/image86.png"/><Relationship Id="rId186" Type="http://schemas.openxmlformats.org/officeDocument/2006/relationships/customXml" Target="../ink/ink110.xml"/><Relationship Id="rId27" Type="http://schemas.openxmlformats.org/officeDocument/2006/relationships/image" Target="../media/image4778.png"/><Relationship Id="rId48" Type="http://schemas.openxmlformats.org/officeDocument/2006/relationships/customXml" Target="../ink/ink41.xml"/><Relationship Id="rId69" Type="http://schemas.openxmlformats.org/officeDocument/2006/relationships/image" Target="../media/image34.png"/><Relationship Id="rId113" Type="http://schemas.openxmlformats.org/officeDocument/2006/relationships/image" Target="../media/image60.png"/><Relationship Id="rId134" Type="http://schemas.openxmlformats.org/officeDocument/2006/relationships/customXml" Target="../ink/ink84.xml"/><Relationship Id="rId80" Type="http://schemas.openxmlformats.org/officeDocument/2006/relationships/customXml" Target="../ink/ink57.xml"/><Relationship Id="rId155" Type="http://schemas.openxmlformats.org/officeDocument/2006/relationships/image" Target="../media/image81.png"/><Relationship Id="rId176" Type="http://schemas.openxmlformats.org/officeDocument/2006/relationships/customXml" Target="../ink/ink105.xml"/><Relationship Id="rId17" Type="http://schemas.openxmlformats.org/officeDocument/2006/relationships/image" Target="../media/image4773.png"/><Relationship Id="rId38" Type="http://schemas.openxmlformats.org/officeDocument/2006/relationships/customXml" Target="../ink/ink36.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79.xml"/><Relationship Id="rId70" Type="http://schemas.openxmlformats.org/officeDocument/2006/relationships/customXml" Target="../ink/ink52.xml"/><Relationship Id="rId91" Type="http://schemas.openxmlformats.org/officeDocument/2006/relationships/image" Target="../media/image45.png"/><Relationship Id="rId145" Type="http://schemas.openxmlformats.org/officeDocument/2006/relationships/image" Target="../media/image76.png"/><Relationship Id="rId166" Type="http://schemas.openxmlformats.org/officeDocument/2006/relationships/customXml" Target="../ink/ink100.xml"/><Relationship Id="rId187" Type="http://schemas.openxmlformats.org/officeDocument/2006/relationships/image" Target="../media/image97.png"/><Relationship Id="rId1" Type="http://schemas.openxmlformats.org/officeDocument/2006/relationships/slideLayout" Target="../slideLayouts/slideLayout7.xml"/><Relationship Id="rId28" Type="http://schemas.openxmlformats.org/officeDocument/2006/relationships/customXml" Target="../ink/ink31.xml"/><Relationship Id="rId49" Type="http://schemas.openxmlformats.org/officeDocument/2006/relationships/image" Target="../media/image24.png"/><Relationship Id="rId114" Type="http://schemas.openxmlformats.org/officeDocument/2006/relationships/customXml" Target="../ink/ink74.xml"/><Relationship Id="rId60" Type="http://schemas.openxmlformats.org/officeDocument/2006/relationships/customXml" Target="../ink/ink47.xml"/><Relationship Id="rId81" Type="http://schemas.openxmlformats.org/officeDocument/2006/relationships/image" Target="../media/image40.png"/><Relationship Id="rId135" Type="http://schemas.openxmlformats.org/officeDocument/2006/relationships/image" Target="../media/image71.png"/><Relationship Id="rId156" Type="http://schemas.openxmlformats.org/officeDocument/2006/relationships/customXml" Target="../ink/ink95.xml"/><Relationship Id="rId177" Type="http://schemas.openxmlformats.org/officeDocument/2006/relationships/image" Target="../media/image92.png"/><Relationship Id="rId18" Type="http://schemas.openxmlformats.org/officeDocument/2006/relationships/customXml" Target="../ink/ink26.xml"/><Relationship Id="rId39"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4836.png"/><Relationship Id="rId21" Type="http://schemas.openxmlformats.org/officeDocument/2006/relationships/image" Target="../media/image4788.png"/><Relationship Id="rId324" Type="http://schemas.openxmlformats.org/officeDocument/2006/relationships/customXml" Target="../ink/ink274.xml"/><Relationship Id="rId531" Type="http://schemas.openxmlformats.org/officeDocument/2006/relationships/image" Target="../media/image5042.png"/><Relationship Id="rId629" Type="http://schemas.openxmlformats.org/officeDocument/2006/relationships/image" Target="../media/image5091.png"/><Relationship Id="rId170" Type="http://schemas.openxmlformats.org/officeDocument/2006/relationships/customXml" Target="../ink/ink197.xml"/><Relationship Id="rId268" Type="http://schemas.openxmlformats.org/officeDocument/2006/relationships/customXml" Target="../ink/ink246.xml"/><Relationship Id="rId475" Type="http://schemas.openxmlformats.org/officeDocument/2006/relationships/image" Target="../media/image5014.png"/><Relationship Id="rId32" Type="http://schemas.openxmlformats.org/officeDocument/2006/relationships/customXml" Target="../ink/ink128.xml"/><Relationship Id="rId128" Type="http://schemas.openxmlformats.org/officeDocument/2006/relationships/customXml" Target="../ink/ink176.xml"/><Relationship Id="rId335" Type="http://schemas.openxmlformats.org/officeDocument/2006/relationships/image" Target="../media/image4944.png"/><Relationship Id="rId542" Type="http://schemas.openxmlformats.org/officeDocument/2006/relationships/customXml" Target="../ink/ink383.xml"/><Relationship Id="rId181" Type="http://schemas.openxmlformats.org/officeDocument/2006/relationships/image" Target="../media/image4867.png"/><Relationship Id="rId402" Type="http://schemas.openxmlformats.org/officeDocument/2006/relationships/customXml" Target="../ink/ink313.xml"/><Relationship Id="rId279" Type="http://schemas.openxmlformats.org/officeDocument/2006/relationships/image" Target="../media/image4916.png"/><Relationship Id="rId486" Type="http://schemas.openxmlformats.org/officeDocument/2006/relationships/customXml" Target="../ink/ink355.xml"/><Relationship Id="rId43" Type="http://schemas.openxmlformats.org/officeDocument/2006/relationships/image" Target="../media/image4799.png"/><Relationship Id="rId139" Type="http://schemas.openxmlformats.org/officeDocument/2006/relationships/image" Target="../media/image4846.png"/><Relationship Id="rId346" Type="http://schemas.openxmlformats.org/officeDocument/2006/relationships/customXml" Target="../ink/ink285.xml"/><Relationship Id="rId553" Type="http://schemas.openxmlformats.org/officeDocument/2006/relationships/image" Target="../media/image5053.png"/><Relationship Id="rId192" Type="http://schemas.openxmlformats.org/officeDocument/2006/relationships/customXml" Target="../ink/ink208.xml"/><Relationship Id="rId206" Type="http://schemas.openxmlformats.org/officeDocument/2006/relationships/customXml" Target="../ink/ink215.xml"/><Relationship Id="rId413" Type="http://schemas.openxmlformats.org/officeDocument/2006/relationships/image" Target="../media/image4983.png"/><Relationship Id="rId497" Type="http://schemas.openxmlformats.org/officeDocument/2006/relationships/image" Target="../media/image5025.png"/><Relationship Id="rId620" Type="http://schemas.openxmlformats.org/officeDocument/2006/relationships/customXml" Target="../ink/ink422.xml"/><Relationship Id="rId357" Type="http://schemas.openxmlformats.org/officeDocument/2006/relationships/image" Target="../media/image4955.png"/><Relationship Id="rId54" Type="http://schemas.openxmlformats.org/officeDocument/2006/relationships/customXml" Target="../ink/ink139.xml"/><Relationship Id="rId217" Type="http://schemas.openxmlformats.org/officeDocument/2006/relationships/image" Target="../media/image4885.png"/><Relationship Id="rId564" Type="http://schemas.openxmlformats.org/officeDocument/2006/relationships/customXml" Target="../ink/ink394.xml"/><Relationship Id="rId424" Type="http://schemas.openxmlformats.org/officeDocument/2006/relationships/customXml" Target="../ink/ink324.xml"/><Relationship Id="rId631" Type="http://schemas.openxmlformats.org/officeDocument/2006/relationships/image" Target="../media/image5092.png"/><Relationship Id="rId270" Type="http://schemas.openxmlformats.org/officeDocument/2006/relationships/customXml" Target="../ink/ink247.xml"/><Relationship Id="rId65" Type="http://schemas.openxmlformats.org/officeDocument/2006/relationships/image" Target="../media/image4810.png"/><Relationship Id="rId130" Type="http://schemas.openxmlformats.org/officeDocument/2006/relationships/customXml" Target="../ink/ink177.xml"/><Relationship Id="rId368" Type="http://schemas.openxmlformats.org/officeDocument/2006/relationships/customXml" Target="../ink/ink296.xml"/><Relationship Id="rId575" Type="http://schemas.openxmlformats.org/officeDocument/2006/relationships/image" Target="../media/image5064.png"/><Relationship Id="rId228" Type="http://schemas.openxmlformats.org/officeDocument/2006/relationships/customXml" Target="../ink/ink226.xml"/><Relationship Id="rId435" Type="http://schemas.openxmlformats.org/officeDocument/2006/relationships/image" Target="../media/image4994.png"/><Relationship Id="rId642" Type="http://schemas.openxmlformats.org/officeDocument/2006/relationships/customXml" Target="../ink/ink433.xml"/><Relationship Id="rId281" Type="http://schemas.openxmlformats.org/officeDocument/2006/relationships/image" Target="../media/image4917.png"/><Relationship Id="rId502" Type="http://schemas.openxmlformats.org/officeDocument/2006/relationships/customXml" Target="../ink/ink363.xml"/><Relationship Id="rId76" Type="http://schemas.openxmlformats.org/officeDocument/2006/relationships/customXml" Target="../ink/ink150.xml"/><Relationship Id="rId141" Type="http://schemas.openxmlformats.org/officeDocument/2006/relationships/image" Target="../media/image4847.png"/><Relationship Id="rId379" Type="http://schemas.openxmlformats.org/officeDocument/2006/relationships/image" Target="../media/image4966.png"/><Relationship Id="rId586" Type="http://schemas.openxmlformats.org/officeDocument/2006/relationships/customXml" Target="../ink/ink405.xml"/><Relationship Id="rId7" Type="http://schemas.openxmlformats.org/officeDocument/2006/relationships/image" Target="../media/image4781.png"/><Relationship Id="rId239" Type="http://schemas.openxmlformats.org/officeDocument/2006/relationships/image" Target="../media/image4896.png"/><Relationship Id="rId446" Type="http://schemas.openxmlformats.org/officeDocument/2006/relationships/customXml" Target="../ink/ink335.xml"/><Relationship Id="rId292" Type="http://schemas.openxmlformats.org/officeDocument/2006/relationships/customXml" Target="../ink/ink258.xml"/><Relationship Id="rId306" Type="http://schemas.openxmlformats.org/officeDocument/2006/relationships/customXml" Target="../ink/ink265.xml"/><Relationship Id="rId87" Type="http://schemas.openxmlformats.org/officeDocument/2006/relationships/image" Target="../media/image4821.png"/><Relationship Id="rId513" Type="http://schemas.openxmlformats.org/officeDocument/2006/relationships/image" Target="../media/image5033.png"/><Relationship Id="rId597" Type="http://schemas.openxmlformats.org/officeDocument/2006/relationships/image" Target="../media/image5075.png"/><Relationship Id="rId152" Type="http://schemas.openxmlformats.org/officeDocument/2006/relationships/customXml" Target="../ink/ink188.xml"/><Relationship Id="rId457" Type="http://schemas.openxmlformats.org/officeDocument/2006/relationships/image" Target="../media/image5005.png"/><Relationship Id="rId14" Type="http://schemas.openxmlformats.org/officeDocument/2006/relationships/customXml" Target="../ink/ink119.xml"/><Relationship Id="rId317" Type="http://schemas.openxmlformats.org/officeDocument/2006/relationships/image" Target="../media/image4935.png"/><Relationship Id="rId524" Type="http://schemas.openxmlformats.org/officeDocument/2006/relationships/customXml" Target="../ink/ink374.xml"/><Relationship Id="rId98" Type="http://schemas.openxmlformats.org/officeDocument/2006/relationships/customXml" Target="../ink/ink161.xml"/><Relationship Id="rId163" Type="http://schemas.openxmlformats.org/officeDocument/2006/relationships/image" Target="../media/image4858.png"/><Relationship Id="rId370" Type="http://schemas.openxmlformats.org/officeDocument/2006/relationships/customXml" Target="../ink/ink297.xml"/><Relationship Id="rId230" Type="http://schemas.openxmlformats.org/officeDocument/2006/relationships/customXml" Target="../ink/ink227.xml"/><Relationship Id="rId468" Type="http://schemas.openxmlformats.org/officeDocument/2006/relationships/customXml" Target="../ink/ink346.xml"/><Relationship Id="rId25" Type="http://schemas.openxmlformats.org/officeDocument/2006/relationships/image" Target="../media/image4790.png"/><Relationship Id="rId328" Type="http://schemas.openxmlformats.org/officeDocument/2006/relationships/customXml" Target="../ink/ink276.xml"/><Relationship Id="rId535" Type="http://schemas.openxmlformats.org/officeDocument/2006/relationships/image" Target="../media/image5044.png"/><Relationship Id="rId174" Type="http://schemas.openxmlformats.org/officeDocument/2006/relationships/customXml" Target="../ink/ink199.xml"/><Relationship Id="rId381" Type="http://schemas.openxmlformats.org/officeDocument/2006/relationships/image" Target="../media/image4967.png"/><Relationship Id="rId602" Type="http://schemas.openxmlformats.org/officeDocument/2006/relationships/customXml" Target="../ink/ink413.xml"/><Relationship Id="rId241" Type="http://schemas.openxmlformats.org/officeDocument/2006/relationships/image" Target="../media/image4897.png"/><Relationship Id="rId479" Type="http://schemas.openxmlformats.org/officeDocument/2006/relationships/image" Target="../media/image5016.png"/><Relationship Id="rId36" Type="http://schemas.openxmlformats.org/officeDocument/2006/relationships/customXml" Target="../ink/ink130.xml"/><Relationship Id="rId339" Type="http://schemas.openxmlformats.org/officeDocument/2006/relationships/image" Target="../media/image4946.png"/><Relationship Id="rId546" Type="http://schemas.openxmlformats.org/officeDocument/2006/relationships/customXml" Target="../ink/ink385.xml"/><Relationship Id="rId101" Type="http://schemas.openxmlformats.org/officeDocument/2006/relationships/image" Target="../media/image4828.png"/><Relationship Id="rId185" Type="http://schemas.openxmlformats.org/officeDocument/2006/relationships/image" Target="../media/image4869.png"/><Relationship Id="rId406" Type="http://schemas.openxmlformats.org/officeDocument/2006/relationships/customXml" Target="../ink/ink315.xml"/><Relationship Id="rId392" Type="http://schemas.openxmlformats.org/officeDocument/2006/relationships/customXml" Target="../ink/ink308.xml"/><Relationship Id="rId613" Type="http://schemas.openxmlformats.org/officeDocument/2006/relationships/image" Target="../media/image5083.png"/><Relationship Id="rId252" Type="http://schemas.openxmlformats.org/officeDocument/2006/relationships/customXml" Target="../ink/ink238.xml"/><Relationship Id="rId47" Type="http://schemas.openxmlformats.org/officeDocument/2006/relationships/image" Target="../media/image4801.png"/><Relationship Id="rId112" Type="http://schemas.openxmlformats.org/officeDocument/2006/relationships/customXml" Target="../ink/ink168.xml"/><Relationship Id="rId557" Type="http://schemas.openxmlformats.org/officeDocument/2006/relationships/image" Target="../media/image5055.png"/><Relationship Id="rId196" Type="http://schemas.openxmlformats.org/officeDocument/2006/relationships/customXml" Target="../ink/ink210.xml"/><Relationship Id="rId417" Type="http://schemas.openxmlformats.org/officeDocument/2006/relationships/image" Target="../media/image4985.png"/><Relationship Id="rId624" Type="http://schemas.openxmlformats.org/officeDocument/2006/relationships/customXml" Target="../ink/ink424.xml"/><Relationship Id="rId16" Type="http://schemas.openxmlformats.org/officeDocument/2006/relationships/customXml" Target="../ink/ink120.xml"/><Relationship Id="rId221" Type="http://schemas.openxmlformats.org/officeDocument/2006/relationships/image" Target="../media/image4887.png"/><Relationship Id="rId263" Type="http://schemas.openxmlformats.org/officeDocument/2006/relationships/image" Target="../media/image4908.png"/><Relationship Id="rId319" Type="http://schemas.openxmlformats.org/officeDocument/2006/relationships/image" Target="../media/image4936.png"/><Relationship Id="rId470" Type="http://schemas.openxmlformats.org/officeDocument/2006/relationships/customXml" Target="../ink/ink347.xml"/><Relationship Id="rId526" Type="http://schemas.openxmlformats.org/officeDocument/2006/relationships/customXml" Target="../ink/ink375.xml"/><Relationship Id="rId58" Type="http://schemas.openxmlformats.org/officeDocument/2006/relationships/customXml" Target="../ink/ink141.xml"/><Relationship Id="rId123" Type="http://schemas.openxmlformats.org/officeDocument/2006/relationships/image" Target="../media/image4839.png"/><Relationship Id="rId330" Type="http://schemas.openxmlformats.org/officeDocument/2006/relationships/customXml" Target="../ink/ink277.xml"/><Relationship Id="rId568" Type="http://schemas.openxmlformats.org/officeDocument/2006/relationships/customXml" Target="../ink/ink396.xml"/><Relationship Id="rId165" Type="http://schemas.openxmlformats.org/officeDocument/2006/relationships/image" Target="../media/image4859.png"/><Relationship Id="rId372" Type="http://schemas.openxmlformats.org/officeDocument/2006/relationships/customXml" Target="../ink/ink298.xml"/><Relationship Id="rId428" Type="http://schemas.openxmlformats.org/officeDocument/2006/relationships/customXml" Target="../ink/ink326.xml"/><Relationship Id="rId635" Type="http://schemas.openxmlformats.org/officeDocument/2006/relationships/image" Target="../media/image5094.png"/><Relationship Id="rId232" Type="http://schemas.openxmlformats.org/officeDocument/2006/relationships/customXml" Target="../ink/ink228.xml"/><Relationship Id="rId274" Type="http://schemas.openxmlformats.org/officeDocument/2006/relationships/customXml" Target="../ink/ink249.xml"/><Relationship Id="rId481" Type="http://schemas.openxmlformats.org/officeDocument/2006/relationships/image" Target="../media/image5017.png"/><Relationship Id="rId27" Type="http://schemas.openxmlformats.org/officeDocument/2006/relationships/image" Target="../media/image4791.png"/><Relationship Id="rId69" Type="http://schemas.openxmlformats.org/officeDocument/2006/relationships/image" Target="../media/image4812.png"/><Relationship Id="rId134" Type="http://schemas.openxmlformats.org/officeDocument/2006/relationships/customXml" Target="../ink/ink179.xml"/><Relationship Id="rId537" Type="http://schemas.openxmlformats.org/officeDocument/2006/relationships/image" Target="../media/image5045.png"/><Relationship Id="rId579" Type="http://schemas.openxmlformats.org/officeDocument/2006/relationships/image" Target="../media/image5066.png"/><Relationship Id="rId80" Type="http://schemas.openxmlformats.org/officeDocument/2006/relationships/customXml" Target="../ink/ink152.xml"/><Relationship Id="rId176" Type="http://schemas.openxmlformats.org/officeDocument/2006/relationships/customXml" Target="../ink/ink200.xml"/><Relationship Id="rId341" Type="http://schemas.openxmlformats.org/officeDocument/2006/relationships/image" Target="../media/image4947.png"/><Relationship Id="rId383" Type="http://schemas.openxmlformats.org/officeDocument/2006/relationships/image" Target="../media/image4968.png"/><Relationship Id="rId439" Type="http://schemas.openxmlformats.org/officeDocument/2006/relationships/image" Target="../media/image4996.png"/><Relationship Id="rId590" Type="http://schemas.openxmlformats.org/officeDocument/2006/relationships/customXml" Target="../ink/ink407.xml"/><Relationship Id="rId604" Type="http://schemas.openxmlformats.org/officeDocument/2006/relationships/customXml" Target="../ink/ink414.xml"/><Relationship Id="rId646" Type="http://schemas.openxmlformats.org/officeDocument/2006/relationships/customXml" Target="../ink/ink435.xml"/><Relationship Id="rId201" Type="http://schemas.openxmlformats.org/officeDocument/2006/relationships/image" Target="../media/image4877.png"/><Relationship Id="rId243" Type="http://schemas.openxmlformats.org/officeDocument/2006/relationships/image" Target="../media/image4898.png"/><Relationship Id="rId285" Type="http://schemas.openxmlformats.org/officeDocument/2006/relationships/image" Target="../media/image4919.png"/><Relationship Id="rId450" Type="http://schemas.openxmlformats.org/officeDocument/2006/relationships/customXml" Target="../ink/ink337.xml"/><Relationship Id="rId506" Type="http://schemas.openxmlformats.org/officeDocument/2006/relationships/customXml" Target="../ink/ink365.xml"/><Relationship Id="rId38" Type="http://schemas.openxmlformats.org/officeDocument/2006/relationships/customXml" Target="../ink/ink131.xml"/><Relationship Id="rId103" Type="http://schemas.openxmlformats.org/officeDocument/2006/relationships/image" Target="../media/image4829.png"/><Relationship Id="rId310" Type="http://schemas.openxmlformats.org/officeDocument/2006/relationships/customXml" Target="../ink/ink267.xml"/><Relationship Id="rId492" Type="http://schemas.openxmlformats.org/officeDocument/2006/relationships/customXml" Target="../ink/ink358.xml"/><Relationship Id="rId548" Type="http://schemas.openxmlformats.org/officeDocument/2006/relationships/customXml" Target="../ink/ink386.xml"/><Relationship Id="rId91" Type="http://schemas.openxmlformats.org/officeDocument/2006/relationships/image" Target="../media/image4823.png"/><Relationship Id="rId145" Type="http://schemas.openxmlformats.org/officeDocument/2006/relationships/image" Target="../media/image4849.png"/><Relationship Id="rId187" Type="http://schemas.openxmlformats.org/officeDocument/2006/relationships/image" Target="../media/image4870.png"/><Relationship Id="rId352" Type="http://schemas.openxmlformats.org/officeDocument/2006/relationships/customXml" Target="../ink/ink288.xml"/><Relationship Id="rId394" Type="http://schemas.openxmlformats.org/officeDocument/2006/relationships/customXml" Target="../ink/ink309.xml"/><Relationship Id="rId408" Type="http://schemas.openxmlformats.org/officeDocument/2006/relationships/customXml" Target="../ink/ink316.xml"/><Relationship Id="rId615" Type="http://schemas.openxmlformats.org/officeDocument/2006/relationships/image" Target="../media/image5084.png"/><Relationship Id="rId212" Type="http://schemas.openxmlformats.org/officeDocument/2006/relationships/customXml" Target="../ink/ink218.xml"/><Relationship Id="rId254" Type="http://schemas.openxmlformats.org/officeDocument/2006/relationships/customXml" Target="../ink/ink239.xml"/><Relationship Id="rId49" Type="http://schemas.openxmlformats.org/officeDocument/2006/relationships/image" Target="../media/image4802.png"/><Relationship Id="rId114" Type="http://schemas.openxmlformats.org/officeDocument/2006/relationships/customXml" Target="../ink/ink169.xml"/><Relationship Id="rId296" Type="http://schemas.openxmlformats.org/officeDocument/2006/relationships/customXml" Target="../ink/ink260.xml"/><Relationship Id="rId461" Type="http://schemas.openxmlformats.org/officeDocument/2006/relationships/image" Target="../media/image5007.png"/><Relationship Id="rId517" Type="http://schemas.openxmlformats.org/officeDocument/2006/relationships/image" Target="../media/image5035.png"/><Relationship Id="rId559" Type="http://schemas.openxmlformats.org/officeDocument/2006/relationships/image" Target="../media/image5056.png"/><Relationship Id="rId60" Type="http://schemas.openxmlformats.org/officeDocument/2006/relationships/customXml" Target="../ink/ink142.xml"/><Relationship Id="rId156" Type="http://schemas.openxmlformats.org/officeDocument/2006/relationships/customXml" Target="../ink/ink190.xml"/><Relationship Id="rId198" Type="http://schemas.openxmlformats.org/officeDocument/2006/relationships/customXml" Target="../ink/ink211.xml"/><Relationship Id="rId321" Type="http://schemas.openxmlformats.org/officeDocument/2006/relationships/image" Target="../media/image4937.png"/><Relationship Id="rId363" Type="http://schemas.openxmlformats.org/officeDocument/2006/relationships/image" Target="../media/image4958.png"/><Relationship Id="rId419" Type="http://schemas.openxmlformats.org/officeDocument/2006/relationships/image" Target="../media/image4986.png"/><Relationship Id="rId570" Type="http://schemas.openxmlformats.org/officeDocument/2006/relationships/customXml" Target="../ink/ink397.xml"/><Relationship Id="rId626" Type="http://schemas.openxmlformats.org/officeDocument/2006/relationships/customXml" Target="../ink/ink425.xml"/><Relationship Id="rId223" Type="http://schemas.openxmlformats.org/officeDocument/2006/relationships/image" Target="../media/image4888.png"/><Relationship Id="rId430" Type="http://schemas.openxmlformats.org/officeDocument/2006/relationships/customXml" Target="../ink/ink327.xml"/><Relationship Id="rId18" Type="http://schemas.openxmlformats.org/officeDocument/2006/relationships/customXml" Target="../ink/ink121.xml"/><Relationship Id="rId265" Type="http://schemas.openxmlformats.org/officeDocument/2006/relationships/image" Target="../media/image4909.png"/><Relationship Id="rId472" Type="http://schemas.openxmlformats.org/officeDocument/2006/relationships/customXml" Target="../ink/ink348.xml"/><Relationship Id="rId528" Type="http://schemas.openxmlformats.org/officeDocument/2006/relationships/customXml" Target="../ink/ink376.xml"/><Relationship Id="rId125" Type="http://schemas.openxmlformats.org/officeDocument/2006/relationships/image" Target="../media/image4593.png"/><Relationship Id="rId167" Type="http://schemas.openxmlformats.org/officeDocument/2006/relationships/image" Target="../media/image4860.png"/><Relationship Id="rId332" Type="http://schemas.openxmlformats.org/officeDocument/2006/relationships/customXml" Target="../ink/ink278.xml"/><Relationship Id="rId374" Type="http://schemas.openxmlformats.org/officeDocument/2006/relationships/customXml" Target="../ink/ink299.xml"/><Relationship Id="rId581" Type="http://schemas.openxmlformats.org/officeDocument/2006/relationships/image" Target="../media/image5067.png"/><Relationship Id="rId71" Type="http://schemas.openxmlformats.org/officeDocument/2006/relationships/image" Target="../media/image4813.png"/><Relationship Id="rId234" Type="http://schemas.openxmlformats.org/officeDocument/2006/relationships/customXml" Target="../ink/ink229.xml"/><Relationship Id="rId637" Type="http://schemas.openxmlformats.org/officeDocument/2006/relationships/image" Target="../media/image5095.png"/><Relationship Id="rId2" Type="http://schemas.openxmlformats.org/officeDocument/2006/relationships/notesSlide" Target="../notesSlides/notesSlide3.xml"/><Relationship Id="rId29" Type="http://schemas.openxmlformats.org/officeDocument/2006/relationships/image" Target="../media/image4792.png"/><Relationship Id="rId276" Type="http://schemas.openxmlformats.org/officeDocument/2006/relationships/customXml" Target="../ink/ink250.xml"/><Relationship Id="rId441" Type="http://schemas.openxmlformats.org/officeDocument/2006/relationships/image" Target="../media/image4997.png"/><Relationship Id="rId483" Type="http://schemas.openxmlformats.org/officeDocument/2006/relationships/image" Target="../media/image5018.png"/><Relationship Id="rId539" Type="http://schemas.openxmlformats.org/officeDocument/2006/relationships/image" Target="../media/image5046.png"/><Relationship Id="rId40" Type="http://schemas.openxmlformats.org/officeDocument/2006/relationships/customXml" Target="../ink/ink132.xml"/><Relationship Id="rId136" Type="http://schemas.openxmlformats.org/officeDocument/2006/relationships/customXml" Target="../ink/ink180.xml"/><Relationship Id="rId178" Type="http://schemas.openxmlformats.org/officeDocument/2006/relationships/customXml" Target="../ink/ink201.xml"/><Relationship Id="rId301" Type="http://schemas.openxmlformats.org/officeDocument/2006/relationships/image" Target="../media/image4927.png"/><Relationship Id="rId343" Type="http://schemas.openxmlformats.org/officeDocument/2006/relationships/image" Target="../media/image4948.png"/><Relationship Id="rId550" Type="http://schemas.openxmlformats.org/officeDocument/2006/relationships/customXml" Target="../ink/ink387.xml"/><Relationship Id="rId82" Type="http://schemas.openxmlformats.org/officeDocument/2006/relationships/customXml" Target="../ink/ink153.xml"/><Relationship Id="rId203" Type="http://schemas.openxmlformats.org/officeDocument/2006/relationships/image" Target="../media/image4878.png"/><Relationship Id="rId385" Type="http://schemas.openxmlformats.org/officeDocument/2006/relationships/image" Target="../media/image4969.png"/><Relationship Id="rId592" Type="http://schemas.openxmlformats.org/officeDocument/2006/relationships/customXml" Target="../ink/ink408.xml"/><Relationship Id="rId606" Type="http://schemas.openxmlformats.org/officeDocument/2006/relationships/customXml" Target="../ink/ink415.xml"/><Relationship Id="rId648" Type="http://schemas.openxmlformats.org/officeDocument/2006/relationships/customXml" Target="../ink/ink436.xml"/><Relationship Id="rId245" Type="http://schemas.openxmlformats.org/officeDocument/2006/relationships/image" Target="../media/image4899.png"/><Relationship Id="rId287" Type="http://schemas.openxmlformats.org/officeDocument/2006/relationships/image" Target="../media/image4920.png"/><Relationship Id="rId410" Type="http://schemas.openxmlformats.org/officeDocument/2006/relationships/customXml" Target="../ink/ink317.xml"/><Relationship Id="rId452" Type="http://schemas.openxmlformats.org/officeDocument/2006/relationships/customXml" Target="../ink/ink338.xml"/><Relationship Id="rId494" Type="http://schemas.openxmlformats.org/officeDocument/2006/relationships/customXml" Target="../ink/ink359.xml"/><Relationship Id="rId508" Type="http://schemas.openxmlformats.org/officeDocument/2006/relationships/customXml" Target="../ink/ink366.xml"/><Relationship Id="rId105" Type="http://schemas.openxmlformats.org/officeDocument/2006/relationships/image" Target="../media/image4830.png"/><Relationship Id="rId147" Type="http://schemas.openxmlformats.org/officeDocument/2006/relationships/image" Target="../media/image4850.png"/><Relationship Id="rId312" Type="http://schemas.openxmlformats.org/officeDocument/2006/relationships/customXml" Target="../ink/ink268.xml"/><Relationship Id="rId354" Type="http://schemas.openxmlformats.org/officeDocument/2006/relationships/customXml" Target="../ink/ink289.xml"/><Relationship Id="rId51" Type="http://schemas.openxmlformats.org/officeDocument/2006/relationships/image" Target="../media/image4803.png"/><Relationship Id="rId93" Type="http://schemas.openxmlformats.org/officeDocument/2006/relationships/image" Target="../media/image4824.png"/><Relationship Id="rId189" Type="http://schemas.openxmlformats.org/officeDocument/2006/relationships/image" Target="../media/image4871.png"/><Relationship Id="rId396" Type="http://schemas.openxmlformats.org/officeDocument/2006/relationships/customXml" Target="../ink/ink310.xml"/><Relationship Id="rId561" Type="http://schemas.openxmlformats.org/officeDocument/2006/relationships/image" Target="../media/image5057.png"/><Relationship Id="rId617" Type="http://schemas.openxmlformats.org/officeDocument/2006/relationships/image" Target="../media/image5085.png"/><Relationship Id="rId214" Type="http://schemas.openxmlformats.org/officeDocument/2006/relationships/customXml" Target="../ink/ink219.xml"/><Relationship Id="rId256" Type="http://schemas.openxmlformats.org/officeDocument/2006/relationships/customXml" Target="../ink/ink240.xml"/><Relationship Id="rId298" Type="http://schemas.openxmlformats.org/officeDocument/2006/relationships/customXml" Target="../ink/ink261.xml"/><Relationship Id="rId421" Type="http://schemas.openxmlformats.org/officeDocument/2006/relationships/image" Target="../media/image4987.png"/><Relationship Id="rId463" Type="http://schemas.openxmlformats.org/officeDocument/2006/relationships/image" Target="../media/image5008.png"/><Relationship Id="rId519" Type="http://schemas.openxmlformats.org/officeDocument/2006/relationships/image" Target="../media/image5036.png"/><Relationship Id="rId116" Type="http://schemas.openxmlformats.org/officeDocument/2006/relationships/customXml" Target="../ink/ink170.xml"/><Relationship Id="rId158" Type="http://schemas.openxmlformats.org/officeDocument/2006/relationships/customXml" Target="../ink/ink191.xml"/><Relationship Id="rId323" Type="http://schemas.openxmlformats.org/officeDocument/2006/relationships/image" Target="../media/image4938.png"/><Relationship Id="rId530" Type="http://schemas.openxmlformats.org/officeDocument/2006/relationships/customXml" Target="../ink/ink377.xml"/><Relationship Id="rId20" Type="http://schemas.openxmlformats.org/officeDocument/2006/relationships/customXml" Target="../ink/ink122.xml"/><Relationship Id="rId62" Type="http://schemas.openxmlformats.org/officeDocument/2006/relationships/customXml" Target="../ink/ink143.xml"/><Relationship Id="rId365" Type="http://schemas.openxmlformats.org/officeDocument/2006/relationships/image" Target="../media/image4959.png"/><Relationship Id="rId572" Type="http://schemas.openxmlformats.org/officeDocument/2006/relationships/customXml" Target="../ink/ink398.xml"/><Relationship Id="rId628" Type="http://schemas.openxmlformats.org/officeDocument/2006/relationships/customXml" Target="../ink/ink426.xml"/><Relationship Id="rId225" Type="http://schemas.openxmlformats.org/officeDocument/2006/relationships/image" Target="../media/image4889.png"/><Relationship Id="rId267" Type="http://schemas.openxmlformats.org/officeDocument/2006/relationships/image" Target="../media/image4910.png"/><Relationship Id="rId432" Type="http://schemas.openxmlformats.org/officeDocument/2006/relationships/customXml" Target="../ink/ink328.xml"/><Relationship Id="rId474" Type="http://schemas.openxmlformats.org/officeDocument/2006/relationships/customXml" Target="../ink/ink349.xml"/><Relationship Id="rId127" Type="http://schemas.openxmlformats.org/officeDocument/2006/relationships/image" Target="../media/image4840.png"/><Relationship Id="rId31" Type="http://schemas.openxmlformats.org/officeDocument/2006/relationships/image" Target="../media/image4793.png"/><Relationship Id="rId73" Type="http://schemas.openxmlformats.org/officeDocument/2006/relationships/image" Target="../media/image4814.png"/><Relationship Id="rId169" Type="http://schemas.openxmlformats.org/officeDocument/2006/relationships/image" Target="../media/image4861.png"/><Relationship Id="rId334" Type="http://schemas.openxmlformats.org/officeDocument/2006/relationships/customXml" Target="../ink/ink279.xml"/><Relationship Id="rId376" Type="http://schemas.openxmlformats.org/officeDocument/2006/relationships/customXml" Target="../ink/ink300.xml"/><Relationship Id="rId541" Type="http://schemas.openxmlformats.org/officeDocument/2006/relationships/image" Target="../media/image5047.png"/><Relationship Id="rId583" Type="http://schemas.openxmlformats.org/officeDocument/2006/relationships/image" Target="../media/image5068.png"/><Relationship Id="rId639" Type="http://schemas.openxmlformats.org/officeDocument/2006/relationships/image" Target="../media/image5096.png"/><Relationship Id="rId4" Type="http://schemas.openxmlformats.org/officeDocument/2006/relationships/customXml" Target="../ink/ink114.xml"/><Relationship Id="rId180" Type="http://schemas.openxmlformats.org/officeDocument/2006/relationships/customXml" Target="../ink/ink202.xml"/><Relationship Id="rId236" Type="http://schemas.openxmlformats.org/officeDocument/2006/relationships/customXml" Target="../ink/ink230.xml"/><Relationship Id="rId278" Type="http://schemas.openxmlformats.org/officeDocument/2006/relationships/customXml" Target="../ink/ink251.xml"/><Relationship Id="rId401" Type="http://schemas.openxmlformats.org/officeDocument/2006/relationships/image" Target="../media/image4977.png"/><Relationship Id="rId443" Type="http://schemas.openxmlformats.org/officeDocument/2006/relationships/image" Target="../media/image4998.png"/><Relationship Id="rId650" Type="http://schemas.openxmlformats.org/officeDocument/2006/relationships/customXml" Target="../ink/ink437.xml"/><Relationship Id="rId303" Type="http://schemas.openxmlformats.org/officeDocument/2006/relationships/image" Target="../media/image4928.png"/><Relationship Id="rId485" Type="http://schemas.openxmlformats.org/officeDocument/2006/relationships/image" Target="../media/image5019.png"/><Relationship Id="rId42" Type="http://schemas.openxmlformats.org/officeDocument/2006/relationships/customXml" Target="../ink/ink133.xml"/><Relationship Id="rId84" Type="http://schemas.openxmlformats.org/officeDocument/2006/relationships/customXml" Target="../ink/ink154.xml"/><Relationship Id="rId138" Type="http://schemas.openxmlformats.org/officeDocument/2006/relationships/customXml" Target="../ink/ink181.xml"/><Relationship Id="rId345" Type="http://schemas.openxmlformats.org/officeDocument/2006/relationships/image" Target="../media/image4949.png"/><Relationship Id="rId387" Type="http://schemas.openxmlformats.org/officeDocument/2006/relationships/image" Target="../media/image4970.png"/><Relationship Id="rId510" Type="http://schemas.openxmlformats.org/officeDocument/2006/relationships/customXml" Target="../ink/ink367.xml"/><Relationship Id="rId552" Type="http://schemas.openxmlformats.org/officeDocument/2006/relationships/customXml" Target="../ink/ink388.xml"/><Relationship Id="rId594" Type="http://schemas.openxmlformats.org/officeDocument/2006/relationships/customXml" Target="../ink/ink409.xml"/><Relationship Id="rId608" Type="http://schemas.openxmlformats.org/officeDocument/2006/relationships/customXml" Target="../ink/ink416.xml"/><Relationship Id="rId191" Type="http://schemas.openxmlformats.org/officeDocument/2006/relationships/image" Target="../media/image4872.png"/><Relationship Id="rId205" Type="http://schemas.openxmlformats.org/officeDocument/2006/relationships/image" Target="../media/image4879.png"/><Relationship Id="rId247" Type="http://schemas.openxmlformats.org/officeDocument/2006/relationships/image" Target="../media/image4900.png"/><Relationship Id="rId412" Type="http://schemas.openxmlformats.org/officeDocument/2006/relationships/customXml" Target="../ink/ink318.xml"/><Relationship Id="rId107" Type="http://schemas.openxmlformats.org/officeDocument/2006/relationships/image" Target="../media/image4831.png"/><Relationship Id="rId289" Type="http://schemas.openxmlformats.org/officeDocument/2006/relationships/image" Target="../media/image4921.png"/><Relationship Id="rId454" Type="http://schemas.openxmlformats.org/officeDocument/2006/relationships/customXml" Target="../ink/ink339.xml"/><Relationship Id="rId496" Type="http://schemas.openxmlformats.org/officeDocument/2006/relationships/customXml" Target="../ink/ink360.xml"/><Relationship Id="rId11" Type="http://schemas.openxmlformats.org/officeDocument/2006/relationships/image" Target="../media/image4783.png"/><Relationship Id="rId53" Type="http://schemas.openxmlformats.org/officeDocument/2006/relationships/image" Target="../media/image4804.png"/><Relationship Id="rId149" Type="http://schemas.openxmlformats.org/officeDocument/2006/relationships/image" Target="../media/image4851.png"/><Relationship Id="rId314" Type="http://schemas.openxmlformats.org/officeDocument/2006/relationships/customXml" Target="../ink/ink269.xml"/><Relationship Id="rId356" Type="http://schemas.openxmlformats.org/officeDocument/2006/relationships/customXml" Target="../ink/ink290.xml"/><Relationship Id="rId398" Type="http://schemas.openxmlformats.org/officeDocument/2006/relationships/customXml" Target="../ink/ink311.xml"/><Relationship Id="rId521" Type="http://schemas.openxmlformats.org/officeDocument/2006/relationships/image" Target="../media/image5037.png"/><Relationship Id="rId563" Type="http://schemas.openxmlformats.org/officeDocument/2006/relationships/image" Target="../media/image5058.png"/><Relationship Id="rId619" Type="http://schemas.openxmlformats.org/officeDocument/2006/relationships/image" Target="../media/image5086.png"/><Relationship Id="rId95" Type="http://schemas.openxmlformats.org/officeDocument/2006/relationships/image" Target="../media/image4825.png"/><Relationship Id="rId160" Type="http://schemas.openxmlformats.org/officeDocument/2006/relationships/customXml" Target="../ink/ink192.xml"/><Relationship Id="rId216" Type="http://schemas.openxmlformats.org/officeDocument/2006/relationships/customXml" Target="../ink/ink220.xml"/><Relationship Id="rId423" Type="http://schemas.openxmlformats.org/officeDocument/2006/relationships/image" Target="../media/image4988.png"/><Relationship Id="rId258" Type="http://schemas.openxmlformats.org/officeDocument/2006/relationships/customXml" Target="../ink/ink241.xml"/><Relationship Id="rId465" Type="http://schemas.openxmlformats.org/officeDocument/2006/relationships/image" Target="../media/image5009.png"/><Relationship Id="rId630" Type="http://schemas.openxmlformats.org/officeDocument/2006/relationships/customXml" Target="../ink/ink427.xml"/><Relationship Id="rId22" Type="http://schemas.openxmlformats.org/officeDocument/2006/relationships/customXml" Target="../ink/ink123.xml"/><Relationship Id="rId64" Type="http://schemas.openxmlformats.org/officeDocument/2006/relationships/customXml" Target="../ink/ink144.xml"/><Relationship Id="rId118" Type="http://schemas.openxmlformats.org/officeDocument/2006/relationships/customXml" Target="../ink/ink171.xml"/><Relationship Id="rId325" Type="http://schemas.openxmlformats.org/officeDocument/2006/relationships/image" Target="../media/image4939.png"/><Relationship Id="rId367" Type="http://schemas.openxmlformats.org/officeDocument/2006/relationships/image" Target="../media/image4960.png"/><Relationship Id="rId532" Type="http://schemas.openxmlformats.org/officeDocument/2006/relationships/customXml" Target="../ink/ink378.xml"/><Relationship Id="rId574" Type="http://schemas.openxmlformats.org/officeDocument/2006/relationships/customXml" Target="../ink/ink399.xml"/><Relationship Id="rId171" Type="http://schemas.openxmlformats.org/officeDocument/2006/relationships/image" Target="../media/image4862.png"/><Relationship Id="rId227" Type="http://schemas.openxmlformats.org/officeDocument/2006/relationships/image" Target="../media/image4890.png"/><Relationship Id="rId269" Type="http://schemas.openxmlformats.org/officeDocument/2006/relationships/image" Target="../media/image4911.png"/><Relationship Id="rId434" Type="http://schemas.openxmlformats.org/officeDocument/2006/relationships/customXml" Target="../ink/ink329.xml"/><Relationship Id="rId476" Type="http://schemas.openxmlformats.org/officeDocument/2006/relationships/customXml" Target="../ink/ink350.xml"/><Relationship Id="rId641" Type="http://schemas.openxmlformats.org/officeDocument/2006/relationships/image" Target="../media/image5097.png"/><Relationship Id="rId33" Type="http://schemas.openxmlformats.org/officeDocument/2006/relationships/image" Target="../media/image4794.png"/><Relationship Id="rId129" Type="http://schemas.openxmlformats.org/officeDocument/2006/relationships/image" Target="../media/image4841.png"/><Relationship Id="rId280" Type="http://schemas.openxmlformats.org/officeDocument/2006/relationships/customXml" Target="../ink/ink252.xml"/><Relationship Id="rId336" Type="http://schemas.openxmlformats.org/officeDocument/2006/relationships/customXml" Target="../ink/ink280.xml"/><Relationship Id="rId501" Type="http://schemas.openxmlformats.org/officeDocument/2006/relationships/image" Target="../media/image5027.png"/><Relationship Id="rId543" Type="http://schemas.openxmlformats.org/officeDocument/2006/relationships/image" Target="../media/image5048.png"/><Relationship Id="rId75" Type="http://schemas.openxmlformats.org/officeDocument/2006/relationships/image" Target="../media/image4815.png"/><Relationship Id="rId140" Type="http://schemas.openxmlformats.org/officeDocument/2006/relationships/customXml" Target="../ink/ink182.xml"/><Relationship Id="rId182" Type="http://schemas.openxmlformats.org/officeDocument/2006/relationships/customXml" Target="../ink/ink203.xml"/><Relationship Id="rId378" Type="http://schemas.openxmlformats.org/officeDocument/2006/relationships/customXml" Target="../ink/ink301.xml"/><Relationship Id="rId403" Type="http://schemas.openxmlformats.org/officeDocument/2006/relationships/image" Target="../media/image4978.png"/><Relationship Id="rId585" Type="http://schemas.openxmlformats.org/officeDocument/2006/relationships/image" Target="../media/image5069.png"/><Relationship Id="rId6" Type="http://schemas.openxmlformats.org/officeDocument/2006/relationships/customXml" Target="../ink/ink115.xml"/><Relationship Id="rId238" Type="http://schemas.openxmlformats.org/officeDocument/2006/relationships/customXml" Target="../ink/ink231.xml"/><Relationship Id="rId445" Type="http://schemas.openxmlformats.org/officeDocument/2006/relationships/image" Target="../media/image4999.png"/><Relationship Id="rId487" Type="http://schemas.openxmlformats.org/officeDocument/2006/relationships/image" Target="../media/image5020.png"/><Relationship Id="rId610" Type="http://schemas.openxmlformats.org/officeDocument/2006/relationships/customXml" Target="../ink/ink417.xml"/><Relationship Id="rId291" Type="http://schemas.openxmlformats.org/officeDocument/2006/relationships/image" Target="../media/image4922.png"/><Relationship Id="rId305" Type="http://schemas.openxmlformats.org/officeDocument/2006/relationships/image" Target="../media/image4929.png"/><Relationship Id="rId347" Type="http://schemas.openxmlformats.org/officeDocument/2006/relationships/image" Target="../media/image4950.png"/><Relationship Id="rId512" Type="http://schemas.openxmlformats.org/officeDocument/2006/relationships/customXml" Target="../ink/ink368.xml"/><Relationship Id="rId44" Type="http://schemas.openxmlformats.org/officeDocument/2006/relationships/customXml" Target="../ink/ink134.xml"/><Relationship Id="rId86" Type="http://schemas.openxmlformats.org/officeDocument/2006/relationships/customXml" Target="../ink/ink155.xml"/><Relationship Id="rId151" Type="http://schemas.openxmlformats.org/officeDocument/2006/relationships/image" Target="../media/image4852.png"/><Relationship Id="rId389" Type="http://schemas.openxmlformats.org/officeDocument/2006/relationships/image" Target="../media/image4971.png"/><Relationship Id="rId554" Type="http://schemas.openxmlformats.org/officeDocument/2006/relationships/customXml" Target="../ink/ink389.xml"/><Relationship Id="rId596" Type="http://schemas.openxmlformats.org/officeDocument/2006/relationships/customXml" Target="../ink/ink410.xml"/><Relationship Id="rId193" Type="http://schemas.openxmlformats.org/officeDocument/2006/relationships/image" Target="../media/image4873.png"/><Relationship Id="rId207" Type="http://schemas.openxmlformats.org/officeDocument/2006/relationships/image" Target="../media/image4880.png"/><Relationship Id="rId249" Type="http://schemas.openxmlformats.org/officeDocument/2006/relationships/image" Target="../media/image4901.png"/><Relationship Id="rId414" Type="http://schemas.openxmlformats.org/officeDocument/2006/relationships/customXml" Target="../ink/ink319.xml"/><Relationship Id="rId456" Type="http://schemas.openxmlformats.org/officeDocument/2006/relationships/customXml" Target="../ink/ink340.xml"/><Relationship Id="rId498" Type="http://schemas.openxmlformats.org/officeDocument/2006/relationships/customXml" Target="../ink/ink361.xml"/><Relationship Id="rId621" Type="http://schemas.openxmlformats.org/officeDocument/2006/relationships/image" Target="../media/image5087.png"/><Relationship Id="rId13" Type="http://schemas.openxmlformats.org/officeDocument/2006/relationships/image" Target="../media/image4784.png"/><Relationship Id="rId109" Type="http://schemas.openxmlformats.org/officeDocument/2006/relationships/image" Target="../media/image4832.png"/><Relationship Id="rId260" Type="http://schemas.openxmlformats.org/officeDocument/2006/relationships/customXml" Target="../ink/ink242.xml"/><Relationship Id="rId316" Type="http://schemas.openxmlformats.org/officeDocument/2006/relationships/customXml" Target="../ink/ink270.xml"/><Relationship Id="rId523" Type="http://schemas.openxmlformats.org/officeDocument/2006/relationships/image" Target="../media/image5038.png"/><Relationship Id="rId55" Type="http://schemas.openxmlformats.org/officeDocument/2006/relationships/image" Target="../media/image4805.png"/><Relationship Id="rId97" Type="http://schemas.openxmlformats.org/officeDocument/2006/relationships/image" Target="../media/image4826.png"/><Relationship Id="rId120" Type="http://schemas.openxmlformats.org/officeDocument/2006/relationships/customXml" Target="../ink/ink172.xml"/><Relationship Id="rId358" Type="http://schemas.openxmlformats.org/officeDocument/2006/relationships/customXml" Target="../ink/ink291.xml"/><Relationship Id="rId565" Type="http://schemas.openxmlformats.org/officeDocument/2006/relationships/image" Target="../media/image5059.png"/><Relationship Id="rId162" Type="http://schemas.openxmlformats.org/officeDocument/2006/relationships/customXml" Target="../ink/ink193.xml"/><Relationship Id="rId218" Type="http://schemas.openxmlformats.org/officeDocument/2006/relationships/customXml" Target="../ink/ink221.xml"/><Relationship Id="rId425" Type="http://schemas.openxmlformats.org/officeDocument/2006/relationships/image" Target="../media/image4989.png"/><Relationship Id="rId467" Type="http://schemas.openxmlformats.org/officeDocument/2006/relationships/image" Target="../media/image5010.png"/><Relationship Id="rId632" Type="http://schemas.openxmlformats.org/officeDocument/2006/relationships/customXml" Target="../ink/ink428.xml"/><Relationship Id="rId271" Type="http://schemas.openxmlformats.org/officeDocument/2006/relationships/image" Target="../media/image4912.png"/><Relationship Id="rId24" Type="http://schemas.openxmlformats.org/officeDocument/2006/relationships/customXml" Target="../ink/ink124.xml"/><Relationship Id="rId66" Type="http://schemas.openxmlformats.org/officeDocument/2006/relationships/customXml" Target="../ink/ink145.xml"/><Relationship Id="rId131" Type="http://schemas.openxmlformats.org/officeDocument/2006/relationships/image" Target="../media/image4842.png"/><Relationship Id="rId327" Type="http://schemas.openxmlformats.org/officeDocument/2006/relationships/image" Target="../media/image4940.png"/><Relationship Id="rId369" Type="http://schemas.openxmlformats.org/officeDocument/2006/relationships/image" Target="../media/image4961.png"/><Relationship Id="rId534" Type="http://schemas.openxmlformats.org/officeDocument/2006/relationships/customXml" Target="../ink/ink379.xml"/><Relationship Id="rId576" Type="http://schemas.openxmlformats.org/officeDocument/2006/relationships/customXml" Target="../ink/ink400.xml"/><Relationship Id="rId173" Type="http://schemas.openxmlformats.org/officeDocument/2006/relationships/image" Target="../media/image4863.png"/><Relationship Id="rId229" Type="http://schemas.openxmlformats.org/officeDocument/2006/relationships/image" Target="../media/image4891.png"/><Relationship Id="rId380" Type="http://schemas.openxmlformats.org/officeDocument/2006/relationships/customXml" Target="../ink/ink302.xml"/><Relationship Id="rId436" Type="http://schemas.openxmlformats.org/officeDocument/2006/relationships/customXml" Target="../ink/ink330.xml"/><Relationship Id="rId601" Type="http://schemas.openxmlformats.org/officeDocument/2006/relationships/image" Target="../media/image5077.png"/><Relationship Id="rId643" Type="http://schemas.openxmlformats.org/officeDocument/2006/relationships/image" Target="../media/image102.png"/><Relationship Id="rId240" Type="http://schemas.openxmlformats.org/officeDocument/2006/relationships/customXml" Target="../ink/ink232.xml"/><Relationship Id="rId478" Type="http://schemas.openxmlformats.org/officeDocument/2006/relationships/customXml" Target="../ink/ink351.xml"/><Relationship Id="rId35" Type="http://schemas.openxmlformats.org/officeDocument/2006/relationships/image" Target="../media/image4795.png"/><Relationship Id="rId77" Type="http://schemas.openxmlformats.org/officeDocument/2006/relationships/image" Target="../media/image4816.png"/><Relationship Id="rId100" Type="http://schemas.openxmlformats.org/officeDocument/2006/relationships/customXml" Target="../ink/ink162.xml"/><Relationship Id="rId282" Type="http://schemas.openxmlformats.org/officeDocument/2006/relationships/customXml" Target="../ink/ink253.xml"/><Relationship Id="rId338" Type="http://schemas.openxmlformats.org/officeDocument/2006/relationships/customXml" Target="../ink/ink281.xml"/><Relationship Id="rId503" Type="http://schemas.openxmlformats.org/officeDocument/2006/relationships/image" Target="../media/image5028.png"/><Relationship Id="rId545" Type="http://schemas.openxmlformats.org/officeDocument/2006/relationships/image" Target="../media/image5049.png"/><Relationship Id="rId587" Type="http://schemas.openxmlformats.org/officeDocument/2006/relationships/image" Target="../media/image5070.png"/><Relationship Id="rId8" Type="http://schemas.openxmlformats.org/officeDocument/2006/relationships/customXml" Target="../ink/ink116.xml"/><Relationship Id="rId142" Type="http://schemas.openxmlformats.org/officeDocument/2006/relationships/customXml" Target="../ink/ink183.xml"/><Relationship Id="rId184" Type="http://schemas.openxmlformats.org/officeDocument/2006/relationships/customXml" Target="../ink/ink204.xml"/><Relationship Id="rId391" Type="http://schemas.openxmlformats.org/officeDocument/2006/relationships/image" Target="../media/image4972.png"/><Relationship Id="rId405" Type="http://schemas.openxmlformats.org/officeDocument/2006/relationships/image" Target="../media/image4979.png"/><Relationship Id="rId447" Type="http://schemas.openxmlformats.org/officeDocument/2006/relationships/image" Target="../media/image5000.png"/><Relationship Id="rId612" Type="http://schemas.openxmlformats.org/officeDocument/2006/relationships/customXml" Target="../ink/ink418.xml"/><Relationship Id="rId251" Type="http://schemas.openxmlformats.org/officeDocument/2006/relationships/image" Target="../media/image4902.png"/><Relationship Id="rId489" Type="http://schemas.openxmlformats.org/officeDocument/2006/relationships/image" Target="../media/image5021.png"/><Relationship Id="rId46" Type="http://schemas.openxmlformats.org/officeDocument/2006/relationships/customXml" Target="../ink/ink135.xml"/><Relationship Id="rId293" Type="http://schemas.openxmlformats.org/officeDocument/2006/relationships/image" Target="../media/image4923.png"/><Relationship Id="rId307" Type="http://schemas.openxmlformats.org/officeDocument/2006/relationships/image" Target="../media/image4930.png"/><Relationship Id="rId349" Type="http://schemas.openxmlformats.org/officeDocument/2006/relationships/image" Target="../media/image4951.png"/><Relationship Id="rId514" Type="http://schemas.openxmlformats.org/officeDocument/2006/relationships/customXml" Target="../ink/ink369.xml"/><Relationship Id="rId556" Type="http://schemas.openxmlformats.org/officeDocument/2006/relationships/customXml" Target="../ink/ink390.xml"/><Relationship Id="rId88" Type="http://schemas.openxmlformats.org/officeDocument/2006/relationships/customXml" Target="../ink/ink156.xml"/><Relationship Id="rId111" Type="http://schemas.openxmlformats.org/officeDocument/2006/relationships/image" Target="../media/image4833.png"/><Relationship Id="rId153" Type="http://schemas.openxmlformats.org/officeDocument/2006/relationships/image" Target="../media/image4853.png"/><Relationship Id="rId195" Type="http://schemas.openxmlformats.org/officeDocument/2006/relationships/image" Target="../media/image4874.png"/><Relationship Id="rId209" Type="http://schemas.openxmlformats.org/officeDocument/2006/relationships/image" Target="../media/image4881.png"/><Relationship Id="rId360" Type="http://schemas.openxmlformats.org/officeDocument/2006/relationships/customXml" Target="../ink/ink292.xml"/><Relationship Id="rId416" Type="http://schemas.openxmlformats.org/officeDocument/2006/relationships/customXml" Target="../ink/ink320.xml"/><Relationship Id="rId598" Type="http://schemas.openxmlformats.org/officeDocument/2006/relationships/customXml" Target="../ink/ink411.xml"/><Relationship Id="rId220" Type="http://schemas.openxmlformats.org/officeDocument/2006/relationships/customXml" Target="../ink/ink222.xml"/><Relationship Id="rId458" Type="http://schemas.openxmlformats.org/officeDocument/2006/relationships/customXml" Target="../ink/ink341.xml"/><Relationship Id="rId623" Type="http://schemas.openxmlformats.org/officeDocument/2006/relationships/image" Target="../media/image5088.png"/><Relationship Id="rId15" Type="http://schemas.openxmlformats.org/officeDocument/2006/relationships/image" Target="../media/image4785.png"/><Relationship Id="rId57" Type="http://schemas.openxmlformats.org/officeDocument/2006/relationships/image" Target="../media/image4806.png"/><Relationship Id="rId262" Type="http://schemas.openxmlformats.org/officeDocument/2006/relationships/customXml" Target="../ink/ink243.xml"/><Relationship Id="rId318" Type="http://schemas.openxmlformats.org/officeDocument/2006/relationships/customXml" Target="../ink/ink271.xml"/><Relationship Id="rId525" Type="http://schemas.openxmlformats.org/officeDocument/2006/relationships/image" Target="../media/image5039.png"/><Relationship Id="rId567" Type="http://schemas.openxmlformats.org/officeDocument/2006/relationships/image" Target="../media/image5060.png"/><Relationship Id="rId99" Type="http://schemas.openxmlformats.org/officeDocument/2006/relationships/image" Target="../media/image4827.png"/><Relationship Id="rId122" Type="http://schemas.openxmlformats.org/officeDocument/2006/relationships/customXml" Target="../ink/ink173.xml"/><Relationship Id="rId164" Type="http://schemas.openxmlformats.org/officeDocument/2006/relationships/customXml" Target="../ink/ink194.xml"/><Relationship Id="rId371" Type="http://schemas.openxmlformats.org/officeDocument/2006/relationships/image" Target="../media/image4962.png"/><Relationship Id="rId427" Type="http://schemas.openxmlformats.org/officeDocument/2006/relationships/image" Target="../media/image4990.png"/><Relationship Id="rId469" Type="http://schemas.openxmlformats.org/officeDocument/2006/relationships/image" Target="../media/image5011.png"/><Relationship Id="rId634" Type="http://schemas.openxmlformats.org/officeDocument/2006/relationships/customXml" Target="../ink/ink429.xml"/><Relationship Id="rId26" Type="http://schemas.openxmlformats.org/officeDocument/2006/relationships/customXml" Target="../ink/ink125.xml"/><Relationship Id="rId231" Type="http://schemas.openxmlformats.org/officeDocument/2006/relationships/image" Target="../media/image4892.png"/><Relationship Id="rId273" Type="http://schemas.openxmlformats.org/officeDocument/2006/relationships/image" Target="../media/image4913.png"/><Relationship Id="rId329" Type="http://schemas.openxmlformats.org/officeDocument/2006/relationships/image" Target="../media/image4941.png"/><Relationship Id="rId480" Type="http://schemas.openxmlformats.org/officeDocument/2006/relationships/customXml" Target="../ink/ink352.xml"/><Relationship Id="rId536" Type="http://schemas.openxmlformats.org/officeDocument/2006/relationships/customXml" Target="../ink/ink380.xml"/><Relationship Id="rId68" Type="http://schemas.openxmlformats.org/officeDocument/2006/relationships/customXml" Target="../ink/ink146.xml"/><Relationship Id="rId133" Type="http://schemas.openxmlformats.org/officeDocument/2006/relationships/image" Target="../media/image4843.png"/><Relationship Id="rId175" Type="http://schemas.openxmlformats.org/officeDocument/2006/relationships/image" Target="../media/image4864.png"/><Relationship Id="rId340" Type="http://schemas.openxmlformats.org/officeDocument/2006/relationships/customXml" Target="../ink/ink282.xml"/><Relationship Id="rId578" Type="http://schemas.openxmlformats.org/officeDocument/2006/relationships/customXml" Target="../ink/ink401.xml"/><Relationship Id="rId200" Type="http://schemas.openxmlformats.org/officeDocument/2006/relationships/customXml" Target="../ink/ink212.xml"/><Relationship Id="rId382" Type="http://schemas.openxmlformats.org/officeDocument/2006/relationships/customXml" Target="../ink/ink303.xml"/><Relationship Id="rId438" Type="http://schemas.openxmlformats.org/officeDocument/2006/relationships/customXml" Target="../ink/ink331.xml"/><Relationship Id="rId603" Type="http://schemas.openxmlformats.org/officeDocument/2006/relationships/image" Target="../media/image5078.png"/><Relationship Id="rId645" Type="http://schemas.openxmlformats.org/officeDocument/2006/relationships/image" Target="../media/image103.png"/><Relationship Id="rId242" Type="http://schemas.openxmlformats.org/officeDocument/2006/relationships/customXml" Target="../ink/ink233.xml"/><Relationship Id="rId284" Type="http://schemas.openxmlformats.org/officeDocument/2006/relationships/customXml" Target="../ink/ink254.xml"/><Relationship Id="rId491" Type="http://schemas.openxmlformats.org/officeDocument/2006/relationships/image" Target="../media/image5022.png"/><Relationship Id="rId505" Type="http://schemas.openxmlformats.org/officeDocument/2006/relationships/image" Target="../media/image5029.png"/><Relationship Id="rId37" Type="http://schemas.openxmlformats.org/officeDocument/2006/relationships/image" Target="../media/image4796.png"/><Relationship Id="rId79" Type="http://schemas.openxmlformats.org/officeDocument/2006/relationships/image" Target="../media/image4817.png"/><Relationship Id="rId102" Type="http://schemas.openxmlformats.org/officeDocument/2006/relationships/customXml" Target="../ink/ink163.xml"/><Relationship Id="rId144" Type="http://schemas.openxmlformats.org/officeDocument/2006/relationships/customXml" Target="../ink/ink184.xml"/><Relationship Id="rId547" Type="http://schemas.openxmlformats.org/officeDocument/2006/relationships/image" Target="../media/image5050.png"/><Relationship Id="rId589" Type="http://schemas.openxmlformats.org/officeDocument/2006/relationships/image" Target="../media/image5071.png"/><Relationship Id="rId90" Type="http://schemas.openxmlformats.org/officeDocument/2006/relationships/customXml" Target="../ink/ink157.xml"/><Relationship Id="rId186" Type="http://schemas.openxmlformats.org/officeDocument/2006/relationships/customXml" Target="../ink/ink205.xml"/><Relationship Id="rId351" Type="http://schemas.openxmlformats.org/officeDocument/2006/relationships/image" Target="../media/image4952.png"/><Relationship Id="rId393" Type="http://schemas.openxmlformats.org/officeDocument/2006/relationships/image" Target="../media/image4973.png"/><Relationship Id="rId407" Type="http://schemas.openxmlformats.org/officeDocument/2006/relationships/image" Target="../media/image4980.png"/><Relationship Id="rId449" Type="http://schemas.openxmlformats.org/officeDocument/2006/relationships/image" Target="../media/image5001.png"/><Relationship Id="rId614" Type="http://schemas.openxmlformats.org/officeDocument/2006/relationships/customXml" Target="../ink/ink419.xml"/><Relationship Id="rId211" Type="http://schemas.openxmlformats.org/officeDocument/2006/relationships/image" Target="../media/image4882.png"/><Relationship Id="rId253" Type="http://schemas.openxmlformats.org/officeDocument/2006/relationships/image" Target="../media/image4903.png"/><Relationship Id="rId295" Type="http://schemas.openxmlformats.org/officeDocument/2006/relationships/image" Target="../media/image4924.png"/><Relationship Id="rId309" Type="http://schemas.openxmlformats.org/officeDocument/2006/relationships/image" Target="../media/image4931.png"/><Relationship Id="rId460" Type="http://schemas.openxmlformats.org/officeDocument/2006/relationships/customXml" Target="../ink/ink342.xml"/><Relationship Id="rId516" Type="http://schemas.openxmlformats.org/officeDocument/2006/relationships/customXml" Target="../ink/ink370.xml"/><Relationship Id="rId48" Type="http://schemas.openxmlformats.org/officeDocument/2006/relationships/customXml" Target="../ink/ink136.xml"/><Relationship Id="rId113" Type="http://schemas.openxmlformats.org/officeDocument/2006/relationships/image" Target="../media/image4834.png"/><Relationship Id="rId320" Type="http://schemas.openxmlformats.org/officeDocument/2006/relationships/customXml" Target="../ink/ink272.xml"/><Relationship Id="rId558" Type="http://schemas.openxmlformats.org/officeDocument/2006/relationships/customXml" Target="../ink/ink391.xml"/><Relationship Id="rId155" Type="http://schemas.openxmlformats.org/officeDocument/2006/relationships/image" Target="../media/image4854.png"/><Relationship Id="rId197" Type="http://schemas.openxmlformats.org/officeDocument/2006/relationships/image" Target="../media/image4875.png"/><Relationship Id="rId362" Type="http://schemas.openxmlformats.org/officeDocument/2006/relationships/customXml" Target="../ink/ink293.xml"/><Relationship Id="rId418" Type="http://schemas.openxmlformats.org/officeDocument/2006/relationships/customXml" Target="../ink/ink321.xml"/><Relationship Id="rId625" Type="http://schemas.openxmlformats.org/officeDocument/2006/relationships/image" Target="../media/image5089.png"/><Relationship Id="rId222" Type="http://schemas.openxmlformats.org/officeDocument/2006/relationships/customXml" Target="../ink/ink223.xml"/><Relationship Id="rId264" Type="http://schemas.openxmlformats.org/officeDocument/2006/relationships/customXml" Target="../ink/ink244.xml"/><Relationship Id="rId471" Type="http://schemas.openxmlformats.org/officeDocument/2006/relationships/image" Target="../media/image5012.png"/><Relationship Id="rId17" Type="http://schemas.openxmlformats.org/officeDocument/2006/relationships/image" Target="../media/image4786.png"/><Relationship Id="rId59" Type="http://schemas.openxmlformats.org/officeDocument/2006/relationships/image" Target="../media/image4807.png"/><Relationship Id="rId124" Type="http://schemas.openxmlformats.org/officeDocument/2006/relationships/customXml" Target="../ink/ink174.xml"/><Relationship Id="rId527" Type="http://schemas.openxmlformats.org/officeDocument/2006/relationships/image" Target="../media/image5040.png"/><Relationship Id="rId569" Type="http://schemas.openxmlformats.org/officeDocument/2006/relationships/image" Target="../media/image5061.png"/><Relationship Id="rId70" Type="http://schemas.openxmlformats.org/officeDocument/2006/relationships/customXml" Target="../ink/ink147.xml"/><Relationship Id="rId166" Type="http://schemas.openxmlformats.org/officeDocument/2006/relationships/customXml" Target="../ink/ink195.xml"/><Relationship Id="rId331" Type="http://schemas.openxmlformats.org/officeDocument/2006/relationships/image" Target="../media/image4942.png"/><Relationship Id="rId373" Type="http://schemas.openxmlformats.org/officeDocument/2006/relationships/image" Target="../media/image4963.png"/><Relationship Id="rId429" Type="http://schemas.openxmlformats.org/officeDocument/2006/relationships/image" Target="../media/image4991.png"/><Relationship Id="rId580" Type="http://schemas.openxmlformats.org/officeDocument/2006/relationships/customXml" Target="../ink/ink402.xml"/><Relationship Id="rId636" Type="http://schemas.openxmlformats.org/officeDocument/2006/relationships/customXml" Target="../ink/ink430.xml"/><Relationship Id="rId1" Type="http://schemas.openxmlformats.org/officeDocument/2006/relationships/slideLayout" Target="../slideLayouts/slideLayout7.xml"/><Relationship Id="rId233" Type="http://schemas.openxmlformats.org/officeDocument/2006/relationships/image" Target="../media/image4893.png"/><Relationship Id="rId440" Type="http://schemas.openxmlformats.org/officeDocument/2006/relationships/customXml" Target="../ink/ink332.xml"/><Relationship Id="rId28" Type="http://schemas.openxmlformats.org/officeDocument/2006/relationships/customXml" Target="../ink/ink126.xml"/><Relationship Id="rId275" Type="http://schemas.openxmlformats.org/officeDocument/2006/relationships/image" Target="../media/image4914.png"/><Relationship Id="rId300" Type="http://schemas.openxmlformats.org/officeDocument/2006/relationships/customXml" Target="../ink/ink262.xml"/><Relationship Id="rId482" Type="http://schemas.openxmlformats.org/officeDocument/2006/relationships/customXml" Target="../ink/ink353.xml"/><Relationship Id="rId538" Type="http://schemas.openxmlformats.org/officeDocument/2006/relationships/customXml" Target="../ink/ink381.xml"/><Relationship Id="rId81" Type="http://schemas.openxmlformats.org/officeDocument/2006/relationships/image" Target="../media/image4818.png"/><Relationship Id="rId135" Type="http://schemas.openxmlformats.org/officeDocument/2006/relationships/image" Target="../media/image4844.png"/><Relationship Id="rId177" Type="http://schemas.openxmlformats.org/officeDocument/2006/relationships/image" Target="../media/image4865.png"/><Relationship Id="rId342" Type="http://schemas.openxmlformats.org/officeDocument/2006/relationships/customXml" Target="../ink/ink283.xml"/><Relationship Id="rId384" Type="http://schemas.openxmlformats.org/officeDocument/2006/relationships/customXml" Target="../ink/ink304.xml"/><Relationship Id="rId591" Type="http://schemas.openxmlformats.org/officeDocument/2006/relationships/image" Target="../media/image5072.png"/><Relationship Id="rId605" Type="http://schemas.openxmlformats.org/officeDocument/2006/relationships/image" Target="../media/image5079.png"/><Relationship Id="rId202" Type="http://schemas.openxmlformats.org/officeDocument/2006/relationships/customXml" Target="../ink/ink213.xml"/><Relationship Id="rId244" Type="http://schemas.openxmlformats.org/officeDocument/2006/relationships/customXml" Target="../ink/ink234.xml"/><Relationship Id="rId647" Type="http://schemas.openxmlformats.org/officeDocument/2006/relationships/image" Target="../media/image104.png"/><Relationship Id="rId39" Type="http://schemas.openxmlformats.org/officeDocument/2006/relationships/image" Target="../media/image4797.png"/><Relationship Id="rId286" Type="http://schemas.openxmlformats.org/officeDocument/2006/relationships/customXml" Target="../ink/ink255.xml"/><Relationship Id="rId451" Type="http://schemas.openxmlformats.org/officeDocument/2006/relationships/image" Target="../media/image5002.png"/><Relationship Id="rId493" Type="http://schemas.openxmlformats.org/officeDocument/2006/relationships/image" Target="../media/image5023.png"/><Relationship Id="rId507" Type="http://schemas.openxmlformats.org/officeDocument/2006/relationships/image" Target="../media/image5030.png"/><Relationship Id="rId549" Type="http://schemas.openxmlformats.org/officeDocument/2006/relationships/image" Target="../media/image5051.png"/><Relationship Id="rId50" Type="http://schemas.openxmlformats.org/officeDocument/2006/relationships/customXml" Target="../ink/ink137.xml"/><Relationship Id="rId104" Type="http://schemas.openxmlformats.org/officeDocument/2006/relationships/customXml" Target="../ink/ink164.xml"/><Relationship Id="rId146" Type="http://schemas.openxmlformats.org/officeDocument/2006/relationships/customXml" Target="../ink/ink185.xml"/><Relationship Id="rId188" Type="http://schemas.openxmlformats.org/officeDocument/2006/relationships/customXml" Target="../ink/ink206.xml"/><Relationship Id="rId311" Type="http://schemas.openxmlformats.org/officeDocument/2006/relationships/image" Target="../media/image4932.png"/><Relationship Id="rId353" Type="http://schemas.openxmlformats.org/officeDocument/2006/relationships/image" Target="../media/image4953.png"/><Relationship Id="rId395" Type="http://schemas.openxmlformats.org/officeDocument/2006/relationships/image" Target="../media/image4974.png"/><Relationship Id="rId409" Type="http://schemas.openxmlformats.org/officeDocument/2006/relationships/image" Target="../media/image4981.png"/><Relationship Id="rId560" Type="http://schemas.openxmlformats.org/officeDocument/2006/relationships/customXml" Target="../ink/ink392.xml"/><Relationship Id="rId92" Type="http://schemas.openxmlformats.org/officeDocument/2006/relationships/customXml" Target="../ink/ink158.xml"/><Relationship Id="rId213" Type="http://schemas.openxmlformats.org/officeDocument/2006/relationships/image" Target="../media/image4883.png"/><Relationship Id="rId420" Type="http://schemas.openxmlformats.org/officeDocument/2006/relationships/customXml" Target="../ink/ink322.xml"/><Relationship Id="rId616" Type="http://schemas.openxmlformats.org/officeDocument/2006/relationships/customXml" Target="../ink/ink420.xml"/><Relationship Id="rId255" Type="http://schemas.openxmlformats.org/officeDocument/2006/relationships/image" Target="../media/image4904.png"/><Relationship Id="rId297" Type="http://schemas.openxmlformats.org/officeDocument/2006/relationships/image" Target="../media/image4925.png"/><Relationship Id="rId462" Type="http://schemas.openxmlformats.org/officeDocument/2006/relationships/customXml" Target="../ink/ink343.xml"/><Relationship Id="rId518" Type="http://schemas.openxmlformats.org/officeDocument/2006/relationships/customXml" Target="../ink/ink371.xml"/><Relationship Id="rId115" Type="http://schemas.openxmlformats.org/officeDocument/2006/relationships/image" Target="../media/image4835.png"/><Relationship Id="rId157" Type="http://schemas.openxmlformats.org/officeDocument/2006/relationships/image" Target="../media/image4855.png"/><Relationship Id="rId322" Type="http://schemas.openxmlformats.org/officeDocument/2006/relationships/customXml" Target="../ink/ink273.xml"/><Relationship Id="rId364" Type="http://schemas.openxmlformats.org/officeDocument/2006/relationships/customXml" Target="../ink/ink294.xml"/><Relationship Id="rId61" Type="http://schemas.openxmlformats.org/officeDocument/2006/relationships/image" Target="../media/image4808.png"/><Relationship Id="rId199" Type="http://schemas.openxmlformats.org/officeDocument/2006/relationships/image" Target="../media/image4876.png"/><Relationship Id="rId571" Type="http://schemas.openxmlformats.org/officeDocument/2006/relationships/image" Target="../media/image5062.png"/><Relationship Id="rId627" Type="http://schemas.openxmlformats.org/officeDocument/2006/relationships/image" Target="../media/image5090.png"/><Relationship Id="rId19" Type="http://schemas.openxmlformats.org/officeDocument/2006/relationships/image" Target="../media/image4787.png"/><Relationship Id="rId224" Type="http://schemas.openxmlformats.org/officeDocument/2006/relationships/customXml" Target="../ink/ink224.xml"/><Relationship Id="rId266" Type="http://schemas.openxmlformats.org/officeDocument/2006/relationships/customXml" Target="../ink/ink245.xml"/><Relationship Id="rId431" Type="http://schemas.openxmlformats.org/officeDocument/2006/relationships/image" Target="../media/image4992.png"/><Relationship Id="rId473" Type="http://schemas.openxmlformats.org/officeDocument/2006/relationships/image" Target="../media/image5013.png"/><Relationship Id="rId529" Type="http://schemas.openxmlformats.org/officeDocument/2006/relationships/image" Target="../media/image5041.png"/><Relationship Id="rId30" Type="http://schemas.openxmlformats.org/officeDocument/2006/relationships/customXml" Target="../ink/ink127.xml"/><Relationship Id="rId126" Type="http://schemas.openxmlformats.org/officeDocument/2006/relationships/customXml" Target="../ink/ink175.xml"/><Relationship Id="rId168" Type="http://schemas.openxmlformats.org/officeDocument/2006/relationships/customXml" Target="../ink/ink196.xml"/><Relationship Id="rId333" Type="http://schemas.openxmlformats.org/officeDocument/2006/relationships/image" Target="../media/image4943.png"/><Relationship Id="rId540" Type="http://schemas.openxmlformats.org/officeDocument/2006/relationships/customXml" Target="../ink/ink382.xml"/><Relationship Id="rId72" Type="http://schemas.openxmlformats.org/officeDocument/2006/relationships/customXml" Target="../ink/ink148.xml"/><Relationship Id="rId375" Type="http://schemas.openxmlformats.org/officeDocument/2006/relationships/image" Target="../media/image4964.png"/><Relationship Id="rId582" Type="http://schemas.openxmlformats.org/officeDocument/2006/relationships/customXml" Target="../ink/ink403.xml"/><Relationship Id="rId638" Type="http://schemas.openxmlformats.org/officeDocument/2006/relationships/customXml" Target="../ink/ink431.xml"/><Relationship Id="rId3" Type="http://schemas.openxmlformats.org/officeDocument/2006/relationships/image" Target="../media/image17.emf"/><Relationship Id="rId235" Type="http://schemas.openxmlformats.org/officeDocument/2006/relationships/image" Target="../media/image4894.png"/><Relationship Id="rId277" Type="http://schemas.openxmlformats.org/officeDocument/2006/relationships/image" Target="../media/image4915.png"/><Relationship Id="rId400" Type="http://schemas.openxmlformats.org/officeDocument/2006/relationships/customXml" Target="../ink/ink312.xml"/><Relationship Id="rId442" Type="http://schemas.openxmlformats.org/officeDocument/2006/relationships/customXml" Target="../ink/ink333.xml"/><Relationship Id="rId484" Type="http://schemas.openxmlformats.org/officeDocument/2006/relationships/customXml" Target="../ink/ink354.xml"/><Relationship Id="rId137" Type="http://schemas.openxmlformats.org/officeDocument/2006/relationships/image" Target="../media/image4845.png"/><Relationship Id="rId302" Type="http://schemas.openxmlformats.org/officeDocument/2006/relationships/customXml" Target="../ink/ink263.xml"/><Relationship Id="rId344" Type="http://schemas.openxmlformats.org/officeDocument/2006/relationships/customXml" Target="../ink/ink284.xml"/><Relationship Id="rId41" Type="http://schemas.openxmlformats.org/officeDocument/2006/relationships/image" Target="../media/image4798.png"/><Relationship Id="rId83" Type="http://schemas.openxmlformats.org/officeDocument/2006/relationships/image" Target="../media/image4819.png"/><Relationship Id="rId179" Type="http://schemas.openxmlformats.org/officeDocument/2006/relationships/image" Target="../media/image4866.png"/><Relationship Id="rId386" Type="http://schemas.openxmlformats.org/officeDocument/2006/relationships/customXml" Target="../ink/ink305.xml"/><Relationship Id="rId551" Type="http://schemas.openxmlformats.org/officeDocument/2006/relationships/image" Target="../media/image5052.png"/><Relationship Id="rId593" Type="http://schemas.openxmlformats.org/officeDocument/2006/relationships/image" Target="../media/image5073.png"/><Relationship Id="rId607" Type="http://schemas.openxmlformats.org/officeDocument/2006/relationships/image" Target="../media/image5080.png"/><Relationship Id="rId649" Type="http://schemas.openxmlformats.org/officeDocument/2006/relationships/image" Target="../media/image105.png"/><Relationship Id="rId190" Type="http://schemas.openxmlformats.org/officeDocument/2006/relationships/customXml" Target="../ink/ink207.xml"/><Relationship Id="rId204" Type="http://schemas.openxmlformats.org/officeDocument/2006/relationships/customXml" Target="../ink/ink214.xml"/><Relationship Id="rId246" Type="http://schemas.openxmlformats.org/officeDocument/2006/relationships/customXml" Target="../ink/ink235.xml"/><Relationship Id="rId288" Type="http://schemas.openxmlformats.org/officeDocument/2006/relationships/customXml" Target="../ink/ink256.xml"/><Relationship Id="rId411" Type="http://schemas.openxmlformats.org/officeDocument/2006/relationships/image" Target="../media/image4982.png"/><Relationship Id="rId453" Type="http://schemas.openxmlformats.org/officeDocument/2006/relationships/image" Target="../media/image5003.png"/><Relationship Id="rId509" Type="http://schemas.openxmlformats.org/officeDocument/2006/relationships/image" Target="../media/image5031.png"/><Relationship Id="rId106" Type="http://schemas.openxmlformats.org/officeDocument/2006/relationships/customXml" Target="../ink/ink165.xml"/><Relationship Id="rId313" Type="http://schemas.openxmlformats.org/officeDocument/2006/relationships/image" Target="../media/image4933.png"/><Relationship Id="rId495" Type="http://schemas.openxmlformats.org/officeDocument/2006/relationships/image" Target="../media/image5024.png"/><Relationship Id="rId10" Type="http://schemas.openxmlformats.org/officeDocument/2006/relationships/customXml" Target="../ink/ink117.xml"/><Relationship Id="rId52" Type="http://schemas.openxmlformats.org/officeDocument/2006/relationships/customXml" Target="../ink/ink138.xml"/><Relationship Id="rId94" Type="http://schemas.openxmlformats.org/officeDocument/2006/relationships/customXml" Target="../ink/ink159.xml"/><Relationship Id="rId148" Type="http://schemas.openxmlformats.org/officeDocument/2006/relationships/customXml" Target="../ink/ink186.xml"/><Relationship Id="rId355" Type="http://schemas.openxmlformats.org/officeDocument/2006/relationships/image" Target="../media/image4954.png"/><Relationship Id="rId397" Type="http://schemas.openxmlformats.org/officeDocument/2006/relationships/image" Target="../media/image4975.png"/><Relationship Id="rId520" Type="http://schemas.openxmlformats.org/officeDocument/2006/relationships/customXml" Target="../ink/ink372.xml"/><Relationship Id="rId562" Type="http://schemas.openxmlformats.org/officeDocument/2006/relationships/customXml" Target="../ink/ink393.xml"/><Relationship Id="rId618" Type="http://schemas.openxmlformats.org/officeDocument/2006/relationships/customXml" Target="../ink/ink421.xml"/><Relationship Id="rId215" Type="http://schemas.openxmlformats.org/officeDocument/2006/relationships/image" Target="../media/image4884.png"/><Relationship Id="rId257" Type="http://schemas.openxmlformats.org/officeDocument/2006/relationships/image" Target="../media/image4905.png"/><Relationship Id="rId422" Type="http://schemas.openxmlformats.org/officeDocument/2006/relationships/customXml" Target="../ink/ink323.xml"/><Relationship Id="rId464" Type="http://schemas.openxmlformats.org/officeDocument/2006/relationships/customXml" Target="../ink/ink344.xml"/><Relationship Id="rId299" Type="http://schemas.openxmlformats.org/officeDocument/2006/relationships/image" Target="../media/image4926.png"/><Relationship Id="rId63" Type="http://schemas.openxmlformats.org/officeDocument/2006/relationships/image" Target="../media/image4809.png"/><Relationship Id="rId159" Type="http://schemas.openxmlformats.org/officeDocument/2006/relationships/image" Target="../media/image4856.png"/><Relationship Id="rId366" Type="http://schemas.openxmlformats.org/officeDocument/2006/relationships/customXml" Target="../ink/ink295.xml"/><Relationship Id="rId573" Type="http://schemas.openxmlformats.org/officeDocument/2006/relationships/image" Target="../media/image5063.png"/><Relationship Id="rId226" Type="http://schemas.openxmlformats.org/officeDocument/2006/relationships/customXml" Target="../ink/ink225.xml"/><Relationship Id="rId433" Type="http://schemas.openxmlformats.org/officeDocument/2006/relationships/image" Target="../media/image4993.png"/><Relationship Id="rId640" Type="http://schemas.openxmlformats.org/officeDocument/2006/relationships/customXml" Target="../ink/ink432.xml"/><Relationship Id="rId74" Type="http://schemas.openxmlformats.org/officeDocument/2006/relationships/customXml" Target="../ink/ink149.xml"/><Relationship Id="rId377" Type="http://schemas.openxmlformats.org/officeDocument/2006/relationships/image" Target="../media/image4965.png"/><Relationship Id="rId500" Type="http://schemas.openxmlformats.org/officeDocument/2006/relationships/customXml" Target="../ink/ink362.xml"/><Relationship Id="rId584" Type="http://schemas.openxmlformats.org/officeDocument/2006/relationships/customXml" Target="../ink/ink404.xml"/><Relationship Id="rId5" Type="http://schemas.openxmlformats.org/officeDocument/2006/relationships/image" Target="../media/image4780.png"/><Relationship Id="rId237" Type="http://schemas.openxmlformats.org/officeDocument/2006/relationships/image" Target="../media/image4895.png"/><Relationship Id="rId444" Type="http://schemas.openxmlformats.org/officeDocument/2006/relationships/customXml" Target="../ink/ink334.xml"/><Relationship Id="rId651" Type="http://schemas.openxmlformats.org/officeDocument/2006/relationships/image" Target="../media/image106.png"/><Relationship Id="rId290" Type="http://schemas.openxmlformats.org/officeDocument/2006/relationships/customXml" Target="../ink/ink257.xml"/><Relationship Id="rId304" Type="http://schemas.openxmlformats.org/officeDocument/2006/relationships/customXml" Target="../ink/ink264.xml"/><Relationship Id="rId388" Type="http://schemas.openxmlformats.org/officeDocument/2006/relationships/customXml" Target="../ink/ink306.xml"/><Relationship Id="rId511" Type="http://schemas.openxmlformats.org/officeDocument/2006/relationships/image" Target="../media/image5032.png"/><Relationship Id="rId609" Type="http://schemas.openxmlformats.org/officeDocument/2006/relationships/image" Target="../media/image5081.png"/><Relationship Id="rId85" Type="http://schemas.openxmlformats.org/officeDocument/2006/relationships/image" Target="../media/image4820.png"/><Relationship Id="rId150" Type="http://schemas.openxmlformats.org/officeDocument/2006/relationships/customXml" Target="../ink/ink187.xml"/><Relationship Id="rId595" Type="http://schemas.openxmlformats.org/officeDocument/2006/relationships/image" Target="../media/image5074.png"/><Relationship Id="rId248" Type="http://schemas.openxmlformats.org/officeDocument/2006/relationships/customXml" Target="../ink/ink236.xml"/><Relationship Id="rId455" Type="http://schemas.openxmlformats.org/officeDocument/2006/relationships/image" Target="../media/image5004.png"/><Relationship Id="rId12" Type="http://schemas.openxmlformats.org/officeDocument/2006/relationships/customXml" Target="../ink/ink118.xml"/><Relationship Id="rId108" Type="http://schemas.openxmlformats.org/officeDocument/2006/relationships/customXml" Target="../ink/ink166.xml"/><Relationship Id="rId315" Type="http://schemas.openxmlformats.org/officeDocument/2006/relationships/image" Target="../media/image4934.png"/><Relationship Id="rId522" Type="http://schemas.openxmlformats.org/officeDocument/2006/relationships/customXml" Target="../ink/ink373.xml"/><Relationship Id="rId96" Type="http://schemas.openxmlformats.org/officeDocument/2006/relationships/customXml" Target="../ink/ink160.xml"/><Relationship Id="rId161" Type="http://schemas.openxmlformats.org/officeDocument/2006/relationships/image" Target="../media/image4857.png"/><Relationship Id="rId399" Type="http://schemas.openxmlformats.org/officeDocument/2006/relationships/image" Target="../media/image4976.png"/><Relationship Id="rId259" Type="http://schemas.openxmlformats.org/officeDocument/2006/relationships/image" Target="../media/image4906.png"/><Relationship Id="rId466" Type="http://schemas.openxmlformats.org/officeDocument/2006/relationships/customXml" Target="../ink/ink345.xml"/><Relationship Id="rId23" Type="http://schemas.openxmlformats.org/officeDocument/2006/relationships/image" Target="../media/image4789.png"/><Relationship Id="rId119" Type="http://schemas.openxmlformats.org/officeDocument/2006/relationships/image" Target="../media/image4837.png"/><Relationship Id="rId326" Type="http://schemas.openxmlformats.org/officeDocument/2006/relationships/customXml" Target="../ink/ink275.xml"/><Relationship Id="rId533" Type="http://schemas.openxmlformats.org/officeDocument/2006/relationships/image" Target="../media/image5043.png"/><Relationship Id="rId172" Type="http://schemas.openxmlformats.org/officeDocument/2006/relationships/customXml" Target="../ink/ink198.xml"/><Relationship Id="rId477" Type="http://schemas.openxmlformats.org/officeDocument/2006/relationships/image" Target="../media/image5015.png"/><Relationship Id="rId600" Type="http://schemas.openxmlformats.org/officeDocument/2006/relationships/customXml" Target="../ink/ink412.xml"/><Relationship Id="rId337" Type="http://schemas.openxmlformats.org/officeDocument/2006/relationships/image" Target="../media/image4945.png"/><Relationship Id="rId34" Type="http://schemas.openxmlformats.org/officeDocument/2006/relationships/customXml" Target="../ink/ink129.xml"/><Relationship Id="rId544" Type="http://schemas.openxmlformats.org/officeDocument/2006/relationships/customXml" Target="../ink/ink384.xml"/><Relationship Id="rId183" Type="http://schemas.openxmlformats.org/officeDocument/2006/relationships/image" Target="../media/image4868.png"/><Relationship Id="rId390" Type="http://schemas.openxmlformats.org/officeDocument/2006/relationships/customXml" Target="../ink/ink307.xml"/><Relationship Id="rId404" Type="http://schemas.openxmlformats.org/officeDocument/2006/relationships/customXml" Target="../ink/ink314.xml"/><Relationship Id="rId611" Type="http://schemas.openxmlformats.org/officeDocument/2006/relationships/image" Target="../media/image5082.png"/><Relationship Id="rId250" Type="http://schemas.openxmlformats.org/officeDocument/2006/relationships/customXml" Target="../ink/ink237.xml"/><Relationship Id="rId488" Type="http://schemas.openxmlformats.org/officeDocument/2006/relationships/customXml" Target="../ink/ink356.xml"/><Relationship Id="rId45" Type="http://schemas.openxmlformats.org/officeDocument/2006/relationships/image" Target="../media/image4800.png"/><Relationship Id="rId110" Type="http://schemas.openxmlformats.org/officeDocument/2006/relationships/customXml" Target="../ink/ink167.xml"/><Relationship Id="rId348" Type="http://schemas.openxmlformats.org/officeDocument/2006/relationships/customXml" Target="../ink/ink286.xml"/><Relationship Id="rId555" Type="http://schemas.openxmlformats.org/officeDocument/2006/relationships/image" Target="../media/image5054.png"/><Relationship Id="rId194" Type="http://schemas.openxmlformats.org/officeDocument/2006/relationships/customXml" Target="../ink/ink209.xml"/><Relationship Id="rId208" Type="http://schemas.openxmlformats.org/officeDocument/2006/relationships/customXml" Target="../ink/ink216.xml"/><Relationship Id="rId415" Type="http://schemas.openxmlformats.org/officeDocument/2006/relationships/image" Target="../media/image4984.png"/><Relationship Id="rId622" Type="http://schemas.openxmlformats.org/officeDocument/2006/relationships/customXml" Target="../ink/ink423.xml"/><Relationship Id="rId261" Type="http://schemas.openxmlformats.org/officeDocument/2006/relationships/image" Target="../media/image4907.png"/><Relationship Id="rId499" Type="http://schemas.openxmlformats.org/officeDocument/2006/relationships/image" Target="../media/image5026.png"/><Relationship Id="rId56" Type="http://schemas.openxmlformats.org/officeDocument/2006/relationships/customXml" Target="../ink/ink140.xml"/><Relationship Id="rId359" Type="http://schemas.openxmlformats.org/officeDocument/2006/relationships/image" Target="../media/image4956.png"/><Relationship Id="rId566" Type="http://schemas.openxmlformats.org/officeDocument/2006/relationships/customXml" Target="../ink/ink395.xml"/><Relationship Id="rId121" Type="http://schemas.openxmlformats.org/officeDocument/2006/relationships/image" Target="../media/image4838.png"/><Relationship Id="rId219" Type="http://schemas.openxmlformats.org/officeDocument/2006/relationships/image" Target="../media/image4886.png"/><Relationship Id="rId426" Type="http://schemas.openxmlformats.org/officeDocument/2006/relationships/customXml" Target="../ink/ink325.xml"/><Relationship Id="rId633" Type="http://schemas.openxmlformats.org/officeDocument/2006/relationships/image" Target="../media/image5093.png"/><Relationship Id="rId67" Type="http://schemas.openxmlformats.org/officeDocument/2006/relationships/image" Target="../media/image4811.png"/><Relationship Id="rId272" Type="http://schemas.openxmlformats.org/officeDocument/2006/relationships/customXml" Target="../ink/ink248.xml"/><Relationship Id="rId577" Type="http://schemas.openxmlformats.org/officeDocument/2006/relationships/image" Target="../media/image5065.png"/><Relationship Id="rId132" Type="http://schemas.openxmlformats.org/officeDocument/2006/relationships/customXml" Target="../ink/ink178.xml"/><Relationship Id="rId437" Type="http://schemas.openxmlformats.org/officeDocument/2006/relationships/image" Target="../media/image4995.png"/><Relationship Id="rId644" Type="http://schemas.openxmlformats.org/officeDocument/2006/relationships/customXml" Target="../ink/ink434.xml"/><Relationship Id="rId283" Type="http://schemas.openxmlformats.org/officeDocument/2006/relationships/image" Target="../media/image4918.png"/><Relationship Id="rId490" Type="http://schemas.openxmlformats.org/officeDocument/2006/relationships/customXml" Target="../ink/ink357.xml"/><Relationship Id="rId504" Type="http://schemas.openxmlformats.org/officeDocument/2006/relationships/customXml" Target="../ink/ink364.xml"/><Relationship Id="rId78" Type="http://schemas.openxmlformats.org/officeDocument/2006/relationships/customXml" Target="../ink/ink151.xml"/><Relationship Id="rId143" Type="http://schemas.openxmlformats.org/officeDocument/2006/relationships/image" Target="../media/image4848.png"/><Relationship Id="rId350" Type="http://schemas.openxmlformats.org/officeDocument/2006/relationships/customXml" Target="../ink/ink287.xml"/><Relationship Id="rId588" Type="http://schemas.openxmlformats.org/officeDocument/2006/relationships/customXml" Target="../ink/ink406.xml"/><Relationship Id="rId9" Type="http://schemas.openxmlformats.org/officeDocument/2006/relationships/image" Target="../media/image4782.png"/><Relationship Id="rId210" Type="http://schemas.openxmlformats.org/officeDocument/2006/relationships/customXml" Target="../ink/ink217.xml"/><Relationship Id="rId448" Type="http://schemas.openxmlformats.org/officeDocument/2006/relationships/customXml" Target="../ink/ink336.xml"/><Relationship Id="rId294" Type="http://schemas.openxmlformats.org/officeDocument/2006/relationships/customXml" Target="../ink/ink259.xml"/><Relationship Id="rId308" Type="http://schemas.openxmlformats.org/officeDocument/2006/relationships/customXml" Target="../ink/ink266.xml"/><Relationship Id="rId515" Type="http://schemas.openxmlformats.org/officeDocument/2006/relationships/image" Target="../media/image5034.png"/><Relationship Id="rId89" Type="http://schemas.openxmlformats.org/officeDocument/2006/relationships/image" Target="../media/image4822.png"/><Relationship Id="rId154" Type="http://schemas.openxmlformats.org/officeDocument/2006/relationships/customXml" Target="../ink/ink189.xml"/><Relationship Id="rId361" Type="http://schemas.openxmlformats.org/officeDocument/2006/relationships/image" Target="../media/image4957.png"/><Relationship Id="rId599" Type="http://schemas.openxmlformats.org/officeDocument/2006/relationships/image" Target="../media/image5076.png"/><Relationship Id="rId459" Type="http://schemas.openxmlformats.org/officeDocument/2006/relationships/image" Target="../media/image5006.png"/></Relationships>
</file>

<file path=ppt/slides/_rels/slide4.xml.rels><?xml version="1.0" encoding="UTF-8" standalone="yes"?>
<Relationships xmlns="http://schemas.openxmlformats.org/package/2006/relationships"><Relationship Id="rId117" Type="http://schemas.openxmlformats.org/officeDocument/2006/relationships/customXml" Target="../ink/ink494.xml"/><Relationship Id="rId21" Type="http://schemas.openxmlformats.org/officeDocument/2006/relationships/customXml" Target="../ink/ink446.xml"/><Relationship Id="rId63" Type="http://schemas.openxmlformats.org/officeDocument/2006/relationships/customXml" Target="../ink/ink467.xml"/><Relationship Id="rId159" Type="http://schemas.openxmlformats.org/officeDocument/2006/relationships/customXml" Target="../ink/ink515.xml"/><Relationship Id="rId170" Type="http://schemas.openxmlformats.org/officeDocument/2006/relationships/image" Target="../media/image5179.png"/><Relationship Id="rId226" Type="http://schemas.openxmlformats.org/officeDocument/2006/relationships/image" Target="../media/image5207.png"/><Relationship Id="rId268" Type="http://schemas.openxmlformats.org/officeDocument/2006/relationships/image" Target="../media/image5228.png"/><Relationship Id="rId32" Type="http://schemas.openxmlformats.org/officeDocument/2006/relationships/image" Target="../media/image5111.png"/><Relationship Id="rId74" Type="http://schemas.openxmlformats.org/officeDocument/2006/relationships/image" Target="../media/image5132.png"/><Relationship Id="rId128" Type="http://schemas.openxmlformats.org/officeDocument/2006/relationships/image" Target="../media/image5158.png"/><Relationship Id="rId5" Type="http://schemas.openxmlformats.org/officeDocument/2006/relationships/customXml" Target="../ink/ink438.xml"/><Relationship Id="rId181" Type="http://schemas.openxmlformats.org/officeDocument/2006/relationships/customXml" Target="../ink/ink526.xml"/><Relationship Id="rId237" Type="http://schemas.openxmlformats.org/officeDocument/2006/relationships/customXml" Target="../ink/ink554.xml"/><Relationship Id="rId279" Type="http://schemas.openxmlformats.org/officeDocument/2006/relationships/customXml" Target="../ink/ink575.xml"/><Relationship Id="rId43" Type="http://schemas.openxmlformats.org/officeDocument/2006/relationships/customXml" Target="../ink/ink457.xml"/><Relationship Id="rId139" Type="http://schemas.openxmlformats.org/officeDocument/2006/relationships/customXml" Target="../ink/ink505.xml"/><Relationship Id="rId85" Type="http://schemas.openxmlformats.org/officeDocument/2006/relationships/customXml" Target="../ink/ink478.xml"/><Relationship Id="rId150" Type="http://schemas.openxmlformats.org/officeDocument/2006/relationships/image" Target="../media/image5169.png"/><Relationship Id="rId171" Type="http://schemas.openxmlformats.org/officeDocument/2006/relationships/customXml" Target="../ink/ink521.xml"/><Relationship Id="rId192" Type="http://schemas.openxmlformats.org/officeDocument/2006/relationships/image" Target="../media/image5190.png"/><Relationship Id="rId206" Type="http://schemas.openxmlformats.org/officeDocument/2006/relationships/image" Target="../media/image5197.png"/><Relationship Id="rId227" Type="http://schemas.openxmlformats.org/officeDocument/2006/relationships/customXml" Target="../ink/ink549.xml"/><Relationship Id="rId248" Type="http://schemas.openxmlformats.org/officeDocument/2006/relationships/image" Target="../media/image5218.png"/><Relationship Id="rId269" Type="http://schemas.openxmlformats.org/officeDocument/2006/relationships/customXml" Target="../ink/ink570.xml"/><Relationship Id="rId12" Type="http://schemas.openxmlformats.org/officeDocument/2006/relationships/image" Target="../media/image5101.png"/><Relationship Id="rId33" Type="http://schemas.openxmlformats.org/officeDocument/2006/relationships/customXml" Target="../ink/ink452.xml"/><Relationship Id="rId108" Type="http://schemas.openxmlformats.org/officeDocument/2006/relationships/image" Target="../media/image5148.png"/><Relationship Id="rId129" Type="http://schemas.openxmlformats.org/officeDocument/2006/relationships/customXml" Target="../ink/ink500.xml"/><Relationship Id="rId280" Type="http://schemas.openxmlformats.org/officeDocument/2006/relationships/image" Target="../media/image112.png"/><Relationship Id="rId54" Type="http://schemas.openxmlformats.org/officeDocument/2006/relationships/image" Target="../media/image5122.png"/><Relationship Id="rId75" Type="http://schemas.openxmlformats.org/officeDocument/2006/relationships/customXml" Target="../ink/ink473.xml"/><Relationship Id="rId96" Type="http://schemas.openxmlformats.org/officeDocument/2006/relationships/image" Target="../media/image5143.png"/><Relationship Id="rId140" Type="http://schemas.openxmlformats.org/officeDocument/2006/relationships/image" Target="../media/image5164.png"/><Relationship Id="rId161" Type="http://schemas.openxmlformats.org/officeDocument/2006/relationships/customXml" Target="../ink/ink516.xml"/><Relationship Id="rId182" Type="http://schemas.openxmlformats.org/officeDocument/2006/relationships/image" Target="../media/image5185.png"/><Relationship Id="rId217" Type="http://schemas.openxmlformats.org/officeDocument/2006/relationships/customXml" Target="../ink/ink544.xml"/><Relationship Id="rId6" Type="http://schemas.openxmlformats.org/officeDocument/2006/relationships/image" Target="../media/image5098.png"/><Relationship Id="rId238" Type="http://schemas.openxmlformats.org/officeDocument/2006/relationships/image" Target="../media/image5213.png"/><Relationship Id="rId259" Type="http://schemas.openxmlformats.org/officeDocument/2006/relationships/customXml" Target="../ink/ink565.xml"/><Relationship Id="rId23" Type="http://schemas.openxmlformats.org/officeDocument/2006/relationships/customXml" Target="../ink/ink447.xml"/><Relationship Id="rId119" Type="http://schemas.openxmlformats.org/officeDocument/2006/relationships/customXml" Target="../ink/ink495.xml"/><Relationship Id="rId270" Type="http://schemas.openxmlformats.org/officeDocument/2006/relationships/image" Target="../media/image107.png"/><Relationship Id="rId44" Type="http://schemas.openxmlformats.org/officeDocument/2006/relationships/image" Target="../media/image5117.png"/><Relationship Id="rId65" Type="http://schemas.openxmlformats.org/officeDocument/2006/relationships/customXml" Target="../ink/ink468.xml"/><Relationship Id="rId86" Type="http://schemas.openxmlformats.org/officeDocument/2006/relationships/image" Target="../media/image5138.png"/><Relationship Id="rId130" Type="http://schemas.openxmlformats.org/officeDocument/2006/relationships/image" Target="../media/image5159.png"/><Relationship Id="rId151" Type="http://schemas.openxmlformats.org/officeDocument/2006/relationships/customXml" Target="../ink/ink511.xml"/><Relationship Id="rId172" Type="http://schemas.openxmlformats.org/officeDocument/2006/relationships/image" Target="../media/image5180.png"/><Relationship Id="rId193" Type="http://schemas.openxmlformats.org/officeDocument/2006/relationships/customXml" Target="../ink/ink532.xml"/><Relationship Id="rId207" Type="http://schemas.openxmlformats.org/officeDocument/2006/relationships/customXml" Target="../ink/ink539.xml"/><Relationship Id="rId228" Type="http://schemas.openxmlformats.org/officeDocument/2006/relationships/image" Target="../media/image5208.png"/><Relationship Id="rId249" Type="http://schemas.openxmlformats.org/officeDocument/2006/relationships/customXml" Target="../ink/ink560.xml"/><Relationship Id="rId13" Type="http://schemas.openxmlformats.org/officeDocument/2006/relationships/customXml" Target="../ink/ink442.xml"/><Relationship Id="rId109" Type="http://schemas.openxmlformats.org/officeDocument/2006/relationships/customXml" Target="../ink/ink490.xml"/><Relationship Id="rId260" Type="http://schemas.openxmlformats.org/officeDocument/2006/relationships/image" Target="../media/image5224.png"/><Relationship Id="rId281" Type="http://schemas.openxmlformats.org/officeDocument/2006/relationships/customXml" Target="../ink/ink576.xml"/><Relationship Id="rId34" Type="http://schemas.openxmlformats.org/officeDocument/2006/relationships/image" Target="../media/image5112.png"/><Relationship Id="rId55" Type="http://schemas.openxmlformats.org/officeDocument/2006/relationships/customXml" Target="../ink/ink463.xml"/><Relationship Id="rId76" Type="http://schemas.openxmlformats.org/officeDocument/2006/relationships/image" Target="../media/image5133.png"/><Relationship Id="rId97" Type="http://schemas.openxmlformats.org/officeDocument/2006/relationships/customXml" Target="../ink/ink484.xml"/><Relationship Id="rId120" Type="http://schemas.openxmlformats.org/officeDocument/2006/relationships/image" Target="../media/image5154.png"/><Relationship Id="rId141" Type="http://schemas.openxmlformats.org/officeDocument/2006/relationships/customXml" Target="../ink/ink506.xml"/><Relationship Id="rId7" Type="http://schemas.openxmlformats.org/officeDocument/2006/relationships/customXml" Target="../ink/ink439.xml"/><Relationship Id="rId162" Type="http://schemas.openxmlformats.org/officeDocument/2006/relationships/image" Target="../media/image5175.png"/><Relationship Id="rId183" Type="http://schemas.openxmlformats.org/officeDocument/2006/relationships/customXml" Target="../ink/ink527.xml"/><Relationship Id="rId218" Type="http://schemas.openxmlformats.org/officeDocument/2006/relationships/image" Target="../media/image5203.png"/><Relationship Id="rId239" Type="http://schemas.openxmlformats.org/officeDocument/2006/relationships/customXml" Target="../ink/ink555.xml"/><Relationship Id="rId250" Type="http://schemas.openxmlformats.org/officeDocument/2006/relationships/image" Target="../media/image5219.png"/><Relationship Id="rId271" Type="http://schemas.openxmlformats.org/officeDocument/2006/relationships/customXml" Target="../ink/ink571.xml"/><Relationship Id="rId24" Type="http://schemas.openxmlformats.org/officeDocument/2006/relationships/image" Target="../media/image5107.png"/><Relationship Id="rId45" Type="http://schemas.openxmlformats.org/officeDocument/2006/relationships/customXml" Target="../ink/ink458.xml"/><Relationship Id="rId66" Type="http://schemas.openxmlformats.org/officeDocument/2006/relationships/image" Target="../media/image5128.png"/><Relationship Id="rId87" Type="http://schemas.openxmlformats.org/officeDocument/2006/relationships/customXml" Target="../ink/ink479.xml"/><Relationship Id="rId110" Type="http://schemas.openxmlformats.org/officeDocument/2006/relationships/image" Target="../media/image5149.png"/><Relationship Id="rId131" Type="http://schemas.openxmlformats.org/officeDocument/2006/relationships/customXml" Target="../ink/ink501.xml"/><Relationship Id="rId152" Type="http://schemas.openxmlformats.org/officeDocument/2006/relationships/image" Target="../media/image5170.png"/><Relationship Id="rId173" Type="http://schemas.openxmlformats.org/officeDocument/2006/relationships/customXml" Target="../ink/ink522.xml"/><Relationship Id="rId194" Type="http://schemas.openxmlformats.org/officeDocument/2006/relationships/image" Target="../media/image5191.png"/><Relationship Id="rId208" Type="http://schemas.openxmlformats.org/officeDocument/2006/relationships/image" Target="../media/image5198.png"/><Relationship Id="rId229" Type="http://schemas.openxmlformats.org/officeDocument/2006/relationships/customXml" Target="../ink/ink550.xml"/><Relationship Id="rId240" Type="http://schemas.openxmlformats.org/officeDocument/2006/relationships/image" Target="../media/image5214.png"/><Relationship Id="rId261" Type="http://schemas.openxmlformats.org/officeDocument/2006/relationships/customXml" Target="../ink/ink566.xml"/><Relationship Id="rId14" Type="http://schemas.openxmlformats.org/officeDocument/2006/relationships/image" Target="../media/image5102.png"/><Relationship Id="rId35" Type="http://schemas.openxmlformats.org/officeDocument/2006/relationships/customXml" Target="../ink/ink453.xml"/><Relationship Id="rId56" Type="http://schemas.openxmlformats.org/officeDocument/2006/relationships/image" Target="../media/image5123.png"/><Relationship Id="rId77" Type="http://schemas.openxmlformats.org/officeDocument/2006/relationships/customXml" Target="../ink/ink474.xml"/><Relationship Id="rId100" Type="http://schemas.openxmlformats.org/officeDocument/2006/relationships/image" Target="../media/image5145.png"/><Relationship Id="rId282" Type="http://schemas.openxmlformats.org/officeDocument/2006/relationships/image" Target="../media/image113.png"/><Relationship Id="rId8" Type="http://schemas.openxmlformats.org/officeDocument/2006/relationships/image" Target="../media/image5099.png"/><Relationship Id="rId98" Type="http://schemas.openxmlformats.org/officeDocument/2006/relationships/image" Target="../media/image5144.png"/><Relationship Id="rId121" Type="http://schemas.openxmlformats.org/officeDocument/2006/relationships/customXml" Target="../ink/ink496.xml"/><Relationship Id="rId142" Type="http://schemas.openxmlformats.org/officeDocument/2006/relationships/image" Target="../media/image5165.png"/><Relationship Id="rId163" Type="http://schemas.openxmlformats.org/officeDocument/2006/relationships/customXml" Target="../ink/ink517.xml"/><Relationship Id="rId184" Type="http://schemas.openxmlformats.org/officeDocument/2006/relationships/image" Target="../media/image5186.png"/><Relationship Id="rId219" Type="http://schemas.openxmlformats.org/officeDocument/2006/relationships/customXml" Target="../ink/ink545.xml"/><Relationship Id="rId230" Type="http://schemas.openxmlformats.org/officeDocument/2006/relationships/image" Target="../media/image5209.png"/><Relationship Id="rId251" Type="http://schemas.openxmlformats.org/officeDocument/2006/relationships/customXml" Target="../ink/ink561.xml"/><Relationship Id="rId25" Type="http://schemas.openxmlformats.org/officeDocument/2006/relationships/customXml" Target="../ink/ink448.xml"/><Relationship Id="rId46" Type="http://schemas.openxmlformats.org/officeDocument/2006/relationships/image" Target="../media/image5118.png"/><Relationship Id="rId67" Type="http://schemas.openxmlformats.org/officeDocument/2006/relationships/customXml" Target="../ink/ink469.xml"/><Relationship Id="rId272" Type="http://schemas.openxmlformats.org/officeDocument/2006/relationships/image" Target="../media/image108.png"/><Relationship Id="rId88" Type="http://schemas.openxmlformats.org/officeDocument/2006/relationships/image" Target="../media/image5139.png"/><Relationship Id="rId111" Type="http://schemas.openxmlformats.org/officeDocument/2006/relationships/customXml" Target="../ink/ink491.xml"/><Relationship Id="rId132" Type="http://schemas.openxmlformats.org/officeDocument/2006/relationships/image" Target="../media/image5160.png"/><Relationship Id="rId153" Type="http://schemas.openxmlformats.org/officeDocument/2006/relationships/customXml" Target="../ink/ink512.xml"/><Relationship Id="rId174" Type="http://schemas.openxmlformats.org/officeDocument/2006/relationships/image" Target="../media/image5181.png"/><Relationship Id="rId195" Type="http://schemas.openxmlformats.org/officeDocument/2006/relationships/customXml" Target="../ink/ink533.xml"/><Relationship Id="rId209" Type="http://schemas.openxmlformats.org/officeDocument/2006/relationships/customXml" Target="../ink/ink540.xml"/><Relationship Id="rId220" Type="http://schemas.openxmlformats.org/officeDocument/2006/relationships/image" Target="../media/image5204.png"/><Relationship Id="rId241" Type="http://schemas.openxmlformats.org/officeDocument/2006/relationships/customXml" Target="../ink/ink556.xml"/><Relationship Id="rId15" Type="http://schemas.openxmlformats.org/officeDocument/2006/relationships/customXml" Target="../ink/ink443.xml"/><Relationship Id="rId36" Type="http://schemas.openxmlformats.org/officeDocument/2006/relationships/image" Target="../media/image5113.png"/><Relationship Id="rId57" Type="http://schemas.openxmlformats.org/officeDocument/2006/relationships/customXml" Target="../ink/ink464.xml"/><Relationship Id="rId262" Type="http://schemas.openxmlformats.org/officeDocument/2006/relationships/image" Target="../media/image5225.png"/><Relationship Id="rId283" Type="http://schemas.openxmlformats.org/officeDocument/2006/relationships/customXml" Target="../ink/ink577.xml"/><Relationship Id="rId78" Type="http://schemas.openxmlformats.org/officeDocument/2006/relationships/image" Target="../media/image5134.png"/><Relationship Id="rId99" Type="http://schemas.openxmlformats.org/officeDocument/2006/relationships/customXml" Target="../ink/ink485.xml"/><Relationship Id="rId101" Type="http://schemas.openxmlformats.org/officeDocument/2006/relationships/customXml" Target="../ink/ink486.xml"/><Relationship Id="rId122" Type="http://schemas.openxmlformats.org/officeDocument/2006/relationships/image" Target="../media/image5155.png"/><Relationship Id="rId143" Type="http://schemas.openxmlformats.org/officeDocument/2006/relationships/customXml" Target="../ink/ink507.xml"/><Relationship Id="rId164" Type="http://schemas.openxmlformats.org/officeDocument/2006/relationships/image" Target="../media/image5176.png"/><Relationship Id="rId185" Type="http://schemas.openxmlformats.org/officeDocument/2006/relationships/customXml" Target="../ink/ink528.xml"/><Relationship Id="rId9" Type="http://schemas.openxmlformats.org/officeDocument/2006/relationships/customXml" Target="../ink/ink440.xml"/><Relationship Id="rId210" Type="http://schemas.openxmlformats.org/officeDocument/2006/relationships/image" Target="../media/image5199.png"/><Relationship Id="rId26" Type="http://schemas.openxmlformats.org/officeDocument/2006/relationships/image" Target="../media/image5108.png"/><Relationship Id="rId231" Type="http://schemas.openxmlformats.org/officeDocument/2006/relationships/customXml" Target="../ink/ink551.xml"/><Relationship Id="rId252" Type="http://schemas.openxmlformats.org/officeDocument/2006/relationships/image" Target="../media/image5220.png"/><Relationship Id="rId273" Type="http://schemas.openxmlformats.org/officeDocument/2006/relationships/customXml" Target="../ink/ink572.xml"/><Relationship Id="rId47" Type="http://schemas.openxmlformats.org/officeDocument/2006/relationships/customXml" Target="../ink/ink459.xml"/><Relationship Id="rId68" Type="http://schemas.openxmlformats.org/officeDocument/2006/relationships/image" Target="../media/image5129.png"/><Relationship Id="rId89" Type="http://schemas.openxmlformats.org/officeDocument/2006/relationships/customXml" Target="../ink/ink480.xml"/><Relationship Id="rId112" Type="http://schemas.openxmlformats.org/officeDocument/2006/relationships/image" Target="../media/image5150.png"/><Relationship Id="rId133" Type="http://schemas.openxmlformats.org/officeDocument/2006/relationships/customXml" Target="../ink/ink502.xml"/><Relationship Id="rId154" Type="http://schemas.openxmlformats.org/officeDocument/2006/relationships/image" Target="../media/image5171.png"/><Relationship Id="rId175" Type="http://schemas.openxmlformats.org/officeDocument/2006/relationships/customXml" Target="../ink/ink523.xml"/><Relationship Id="rId196" Type="http://schemas.openxmlformats.org/officeDocument/2006/relationships/image" Target="../media/image5192.png"/><Relationship Id="rId200" Type="http://schemas.openxmlformats.org/officeDocument/2006/relationships/image" Target="../media/image5194.png"/><Relationship Id="rId16" Type="http://schemas.openxmlformats.org/officeDocument/2006/relationships/image" Target="../media/image5103.png"/><Relationship Id="rId221" Type="http://schemas.openxmlformats.org/officeDocument/2006/relationships/customXml" Target="../ink/ink546.xml"/><Relationship Id="rId242" Type="http://schemas.openxmlformats.org/officeDocument/2006/relationships/image" Target="../media/image5215.png"/><Relationship Id="rId263" Type="http://schemas.openxmlformats.org/officeDocument/2006/relationships/customXml" Target="../ink/ink567.xml"/><Relationship Id="rId284" Type="http://schemas.openxmlformats.org/officeDocument/2006/relationships/image" Target="../media/image114.png"/><Relationship Id="rId37" Type="http://schemas.openxmlformats.org/officeDocument/2006/relationships/customXml" Target="../ink/ink454.xml"/><Relationship Id="rId58" Type="http://schemas.openxmlformats.org/officeDocument/2006/relationships/image" Target="../media/image5124.png"/><Relationship Id="rId79" Type="http://schemas.openxmlformats.org/officeDocument/2006/relationships/customXml" Target="../ink/ink475.xml"/><Relationship Id="rId102" Type="http://schemas.openxmlformats.org/officeDocument/2006/relationships/image" Target="../media/image5146.png"/><Relationship Id="rId123" Type="http://schemas.openxmlformats.org/officeDocument/2006/relationships/customXml" Target="../ink/ink497.xml"/><Relationship Id="rId144" Type="http://schemas.openxmlformats.org/officeDocument/2006/relationships/image" Target="../media/image5166.png"/><Relationship Id="rId90" Type="http://schemas.openxmlformats.org/officeDocument/2006/relationships/image" Target="../media/image5140.png"/><Relationship Id="rId165" Type="http://schemas.openxmlformats.org/officeDocument/2006/relationships/customXml" Target="../ink/ink518.xml"/><Relationship Id="rId186" Type="http://schemas.openxmlformats.org/officeDocument/2006/relationships/image" Target="../media/image5187.png"/><Relationship Id="rId211" Type="http://schemas.openxmlformats.org/officeDocument/2006/relationships/customXml" Target="../ink/ink541.xml"/><Relationship Id="rId232" Type="http://schemas.openxmlformats.org/officeDocument/2006/relationships/image" Target="../media/image5210.png"/><Relationship Id="rId253" Type="http://schemas.openxmlformats.org/officeDocument/2006/relationships/customXml" Target="../ink/ink562.xml"/><Relationship Id="rId274" Type="http://schemas.openxmlformats.org/officeDocument/2006/relationships/image" Target="../media/image109.png"/><Relationship Id="rId27" Type="http://schemas.openxmlformats.org/officeDocument/2006/relationships/customXml" Target="../ink/ink449.xml"/><Relationship Id="rId48" Type="http://schemas.openxmlformats.org/officeDocument/2006/relationships/image" Target="../media/image5119.png"/><Relationship Id="rId69" Type="http://schemas.openxmlformats.org/officeDocument/2006/relationships/customXml" Target="../ink/ink470.xml"/><Relationship Id="rId113" Type="http://schemas.openxmlformats.org/officeDocument/2006/relationships/customXml" Target="../ink/ink492.xml"/><Relationship Id="rId134" Type="http://schemas.openxmlformats.org/officeDocument/2006/relationships/image" Target="../media/image5161.png"/><Relationship Id="rId80" Type="http://schemas.openxmlformats.org/officeDocument/2006/relationships/image" Target="../media/image5135.png"/><Relationship Id="rId155" Type="http://schemas.openxmlformats.org/officeDocument/2006/relationships/customXml" Target="../ink/ink513.xml"/><Relationship Id="rId176" Type="http://schemas.openxmlformats.org/officeDocument/2006/relationships/image" Target="../media/image5182.png"/><Relationship Id="rId197" Type="http://schemas.openxmlformats.org/officeDocument/2006/relationships/customXml" Target="../ink/ink534.xml"/><Relationship Id="rId201" Type="http://schemas.openxmlformats.org/officeDocument/2006/relationships/customXml" Target="../ink/ink536.xml"/><Relationship Id="rId222" Type="http://schemas.openxmlformats.org/officeDocument/2006/relationships/image" Target="../media/image5205.png"/><Relationship Id="rId243" Type="http://schemas.openxmlformats.org/officeDocument/2006/relationships/customXml" Target="../ink/ink557.xml"/><Relationship Id="rId264" Type="http://schemas.openxmlformats.org/officeDocument/2006/relationships/image" Target="../media/image5226.png"/><Relationship Id="rId285" Type="http://schemas.openxmlformats.org/officeDocument/2006/relationships/customXml" Target="../ink/ink578.xml"/><Relationship Id="rId17" Type="http://schemas.openxmlformats.org/officeDocument/2006/relationships/customXml" Target="../ink/ink444.xml"/><Relationship Id="rId38" Type="http://schemas.openxmlformats.org/officeDocument/2006/relationships/image" Target="../media/image5114.png"/><Relationship Id="rId59" Type="http://schemas.openxmlformats.org/officeDocument/2006/relationships/customXml" Target="../ink/ink465.xml"/><Relationship Id="rId103" Type="http://schemas.openxmlformats.org/officeDocument/2006/relationships/customXml" Target="../ink/ink487.xml"/><Relationship Id="rId124" Type="http://schemas.openxmlformats.org/officeDocument/2006/relationships/image" Target="../media/image5156.png"/><Relationship Id="rId70" Type="http://schemas.openxmlformats.org/officeDocument/2006/relationships/image" Target="../media/image5130.png"/><Relationship Id="rId91" Type="http://schemas.openxmlformats.org/officeDocument/2006/relationships/customXml" Target="../ink/ink481.xml"/><Relationship Id="rId145" Type="http://schemas.openxmlformats.org/officeDocument/2006/relationships/customXml" Target="../ink/ink508.xml"/><Relationship Id="rId166" Type="http://schemas.openxmlformats.org/officeDocument/2006/relationships/image" Target="../media/image5177.png"/><Relationship Id="rId187" Type="http://schemas.openxmlformats.org/officeDocument/2006/relationships/customXml" Target="../ink/ink529.xml"/><Relationship Id="rId1" Type="http://schemas.openxmlformats.org/officeDocument/2006/relationships/slideLayout" Target="../slideLayouts/slideLayout7.xml"/><Relationship Id="rId212" Type="http://schemas.openxmlformats.org/officeDocument/2006/relationships/image" Target="../media/image5200.png"/><Relationship Id="rId233" Type="http://schemas.openxmlformats.org/officeDocument/2006/relationships/customXml" Target="../ink/ink552.xml"/><Relationship Id="rId254" Type="http://schemas.openxmlformats.org/officeDocument/2006/relationships/image" Target="../media/image5221.png"/><Relationship Id="rId28" Type="http://schemas.openxmlformats.org/officeDocument/2006/relationships/image" Target="../media/image5109.png"/><Relationship Id="rId49" Type="http://schemas.openxmlformats.org/officeDocument/2006/relationships/customXml" Target="../ink/ink460.xml"/><Relationship Id="rId114" Type="http://schemas.openxmlformats.org/officeDocument/2006/relationships/image" Target="../media/image5151.png"/><Relationship Id="rId275" Type="http://schemas.openxmlformats.org/officeDocument/2006/relationships/customXml" Target="../ink/ink573.xml"/><Relationship Id="rId60" Type="http://schemas.openxmlformats.org/officeDocument/2006/relationships/image" Target="../media/image5125.png"/><Relationship Id="rId81" Type="http://schemas.openxmlformats.org/officeDocument/2006/relationships/customXml" Target="../ink/ink476.xml"/><Relationship Id="rId135" Type="http://schemas.openxmlformats.org/officeDocument/2006/relationships/customXml" Target="../ink/ink503.xml"/><Relationship Id="rId156" Type="http://schemas.openxmlformats.org/officeDocument/2006/relationships/image" Target="../media/image5172.png"/><Relationship Id="rId177" Type="http://schemas.openxmlformats.org/officeDocument/2006/relationships/customXml" Target="../ink/ink524.xml"/><Relationship Id="rId198" Type="http://schemas.openxmlformats.org/officeDocument/2006/relationships/image" Target="../media/image5193.png"/><Relationship Id="rId202" Type="http://schemas.openxmlformats.org/officeDocument/2006/relationships/image" Target="../media/image5195.png"/><Relationship Id="rId223" Type="http://schemas.openxmlformats.org/officeDocument/2006/relationships/customXml" Target="../ink/ink547.xml"/><Relationship Id="rId244" Type="http://schemas.openxmlformats.org/officeDocument/2006/relationships/image" Target="../media/image5216.png"/><Relationship Id="rId18" Type="http://schemas.openxmlformats.org/officeDocument/2006/relationships/image" Target="../media/image5104.png"/><Relationship Id="rId39" Type="http://schemas.openxmlformats.org/officeDocument/2006/relationships/customXml" Target="../ink/ink455.xml"/><Relationship Id="rId265" Type="http://schemas.openxmlformats.org/officeDocument/2006/relationships/customXml" Target="../ink/ink568.xml"/><Relationship Id="rId286" Type="http://schemas.openxmlformats.org/officeDocument/2006/relationships/image" Target="../media/image115.png"/><Relationship Id="rId50" Type="http://schemas.openxmlformats.org/officeDocument/2006/relationships/image" Target="../media/image5120.png"/><Relationship Id="rId104" Type="http://schemas.openxmlformats.org/officeDocument/2006/relationships/image" Target="../media/image5147.png"/><Relationship Id="rId125" Type="http://schemas.openxmlformats.org/officeDocument/2006/relationships/customXml" Target="../ink/ink498.xml"/><Relationship Id="rId146" Type="http://schemas.openxmlformats.org/officeDocument/2006/relationships/image" Target="../media/image5167.png"/><Relationship Id="rId167" Type="http://schemas.openxmlformats.org/officeDocument/2006/relationships/customXml" Target="../ink/ink519.xml"/><Relationship Id="rId188" Type="http://schemas.openxmlformats.org/officeDocument/2006/relationships/image" Target="../media/image5188.png"/><Relationship Id="rId71" Type="http://schemas.openxmlformats.org/officeDocument/2006/relationships/customXml" Target="../ink/ink471.xml"/><Relationship Id="rId92" Type="http://schemas.openxmlformats.org/officeDocument/2006/relationships/image" Target="../media/image5141.png"/><Relationship Id="rId213" Type="http://schemas.openxmlformats.org/officeDocument/2006/relationships/customXml" Target="../ink/ink542.xml"/><Relationship Id="rId234" Type="http://schemas.openxmlformats.org/officeDocument/2006/relationships/image" Target="../media/image5211.png"/><Relationship Id="rId2" Type="http://schemas.openxmlformats.org/officeDocument/2006/relationships/notesSlide" Target="../notesSlides/notesSlide4.xml"/><Relationship Id="rId29" Type="http://schemas.openxmlformats.org/officeDocument/2006/relationships/customXml" Target="../ink/ink450.xml"/><Relationship Id="rId255" Type="http://schemas.openxmlformats.org/officeDocument/2006/relationships/customXml" Target="../ink/ink563.xml"/><Relationship Id="rId276" Type="http://schemas.openxmlformats.org/officeDocument/2006/relationships/image" Target="../media/image110.png"/><Relationship Id="rId40" Type="http://schemas.openxmlformats.org/officeDocument/2006/relationships/image" Target="../media/image5115.png"/><Relationship Id="rId115" Type="http://schemas.openxmlformats.org/officeDocument/2006/relationships/customXml" Target="../ink/ink493.xml"/><Relationship Id="rId136" Type="http://schemas.openxmlformats.org/officeDocument/2006/relationships/image" Target="../media/image5162.png"/><Relationship Id="rId157" Type="http://schemas.openxmlformats.org/officeDocument/2006/relationships/customXml" Target="../ink/ink514.xml"/><Relationship Id="rId178" Type="http://schemas.openxmlformats.org/officeDocument/2006/relationships/image" Target="../media/image5183.png"/><Relationship Id="rId61" Type="http://schemas.openxmlformats.org/officeDocument/2006/relationships/customXml" Target="../ink/ink466.xml"/><Relationship Id="rId82" Type="http://schemas.openxmlformats.org/officeDocument/2006/relationships/image" Target="../media/image5136.png"/><Relationship Id="rId199" Type="http://schemas.openxmlformats.org/officeDocument/2006/relationships/customXml" Target="../ink/ink535.xml"/><Relationship Id="rId203" Type="http://schemas.openxmlformats.org/officeDocument/2006/relationships/customXml" Target="../ink/ink537.xml"/><Relationship Id="rId19" Type="http://schemas.openxmlformats.org/officeDocument/2006/relationships/customXml" Target="../ink/ink445.xml"/><Relationship Id="rId224" Type="http://schemas.openxmlformats.org/officeDocument/2006/relationships/image" Target="../media/image5206.png"/><Relationship Id="rId245" Type="http://schemas.openxmlformats.org/officeDocument/2006/relationships/customXml" Target="../ink/ink558.xml"/><Relationship Id="rId266" Type="http://schemas.openxmlformats.org/officeDocument/2006/relationships/image" Target="../media/image5227.png"/><Relationship Id="rId30" Type="http://schemas.openxmlformats.org/officeDocument/2006/relationships/image" Target="../media/image5110.png"/><Relationship Id="rId105" Type="http://schemas.openxmlformats.org/officeDocument/2006/relationships/customXml" Target="../ink/ink488.xml"/><Relationship Id="rId126" Type="http://schemas.openxmlformats.org/officeDocument/2006/relationships/image" Target="../media/image5157.png"/><Relationship Id="rId147" Type="http://schemas.openxmlformats.org/officeDocument/2006/relationships/customXml" Target="../ink/ink509.xml"/><Relationship Id="rId168" Type="http://schemas.openxmlformats.org/officeDocument/2006/relationships/image" Target="../media/image5178.png"/><Relationship Id="rId51" Type="http://schemas.openxmlformats.org/officeDocument/2006/relationships/customXml" Target="../ink/ink461.xml"/><Relationship Id="rId72" Type="http://schemas.openxmlformats.org/officeDocument/2006/relationships/image" Target="../media/image5131.png"/><Relationship Id="rId93" Type="http://schemas.openxmlformats.org/officeDocument/2006/relationships/customXml" Target="../ink/ink482.xml"/><Relationship Id="rId189" Type="http://schemas.openxmlformats.org/officeDocument/2006/relationships/customXml" Target="../ink/ink530.xml"/><Relationship Id="rId3" Type="http://schemas.openxmlformats.org/officeDocument/2006/relationships/image" Target="../media/image31000.png"/><Relationship Id="rId214" Type="http://schemas.openxmlformats.org/officeDocument/2006/relationships/image" Target="../media/image5201.png"/><Relationship Id="rId235" Type="http://schemas.openxmlformats.org/officeDocument/2006/relationships/customXml" Target="../ink/ink553.xml"/><Relationship Id="rId256" Type="http://schemas.openxmlformats.org/officeDocument/2006/relationships/image" Target="../media/image5222.png"/><Relationship Id="rId277" Type="http://schemas.openxmlformats.org/officeDocument/2006/relationships/customXml" Target="../ink/ink574.xml"/><Relationship Id="rId116" Type="http://schemas.openxmlformats.org/officeDocument/2006/relationships/image" Target="../media/image5152.png"/><Relationship Id="rId137" Type="http://schemas.openxmlformats.org/officeDocument/2006/relationships/customXml" Target="../ink/ink504.xml"/><Relationship Id="rId158" Type="http://schemas.openxmlformats.org/officeDocument/2006/relationships/image" Target="../media/image5173.png"/><Relationship Id="rId20" Type="http://schemas.openxmlformats.org/officeDocument/2006/relationships/image" Target="../media/image5105.png"/><Relationship Id="rId41" Type="http://schemas.openxmlformats.org/officeDocument/2006/relationships/customXml" Target="../ink/ink456.xml"/><Relationship Id="rId62" Type="http://schemas.openxmlformats.org/officeDocument/2006/relationships/image" Target="../media/image5126.png"/><Relationship Id="rId83" Type="http://schemas.openxmlformats.org/officeDocument/2006/relationships/customXml" Target="../ink/ink477.xml"/><Relationship Id="rId179" Type="http://schemas.openxmlformats.org/officeDocument/2006/relationships/customXml" Target="../ink/ink525.xml"/><Relationship Id="rId190" Type="http://schemas.openxmlformats.org/officeDocument/2006/relationships/image" Target="../media/image5189.png"/><Relationship Id="rId204" Type="http://schemas.openxmlformats.org/officeDocument/2006/relationships/image" Target="../media/image5196.png"/><Relationship Id="rId225" Type="http://schemas.openxmlformats.org/officeDocument/2006/relationships/customXml" Target="../ink/ink548.xml"/><Relationship Id="rId246" Type="http://schemas.openxmlformats.org/officeDocument/2006/relationships/image" Target="../media/image5217.png"/><Relationship Id="rId267" Type="http://schemas.openxmlformats.org/officeDocument/2006/relationships/customXml" Target="../ink/ink569.xml"/><Relationship Id="rId106" Type="http://schemas.openxmlformats.org/officeDocument/2006/relationships/image" Target="../media/image4646.png"/><Relationship Id="rId127" Type="http://schemas.openxmlformats.org/officeDocument/2006/relationships/customXml" Target="../ink/ink499.xml"/><Relationship Id="rId10" Type="http://schemas.openxmlformats.org/officeDocument/2006/relationships/image" Target="../media/image5100.png"/><Relationship Id="rId31" Type="http://schemas.openxmlformats.org/officeDocument/2006/relationships/customXml" Target="../ink/ink451.xml"/><Relationship Id="rId52" Type="http://schemas.openxmlformats.org/officeDocument/2006/relationships/image" Target="../media/image5121.png"/><Relationship Id="rId73" Type="http://schemas.openxmlformats.org/officeDocument/2006/relationships/customXml" Target="../ink/ink472.xml"/><Relationship Id="rId94" Type="http://schemas.openxmlformats.org/officeDocument/2006/relationships/image" Target="../media/image5142.png"/><Relationship Id="rId148" Type="http://schemas.openxmlformats.org/officeDocument/2006/relationships/image" Target="../media/image5168.png"/><Relationship Id="rId169" Type="http://schemas.openxmlformats.org/officeDocument/2006/relationships/customXml" Target="../ink/ink520.xml"/><Relationship Id="rId4" Type="http://schemas.openxmlformats.org/officeDocument/2006/relationships/image" Target="../media/image4766.png"/><Relationship Id="rId180" Type="http://schemas.openxmlformats.org/officeDocument/2006/relationships/image" Target="../media/image5184.png"/><Relationship Id="rId215" Type="http://schemas.openxmlformats.org/officeDocument/2006/relationships/customXml" Target="../ink/ink543.xml"/><Relationship Id="rId236" Type="http://schemas.openxmlformats.org/officeDocument/2006/relationships/image" Target="../media/image5212.png"/><Relationship Id="rId257" Type="http://schemas.openxmlformats.org/officeDocument/2006/relationships/customXml" Target="../ink/ink564.xml"/><Relationship Id="rId278" Type="http://schemas.openxmlformats.org/officeDocument/2006/relationships/image" Target="../media/image111.png"/><Relationship Id="rId42" Type="http://schemas.openxmlformats.org/officeDocument/2006/relationships/image" Target="../media/image5116.png"/><Relationship Id="rId84" Type="http://schemas.openxmlformats.org/officeDocument/2006/relationships/image" Target="../media/image5137.png"/><Relationship Id="rId138" Type="http://schemas.openxmlformats.org/officeDocument/2006/relationships/image" Target="../media/image5163.png"/><Relationship Id="rId191" Type="http://schemas.openxmlformats.org/officeDocument/2006/relationships/customXml" Target="../ink/ink531.xml"/><Relationship Id="rId205" Type="http://schemas.openxmlformats.org/officeDocument/2006/relationships/customXml" Target="../ink/ink538.xml"/><Relationship Id="rId247" Type="http://schemas.openxmlformats.org/officeDocument/2006/relationships/customXml" Target="../ink/ink559.xml"/><Relationship Id="rId107" Type="http://schemas.openxmlformats.org/officeDocument/2006/relationships/customXml" Target="../ink/ink489.xml"/><Relationship Id="rId11" Type="http://schemas.openxmlformats.org/officeDocument/2006/relationships/customXml" Target="../ink/ink441.xml"/><Relationship Id="rId53" Type="http://schemas.openxmlformats.org/officeDocument/2006/relationships/customXml" Target="../ink/ink462.xml"/><Relationship Id="rId149" Type="http://schemas.openxmlformats.org/officeDocument/2006/relationships/customXml" Target="../ink/ink510.xml"/><Relationship Id="rId95" Type="http://schemas.openxmlformats.org/officeDocument/2006/relationships/customXml" Target="../ink/ink483.xml"/><Relationship Id="rId160" Type="http://schemas.openxmlformats.org/officeDocument/2006/relationships/image" Target="../media/image5174.png"/><Relationship Id="rId216" Type="http://schemas.openxmlformats.org/officeDocument/2006/relationships/image" Target="../media/image5202.png"/><Relationship Id="rId258" Type="http://schemas.openxmlformats.org/officeDocument/2006/relationships/image" Target="../media/image5223.png"/><Relationship Id="rId22" Type="http://schemas.openxmlformats.org/officeDocument/2006/relationships/image" Target="../media/image5106.png"/><Relationship Id="rId64" Type="http://schemas.openxmlformats.org/officeDocument/2006/relationships/image" Target="../media/image5127.png"/><Relationship Id="rId118" Type="http://schemas.openxmlformats.org/officeDocument/2006/relationships/image" Target="../media/image5153.png"/></Relationships>
</file>

<file path=ppt/slides/_rels/slide5.xml.rels><?xml version="1.0" encoding="UTF-8" standalone="yes"?>
<Relationships xmlns="http://schemas.openxmlformats.org/package/2006/relationships"><Relationship Id="rId117" Type="http://schemas.openxmlformats.org/officeDocument/2006/relationships/image" Target="../media/image173.png"/><Relationship Id="rId21" Type="http://schemas.openxmlformats.org/officeDocument/2006/relationships/image" Target="../media/image125.png"/><Relationship Id="rId63" Type="http://schemas.openxmlformats.org/officeDocument/2006/relationships/image" Target="../media/image146.png"/><Relationship Id="rId159" Type="http://schemas.openxmlformats.org/officeDocument/2006/relationships/image" Target="../media/image194.png"/><Relationship Id="rId324" Type="http://schemas.openxmlformats.org/officeDocument/2006/relationships/customXml" Target="../ink/ink739.xml"/><Relationship Id="rId366" Type="http://schemas.openxmlformats.org/officeDocument/2006/relationships/customXml" Target="../ink/ink760.xml"/><Relationship Id="rId170" Type="http://schemas.openxmlformats.org/officeDocument/2006/relationships/customXml" Target="../ink/ink662.xml"/><Relationship Id="rId226" Type="http://schemas.openxmlformats.org/officeDocument/2006/relationships/customXml" Target="../ink/ink690.xml"/><Relationship Id="rId433" Type="http://schemas.openxmlformats.org/officeDocument/2006/relationships/image" Target="../media/image331.png"/><Relationship Id="rId268" Type="http://schemas.openxmlformats.org/officeDocument/2006/relationships/customXml" Target="../ink/ink711.xml"/><Relationship Id="rId475" Type="http://schemas.openxmlformats.org/officeDocument/2006/relationships/image" Target="../media/image352.png"/><Relationship Id="rId32" Type="http://schemas.openxmlformats.org/officeDocument/2006/relationships/customXml" Target="../ink/ink593.xml"/><Relationship Id="rId74" Type="http://schemas.openxmlformats.org/officeDocument/2006/relationships/customXml" Target="../ink/ink614.xml"/><Relationship Id="rId128" Type="http://schemas.openxmlformats.org/officeDocument/2006/relationships/customXml" Target="../ink/ink641.xml"/><Relationship Id="rId335" Type="http://schemas.openxmlformats.org/officeDocument/2006/relationships/image" Target="../media/image282.png"/><Relationship Id="rId377" Type="http://schemas.openxmlformats.org/officeDocument/2006/relationships/image" Target="../media/image303.png"/><Relationship Id="rId500" Type="http://schemas.openxmlformats.org/officeDocument/2006/relationships/customXml" Target="../ink/ink827.xml"/><Relationship Id="rId5" Type="http://schemas.openxmlformats.org/officeDocument/2006/relationships/image" Target="../media/image117.png"/><Relationship Id="rId181" Type="http://schemas.openxmlformats.org/officeDocument/2006/relationships/image" Target="../media/image205.png"/><Relationship Id="rId237" Type="http://schemas.openxmlformats.org/officeDocument/2006/relationships/image" Target="../media/image233.png"/><Relationship Id="rId402" Type="http://schemas.openxmlformats.org/officeDocument/2006/relationships/customXml" Target="../ink/ink778.xml"/><Relationship Id="rId279" Type="http://schemas.openxmlformats.org/officeDocument/2006/relationships/image" Target="../media/image254.png"/><Relationship Id="rId444" Type="http://schemas.openxmlformats.org/officeDocument/2006/relationships/customXml" Target="../ink/ink799.xml"/><Relationship Id="rId486" Type="http://schemas.openxmlformats.org/officeDocument/2006/relationships/customXml" Target="../ink/ink820.xml"/><Relationship Id="rId43" Type="http://schemas.openxmlformats.org/officeDocument/2006/relationships/image" Target="../media/image136.png"/><Relationship Id="rId139" Type="http://schemas.openxmlformats.org/officeDocument/2006/relationships/image" Target="../media/image184.png"/><Relationship Id="rId290" Type="http://schemas.openxmlformats.org/officeDocument/2006/relationships/customXml" Target="../ink/ink722.xml"/><Relationship Id="rId304" Type="http://schemas.openxmlformats.org/officeDocument/2006/relationships/customXml" Target="../ink/ink729.xml"/><Relationship Id="rId346" Type="http://schemas.openxmlformats.org/officeDocument/2006/relationships/customXml" Target="../ink/ink750.xml"/><Relationship Id="rId388" Type="http://schemas.openxmlformats.org/officeDocument/2006/relationships/customXml" Target="../ink/ink771.xml"/><Relationship Id="rId511" Type="http://schemas.openxmlformats.org/officeDocument/2006/relationships/image" Target="../media/image368.png"/><Relationship Id="rId85" Type="http://schemas.openxmlformats.org/officeDocument/2006/relationships/image" Target="../media/image157.png"/><Relationship Id="rId150" Type="http://schemas.openxmlformats.org/officeDocument/2006/relationships/customXml" Target="../ink/ink652.xml"/><Relationship Id="rId192" Type="http://schemas.openxmlformats.org/officeDocument/2006/relationships/customXml" Target="../ink/ink673.xml"/><Relationship Id="rId206" Type="http://schemas.openxmlformats.org/officeDocument/2006/relationships/customXml" Target="../ink/ink680.xml"/><Relationship Id="rId413" Type="http://schemas.openxmlformats.org/officeDocument/2006/relationships/image" Target="../media/image321.png"/><Relationship Id="rId248" Type="http://schemas.openxmlformats.org/officeDocument/2006/relationships/customXml" Target="../ink/ink701.xml"/><Relationship Id="rId455" Type="http://schemas.openxmlformats.org/officeDocument/2006/relationships/image" Target="../media/image342.png"/><Relationship Id="rId497" Type="http://schemas.openxmlformats.org/officeDocument/2006/relationships/image" Target="../media/image363.png"/><Relationship Id="rId12" Type="http://schemas.openxmlformats.org/officeDocument/2006/relationships/customXml" Target="../ink/ink583.xml"/><Relationship Id="rId108" Type="http://schemas.openxmlformats.org/officeDocument/2006/relationships/customXml" Target="../ink/ink631.xml"/><Relationship Id="rId315" Type="http://schemas.openxmlformats.org/officeDocument/2006/relationships/image" Target="../media/image272.png"/><Relationship Id="rId357" Type="http://schemas.openxmlformats.org/officeDocument/2006/relationships/image" Target="../media/image293.png"/><Relationship Id="rId54" Type="http://schemas.openxmlformats.org/officeDocument/2006/relationships/customXml" Target="../ink/ink604.xml"/><Relationship Id="rId96" Type="http://schemas.openxmlformats.org/officeDocument/2006/relationships/customXml" Target="../ink/ink625.xml"/><Relationship Id="rId161" Type="http://schemas.openxmlformats.org/officeDocument/2006/relationships/image" Target="../media/image195.png"/><Relationship Id="rId217" Type="http://schemas.openxmlformats.org/officeDocument/2006/relationships/image" Target="../media/image223.png"/><Relationship Id="rId399" Type="http://schemas.openxmlformats.org/officeDocument/2006/relationships/image" Target="../media/image314.png"/><Relationship Id="rId259" Type="http://schemas.openxmlformats.org/officeDocument/2006/relationships/image" Target="../media/image244.png"/><Relationship Id="rId424" Type="http://schemas.openxmlformats.org/officeDocument/2006/relationships/customXml" Target="../ink/ink789.xml"/><Relationship Id="rId466" Type="http://schemas.openxmlformats.org/officeDocument/2006/relationships/customXml" Target="../ink/ink810.xml"/><Relationship Id="rId23" Type="http://schemas.openxmlformats.org/officeDocument/2006/relationships/image" Target="../media/image126.png"/><Relationship Id="rId119" Type="http://schemas.openxmlformats.org/officeDocument/2006/relationships/image" Target="../media/image174.png"/><Relationship Id="rId270" Type="http://schemas.openxmlformats.org/officeDocument/2006/relationships/customXml" Target="../ink/ink712.xml"/><Relationship Id="rId326" Type="http://schemas.openxmlformats.org/officeDocument/2006/relationships/customXml" Target="../ink/ink740.xml"/><Relationship Id="rId65" Type="http://schemas.openxmlformats.org/officeDocument/2006/relationships/image" Target="../media/image147.png"/><Relationship Id="rId130" Type="http://schemas.openxmlformats.org/officeDocument/2006/relationships/customXml" Target="../ink/ink642.xml"/><Relationship Id="rId368" Type="http://schemas.openxmlformats.org/officeDocument/2006/relationships/customXml" Target="../ink/ink761.xml"/><Relationship Id="rId172" Type="http://schemas.openxmlformats.org/officeDocument/2006/relationships/customXml" Target="../ink/ink663.xml"/><Relationship Id="rId228" Type="http://schemas.openxmlformats.org/officeDocument/2006/relationships/customXml" Target="../ink/ink691.xml"/><Relationship Id="rId435" Type="http://schemas.openxmlformats.org/officeDocument/2006/relationships/image" Target="../media/image332.png"/><Relationship Id="rId477" Type="http://schemas.openxmlformats.org/officeDocument/2006/relationships/image" Target="../media/image353.png"/><Relationship Id="rId281" Type="http://schemas.openxmlformats.org/officeDocument/2006/relationships/image" Target="../media/image255.png"/><Relationship Id="rId337" Type="http://schemas.openxmlformats.org/officeDocument/2006/relationships/image" Target="../media/image283.png"/><Relationship Id="rId502" Type="http://schemas.openxmlformats.org/officeDocument/2006/relationships/customXml" Target="../ink/ink828.xml"/><Relationship Id="rId34" Type="http://schemas.openxmlformats.org/officeDocument/2006/relationships/customXml" Target="../ink/ink594.xml"/><Relationship Id="rId76" Type="http://schemas.openxmlformats.org/officeDocument/2006/relationships/customXml" Target="../ink/ink615.xml"/><Relationship Id="rId141" Type="http://schemas.openxmlformats.org/officeDocument/2006/relationships/image" Target="../media/image185.png"/><Relationship Id="rId379" Type="http://schemas.openxmlformats.org/officeDocument/2006/relationships/image" Target="../media/image304.png"/><Relationship Id="rId7" Type="http://schemas.openxmlformats.org/officeDocument/2006/relationships/image" Target="../media/image118.png"/><Relationship Id="rId183" Type="http://schemas.openxmlformats.org/officeDocument/2006/relationships/image" Target="../media/image206.png"/><Relationship Id="rId239" Type="http://schemas.openxmlformats.org/officeDocument/2006/relationships/image" Target="../media/image234.png"/><Relationship Id="rId390" Type="http://schemas.openxmlformats.org/officeDocument/2006/relationships/customXml" Target="../ink/ink772.xml"/><Relationship Id="rId404" Type="http://schemas.openxmlformats.org/officeDocument/2006/relationships/customXml" Target="../ink/ink779.xml"/><Relationship Id="rId446" Type="http://schemas.openxmlformats.org/officeDocument/2006/relationships/customXml" Target="../ink/ink800.xml"/><Relationship Id="rId250" Type="http://schemas.openxmlformats.org/officeDocument/2006/relationships/customXml" Target="../ink/ink702.xml"/><Relationship Id="rId292" Type="http://schemas.openxmlformats.org/officeDocument/2006/relationships/customXml" Target="../ink/ink723.xml"/><Relationship Id="rId306" Type="http://schemas.openxmlformats.org/officeDocument/2006/relationships/customXml" Target="../ink/ink730.xml"/><Relationship Id="rId488" Type="http://schemas.openxmlformats.org/officeDocument/2006/relationships/customXml" Target="../ink/ink821.xml"/><Relationship Id="rId45" Type="http://schemas.openxmlformats.org/officeDocument/2006/relationships/image" Target="../media/image137.png"/><Relationship Id="rId87" Type="http://schemas.openxmlformats.org/officeDocument/2006/relationships/image" Target="../media/image158.png"/><Relationship Id="rId110" Type="http://schemas.openxmlformats.org/officeDocument/2006/relationships/customXml" Target="../ink/ink632.xml"/><Relationship Id="rId348" Type="http://schemas.openxmlformats.org/officeDocument/2006/relationships/customXml" Target="../ink/ink751.xml"/><Relationship Id="rId513" Type="http://schemas.openxmlformats.org/officeDocument/2006/relationships/image" Target="../media/image369.png"/><Relationship Id="rId152" Type="http://schemas.openxmlformats.org/officeDocument/2006/relationships/customXml" Target="../ink/ink653.xml"/><Relationship Id="rId194" Type="http://schemas.openxmlformats.org/officeDocument/2006/relationships/customXml" Target="../ink/ink674.xml"/><Relationship Id="rId208" Type="http://schemas.openxmlformats.org/officeDocument/2006/relationships/customXml" Target="../ink/ink681.xml"/><Relationship Id="rId415" Type="http://schemas.openxmlformats.org/officeDocument/2006/relationships/image" Target="../media/image322.png"/><Relationship Id="rId457" Type="http://schemas.openxmlformats.org/officeDocument/2006/relationships/image" Target="../media/image343.png"/><Relationship Id="rId261" Type="http://schemas.openxmlformats.org/officeDocument/2006/relationships/image" Target="../media/image245.png"/><Relationship Id="rId499" Type="http://schemas.openxmlformats.org/officeDocument/2006/relationships/image" Target="../media/image364.png"/><Relationship Id="rId14" Type="http://schemas.openxmlformats.org/officeDocument/2006/relationships/customXml" Target="../ink/ink584.xml"/><Relationship Id="rId56" Type="http://schemas.openxmlformats.org/officeDocument/2006/relationships/customXml" Target="../ink/ink605.xml"/><Relationship Id="rId317" Type="http://schemas.openxmlformats.org/officeDocument/2006/relationships/image" Target="../media/image273.png"/><Relationship Id="rId359" Type="http://schemas.openxmlformats.org/officeDocument/2006/relationships/image" Target="../media/image294.png"/><Relationship Id="rId98" Type="http://schemas.openxmlformats.org/officeDocument/2006/relationships/customXml" Target="../ink/ink626.xml"/><Relationship Id="rId121" Type="http://schemas.openxmlformats.org/officeDocument/2006/relationships/image" Target="../media/image175.png"/><Relationship Id="rId163" Type="http://schemas.openxmlformats.org/officeDocument/2006/relationships/image" Target="../media/image196.png"/><Relationship Id="rId219" Type="http://schemas.openxmlformats.org/officeDocument/2006/relationships/image" Target="../media/image224.png"/><Relationship Id="rId370" Type="http://schemas.openxmlformats.org/officeDocument/2006/relationships/customXml" Target="../ink/ink762.xml"/><Relationship Id="rId426" Type="http://schemas.openxmlformats.org/officeDocument/2006/relationships/customXml" Target="../ink/ink790.xml"/><Relationship Id="rId230" Type="http://schemas.openxmlformats.org/officeDocument/2006/relationships/customXml" Target="../ink/ink692.xml"/><Relationship Id="rId468" Type="http://schemas.openxmlformats.org/officeDocument/2006/relationships/customXml" Target="../ink/ink811.xml"/><Relationship Id="rId25" Type="http://schemas.openxmlformats.org/officeDocument/2006/relationships/image" Target="../media/image127.png"/><Relationship Id="rId67" Type="http://schemas.openxmlformats.org/officeDocument/2006/relationships/image" Target="../media/image148.png"/><Relationship Id="rId272" Type="http://schemas.openxmlformats.org/officeDocument/2006/relationships/customXml" Target="../ink/ink713.xml"/><Relationship Id="rId328" Type="http://schemas.openxmlformats.org/officeDocument/2006/relationships/customXml" Target="../ink/ink741.xml"/><Relationship Id="rId132" Type="http://schemas.openxmlformats.org/officeDocument/2006/relationships/customXml" Target="../ink/ink643.xml"/><Relationship Id="rId174" Type="http://schemas.openxmlformats.org/officeDocument/2006/relationships/customXml" Target="../ink/ink664.xml"/><Relationship Id="rId381" Type="http://schemas.openxmlformats.org/officeDocument/2006/relationships/image" Target="../media/image305.png"/><Relationship Id="rId241" Type="http://schemas.openxmlformats.org/officeDocument/2006/relationships/image" Target="../media/image235.png"/><Relationship Id="rId437" Type="http://schemas.openxmlformats.org/officeDocument/2006/relationships/image" Target="../media/image333.png"/><Relationship Id="rId479" Type="http://schemas.openxmlformats.org/officeDocument/2006/relationships/image" Target="../media/image354.png"/><Relationship Id="rId36" Type="http://schemas.openxmlformats.org/officeDocument/2006/relationships/customXml" Target="../ink/ink595.xml"/><Relationship Id="rId283" Type="http://schemas.openxmlformats.org/officeDocument/2006/relationships/image" Target="../media/image256.png"/><Relationship Id="rId339" Type="http://schemas.openxmlformats.org/officeDocument/2006/relationships/image" Target="../media/image284.png"/><Relationship Id="rId490" Type="http://schemas.openxmlformats.org/officeDocument/2006/relationships/customXml" Target="../ink/ink822.xml"/><Relationship Id="rId504" Type="http://schemas.openxmlformats.org/officeDocument/2006/relationships/customXml" Target="../ink/ink829.xml"/><Relationship Id="rId78" Type="http://schemas.openxmlformats.org/officeDocument/2006/relationships/customXml" Target="../ink/ink616.xml"/><Relationship Id="rId101" Type="http://schemas.openxmlformats.org/officeDocument/2006/relationships/image" Target="../media/image165.png"/><Relationship Id="rId143" Type="http://schemas.openxmlformats.org/officeDocument/2006/relationships/image" Target="../media/image186.png"/><Relationship Id="rId185" Type="http://schemas.openxmlformats.org/officeDocument/2006/relationships/image" Target="../media/image207.png"/><Relationship Id="rId350" Type="http://schemas.openxmlformats.org/officeDocument/2006/relationships/customXml" Target="../ink/ink752.xml"/><Relationship Id="rId406" Type="http://schemas.openxmlformats.org/officeDocument/2006/relationships/customXml" Target="../ink/ink780.xml"/><Relationship Id="rId9" Type="http://schemas.openxmlformats.org/officeDocument/2006/relationships/image" Target="../media/image119.png"/><Relationship Id="rId210" Type="http://schemas.openxmlformats.org/officeDocument/2006/relationships/customXml" Target="../ink/ink682.xml"/><Relationship Id="rId392" Type="http://schemas.openxmlformats.org/officeDocument/2006/relationships/customXml" Target="../ink/ink773.xml"/><Relationship Id="rId448" Type="http://schemas.openxmlformats.org/officeDocument/2006/relationships/customXml" Target="../ink/ink801.xml"/><Relationship Id="rId252" Type="http://schemas.openxmlformats.org/officeDocument/2006/relationships/customXml" Target="../ink/ink703.xml"/><Relationship Id="rId294" Type="http://schemas.openxmlformats.org/officeDocument/2006/relationships/customXml" Target="../ink/ink724.xml"/><Relationship Id="rId308" Type="http://schemas.openxmlformats.org/officeDocument/2006/relationships/customXml" Target="../ink/ink731.xml"/><Relationship Id="rId47" Type="http://schemas.openxmlformats.org/officeDocument/2006/relationships/image" Target="../media/image138.png"/><Relationship Id="rId89" Type="http://schemas.openxmlformats.org/officeDocument/2006/relationships/image" Target="../media/image159.png"/><Relationship Id="rId112" Type="http://schemas.openxmlformats.org/officeDocument/2006/relationships/customXml" Target="../ink/ink633.xml"/><Relationship Id="rId154" Type="http://schemas.openxmlformats.org/officeDocument/2006/relationships/customXml" Target="../ink/ink654.xml"/><Relationship Id="rId361" Type="http://schemas.openxmlformats.org/officeDocument/2006/relationships/image" Target="../media/image295.png"/><Relationship Id="rId196" Type="http://schemas.openxmlformats.org/officeDocument/2006/relationships/customXml" Target="../ink/ink675.xml"/><Relationship Id="rId417" Type="http://schemas.openxmlformats.org/officeDocument/2006/relationships/image" Target="../media/image323.png"/><Relationship Id="rId459" Type="http://schemas.openxmlformats.org/officeDocument/2006/relationships/image" Target="../media/image344.png"/><Relationship Id="rId16" Type="http://schemas.openxmlformats.org/officeDocument/2006/relationships/customXml" Target="../ink/ink585.xml"/><Relationship Id="rId221" Type="http://schemas.openxmlformats.org/officeDocument/2006/relationships/image" Target="../media/image225.png"/><Relationship Id="rId263" Type="http://schemas.openxmlformats.org/officeDocument/2006/relationships/image" Target="../media/image246.png"/><Relationship Id="rId319" Type="http://schemas.openxmlformats.org/officeDocument/2006/relationships/image" Target="../media/image274.png"/><Relationship Id="rId470" Type="http://schemas.openxmlformats.org/officeDocument/2006/relationships/customXml" Target="../ink/ink812.xml"/><Relationship Id="rId58" Type="http://schemas.openxmlformats.org/officeDocument/2006/relationships/customXml" Target="../ink/ink606.xml"/><Relationship Id="rId123" Type="http://schemas.openxmlformats.org/officeDocument/2006/relationships/image" Target="../media/image176.png"/><Relationship Id="rId330" Type="http://schemas.openxmlformats.org/officeDocument/2006/relationships/customXml" Target="../ink/ink742.xml"/><Relationship Id="rId165" Type="http://schemas.openxmlformats.org/officeDocument/2006/relationships/image" Target="../media/image197.png"/><Relationship Id="rId372" Type="http://schemas.openxmlformats.org/officeDocument/2006/relationships/customXml" Target="../ink/ink763.xml"/><Relationship Id="rId428" Type="http://schemas.openxmlformats.org/officeDocument/2006/relationships/customXml" Target="../ink/ink791.xml"/><Relationship Id="rId232" Type="http://schemas.openxmlformats.org/officeDocument/2006/relationships/customXml" Target="../ink/ink693.xml"/><Relationship Id="rId274" Type="http://schemas.openxmlformats.org/officeDocument/2006/relationships/customXml" Target="../ink/ink714.xml"/><Relationship Id="rId481" Type="http://schemas.openxmlformats.org/officeDocument/2006/relationships/image" Target="../media/image355.png"/><Relationship Id="rId27" Type="http://schemas.openxmlformats.org/officeDocument/2006/relationships/image" Target="../media/image128.png"/><Relationship Id="rId69" Type="http://schemas.openxmlformats.org/officeDocument/2006/relationships/image" Target="../media/image149.png"/><Relationship Id="rId134" Type="http://schemas.openxmlformats.org/officeDocument/2006/relationships/customXml" Target="../ink/ink644.xml"/><Relationship Id="rId80" Type="http://schemas.openxmlformats.org/officeDocument/2006/relationships/customXml" Target="../ink/ink617.xml"/><Relationship Id="rId176" Type="http://schemas.openxmlformats.org/officeDocument/2006/relationships/customXml" Target="../ink/ink665.xml"/><Relationship Id="rId341" Type="http://schemas.openxmlformats.org/officeDocument/2006/relationships/image" Target="../media/image285.png"/><Relationship Id="rId383" Type="http://schemas.openxmlformats.org/officeDocument/2006/relationships/image" Target="../media/image306.png"/><Relationship Id="rId439" Type="http://schemas.openxmlformats.org/officeDocument/2006/relationships/image" Target="../media/image334.png"/><Relationship Id="rId201" Type="http://schemas.openxmlformats.org/officeDocument/2006/relationships/image" Target="../media/image215.png"/><Relationship Id="rId243" Type="http://schemas.openxmlformats.org/officeDocument/2006/relationships/image" Target="../media/image236.png"/><Relationship Id="rId285" Type="http://schemas.openxmlformats.org/officeDocument/2006/relationships/image" Target="../media/image257.png"/><Relationship Id="rId450" Type="http://schemas.openxmlformats.org/officeDocument/2006/relationships/customXml" Target="../ink/ink802.xml"/><Relationship Id="rId506" Type="http://schemas.openxmlformats.org/officeDocument/2006/relationships/customXml" Target="../ink/ink830.xml"/><Relationship Id="rId38" Type="http://schemas.openxmlformats.org/officeDocument/2006/relationships/customXml" Target="../ink/ink596.xml"/><Relationship Id="rId103" Type="http://schemas.openxmlformats.org/officeDocument/2006/relationships/image" Target="../media/image166.png"/><Relationship Id="rId310" Type="http://schemas.openxmlformats.org/officeDocument/2006/relationships/customXml" Target="../ink/ink732.xml"/><Relationship Id="rId492" Type="http://schemas.openxmlformats.org/officeDocument/2006/relationships/customXml" Target="../ink/ink823.xml"/><Relationship Id="rId91" Type="http://schemas.openxmlformats.org/officeDocument/2006/relationships/image" Target="../media/image160.png"/><Relationship Id="rId145" Type="http://schemas.openxmlformats.org/officeDocument/2006/relationships/image" Target="../media/image187.png"/><Relationship Id="rId187" Type="http://schemas.openxmlformats.org/officeDocument/2006/relationships/image" Target="../media/image208.png"/><Relationship Id="rId352" Type="http://schemas.openxmlformats.org/officeDocument/2006/relationships/customXml" Target="../ink/ink753.xml"/><Relationship Id="rId394" Type="http://schemas.openxmlformats.org/officeDocument/2006/relationships/customXml" Target="../ink/ink774.xml"/><Relationship Id="rId408" Type="http://schemas.openxmlformats.org/officeDocument/2006/relationships/customXml" Target="../ink/ink781.xml"/><Relationship Id="rId212" Type="http://schemas.openxmlformats.org/officeDocument/2006/relationships/customXml" Target="../ink/ink683.xml"/><Relationship Id="rId254" Type="http://schemas.openxmlformats.org/officeDocument/2006/relationships/customXml" Target="../ink/ink704.xml"/><Relationship Id="rId49" Type="http://schemas.openxmlformats.org/officeDocument/2006/relationships/image" Target="../media/image139.png"/><Relationship Id="rId114" Type="http://schemas.openxmlformats.org/officeDocument/2006/relationships/customXml" Target="../ink/ink634.xml"/><Relationship Id="rId296" Type="http://schemas.openxmlformats.org/officeDocument/2006/relationships/customXml" Target="../ink/ink725.xml"/><Relationship Id="rId461" Type="http://schemas.openxmlformats.org/officeDocument/2006/relationships/image" Target="../media/image345.png"/><Relationship Id="rId60" Type="http://schemas.openxmlformats.org/officeDocument/2006/relationships/customXml" Target="../ink/ink607.xml"/><Relationship Id="rId156" Type="http://schemas.openxmlformats.org/officeDocument/2006/relationships/customXml" Target="../ink/ink655.xml"/><Relationship Id="rId198" Type="http://schemas.openxmlformats.org/officeDocument/2006/relationships/customXml" Target="../ink/ink676.xml"/><Relationship Id="rId321" Type="http://schemas.openxmlformats.org/officeDocument/2006/relationships/image" Target="../media/image275.png"/><Relationship Id="rId363" Type="http://schemas.openxmlformats.org/officeDocument/2006/relationships/image" Target="../media/image296.png"/><Relationship Id="rId419" Type="http://schemas.openxmlformats.org/officeDocument/2006/relationships/image" Target="../media/image324.png"/><Relationship Id="rId223" Type="http://schemas.openxmlformats.org/officeDocument/2006/relationships/image" Target="../media/image226.png"/><Relationship Id="rId430" Type="http://schemas.openxmlformats.org/officeDocument/2006/relationships/customXml" Target="../ink/ink792.xml"/><Relationship Id="rId18" Type="http://schemas.openxmlformats.org/officeDocument/2006/relationships/customXml" Target="../ink/ink586.xml"/><Relationship Id="rId265" Type="http://schemas.openxmlformats.org/officeDocument/2006/relationships/image" Target="../media/image247.png"/><Relationship Id="rId472" Type="http://schemas.openxmlformats.org/officeDocument/2006/relationships/customXml" Target="../ink/ink813.xml"/><Relationship Id="rId125" Type="http://schemas.openxmlformats.org/officeDocument/2006/relationships/image" Target="../media/image177.png"/><Relationship Id="rId167" Type="http://schemas.openxmlformats.org/officeDocument/2006/relationships/image" Target="../media/image198.png"/><Relationship Id="rId332" Type="http://schemas.openxmlformats.org/officeDocument/2006/relationships/customXml" Target="../ink/ink743.xml"/><Relationship Id="rId374" Type="http://schemas.openxmlformats.org/officeDocument/2006/relationships/customXml" Target="../ink/ink764.xml"/><Relationship Id="rId71" Type="http://schemas.openxmlformats.org/officeDocument/2006/relationships/image" Target="../media/image150.png"/><Relationship Id="rId234" Type="http://schemas.openxmlformats.org/officeDocument/2006/relationships/customXml" Target="../ink/ink694.xml"/><Relationship Id="rId2" Type="http://schemas.openxmlformats.org/officeDocument/2006/relationships/notesSlide" Target="../notesSlides/notesSlide5.xml"/><Relationship Id="rId29" Type="http://schemas.openxmlformats.org/officeDocument/2006/relationships/image" Target="../media/image129.png"/><Relationship Id="rId276" Type="http://schemas.openxmlformats.org/officeDocument/2006/relationships/customXml" Target="../ink/ink715.xml"/><Relationship Id="rId441" Type="http://schemas.openxmlformats.org/officeDocument/2006/relationships/image" Target="../media/image335.png"/><Relationship Id="rId483" Type="http://schemas.openxmlformats.org/officeDocument/2006/relationships/image" Target="../media/image356.png"/><Relationship Id="rId40" Type="http://schemas.openxmlformats.org/officeDocument/2006/relationships/customXml" Target="../ink/ink597.xml"/><Relationship Id="rId136" Type="http://schemas.openxmlformats.org/officeDocument/2006/relationships/customXml" Target="../ink/ink645.xml"/><Relationship Id="rId178" Type="http://schemas.openxmlformats.org/officeDocument/2006/relationships/customXml" Target="../ink/ink666.xml"/><Relationship Id="rId301" Type="http://schemas.openxmlformats.org/officeDocument/2006/relationships/image" Target="../media/image265.png"/><Relationship Id="rId343" Type="http://schemas.openxmlformats.org/officeDocument/2006/relationships/image" Target="../media/image286.png"/><Relationship Id="rId82" Type="http://schemas.openxmlformats.org/officeDocument/2006/relationships/customXml" Target="../ink/ink618.xml"/><Relationship Id="rId203" Type="http://schemas.openxmlformats.org/officeDocument/2006/relationships/image" Target="../media/image216.png"/><Relationship Id="rId385" Type="http://schemas.openxmlformats.org/officeDocument/2006/relationships/image" Target="../media/image307.png"/><Relationship Id="rId245" Type="http://schemas.openxmlformats.org/officeDocument/2006/relationships/image" Target="../media/image237.png"/><Relationship Id="rId287" Type="http://schemas.openxmlformats.org/officeDocument/2006/relationships/image" Target="../media/image258.png"/><Relationship Id="rId410" Type="http://schemas.openxmlformats.org/officeDocument/2006/relationships/customXml" Target="../ink/ink782.xml"/><Relationship Id="rId452" Type="http://schemas.openxmlformats.org/officeDocument/2006/relationships/customXml" Target="../ink/ink803.xml"/><Relationship Id="rId494" Type="http://schemas.openxmlformats.org/officeDocument/2006/relationships/customXml" Target="../ink/ink824.xml"/><Relationship Id="rId508" Type="http://schemas.openxmlformats.org/officeDocument/2006/relationships/customXml" Target="../ink/ink831.xml"/><Relationship Id="rId105" Type="http://schemas.openxmlformats.org/officeDocument/2006/relationships/image" Target="../media/image167.png"/><Relationship Id="rId147" Type="http://schemas.openxmlformats.org/officeDocument/2006/relationships/image" Target="../media/image188.png"/><Relationship Id="rId312" Type="http://schemas.openxmlformats.org/officeDocument/2006/relationships/customXml" Target="../ink/ink733.xml"/><Relationship Id="rId354" Type="http://schemas.openxmlformats.org/officeDocument/2006/relationships/customXml" Target="../ink/ink754.xml"/><Relationship Id="rId51" Type="http://schemas.openxmlformats.org/officeDocument/2006/relationships/image" Target="../media/image140.png"/><Relationship Id="rId93" Type="http://schemas.openxmlformats.org/officeDocument/2006/relationships/image" Target="../media/image161.png"/><Relationship Id="rId189" Type="http://schemas.openxmlformats.org/officeDocument/2006/relationships/image" Target="../media/image209.png"/><Relationship Id="rId396" Type="http://schemas.openxmlformats.org/officeDocument/2006/relationships/customXml" Target="../ink/ink775.xml"/><Relationship Id="rId214" Type="http://schemas.openxmlformats.org/officeDocument/2006/relationships/customXml" Target="../ink/ink684.xml"/><Relationship Id="rId256" Type="http://schemas.openxmlformats.org/officeDocument/2006/relationships/customXml" Target="../ink/ink705.xml"/><Relationship Id="rId298" Type="http://schemas.openxmlformats.org/officeDocument/2006/relationships/customXml" Target="../ink/ink726.xml"/><Relationship Id="rId421" Type="http://schemas.openxmlformats.org/officeDocument/2006/relationships/image" Target="../media/image325.png"/><Relationship Id="rId463" Type="http://schemas.openxmlformats.org/officeDocument/2006/relationships/image" Target="../media/image346.png"/><Relationship Id="rId116" Type="http://schemas.openxmlformats.org/officeDocument/2006/relationships/customXml" Target="../ink/ink635.xml"/><Relationship Id="rId158" Type="http://schemas.openxmlformats.org/officeDocument/2006/relationships/customXml" Target="../ink/ink656.xml"/><Relationship Id="rId323" Type="http://schemas.openxmlformats.org/officeDocument/2006/relationships/image" Target="../media/image276.png"/><Relationship Id="rId20" Type="http://schemas.openxmlformats.org/officeDocument/2006/relationships/customXml" Target="../ink/ink587.xml"/><Relationship Id="rId62" Type="http://schemas.openxmlformats.org/officeDocument/2006/relationships/customXml" Target="../ink/ink608.xml"/><Relationship Id="rId365" Type="http://schemas.openxmlformats.org/officeDocument/2006/relationships/image" Target="../media/image297.png"/><Relationship Id="rId225" Type="http://schemas.openxmlformats.org/officeDocument/2006/relationships/image" Target="../media/image227.png"/><Relationship Id="rId267" Type="http://schemas.openxmlformats.org/officeDocument/2006/relationships/image" Target="../media/image248.png"/><Relationship Id="rId432" Type="http://schemas.openxmlformats.org/officeDocument/2006/relationships/customXml" Target="../ink/ink793.xml"/><Relationship Id="rId474" Type="http://schemas.openxmlformats.org/officeDocument/2006/relationships/customXml" Target="../ink/ink814.xml"/><Relationship Id="rId127" Type="http://schemas.openxmlformats.org/officeDocument/2006/relationships/image" Target="../media/image178.png"/><Relationship Id="rId31" Type="http://schemas.openxmlformats.org/officeDocument/2006/relationships/image" Target="../media/image130.png"/><Relationship Id="rId73" Type="http://schemas.openxmlformats.org/officeDocument/2006/relationships/image" Target="../media/image151.png"/><Relationship Id="rId169" Type="http://schemas.openxmlformats.org/officeDocument/2006/relationships/image" Target="../media/image199.png"/><Relationship Id="rId334" Type="http://schemas.openxmlformats.org/officeDocument/2006/relationships/customXml" Target="../ink/ink744.xml"/><Relationship Id="rId376" Type="http://schemas.openxmlformats.org/officeDocument/2006/relationships/customXml" Target="../ink/ink765.xml"/><Relationship Id="rId4" Type="http://schemas.openxmlformats.org/officeDocument/2006/relationships/customXml" Target="../ink/ink579.xml"/><Relationship Id="rId180" Type="http://schemas.openxmlformats.org/officeDocument/2006/relationships/customXml" Target="../ink/ink667.xml"/><Relationship Id="rId236" Type="http://schemas.openxmlformats.org/officeDocument/2006/relationships/customXml" Target="../ink/ink695.xml"/><Relationship Id="rId278" Type="http://schemas.openxmlformats.org/officeDocument/2006/relationships/customXml" Target="../ink/ink716.xml"/><Relationship Id="rId401" Type="http://schemas.openxmlformats.org/officeDocument/2006/relationships/image" Target="../media/image315.png"/><Relationship Id="rId443" Type="http://schemas.openxmlformats.org/officeDocument/2006/relationships/image" Target="../media/image336.png"/><Relationship Id="rId303" Type="http://schemas.openxmlformats.org/officeDocument/2006/relationships/image" Target="../media/image266.png"/><Relationship Id="rId485" Type="http://schemas.openxmlformats.org/officeDocument/2006/relationships/image" Target="../media/image357.png"/><Relationship Id="rId42" Type="http://schemas.openxmlformats.org/officeDocument/2006/relationships/customXml" Target="../ink/ink598.xml"/><Relationship Id="rId84" Type="http://schemas.openxmlformats.org/officeDocument/2006/relationships/customXml" Target="../ink/ink619.xml"/><Relationship Id="rId138" Type="http://schemas.openxmlformats.org/officeDocument/2006/relationships/customXml" Target="../ink/ink646.xml"/><Relationship Id="rId345" Type="http://schemas.openxmlformats.org/officeDocument/2006/relationships/image" Target="../media/image287.png"/><Relationship Id="rId387" Type="http://schemas.openxmlformats.org/officeDocument/2006/relationships/image" Target="../media/image308.png"/><Relationship Id="rId510" Type="http://schemas.openxmlformats.org/officeDocument/2006/relationships/customXml" Target="../ink/ink832.xml"/><Relationship Id="rId191" Type="http://schemas.openxmlformats.org/officeDocument/2006/relationships/image" Target="../media/image210.png"/><Relationship Id="rId205" Type="http://schemas.openxmlformats.org/officeDocument/2006/relationships/image" Target="../media/image217.png"/><Relationship Id="rId247" Type="http://schemas.openxmlformats.org/officeDocument/2006/relationships/image" Target="../media/image238.png"/><Relationship Id="rId412" Type="http://schemas.openxmlformats.org/officeDocument/2006/relationships/customXml" Target="../ink/ink783.xml"/><Relationship Id="rId107" Type="http://schemas.openxmlformats.org/officeDocument/2006/relationships/image" Target="../media/image168.png"/><Relationship Id="rId289" Type="http://schemas.openxmlformats.org/officeDocument/2006/relationships/image" Target="../media/image259.png"/><Relationship Id="rId454" Type="http://schemas.openxmlformats.org/officeDocument/2006/relationships/customXml" Target="../ink/ink804.xml"/><Relationship Id="rId496" Type="http://schemas.openxmlformats.org/officeDocument/2006/relationships/customXml" Target="../ink/ink825.xml"/><Relationship Id="rId11" Type="http://schemas.openxmlformats.org/officeDocument/2006/relationships/image" Target="../media/image120.png"/><Relationship Id="rId53" Type="http://schemas.openxmlformats.org/officeDocument/2006/relationships/image" Target="../media/image141.png"/><Relationship Id="rId149" Type="http://schemas.openxmlformats.org/officeDocument/2006/relationships/image" Target="../media/image189.png"/><Relationship Id="rId314" Type="http://schemas.openxmlformats.org/officeDocument/2006/relationships/customXml" Target="../ink/ink734.xml"/><Relationship Id="rId356" Type="http://schemas.openxmlformats.org/officeDocument/2006/relationships/customXml" Target="../ink/ink755.xml"/><Relationship Id="rId398" Type="http://schemas.openxmlformats.org/officeDocument/2006/relationships/customXml" Target="../ink/ink776.xml"/><Relationship Id="rId95" Type="http://schemas.openxmlformats.org/officeDocument/2006/relationships/image" Target="../media/image162.png"/><Relationship Id="rId160" Type="http://schemas.openxmlformats.org/officeDocument/2006/relationships/customXml" Target="../ink/ink657.xml"/><Relationship Id="rId216" Type="http://schemas.openxmlformats.org/officeDocument/2006/relationships/customXml" Target="../ink/ink685.xml"/><Relationship Id="rId423" Type="http://schemas.openxmlformats.org/officeDocument/2006/relationships/image" Target="../media/image326.png"/><Relationship Id="rId258" Type="http://schemas.openxmlformats.org/officeDocument/2006/relationships/customXml" Target="../ink/ink706.xml"/><Relationship Id="rId465" Type="http://schemas.openxmlformats.org/officeDocument/2006/relationships/image" Target="../media/image347.png"/><Relationship Id="rId22" Type="http://schemas.openxmlformats.org/officeDocument/2006/relationships/customXml" Target="../ink/ink588.xml"/><Relationship Id="rId64" Type="http://schemas.openxmlformats.org/officeDocument/2006/relationships/customXml" Target="../ink/ink609.xml"/><Relationship Id="rId118" Type="http://schemas.openxmlformats.org/officeDocument/2006/relationships/customXml" Target="../ink/ink636.xml"/><Relationship Id="rId325" Type="http://schemas.openxmlformats.org/officeDocument/2006/relationships/image" Target="../media/image277.png"/><Relationship Id="rId367" Type="http://schemas.openxmlformats.org/officeDocument/2006/relationships/image" Target="../media/image298.png"/><Relationship Id="rId171" Type="http://schemas.openxmlformats.org/officeDocument/2006/relationships/image" Target="../media/image200.png"/><Relationship Id="rId227" Type="http://schemas.openxmlformats.org/officeDocument/2006/relationships/image" Target="../media/image228.png"/><Relationship Id="rId269" Type="http://schemas.openxmlformats.org/officeDocument/2006/relationships/image" Target="../media/image249.png"/><Relationship Id="rId434" Type="http://schemas.openxmlformats.org/officeDocument/2006/relationships/customXml" Target="../ink/ink794.xml"/><Relationship Id="rId476" Type="http://schemas.openxmlformats.org/officeDocument/2006/relationships/customXml" Target="../ink/ink815.xml"/><Relationship Id="rId33" Type="http://schemas.openxmlformats.org/officeDocument/2006/relationships/image" Target="../media/image131.png"/><Relationship Id="rId129" Type="http://schemas.openxmlformats.org/officeDocument/2006/relationships/image" Target="../media/image179.png"/><Relationship Id="rId280" Type="http://schemas.openxmlformats.org/officeDocument/2006/relationships/customXml" Target="../ink/ink717.xml"/><Relationship Id="rId336" Type="http://schemas.openxmlformats.org/officeDocument/2006/relationships/customXml" Target="../ink/ink745.xml"/><Relationship Id="rId501" Type="http://schemas.openxmlformats.org/officeDocument/2006/relationships/image" Target="../media/image365.png"/><Relationship Id="rId75" Type="http://schemas.openxmlformats.org/officeDocument/2006/relationships/image" Target="../media/image152.png"/><Relationship Id="rId140" Type="http://schemas.openxmlformats.org/officeDocument/2006/relationships/customXml" Target="../ink/ink647.xml"/><Relationship Id="rId182" Type="http://schemas.openxmlformats.org/officeDocument/2006/relationships/customXml" Target="../ink/ink668.xml"/><Relationship Id="rId378" Type="http://schemas.openxmlformats.org/officeDocument/2006/relationships/customXml" Target="../ink/ink766.xml"/><Relationship Id="rId403" Type="http://schemas.openxmlformats.org/officeDocument/2006/relationships/image" Target="../media/image316.png"/><Relationship Id="rId6" Type="http://schemas.openxmlformats.org/officeDocument/2006/relationships/customXml" Target="../ink/ink580.xml"/><Relationship Id="rId238" Type="http://schemas.openxmlformats.org/officeDocument/2006/relationships/customXml" Target="../ink/ink696.xml"/><Relationship Id="rId445" Type="http://schemas.openxmlformats.org/officeDocument/2006/relationships/image" Target="../media/image337.png"/><Relationship Id="rId487" Type="http://schemas.openxmlformats.org/officeDocument/2006/relationships/image" Target="../media/image358.png"/><Relationship Id="rId291" Type="http://schemas.openxmlformats.org/officeDocument/2006/relationships/image" Target="../media/image260.png"/><Relationship Id="rId305" Type="http://schemas.openxmlformats.org/officeDocument/2006/relationships/image" Target="../media/image267.png"/><Relationship Id="rId347" Type="http://schemas.openxmlformats.org/officeDocument/2006/relationships/image" Target="../media/image288.png"/><Relationship Id="rId512" Type="http://schemas.openxmlformats.org/officeDocument/2006/relationships/customXml" Target="../ink/ink833.xml"/><Relationship Id="rId44" Type="http://schemas.openxmlformats.org/officeDocument/2006/relationships/customXml" Target="../ink/ink599.xml"/><Relationship Id="rId86" Type="http://schemas.openxmlformats.org/officeDocument/2006/relationships/customXml" Target="../ink/ink620.xml"/><Relationship Id="rId151" Type="http://schemas.openxmlformats.org/officeDocument/2006/relationships/image" Target="../media/image190.png"/><Relationship Id="rId389" Type="http://schemas.openxmlformats.org/officeDocument/2006/relationships/image" Target="../media/image309.png"/><Relationship Id="rId193" Type="http://schemas.openxmlformats.org/officeDocument/2006/relationships/image" Target="../media/image211.png"/><Relationship Id="rId207" Type="http://schemas.openxmlformats.org/officeDocument/2006/relationships/image" Target="../media/image218.png"/><Relationship Id="rId249" Type="http://schemas.openxmlformats.org/officeDocument/2006/relationships/image" Target="../media/image239.png"/><Relationship Id="rId414" Type="http://schemas.openxmlformats.org/officeDocument/2006/relationships/customXml" Target="../ink/ink784.xml"/><Relationship Id="rId456" Type="http://schemas.openxmlformats.org/officeDocument/2006/relationships/customXml" Target="../ink/ink805.xml"/><Relationship Id="rId498" Type="http://schemas.openxmlformats.org/officeDocument/2006/relationships/customXml" Target="../ink/ink826.xml"/><Relationship Id="rId13" Type="http://schemas.openxmlformats.org/officeDocument/2006/relationships/image" Target="../media/image121.png"/><Relationship Id="rId109" Type="http://schemas.openxmlformats.org/officeDocument/2006/relationships/image" Target="../media/image169.png"/><Relationship Id="rId260" Type="http://schemas.openxmlformats.org/officeDocument/2006/relationships/customXml" Target="../ink/ink707.xml"/><Relationship Id="rId316" Type="http://schemas.openxmlformats.org/officeDocument/2006/relationships/customXml" Target="../ink/ink735.xml"/><Relationship Id="rId55" Type="http://schemas.openxmlformats.org/officeDocument/2006/relationships/image" Target="../media/image142.png"/><Relationship Id="rId97" Type="http://schemas.openxmlformats.org/officeDocument/2006/relationships/image" Target="../media/image163.png"/><Relationship Id="rId120" Type="http://schemas.openxmlformats.org/officeDocument/2006/relationships/customXml" Target="../ink/ink637.xml"/><Relationship Id="rId358" Type="http://schemas.openxmlformats.org/officeDocument/2006/relationships/customXml" Target="../ink/ink756.xml"/><Relationship Id="rId162" Type="http://schemas.openxmlformats.org/officeDocument/2006/relationships/customXml" Target="../ink/ink658.xml"/><Relationship Id="rId218" Type="http://schemas.openxmlformats.org/officeDocument/2006/relationships/customXml" Target="../ink/ink686.xml"/><Relationship Id="rId425" Type="http://schemas.openxmlformats.org/officeDocument/2006/relationships/image" Target="../media/image327.png"/><Relationship Id="rId467" Type="http://schemas.openxmlformats.org/officeDocument/2006/relationships/image" Target="../media/image348.png"/><Relationship Id="rId271" Type="http://schemas.openxmlformats.org/officeDocument/2006/relationships/image" Target="../media/image250.png"/><Relationship Id="rId24" Type="http://schemas.openxmlformats.org/officeDocument/2006/relationships/customXml" Target="../ink/ink589.xml"/><Relationship Id="rId66" Type="http://schemas.openxmlformats.org/officeDocument/2006/relationships/customXml" Target="../ink/ink610.xml"/><Relationship Id="rId131" Type="http://schemas.openxmlformats.org/officeDocument/2006/relationships/image" Target="../media/image180.png"/><Relationship Id="rId327" Type="http://schemas.openxmlformats.org/officeDocument/2006/relationships/image" Target="../media/image278.png"/><Relationship Id="rId369" Type="http://schemas.openxmlformats.org/officeDocument/2006/relationships/image" Target="../media/image299.png"/><Relationship Id="rId173" Type="http://schemas.openxmlformats.org/officeDocument/2006/relationships/image" Target="../media/image201.png"/><Relationship Id="rId229" Type="http://schemas.openxmlformats.org/officeDocument/2006/relationships/image" Target="../media/image229.png"/><Relationship Id="rId380" Type="http://schemas.openxmlformats.org/officeDocument/2006/relationships/customXml" Target="../ink/ink767.xml"/><Relationship Id="rId436" Type="http://schemas.openxmlformats.org/officeDocument/2006/relationships/customXml" Target="../ink/ink795.xml"/><Relationship Id="rId240" Type="http://schemas.openxmlformats.org/officeDocument/2006/relationships/customXml" Target="../ink/ink697.xml"/><Relationship Id="rId478" Type="http://schemas.openxmlformats.org/officeDocument/2006/relationships/customXml" Target="../ink/ink816.xml"/><Relationship Id="rId35" Type="http://schemas.openxmlformats.org/officeDocument/2006/relationships/image" Target="../media/image132.png"/><Relationship Id="rId77" Type="http://schemas.openxmlformats.org/officeDocument/2006/relationships/image" Target="../media/image153.png"/><Relationship Id="rId100" Type="http://schemas.openxmlformats.org/officeDocument/2006/relationships/customXml" Target="../ink/ink627.xml"/><Relationship Id="rId282" Type="http://schemas.openxmlformats.org/officeDocument/2006/relationships/customXml" Target="../ink/ink718.xml"/><Relationship Id="rId338" Type="http://schemas.openxmlformats.org/officeDocument/2006/relationships/customXml" Target="../ink/ink746.xml"/><Relationship Id="rId503" Type="http://schemas.openxmlformats.org/officeDocument/2006/relationships/image" Target="../media/image101.png"/><Relationship Id="rId8" Type="http://schemas.openxmlformats.org/officeDocument/2006/relationships/customXml" Target="../ink/ink581.xml"/><Relationship Id="rId142" Type="http://schemas.openxmlformats.org/officeDocument/2006/relationships/customXml" Target="../ink/ink648.xml"/><Relationship Id="rId184" Type="http://schemas.openxmlformats.org/officeDocument/2006/relationships/customXml" Target="../ink/ink669.xml"/><Relationship Id="rId391" Type="http://schemas.openxmlformats.org/officeDocument/2006/relationships/image" Target="../media/image310.png"/><Relationship Id="rId405" Type="http://schemas.openxmlformats.org/officeDocument/2006/relationships/image" Target="../media/image317.png"/><Relationship Id="rId447" Type="http://schemas.openxmlformats.org/officeDocument/2006/relationships/image" Target="../media/image338.png"/><Relationship Id="rId251" Type="http://schemas.openxmlformats.org/officeDocument/2006/relationships/image" Target="../media/image240.png"/><Relationship Id="rId489" Type="http://schemas.openxmlformats.org/officeDocument/2006/relationships/image" Target="../media/image359.png"/><Relationship Id="rId46" Type="http://schemas.openxmlformats.org/officeDocument/2006/relationships/customXml" Target="../ink/ink600.xml"/><Relationship Id="rId293" Type="http://schemas.openxmlformats.org/officeDocument/2006/relationships/image" Target="../media/image261.png"/><Relationship Id="rId307" Type="http://schemas.openxmlformats.org/officeDocument/2006/relationships/image" Target="../media/image268.png"/><Relationship Id="rId349" Type="http://schemas.openxmlformats.org/officeDocument/2006/relationships/image" Target="../media/image289.png"/><Relationship Id="rId88" Type="http://schemas.openxmlformats.org/officeDocument/2006/relationships/customXml" Target="../ink/ink621.xml"/><Relationship Id="rId111" Type="http://schemas.openxmlformats.org/officeDocument/2006/relationships/image" Target="../media/image170.png"/><Relationship Id="rId153" Type="http://schemas.openxmlformats.org/officeDocument/2006/relationships/image" Target="../media/image191.png"/><Relationship Id="rId195" Type="http://schemas.openxmlformats.org/officeDocument/2006/relationships/image" Target="../media/image212.png"/><Relationship Id="rId209" Type="http://schemas.openxmlformats.org/officeDocument/2006/relationships/image" Target="../media/image219.png"/><Relationship Id="rId360" Type="http://schemas.openxmlformats.org/officeDocument/2006/relationships/customXml" Target="../ink/ink757.xml"/><Relationship Id="rId416" Type="http://schemas.openxmlformats.org/officeDocument/2006/relationships/customXml" Target="../ink/ink785.xml"/><Relationship Id="rId220" Type="http://schemas.openxmlformats.org/officeDocument/2006/relationships/customXml" Target="../ink/ink687.xml"/><Relationship Id="rId458" Type="http://schemas.openxmlformats.org/officeDocument/2006/relationships/customXml" Target="../ink/ink806.xml"/><Relationship Id="rId15" Type="http://schemas.openxmlformats.org/officeDocument/2006/relationships/image" Target="../media/image122.png"/><Relationship Id="rId57" Type="http://schemas.openxmlformats.org/officeDocument/2006/relationships/image" Target="../media/image143.png"/><Relationship Id="rId262" Type="http://schemas.openxmlformats.org/officeDocument/2006/relationships/customXml" Target="../ink/ink708.xml"/><Relationship Id="rId318" Type="http://schemas.openxmlformats.org/officeDocument/2006/relationships/customXml" Target="../ink/ink736.xml"/><Relationship Id="rId99" Type="http://schemas.openxmlformats.org/officeDocument/2006/relationships/image" Target="../media/image164.png"/><Relationship Id="rId122" Type="http://schemas.openxmlformats.org/officeDocument/2006/relationships/customXml" Target="../ink/ink638.xml"/><Relationship Id="rId164" Type="http://schemas.openxmlformats.org/officeDocument/2006/relationships/customXml" Target="../ink/ink659.xml"/><Relationship Id="rId371" Type="http://schemas.openxmlformats.org/officeDocument/2006/relationships/image" Target="../media/image300.png"/><Relationship Id="rId427" Type="http://schemas.openxmlformats.org/officeDocument/2006/relationships/image" Target="../media/image328.png"/><Relationship Id="rId469" Type="http://schemas.openxmlformats.org/officeDocument/2006/relationships/image" Target="../media/image349.png"/><Relationship Id="rId26" Type="http://schemas.openxmlformats.org/officeDocument/2006/relationships/customXml" Target="../ink/ink590.xml"/><Relationship Id="rId231" Type="http://schemas.openxmlformats.org/officeDocument/2006/relationships/image" Target="../media/image230.png"/><Relationship Id="rId273" Type="http://schemas.openxmlformats.org/officeDocument/2006/relationships/image" Target="../media/image251.png"/><Relationship Id="rId329" Type="http://schemas.openxmlformats.org/officeDocument/2006/relationships/image" Target="../media/image279.png"/><Relationship Id="rId480" Type="http://schemas.openxmlformats.org/officeDocument/2006/relationships/customXml" Target="../ink/ink817.xml"/><Relationship Id="rId68" Type="http://schemas.openxmlformats.org/officeDocument/2006/relationships/customXml" Target="../ink/ink611.xml"/><Relationship Id="rId133" Type="http://schemas.openxmlformats.org/officeDocument/2006/relationships/image" Target="../media/image181.png"/><Relationship Id="rId175" Type="http://schemas.openxmlformats.org/officeDocument/2006/relationships/image" Target="../media/image202.png"/><Relationship Id="rId340" Type="http://schemas.openxmlformats.org/officeDocument/2006/relationships/customXml" Target="../ink/ink747.xml"/><Relationship Id="rId200" Type="http://schemas.openxmlformats.org/officeDocument/2006/relationships/customXml" Target="../ink/ink677.xml"/><Relationship Id="rId382" Type="http://schemas.openxmlformats.org/officeDocument/2006/relationships/customXml" Target="../ink/ink768.xml"/><Relationship Id="rId438" Type="http://schemas.openxmlformats.org/officeDocument/2006/relationships/customXml" Target="../ink/ink796.xml"/><Relationship Id="rId242" Type="http://schemas.openxmlformats.org/officeDocument/2006/relationships/customXml" Target="../ink/ink698.xml"/><Relationship Id="rId284" Type="http://schemas.openxmlformats.org/officeDocument/2006/relationships/customXml" Target="../ink/ink719.xml"/><Relationship Id="rId491" Type="http://schemas.openxmlformats.org/officeDocument/2006/relationships/image" Target="../media/image360.png"/><Relationship Id="rId505" Type="http://schemas.openxmlformats.org/officeDocument/2006/relationships/image" Target="../media/image116.png"/><Relationship Id="rId37" Type="http://schemas.openxmlformats.org/officeDocument/2006/relationships/image" Target="../media/image133.png"/><Relationship Id="rId79" Type="http://schemas.openxmlformats.org/officeDocument/2006/relationships/image" Target="../media/image154.png"/><Relationship Id="rId102" Type="http://schemas.openxmlformats.org/officeDocument/2006/relationships/customXml" Target="../ink/ink628.xml"/><Relationship Id="rId144" Type="http://schemas.openxmlformats.org/officeDocument/2006/relationships/customXml" Target="../ink/ink649.xml"/><Relationship Id="rId90" Type="http://schemas.openxmlformats.org/officeDocument/2006/relationships/customXml" Target="../ink/ink622.xml"/><Relationship Id="rId186" Type="http://schemas.openxmlformats.org/officeDocument/2006/relationships/customXml" Target="../ink/ink670.xml"/><Relationship Id="rId351" Type="http://schemas.openxmlformats.org/officeDocument/2006/relationships/image" Target="../media/image290.png"/><Relationship Id="rId393" Type="http://schemas.openxmlformats.org/officeDocument/2006/relationships/image" Target="../media/image311.png"/><Relationship Id="rId407" Type="http://schemas.openxmlformats.org/officeDocument/2006/relationships/image" Target="../media/image318.png"/><Relationship Id="rId449" Type="http://schemas.openxmlformats.org/officeDocument/2006/relationships/image" Target="../media/image339.png"/><Relationship Id="rId211" Type="http://schemas.openxmlformats.org/officeDocument/2006/relationships/image" Target="../media/image220.png"/><Relationship Id="rId253" Type="http://schemas.openxmlformats.org/officeDocument/2006/relationships/image" Target="../media/image241.png"/><Relationship Id="rId295" Type="http://schemas.openxmlformats.org/officeDocument/2006/relationships/image" Target="../media/image262.png"/><Relationship Id="rId309" Type="http://schemas.openxmlformats.org/officeDocument/2006/relationships/image" Target="../media/image269.png"/><Relationship Id="rId460" Type="http://schemas.openxmlformats.org/officeDocument/2006/relationships/customXml" Target="../ink/ink807.xml"/><Relationship Id="rId48" Type="http://schemas.openxmlformats.org/officeDocument/2006/relationships/customXml" Target="../ink/ink601.xml"/><Relationship Id="rId113" Type="http://schemas.openxmlformats.org/officeDocument/2006/relationships/image" Target="../media/image171.png"/><Relationship Id="rId320" Type="http://schemas.openxmlformats.org/officeDocument/2006/relationships/customXml" Target="../ink/ink737.xml"/><Relationship Id="rId155" Type="http://schemas.openxmlformats.org/officeDocument/2006/relationships/image" Target="../media/image192.png"/><Relationship Id="rId197" Type="http://schemas.openxmlformats.org/officeDocument/2006/relationships/image" Target="../media/image213.png"/><Relationship Id="rId362" Type="http://schemas.openxmlformats.org/officeDocument/2006/relationships/customXml" Target="../ink/ink758.xml"/><Relationship Id="rId418" Type="http://schemas.openxmlformats.org/officeDocument/2006/relationships/customXml" Target="../ink/ink786.xml"/><Relationship Id="rId222" Type="http://schemas.openxmlformats.org/officeDocument/2006/relationships/customXml" Target="../ink/ink688.xml"/><Relationship Id="rId264" Type="http://schemas.openxmlformats.org/officeDocument/2006/relationships/customXml" Target="../ink/ink709.xml"/><Relationship Id="rId471" Type="http://schemas.openxmlformats.org/officeDocument/2006/relationships/image" Target="../media/image350.png"/><Relationship Id="rId17" Type="http://schemas.openxmlformats.org/officeDocument/2006/relationships/image" Target="../media/image123.png"/><Relationship Id="rId59" Type="http://schemas.openxmlformats.org/officeDocument/2006/relationships/image" Target="../media/image144.png"/><Relationship Id="rId124" Type="http://schemas.openxmlformats.org/officeDocument/2006/relationships/customXml" Target="../ink/ink639.xml"/><Relationship Id="rId70" Type="http://schemas.openxmlformats.org/officeDocument/2006/relationships/customXml" Target="../ink/ink612.xml"/><Relationship Id="rId166" Type="http://schemas.openxmlformats.org/officeDocument/2006/relationships/customXml" Target="../ink/ink660.xml"/><Relationship Id="rId331" Type="http://schemas.openxmlformats.org/officeDocument/2006/relationships/image" Target="../media/image280.png"/><Relationship Id="rId373" Type="http://schemas.openxmlformats.org/officeDocument/2006/relationships/image" Target="../media/image301.png"/><Relationship Id="rId429" Type="http://schemas.openxmlformats.org/officeDocument/2006/relationships/image" Target="../media/image329.png"/><Relationship Id="rId1" Type="http://schemas.openxmlformats.org/officeDocument/2006/relationships/slideLayout" Target="../slideLayouts/slideLayout7.xml"/><Relationship Id="rId233" Type="http://schemas.openxmlformats.org/officeDocument/2006/relationships/image" Target="../media/image231.png"/><Relationship Id="rId440" Type="http://schemas.openxmlformats.org/officeDocument/2006/relationships/customXml" Target="../ink/ink797.xml"/><Relationship Id="rId28" Type="http://schemas.openxmlformats.org/officeDocument/2006/relationships/customXml" Target="../ink/ink591.xml"/><Relationship Id="rId275" Type="http://schemas.openxmlformats.org/officeDocument/2006/relationships/image" Target="../media/image252.png"/><Relationship Id="rId300" Type="http://schemas.openxmlformats.org/officeDocument/2006/relationships/customXml" Target="../ink/ink727.xml"/><Relationship Id="rId482" Type="http://schemas.openxmlformats.org/officeDocument/2006/relationships/customXml" Target="../ink/ink818.xml"/><Relationship Id="rId81" Type="http://schemas.openxmlformats.org/officeDocument/2006/relationships/image" Target="../media/image155.png"/><Relationship Id="rId135" Type="http://schemas.openxmlformats.org/officeDocument/2006/relationships/image" Target="../media/image182.png"/><Relationship Id="rId177" Type="http://schemas.openxmlformats.org/officeDocument/2006/relationships/image" Target="../media/image203.png"/><Relationship Id="rId342" Type="http://schemas.openxmlformats.org/officeDocument/2006/relationships/customXml" Target="../ink/ink748.xml"/><Relationship Id="rId384" Type="http://schemas.openxmlformats.org/officeDocument/2006/relationships/customXml" Target="../ink/ink769.xml"/><Relationship Id="rId202" Type="http://schemas.openxmlformats.org/officeDocument/2006/relationships/customXml" Target="../ink/ink678.xml"/><Relationship Id="rId244" Type="http://schemas.openxmlformats.org/officeDocument/2006/relationships/customXml" Target="../ink/ink699.xml"/><Relationship Id="rId39" Type="http://schemas.openxmlformats.org/officeDocument/2006/relationships/image" Target="../media/image134.png"/><Relationship Id="rId286" Type="http://schemas.openxmlformats.org/officeDocument/2006/relationships/customXml" Target="../ink/ink720.xml"/><Relationship Id="rId451" Type="http://schemas.openxmlformats.org/officeDocument/2006/relationships/image" Target="../media/image340.png"/><Relationship Id="rId493" Type="http://schemas.openxmlformats.org/officeDocument/2006/relationships/image" Target="../media/image361.png"/><Relationship Id="rId507" Type="http://schemas.openxmlformats.org/officeDocument/2006/relationships/image" Target="../media/image366.png"/><Relationship Id="rId50" Type="http://schemas.openxmlformats.org/officeDocument/2006/relationships/customXml" Target="../ink/ink602.xml"/><Relationship Id="rId104" Type="http://schemas.openxmlformats.org/officeDocument/2006/relationships/customXml" Target="../ink/ink629.xml"/><Relationship Id="rId146" Type="http://schemas.openxmlformats.org/officeDocument/2006/relationships/customXml" Target="../ink/ink650.xml"/><Relationship Id="rId188" Type="http://schemas.openxmlformats.org/officeDocument/2006/relationships/customXml" Target="../ink/ink671.xml"/><Relationship Id="rId311" Type="http://schemas.openxmlformats.org/officeDocument/2006/relationships/image" Target="../media/image270.png"/><Relationship Id="rId353" Type="http://schemas.openxmlformats.org/officeDocument/2006/relationships/image" Target="../media/image291.png"/><Relationship Id="rId395" Type="http://schemas.openxmlformats.org/officeDocument/2006/relationships/image" Target="../media/image312.png"/><Relationship Id="rId409" Type="http://schemas.openxmlformats.org/officeDocument/2006/relationships/image" Target="../media/image319.png"/><Relationship Id="rId92" Type="http://schemas.openxmlformats.org/officeDocument/2006/relationships/customXml" Target="../ink/ink623.xml"/><Relationship Id="rId213" Type="http://schemas.openxmlformats.org/officeDocument/2006/relationships/image" Target="../media/image221.png"/><Relationship Id="rId420" Type="http://schemas.openxmlformats.org/officeDocument/2006/relationships/customXml" Target="../ink/ink787.xml"/><Relationship Id="rId255" Type="http://schemas.openxmlformats.org/officeDocument/2006/relationships/image" Target="../media/image242.png"/><Relationship Id="rId297" Type="http://schemas.openxmlformats.org/officeDocument/2006/relationships/image" Target="../media/image263.png"/><Relationship Id="rId462" Type="http://schemas.openxmlformats.org/officeDocument/2006/relationships/customXml" Target="../ink/ink808.xml"/><Relationship Id="rId115" Type="http://schemas.openxmlformats.org/officeDocument/2006/relationships/image" Target="../media/image172.png"/><Relationship Id="rId157" Type="http://schemas.openxmlformats.org/officeDocument/2006/relationships/image" Target="../media/image193.png"/><Relationship Id="rId322" Type="http://schemas.openxmlformats.org/officeDocument/2006/relationships/customXml" Target="../ink/ink738.xml"/><Relationship Id="rId364" Type="http://schemas.openxmlformats.org/officeDocument/2006/relationships/customXml" Target="../ink/ink759.xml"/><Relationship Id="rId61" Type="http://schemas.openxmlformats.org/officeDocument/2006/relationships/image" Target="../media/image145.png"/><Relationship Id="rId199" Type="http://schemas.openxmlformats.org/officeDocument/2006/relationships/image" Target="../media/image214.png"/><Relationship Id="rId19" Type="http://schemas.openxmlformats.org/officeDocument/2006/relationships/image" Target="../media/image124.png"/><Relationship Id="rId224" Type="http://schemas.openxmlformats.org/officeDocument/2006/relationships/customXml" Target="../ink/ink689.xml"/><Relationship Id="rId266" Type="http://schemas.openxmlformats.org/officeDocument/2006/relationships/customXml" Target="../ink/ink710.xml"/><Relationship Id="rId431" Type="http://schemas.openxmlformats.org/officeDocument/2006/relationships/image" Target="../media/image330.png"/><Relationship Id="rId473" Type="http://schemas.openxmlformats.org/officeDocument/2006/relationships/image" Target="../media/image351.png"/><Relationship Id="rId30" Type="http://schemas.openxmlformats.org/officeDocument/2006/relationships/customXml" Target="../ink/ink592.xml"/><Relationship Id="rId126" Type="http://schemas.openxmlformats.org/officeDocument/2006/relationships/customXml" Target="../ink/ink640.xml"/><Relationship Id="rId168" Type="http://schemas.openxmlformats.org/officeDocument/2006/relationships/customXml" Target="../ink/ink661.xml"/><Relationship Id="rId333" Type="http://schemas.openxmlformats.org/officeDocument/2006/relationships/image" Target="../media/image281.png"/><Relationship Id="rId72" Type="http://schemas.openxmlformats.org/officeDocument/2006/relationships/customXml" Target="../ink/ink613.xml"/><Relationship Id="rId375" Type="http://schemas.openxmlformats.org/officeDocument/2006/relationships/image" Target="../media/image302.png"/><Relationship Id="rId3" Type="http://schemas.openxmlformats.org/officeDocument/2006/relationships/image" Target="../media/image18.emf"/><Relationship Id="rId235" Type="http://schemas.openxmlformats.org/officeDocument/2006/relationships/image" Target="../media/image232.png"/><Relationship Id="rId277" Type="http://schemas.openxmlformats.org/officeDocument/2006/relationships/image" Target="../media/image253.png"/><Relationship Id="rId400" Type="http://schemas.openxmlformats.org/officeDocument/2006/relationships/customXml" Target="../ink/ink777.xml"/><Relationship Id="rId442" Type="http://schemas.openxmlformats.org/officeDocument/2006/relationships/customXml" Target="../ink/ink798.xml"/><Relationship Id="rId484" Type="http://schemas.openxmlformats.org/officeDocument/2006/relationships/customXml" Target="../ink/ink819.xml"/><Relationship Id="rId137" Type="http://schemas.openxmlformats.org/officeDocument/2006/relationships/image" Target="../media/image183.png"/><Relationship Id="rId302" Type="http://schemas.openxmlformats.org/officeDocument/2006/relationships/customXml" Target="../ink/ink728.xml"/><Relationship Id="rId344" Type="http://schemas.openxmlformats.org/officeDocument/2006/relationships/customXml" Target="../ink/ink749.xml"/><Relationship Id="rId41" Type="http://schemas.openxmlformats.org/officeDocument/2006/relationships/image" Target="../media/image135.png"/><Relationship Id="rId83" Type="http://schemas.openxmlformats.org/officeDocument/2006/relationships/image" Target="../media/image156.png"/><Relationship Id="rId179" Type="http://schemas.openxmlformats.org/officeDocument/2006/relationships/image" Target="../media/image204.png"/><Relationship Id="rId386" Type="http://schemas.openxmlformats.org/officeDocument/2006/relationships/customXml" Target="../ink/ink770.xml"/><Relationship Id="rId190" Type="http://schemas.openxmlformats.org/officeDocument/2006/relationships/customXml" Target="../ink/ink672.xml"/><Relationship Id="rId204" Type="http://schemas.openxmlformats.org/officeDocument/2006/relationships/customXml" Target="../ink/ink679.xml"/><Relationship Id="rId246" Type="http://schemas.openxmlformats.org/officeDocument/2006/relationships/customXml" Target="../ink/ink700.xml"/><Relationship Id="rId288" Type="http://schemas.openxmlformats.org/officeDocument/2006/relationships/customXml" Target="../ink/ink721.xml"/><Relationship Id="rId411" Type="http://schemas.openxmlformats.org/officeDocument/2006/relationships/image" Target="../media/image320.png"/><Relationship Id="rId453" Type="http://schemas.openxmlformats.org/officeDocument/2006/relationships/image" Target="../media/image341.png"/><Relationship Id="rId509" Type="http://schemas.openxmlformats.org/officeDocument/2006/relationships/image" Target="../media/image367.png"/><Relationship Id="rId106" Type="http://schemas.openxmlformats.org/officeDocument/2006/relationships/customXml" Target="../ink/ink630.xml"/><Relationship Id="rId313" Type="http://schemas.openxmlformats.org/officeDocument/2006/relationships/image" Target="../media/image271.png"/><Relationship Id="rId495" Type="http://schemas.openxmlformats.org/officeDocument/2006/relationships/image" Target="../media/image362.png"/><Relationship Id="rId10" Type="http://schemas.openxmlformats.org/officeDocument/2006/relationships/customXml" Target="../ink/ink582.xml"/><Relationship Id="rId52" Type="http://schemas.openxmlformats.org/officeDocument/2006/relationships/customXml" Target="../ink/ink603.xml"/><Relationship Id="rId94" Type="http://schemas.openxmlformats.org/officeDocument/2006/relationships/customXml" Target="../ink/ink624.xml"/><Relationship Id="rId148" Type="http://schemas.openxmlformats.org/officeDocument/2006/relationships/customXml" Target="../ink/ink651.xml"/><Relationship Id="rId355" Type="http://schemas.openxmlformats.org/officeDocument/2006/relationships/image" Target="../media/image292.png"/><Relationship Id="rId397" Type="http://schemas.openxmlformats.org/officeDocument/2006/relationships/image" Target="../media/image313.png"/><Relationship Id="rId215" Type="http://schemas.openxmlformats.org/officeDocument/2006/relationships/image" Target="../media/image222.png"/><Relationship Id="rId257" Type="http://schemas.openxmlformats.org/officeDocument/2006/relationships/image" Target="../media/image243.png"/><Relationship Id="rId422" Type="http://schemas.openxmlformats.org/officeDocument/2006/relationships/customXml" Target="../ink/ink788.xml"/><Relationship Id="rId464" Type="http://schemas.openxmlformats.org/officeDocument/2006/relationships/customXml" Target="../ink/ink809.xml"/><Relationship Id="rId299" Type="http://schemas.openxmlformats.org/officeDocument/2006/relationships/image" Target="../media/image264.png"/></Relationships>
</file>

<file path=ppt/slides/_rels/slide6.xml.rels><?xml version="1.0" encoding="UTF-8" standalone="yes"?>
<Relationships xmlns="http://schemas.openxmlformats.org/package/2006/relationships"><Relationship Id="rId117" Type="http://schemas.openxmlformats.org/officeDocument/2006/relationships/image" Target="../media/image424.png"/><Relationship Id="rId299" Type="http://schemas.openxmlformats.org/officeDocument/2006/relationships/image" Target="../media/image515.png"/><Relationship Id="rId21" Type="http://schemas.openxmlformats.org/officeDocument/2006/relationships/image" Target="../media/image376.png"/><Relationship Id="rId63" Type="http://schemas.openxmlformats.org/officeDocument/2006/relationships/image" Target="../media/image397.png"/><Relationship Id="rId159" Type="http://schemas.openxmlformats.org/officeDocument/2006/relationships/image" Target="../media/image445.png"/><Relationship Id="rId324" Type="http://schemas.openxmlformats.org/officeDocument/2006/relationships/customXml" Target="../ink/ink993.xml"/><Relationship Id="rId170" Type="http://schemas.openxmlformats.org/officeDocument/2006/relationships/customXml" Target="../ink/ink916.xml"/><Relationship Id="rId226" Type="http://schemas.openxmlformats.org/officeDocument/2006/relationships/customXml" Target="../ink/ink944.xml"/><Relationship Id="rId268" Type="http://schemas.openxmlformats.org/officeDocument/2006/relationships/customXml" Target="../ink/ink965.xml"/><Relationship Id="rId32" Type="http://schemas.openxmlformats.org/officeDocument/2006/relationships/customXml" Target="../ink/ink847.xml"/><Relationship Id="rId74" Type="http://schemas.openxmlformats.org/officeDocument/2006/relationships/customXml" Target="../ink/ink868.xml"/><Relationship Id="rId128" Type="http://schemas.openxmlformats.org/officeDocument/2006/relationships/customXml" Target="../ink/ink895.xml"/><Relationship Id="rId5" Type="http://schemas.openxmlformats.org/officeDocument/2006/relationships/image" Target="../media/image372.png"/><Relationship Id="rId181" Type="http://schemas.openxmlformats.org/officeDocument/2006/relationships/image" Target="../media/image456.png"/><Relationship Id="rId237" Type="http://schemas.openxmlformats.org/officeDocument/2006/relationships/image" Target="../media/image484.png"/><Relationship Id="rId279" Type="http://schemas.openxmlformats.org/officeDocument/2006/relationships/image" Target="../media/image505.png"/><Relationship Id="rId43" Type="http://schemas.openxmlformats.org/officeDocument/2006/relationships/image" Target="../media/image387.png"/><Relationship Id="rId139" Type="http://schemas.openxmlformats.org/officeDocument/2006/relationships/image" Target="../media/image435.png"/><Relationship Id="rId290" Type="http://schemas.openxmlformats.org/officeDocument/2006/relationships/customXml" Target="../ink/ink976.xml"/><Relationship Id="rId304" Type="http://schemas.openxmlformats.org/officeDocument/2006/relationships/customXml" Target="../ink/ink983.xml"/><Relationship Id="rId85" Type="http://schemas.openxmlformats.org/officeDocument/2006/relationships/image" Target="../media/image408.png"/><Relationship Id="rId150" Type="http://schemas.openxmlformats.org/officeDocument/2006/relationships/customXml" Target="../ink/ink906.xml"/><Relationship Id="rId192" Type="http://schemas.openxmlformats.org/officeDocument/2006/relationships/customXml" Target="../ink/ink927.xml"/><Relationship Id="rId206" Type="http://schemas.openxmlformats.org/officeDocument/2006/relationships/customXml" Target="../ink/ink934.xml"/><Relationship Id="rId248" Type="http://schemas.openxmlformats.org/officeDocument/2006/relationships/customXml" Target="../ink/ink955.xml"/><Relationship Id="rId12" Type="http://schemas.openxmlformats.org/officeDocument/2006/relationships/customXml" Target="../ink/ink837.xml"/><Relationship Id="rId108" Type="http://schemas.openxmlformats.org/officeDocument/2006/relationships/customXml" Target="../ink/ink885.xml"/><Relationship Id="rId315" Type="http://schemas.openxmlformats.org/officeDocument/2006/relationships/image" Target="../media/image523.png"/><Relationship Id="rId54" Type="http://schemas.openxmlformats.org/officeDocument/2006/relationships/customXml" Target="../ink/ink858.xml"/><Relationship Id="rId96" Type="http://schemas.openxmlformats.org/officeDocument/2006/relationships/customXml" Target="../ink/ink879.xml"/><Relationship Id="rId161" Type="http://schemas.openxmlformats.org/officeDocument/2006/relationships/image" Target="../media/image446.png"/><Relationship Id="rId217" Type="http://schemas.openxmlformats.org/officeDocument/2006/relationships/image" Target="../media/image474.png"/><Relationship Id="rId259" Type="http://schemas.openxmlformats.org/officeDocument/2006/relationships/image" Target="../media/image495.png"/><Relationship Id="rId23" Type="http://schemas.openxmlformats.org/officeDocument/2006/relationships/image" Target="../media/image377.png"/><Relationship Id="rId119" Type="http://schemas.openxmlformats.org/officeDocument/2006/relationships/image" Target="../media/image425.png"/><Relationship Id="rId270" Type="http://schemas.openxmlformats.org/officeDocument/2006/relationships/customXml" Target="../ink/ink966.xml"/><Relationship Id="rId65" Type="http://schemas.openxmlformats.org/officeDocument/2006/relationships/image" Target="../media/image398.png"/><Relationship Id="rId130" Type="http://schemas.openxmlformats.org/officeDocument/2006/relationships/customXml" Target="../ink/ink896.xml"/><Relationship Id="rId172" Type="http://schemas.openxmlformats.org/officeDocument/2006/relationships/customXml" Target="../ink/ink917.xml"/><Relationship Id="rId228" Type="http://schemas.openxmlformats.org/officeDocument/2006/relationships/customXml" Target="../ink/ink945.xml"/><Relationship Id="rId281" Type="http://schemas.openxmlformats.org/officeDocument/2006/relationships/image" Target="../media/image506.png"/><Relationship Id="rId34" Type="http://schemas.openxmlformats.org/officeDocument/2006/relationships/customXml" Target="../ink/ink848.xml"/><Relationship Id="rId76" Type="http://schemas.openxmlformats.org/officeDocument/2006/relationships/customXml" Target="../ink/ink869.xml"/><Relationship Id="rId141" Type="http://schemas.openxmlformats.org/officeDocument/2006/relationships/image" Target="../media/image436.png"/><Relationship Id="rId7" Type="http://schemas.openxmlformats.org/officeDocument/2006/relationships/image" Target="../media/image3690.png"/><Relationship Id="rId162" Type="http://schemas.openxmlformats.org/officeDocument/2006/relationships/customXml" Target="../ink/ink912.xml"/><Relationship Id="rId183" Type="http://schemas.openxmlformats.org/officeDocument/2006/relationships/image" Target="../media/image457.png"/><Relationship Id="rId218" Type="http://schemas.openxmlformats.org/officeDocument/2006/relationships/customXml" Target="../ink/ink940.xml"/><Relationship Id="rId239" Type="http://schemas.openxmlformats.org/officeDocument/2006/relationships/image" Target="../media/image485.png"/><Relationship Id="rId250" Type="http://schemas.openxmlformats.org/officeDocument/2006/relationships/customXml" Target="../ink/ink956.xml"/><Relationship Id="rId271" Type="http://schemas.openxmlformats.org/officeDocument/2006/relationships/image" Target="../media/image501.png"/><Relationship Id="rId292" Type="http://schemas.openxmlformats.org/officeDocument/2006/relationships/customXml" Target="../ink/ink977.xml"/><Relationship Id="rId306" Type="http://schemas.openxmlformats.org/officeDocument/2006/relationships/customXml" Target="../ink/ink984.xml"/><Relationship Id="rId24" Type="http://schemas.openxmlformats.org/officeDocument/2006/relationships/customXml" Target="../ink/ink843.xml"/><Relationship Id="rId45" Type="http://schemas.openxmlformats.org/officeDocument/2006/relationships/image" Target="../media/image388.png"/><Relationship Id="rId66" Type="http://schemas.openxmlformats.org/officeDocument/2006/relationships/customXml" Target="../ink/ink864.xml"/><Relationship Id="rId87" Type="http://schemas.openxmlformats.org/officeDocument/2006/relationships/image" Target="../media/image409.png"/><Relationship Id="rId110" Type="http://schemas.openxmlformats.org/officeDocument/2006/relationships/customXml" Target="../ink/ink886.xml"/><Relationship Id="rId131" Type="http://schemas.openxmlformats.org/officeDocument/2006/relationships/image" Target="../media/image431.png"/><Relationship Id="rId152" Type="http://schemas.openxmlformats.org/officeDocument/2006/relationships/customXml" Target="../ink/ink907.xml"/><Relationship Id="rId173" Type="http://schemas.openxmlformats.org/officeDocument/2006/relationships/image" Target="../media/image452.png"/><Relationship Id="rId194" Type="http://schemas.openxmlformats.org/officeDocument/2006/relationships/customXml" Target="../ink/ink928.xml"/><Relationship Id="rId208" Type="http://schemas.openxmlformats.org/officeDocument/2006/relationships/customXml" Target="../ink/ink935.xml"/><Relationship Id="rId229" Type="http://schemas.openxmlformats.org/officeDocument/2006/relationships/image" Target="../media/image480.png"/><Relationship Id="rId240" Type="http://schemas.openxmlformats.org/officeDocument/2006/relationships/customXml" Target="../ink/ink951.xml"/><Relationship Id="rId261" Type="http://schemas.openxmlformats.org/officeDocument/2006/relationships/image" Target="../media/image496.png"/><Relationship Id="rId14" Type="http://schemas.openxmlformats.org/officeDocument/2006/relationships/customXml" Target="../ink/ink838.xml"/><Relationship Id="rId35" Type="http://schemas.openxmlformats.org/officeDocument/2006/relationships/image" Target="../media/image383.png"/><Relationship Id="rId56" Type="http://schemas.openxmlformats.org/officeDocument/2006/relationships/customXml" Target="../ink/ink859.xml"/><Relationship Id="rId77" Type="http://schemas.openxmlformats.org/officeDocument/2006/relationships/image" Target="../media/image404.png"/><Relationship Id="rId100" Type="http://schemas.openxmlformats.org/officeDocument/2006/relationships/customXml" Target="../ink/ink881.xml"/><Relationship Id="rId282" Type="http://schemas.openxmlformats.org/officeDocument/2006/relationships/customXml" Target="../ink/ink972.xml"/><Relationship Id="rId317" Type="http://schemas.openxmlformats.org/officeDocument/2006/relationships/image" Target="../media/image524.png"/><Relationship Id="rId8" Type="http://schemas.openxmlformats.org/officeDocument/2006/relationships/customXml" Target="../ink/ink835.xml"/><Relationship Id="rId98" Type="http://schemas.openxmlformats.org/officeDocument/2006/relationships/customXml" Target="../ink/ink880.xml"/><Relationship Id="rId121" Type="http://schemas.openxmlformats.org/officeDocument/2006/relationships/image" Target="../media/image426.png"/><Relationship Id="rId142" Type="http://schemas.openxmlformats.org/officeDocument/2006/relationships/customXml" Target="../ink/ink902.xml"/><Relationship Id="rId163" Type="http://schemas.openxmlformats.org/officeDocument/2006/relationships/image" Target="../media/image447.png"/><Relationship Id="rId184" Type="http://schemas.openxmlformats.org/officeDocument/2006/relationships/customXml" Target="../ink/ink923.xml"/><Relationship Id="rId219" Type="http://schemas.openxmlformats.org/officeDocument/2006/relationships/image" Target="../media/image475.png"/><Relationship Id="rId230" Type="http://schemas.openxmlformats.org/officeDocument/2006/relationships/customXml" Target="../ink/ink946.xml"/><Relationship Id="rId251" Type="http://schemas.openxmlformats.org/officeDocument/2006/relationships/image" Target="../media/image491.png"/><Relationship Id="rId25" Type="http://schemas.openxmlformats.org/officeDocument/2006/relationships/image" Target="../media/image378.png"/><Relationship Id="rId46" Type="http://schemas.openxmlformats.org/officeDocument/2006/relationships/customXml" Target="../ink/ink854.xml"/><Relationship Id="rId67" Type="http://schemas.openxmlformats.org/officeDocument/2006/relationships/image" Target="../media/image399.png"/><Relationship Id="rId272" Type="http://schemas.openxmlformats.org/officeDocument/2006/relationships/customXml" Target="../ink/ink967.xml"/><Relationship Id="rId293" Type="http://schemas.openxmlformats.org/officeDocument/2006/relationships/image" Target="../media/image512.png"/><Relationship Id="rId307" Type="http://schemas.openxmlformats.org/officeDocument/2006/relationships/image" Target="../media/image519.png"/><Relationship Id="rId88" Type="http://schemas.openxmlformats.org/officeDocument/2006/relationships/customXml" Target="../ink/ink875.xml"/><Relationship Id="rId111" Type="http://schemas.openxmlformats.org/officeDocument/2006/relationships/image" Target="../media/image421.png"/><Relationship Id="rId132" Type="http://schemas.openxmlformats.org/officeDocument/2006/relationships/customXml" Target="../ink/ink897.xml"/><Relationship Id="rId153" Type="http://schemas.openxmlformats.org/officeDocument/2006/relationships/image" Target="../media/image442.png"/><Relationship Id="rId174" Type="http://schemas.openxmlformats.org/officeDocument/2006/relationships/customXml" Target="../ink/ink918.xml"/><Relationship Id="rId195" Type="http://schemas.openxmlformats.org/officeDocument/2006/relationships/image" Target="../media/image463.png"/><Relationship Id="rId209" Type="http://schemas.openxmlformats.org/officeDocument/2006/relationships/image" Target="../media/image470.png"/><Relationship Id="rId220" Type="http://schemas.openxmlformats.org/officeDocument/2006/relationships/customXml" Target="../ink/ink941.xml"/><Relationship Id="rId241" Type="http://schemas.openxmlformats.org/officeDocument/2006/relationships/image" Target="../media/image486.png"/><Relationship Id="rId15" Type="http://schemas.openxmlformats.org/officeDocument/2006/relationships/image" Target="../media/image373.png"/><Relationship Id="rId36" Type="http://schemas.openxmlformats.org/officeDocument/2006/relationships/customXml" Target="../ink/ink849.xml"/><Relationship Id="rId57" Type="http://schemas.openxmlformats.org/officeDocument/2006/relationships/image" Target="../media/image394.png"/><Relationship Id="rId262" Type="http://schemas.openxmlformats.org/officeDocument/2006/relationships/customXml" Target="../ink/ink962.xml"/><Relationship Id="rId283" Type="http://schemas.openxmlformats.org/officeDocument/2006/relationships/image" Target="../media/image507.png"/><Relationship Id="rId318" Type="http://schemas.openxmlformats.org/officeDocument/2006/relationships/customXml" Target="../ink/ink990.xml"/><Relationship Id="rId78" Type="http://schemas.openxmlformats.org/officeDocument/2006/relationships/customXml" Target="../ink/ink870.xml"/><Relationship Id="rId99" Type="http://schemas.openxmlformats.org/officeDocument/2006/relationships/image" Target="../media/image415.png"/><Relationship Id="rId101" Type="http://schemas.openxmlformats.org/officeDocument/2006/relationships/image" Target="../media/image416.png"/><Relationship Id="rId122" Type="http://schemas.openxmlformats.org/officeDocument/2006/relationships/customXml" Target="../ink/ink892.xml"/><Relationship Id="rId143" Type="http://schemas.openxmlformats.org/officeDocument/2006/relationships/image" Target="../media/image437.png"/><Relationship Id="rId164" Type="http://schemas.openxmlformats.org/officeDocument/2006/relationships/customXml" Target="../ink/ink913.xml"/><Relationship Id="rId185" Type="http://schemas.openxmlformats.org/officeDocument/2006/relationships/image" Target="../media/image458.png"/><Relationship Id="rId9" Type="http://schemas.openxmlformats.org/officeDocument/2006/relationships/image" Target="../media/image3700.png"/><Relationship Id="rId210" Type="http://schemas.openxmlformats.org/officeDocument/2006/relationships/customXml" Target="../ink/ink936.xml"/><Relationship Id="rId26" Type="http://schemas.openxmlformats.org/officeDocument/2006/relationships/customXml" Target="../ink/ink844.xml"/><Relationship Id="rId231" Type="http://schemas.openxmlformats.org/officeDocument/2006/relationships/image" Target="../media/image481.png"/><Relationship Id="rId252" Type="http://schemas.openxmlformats.org/officeDocument/2006/relationships/customXml" Target="../ink/ink957.xml"/><Relationship Id="rId273" Type="http://schemas.openxmlformats.org/officeDocument/2006/relationships/image" Target="../media/image502.png"/><Relationship Id="rId294" Type="http://schemas.openxmlformats.org/officeDocument/2006/relationships/customXml" Target="../ink/ink978.xml"/><Relationship Id="rId308" Type="http://schemas.openxmlformats.org/officeDocument/2006/relationships/customXml" Target="../ink/ink985.xml"/><Relationship Id="rId47" Type="http://schemas.openxmlformats.org/officeDocument/2006/relationships/image" Target="../media/image389.png"/><Relationship Id="rId68" Type="http://schemas.openxmlformats.org/officeDocument/2006/relationships/customXml" Target="../ink/ink865.xml"/><Relationship Id="rId89" Type="http://schemas.openxmlformats.org/officeDocument/2006/relationships/image" Target="../media/image410.png"/><Relationship Id="rId112" Type="http://schemas.openxmlformats.org/officeDocument/2006/relationships/customXml" Target="../ink/ink887.xml"/><Relationship Id="rId133" Type="http://schemas.openxmlformats.org/officeDocument/2006/relationships/image" Target="../media/image432.png"/><Relationship Id="rId154" Type="http://schemas.openxmlformats.org/officeDocument/2006/relationships/customXml" Target="../ink/ink908.xml"/><Relationship Id="rId175" Type="http://schemas.openxmlformats.org/officeDocument/2006/relationships/image" Target="../media/image453.png"/><Relationship Id="rId196" Type="http://schemas.openxmlformats.org/officeDocument/2006/relationships/customXml" Target="../ink/ink929.xml"/><Relationship Id="rId200" Type="http://schemas.openxmlformats.org/officeDocument/2006/relationships/customXml" Target="../ink/ink931.xml"/><Relationship Id="rId16" Type="http://schemas.openxmlformats.org/officeDocument/2006/relationships/customXml" Target="../ink/ink839.xml"/><Relationship Id="rId221" Type="http://schemas.openxmlformats.org/officeDocument/2006/relationships/image" Target="../media/image476.png"/><Relationship Id="rId242" Type="http://schemas.openxmlformats.org/officeDocument/2006/relationships/customXml" Target="../ink/ink952.xml"/><Relationship Id="rId263" Type="http://schemas.openxmlformats.org/officeDocument/2006/relationships/image" Target="../media/image497.png"/><Relationship Id="rId284" Type="http://schemas.openxmlformats.org/officeDocument/2006/relationships/customXml" Target="../ink/ink973.xml"/><Relationship Id="rId319" Type="http://schemas.openxmlformats.org/officeDocument/2006/relationships/image" Target="../media/image525.png"/><Relationship Id="rId37" Type="http://schemas.openxmlformats.org/officeDocument/2006/relationships/image" Target="../media/image384.png"/><Relationship Id="rId58" Type="http://schemas.openxmlformats.org/officeDocument/2006/relationships/customXml" Target="../ink/ink860.xml"/><Relationship Id="rId79" Type="http://schemas.openxmlformats.org/officeDocument/2006/relationships/image" Target="../media/image405.png"/><Relationship Id="rId102" Type="http://schemas.openxmlformats.org/officeDocument/2006/relationships/customXml" Target="../ink/ink882.xml"/><Relationship Id="rId123" Type="http://schemas.openxmlformats.org/officeDocument/2006/relationships/image" Target="../media/image427.png"/><Relationship Id="rId144" Type="http://schemas.openxmlformats.org/officeDocument/2006/relationships/customXml" Target="../ink/ink903.xml"/><Relationship Id="rId90" Type="http://schemas.openxmlformats.org/officeDocument/2006/relationships/customXml" Target="../ink/ink876.xml"/><Relationship Id="rId165" Type="http://schemas.openxmlformats.org/officeDocument/2006/relationships/image" Target="../media/image448.png"/><Relationship Id="rId186" Type="http://schemas.openxmlformats.org/officeDocument/2006/relationships/customXml" Target="../ink/ink924.xml"/><Relationship Id="rId211" Type="http://schemas.openxmlformats.org/officeDocument/2006/relationships/image" Target="../media/image471.png"/><Relationship Id="rId232" Type="http://schemas.openxmlformats.org/officeDocument/2006/relationships/customXml" Target="../ink/ink947.xml"/><Relationship Id="rId253" Type="http://schemas.openxmlformats.org/officeDocument/2006/relationships/image" Target="../media/image492.png"/><Relationship Id="rId274" Type="http://schemas.openxmlformats.org/officeDocument/2006/relationships/customXml" Target="../ink/ink968.xml"/><Relationship Id="rId295" Type="http://schemas.openxmlformats.org/officeDocument/2006/relationships/image" Target="../media/image513.png"/><Relationship Id="rId309" Type="http://schemas.openxmlformats.org/officeDocument/2006/relationships/image" Target="../media/image520.png"/><Relationship Id="rId27" Type="http://schemas.openxmlformats.org/officeDocument/2006/relationships/image" Target="../media/image379.png"/><Relationship Id="rId48" Type="http://schemas.openxmlformats.org/officeDocument/2006/relationships/customXml" Target="../ink/ink855.xml"/><Relationship Id="rId69" Type="http://schemas.openxmlformats.org/officeDocument/2006/relationships/image" Target="../media/image400.png"/><Relationship Id="rId113" Type="http://schemas.openxmlformats.org/officeDocument/2006/relationships/image" Target="../media/image422.png"/><Relationship Id="rId134" Type="http://schemas.openxmlformats.org/officeDocument/2006/relationships/customXml" Target="../ink/ink898.xml"/><Relationship Id="rId320" Type="http://schemas.openxmlformats.org/officeDocument/2006/relationships/customXml" Target="../ink/ink991.xml"/><Relationship Id="rId80" Type="http://schemas.openxmlformats.org/officeDocument/2006/relationships/customXml" Target="../ink/ink871.xml"/><Relationship Id="rId155" Type="http://schemas.openxmlformats.org/officeDocument/2006/relationships/image" Target="../media/image443.png"/><Relationship Id="rId176" Type="http://schemas.openxmlformats.org/officeDocument/2006/relationships/customXml" Target="../ink/ink919.xml"/><Relationship Id="rId197" Type="http://schemas.openxmlformats.org/officeDocument/2006/relationships/image" Target="../media/image464.png"/><Relationship Id="rId201" Type="http://schemas.openxmlformats.org/officeDocument/2006/relationships/image" Target="../media/image466.png"/><Relationship Id="rId222" Type="http://schemas.openxmlformats.org/officeDocument/2006/relationships/customXml" Target="../ink/ink942.xml"/><Relationship Id="rId243" Type="http://schemas.openxmlformats.org/officeDocument/2006/relationships/image" Target="../media/image487.png"/><Relationship Id="rId264" Type="http://schemas.openxmlformats.org/officeDocument/2006/relationships/customXml" Target="../ink/ink963.xml"/><Relationship Id="rId285" Type="http://schemas.openxmlformats.org/officeDocument/2006/relationships/image" Target="../media/image508.png"/><Relationship Id="rId17" Type="http://schemas.openxmlformats.org/officeDocument/2006/relationships/image" Target="../media/image374.png"/><Relationship Id="rId38" Type="http://schemas.openxmlformats.org/officeDocument/2006/relationships/customXml" Target="../ink/ink850.xml"/><Relationship Id="rId59" Type="http://schemas.openxmlformats.org/officeDocument/2006/relationships/image" Target="../media/image395.png"/><Relationship Id="rId103" Type="http://schemas.openxmlformats.org/officeDocument/2006/relationships/image" Target="../media/image417.png"/><Relationship Id="rId124" Type="http://schemas.openxmlformats.org/officeDocument/2006/relationships/customXml" Target="../ink/ink893.xml"/><Relationship Id="rId310" Type="http://schemas.openxmlformats.org/officeDocument/2006/relationships/customXml" Target="../ink/ink986.xml"/><Relationship Id="rId70" Type="http://schemas.openxmlformats.org/officeDocument/2006/relationships/customXml" Target="../ink/ink866.xml"/><Relationship Id="rId91" Type="http://schemas.openxmlformats.org/officeDocument/2006/relationships/image" Target="../media/image411.png"/><Relationship Id="rId145" Type="http://schemas.openxmlformats.org/officeDocument/2006/relationships/image" Target="../media/image438.png"/><Relationship Id="rId166" Type="http://schemas.openxmlformats.org/officeDocument/2006/relationships/customXml" Target="../ink/ink914.xml"/><Relationship Id="rId187" Type="http://schemas.openxmlformats.org/officeDocument/2006/relationships/image" Target="../media/image459.png"/><Relationship Id="rId1" Type="http://schemas.openxmlformats.org/officeDocument/2006/relationships/slideLayout" Target="../slideLayouts/slideLayout7.xml"/><Relationship Id="rId212" Type="http://schemas.openxmlformats.org/officeDocument/2006/relationships/customXml" Target="../ink/ink937.xml"/><Relationship Id="rId233" Type="http://schemas.openxmlformats.org/officeDocument/2006/relationships/image" Target="../media/image482.png"/><Relationship Id="rId254" Type="http://schemas.openxmlformats.org/officeDocument/2006/relationships/customXml" Target="../ink/ink958.xml"/><Relationship Id="rId28" Type="http://schemas.openxmlformats.org/officeDocument/2006/relationships/customXml" Target="../ink/ink845.xml"/><Relationship Id="rId49" Type="http://schemas.openxmlformats.org/officeDocument/2006/relationships/image" Target="../media/image390.png"/><Relationship Id="rId114" Type="http://schemas.openxmlformats.org/officeDocument/2006/relationships/customXml" Target="../ink/ink888.xml"/><Relationship Id="rId275" Type="http://schemas.openxmlformats.org/officeDocument/2006/relationships/image" Target="../media/image503.png"/><Relationship Id="rId296" Type="http://schemas.openxmlformats.org/officeDocument/2006/relationships/customXml" Target="../ink/ink979.xml"/><Relationship Id="rId300" Type="http://schemas.openxmlformats.org/officeDocument/2006/relationships/customXml" Target="../ink/ink981.xml"/><Relationship Id="rId60" Type="http://schemas.openxmlformats.org/officeDocument/2006/relationships/customXml" Target="../ink/ink861.xml"/><Relationship Id="rId81" Type="http://schemas.openxmlformats.org/officeDocument/2006/relationships/image" Target="../media/image406.png"/><Relationship Id="rId135" Type="http://schemas.openxmlformats.org/officeDocument/2006/relationships/image" Target="../media/image433.png"/><Relationship Id="rId156" Type="http://schemas.openxmlformats.org/officeDocument/2006/relationships/customXml" Target="../ink/ink909.xml"/><Relationship Id="rId177" Type="http://schemas.openxmlformats.org/officeDocument/2006/relationships/image" Target="../media/image454.png"/><Relationship Id="rId198" Type="http://schemas.openxmlformats.org/officeDocument/2006/relationships/customXml" Target="../ink/ink930.xml"/><Relationship Id="rId321" Type="http://schemas.openxmlformats.org/officeDocument/2006/relationships/image" Target="../media/image526.png"/><Relationship Id="rId202" Type="http://schemas.openxmlformats.org/officeDocument/2006/relationships/customXml" Target="../ink/ink932.xml"/><Relationship Id="rId223" Type="http://schemas.openxmlformats.org/officeDocument/2006/relationships/image" Target="../media/image477.png"/><Relationship Id="rId244" Type="http://schemas.openxmlformats.org/officeDocument/2006/relationships/customXml" Target="../ink/ink953.xml"/><Relationship Id="rId18" Type="http://schemas.openxmlformats.org/officeDocument/2006/relationships/customXml" Target="../ink/ink840.xml"/><Relationship Id="rId39" Type="http://schemas.openxmlformats.org/officeDocument/2006/relationships/image" Target="../media/image385.png"/><Relationship Id="rId265" Type="http://schemas.openxmlformats.org/officeDocument/2006/relationships/image" Target="../media/image498.png"/><Relationship Id="rId286" Type="http://schemas.openxmlformats.org/officeDocument/2006/relationships/customXml" Target="../ink/ink974.xml"/><Relationship Id="rId50" Type="http://schemas.openxmlformats.org/officeDocument/2006/relationships/customXml" Target="../ink/ink856.xml"/><Relationship Id="rId104" Type="http://schemas.openxmlformats.org/officeDocument/2006/relationships/customXml" Target="../ink/ink883.xml"/><Relationship Id="rId125" Type="http://schemas.openxmlformats.org/officeDocument/2006/relationships/image" Target="../media/image428.png"/><Relationship Id="rId146" Type="http://schemas.openxmlformats.org/officeDocument/2006/relationships/customXml" Target="../ink/ink904.xml"/><Relationship Id="rId167" Type="http://schemas.openxmlformats.org/officeDocument/2006/relationships/image" Target="../media/image449.png"/><Relationship Id="rId188" Type="http://schemas.openxmlformats.org/officeDocument/2006/relationships/customXml" Target="../ink/ink925.xml"/><Relationship Id="rId311" Type="http://schemas.openxmlformats.org/officeDocument/2006/relationships/image" Target="../media/image521.png"/><Relationship Id="rId71" Type="http://schemas.openxmlformats.org/officeDocument/2006/relationships/image" Target="../media/image401.png"/><Relationship Id="rId92" Type="http://schemas.openxmlformats.org/officeDocument/2006/relationships/customXml" Target="../ink/ink877.xml"/><Relationship Id="rId213" Type="http://schemas.openxmlformats.org/officeDocument/2006/relationships/image" Target="../media/image472.png"/><Relationship Id="rId234" Type="http://schemas.openxmlformats.org/officeDocument/2006/relationships/customXml" Target="../ink/ink948.xml"/><Relationship Id="rId2" Type="http://schemas.openxmlformats.org/officeDocument/2006/relationships/notesSlide" Target="../notesSlides/notesSlide6.xml"/><Relationship Id="rId29" Type="http://schemas.openxmlformats.org/officeDocument/2006/relationships/image" Target="../media/image380.png"/><Relationship Id="rId255" Type="http://schemas.openxmlformats.org/officeDocument/2006/relationships/image" Target="../media/image493.png"/><Relationship Id="rId276" Type="http://schemas.openxmlformats.org/officeDocument/2006/relationships/customXml" Target="../ink/ink969.xml"/><Relationship Id="rId297" Type="http://schemas.openxmlformats.org/officeDocument/2006/relationships/image" Target="../media/image514.png"/><Relationship Id="rId40" Type="http://schemas.openxmlformats.org/officeDocument/2006/relationships/customXml" Target="../ink/ink851.xml"/><Relationship Id="rId115" Type="http://schemas.openxmlformats.org/officeDocument/2006/relationships/image" Target="../media/image423.png"/><Relationship Id="rId136" Type="http://schemas.openxmlformats.org/officeDocument/2006/relationships/customXml" Target="../ink/ink899.xml"/><Relationship Id="rId157" Type="http://schemas.openxmlformats.org/officeDocument/2006/relationships/image" Target="../media/image444.png"/><Relationship Id="rId178" Type="http://schemas.openxmlformats.org/officeDocument/2006/relationships/customXml" Target="../ink/ink920.xml"/><Relationship Id="rId301" Type="http://schemas.openxmlformats.org/officeDocument/2006/relationships/image" Target="../media/image516.png"/><Relationship Id="rId322" Type="http://schemas.openxmlformats.org/officeDocument/2006/relationships/customXml" Target="../ink/ink992.xml"/><Relationship Id="rId61" Type="http://schemas.openxmlformats.org/officeDocument/2006/relationships/image" Target="../media/image396.png"/><Relationship Id="rId82" Type="http://schemas.openxmlformats.org/officeDocument/2006/relationships/customXml" Target="../ink/ink872.xml"/><Relationship Id="rId199" Type="http://schemas.openxmlformats.org/officeDocument/2006/relationships/image" Target="../media/image465.png"/><Relationship Id="rId203" Type="http://schemas.openxmlformats.org/officeDocument/2006/relationships/image" Target="../media/image467.png"/><Relationship Id="rId19" Type="http://schemas.openxmlformats.org/officeDocument/2006/relationships/image" Target="../media/image375.png"/><Relationship Id="rId224" Type="http://schemas.openxmlformats.org/officeDocument/2006/relationships/customXml" Target="../ink/ink943.xml"/><Relationship Id="rId245" Type="http://schemas.openxmlformats.org/officeDocument/2006/relationships/image" Target="../media/image488.png"/><Relationship Id="rId266" Type="http://schemas.openxmlformats.org/officeDocument/2006/relationships/customXml" Target="../ink/ink964.xml"/><Relationship Id="rId287" Type="http://schemas.openxmlformats.org/officeDocument/2006/relationships/image" Target="../media/image509.png"/><Relationship Id="rId30" Type="http://schemas.openxmlformats.org/officeDocument/2006/relationships/customXml" Target="../ink/ink846.xml"/><Relationship Id="rId105" Type="http://schemas.openxmlformats.org/officeDocument/2006/relationships/image" Target="../media/image418.png"/><Relationship Id="rId126" Type="http://schemas.openxmlformats.org/officeDocument/2006/relationships/customXml" Target="../ink/ink894.xml"/><Relationship Id="rId147" Type="http://schemas.openxmlformats.org/officeDocument/2006/relationships/image" Target="../media/image439.png"/><Relationship Id="rId168" Type="http://schemas.openxmlformats.org/officeDocument/2006/relationships/customXml" Target="../ink/ink915.xml"/><Relationship Id="rId312" Type="http://schemas.openxmlformats.org/officeDocument/2006/relationships/customXml" Target="../ink/ink987.xml"/><Relationship Id="rId51" Type="http://schemas.openxmlformats.org/officeDocument/2006/relationships/image" Target="../media/image391.png"/><Relationship Id="rId72" Type="http://schemas.openxmlformats.org/officeDocument/2006/relationships/customXml" Target="../ink/ink867.xml"/><Relationship Id="rId93" Type="http://schemas.openxmlformats.org/officeDocument/2006/relationships/image" Target="../media/image412.png"/><Relationship Id="rId189" Type="http://schemas.openxmlformats.org/officeDocument/2006/relationships/image" Target="../media/image460.png"/><Relationship Id="rId3" Type="http://schemas.openxmlformats.org/officeDocument/2006/relationships/image" Target="../media/image370.png"/><Relationship Id="rId214" Type="http://schemas.openxmlformats.org/officeDocument/2006/relationships/customXml" Target="../ink/ink938.xml"/><Relationship Id="rId235" Type="http://schemas.openxmlformats.org/officeDocument/2006/relationships/image" Target="../media/image483.png"/><Relationship Id="rId256" Type="http://schemas.openxmlformats.org/officeDocument/2006/relationships/customXml" Target="../ink/ink959.xml"/><Relationship Id="rId277" Type="http://schemas.openxmlformats.org/officeDocument/2006/relationships/image" Target="../media/image504.png"/><Relationship Id="rId298" Type="http://schemas.openxmlformats.org/officeDocument/2006/relationships/customXml" Target="../ink/ink980.xml"/><Relationship Id="rId116" Type="http://schemas.openxmlformats.org/officeDocument/2006/relationships/customXml" Target="../ink/ink889.xml"/><Relationship Id="rId137" Type="http://schemas.openxmlformats.org/officeDocument/2006/relationships/image" Target="../media/image434.png"/><Relationship Id="rId158" Type="http://schemas.openxmlformats.org/officeDocument/2006/relationships/customXml" Target="../ink/ink910.xml"/><Relationship Id="rId302" Type="http://schemas.openxmlformats.org/officeDocument/2006/relationships/customXml" Target="../ink/ink982.xml"/><Relationship Id="rId323" Type="http://schemas.openxmlformats.org/officeDocument/2006/relationships/image" Target="../media/image527.png"/><Relationship Id="rId20" Type="http://schemas.openxmlformats.org/officeDocument/2006/relationships/customXml" Target="../ink/ink841.xml"/><Relationship Id="rId41" Type="http://schemas.openxmlformats.org/officeDocument/2006/relationships/image" Target="../media/image386.png"/><Relationship Id="rId62" Type="http://schemas.openxmlformats.org/officeDocument/2006/relationships/customXml" Target="../ink/ink862.xml"/><Relationship Id="rId83" Type="http://schemas.openxmlformats.org/officeDocument/2006/relationships/image" Target="../media/image407.png"/><Relationship Id="rId179" Type="http://schemas.openxmlformats.org/officeDocument/2006/relationships/image" Target="../media/image455.png"/><Relationship Id="rId190" Type="http://schemas.openxmlformats.org/officeDocument/2006/relationships/customXml" Target="../ink/ink926.xml"/><Relationship Id="rId204" Type="http://schemas.openxmlformats.org/officeDocument/2006/relationships/customXml" Target="../ink/ink933.xml"/><Relationship Id="rId225" Type="http://schemas.openxmlformats.org/officeDocument/2006/relationships/image" Target="../media/image478.png"/><Relationship Id="rId246" Type="http://schemas.openxmlformats.org/officeDocument/2006/relationships/customXml" Target="../ink/ink954.xml"/><Relationship Id="rId267" Type="http://schemas.openxmlformats.org/officeDocument/2006/relationships/image" Target="../media/image499.png"/><Relationship Id="rId288" Type="http://schemas.openxmlformats.org/officeDocument/2006/relationships/customXml" Target="../ink/ink975.xml"/><Relationship Id="rId106" Type="http://schemas.openxmlformats.org/officeDocument/2006/relationships/customXml" Target="../ink/ink884.xml"/><Relationship Id="rId127" Type="http://schemas.openxmlformats.org/officeDocument/2006/relationships/image" Target="../media/image429.png"/><Relationship Id="rId313" Type="http://schemas.openxmlformats.org/officeDocument/2006/relationships/image" Target="../media/image522.png"/><Relationship Id="rId10" Type="http://schemas.openxmlformats.org/officeDocument/2006/relationships/customXml" Target="../ink/ink836.xml"/><Relationship Id="rId31" Type="http://schemas.openxmlformats.org/officeDocument/2006/relationships/image" Target="../media/image381.png"/><Relationship Id="rId52" Type="http://schemas.openxmlformats.org/officeDocument/2006/relationships/customXml" Target="../ink/ink857.xml"/><Relationship Id="rId73" Type="http://schemas.openxmlformats.org/officeDocument/2006/relationships/image" Target="../media/image402.png"/><Relationship Id="rId94" Type="http://schemas.openxmlformats.org/officeDocument/2006/relationships/customXml" Target="../ink/ink878.xml"/><Relationship Id="rId148" Type="http://schemas.openxmlformats.org/officeDocument/2006/relationships/customXml" Target="../ink/ink905.xml"/><Relationship Id="rId169" Type="http://schemas.openxmlformats.org/officeDocument/2006/relationships/image" Target="../media/image450.png"/><Relationship Id="rId4" Type="http://schemas.openxmlformats.org/officeDocument/2006/relationships/image" Target="../media/image371.png"/><Relationship Id="rId180" Type="http://schemas.openxmlformats.org/officeDocument/2006/relationships/customXml" Target="../ink/ink921.xml"/><Relationship Id="rId215" Type="http://schemas.openxmlformats.org/officeDocument/2006/relationships/image" Target="../media/image473.png"/><Relationship Id="rId236" Type="http://schemas.openxmlformats.org/officeDocument/2006/relationships/customXml" Target="../ink/ink949.xml"/><Relationship Id="rId257" Type="http://schemas.openxmlformats.org/officeDocument/2006/relationships/image" Target="../media/image494.png"/><Relationship Id="rId278" Type="http://schemas.openxmlformats.org/officeDocument/2006/relationships/customXml" Target="../ink/ink970.xml"/><Relationship Id="rId303" Type="http://schemas.openxmlformats.org/officeDocument/2006/relationships/image" Target="../media/image517.png"/><Relationship Id="rId42" Type="http://schemas.openxmlformats.org/officeDocument/2006/relationships/customXml" Target="../ink/ink852.xml"/><Relationship Id="rId84" Type="http://schemas.openxmlformats.org/officeDocument/2006/relationships/customXml" Target="../ink/ink873.xml"/><Relationship Id="rId138" Type="http://schemas.openxmlformats.org/officeDocument/2006/relationships/customXml" Target="../ink/ink900.xml"/><Relationship Id="rId191" Type="http://schemas.openxmlformats.org/officeDocument/2006/relationships/image" Target="../media/image461.png"/><Relationship Id="rId205" Type="http://schemas.openxmlformats.org/officeDocument/2006/relationships/image" Target="../media/image468.png"/><Relationship Id="rId247" Type="http://schemas.openxmlformats.org/officeDocument/2006/relationships/image" Target="../media/image489.png"/><Relationship Id="rId107" Type="http://schemas.openxmlformats.org/officeDocument/2006/relationships/image" Target="../media/image419.png"/><Relationship Id="rId289" Type="http://schemas.openxmlformats.org/officeDocument/2006/relationships/image" Target="../media/image510.png"/><Relationship Id="rId11" Type="http://schemas.openxmlformats.org/officeDocument/2006/relationships/image" Target="../media/image3710.png"/><Relationship Id="rId53" Type="http://schemas.openxmlformats.org/officeDocument/2006/relationships/image" Target="../media/image392.png"/><Relationship Id="rId149" Type="http://schemas.openxmlformats.org/officeDocument/2006/relationships/image" Target="../media/image440.png"/><Relationship Id="rId314" Type="http://schemas.openxmlformats.org/officeDocument/2006/relationships/customXml" Target="../ink/ink988.xml"/><Relationship Id="rId95" Type="http://schemas.openxmlformats.org/officeDocument/2006/relationships/image" Target="../media/image413.png"/><Relationship Id="rId160" Type="http://schemas.openxmlformats.org/officeDocument/2006/relationships/customXml" Target="../ink/ink911.xml"/><Relationship Id="rId216" Type="http://schemas.openxmlformats.org/officeDocument/2006/relationships/customXml" Target="../ink/ink939.xml"/><Relationship Id="rId258" Type="http://schemas.openxmlformats.org/officeDocument/2006/relationships/customXml" Target="../ink/ink960.xml"/><Relationship Id="rId22" Type="http://schemas.openxmlformats.org/officeDocument/2006/relationships/customXml" Target="../ink/ink842.xml"/><Relationship Id="rId64" Type="http://schemas.openxmlformats.org/officeDocument/2006/relationships/customXml" Target="../ink/ink863.xml"/><Relationship Id="rId118" Type="http://schemas.openxmlformats.org/officeDocument/2006/relationships/customXml" Target="../ink/ink890.xml"/><Relationship Id="rId325" Type="http://schemas.openxmlformats.org/officeDocument/2006/relationships/image" Target="../media/image528.png"/><Relationship Id="rId171" Type="http://schemas.openxmlformats.org/officeDocument/2006/relationships/image" Target="../media/image451.png"/><Relationship Id="rId227" Type="http://schemas.openxmlformats.org/officeDocument/2006/relationships/image" Target="../media/image479.png"/><Relationship Id="rId269" Type="http://schemas.openxmlformats.org/officeDocument/2006/relationships/image" Target="../media/image500.png"/><Relationship Id="rId33" Type="http://schemas.openxmlformats.org/officeDocument/2006/relationships/image" Target="../media/image382.png"/><Relationship Id="rId129" Type="http://schemas.openxmlformats.org/officeDocument/2006/relationships/image" Target="../media/image430.png"/><Relationship Id="rId280" Type="http://schemas.openxmlformats.org/officeDocument/2006/relationships/customXml" Target="../ink/ink971.xml"/><Relationship Id="rId75" Type="http://schemas.openxmlformats.org/officeDocument/2006/relationships/image" Target="../media/image403.png"/><Relationship Id="rId140" Type="http://schemas.openxmlformats.org/officeDocument/2006/relationships/customXml" Target="../ink/ink901.xml"/><Relationship Id="rId182" Type="http://schemas.openxmlformats.org/officeDocument/2006/relationships/customXml" Target="../ink/ink922.xml"/><Relationship Id="rId6" Type="http://schemas.openxmlformats.org/officeDocument/2006/relationships/customXml" Target="../ink/ink834.xml"/><Relationship Id="rId238" Type="http://schemas.openxmlformats.org/officeDocument/2006/relationships/customXml" Target="../ink/ink950.xml"/><Relationship Id="rId291" Type="http://schemas.openxmlformats.org/officeDocument/2006/relationships/image" Target="../media/image511.png"/><Relationship Id="rId305" Type="http://schemas.openxmlformats.org/officeDocument/2006/relationships/image" Target="../media/image518.png"/><Relationship Id="rId44" Type="http://schemas.openxmlformats.org/officeDocument/2006/relationships/customXml" Target="../ink/ink853.xml"/><Relationship Id="rId86" Type="http://schemas.openxmlformats.org/officeDocument/2006/relationships/customXml" Target="../ink/ink874.xml"/><Relationship Id="rId151" Type="http://schemas.openxmlformats.org/officeDocument/2006/relationships/image" Target="../media/image441.png"/><Relationship Id="rId193" Type="http://schemas.openxmlformats.org/officeDocument/2006/relationships/image" Target="../media/image462.png"/><Relationship Id="rId207" Type="http://schemas.openxmlformats.org/officeDocument/2006/relationships/image" Target="../media/image469.png"/><Relationship Id="rId249" Type="http://schemas.openxmlformats.org/officeDocument/2006/relationships/image" Target="../media/image490.png"/><Relationship Id="rId13" Type="http://schemas.openxmlformats.org/officeDocument/2006/relationships/image" Target="../media/image3720.png"/><Relationship Id="rId109" Type="http://schemas.openxmlformats.org/officeDocument/2006/relationships/image" Target="../media/image420.png"/><Relationship Id="rId260" Type="http://schemas.openxmlformats.org/officeDocument/2006/relationships/customXml" Target="../ink/ink961.xml"/><Relationship Id="rId316" Type="http://schemas.openxmlformats.org/officeDocument/2006/relationships/customXml" Target="../ink/ink989.xml"/><Relationship Id="rId55" Type="http://schemas.openxmlformats.org/officeDocument/2006/relationships/image" Target="../media/image393.png"/><Relationship Id="rId97" Type="http://schemas.openxmlformats.org/officeDocument/2006/relationships/image" Target="../media/image414.png"/><Relationship Id="rId120" Type="http://schemas.openxmlformats.org/officeDocument/2006/relationships/customXml" Target="../ink/ink891.xml"/></Relationships>
</file>

<file path=ppt/slides/_rels/slide7.xml.rels><?xml version="1.0" encoding="UTF-8" standalone="yes"?>
<Relationships xmlns="http://schemas.openxmlformats.org/package/2006/relationships"><Relationship Id="rId21" Type="http://schemas.openxmlformats.org/officeDocument/2006/relationships/image" Target="../media/image5240.png"/><Relationship Id="rId170" Type="http://schemas.openxmlformats.org/officeDocument/2006/relationships/customXml" Target="../ink/ink1077.xml"/><Relationship Id="rId268" Type="http://schemas.openxmlformats.org/officeDocument/2006/relationships/customXml" Target="../ink/ink1126.xml"/><Relationship Id="rId475" Type="http://schemas.openxmlformats.org/officeDocument/2006/relationships/image" Target="../media/image749.png"/><Relationship Id="rId682" Type="http://schemas.openxmlformats.org/officeDocument/2006/relationships/image" Target="../media/image852.png"/><Relationship Id="rId128" Type="http://schemas.openxmlformats.org/officeDocument/2006/relationships/customXml" Target="../ink/ink1056.xml"/><Relationship Id="rId335" Type="http://schemas.openxmlformats.org/officeDocument/2006/relationships/image" Target="../media/image681.png"/><Relationship Id="rId542" Type="http://schemas.openxmlformats.org/officeDocument/2006/relationships/image" Target="../media/image782.png"/><Relationship Id="rId987" Type="http://schemas.openxmlformats.org/officeDocument/2006/relationships/customXml" Target="../ink/ink1486.xml"/><Relationship Id="rId1172" Type="http://schemas.openxmlformats.org/officeDocument/2006/relationships/image" Target="../media/image1097.png"/><Relationship Id="rId402" Type="http://schemas.openxmlformats.org/officeDocument/2006/relationships/customXml" Target="../ink/ink1193.xml"/><Relationship Id="rId847" Type="http://schemas.openxmlformats.org/officeDocument/2006/relationships/customXml" Target="../ink/ink1416.xml"/><Relationship Id="rId1032" Type="http://schemas.openxmlformats.org/officeDocument/2006/relationships/image" Target="../media/image1027.png"/><Relationship Id="rId707" Type="http://schemas.openxmlformats.org/officeDocument/2006/relationships/customXml" Target="../ink/ink1346.xml"/><Relationship Id="rId914" Type="http://schemas.openxmlformats.org/officeDocument/2006/relationships/image" Target="../media/image968.png"/><Relationship Id="rId43" Type="http://schemas.openxmlformats.org/officeDocument/2006/relationships/image" Target="../media/image535.png"/><Relationship Id="rId192" Type="http://schemas.openxmlformats.org/officeDocument/2006/relationships/customXml" Target="../ink/ink1088.xml"/><Relationship Id="rId497" Type="http://schemas.openxmlformats.org/officeDocument/2006/relationships/image" Target="../media/image760.png"/><Relationship Id="rId357" Type="http://schemas.openxmlformats.org/officeDocument/2006/relationships/image" Target="../media/image692.png"/><Relationship Id="rId1194" Type="http://schemas.openxmlformats.org/officeDocument/2006/relationships/image" Target="../media/image1108.png"/><Relationship Id="rId217" Type="http://schemas.openxmlformats.org/officeDocument/2006/relationships/image" Target="../media/image622.png"/><Relationship Id="rId564" Type="http://schemas.openxmlformats.org/officeDocument/2006/relationships/image" Target="../media/image793.png"/><Relationship Id="rId771" Type="http://schemas.openxmlformats.org/officeDocument/2006/relationships/customXml" Target="../ink/ink1378.xml"/><Relationship Id="rId869" Type="http://schemas.openxmlformats.org/officeDocument/2006/relationships/customXml" Target="../ink/ink1427.xml"/><Relationship Id="rId424" Type="http://schemas.openxmlformats.org/officeDocument/2006/relationships/customXml" Target="../ink/ink1204.xml"/><Relationship Id="rId631" Type="http://schemas.openxmlformats.org/officeDocument/2006/relationships/customXml" Target="../ink/ink1308.xml"/><Relationship Id="rId729" Type="http://schemas.openxmlformats.org/officeDocument/2006/relationships/customXml" Target="../ink/ink1357.xml"/><Relationship Id="rId1054" Type="http://schemas.openxmlformats.org/officeDocument/2006/relationships/image" Target="../media/image1038.png"/><Relationship Id="rId1261" Type="http://schemas.openxmlformats.org/officeDocument/2006/relationships/customXml" Target="../ink/ink1623.xml"/><Relationship Id="rId936" Type="http://schemas.openxmlformats.org/officeDocument/2006/relationships/image" Target="../media/image979.png"/><Relationship Id="rId1121" Type="http://schemas.openxmlformats.org/officeDocument/2006/relationships/customXml" Target="../ink/ink1553.xml"/><Relationship Id="rId1219" Type="http://schemas.openxmlformats.org/officeDocument/2006/relationships/customXml" Target="../ink/ink1602.xml"/><Relationship Id="rId65" Type="http://schemas.openxmlformats.org/officeDocument/2006/relationships/image" Target="../media/image546.png"/><Relationship Id="rId281" Type="http://schemas.openxmlformats.org/officeDocument/2006/relationships/image" Target="../media/image654.png"/><Relationship Id="rId141" Type="http://schemas.openxmlformats.org/officeDocument/2006/relationships/image" Target="../media/image584.png"/><Relationship Id="rId379" Type="http://schemas.openxmlformats.org/officeDocument/2006/relationships/image" Target="../media/image703.png"/><Relationship Id="rId586" Type="http://schemas.openxmlformats.org/officeDocument/2006/relationships/image" Target="../media/image804.png"/><Relationship Id="rId793" Type="http://schemas.openxmlformats.org/officeDocument/2006/relationships/customXml" Target="../ink/ink1389.xml"/><Relationship Id="rId7" Type="http://schemas.openxmlformats.org/officeDocument/2006/relationships/image" Target="../media/image51710.png"/><Relationship Id="rId239" Type="http://schemas.openxmlformats.org/officeDocument/2006/relationships/image" Target="../media/image633.png"/><Relationship Id="rId446" Type="http://schemas.openxmlformats.org/officeDocument/2006/relationships/customXml" Target="../ink/ink1215.xml"/><Relationship Id="rId653" Type="http://schemas.openxmlformats.org/officeDocument/2006/relationships/customXml" Target="../ink/ink1319.xml"/><Relationship Id="rId1076" Type="http://schemas.openxmlformats.org/officeDocument/2006/relationships/image" Target="../media/image1049.png"/><Relationship Id="rId1283" Type="http://schemas.openxmlformats.org/officeDocument/2006/relationships/customXml" Target="../ink/ink1634.xml"/><Relationship Id="rId306" Type="http://schemas.openxmlformats.org/officeDocument/2006/relationships/customXml" Target="../ink/ink1145.xml"/><Relationship Id="rId860" Type="http://schemas.openxmlformats.org/officeDocument/2006/relationships/image" Target="../media/image941.png"/><Relationship Id="rId958" Type="http://schemas.openxmlformats.org/officeDocument/2006/relationships/image" Target="../media/image990.png"/><Relationship Id="rId1143" Type="http://schemas.openxmlformats.org/officeDocument/2006/relationships/customXml" Target="../ink/ink1564.xml"/><Relationship Id="rId87" Type="http://schemas.openxmlformats.org/officeDocument/2006/relationships/image" Target="../media/image557.png"/><Relationship Id="rId513" Type="http://schemas.openxmlformats.org/officeDocument/2006/relationships/image" Target="../media/image768.png"/><Relationship Id="rId720" Type="http://schemas.openxmlformats.org/officeDocument/2006/relationships/image" Target="../media/image871.png"/><Relationship Id="rId818" Type="http://schemas.openxmlformats.org/officeDocument/2006/relationships/image" Target="../media/image920.png"/><Relationship Id="rId1003" Type="http://schemas.openxmlformats.org/officeDocument/2006/relationships/customXml" Target="../ink/ink1494.xml"/><Relationship Id="rId1210" Type="http://schemas.openxmlformats.org/officeDocument/2006/relationships/image" Target="../media/image1116.png"/><Relationship Id="rId1308" Type="http://schemas.openxmlformats.org/officeDocument/2006/relationships/image" Target="../media/image1165.png"/><Relationship Id="rId14" Type="http://schemas.openxmlformats.org/officeDocument/2006/relationships/customXml" Target="../ink/ink999.xml"/><Relationship Id="rId163" Type="http://schemas.openxmlformats.org/officeDocument/2006/relationships/image" Target="../media/image595.png"/><Relationship Id="rId370" Type="http://schemas.openxmlformats.org/officeDocument/2006/relationships/customXml" Target="../ink/ink1177.xml"/><Relationship Id="rId230" Type="http://schemas.openxmlformats.org/officeDocument/2006/relationships/customXml" Target="../ink/ink1107.xml"/><Relationship Id="rId468" Type="http://schemas.openxmlformats.org/officeDocument/2006/relationships/customXml" Target="../ink/ink1226.xml"/><Relationship Id="rId675" Type="http://schemas.openxmlformats.org/officeDocument/2006/relationships/customXml" Target="../ink/ink1330.xml"/><Relationship Id="rId882" Type="http://schemas.openxmlformats.org/officeDocument/2006/relationships/image" Target="../media/image952.png"/><Relationship Id="rId1098" Type="http://schemas.openxmlformats.org/officeDocument/2006/relationships/image" Target="../media/image1060.png"/><Relationship Id="rId328" Type="http://schemas.openxmlformats.org/officeDocument/2006/relationships/customXml" Target="../ink/ink1156.xml"/><Relationship Id="rId535" Type="http://schemas.openxmlformats.org/officeDocument/2006/relationships/customXml" Target="../ink/ink1260.xml"/><Relationship Id="rId742" Type="http://schemas.openxmlformats.org/officeDocument/2006/relationships/image" Target="../media/image882.png"/><Relationship Id="rId1165" Type="http://schemas.openxmlformats.org/officeDocument/2006/relationships/customXml" Target="../ink/ink1575.xml"/><Relationship Id="rId602" Type="http://schemas.openxmlformats.org/officeDocument/2006/relationships/image" Target="../media/image812.png"/><Relationship Id="rId1025" Type="http://schemas.openxmlformats.org/officeDocument/2006/relationships/customXml" Target="../ink/ink1505.xml"/><Relationship Id="rId1232" Type="http://schemas.openxmlformats.org/officeDocument/2006/relationships/image" Target="../media/image1127.png"/><Relationship Id="rId907" Type="http://schemas.openxmlformats.org/officeDocument/2006/relationships/customXml" Target="../ink/ink1446.xml"/><Relationship Id="rId36" Type="http://schemas.openxmlformats.org/officeDocument/2006/relationships/customXml" Target="../ink/ink1010.xml"/><Relationship Id="rId185" Type="http://schemas.openxmlformats.org/officeDocument/2006/relationships/image" Target="../media/image606.png"/><Relationship Id="rId392" Type="http://schemas.openxmlformats.org/officeDocument/2006/relationships/customXml" Target="../ink/ink1188.xml"/><Relationship Id="rId697" Type="http://schemas.openxmlformats.org/officeDocument/2006/relationships/customXml" Target="../ink/ink1341.xml"/><Relationship Id="rId252" Type="http://schemas.openxmlformats.org/officeDocument/2006/relationships/customXml" Target="../ink/ink1118.xml"/><Relationship Id="rId1187" Type="http://schemas.openxmlformats.org/officeDocument/2006/relationships/customXml" Target="../ink/ink1586.xml"/><Relationship Id="rId112" Type="http://schemas.openxmlformats.org/officeDocument/2006/relationships/customXml" Target="../ink/ink1048.xml"/><Relationship Id="rId557" Type="http://schemas.openxmlformats.org/officeDocument/2006/relationships/customXml" Target="../ink/ink1271.xml"/><Relationship Id="rId764" Type="http://schemas.openxmlformats.org/officeDocument/2006/relationships/image" Target="../media/image893.png"/><Relationship Id="rId971" Type="http://schemas.openxmlformats.org/officeDocument/2006/relationships/customXml" Target="../ink/ink1478.xml"/><Relationship Id="rId417" Type="http://schemas.openxmlformats.org/officeDocument/2006/relationships/image" Target="../media/image720.png"/><Relationship Id="rId624" Type="http://schemas.openxmlformats.org/officeDocument/2006/relationships/image" Target="../media/image823.png"/><Relationship Id="rId831" Type="http://schemas.openxmlformats.org/officeDocument/2006/relationships/customXml" Target="../ink/ink1408.xml"/><Relationship Id="rId1047" Type="http://schemas.openxmlformats.org/officeDocument/2006/relationships/customXml" Target="../ink/ink1516.xml"/><Relationship Id="rId1254" Type="http://schemas.openxmlformats.org/officeDocument/2006/relationships/image" Target="../media/image1138.png"/><Relationship Id="rId929" Type="http://schemas.openxmlformats.org/officeDocument/2006/relationships/customXml" Target="../ink/ink1457.xml"/><Relationship Id="rId1114" Type="http://schemas.openxmlformats.org/officeDocument/2006/relationships/image" Target="../media/image1068.png"/><Relationship Id="rId58" Type="http://schemas.openxmlformats.org/officeDocument/2006/relationships/customXml" Target="../ink/ink1021.xml"/><Relationship Id="rId274" Type="http://schemas.openxmlformats.org/officeDocument/2006/relationships/customXml" Target="../ink/ink1129.xml"/><Relationship Id="rId481" Type="http://schemas.openxmlformats.org/officeDocument/2006/relationships/image" Target="../media/image752.png"/><Relationship Id="rId134" Type="http://schemas.openxmlformats.org/officeDocument/2006/relationships/customXml" Target="../ink/ink1059.xml"/><Relationship Id="rId579" Type="http://schemas.openxmlformats.org/officeDocument/2006/relationships/customXml" Target="../ink/ink1282.xml"/><Relationship Id="rId786" Type="http://schemas.openxmlformats.org/officeDocument/2006/relationships/image" Target="../media/image904.png"/><Relationship Id="rId993" Type="http://schemas.openxmlformats.org/officeDocument/2006/relationships/customXml" Target="../ink/ink1489.xml"/><Relationship Id="rId341" Type="http://schemas.openxmlformats.org/officeDocument/2006/relationships/image" Target="../media/image684.png"/><Relationship Id="rId439" Type="http://schemas.openxmlformats.org/officeDocument/2006/relationships/image" Target="../media/image731.png"/><Relationship Id="rId646" Type="http://schemas.openxmlformats.org/officeDocument/2006/relationships/image" Target="../media/image834.png"/><Relationship Id="rId1069" Type="http://schemas.openxmlformats.org/officeDocument/2006/relationships/customXml" Target="../ink/ink1527.xml"/><Relationship Id="rId1276" Type="http://schemas.openxmlformats.org/officeDocument/2006/relationships/image" Target="../media/image1149.png"/><Relationship Id="rId201" Type="http://schemas.openxmlformats.org/officeDocument/2006/relationships/image" Target="../media/image614.png"/><Relationship Id="rId506" Type="http://schemas.openxmlformats.org/officeDocument/2006/relationships/customXml" Target="../ink/ink1245.xml"/><Relationship Id="rId853" Type="http://schemas.openxmlformats.org/officeDocument/2006/relationships/customXml" Target="../ink/ink1419.xml"/><Relationship Id="rId1136" Type="http://schemas.openxmlformats.org/officeDocument/2006/relationships/image" Target="../media/image1079.png"/><Relationship Id="rId713" Type="http://schemas.openxmlformats.org/officeDocument/2006/relationships/customXml" Target="../ink/ink1349.xml"/><Relationship Id="rId920" Type="http://schemas.openxmlformats.org/officeDocument/2006/relationships/image" Target="../media/image971.png"/><Relationship Id="rId1203" Type="http://schemas.openxmlformats.org/officeDocument/2006/relationships/customXml" Target="../ink/ink1594.xml"/><Relationship Id="rId296" Type="http://schemas.openxmlformats.org/officeDocument/2006/relationships/customXml" Target="../ink/ink1140.xml"/><Relationship Id="rId156" Type="http://schemas.openxmlformats.org/officeDocument/2006/relationships/customXml" Target="../ink/ink1070.xml"/><Relationship Id="rId363" Type="http://schemas.openxmlformats.org/officeDocument/2006/relationships/image" Target="../media/image695.png"/><Relationship Id="rId570" Type="http://schemas.openxmlformats.org/officeDocument/2006/relationships/image" Target="../media/image796.png"/><Relationship Id="rId223" Type="http://schemas.openxmlformats.org/officeDocument/2006/relationships/image" Target="../media/image625.png"/><Relationship Id="rId430" Type="http://schemas.openxmlformats.org/officeDocument/2006/relationships/customXml" Target="../ink/ink1207.xml"/><Relationship Id="rId668" Type="http://schemas.openxmlformats.org/officeDocument/2006/relationships/image" Target="../media/image845.png"/><Relationship Id="rId875" Type="http://schemas.openxmlformats.org/officeDocument/2006/relationships/customXml" Target="../ink/ink1430.xml"/><Relationship Id="rId1060" Type="http://schemas.openxmlformats.org/officeDocument/2006/relationships/image" Target="../media/image1041.png"/><Relationship Id="rId1298" Type="http://schemas.openxmlformats.org/officeDocument/2006/relationships/image" Target="../media/image1160.png"/><Relationship Id="rId528" Type="http://schemas.openxmlformats.org/officeDocument/2006/relationships/image" Target="../media/image775.png"/><Relationship Id="rId735" Type="http://schemas.openxmlformats.org/officeDocument/2006/relationships/customXml" Target="../ink/ink1360.xml"/><Relationship Id="rId942" Type="http://schemas.openxmlformats.org/officeDocument/2006/relationships/image" Target="../media/image982.png"/><Relationship Id="rId1158" Type="http://schemas.openxmlformats.org/officeDocument/2006/relationships/image" Target="../media/image1090.png"/><Relationship Id="rId1018" Type="http://schemas.openxmlformats.org/officeDocument/2006/relationships/image" Target="../media/image1020.png"/><Relationship Id="rId1225" Type="http://schemas.openxmlformats.org/officeDocument/2006/relationships/customXml" Target="../ink/ink1605.xml"/><Relationship Id="rId71" Type="http://schemas.openxmlformats.org/officeDocument/2006/relationships/image" Target="../media/image549.png"/><Relationship Id="rId802" Type="http://schemas.openxmlformats.org/officeDocument/2006/relationships/image" Target="../media/image912.png"/><Relationship Id="rId29" Type="http://schemas.openxmlformats.org/officeDocument/2006/relationships/image" Target="../media/image5280.png"/><Relationship Id="rId178" Type="http://schemas.openxmlformats.org/officeDocument/2006/relationships/customXml" Target="../ink/ink1081.xml"/><Relationship Id="rId385" Type="http://schemas.openxmlformats.org/officeDocument/2006/relationships/image" Target="../media/image706.png"/><Relationship Id="rId592" Type="http://schemas.openxmlformats.org/officeDocument/2006/relationships/image" Target="../media/image807.png"/><Relationship Id="rId245" Type="http://schemas.openxmlformats.org/officeDocument/2006/relationships/image" Target="../media/image636.png"/><Relationship Id="rId452" Type="http://schemas.openxmlformats.org/officeDocument/2006/relationships/customXml" Target="../ink/ink1218.xml"/><Relationship Id="rId897" Type="http://schemas.openxmlformats.org/officeDocument/2006/relationships/customXml" Target="../ink/ink1441.xml"/><Relationship Id="rId1082" Type="http://schemas.openxmlformats.org/officeDocument/2006/relationships/image" Target="../media/image1052.png"/><Relationship Id="rId105" Type="http://schemas.openxmlformats.org/officeDocument/2006/relationships/image" Target="../media/image566.png"/><Relationship Id="rId312" Type="http://schemas.openxmlformats.org/officeDocument/2006/relationships/customXml" Target="../ink/ink1148.xml"/><Relationship Id="rId757" Type="http://schemas.openxmlformats.org/officeDocument/2006/relationships/customXml" Target="../ink/ink1371.xml"/><Relationship Id="rId964" Type="http://schemas.openxmlformats.org/officeDocument/2006/relationships/image" Target="../media/image993.png"/><Relationship Id="rId93" Type="http://schemas.openxmlformats.org/officeDocument/2006/relationships/image" Target="../media/image560.png"/><Relationship Id="rId617" Type="http://schemas.openxmlformats.org/officeDocument/2006/relationships/customXml" Target="../ink/ink1301.xml"/><Relationship Id="rId824" Type="http://schemas.openxmlformats.org/officeDocument/2006/relationships/image" Target="../media/image923.png"/><Relationship Id="rId1247" Type="http://schemas.openxmlformats.org/officeDocument/2006/relationships/customXml" Target="../ink/ink1616.xml"/><Relationship Id="rId1107" Type="http://schemas.openxmlformats.org/officeDocument/2006/relationships/customXml" Target="../ink/ink1546.xml"/><Relationship Id="rId20" Type="http://schemas.openxmlformats.org/officeDocument/2006/relationships/customXml" Target="../ink/ink1002.xml"/><Relationship Id="rId267" Type="http://schemas.openxmlformats.org/officeDocument/2006/relationships/image" Target="../media/image647.png"/><Relationship Id="rId474" Type="http://schemas.openxmlformats.org/officeDocument/2006/relationships/customXml" Target="../ink/ink1229.xml"/><Relationship Id="rId127" Type="http://schemas.openxmlformats.org/officeDocument/2006/relationships/image" Target="../media/image577.png"/><Relationship Id="rId681" Type="http://schemas.openxmlformats.org/officeDocument/2006/relationships/customXml" Target="../ink/ink1333.xml"/><Relationship Id="rId779" Type="http://schemas.openxmlformats.org/officeDocument/2006/relationships/customXml" Target="../ink/ink1382.xml"/><Relationship Id="rId986" Type="http://schemas.openxmlformats.org/officeDocument/2006/relationships/image" Target="../media/image1004.png"/><Relationship Id="rId334" Type="http://schemas.openxmlformats.org/officeDocument/2006/relationships/customXml" Target="../ink/ink1159.xml"/><Relationship Id="rId541" Type="http://schemas.openxmlformats.org/officeDocument/2006/relationships/customXml" Target="../ink/ink1263.xml"/><Relationship Id="rId639" Type="http://schemas.openxmlformats.org/officeDocument/2006/relationships/customXml" Target="../ink/ink1312.xml"/><Relationship Id="rId1171" Type="http://schemas.openxmlformats.org/officeDocument/2006/relationships/customXml" Target="../ink/ink1578.xml"/><Relationship Id="rId1269" Type="http://schemas.openxmlformats.org/officeDocument/2006/relationships/customXml" Target="../ink/ink1627.xml"/><Relationship Id="rId401" Type="http://schemas.openxmlformats.org/officeDocument/2006/relationships/image" Target="../media/image712.png"/><Relationship Id="rId846" Type="http://schemas.openxmlformats.org/officeDocument/2006/relationships/image" Target="../media/image934.png"/><Relationship Id="rId1031" Type="http://schemas.openxmlformats.org/officeDocument/2006/relationships/customXml" Target="../ink/ink1508.xml"/><Relationship Id="rId1129" Type="http://schemas.openxmlformats.org/officeDocument/2006/relationships/customXml" Target="../ink/ink1557.xml"/><Relationship Id="rId706" Type="http://schemas.openxmlformats.org/officeDocument/2006/relationships/image" Target="../media/image864.png"/><Relationship Id="rId913" Type="http://schemas.openxmlformats.org/officeDocument/2006/relationships/customXml" Target="../ink/ink1449.xml"/><Relationship Id="rId42" Type="http://schemas.openxmlformats.org/officeDocument/2006/relationships/customXml" Target="../ink/ink1013.xml"/><Relationship Id="rId191" Type="http://schemas.openxmlformats.org/officeDocument/2006/relationships/image" Target="../media/image609.png"/><Relationship Id="rId289" Type="http://schemas.openxmlformats.org/officeDocument/2006/relationships/image" Target="../media/image658.png"/><Relationship Id="rId496" Type="http://schemas.openxmlformats.org/officeDocument/2006/relationships/customXml" Target="../ink/ink1240.xml"/><Relationship Id="rId149" Type="http://schemas.openxmlformats.org/officeDocument/2006/relationships/image" Target="../media/image588.png"/><Relationship Id="rId356" Type="http://schemas.openxmlformats.org/officeDocument/2006/relationships/customXml" Target="../ink/ink1170.xml"/><Relationship Id="rId563" Type="http://schemas.openxmlformats.org/officeDocument/2006/relationships/customXml" Target="../ink/ink1274.xml"/><Relationship Id="rId770" Type="http://schemas.openxmlformats.org/officeDocument/2006/relationships/image" Target="../media/image896.png"/><Relationship Id="rId1193" Type="http://schemas.openxmlformats.org/officeDocument/2006/relationships/customXml" Target="../ink/ink1589.xml"/><Relationship Id="rId216" Type="http://schemas.openxmlformats.org/officeDocument/2006/relationships/customXml" Target="../ink/ink1100.xml"/><Relationship Id="rId423" Type="http://schemas.openxmlformats.org/officeDocument/2006/relationships/image" Target="../media/image723.png"/><Relationship Id="rId868" Type="http://schemas.openxmlformats.org/officeDocument/2006/relationships/image" Target="../media/image945.png"/><Relationship Id="rId1053" Type="http://schemas.openxmlformats.org/officeDocument/2006/relationships/customXml" Target="../ink/ink1519.xml"/><Relationship Id="rId1260" Type="http://schemas.openxmlformats.org/officeDocument/2006/relationships/image" Target="../media/image1141.png"/><Relationship Id="rId630" Type="http://schemas.openxmlformats.org/officeDocument/2006/relationships/image" Target="../media/image826.png"/><Relationship Id="rId728" Type="http://schemas.openxmlformats.org/officeDocument/2006/relationships/image" Target="../media/image875.png"/><Relationship Id="rId935" Type="http://schemas.openxmlformats.org/officeDocument/2006/relationships/customXml" Target="../ink/ink1460.xml"/><Relationship Id="rId64" Type="http://schemas.openxmlformats.org/officeDocument/2006/relationships/customXml" Target="../ink/ink1024.xml"/><Relationship Id="rId367" Type="http://schemas.openxmlformats.org/officeDocument/2006/relationships/image" Target="../media/image697.png"/><Relationship Id="rId574" Type="http://schemas.openxmlformats.org/officeDocument/2006/relationships/image" Target="../media/image798.png"/><Relationship Id="rId1120" Type="http://schemas.openxmlformats.org/officeDocument/2006/relationships/image" Target="../media/image1071.png"/><Relationship Id="rId1218" Type="http://schemas.openxmlformats.org/officeDocument/2006/relationships/image" Target="../media/image1120.png"/><Relationship Id="rId227" Type="http://schemas.openxmlformats.org/officeDocument/2006/relationships/image" Target="../media/image627.png"/><Relationship Id="rId781" Type="http://schemas.openxmlformats.org/officeDocument/2006/relationships/customXml" Target="../ink/ink1383.xml"/><Relationship Id="rId879" Type="http://schemas.openxmlformats.org/officeDocument/2006/relationships/customXml" Target="../ink/ink1432.xml"/><Relationship Id="rId434" Type="http://schemas.openxmlformats.org/officeDocument/2006/relationships/customXml" Target="../ink/ink1209.xml"/><Relationship Id="rId641" Type="http://schemas.openxmlformats.org/officeDocument/2006/relationships/customXml" Target="../ink/ink1313.xml"/><Relationship Id="rId739" Type="http://schemas.openxmlformats.org/officeDocument/2006/relationships/customXml" Target="../ink/ink1362.xml"/><Relationship Id="rId1064" Type="http://schemas.openxmlformats.org/officeDocument/2006/relationships/image" Target="../media/image1043.png"/><Relationship Id="rId1271" Type="http://schemas.openxmlformats.org/officeDocument/2006/relationships/customXml" Target="../ink/ink1628.xml"/><Relationship Id="rId280" Type="http://schemas.openxmlformats.org/officeDocument/2006/relationships/customXml" Target="../ink/ink1132.xml"/><Relationship Id="rId501" Type="http://schemas.openxmlformats.org/officeDocument/2006/relationships/image" Target="../media/image762.png"/><Relationship Id="rId946" Type="http://schemas.openxmlformats.org/officeDocument/2006/relationships/image" Target="../media/image984.png"/><Relationship Id="rId1131" Type="http://schemas.openxmlformats.org/officeDocument/2006/relationships/customXml" Target="../ink/ink1558.xml"/><Relationship Id="rId1229" Type="http://schemas.openxmlformats.org/officeDocument/2006/relationships/customXml" Target="../ink/ink1607.xml"/><Relationship Id="rId75" Type="http://schemas.openxmlformats.org/officeDocument/2006/relationships/image" Target="../media/image551.png"/><Relationship Id="rId140" Type="http://schemas.openxmlformats.org/officeDocument/2006/relationships/customXml" Target="../ink/ink1062.xml"/><Relationship Id="rId378" Type="http://schemas.openxmlformats.org/officeDocument/2006/relationships/customXml" Target="../ink/ink1181.xml"/><Relationship Id="rId585" Type="http://schemas.openxmlformats.org/officeDocument/2006/relationships/customXml" Target="../ink/ink1285.xml"/><Relationship Id="rId792" Type="http://schemas.openxmlformats.org/officeDocument/2006/relationships/image" Target="../media/image907.png"/><Relationship Id="rId806" Type="http://schemas.openxmlformats.org/officeDocument/2006/relationships/image" Target="../media/image914.png"/><Relationship Id="rId6" Type="http://schemas.openxmlformats.org/officeDocument/2006/relationships/customXml" Target="../ink/ink995.xml"/><Relationship Id="rId238" Type="http://schemas.openxmlformats.org/officeDocument/2006/relationships/customXml" Target="../ink/ink1111.xml"/><Relationship Id="rId445" Type="http://schemas.openxmlformats.org/officeDocument/2006/relationships/image" Target="../media/image734.png"/><Relationship Id="rId652" Type="http://schemas.openxmlformats.org/officeDocument/2006/relationships/image" Target="../media/image837.png"/><Relationship Id="rId1075" Type="http://schemas.openxmlformats.org/officeDocument/2006/relationships/customXml" Target="../ink/ink1530.xml"/><Relationship Id="rId1282" Type="http://schemas.openxmlformats.org/officeDocument/2006/relationships/image" Target="../media/image1152.png"/><Relationship Id="rId291" Type="http://schemas.openxmlformats.org/officeDocument/2006/relationships/image" Target="../media/image659.png"/><Relationship Id="rId305" Type="http://schemas.openxmlformats.org/officeDocument/2006/relationships/image" Target="../media/image666.png"/><Relationship Id="rId512" Type="http://schemas.openxmlformats.org/officeDocument/2006/relationships/customXml" Target="../ink/ink1248.xml"/><Relationship Id="rId957" Type="http://schemas.openxmlformats.org/officeDocument/2006/relationships/customXml" Target="../ink/ink1471.xml"/><Relationship Id="rId1142" Type="http://schemas.openxmlformats.org/officeDocument/2006/relationships/image" Target="../media/image1082.png"/><Relationship Id="rId86" Type="http://schemas.openxmlformats.org/officeDocument/2006/relationships/customXml" Target="../ink/ink1035.xml"/><Relationship Id="rId151" Type="http://schemas.openxmlformats.org/officeDocument/2006/relationships/image" Target="../media/image589.png"/><Relationship Id="rId389" Type="http://schemas.openxmlformats.org/officeDocument/2006/relationships/image" Target="../media/image708.png"/><Relationship Id="rId596" Type="http://schemas.openxmlformats.org/officeDocument/2006/relationships/image" Target="../media/image809.png"/><Relationship Id="rId817" Type="http://schemas.openxmlformats.org/officeDocument/2006/relationships/customXml" Target="../ink/ink1401.xml"/><Relationship Id="rId1002" Type="http://schemas.openxmlformats.org/officeDocument/2006/relationships/image" Target="../media/image1012.png"/><Relationship Id="rId249" Type="http://schemas.openxmlformats.org/officeDocument/2006/relationships/image" Target="../media/image638.png"/><Relationship Id="rId456" Type="http://schemas.openxmlformats.org/officeDocument/2006/relationships/customXml" Target="../ink/ink1220.xml"/><Relationship Id="rId663" Type="http://schemas.openxmlformats.org/officeDocument/2006/relationships/customXml" Target="../ink/ink1324.xml"/><Relationship Id="rId870" Type="http://schemas.openxmlformats.org/officeDocument/2006/relationships/image" Target="../media/image946.png"/><Relationship Id="rId1086" Type="http://schemas.openxmlformats.org/officeDocument/2006/relationships/image" Target="../media/image1054.png"/><Relationship Id="rId1293" Type="http://schemas.openxmlformats.org/officeDocument/2006/relationships/customXml" Target="../ink/ink1639.xml"/><Relationship Id="rId1307" Type="http://schemas.openxmlformats.org/officeDocument/2006/relationships/customXml" Target="../ink/ink1646.xml"/><Relationship Id="rId13" Type="http://schemas.openxmlformats.org/officeDocument/2006/relationships/image" Target="../media/image52010.png"/><Relationship Id="rId109" Type="http://schemas.openxmlformats.org/officeDocument/2006/relationships/image" Target="../media/image568.png"/><Relationship Id="rId316" Type="http://schemas.openxmlformats.org/officeDocument/2006/relationships/customXml" Target="../ink/ink1150.xml"/><Relationship Id="rId523" Type="http://schemas.openxmlformats.org/officeDocument/2006/relationships/customXml" Target="../ink/ink1254.xml"/><Relationship Id="rId968" Type="http://schemas.openxmlformats.org/officeDocument/2006/relationships/image" Target="../media/image995.png"/><Relationship Id="rId1153" Type="http://schemas.openxmlformats.org/officeDocument/2006/relationships/customXml" Target="../ink/ink1569.xml"/><Relationship Id="rId97" Type="http://schemas.openxmlformats.org/officeDocument/2006/relationships/image" Target="../media/image562.png"/><Relationship Id="rId730" Type="http://schemas.openxmlformats.org/officeDocument/2006/relationships/image" Target="../media/image876.png"/><Relationship Id="rId828" Type="http://schemas.openxmlformats.org/officeDocument/2006/relationships/image" Target="../media/image925.png"/><Relationship Id="rId1013" Type="http://schemas.openxmlformats.org/officeDocument/2006/relationships/customXml" Target="../ink/ink1499.xml"/><Relationship Id="rId162" Type="http://schemas.openxmlformats.org/officeDocument/2006/relationships/customXml" Target="../ink/ink1073.xml"/><Relationship Id="rId467" Type="http://schemas.openxmlformats.org/officeDocument/2006/relationships/image" Target="../media/image745.png"/><Relationship Id="rId1097" Type="http://schemas.openxmlformats.org/officeDocument/2006/relationships/customXml" Target="../ink/ink1541.xml"/><Relationship Id="rId1220" Type="http://schemas.openxmlformats.org/officeDocument/2006/relationships/image" Target="../media/image1121.png"/><Relationship Id="rId674" Type="http://schemas.openxmlformats.org/officeDocument/2006/relationships/image" Target="../media/image848.png"/><Relationship Id="rId881" Type="http://schemas.openxmlformats.org/officeDocument/2006/relationships/customXml" Target="../ink/ink1433.xml"/><Relationship Id="rId979" Type="http://schemas.openxmlformats.org/officeDocument/2006/relationships/customXml" Target="../ink/ink1482.xml"/><Relationship Id="rId24" Type="http://schemas.openxmlformats.org/officeDocument/2006/relationships/customXml" Target="../ink/ink1004.xml"/><Relationship Id="rId327" Type="http://schemas.openxmlformats.org/officeDocument/2006/relationships/image" Target="../media/image677.png"/><Relationship Id="rId534" Type="http://schemas.openxmlformats.org/officeDocument/2006/relationships/image" Target="../media/image778.png"/><Relationship Id="rId741" Type="http://schemas.openxmlformats.org/officeDocument/2006/relationships/customXml" Target="../ink/ink1363.xml"/><Relationship Id="rId839" Type="http://schemas.openxmlformats.org/officeDocument/2006/relationships/customXml" Target="../ink/ink1412.xml"/><Relationship Id="rId1164" Type="http://schemas.openxmlformats.org/officeDocument/2006/relationships/image" Target="../media/image1093.png"/><Relationship Id="rId173" Type="http://schemas.openxmlformats.org/officeDocument/2006/relationships/image" Target="../media/image600.png"/><Relationship Id="rId380" Type="http://schemas.openxmlformats.org/officeDocument/2006/relationships/customXml" Target="../ink/ink1182.xml"/><Relationship Id="rId601" Type="http://schemas.openxmlformats.org/officeDocument/2006/relationships/customXml" Target="../ink/ink1293.xml"/><Relationship Id="rId1024" Type="http://schemas.openxmlformats.org/officeDocument/2006/relationships/image" Target="../media/image1023.png"/><Relationship Id="rId1231" Type="http://schemas.openxmlformats.org/officeDocument/2006/relationships/customXml" Target="../ink/ink1608.xml"/><Relationship Id="rId240" Type="http://schemas.openxmlformats.org/officeDocument/2006/relationships/customXml" Target="../ink/ink1112.xml"/><Relationship Id="rId478" Type="http://schemas.openxmlformats.org/officeDocument/2006/relationships/customXml" Target="../ink/ink1231.xml"/><Relationship Id="rId685" Type="http://schemas.openxmlformats.org/officeDocument/2006/relationships/customXml" Target="../ink/ink1335.xml"/><Relationship Id="rId892" Type="http://schemas.openxmlformats.org/officeDocument/2006/relationships/image" Target="../media/image957.png"/><Relationship Id="rId906" Type="http://schemas.openxmlformats.org/officeDocument/2006/relationships/image" Target="../media/image964.png"/><Relationship Id="rId35" Type="http://schemas.openxmlformats.org/officeDocument/2006/relationships/image" Target="../media/image531.png"/><Relationship Id="rId100" Type="http://schemas.openxmlformats.org/officeDocument/2006/relationships/customXml" Target="../ink/ink1042.xml"/><Relationship Id="rId338" Type="http://schemas.openxmlformats.org/officeDocument/2006/relationships/customXml" Target="../ink/ink1161.xml"/><Relationship Id="rId545" Type="http://schemas.openxmlformats.org/officeDocument/2006/relationships/customXml" Target="../ink/ink1265.xml"/><Relationship Id="rId752" Type="http://schemas.openxmlformats.org/officeDocument/2006/relationships/image" Target="../media/image887.png"/><Relationship Id="rId1175" Type="http://schemas.openxmlformats.org/officeDocument/2006/relationships/customXml" Target="../ink/ink1580.xml"/><Relationship Id="rId184" Type="http://schemas.openxmlformats.org/officeDocument/2006/relationships/customXml" Target="../ink/ink1084.xml"/><Relationship Id="rId391" Type="http://schemas.openxmlformats.org/officeDocument/2006/relationships/image" Target="../media/image709.png"/><Relationship Id="rId405" Type="http://schemas.openxmlformats.org/officeDocument/2006/relationships/image" Target="../media/image714.png"/><Relationship Id="rId612" Type="http://schemas.openxmlformats.org/officeDocument/2006/relationships/image" Target="../media/image817.png"/><Relationship Id="rId1035" Type="http://schemas.openxmlformats.org/officeDocument/2006/relationships/customXml" Target="../ink/ink1510.xml"/><Relationship Id="rId1242" Type="http://schemas.openxmlformats.org/officeDocument/2006/relationships/image" Target="../media/image1132.png"/><Relationship Id="rId251" Type="http://schemas.openxmlformats.org/officeDocument/2006/relationships/image" Target="../media/image639.png"/><Relationship Id="rId489" Type="http://schemas.openxmlformats.org/officeDocument/2006/relationships/image" Target="../media/image756.png"/><Relationship Id="rId696" Type="http://schemas.openxmlformats.org/officeDocument/2006/relationships/image" Target="../media/image859.png"/><Relationship Id="rId917" Type="http://schemas.openxmlformats.org/officeDocument/2006/relationships/customXml" Target="../ink/ink1451.xml"/><Relationship Id="rId1102" Type="http://schemas.openxmlformats.org/officeDocument/2006/relationships/image" Target="../media/image1062.png"/><Relationship Id="rId46" Type="http://schemas.openxmlformats.org/officeDocument/2006/relationships/customXml" Target="../ink/ink1015.xml"/><Relationship Id="rId349" Type="http://schemas.openxmlformats.org/officeDocument/2006/relationships/image" Target="../media/image688.png"/><Relationship Id="rId556" Type="http://schemas.openxmlformats.org/officeDocument/2006/relationships/image" Target="../media/image789.png"/><Relationship Id="rId763" Type="http://schemas.openxmlformats.org/officeDocument/2006/relationships/customXml" Target="../ink/ink1374.xml"/><Relationship Id="rId1186" Type="http://schemas.openxmlformats.org/officeDocument/2006/relationships/image" Target="../media/image1104.png"/><Relationship Id="rId111" Type="http://schemas.openxmlformats.org/officeDocument/2006/relationships/image" Target="../media/image569.png"/><Relationship Id="rId195" Type="http://schemas.openxmlformats.org/officeDocument/2006/relationships/image" Target="../media/image611.png"/><Relationship Id="rId209" Type="http://schemas.openxmlformats.org/officeDocument/2006/relationships/image" Target="../media/image618.png"/><Relationship Id="rId416" Type="http://schemas.openxmlformats.org/officeDocument/2006/relationships/customXml" Target="../ink/ink1200.xml"/><Relationship Id="rId970" Type="http://schemas.openxmlformats.org/officeDocument/2006/relationships/image" Target="../media/image996.png"/><Relationship Id="rId1046" Type="http://schemas.openxmlformats.org/officeDocument/2006/relationships/image" Target="../media/image1034.png"/><Relationship Id="rId1253" Type="http://schemas.openxmlformats.org/officeDocument/2006/relationships/customXml" Target="../ink/ink1619.xml"/><Relationship Id="rId623" Type="http://schemas.openxmlformats.org/officeDocument/2006/relationships/customXml" Target="../ink/ink1304.xml"/><Relationship Id="rId830" Type="http://schemas.openxmlformats.org/officeDocument/2006/relationships/image" Target="../media/image926.png"/><Relationship Id="rId928" Type="http://schemas.openxmlformats.org/officeDocument/2006/relationships/image" Target="../media/image975.png"/><Relationship Id="rId57" Type="http://schemas.openxmlformats.org/officeDocument/2006/relationships/image" Target="../media/image542.png"/><Relationship Id="rId262" Type="http://schemas.openxmlformats.org/officeDocument/2006/relationships/customXml" Target="../ink/ink1123.xml"/><Relationship Id="rId567" Type="http://schemas.openxmlformats.org/officeDocument/2006/relationships/customXml" Target="../ink/ink1276.xml"/><Relationship Id="rId1113" Type="http://schemas.openxmlformats.org/officeDocument/2006/relationships/customXml" Target="../ink/ink1549.xml"/><Relationship Id="rId1197" Type="http://schemas.openxmlformats.org/officeDocument/2006/relationships/customXml" Target="../ink/ink1591.xml"/><Relationship Id="rId122" Type="http://schemas.openxmlformats.org/officeDocument/2006/relationships/customXml" Target="../ink/ink1053.xml"/><Relationship Id="rId774" Type="http://schemas.openxmlformats.org/officeDocument/2006/relationships/image" Target="../media/image898.png"/><Relationship Id="rId981" Type="http://schemas.openxmlformats.org/officeDocument/2006/relationships/customXml" Target="../ink/ink1483.xml"/><Relationship Id="rId1057" Type="http://schemas.openxmlformats.org/officeDocument/2006/relationships/customXml" Target="../ink/ink1521.xml"/><Relationship Id="rId427" Type="http://schemas.openxmlformats.org/officeDocument/2006/relationships/image" Target="../media/image725.png"/><Relationship Id="rId634" Type="http://schemas.openxmlformats.org/officeDocument/2006/relationships/image" Target="../media/image828.png"/><Relationship Id="rId841" Type="http://schemas.openxmlformats.org/officeDocument/2006/relationships/customXml" Target="../ink/ink1413.xml"/><Relationship Id="rId1264" Type="http://schemas.openxmlformats.org/officeDocument/2006/relationships/image" Target="../media/image1143.png"/><Relationship Id="rId273" Type="http://schemas.openxmlformats.org/officeDocument/2006/relationships/image" Target="../media/image650.png"/><Relationship Id="rId480" Type="http://schemas.openxmlformats.org/officeDocument/2006/relationships/customXml" Target="../ink/ink1232.xml"/><Relationship Id="rId701" Type="http://schemas.openxmlformats.org/officeDocument/2006/relationships/customXml" Target="../ink/ink1343.xml"/><Relationship Id="rId939" Type="http://schemas.openxmlformats.org/officeDocument/2006/relationships/customXml" Target="../ink/ink1462.xml"/><Relationship Id="rId1124" Type="http://schemas.openxmlformats.org/officeDocument/2006/relationships/image" Target="../media/image1073.png"/><Relationship Id="rId68" Type="http://schemas.openxmlformats.org/officeDocument/2006/relationships/customXml" Target="../ink/ink1026.xml"/><Relationship Id="rId133" Type="http://schemas.openxmlformats.org/officeDocument/2006/relationships/image" Target="../media/image580.png"/><Relationship Id="rId340" Type="http://schemas.openxmlformats.org/officeDocument/2006/relationships/customXml" Target="../ink/ink1162.xml"/><Relationship Id="rId578" Type="http://schemas.openxmlformats.org/officeDocument/2006/relationships/image" Target="../media/image800.png"/><Relationship Id="rId785" Type="http://schemas.openxmlformats.org/officeDocument/2006/relationships/customXml" Target="../ink/ink1385.xml"/><Relationship Id="rId992" Type="http://schemas.openxmlformats.org/officeDocument/2006/relationships/image" Target="../media/image1007.png"/><Relationship Id="rId200" Type="http://schemas.openxmlformats.org/officeDocument/2006/relationships/customXml" Target="../ink/ink1092.xml"/><Relationship Id="rId438" Type="http://schemas.openxmlformats.org/officeDocument/2006/relationships/customXml" Target="../ink/ink1211.xml"/><Relationship Id="rId645" Type="http://schemas.openxmlformats.org/officeDocument/2006/relationships/customXml" Target="../ink/ink1315.xml"/><Relationship Id="rId852" Type="http://schemas.openxmlformats.org/officeDocument/2006/relationships/image" Target="../media/image937.png"/><Relationship Id="rId1068" Type="http://schemas.openxmlformats.org/officeDocument/2006/relationships/image" Target="../media/image1045.png"/><Relationship Id="rId1275" Type="http://schemas.openxmlformats.org/officeDocument/2006/relationships/customXml" Target="../ink/ink1630.xml"/><Relationship Id="rId284" Type="http://schemas.openxmlformats.org/officeDocument/2006/relationships/customXml" Target="../ink/ink1134.xml"/><Relationship Id="rId491" Type="http://schemas.openxmlformats.org/officeDocument/2006/relationships/image" Target="../media/image757.png"/><Relationship Id="rId505" Type="http://schemas.openxmlformats.org/officeDocument/2006/relationships/image" Target="../media/image764.png"/><Relationship Id="rId712" Type="http://schemas.openxmlformats.org/officeDocument/2006/relationships/image" Target="../media/image867.png"/><Relationship Id="rId1135" Type="http://schemas.openxmlformats.org/officeDocument/2006/relationships/customXml" Target="../ink/ink1560.xml"/><Relationship Id="rId79" Type="http://schemas.openxmlformats.org/officeDocument/2006/relationships/image" Target="../media/image553.png"/><Relationship Id="rId144" Type="http://schemas.openxmlformats.org/officeDocument/2006/relationships/customXml" Target="../ink/ink1064.xml"/><Relationship Id="rId589" Type="http://schemas.openxmlformats.org/officeDocument/2006/relationships/customXml" Target="../ink/ink1287.xml"/><Relationship Id="rId796" Type="http://schemas.openxmlformats.org/officeDocument/2006/relationships/image" Target="../media/image909.png"/><Relationship Id="rId1202" Type="http://schemas.openxmlformats.org/officeDocument/2006/relationships/image" Target="../media/image1112.png"/><Relationship Id="rId351" Type="http://schemas.openxmlformats.org/officeDocument/2006/relationships/image" Target="../media/image689.png"/><Relationship Id="rId449" Type="http://schemas.openxmlformats.org/officeDocument/2006/relationships/image" Target="../media/image736.png"/><Relationship Id="rId656" Type="http://schemas.openxmlformats.org/officeDocument/2006/relationships/image" Target="../media/image839.png"/><Relationship Id="rId863" Type="http://schemas.openxmlformats.org/officeDocument/2006/relationships/customXml" Target="../ink/ink1424.xml"/><Relationship Id="rId1079" Type="http://schemas.openxmlformats.org/officeDocument/2006/relationships/customXml" Target="../ink/ink1532.xml"/><Relationship Id="rId1286" Type="http://schemas.openxmlformats.org/officeDocument/2006/relationships/image" Target="../media/image1154.png"/><Relationship Id="rId211" Type="http://schemas.openxmlformats.org/officeDocument/2006/relationships/image" Target="../media/image619.png"/><Relationship Id="rId295" Type="http://schemas.openxmlformats.org/officeDocument/2006/relationships/image" Target="../media/image661.png"/><Relationship Id="rId309" Type="http://schemas.openxmlformats.org/officeDocument/2006/relationships/image" Target="../media/image668.png"/><Relationship Id="rId516" Type="http://schemas.openxmlformats.org/officeDocument/2006/relationships/customXml" Target="../ink/ink1250.xml"/><Relationship Id="rId1146" Type="http://schemas.openxmlformats.org/officeDocument/2006/relationships/image" Target="../media/image1084.png"/><Relationship Id="rId723" Type="http://schemas.openxmlformats.org/officeDocument/2006/relationships/customXml" Target="../ink/ink1354.xml"/><Relationship Id="rId930" Type="http://schemas.openxmlformats.org/officeDocument/2006/relationships/image" Target="../media/image976.png"/><Relationship Id="rId1006" Type="http://schemas.openxmlformats.org/officeDocument/2006/relationships/image" Target="../media/image1014.png"/><Relationship Id="rId155" Type="http://schemas.openxmlformats.org/officeDocument/2006/relationships/image" Target="../media/image591.png"/><Relationship Id="rId362" Type="http://schemas.openxmlformats.org/officeDocument/2006/relationships/customXml" Target="../ink/ink1173.xml"/><Relationship Id="rId1213" Type="http://schemas.openxmlformats.org/officeDocument/2006/relationships/customXml" Target="../ink/ink1599.xml"/><Relationship Id="rId1297" Type="http://schemas.openxmlformats.org/officeDocument/2006/relationships/customXml" Target="../ink/ink1641.xml"/><Relationship Id="rId222" Type="http://schemas.openxmlformats.org/officeDocument/2006/relationships/customXml" Target="../ink/ink1103.xml"/><Relationship Id="rId667" Type="http://schemas.openxmlformats.org/officeDocument/2006/relationships/customXml" Target="../ink/ink1326.xml"/><Relationship Id="rId874" Type="http://schemas.openxmlformats.org/officeDocument/2006/relationships/image" Target="../media/image948.png"/><Relationship Id="rId17" Type="http://schemas.openxmlformats.org/officeDocument/2006/relationships/image" Target="../media/image5229.png"/><Relationship Id="rId527" Type="http://schemas.openxmlformats.org/officeDocument/2006/relationships/customXml" Target="../ink/ink1256.xml"/><Relationship Id="rId734" Type="http://schemas.openxmlformats.org/officeDocument/2006/relationships/image" Target="../media/image878.png"/><Relationship Id="rId941" Type="http://schemas.openxmlformats.org/officeDocument/2006/relationships/customXml" Target="../ink/ink1463.xml"/><Relationship Id="rId1157" Type="http://schemas.openxmlformats.org/officeDocument/2006/relationships/customXml" Target="../ink/ink1571.xml"/><Relationship Id="rId70" Type="http://schemas.openxmlformats.org/officeDocument/2006/relationships/customXml" Target="../ink/ink1027.xml"/><Relationship Id="rId166" Type="http://schemas.openxmlformats.org/officeDocument/2006/relationships/customXml" Target="../ink/ink1075.xml"/><Relationship Id="rId373" Type="http://schemas.openxmlformats.org/officeDocument/2006/relationships/image" Target="../media/image700.png"/><Relationship Id="rId580" Type="http://schemas.openxmlformats.org/officeDocument/2006/relationships/image" Target="../media/image801.png"/><Relationship Id="rId801" Type="http://schemas.openxmlformats.org/officeDocument/2006/relationships/customXml" Target="../ink/ink1393.xml"/><Relationship Id="rId1017" Type="http://schemas.openxmlformats.org/officeDocument/2006/relationships/customXml" Target="../ink/ink1501.xml"/><Relationship Id="rId1224" Type="http://schemas.openxmlformats.org/officeDocument/2006/relationships/image" Target="../media/image1123.png"/><Relationship Id="rId1" Type="http://schemas.openxmlformats.org/officeDocument/2006/relationships/slideLayout" Target="../slideLayouts/slideLayout7.xml"/><Relationship Id="rId233" Type="http://schemas.openxmlformats.org/officeDocument/2006/relationships/image" Target="../media/image630.png"/><Relationship Id="rId440" Type="http://schemas.openxmlformats.org/officeDocument/2006/relationships/customXml" Target="../ink/ink1212.xml"/><Relationship Id="rId678" Type="http://schemas.openxmlformats.org/officeDocument/2006/relationships/image" Target="../media/image850.png"/><Relationship Id="rId885" Type="http://schemas.openxmlformats.org/officeDocument/2006/relationships/customXml" Target="../ink/ink1435.xml"/><Relationship Id="rId1070" Type="http://schemas.openxmlformats.org/officeDocument/2006/relationships/image" Target="../media/image1046.png"/><Relationship Id="rId28" Type="http://schemas.openxmlformats.org/officeDocument/2006/relationships/customXml" Target="../ink/ink1006.xml"/><Relationship Id="rId300" Type="http://schemas.openxmlformats.org/officeDocument/2006/relationships/customXml" Target="../ink/ink1142.xml"/><Relationship Id="rId538" Type="http://schemas.openxmlformats.org/officeDocument/2006/relationships/image" Target="../media/image780.png"/><Relationship Id="rId745" Type="http://schemas.openxmlformats.org/officeDocument/2006/relationships/customXml" Target="../ink/ink1365.xml"/><Relationship Id="rId952" Type="http://schemas.openxmlformats.org/officeDocument/2006/relationships/image" Target="../media/image987.png"/><Relationship Id="rId1168" Type="http://schemas.openxmlformats.org/officeDocument/2006/relationships/image" Target="../media/image1095.png"/><Relationship Id="rId81" Type="http://schemas.openxmlformats.org/officeDocument/2006/relationships/image" Target="../media/image554.png"/><Relationship Id="rId177" Type="http://schemas.openxmlformats.org/officeDocument/2006/relationships/image" Target="../media/image602.png"/><Relationship Id="rId384" Type="http://schemas.openxmlformats.org/officeDocument/2006/relationships/customXml" Target="../ink/ink1184.xml"/><Relationship Id="rId591" Type="http://schemas.openxmlformats.org/officeDocument/2006/relationships/customXml" Target="../ink/ink1288.xml"/><Relationship Id="rId605" Type="http://schemas.openxmlformats.org/officeDocument/2006/relationships/customXml" Target="../ink/ink1295.xml"/><Relationship Id="rId812" Type="http://schemas.openxmlformats.org/officeDocument/2006/relationships/image" Target="../media/image917.png"/><Relationship Id="rId1028" Type="http://schemas.openxmlformats.org/officeDocument/2006/relationships/image" Target="../media/image1025.png"/><Relationship Id="rId1235" Type="http://schemas.openxmlformats.org/officeDocument/2006/relationships/customXml" Target="../ink/ink1610.xml"/><Relationship Id="rId244" Type="http://schemas.openxmlformats.org/officeDocument/2006/relationships/customXml" Target="../ink/ink1114.xml"/><Relationship Id="rId689" Type="http://schemas.openxmlformats.org/officeDocument/2006/relationships/customXml" Target="../ink/ink1337.xml"/><Relationship Id="rId896" Type="http://schemas.openxmlformats.org/officeDocument/2006/relationships/image" Target="../media/image959.png"/><Relationship Id="rId1081" Type="http://schemas.openxmlformats.org/officeDocument/2006/relationships/customXml" Target="../ink/ink1533.xml"/><Relationship Id="rId1302" Type="http://schemas.openxmlformats.org/officeDocument/2006/relationships/image" Target="../media/image1162.png"/><Relationship Id="rId39" Type="http://schemas.openxmlformats.org/officeDocument/2006/relationships/image" Target="../media/image533.png"/><Relationship Id="rId451" Type="http://schemas.openxmlformats.org/officeDocument/2006/relationships/image" Target="../media/image737.png"/><Relationship Id="rId549" Type="http://schemas.openxmlformats.org/officeDocument/2006/relationships/customXml" Target="../ink/ink1267.xml"/><Relationship Id="rId756" Type="http://schemas.openxmlformats.org/officeDocument/2006/relationships/image" Target="../media/image889.png"/><Relationship Id="rId1179" Type="http://schemas.openxmlformats.org/officeDocument/2006/relationships/customXml" Target="../ink/ink1582.xml"/><Relationship Id="rId104" Type="http://schemas.openxmlformats.org/officeDocument/2006/relationships/customXml" Target="../ink/ink1044.xml"/><Relationship Id="rId188" Type="http://schemas.openxmlformats.org/officeDocument/2006/relationships/customXml" Target="../ink/ink1086.xml"/><Relationship Id="rId311" Type="http://schemas.openxmlformats.org/officeDocument/2006/relationships/image" Target="../media/image669.png"/><Relationship Id="rId395" Type="http://schemas.openxmlformats.org/officeDocument/2006/relationships/image" Target="../media/image339.png"/><Relationship Id="rId409" Type="http://schemas.openxmlformats.org/officeDocument/2006/relationships/image" Target="../media/image716.png"/><Relationship Id="rId963" Type="http://schemas.openxmlformats.org/officeDocument/2006/relationships/customXml" Target="../ink/ink1474.xml"/><Relationship Id="rId1039" Type="http://schemas.openxmlformats.org/officeDocument/2006/relationships/customXml" Target="../ink/ink1512.xml"/><Relationship Id="rId1246" Type="http://schemas.openxmlformats.org/officeDocument/2006/relationships/image" Target="../media/image1134.png"/><Relationship Id="rId92" Type="http://schemas.openxmlformats.org/officeDocument/2006/relationships/customXml" Target="../ink/ink1038.xml"/><Relationship Id="rId616" Type="http://schemas.openxmlformats.org/officeDocument/2006/relationships/image" Target="../media/image819.png"/><Relationship Id="rId823" Type="http://schemas.openxmlformats.org/officeDocument/2006/relationships/customXml" Target="../ink/ink1404.xml"/><Relationship Id="rId255" Type="http://schemas.openxmlformats.org/officeDocument/2006/relationships/image" Target="../media/image641.png"/><Relationship Id="rId462" Type="http://schemas.openxmlformats.org/officeDocument/2006/relationships/customXml" Target="../ink/ink1223.xml"/><Relationship Id="rId1092" Type="http://schemas.openxmlformats.org/officeDocument/2006/relationships/image" Target="../media/image1057.png"/><Relationship Id="rId1106" Type="http://schemas.openxmlformats.org/officeDocument/2006/relationships/image" Target="../media/image1064.png"/><Relationship Id="rId115" Type="http://schemas.openxmlformats.org/officeDocument/2006/relationships/image" Target="../media/image571.png"/><Relationship Id="rId322" Type="http://schemas.openxmlformats.org/officeDocument/2006/relationships/customXml" Target="../ink/ink1153.xml"/><Relationship Id="rId767" Type="http://schemas.openxmlformats.org/officeDocument/2006/relationships/customXml" Target="../ink/ink1376.xml"/><Relationship Id="rId974" Type="http://schemas.openxmlformats.org/officeDocument/2006/relationships/image" Target="../media/image998.png"/><Relationship Id="rId199" Type="http://schemas.openxmlformats.org/officeDocument/2006/relationships/image" Target="../media/image613.png"/><Relationship Id="rId627" Type="http://schemas.openxmlformats.org/officeDocument/2006/relationships/customXml" Target="../ink/ink1306.xml"/><Relationship Id="rId834" Type="http://schemas.openxmlformats.org/officeDocument/2006/relationships/image" Target="../media/image928.png"/><Relationship Id="rId1257" Type="http://schemas.openxmlformats.org/officeDocument/2006/relationships/customXml" Target="../ink/ink1621.xml"/><Relationship Id="rId266" Type="http://schemas.openxmlformats.org/officeDocument/2006/relationships/customXml" Target="../ink/ink1125.xml"/><Relationship Id="rId473" Type="http://schemas.openxmlformats.org/officeDocument/2006/relationships/image" Target="../media/image748.png"/><Relationship Id="rId680" Type="http://schemas.openxmlformats.org/officeDocument/2006/relationships/image" Target="../media/image851.png"/><Relationship Id="rId901" Type="http://schemas.openxmlformats.org/officeDocument/2006/relationships/customXml" Target="../ink/ink1443.xml"/><Relationship Id="rId1117" Type="http://schemas.openxmlformats.org/officeDocument/2006/relationships/customXml" Target="../ink/ink1551.xml"/><Relationship Id="rId30" Type="http://schemas.openxmlformats.org/officeDocument/2006/relationships/customXml" Target="../ink/ink1007.xml"/><Relationship Id="rId126" Type="http://schemas.openxmlformats.org/officeDocument/2006/relationships/customXml" Target="../ink/ink1055.xml"/><Relationship Id="rId333" Type="http://schemas.openxmlformats.org/officeDocument/2006/relationships/image" Target="../media/image680.png"/><Relationship Id="rId540" Type="http://schemas.openxmlformats.org/officeDocument/2006/relationships/image" Target="../media/image781.png"/><Relationship Id="rId778" Type="http://schemas.openxmlformats.org/officeDocument/2006/relationships/image" Target="../media/image900.png"/><Relationship Id="rId985" Type="http://schemas.openxmlformats.org/officeDocument/2006/relationships/customXml" Target="../ink/ink1485.xml"/><Relationship Id="rId1170" Type="http://schemas.openxmlformats.org/officeDocument/2006/relationships/image" Target="../media/image1096.png"/><Relationship Id="rId638" Type="http://schemas.openxmlformats.org/officeDocument/2006/relationships/image" Target="../media/image830.png"/><Relationship Id="rId845" Type="http://schemas.openxmlformats.org/officeDocument/2006/relationships/customXml" Target="../ink/ink1415.xml"/><Relationship Id="rId1030" Type="http://schemas.openxmlformats.org/officeDocument/2006/relationships/image" Target="../media/image1026.png"/><Relationship Id="rId1268" Type="http://schemas.openxmlformats.org/officeDocument/2006/relationships/image" Target="../media/image1145.png"/><Relationship Id="rId277" Type="http://schemas.openxmlformats.org/officeDocument/2006/relationships/image" Target="../media/image652.png"/><Relationship Id="rId400" Type="http://schemas.openxmlformats.org/officeDocument/2006/relationships/customXml" Target="../ink/ink1192.xml"/><Relationship Id="rId484" Type="http://schemas.openxmlformats.org/officeDocument/2006/relationships/customXml" Target="../ink/ink1234.xml"/><Relationship Id="rId705" Type="http://schemas.openxmlformats.org/officeDocument/2006/relationships/customXml" Target="../ink/ink1345.xml"/><Relationship Id="rId1128" Type="http://schemas.openxmlformats.org/officeDocument/2006/relationships/image" Target="../media/image1075.png"/><Relationship Id="rId137" Type="http://schemas.openxmlformats.org/officeDocument/2006/relationships/image" Target="../media/image582.png"/><Relationship Id="rId344" Type="http://schemas.openxmlformats.org/officeDocument/2006/relationships/customXml" Target="../ink/ink1164.xml"/><Relationship Id="rId691" Type="http://schemas.openxmlformats.org/officeDocument/2006/relationships/customXml" Target="../ink/ink1338.xml"/><Relationship Id="rId789" Type="http://schemas.openxmlformats.org/officeDocument/2006/relationships/customXml" Target="../ink/ink1387.xml"/><Relationship Id="rId912" Type="http://schemas.openxmlformats.org/officeDocument/2006/relationships/image" Target="../media/image967.png"/><Relationship Id="rId996" Type="http://schemas.openxmlformats.org/officeDocument/2006/relationships/image" Target="../media/image1009.png"/><Relationship Id="rId41" Type="http://schemas.openxmlformats.org/officeDocument/2006/relationships/image" Target="../media/image534.png"/><Relationship Id="rId551" Type="http://schemas.openxmlformats.org/officeDocument/2006/relationships/customXml" Target="../ink/ink1268.xml"/><Relationship Id="rId649" Type="http://schemas.openxmlformats.org/officeDocument/2006/relationships/customXml" Target="../ink/ink1317.xml"/><Relationship Id="rId856" Type="http://schemas.openxmlformats.org/officeDocument/2006/relationships/image" Target="../media/image939.png"/><Relationship Id="rId1181" Type="http://schemas.openxmlformats.org/officeDocument/2006/relationships/customXml" Target="../ink/ink1583.xml"/><Relationship Id="rId1279" Type="http://schemas.openxmlformats.org/officeDocument/2006/relationships/customXml" Target="../ink/ink1632.xml"/><Relationship Id="rId190" Type="http://schemas.openxmlformats.org/officeDocument/2006/relationships/customXml" Target="../ink/ink1087.xml"/><Relationship Id="rId204" Type="http://schemas.openxmlformats.org/officeDocument/2006/relationships/customXml" Target="../ink/ink1094.xml"/><Relationship Id="rId288" Type="http://schemas.openxmlformats.org/officeDocument/2006/relationships/customXml" Target="../ink/ink1136.xml"/><Relationship Id="rId411" Type="http://schemas.openxmlformats.org/officeDocument/2006/relationships/image" Target="../media/image717.png"/><Relationship Id="rId509" Type="http://schemas.openxmlformats.org/officeDocument/2006/relationships/image" Target="../media/image766.png"/><Relationship Id="rId1041" Type="http://schemas.openxmlformats.org/officeDocument/2006/relationships/customXml" Target="../ink/ink1513.xml"/><Relationship Id="rId1139" Type="http://schemas.openxmlformats.org/officeDocument/2006/relationships/customXml" Target="../ink/ink1562.xml"/><Relationship Id="rId495" Type="http://schemas.openxmlformats.org/officeDocument/2006/relationships/image" Target="../media/image759.png"/><Relationship Id="rId716" Type="http://schemas.openxmlformats.org/officeDocument/2006/relationships/image" Target="../media/image869.png"/><Relationship Id="rId923" Type="http://schemas.openxmlformats.org/officeDocument/2006/relationships/customXml" Target="../ink/ink1454.xml"/><Relationship Id="rId52" Type="http://schemas.openxmlformats.org/officeDocument/2006/relationships/customXml" Target="../ink/ink1018.xml"/><Relationship Id="rId148" Type="http://schemas.openxmlformats.org/officeDocument/2006/relationships/customXml" Target="../ink/ink1066.xml"/><Relationship Id="rId355" Type="http://schemas.openxmlformats.org/officeDocument/2006/relationships/image" Target="../media/image691.png"/><Relationship Id="rId562" Type="http://schemas.openxmlformats.org/officeDocument/2006/relationships/image" Target="../media/image792.png"/><Relationship Id="rId1192" Type="http://schemas.openxmlformats.org/officeDocument/2006/relationships/image" Target="../media/image1107.png"/><Relationship Id="rId1206" Type="http://schemas.openxmlformats.org/officeDocument/2006/relationships/image" Target="../media/image1114.png"/><Relationship Id="rId215" Type="http://schemas.openxmlformats.org/officeDocument/2006/relationships/image" Target="../media/image621.png"/><Relationship Id="rId422" Type="http://schemas.openxmlformats.org/officeDocument/2006/relationships/customXml" Target="../ink/ink1203.xml"/><Relationship Id="rId867" Type="http://schemas.openxmlformats.org/officeDocument/2006/relationships/customXml" Target="../ink/ink1426.xml"/><Relationship Id="rId1052" Type="http://schemas.openxmlformats.org/officeDocument/2006/relationships/image" Target="../media/image1037.png"/><Relationship Id="rId299" Type="http://schemas.openxmlformats.org/officeDocument/2006/relationships/image" Target="../media/image663.png"/><Relationship Id="rId727" Type="http://schemas.openxmlformats.org/officeDocument/2006/relationships/customXml" Target="../ink/ink1356.xml"/><Relationship Id="rId934" Type="http://schemas.openxmlformats.org/officeDocument/2006/relationships/image" Target="../media/image978.png"/><Relationship Id="rId63" Type="http://schemas.openxmlformats.org/officeDocument/2006/relationships/image" Target="../media/image545.png"/><Relationship Id="rId159" Type="http://schemas.openxmlformats.org/officeDocument/2006/relationships/image" Target="../media/image593.png"/><Relationship Id="rId366" Type="http://schemas.openxmlformats.org/officeDocument/2006/relationships/customXml" Target="../ink/ink1175.xml"/><Relationship Id="rId573" Type="http://schemas.openxmlformats.org/officeDocument/2006/relationships/customXml" Target="../ink/ink1279.xml"/><Relationship Id="rId780" Type="http://schemas.openxmlformats.org/officeDocument/2006/relationships/image" Target="../media/image901.png"/><Relationship Id="rId1217" Type="http://schemas.openxmlformats.org/officeDocument/2006/relationships/customXml" Target="../ink/ink1601.xml"/><Relationship Id="rId226" Type="http://schemas.openxmlformats.org/officeDocument/2006/relationships/customXml" Target="../ink/ink1105.xml"/><Relationship Id="rId433" Type="http://schemas.openxmlformats.org/officeDocument/2006/relationships/image" Target="../media/image728.png"/><Relationship Id="rId878" Type="http://schemas.openxmlformats.org/officeDocument/2006/relationships/image" Target="../media/image950.png"/><Relationship Id="rId1063" Type="http://schemas.openxmlformats.org/officeDocument/2006/relationships/customXml" Target="../ink/ink1524.xml"/><Relationship Id="rId1270" Type="http://schemas.openxmlformats.org/officeDocument/2006/relationships/image" Target="../media/image1146.png"/><Relationship Id="rId640" Type="http://schemas.openxmlformats.org/officeDocument/2006/relationships/image" Target="../media/image831.png"/><Relationship Id="rId738" Type="http://schemas.openxmlformats.org/officeDocument/2006/relationships/image" Target="../media/image880.png"/><Relationship Id="rId945" Type="http://schemas.openxmlformats.org/officeDocument/2006/relationships/customXml" Target="../ink/ink1465.xml"/><Relationship Id="rId74" Type="http://schemas.openxmlformats.org/officeDocument/2006/relationships/customXml" Target="../ink/ink1029.xml"/><Relationship Id="rId377" Type="http://schemas.openxmlformats.org/officeDocument/2006/relationships/image" Target="../media/image702.png"/><Relationship Id="rId500" Type="http://schemas.openxmlformats.org/officeDocument/2006/relationships/customXml" Target="../ink/ink1242.xml"/><Relationship Id="rId584" Type="http://schemas.openxmlformats.org/officeDocument/2006/relationships/image" Target="../media/image803.png"/><Relationship Id="rId805" Type="http://schemas.openxmlformats.org/officeDocument/2006/relationships/customXml" Target="../ink/ink1395.xml"/><Relationship Id="rId1130" Type="http://schemas.openxmlformats.org/officeDocument/2006/relationships/image" Target="../media/image1076.png"/><Relationship Id="rId1228" Type="http://schemas.openxmlformats.org/officeDocument/2006/relationships/image" Target="../media/image1125.png"/><Relationship Id="rId5" Type="http://schemas.openxmlformats.org/officeDocument/2006/relationships/image" Target="../media/image51610.png"/><Relationship Id="rId237" Type="http://schemas.openxmlformats.org/officeDocument/2006/relationships/image" Target="../media/image632.png"/><Relationship Id="rId791" Type="http://schemas.openxmlformats.org/officeDocument/2006/relationships/customXml" Target="../ink/ink1388.xml"/><Relationship Id="rId889" Type="http://schemas.openxmlformats.org/officeDocument/2006/relationships/customXml" Target="../ink/ink1437.xml"/><Relationship Id="rId1074" Type="http://schemas.openxmlformats.org/officeDocument/2006/relationships/image" Target="../media/image1048.png"/><Relationship Id="rId444" Type="http://schemas.openxmlformats.org/officeDocument/2006/relationships/customXml" Target="../ink/ink1214.xml"/><Relationship Id="rId651" Type="http://schemas.openxmlformats.org/officeDocument/2006/relationships/customXml" Target="../ink/ink1318.xml"/><Relationship Id="rId749" Type="http://schemas.openxmlformats.org/officeDocument/2006/relationships/customXml" Target="../ink/ink1367.xml"/><Relationship Id="rId1281" Type="http://schemas.openxmlformats.org/officeDocument/2006/relationships/customXml" Target="../ink/ink1633.xml"/><Relationship Id="rId290" Type="http://schemas.openxmlformats.org/officeDocument/2006/relationships/customXml" Target="../ink/ink1137.xml"/><Relationship Id="rId304" Type="http://schemas.openxmlformats.org/officeDocument/2006/relationships/customXml" Target="../ink/ink1144.xml"/><Relationship Id="rId388" Type="http://schemas.openxmlformats.org/officeDocument/2006/relationships/customXml" Target="../ink/ink1186.xml"/><Relationship Id="rId511" Type="http://schemas.openxmlformats.org/officeDocument/2006/relationships/image" Target="../media/image767.png"/><Relationship Id="rId609" Type="http://schemas.openxmlformats.org/officeDocument/2006/relationships/customXml" Target="../ink/ink1297.xml"/><Relationship Id="rId956" Type="http://schemas.openxmlformats.org/officeDocument/2006/relationships/image" Target="../media/image989.png"/><Relationship Id="rId1141" Type="http://schemas.openxmlformats.org/officeDocument/2006/relationships/customXml" Target="../ink/ink1563.xml"/><Relationship Id="rId1239" Type="http://schemas.openxmlformats.org/officeDocument/2006/relationships/customXml" Target="../ink/ink1612.xml"/><Relationship Id="rId85" Type="http://schemas.openxmlformats.org/officeDocument/2006/relationships/image" Target="../media/image556.png"/><Relationship Id="rId150" Type="http://schemas.openxmlformats.org/officeDocument/2006/relationships/customXml" Target="../ink/ink1067.xml"/><Relationship Id="rId595" Type="http://schemas.openxmlformats.org/officeDocument/2006/relationships/customXml" Target="../ink/ink1290.xml"/><Relationship Id="rId816" Type="http://schemas.openxmlformats.org/officeDocument/2006/relationships/image" Target="../media/image919.png"/><Relationship Id="rId1001" Type="http://schemas.openxmlformats.org/officeDocument/2006/relationships/customXml" Target="../ink/ink1493.xml"/><Relationship Id="rId248" Type="http://schemas.openxmlformats.org/officeDocument/2006/relationships/customXml" Target="../ink/ink1116.xml"/><Relationship Id="rId455" Type="http://schemas.openxmlformats.org/officeDocument/2006/relationships/image" Target="../media/image739.png"/><Relationship Id="rId662" Type="http://schemas.openxmlformats.org/officeDocument/2006/relationships/image" Target="../media/image842.png"/><Relationship Id="rId1085" Type="http://schemas.openxmlformats.org/officeDocument/2006/relationships/customXml" Target="../ink/ink1535.xml"/><Relationship Id="rId1292" Type="http://schemas.openxmlformats.org/officeDocument/2006/relationships/image" Target="../media/image1157.png"/><Relationship Id="rId1306" Type="http://schemas.openxmlformats.org/officeDocument/2006/relationships/image" Target="../media/image1164.png"/><Relationship Id="rId12" Type="http://schemas.openxmlformats.org/officeDocument/2006/relationships/customXml" Target="../ink/ink998.xml"/><Relationship Id="rId108" Type="http://schemas.openxmlformats.org/officeDocument/2006/relationships/customXml" Target="../ink/ink1046.xml"/><Relationship Id="rId315" Type="http://schemas.openxmlformats.org/officeDocument/2006/relationships/image" Target="../media/image671.png"/><Relationship Id="rId522" Type="http://schemas.openxmlformats.org/officeDocument/2006/relationships/image" Target="../media/image772.png"/><Relationship Id="rId967" Type="http://schemas.openxmlformats.org/officeDocument/2006/relationships/customXml" Target="../ink/ink1476.xml"/><Relationship Id="rId1152" Type="http://schemas.openxmlformats.org/officeDocument/2006/relationships/image" Target="../media/image1087.png"/><Relationship Id="rId96" Type="http://schemas.openxmlformats.org/officeDocument/2006/relationships/customXml" Target="../ink/ink1040.xml"/><Relationship Id="rId161" Type="http://schemas.openxmlformats.org/officeDocument/2006/relationships/image" Target="../media/image594.png"/><Relationship Id="rId399" Type="http://schemas.openxmlformats.org/officeDocument/2006/relationships/image" Target="../media/image711.png"/><Relationship Id="rId827" Type="http://schemas.openxmlformats.org/officeDocument/2006/relationships/customXml" Target="../ink/ink1406.xml"/><Relationship Id="rId1012" Type="http://schemas.openxmlformats.org/officeDocument/2006/relationships/image" Target="../media/image1017.png"/><Relationship Id="rId259" Type="http://schemas.openxmlformats.org/officeDocument/2006/relationships/image" Target="../media/image643.png"/><Relationship Id="rId466" Type="http://schemas.openxmlformats.org/officeDocument/2006/relationships/customXml" Target="../ink/ink1225.xml"/><Relationship Id="rId673" Type="http://schemas.openxmlformats.org/officeDocument/2006/relationships/customXml" Target="../ink/ink1329.xml"/><Relationship Id="rId880" Type="http://schemas.openxmlformats.org/officeDocument/2006/relationships/image" Target="../media/image951.png"/><Relationship Id="rId1096" Type="http://schemas.openxmlformats.org/officeDocument/2006/relationships/image" Target="../media/image1059.png"/><Relationship Id="rId23" Type="http://schemas.openxmlformats.org/officeDocument/2006/relationships/image" Target="../media/image5250.png"/><Relationship Id="rId119" Type="http://schemas.openxmlformats.org/officeDocument/2006/relationships/image" Target="../media/image573.png"/><Relationship Id="rId326" Type="http://schemas.openxmlformats.org/officeDocument/2006/relationships/customXml" Target="../ink/ink1155.xml"/><Relationship Id="rId533" Type="http://schemas.openxmlformats.org/officeDocument/2006/relationships/customXml" Target="../ink/ink1259.xml"/><Relationship Id="rId978" Type="http://schemas.openxmlformats.org/officeDocument/2006/relationships/image" Target="../media/image1000.png"/><Relationship Id="rId1163" Type="http://schemas.openxmlformats.org/officeDocument/2006/relationships/customXml" Target="../ink/ink1574.xml"/><Relationship Id="rId740" Type="http://schemas.openxmlformats.org/officeDocument/2006/relationships/image" Target="../media/image881.png"/><Relationship Id="rId838" Type="http://schemas.openxmlformats.org/officeDocument/2006/relationships/image" Target="../media/image930.png"/><Relationship Id="rId1023" Type="http://schemas.openxmlformats.org/officeDocument/2006/relationships/customXml" Target="../ink/ink1504.xml"/><Relationship Id="rId172" Type="http://schemas.openxmlformats.org/officeDocument/2006/relationships/customXml" Target="../ink/ink1078.xml"/><Relationship Id="rId477" Type="http://schemas.openxmlformats.org/officeDocument/2006/relationships/image" Target="../media/image750.png"/><Relationship Id="rId600" Type="http://schemas.openxmlformats.org/officeDocument/2006/relationships/image" Target="../media/image811.png"/><Relationship Id="rId684" Type="http://schemas.openxmlformats.org/officeDocument/2006/relationships/image" Target="../media/image853.png"/><Relationship Id="rId1230" Type="http://schemas.openxmlformats.org/officeDocument/2006/relationships/image" Target="../media/image1126.png"/><Relationship Id="rId337" Type="http://schemas.openxmlformats.org/officeDocument/2006/relationships/image" Target="../media/image682.png"/><Relationship Id="rId891" Type="http://schemas.openxmlformats.org/officeDocument/2006/relationships/customXml" Target="../ink/ink1438.xml"/><Relationship Id="rId905" Type="http://schemas.openxmlformats.org/officeDocument/2006/relationships/customXml" Target="../ink/ink1445.xml"/><Relationship Id="rId989" Type="http://schemas.openxmlformats.org/officeDocument/2006/relationships/customXml" Target="../ink/ink1487.xml"/><Relationship Id="rId34" Type="http://schemas.openxmlformats.org/officeDocument/2006/relationships/customXml" Target="../ink/ink1009.xml"/><Relationship Id="rId544" Type="http://schemas.openxmlformats.org/officeDocument/2006/relationships/image" Target="../media/image783.png"/><Relationship Id="rId751" Type="http://schemas.openxmlformats.org/officeDocument/2006/relationships/customXml" Target="../ink/ink1368.xml"/><Relationship Id="rId849" Type="http://schemas.openxmlformats.org/officeDocument/2006/relationships/customXml" Target="../ink/ink1417.xml"/><Relationship Id="rId1174" Type="http://schemas.openxmlformats.org/officeDocument/2006/relationships/image" Target="../media/image1098.png"/><Relationship Id="rId183" Type="http://schemas.openxmlformats.org/officeDocument/2006/relationships/image" Target="../media/image605.png"/><Relationship Id="rId390" Type="http://schemas.openxmlformats.org/officeDocument/2006/relationships/customXml" Target="../ink/ink1187.xml"/><Relationship Id="rId404" Type="http://schemas.openxmlformats.org/officeDocument/2006/relationships/customXml" Target="../ink/ink1194.xml"/><Relationship Id="rId611" Type="http://schemas.openxmlformats.org/officeDocument/2006/relationships/customXml" Target="../ink/ink1298.xml"/><Relationship Id="rId1034" Type="http://schemas.openxmlformats.org/officeDocument/2006/relationships/image" Target="../media/image1028.png"/><Relationship Id="rId1241" Type="http://schemas.openxmlformats.org/officeDocument/2006/relationships/customXml" Target="../ink/ink1613.xml"/><Relationship Id="rId250" Type="http://schemas.openxmlformats.org/officeDocument/2006/relationships/customXml" Target="../ink/ink1117.xml"/><Relationship Id="rId488" Type="http://schemas.openxmlformats.org/officeDocument/2006/relationships/customXml" Target="../ink/ink1236.xml"/><Relationship Id="rId695" Type="http://schemas.openxmlformats.org/officeDocument/2006/relationships/customXml" Target="../ink/ink1340.xml"/><Relationship Id="rId709" Type="http://schemas.openxmlformats.org/officeDocument/2006/relationships/customXml" Target="../ink/ink1347.xml"/><Relationship Id="rId916" Type="http://schemas.openxmlformats.org/officeDocument/2006/relationships/image" Target="../media/image969.png"/><Relationship Id="rId1101" Type="http://schemas.openxmlformats.org/officeDocument/2006/relationships/customXml" Target="../ink/ink1543.xml"/><Relationship Id="rId45" Type="http://schemas.openxmlformats.org/officeDocument/2006/relationships/image" Target="../media/image536.png"/><Relationship Id="rId110" Type="http://schemas.openxmlformats.org/officeDocument/2006/relationships/customXml" Target="../ink/ink1047.xml"/><Relationship Id="rId348" Type="http://schemas.openxmlformats.org/officeDocument/2006/relationships/customXml" Target="../ink/ink1166.xml"/><Relationship Id="rId555" Type="http://schemas.openxmlformats.org/officeDocument/2006/relationships/customXml" Target="../ink/ink1270.xml"/><Relationship Id="rId762" Type="http://schemas.openxmlformats.org/officeDocument/2006/relationships/image" Target="../media/image892.png"/><Relationship Id="rId1185" Type="http://schemas.openxmlformats.org/officeDocument/2006/relationships/customXml" Target="../ink/ink1585.xml"/><Relationship Id="rId194" Type="http://schemas.openxmlformats.org/officeDocument/2006/relationships/customXml" Target="../ink/ink1089.xml"/><Relationship Id="rId208" Type="http://schemas.openxmlformats.org/officeDocument/2006/relationships/customXml" Target="../ink/ink1096.xml"/><Relationship Id="rId415" Type="http://schemas.openxmlformats.org/officeDocument/2006/relationships/image" Target="../media/image719.png"/><Relationship Id="rId622" Type="http://schemas.openxmlformats.org/officeDocument/2006/relationships/image" Target="../media/image822.png"/><Relationship Id="rId1045" Type="http://schemas.openxmlformats.org/officeDocument/2006/relationships/customXml" Target="../ink/ink1515.xml"/><Relationship Id="rId1252" Type="http://schemas.openxmlformats.org/officeDocument/2006/relationships/image" Target="../media/image1137.png"/><Relationship Id="rId261" Type="http://schemas.openxmlformats.org/officeDocument/2006/relationships/image" Target="../media/image644.png"/><Relationship Id="rId499" Type="http://schemas.openxmlformats.org/officeDocument/2006/relationships/image" Target="../media/image761.png"/><Relationship Id="rId927" Type="http://schemas.openxmlformats.org/officeDocument/2006/relationships/customXml" Target="../ink/ink1456.xml"/><Relationship Id="rId1112" Type="http://schemas.openxmlformats.org/officeDocument/2006/relationships/image" Target="../media/image1067.png"/><Relationship Id="rId56" Type="http://schemas.openxmlformats.org/officeDocument/2006/relationships/customXml" Target="../ink/ink1020.xml"/><Relationship Id="rId359" Type="http://schemas.openxmlformats.org/officeDocument/2006/relationships/image" Target="../media/image693.png"/><Relationship Id="rId566" Type="http://schemas.openxmlformats.org/officeDocument/2006/relationships/image" Target="../media/image794.png"/><Relationship Id="rId773" Type="http://schemas.openxmlformats.org/officeDocument/2006/relationships/customXml" Target="../ink/ink1379.xml"/><Relationship Id="rId1196" Type="http://schemas.openxmlformats.org/officeDocument/2006/relationships/image" Target="../media/image1109.png"/><Relationship Id="rId121" Type="http://schemas.openxmlformats.org/officeDocument/2006/relationships/image" Target="../media/image574.png"/><Relationship Id="rId219" Type="http://schemas.openxmlformats.org/officeDocument/2006/relationships/image" Target="../media/image623.png"/><Relationship Id="rId426" Type="http://schemas.openxmlformats.org/officeDocument/2006/relationships/customXml" Target="../ink/ink1205.xml"/><Relationship Id="rId633" Type="http://schemas.openxmlformats.org/officeDocument/2006/relationships/customXml" Target="../ink/ink1309.xml"/><Relationship Id="rId980" Type="http://schemas.openxmlformats.org/officeDocument/2006/relationships/image" Target="../media/image1001.png"/><Relationship Id="rId1056" Type="http://schemas.openxmlformats.org/officeDocument/2006/relationships/image" Target="../media/image1039.png"/><Relationship Id="rId1263" Type="http://schemas.openxmlformats.org/officeDocument/2006/relationships/customXml" Target="../ink/ink1624.xml"/><Relationship Id="rId840" Type="http://schemas.openxmlformats.org/officeDocument/2006/relationships/image" Target="../media/image931.png"/><Relationship Id="rId938" Type="http://schemas.openxmlformats.org/officeDocument/2006/relationships/image" Target="../media/image980.png"/><Relationship Id="rId67" Type="http://schemas.openxmlformats.org/officeDocument/2006/relationships/image" Target="../media/image547.png"/><Relationship Id="rId272" Type="http://schemas.openxmlformats.org/officeDocument/2006/relationships/customXml" Target="../ink/ink1128.xml"/><Relationship Id="rId577" Type="http://schemas.openxmlformats.org/officeDocument/2006/relationships/customXml" Target="../ink/ink1281.xml"/><Relationship Id="rId700" Type="http://schemas.openxmlformats.org/officeDocument/2006/relationships/image" Target="../media/image861.png"/><Relationship Id="rId1123" Type="http://schemas.openxmlformats.org/officeDocument/2006/relationships/customXml" Target="../ink/ink1554.xml"/><Relationship Id="rId132" Type="http://schemas.openxmlformats.org/officeDocument/2006/relationships/customXml" Target="../ink/ink1058.xml"/><Relationship Id="rId784" Type="http://schemas.openxmlformats.org/officeDocument/2006/relationships/image" Target="../media/image903.png"/><Relationship Id="rId991" Type="http://schemas.openxmlformats.org/officeDocument/2006/relationships/customXml" Target="../ink/ink1488.xml"/><Relationship Id="rId1067" Type="http://schemas.openxmlformats.org/officeDocument/2006/relationships/customXml" Target="../ink/ink1526.xml"/><Relationship Id="rId437" Type="http://schemas.openxmlformats.org/officeDocument/2006/relationships/image" Target="../media/image730.png"/><Relationship Id="rId644" Type="http://schemas.openxmlformats.org/officeDocument/2006/relationships/image" Target="../media/image833.png"/><Relationship Id="rId851" Type="http://schemas.openxmlformats.org/officeDocument/2006/relationships/customXml" Target="../ink/ink1418.xml"/><Relationship Id="rId1274" Type="http://schemas.openxmlformats.org/officeDocument/2006/relationships/image" Target="../media/image1148.png"/><Relationship Id="rId283" Type="http://schemas.openxmlformats.org/officeDocument/2006/relationships/image" Target="../media/image655.png"/><Relationship Id="rId490" Type="http://schemas.openxmlformats.org/officeDocument/2006/relationships/customXml" Target="../ink/ink1237.xml"/><Relationship Id="rId504" Type="http://schemas.openxmlformats.org/officeDocument/2006/relationships/customXml" Target="../ink/ink1244.xml"/><Relationship Id="rId711" Type="http://schemas.openxmlformats.org/officeDocument/2006/relationships/customXml" Target="../ink/ink1348.xml"/><Relationship Id="rId949" Type="http://schemas.openxmlformats.org/officeDocument/2006/relationships/customXml" Target="../ink/ink1467.xml"/><Relationship Id="rId1134" Type="http://schemas.openxmlformats.org/officeDocument/2006/relationships/image" Target="../media/image1078.png"/><Relationship Id="rId78" Type="http://schemas.openxmlformats.org/officeDocument/2006/relationships/customXml" Target="../ink/ink1031.xml"/><Relationship Id="rId143" Type="http://schemas.openxmlformats.org/officeDocument/2006/relationships/image" Target="../media/image585.png"/><Relationship Id="rId350" Type="http://schemas.openxmlformats.org/officeDocument/2006/relationships/customXml" Target="../ink/ink1167.xml"/><Relationship Id="rId588" Type="http://schemas.openxmlformats.org/officeDocument/2006/relationships/image" Target="../media/image805.png"/><Relationship Id="rId795" Type="http://schemas.openxmlformats.org/officeDocument/2006/relationships/customXml" Target="../ink/ink1390.xml"/><Relationship Id="rId809" Type="http://schemas.openxmlformats.org/officeDocument/2006/relationships/customXml" Target="../ink/ink1397.xml"/><Relationship Id="rId1201" Type="http://schemas.openxmlformats.org/officeDocument/2006/relationships/customXml" Target="../ink/ink1593.xml"/><Relationship Id="rId9" Type="http://schemas.openxmlformats.org/officeDocument/2006/relationships/image" Target="../media/image51810.png"/><Relationship Id="rId210" Type="http://schemas.openxmlformats.org/officeDocument/2006/relationships/customXml" Target="../ink/ink1097.xml"/><Relationship Id="rId448" Type="http://schemas.openxmlformats.org/officeDocument/2006/relationships/customXml" Target="../ink/ink1216.xml"/><Relationship Id="rId655" Type="http://schemas.openxmlformats.org/officeDocument/2006/relationships/customXml" Target="../ink/ink1320.xml"/><Relationship Id="rId862" Type="http://schemas.openxmlformats.org/officeDocument/2006/relationships/image" Target="../media/image942.png"/><Relationship Id="rId1078" Type="http://schemas.openxmlformats.org/officeDocument/2006/relationships/image" Target="../media/image1050.png"/><Relationship Id="rId1285" Type="http://schemas.openxmlformats.org/officeDocument/2006/relationships/customXml" Target="../ink/ink1635.xml"/><Relationship Id="rId294" Type="http://schemas.openxmlformats.org/officeDocument/2006/relationships/customXml" Target="../ink/ink1139.xml"/><Relationship Id="rId308" Type="http://schemas.openxmlformats.org/officeDocument/2006/relationships/customXml" Target="../ink/ink1146.xml"/><Relationship Id="rId515" Type="http://schemas.openxmlformats.org/officeDocument/2006/relationships/image" Target="../media/image769.png"/><Relationship Id="rId722" Type="http://schemas.openxmlformats.org/officeDocument/2006/relationships/image" Target="../media/image872.png"/><Relationship Id="rId1145" Type="http://schemas.openxmlformats.org/officeDocument/2006/relationships/customXml" Target="../ink/ink1565.xml"/><Relationship Id="rId89" Type="http://schemas.openxmlformats.org/officeDocument/2006/relationships/image" Target="../media/image558.png"/><Relationship Id="rId154" Type="http://schemas.openxmlformats.org/officeDocument/2006/relationships/customXml" Target="../ink/ink1069.xml"/><Relationship Id="rId361" Type="http://schemas.openxmlformats.org/officeDocument/2006/relationships/image" Target="../media/image694.png"/><Relationship Id="rId599" Type="http://schemas.openxmlformats.org/officeDocument/2006/relationships/customXml" Target="../ink/ink1292.xml"/><Relationship Id="rId1005" Type="http://schemas.openxmlformats.org/officeDocument/2006/relationships/customXml" Target="../ink/ink1495.xml"/><Relationship Id="rId1212" Type="http://schemas.openxmlformats.org/officeDocument/2006/relationships/image" Target="../media/image1117.png"/><Relationship Id="rId459" Type="http://schemas.openxmlformats.org/officeDocument/2006/relationships/image" Target="../media/image741.png"/><Relationship Id="rId666" Type="http://schemas.openxmlformats.org/officeDocument/2006/relationships/image" Target="../media/image844.png"/><Relationship Id="rId873" Type="http://schemas.openxmlformats.org/officeDocument/2006/relationships/customXml" Target="../ink/ink1429.xml"/><Relationship Id="rId1089" Type="http://schemas.openxmlformats.org/officeDocument/2006/relationships/customXml" Target="../ink/ink1537.xml"/><Relationship Id="rId1296" Type="http://schemas.openxmlformats.org/officeDocument/2006/relationships/image" Target="../media/image1159.png"/><Relationship Id="rId16" Type="http://schemas.openxmlformats.org/officeDocument/2006/relationships/customXml" Target="../ink/ink1000.xml"/><Relationship Id="rId221" Type="http://schemas.openxmlformats.org/officeDocument/2006/relationships/image" Target="../media/image624.png"/><Relationship Id="rId319" Type="http://schemas.openxmlformats.org/officeDocument/2006/relationships/image" Target="../media/image673.png"/><Relationship Id="rId526" Type="http://schemas.openxmlformats.org/officeDocument/2006/relationships/image" Target="../media/image774.png"/><Relationship Id="rId1156" Type="http://schemas.openxmlformats.org/officeDocument/2006/relationships/image" Target="../media/image1089.png"/><Relationship Id="rId733" Type="http://schemas.openxmlformats.org/officeDocument/2006/relationships/customXml" Target="../ink/ink1359.xml"/><Relationship Id="rId940" Type="http://schemas.openxmlformats.org/officeDocument/2006/relationships/image" Target="../media/image981.png"/><Relationship Id="rId1016" Type="http://schemas.openxmlformats.org/officeDocument/2006/relationships/image" Target="../media/image1019.png"/><Relationship Id="rId165" Type="http://schemas.openxmlformats.org/officeDocument/2006/relationships/image" Target="../media/image596.png"/><Relationship Id="rId372" Type="http://schemas.openxmlformats.org/officeDocument/2006/relationships/customXml" Target="../ink/ink1178.xml"/><Relationship Id="rId677" Type="http://schemas.openxmlformats.org/officeDocument/2006/relationships/customXml" Target="../ink/ink1331.xml"/><Relationship Id="rId800" Type="http://schemas.openxmlformats.org/officeDocument/2006/relationships/image" Target="../media/image911.png"/><Relationship Id="rId1223" Type="http://schemas.openxmlformats.org/officeDocument/2006/relationships/customXml" Target="../ink/ink1604.xml"/><Relationship Id="rId232" Type="http://schemas.openxmlformats.org/officeDocument/2006/relationships/customXml" Target="../ink/ink1108.xml"/><Relationship Id="rId884" Type="http://schemas.openxmlformats.org/officeDocument/2006/relationships/image" Target="../media/image953.png"/><Relationship Id="rId27" Type="http://schemas.openxmlformats.org/officeDocument/2006/relationships/image" Target="../media/image5270.png"/><Relationship Id="rId537" Type="http://schemas.openxmlformats.org/officeDocument/2006/relationships/customXml" Target="../ink/ink1261.xml"/><Relationship Id="rId744" Type="http://schemas.openxmlformats.org/officeDocument/2006/relationships/image" Target="../media/image883.png"/><Relationship Id="rId951" Type="http://schemas.openxmlformats.org/officeDocument/2006/relationships/customXml" Target="../ink/ink1468.xml"/><Relationship Id="rId1167" Type="http://schemas.openxmlformats.org/officeDocument/2006/relationships/customXml" Target="../ink/ink1576.xml"/><Relationship Id="rId80" Type="http://schemas.openxmlformats.org/officeDocument/2006/relationships/customXml" Target="../ink/ink1032.xml"/><Relationship Id="rId176" Type="http://schemas.openxmlformats.org/officeDocument/2006/relationships/customXml" Target="../ink/ink1080.xml"/><Relationship Id="rId383" Type="http://schemas.openxmlformats.org/officeDocument/2006/relationships/image" Target="../media/image705.png"/><Relationship Id="rId590" Type="http://schemas.openxmlformats.org/officeDocument/2006/relationships/image" Target="../media/image806.png"/><Relationship Id="rId604" Type="http://schemas.openxmlformats.org/officeDocument/2006/relationships/image" Target="../media/image813.png"/><Relationship Id="rId811" Type="http://schemas.openxmlformats.org/officeDocument/2006/relationships/customXml" Target="../ink/ink1398.xml"/><Relationship Id="rId1027" Type="http://schemas.openxmlformats.org/officeDocument/2006/relationships/customXml" Target="../ink/ink1506.xml"/><Relationship Id="rId1234" Type="http://schemas.openxmlformats.org/officeDocument/2006/relationships/image" Target="../media/image1128.png"/><Relationship Id="rId243" Type="http://schemas.openxmlformats.org/officeDocument/2006/relationships/image" Target="../media/image635.png"/><Relationship Id="rId450" Type="http://schemas.openxmlformats.org/officeDocument/2006/relationships/customXml" Target="../ink/ink1217.xml"/><Relationship Id="rId688" Type="http://schemas.openxmlformats.org/officeDocument/2006/relationships/image" Target="../media/image855.png"/><Relationship Id="rId895" Type="http://schemas.openxmlformats.org/officeDocument/2006/relationships/customXml" Target="../ink/ink1440.xml"/><Relationship Id="rId909" Type="http://schemas.openxmlformats.org/officeDocument/2006/relationships/customXml" Target="../ink/ink1447.xml"/><Relationship Id="rId1080" Type="http://schemas.openxmlformats.org/officeDocument/2006/relationships/image" Target="../media/image1051.png"/><Relationship Id="rId1301" Type="http://schemas.openxmlformats.org/officeDocument/2006/relationships/customXml" Target="../ink/ink1643.xml"/><Relationship Id="rId38" Type="http://schemas.openxmlformats.org/officeDocument/2006/relationships/customXml" Target="../ink/ink1011.xml"/><Relationship Id="rId103" Type="http://schemas.openxmlformats.org/officeDocument/2006/relationships/image" Target="../media/image565.png"/><Relationship Id="rId310" Type="http://schemas.openxmlformats.org/officeDocument/2006/relationships/customXml" Target="../ink/ink1147.xml"/><Relationship Id="rId548" Type="http://schemas.openxmlformats.org/officeDocument/2006/relationships/image" Target="../media/image785.png"/><Relationship Id="rId755" Type="http://schemas.openxmlformats.org/officeDocument/2006/relationships/customXml" Target="../ink/ink1370.xml"/><Relationship Id="rId962" Type="http://schemas.openxmlformats.org/officeDocument/2006/relationships/image" Target="../media/image992.png"/><Relationship Id="rId1178" Type="http://schemas.openxmlformats.org/officeDocument/2006/relationships/image" Target="../media/image1100.png"/><Relationship Id="rId91" Type="http://schemas.openxmlformats.org/officeDocument/2006/relationships/image" Target="../media/image559.png"/><Relationship Id="rId187" Type="http://schemas.openxmlformats.org/officeDocument/2006/relationships/image" Target="../media/image607.png"/><Relationship Id="rId394" Type="http://schemas.openxmlformats.org/officeDocument/2006/relationships/customXml" Target="../ink/ink1189.xml"/><Relationship Id="rId408" Type="http://schemas.openxmlformats.org/officeDocument/2006/relationships/customXml" Target="../ink/ink1196.xml"/><Relationship Id="rId615" Type="http://schemas.openxmlformats.org/officeDocument/2006/relationships/customXml" Target="../ink/ink1300.xml"/><Relationship Id="rId822" Type="http://schemas.openxmlformats.org/officeDocument/2006/relationships/image" Target="../media/image922.png"/><Relationship Id="rId1038" Type="http://schemas.openxmlformats.org/officeDocument/2006/relationships/image" Target="../media/image1030.png"/><Relationship Id="rId1245" Type="http://schemas.openxmlformats.org/officeDocument/2006/relationships/customXml" Target="../ink/ink1615.xml"/><Relationship Id="rId254" Type="http://schemas.openxmlformats.org/officeDocument/2006/relationships/customXml" Target="../ink/ink1119.xml"/><Relationship Id="rId699" Type="http://schemas.openxmlformats.org/officeDocument/2006/relationships/customXml" Target="../ink/ink1342.xml"/><Relationship Id="rId1091" Type="http://schemas.openxmlformats.org/officeDocument/2006/relationships/customXml" Target="../ink/ink1538.xml"/><Relationship Id="rId1105" Type="http://schemas.openxmlformats.org/officeDocument/2006/relationships/customXml" Target="../ink/ink1545.xml"/><Relationship Id="rId49" Type="http://schemas.openxmlformats.org/officeDocument/2006/relationships/image" Target="../media/image538.png"/><Relationship Id="rId114" Type="http://schemas.openxmlformats.org/officeDocument/2006/relationships/customXml" Target="../ink/ink1049.xml"/><Relationship Id="rId461" Type="http://schemas.openxmlformats.org/officeDocument/2006/relationships/image" Target="../media/image742.png"/><Relationship Id="rId559" Type="http://schemas.openxmlformats.org/officeDocument/2006/relationships/customXml" Target="../ink/ink1272.xml"/><Relationship Id="rId766" Type="http://schemas.openxmlformats.org/officeDocument/2006/relationships/image" Target="../media/image894.png"/><Relationship Id="rId1189" Type="http://schemas.openxmlformats.org/officeDocument/2006/relationships/customXml" Target="../ink/ink1587.xml"/><Relationship Id="rId198" Type="http://schemas.openxmlformats.org/officeDocument/2006/relationships/customXml" Target="../ink/ink1091.xml"/><Relationship Id="rId321" Type="http://schemas.openxmlformats.org/officeDocument/2006/relationships/image" Target="../media/image674.png"/><Relationship Id="rId419" Type="http://schemas.openxmlformats.org/officeDocument/2006/relationships/image" Target="../media/image721.png"/><Relationship Id="rId626" Type="http://schemas.openxmlformats.org/officeDocument/2006/relationships/image" Target="../media/image824.png"/><Relationship Id="rId973" Type="http://schemas.openxmlformats.org/officeDocument/2006/relationships/customXml" Target="../ink/ink1479.xml"/><Relationship Id="rId1049" Type="http://schemas.openxmlformats.org/officeDocument/2006/relationships/customXml" Target="../ink/ink1517.xml"/><Relationship Id="rId1256" Type="http://schemas.openxmlformats.org/officeDocument/2006/relationships/image" Target="../media/image1139.png"/><Relationship Id="rId833" Type="http://schemas.openxmlformats.org/officeDocument/2006/relationships/customXml" Target="../ink/ink1409.xml"/><Relationship Id="rId1116" Type="http://schemas.openxmlformats.org/officeDocument/2006/relationships/image" Target="../media/image1069.png"/><Relationship Id="rId265" Type="http://schemas.openxmlformats.org/officeDocument/2006/relationships/image" Target="../media/image646.png"/><Relationship Id="rId472" Type="http://schemas.openxmlformats.org/officeDocument/2006/relationships/customXml" Target="../ink/ink1228.xml"/><Relationship Id="rId900" Type="http://schemas.openxmlformats.org/officeDocument/2006/relationships/image" Target="../media/image961.png"/><Relationship Id="rId125" Type="http://schemas.openxmlformats.org/officeDocument/2006/relationships/image" Target="../media/image576.png"/><Relationship Id="rId332" Type="http://schemas.openxmlformats.org/officeDocument/2006/relationships/customXml" Target="../ink/ink1158.xml"/><Relationship Id="rId777" Type="http://schemas.openxmlformats.org/officeDocument/2006/relationships/customXml" Target="../ink/ink1381.xml"/><Relationship Id="rId984" Type="http://schemas.openxmlformats.org/officeDocument/2006/relationships/image" Target="../media/image1003.png"/><Relationship Id="rId637" Type="http://schemas.openxmlformats.org/officeDocument/2006/relationships/customXml" Target="../ink/ink1311.xml"/><Relationship Id="rId844" Type="http://schemas.openxmlformats.org/officeDocument/2006/relationships/image" Target="../media/image933.png"/><Relationship Id="rId1267" Type="http://schemas.openxmlformats.org/officeDocument/2006/relationships/customXml" Target="../ink/ink1626.xml"/><Relationship Id="rId276" Type="http://schemas.openxmlformats.org/officeDocument/2006/relationships/customXml" Target="../ink/ink1130.xml"/><Relationship Id="rId483" Type="http://schemas.openxmlformats.org/officeDocument/2006/relationships/image" Target="../media/image753.png"/><Relationship Id="rId690" Type="http://schemas.openxmlformats.org/officeDocument/2006/relationships/image" Target="../media/image856.png"/><Relationship Id="rId704" Type="http://schemas.openxmlformats.org/officeDocument/2006/relationships/image" Target="../media/image863.png"/><Relationship Id="rId911" Type="http://schemas.openxmlformats.org/officeDocument/2006/relationships/customXml" Target="../ink/ink1448.xml"/><Relationship Id="rId1127" Type="http://schemas.openxmlformats.org/officeDocument/2006/relationships/customXml" Target="../ink/ink1556.xml"/><Relationship Id="rId40" Type="http://schemas.openxmlformats.org/officeDocument/2006/relationships/customXml" Target="../ink/ink1012.xml"/><Relationship Id="rId136" Type="http://schemas.openxmlformats.org/officeDocument/2006/relationships/customXml" Target="../ink/ink1060.xml"/><Relationship Id="rId343" Type="http://schemas.openxmlformats.org/officeDocument/2006/relationships/image" Target="../media/image685.png"/><Relationship Id="rId550" Type="http://schemas.openxmlformats.org/officeDocument/2006/relationships/image" Target="../media/image786.png"/><Relationship Id="rId788" Type="http://schemas.openxmlformats.org/officeDocument/2006/relationships/image" Target="../media/image905.png"/><Relationship Id="rId995" Type="http://schemas.openxmlformats.org/officeDocument/2006/relationships/customXml" Target="../ink/ink1490.xml"/><Relationship Id="rId1180" Type="http://schemas.openxmlformats.org/officeDocument/2006/relationships/image" Target="../media/image1101.png"/><Relationship Id="rId203" Type="http://schemas.openxmlformats.org/officeDocument/2006/relationships/image" Target="../media/image615.png"/><Relationship Id="rId648" Type="http://schemas.openxmlformats.org/officeDocument/2006/relationships/image" Target="../media/image835.png"/><Relationship Id="rId855" Type="http://schemas.openxmlformats.org/officeDocument/2006/relationships/customXml" Target="../ink/ink1420.xml"/><Relationship Id="rId1040" Type="http://schemas.openxmlformats.org/officeDocument/2006/relationships/image" Target="../media/image1031.png"/><Relationship Id="rId1278" Type="http://schemas.openxmlformats.org/officeDocument/2006/relationships/image" Target="../media/image1150.png"/><Relationship Id="rId287" Type="http://schemas.openxmlformats.org/officeDocument/2006/relationships/image" Target="../media/image657.png"/><Relationship Id="rId410" Type="http://schemas.openxmlformats.org/officeDocument/2006/relationships/customXml" Target="../ink/ink1197.xml"/><Relationship Id="rId494" Type="http://schemas.openxmlformats.org/officeDocument/2006/relationships/customXml" Target="../ink/ink1239.xml"/><Relationship Id="rId508" Type="http://schemas.openxmlformats.org/officeDocument/2006/relationships/customXml" Target="../ink/ink1246.xml"/><Relationship Id="rId715" Type="http://schemas.openxmlformats.org/officeDocument/2006/relationships/customXml" Target="../ink/ink1350.xml"/><Relationship Id="rId922" Type="http://schemas.openxmlformats.org/officeDocument/2006/relationships/image" Target="../media/image972.png"/><Relationship Id="rId1138" Type="http://schemas.openxmlformats.org/officeDocument/2006/relationships/image" Target="../media/image1080.png"/><Relationship Id="rId147" Type="http://schemas.openxmlformats.org/officeDocument/2006/relationships/image" Target="../media/image587.png"/><Relationship Id="rId354" Type="http://schemas.openxmlformats.org/officeDocument/2006/relationships/customXml" Target="../ink/ink1169.xml"/><Relationship Id="rId799" Type="http://schemas.openxmlformats.org/officeDocument/2006/relationships/customXml" Target="../ink/ink1392.xml"/><Relationship Id="rId1191" Type="http://schemas.openxmlformats.org/officeDocument/2006/relationships/customXml" Target="../ink/ink1588.xml"/><Relationship Id="rId1205" Type="http://schemas.openxmlformats.org/officeDocument/2006/relationships/customXml" Target="../ink/ink1595.xml"/><Relationship Id="rId51" Type="http://schemas.openxmlformats.org/officeDocument/2006/relationships/image" Target="../media/image539.png"/><Relationship Id="rId561" Type="http://schemas.openxmlformats.org/officeDocument/2006/relationships/customXml" Target="../ink/ink1273.xml"/><Relationship Id="rId659" Type="http://schemas.openxmlformats.org/officeDocument/2006/relationships/customXml" Target="../ink/ink1322.xml"/><Relationship Id="rId866" Type="http://schemas.openxmlformats.org/officeDocument/2006/relationships/image" Target="../media/image944.png"/><Relationship Id="rId1289" Type="http://schemas.openxmlformats.org/officeDocument/2006/relationships/customXml" Target="../ink/ink1637.xml"/><Relationship Id="rId214" Type="http://schemas.openxmlformats.org/officeDocument/2006/relationships/customXml" Target="../ink/ink1099.xml"/><Relationship Id="rId298" Type="http://schemas.openxmlformats.org/officeDocument/2006/relationships/customXml" Target="../ink/ink1141.xml"/><Relationship Id="rId421" Type="http://schemas.openxmlformats.org/officeDocument/2006/relationships/image" Target="../media/image722.png"/><Relationship Id="rId519" Type="http://schemas.openxmlformats.org/officeDocument/2006/relationships/image" Target="../media/image771.png"/><Relationship Id="rId1051" Type="http://schemas.openxmlformats.org/officeDocument/2006/relationships/customXml" Target="../ink/ink1518.xml"/><Relationship Id="rId1149" Type="http://schemas.openxmlformats.org/officeDocument/2006/relationships/customXml" Target="../ink/ink1567.xml"/><Relationship Id="rId158" Type="http://schemas.openxmlformats.org/officeDocument/2006/relationships/customXml" Target="../ink/ink1071.xml"/><Relationship Id="rId726" Type="http://schemas.openxmlformats.org/officeDocument/2006/relationships/image" Target="../media/image874.png"/><Relationship Id="rId933" Type="http://schemas.openxmlformats.org/officeDocument/2006/relationships/customXml" Target="../ink/ink1459.xml"/><Relationship Id="rId1009" Type="http://schemas.openxmlformats.org/officeDocument/2006/relationships/customXml" Target="../ink/ink1497.xml"/><Relationship Id="rId62" Type="http://schemas.openxmlformats.org/officeDocument/2006/relationships/customXml" Target="../ink/ink1023.xml"/><Relationship Id="rId365" Type="http://schemas.openxmlformats.org/officeDocument/2006/relationships/image" Target="../media/image696.png"/><Relationship Id="rId572" Type="http://schemas.openxmlformats.org/officeDocument/2006/relationships/image" Target="../media/image797.png"/><Relationship Id="rId1216" Type="http://schemas.openxmlformats.org/officeDocument/2006/relationships/image" Target="../media/image1119.png"/><Relationship Id="rId225" Type="http://schemas.openxmlformats.org/officeDocument/2006/relationships/image" Target="../media/image626.png"/><Relationship Id="rId432" Type="http://schemas.openxmlformats.org/officeDocument/2006/relationships/customXml" Target="../ink/ink1208.xml"/><Relationship Id="rId877" Type="http://schemas.openxmlformats.org/officeDocument/2006/relationships/customXml" Target="../ink/ink1431.xml"/><Relationship Id="rId1062" Type="http://schemas.openxmlformats.org/officeDocument/2006/relationships/image" Target="../media/image1042.png"/><Relationship Id="rId737" Type="http://schemas.openxmlformats.org/officeDocument/2006/relationships/customXml" Target="../ink/ink1361.xml"/><Relationship Id="rId944" Type="http://schemas.openxmlformats.org/officeDocument/2006/relationships/image" Target="../media/image983.png"/><Relationship Id="rId73" Type="http://schemas.openxmlformats.org/officeDocument/2006/relationships/image" Target="../media/image550.png"/><Relationship Id="rId169" Type="http://schemas.openxmlformats.org/officeDocument/2006/relationships/image" Target="../media/image598.png"/><Relationship Id="rId376" Type="http://schemas.openxmlformats.org/officeDocument/2006/relationships/customXml" Target="../ink/ink1180.xml"/><Relationship Id="rId583" Type="http://schemas.openxmlformats.org/officeDocument/2006/relationships/customXml" Target="../ink/ink1284.xml"/><Relationship Id="rId790" Type="http://schemas.openxmlformats.org/officeDocument/2006/relationships/image" Target="../media/image906.png"/><Relationship Id="rId804" Type="http://schemas.openxmlformats.org/officeDocument/2006/relationships/image" Target="../media/image913.png"/><Relationship Id="rId1227" Type="http://schemas.openxmlformats.org/officeDocument/2006/relationships/customXml" Target="../ink/ink1606.xml"/><Relationship Id="rId4" Type="http://schemas.openxmlformats.org/officeDocument/2006/relationships/customXml" Target="../ink/ink994.xml"/><Relationship Id="rId236" Type="http://schemas.openxmlformats.org/officeDocument/2006/relationships/customXml" Target="../ink/ink1110.xml"/><Relationship Id="rId443" Type="http://schemas.openxmlformats.org/officeDocument/2006/relationships/image" Target="../media/image733.png"/><Relationship Id="rId650" Type="http://schemas.openxmlformats.org/officeDocument/2006/relationships/image" Target="../media/image836.png"/><Relationship Id="rId888" Type="http://schemas.openxmlformats.org/officeDocument/2006/relationships/image" Target="../media/image955.png"/><Relationship Id="rId1073" Type="http://schemas.openxmlformats.org/officeDocument/2006/relationships/customXml" Target="../ink/ink1529.xml"/><Relationship Id="rId1280" Type="http://schemas.openxmlformats.org/officeDocument/2006/relationships/image" Target="../media/image1151.png"/><Relationship Id="rId303" Type="http://schemas.openxmlformats.org/officeDocument/2006/relationships/image" Target="../media/image665.png"/><Relationship Id="rId748" Type="http://schemas.openxmlformats.org/officeDocument/2006/relationships/image" Target="../media/image885.png"/><Relationship Id="rId955" Type="http://schemas.openxmlformats.org/officeDocument/2006/relationships/customXml" Target="../ink/ink1470.xml"/><Relationship Id="rId1140" Type="http://schemas.openxmlformats.org/officeDocument/2006/relationships/image" Target="../media/image1081.png"/><Relationship Id="rId84" Type="http://schemas.openxmlformats.org/officeDocument/2006/relationships/customXml" Target="../ink/ink1034.xml"/><Relationship Id="rId387" Type="http://schemas.openxmlformats.org/officeDocument/2006/relationships/image" Target="../media/image707.png"/><Relationship Id="rId510" Type="http://schemas.openxmlformats.org/officeDocument/2006/relationships/customXml" Target="../ink/ink1247.xml"/><Relationship Id="rId594" Type="http://schemas.openxmlformats.org/officeDocument/2006/relationships/image" Target="../media/image808.png"/><Relationship Id="rId608" Type="http://schemas.openxmlformats.org/officeDocument/2006/relationships/image" Target="../media/image815.png"/><Relationship Id="rId815" Type="http://schemas.openxmlformats.org/officeDocument/2006/relationships/customXml" Target="../ink/ink1400.xml"/><Relationship Id="rId1238" Type="http://schemas.openxmlformats.org/officeDocument/2006/relationships/image" Target="../media/image1130.png"/><Relationship Id="rId247" Type="http://schemas.openxmlformats.org/officeDocument/2006/relationships/image" Target="../media/image637.png"/><Relationship Id="rId899" Type="http://schemas.openxmlformats.org/officeDocument/2006/relationships/customXml" Target="../ink/ink1442.xml"/><Relationship Id="rId1000" Type="http://schemas.openxmlformats.org/officeDocument/2006/relationships/image" Target="../media/image1011.png"/><Relationship Id="rId1084" Type="http://schemas.openxmlformats.org/officeDocument/2006/relationships/image" Target="../media/image1053.png"/><Relationship Id="rId1305" Type="http://schemas.openxmlformats.org/officeDocument/2006/relationships/customXml" Target="../ink/ink1645.xml"/><Relationship Id="rId107" Type="http://schemas.openxmlformats.org/officeDocument/2006/relationships/image" Target="../media/image567.png"/><Relationship Id="rId454" Type="http://schemas.openxmlformats.org/officeDocument/2006/relationships/customXml" Target="../ink/ink1219.xml"/><Relationship Id="rId661" Type="http://schemas.openxmlformats.org/officeDocument/2006/relationships/customXml" Target="../ink/ink1323.xml"/><Relationship Id="rId759" Type="http://schemas.openxmlformats.org/officeDocument/2006/relationships/customXml" Target="../ink/ink1372.xml"/><Relationship Id="rId966" Type="http://schemas.openxmlformats.org/officeDocument/2006/relationships/image" Target="../media/image994.png"/><Relationship Id="rId1291" Type="http://schemas.openxmlformats.org/officeDocument/2006/relationships/customXml" Target="../ink/ink1638.xml"/><Relationship Id="rId11" Type="http://schemas.openxmlformats.org/officeDocument/2006/relationships/image" Target="../media/image51910.png"/><Relationship Id="rId314" Type="http://schemas.openxmlformats.org/officeDocument/2006/relationships/customXml" Target="../ink/ink1149.xml"/><Relationship Id="rId398" Type="http://schemas.openxmlformats.org/officeDocument/2006/relationships/customXml" Target="../ink/ink1191.xml"/><Relationship Id="rId521" Type="http://schemas.openxmlformats.org/officeDocument/2006/relationships/customXml" Target="../ink/ink1253.xml"/><Relationship Id="rId619" Type="http://schemas.openxmlformats.org/officeDocument/2006/relationships/customXml" Target="../ink/ink1302.xml"/><Relationship Id="rId1151" Type="http://schemas.openxmlformats.org/officeDocument/2006/relationships/customXml" Target="../ink/ink1568.xml"/><Relationship Id="rId1249" Type="http://schemas.openxmlformats.org/officeDocument/2006/relationships/customXml" Target="../ink/ink1617.xml"/><Relationship Id="rId95" Type="http://schemas.openxmlformats.org/officeDocument/2006/relationships/image" Target="../media/image561.png"/><Relationship Id="rId160" Type="http://schemas.openxmlformats.org/officeDocument/2006/relationships/customXml" Target="../ink/ink1072.xml"/><Relationship Id="rId826" Type="http://schemas.openxmlformats.org/officeDocument/2006/relationships/image" Target="../media/image924.png"/><Relationship Id="rId1011" Type="http://schemas.openxmlformats.org/officeDocument/2006/relationships/customXml" Target="../ink/ink1498.xml"/><Relationship Id="rId1109" Type="http://schemas.openxmlformats.org/officeDocument/2006/relationships/customXml" Target="../ink/ink1547.xml"/><Relationship Id="rId258" Type="http://schemas.openxmlformats.org/officeDocument/2006/relationships/customXml" Target="../ink/ink1121.xml"/><Relationship Id="rId465" Type="http://schemas.openxmlformats.org/officeDocument/2006/relationships/image" Target="../media/image744.png"/><Relationship Id="rId672" Type="http://schemas.openxmlformats.org/officeDocument/2006/relationships/image" Target="../media/image847.png"/><Relationship Id="rId1095" Type="http://schemas.openxmlformats.org/officeDocument/2006/relationships/customXml" Target="../ink/ink1540.xml"/><Relationship Id="rId22" Type="http://schemas.openxmlformats.org/officeDocument/2006/relationships/customXml" Target="../ink/ink1003.xml"/><Relationship Id="rId118" Type="http://schemas.openxmlformats.org/officeDocument/2006/relationships/customXml" Target="../ink/ink1051.xml"/><Relationship Id="rId325" Type="http://schemas.openxmlformats.org/officeDocument/2006/relationships/image" Target="../media/image676.png"/><Relationship Id="rId532" Type="http://schemas.openxmlformats.org/officeDocument/2006/relationships/image" Target="../media/image777.png"/><Relationship Id="rId977" Type="http://schemas.openxmlformats.org/officeDocument/2006/relationships/customXml" Target="../ink/ink1481.xml"/><Relationship Id="rId1162" Type="http://schemas.openxmlformats.org/officeDocument/2006/relationships/image" Target="../media/image1092.png"/><Relationship Id="rId171" Type="http://schemas.openxmlformats.org/officeDocument/2006/relationships/image" Target="../media/image599.png"/><Relationship Id="rId837" Type="http://schemas.openxmlformats.org/officeDocument/2006/relationships/customXml" Target="../ink/ink1411.xml"/><Relationship Id="rId1022" Type="http://schemas.openxmlformats.org/officeDocument/2006/relationships/image" Target="../media/image1022.png"/><Relationship Id="rId269" Type="http://schemas.openxmlformats.org/officeDocument/2006/relationships/image" Target="../media/image648.png"/><Relationship Id="rId476" Type="http://schemas.openxmlformats.org/officeDocument/2006/relationships/customXml" Target="../ink/ink1230.xml"/><Relationship Id="rId683" Type="http://schemas.openxmlformats.org/officeDocument/2006/relationships/customXml" Target="../ink/ink1334.xml"/><Relationship Id="rId890" Type="http://schemas.openxmlformats.org/officeDocument/2006/relationships/image" Target="../media/image956.png"/><Relationship Id="rId904" Type="http://schemas.openxmlformats.org/officeDocument/2006/relationships/image" Target="../media/image963.png"/><Relationship Id="rId33" Type="http://schemas.openxmlformats.org/officeDocument/2006/relationships/image" Target="../media/image530.png"/><Relationship Id="rId129" Type="http://schemas.openxmlformats.org/officeDocument/2006/relationships/image" Target="../media/image578.png"/><Relationship Id="rId336" Type="http://schemas.openxmlformats.org/officeDocument/2006/relationships/customXml" Target="../ink/ink1160.xml"/><Relationship Id="rId543" Type="http://schemas.openxmlformats.org/officeDocument/2006/relationships/customXml" Target="../ink/ink1264.xml"/><Relationship Id="rId988" Type="http://schemas.openxmlformats.org/officeDocument/2006/relationships/image" Target="../media/image1005.png"/><Relationship Id="rId1173" Type="http://schemas.openxmlformats.org/officeDocument/2006/relationships/customXml" Target="../ink/ink1579.xml"/><Relationship Id="rId182" Type="http://schemas.openxmlformats.org/officeDocument/2006/relationships/customXml" Target="../ink/ink1083.xml"/><Relationship Id="rId403" Type="http://schemas.openxmlformats.org/officeDocument/2006/relationships/image" Target="../media/image713.png"/><Relationship Id="rId750" Type="http://schemas.openxmlformats.org/officeDocument/2006/relationships/image" Target="../media/image886.png"/><Relationship Id="rId848" Type="http://schemas.openxmlformats.org/officeDocument/2006/relationships/image" Target="../media/image935.png"/><Relationship Id="rId1033" Type="http://schemas.openxmlformats.org/officeDocument/2006/relationships/customXml" Target="../ink/ink1509.xml"/><Relationship Id="rId487" Type="http://schemas.openxmlformats.org/officeDocument/2006/relationships/image" Target="../media/image755.png"/><Relationship Id="rId610" Type="http://schemas.openxmlformats.org/officeDocument/2006/relationships/image" Target="../media/image816.png"/><Relationship Id="rId694" Type="http://schemas.openxmlformats.org/officeDocument/2006/relationships/image" Target="../media/image858.png"/><Relationship Id="rId708" Type="http://schemas.openxmlformats.org/officeDocument/2006/relationships/image" Target="../media/image865.png"/><Relationship Id="rId915" Type="http://schemas.openxmlformats.org/officeDocument/2006/relationships/customXml" Target="../ink/ink1450.xml"/><Relationship Id="rId1240" Type="http://schemas.openxmlformats.org/officeDocument/2006/relationships/image" Target="../media/image1131.png"/><Relationship Id="rId347" Type="http://schemas.openxmlformats.org/officeDocument/2006/relationships/image" Target="../media/image687.png"/><Relationship Id="rId999" Type="http://schemas.openxmlformats.org/officeDocument/2006/relationships/customXml" Target="../ink/ink1492.xml"/><Relationship Id="rId1100" Type="http://schemas.openxmlformats.org/officeDocument/2006/relationships/image" Target="../media/image1061.png"/><Relationship Id="rId1184" Type="http://schemas.openxmlformats.org/officeDocument/2006/relationships/image" Target="../media/image1103.png"/><Relationship Id="rId44" Type="http://schemas.openxmlformats.org/officeDocument/2006/relationships/customXml" Target="../ink/ink1014.xml"/><Relationship Id="rId554" Type="http://schemas.openxmlformats.org/officeDocument/2006/relationships/image" Target="../media/image788.png"/><Relationship Id="rId761" Type="http://schemas.openxmlformats.org/officeDocument/2006/relationships/customXml" Target="../ink/ink1373.xml"/><Relationship Id="rId859" Type="http://schemas.openxmlformats.org/officeDocument/2006/relationships/customXml" Target="../ink/ink1422.xml"/><Relationship Id="rId193" Type="http://schemas.openxmlformats.org/officeDocument/2006/relationships/image" Target="../media/image610.png"/><Relationship Id="rId207" Type="http://schemas.openxmlformats.org/officeDocument/2006/relationships/image" Target="../media/image617.png"/><Relationship Id="rId414" Type="http://schemas.openxmlformats.org/officeDocument/2006/relationships/customXml" Target="../ink/ink1199.xml"/><Relationship Id="rId498" Type="http://schemas.openxmlformats.org/officeDocument/2006/relationships/customXml" Target="../ink/ink1241.xml"/><Relationship Id="rId621" Type="http://schemas.openxmlformats.org/officeDocument/2006/relationships/customXml" Target="../ink/ink1303.xml"/><Relationship Id="rId1044" Type="http://schemas.openxmlformats.org/officeDocument/2006/relationships/image" Target="../media/image1033.png"/><Relationship Id="rId1251" Type="http://schemas.openxmlformats.org/officeDocument/2006/relationships/customXml" Target="../ink/ink1618.xml"/><Relationship Id="rId260" Type="http://schemas.openxmlformats.org/officeDocument/2006/relationships/customXml" Target="../ink/ink1122.xml"/><Relationship Id="rId719" Type="http://schemas.openxmlformats.org/officeDocument/2006/relationships/customXml" Target="../ink/ink1352.xml"/><Relationship Id="rId926" Type="http://schemas.openxmlformats.org/officeDocument/2006/relationships/image" Target="../media/image974.png"/><Relationship Id="rId1111" Type="http://schemas.openxmlformats.org/officeDocument/2006/relationships/customXml" Target="../ink/ink1548.xml"/><Relationship Id="rId55" Type="http://schemas.openxmlformats.org/officeDocument/2006/relationships/image" Target="../media/image541.png"/><Relationship Id="rId120" Type="http://schemas.openxmlformats.org/officeDocument/2006/relationships/customXml" Target="../ink/ink1052.xml"/><Relationship Id="rId358" Type="http://schemas.openxmlformats.org/officeDocument/2006/relationships/customXml" Target="../ink/ink1171.xml"/><Relationship Id="rId565" Type="http://schemas.openxmlformats.org/officeDocument/2006/relationships/customXml" Target="../ink/ink1275.xml"/><Relationship Id="rId772" Type="http://schemas.openxmlformats.org/officeDocument/2006/relationships/image" Target="../media/image897.png"/><Relationship Id="rId1195" Type="http://schemas.openxmlformats.org/officeDocument/2006/relationships/customXml" Target="../ink/ink1590.xml"/><Relationship Id="rId1209" Type="http://schemas.openxmlformats.org/officeDocument/2006/relationships/customXml" Target="../ink/ink1597.xml"/><Relationship Id="rId218" Type="http://schemas.openxmlformats.org/officeDocument/2006/relationships/customXml" Target="../ink/ink1101.xml"/><Relationship Id="rId425" Type="http://schemas.openxmlformats.org/officeDocument/2006/relationships/image" Target="../media/image724.png"/><Relationship Id="rId632" Type="http://schemas.openxmlformats.org/officeDocument/2006/relationships/image" Target="../media/image827.png"/><Relationship Id="rId1055" Type="http://schemas.openxmlformats.org/officeDocument/2006/relationships/customXml" Target="../ink/ink1520.xml"/><Relationship Id="rId1262" Type="http://schemas.openxmlformats.org/officeDocument/2006/relationships/image" Target="../media/image1142.png"/><Relationship Id="rId271" Type="http://schemas.openxmlformats.org/officeDocument/2006/relationships/image" Target="../media/image649.png"/><Relationship Id="rId937" Type="http://schemas.openxmlformats.org/officeDocument/2006/relationships/customXml" Target="../ink/ink1461.xml"/><Relationship Id="rId1122" Type="http://schemas.openxmlformats.org/officeDocument/2006/relationships/image" Target="../media/image1072.png"/><Relationship Id="rId66" Type="http://schemas.openxmlformats.org/officeDocument/2006/relationships/customXml" Target="../ink/ink1025.xml"/><Relationship Id="rId131" Type="http://schemas.openxmlformats.org/officeDocument/2006/relationships/image" Target="../media/image579.png"/><Relationship Id="rId369" Type="http://schemas.openxmlformats.org/officeDocument/2006/relationships/image" Target="../media/image698.png"/><Relationship Id="rId576" Type="http://schemas.openxmlformats.org/officeDocument/2006/relationships/image" Target="../media/image799.png"/><Relationship Id="rId783" Type="http://schemas.openxmlformats.org/officeDocument/2006/relationships/customXml" Target="../ink/ink1384.xml"/><Relationship Id="rId990" Type="http://schemas.openxmlformats.org/officeDocument/2006/relationships/image" Target="../media/image1006.png"/><Relationship Id="rId229" Type="http://schemas.openxmlformats.org/officeDocument/2006/relationships/image" Target="../media/image628.png"/><Relationship Id="rId436" Type="http://schemas.openxmlformats.org/officeDocument/2006/relationships/customXml" Target="../ink/ink1210.xml"/><Relationship Id="rId643" Type="http://schemas.openxmlformats.org/officeDocument/2006/relationships/customXml" Target="../ink/ink1314.xml"/><Relationship Id="rId1066" Type="http://schemas.openxmlformats.org/officeDocument/2006/relationships/image" Target="../media/image1044.png"/><Relationship Id="rId1273" Type="http://schemas.openxmlformats.org/officeDocument/2006/relationships/customXml" Target="../ink/ink1629.xml"/><Relationship Id="rId850" Type="http://schemas.openxmlformats.org/officeDocument/2006/relationships/image" Target="../media/image936.png"/><Relationship Id="rId948" Type="http://schemas.openxmlformats.org/officeDocument/2006/relationships/image" Target="../media/image985.png"/><Relationship Id="rId1133" Type="http://schemas.openxmlformats.org/officeDocument/2006/relationships/customXml" Target="../ink/ink1559.xml"/><Relationship Id="rId77" Type="http://schemas.openxmlformats.org/officeDocument/2006/relationships/image" Target="../media/image552.png"/><Relationship Id="rId282" Type="http://schemas.openxmlformats.org/officeDocument/2006/relationships/customXml" Target="../ink/ink1133.xml"/><Relationship Id="rId503" Type="http://schemas.openxmlformats.org/officeDocument/2006/relationships/image" Target="../media/image763.png"/><Relationship Id="rId587" Type="http://schemas.openxmlformats.org/officeDocument/2006/relationships/customXml" Target="../ink/ink1286.xml"/><Relationship Id="rId710" Type="http://schemas.openxmlformats.org/officeDocument/2006/relationships/image" Target="../media/image866.png"/><Relationship Id="rId808" Type="http://schemas.openxmlformats.org/officeDocument/2006/relationships/image" Target="../media/image915.png"/><Relationship Id="rId8" Type="http://schemas.openxmlformats.org/officeDocument/2006/relationships/customXml" Target="../ink/ink996.xml"/><Relationship Id="rId142" Type="http://schemas.openxmlformats.org/officeDocument/2006/relationships/customXml" Target="../ink/ink1063.xml"/><Relationship Id="rId447" Type="http://schemas.openxmlformats.org/officeDocument/2006/relationships/image" Target="../media/image735.png"/><Relationship Id="rId794" Type="http://schemas.openxmlformats.org/officeDocument/2006/relationships/image" Target="../media/image908.png"/><Relationship Id="rId1077" Type="http://schemas.openxmlformats.org/officeDocument/2006/relationships/customXml" Target="../ink/ink1531.xml"/><Relationship Id="rId1200" Type="http://schemas.openxmlformats.org/officeDocument/2006/relationships/image" Target="../media/image1111.png"/><Relationship Id="rId654" Type="http://schemas.openxmlformats.org/officeDocument/2006/relationships/image" Target="../media/image838.png"/><Relationship Id="rId861" Type="http://schemas.openxmlformats.org/officeDocument/2006/relationships/customXml" Target="../ink/ink1423.xml"/><Relationship Id="rId959" Type="http://schemas.openxmlformats.org/officeDocument/2006/relationships/customXml" Target="../ink/ink1472.xml"/><Relationship Id="rId1284" Type="http://schemas.openxmlformats.org/officeDocument/2006/relationships/image" Target="../media/image1153.png"/><Relationship Id="rId293" Type="http://schemas.openxmlformats.org/officeDocument/2006/relationships/image" Target="../media/image660.png"/><Relationship Id="rId307" Type="http://schemas.openxmlformats.org/officeDocument/2006/relationships/image" Target="../media/image667.png"/><Relationship Id="rId514" Type="http://schemas.openxmlformats.org/officeDocument/2006/relationships/customXml" Target="../ink/ink1249.xml"/><Relationship Id="rId721" Type="http://schemas.openxmlformats.org/officeDocument/2006/relationships/customXml" Target="../ink/ink1353.xml"/><Relationship Id="rId1144" Type="http://schemas.openxmlformats.org/officeDocument/2006/relationships/image" Target="../media/image1083.png"/><Relationship Id="rId88" Type="http://schemas.openxmlformats.org/officeDocument/2006/relationships/customXml" Target="../ink/ink1036.xml"/><Relationship Id="rId153" Type="http://schemas.openxmlformats.org/officeDocument/2006/relationships/image" Target="../media/image590.png"/><Relationship Id="rId360" Type="http://schemas.openxmlformats.org/officeDocument/2006/relationships/customXml" Target="../ink/ink1172.xml"/><Relationship Id="rId598" Type="http://schemas.openxmlformats.org/officeDocument/2006/relationships/image" Target="../media/image810.png"/><Relationship Id="rId819" Type="http://schemas.openxmlformats.org/officeDocument/2006/relationships/customXml" Target="../ink/ink1402.xml"/><Relationship Id="rId1004" Type="http://schemas.openxmlformats.org/officeDocument/2006/relationships/image" Target="../media/image1013.png"/><Relationship Id="rId1211" Type="http://schemas.openxmlformats.org/officeDocument/2006/relationships/customXml" Target="../ink/ink1598.xml"/><Relationship Id="rId220" Type="http://schemas.openxmlformats.org/officeDocument/2006/relationships/customXml" Target="../ink/ink1102.xml"/><Relationship Id="rId458" Type="http://schemas.openxmlformats.org/officeDocument/2006/relationships/customXml" Target="../ink/ink1221.xml"/><Relationship Id="rId665" Type="http://schemas.openxmlformats.org/officeDocument/2006/relationships/customXml" Target="../ink/ink1325.xml"/><Relationship Id="rId872" Type="http://schemas.openxmlformats.org/officeDocument/2006/relationships/image" Target="../media/image947.png"/><Relationship Id="rId1088" Type="http://schemas.openxmlformats.org/officeDocument/2006/relationships/image" Target="../media/image1055.png"/><Relationship Id="rId1295" Type="http://schemas.openxmlformats.org/officeDocument/2006/relationships/customXml" Target="../ink/ink1640.xml"/><Relationship Id="rId15" Type="http://schemas.openxmlformats.org/officeDocument/2006/relationships/image" Target="../media/image52110.png"/><Relationship Id="rId318" Type="http://schemas.openxmlformats.org/officeDocument/2006/relationships/customXml" Target="../ink/ink1151.xml"/><Relationship Id="rId525" Type="http://schemas.openxmlformats.org/officeDocument/2006/relationships/customXml" Target="../ink/ink1255.xml"/><Relationship Id="rId732" Type="http://schemas.openxmlformats.org/officeDocument/2006/relationships/image" Target="../media/image877.png"/><Relationship Id="rId1155" Type="http://schemas.openxmlformats.org/officeDocument/2006/relationships/customXml" Target="../ink/ink1570.xml"/><Relationship Id="rId99" Type="http://schemas.openxmlformats.org/officeDocument/2006/relationships/image" Target="../media/image563.png"/><Relationship Id="rId164" Type="http://schemas.openxmlformats.org/officeDocument/2006/relationships/customXml" Target="../ink/ink1074.xml"/><Relationship Id="rId371" Type="http://schemas.openxmlformats.org/officeDocument/2006/relationships/image" Target="../media/image699.png"/><Relationship Id="rId1015" Type="http://schemas.openxmlformats.org/officeDocument/2006/relationships/customXml" Target="../ink/ink1500.xml"/><Relationship Id="rId1222" Type="http://schemas.openxmlformats.org/officeDocument/2006/relationships/image" Target="../media/image1122.png"/><Relationship Id="rId469" Type="http://schemas.openxmlformats.org/officeDocument/2006/relationships/image" Target="../media/image746.png"/><Relationship Id="rId676" Type="http://schemas.openxmlformats.org/officeDocument/2006/relationships/image" Target="../media/image849.png"/><Relationship Id="rId883" Type="http://schemas.openxmlformats.org/officeDocument/2006/relationships/customXml" Target="../ink/ink1434.xml"/><Relationship Id="rId1099" Type="http://schemas.openxmlformats.org/officeDocument/2006/relationships/customXml" Target="../ink/ink1542.xml"/><Relationship Id="rId26" Type="http://schemas.openxmlformats.org/officeDocument/2006/relationships/customXml" Target="../ink/ink1005.xml"/><Relationship Id="rId231" Type="http://schemas.openxmlformats.org/officeDocument/2006/relationships/image" Target="../media/image629.png"/><Relationship Id="rId329" Type="http://schemas.openxmlformats.org/officeDocument/2006/relationships/image" Target="../media/image678.png"/><Relationship Id="rId536" Type="http://schemas.openxmlformats.org/officeDocument/2006/relationships/image" Target="../media/image779.png"/><Relationship Id="rId1166" Type="http://schemas.openxmlformats.org/officeDocument/2006/relationships/image" Target="../media/image1094.png"/><Relationship Id="rId175" Type="http://schemas.openxmlformats.org/officeDocument/2006/relationships/image" Target="../media/image601.png"/><Relationship Id="rId743" Type="http://schemas.openxmlformats.org/officeDocument/2006/relationships/customXml" Target="../ink/ink1364.xml"/><Relationship Id="rId950" Type="http://schemas.openxmlformats.org/officeDocument/2006/relationships/image" Target="../media/image986.png"/><Relationship Id="rId1026" Type="http://schemas.openxmlformats.org/officeDocument/2006/relationships/image" Target="../media/image1024.png"/><Relationship Id="rId382" Type="http://schemas.openxmlformats.org/officeDocument/2006/relationships/customXml" Target="../ink/ink1183.xml"/><Relationship Id="rId603" Type="http://schemas.openxmlformats.org/officeDocument/2006/relationships/customXml" Target="../ink/ink1294.xml"/><Relationship Id="rId687" Type="http://schemas.openxmlformats.org/officeDocument/2006/relationships/customXml" Target="../ink/ink1336.xml"/><Relationship Id="rId810" Type="http://schemas.openxmlformats.org/officeDocument/2006/relationships/image" Target="../media/image916.png"/><Relationship Id="rId908" Type="http://schemas.openxmlformats.org/officeDocument/2006/relationships/image" Target="../media/image965.png"/><Relationship Id="rId1233" Type="http://schemas.openxmlformats.org/officeDocument/2006/relationships/customXml" Target="../ink/ink1609.xml"/><Relationship Id="rId242" Type="http://schemas.openxmlformats.org/officeDocument/2006/relationships/customXml" Target="../ink/ink1113.xml"/><Relationship Id="rId894" Type="http://schemas.openxmlformats.org/officeDocument/2006/relationships/image" Target="../media/image958.png"/><Relationship Id="rId1177" Type="http://schemas.openxmlformats.org/officeDocument/2006/relationships/customXml" Target="../ink/ink1581.xml"/><Relationship Id="rId1300" Type="http://schemas.openxmlformats.org/officeDocument/2006/relationships/image" Target="../media/image1161.png"/><Relationship Id="rId37" Type="http://schemas.openxmlformats.org/officeDocument/2006/relationships/image" Target="../media/image532.png"/><Relationship Id="rId102" Type="http://schemas.openxmlformats.org/officeDocument/2006/relationships/customXml" Target="../ink/ink1043.xml"/><Relationship Id="rId547" Type="http://schemas.openxmlformats.org/officeDocument/2006/relationships/customXml" Target="../ink/ink1266.xml"/><Relationship Id="rId754" Type="http://schemas.openxmlformats.org/officeDocument/2006/relationships/image" Target="../media/image888.png"/><Relationship Id="rId961" Type="http://schemas.openxmlformats.org/officeDocument/2006/relationships/customXml" Target="../ink/ink1473.xml"/><Relationship Id="rId90" Type="http://schemas.openxmlformats.org/officeDocument/2006/relationships/customXml" Target="../ink/ink1037.xml"/><Relationship Id="rId186" Type="http://schemas.openxmlformats.org/officeDocument/2006/relationships/customXml" Target="../ink/ink1085.xml"/><Relationship Id="rId393" Type="http://schemas.openxmlformats.org/officeDocument/2006/relationships/image" Target="../media/image411.png"/><Relationship Id="rId407" Type="http://schemas.openxmlformats.org/officeDocument/2006/relationships/image" Target="../media/image715.png"/><Relationship Id="rId614" Type="http://schemas.openxmlformats.org/officeDocument/2006/relationships/image" Target="../media/image818.png"/><Relationship Id="rId821" Type="http://schemas.openxmlformats.org/officeDocument/2006/relationships/customXml" Target="../ink/ink1403.xml"/><Relationship Id="rId1037" Type="http://schemas.openxmlformats.org/officeDocument/2006/relationships/customXml" Target="../ink/ink1511.xml"/><Relationship Id="rId1244" Type="http://schemas.openxmlformats.org/officeDocument/2006/relationships/image" Target="../media/image1133.png"/><Relationship Id="rId253" Type="http://schemas.openxmlformats.org/officeDocument/2006/relationships/image" Target="../media/image640.png"/><Relationship Id="rId460" Type="http://schemas.openxmlformats.org/officeDocument/2006/relationships/customXml" Target="../ink/ink1222.xml"/><Relationship Id="rId698" Type="http://schemas.openxmlformats.org/officeDocument/2006/relationships/image" Target="../media/image860.png"/><Relationship Id="rId919" Type="http://schemas.openxmlformats.org/officeDocument/2006/relationships/customXml" Target="../ink/ink1452.xml"/><Relationship Id="rId1090" Type="http://schemas.openxmlformats.org/officeDocument/2006/relationships/image" Target="../media/image1056.png"/><Relationship Id="rId1104" Type="http://schemas.openxmlformats.org/officeDocument/2006/relationships/image" Target="../media/image1063.png"/><Relationship Id="rId48" Type="http://schemas.openxmlformats.org/officeDocument/2006/relationships/customXml" Target="../ink/ink1016.xml"/><Relationship Id="rId113" Type="http://schemas.openxmlformats.org/officeDocument/2006/relationships/image" Target="../media/image570.png"/><Relationship Id="rId320" Type="http://schemas.openxmlformats.org/officeDocument/2006/relationships/customXml" Target="../ink/ink1152.xml"/><Relationship Id="rId558" Type="http://schemas.openxmlformats.org/officeDocument/2006/relationships/image" Target="../media/image790.png"/><Relationship Id="rId765" Type="http://schemas.openxmlformats.org/officeDocument/2006/relationships/customXml" Target="../ink/ink1375.xml"/><Relationship Id="rId972" Type="http://schemas.openxmlformats.org/officeDocument/2006/relationships/image" Target="../media/image997.png"/><Relationship Id="rId1188" Type="http://schemas.openxmlformats.org/officeDocument/2006/relationships/image" Target="../media/image1105.png"/><Relationship Id="rId197" Type="http://schemas.openxmlformats.org/officeDocument/2006/relationships/image" Target="../media/image612.png"/><Relationship Id="rId418" Type="http://schemas.openxmlformats.org/officeDocument/2006/relationships/customXml" Target="../ink/ink1201.xml"/><Relationship Id="rId625" Type="http://schemas.openxmlformats.org/officeDocument/2006/relationships/customXml" Target="../ink/ink1305.xml"/><Relationship Id="rId832" Type="http://schemas.openxmlformats.org/officeDocument/2006/relationships/image" Target="../media/image927.png"/><Relationship Id="rId1048" Type="http://schemas.openxmlformats.org/officeDocument/2006/relationships/image" Target="../media/image1035.png"/><Relationship Id="rId1255" Type="http://schemas.openxmlformats.org/officeDocument/2006/relationships/customXml" Target="../ink/ink1620.xml"/><Relationship Id="rId264" Type="http://schemas.openxmlformats.org/officeDocument/2006/relationships/customXml" Target="../ink/ink1124.xml"/><Relationship Id="rId471" Type="http://schemas.openxmlformats.org/officeDocument/2006/relationships/image" Target="../media/image747.png"/><Relationship Id="rId1115" Type="http://schemas.openxmlformats.org/officeDocument/2006/relationships/customXml" Target="../ink/ink1550.xml"/><Relationship Id="rId59" Type="http://schemas.openxmlformats.org/officeDocument/2006/relationships/image" Target="../media/image543.png"/><Relationship Id="rId124" Type="http://schemas.openxmlformats.org/officeDocument/2006/relationships/customXml" Target="../ink/ink1054.xml"/><Relationship Id="rId569" Type="http://schemas.openxmlformats.org/officeDocument/2006/relationships/customXml" Target="../ink/ink1277.xml"/><Relationship Id="rId776" Type="http://schemas.openxmlformats.org/officeDocument/2006/relationships/image" Target="../media/image899.png"/><Relationship Id="rId983" Type="http://schemas.openxmlformats.org/officeDocument/2006/relationships/customXml" Target="../ink/ink1484.xml"/><Relationship Id="rId1199" Type="http://schemas.openxmlformats.org/officeDocument/2006/relationships/customXml" Target="../ink/ink1592.xml"/><Relationship Id="rId331" Type="http://schemas.openxmlformats.org/officeDocument/2006/relationships/image" Target="../media/image679.png"/><Relationship Id="rId429" Type="http://schemas.openxmlformats.org/officeDocument/2006/relationships/image" Target="../media/image726.png"/><Relationship Id="rId636" Type="http://schemas.openxmlformats.org/officeDocument/2006/relationships/image" Target="../media/image829.png"/><Relationship Id="rId1059" Type="http://schemas.openxmlformats.org/officeDocument/2006/relationships/customXml" Target="../ink/ink1522.xml"/><Relationship Id="rId1266" Type="http://schemas.openxmlformats.org/officeDocument/2006/relationships/image" Target="../media/image1144.png"/><Relationship Id="rId843" Type="http://schemas.openxmlformats.org/officeDocument/2006/relationships/customXml" Target="../ink/ink1414.xml"/><Relationship Id="rId1126" Type="http://schemas.openxmlformats.org/officeDocument/2006/relationships/image" Target="../media/image1074.png"/><Relationship Id="rId275" Type="http://schemas.openxmlformats.org/officeDocument/2006/relationships/image" Target="../media/image651.png"/><Relationship Id="rId482" Type="http://schemas.openxmlformats.org/officeDocument/2006/relationships/customXml" Target="../ink/ink1233.xml"/><Relationship Id="rId703" Type="http://schemas.openxmlformats.org/officeDocument/2006/relationships/customXml" Target="../ink/ink1344.xml"/><Relationship Id="rId910" Type="http://schemas.openxmlformats.org/officeDocument/2006/relationships/image" Target="../media/image966.png"/><Relationship Id="rId135" Type="http://schemas.openxmlformats.org/officeDocument/2006/relationships/image" Target="../media/image581.png"/><Relationship Id="rId342" Type="http://schemas.openxmlformats.org/officeDocument/2006/relationships/customXml" Target="../ink/ink1163.xml"/><Relationship Id="rId787" Type="http://schemas.openxmlformats.org/officeDocument/2006/relationships/customXml" Target="../ink/ink1386.xml"/><Relationship Id="rId994" Type="http://schemas.openxmlformats.org/officeDocument/2006/relationships/image" Target="../media/image1008.png"/><Relationship Id="rId202" Type="http://schemas.openxmlformats.org/officeDocument/2006/relationships/customXml" Target="../ink/ink1093.xml"/><Relationship Id="rId647" Type="http://schemas.openxmlformats.org/officeDocument/2006/relationships/customXml" Target="../ink/ink1316.xml"/><Relationship Id="rId854" Type="http://schemas.openxmlformats.org/officeDocument/2006/relationships/image" Target="../media/image938.png"/><Relationship Id="rId1277" Type="http://schemas.openxmlformats.org/officeDocument/2006/relationships/customXml" Target="../ink/ink1631.xml"/><Relationship Id="rId286" Type="http://schemas.openxmlformats.org/officeDocument/2006/relationships/customXml" Target="../ink/ink1135.xml"/><Relationship Id="rId493" Type="http://schemas.openxmlformats.org/officeDocument/2006/relationships/image" Target="../media/image758.png"/><Relationship Id="rId507" Type="http://schemas.openxmlformats.org/officeDocument/2006/relationships/image" Target="../media/image765.png"/><Relationship Id="rId714" Type="http://schemas.openxmlformats.org/officeDocument/2006/relationships/image" Target="../media/image868.png"/><Relationship Id="rId921" Type="http://schemas.openxmlformats.org/officeDocument/2006/relationships/customXml" Target="../ink/ink1453.xml"/><Relationship Id="rId1137" Type="http://schemas.openxmlformats.org/officeDocument/2006/relationships/customXml" Target="../ink/ink1561.xml"/><Relationship Id="rId50" Type="http://schemas.openxmlformats.org/officeDocument/2006/relationships/customXml" Target="../ink/ink1017.xml"/><Relationship Id="rId146" Type="http://schemas.openxmlformats.org/officeDocument/2006/relationships/customXml" Target="../ink/ink1065.xml"/><Relationship Id="rId353" Type="http://schemas.openxmlformats.org/officeDocument/2006/relationships/image" Target="../media/image690.png"/><Relationship Id="rId560" Type="http://schemas.openxmlformats.org/officeDocument/2006/relationships/image" Target="../media/image791.png"/><Relationship Id="rId798" Type="http://schemas.openxmlformats.org/officeDocument/2006/relationships/image" Target="../media/image910.png"/><Relationship Id="rId1190" Type="http://schemas.openxmlformats.org/officeDocument/2006/relationships/image" Target="../media/image1106.png"/><Relationship Id="rId1204" Type="http://schemas.openxmlformats.org/officeDocument/2006/relationships/image" Target="../media/image1113.png"/><Relationship Id="rId213" Type="http://schemas.openxmlformats.org/officeDocument/2006/relationships/image" Target="../media/image620.png"/><Relationship Id="rId420" Type="http://schemas.openxmlformats.org/officeDocument/2006/relationships/customXml" Target="../ink/ink1202.xml"/><Relationship Id="rId658" Type="http://schemas.openxmlformats.org/officeDocument/2006/relationships/image" Target="../media/image840.png"/><Relationship Id="rId865" Type="http://schemas.openxmlformats.org/officeDocument/2006/relationships/customXml" Target="../ink/ink1425.xml"/><Relationship Id="rId1050" Type="http://schemas.openxmlformats.org/officeDocument/2006/relationships/image" Target="../media/image1036.png"/><Relationship Id="rId1288" Type="http://schemas.openxmlformats.org/officeDocument/2006/relationships/image" Target="../media/image1155.png"/><Relationship Id="rId297" Type="http://schemas.openxmlformats.org/officeDocument/2006/relationships/image" Target="../media/image662.png"/><Relationship Id="rId518" Type="http://schemas.openxmlformats.org/officeDocument/2006/relationships/customXml" Target="../ink/ink1251.xml"/><Relationship Id="rId725" Type="http://schemas.openxmlformats.org/officeDocument/2006/relationships/customXml" Target="../ink/ink1355.xml"/><Relationship Id="rId932" Type="http://schemas.openxmlformats.org/officeDocument/2006/relationships/image" Target="../media/image977.png"/><Relationship Id="rId1148" Type="http://schemas.openxmlformats.org/officeDocument/2006/relationships/image" Target="../media/image1085.png"/><Relationship Id="rId157" Type="http://schemas.openxmlformats.org/officeDocument/2006/relationships/image" Target="../media/image592.png"/><Relationship Id="rId364" Type="http://schemas.openxmlformats.org/officeDocument/2006/relationships/customXml" Target="../ink/ink1174.xml"/><Relationship Id="rId1008" Type="http://schemas.openxmlformats.org/officeDocument/2006/relationships/image" Target="../media/image1015.png"/><Relationship Id="rId1215" Type="http://schemas.openxmlformats.org/officeDocument/2006/relationships/customXml" Target="../ink/ink1600.xml"/><Relationship Id="rId61" Type="http://schemas.openxmlformats.org/officeDocument/2006/relationships/image" Target="../media/image544.png"/><Relationship Id="rId571" Type="http://schemas.openxmlformats.org/officeDocument/2006/relationships/customXml" Target="../ink/ink1278.xml"/><Relationship Id="rId669" Type="http://schemas.openxmlformats.org/officeDocument/2006/relationships/customXml" Target="../ink/ink1327.xml"/><Relationship Id="rId876" Type="http://schemas.openxmlformats.org/officeDocument/2006/relationships/image" Target="../media/image949.png"/><Relationship Id="rId1299" Type="http://schemas.openxmlformats.org/officeDocument/2006/relationships/customXml" Target="../ink/ink1642.xml"/><Relationship Id="rId19" Type="http://schemas.openxmlformats.org/officeDocument/2006/relationships/image" Target="../media/image5230.png"/><Relationship Id="rId224" Type="http://schemas.openxmlformats.org/officeDocument/2006/relationships/customXml" Target="../ink/ink1104.xml"/><Relationship Id="rId431" Type="http://schemas.openxmlformats.org/officeDocument/2006/relationships/image" Target="../media/image727.png"/><Relationship Id="rId529" Type="http://schemas.openxmlformats.org/officeDocument/2006/relationships/customXml" Target="../ink/ink1257.xml"/><Relationship Id="rId736" Type="http://schemas.openxmlformats.org/officeDocument/2006/relationships/image" Target="../media/image879.png"/><Relationship Id="rId1061" Type="http://schemas.openxmlformats.org/officeDocument/2006/relationships/customXml" Target="../ink/ink1523.xml"/><Relationship Id="rId1159" Type="http://schemas.openxmlformats.org/officeDocument/2006/relationships/customXml" Target="../ink/ink1572.xml"/><Relationship Id="rId168" Type="http://schemas.openxmlformats.org/officeDocument/2006/relationships/customXml" Target="../ink/ink1076.xml"/><Relationship Id="rId943" Type="http://schemas.openxmlformats.org/officeDocument/2006/relationships/customXml" Target="../ink/ink1464.xml"/><Relationship Id="rId1019" Type="http://schemas.openxmlformats.org/officeDocument/2006/relationships/customXml" Target="../ink/ink1502.xml"/><Relationship Id="rId72" Type="http://schemas.openxmlformats.org/officeDocument/2006/relationships/customXml" Target="../ink/ink1028.xml"/><Relationship Id="rId375" Type="http://schemas.openxmlformats.org/officeDocument/2006/relationships/image" Target="../media/image701.png"/><Relationship Id="rId582" Type="http://schemas.openxmlformats.org/officeDocument/2006/relationships/image" Target="../media/image802.png"/><Relationship Id="rId803" Type="http://schemas.openxmlformats.org/officeDocument/2006/relationships/customXml" Target="../ink/ink1394.xml"/><Relationship Id="rId1226" Type="http://schemas.openxmlformats.org/officeDocument/2006/relationships/image" Target="../media/image1124.png"/><Relationship Id="rId3" Type="http://schemas.openxmlformats.org/officeDocument/2006/relationships/image" Target="../media/image8810.png"/><Relationship Id="rId235" Type="http://schemas.openxmlformats.org/officeDocument/2006/relationships/image" Target="../media/image631.png"/><Relationship Id="rId442" Type="http://schemas.openxmlformats.org/officeDocument/2006/relationships/customXml" Target="../ink/ink1213.xml"/><Relationship Id="rId887" Type="http://schemas.openxmlformats.org/officeDocument/2006/relationships/customXml" Target="../ink/ink1436.xml"/><Relationship Id="rId1072" Type="http://schemas.openxmlformats.org/officeDocument/2006/relationships/image" Target="../media/image1047.png"/><Relationship Id="rId302" Type="http://schemas.openxmlformats.org/officeDocument/2006/relationships/customXml" Target="../ink/ink1143.xml"/><Relationship Id="rId747" Type="http://schemas.openxmlformats.org/officeDocument/2006/relationships/customXml" Target="../ink/ink1366.xml"/><Relationship Id="rId954" Type="http://schemas.openxmlformats.org/officeDocument/2006/relationships/image" Target="../media/image988.png"/><Relationship Id="rId83" Type="http://schemas.openxmlformats.org/officeDocument/2006/relationships/image" Target="../media/image555.png"/><Relationship Id="rId179" Type="http://schemas.openxmlformats.org/officeDocument/2006/relationships/image" Target="../media/image603.png"/><Relationship Id="rId386" Type="http://schemas.openxmlformats.org/officeDocument/2006/relationships/customXml" Target="../ink/ink1185.xml"/><Relationship Id="rId593" Type="http://schemas.openxmlformats.org/officeDocument/2006/relationships/customXml" Target="../ink/ink1289.xml"/><Relationship Id="rId607" Type="http://schemas.openxmlformats.org/officeDocument/2006/relationships/customXml" Target="../ink/ink1296.xml"/><Relationship Id="rId814" Type="http://schemas.openxmlformats.org/officeDocument/2006/relationships/image" Target="../media/image918.png"/><Relationship Id="rId1237" Type="http://schemas.openxmlformats.org/officeDocument/2006/relationships/customXml" Target="../ink/ink1611.xml"/><Relationship Id="rId246" Type="http://schemas.openxmlformats.org/officeDocument/2006/relationships/customXml" Target="../ink/ink1115.xml"/><Relationship Id="rId453" Type="http://schemas.openxmlformats.org/officeDocument/2006/relationships/image" Target="../media/image738.png"/><Relationship Id="rId660" Type="http://schemas.openxmlformats.org/officeDocument/2006/relationships/image" Target="../media/image841.png"/><Relationship Id="rId898" Type="http://schemas.openxmlformats.org/officeDocument/2006/relationships/image" Target="../media/image960.png"/><Relationship Id="rId1083" Type="http://schemas.openxmlformats.org/officeDocument/2006/relationships/customXml" Target="../ink/ink1534.xml"/><Relationship Id="rId1290" Type="http://schemas.openxmlformats.org/officeDocument/2006/relationships/image" Target="../media/image1156.png"/><Relationship Id="rId1304" Type="http://schemas.openxmlformats.org/officeDocument/2006/relationships/image" Target="../media/image1163.png"/><Relationship Id="rId106" Type="http://schemas.openxmlformats.org/officeDocument/2006/relationships/customXml" Target="../ink/ink1045.xml"/><Relationship Id="rId313" Type="http://schemas.openxmlformats.org/officeDocument/2006/relationships/image" Target="../media/image670.png"/><Relationship Id="rId758" Type="http://schemas.openxmlformats.org/officeDocument/2006/relationships/image" Target="../media/image890.png"/><Relationship Id="rId965" Type="http://schemas.openxmlformats.org/officeDocument/2006/relationships/customXml" Target="../ink/ink1475.xml"/><Relationship Id="rId1150" Type="http://schemas.openxmlformats.org/officeDocument/2006/relationships/image" Target="../media/image1086.png"/><Relationship Id="rId10" Type="http://schemas.openxmlformats.org/officeDocument/2006/relationships/customXml" Target="../ink/ink997.xml"/><Relationship Id="rId94" Type="http://schemas.openxmlformats.org/officeDocument/2006/relationships/customXml" Target="../ink/ink1039.xml"/><Relationship Id="rId397" Type="http://schemas.openxmlformats.org/officeDocument/2006/relationships/image" Target="../media/image710.png"/><Relationship Id="rId520" Type="http://schemas.openxmlformats.org/officeDocument/2006/relationships/customXml" Target="../ink/ink1252.xml"/><Relationship Id="rId618" Type="http://schemas.openxmlformats.org/officeDocument/2006/relationships/image" Target="../media/image820.png"/><Relationship Id="rId825" Type="http://schemas.openxmlformats.org/officeDocument/2006/relationships/customXml" Target="../ink/ink1405.xml"/><Relationship Id="rId1248" Type="http://schemas.openxmlformats.org/officeDocument/2006/relationships/image" Target="../media/image1135.png"/><Relationship Id="rId257" Type="http://schemas.openxmlformats.org/officeDocument/2006/relationships/image" Target="../media/image642.png"/><Relationship Id="rId464" Type="http://schemas.openxmlformats.org/officeDocument/2006/relationships/customXml" Target="../ink/ink1224.xml"/><Relationship Id="rId1010" Type="http://schemas.openxmlformats.org/officeDocument/2006/relationships/image" Target="../media/image1016.png"/><Relationship Id="rId1094" Type="http://schemas.openxmlformats.org/officeDocument/2006/relationships/image" Target="../media/image1058.png"/><Relationship Id="rId1108" Type="http://schemas.openxmlformats.org/officeDocument/2006/relationships/image" Target="../media/image1065.png"/><Relationship Id="rId117" Type="http://schemas.openxmlformats.org/officeDocument/2006/relationships/image" Target="../media/image572.png"/><Relationship Id="rId671" Type="http://schemas.openxmlformats.org/officeDocument/2006/relationships/customXml" Target="../ink/ink1328.xml"/><Relationship Id="rId769" Type="http://schemas.openxmlformats.org/officeDocument/2006/relationships/customXml" Target="../ink/ink1377.xml"/><Relationship Id="rId976" Type="http://schemas.openxmlformats.org/officeDocument/2006/relationships/image" Target="../media/image999.png"/><Relationship Id="rId324" Type="http://schemas.openxmlformats.org/officeDocument/2006/relationships/customXml" Target="../ink/ink1154.xml"/><Relationship Id="rId531" Type="http://schemas.openxmlformats.org/officeDocument/2006/relationships/customXml" Target="../ink/ink1258.xml"/><Relationship Id="rId629" Type="http://schemas.openxmlformats.org/officeDocument/2006/relationships/customXml" Target="../ink/ink1307.xml"/><Relationship Id="rId1161" Type="http://schemas.openxmlformats.org/officeDocument/2006/relationships/customXml" Target="../ink/ink1573.xml"/><Relationship Id="rId1259" Type="http://schemas.openxmlformats.org/officeDocument/2006/relationships/customXml" Target="../ink/ink1622.xml"/><Relationship Id="rId836" Type="http://schemas.openxmlformats.org/officeDocument/2006/relationships/image" Target="../media/image929.png"/><Relationship Id="rId1021" Type="http://schemas.openxmlformats.org/officeDocument/2006/relationships/customXml" Target="../ink/ink1503.xml"/><Relationship Id="rId1119" Type="http://schemas.openxmlformats.org/officeDocument/2006/relationships/customXml" Target="../ink/ink1552.xml"/><Relationship Id="rId903" Type="http://schemas.openxmlformats.org/officeDocument/2006/relationships/customXml" Target="../ink/ink1444.xml"/><Relationship Id="rId32" Type="http://schemas.openxmlformats.org/officeDocument/2006/relationships/customXml" Target="../ink/ink1008.xml"/><Relationship Id="rId181" Type="http://schemas.openxmlformats.org/officeDocument/2006/relationships/image" Target="../media/image604.png"/><Relationship Id="rId279" Type="http://schemas.openxmlformats.org/officeDocument/2006/relationships/image" Target="../media/image653.png"/><Relationship Id="rId486" Type="http://schemas.openxmlformats.org/officeDocument/2006/relationships/customXml" Target="../ink/ink1235.xml"/><Relationship Id="rId693" Type="http://schemas.openxmlformats.org/officeDocument/2006/relationships/customXml" Target="../ink/ink1339.xml"/><Relationship Id="rId139" Type="http://schemas.openxmlformats.org/officeDocument/2006/relationships/image" Target="../media/image583.png"/><Relationship Id="rId346" Type="http://schemas.openxmlformats.org/officeDocument/2006/relationships/customXml" Target="../ink/ink1165.xml"/><Relationship Id="rId553" Type="http://schemas.openxmlformats.org/officeDocument/2006/relationships/customXml" Target="../ink/ink1269.xml"/><Relationship Id="rId760" Type="http://schemas.openxmlformats.org/officeDocument/2006/relationships/image" Target="../media/image891.png"/><Relationship Id="rId998" Type="http://schemas.openxmlformats.org/officeDocument/2006/relationships/image" Target="../media/image1010.png"/><Relationship Id="rId1183" Type="http://schemas.openxmlformats.org/officeDocument/2006/relationships/customXml" Target="../ink/ink1584.xml"/><Relationship Id="rId206" Type="http://schemas.openxmlformats.org/officeDocument/2006/relationships/customXml" Target="../ink/ink1095.xml"/><Relationship Id="rId413" Type="http://schemas.openxmlformats.org/officeDocument/2006/relationships/image" Target="../media/image718.png"/><Relationship Id="rId858" Type="http://schemas.openxmlformats.org/officeDocument/2006/relationships/image" Target="../media/image940.png"/><Relationship Id="rId1043" Type="http://schemas.openxmlformats.org/officeDocument/2006/relationships/customXml" Target="../ink/ink1514.xml"/><Relationship Id="rId620" Type="http://schemas.openxmlformats.org/officeDocument/2006/relationships/image" Target="../media/image821.png"/><Relationship Id="rId718" Type="http://schemas.openxmlformats.org/officeDocument/2006/relationships/image" Target="../media/image870.png"/><Relationship Id="rId925" Type="http://schemas.openxmlformats.org/officeDocument/2006/relationships/customXml" Target="../ink/ink1455.xml"/><Relationship Id="rId1250" Type="http://schemas.openxmlformats.org/officeDocument/2006/relationships/image" Target="../media/image1136.png"/><Relationship Id="rId1110" Type="http://schemas.openxmlformats.org/officeDocument/2006/relationships/image" Target="../media/image1066.png"/><Relationship Id="rId1208" Type="http://schemas.openxmlformats.org/officeDocument/2006/relationships/image" Target="../media/image1115.png"/><Relationship Id="rId54" Type="http://schemas.openxmlformats.org/officeDocument/2006/relationships/customXml" Target="../ink/ink1019.xml"/><Relationship Id="rId270" Type="http://schemas.openxmlformats.org/officeDocument/2006/relationships/customXml" Target="../ink/ink1127.xml"/><Relationship Id="rId130" Type="http://schemas.openxmlformats.org/officeDocument/2006/relationships/customXml" Target="../ink/ink1057.xml"/><Relationship Id="rId368" Type="http://schemas.openxmlformats.org/officeDocument/2006/relationships/customXml" Target="../ink/ink1176.xml"/><Relationship Id="rId575" Type="http://schemas.openxmlformats.org/officeDocument/2006/relationships/customXml" Target="../ink/ink1280.xml"/><Relationship Id="rId782" Type="http://schemas.openxmlformats.org/officeDocument/2006/relationships/image" Target="../media/image902.png"/><Relationship Id="rId228" Type="http://schemas.openxmlformats.org/officeDocument/2006/relationships/customXml" Target="../ink/ink1106.xml"/><Relationship Id="rId435" Type="http://schemas.openxmlformats.org/officeDocument/2006/relationships/image" Target="../media/image729.png"/><Relationship Id="rId642" Type="http://schemas.openxmlformats.org/officeDocument/2006/relationships/image" Target="../media/image832.png"/><Relationship Id="rId1065" Type="http://schemas.openxmlformats.org/officeDocument/2006/relationships/customXml" Target="../ink/ink1525.xml"/><Relationship Id="rId1272" Type="http://schemas.openxmlformats.org/officeDocument/2006/relationships/image" Target="../media/image1147.png"/><Relationship Id="rId502" Type="http://schemas.openxmlformats.org/officeDocument/2006/relationships/customXml" Target="../ink/ink1243.xml"/><Relationship Id="rId947" Type="http://schemas.openxmlformats.org/officeDocument/2006/relationships/customXml" Target="../ink/ink1466.xml"/><Relationship Id="rId1132" Type="http://schemas.openxmlformats.org/officeDocument/2006/relationships/image" Target="../media/image1077.png"/><Relationship Id="rId76" Type="http://schemas.openxmlformats.org/officeDocument/2006/relationships/customXml" Target="../ink/ink1030.xml"/><Relationship Id="rId807" Type="http://schemas.openxmlformats.org/officeDocument/2006/relationships/customXml" Target="../ink/ink1396.xml"/><Relationship Id="rId292" Type="http://schemas.openxmlformats.org/officeDocument/2006/relationships/customXml" Target="../ink/ink1138.xml"/><Relationship Id="rId597" Type="http://schemas.openxmlformats.org/officeDocument/2006/relationships/customXml" Target="../ink/ink1291.xml"/><Relationship Id="rId152" Type="http://schemas.openxmlformats.org/officeDocument/2006/relationships/customXml" Target="../ink/ink1068.xml"/><Relationship Id="rId457" Type="http://schemas.openxmlformats.org/officeDocument/2006/relationships/image" Target="../media/image740.png"/><Relationship Id="rId1087" Type="http://schemas.openxmlformats.org/officeDocument/2006/relationships/customXml" Target="../ink/ink1536.xml"/><Relationship Id="rId1294" Type="http://schemas.openxmlformats.org/officeDocument/2006/relationships/image" Target="../media/image1158.png"/><Relationship Id="rId664" Type="http://schemas.openxmlformats.org/officeDocument/2006/relationships/image" Target="../media/image843.png"/><Relationship Id="rId871" Type="http://schemas.openxmlformats.org/officeDocument/2006/relationships/customXml" Target="../ink/ink1428.xml"/><Relationship Id="rId969" Type="http://schemas.openxmlformats.org/officeDocument/2006/relationships/customXml" Target="../ink/ink1477.xml"/><Relationship Id="rId317" Type="http://schemas.openxmlformats.org/officeDocument/2006/relationships/image" Target="../media/image672.png"/><Relationship Id="rId524" Type="http://schemas.openxmlformats.org/officeDocument/2006/relationships/image" Target="../media/image773.png"/><Relationship Id="rId731" Type="http://schemas.openxmlformats.org/officeDocument/2006/relationships/customXml" Target="../ink/ink1358.xml"/><Relationship Id="rId1154" Type="http://schemas.openxmlformats.org/officeDocument/2006/relationships/image" Target="../media/image1088.png"/><Relationship Id="rId98" Type="http://schemas.openxmlformats.org/officeDocument/2006/relationships/customXml" Target="../ink/ink1041.xml"/><Relationship Id="rId829" Type="http://schemas.openxmlformats.org/officeDocument/2006/relationships/customXml" Target="../ink/ink1407.xml"/><Relationship Id="rId1014" Type="http://schemas.openxmlformats.org/officeDocument/2006/relationships/image" Target="../media/image1018.png"/><Relationship Id="rId1221" Type="http://schemas.openxmlformats.org/officeDocument/2006/relationships/customXml" Target="../ink/ink1603.xml"/><Relationship Id="rId25" Type="http://schemas.openxmlformats.org/officeDocument/2006/relationships/image" Target="../media/image5260.png"/><Relationship Id="rId174" Type="http://schemas.openxmlformats.org/officeDocument/2006/relationships/customXml" Target="../ink/ink1079.xml"/><Relationship Id="rId381" Type="http://schemas.openxmlformats.org/officeDocument/2006/relationships/image" Target="../media/image704.png"/><Relationship Id="rId241" Type="http://schemas.openxmlformats.org/officeDocument/2006/relationships/image" Target="../media/image634.png"/><Relationship Id="rId479" Type="http://schemas.openxmlformats.org/officeDocument/2006/relationships/image" Target="../media/image751.png"/><Relationship Id="rId686" Type="http://schemas.openxmlformats.org/officeDocument/2006/relationships/image" Target="../media/image854.png"/><Relationship Id="rId893" Type="http://schemas.openxmlformats.org/officeDocument/2006/relationships/customXml" Target="../ink/ink1439.xml"/><Relationship Id="rId339" Type="http://schemas.openxmlformats.org/officeDocument/2006/relationships/image" Target="../media/image683.png"/><Relationship Id="rId546" Type="http://schemas.openxmlformats.org/officeDocument/2006/relationships/image" Target="../media/image784.png"/><Relationship Id="rId753" Type="http://schemas.openxmlformats.org/officeDocument/2006/relationships/customXml" Target="../ink/ink1369.xml"/><Relationship Id="rId1176" Type="http://schemas.openxmlformats.org/officeDocument/2006/relationships/image" Target="../media/image1099.png"/><Relationship Id="rId101" Type="http://schemas.openxmlformats.org/officeDocument/2006/relationships/image" Target="../media/image564.png"/><Relationship Id="rId406" Type="http://schemas.openxmlformats.org/officeDocument/2006/relationships/customXml" Target="../ink/ink1195.xml"/><Relationship Id="rId960" Type="http://schemas.openxmlformats.org/officeDocument/2006/relationships/image" Target="../media/image991.png"/><Relationship Id="rId1036" Type="http://schemas.openxmlformats.org/officeDocument/2006/relationships/image" Target="../media/image1029.png"/><Relationship Id="rId1243" Type="http://schemas.openxmlformats.org/officeDocument/2006/relationships/customXml" Target="../ink/ink1614.xml"/><Relationship Id="rId613" Type="http://schemas.openxmlformats.org/officeDocument/2006/relationships/customXml" Target="../ink/ink1299.xml"/><Relationship Id="rId820" Type="http://schemas.openxmlformats.org/officeDocument/2006/relationships/image" Target="../media/image921.png"/><Relationship Id="rId918" Type="http://schemas.openxmlformats.org/officeDocument/2006/relationships/image" Target="../media/image970.png"/><Relationship Id="rId1103" Type="http://schemas.openxmlformats.org/officeDocument/2006/relationships/customXml" Target="../ink/ink1544.xml"/><Relationship Id="rId47" Type="http://schemas.openxmlformats.org/officeDocument/2006/relationships/image" Target="../media/image537.png"/><Relationship Id="rId196" Type="http://schemas.openxmlformats.org/officeDocument/2006/relationships/customXml" Target="../ink/ink1090.xml"/><Relationship Id="rId263" Type="http://schemas.openxmlformats.org/officeDocument/2006/relationships/image" Target="../media/image645.png"/><Relationship Id="rId470" Type="http://schemas.openxmlformats.org/officeDocument/2006/relationships/customXml" Target="../ink/ink1227.xml"/><Relationship Id="rId123" Type="http://schemas.openxmlformats.org/officeDocument/2006/relationships/image" Target="../media/image575.png"/><Relationship Id="rId330" Type="http://schemas.openxmlformats.org/officeDocument/2006/relationships/customXml" Target="../ink/ink1157.xml"/><Relationship Id="rId568" Type="http://schemas.openxmlformats.org/officeDocument/2006/relationships/image" Target="../media/image795.png"/><Relationship Id="rId775" Type="http://schemas.openxmlformats.org/officeDocument/2006/relationships/customXml" Target="../ink/ink1380.xml"/><Relationship Id="rId982" Type="http://schemas.openxmlformats.org/officeDocument/2006/relationships/image" Target="../media/image1002.png"/><Relationship Id="rId1198" Type="http://schemas.openxmlformats.org/officeDocument/2006/relationships/image" Target="../media/image1110.png"/><Relationship Id="rId428" Type="http://schemas.openxmlformats.org/officeDocument/2006/relationships/customXml" Target="../ink/ink1206.xml"/><Relationship Id="rId635" Type="http://schemas.openxmlformats.org/officeDocument/2006/relationships/customXml" Target="../ink/ink1310.xml"/><Relationship Id="rId842" Type="http://schemas.openxmlformats.org/officeDocument/2006/relationships/image" Target="../media/image932.png"/><Relationship Id="rId1058" Type="http://schemas.openxmlformats.org/officeDocument/2006/relationships/image" Target="../media/image1040.png"/><Relationship Id="rId1265" Type="http://schemas.openxmlformats.org/officeDocument/2006/relationships/customXml" Target="../ink/ink1625.xml"/><Relationship Id="rId702" Type="http://schemas.openxmlformats.org/officeDocument/2006/relationships/image" Target="../media/image862.png"/><Relationship Id="rId1125" Type="http://schemas.openxmlformats.org/officeDocument/2006/relationships/customXml" Target="../ink/ink1555.xml"/><Relationship Id="rId69" Type="http://schemas.openxmlformats.org/officeDocument/2006/relationships/image" Target="../media/image548.png"/><Relationship Id="rId285" Type="http://schemas.openxmlformats.org/officeDocument/2006/relationships/image" Target="../media/image656.png"/><Relationship Id="rId492" Type="http://schemas.openxmlformats.org/officeDocument/2006/relationships/customXml" Target="../ink/ink1238.xml"/><Relationship Id="rId797" Type="http://schemas.openxmlformats.org/officeDocument/2006/relationships/customXml" Target="../ink/ink1391.xml"/><Relationship Id="rId145" Type="http://schemas.openxmlformats.org/officeDocument/2006/relationships/image" Target="../media/image586.png"/><Relationship Id="rId352" Type="http://schemas.openxmlformats.org/officeDocument/2006/relationships/customXml" Target="../ink/ink1168.xml"/><Relationship Id="rId1287" Type="http://schemas.openxmlformats.org/officeDocument/2006/relationships/customXml" Target="../ink/ink1636.xml"/><Relationship Id="rId212" Type="http://schemas.openxmlformats.org/officeDocument/2006/relationships/customXml" Target="../ink/ink1098.xml"/><Relationship Id="rId657" Type="http://schemas.openxmlformats.org/officeDocument/2006/relationships/customXml" Target="../ink/ink1321.xml"/><Relationship Id="rId864" Type="http://schemas.openxmlformats.org/officeDocument/2006/relationships/image" Target="../media/image943.png"/><Relationship Id="rId517" Type="http://schemas.openxmlformats.org/officeDocument/2006/relationships/image" Target="../media/image770.png"/><Relationship Id="rId724" Type="http://schemas.openxmlformats.org/officeDocument/2006/relationships/image" Target="../media/image873.png"/><Relationship Id="rId931" Type="http://schemas.openxmlformats.org/officeDocument/2006/relationships/customXml" Target="../ink/ink1458.xml"/><Relationship Id="rId1147" Type="http://schemas.openxmlformats.org/officeDocument/2006/relationships/customXml" Target="../ink/ink1566.xml"/><Relationship Id="rId60" Type="http://schemas.openxmlformats.org/officeDocument/2006/relationships/customXml" Target="../ink/ink1022.xml"/><Relationship Id="rId1007" Type="http://schemas.openxmlformats.org/officeDocument/2006/relationships/customXml" Target="../ink/ink1496.xml"/><Relationship Id="rId1214" Type="http://schemas.openxmlformats.org/officeDocument/2006/relationships/image" Target="../media/image1118.png"/><Relationship Id="rId18" Type="http://schemas.openxmlformats.org/officeDocument/2006/relationships/customXml" Target="../ink/ink1001.xml"/><Relationship Id="rId167" Type="http://schemas.openxmlformats.org/officeDocument/2006/relationships/image" Target="../media/image597.png"/><Relationship Id="rId374" Type="http://schemas.openxmlformats.org/officeDocument/2006/relationships/customXml" Target="../ink/ink1179.xml"/><Relationship Id="rId581" Type="http://schemas.openxmlformats.org/officeDocument/2006/relationships/customXml" Target="../ink/ink1283.xml"/><Relationship Id="rId234" Type="http://schemas.openxmlformats.org/officeDocument/2006/relationships/customXml" Target="../ink/ink1109.xml"/><Relationship Id="rId679" Type="http://schemas.openxmlformats.org/officeDocument/2006/relationships/customXml" Target="../ink/ink1332.xml"/><Relationship Id="rId886" Type="http://schemas.openxmlformats.org/officeDocument/2006/relationships/image" Target="../media/image954.png"/><Relationship Id="rId2" Type="http://schemas.openxmlformats.org/officeDocument/2006/relationships/notesSlide" Target="../notesSlides/notesSlide7.xml"/><Relationship Id="rId441" Type="http://schemas.openxmlformats.org/officeDocument/2006/relationships/image" Target="../media/image732.png"/><Relationship Id="rId539" Type="http://schemas.openxmlformats.org/officeDocument/2006/relationships/customXml" Target="../ink/ink1262.xml"/><Relationship Id="rId746" Type="http://schemas.openxmlformats.org/officeDocument/2006/relationships/image" Target="../media/image884.png"/><Relationship Id="rId1071" Type="http://schemas.openxmlformats.org/officeDocument/2006/relationships/customXml" Target="../ink/ink1528.xml"/><Relationship Id="rId1169" Type="http://schemas.openxmlformats.org/officeDocument/2006/relationships/customXml" Target="../ink/ink1577.xml"/><Relationship Id="rId301" Type="http://schemas.openxmlformats.org/officeDocument/2006/relationships/image" Target="../media/image664.png"/><Relationship Id="rId953" Type="http://schemas.openxmlformats.org/officeDocument/2006/relationships/customXml" Target="../ink/ink1469.xml"/><Relationship Id="rId1029" Type="http://schemas.openxmlformats.org/officeDocument/2006/relationships/customXml" Target="../ink/ink1507.xml"/><Relationship Id="rId1236" Type="http://schemas.openxmlformats.org/officeDocument/2006/relationships/image" Target="../media/image1129.png"/><Relationship Id="rId82" Type="http://schemas.openxmlformats.org/officeDocument/2006/relationships/customXml" Target="../ink/ink1033.xml"/><Relationship Id="rId606" Type="http://schemas.openxmlformats.org/officeDocument/2006/relationships/image" Target="../media/image814.png"/><Relationship Id="rId813" Type="http://schemas.openxmlformats.org/officeDocument/2006/relationships/customXml" Target="../ink/ink1399.xml"/><Relationship Id="rId1303" Type="http://schemas.openxmlformats.org/officeDocument/2006/relationships/customXml" Target="../ink/ink1644.xml"/><Relationship Id="rId189" Type="http://schemas.openxmlformats.org/officeDocument/2006/relationships/image" Target="../media/image608.png"/><Relationship Id="rId396" Type="http://schemas.openxmlformats.org/officeDocument/2006/relationships/customXml" Target="../ink/ink1190.xml"/><Relationship Id="rId256" Type="http://schemas.openxmlformats.org/officeDocument/2006/relationships/customXml" Target="../ink/ink1120.xml"/><Relationship Id="rId463" Type="http://schemas.openxmlformats.org/officeDocument/2006/relationships/image" Target="../media/image743.png"/><Relationship Id="rId670" Type="http://schemas.openxmlformats.org/officeDocument/2006/relationships/image" Target="../media/image846.png"/><Relationship Id="rId1093" Type="http://schemas.openxmlformats.org/officeDocument/2006/relationships/customXml" Target="../ink/ink1539.xml"/><Relationship Id="rId116" Type="http://schemas.openxmlformats.org/officeDocument/2006/relationships/customXml" Target="../ink/ink1050.xml"/><Relationship Id="rId323" Type="http://schemas.openxmlformats.org/officeDocument/2006/relationships/image" Target="../media/image675.png"/><Relationship Id="rId530" Type="http://schemas.openxmlformats.org/officeDocument/2006/relationships/image" Target="../media/image776.png"/><Relationship Id="rId768" Type="http://schemas.openxmlformats.org/officeDocument/2006/relationships/image" Target="../media/image895.png"/><Relationship Id="rId975" Type="http://schemas.openxmlformats.org/officeDocument/2006/relationships/customXml" Target="../ink/ink1480.xml"/><Relationship Id="rId1160" Type="http://schemas.openxmlformats.org/officeDocument/2006/relationships/image" Target="../media/image1091.png"/><Relationship Id="rId628" Type="http://schemas.openxmlformats.org/officeDocument/2006/relationships/image" Target="../media/image825.png"/><Relationship Id="rId835" Type="http://schemas.openxmlformats.org/officeDocument/2006/relationships/customXml" Target="../ink/ink1410.xml"/><Relationship Id="rId1258" Type="http://schemas.openxmlformats.org/officeDocument/2006/relationships/image" Target="../media/image1140.png"/><Relationship Id="rId1020" Type="http://schemas.openxmlformats.org/officeDocument/2006/relationships/image" Target="../media/image1021.png"/><Relationship Id="rId1118" Type="http://schemas.openxmlformats.org/officeDocument/2006/relationships/image" Target="../media/image1070.png"/><Relationship Id="rId902" Type="http://schemas.openxmlformats.org/officeDocument/2006/relationships/image" Target="../media/image962.png"/><Relationship Id="rId31" Type="http://schemas.openxmlformats.org/officeDocument/2006/relationships/image" Target="../media/image529.png"/><Relationship Id="rId180" Type="http://schemas.openxmlformats.org/officeDocument/2006/relationships/customXml" Target="../ink/ink1082.xml"/><Relationship Id="rId278" Type="http://schemas.openxmlformats.org/officeDocument/2006/relationships/customXml" Target="../ink/ink1131.xml"/><Relationship Id="rId485" Type="http://schemas.openxmlformats.org/officeDocument/2006/relationships/image" Target="../media/image754.png"/><Relationship Id="rId692" Type="http://schemas.openxmlformats.org/officeDocument/2006/relationships/image" Target="../media/image857.png"/><Relationship Id="rId138" Type="http://schemas.openxmlformats.org/officeDocument/2006/relationships/customXml" Target="../ink/ink1061.xml"/><Relationship Id="rId345" Type="http://schemas.openxmlformats.org/officeDocument/2006/relationships/image" Target="../media/image686.png"/><Relationship Id="rId552" Type="http://schemas.openxmlformats.org/officeDocument/2006/relationships/image" Target="../media/image787.png"/><Relationship Id="rId997" Type="http://schemas.openxmlformats.org/officeDocument/2006/relationships/customXml" Target="../ink/ink1491.xml"/><Relationship Id="rId1182" Type="http://schemas.openxmlformats.org/officeDocument/2006/relationships/image" Target="../media/image1102.png"/><Relationship Id="rId205" Type="http://schemas.openxmlformats.org/officeDocument/2006/relationships/image" Target="../media/image616.png"/><Relationship Id="rId412" Type="http://schemas.openxmlformats.org/officeDocument/2006/relationships/customXml" Target="../ink/ink1198.xml"/><Relationship Id="rId857" Type="http://schemas.openxmlformats.org/officeDocument/2006/relationships/customXml" Target="../ink/ink1421.xml"/><Relationship Id="rId1042" Type="http://schemas.openxmlformats.org/officeDocument/2006/relationships/image" Target="../media/image1032.png"/><Relationship Id="rId717" Type="http://schemas.openxmlformats.org/officeDocument/2006/relationships/customXml" Target="../ink/ink1351.xml"/><Relationship Id="rId924" Type="http://schemas.openxmlformats.org/officeDocument/2006/relationships/image" Target="../media/image973.png"/><Relationship Id="rId53" Type="http://schemas.openxmlformats.org/officeDocument/2006/relationships/image" Target="../media/image540.png"/><Relationship Id="rId1207" Type="http://schemas.openxmlformats.org/officeDocument/2006/relationships/customXml" Target="../ink/ink1596.xml"/></Relationships>
</file>

<file path=ppt/slides/_rels/slide8.xml.rels><?xml version="1.0" encoding="UTF-8" standalone="yes"?>
<Relationships xmlns="http://schemas.openxmlformats.org/package/2006/relationships"><Relationship Id="rId117" Type="http://schemas.openxmlformats.org/officeDocument/2006/relationships/image" Target="../media/image1204.png"/><Relationship Id="rId299" Type="http://schemas.openxmlformats.org/officeDocument/2006/relationships/image" Target="../media/image1295.png"/><Relationship Id="rId21" Type="http://schemas.openxmlformats.org/officeDocument/2006/relationships/image" Target="../media/image11560.png"/><Relationship Id="rId63" Type="http://schemas.openxmlformats.org/officeDocument/2006/relationships/image" Target="../media/image1177.png"/><Relationship Id="rId159" Type="http://schemas.openxmlformats.org/officeDocument/2006/relationships/image" Target="../media/image1225.png"/><Relationship Id="rId170" Type="http://schemas.openxmlformats.org/officeDocument/2006/relationships/customXml" Target="../ink/ink1730.xml"/><Relationship Id="rId226" Type="http://schemas.openxmlformats.org/officeDocument/2006/relationships/customXml" Target="../ink/ink1758.xml"/><Relationship Id="rId268" Type="http://schemas.openxmlformats.org/officeDocument/2006/relationships/customXml" Target="../ink/ink1779.xml"/><Relationship Id="rId32" Type="http://schemas.openxmlformats.org/officeDocument/2006/relationships/customXml" Target="../ink/ink1661.xml"/><Relationship Id="rId74" Type="http://schemas.openxmlformats.org/officeDocument/2006/relationships/customXml" Target="../ink/ink1682.xml"/><Relationship Id="rId128" Type="http://schemas.openxmlformats.org/officeDocument/2006/relationships/customXml" Target="../ink/ink1709.xml"/><Relationship Id="rId5" Type="http://schemas.openxmlformats.org/officeDocument/2006/relationships/image" Target="../media/image11480.png"/><Relationship Id="rId181" Type="http://schemas.openxmlformats.org/officeDocument/2006/relationships/image" Target="../media/image1236.png"/><Relationship Id="rId237" Type="http://schemas.openxmlformats.org/officeDocument/2006/relationships/image" Target="../media/image1264.png"/><Relationship Id="rId279" Type="http://schemas.openxmlformats.org/officeDocument/2006/relationships/image" Target="../media/image1285.png"/><Relationship Id="rId43" Type="http://schemas.openxmlformats.org/officeDocument/2006/relationships/image" Target="../media/image1167.png"/><Relationship Id="rId139" Type="http://schemas.openxmlformats.org/officeDocument/2006/relationships/image" Target="../media/image1215.png"/><Relationship Id="rId290" Type="http://schemas.openxmlformats.org/officeDocument/2006/relationships/customXml" Target="../ink/ink1790.xml"/><Relationship Id="rId85" Type="http://schemas.openxmlformats.org/officeDocument/2006/relationships/image" Target="../media/image1188.png"/><Relationship Id="rId150" Type="http://schemas.openxmlformats.org/officeDocument/2006/relationships/customXml" Target="../ink/ink1720.xml"/><Relationship Id="rId192" Type="http://schemas.openxmlformats.org/officeDocument/2006/relationships/customXml" Target="../ink/ink1741.xml"/><Relationship Id="rId206" Type="http://schemas.openxmlformats.org/officeDocument/2006/relationships/customXml" Target="../ink/ink1748.xml"/><Relationship Id="rId248" Type="http://schemas.openxmlformats.org/officeDocument/2006/relationships/customXml" Target="../ink/ink1769.xml"/><Relationship Id="rId12" Type="http://schemas.openxmlformats.org/officeDocument/2006/relationships/customXml" Target="../ink/ink1651.xml"/><Relationship Id="rId108" Type="http://schemas.openxmlformats.org/officeDocument/2006/relationships/customXml" Target="../ink/ink1699.xml"/><Relationship Id="rId54" Type="http://schemas.openxmlformats.org/officeDocument/2006/relationships/customXml" Target="../ink/ink1672.xml"/><Relationship Id="rId96" Type="http://schemas.openxmlformats.org/officeDocument/2006/relationships/customXml" Target="../ink/ink1693.xml"/><Relationship Id="rId161" Type="http://schemas.openxmlformats.org/officeDocument/2006/relationships/image" Target="../media/image1226.png"/><Relationship Id="rId217" Type="http://schemas.openxmlformats.org/officeDocument/2006/relationships/image" Target="../media/image1254.png"/><Relationship Id="rId6" Type="http://schemas.openxmlformats.org/officeDocument/2006/relationships/customXml" Target="../ink/ink1648.xml"/><Relationship Id="rId238" Type="http://schemas.openxmlformats.org/officeDocument/2006/relationships/customXml" Target="../ink/ink1764.xml"/><Relationship Id="rId259" Type="http://schemas.openxmlformats.org/officeDocument/2006/relationships/image" Target="../media/image1275.png"/><Relationship Id="rId23" Type="http://schemas.openxmlformats.org/officeDocument/2006/relationships/image" Target="../media/image11570.png"/><Relationship Id="rId119" Type="http://schemas.openxmlformats.org/officeDocument/2006/relationships/image" Target="../media/image1205.png"/><Relationship Id="rId270" Type="http://schemas.openxmlformats.org/officeDocument/2006/relationships/customXml" Target="../ink/ink1780.xml"/><Relationship Id="rId291" Type="http://schemas.openxmlformats.org/officeDocument/2006/relationships/image" Target="../media/image1291.png"/><Relationship Id="rId44" Type="http://schemas.openxmlformats.org/officeDocument/2006/relationships/customXml" Target="../ink/ink1667.xml"/><Relationship Id="rId65" Type="http://schemas.openxmlformats.org/officeDocument/2006/relationships/image" Target="../media/image1178.png"/><Relationship Id="rId86" Type="http://schemas.openxmlformats.org/officeDocument/2006/relationships/customXml" Target="../ink/ink1688.xml"/><Relationship Id="rId130" Type="http://schemas.openxmlformats.org/officeDocument/2006/relationships/customXml" Target="../ink/ink1710.xml"/><Relationship Id="rId151" Type="http://schemas.openxmlformats.org/officeDocument/2006/relationships/image" Target="../media/image1221.png"/><Relationship Id="rId172" Type="http://schemas.openxmlformats.org/officeDocument/2006/relationships/customXml" Target="../ink/ink1731.xml"/><Relationship Id="rId193" Type="http://schemas.openxmlformats.org/officeDocument/2006/relationships/image" Target="../media/image1242.png"/><Relationship Id="rId207" Type="http://schemas.openxmlformats.org/officeDocument/2006/relationships/image" Target="../media/image1249.png"/><Relationship Id="rId228" Type="http://schemas.openxmlformats.org/officeDocument/2006/relationships/customXml" Target="../ink/ink1759.xml"/><Relationship Id="rId249" Type="http://schemas.openxmlformats.org/officeDocument/2006/relationships/image" Target="../media/image1270.png"/><Relationship Id="rId13" Type="http://schemas.openxmlformats.org/officeDocument/2006/relationships/image" Target="../media/image11520.png"/><Relationship Id="rId109" Type="http://schemas.openxmlformats.org/officeDocument/2006/relationships/image" Target="../media/image1200.png"/><Relationship Id="rId260" Type="http://schemas.openxmlformats.org/officeDocument/2006/relationships/customXml" Target="../ink/ink1775.xml"/><Relationship Id="rId281" Type="http://schemas.openxmlformats.org/officeDocument/2006/relationships/image" Target="../media/image1286.png"/><Relationship Id="rId34" Type="http://schemas.openxmlformats.org/officeDocument/2006/relationships/customXml" Target="../ink/ink1662.xml"/><Relationship Id="rId55" Type="http://schemas.openxmlformats.org/officeDocument/2006/relationships/image" Target="../media/image1173.png"/><Relationship Id="rId76" Type="http://schemas.openxmlformats.org/officeDocument/2006/relationships/customXml" Target="../ink/ink1683.xml"/><Relationship Id="rId97" Type="http://schemas.openxmlformats.org/officeDocument/2006/relationships/image" Target="../media/image1194.png"/><Relationship Id="rId120" Type="http://schemas.openxmlformats.org/officeDocument/2006/relationships/customXml" Target="../ink/ink1705.xml"/><Relationship Id="rId141" Type="http://schemas.openxmlformats.org/officeDocument/2006/relationships/image" Target="../media/image1216.png"/><Relationship Id="rId7" Type="http://schemas.openxmlformats.org/officeDocument/2006/relationships/image" Target="../media/image11490.png"/><Relationship Id="rId162" Type="http://schemas.openxmlformats.org/officeDocument/2006/relationships/customXml" Target="../ink/ink1726.xml"/><Relationship Id="rId183" Type="http://schemas.openxmlformats.org/officeDocument/2006/relationships/image" Target="../media/image1237.png"/><Relationship Id="rId218" Type="http://schemas.openxmlformats.org/officeDocument/2006/relationships/customXml" Target="../ink/ink1754.xml"/><Relationship Id="rId239" Type="http://schemas.openxmlformats.org/officeDocument/2006/relationships/image" Target="../media/image1265.png"/><Relationship Id="rId250" Type="http://schemas.openxmlformats.org/officeDocument/2006/relationships/customXml" Target="../ink/ink1770.xml"/><Relationship Id="rId271" Type="http://schemas.openxmlformats.org/officeDocument/2006/relationships/image" Target="../media/image1281.png"/><Relationship Id="rId292" Type="http://schemas.openxmlformats.org/officeDocument/2006/relationships/customXml" Target="../ink/ink1791.xml"/><Relationship Id="rId24" Type="http://schemas.openxmlformats.org/officeDocument/2006/relationships/customXml" Target="../ink/ink1657.xml"/><Relationship Id="rId45" Type="http://schemas.openxmlformats.org/officeDocument/2006/relationships/image" Target="../media/image1168.png"/><Relationship Id="rId66" Type="http://schemas.openxmlformats.org/officeDocument/2006/relationships/customXml" Target="../ink/ink1678.xml"/><Relationship Id="rId87" Type="http://schemas.openxmlformats.org/officeDocument/2006/relationships/image" Target="../media/image1189.png"/><Relationship Id="rId110" Type="http://schemas.openxmlformats.org/officeDocument/2006/relationships/customXml" Target="../ink/ink1700.xml"/><Relationship Id="rId131" Type="http://schemas.openxmlformats.org/officeDocument/2006/relationships/image" Target="../media/image1211.png"/><Relationship Id="rId152" Type="http://schemas.openxmlformats.org/officeDocument/2006/relationships/customXml" Target="../ink/ink1721.xml"/><Relationship Id="rId173" Type="http://schemas.openxmlformats.org/officeDocument/2006/relationships/image" Target="../media/image1232.png"/><Relationship Id="rId194" Type="http://schemas.openxmlformats.org/officeDocument/2006/relationships/customXml" Target="../ink/ink1742.xml"/><Relationship Id="rId208" Type="http://schemas.openxmlformats.org/officeDocument/2006/relationships/customXml" Target="../ink/ink1749.xml"/><Relationship Id="rId229" Type="http://schemas.openxmlformats.org/officeDocument/2006/relationships/image" Target="../media/image1260.png"/><Relationship Id="rId240" Type="http://schemas.openxmlformats.org/officeDocument/2006/relationships/customXml" Target="../ink/ink1765.xml"/><Relationship Id="rId261" Type="http://schemas.openxmlformats.org/officeDocument/2006/relationships/image" Target="../media/image1276.png"/><Relationship Id="rId14" Type="http://schemas.openxmlformats.org/officeDocument/2006/relationships/customXml" Target="../ink/ink1652.xml"/><Relationship Id="rId35" Type="http://schemas.openxmlformats.org/officeDocument/2006/relationships/image" Target="../media/image11630.png"/><Relationship Id="rId56" Type="http://schemas.openxmlformats.org/officeDocument/2006/relationships/customXml" Target="../ink/ink1673.xml"/><Relationship Id="rId77" Type="http://schemas.openxmlformats.org/officeDocument/2006/relationships/image" Target="../media/image1184.png"/><Relationship Id="rId100" Type="http://schemas.openxmlformats.org/officeDocument/2006/relationships/customXml" Target="../ink/ink1695.xml"/><Relationship Id="rId282" Type="http://schemas.openxmlformats.org/officeDocument/2006/relationships/customXml" Target="../ink/ink1786.xml"/><Relationship Id="rId8" Type="http://schemas.openxmlformats.org/officeDocument/2006/relationships/customXml" Target="../ink/ink1649.xml"/><Relationship Id="rId98" Type="http://schemas.openxmlformats.org/officeDocument/2006/relationships/customXml" Target="../ink/ink1694.xml"/><Relationship Id="rId121" Type="http://schemas.openxmlformats.org/officeDocument/2006/relationships/image" Target="../media/image1206.png"/><Relationship Id="rId142" Type="http://schemas.openxmlformats.org/officeDocument/2006/relationships/customXml" Target="../ink/ink1716.xml"/><Relationship Id="rId163" Type="http://schemas.openxmlformats.org/officeDocument/2006/relationships/image" Target="../media/image1227.png"/><Relationship Id="rId184" Type="http://schemas.openxmlformats.org/officeDocument/2006/relationships/customXml" Target="../ink/ink1737.xml"/><Relationship Id="rId219" Type="http://schemas.openxmlformats.org/officeDocument/2006/relationships/image" Target="../media/image1255.png"/><Relationship Id="rId230" Type="http://schemas.openxmlformats.org/officeDocument/2006/relationships/customXml" Target="../ink/ink1760.xml"/><Relationship Id="rId251" Type="http://schemas.openxmlformats.org/officeDocument/2006/relationships/image" Target="../media/image1271.png"/><Relationship Id="rId25" Type="http://schemas.openxmlformats.org/officeDocument/2006/relationships/image" Target="../media/image11580.png"/><Relationship Id="rId46" Type="http://schemas.openxmlformats.org/officeDocument/2006/relationships/customXml" Target="../ink/ink1668.xml"/><Relationship Id="rId67" Type="http://schemas.openxmlformats.org/officeDocument/2006/relationships/image" Target="../media/image1179.png"/><Relationship Id="rId272" Type="http://schemas.openxmlformats.org/officeDocument/2006/relationships/customXml" Target="../ink/ink1781.xml"/><Relationship Id="rId293" Type="http://schemas.openxmlformats.org/officeDocument/2006/relationships/image" Target="../media/image1292.png"/><Relationship Id="rId88" Type="http://schemas.openxmlformats.org/officeDocument/2006/relationships/customXml" Target="../ink/ink1689.xml"/><Relationship Id="rId111" Type="http://schemas.openxmlformats.org/officeDocument/2006/relationships/image" Target="../media/image1201.png"/><Relationship Id="rId132" Type="http://schemas.openxmlformats.org/officeDocument/2006/relationships/customXml" Target="../ink/ink1711.xml"/><Relationship Id="rId153" Type="http://schemas.openxmlformats.org/officeDocument/2006/relationships/image" Target="../media/image1222.png"/><Relationship Id="rId174" Type="http://schemas.openxmlformats.org/officeDocument/2006/relationships/customXml" Target="../ink/ink1732.xml"/><Relationship Id="rId195" Type="http://schemas.openxmlformats.org/officeDocument/2006/relationships/image" Target="../media/image1243.png"/><Relationship Id="rId209" Type="http://schemas.openxmlformats.org/officeDocument/2006/relationships/image" Target="../media/image1250.png"/><Relationship Id="rId220" Type="http://schemas.openxmlformats.org/officeDocument/2006/relationships/customXml" Target="../ink/ink1755.xml"/><Relationship Id="rId241" Type="http://schemas.openxmlformats.org/officeDocument/2006/relationships/image" Target="../media/image1266.png"/><Relationship Id="rId15" Type="http://schemas.openxmlformats.org/officeDocument/2006/relationships/image" Target="../media/image11530.png"/><Relationship Id="rId36" Type="http://schemas.openxmlformats.org/officeDocument/2006/relationships/customXml" Target="../ink/ink1663.xml"/><Relationship Id="rId57" Type="http://schemas.openxmlformats.org/officeDocument/2006/relationships/image" Target="../media/image1174.png"/><Relationship Id="rId262" Type="http://schemas.openxmlformats.org/officeDocument/2006/relationships/customXml" Target="../ink/ink1776.xml"/><Relationship Id="rId283" Type="http://schemas.openxmlformats.org/officeDocument/2006/relationships/image" Target="../media/image1287.png"/><Relationship Id="rId78" Type="http://schemas.openxmlformats.org/officeDocument/2006/relationships/customXml" Target="../ink/ink1684.xml"/><Relationship Id="rId99" Type="http://schemas.openxmlformats.org/officeDocument/2006/relationships/image" Target="../media/image1195.png"/><Relationship Id="rId101" Type="http://schemas.openxmlformats.org/officeDocument/2006/relationships/image" Target="../media/image1196.png"/><Relationship Id="rId122" Type="http://schemas.openxmlformats.org/officeDocument/2006/relationships/customXml" Target="../ink/ink1706.xml"/><Relationship Id="rId143" Type="http://schemas.openxmlformats.org/officeDocument/2006/relationships/image" Target="../media/image1217.png"/><Relationship Id="rId164" Type="http://schemas.openxmlformats.org/officeDocument/2006/relationships/customXml" Target="../ink/ink1727.xml"/><Relationship Id="rId185" Type="http://schemas.openxmlformats.org/officeDocument/2006/relationships/image" Target="../media/image1238.png"/><Relationship Id="rId9" Type="http://schemas.openxmlformats.org/officeDocument/2006/relationships/image" Target="../media/image11500.png"/><Relationship Id="rId210" Type="http://schemas.openxmlformats.org/officeDocument/2006/relationships/customXml" Target="../ink/ink1750.xml"/><Relationship Id="rId26" Type="http://schemas.openxmlformats.org/officeDocument/2006/relationships/customXml" Target="../ink/ink1658.xml"/><Relationship Id="rId231" Type="http://schemas.openxmlformats.org/officeDocument/2006/relationships/image" Target="../media/image1261.png"/><Relationship Id="rId252" Type="http://schemas.openxmlformats.org/officeDocument/2006/relationships/customXml" Target="../ink/ink1771.xml"/><Relationship Id="rId273" Type="http://schemas.openxmlformats.org/officeDocument/2006/relationships/image" Target="../media/image1282.png"/><Relationship Id="rId294" Type="http://schemas.openxmlformats.org/officeDocument/2006/relationships/customXml" Target="../ink/ink1792.xml"/><Relationship Id="rId47" Type="http://schemas.openxmlformats.org/officeDocument/2006/relationships/image" Target="../media/image1169.png"/><Relationship Id="rId68" Type="http://schemas.openxmlformats.org/officeDocument/2006/relationships/customXml" Target="../ink/ink1679.xml"/><Relationship Id="rId89" Type="http://schemas.openxmlformats.org/officeDocument/2006/relationships/image" Target="../media/image1190.png"/><Relationship Id="rId112" Type="http://schemas.openxmlformats.org/officeDocument/2006/relationships/customXml" Target="../ink/ink1701.xml"/><Relationship Id="rId133" Type="http://schemas.openxmlformats.org/officeDocument/2006/relationships/image" Target="../media/image1212.png"/><Relationship Id="rId154" Type="http://schemas.openxmlformats.org/officeDocument/2006/relationships/customXml" Target="../ink/ink1722.xml"/><Relationship Id="rId175" Type="http://schemas.openxmlformats.org/officeDocument/2006/relationships/image" Target="../media/image1233.png"/><Relationship Id="rId196" Type="http://schemas.openxmlformats.org/officeDocument/2006/relationships/customXml" Target="../ink/ink1743.xml"/><Relationship Id="rId200" Type="http://schemas.openxmlformats.org/officeDocument/2006/relationships/customXml" Target="../ink/ink1745.xml"/><Relationship Id="rId16" Type="http://schemas.openxmlformats.org/officeDocument/2006/relationships/customXml" Target="../ink/ink1653.xml"/><Relationship Id="rId221" Type="http://schemas.openxmlformats.org/officeDocument/2006/relationships/image" Target="../media/image1256.png"/><Relationship Id="rId242" Type="http://schemas.openxmlformats.org/officeDocument/2006/relationships/customXml" Target="../ink/ink1766.xml"/><Relationship Id="rId263" Type="http://schemas.openxmlformats.org/officeDocument/2006/relationships/image" Target="../media/image1277.png"/><Relationship Id="rId284" Type="http://schemas.openxmlformats.org/officeDocument/2006/relationships/customXml" Target="../ink/ink1787.xml"/><Relationship Id="rId37" Type="http://schemas.openxmlformats.org/officeDocument/2006/relationships/image" Target="../media/image11640.png"/><Relationship Id="rId58" Type="http://schemas.openxmlformats.org/officeDocument/2006/relationships/customXml" Target="../ink/ink1674.xml"/><Relationship Id="rId79" Type="http://schemas.openxmlformats.org/officeDocument/2006/relationships/image" Target="../media/image1185.png"/><Relationship Id="rId102" Type="http://schemas.openxmlformats.org/officeDocument/2006/relationships/customXml" Target="../ink/ink1696.xml"/><Relationship Id="rId123" Type="http://schemas.openxmlformats.org/officeDocument/2006/relationships/image" Target="../media/image1207.png"/><Relationship Id="rId144" Type="http://schemas.openxmlformats.org/officeDocument/2006/relationships/customXml" Target="../ink/ink1717.xml"/><Relationship Id="rId90" Type="http://schemas.openxmlformats.org/officeDocument/2006/relationships/customXml" Target="../ink/ink1690.xml"/><Relationship Id="rId165" Type="http://schemas.openxmlformats.org/officeDocument/2006/relationships/image" Target="../media/image1228.png"/><Relationship Id="rId186" Type="http://schemas.openxmlformats.org/officeDocument/2006/relationships/customXml" Target="../ink/ink1738.xml"/><Relationship Id="rId211" Type="http://schemas.openxmlformats.org/officeDocument/2006/relationships/image" Target="../media/image1251.png"/><Relationship Id="rId232" Type="http://schemas.openxmlformats.org/officeDocument/2006/relationships/customXml" Target="../ink/ink1761.xml"/><Relationship Id="rId253" Type="http://schemas.openxmlformats.org/officeDocument/2006/relationships/image" Target="../media/image1272.png"/><Relationship Id="rId274" Type="http://schemas.openxmlformats.org/officeDocument/2006/relationships/customXml" Target="../ink/ink1782.xml"/><Relationship Id="rId295" Type="http://schemas.openxmlformats.org/officeDocument/2006/relationships/image" Target="../media/image1293.png"/><Relationship Id="rId27" Type="http://schemas.openxmlformats.org/officeDocument/2006/relationships/image" Target="../media/image11590.png"/><Relationship Id="rId48" Type="http://schemas.openxmlformats.org/officeDocument/2006/relationships/customXml" Target="../ink/ink1669.xml"/><Relationship Id="rId69" Type="http://schemas.openxmlformats.org/officeDocument/2006/relationships/image" Target="../media/image1180.png"/><Relationship Id="rId113" Type="http://schemas.openxmlformats.org/officeDocument/2006/relationships/image" Target="../media/image1202.png"/><Relationship Id="rId134" Type="http://schemas.openxmlformats.org/officeDocument/2006/relationships/customXml" Target="../ink/ink1712.xml"/><Relationship Id="rId80" Type="http://schemas.openxmlformats.org/officeDocument/2006/relationships/customXml" Target="../ink/ink1685.xml"/><Relationship Id="rId155" Type="http://schemas.openxmlformats.org/officeDocument/2006/relationships/image" Target="../media/image1223.png"/><Relationship Id="rId176" Type="http://schemas.openxmlformats.org/officeDocument/2006/relationships/customXml" Target="../ink/ink1733.xml"/><Relationship Id="rId197" Type="http://schemas.openxmlformats.org/officeDocument/2006/relationships/image" Target="../media/image1244.png"/><Relationship Id="rId201" Type="http://schemas.openxmlformats.org/officeDocument/2006/relationships/image" Target="../media/image1246.png"/><Relationship Id="rId222" Type="http://schemas.openxmlformats.org/officeDocument/2006/relationships/customXml" Target="../ink/ink1756.xml"/><Relationship Id="rId243" Type="http://schemas.openxmlformats.org/officeDocument/2006/relationships/image" Target="../media/image1267.png"/><Relationship Id="rId264" Type="http://schemas.openxmlformats.org/officeDocument/2006/relationships/customXml" Target="../ink/ink1777.xml"/><Relationship Id="rId285" Type="http://schemas.openxmlformats.org/officeDocument/2006/relationships/image" Target="../media/image1288.png"/><Relationship Id="rId17" Type="http://schemas.openxmlformats.org/officeDocument/2006/relationships/image" Target="../media/image11540.png"/><Relationship Id="rId38" Type="http://schemas.openxmlformats.org/officeDocument/2006/relationships/customXml" Target="../ink/ink1664.xml"/><Relationship Id="rId59" Type="http://schemas.openxmlformats.org/officeDocument/2006/relationships/image" Target="../media/image1175.png"/><Relationship Id="rId103" Type="http://schemas.openxmlformats.org/officeDocument/2006/relationships/image" Target="../media/image1197.png"/><Relationship Id="rId124" Type="http://schemas.openxmlformats.org/officeDocument/2006/relationships/customXml" Target="../ink/ink1707.xml"/><Relationship Id="rId70" Type="http://schemas.openxmlformats.org/officeDocument/2006/relationships/customXml" Target="../ink/ink1680.xml"/><Relationship Id="rId91" Type="http://schemas.openxmlformats.org/officeDocument/2006/relationships/image" Target="../media/image1191.png"/><Relationship Id="rId145" Type="http://schemas.openxmlformats.org/officeDocument/2006/relationships/image" Target="../media/image1218.png"/><Relationship Id="rId166" Type="http://schemas.openxmlformats.org/officeDocument/2006/relationships/customXml" Target="../ink/ink1728.xml"/><Relationship Id="rId187" Type="http://schemas.openxmlformats.org/officeDocument/2006/relationships/image" Target="../media/image1239.png"/><Relationship Id="rId1" Type="http://schemas.openxmlformats.org/officeDocument/2006/relationships/slideLayout" Target="../slideLayouts/slideLayout7.xml"/><Relationship Id="rId212" Type="http://schemas.openxmlformats.org/officeDocument/2006/relationships/customXml" Target="../ink/ink1751.xml"/><Relationship Id="rId233" Type="http://schemas.openxmlformats.org/officeDocument/2006/relationships/image" Target="../media/image1262.png"/><Relationship Id="rId254" Type="http://schemas.openxmlformats.org/officeDocument/2006/relationships/customXml" Target="../ink/ink1772.xml"/><Relationship Id="rId28" Type="http://schemas.openxmlformats.org/officeDocument/2006/relationships/customXml" Target="../ink/ink1659.xml"/><Relationship Id="rId49" Type="http://schemas.openxmlformats.org/officeDocument/2006/relationships/image" Target="../media/image1170.png"/><Relationship Id="rId114" Type="http://schemas.openxmlformats.org/officeDocument/2006/relationships/customXml" Target="../ink/ink1702.xml"/><Relationship Id="rId275" Type="http://schemas.openxmlformats.org/officeDocument/2006/relationships/image" Target="../media/image1283.png"/><Relationship Id="rId296" Type="http://schemas.openxmlformats.org/officeDocument/2006/relationships/customXml" Target="../ink/ink1793.xml"/><Relationship Id="rId300" Type="http://schemas.openxmlformats.org/officeDocument/2006/relationships/customXml" Target="../ink/ink1795.xml"/><Relationship Id="rId60" Type="http://schemas.openxmlformats.org/officeDocument/2006/relationships/customXml" Target="../ink/ink1675.xml"/><Relationship Id="rId81" Type="http://schemas.openxmlformats.org/officeDocument/2006/relationships/image" Target="../media/image1186.png"/><Relationship Id="rId135" Type="http://schemas.openxmlformats.org/officeDocument/2006/relationships/image" Target="../media/image1213.png"/><Relationship Id="rId156" Type="http://schemas.openxmlformats.org/officeDocument/2006/relationships/customXml" Target="../ink/ink1723.xml"/><Relationship Id="rId177" Type="http://schemas.openxmlformats.org/officeDocument/2006/relationships/image" Target="../media/image1234.png"/><Relationship Id="rId198" Type="http://schemas.openxmlformats.org/officeDocument/2006/relationships/customXml" Target="../ink/ink1744.xml"/><Relationship Id="rId202" Type="http://schemas.openxmlformats.org/officeDocument/2006/relationships/customXml" Target="../ink/ink1746.xml"/><Relationship Id="rId223" Type="http://schemas.openxmlformats.org/officeDocument/2006/relationships/image" Target="../media/image1257.png"/><Relationship Id="rId244" Type="http://schemas.openxmlformats.org/officeDocument/2006/relationships/customXml" Target="../ink/ink1767.xml"/><Relationship Id="rId18" Type="http://schemas.openxmlformats.org/officeDocument/2006/relationships/customXml" Target="../ink/ink1654.xml"/><Relationship Id="rId39" Type="http://schemas.openxmlformats.org/officeDocument/2006/relationships/image" Target="../media/image11650.png"/><Relationship Id="rId265" Type="http://schemas.openxmlformats.org/officeDocument/2006/relationships/image" Target="../media/image1278.png"/><Relationship Id="rId286" Type="http://schemas.openxmlformats.org/officeDocument/2006/relationships/customXml" Target="../ink/ink1788.xml"/><Relationship Id="rId50" Type="http://schemas.openxmlformats.org/officeDocument/2006/relationships/customXml" Target="../ink/ink1670.xml"/><Relationship Id="rId104" Type="http://schemas.openxmlformats.org/officeDocument/2006/relationships/customXml" Target="../ink/ink1697.xml"/><Relationship Id="rId125" Type="http://schemas.openxmlformats.org/officeDocument/2006/relationships/image" Target="../media/image1208.png"/><Relationship Id="rId146" Type="http://schemas.openxmlformats.org/officeDocument/2006/relationships/customXml" Target="../ink/ink1718.xml"/><Relationship Id="rId167" Type="http://schemas.openxmlformats.org/officeDocument/2006/relationships/image" Target="../media/image1229.png"/><Relationship Id="rId188" Type="http://schemas.openxmlformats.org/officeDocument/2006/relationships/customXml" Target="../ink/ink1739.xml"/><Relationship Id="rId71" Type="http://schemas.openxmlformats.org/officeDocument/2006/relationships/image" Target="../media/image1181.png"/><Relationship Id="rId92" Type="http://schemas.openxmlformats.org/officeDocument/2006/relationships/customXml" Target="../ink/ink1691.xml"/><Relationship Id="rId213" Type="http://schemas.openxmlformats.org/officeDocument/2006/relationships/image" Target="../media/image1252.png"/><Relationship Id="rId234" Type="http://schemas.openxmlformats.org/officeDocument/2006/relationships/customXml" Target="../ink/ink1762.xml"/><Relationship Id="rId2" Type="http://schemas.openxmlformats.org/officeDocument/2006/relationships/notesSlide" Target="../notesSlides/notesSlide8.xml"/><Relationship Id="rId29" Type="http://schemas.openxmlformats.org/officeDocument/2006/relationships/image" Target="../media/image11600.png"/><Relationship Id="rId255" Type="http://schemas.openxmlformats.org/officeDocument/2006/relationships/image" Target="../media/image1273.png"/><Relationship Id="rId276" Type="http://schemas.openxmlformats.org/officeDocument/2006/relationships/customXml" Target="../ink/ink1783.xml"/><Relationship Id="rId297" Type="http://schemas.openxmlformats.org/officeDocument/2006/relationships/image" Target="../media/image1294.png"/><Relationship Id="rId40" Type="http://schemas.openxmlformats.org/officeDocument/2006/relationships/customXml" Target="../ink/ink1665.xml"/><Relationship Id="rId115" Type="http://schemas.openxmlformats.org/officeDocument/2006/relationships/image" Target="../media/image1203.png"/><Relationship Id="rId136" Type="http://schemas.openxmlformats.org/officeDocument/2006/relationships/customXml" Target="../ink/ink1713.xml"/><Relationship Id="rId157" Type="http://schemas.openxmlformats.org/officeDocument/2006/relationships/image" Target="../media/image1224.png"/><Relationship Id="rId178" Type="http://schemas.openxmlformats.org/officeDocument/2006/relationships/customXml" Target="../ink/ink1734.xml"/><Relationship Id="rId301" Type="http://schemas.openxmlformats.org/officeDocument/2006/relationships/image" Target="../media/image1296.png"/><Relationship Id="rId61" Type="http://schemas.openxmlformats.org/officeDocument/2006/relationships/image" Target="../media/image1176.png"/><Relationship Id="rId82" Type="http://schemas.openxmlformats.org/officeDocument/2006/relationships/customXml" Target="../ink/ink1686.xml"/><Relationship Id="rId199" Type="http://schemas.openxmlformats.org/officeDocument/2006/relationships/image" Target="../media/image1245.png"/><Relationship Id="rId203" Type="http://schemas.openxmlformats.org/officeDocument/2006/relationships/image" Target="../media/image1247.png"/><Relationship Id="rId19" Type="http://schemas.openxmlformats.org/officeDocument/2006/relationships/image" Target="../media/image11550.png"/><Relationship Id="rId224" Type="http://schemas.openxmlformats.org/officeDocument/2006/relationships/customXml" Target="../ink/ink1757.xml"/><Relationship Id="rId245" Type="http://schemas.openxmlformats.org/officeDocument/2006/relationships/image" Target="../media/image1268.png"/><Relationship Id="rId266" Type="http://schemas.openxmlformats.org/officeDocument/2006/relationships/customXml" Target="../ink/ink1778.xml"/><Relationship Id="rId287" Type="http://schemas.openxmlformats.org/officeDocument/2006/relationships/image" Target="../media/image1289.png"/><Relationship Id="rId30" Type="http://schemas.openxmlformats.org/officeDocument/2006/relationships/customXml" Target="../ink/ink1660.xml"/><Relationship Id="rId105" Type="http://schemas.openxmlformats.org/officeDocument/2006/relationships/image" Target="../media/image1198.png"/><Relationship Id="rId126" Type="http://schemas.openxmlformats.org/officeDocument/2006/relationships/customXml" Target="../ink/ink1708.xml"/><Relationship Id="rId147" Type="http://schemas.openxmlformats.org/officeDocument/2006/relationships/image" Target="../media/image1219.png"/><Relationship Id="rId168" Type="http://schemas.openxmlformats.org/officeDocument/2006/relationships/customXml" Target="../ink/ink1729.xml"/><Relationship Id="rId51" Type="http://schemas.openxmlformats.org/officeDocument/2006/relationships/image" Target="../media/image1171.png"/><Relationship Id="rId72" Type="http://schemas.openxmlformats.org/officeDocument/2006/relationships/customXml" Target="../ink/ink1681.xml"/><Relationship Id="rId93" Type="http://schemas.openxmlformats.org/officeDocument/2006/relationships/image" Target="../media/image1192.png"/><Relationship Id="rId189" Type="http://schemas.openxmlformats.org/officeDocument/2006/relationships/image" Target="../media/image1240.png"/><Relationship Id="rId3" Type="http://schemas.openxmlformats.org/officeDocument/2006/relationships/image" Target="../media/image1166.emf"/><Relationship Id="rId214" Type="http://schemas.openxmlformats.org/officeDocument/2006/relationships/customXml" Target="../ink/ink1752.xml"/><Relationship Id="rId235" Type="http://schemas.openxmlformats.org/officeDocument/2006/relationships/image" Target="../media/image1263.png"/><Relationship Id="rId256" Type="http://schemas.openxmlformats.org/officeDocument/2006/relationships/customXml" Target="../ink/ink1773.xml"/><Relationship Id="rId277" Type="http://schemas.openxmlformats.org/officeDocument/2006/relationships/image" Target="../media/image1284.png"/><Relationship Id="rId298" Type="http://schemas.openxmlformats.org/officeDocument/2006/relationships/customXml" Target="../ink/ink1794.xml"/><Relationship Id="rId116" Type="http://schemas.openxmlformats.org/officeDocument/2006/relationships/customXml" Target="../ink/ink1703.xml"/><Relationship Id="rId137" Type="http://schemas.openxmlformats.org/officeDocument/2006/relationships/image" Target="../media/image1214.png"/><Relationship Id="rId158" Type="http://schemas.openxmlformats.org/officeDocument/2006/relationships/customXml" Target="../ink/ink1724.xml"/><Relationship Id="rId20" Type="http://schemas.openxmlformats.org/officeDocument/2006/relationships/customXml" Target="../ink/ink1655.xml"/><Relationship Id="rId41" Type="http://schemas.openxmlformats.org/officeDocument/2006/relationships/image" Target="../media/image1166.png"/><Relationship Id="rId62" Type="http://schemas.openxmlformats.org/officeDocument/2006/relationships/customXml" Target="../ink/ink1676.xml"/><Relationship Id="rId83" Type="http://schemas.openxmlformats.org/officeDocument/2006/relationships/image" Target="../media/image1187.png"/><Relationship Id="rId179" Type="http://schemas.openxmlformats.org/officeDocument/2006/relationships/image" Target="../media/image1235.png"/><Relationship Id="rId190" Type="http://schemas.openxmlformats.org/officeDocument/2006/relationships/customXml" Target="../ink/ink1740.xml"/><Relationship Id="rId204" Type="http://schemas.openxmlformats.org/officeDocument/2006/relationships/customXml" Target="../ink/ink1747.xml"/><Relationship Id="rId225" Type="http://schemas.openxmlformats.org/officeDocument/2006/relationships/image" Target="../media/image1258.png"/><Relationship Id="rId246" Type="http://schemas.openxmlformats.org/officeDocument/2006/relationships/customXml" Target="../ink/ink1768.xml"/><Relationship Id="rId267" Type="http://schemas.openxmlformats.org/officeDocument/2006/relationships/image" Target="../media/image1279.png"/><Relationship Id="rId288" Type="http://schemas.openxmlformats.org/officeDocument/2006/relationships/customXml" Target="../ink/ink1789.xml"/><Relationship Id="rId106" Type="http://schemas.openxmlformats.org/officeDocument/2006/relationships/customXml" Target="../ink/ink1698.xml"/><Relationship Id="rId127" Type="http://schemas.openxmlformats.org/officeDocument/2006/relationships/image" Target="../media/image1209.png"/><Relationship Id="rId10" Type="http://schemas.openxmlformats.org/officeDocument/2006/relationships/customXml" Target="../ink/ink1650.xml"/><Relationship Id="rId31" Type="http://schemas.openxmlformats.org/officeDocument/2006/relationships/image" Target="../media/image11610.png"/><Relationship Id="rId52" Type="http://schemas.openxmlformats.org/officeDocument/2006/relationships/customXml" Target="../ink/ink1671.xml"/><Relationship Id="rId73" Type="http://schemas.openxmlformats.org/officeDocument/2006/relationships/image" Target="../media/image1182.png"/><Relationship Id="rId94" Type="http://schemas.openxmlformats.org/officeDocument/2006/relationships/customXml" Target="../ink/ink1692.xml"/><Relationship Id="rId148" Type="http://schemas.openxmlformats.org/officeDocument/2006/relationships/customXml" Target="../ink/ink1719.xml"/><Relationship Id="rId169" Type="http://schemas.openxmlformats.org/officeDocument/2006/relationships/image" Target="../media/image1230.png"/><Relationship Id="rId4" Type="http://schemas.openxmlformats.org/officeDocument/2006/relationships/customXml" Target="../ink/ink1647.xml"/><Relationship Id="rId180" Type="http://schemas.openxmlformats.org/officeDocument/2006/relationships/customXml" Target="../ink/ink1735.xml"/><Relationship Id="rId215" Type="http://schemas.openxmlformats.org/officeDocument/2006/relationships/image" Target="../media/image1253.png"/><Relationship Id="rId236" Type="http://schemas.openxmlformats.org/officeDocument/2006/relationships/customXml" Target="../ink/ink1763.xml"/><Relationship Id="rId257" Type="http://schemas.openxmlformats.org/officeDocument/2006/relationships/image" Target="../media/image1274.png"/><Relationship Id="rId278" Type="http://schemas.openxmlformats.org/officeDocument/2006/relationships/customXml" Target="../ink/ink1784.xml"/><Relationship Id="rId42" Type="http://schemas.openxmlformats.org/officeDocument/2006/relationships/customXml" Target="../ink/ink1666.xml"/><Relationship Id="rId84" Type="http://schemas.openxmlformats.org/officeDocument/2006/relationships/customXml" Target="../ink/ink1687.xml"/><Relationship Id="rId138" Type="http://schemas.openxmlformats.org/officeDocument/2006/relationships/customXml" Target="../ink/ink1714.xml"/><Relationship Id="rId191" Type="http://schemas.openxmlformats.org/officeDocument/2006/relationships/image" Target="../media/image1241.png"/><Relationship Id="rId205" Type="http://schemas.openxmlformats.org/officeDocument/2006/relationships/image" Target="../media/image1248.png"/><Relationship Id="rId247" Type="http://schemas.openxmlformats.org/officeDocument/2006/relationships/image" Target="../media/image1269.png"/><Relationship Id="rId107" Type="http://schemas.openxmlformats.org/officeDocument/2006/relationships/image" Target="../media/image1199.png"/><Relationship Id="rId289" Type="http://schemas.openxmlformats.org/officeDocument/2006/relationships/image" Target="../media/image1290.png"/><Relationship Id="rId11" Type="http://schemas.openxmlformats.org/officeDocument/2006/relationships/image" Target="../media/image11510.png"/><Relationship Id="rId53" Type="http://schemas.openxmlformats.org/officeDocument/2006/relationships/image" Target="../media/image1172.png"/><Relationship Id="rId149" Type="http://schemas.openxmlformats.org/officeDocument/2006/relationships/image" Target="../media/image1220.png"/><Relationship Id="rId95" Type="http://schemas.openxmlformats.org/officeDocument/2006/relationships/image" Target="../media/image1193.png"/><Relationship Id="rId160" Type="http://schemas.openxmlformats.org/officeDocument/2006/relationships/customXml" Target="../ink/ink1725.xml"/><Relationship Id="rId216" Type="http://schemas.openxmlformats.org/officeDocument/2006/relationships/customXml" Target="../ink/ink1753.xml"/><Relationship Id="rId258" Type="http://schemas.openxmlformats.org/officeDocument/2006/relationships/customXml" Target="../ink/ink1774.xml"/><Relationship Id="rId22" Type="http://schemas.openxmlformats.org/officeDocument/2006/relationships/customXml" Target="../ink/ink1656.xml"/><Relationship Id="rId64" Type="http://schemas.openxmlformats.org/officeDocument/2006/relationships/customXml" Target="../ink/ink1677.xml"/><Relationship Id="rId118" Type="http://schemas.openxmlformats.org/officeDocument/2006/relationships/customXml" Target="../ink/ink1704.xml"/><Relationship Id="rId171" Type="http://schemas.openxmlformats.org/officeDocument/2006/relationships/image" Target="../media/image1231.png"/><Relationship Id="rId227" Type="http://schemas.openxmlformats.org/officeDocument/2006/relationships/image" Target="../media/image1259.png"/><Relationship Id="rId269" Type="http://schemas.openxmlformats.org/officeDocument/2006/relationships/image" Target="../media/image1280.png"/><Relationship Id="rId33" Type="http://schemas.openxmlformats.org/officeDocument/2006/relationships/image" Target="../media/image11620.png"/><Relationship Id="rId129" Type="http://schemas.openxmlformats.org/officeDocument/2006/relationships/image" Target="../media/image1210.png"/><Relationship Id="rId280" Type="http://schemas.openxmlformats.org/officeDocument/2006/relationships/customXml" Target="../ink/ink1785.xml"/><Relationship Id="rId75" Type="http://schemas.openxmlformats.org/officeDocument/2006/relationships/image" Target="../media/image1183.png"/><Relationship Id="rId140" Type="http://schemas.openxmlformats.org/officeDocument/2006/relationships/customXml" Target="../ink/ink1715.xml"/><Relationship Id="rId182" Type="http://schemas.openxmlformats.org/officeDocument/2006/relationships/customXml" Target="../ink/ink1736.xml"/></Relationships>
</file>

<file path=ppt/slides/_rels/slide9.xml.rels><?xml version="1.0" encoding="UTF-8" standalone="yes"?>
<Relationships xmlns="http://schemas.openxmlformats.org/package/2006/relationships"><Relationship Id="rId26" Type="http://schemas.openxmlformats.org/officeDocument/2006/relationships/image" Target="../media/image12350.png"/><Relationship Id="rId21" Type="http://schemas.openxmlformats.org/officeDocument/2006/relationships/customXml" Target="../ink/ink1805.xml"/><Relationship Id="rId42" Type="http://schemas.openxmlformats.org/officeDocument/2006/relationships/image" Target="../media/image12430.png"/><Relationship Id="rId47" Type="http://schemas.openxmlformats.org/officeDocument/2006/relationships/customXml" Target="../ink/ink1818.xml"/><Relationship Id="rId63" Type="http://schemas.openxmlformats.org/officeDocument/2006/relationships/customXml" Target="../ink/ink1826.xml"/><Relationship Id="rId68" Type="http://schemas.openxmlformats.org/officeDocument/2006/relationships/image" Target="../media/image12560.png"/><Relationship Id="rId84" Type="http://schemas.openxmlformats.org/officeDocument/2006/relationships/image" Target="../media/image12640.png"/><Relationship Id="rId89" Type="http://schemas.openxmlformats.org/officeDocument/2006/relationships/customXml" Target="../ink/ink1839.xml"/><Relationship Id="rId16" Type="http://schemas.openxmlformats.org/officeDocument/2006/relationships/image" Target="../media/image12300.png"/><Relationship Id="rId11" Type="http://schemas.openxmlformats.org/officeDocument/2006/relationships/customXml" Target="../ink/ink1800.xml"/><Relationship Id="rId32" Type="http://schemas.openxmlformats.org/officeDocument/2006/relationships/image" Target="../media/image12380.png"/><Relationship Id="rId37" Type="http://schemas.openxmlformats.org/officeDocument/2006/relationships/customXml" Target="../ink/ink1813.xml"/><Relationship Id="rId53" Type="http://schemas.openxmlformats.org/officeDocument/2006/relationships/customXml" Target="../ink/ink1821.xml"/><Relationship Id="rId58" Type="http://schemas.openxmlformats.org/officeDocument/2006/relationships/image" Target="../media/image12510.png"/><Relationship Id="rId74" Type="http://schemas.openxmlformats.org/officeDocument/2006/relationships/image" Target="../media/image12590.png"/><Relationship Id="rId79" Type="http://schemas.openxmlformats.org/officeDocument/2006/relationships/customXml" Target="../ink/ink1834.xml"/><Relationship Id="rId5" Type="http://schemas.openxmlformats.org/officeDocument/2006/relationships/customXml" Target="../ink/ink1797.xml"/><Relationship Id="rId90" Type="http://schemas.openxmlformats.org/officeDocument/2006/relationships/image" Target="../media/image12670.png"/><Relationship Id="rId95" Type="http://schemas.openxmlformats.org/officeDocument/2006/relationships/customXml" Target="../ink/ink1842.xml"/><Relationship Id="rId22" Type="http://schemas.openxmlformats.org/officeDocument/2006/relationships/image" Target="../media/image12330.png"/><Relationship Id="rId27" Type="http://schemas.openxmlformats.org/officeDocument/2006/relationships/customXml" Target="../ink/ink1808.xml"/><Relationship Id="rId43" Type="http://schemas.openxmlformats.org/officeDocument/2006/relationships/customXml" Target="../ink/ink1816.xml"/><Relationship Id="rId48" Type="http://schemas.openxmlformats.org/officeDocument/2006/relationships/image" Target="../media/image12460.png"/><Relationship Id="rId64" Type="http://schemas.openxmlformats.org/officeDocument/2006/relationships/image" Target="../media/image12540.png"/><Relationship Id="rId69" Type="http://schemas.openxmlformats.org/officeDocument/2006/relationships/customXml" Target="../ink/ink1829.xml"/><Relationship Id="rId80" Type="http://schemas.openxmlformats.org/officeDocument/2006/relationships/image" Target="../media/image12620.png"/><Relationship Id="rId85" Type="http://schemas.openxmlformats.org/officeDocument/2006/relationships/customXml" Target="../ink/ink1837.xml"/><Relationship Id="rId3" Type="http://schemas.openxmlformats.org/officeDocument/2006/relationships/customXml" Target="../ink/ink1796.xml"/><Relationship Id="rId12" Type="http://schemas.openxmlformats.org/officeDocument/2006/relationships/image" Target="../media/image12280.png"/><Relationship Id="rId17" Type="http://schemas.openxmlformats.org/officeDocument/2006/relationships/customXml" Target="../ink/ink1803.xml"/><Relationship Id="rId25" Type="http://schemas.openxmlformats.org/officeDocument/2006/relationships/customXml" Target="../ink/ink1807.xml"/><Relationship Id="rId33" Type="http://schemas.openxmlformats.org/officeDocument/2006/relationships/customXml" Target="../ink/ink1811.xml"/><Relationship Id="rId38" Type="http://schemas.openxmlformats.org/officeDocument/2006/relationships/image" Target="../media/image12410.png"/><Relationship Id="rId46" Type="http://schemas.openxmlformats.org/officeDocument/2006/relationships/image" Target="../media/image12450.png"/><Relationship Id="rId59" Type="http://schemas.openxmlformats.org/officeDocument/2006/relationships/customXml" Target="../ink/ink1824.xml"/><Relationship Id="rId67" Type="http://schemas.openxmlformats.org/officeDocument/2006/relationships/customXml" Target="../ink/ink1828.xml"/><Relationship Id="rId20" Type="http://schemas.openxmlformats.org/officeDocument/2006/relationships/image" Target="../media/image12320.png"/><Relationship Id="rId41" Type="http://schemas.openxmlformats.org/officeDocument/2006/relationships/customXml" Target="../ink/ink1815.xml"/><Relationship Id="rId54" Type="http://schemas.openxmlformats.org/officeDocument/2006/relationships/image" Target="../media/image12490.png"/><Relationship Id="rId62" Type="http://schemas.openxmlformats.org/officeDocument/2006/relationships/image" Target="../media/image12530.png"/><Relationship Id="rId70" Type="http://schemas.openxmlformats.org/officeDocument/2006/relationships/image" Target="../media/image12570.png"/><Relationship Id="rId75" Type="http://schemas.openxmlformats.org/officeDocument/2006/relationships/customXml" Target="../ink/ink1832.xml"/><Relationship Id="rId83" Type="http://schemas.openxmlformats.org/officeDocument/2006/relationships/customXml" Target="../ink/ink1836.xml"/><Relationship Id="rId88" Type="http://schemas.openxmlformats.org/officeDocument/2006/relationships/image" Target="../media/image12660.png"/><Relationship Id="rId91" Type="http://schemas.openxmlformats.org/officeDocument/2006/relationships/customXml" Target="../ink/ink1840.xml"/><Relationship Id="rId96" Type="http://schemas.openxmlformats.org/officeDocument/2006/relationships/image" Target="../media/image1298.png"/><Relationship Id="rId1" Type="http://schemas.openxmlformats.org/officeDocument/2006/relationships/slideLayout" Target="../slideLayouts/slideLayout7.xml"/><Relationship Id="rId6" Type="http://schemas.openxmlformats.org/officeDocument/2006/relationships/image" Target="../media/image12250.png"/><Relationship Id="rId15" Type="http://schemas.openxmlformats.org/officeDocument/2006/relationships/customXml" Target="../ink/ink1802.xml"/><Relationship Id="rId23" Type="http://schemas.openxmlformats.org/officeDocument/2006/relationships/customXml" Target="../ink/ink1806.xml"/><Relationship Id="rId28" Type="http://schemas.openxmlformats.org/officeDocument/2006/relationships/image" Target="../media/image12360.png"/><Relationship Id="rId36" Type="http://schemas.openxmlformats.org/officeDocument/2006/relationships/image" Target="../media/image12400.png"/><Relationship Id="rId49" Type="http://schemas.openxmlformats.org/officeDocument/2006/relationships/customXml" Target="../ink/ink1819.xml"/><Relationship Id="rId57" Type="http://schemas.openxmlformats.org/officeDocument/2006/relationships/customXml" Target="../ink/ink1823.xml"/><Relationship Id="rId10" Type="http://schemas.openxmlformats.org/officeDocument/2006/relationships/image" Target="../media/image12270.png"/><Relationship Id="rId31" Type="http://schemas.openxmlformats.org/officeDocument/2006/relationships/customXml" Target="../ink/ink1810.xml"/><Relationship Id="rId44" Type="http://schemas.openxmlformats.org/officeDocument/2006/relationships/image" Target="../media/image12440.png"/><Relationship Id="rId52" Type="http://schemas.openxmlformats.org/officeDocument/2006/relationships/image" Target="../media/image12480.png"/><Relationship Id="rId60" Type="http://schemas.openxmlformats.org/officeDocument/2006/relationships/image" Target="../media/image12520.png"/><Relationship Id="rId65" Type="http://schemas.openxmlformats.org/officeDocument/2006/relationships/customXml" Target="../ink/ink1827.xml"/><Relationship Id="rId73" Type="http://schemas.openxmlformats.org/officeDocument/2006/relationships/customXml" Target="../ink/ink1831.xml"/><Relationship Id="rId78" Type="http://schemas.openxmlformats.org/officeDocument/2006/relationships/image" Target="../media/image12610.png"/><Relationship Id="rId81" Type="http://schemas.openxmlformats.org/officeDocument/2006/relationships/customXml" Target="../ink/ink1835.xml"/><Relationship Id="rId86" Type="http://schemas.openxmlformats.org/officeDocument/2006/relationships/image" Target="../media/image12650.png"/><Relationship Id="rId94" Type="http://schemas.openxmlformats.org/officeDocument/2006/relationships/image" Target="../media/image1297.png"/><Relationship Id="rId4" Type="http://schemas.openxmlformats.org/officeDocument/2006/relationships/image" Target="../media/image12240.png"/><Relationship Id="rId9" Type="http://schemas.openxmlformats.org/officeDocument/2006/relationships/customXml" Target="../ink/ink1799.xml"/><Relationship Id="rId13" Type="http://schemas.openxmlformats.org/officeDocument/2006/relationships/customXml" Target="../ink/ink1801.xml"/><Relationship Id="rId18" Type="http://schemas.openxmlformats.org/officeDocument/2006/relationships/image" Target="../media/image12310.png"/><Relationship Id="rId39" Type="http://schemas.openxmlformats.org/officeDocument/2006/relationships/customXml" Target="../ink/ink1814.xml"/><Relationship Id="rId34" Type="http://schemas.openxmlformats.org/officeDocument/2006/relationships/image" Target="../media/image12390.png"/><Relationship Id="rId50" Type="http://schemas.openxmlformats.org/officeDocument/2006/relationships/image" Target="../media/image12470.png"/><Relationship Id="rId55" Type="http://schemas.openxmlformats.org/officeDocument/2006/relationships/customXml" Target="../ink/ink1822.xml"/><Relationship Id="rId76" Type="http://schemas.openxmlformats.org/officeDocument/2006/relationships/image" Target="../media/image12600.png"/><Relationship Id="rId97" Type="http://schemas.openxmlformats.org/officeDocument/2006/relationships/customXml" Target="../ink/ink1843.xml"/><Relationship Id="rId7" Type="http://schemas.openxmlformats.org/officeDocument/2006/relationships/customXml" Target="../ink/ink1798.xml"/><Relationship Id="rId71" Type="http://schemas.openxmlformats.org/officeDocument/2006/relationships/customXml" Target="../ink/ink1830.xml"/><Relationship Id="rId92" Type="http://schemas.openxmlformats.org/officeDocument/2006/relationships/image" Target="../media/image611.png"/><Relationship Id="rId2" Type="http://schemas.openxmlformats.org/officeDocument/2006/relationships/notesSlide" Target="../notesSlides/notesSlide9.xml"/><Relationship Id="rId29" Type="http://schemas.openxmlformats.org/officeDocument/2006/relationships/customXml" Target="../ink/ink1809.xml"/><Relationship Id="rId24" Type="http://schemas.openxmlformats.org/officeDocument/2006/relationships/image" Target="../media/image12340.png"/><Relationship Id="rId40" Type="http://schemas.openxmlformats.org/officeDocument/2006/relationships/image" Target="../media/image12420.png"/><Relationship Id="rId45" Type="http://schemas.openxmlformats.org/officeDocument/2006/relationships/customXml" Target="../ink/ink1817.xml"/><Relationship Id="rId66" Type="http://schemas.openxmlformats.org/officeDocument/2006/relationships/image" Target="../media/image12550.png"/><Relationship Id="rId87" Type="http://schemas.openxmlformats.org/officeDocument/2006/relationships/customXml" Target="../ink/ink1838.xml"/><Relationship Id="rId61" Type="http://schemas.openxmlformats.org/officeDocument/2006/relationships/customXml" Target="../ink/ink1825.xml"/><Relationship Id="rId82" Type="http://schemas.openxmlformats.org/officeDocument/2006/relationships/image" Target="../media/image12630.png"/><Relationship Id="rId19" Type="http://schemas.openxmlformats.org/officeDocument/2006/relationships/customXml" Target="../ink/ink1804.xml"/><Relationship Id="rId14" Type="http://schemas.openxmlformats.org/officeDocument/2006/relationships/image" Target="../media/image12290.png"/><Relationship Id="rId30" Type="http://schemas.openxmlformats.org/officeDocument/2006/relationships/image" Target="../media/image12370.png"/><Relationship Id="rId35" Type="http://schemas.openxmlformats.org/officeDocument/2006/relationships/customXml" Target="../ink/ink1812.xml"/><Relationship Id="rId56" Type="http://schemas.openxmlformats.org/officeDocument/2006/relationships/image" Target="../media/image12500.png"/><Relationship Id="rId77" Type="http://schemas.openxmlformats.org/officeDocument/2006/relationships/customXml" Target="../ink/ink1833.xml"/><Relationship Id="rId8" Type="http://schemas.openxmlformats.org/officeDocument/2006/relationships/image" Target="../media/image12260.png"/><Relationship Id="rId51" Type="http://schemas.openxmlformats.org/officeDocument/2006/relationships/customXml" Target="../ink/ink1820.xml"/><Relationship Id="rId72" Type="http://schemas.openxmlformats.org/officeDocument/2006/relationships/image" Target="../media/image12580.png"/><Relationship Id="rId93" Type="http://schemas.openxmlformats.org/officeDocument/2006/relationships/customXml" Target="../ink/ink1841.xml"/><Relationship Id="rId98" Type="http://schemas.openxmlformats.org/officeDocument/2006/relationships/image" Target="../media/image12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a:t> </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59A31C9F-A647-911E-6634-0A4B55FFCF75}"/>
                  </a:ext>
                </a:extLst>
              </p14:cNvPr>
              <p14:cNvContentPartPr/>
              <p14:nvPr/>
            </p14:nvContentPartPr>
            <p14:xfrm>
              <a:off x="7754727" y="870382"/>
              <a:ext cx="29160" cy="35640"/>
            </p14:xfrm>
          </p:contentPart>
        </mc:Choice>
        <mc:Fallback xmlns="">
          <p:pic>
            <p:nvPicPr>
              <p:cNvPr id="46" name="Freihand 45">
                <a:extLst>
                  <a:ext uri="{FF2B5EF4-FFF2-40B4-BE49-F238E27FC236}">
                    <a16:creationId xmlns:a16="http://schemas.microsoft.com/office/drawing/2014/main" id="{59A31C9F-A647-911E-6634-0A4B55FFCF75}"/>
                  </a:ext>
                </a:extLst>
              </p:cNvPr>
              <p:cNvPicPr/>
              <p:nvPr/>
            </p:nvPicPr>
            <p:blipFill>
              <a:blip r:embed="rId116"/>
              <a:stretch>
                <a:fillRect/>
              </a:stretch>
            </p:blipFill>
            <p:spPr>
              <a:xfrm>
                <a:off x="7746087" y="861742"/>
                <a:ext cx="4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90E8EE1E-8648-84B5-C4DE-53D8EF0FD54C}"/>
                  </a:ext>
                </a:extLst>
              </p14:cNvPr>
              <p14:cNvContentPartPr/>
              <p14:nvPr/>
            </p14:nvContentPartPr>
            <p14:xfrm>
              <a:off x="7892607" y="729982"/>
              <a:ext cx="168480" cy="78120"/>
            </p14:xfrm>
          </p:contentPart>
        </mc:Choice>
        <mc:Fallback xmlns="">
          <p:pic>
            <p:nvPicPr>
              <p:cNvPr id="47" name="Freihand 46">
                <a:extLst>
                  <a:ext uri="{FF2B5EF4-FFF2-40B4-BE49-F238E27FC236}">
                    <a16:creationId xmlns:a16="http://schemas.microsoft.com/office/drawing/2014/main" id="{90E8EE1E-8648-84B5-C4DE-53D8EF0FD54C}"/>
                  </a:ext>
                </a:extLst>
              </p:cNvPr>
              <p:cNvPicPr/>
              <p:nvPr/>
            </p:nvPicPr>
            <p:blipFill>
              <a:blip r:embed="rId118"/>
              <a:stretch>
                <a:fillRect/>
              </a:stretch>
            </p:blipFill>
            <p:spPr>
              <a:xfrm>
                <a:off x="7883967" y="721342"/>
                <a:ext cx="186120" cy="95760"/>
              </a:xfrm>
              <a:prstGeom prst="rect">
                <a:avLst/>
              </a:prstGeom>
            </p:spPr>
          </p:pic>
        </mc:Fallback>
      </mc:AlternateContent>
      <p:grpSp>
        <p:nvGrpSpPr>
          <p:cNvPr id="72" name="Gruppieren 71">
            <a:extLst>
              <a:ext uri="{FF2B5EF4-FFF2-40B4-BE49-F238E27FC236}">
                <a16:creationId xmlns:a16="http://schemas.microsoft.com/office/drawing/2014/main" id="{C79DCF83-FF91-8F67-7E36-3256F66036F6}"/>
              </a:ext>
            </a:extLst>
          </p:cNvPr>
          <p:cNvGrpSpPr/>
          <p:nvPr/>
        </p:nvGrpSpPr>
        <p:grpSpPr>
          <a:xfrm>
            <a:off x="8962887" y="609022"/>
            <a:ext cx="276480" cy="299160"/>
            <a:chOff x="8962887" y="609022"/>
            <a:chExt cx="276480" cy="299160"/>
          </a:xfrm>
        </p:grpSpPr>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6021A46F-AF50-4696-C692-415D14143128}"/>
                    </a:ext>
                  </a:extLst>
                </p14:cNvPr>
                <p14:cNvContentPartPr/>
                <p14:nvPr/>
              </p14:nvContentPartPr>
              <p14:xfrm>
                <a:off x="8962887" y="609022"/>
                <a:ext cx="215640" cy="299160"/>
              </p14:xfrm>
            </p:contentPart>
          </mc:Choice>
          <mc:Fallback xmlns="">
            <p:pic>
              <p:nvPicPr>
                <p:cNvPr id="52" name="Freihand 51">
                  <a:extLst>
                    <a:ext uri="{FF2B5EF4-FFF2-40B4-BE49-F238E27FC236}">
                      <a16:creationId xmlns:a16="http://schemas.microsoft.com/office/drawing/2014/main" id="{6021A46F-AF50-4696-C692-415D14143128}"/>
                    </a:ext>
                  </a:extLst>
                </p:cNvPr>
                <p:cNvPicPr/>
                <p:nvPr/>
              </p:nvPicPr>
              <p:blipFill>
                <a:blip r:embed="rId120"/>
                <a:stretch>
                  <a:fillRect/>
                </a:stretch>
              </p:blipFill>
              <p:spPr>
                <a:xfrm>
                  <a:off x="8953887" y="600022"/>
                  <a:ext cx="233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8" name="Freihand 57">
                  <a:extLst>
                    <a:ext uri="{FF2B5EF4-FFF2-40B4-BE49-F238E27FC236}">
                      <a16:creationId xmlns:a16="http://schemas.microsoft.com/office/drawing/2014/main" id="{67815174-BA01-288F-A527-5282BBF21C3B}"/>
                    </a:ext>
                  </a:extLst>
                </p14:cNvPr>
                <p14:cNvContentPartPr/>
                <p14:nvPr/>
              </p14:nvContentPartPr>
              <p14:xfrm>
                <a:off x="8989527" y="640702"/>
                <a:ext cx="249840" cy="199440"/>
              </p14:xfrm>
            </p:contentPart>
          </mc:Choice>
          <mc:Fallback xmlns="">
            <p:pic>
              <p:nvPicPr>
                <p:cNvPr id="58" name="Freihand 57">
                  <a:extLst>
                    <a:ext uri="{FF2B5EF4-FFF2-40B4-BE49-F238E27FC236}">
                      <a16:creationId xmlns:a16="http://schemas.microsoft.com/office/drawing/2014/main" id="{67815174-BA01-288F-A527-5282BBF21C3B}"/>
                    </a:ext>
                  </a:extLst>
                </p:cNvPr>
                <p:cNvPicPr/>
                <p:nvPr/>
              </p:nvPicPr>
              <p:blipFill>
                <a:blip r:embed="rId122"/>
                <a:stretch>
                  <a:fillRect/>
                </a:stretch>
              </p:blipFill>
              <p:spPr>
                <a:xfrm>
                  <a:off x="8980527" y="632062"/>
                  <a:ext cx="26748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19" name="Freihand 18">
                <a:extLst>
                  <a:ext uri="{FF2B5EF4-FFF2-40B4-BE49-F238E27FC236}">
                    <a16:creationId xmlns:a16="http://schemas.microsoft.com/office/drawing/2014/main" id="{3157064D-4E6B-1FF1-D6AC-90A07A8F669F}"/>
                  </a:ext>
                </a:extLst>
              </p14:cNvPr>
              <p14:cNvContentPartPr/>
              <p14:nvPr/>
            </p14:nvContentPartPr>
            <p14:xfrm>
              <a:off x="161247" y="1665982"/>
              <a:ext cx="7200" cy="2520"/>
            </p14:xfrm>
          </p:contentPart>
        </mc:Choice>
        <mc:Fallback xmlns="">
          <p:pic>
            <p:nvPicPr>
              <p:cNvPr id="19" name="Freihand 18">
                <a:extLst>
                  <a:ext uri="{FF2B5EF4-FFF2-40B4-BE49-F238E27FC236}">
                    <a16:creationId xmlns:a16="http://schemas.microsoft.com/office/drawing/2014/main" id="{3157064D-4E6B-1FF1-D6AC-90A07A8F669F}"/>
                  </a:ext>
                </a:extLst>
              </p:cNvPr>
              <p:cNvPicPr/>
              <p:nvPr/>
            </p:nvPicPr>
            <p:blipFill>
              <a:blip r:embed="rId124"/>
              <a:stretch>
                <a:fillRect/>
              </a:stretch>
            </p:blipFill>
            <p:spPr>
              <a:xfrm>
                <a:off x="152247" y="1657342"/>
                <a:ext cx="24840" cy="20160"/>
              </a:xfrm>
              <a:prstGeom prst="rect">
                <a:avLst/>
              </a:prstGeom>
            </p:spPr>
          </p:pic>
        </mc:Fallback>
      </mc:AlternateContent>
      <p:grpSp>
        <p:nvGrpSpPr>
          <p:cNvPr id="23" name="Gruppieren 22">
            <a:extLst>
              <a:ext uri="{FF2B5EF4-FFF2-40B4-BE49-F238E27FC236}">
                <a16:creationId xmlns:a16="http://schemas.microsoft.com/office/drawing/2014/main" id="{106BB4BD-5BF7-288F-A638-3E200E201544}"/>
              </a:ext>
            </a:extLst>
          </p:cNvPr>
          <p:cNvGrpSpPr/>
          <p:nvPr/>
        </p:nvGrpSpPr>
        <p:grpSpPr>
          <a:xfrm>
            <a:off x="8687455" y="311662"/>
            <a:ext cx="263160" cy="286200"/>
            <a:chOff x="8687455" y="311662"/>
            <a:chExt cx="263160" cy="286200"/>
          </a:xfrm>
        </p:grpSpPr>
        <mc:AlternateContent xmlns:mc="http://schemas.openxmlformats.org/markup-compatibility/2006">
          <mc:Choice xmlns:p14="http://schemas.microsoft.com/office/powerpoint/2010/main" Requires="p14">
            <p:contentPart p14:bwMode="auto" r:id="rId125">
              <p14:nvContentPartPr>
                <p14:cNvPr id="20" name="Freihand 19">
                  <a:extLst>
                    <a:ext uri="{FF2B5EF4-FFF2-40B4-BE49-F238E27FC236}">
                      <a16:creationId xmlns:a16="http://schemas.microsoft.com/office/drawing/2014/main" id="{D7A388E5-143F-062E-B6B1-F37206EC48FE}"/>
                    </a:ext>
                  </a:extLst>
                </p14:cNvPr>
                <p14:cNvContentPartPr/>
                <p14:nvPr/>
              </p14:nvContentPartPr>
              <p14:xfrm>
                <a:off x="8687455" y="311662"/>
                <a:ext cx="263160" cy="286200"/>
              </p14:xfrm>
            </p:contentPart>
          </mc:Choice>
          <mc:Fallback>
            <p:pic>
              <p:nvPicPr>
                <p:cNvPr id="20" name="Freihand 19">
                  <a:extLst>
                    <a:ext uri="{FF2B5EF4-FFF2-40B4-BE49-F238E27FC236}">
                      <a16:creationId xmlns:a16="http://schemas.microsoft.com/office/drawing/2014/main" id="{D7A388E5-143F-062E-B6B1-F37206EC48FE}"/>
                    </a:ext>
                  </a:extLst>
                </p:cNvPr>
                <p:cNvPicPr/>
                <p:nvPr/>
              </p:nvPicPr>
              <p:blipFill>
                <a:blip r:embed="rId126"/>
                <a:stretch>
                  <a:fillRect/>
                </a:stretch>
              </p:blipFill>
              <p:spPr>
                <a:xfrm>
                  <a:off x="8683135" y="307342"/>
                  <a:ext cx="2718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 name="Freihand 20">
                  <a:extLst>
                    <a:ext uri="{FF2B5EF4-FFF2-40B4-BE49-F238E27FC236}">
                      <a16:creationId xmlns:a16="http://schemas.microsoft.com/office/drawing/2014/main" id="{06E4B11E-3047-F997-5A82-6C7230F0CEE7}"/>
                    </a:ext>
                  </a:extLst>
                </p14:cNvPr>
                <p14:cNvContentPartPr/>
                <p14:nvPr/>
              </p14:nvContentPartPr>
              <p14:xfrm>
                <a:off x="8742175" y="400942"/>
                <a:ext cx="203040" cy="178920"/>
              </p14:xfrm>
            </p:contentPart>
          </mc:Choice>
          <mc:Fallback>
            <p:pic>
              <p:nvPicPr>
                <p:cNvPr id="21" name="Freihand 20">
                  <a:extLst>
                    <a:ext uri="{FF2B5EF4-FFF2-40B4-BE49-F238E27FC236}">
                      <a16:creationId xmlns:a16="http://schemas.microsoft.com/office/drawing/2014/main" id="{06E4B11E-3047-F997-5A82-6C7230F0CEE7}"/>
                    </a:ext>
                  </a:extLst>
                </p:cNvPr>
                <p:cNvPicPr/>
                <p:nvPr/>
              </p:nvPicPr>
              <p:blipFill>
                <a:blip r:embed="rId128"/>
                <a:stretch>
                  <a:fillRect/>
                </a:stretch>
              </p:blipFill>
              <p:spPr>
                <a:xfrm>
                  <a:off x="8737855" y="396622"/>
                  <a:ext cx="211680" cy="1875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BA459FC7-04A7-1176-D670-1399B23D6569}"/>
                  </a:ext>
                </a:extLst>
              </p14:cNvPr>
              <p14:cNvContentPartPr/>
              <p14:nvPr/>
            </p14:nvContentPartPr>
            <p14:xfrm>
              <a:off x="4017175" y="330349"/>
              <a:ext cx="2433960" cy="84960"/>
            </p14:xfrm>
          </p:contentPart>
        </mc:Choice>
        <mc:Fallback xmlns="">
          <p:pic>
            <p:nvPicPr>
              <p:cNvPr id="5" name="Freihand 4">
                <a:extLst>
                  <a:ext uri="{FF2B5EF4-FFF2-40B4-BE49-F238E27FC236}">
                    <a16:creationId xmlns:a16="http://schemas.microsoft.com/office/drawing/2014/main" id="{BA459FC7-04A7-1176-D670-1399B23D6569}"/>
                  </a:ext>
                </a:extLst>
              </p:cNvPr>
              <p:cNvPicPr/>
              <p:nvPr/>
            </p:nvPicPr>
            <p:blipFill>
              <a:blip r:embed="rId5"/>
              <a:stretch>
                <a:fillRect/>
              </a:stretch>
            </p:blipFill>
            <p:spPr>
              <a:xfrm>
                <a:off x="4012855" y="326029"/>
                <a:ext cx="2442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891EB58B-BA6C-DA4F-5926-D94A3DC47859}"/>
                  </a:ext>
                </a:extLst>
              </p14:cNvPr>
              <p14:cNvContentPartPr/>
              <p14:nvPr/>
            </p14:nvContentPartPr>
            <p14:xfrm>
              <a:off x="1158415" y="3505549"/>
              <a:ext cx="1975680" cy="76680"/>
            </p14:xfrm>
          </p:contentPart>
        </mc:Choice>
        <mc:Fallback xmlns="">
          <p:pic>
            <p:nvPicPr>
              <p:cNvPr id="6" name="Freihand 5">
                <a:extLst>
                  <a:ext uri="{FF2B5EF4-FFF2-40B4-BE49-F238E27FC236}">
                    <a16:creationId xmlns:a16="http://schemas.microsoft.com/office/drawing/2014/main" id="{891EB58B-BA6C-DA4F-5926-D94A3DC47859}"/>
                  </a:ext>
                </a:extLst>
              </p:cNvPr>
              <p:cNvPicPr/>
              <p:nvPr/>
            </p:nvPicPr>
            <p:blipFill>
              <a:blip r:embed="rId7"/>
              <a:stretch>
                <a:fillRect/>
              </a:stretch>
            </p:blipFill>
            <p:spPr>
              <a:xfrm>
                <a:off x="1154095" y="3501229"/>
                <a:ext cx="1984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9FD43D69-8900-2309-2ED7-098326EA67D6}"/>
                  </a:ext>
                </a:extLst>
              </p14:cNvPr>
              <p14:cNvContentPartPr/>
              <p14:nvPr/>
            </p14:nvContentPartPr>
            <p14:xfrm>
              <a:off x="5497135" y="3514189"/>
              <a:ext cx="2952720" cy="67320"/>
            </p14:xfrm>
          </p:contentPart>
        </mc:Choice>
        <mc:Fallback xmlns="">
          <p:pic>
            <p:nvPicPr>
              <p:cNvPr id="7" name="Freihand 6">
                <a:extLst>
                  <a:ext uri="{FF2B5EF4-FFF2-40B4-BE49-F238E27FC236}">
                    <a16:creationId xmlns:a16="http://schemas.microsoft.com/office/drawing/2014/main" id="{9FD43D69-8900-2309-2ED7-098326EA67D6}"/>
                  </a:ext>
                </a:extLst>
              </p:cNvPr>
              <p:cNvPicPr/>
              <p:nvPr/>
            </p:nvPicPr>
            <p:blipFill>
              <a:blip r:embed="rId9"/>
              <a:stretch>
                <a:fillRect/>
              </a:stretch>
            </p:blipFill>
            <p:spPr>
              <a:xfrm>
                <a:off x="5492815" y="3509869"/>
                <a:ext cx="2961360" cy="75960"/>
              </a:xfrm>
              <a:prstGeom prst="rect">
                <a:avLst/>
              </a:prstGeom>
            </p:spPr>
          </p:pic>
        </mc:Fallback>
      </mc:AlternateContent>
      <p:grpSp>
        <p:nvGrpSpPr>
          <p:cNvPr id="43" name="Gruppieren 42">
            <a:extLst>
              <a:ext uri="{FF2B5EF4-FFF2-40B4-BE49-F238E27FC236}">
                <a16:creationId xmlns:a16="http://schemas.microsoft.com/office/drawing/2014/main" id="{5362D136-4B0A-A50E-9EED-1FA7CFA09E58}"/>
              </a:ext>
            </a:extLst>
          </p:cNvPr>
          <p:cNvGrpSpPr/>
          <p:nvPr/>
        </p:nvGrpSpPr>
        <p:grpSpPr>
          <a:xfrm>
            <a:off x="779695" y="3546589"/>
            <a:ext cx="7619760" cy="3018240"/>
            <a:chOff x="779695" y="3546589"/>
            <a:chExt cx="7619760" cy="301824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37DF28A-B527-E3CD-C722-E878AA6F3DCA}"/>
                    </a:ext>
                  </a:extLst>
                </p14:cNvPr>
                <p14:cNvContentPartPr/>
                <p14:nvPr/>
              </p14:nvContentPartPr>
              <p14:xfrm>
                <a:off x="855295" y="4164349"/>
                <a:ext cx="2405520" cy="2361960"/>
              </p14:xfrm>
            </p:contentPart>
          </mc:Choice>
          <mc:Fallback xmlns="">
            <p:pic>
              <p:nvPicPr>
                <p:cNvPr id="8" name="Freihand 7">
                  <a:extLst>
                    <a:ext uri="{FF2B5EF4-FFF2-40B4-BE49-F238E27FC236}">
                      <a16:creationId xmlns:a16="http://schemas.microsoft.com/office/drawing/2014/main" id="{037DF28A-B527-E3CD-C722-E878AA6F3DCA}"/>
                    </a:ext>
                  </a:extLst>
                </p:cNvPr>
                <p:cNvPicPr/>
                <p:nvPr/>
              </p:nvPicPr>
              <p:blipFill>
                <a:blip r:embed="rId11"/>
                <a:stretch>
                  <a:fillRect/>
                </a:stretch>
              </p:blipFill>
              <p:spPr>
                <a:xfrm>
                  <a:off x="850975" y="4160029"/>
                  <a:ext cx="2414160" cy="237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FA5C153B-68DC-3EF1-C3C7-206AF6405627}"/>
                    </a:ext>
                  </a:extLst>
                </p14:cNvPr>
                <p14:cNvContentPartPr/>
                <p14:nvPr/>
              </p14:nvContentPartPr>
              <p14:xfrm>
                <a:off x="779695" y="6374029"/>
                <a:ext cx="332640" cy="190800"/>
              </p14:xfrm>
            </p:contentPart>
          </mc:Choice>
          <mc:Fallback xmlns="">
            <p:pic>
              <p:nvPicPr>
                <p:cNvPr id="9" name="Freihand 8">
                  <a:extLst>
                    <a:ext uri="{FF2B5EF4-FFF2-40B4-BE49-F238E27FC236}">
                      <a16:creationId xmlns:a16="http://schemas.microsoft.com/office/drawing/2014/main" id="{FA5C153B-68DC-3EF1-C3C7-206AF6405627}"/>
                    </a:ext>
                  </a:extLst>
                </p:cNvPr>
                <p:cNvPicPr/>
                <p:nvPr/>
              </p:nvPicPr>
              <p:blipFill>
                <a:blip r:embed="rId13"/>
                <a:stretch>
                  <a:fillRect/>
                </a:stretch>
              </p:blipFill>
              <p:spPr>
                <a:xfrm>
                  <a:off x="775375" y="6369709"/>
                  <a:ext cx="341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DFAC8069-C094-F4DD-8875-A87BAB4B5259}"/>
                    </a:ext>
                  </a:extLst>
                </p14:cNvPr>
                <p14:cNvContentPartPr/>
                <p14:nvPr/>
              </p14:nvContentPartPr>
              <p14:xfrm>
                <a:off x="3390415" y="4003069"/>
                <a:ext cx="92520" cy="149760"/>
              </p14:xfrm>
            </p:contentPart>
          </mc:Choice>
          <mc:Fallback xmlns="">
            <p:pic>
              <p:nvPicPr>
                <p:cNvPr id="10" name="Freihand 9">
                  <a:extLst>
                    <a:ext uri="{FF2B5EF4-FFF2-40B4-BE49-F238E27FC236}">
                      <a16:creationId xmlns:a16="http://schemas.microsoft.com/office/drawing/2014/main" id="{DFAC8069-C094-F4DD-8875-A87BAB4B5259}"/>
                    </a:ext>
                  </a:extLst>
                </p:cNvPr>
                <p:cNvPicPr/>
                <p:nvPr/>
              </p:nvPicPr>
              <p:blipFill>
                <a:blip r:embed="rId15"/>
                <a:stretch>
                  <a:fillRect/>
                </a:stretch>
              </p:blipFill>
              <p:spPr>
                <a:xfrm>
                  <a:off x="3386095" y="3998749"/>
                  <a:ext cx="101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11B61579-9912-C130-5872-60666A458085}"/>
                    </a:ext>
                  </a:extLst>
                </p14:cNvPr>
                <p14:cNvContentPartPr/>
                <p14:nvPr/>
              </p14:nvContentPartPr>
              <p14:xfrm>
                <a:off x="3553135" y="3923869"/>
                <a:ext cx="236520" cy="374040"/>
              </p14:xfrm>
            </p:contentPart>
          </mc:Choice>
          <mc:Fallback xmlns="">
            <p:pic>
              <p:nvPicPr>
                <p:cNvPr id="11" name="Freihand 10">
                  <a:extLst>
                    <a:ext uri="{FF2B5EF4-FFF2-40B4-BE49-F238E27FC236}">
                      <a16:creationId xmlns:a16="http://schemas.microsoft.com/office/drawing/2014/main" id="{11B61579-9912-C130-5872-60666A458085}"/>
                    </a:ext>
                  </a:extLst>
                </p:cNvPr>
                <p:cNvPicPr/>
                <p:nvPr/>
              </p:nvPicPr>
              <p:blipFill>
                <a:blip r:embed="rId17"/>
                <a:stretch>
                  <a:fillRect/>
                </a:stretch>
              </p:blipFill>
              <p:spPr>
                <a:xfrm>
                  <a:off x="3548815" y="3919549"/>
                  <a:ext cx="2451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3B443A8-EEE8-61AE-6749-D7A2CC06BF26}"/>
                    </a:ext>
                  </a:extLst>
                </p14:cNvPr>
                <p14:cNvContentPartPr/>
                <p14:nvPr/>
              </p14:nvContentPartPr>
              <p14:xfrm>
                <a:off x="3870295" y="4040869"/>
                <a:ext cx="4320" cy="21600"/>
              </p14:xfrm>
            </p:contentPart>
          </mc:Choice>
          <mc:Fallback xmlns="">
            <p:pic>
              <p:nvPicPr>
                <p:cNvPr id="12" name="Freihand 11">
                  <a:extLst>
                    <a:ext uri="{FF2B5EF4-FFF2-40B4-BE49-F238E27FC236}">
                      <a16:creationId xmlns:a16="http://schemas.microsoft.com/office/drawing/2014/main" id="{23B443A8-EEE8-61AE-6749-D7A2CC06BF26}"/>
                    </a:ext>
                  </a:extLst>
                </p:cNvPr>
                <p:cNvPicPr/>
                <p:nvPr/>
              </p:nvPicPr>
              <p:blipFill>
                <a:blip r:embed="rId19"/>
                <a:stretch>
                  <a:fillRect/>
                </a:stretch>
              </p:blipFill>
              <p:spPr>
                <a:xfrm>
                  <a:off x="3865975" y="4036549"/>
                  <a:ext cx="12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C17B6743-A48C-4E81-EF1A-27A862845BA8}"/>
                    </a:ext>
                  </a:extLst>
                </p14:cNvPr>
                <p14:cNvContentPartPr/>
                <p14:nvPr/>
              </p14:nvContentPartPr>
              <p14:xfrm>
                <a:off x="4022935" y="3811189"/>
                <a:ext cx="105840" cy="173160"/>
              </p14:xfrm>
            </p:contentPart>
          </mc:Choice>
          <mc:Fallback xmlns="">
            <p:pic>
              <p:nvPicPr>
                <p:cNvPr id="13" name="Freihand 12">
                  <a:extLst>
                    <a:ext uri="{FF2B5EF4-FFF2-40B4-BE49-F238E27FC236}">
                      <a16:creationId xmlns:a16="http://schemas.microsoft.com/office/drawing/2014/main" id="{C17B6743-A48C-4E81-EF1A-27A862845BA8}"/>
                    </a:ext>
                  </a:extLst>
                </p:cNvPr>
                <p:cNvPicPr/>
                <p:nvPr/>
              </p:nvPicPr>
              <p:blipFill>
                <a:blip r:embed="rId21"/>
                <a:stretch>
                  <a:fillRect/>
                </a:stretch>
              </p:blipFill>
              <p:spPr>
                <a:xfrm>
                  <a:off x="4018615" y="3806869"/>
                  <a:ext cx="114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38B7C16F-A2AC-A581-DFC5-C53EDF50618C}"/>
                    </a:ext>
                  </a:extLst>
                </p14:cNvPr>
                <p14:cNvContentPartPr/>
                <p14:nvPr/>
              </p14:nvContentPartPr>
              <p14:xfrm>
                <a:off x="4087015" y="3875269"/>
                <a:ext cx="297000" cy="106920"/>
              </p14:xfrm>
            </p:contentPart>
          </mc:Choice>
          <mc:Fallback xmlns="">
            <p:pic>
              <p:nvPicPr>
                <p:cNvPr id="14" name="Freihand 13">
                  <a:extLst>
                    <a:ext uri="{FF2B5EF4-FFF2-40B4-BE49-F238E27FC236}">
                      <a16:creationId xmlns:a16="http://schemas.microsoft.com/office/drawing/2014/main" id="{38B7C16F-A2AC-A581-DFC5-C53EDF50618C}"/>
                    </a:ext>
                  </a:extLst>
                </p:cNvPr>
                <p:cNvPicPr/>
                <p:nvPr/>
              </p:nvPicPr>
              <p:blipFill>
                <a:blip r:embed="rId23"/>
                <a:stretch>
                  <a:fillRect/>
                </a:stretch>
              </p:blipFill>
              <p:spPr>
                <a:xfrm>
                  <a:off x="4082695" y="3870949"/>
                  <a:ext cx="305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D7BFBCDA-8233-CA86-1CC1-F39C41DAF279}"/>
                    </a:ext>
                  </a:extLst>
                </p14:cNvPr>
                <p14:cNvContentPartPr/>
                <p14:nvPr/>
              </p14:nvContentPartPr>
              <p14:xfrm>
                <a:off x="4342255" y="3791749"/>
                <a:ext cx="3960" cy="9000"/>
              </p14:xfrm>
            </p:contentPart>
          </mc:Choice>
          <mc:Fallback xmlns="">
            <p:pic>
              <p:nvPicPr>
                <p:cNvPr id="15" name="Freihand 14">
                  <a:extLst>
                    <a:ext uri="{FF2B5EF4-FFF2-40B4-BE49-F238E27FC236}">
                      <a16:creationId xmlns:a16="http://schemas.microsoft.com/office/drawing/2014/main" id="{D7BFBCDA-8233-CA86-1CC1-F39C41DAF279}"/>
                    </a:ext>
                  </a:extLst>
                </p:cNvPr>
                <p:cNvPicPr/>
                <p:nvPr/>
              </p:nvPicPr>
              <p:blipFill>
                <a:blip r:embed="rId25"/>
                <a:stretch>
                  <a:fillRect/>
                </a:stretch>
              </p:blipFill>
              <p:spPr>
                <a:xfrm>
                  <a:off x="4337935" y="3787429"/>
                  <a:ext cx="12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B323C28B-0667-75CF-B9B2-681BD0F892D8}"/>
                    </a:ext>
                  </a:extLst>
                </p14:cNvPr>
                <p14:cNvContentPartPr/>
                <p14:nvPr/>
              </p14:nvContentPartPr>
              <p14:xfrm>
                <a:off x="4405975" y="3859789"/>
                <a:ext cx="91080" cy="124920"/>
              </p14:xfrm>
            </p:contentPart>
          </mc:Choice>
          <mc:Fallback xmlns="">
            <p:pic>
              <p:nvPicPr>
                <p:cNvPr id="16" name="Freihand 15">
                  <a:extLst>
                    <a:ext uri="{FF2B5EF4-FFF2-40B4-BE49-F238E27FC236}">
                      <a16:creationId xmlns:a16="http://schemas.microsoft.com/office/drawing/2014/main" id="{B323C28B-0667-75CF-B9B2-681BD0F892D8}"/>
                    </a:ext>
                  </a:extLst>
                </p:cNvPr>
                <p:cNvPicPr/>
                <p:nvPr/>
              </p:nvPicPr>
              <p:blipFill>
                <a:blip r:embed="rId27"/>
                <a:stretch>
                  <a:fillRect/>
                </a:stretch>
              </p:blipFill>
              <p:spPr>
                <a:xfrm>
                  <a:off x="4401655" y="3855469"/>
                  <a:ext cx="99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72A5F4F-F86E-EDE3-FD94-A49026B5FD9F}"/>
                    </a:ext>
                  </a:extLst>
                </p14:cNvPr>
                <p14:cNvContentPartPr/>
                <p14:nvPr/>
              </p14:nvContentPartPr>
              <p14:xfrm>
                <a:off x="4498135" y="3790669"/>
                <a:ext cx="50400" cy="176760"/>
              </p14:xfrm>
            </p:contentPart>
          </mc:Choice>
          <mc:Fallback xmlns="">
            <p:pic>
              <p:nvPicPr>
                <p:cNvPr id="17" name="Freihand 16">
                  <a:extLst>
                    <a:ext uri="{FF2B5EF4-FFF2-40B4-BE49-F238E27FC236}">
                      <a16:creationId xmlns:a16="http://schemas.microsoft.com/office/drawing/2014/main" id="{972A5F4F-F86E-EDE3-FD94-A49026B5FD9F}"/>
                    </a:ext>
                  </a:extLst>
                </p:cNvPr>
                <p:cNvPicPr/>
                <p:nvPr/>
              </p:nvPicPr>
              <p:blipFill>
                <a:blip r:embed="rId29"/>
                <a:stretch>
                  <a:fillRect/>
                </a:stretch>
              </p:blipFill>
              <p:spPr>
                <a:xfrm>
                  <a:off x="4493815" y="3786349"/>
                  <a:ext cx="59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1A74139D-654A-82A5-BF13-101D88ACE0AF}"/>
                    </a:ext>
                  </a:extLst>
                </p14:cNvPr>
                <p14:cNvContentPartPr/>
                <p14:nvPr/>
              </p14:nvContentPartPr>
              <p14:xfrm>
                <a:off x="4568335" y="3865189"/>
                <a:ext cx="212400" cy="89280"/>
              </p14:xfrm>
            </p:contentPart>
          </mc:Choice>
          <mc:Fallback xmlns="">
            <p:pic>
              <p:nvPicPr>
                <p:cNvPr id="18" name="Freihand 17">
                  <a:extLst>
                    <a:ext uri="{FF2B5EF4-FFF2-40B4-BE49-F238E27FC236}">
                      <a16:creationId xmlns:a16="http://schemas.microsoft.com/office/drawing/2014/main" id="{1A74139D-654A-82A5-BF13-101D88ACE0AF}"/>
                    </a:ext>
                  </a:extLst>
                </p:cNvPr>
                <p:cNvPicPr/>
                <p:nvPr/>
              </p:nvPicPr>
              <p:blipFill>
                <a:blip r:embed="rId31"/>
                <a:stretch>
                  <a:fillRect/>
                </a:stretch>
              </p:blipFill>
              <p:spPr>
                <a:xfrm>
                  <a:off x="4564015" y="3860869"/>
                  <a:ext cx="221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98EA6E85-9153-2732-9A90-C4621FE28A60}"/>
                    </a:ext>
                  </a:extLst>
                </p14:cNvPr>
                <p14:cNvContentPartPr/>
                <p14:nvPr/>
              </p14:nvContentPartPr>
              <p14:xfrm>
                <a:off x="4807375" y="3711109"/>
                <a:ext cx="56520" cy="264240"/>
              </p14:xfrm>
            </p:contentPart>
          </mc:Choice>
          <mc:Fallback xmlns="">
            <p:pic>
              <p:nvPicPr>
                <p:cNvPr id="19" name="Freihand 18">
                  <a:extLst>
                    <a:ext uri="{FF2B5EF4-FFF2-40B4-BE49-F238E27FC236}">
                      <a16:creationId xmlns:a16="http://schemas.microsoft.com/office/drawing/2014/main" id="{98EA6E85-9153-2732-9A90-C4621FE28A60}"/>
                    </a:ext>
                  </a:extLst>
                </p:cNvPr>
                <p:cNvPicPr/>
                <p:nvPr/>
              </p:nvPicPr>
              <p:blipFill>
                <a:blip r:embed="rId33"/>
                <a:stretch>
                  <a:fillRect/>
                </a:stretch>
              </p:blipFill>
              <p:spPr>
                <a:xfrm>
                  <a:off x="4803055" y="3706789"/>
                  <a:ext cx="65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256CE144-C7F8-A18E-680B-29DE2ACA4FBE}"/>
                    </a:ext>
                  </a:extLst>
                </p14:cNvPr>
                <p14:cNvContentPartPr/>
                <p14:nvPr/>
              </p14:nvContentPartPr>
              <p14:xfrm>
                <a:off x="4946695" y="3789589"/>
                <a:ext cx="109080" cy="96480"/>
              </p14:xfrm>
            </p:contentPart>
          </mc:Choice>
          <mc:Fallback xmlns="">
            <p:pic>
              <p:nvPicPr>
                <p:cNvPr id="20" name="Freihand 19">
                  <a:extLst>
                    <a:ext uri="{FF2B5EF4-FFF2-40B4-BE49-F238E27FC236}">
                      <a16:creationId xmlns:a16="http://schemas.microsoft.com/office/drawing/2014/main" id="{256CE144-C7F8-A18E-680B-29DE2ACA4FBE}"/>
                    </a:ext>
                  </a:extLst>
                </p:cNvPr>
                <p:cNvPicPr/>
                <p:nvPr/>
              </p:nvPicPr>
              <p:blipFill>
                <a:blip r:embed="rId35"/>
                <a:stretch>
                  <a:fillRect/>
                </a:stretch>
              </p:blipFill>
              <p:spPr>
                <a:xfrm>
                  <a:off x="4942375" y="3785269"/>
                  <a:ext cx="117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7EFB69EE-70D3-40A7-9DA5-97DB7A8CA4CD}"/>
                    </a:ext>
                  </a:extLst>
                </p14:cNvPr>
                <p14:cNvContentPartPr/>
                <p14:nvPr/>
              </p14:nvContentPartPr>
              <p14:xfrm>
                <a:off x="5080255" y="3764749"/>
                <a:ext cx="128880" cy="139680"/>
              </p14:xfrm>
            </p:contentPart>
          </mc:Choice>
          <mc:Fallback xmlns="">
            <p:pic>
              <p:nvPicPr>
                <p:cNvPr id="21" name="Freihand 20">
                  <a:extLst>
                    <a:ext uri="{FF2B5EF4-FFF2-40B4-BE49-F238E27FC236}">
                      <a16:creationId xmlns:a16="http://schemas.microsoft.com/office/drawing/2014/main" id="{7EFB69EE-70D3-40A7-9DA5-97DB7A8CA4CD}"/>
                    </a:ext>
                  </a:extLst>
                </p:cNvPr>
                <p:cNvPicPr/>
                <p:nvPr/>
              </p:nvPicPr>
              <p:blipFill>
                <a:blip r:embed="rId37"/>
                <a:stretch>
                  <a:fillRect/>
                </a:stretch>
              </p:blipFill>
              <p:spPr>
                <a:xfrm>
                  <a:off x="5075935" y="3760429"/>
                  <a:ext cx="137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F34FFEF3-B472-F669-DCFF-6A8A000003E9}"/>
                    </a:ext>
                  </a:extLst>
                </p14:cNvPr>
                <p14:cNvContentPartPr/>
                <p14:nvPr/>
              </p14:nvContentPartPr>
              <p14:xfrm>
                <a:off x="5219935" y="3789589"/>
                <a:ext cx="361080" cy="71280"/>
              </p14:xfrm>
            </p:contentPart>
          </mc:Choice>
          <mc:Fallback xmlns="">
            <p:pic>
              <p:nvPicPr>
                <p:cNvPr id="22" name="Freihand 21">
                  <a:extLst>
                    <a:ext uri="{FF2B5EF4-FFF2-40B4-BE49-F238E27FC236}">
                      <a16:creationId xmlns:a16="http://schemas.microsoft.com/office/drawing/2014/main" id="{F34FFEF3-B472-F669-DCFF-6A8A000003E9}"/>
                    </a:ext>
                  </a:extLst>
                </p:cNvPr>
                <p:cNvPicPr/>
                <p:nvPr/>
              </p:nvPicPr>
              <p:blipFill>
                <a:blip r:embed="rId39"/>
                <a:stretch>
                  <a:fillRect/>
                </a:stretch>
              </p:blipFill>
              <p:spPr>
                <a:xfrm>
                  <a:off x="5215615" y="3785269"/>
                  <a:ext cx="369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C655293E-3430-0B59-DF96-F2D46F42566A}"/>
                    </a:ext>
                  </a:extLst>
                </p14:cNvPr>
                <p14:cNvContentPartPr/>
                <p14:nvPr/>
              </p14:nvContentPartPr>
              <p14:xfrm>
                <a:off x="5474815" y="3693829"/>
                <a:ext cx="8640" cy="9720"/>
              </p14:xfrm>
            </p:contentPart>
          </mc:Choice>
          <mc:Fallback xmlns="">
            <p:pic>
              <p:nvPicPr>
                <p:cNvPr id="23" name="Freihand 22">
                  <a:extLst>
                    <a:ext uri="{FF2B5EF4-FFF2-40B4-BE49-F238E27FC236}">
                      <a16:creationId xmlns:a16="http://schemas.microsoft.com/office/drawing/2014/main" id="{C655293E-3430-0B59-DF96-F2D46F42566A}"/>
                    </a:ext>
                  </a:extLst>
                </p:cNvPr>
                <p:cNvPicPr/>
                <p:nvPr/>
              </p:nvPicPr>
              <p:blipFill>
                <a:blip r:embed="rId41"/>
                <a:stretch>
                  <a:fillRect/>
                </a:stretch>
              </p:blipFill>
              <p:spPr>
                <a:xfrm>
                  <a:off x="5470495" y="3689509"/>
                  <a:ext cx="17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3715673-850B-ADD1-B375-F63595535ACB}"/>
                    </a:ext>
                  </a:extLst>
                </p14:cNvPr>
                <p14:cNvContentPartPr/>
                <p14:nvPr/>
              </p14:nvContentPartPr>
              <p14:xfrm>
                <a:off x="5260975" y="3802189"/>
                <a:ext cx="39240" cy="61560"/>
              </p14:xfrm>
            </p:contentPart>
          </mc:Choice>
          <mc:Fallback xmlns="">
            <p:pic>
              <p:nvPicPr>
                <p:cNvPr id="25" name="Freihand 24">
                  <a:extLst>
                    <a:ext uri="{FF2B5EF4-FFF2-40B4-BE49-F238E27FC236}">
                      <a16:creationId xmlns:a16="http://schemas.microsoft.com/office/drawing/2014/main" id="{E3715673-850B-ADD1-B375-F63595535ACB}"/>
                    </a:ext>
                  </a:extLst>
                </p:cNvPr>
                <p:cNvPicPr/>
                <p:nvPr/>
              </p:nvPicPr>
              <p:blipFill>
                <a:blip r:embed="rId43"/>
                <a:stretch>
                  <a:fillRect/>
                </a:stretch>
              </p:blipFill>
              <p:spPr>
                <a:xfrm>
                  <a:off x="5256655" y="3797869"/>
                  <a:ext cx="47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E3404F76-C8B1-F5C4-46F1-7A9C3AC036E9}"/>
                    </a:ext>
                  </a:extLst>
                </p14:cNvPr>
                <p14:cNvContentPartPr/>
                <p14:nvPr/>
              </p14:nvContentPartPr>
              <p14:xfrm>
                <a:off x="5773615" y="3794989"/>
                <a:ext cx="323280" cy="89640"/>
              </p14:xfrm>
            </p:contentPart>
          </mc:Choice>
          <mc:Fallback xmlns="">
            <p:pic>
              <p:nvPicPr>
                <p:cNvPr id="26" name="Freihand 25">
                  <a:extLst>
                    <a:ext uri="{FF2B5EF4-FFF2-40B4-BE49-F238E27FC236}">
                      <a16:creationId xmlns:a16="http://schemas.microsoft.com/office/drawing/2014/main" id="{E3404F76-C8B1-F5C4-46F1-7A9C3AC036E9}"/>
                    </a:ext>
                  </a:extLst>
                </p:cNvPr>
                <p:cNvPicPr/>
                <p:nvPr/>
              </p:nvPicPr>
              <p:blipFill>
                <a:blip r:embed="rId45"/>
                <a:stretch>
                  <a:fillRect/>
                </a:stretch>
              </p:blipFill>
              <p:spPr>
                <a:xfrm>
                  <a:off x="5769295" y="3790669"/>
                  <a:ext cx="331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8C0A9005-7192-6983-157E-31918F25345D}"/>
                    </a:ext>
                  </a:extLst>
                </p14:cNvPr>
                <p14:cNvContentPartPr/>
                <p14:nvPr/>
              </p14:nvContentPartPr>
              <p14:xfrm>
                <a:off x="6043615" y="3701029"/>
                <a:ext cx="8640" cy="8640"/>
              </p14:xfrm>
            </p:contentPart>
          </mc:Choice>
          <mc:Fallback xmlns="">
            <p:pic>
              <p:nvPicPr>
                <p:cNvPr id="27" name="Freihand 26">
                  <a:extLst>
                    <a:ext uri="{FF2B5EF4-FFF2-40B4-BE49-F238E27FC236}">
                      <a16:creationId xmlns:a16="http://schemas.microsoft.com/office/drawing/2014/main" id="{8C0A9005-7192-6983-157E-31918F25345D}"/>
                    </a:ext>
                  </a:extLst>
                </p:cNvPr>
                <p:cNvPicPr/>
                <p:nvPr/>
              </p:nvPicPr>
              <p:blipFill>
                <a:blip r:embed="rId47"/>
                <a:stretch>
                  <a:fillRect/>
                </a:stretch>
              </p:blipFill>
              <p:spPr>
                <a:xfrm>
                  <a:off x="6039295" y="3696709"/>
                  <a:ext cx="17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66DF4D88-7C4E-A59F-57EF-C2235C6AB978}"/>
                    </a:ext>
                  </a:extLst>
                </p14:cNvPr>
                <p14:cNvContentPartPr/>
                <p14:nvPr/>
              </p14:nvContentPartPr>
              <p14:xfrm>
                <a:off x="6353215" y="3709669"/>
                <a:ext cx="188640" cy="180000"/>
              </p14:xfrm>
            </p:contentPart>
          </mc:Choice>
          <mc:Fallback xmlns="">
            <p:pic>
              <p:nvPicPr>
                <p:cNvPr id="28" name="Freihand 27">
                  <a:extLst>
                    <a:ext uri="{FF2B5EF4-FFF2-40B4-BE49-F238E27FC236}">
                      <a16:creationId xmlns:a16="http://schemas.microsoft.com/office/drawing/2014/main" id="{66DF4D88-7C4E-A59F-57EF-C2235C6AB978}"/>
                    </a:ext>
                  </a:extLst>
                </p:cNvPr>
                <p:cNvPicPr/>
                <p:nvPr/>
              </p:nvPicPr>
              <p:blipFill>
                <a:blip r:embed="rId49"/>
                <a:stretch>
                  <a:fillRect/>
                </a:stretch>
              </p:blipFill>
              <p:spPr>
                <a:xfrm>
                  <a:off x="6348895" y="3705349"/>
                  <a:ext cx="197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A2D02A99-F901-FDDC-1C3F-37B34D7BDC58}"/>
                    </a:ext>
                  </a:extLst>
                </p14:cNvPr>
                <p14:cNvContentPartPr/>
                <p14:nvPr/>
              </p14:nvContentPartPr>
              <p14:xfrm>
                <a:off x="6570655" y="3690229"/>
                <a:ext cx="234000" cy="209880"/>
              </p14:xfrm>
            </p:contentPart>
          </mc:Choice>
          <mc:Fallback xmlns="">
            <p:pic>
              <p:nvPicPr>
                <p:cNvPr id="30" name="Freihand 29">
                  <a:extLst>
                    <a:ext uri="{FF2B5EF4-FFF2-40B4-BE49-F238E27FC236}">
                      <a16:creationId xmlns:a16="http://schemas.microsoft.com/office/drawing/2014/main" id="{A2D02A99-F901-FDDC-1C3F-37B34D7BDC58}"/>
                    </a:ext>
                  </a:extLst>
                </p:cNvPr>
                <p:cNvPicPr/>
                <p:nvPr/>
              </p:nvPicPr>
              <p:blipFill>
                <a:blip r:embed="rId51"/>
                <a:stretch>
                  <a:fillRect/>
                </a:stretch>
              </p:blipFill>
              <p:spPr>
                <a:xfrm>
                  <a:off x="6566335" y="3685909"/>
                  <a:ext cx="242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1820F0D6-90A4-4669-911A-CF4E31B2EE2B}"/>
                    </a:ext>
                  </a:extLst>
                </p14:cNvPr>
                <p14:cNvContentPartPr/>
                <p14:nvPr/>
              </p14:nvContentPartPr>
              <p14:xfrm>
                <a:off x="6698815" y="3704989"/>
                <a:ext cx="70920" cy="16200"/>
              </p14:xfrm>
            </p:contentPart>
          </mc:Choice>
          <mc:Fallback xmlns="">
            <p:pic>
              <p:nvPicPr>
                <p:cNvPr id="31" name="Freihand 30">
                  <a:extLst>
                    <a:ext uri="{FF2B5EF4-FFF2-40B4-BE49-F238E27FC236}">
                      <a16:creationId xmlns:a16="http://schemas.microsoft.com/office/drawing/2014/main" id="{1820F0D6-90A4-4669-911A-CF4E31B2EE2B}"/>
                    </a:ext>
                  </a:extLst>
                </p:cNvPr>
                <p:cNvPicPr/>
                <p:nvPr/>
              </p:nvPicPr>
              <p:blipFill>
                <a:blip r:embed="rId53"/>
                <a:stretch>
                  <a:fillRect/>
                </a:stretch>
              </p:blipFill>
              <p:spPr>
                <a:xfrm>
                  <a:off x="6694495" y="3700669"/>
                  <a:ext cx="79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E70ECA23-156A-F8AC-DBE4-0AEF72190CBC}"/>
                    </a:ext>
                  </a:extLst>
                </p14:cNvPr>
                <p14:cNvContentPartPr/>
                <p14:nvPr/>
              </p14:nvContentPartPr>
              <p14:xfrm>
                <a:off x="6834535" y="3680509"/>
                <a:ext cx="250920" cy="182160"/>
              </p14:xfrm>
            </p:contentPart>
          </mc:Choice>
          <mc:Fallback xmlns="">
            <p:pic>
              <p:nvPicPr>
                <p:cNvPr id="33" name="Freihand 32">
                  <a:extLst>
                    <a:ext uri="{FF2B5EF4-FFF2-40B4-BE49-F238E27FC236}">
                      <a16:creationId xmlns:a16="http://schemas.microsoft.com/office/drawing/2014/main" id="{E70ECA23-156A-F8AC-DBE4-0AEF72190CBC}"/>
                    </a:ext>
                  </a:extLst>
                </p:cNvPr>
                <p:cNvPicPr/>
                <p:nvPr/>
              </p:nvPicPr>
              <p:blipFill>
                <a:blip r:embed="rId55"/>
                <a:stretch>
                  <a:fillRect/>
                </a:stretch>
              </p:blipFill>
              <p:spPr>
                <a:xfrm>
                  <a:off x="6830215" y="3676189"/>
                  <a:ext cx="2595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0E0AAFA2-34C6-9105-1706-F1E0832A7BC7}"/>
                    </a:ext>
                  </a:extLst>
                </p14:cNvPr>
                <p14:cNvContentPartPr/>
                <p14:nvPr/>
              </p14:nvContentPartPr>
              <p14:xfrm>
                <a:off x="7119655" y="3613549"/>
                <a:ext cx="355320" cy="259560"/>
              </p14:xfrm>
            </p:contentPart>
          </mc:Choice>
          <mc:Fallback xmlns="">
            <p:pic>
              <p:nvPicPr>
                <p:cNvPr id="34" name="Freihand 33">
                  <a:extLst>
                    <a:ext uri="{FF2B5EF4-FFF2-40B4-BE49-F238E27FC236}">
                      <a16:creationId xmlns:a16="http://schemas.microsoft.com/office/drawing/2014/main" id="{0E0AAFA2-34C6-9105-1706-F1E0832A7BC7}"/>
                    </a:ext>
                  </a:extLst>
                </p:cNvPr>
                <p:cNvPicPr/>
                <p:nvPr/>
              </p:nvPicPr>
              <p:blipFill>
                <a:blip r:embed="rId57"/>
                <a:stretch>
                  <a:fillRect/>
                </a:stretch>
              </p:blipFill>
              <p:spPr>
                <a:xfrm>
                  <a:off x="7115335" y="3609229"/>
                  <a:ext cx="363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0052BC43-FD21-DA15-CD8C-57A05C8DDAB1}"/>
                    </a:ext>
                  </a:extLst>
                </p14:cNvPr>
                <p14:cNvContentPartPr/>
                <p14:nvPr/>
              </p14:nvContentPartPr>
              <p14:xfrm>
                <a:off x="7523935" y="3632989"/>
                <a:ext cx="97560" cy="167040"/>
              </p14:xfrm>
            </p:contentPart>
          </mc:Choice>
          <mc:Fallback xmlns="">
            <p:pic>
              <p:nvPicPr>
                <p:cNvPr id="35" name="Freihand 34">
                  <a:extLst>
                    <a:ext uri="{FF2B5EF4-FFF2-40B4-BE49-F238E27FC236}">
                      <a16:creationId xmlns:a16="http://schemas.microsoft.com/office/drawing/2014/main" id="{0052BC43-FD21-DA15-CD8C-57A05C8DDAB1}"/>
                    </a:ext>
                  </a:extLst>
                </p:cNvPr>
                <p:cNvPicPr/>
                <p:nvPr/>
              </p:nvPicPr>
              <p:blipFill>
                <a:blip r:embed="rId59"/>
                <a:stretch>
                  <a:fillRect/>
                </a:stretch>
              </p:blipFill>
              <p:spPr>
                <a:xfrm>
                  <a:off x="7519615" y="3628669"/>
                  <a:ext cx="106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E5031B5D-5CE2-37BC-3C6E-35F281653762}"/>
                    </a:ext>
                  </a:extLst>
                </p14:cNvPr>
                <p14:cNvContentPartPr/>
                <p14:nvPr/>
              </p14:nvContentPartPr>
              <p14:xfrm>
                <a:off x="7567135" y="3685549"/>
                <a:ext cx="257400" cy="110880"/>
              </p14:xfrm>
            </p:contentPart>
          </mc:Choice>
          <mc:Fallback xmlns="">
            <p:pic>
              <p:nvPicPr>
                <p:cNvPr id="36" name="Freihand 35">
                  <a:extLst>
                    <a:ext uri="{FF2B5EF4-FFF2-40B4-BE49-F238E27FC236}">
                      <a16:creationId xmlns:a16="http://schemas.microsoft.com/office/drawing/2014/main" id="{E5031B5D-5CE2-37BC-3C6E-35F281653762}"/>
                    </a:ext>
                  </a:extLst>
                </p:cNvPr>
                <p:cNvPicPr/>
                <p:nvPr/>
              </p:nvPicPr>
              <p:blipFill>
                <a:blip r:embed="rId61"/>
                <a:stretch>
                  <a:fillRect/>
                </a:stretch>
              </p:blipFill>
              <p:spPr>
                <a:xfrm>
                  <a:off x="7562815" y="3681229"/>
                  <a:ext cx="266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0A2A0498-C1EE-EB04-6A3B-C9E31DF58894}"/>
                    </a:ext>
                  </a:extLst>
                </p14:cNvPr>
                <p14:cNvContentPartPr/>
                <p14:nvPr/>
              </p14:nvContentPartPr>
              <p14:xfrm>
                <a:off x="7809775" y="3645949"/>
                <a:ext cx="13320" cy="23400"/>
              </p14:xfrm>
            </p:contentPart>
          </mc:Choice>
          <mc:Fallback xmlns="">
            <p:pic>
              <p:nvPicPr>
                <p:cNvPr id="37" name="Freihand 36">
                  <a:extLst>
                    <a:ext uri="{FF2B5EF4-FFF2-40B4-BE49-F238E27FC236}">
                      <a16:creationId xmlns:a16="http://schemas.microsoft.com/office/drawing/2014/main" id="{0A2A0498-C1EE-EB04-6A3B-C9E31DF58894}"/>
                    </a:ext>
                  </a:extLst>
                </p:cNvPr>
                <p:cNvPicPr/>
                <p:nvPr/>
              </p:nvPicPr>
              <p:blipFill>
                <a:blip r:embed="rId63"/>
                <a:stretch>
                  <a:fillRect/>
                </a:stretch>
              </p:blipFill>
              <p:spPr>
                <a:xfrm>
                  <a:off x="7805455" y="3641629"/>
                  <a:ext cx="21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8CC33A6F-62A9-827C-7BFB-C8D1FDAFA51D}"/>
                    </a:ext>
                  </a:extLst>
                </p14:cNvPr>
                <p14:cNvContentPartPr/>
                <p14:nvPr/>
              </p14:nvContentPartPr>
              <p14:xfrm>
                <a:off x="7870615" y="3674029"/>
                <a:ext cx="77760" cy="106920"/>
              </p14:xfrm>
            </p:contentPart>
          </mc:Choice>
          <mc:Fallback xmlns="">
            <p:pic>
              <p:nvPicPr>
                <p:cNvPr id="38" name="Freihand 37">
                  <a:extLst>
                    <a:ext uri="{FF2B5EF4-FFF2-40B4-BE49-F238E27FC236}">
                      <a16:creationId xmlns:a16="http://schemas.microsoft.com/office/drawing/2014/main" id="{8CC33A6F-62A9-827C-7BFB-C8D1FDAFA51D}"/>
                    </a:ext>
                  </a:extLst>
                </p:cNvPr>
                <p:cNvPicPr/>
                <p:nvPr/>
              </p:nvPicPr>
              <p:blipFill>
                <a:blip r:embed="rId65"/>
                <a:stretch>
                  <a:fillRect/>
                </a:stretch>
              </p:blipFill>
              <p:spPr>
                <a:xfrm>
                  <a:off x="7866295" y="3669709"/>
                  <a:ext cx="86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C4E90120-E169-5B97-BAA1-1C6E9460ED94}"/>
                    </a:ext>
                  </a:extLst>
                </p14:cNvPr>
                <p14:cNvContentPartPr/>
                <p14:nvPr/>
              </p14:nvContentPartPr>
              <p14:xfrm>
                <a:off x="7978615" y="3586189"/>
                <a:ext cx="23040" cy="213120"/>
              </p14:xfrm>
            </p:contentPart>
          </mc:Choice>
          <mc:Fallback xmlns="">
            <p:pic>
              <p:nvPicPr>
                <p:cNvPr id="39" name="Freihand 38">
                  <a:extLst>
                    <a:ext uri="{FF2B5EF4-FFF2-40B4-BE49-F238E27FC236}">
                      <a16:creationId xmlns:a16="http://schemas.microsoft.com/office/drawing/2014/main" id="{C4E90120-E169-5B97-BAA1-1C6E9460ED94}"/>
                    </a:ext>
                  </a:extLst>
                </p:cNvPr>
                <p:cNvPicPr/>
                <p:nvPr/>
              </p:nvPicPr>
              <p:blipFill>
                <a:blip r:embed="rId67"/>
                <a:stretch>
                  <a:fillRect/>
                </a:stretch>
              </p:blipFill>
              <p:spPr>
                <a:xfrm>
                  <a:off x="7974295" y="3581869"/>
                  <a:ext cx="316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499224A1-2D7B-2A37-2C34-8E93389BDB69}"/>
                    </a:ext>
                  </a:extLst>
                </p14:cNvPr>
                <p14:cNvContentPartPr/>
                <p14:nvPr/>
              </p14:nvContentPartPr>
              <p14:xfrm>
                <a:off x="8032975" y="3683389"/>
                <a:ext cx="217800" cy="80280"/>
              </p14:xfrm>
            </p:contentPart>
          </mc:Choice>
          <mc:Fallback xmlns="">
            <p:pic>
              <p:nvPicPr>
                <p:cNvPr id="40" name="Freihand 39">
                  <a:extLst>
                    <a:ext uri="{FF2B5EF4-FFF2-40B4-BE49-F238E27FC236}">
                      <a16:creationId xmlns:a16="http://schemas.microsoft.com/office/drawing/2014/main" id="{499224A1-2D7B-2A37-2C34-8E93389BDB69}"/>
                    </a:ext>
                  </a:extLst>
                </p:cNvPr>
                <p:cNvPicPr/>
                <p:nvPr/>
              </p:nvPicPr>
              <p:blipFill>
                <a:blip r:embed="rId69"/>
                <a:stretch>
                  <a:fillRect/>
                </a:stretch>
              </p:blipFill>
              <p:spPr>
                <a:xfrm>
                  <a:off x="8028655" y="3679069"/>
                  <a:ext cx="226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C760DE54-DAAD-DB00-2007-8462317C9E88}"/>
                    </a:ext>
                  </a:extLst>
                </p14:cNvPr>
                <p14:cNvContentPartPr/>
                <p14:nvPr/>
              </p14:nvContentPartPr>
              <p14:xfrm>
                <a:off x="8268055" y="3546589"/>
                <a:ext cx="131400" cy="302760"/>
              </p14:xfrm>
            </p:contentPart>
          </mc:Choice>
          <mc:Fallback xmlns="">
            <p:pic>
              <p:nvPicPr>
                <p:cNvPr id="42" name="Freihand 41">
                  <a:extLst>
                    <a:ext uri="{FF2B5EF4-FFF2-40B4-BE49-F238E27FC236}">
                      <a16:creationId xmlns:a16="http://schemas.microsoft.com/office/drawing/2014/main" id="{C760DE54-DAAD-DB00-2007-8462317C9E88}"/>
                    </a:ext>
                  </a:extLst>
                </p:cNvPr>
                <p:cNvPicPr/>
                <p:nvPr/>
              </p:nvPicPr>
              <p:blipFill>
                <a:blip r:embed="rId71"/>
                <a:stretch>
                  <a:fillRect/>
                </a:stretch>
              </p:blipFill>
              <p:spPr>
                <a:xfrm>
                  <a:off x="8263735" y="3542269"/>
                  <a:ext cx="140040" cy="31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DD305BA3-8CAA-0933-1639-36CA5A9E6274}"/>
                  </a:ext>
                </a:extLst>
              </p14:cNvPr>
              <p14:cNvContentPartPr/>
              <p14:nvPr/>
            </p14:nvContentPartPr>
            <p14:xfrm>
              <a:off x="10894255" y="2090749"/>
              <a:ext cx="10800" cy="19080"/>
            </p14:xfrm>
          </p:contentPart>
        </mc:Choice>
        <mc:Fallback xmlns="">
          <p:pic>
            <p:nvPicPr>
              <p:cNvPr id="57" name="Freihand 56">
                <a:extLst>
                  <a:ext uri="{FF2B5EF4-FFF2-40B4-BE49-F238E27FC236}">
                    <a16:creationId xmlns:a16="http://schemas.microsoft.com/office/drawing/2014/main" id="{DD305BA3-8CAA-0933-1639-36CA5A9E6274}"/>
                  </a:ext>
                </a:extLst>
              </p:cNvPr>
              <p:cNvPicPr/>
              <p:nvPr/>
            </p:nvPicPr>
            <p:blipFill>
              <a:blip r:embed="rId73"/>
              <a:stretch>
                <a:fillRect/>
              </a:stretch>
            </p:blipFill>
            <p:spPr>
              <a:xfrm>
                <a:off x="10889935" y="2086429"/>
                <a:ext cx="19440" cy="27720"/>
              </a:xfrm>
              <a:prstGeom prst="rect">
                <a:avLst/>
              </a:prstGeom>
            </p:spPr>
          </p:pic>
        </mc:Fallback>
      </mc:AlternateContent>
      <p:grpSp>
        <p:nvGrpSpPr>
          <p:cNvPr id="126" name="Gruppieren 125">
            <a:extLst>
              <a:ext uri="{FF2B5EF4-FFF2-40B4-BE49-F238E27FC236}">
                <a16:creationId xmlns:a16="http://schemas.microsoft.com/office/drawing/2014/main" id="{221F7D18-DA64-CEEB-B595-1298A14C19F2}"/>
              </a:ext>
            </a:extLst>
          </p:cNvPr>
          <p:cNvGrpSpPr/>
          <p:nvPr/>
        </p:nvGrpSpPr>
        <p:grpSpPr>
          <a:xfrm>
            <a:off x="8701855" y="2196229"/>
            <a:ext cx="3414240" cy="2018880"/>
            <a:chOff x="8701855" y="2196229"/>
            <a:chExt cx="3414240" cy="2018880"/>
          </a:xfrm>
        </p:grpSpPr>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E3154FE1-58DD-2D39-24CE-4D8F7B7A97C0}"/>
                    </a:ext>
                  </a:extLst>
                </p14:cNvPr>
                <p14:cNvContentPartPr/>
                <p14:nvPr/>
              </p14:nvContentPartPr>
              <p14:xfrm>
                <a:off x="10204495" y="2442469"/>
                <a:ext cx="267480" cy="480960"/>
              </p14:xfrm>
            </p:contentPart>
          </mc:Choice>
          <mc:Fallback xmlns="">
            <p:pic>
              <p:nvPicPr>
                <p:cNvPr id="53" name="Freihand 52">
                  <a:extLst>
                    <a:ext uri="{FF2B5EF4-FFF2-40B4-BE49-F238E27FC236}">
                      <a16:creationId xmlns:a16="http://schemas.microsoft.com/office/drawing/2014/main" id="{E3154FE1-58DD-2D39-24CE-4D8F7B7A97C0}"/>
                    </a:ext>
                  </a:extLst>
                </p:cNvPr>
                <p:cNvPicPr/>
                <p:nvPr/>
              </p:nvPicPr>
              <p:blipFill>
                <a:blip r:embed="rId75"/>
                <a:stretch>
                  <a:fillRect/>
                </a:stretch>
              </p:blipFill>
              <p:spPr>
                <a:xfrm>
                  <a:off x="10200175" y="2438149"/>
                  <a:ext cx="27612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84263D47-F948-B5E4-1A11-B9C2BDC5E5E9}"/>
                    </a:ext>
                  </a:extLst>
                </p14:cNvPr>
                <p14:cNvContentPartPr/>
                <p14:nvPr/>
              </p14:nvContentPartPr>
              <p14:xfrm>
                <a:off x="10285135" y="2426989"/>
                <a:ext cx="15480" cy="5400"/>
              </p14:xfrm>
            </p:contentPart>
          </mc:Choice>
          <mc:Fallback xmlns="">
            <p:pic>
              <p:nvPicPr>
                <p:cNvPr id="54" name="Freihand 53">
                  <a:extLst>
                    <a:ext uri="{FF2B5EF4-FFF2-40B4-BE49-F238E27FC236}">
                      <a16:creationId xmlns:a16="http://schemas.microsoft.com/office/drawing/2014/main" id="{84263D47-F948-B5E4-1A11-B9C2BDC5E5E9}"/>
                    </a:ext>
                  </a:extLst>
                </p:cNvPr>
                <p:cNvPicPr/>
                <p:nvPr/>
              </p:nvPicPr>
              <p:blipFill>
                <a:blip r:embed="rId77"/>
                <a:stretch>
                  <a:fillRect/>
                </a:stretch>
              </p:blipFill>
              <p:spPr>
                <a:xfrm>
                  <a:off x="10280815" y="2422669"/>
                  <a:ext cx="24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199F965E-D4C0-7D6F-D506-DBF361B84BCD}"/>
                    </a:ext>
                  </a:extLst>
                </p14:cNvPr>
                <p14:cNvContentPartPr/>
                <p14:nvPr/>
              </p14:nvContentPartPr>
              <p14:xfrm>
                <a:off x="10577455" y="2231149"/>
                <a:ext cx="133920" cy="224640"/>
              </p14:xfrm>
            </p:contentPart>
          </mc:Choice>
          <mc:Fallback xmlns="">
            <p:pic>
              <p:nvPicPr>
                <p:cNvPr id="55" name="Freihand 54">
                  <a:extLst>
                    <a:ext uri="{FF2B5EF4-FFF2-40B4-BE49-F238E27FC236}">
                      <a16:creationId xmlns:a16="http://schemas.microsoft.com/office/drawing/2014/main" id="{199F965E-D4C0-7D6F-D506-DBF361B84BCD}"/>
                    </a:ext>
                  </a:extLst>
                </p:cNvPr>
                <p:cNvPicPr/>
                <p:nvPr/>
              </p:nvPicPr>
              <p:blipFill>
                <a:blip r:embed="rId79"/>
                <a:stretch>
                  <a:fillRect/>
                </a:stretch>
              </p:blipFill>
              <p:spPr>
                <a:xfrm>
                  <a:off x="10573135" y="2226829"/>
                  <a:ext cx="1425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EB51E9E3-3AF5-4E71-2D7E-C67EDCCD8AC2}"/>
                    </a:ext>
                  </a:extLst>
                </p14:cNvPr>
                <p14:cNvContentPartPr/>
                <p14:nvPr/>
              </p14:nvContentPartPr>
              <p14:xfrm>
                <a:off x="10735855" y="2196229"/>
                <a:ext cx="192960" cy="177120"/>
              </p14:xfrm>
            </p:contentPart>
          </mc:Choice>
          <mc:Fallback xmlns="">
            <p:pic>
              <p:nvPicPr>
                <p:cNvPr id="56" name="Freihand 55">
                  <a:extLst>
                    <a:ext uri="{FF2B5EF4-FFF2-40B4-BE49-F238E27FC236}">
                      <a16:creationId xmlns:a16="http://schemas.microsoft.com/office/drawing/2014/main" id="{EB51E9E3-3AF5-4E71-2D7E-C67EDCCD8AC2}"/>
                    </a:ext>
                  </a:extLst>
                </p:cNvPr>
                <p:cNvPicPr/>
                <p:nvPr/>
              </p:nvPicPr>
              <p:blipFill>
                <a:blip r:embed="rId81"/>
                <a:stretch>
                  <a:fillRect/>
                </a:stretch>
              </p:blipFill>
              <p:spPr>
                <a:xfrm>
                  <a:off x="10731535" y="2191909"/>
                  <a:ext cx="201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4" name="Freihand 43">
                  <a:extLst>
                    <a:ext uri="{FF2B5EF4-FFF2-40B4-BE49-F238E27FC236}">
                      <a16:creationId xmlns:a16="http://schemas.microsoft.com/office/drawing/2014/main" id="{085C070D-2A1A-2BC6-60F7-D3DAC55B3354}"/>
                    </a:ext>
                  </a:extLst>
                </p14:cNvPr>
                <p14:cNvContentPartPr/>
                <p14:nvPr/>
              </p14:nvContentPartPr>
              <p14:xfrm>
                <a:off x="8701855" y="3433549"/>
                <a:ext cx="120960" cy="151200"/>
              </p14:xfrm>
            </p:contentPart>
          </mc:Choice>
          <mc:Fallback xmlns="">
            <p:pic>
              <p:nvPicPr>
                <p:cNvPr id="44" name="Freihand 43">
                  <a:extLst>
                    <a:ext uri="{FF2B5EF4-FFF2-40B4-BE49-F238E27FC236}">
                      <a16:creationId xmlns:a16="http://schemas.microsoft.com/office/drawing/2014/main" id="{085C070D-2A1A-2BC6-60F7-D3DAC55B3354}"/>
                    </a:ext>
                  </a:extLst>
                </p:cNvPr>
                <p:cNvPicPr/>
                <p:nvPr/>
              </p:nvPicPr>
              <p:blipFill>
                <a:blip r:embed="rId83"/>
                <a:stretch>
                  <a:fillRect/>
                </a:stretch>
              </p:blipFill>
              <p:spPr>
                <a:xfrm>
                  <a:off x="8697535" y="3429229"/>
                  <a:ext cx="129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5" name="Freihand 44">
                  <a:extLst>
                    <a:ext uri="{FF2B5EF4-FFF2-40B4-BE49-F238E27FC236}">
                      <a16:creationId xmlns:a16="http://schemas.microsoft.com/office/drawing/2014/main" id="{29EBFF94-46DC-EBD5-69C3-DB7340F39F07}"/>
                    </a:ext>
                  </a:extLst>
                </p14:cNvPr>
                <p14:cNvContentPartPr/>
                <p14:nvPr/>
              </p14:nvContentPartPr>
              <p14:xfrm>
                <a:off x="8755495" y="3285589"/>
                <a:ext cx="261360" cy="235080"/>
              </p14:xfrm>
            </p:contentPart>
          </mc:Choice>
          <mc:Fallback xmlns="">
            <p:pic>
              <p:nvPicPr>
                <p:cNvPr id="45" name="Freihand 44">
                  <a:extLst>
                    <a:ext uri="{FF2B5EF4-FFF2-40B4-BE49-F238E27FC236}">
                      <a16:creationId xmlns:a16="http://schemas.microsoft.com/office/drawing/2014/main" id="{29EBFF94-46DC-EBD5-69C3-DB7340F39F07}"/>
                    </a:ext>
                  </a:extLst>
                </p:cNvPr>
                <p:cNvPicPr/>
                <p:nvPr/>
              </p:nvPicPr>
              <p:blipFill>
                <a:blip r:embed="rId85"/>
                <a:stretch>
                  <a:fillRect/>
                </a:stretch>
              </p:blipFill>
              <p:spPr>
                <a:xfrm>
                  <a:off x="8751175" y="3281269"/>
                  <a:ext cx="270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6" name="Freihand 45">
                  <a:extLst>
                    <a:ext uri="{FF2B5EF4-FFF2-40B4-BE49-F238E27FC236}">
                      <a16:creationId xmlns:a16="http://schemas.microsoft.com/office/drawing/2014/main" id="{75D4C927-653A-CA8B-7E4E-750C032D9B50}"/>
                    </a:ext>
                  </a:extLst>
                </p14:cNvPr>
                <p14:cNvContentPartPr/>
                <p14:nvPr/>
              </p14:nvContentPartPr>
              <p14:xfrm>
                <a:off x="8863855" y="3240229"/>
                <a:ext cx="209520" cy="227880"/>
              </p14:xfrm>
            </p:contentPart>
          </mc:Choice>
          <mc:Fallback xmlns="">
            <p:pic>
              <p:nvPicPr>
                <p:cNvPr id="46" name="Freihand 45">
                  <a:extLst>
                    <a:ext uri="{FF2B5EF4-FFF2-40B4-BE49-F238E27FC236}">
                      <a16:creationId xmlns:a16="http://schemas.microsoft.com/office/drawing/2014/main" id="{75D4C927-653A-CA8B-7E4E-750C032D9B50}"/>
                    </a:ext>
                  </a:extLst>
                </p:cNvPr>
                <p:cNvPicPr/>
                <p:nvPr/>
              </p:nvPicPr>
              <p:blipFill>
                <a:blip r:embed="rId87"/>
                <a:stretch>
                  <a:fillRect/>
                </a:stretch>
              </p:blipFill>
              <p:spPr>
                <a:xfrm>
                  <a:off x="8859535" y="3235909"/>
                  <a:ext cx="218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Freihand 46">
                  <a:extLst>
                    <a:ext uri="{FF2B5EF4-FFF2-40B4-BE49-F238E27FC236}">
                      <a16:creationId xmlns:a16="http://schemas.microsoft.com/office/drawing/2014/main" id="{4EE8211D-53A6-B712-0C38-B6210CBB3E46}"/>
                    </a:ext>
                  </a:extLst>
                </p14:cNvPr>
                <p14:cNvContentPartPr/>
                <p14:nvPr/>
              </p14:nvContentPartPr>
              <p14:xfrm>
                <a:off x="9140695" y="3362629"/>
                <a:ext cx="3960" cy="31680"/>
              </p14:xfrm>
            </p:contentPart>
          </mc:Choice>
          <mc:Fallback xmlns="">
            <p:pic>
              <p:nvPicPr>
                <p:cNvPr id="47" name="Freihand 46">
                  <a:extLst>
                    <a:ext uri="{FF2B5EF4-FFF2-40B4-BE49-F238E27FC236}">
                      <a16:creationId xmlns:a16="http://schemas.microsoft.com/office/drawing/2014/main" id="{4EE8211D-53A6-B712-0C38-B6210CBB3E46}"/>
                    </a:ext>
                  </a:extLst>
                </p:cNvPr>
                <p:cNvPicPr/>
                <p:nvPr/>
              </p:nvPicPr>
              <p:blipFill>
                <a:blip r:embed="rId89"/>
                <a:stretch>
                  <a:fillRect/>
                </a:stretch>
              </p:blipFill>
              <p:spPr>
                <a:xfrm>
                  <a:off x="9136375" y="3358309"/>
                  <a:ext cx="12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1BC14A4F-424E-9E1C-B289-53AD4CC49886}"/>
                    </a:ext>
                  </a:extLst>
                </p14:cNvPr>
                <p14:cNvContentPartPr/>
                <p14:nvPr/>
              </p14:nvContentPartPr>
              <p14:xfrm>
                <a:off x="9279295" y="3054829"/>
                <a:ext cx="117720" cy="208440"/>
              </p14:xfrm>
            </p:contentPart>
          </mc:Choice>
          <mc:Fallback xmlns="">
            <p:pic>
              <p:nvPicPr>
                <p:cNvPr id="48" name="Freihand 47">
                  <a:extLst>
                    <a:ext uri="{FF2B5EF4-FFF2-40B4-BE49-F238E27FC236}">
                      <a16:creationId xmlns:a16="http://schemas.microsoft.com/office/drawing/2014/main" id="{1BC14A4F-424E-9E1C-B289-53AD4CC49886}"/>
                    </a:ext>
                  </a:extLst>
                </p:cNvPr>
                <p:cNvPicPr/>
                <p:nvPr/>
              </p:nvPicPr>
              <p:blipFill>
                <a:blip r:embed="rId91"/>
                <a:stretch>
                  <a:fillRect/>
                </a:stretch>
              </p:blipFill>
              <p:spPr>
                <a:xfrm>
                  <a:off x="9274975" y="3050509"/>
                  <a:ext cx="126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Freihand 48">
                  <a:extLst>
                    <a:ext uri="{FF2B5EF4-FFF2-40B4-BE49-F238E27FC236}">
                      <a16:creationId xmlns:a16="http://schemas.microsoft.com/office/drawing/2014/main" id="{2B3C3C8E-C85B-204C-EECE-9B4E261FF803}"/>
                    </a:ext>
                  </a:extLst>
                </p14:cNvPr>
                <p14:cNvContentPartPr/>
                <p14:nvPr/>
              </p14:nvContentPartPr>
              <p14:xfrm>
                <a:off x="9526615" y="2986069"/>
                <a:ext cx="82080" cy="280080"/>
              </p14:xfrm>
            </p:contentPart>
          </mc:Choice>
          <mc:Fallback xmlns="">
            <p:pic>
              <p:nvPicPr>
                <p:cNvPr id="49" name="Freihand 48">
                  <a:extLst>
                    <a:ext uri="{FF2B5EF4-FFF2-40B4-BE49-F238E27FC236}">
                      <a16:creationId xmlns:a16="http://schemas.microsoft.com/office/drawing/2014/main" id="{2B3C3C8E-C85B-204C-EECE-9B4E261FF803}"/>
                    </a:ext>
                  </a:extLst>
                </p:cNvPr>
                <p:cNvPicPr/>
                <p:nvPr/>
              </p:nvPicPr>
              <p:blipFill>
                <a:blip r:embed="rId93"/>
                <a:stretch>
                  <a:fillRect/>
                </a:stretch>
              </p:blipFill>
              <p:spPr>
                <a:xfrm>
                  <a:off x="9522295" y="2981749"/>
                  <a:ext cx="907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Freihand 49">
                  <a:extLst>
                    <a:ext uri="{FF2B5EF4-FFF2-40B4-BE49-F238E27FC236}">
                      <a16:creationId xmlns:a16="http://schemas.microsoft.com/office/drawing/2014/main" id="{6BF78555-B9E5-1321-AEDE-87FFA5D28049}"/>
                    </a:ext>
                  </a:extLst>
                </p14:cNvPr>
                <p14:cNvContentPartPr/>
                <p14:nvPr/>
              </p14:nvContentPartPr>
              <p14:xfrm>
                <a:off x="9625975" y="2801749"/>
                <a:ext cx="220680" cy="264240"/>
              </p14:xfrm>
            </p:contentPart>
          </mc:Choice>
          <mc:Fallback xmlns="">
            <p:pic>
              <p:nvPicPr>
                <p:cNvPr id="50" name="Freihand 49">
                  <a:extLst>
                    <a:ext uri="{FF2B5EF4-FFF2-40B4-BE49-F238E27FC236}">
                      <a16:creationId xmlns:a16="http://schemas.microsoft.com/office/drawing/2014/main" id="{6BF78555-B9E5-1321-AEDE-87FFA5D28049}"/>
                    </a:ext>
                  </a:extLst>
                </p:cNvPr>
                <p:cNvPicPr/>
                <p:nvPr/>
              </p:nvPicPr>
              <p:blipFill>
                <a:blip r:embed="rId95"/>
                <a:stretch>
                  <a:fillRect/>
                </a:stretch>
              </p:blipFill>
              <p:spPr>
                <a:xfrm>
                  <a:off x="9621655" y="2797429"/>
                  <a:ext cx="2293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Freihand 50">
                  <a:extLst>
                    <a:ext uri="{FF2B5EF4-FFF2-40B4-BE49-F238E27FC236}">
                      <a16:creationId xmlns:a16="http://schemas.microsoft.com/office/drawing/2014/main" id="{AF0F2FCE-BB94-A2E1-5F32-05770B90461D}"/>
                    </a:ext>
                  </a:extLst>
                </p14:cNvPr>
                <p14:cNvContentPartPr/>
                <p14:nvPr/>
              </p14:nvContentPartPr>
              <p14:xfrm>
                <a:off x="9817135" y="2789869"/>
                <a:ext cx="26640" cy="25560"/>
              </p14:xfrm>
            </p:contentPart>
          </mc:Choice>
          <mc:Fallback xmlns="">
            <p:pic>
              <p:nvPicPr>
                <p:cNvPr id="51" name="Freihand 50">
                  <a:extLst>
                    <a:ext uri="{FF2B5EF4-FFF2-40B4-BE49-F238E27FC236}">
                      <a16:creationId xmlns:a16="http://schemas.microsoft.com/office/drawing/2014/main" id="{AF0F2FCE-BB94-A2E1-5F32-05770B90461D}"/>
                    </a:ext>
                  </a:extLst>
                </p:cNvPr>
                <p:cNvPicPr/>
                <p:nvPr/>
              </p:nvPicPr>
              <p:blipFill>
                <a:blip r:embed="rId97"/>
                <a:stretch>
                  <a:fillRect/>
                </a:stretch>
              </p:blipFill>
              <p:spPr>
                <a:xfrm>
                  <a:off x="9812815" y="2785549"/>
                  <a:ext cx="35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Freihand 51">
                  <a:extLst>
                    <a:ext uri="{FF2B5EF4-FFF2-40B4-BE49-F238E27FC236}">
                      <a16:creationId xmlns:a16="http://schemas.microsoft.com/office/drawing/2014/main" id="{019348EB-C64C-7232-B311-0C62178BB52F}"/>
                    </a:ext>
                  </a:extLst>
                </p14:cNvPr>
                <p14:cNvContentPartPr/>
                <p14:nvPr/>
              </p14:nvContentPartPr>
              <p14:xfrm>
                <a:off x="9860335" y="2820109"/>
                <a:ext cx="80280" cy="243360"/>
              </p14:xfrm>
            </p:contentPart>
          </mc:Choice>
          <mc:Fallback xmlns="">
            <p:pic>
              <p:nvPicPr>
                <p:cNvPr id="52" name="Freihand 51">
                  <a:extLst>
                    <a:ext uri="{FF2B5EF4-FFF2-40B4-BE49-F238E27FC236}">
                      <a16:creationId xmlns:a16="http://schemas.microsoft.com/office/drawing/2014/main" id="{019348EB-C64C-7232-B311-0C62178BB52F}"/>
                    </a:ext>
                  </a:extLst>
                </p:cNvPr>
                <p:cNvPicPr/>
                <p:nvPr/>
              </p:nvPicPr>
              <p:blipFill>
                <a:blip r:embed="rId99"/>
                <a:stretch>
                  <a:fillRect/>
                </a:stretch>
              </p:blipFill>
              <p:spPr>
                <a:xfrm>
                  <a:off x="9856015" y="2815789"/>
                  <a:ext cx="88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EE271D65-0DBA-77F3-AAA2-7F5642EA3047}"/>
                    </a:ext>
                  </a:extLst>
                </p14:cNvPr>
                <p14:cNvContentPartPr/>
                <p14:nvPr/>
              </p14:nvContentPartPr>
              <p14:xfrm>
                <a:off x="9370735" y="3450109"/>
                <a:ext cx="142920" cy="141840"/>
              </p14:xfrm>
            </p:contentPart>
          </mc:Choice>
          <mc:Fallback xmlns="">
            <p:pic>
              <p:nvPicPr>
                <p:cNvPr id="58" name="Freihand 57">
                  <a:extLst>
                    <a:ext uri="{FF2B5EF4-FFF2-40B4-BE49-F238E27FC236}">
                      <a16:creationId xmlns:a16="http://schemas.microsoft.com/office/drawing/2014/main" id="{EE271D65-0DBA-77F3-AAA2-7F5642EA3047}"/>
                    </a:ext>
                  </a:extLst>
                </p:cNvPr>
                <p:cNvPicPr/>
                <p:nvPr/>
              </p:nvPicPr>
              <p:blipFill>
                <a:blip r:embed="rId101"/>
                <a:stretch>
                  <a:fillRect/>
                </a:stretch>
              </p:blipFill>
              <p:spPr>
                <a:xfrm>
                  <a:off x="9366415" y="3445789"/>
                  <a:ext cx="151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7A7644D5-C1C3-6B50-B072-5CF54E351AE3}"/>
                    </a:ext>
                  </a:extLst>
                </p14:cNvPr>
                <p14:cNvContentPartPr/>
                <p14:nvPr/>
              </p14:nvContentPartPr>
              <p14:xfrm>
                <a:off x="9490255" y="3433189"/>
                <a:ext cx="41040" cy="164520"/>
              </p14:xfrm>
            </p:contentPart>
          </mc:Choice>
          <mc:Fallback xmlns="">
            <p:pic>
              <p:nvPicPr>
                <p:cNvPr id="59" name="Freihand 58">
                  <a:extLst>
                    <a:ext uri="{FF2B5EF4-FFF2-40B4-BE49-F238E27FC236}">
                      <a16:creationId xmlns:a16="http://schemas.microsoft.com/office/drawing/2014/main" id="{7A7644D5-C1C3-6B50-B072-5CF54E351AE3}"/>
                    </a:ext>
                  </a:extLst>
                </p:cNvPr>
                <p:cNvPicPr/>
                <p:nvPr/>
              </p:nvPicPr>
              <p:blipFill>
                <a:blip r:embed="rId103"/>
                <a:stretch>
                  <a:fillRect/>
                </a:stretch>
              </p:blipFill>
              <p:spPr>
                <a:xfrm>
                  <a:off x="9485935" y="3428869"/>
                  <a:ext cx="49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CFDDD445-960E-7F64-A406-ACDBFBCFFF2E}"/>
                    </a:ext>
                  </a:extLst>
                </p14:cNvPr>
                <p14:cNvContentPartPr/>
                <p14:nvPr/>
              </p14:nvContentPartPr>
              <p14:xfrm>
                <a:off x="9637855" y="3366589"/>
                <a:ext cx="74520" cy="230400"/>
              </p14:xfrm>
            </p:contentPart>
          </mc:Choice>
          <mc:Fallback xmlns="">
            <p:pic>
              <p:nvPicPr>
                <p:cNvPr id="60" name="Freihand 59">
                  <a:extLst>
                    <a:ext uri="{FF2B5EF4-FFF2-40B4-BE49-F238E27FC236}">
                      <a16:creationId xmlns:a16="http://schemas.microsoft.com/office/drawing/2014/main" id="{CFDDD445-960E-7F64-A406-ACDBFBCFFF2E}"/>
                    </a:ext>
                  </a:extLst>
                </p:cNvPr>
                <p:cNvPicPr/>
                <p:nvPr/>
              </p:nvPicPr>
              <p:blipFill>
                <a:blip r:embed="rId105"/>
                <a:stretch>
                  <a:fillRect/>
                </a:stretch>
              </p:blipFill>
              <p:spPr>
                <a:xfrm>
                  <a:off x="9633535" y="3362269"/>
                  <a:ext cx="83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87A340CF-8CFB-45C9-107C-E3E6A4FD7626}"/>
                    </a:ext>
                  </a:extLst>
                </p14:cNvPr>
                <p14:cNvContentPartPr/>
                <p14:nvPr/>
              </p14:nvContentPartPr>
              <p14:xfrm>
                <a:off x="9754495" y="3193069"/>
                <a:ext cx="275400" cy="241920"/>
              </p14:xfrm>
            </p:contentPart>
          </mc:Choice>
          <mc:Fallback xmlns="">
            <p:pic>
              <p:nvPicPr>
                <p:cNvPr id="61" name="Freihand 60">
                  <a:extLst>
                    <a:ext uri="{FF2B5EF4-FFF2-40B4-BE49-F238E27FC236}">
                      <a16:creationId xmlns:a16="http://schemas.microsoft.com/office/drawing/2014/main" id="{87A340CF-8CFB-45C9-107C-E3E6A4FD7626}"/>
                    </a:ext>
                  </a:extLst>
                </p:cNvPr>
                <p:cNvPicPr/>
                <p:nvPr/>
              </p:nvPicPr>
              <p:blipFill>
                <a:blip r:embed="rId107"/>
                <a:stretch>
                  <a:fillRect/>
                </a:stretch>
              </p:blipFill>
              <p:spPr>
                <a:xfrm>
                  <a:off x="9750175" y="3188749"/>
                  <a:ext cx="2840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9014825B-A036-CFC9-F8AF-C4BF65A28709}"/>
                    </a:ext>
                  </a:extLst>
                </p14:cNvPr>
                <p14:cNvContentPartPr/>
                <p14:nvPr/>
              </p14:nvContentPartPr>
              <p14:xfrm>
                <a:off x="10149775" y="3013429"/>
                <a:ext cx="248400" cy="158760"/>
              </p14:xfrm>
            </p:contentPart>
          </mc:Choice>
          <mc:Fallback xmlns="">
            <p:pic>
              <p:nvPicPr>
                <p:cNvPr id="64" name="Freihand 63">
                  <a:extLst>
                    <a:ext uri="{FF2B5EF4-FFF2-40B4-BE49-F238E27FC236}">
                      <a16:creationId xmlns:a16="http://schemas.microsoft.com/office/drawing/2014/main" id="{9014825B-A036-CFC9-F8AF-C4BF65A28709}"/>
                    </a:ext>
                  </a:extLst>
                </p:cNvPr>
                <p:cNvPicPr/>
                <p:nvPr/>
              </p:nvPicPr>
              <p:blipFill>
                <a:blip r:embed="rId109"/>
                <a:stretch>
                  <a:fillRect/>
                </a:stretch>
              </p:blipFill>
              <p:spPr>
                <a:xfrm>
                  <a:off x="10145455" y="3009109"/>
                  <a:ext cx="257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10C3707C-3E53-8398-5FAF-9F202240DD53}"/>
                    </a:ext>
                  </a:extLst>
                </p14:cNvPr>
                <p14:cNvContentPartPr/>
                <p14:nvPr/>
              </p14:nvContentPartPr>
              <p14:xfrm>
                <a:off x="10313935" y="2910109"/>
                <a:ext cx="53640" cy="36000"/>
              </p14:xfrm>
            </p:contentPart>
          </mc:Choice>
          <mc:Fallback xmlns="">
            <p:pic>
              <p:nvPicPr>
                <p:cNvPr id="65" name="Freihand 64">
                  <a:extLst>
                    <a:ext uri="{FF2B5EF4-FFF2-40B4-BE49-F238E27FC236}">
                      <a16:creationId xmlns:a16="http://schemas.microsoft.com/office/drawing/2014/main" id="{10C3707C-3E53-8398-5FAF-9F202240DD53}"/>
                    </a:ext>
                  </a:extLst>
                </p:cNvPr>
                <p:cNvPicPr/>
                <p:nvPr/>
              </p:nvPicPr>
              <p:blipFill>
                <a:blip r:embed="rId111"/>
                <a:stretch>
                  <a:fillRect/>
                </a:stretch>
              </p:blipFill>
              <p:spPr>
                <a:xfrm>
                  <a:off x="10309615" y="2905789"/>
                  <a:ext cx="62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DF43EE1E-7DFC-3289-8342-993E1D5923E5}"/>
                    </a:ext>
                  </a:extLst>
                </p14:cNvPr>
                <p14:cNvContentPartPr/>
                <p14:nvPr/>
              </p14:nvContentPartPr>
              <p14:xfrm>
                <a:off x="10428415" y="2882749"/>
                <a:ext cx="179280" cy="140760"/>
              </p14:xfrm>
            </p:contentPart>
          </mc:Choice>
          <mc:Fallback xmlns="">
            <p:pic>
              <p:nvPicPr>
                <p:cNvPr id="66" name="Freihand 65">
                  <a:extLst>
                    <a:ext uri="{FF2B5EF4-FFF2-40B4-BE49-F238E27FC236}">
                      <a16:creationId xmlns:a16="http://schemas.microsoft.com/office/drawing/2014/main" id="{DF43EE1E-7DFC-3289-8342-993E1D5923E5}"/>
                    </a:ext>
                  </a:extLst>
                </p:cNvPr>
                <p:cNvPicPr/>
                <p:nvPr/>
              </p:nvPicPr>
              <p:blipFill>
                <a:blip r:embed="rId113"/>
                <a:stretch>
                  <a:fillRect/>
                </a:stretch>
              </p:blipFill>
              <p:spPr>
                <a:xfrm>
                  <a:off x="10424095" y="2878429"/>
                  <a:ext cx="187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5BE76371-7474-0169-D2E8-9D02FF2087C2}"/>
                    </a:ext>
                  </a:extLst>
                </p14:cNvPr>
                <p14:cNvContentPartPr/>
                <p14:nvPr/>
              </p14:nvContentPartPr>
              <p14:xfrm>
                <a:off x="10570255" y="2713189"/>
                <a:ext cx="158760" cy="336240"/>
              </p14:xfrm>
            </p:contentPart>
          </mc:Choice>
          <mc:Fallback xmlns="">
            <p:pic>
              <p:nvPicPr>
                <p:cNvPr id="67" name="Freihand 66">
                  <a:extLst>
                    <a:ext uri="{FF2B5EF4-FFF2-40B4-BE49-F238E27FC236}">
                      <a16:creationId xmlns:a16="http://schemas.microsoft.com/office/drawing/2014/main" id="{5BE76371-7474-0169-D2E8-9D02FF2087C2}"/>
                    </a:ext>
                  </a:extLst>
                </p:cNvPr>
                <p:cNvPicPr/>
                <p:nvPr/>
              </p:nvPicPr>
              <p:blipFill>
                <a:blip r:embed="rId115"/>
                <a:stretch>
                  <a:fillRect/>
                </a:stretch>
              </p:blipFill>
              <p:spPr>
                <a:xfrm>
                  <a:off x="10565935" y="2708869"/>
                  <a:ext cx="1674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7879E0AE-A7B3-3111-9996-81567BC2D626}"/>
                    </a:ext>
                  </a:extLst>
                </p14:cNvPr>
                <p14:cNvContentPartPr/>
                <p14:nvPr/>
              </p14:nvContentPartPr>
              <p14:xfrm>
                <a:off x="10821535" y="2831629"/>
                <a:ext cx="24120" cy="17280"/>
              </p14:xfrm>
            </p:contentPart>
          </mc:Choice>
          <mc:Fallback xmlns="">
            <p:pic>
              <p:nvPicPr>
                <p:cNvPr id="68" name="Freihand 67">
                  <a:extLst>
                    <a:ext uri="{FF2B5EF4-FFF2-40B4-BE49-F238E27FC236}">
                      <a16:creationId xmlns:a16="http://schemas.microsoft.com/office/drawing/2014/main" id="{7879E0AE-A7B3-3111-9996-81567BC2D626}"/>
                    </a:ext>
                  </a:extLst>
                </p:cNvPr>
                <p:cNvPicPr/>
                <p:nvPr/>
              </p:nvPicPr>
              <p:blipFill>
                <a:blip r:embed="rId117"/>
                <a:stretch>
                  <a:fillRect/>
                </a:stretch>
              </p:blipFill>
              <p:spPr>
                <a:xfrm>
                  <a:off x="10817215" y="2827309"/>
                  <a:ext cx="32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636EFF32-59C7-A93E-6B8E-FCD4ED438AD8}"/>
                    </a:ext>
                  </a:extLst>
                </p14:cNvPr>
                <p14:cNvContentPartPr/>
                <p14:nvPr/>
              </p14:nvContentPartPr>
              <p14:xfrm>
                <a:off x="10867255" y="2578909"/>
                <a:ext cx="99000" cy="178920"/>
              </p14:xfrm>
            </p:contentPart>
          </mc:Choice>
          <mc:Fallback xmlns="">
            <p:pic>
              <p:nvPicPr>
                <p:cNvPr id="69" name="Freihand 68">
                  <a:extLst>
                    <a:ext uri="{FF2B5EF4-FFF2-40B4-BE49-F238E27FC236}">
                      <a16:creationId xmlns:a16="http://schemas.microsoft.com/office/drawing/2014/main" id="{636EFF32-59C7-A93E-6B8E-FCD4ED438AD8}"/>
                    </a:ext>
                  </a:extLst>
                </p:cNvPr>
                <p:cNvPicPr/>
                <p:nvPr/>
              </p:nvPicPr>
              <p:blipFill>
                <a:blip r:embed="rId119"/>
                <a:stretch>
                  <a:fillRect/>
                </a:stretch>
              </p:blipFill>
              <p:spPr>
                <a:xfrm>
                  <a:off x="10862935" y="2574589"/>
                  <a:ext cx="107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Freihand 69">
                  <a:extLst>
                    <a:ext uri="{FF2B5EF4-FFF2-40B4-BE49-F238E27FC236}">
                      <a16:creationId xmlns:a16="http://schemas.microsoft.com/office/drawing/2014/main" id="{E6444CDB-42D7-5815-07D9-821A856B0A89}"/>
                    </a:ext>
                  </a:extLst>
                </p14:cNvPr>
                <p14:cNvContentPartPr/>
                <p14:nvPr/>
              </p14:nvContentPartPr>
              <p14:xfrm>
                <a:off x="10950055" y="2491069"/>
                <a:ext cx="155160" cy="201960"/>
              </p14:xfrm>
            </p:contentPart>
          </mc:Choice>
          <mc:Fallback xmlns="">
            <p:pic>
              <p:nvPicPr>
                <p:cNvPr id="70" name="Freihand 69">
                  <a:extLst>
                    <a:ext uri="{FF2B5EF4-FFF2-40B4-BE49-F238E27FC236}">
                      <a16:creationId xmlns:a16="http://schemas.microsoft.com/office/drawing/2014/main" id="{E6444CDB-42D7-5815-07D9-821A856B0A89}"/>
                    </a:ext>
                  </a:extLst>
                </p:cNvPr>
                <p:cNvPicPr/>
                <p:nvPr/>
              </p:nvPicPr>
              <p:blipFill>
                <a:blip r:embed="rId121"/>
                <a:stretch>
                  <a:fillRect/>
                </a:stretch>
              </p:blipFill>
              <p:spPr>
                <a:xfrm>
                  <a:off x="10945735" y="2486749"/>
                  <a:ext cx="163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Freihand 70">
                  <a:extLst>
                    <a:ext uri="{FF2B5EF4-FFF2-40B4-BE49-F238E27FC236}">
                      <a16:creationId xmlns:a16="http://schemas.microsoft.com/office/drawing/2014/main" id="{F35B481B-6178-871C-D1BF-DA0112A02C08}"/>
                    </a:ext>
                  </a:extLst>
                </p14:cNvPr>
                <p14:cNvContentPartPr/>
                <p14:nvPr/>
              </p14:nvContentPartPr>
              <p14:xfrm>
                <a:off x="11113495" y="2465869"/>
                <a:ext cx="244800" cy="153720"/>
              </p14:xfrm>
            </p:contentPart>
          </mc:Choice>
          <mc:Fallback xmlns="">
            <p:pic>
              <p:nvPicPr>
                <p:cNvPr id="71" name="Freihand 70">
                  <a:extLst>
                    <a:ext uri="{FF2B5EF4-FFF2-40B4-BE49-F238E27FC236}">
                      <a16:creationId xmlns:a16="http://schemas.microsoft.com/office/drawing/2014/main" id="{F35B481B-6178-871C-D1BF-DA0112A02C08}"/>
                    </a:ext>
                  </a:extLst>
                </p:cNvPr>
                <p:cNvPicPr/>
                <p:nvPr/>
              </p:nvPicPr>
              <p:blipFill>
                <a:blip r:embed="rId123"/>
                <a:stretch>
                  <a:fillRect/>
                </a:stretch>
              </p:blipFill>
              <p:spPr>
                <a:xfrm>
                  <a:off x="11109175" y="2461549"/>
                  <a:ext cx="253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2" name="Freihand 71">
                  <a:extLst>
                    <a:ext uri="{FF2B5EF4-FFF2-40B4-BE49-F238E27FC236}">
                      <a16:creationId xmlns:a16="http://schemas.microsoft.com/office/drawing/2014/main" id="{89F5E214-5A7E-7D75-0EE0-049FC7C58C20}"/>
                    </a:ext>
                  </a:extLst>
                </p14:cNvPr>
                <p14:cNvContentPartPr/>
                <p14:nvPr/>
              </p14:nvContentPartPr>
              <p14:xfrm>
                <a:off x="11101615" y="2399269"/>
                <a:ext cx="82800" cy="68040"/>
              </p14:xfrm>
            </p:contentPart>
          </mc:Choice>
          <mc:Fallback xmlns="">
            <p:pic>
              <p:nvPicPr>
                <p:cNvPr id="72" name="Freihand 71">
                  <a:extLst>
                    <a:ext uri="{FF2B5EF4-FFF2-40B4-BE49-F238E27FC236}">
                      <a16:creationId xmlns:a16="http://schemas.microsoft.com/office/drawing/2014/main" id="{89F5E214-5A7E-7D75-0EE0-049FC7C58C20}"/>
                    </a:ext>
                  </a:extLst>
                </p:cNvPr>
                <p:cNvPicPr/>
                <p:nvPr/>
              </p:nvPicPr>
              <p:blipFill>
                <a:blip r:embed="rId125"/>
                <a:stretch>
                  <a:fillRect/>
                </a:stretch>
              </p:blipFill>
              <p:spPr>
                <a:xfrm>
                  <a:off x="11097295" y="2394949"/>
                  <a:ext cx="91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 name="Freihand 72">
                  <a:extLst>
                    <a:ext uri="{FF2B5EF4-FFF2-40B4-BE49-F238E27FC236}">
                      <a16:creationId xmlns:a16="http://schemas.microsoft.com/office/drawing/2014/main" id="{3446D0EB-F9CC-C87C-A911-35C56007718E}"/>
                    </a:ext>
                  </a:extLst>
                </p14:cNvPr>
                <p14:cNvContentPartPr/>
                <p14:nvPr/>
              </p14:nvContentPartPr>
              <p14:xfrm>
                <a:off x="11413015" y="2318269"/>
                <a:ext cx="135000" cy="163800"/>
              </p14:xfrm>
            </p:contentPart>
          </mc:Choice>
          <mc:Fallback xmlns="">
            <p:pic>
              <p:nvPicPr>
                <p:cNvPr id="73" name="Freihand 72">
                  <a:extLst>
                    <a:ext uri="{FF2B5EF4-FFF2-40B4-BE49-F238E27FC236}">
                      <a16:creationId xmlns:a16="http://schemas.microsoft.com/office/drawing/2014/main" id="{3446D0EB-F9CC-C87C-A911-35C56007718E}"/>
                    </a:ext>
                  </a:extLst>
                </p:cNvPr>
                <p:cNvPicPr/>
                <p:nvPr/>
              </p:nvPicPr>
              <p:blipFill>
                <a:blip r:embed="rId127"/>
                <a:stretch>
                  <a:fillRect/>
                </a:stretch>
              </p:blipFill>
              <p:spPr>
                <a:xfrm>
                  <a:off x="11408695" y="2313949"/>
                  <a:ext cx="143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4" name="Freihand 73">
                  <a:extLst>
                    <a:ext uri="{FF2B5EF4-FFF2-40B4-BE49-F238E27FC236}">
                      <a16:creationId xmlns:a16="http://schemas.microsoft.com/office/drawing/2014/main" id="{A7C9393E-BC51-05B4-D3E0-FD557E2D36DE}"/>
                    </a:ext>
                  </a:extLst>
                </p14:cNvPr>
                <p14:cNvContentPartPr/>
                <p14:nvPr/>
              </p14:nvContentPartPr>
              <p14:xfrm>
                <a:off x="10345975" y="3144829"/>
                <a:ext cx="208440" cy="135000"/>
              </p14:xfrm>
            </p:contentPart>
          </mc:Choice>
          <mc:Fallback xmlns="">
            <p:pic>
              <p:nvPicPr>
                <p:cNvPr id="74" name="Freihand 73">
                  <a:extLst>
                    <a:ext uri="{FF2B5EF4-FFF2-40B4-BE49-F238E27FC236}">
                      <a16:creationId xmlns:a16="http://schemas.microsoft.com/office/drawing/2014/main" id="{A7C9393E-BC51-05B4-D3E0-FD557E2D36DE}"/>
                    </a:ext>
                  </a:extLst>
                </p:cNvPr>
                <p:cNvPicPr/>
                <p:nvPr/>
              </p:nvPicPr>
              <p:blipFill>
                <a:blip r:embed="rId129"/>
                <a:stretch>
                  <a:fillRect/>
                </a:stretch>
              </p:blipFill>
              <p:spPr>
                <a:xfrm>
                  <a:off x="10341655" y="3140509"/>
                  <a:ext cx="217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5938F9A6-6FF9-0EDD-8BCC-B090870D0315}"/>
                    </a:ext>
                  </a:extLst>
                </p14:cNvPr>
                <p14:cNvContentPartPr/>
                <p14:nvPr/>
              </p14:nvContentPartPr>
              <p14:xfrm>
                <a:off x="10412935" y="3206749"/>
                <a:ext cx="183960" cy="143280"/>
              </p14:xfrm>
            </p:contentPart>
          </mc:Choice>
          <mc:Fallback xmlns="">
            <p:pic>
              <p:nvPicPr>
                <p:cNvPr id="75" name="Freihand 74">
                  <a:extLst>
                    <a:ext uri="{FF2B5EF4-FFF2-40B4-BE49-F238E27FC236}">
                      <a16:creationId xmlns:a16="http://schemas.microsoft.com/office/drawing/2014/main" id="{5938F9A6-6FF9-0EDD-8BCC-B090870D0315}"/>
                    </a:ext>
                  </a:extLst>
                </p:cNvPr>
                <p:cNvPicPr/>
                <p:nvPr/>
              </p:nvPicPr>
              <p:blipFill>
                <a:blip r:embed="rId131"/>
                <a:stretch>
                  <a:fillRect/>
                </a:stretch>
              </p:blipFill>
              <p:spPr>
                <a:xfrm>
                  <a:off x="10408615" y="3202429"/>
                  <a:ext cx="19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D9568F3F-A168-612D-C572-0D505E3DE471}"/>
                    </a:ext>
                  </a:extLst>
                </p14:cNvPr>
                <p14:cNvContentPartPr/>
                <p14:nvPr/>
              </p14:nvContentPartPr>
              <p14:xfrm>
                <a:off x="10263895" y="3472069"/>
                <a:ext cx="185040" cy="148680"/>
              </p14:xfrm>
            </p:contentPart>
          </mc:Choice>
          <mc:Fallback xmlns="">
            <p:pic>
              <p:nvPicPr>
                <p:cNvPr id="76" name="Freihand 75">
                  <a:extLst>
                    <a:ext uri="{FF2B5EF4-FFF2-40B4-BE49-F238E27FC236}">
                      <a16:creationId xmlns:a16="http://schemas.microsoft.com/office/drawing/2014/main" id="{D9568F3F-A168-612D-C572-0D505E3DE471}"/>
                    </a:ext>
                  </a:extLst>
                </p:cNvPr>
                <p:cNvPicPr/>
                <p:nvPr/>
              </p:nvPicPr>
              <p:blipFill>
                <a:blip r:embed="rId133"/>
                <a:stretch>
                  <a:fillRect/>
                </a:stretch>
              </p:blipFill>
              <p:spPr>
                <a:xfrm>
                  <a:off x="10259575" y="3467749"/>
                  <a:ext cx="193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7" name="Freihand 76">
                  <a:extLst>
                    <a:ext uri="{FF2B5EF4-FFF2-40B4-BE49-F238E27FC236}">
                      <a16:creationId xmlns:a16="http://schemas.microsoft.com/office/drawing/2014/main" id="{6176048D-296D-73DB-82ED-1E8B7D68689C}"/>
                    </a:ext>
                  </a:extLst>
                </p14:cNvPr>
                <p14:cNvContentPartPr/>
                <p14:nvPr/>
              </p14:nvContentPartPr>
              <p14:xfrm>
                <a:off x="10475935" y="3401869"/>
                <a:ext cx="115200" cy="92520"/>
              </p14:xfrm>
            </p:contentPart>
          </mc:Choice>
          <mc:Fallback xmlns="">
            <p:pic>
              <p:nvPicPr>
                <p:cNvPr id="77" name="Freihand 76">
                  <a:extLst>
                    <a:ext uri="{FF2B5EF4-FFF2-40B4-BE49-F238E27FC236}">
                      <a16:creationId xmlns:a16="http://schemas.microsoft.com/office/drawing/2014/main" id="{6176048D-296D-73DB-82ED-1E8B7D68689C}"/>
                    </a:ext>
                  </a:extLst>
                </p:cNvPr>
                <p:cNvPicPr/>
                <p:nvPr/>
              </p:nvPicPr>
              <p:blipFill>
                <a:blip r:embed="rId135"/>
                <a:stretch>
                  <a:fillRect/>
                </a:stretch>
              </p:blipFill>
              <p:spPr>
                <a:xfrm>
                  <a:off x="10471615" y="3397549"/>
                  <a:ext cx="123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8" name="Freihand 77">
                  <a:extLst>
                    <a:ext uri="{FF2B5EF4-FFF2-40B4-BE49-F238E27FC236}">
                      <a16:creationId xmlns:a16="http://schemas.microsoft.com/office/drawing/2014/main" id="{4BDD085A-D29E-014C-5524-F273EE2E6EE6}"/>
                    </a:ext>
                  </a:extLst>
                </p14:cNvPr>
                <p14:cNvContentPartPr/>
                <p14:nvPr/>
              </p14:nvContentPartPr>
              <p14:xfrm>
                <a:off x="10619215" y="3263989"/>
                <a:ext cx="185400" cy="156600"/>
              </p14:xfrm>
            </p:contentPart>
          </mc:Choice>
          <mc:Fallback xmlns="">
            <p:pic>
              <p:nvPicPr>
                <p:cNvPr id="78" name="Freihand 77">
                  <a:extLst>
                    <a:ext uri="{FF2B5EF4-FFF2-40B4-BE49-F238E27FC236}">
                      <a16:creationId xmlns:a16="http://schemas.microsoft.com/office/drawing/2014/main" id="{4BDD085A-D29E-014C-5524-F273EE2E6EE6}"/>
                    </a:ext>
                  </a:extLst>
                </p:cNvPr>
                <p:cNvPicPr/>
                <p:nvPr/>
              </p:nvPicPr>
              <p:blipFill>
                <a:blip r:embed="rId137"/>
                <a:stretch>
                  <a:fillRect/>
                </a:stretch>
              </p:blipFill>
              <p:spPr>
                <a:xfrm>
                  <a:off x="10614895" y="3259669"/>
                  <a:ext cx="194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9" name="Freihand 78">
                  <a:extLst>
                    <a:ext uri="{FF2B5EF4-FFF2-40B4-BE49-F238E27FC236}">
                      <a16:creationId xmlns:a16="http://schemas.microsoft.com/office/drawing/2014/main" id="{0E92F464-D7A9-2CE0-C8C7-A612C6253E5B}"/>
                    </a:ext>
                  </a:extLst>
                </p14:cNvPr>
                <p14:cNvContentPartPr/>
                <p14:nvPr/>
              </p14:nvContentPartPr>
              <p14:xfrm>
                <a:off x="10836655" y="3198829"/>
                <a:ext cx="93240" cy="82080"/>
              </p14:xfrm>
            </p:contentPart>
          </mc:Choice>
          <mc:Fallback xmlns="">
            <p:pic>
              <p:nvPicPr>
                <p:cNvPr id="79" name="Freihand 78">
                  <a:extLst>
                    <a:ext uri="{FF2B5EF4-FFF2-40B4-BE49-F238E27FC236}">
                      <a16:creationId xmlns:a16="http://schemas.microsoft.com/office/drawing/2014/main" id="{0E92F464-D7A9-2CE0-C8C7-A612C6253E5B}"/>
                    </a:ext>
                  </a:extLst>
                </p:cNvPr>
                <p:cNvPicPr/>
                <p:nvPr/>
              </p:nvPicPr>
              <p:blipFill>
                <a:blip r:embed="rId139"/>
                <a:stretch>
                  <a:fillRect/>
                </a:stretch>
              </p:blipFill>
              <p:spPr>
                <a:xfrm>
                  <a:off x="10832335" y="3194509"/>
                  <a:ext cx="101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0" name="Freihand 79">
                  <a:extLst>
                    <a:ext uri="{FF2B5EF4-FFF2-40B4-BE49-F238E27FC236}">
                      <a16:creationId xmlns:a16="http://schemas.microsoft.com/office/drawing/2014/main" id="{C1E4D5B2-C649-2141-1EF1-DA4953E52A50}"/>
                    </a:ext>
                  </a:extLst>
                </p14:cNvPr>
                <p14:cNvContentPartPr/>
                <p14:nvPr/>
              </p14:nvContentPartPr>
              <p14:xfrm>
                <a:off x="10915135" y="2996869"/>
                <a:ext cx="166680" cy="264600"/>
              </p14:xfrm>
            </p:contentPart>
          </mc:Choice>
          <mc:Fallback xmlns="">
            <p:pic>
              <p:nvPicPr>
                <p:cNvPr id="80" name="Freihand 79">
                  <a:extLst>
                    <a:ext uri="{FF2B5EF4-FFF2-40B4-BE49-F238E27FC236}">
                      <a16:creationId xmlns:a16="http://schemas.microsoft.com/office/drawing/2014/main" id="{C1E4D5B2-C649-2141-1EF1-DA4953E52A50}"/>
                    </a:ext>
                  </a:extLst>
                </p:cNvPr>
                <p:cNvPicPr/>
                <p:nvPr/>
              </p:nvPicPr>
              <p:blipFill>
                <a:blip r:embed="rId141"/>
                <a:stretch>
                  <a:fillRect/>
                </a:stretch>
              </p:blipFill>
              <p:spPr>
                <a:xfrm>
                  <a:off x="10910815" y="2992549"/>
                  <a:ext cx="175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1" name="Freihand 80">
                  <a:extLst>
                    <a:ext uri="{FF2B5EF4-FFF2-40B4-BE49-F238E27FC236}">
                      <a16:creationId xmlns:a16="http://schemas.microsoft.com/office/drawing/2014/main" id="{8DBE7CDC-4264-2F28-4AFF-2DC6258DE466}"/>
                    </a:ext>
                  </a:extLst>
                </p14:cNvPr>
                <p14:cNvContentPartPr/>
                <p14:nvPr/>
              </p14:nvContentPartPr>
              <p14:xfrm>
                <a:off x="11122855" y="3111709"/>
                <a:ext cx="11160" cy="18360"/>
              </p14:xfrm>
            </p:contentPart>
          </mc:Choice>
          <mc:Fallback xmlns="">
            <p:pic>
              <p:nvPicPr>
                <p:cNvPr id="81" name="Freihand 80">
                  <a:extLst>
                    <a:ext uri="{FF2B5EF4-FFF2-40B4-BE49-F238E27FC236}">
                      <a16:creationId xmlns:a16="http://schemas.microsoft.com/office/drawing/2014/main" id="{8DBE7CDC-4264-2F28-4AFF-2DC6258DE466}"/>
                    </a:ext>
                  </a:extLst>
                </p:cNvPr>
                <p:cNvPicPr/>
                <p:nvPr/>
              </p:nvPicPr>
              <p:blipFill>
                <a:blip r:embed="rId143"/>
                <a:stretch>
                  <a:fillRect/>
                </a:stretch>
              </p:blipFill>
              <p:spPr>
                <a:xfrm>
                  <a:off x="11118535" y="3107389"/>
                  <a:ext cx="19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2" name="Freihand 81">
                  <a:extLst>
                    <a:ext uri="{FF2B5EF4-FFF2-40B4-BE49-F238E27FC236}">
                      <a16:creationId xmlns:a16="http://schemas.microsoft.com/office/drawing/2014/main" id="{861A2137-3A1C-B126-0AE9-F0140C6DAD27}"/>
                    </a:ext>
                  </a:extLst>
                </p14:cNvPr>
                <p14:cNvContentPartPr/>
                <p14:nvPr/>
              </p14:nvContentPartPr>
              <p14:xfrm>
                <a:off x="11190175" y="2893549"/>
                <a:ext cx="101880" cy="177840"/>
              </p14:xfrm>
            </p:contentPart>
          </mc:Choice>
          <mc:Fallback xmlns="">
            <p:pic>
              <p:nvPicPr>
                <p:cNvPr id="82" name="Freihand 81">
                  <a:extLst>
                    <a:ext uri="{FF2B5EF4-FFF2-40B4-BE49-F238E27FC236}">
                      <a16:creationId xmlns:a16="http://schemas.microsoft.com/office/drawing/2014/main" id="{861A2137-3A1C-B126-0AE9-F0140C6DAD27}"/>
                    </a:ext>
                  </a:extLst>
                </p:cNvPr>
                <p:cNvPicPr/>
                <p:nvPr/>
              </p:nvPicPr>
              <p:blipFill>
                <a:blip r:embed="rId145"/>
                <a:stretch>
                  <a:fillRect/>
                </a:stretch>
              </p:blipFill>
              <p:spPr>
                <a:xfrm>
                  <a:off x="11185855" y="2889229"/>
                  <a:ext cx="110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4" name="Freihand 83">
                  <a:extLst>
                    <a:ext uri="{FF2B5EF4-FFF2-40B4-BE49-F238E27FC236}">
                      <a16:creationId xmlns:a16="http://schemas.microsoft.com/office/drawing/2014/main" id="{899E2782-AA5E-419C-6D12-121934FC9A6A}"/>
                    </a:ext>
                  </a:extLst>
                </p14:cNvPr>
                <p14:cNvContentPartPr/>
                <p14:nvPr/>
              </p14:nvContentPartPr>
              <p14:xfrm>
                <a:off x="11277295" y="2821909"/>
                <a:ext cx="140760" cy="186480"/>
              </p14:xfrm>
            </p:contentPart>
          </mc:Choice>
          <mc:Fallback xmlns="">
            <p:pic>
              <p:nvPicPr>
                <p:cNvPr id="84" name="Freihand 83">
                  <a:extLst>
                    <a:ext uri="{FF2B5EF4-FFF2-40B4-BE49-F238E27FC236}">
                      <a16:creationId xmlns:a16="http://schemas.microsoft.com/office/drawing/2014/main" id="{899E2782-AA5E-419C-6D12-121934FC9A6A}"/>
                    </a:ext>
                  </a:extLst>
                </p:cNvPr>
                <p:cNvPicPr/>
                <p:nvPr/>
              </p:nvPicPr>
              <p:blipFill>
                <a:blip r:embed="rId147"/>
                <a:stretch>
                  <a:fillRect/>
                </a:stretch>
              </p:blipFill>
              <p:spPr>
                <a:xfrm>
                  <a:off x="11272975" y="2817589"/>
                  <a:ext cx="149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29096E90-1159-4757-6FB0-2B27EC701C82}"/>
                    </a:ext>
                  </a:extLst>
                </p14:cNvPr>
                <p14:cNvContentPartPr/>
                <p14:nvPr/>
              </p14:nvContentPartPr>
              <p14:xfrm>
                <a:off x="11462695" y="2769349"/>
                <a:ext cx="301320" cy="192240"/>
              </p14:xfrm>
            </p:contentPart>
          </mc:Choice>
          <mc:Fallback xmlns="">
            <p:pic>
              <p:nvPicPr>
                <p:cNvPr id="85" name="Freihand 84">
                  <a:extLst>
                    <a:ext uri="{FF2B5EF4-FFF2-40B4-BE49-F238E27FC236}">
                      <a16:creationId xmlns:a16="http://schemas.microsoft.com/office/drawing/2014/main" id="{29096E90-1159-4757-6FB0-2B27EC701C82}"/>
                    </a:ext>
                  </a:extLst>
                </p:cNvPr>
                <p:cNvPicPr/>
                <p:nvPr/>
              </p:nvPicPr>
              <p:blipFill>
                <a:blip r:embed="rId149"/>
                <a:stretch>
                  <a:fillRect/>
                </a:stretch>
              </p:blipFill>
              <p:spPr>
                <a:xfrm>
                  <a:off x="11458375" y="2765029"/>
                  <a:ext cx="309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4BA5AB77-D7D5-1292-8A89-78E0625ED525}"/>
                    </a:ext>
                  </a:extLst>
                </p14:cNvPr>
                <p14:cNvContentPartPr/>
                <p14:nvPr/>
              </p14:nvContentPartPr>
              <p14:xfrm>
                <a:off x="11813695" y="2668189"/>
                <a:ext cx="56520" cy="106920"/>
              </p14:xfrm>
            </p:contentPart>
          </mc:Choice>
          <mc:Fallback xmlns="">
            <p:pic>
              <p:nvPicPr>
                <p:cNvPr id="86" name="Freihand 85">
                  <a:extLst>
                    <a:ext uri="{FF2B5EF4-FFF2-40B4-BE49-F238E27FC236}">
                      <a16:creationId xmlns:a16="http://schemas.microsoft.com/office/drawing/2014/main" id="{4BA5AB77-D7D5-1292-8A89-78E0625ED525}"/>
                    </a:ext>
                  </a:extLst>
                </p:cNvPr>
                <p:cNvPicPr/>
                <p:nvPr/>
              </p:nvPicPr>
              <p:blipFill>
                <a:blip r:embed="rId151"/>
                <a:stretch>
                  <a:fillRect/>
                </a:stretch>
              </p:blipFill>
              <p:spPr>
                <a:xfrm>
                  <a:off x="11809375" y="2663869"/>
                  <a:ext cx="65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12B5890D-0504-12EF-FDD3-8E892085031A}"/>
                    </a:ext>
                  </a:extLst>
                </p14:cNvPr>
                <p14:cNvContentPartPr/>
                <p14:nvPr/>
              </p14:nvContentPartPr>
              <p14:xfrm>
                <a:off x="11545135" y="2646949"/>
                <a:ext cx="118440" cy="76320"/>
              </p14:xfrm>
            </p:contentPart>
          </mc:Choice>
          <mc:Fallback xmlns="">
            <p:pic>
              <p:nvPicPr>
                <p:cNvPr id="87" name="Freihand 86">
                  <a:extLst>
                    <a:ext uri="{FF2B5EF4-FFF2-40B4-BE49-F238E27FC236}">
                      <a16:creationId xmlns:a16="http://schemas.microsoft.com/office/drawing/2014/main" id="{12B5890D-0504-12EF-FDD3-8E892085031A}"/>
                    </a:ext>
                  </a:extLst>
                </p:cNvPr>
                <p:cNvPicPr/>
                <p:nvPr/>
              </p:nvPicPr>
              <p:blipFill>
                <a:blip r:embed="rId153"/>
                <a:stretch>
                  <a:fillRect/>
                </a:stretch>
              </p:blipFill>
              <p:spPr>
                <a:xfrm>
                  <a:off x="11540815" y="2642629"/>
                  <a:ext cx="127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0270B2FF-B8A5-EE22-B40C-5BE5256BE761}"/>
                    </a:ext>
                  </a:extLst>
                </p14:cNvPr>
                <p14:cNvContentPartPr/>
                <p14:nvPr/>
              </p14:nvContentPartPr>
              <p14:xfrm>
                <a:off x="9084895" y="4039429"/>
                <a:ext cx="192240" cy="98280"/>
              </p14:xfrm>
            </p:contentPart>
          </mc:Choice>
          <mc:Fallback xmlns="">
            <p:pic>
              <p:nvPicPr>
                <p:cNvPr id="88" name="Freihand 87">
                  <a:extLst>
                    <a:ext uri="{FF2B5EF4-FFF2-40B4-BE49-F238E27FC236}">
                      <a16:creationId xmlns:a16="http://schemas.microsoft.com/office/drawing/2014/main" id="{0270B2FF-B8A5-EE22-B40C-5BE5256BE761}"/>
                    </a:ext>
                  </a:extLst>
                </p:cNvPr>
                <p:cNvPicPr/>
                <p:nvPr/>
              </p:nvPicPr>
              <p:blipFill>
                <a:blip r:embed="rId155"/>
                <a:stretch>
                  <a:fillRect/>
                </a:stretch>
              </p:blipFill>
              <p:spPr>
                <a:xfrm>
                  <a:off x="9080575" y="4035109"/>
                  <a:ext cx="200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9" name="Freihand 88">
                  <a:extLst>
                    <a:ext uri="{FF2B5EF4-FFF2-40B4-BE49-F238E27FC236}">
                      <a16:creationId xmlns:a16="http://schemas.microsoft.com/office/drawing/2014/main" id="{39D1D93D-873B-F492-B698-D1EC84B4FEBE}"/>
                    </a:ext>
                  </a:extLst>
                </p14:cNvPr>
                <p14:cNvContentPartPr/>
                <p14:nvPr/>
              </p14:nvContentPartPr>
              <p14:xfrm>
                <a:off x="9206215" y="3995149"/>
                <a:ext cx="108360" cy="149040"/>
              </p14:xfrm>
            </p:contentPart>
          </mc:Choice>
          <mc:Fallback xmlns="">
            <p:pic>
              <p:nvPicPr>
                <p:cNvPr id="89" name="Freihand 88">
                  <a:extLst>
                    <a:ext uri="{FF2B5EF4-FFF2-40B4-BE49-F238E27FC236}">
                      <a16:creationId xmlns:a16="http://schemas.microsoft.com/office/drawing/2014/main" id="{39D1D93D-873B-F492-B698-D1EC84B4FEBE}"/>
                    </a:ext>
                  </a:extLst>
                </p:cNvPr>
                <p:cNvPicPr/>
                <p:nvPr/>
              </p:nvPicPr>
              <p:blipFill>
                <a:blip r:embed="rId157"/>
                <a:stretch>
                  <a:fillRect/>
                </a:stretch>
              </p:blipFill>
              <p:spPr>
                <a:xfrm>
                  <a:off x="9201895" y="3990829"/>
                  <a:ext cx="117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0" name="Freihand 89">
                  <a:extLst>
                    <a:ext uri="{FF2B5EF4-FFF2-40B4-BE49-F238E27FC236}">
                      <a16:creationId xmlns:a16="http://schemas.microsoft.com/office/drawing/2014/main" id="{3CA0BF01-56DA-F57B-C313-22A405FC8A02}"/>
                    </a:ext>
                  </a:extLst>
                </p14:cNvPr>
                <p14:cNvContentPartPr/>
                <p14:nvPr/>
              </p14:nvContentPartPr>
              <p14:xfrm>
                <a:off x="9399895" y="3971389"/>
                <a:ext cx="116640" cy="163800"/>
              </p14:xfrm>
            </p:contentPart>
          </mc:Choice>
          <mc:Fallback xmlns="">
            <p:pic>
              <p:nvPicPr>
                <p:cNvPr id="90" name="Freihand 89">
                  <a:extLst>
                    <a:ext uri="{FF2B5EF4-FFF2-40B4-BE49-F238E27FC236}">
                      <a16:creationId xmlns:a16="http://schemas.microsoft.com/office/drawing/2014/main" id="{3CA0BF01-56DA-F57B-C313-22A405FC8A02}"/>
                    </a:ext>
                  </a:extLst>
                </p:cNvPr>
                <p:cNvPicPr/>
                <p:nvPr/>
              </p:nvPicPr>
              <p:blipFill>
                <a:blip r:embed="rId159"/>
                <a:stretch>
                  <a:fillRect/>
                </a:stretch>
              </p:blipFill>
              <p:spPr>
                <a:xfrm>
                  <a:off x="9395575" y="3967069"/>
                  <a:ext cx="125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1" name="Freihand 90">
                  <a:extLst>
                    <a:ext uri="{FF2B5EF4-FFF2-40B4-BE49-F238E27FC236}">
                      <a16:creationId xmlns:a16="http://schemas.microsoft.com/office/drawing/2014/main" id="{A3AD2BDA-EB8D-EDB5-597F-2A5C960D261B}"/>
                    </a:ext>
                  </a:extLst>
                </p14:cNvPr>
                <p14:cNvContentPartPr/>
                <p14:nvPr/>
              </p14:nvContentPartPr>
              <p14:xfrm>
                <a:off x="9552175" y="3972469"/>
                <a:ext cx="49320" cy="110520"/>
              </p14:xfrm>
            </p:contentPart>
          </mc:Choice>
          <mc:Fallback xmlns="">
            <p:pic>
              <p:nvPicPr>
                <p:cNvPr id="91" name="Freihand 90">
                  <a:extLst>
                    <a:ext uri="{FF2B5EF4-FFF2-40B4-BE49-F238E27FC236}">
                      <a16:creationId xmlns:a16="http://schemas.microsoft.com/office/drawing/2014/main" id="{A3AD2BDA-EB8D-EDB5-597F-2A5C960D261B}"/>
                    </a:ext>
                  </a:extLst>
                </p:cNvPr>
                <p:cNvPicPr/>
                <p:nvPr/>
              </p:nvPicPr>
              <p:blipFill>
                <a:blip r:embed="rId161"/>
                <a:stretch>
                  <a:fillRect/>
                </a:stretch>
              </p:blipFill>
              <p:spPr>
                <a:xfrm>
                  <a:off x="9547855" y="3968149"/>
                  <a:ext cx="57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2" name="Freihand 91">
                  <a:extLst>
                    <a:ext uri="{FF2B5EF4-FFF2-40B4-BE49-F238E27FC236}">
                      <a16:creationId xmlns:a16="http://schemas.microsoft.com/office/drawing/2014/main" id="{9EF5A75D-77AE-DCF6-74EC-2AAA55B47F88}"/>
                    </a:ext>
                  </a:extLst>
                </p14:cNvPr>
                <p14:cNvContentPartPr/>
                <p14:nvPr/>
              </p14:nvContentPartPr>
              <p14:xfrm>
                <a:off x="9707695" y="3934669"/>
                <a:ext cx="265320" cy="128160"/>
              </p14:xfrm>
            </p:contentPart>
          </mc:Choice>
          <mc:Fallback xmlns="">
            <p:pic>
              <p:nvPicPr>
                <p:cNvPr id="92" name="Freihand 91">
                  <a:extLst>
                    <a:ext uri="{FF2B5EF4-FFF2-40B4-BE49-F238E27FC236}">
                      <a16:creationId xmlns:a16="http://schemas.microsoft.com/office/drawing/2014/main" id="{9EF5A75D-77AE-DCF6-74EC-2AAA55B47F88}"/>
                    </a:ext>
                  </a:extLst>
                </p:cNvPr>
                <p:cNvPicPr/>
                <p:nvPr/>
              </p:nvPicPr>
              <p:blipFill>
                <a:blip r:embed="rId163"/>
                <a:stretch>
                  <a:fillRect/>
                </a:stretch>
              </p:blipFill>
              <p:spPr>
                <a:xfrm>
                  <a:off x="9703375" y="3930349"/>
                  <a:ext cx="273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3" name="Freihand 92">
                  <a:extLst>
                    <a:ext uri="{FF2B5EF4-FFF2-40B4-BE49-F238E27FC236}">
                      <a16:creationId xmlns:a16="http://schemas.microsoft.com/office/drawing/2014/main" id="{4FE74970-0952-4001-FFFF-86DB5AAEBDDE}"/>
                    </a:ext>
                  </a:extLst>
                </p14:cNvPr>
                <p14:cNvContentPartPr/>
                <p14:nvPr/>
              </p14:nvContentPartPr>
              <p14:xfrm>
                <a:off x="9993895" y="3811549"/>
                <a:ext cx="129600" cy="259920"/>
              </p14:xfrm>
            </p:contentPart>
          </mc:Choice>
          <mc:Fallback xmlns="">
            <p:pic>
              <p:nvPicPr>
                <p:cNvPr id="93" name="Freihand 92">
                  <a:extLst>
                    <a:ext uri="{FF2B5EF4-FFF2-40B4-BE49-F238E27FC236}">
                      <a16:creationId xmlns:a16="http://schemas.microsoft.com/office/drawing/2014/main" id="{4FE74970-0952-4001-FFFF-86DB5AAEBDDE}"/>
                    </a:ext>
                  </a:extLst>
                </p:cNvPr>
                <p:cNvPicPr/>
                <p:nvPr/>
              </p:nvPicPr>
              <p:blipFill>
                <a:blip r:embed="rId165"/>
                <a:stretch>
                  <a:fillRect/>
                </a:stretch>
              </p:blipFill>
              <p:spPr>
                <a:xfrm>
                  <a:off x="9989575" y="3807229"/>
                  <a:ext cx="1382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Freihand 93">
                  <a:extLst>
                    <a:ext uri="{FF2B5EF4-FFF2-40B4-BE49-F238E27FC236}">
                      <a16:creationId xmlns:a16="http://schemas.microsoft.com/office/drawing/2014/main" id="{C84C16D4-ED53-BD2A-EB63-B0322631948C}"/>
                    </a:ext>
                  </a:extLst>
                </p14:cNvPr>
                <p14:cNvContentPartPr/>
                <p14:nvPr/>
              </p14:nvContentPartPr>
              <p14:xfrm>
                <a:off x="10259575" y="3784909"/>
                <a:ext cx="283320" cy="159120"/>
              </p14:xfrm>
            </p:contentPart>
          </mc:Choice>
          <mc:Fallback xmlns="">
            <p:pic>
              <p:nvPicPr>
                <p:cNvPr id="94" name="Freihand 93">
                  <a:extLst>
                    <a:ext uri="{FF2B5EF4-FFF2-40B4-BE49-F238E27FC236}">
                      <a16:creationId xmlns:a16="http://schemas.microsoft.com/office/drawing/2014/main" id="{C84C16D4-ED53-BD2A-EB63-B0322631948C}"/>
                    </a:ext>
                  </a:extLst>
                </p:cNvPr>
                <p:cNvPicPr/>
                <p:nvPr/>
              </p:nvPicPr>
              <p:blipFill>
                <a:blip r:embed="rId167"/>
                <a:stretch>
                  <a:fillRect/>
                </a:stretch>
              </p:blipFill>
              <p:spPr>
                <a:xfrm>
                  <a:off x="10255255" y="3780589"/>
                  <a:ext cx="291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Freihand 94">
                  <a:extLst>
                    <a:ext uri="{FF2B5EF4-FFF2-40B4-BE49-F238E27FC236}">
                      <a16:creationId xmlns:a16="http://schemas.microsoft.com/office/drawing/2014/main" id="{4E93E297-E0A7-7210-EAB9-8770DB17264A}"/>
                    </a:ext>
                  </a:extLst>
                </p14:cNvPr>
                <p14:cNvContentPartPr/>
                <p14:nvPr/>
              </p14:nvContentPartPr>
              <p14:xfrm>
                <a:off x="10476295" y="3701029"/>
                <a:ext cx="9000" cy="23400"/>
              </p14:xfrm>
            </p:contentPart>
          </mc:Choice>
          <mc:Fallback xmlns="">
            <p:pic>
              <p:nvPicPr>
                <p:cNvPr id="95" name="Freihand 94">
                  <a:extLst>
                    <a:ext uri="{FF2B5EF4-FFF2-40B4-BE49-F238E27FC236}">
                      <a16:creationId xmlns:a16="http://schemas.microsoft.com/office/drawing/2014/main" id="{4E93E297-E0A7-7210-EAB9-8770DB17264A}"/>
                    </a:ext>
                  </a:extLst>
                </p:cNvPr>
                <p:cNvPicPr/>
                <p:nvPr/>
              </p:nvPicPr>
              <p:blipFill>
                <a:blip r:embed="rId169"/>
                <a:stretch>
                  <a:fillRect/>
                </a:stretch>
              </p:blipFill>
              <p:spPr>
                <a:xfrm>
                  <a:off x="10471975" y="3696709"/>
                  <a:ext cx="17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Freihand 95">
                  <a:extLst>
                    <a:ext uri="{FF2B5EF4-FFF2-40B4-BE49-F238E27FC236}">
                      <a16:creationId xmlns:a16="http://schemas.microsoft.com/office/drawing/2014/main" id="{C621C021-F310-32AF-A0E0-A33F50AC1D93}"/>
                    </a:ext>
                  </a:extLst>
                </p14:cNvPr>
                <p14:cNvContentPartPr/>
                <p14:nvPr/>
              </p14:nvContentPartPr>
              <p14:xfrm>
                <a:off x="10573495" y="3722989"/>
                <a:ext cx="87120" cy="121320"/>
              </p14:xfrm>
            </p:contentPart>
          </mc:Choice>
          <mc:Fallback xmlns="">
            <p:pic>
              <p:nvPicPr>
                <p:cNvPr id="96" name="Freihand 95">
                  <a:extLst>
                    <a:ext uri="{FF2B5EF4-FFF2-40B4-BE49-F238E27FC236}">
                      <a16:creationId xmlns:a16="http://schemas.microsoft.com/office/drawing/2014/main" id="{C621C021-F310-32AF-A0E0-A33F50AC1D93}"/>
                    </a:ext>
                  </a:extLst>
                </p:cNvPr>
                <p:cNvPicPr/>
                <p:nvPr/>
              </p:nvPicPr>
              <p:blipFill>
                <a:blip r:embed="rId171"/>
                <a:stretch>
                  <a:fillRect/>
                </a:stretch>
              </p:blipFill>
              <p:spPr>
                <a:xfrm>
                  <a:off x="10569175" y="3718669"/>
                  <a:ext cx="95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Freihand 96">
                  <a:extLst>
                    <a:ext uri="{FF2B5EF4-FFF2-40B4-BE49-F238E27FC236}">
                      <a16:creationId xmlns:a16="http://schemas.microsoft.com/office/drawing/2014/main" id="{65184F8F-28C7-A9F3-C2FF-799B414B445F}"/>
                    </a:ext>
                  </a:extLst>
                </p14:cNvPr>
                <p14:cNvContentPartPr/>
                <p14:nvPr/>
              </p14:nvContentPartPr>
              <p14:xfrm>
                <a:off x="10821895" y="3445069"/>
                <a:ext cx="338760" cy="290880"/>
              </p14:xfrm>
            </p:contentPart>
          </mc:Choice>
          <mc:Fallback xmlns="">
            <p:pic>
              <p:nvPicPr>
                <p:cNvPr id="97" name="Freihand 96">
                  <a:extLst>
                    <a:ext uri="{FF2B5EF4-FFF2-40B4-BE49-F238E27FC236}">
                      <a16:creationId xmlns:a16="http://schemas.microsoft.com/office/drawing/2014/main" id="{65184F8F-28C7-A9F3-C2FF-799B414B445F}"/>
                    </a:ext>
                  </a:extLst>
                </p:cNvPr>
                <p:cNvPicPr/>
                <p:nvPr/>
              </p:nvPicPr>
              <p:blipFill>
                <a:blip r:embed="rId173"/>
                <a:stretch>
                  <a:fillRect/>
                </a:stretch>
              </p:blipFill>
              <p:spPr>
                <a:xfrm>
                  <a:off x="10817575" y="3440749"/>
                  <a:ext cx="3474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Freihand 97">
                  <a:extLst>
                    <a:ext uri="{FF2B5EF4-FFF2-40B4-BE49-F238E27FC236}">
                      <a16:creationId xmlns:a16="http://schemas.microsoft.com/office/drawing/2014/main" id="{2D70E2E4-2D66-C9FA-DD76-7A54C539179A}"/>
                    </a:ext>
                  </a:extLst>
                </p14:cNvPr>
                <p14:cNvContentPartPr/>
                <p14:nvPr/>
              </p14:nvContentPartPr>
              <p14:xfrm>
                <a:off x="11154895" y="3411949"/>
                <a:ext cx="325440" cy="211320"/>
              </p14:xfrm>
            </p:contentPart>
          </mc:Choice>
          <mc:Fallback xmlns="">
            <p:pic>
              <p:nvPicPr>
                <p:cNvPr id="98" name="Freihand 97">
                  <a:extLst>
                    <a:ext uri="{FF2B5EF4-FFF2-40B4-BE49-F238E27FC236}">
                      <a16:creationId xmlns:a16="http://schemas.microsoft.com/office/drawing/2014/main" id="{2D70E2E4-2D66-C9FA-DD76-7A54C539179A}"/>
                    </a:ext>
                  </a:extLst>
                </p:cNvPr>
                <p:cNvPicPr/>
                <p:nvPr/>
              </p:nvPicPr>
              <p:blipFill>
                <a:blip r:embed="rId175"/>
                <a:stretch>
                  <a:fillRect/>
                </a:stretch>
              </p:blipFill>
              <p:spPr>
                <a:xfrm>
                  <a:off x="11150575" y="3407629"/>
                  <a:ext cx="334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Freihand 98">
                  <a:extLst>
                    <a:ext uri="{FF2B5EF4-FFF2-40B4-BE49-F238E27FC236}">
                      <a16:creationId xmlns:a16="http://schemas.microsoft.com/office/drawing/2014/main" id="{53079E59-5979-042B-31D3-1B289BCB2240}"/>
                    </a:ext>
                  </a:extLst>
                </p14:cNvPr>
                <p14:cNvContentPartPr/>
                <p14:nvPr/>
              </p14:nvContentPartPr>
              <p14:xfrm>
                <a:off x="11575735" y="3333109"/>
                <a:ext cx="27720" cy="23040"/>
              </p14:xfrm>
            </p:contentPart>
          </mc:Choice>
          <mc:Fallback xmlns="">
            <p:pic>
              <p:nvPicPr>
                <p:cNvPr id="99" name="Freihand 98">
                  <a:extLst>
                    <a:ext uri="{FF2B5EF4-FFF2-40B4-BE49-F238E27FC236}">
                      <a16:creationId xmlns:a16="http://schemas.microsoft.com/office/drawing/2014/main" id="{53079E59-5979-042B-31D3-1B289BCB2240}"/>
                    </a:ext>
                  </a:extLst>
                </p:cNvPr>
                <p:cNvPicPr/>
                <p:nvPr/>
              </p:nvPicPr>
              <p:blipFill>
                <a:blip r:embed="rId177"/>
                <a:stretch>
                  <a:fillRect/>
                </a:stretch>
              </p:blipFill>
              <p:spPr>
                <a:xfrm>
                  <a:off x="11571415" y="3328789"/>
                  <a:ext cx="36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0" name="Freihand 99">
                  <a:extLst>
                    <a:ext uri="{FF2B5EF4-FFF2-40B4-BE49-F238E27FC236}">
                      <a16:creationId xmlns:a16="http://schemas.microsoft.com/office/drawing/2014/main" id="{B3DC9A63-9A24-E401-3536-52F4BAA99AF0}"/>
                    </a:ext>
                  </a:extLst>
                </p14:cNvPr>
                <p14:cNvContentPartPr/>
                <p14:nvPr/>
              </p14:nvContentPartPr>
              <p14:xfrm>
                <a:off x="11535775" y="3217189"/>
                <a:ext cx="128160" cy="196200"/>
              </p14:xfrm>
            </p:contentPart>
          </mc:Choice>
          <mc:Fallback xmlns="">
            <p:pic>
              <p:nvPicPr>
                <p:cNvPr id="100" name="Freihand 99">
                  <a:extLst>
                    <a:ext uri="{FF2B5EF4-FFF2-40B4-BE49-F238E27FC236}">
                      <a16:creationId xmlns:a16="http://schemas.microsoft.com/office/drawing/2014/main" id="{B3DC9A63-9A24-E401-3536-52F4BAA99AF0}"/>
                    </a:ext>
                  </a:extLst>
                </p:cNvPr>
                <p:cNvPicPr/>
                <p:nvPr/>
              </p:nvPicPr>
              <p:blipFill>
                <a:blip r:embed="rId179"/>
                <a:stretch>
                  <a:fillRect/>
                </a:stretch>
              </p:blipFill>
              <p:spPr>
                <a:xfrm>
                  <a:off x="11531455" y="3212869"/>
                  <a:ext cx="136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1" name="Freihand 100">
                  <a:extLst>
                    <a:ext uri="{FF2B5EF4-FFF2-40B4-BE49-F238E27FC236}">
                      <a16:creationId xmlns:a16="http://schemas.microsoft.com/office/drawing/2014/main" id="{B2B71D39-A960-4066-1A6B-38C23463FCA2}"/>
                    </a:ext>
                  </a:extLst>
                </p14:cNvPr>
                <p14:cNvContentPartPr/>
                <p14:nvPr/>
              </p14:nvContentPartPr>
              <p14:xfrm>
                <a:off x="11623975" y="3159589"/>
                <a:ext cx="9000" cy="36360"/>
              </p14:xfrm>
            </p:contentPart>
          </mc:Choice>
          <mc:Fallback xmlns="">
            <p:pic>
              <p:nvPicPr>
                <p:cNvPr id="101" name="Freihand 100">
                  <a:extLst>
                    <a:ext uri="{FF2B5EF4-FFF2-40B4-BE49-F238E27FC236}">
                      <a16:creationId xmlns:a16="http://schemas.microsoft.com/office/drawing/2014/main" id="{B2B71D39-A960-4066-1A6B-38C23463FCA2}"/>
                    </a:ext>
                  </a:extLst>
                </p:cNvPr>
                <p:cNvPicPr/>
                <p:nvPr/>
              </p:nvPicPr>
              <p:blipFill>
                <a:blip r:embed="rId181"/>
                <a:stretch>
                  <a:fillRect/>
                </a:stretch>
              </p:blipFill>
              <p:spPr>
                <a:xfrm>
                  <a:off x="11619655" y="3155269"/>
                  <a:ext cx="17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Freihand 102">
                  <a:extLst>
                    <a:ext uri="{FF2B5EF4-FFF2-40B4-BE49-F238E27FC236}">
                      <a16:creationId xmlns:a16="http://schemas.microsoft.com/office/drawing/2014/main" id="{4DEE0D94-6EF0-772E-073E-26DD1D87D95D}"/>
                    </a:ext>
                  </a:extLst>
                </p14:cNvPr>
                <p14:cNvContentPartPr/>
                <p14:nvPr/>
              </p14:nvContentPartPr>
              <p14:xfrm>
                <a:off x="11523535" y="3381349"/>
                <a:ext cx="52200" cy="75960"/>
              </p14:xfrm>
            </p:contentPart>
          </mc:Choice>
          <mc:Fallback xmlns="">
            <p:pic>
              <p:nvPicPr>
                <p:cNvPr id="103" name="Freihand 102">
                  <a:extLst>
                    <a:ext uri="{FF2B5EF4-FFF2-40B4-BE49-F238E27FC236}">
                      <a16:creationId xmlns:a16="http://schemas.microsoft.com/office/drawing/2014/main" id="{4DEE0D94-6EF0-772E-073E-26DD1D87D95D}"/>
                    </a:ext>
                  </a:extLst>
                </p:cNvPr>
                <p:cNvPicPr/>
                <p:nvPr/>
              </p:nvPicPr>
              <p:blipFill>
                <a:blip r:embed="rId183"/>
                <a:stretch>
                  <a:fillRect/>
                </a:stretch>
              </p:blipFill>
              <p:spPr>
                <a:xfrm>
                  <a:off x="11519215" y="3377029"/>
                  <a:ext cx="60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4" name="Freihand 103">
                  <a:extLst>
                    <a:ext uri="{FF2B5EF4-FFF2-40B4-BE49-F238E27FC236}">
                      <a16:creationId xmlns:a16="http://schemas.microsoft.com/office/drawing/2014/main" id="{63A869A2-82E3-0760-0560-01B78C99B94C}"/>
                    </a:ext>
                  </a:extLst>
                </p14:cNvPr>
                <p14:cNvContentPartPr/>
                <p14:nvPr/>
              </p14:nvContentPartPr>
              <p14:xfrm>
                <a:off x="11675095" y="3232669"/>
                <a:ext cx="90360" cy="96840"/>
              </p14:xfrm>
            </p:contentPart>
          </mc:Choice>
          <mc:Fallback xmlns="">
            <p:pic>
              <p:nvPicPr>
                <p:cNvPr id="104" name="Freihand 103">
                  <a:extLst>
                    <a:ext uri="{FF2B5EF4-FFF2-40B4-BE49-F238E27FC236}">
                      <a16:creationId xmlns:a16="http://schemas.microsoft.com/office/drawing/2014/main" id="{63A869A2-82E3-0760-0560-01B78C99B94C}"/>
                    </a:ext>
                  </a:extLst>
                </p:cNvPr>
                <p:cNvPicPr/>
                <p:nvPr/>
              </p:nvPicPr>
              <p:blipFill>
                <a:blip r:embed="rId185"/>
                <a:stretch>
                  <a:fillRect/>
                </a:stretch>
              </p:blipFill>
              <p:spPr>
                <a:xfrm>
                  <a:off x="11670775" y="3228349"/>
                  <a:ext cx="99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 name="Freihand 104">
                  <a:extLst>
                    <a:ext uri="{FF2B5EF4-FFF2-40B4-BE49-F238E27FC236}">
                      <a16:creationId xmlns:a16="http://schemas.microsoft.com/office/drawing/2014/main" id="{BD549D6F-2F5C-25D8-85A3-015E7BA06B2A}"/>
                    </a:ext>
                  </a:extLst>
                </p14:cNvPr>
                <p14:cNvContentPartPr/>
                <p14:nvPr/>
              </p14:nvContentPartPr>
              <p14:xfrm>
                <a:off x="11796055" y="3059869"/>
                <a:ext cx="127080" cy="228960"/>
              </p14:xfrm>
            </p:contentPart>
          </mc:Choice>
          <mc:Fallback xmlns="">
            <p:pic>
              <p:nvPicPr>
                <p:cNvPr id="105" name="Freihand 104">
                  <a:extLst>
                    <a:ext uri="{FF2B5EF4-FFF2-40B4-BE49-F238E27FC236}">
                      <a16:creationId xmlns:a16="http://schemas.microsoft.com/office/drawing/2014/main" id="{BD549D6F-2F5C-25D8-85A3-015E7BA06B2A}"/>
                    </a:ext>
                  </a:extLst>
                </p:cNvPr>
                <p:cNvPicPr/>
                <p:nvPr/>
              </p:nvPicPr>
              <p:blipFill>
                <a:blip r:embed="rId187"/>
                <a:stretch>
                  <a:fillRect/>
                </a:stretch>
              </p:blipFill>
              <p:spPr>
                <a:xfrm>
                  <a:off x="11791735" y="3055549"/>
                  <a:ext cx="135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6" name="Freihand 105">
                  <a:extLst>
                    <a:ext uri="{FF2B5EF4-FFF2-40B4-BE49-F238E27FC236}">
                      <a16:creationId xmlns:a16="http://schemas.microsoft.com/office/drawing/2014/main" id="{4669A6C5-0572-D70F-B87D-D8A4D1F1742B}"/>
                    </a:ext>
                  </a:extLst>
                </p14:cNvPr>
                <p14:cNvContentPartPr/>
                <p14:nvPr/>
              </p14:nvContentPartPr>
              <p14:xfrm>
                <a:off x="10446055" y="3939349"/>
                <a:ext cx="297000" cy="275760"/>
              </p14:xfrm>
            </p:contentPart>
          </mc:Choice>
          <mc:Fallback xmlns="">
            <p:pic>
              <p:nvPicPr>
                <p:cNvPr id="106" name="Freihand 105">
                  <a:extLst>
                    <a:ext uri="{FF2B5EF4-FFF2-40B4-BE49-F238E27FC236}">
                      <a16:creationId xmlns:a16="http://schemas.microsoft.com/office/drawing/2014/main" id="{4669A6C5-0572-D70F-B87D-D8A4D1F1742B}"/>
                    </a:ext>
                  </a:extLst>
                </p:cNvPr>
                <p:cNvPicPr/>
                <p:nvPr/>
              </p:nvPicPr>
              <p:blipFill>
                <a:blip r:embed="rId189"/>
                <a:stretch>
                  <a:fillRect/>
                </a:stretch>
              </p:blipFill>
              <p:spPr>
                <a:xfrm>
                  <a:off x="10441735" y="3935029"/>
                  <a:ext cx="305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 name="Freihand 106">
                  <a:extLst>
                    <a:ext uri="{FF2B5EF4-FFF2-40B4-BE49-F238E27FC236}">
                      <a16:creationId xmlns:a16="http://schemas.microsoft.com/office/drawing/2014/main" id="{27B06F08-7CE1-5B5F-1CE0-6AAC0025FF18}"/>
                    </a:ext>
                  </a:extLst>
                </p14:cNvPr>
                <p14:cNvContentPartPr/>
                <p14:nvPr/>
              </p14:nvContentPartPr>
              <p14:xfrm>
                <a:off x="10767535" y="3906229"/>
                <a:ext cx="99360" cy="153720"/>
              </p14:xfrm>
            </p:contentPart>
          </mc:Choice>
          <mc:Fallback xmlns="">
            <p:pic>
              <p:nvPicPr>
                <p:cNvPr id="107" name="Freihand 106">
                  <a:extLst>
                    <a:ext uri="{FF2B5EF4-FFF2-40B4-BE49-F238E27FC236}">
                      <a16:creationId xmlns:a16="http://schemas.microsoft.com/office/drawing/2014/main" id="{27B06F08-7CE1-5B5F-1CE0-6AAC0025FF18}"/>
                    </a:ext>
                  </a:extLst>
                </p:cNvPr>
                <p:cNvPicPr/>
                <p:nvPr/>
              </p:nvPicPr>
              <p:blipFill>
                <a:blip r:embed="rId191"/>
                <a:stretch>
                  <a:fillRect/>
                </a:stretch>
              </p:blipFill>
              <p:spPr>
                <a:xfrm>
                  <a:off x="10763215" y="3901909"/>
                  <a:ext cx="108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9" name="Freihand 108">
                  <a:extLst>
                    <a:ext uri="{FF2B5EF4-FFF2-40B4-BE49-F238E27FC236}">
                      <a16:creationId xmlns:a16="http://schemas.microsoft.com/office/drawing/2014/main" id="{2A50C650-90E6-E5C9-DE3A-54F055EFD2F3}"/>
                    </a:ext>
                  </a:extLst>
                </p14:cNvPr>
                <p14:cNvContentPartPr/>
                <p14:nvPr/>
              </p14:nvContentPartPr>
              <p14:xfrm>
                <a:off x="10897855" y="3810109"/>
                <a:ext cx="314640" cy="183960"/>
              </p14:xfrm>
            </p:contentPart>
          </mc:Choice>
          <mc:Fallback xmlns="">
            <p:pic>
              <p:nvPicPr>
                <p:cNvPr id="109" name="Freihand 108">
                  <a:extLst>
                    <a:ext uri="{FF2B5EF4-FFF2-40B4-BE49-F238E27FC236}">
                      <a16:creationId xmlns:a16="http://schemas.microsoft.com/office/drawing/2014/main" id="{2A50C650-90E6-E5C9-DE3A-54F055EFD2F3}"/>
                    </a:ext>
                  </a:extLst>
                </p:cNvPr>
                <p:cNvPicPr/>
                <p:nvPr/>
              </p:nvPicPr>
              <p:blipFill>
                <a:blip r:embed="rId193"/>
                <a:stretch>
                  <a:fillRect/>
                </a:stretch>
              </p:blipFill>
              <p:spPr>
                <a:xfrm>
                  <a:off x="10893535" y="3805789"/>
                  <a:ext cx="323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0" name="Freihand 109">
                  <a:extLst>
                    <a:ext uri="{FF2B5EF4-FFF2-40B4-BE49-F238E27FC236}">
                      <a16:creationId xmlns:a16="http://schemas.microsoft.com/office/drawing/2014/main" id="{9EB8FDA6-A9FA-8306-DB1C-16A45C6C3BD4}"/>
                    </a:ext>
                  </a:extLst>
                </p14:cNvPr>
                <p14:cNvContentPartPr/>
                <p14:nvPr/>
              </p14:nvContentPartPr>
              <p14:xfrm>
                <a:off x="11133655" y="3725869"/>
                <a:ext cx="9000" cy="19440"/>
              </p14:xfrm>
            </p:contentPart>
          </mc:Choice>
          <mc:Fallback xmlns="">
            <p:pic>
              <p:nvPicPr>
                <p:cNvPr id="110" name="Freihand 109">
                  <a:extLst>
                    <a:ext uri="{FF2B5EF4-FFF2-40B4-BE49-F238E27FC236}">
                      <a16:creationId xmlns:a16="http://schemas.microsoft.com/office/drawing/2014/main" id="{9EB8FDA6-A9FA-8306-DB1C-16A45C6C3BD4}"/>
                    </a:ext>
                  </a:extLst>
                </p:cNvPr>
                <p:cNvPicPr/>
                <p:nvPr/>
              </p:nvPicPr>
              <p:blipFill>
                <a:blip r:embed="rId195"/>
                <a:stretch>
                  <a:fillRect/>
                </a:stretch>
              </p:blipFill>
              <p:spPr>
                <a:xfrm>
                  <a:off x="11129335" y="3721549"/>
                  <a:ext cx="17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1" name="Freihand 110">
                  <a:extLst>
                    <a:ext uri="{FF2B5EF4-FFF2-40B4-BE49-F238E27FC236}">
                      <a16:creationId xmlns:a16="http://schemas.microsoft.com/office/drawing/2014/main" id="{7CA07CF8-77C1-08BA-9FE4-41E810CD19B8}"/>
                    </a:ext>
                  </a:extLst>
                </p14:cNvPr>
                <p14:cNvContentPartPr/>
                <p14:nvPr/>
              </p14:nvContentPartPr>
              <p14:xfrm>
                <a:off x="11356855" y="3584749"/>
                <a:ext cx="112680" cy="216720"/>
              </p14:xfrm>
            </p:contentPart>
          </mc:Choice>
          <mc:Fallback xmlns="">
            <p:pic>
              <p:nvPicPr>
                <p:cNvPr id="111" name="Freihand 110">
                  <a:extLst>
                    <a:ext uri="{FF2B5EF4-FFF2-40B4-BE49-F238E27FC236}">
                      <a16:creationId xmlns:a16="http://schemas.microsoft.com/office/drawing/2014/main" id="{7CA07CF8-77C1-08BA-9FE4-41E810CD19B8}"/>
                    </a:ext>
                  </a:extLst>
                </p:cNvPr>
                <p:cNvPicPr/>
                <p:nvPr/>
              </p:nvPicPr>
              <p:blipFill>
                <a:blip r:embed="rId197"/>
                <a:stretch>
                  <a:fillRect/>
                </a:stretch>
              </p:blipFill>
              <p:spPr>
                <a:xfrm>
                  <a:off x="11352535" y="3580429"/>
                  <a:ext cx="121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2" name="Freihand 111">
                  <a:extLst>
                    <a:ext uri="{FF2B5EF4-FFF2-40B4-BE49-F238E27FC236}">
                      <a16:creationId xmlns:a16="http://schemas.microsoft.com/office/drawing/2014/main" id="{6E5E8904-B95C-CEDB-7DFC-A945D524FC54}"/>
                    </a:ext>
                  </a:extLst>
                </p14:cNvPr>
                <p14:cNvContentPartPr/>
                <p14:nvPr/>
              </p14:nvContentPartPr>
              <p14:xfrm>
                <a:off x="11597695" y="3740629"/>
                <a:ext cx="3960" cy="9000"/>
              </p14:xfrm>
            </p:contentPart>
          </mc:Choice>
          <mc:Fallback xmlns="">
            <p:pic>
              <p:nvPicPr>
                <p:cNvPr id="112" name="Freihand 111">
                  <a:extLst>
                    <a:ext uri="{FF2B5EF4-FFF2-40B4-BE49-F238E27FC236}">
                      <a16:creationId xmlns:a16="http://schemas.microsoft.com/office/drawing/2014/main" id="{6E5E8904-B95C-CEDB-7DFC-A945D524FC54}"/>
                    </a:ext>
                  </a:extLst>
                </p:cNvPr>
                <p:cNvPicPr/>
                <p:nvPr/>
              </p:nvPicPr>
              <p:blipFill>
                <a:blip r:embed="rId199"/>
                <a:stretch>
                  <a:fillRect/>
                </a:stretch>
              </p:blipFill>
              <p:spPr>
                <a:xfrm>
                  <a:off x="11593375" y="3736309"/>
                  <a:ext cx="12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3" name="Freihand 112">
                  <a:extLst>
                    <a:ext uri="{FF2B5EF4-FFF2-40B4-BE49-F238E27FC236}">
                      <a16:creationId xmlns:a16="http://schemas.microsoft.com/office/drawing/2014/main" id="{5E555362-3A09-3333-5960-E8A54EF47394}"/>
                    </a:ext>
                  </a:extLst>
                </p14:cNvPr>
                <p14:cNvContentPartPr/>
                <p14:nvPr/>
              </p14:nvContentPartPr>
              <p14:xfrm>
                <a:off x="11701015" y="3483229"/>
                <a:ext cx="60120" cy="201240"/>
              </p14:xfrm>
            </p:contentPart>
          </mc:Choice>
          <mc:Fallback xmlns="">
            <p:pic>
              <p:nvPicPr>
                <p:cNvPr id="113" name="Freihand 112">
                  <a:extLst>
                    <a:ext uri="{FF2B5EF4-FFF2-40B4-BE49-F238E27FC236}">
                      <a16:creationId xmlns:a16="http://schemas.microsoft.com/office/drawing/2014/main" id="{5E555362-3A09-3333-5960-E8A54EF47394}"/>
                    </a:ext>
                  </a:extLst>
                </p:cNvPr>
                <p:cNvPicPr/>
                <p:nvPr/>
              </p:nvPicPr>
              <p:blipFill>
                <a:blip r:embed="rId201"/>
                <a:stretch>
                  <a:fillRect/>
                </a:stretch>
              </p:blipFill>
              <p:spPr>
                <a:xfrm>
                  <a:off x="11696695" y="3478909"/>
                  <a:ext cx="68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4" name="Freihand 113">
                  <a:extLst>
                    <a:ext uri="{FF2B5EF4-FFF2-40B4-BE49-F238E27FC236}">
                      <a16:creationId xmlns:a16="http://schemas.microsoft.com/office/drawing/2014/main" id="{D2BC44FC-A273-3656-2D7F-AB2DE78C3BB8}"/>
                    </a:ext>
                  </a:extLst>
                </p14:cNvPr>
                <p14:cNvContentPartPr/>
                <p14:nvPr/>
              </p14:nvContentPartPr>
              <p14:xfrm>
                <a:off x="11621815" y="3418429"/>
                <a:ext cx="150120" cy="137880"/>
              </p14:xfrm>
            </p:contentPart>
          </mc:Choice>
          <mc:Fallback xmlns="">
            <p:pic>
              <p:nvPicPr>
                <p:cNvPr id="114" name="Freihand 113">
                  <a:extLst>
                    <a:ext uri="{FF2B5EF4-FFF2-40B4-BE49-F238E27FC236}">
                      <a16:creationId xmlns:a16="http://schemas.microsoft.com/office/drawing/2014/main" id="{D2BC44FC-A273-3656-2D7F-AB2DE78C3BB8}"/>
                    </a:ext>
                  </a:extLst>
                </p:cNvPr>
                <p:cNvPicPr/>
                <p:nvPr/>
              </p:nvPicPr>
              <p:blipFill>
                <a:blip r:embed="rId203"/>
                <a:stretch>
                  <a:fillRect/>
                </a:stretch>
              </p:blipFill>
              <p:spPr>
                <a:xfrm>
                  <a:off x="11617495" y="3414109"/>
                  <a:ext cx="158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5" name="Freihand 114">
                  <a:extLst>
                    <a:ext uri="{FF2B5EF4-FFF2-40B4-BE49-F238E27FC236}">
                      <a16:creationId xmlns:a16="http://schemas.microsoft.com/office/drawing/2014/main" id="{895807EE-7E45-1C4B-4B4B-A67C138953E7}"/>
                    </a:ext>
                  </a:extLst>
                </p14:cNvPr>
                <p14:cNvContentPartPr/>
                <p14:nvPr/>
              </p14:nvContentPartPr>
              <p14:xfrm>
                <a:off x="11819095" y="3361189"/>
                <a:ext cx="171720" cy="259920"/>
              </p14:xfrm>
            </p:contentPart>
          </mc:Choice>
          <mc:Fallback xmlns="">
            <p:pic>
              <p:nvPicPr>
                <p:cNvPr id="115" name="Freihand 114">
                  <a:extLst>
                    <a:ext uri="{FF2B5EF4-FFF2-40B4-BE49-F238E27FC236}">
                      <a16:creationId xmlns:a16="http://schemas.microsoft.com/office/drawing/2014/main" id="{895807EE-7E45-1C4B-4B4B-A67C138953E7}"/>
                    </a:ext>
                  </a:extLst>
                </p:cNvPr>
                <p:cNvPicPr/>
                <p:nvPr/>
              </p:nvPicPr>
              <p:blipFill>
                <a:blip r:embed="rId205"/>
                <a:stretch>
                  <a:fillRect/>
                </a:stretch>
              </p:blipFill>
              <p:spPr>
                <a:xfrm>
                  <a:off x="11814775" y="3356869"/>
                  <a:ext cx="180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6" name="Freihand 115">
                  <a:extLst>
                    <a:ext uri="{FF2B5EF4-FFF2-40B4-BE49-F238E27FC236}">
                      <a16:creationId xmlns:a16="http://schemas.microsoft.com/office/drawing/2014/main" id="{5C324B31-EE98-7215-3E09-0AA1A7F152E7}"/>
                    </a:ext>
                  </a:extLst>
                </p14:cNvPr>
                <p14:cNvContentPartPr/>
                <p14:nvPr/>
              </p14:nvContentPartPr>
              <p14:xfrm>
                <a:off x="11090815" y="3974989"/>
                <a:ext cx="241920" cy="194760"/>
              </p14:xfrm>
            </p:contentPart>
          </mc:Choice>
          <mc:Fallback xmlns="">
            <p:pic>
              <p:nvPicPr>
                <p:cNvPr id="116" name="Freihand 115">
                  <a:extLst>
                    <a:ext uri="{FF2B5EF4-FFF2-40B4-BE49-F238E27FC236}">
                      <a16:creationId xmlns:a16="http://schemas.microsoft.com/office/drawing/2014/main" id="{5C324B31-EE98-7215-3E09-0AA1A7F152E7}"/>
                    </a:ext>
                  </a:extLst>
                </p:cNvPr>
                <p:cNvPicPr/>
                <p:nvPr/>
              </p:nvPicPr>
              <p:blipFill>
                <a:blip r:embed="rId207"/>
                <a:stretch>
                  <a:fillRect/>
                </a:stretch>
              </p:blipFill>
              <p:spPr>
                <a:xfrm>
                  <a:off x="11086495" y="3970669"/>
                  <a:ext cx="250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7" name="Freihand 116">
                  <a:extLst>
                    <a:ext uri="{FF2B5EF4-FFF2-40B4-BE49-F238E27FC236}">
                      <a16:creationId xmlns:a16="http://schemas.microsoft.com/office/drawing/2014/main" id="{05550853-A9D9-FDD9-452C-F8C87CB15C22}"/>
                    </a:ext>
                  </a:extLst>
                </p14:cNvPr>
                <p14:cNvContentPartPr/>
                <p14:nvPr/>
              </p14:nvContentPartPr>
              <p14:xfrm>
                <a:off x="11384935" y="3885349"/>
                <a:ext cx="84960" cy="184320"/>
              </p14:xfrm>
            </p:contentPart>
          </mc:Choice>
          <mc:Fallback xmlns="">
            <p:pic>
              <p:nvPicPr>
                <p:cNvPr id="117" name="Freihand 116">
                  <a:extLst>
                    <a:ext uri="{FF2B5EF4-FFF2-40B4-BE49-F238E27FC236}">
                      <a16:creationId xmlns:a16="http://schemas.microsoft.com/office/drawing/2014/main" id="{05550853-A9D9-FDD9-452C-F8C87CB15C22}"/>
                    </a:ext>
                  </a:extLst>
                </p:cNvPr>
                <p:cNvPicPr/>
                <p:nvPr/>
              </p:nvPicPr>
              <p:blipFill>
                <a:blip r:embed="rId209"/>
                <a:stretch>
                  <a:fillRect/>
                </a:stretch>
              </p:blipFill>
              <p:spPr>
                <a:xfrm>
                  <a:off x="11380615" y="3881029"/>
                  <a:ext cx="93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8" name="Freihand 117">
                  <a:extLst>
                    <a:ext uri="{FF2B5EF4-FFF2-40B4-BE49-F238E27FC236}">
                      <a16:creationId xmlns:a16="http://schemas.microsoft.com/office/drawing/2014/main" id="{7EF61E84-61AC-073D-2CA9-31837B057DC7}"/>
                    </a:ext>
                  </a:extLst>
                </p14:cNvPr>
                <p14:cNvContentPartPr/>
                <p14:nvPr/>
              </p14:nvContentPartPr>
              <p14:xfrm>
                <a:off x="11346775" y="3884269"/>
                <a:ext cx="101880" cy="113400"/>
              </p14:xfrm>
            </p:contentPart>
          </mc:Choice>
          <mc:Fallback xmlns="">
            <p:pic>
              <p:nvPicPr>
                <p:cNvPr id="118" name="Freihand 117">
                  <a:extLst>
                    <a:ext uri="{FF2B5EF4-FFF2-40B4-BE49-F238E27FC236}">
                      <a16:creationId xmlns:a16="http://schemas.microsoft.com/office/drawing/2014/main" id="{7EF61E84-61AC-073D-2CA9-31837B057DC7}"/>
                    </a:ext>
                  </a:extLst>
                </p:cNvPr>
                <p:cNvPicPr/>
                <p:nvPr/>
              </p:nvPicPr>
              <p:blipFill>
                <a:blip r:embed="rId211"/>
                <a:stretch>
                  <a:fillRect/>
                </a:stretch>
              </p:blipFill>
              <p:spPr>
                <a:xfrm>
                  <a:off x="11342455" y="3879949"/>
                  <a:ext cx="110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9" name="Freihand 118">
                  <a:extLst>
                    <a:ext uri="{FF2B5EF4-FFF2-40B4-BE49-F238E27FC236}">
                      <a16:creationId xmlns:a16="http://schemas.microsoft.com/office/drawing/2014/main" id="{BC106B0F-E25E-E094-CA6E-DB18C753D5A9}"/>
                    </a:ext>
                  </a:extLst>
                </p14:cNvPr>
                <p14:cNvContentPartPr/>
                <p14:nvPr/>
              </p14:nvContentPartPr>
              <p14:xfrm>
                <a:off x="11509135" y="3915229"/>
                <a:ext cx="79560" cy="93600"/>
              </p14:xfrm>
            </p:contentPart>
          </mc:Choice>
          <mc:Fallback xmlns="">
            <p:pic>
              <p:nvPicPr>
                <p:cNvPr id="119" name="Freihand 118">
                  <a:extLst>
                    <a:ext uri="{FF2B5EF4-FFF2-40B4-BE49-F238E27FC236}">
                      <a16:creationId xmlns:a16="http://schemas.microsoft.com/office/drawing/2014/main" id="{BC106B0F-E25E-E094-CA6E-DB18C753D5A9}"/>
                    </a:ext>
                  </a:extLst>
                </p:cNvPr>
                <p:cNvPicPr/>
                <p:nvPr/>
              </p:nvPicPr>
              <p:blipFill>
                <a:blip r:embed="rId213"/>
                <a:stretch>
                  <a:fillRect/>
                </a:stretch>
              </p:blipFill>
              <p:spPr>
                <a:xfrm>
                  <a:off x="11504815" y="3910909"/>
                  <a:ext cx="88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0" name="Freihand 119">
                  <a:extLst>
                    <a:ext uri="{FF2B5EF4-FFF2-40B4-BE49-F238E27FC236}">
                      <a16:creationId xmlns:a16="http://schemas.microsoft.com/office/drawing/2014/main" id="{2D830DE5-E515-ED03-70EB-685EA1DDCB5B}"/>
                    </a:ext>
                  </a:extLst>
                </p14:cNvPr>
                <p14:cNvContentPartPr/>
                <p14:nvPr/>
              </p14:nvContentPartPr>
              <p14:xfrm>
                <a:off x="11585095" y="3791749"/>
                <a:ext cx="81720" cy="164880"/>
              </p14:xfrm>
            </p:contentPart>
          </mc:Choice>
          <mc:Fallback xmlns="">
            <p:pic>
              <p:nvPicPr>
                <p:cNvPr id="120" name="Freihand 119">
                  <a:extLst>
                    <a:ext uri="{FF2B5EF4-FFF2-40B4-BE49-F238E27FC236}">
                      <a16:creationId xmlns:a16="http://schemas.microsoft.com/office/drawing/2014/main" id="{2D830DE5-E515-ED03-70EB-685EA1DDCB5B}"/>
                    </a:ext>
                  </a:extLst>
                </p:cNvPr>
                <p:cNvPicPr/>
                <p:nvPr/>
              </p:nvPicPr>
              <p:blipFill>
                <a:blip r:embed="rId215"/>
                <a:stretch>
                  <a:fillRect/>
                </a:stretch>
              </p:blipFill>
              <p:spPr>
                <a:xfrm>
                  <a:off x="11580775" y="3787429"/>
                  <a:ext cx="90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1" name="Freihand 120">
                  <a:extLst>
                    <a:ext uri="{FF2B5EF4-FFF2-40B4-BE49-F238E27FC236}">
                      <a16:creationId xmlns:a16="http://schemas.microsoft.com/office/drawing/2014/main" id="{184A9B93-51B3-EBAE-4D02-139558BD49DC}"/>
                    </a:ext>
                  </a:extLst>
                </p14:cNvPr>
                <p14:cNvContentPartPr/>
                <p14:nvPr/>
              </p14:nvContentPartPr>
              <p14:xfrm>
                <a:off x="11723695" y="3794629"/>
                <a:ext cx="85680" cy="129960"/>
              </p14:xfrm>
            </p:contentPart>
          </mc:Choice>
          <mc:Fallback xmlns="">
            <p:pic>
              <p:nvPicPr>
                <p:cNvPr id="121" name="Freihand 120">
                  <a:extLst>
                    <a:ext uri="{FF2B5EF4-FFF2-40B4-BE49-F238E27FC236}">
                      <a16:creationId xmlns:a16="http://schemas.microsoft.com/office/drawing/2014/main" id="{184A9B93-51B3-EBAE-4D02-139558BD49DC}"/>
                    </a:ext>
                  </a:extLst>
                </p:cNvPr>
                <p:cNvPicPr/>
                <p:nvPr/>
              </p:nvPicPr>
              <p:blipFill>
                <a:blip r:embed="rId217"/>
                <a:stretch>
                  <a:fillRect/>
                </a:stretch>
              </p:blipFill>
              <p:spPr>
                <a:xfrm>
                  <a:off x="11719375" y="3790309"/>
                  <a:ext cx="94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3" name="Freihand 122">
                  <a:extLst>
                    <a:ext uri="{FF2B5EF4-FFF2-40B4-BE49-F238E27FC236}">
                      <a16:creationId xmlns:a16="http://schemas.microsoft.com/office/drawing/2014/main" id="{4D997F54-D734-EC4A-A7B5-76DB0C0EC405}"/>
                    </a:ext>
                  </a:extLst>
                </p14:cNvPr>
                <p14:cNvContentPartPr/>
                <p14:nvPr/>
              </p14:nvContentPartPr>
              <p14:xfrm>
                <a:off x="11819455" y="3730909"/>
                <a:ext cx="214560" cy="144360"/>
              </p14:xfrm>
            </p:contentPart>
          </mc:Choice>
          <mc:Fallback xmlns="">
            <p:pic>
              <p:nvPicPr>
                <p:cNvPr id="123" name="Freihand 122">
                  <a:extLst>
                    <a:ext uri="{FF2B5EF4-FFF2-40B4-BE49-F238E27FC236}">
                      <a16:creationId xmlns:a16="http://schemas.microsoft.com/office/drawing/2014/main" id="{4D997F54-D734-EC4A-A7B5-76DB0C0EC405}"/>
                    </a:ext>
                  </a:extLst>
                </p:cNvPr>
                <p:cNvPicPr/>
                <p:nvPr/>
              </p:nvPicPr>
              <p:blipFill>
                <a:blip r:embed="rId219"/>
                <a:stretch>
                  <a:fillRect/>
                </a:stretch>
              </p:blipFill>
              <p:spPr>
                <a:xfrm>
                  <a:off x="11815135" y="3726589"/>
                  <a:ext cx="223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4" name="Freihand 123">
                  <a:extLst>
                    <a:ext uri="{FF2B5EF4-FFF2-40B4-BE49-F238E27FC236}">
                      <a16:creationId xmlns:a16="http://schemas.microsoft.com/office/drawing/2014/main" id="{B978B0AB-8982-5063-0C7B-241D4811C7FB}"/>
                    </a:ext>
                  </a:extLst>
                </p14:cNvPr>
                <p14:cNvContentPartPr/>
                <p14:nvPr/>
              </p14:nvContentPartPr>
              <p14:xfrm>
                <a:off x="11975695" y="3522469"/>
                <a:ext cx="115920" cy="179280"/>
              </p14:xfrm>
            </p:contentPart>
          </mc:Choice>
          <mc:Fallback xmlns="">
            <p:pic>
              <p:nvPicPr>
                <p:cNvPr id="124" name="Freihand 123">
                  <a:extLst>
                    <a:ext uri="{FF2B5EF4-FFF2-40B4-BE49-F238E27FC236}">
                      <a16:creationId xmlns:a16="http://schemas.microsoft.com/office/drawing/2014/main" id="{B978B0AB-8982-5063-0C7B-241D4811C7FB}"/>
                    </a:ext>
                  </a:extLst>
                </p:cNvPr>
                <p:cNvPicPr/>
                <p:nvPr/>
              </p:nvPicPr>
              <p:blipFill>
                <a:blip r:embed="rId221"/>
                <a:stretch>
                  <a:fillRect/>
                </a:stretch>
              </p:blipFill>
              <p:spPr>
                <a:xfrm>
                  <a:off x="11971375" y="3518149"/>
                  <a:ext cx="124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5" name="Freihand 124">
                  <a:extLst>
                    <a:ext uri="{FF2B5EF4-FFF2-40B4-BE49-F238E27FC236}">
                      <a16:creationId xmlns:a16="http://schemas.microsoft.com/office/drawing/2014/main" id="{D9F38A26-4105-59AC-A4D1-074C67B52A8D}"/>
                    </a:ext>
                  </a:extLst>
                </p14:cNvPr>
                <p14:cNvContentPartPr/>
                <p14:nvPr/>
              </p14:nvContentPartPr>
              <p14:xfrm>
                <a:off x="12109615" y="3799669"/>
                <a:ext cx="6480" cy="22680"/>
              </p14:xfrm>
            </p:contentPart>
          </mc:Choice>
          <mc:Fallback xmlns="">
            <p:pic>
              <p:nvPicPr>
                <p:cNvPr id="125" name="Freihand 124">
                  <a:extLst>
                    <a:ext uri="{FF2B5EF4-FFF2-40B4-BE49-F238E27FC236}">
                      <a16:creationId xmlns:a16="http://schemas.microsoft.com/office/drawing/2014/main" id="{D9F38A26-4105-59AC-A4D1-074C67B52A8D}"/>
                    </a:ext>
                  </a:extLst>
                </p:cNvPr>
                <p:cNvPicPr/>
                <p:nvPr/>
              </p:nvPicPr>
              <p:blipFill>
                <a:blip r:embed="rId223"/>
                <a:stretch>
                  <a:fillRect/>
                </a:stretch>
              </p:blipFill>
              <p:spPr>
                <a:xfrm>
                  <a:off x="12105295" y="3795349"/>
                  <a:ext cx="15120" cy="31320"/>
                </a:xfrm>
                <a:prstGeom prst="rect">
                  <a:avLst/>
                </a:prstGeom>
              </p:spPr>
            </p:pic>
          </mc:Fallback>
        </mc:AlternateContent>
      </p:grpSp>
    </p:spTree>
    <p:extLst>
      <p:ext uri="{BB962C8B-B14F-4D97-AF65-F5344CB8AC3E}">
        <p14:creationId xmlns:p14="http://schemas.microsoft.com/office/powerpoint/2010/main" val="38075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12C290DC-E166-0134-C529-BB83C2682318}"/>
                  </a:ext>
                </a:extLst>
              </p14:cNvPr>
              <p14:cNvContentPartPr/>
              <p14:nvPr/>
            </p14:nvContentPartPr>
            <p14:xfrm>
              <a:off x="3388255" y="492022"/>
              <a:ext cx="1414080" cy="83880"/>
            </p14:xfrm>
          </p:contentPart>
        </mc:Choice>
        <mc:Fallback xmlns="">
          <p:pic>
            <p:nvPicPr>
              <p:cNvPr id="5" name="Freihand 4">
                <a:extLst>
                  <a:ext uri="{FF2B5EF4-FFF2-40B4-BE49-F238E27FC236}">
                    <a16:creationId xmlns:a16="http://schemas.microsoft.com/office/drawing/2014/main" id="{12C290DC-E166-0134-C529-BB83C2682318}"/>
                  </a:ext>
                </a:extLst>
              </p:cNvPr>
              <p:cNvPicPr/>
              <p:nvPr/>
            </p:nvPicPr>
            <p:blipFill>
              <a:blip r:embed="rId5"/>
              <a:stretch>
                <a:fillRect/>
              </a:stretch>
            </p:blipFill>
            <p:spPr>
              <a:xfrm>
                <a:off x="3383935" y="487702"/>
                <a:ext cx="1422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8678ED13-EB93-FE59-5224-6301E28F7497}"/>
                  </a:ext>
                </a:extLst>
              </p14:cNvPr>
              <p14:cNvContentPartPr/>
              <p14:nvPr/>
            </p14:nvContentPartPr>
            <p14:xfrm>
              <a:off x="659815" y="2067742"/>
              <a:ext cx="5421600" cy="70920"/>
            </p14:xfrm>
          </p:contentPart>
        </mc:Choice>
        <mc:Fallback xmlns="">
          <p:pic>
            <p:nvPicPr>
              <p:cNvPr id="6" name="Freihand 5">
                <a:extLst>
                  <a:ext uri="{FF2B5EF4-FFF2-40B4-BE49-F238E27FC236}">
                    <a16:creationId xmlns:a16="http://schemas.microsoft.com/office/drawing/2014/main" id="{8678ED13-EB93-FE59-5224-6301E28F7497}"/>
                  </a:ext>
                </a:extLst>
              </p:cNvPr>
              <p:cNvPicPr/>
              <p:nvPr/>
            </p:nvPicPr>
            <p:blipFill>
              <a:blip r:embed="rId7"/>
              <a:stretch>
                <a:fillRect/>
              </a:stretch>
            </p:blipFill>
            <p:spPr>
              <a:xfrm>
                <a:off x="655495" y="2063422"/>
                <a:ext cx="5430240" cy="79560"/>
              </a:xfrm>
              <a:prstGeom prst="rect">
                <a:avLst/>
              </a:prstGeom>
            </p:spPr>
          </p:pic>
        </mc:Fallback>
      </mc:AlternateContent>
      <p:grpSp>
        <p:nvGrpSpPr>
          <p:cNvPr id="20" name="Gruppieren 19">
            <a:extLst>
              <a:ext uri="{FF2B5EF4-FFF2-40B4-BE49-F238E27FC236}">
                <a16:creationId xmlns:a16="http://schemas.microsoft.com/office/drawing/2014/main" id="{01991408-ED20-B536-68C2-12575DAF5614}"/>
              </a:ext>
            </a:extLst>
          </p:cNvPr>
          <p:cNvGrpSpPr/>
          <p:nvPr/>
        </p:nvGrpSpPr>
        <p:grpSpPr>
          <a:xfrm>
            <a:off x="3607135" y="857062"/>
            <a:ext cx="2175480" cy="800280"/>
            <a:chOff x="3607135" y="857062"/>
            <a:chExt cx="2175480" cy="80028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815D1C04-F513-BB4A-58D6-EC9BC5479EBA}"/>
                    </a:ext>
                  </a:extLst>
                </p14:cNvPr>
                <p14:cNvContentPartPr/>
                <p14:nvPr/>
              </p14:nvContentPartPr>
              <p14:xfrm>
                <a:off x="3638455" y="1360702"/>
                <a:ext cx="243720" cy="271440"/>
              </p14:xfrm>
            </p:contentPart>
          </mc:Choice>
          <mc:Fallback xmlns="">
            <p:pic>
              <p:nvPicPr>
                <p:cNvPr id="7" name="Freihand 6">
                  <a:extLst>
                    <a:ext uri="{FF2B5EF4-FFF2-40B4-BE49-F238E27FC236}">
                      <a16:creationId xmlns:a16="http://schemas.microsoft.com/office/drawing/2014/main" id="{815D1C04-F513-BB4A-58D6-EC9BC5479EBA}"/>
                    </a:ext>
                  </a:extLst>
                </p:cNvPr>
                <p:cNvPicPr/>
                <p:nvPr/>
              </p:nvPicPr>
              <p:blipFill>
                <a:blip r:embed="rId9"/>
                <a:stretch>
                  <a:fillRect/>
                </a:stretch>
              </p:blipFill>
              <p:spPr>
                <a:xfrm>
                  <a:off x="3634135" y="1356382"/>
                  <a:ext cx="2523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13EDFD0F-8A16-34EB-69E6-A28BE2AFE1CB}"/>
                    </a:ext>
                  </a:extLst>
                </p14:cNvPr>
                <p14:cNvContentPartPr/>
                <p14:nvPr/>
              </p14:nvContentPartPr>
              <p14:xfrm>
                <a:off x="3607135" y="1413262"/>
                <a:ext cx="220680" cy="244080"/>
              </p14:xfrm>
            </p:contentPart>
          </mc:Choice>
          <mc:Fallback xmlns="">
            <p:pic>
              <p:nvPicPr>
                <p:cNvPr id="8" name="Freihand 7">
                  <a:extLst>
                    <a:ext uri="{FF2B5EF4-FFF2-40B4-BE49-F238E27FC236}">
                      <a16:creationId xmlns:a16="http://schemas.microsoft.com/office/drawing/2014/main" id="{13EDFD0F-8A16-34EB-69E6-A28BE2AFE1CB}"/>
                    </a:ext>
                  </a:extLst>
                </p:cNvPr>
                <p:cNvPicPr/>
                <p:nvPr/>
              </p:nvPicPr>
              <p:blipFill>
                <a:blip r:embed="rId11"/>
                <a:stretch>
                  <a:fillRect/>
                </a:stretch>
              </p:blipFill>
              <p:spPr>
                <a:xfrm>
                  <a:off x="3602815" y="1408942"/>
                  <a:ext cx="2293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88D1062D-5197-CA67-AFB0-505F466BA4A2}"/>
                    </a:ext>
                  </a:extLst>
                </p14:cNvPr>
                <p14:cNvContentPartPr/>
                <p14:nvPr/>
              </p14:nvContentPartPr>
              <p14:xfrm>
                <a:off x="4030495" y="1197982"/>
                <a:ext cx="93960" cy="208800"/>
              </p14:xfrm>
            </p:contentPart>
          </mc:Choice>
          <mc:Fallback xmlns="">
            <p:pic>
              <p:nvPicPr>
                <p:cNvPr id="10" name="Freihand 9">
                  <a:extLst>
                    <a:ext uri="{FF2B5EF4-FFF2-40B4-BE49-F238E27FC236}">
                      <a16:creationId xmlns:a16="http://schemas.microsoft.com/office/drawing/2014/main" id="{88D1062D-5197-CA67-AFB0-505F466BA4A2}"/>
                    </a:ext>
                  </a:extLst>
                </p:cNvPr>
                <p:cNvPicPr/>
                <p:nvPr/>
              </p:nvPicPr>
              <p:blipFill>
                <a:blip r:embed="rId13"/>
                <a:stretch>
                  <a:fillRect/>
                </a:stretch>
              </p:blipFill>
              <p:spPr>
                <a:xfrm>
                  <a:off x="4026175" y="1193662"/>
                  <a:ext cx="102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0CB008BA-5D9D-C435-DB9F-57B99E351C80}"/>
                    </a:ext>
                  </a:extLst>
                </p14:cNvPr>
                <p14:cNvContentPartPr/>
                <p14:nvPr/>
              </p14:nvContentPartPr>
              <p14:xfrm>
                <a:off x="4203655" y="1164862"/>
                <a:ext cx="209520" cy="322920"/>
              </p14:xfrm>
            </p:contentPart>
          </mc:Choice>
          <mc:Fallback xmlns="">
            <p:pic>
              <p:nvPicPr>
                <p:cNvPr id="11" name="Freihand 10">
                  <a:extLst>
                    <a:ext uri="{FF2B5EF4-FFF2-40B4-BE49-F238E27FC236}">
                      <a16:creationId xmlns:a16="http://schemas.microsoft.com/office/drawing/2014/main" id="{0CB008BA-5D9D-C435-DB9F-57B99E351C80}"/>
                    </a:ext>
                  </a:extLst>
                </p:cNvPr>
                <p:cNvPicPr/>
                <p:nvPr/>
              </p:nvPicPr>
              <p:blipFill>
                <a:blip r:embed="rId15"/>
                <a:stretch>
                  <a:fillRect/>
                </a:stretch>
              </p:blipFill>
              <p:spPr>
                <a:xfrm>
                  <a:off x="4199335" y="1160542"/>
                  <a:ext cx="2181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A31C53EB-94CF-346E-C3B1-82A8B074B15E}"/>
                    </a:ext>
                  </a:extLst>
                </p14:cNvPr>
                <p14:cNvContentPartPr/>
                <p14:nvPr/>
              </p14:nvContentPartPr>
              <p14:xfrm>
                <a:off x="4512175" y="1236142"/>
                <a:ext cx="19800" cy="22680"/>
              </p14:xfrm>
            </p:contentPart>
          </mc:Choice>
          <mc:Fallback xmlns="">
            <p:pic>
              <p:nvPicPr>
                <p:cNvPr id="12" name="Freihand 11">
                  <a:extLst>
                    <a:ext uri="{FF2B5EF4-FFF2-40B4-BE49-F238E27FC236}">
                      <a16:creationId xmlns:a16="http://schemas.microsoft.com/office/drawing/2014/main" id="{A31C53EB-94CF-346E-C3B1-82A8B074B15E}"/>
                    </a:ext>
                  </a:extLst>
                </p:cNvPr>
                <p:cNvPicPr/>
                <p:nvPr/>
              </p:nvPicPr>
              <p:blipFill>
                <a:blip r:embed="rId17"/>
                <a:stretch>
                  <a:fillRect/>
                </a:stretch>
              </p:blipFill>
              <p:spPr>
                <a:xfrm>
                  <a:off x="4507855" y="1231822"/>
                  <a:ext cx="28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D145F2BA-E26A-E1D8-E238-BA8EA7EC0A24}"/>
                    </a:ext>
                  </a:extLst>
                </p14:cNvPr>
                <p14:cNvContentPartPr/>
                <p14:nvPr/>
              </p14:nvContentPartPr>
              <p14:xfrm>
                <a:off x="4749055" y="1007902"/>
                <a:ext cx="123840" cy="253440"/>
              </p14:xfrm>
            </p:contentPart>
          </mc:Choice>
          <mc:Fallback xmlns="">
            <p:pic>
              <p:nvPicPr>
                <p:cNvPr id="13" name="Freihand 12">
                  <a:extLst>
                    <a:ext uri="{FF2B5EF4-FFF2-40B4-BE49-F238E27FC236}">
                      <a16:creationId xmlns:a16="http://schemas.microsoft.com/office/drawing/2014/main" id="{D145F2BA-E26A-E1D8-E238-BA8EA7EC0A24}"/>
                    </a:ext>
                  </a:extLst>
                </p:cNvPr>
                <p:cNvPicPr/>
                <p:nvPr/>
              </p:nvPicPr>
              <p:blipFill>
                <a:blip r:embed="rId19"/>
                <a:stretch>
                  <a:fillRect/>
                </a:stretch>
              </p:blipFill>
              <p:spPr>
                <a:xfrm>
                  <a:off x="4744735" y="1003582"/>
                  <a:ext cx="1324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6AAEAFBE-F533-CB7C-2E01-BE5107DDB475}"/>
                    </a:ext>
                  </a:extLst>
                </p14:cNvPr>
                <p14:cNvContentPartPr/>
                <p14:nvPr/>
              </p14:nvContentPartPr>
              <p14:xfrm>
                <a:off x="4839775" y="1172422"/>
                <a:ext cx="76320" cy="50040"/>
              </p14:xfrm>
            </p:contentPart>
          </mc:Choice>
          <mc:Fallback xmlns="">
            <p:pic>
              <p:nvPicPr>
                <p:cNvPr id="14" name="Freihand 13">
                  <a:extLst>
                    <a:ext uri="{FF2B5EF4-FFF2-40B4-BE49-F238E27FC236}">
                      <a16:creationId xmlns:a16="http://schemas.microsoft.com/office/drawing/2014/main" id="{6AAEAFBE-F533-CB7C-2E01-BE5107DDB475}"/>
                    </a:ext>
                  </a:extLst>
                </p:cNvPr>
                <p:cNvPicPr/>
                <p:nvPr/>
              </p:nvPicPr>
              <p:blipFill>
                <a:blip r:embed="rId21"/>
                <a:stretch>
                  <a:fillRect/>
                </a:stretch>
              </p:blipFill>
              <p:spPr>
                <a:xfrm>
                  <a:off x="4835455" y="1168102"/>
                  <a:ext cx="84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EAC865C1-5F56-064F-2A84-764C23D0D800}"/>
                    </a:ext>
                  </a:extLst>
                </p14:cNvPr>
                <p14:cNvContentPartPr/>
                <p14:nvPr/>
              </p14:nvContentPartPr>
              <p14:xfrm>
                <a:off x="4966855" y="1115542"/>
                <a:ext cx="93600" cy="103320"/>
              </p14:xfrm>
            </p:contentPart>
          </mc:Choice>
          <mc:Fallback xmlns="">
            <p:pic>
              <p:nvPicPr>
                <p:cNvPr id="15" name="Freihand 14">
                  <a:extLst>
                    <a:ext uri="{FF2B5EF4-FFF2-40B4-BE49-F238E27FC236}">
                      <a16:creationId xmlns:a16="http://schemas.microsoft.com/office/drawing/2014/main" id="{EAC865C1-5F56-064F-2A84-764C23D0D800}"/>
                    </a:ext>
                  </a:extLst>
                </p:cNvPr>
                <p:cNvPicPr/>
                <p:nvPr/>
              </p:nvPicPr>
              <p:blipFill>
                <a:blip r:embed="rId23"/>
                <a:stretch>
                  <a:fillRect/>
                </a:stretch>
              </p:blipFill>
              <p:spPr>
                <a:xfrm>
                  <a:off x="4962535" y="1111222"/>
                  <a:ext cx="102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CF0627BE-1C47-64BE-66E9-4C08991CBE55}"/>
                    </a:ext>
                  </a:extLst>
                </p14:cNvPr>
                <p14:cNvContentPartPr/>
                <p14:nvPr/>
              </p14:nvContentPartPr>
              <p14:xfrm>
                <a:off x="5097175" y="1117342"/>
                <a:ext cx="272520" cy="225360"/>
              </p14:xfrm>
            </p:contentPart>
          </mc:Choice>
          <mc:Fallback xmlns="">
            <p:pic>
              <p:nvPicPr>
                <p:cNvPr id="16" name="Freihand 15">
                  <a:extLst>
                    <a:ext uri="{FF2B5EF4-FFF2-40B4-BE49-F238E27FC236}">
                      <a16:creationId xmlns:a16="http://schemas.microsoft.com/office/drawing/2014/main" id="{CF0627BE-1C47-64BE-66E9-4C08991CBE55}"/>
                    </a:ext>
                  </a:extLst>
                </p:cNvPr>
                <p:cNvPicPr/>
                <p:nvPr/>
              </p:nvPicPr>
              <p:blipFill>
                <a:blip r:embed="rId25"/>
                <a:stretch>
                  <a:fillRect/>
                </a:stretch>
              </p:blipFill>
              <p:spPr>
                <a:xfrm>
                  <a:off x="5092855" y="1113022"/>
                  <a:ext cx="281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F5B18244-1DE5-6CAF-26A8-2DF1AB50E2AF}"/>
                    </a:ext>
                  </a:extLst>
                </p14:cNvPr>
                <p14:cNvContentPartPr/>
                <p14:nvPr/>
              </p14:nvContentPartPr>
              <p14:xfrm>
                <a:off x="5433775" y="1051102"/>
                <a:ext cx="74160" cy="129600"/>
              </p14:xfrm>
            </p:contentPart>
          </mc:Choice>
          <mc:Fallback xmlns="">
            <p:pic>
              <p:nvPicPr>
                <p:cNvPr id="17" name="Freihand 16">
                  <a:extLst>
                    <a:ext uri="{FF2B5EF4-FFF2-40B4-BE49-F238E27FC236}">
                      <a16:creationId xmlns:a16="http://schemas.microsoft.com/office/drawing/2014/main" id="{F5B18244-1DE5-6CAF-26A8-2DF1AB50E2AF}"/>
                    </a:ext>
                  </a:extLst>
                </p:cNvPr>
                <p:cNvPicPr/>
                <p:nvPr/>
              </p:nvPicPr>
              <p:blipFill>
                <a:blip r:embed="rId27"/>
                <a:stretch>
                  <a:fillRect/>
                </a:stretch>
              </p:blipFill>
              <p:spPr>
                <a:xfrm>
                  <a:off x="5429455" y="1046782"/>
                  <a:ext cx="82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DE28B0A-F442-B093-02F2-497840C5A538}"/>
                    </a:ext>
                  </a:extLst>
                </p14:cNvPr>
                <p14:cNvContentPartPr/>
                <p14:nvPr/>
              </p14:nvContentPartPr>
              <p14:xfrm>
                <a:off x="5555455" y="1057942"/>
                <a:ext cx="109080" cy="127800"/>
              </p14:xfrm>
            </p:contentPart>
          </mc:Choice>
          <mc:Fallback xmlns="">
            <p:pic>
              <p:nvPicPr>
                <p:cNvPr id="18" name="Freihand 17">
                  <a:extLst>
                    <a:ext uri="{FF2B5EF4-FFF2-40B4-BE49-F238E27FC236}">
                      <a16:creationId xmlns:a16="http://schemas.microsoft.com/office/drawing/2014/main" id="{9DE28B0A-F442-B093-02F2-497840C5A538}"/>
                    </a:ext>
                  </a:extLst>
                </p:cNvPr>
                <p:cNvPicPr/>
                <p:nvPr/>
              </p:nvPicPr>
              <p:blipFill>
                <a:blip r:embed="rId29"/>
                <a:stretch>
                  <a:fillRect/>
                </a:stretch>
              </p:blipFill>
              <p:spPr>
                <a:xfrm>
                  <a:off x="5551135" y="1053622"/>
                  <a:ext cx="117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42B5DDC-8AAB-4F13-D6C4-148BAF010C7E}"/>
                    </a:ext>
                  </a:extLst>
                </p14:cNvPr>
                <p14:cNvContentPartPr/>
                <p14:nvPr/>
              </p14:nvContentPartPr>
              <p14:xfrm>
                <a:off x="5720695" y="857062"/>
                <a:ext cx="61920" cy="285840"/>
              </p14:xfrm>
            </p:contentPart>
          </mc:Choice>
          <mc:Fallback xmlns="">
            <p:pic>
              <p:nvPicPr>
                <p:cNvPr id="19" name="Freihand 18">
                  <a:extLst>
                    <a:ext uri="{FF2B5EF4-FFF2-40B4-BE49-F238E27FC236}">
                      <a16:creationId xmlns:a16="http://schemas.microsoft.com/office/drawing/2014/main" id="{142B5DDC-8AAB-4F13-D6C4-148BAF010C7E}"/>
                    </a:ext>
                  </a:extLst>
                </p:cNvPr>
                <p:cNvPicPr/>
                <p:nvPr/>
              </p:nvPicPr>
              <p:blipFill>
                <a:blip r:embed="rId31"/>
                <a:stretch>
                  <a:fillRect/>
                </a:stretch>
              </p:blipFill>
              <p:spPr>
                <a:xfrm>
                  <a:off x="5716375" y="852742"/>
                  <a:ext cx="7056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4FCFB885-2683-F3EB-9324-9C847E345B4F}"/>
                  </a:ext>
                </a:extLst>
              </p14:cNvPr>
              <p14:cNvContentPartPr/>
              <p14:nvPr/>
            </p14:nvContentPartPr>
            <p14:xfrm>
              <a:off x="1002895" y="2557702"/>
              <a:ext cx="4869360" cy="65520"/>
            </p14:xfrm>
          </p:contentPart>
        </mc:Choice>
        <mc:Fallback xmlns="">
          <p:pic>
            <p:nvPicPr>
              <p:cNvPr id="21" name="Freihand 20">
                <a:extLst>
                  <a:ext uri="{FF2B5EF4-FFF2-40B4-BE49-F238E27FC236}">
                    <a16:creationId xmlns:a16="http://schemas.microsoft.com/office/drawing/2014/main" id="{4FCFB885-2683-F3EB-9324-9C847E345B4F}"/>
                  </a:ext>
                </a:extLst>
              </p:cNvPr>
              <p:cNvPicPr/>
              <p:nvPr/>
            </p:nvPicPr>
            <p:blipFill>
              <a:blip r:embed="rId33"/>
              <a:stretch>
                <a:fillRect/>
              </a:stretch>
            </p:blipFill>
            <p:spPr>
              <a:xfrm>
                <a:off x="998575" y="2553382"/>
                <a:ext cx="4878000" cy="74160"/>
              </a:xfrm>
              <a:prstGeom prst="rect">
                <a:avLst/>
              </a:prstGeom>
            </p:spPr>
          </p:pic>
        </mc:Fallback>
      </mc:AlternateContent>
      <p:grpSp>
        <p:nvGrpSpPr>
          <p:cNvPr id="24" name="Gruppieren 23">
            <a:extLst>
              <a:ext uri="{FF2B5EF4-FFF2-40B4-BE49-F238E27FC236}">
                <a16:creationId xmlns:a16="http://schemas.microsoft.com/office/drawing/2014/main" id="{2D071EF4-920B-5584-8C55-CC8A8B3CC815}"/>
              </a:ext>
            </a:extLst>
          </p:cNvPr>
          <p:cNvGrpSpPr/>
          <p:nvPr/>
        </p:nvGrpSpPr>
        <p:grpSpPr>
          <a:xfrm>
            <a:off x="952855" y="2896102"/>
            <a:ext cx="3603240" cy="197280"/>
            <a:chOff x="952855" y="2896102"/>
            <a:chExt cx="3603240" cy="197280"/>
          </a:xfrm>
        </p:grpSpPr>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07C9D34B-C56A-0446-F3BC-A632B4FC3301}"/>
                    </a:ext>
                  </a:extLst>
                </p14:cNvPr>
                <p14:cNvContentPartPr/>
                <p14:nvPr/>
              </p14:nvContentPartPr>
              <p14:xfrm>
                <a:off x="952855" y="2906542"/>
                <a:ext cx="1155600" cy="186840"/>
              </p14:xfrm>
            </p:contentPart>
          </mc:Choice>
          <mc:Fallback xmlns="">
            <p:pic>
              <p:nvPicPr>
                <p:cNvPr id="22" name="Freihand 21">
                  <a:extLst>
                    <a:ext uri="{FF2B5EF4-FFF2-40B4-BE49-F238E27FC236}">
                      <a16:creationId xmlns:a16="http://schemas.microsoft.com/office/drawing/2014/main" id="{07C9D34B-C56A-0446-F3BC-A632B4FC3301}"/>
                    </a:ext>
                  </a:extLst>
                </p:cNvPr>
                <p:cNvPicPr/>
                <p:nvPr/>
              </p:nvPicPr>
              <p:blipFill>
                <a:blip r:embed="rId35"/>
                <a:stretch>
                  <a:fillRect/>
                </a:stretch>
              </p:blipFill>
              <p:spPr>
                <a:xfrm>
                  <a:off x="948535" y="2902222"/>
                  <a:ext cx="1164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EB0EA8EF-FD29-A491-5FCE-DD9D6F57534D}"/>
                    </a:ext>
                  </a:extLst>
                </p14:cNvPr>
                <p14:cNvContentPartPr/>
                <p14:nvPr/>
              </p14:nvContentPartPr>
              <p14:xfrm>
                <a:off x="2881735" y="2896102"/>
                <a:ext cx="1674360" cy="103320"/>
              </p14:xfrm>
            </p:contentPart>
          </mc:Choice>
          <mc:Fallback xmlns="">
            <p:pic>
              <p:nvPicPr>
                <p:cNvPr id="23" name="Freihand 22">
                  <a:extLst>
                    <a:ext uri="{FF2B5EF4-FFF2-40B4-BE49-F238E27FC236}">
                      <a16:creationId xmlns:a16="http://schemas.microsoft.com/office/drawing/2014/main" id="{EB0EA8EF-FD29-A491-5FCE-DD9D6F57534D}"/>
                    </a:ext>
                  </a:extLst>
                </p:cNvPr>
                <p:cNvPicPr/>
                <p:nvPr/>
              </p:nvPicPr>
              <p:blipFill>
                <a:blip r:embed="rId37"/>
                <a:stretch>
                  <a:fillRect/>
                </a:stretch>
              </p:blipFill>
              <p:spPr>
                <a:xfrm>
                  <a:off x="2877415" y="2891782"/>
                  <a:ext cx="1683000" cy="111960"/>
                </a:xfrm>
                <a:prstGeom prst="rect">
                  <a:avLst/>
                </a:prstGeom>
              </p:spPr>
            </p:pic>
          </mc:Fallback>
        </mc:AlternateContent>
      </p:grpSp>
      <p:grpSp>
        <p:nvGrpSpPr>
          <p:cNvPr id="51" name="Gruppieren 50">
            <a:extLst>
              <a:ext uri="{FF2B5EF4-FFF2-40B4-BE49-F238E27FC236}">
                <a16:creationId xmlns:a16="http://schemas.microsoft.com/office/drawing/2014/main" id="{749F2068-EA52-239B-2AEA-AA6FC9C59ECA}"/>
              </a:ext>
            </a:extLst>
          </p:cNvPr>
          <p:cNvGrpSpPr/>
          <p:nvPr/>
        </p:nvGrpSpPr>
        <p:grpSpPr>
          <a:xfrm>
            <a:off x="5597215" y="1442782"/>
            <a:ext cx="5297400" cy="1308960"/>
            <a:chOff x="5597215" y="1442782"/>
            <a:chExt cx="5297400" cy="1308960"/>
          </a:xfrm>
        </p:grpSpPr>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6C260C12-551E-C257-9FAA-6B09D2190B68}"/>
                    </a:ext>
                  </a:extLst>
                </p14:cNvPr>
                <p14:cNvContentPartPr/>
                <p14:nvPr/>
              </p14:nvContentPartPr>
              <p14:xfrm>
                <a:off x="5687575" y="2557342"/>
                <a:ext cx="415080" cy="113400"/>
              </p14:xfrm>
            </p:contentPart>
          </mc:Choice>
          <mc:Fallback xmlns="">
            <p:pic>
              <p:nvPicPr>
                <p:cNvPr id="25" name="Freihand 24">
                  <a:extLst>
                    <a:ext uri="{FF2B5EF4-FFF2-40B4-BE49-F238E27FC236}">
                      <a16:creationId xmlns:a16="http://schemas.microsoft.com/office/drawing/2014/main" id="{6C260C12-551E-C257-9FAA-6B09D2190B68}"/>
                    </a:ext>
                  </a:extLst>
                </p:cNvPr>
                <p:cNvPicPr/>
                <p:nvPr/>
              </p:nvPicPr>
              <p:blipFill>
                <a:blip r:embed="rId39"/>
                <a:stretch>
                  <a:fillRect/>
                </a:stretch>
              </p:blipFill>
              <p:spPr>
                <a:xfrm>
                  <a:off x="5683255" y="2553022"/>
                  <a:ext cx="423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6C952241-44BE-151A-5C06-AA72A1195A7D}"/>
                    </a:ext>
                  </a:extLst>
                </p14:cNvPr>
                <p14:cNvContentPartPr/>
                <p14:nvPr/>
              </p14:nvContentPartPr>
              <p14:xfrm>
                <a:off x="5597215" y="2549422"/>
                <a:ext cx="264600" cy="202320"/>
              </p14:xfrm>
            </p:contentPart>
          </mc:Choice>
          <mc:Fallback xmlns="">
            <p:pic>
              <p:nvPicPr>
                <p:cNvPr id="26" name="Freihand 25">
                  <a:extLst>
                    <a:ext uri="{FF2B5EF4-FFF2-40B4-BE49-F238E27FC236}">
                      <a16:creationId xmlns:a16="http://schemas.microsoft.com/office/drawing/2014/main" id="{6C952241-44BE-151A-5C06-AA72A1195A7D}"/>
                    </a:ext>
                  </a:extLst>
                </p:cNvPr>
                <p:cNvPicPr/>
                <p:nvPr/>
              </p:nvPicPr>
              <p:blipFill>
                <a:blip r:embed="rId41"/>
                <a:stretch>
                  <a:fillRect/>
                </a:stretch>
              </p:blipFill>
              <p:spPr>
                <a:xfrm>
                  <a:off x="5592895" y="2545102"/>
                  <a:ext cx="273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2B135ABE-BFD5-0A36-7D99-BD7AB9CD7037}"/>
                    </a:ext>
                  </a:extLst>
                </p14:cNvPr>
                <p14:cNvContentPartPr/>
                <p14:nvPr/>
              </p14:nvContentPartPr>
              <p14:xfrm>
                <a:off x="6288055" y="2443582"/>
                <a:ext cx="102960" cy="153720"/>
              </p14:xfrm>
            </p:contentPart>
          </mc:Choice>
          <mc:Fallback xmlns="">
            <p:pic>
              <p:nvPicPr>
                <p:cNvPr id="27" name="Freihand 26">
                  <a:extLst>
                    <a:ext uri="{FF2B5EF4-FFF2-40B4-BE49-F238E27FC236}">
                      <a16:creationId xmlns:a16="http://schemas.microsoft.com/office/drawing/2014/main" id="{2B135ABE-BFD5-0A36-7D99-BD7AB9CD7037}"/>
                    </a:ext>
                  </a:extLst>
                </p:cNvPr>
                <p:cNvPicPr/>
                <p:nvPr/>
              </p:nvPicPr>
              <p:blipFill>
                <a:blip r:embed="rId43"/>
                <a:stretch>
                  <a:fillRect/>
                </a:stretch>
              </p:blipFill>
              <p:spPr>
                <a:xfrm>
                  <a:off x="6283735" y="2439262"/>
                  <a:ext cx="111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90FB3D01-490F-CECA-1C5B-9E7890AE4EA8}"/>
                    </a:ext>
                  </a:extLst>
                </p14:cNvPr>
                <p14:cNvContentPartPr/>
                <p14:nvPr/>
              </p14:nvContentPartPr>
              <p14:xfrm>
                <a:off x="6437095" y="2342422"/>
                <a:ext cx="190800" cy="381240"/>
              </p14:xfrm>
            </p:contentPart>
          </mc:Choice>
          <mc:Fallback xmlns="">
            <p:pic>
              <p:nvPicPr>
                <p:cNvPr id="28" name="Freihand 27">
                  <a:extLst>
                    <a:ext uri="{FF2B5EF4-FFF2-40B4-BE49-F238E27FC236}">
                      <a16:creationId xmlns:a16="http://schemas.microsoft.com/office/drawing/2014/main" id="{90FB3D01-490F-CECA-1C5B-9E7890AE4EA8}"/>
                    </a:ext>
                  </a:extLst>
                </p:cNvPr>
                <p:cNvPicPr/>
                <p:nvPr/>
              </p:nvPicPr>
              <p:blipFill>
                <a:blip r:embed="rId45"/>
                <a:stretch>
                  <a:fillRect/>
                </a:stretch>
              </p:blipFill>
              <p:spPr>
                <a:xfrm>
                  <a:off x="6432775" y="2338102"/>
                  <a:ext cx="1994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F62462BA-8FDA-2254-F6EF-3CD896E7199C}"/>
                    </a:ext>
                  </a:extLst>
                </p14:cNvPr>
                <p14:cNvContentPartPr/>
                <p14:nvPr/>
              </p14:nvContentPartPr>
              <p14:xfrm>
                <a:off x="6745975" y="2487862"/>
                <a:ext cx="25560" cy="29160"/>
              </p14:xfrm>
            </p:contentPart>
          </mc:Choice>
          <mc:Fallback xmlns="">
            <p:pic>
              <p:nvPicPr>
                <p:cNvPr id="29" name="Freihand 28">
                  <a:extLst>
                    <a:ext uri="{FF2B5EF4-FFF2-40B4-BE49-F238E27FC236}">
                      <a16:creationId xmlns:a16="http://schemas.microsoft.com/office/drawing/2014/main" id="{F62462BA-8FDA-2254-F6EF-3CD896E7199C}"/>
                    </a:ext>
                  </a:extLst>
                </p:cNvPr>
                <p:cNvPicPr/>
                <p:nvPr/>
              </p:nvPicPr>
              <p:blipFill>
                <a:blip r:embed="rId47"/>
                <a:stretch>
                  <a:fillRect/>
                </a:stretch>
              </p:blipFill>
              <p:spPr>
                <a:xfrm>
                  <a:off x="6741655" y="2483542"/>
                  <a:ext cx="34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6ADBCBB7-52CD-BD6F-0C4F-EC731CEF7F11}"/>
                    </a:ext>
                  </a:extLst>
                </p14:cNvPr>
                <p14:cNvContentPartPr/>
                <p14:nvPr/>
              </p14:nvContentPartPr>
              <p14:xfrm>
                <a:off x="6892495" y="2284102"/>
                <a:ext cx="395640" cy="229680"/>
              </p14:xfrm>
            </p:contentPart>
          </mc:Choice>
          <mc:Fallback xmlns="">
            <p:pic>
              <p:nvPicPr>
                <p:cNvPr id="30" name="Freihand 29">
                  <a:extLst>
                    <a:ext uri="{FF2B5EF4-FFF2-40B4-BE49-F238E27FC236}">
                      <a16:creationId xmlns:a16="http://schemas.microsoft.com/office/drawing/2014/main" id="{6ADBCBB7-52CD-BD6F-0C4F-EC731CEF7F11}"/>
                    </a:ext>
                  </a:extLst>
                </p:cNvPr>
                <p:cNvPicPr/>
                <p:nvPr/>
              </p:nvPicPr>
              <p:blipFill>
                <a:blip r:embed="rId49"/>
                <a:stretch>
                  <a:fillRect/>
                </a:stretch>
              </p:blipFill>
              <p:spPr>
                <a:xfrm>
                  <a:off x="6888175" y="2279782"/>
                  <a:ext cx="40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0D1C7D4C-7F2D-1960-002E-C689BED216C5}"/>
                    </a:ext>
                  </a:extLst>
                </p14:cNvPr>
                <p14:cNvContentPartPr/>
                <p14:nvPr/>
              </p14:nvContentPartPr>
              <p14:xfrm>
                <a:off x="7099135" y="2274382"/>
                <a:ext cx="8640" cy="6120"/>
              </p14:xfrm>
            </p:contentPart>
          </mc:Choice>
          <mc:Fallback xmlns="">
            <p:pic>
              <p:nvPicPr>
                <p:cNvPr id="31" name="Freihand 30">
                  <a:extLst>
                    <a:ext uri="{FF2B5EF4-FFF2-40B4-BE49-F238E27FC236}">
                      <a16:creationId xmlns:a16="http://schemas.microsoft.com/office/drawing/2014/main" id="{0D1C7D4C-7F2D-1960-002E-C689BED216C5}"/>
                    </a:ext>
                  </a:extLst>
                </p:cNvPr>
                <p:cNvPicPr/>
                <p:nvPr/>
              </p:nvPicPr>
              <p:blipFill>
                <a:blip r:embed="rId51"/>
                <a:stretch>
                  <a:fillRect/>
                </a:stretch>
              </p:blipFill>
              <p:spPr>
                <a:xfrm>
                  <a:off x="7094815" y="2270062"/>
                  <a:ext cx="17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03DA1313-E2BF-569C-1877-07E9E393CB04}"/>
                    </a:ext>
                  </a:extLst>
                </p14:cNvPr>
                <p14:cNvContentPartPr/>
                <p14:nvPr/>
              </p14:nvContentPartPr>
              <p14:xfrm>
                <a:off x="7464895" y="2222902"/>
                <a:ext cx="303120" cy="198000"/>
              </p14:xfrm>
            </p:contentPart>
          </mc:Choice>
          <mc:Fallback xmlns="">
            <p:pic>
              <p:nvPicPr>
                <p:cNvPr id="32" name="Freihand 31">
                  <a:extLst>
                    <a:ext uri="{FF2B5EF4-FFF2-40B4-BE49-F238E27FC236}">
                      <a16:creationId xmlns:a16="http://schemas.microsoft.com/office/drawing/2014/main" id="{03DA1313-E2BF-569C-1877-07E9E393CB04}"/>
                    </a:ext>
                  </a:extLst>
                </p:cNvPr>
                <p:cNvPicPr/>
                <p:nvPr/>
              </p:nvPicPr>
              <p:blipFill>
                <a:blip r:embed="rId53"/>
                <a:stretch>
                  <a:fillRect/>
                </a:stretch>
              </p:blipFill>
              <p:spPr>
                <a:xfrm>
                  <a:off x="7460575" y="2218582"/>
                  <a:ext cx="311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EB02005A-D89D-3E8A-CE71-2056B4F73D87}"/>
                    </a:ext>
                  </a:extLst>
                </p14:cNvPr>
                <p14:cNvContentPartPr/>
                <p14:nvPr/>
              </p14:nvContentPartPr>
              <p14:xfrm>
                <a:off x="7930015" y="2118142"/>
                <a:ext cx="113400" cy="242280"/>
              </p14:xfrm>
            </p:contentPart>
          </mc:Choice>
          <mc:Fallback xmlns="">
            <p:pic>
              <p:nvPicPr>
                <p:cNvPr id="35" name="Freihand 34">
                  <a:extLst>
                    <a:ext uri="{FF2B5EF4-FFF2-40B4-BE49-F238E27FC236}">
                      <a16:creationId xmlns:a16="http://schemas.microsoft.com/office/drawing/2014/main" id="{EB02005A-D89D-3E8A-CE71-2056B4F73D87}"/>
                    </a:ext>
                  </a:extLst>
                </p:cNvPr>
                <p:cNvPicPr/>
                <p:nvPr/>
              </p:nvPicPr>
              <p:blipFill>
                <a:blip r:embed="rId55"/>
                <a:stretch>
                  <a:fillRect/>
                </a:stretch>
              </p:blipFill>
              <p:spPr>
                <a:xfrm>
                  <a:off x="7925695" y="2113822"/>
                  <a:ext cx="1220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3C0256A2-F3D6-76F2-3C74-63502DB855F1}"/>
                    </a:ext>
                  </a:extLst>
                </p14:cNvPr>
                <p14:cNvContentPartPr/>
                <p14:nvPr/>
              </p14:nvContentPartPr>
              <p14:xfrm>
                <a:off x="8109655" y="2191222"/>
                <a:ext cx="111240" cy="131760"/>
              </p14:xfrm>
            </p:contentPart>
          </mc:Choice>
          <mc:Fallback xmlns="">
            <p:pic>
              <p:nvPicPr>
                <p:cNvPr id="36" name="Freihand 35">
                  <a:extLst>
                    <a:ext uri="{FF2B5EF4-FFF2-40B4-BE49-F238E27FC236}">
                      <a16:creationId xmlns:a16="http://schemas.microsoft.com/office/drawing/2014/main" id="{3C0256A2-F3D6-76F2-3C74-63502DB855F1}"/>
                    </a:ext>
                  </a:extLst>
                </p:cNvPr>
                <p:cNvPicPr/>
                <p:nvPr/>
              </p:nvPicPr>
              <p:blipFill>
                <a:blip r:embed="rId57"/>
                <a:stretch>
                  <a:fillRect/>
                </a:stretch>
              </p:blipFill>
              <p:spPr>
                <a:xfrm>
                  <a:off x="8105335" y="2186902"/>
                  <a:ext cx="11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7E99FC83-C73B-DEBF-A4E7-A84B1188C3A0}"/>
                    </a:ext>
                  </a:extLst>
                </p14:cNvPr>
                <p14:cNvContentPartPr/>
                <p14:nvPr/>
              </p14:nvContentPartPr>
              <p14:xfrm>
                <a:off x="8216215" y="2067742"/>
                <a:ext cx="220320" cy="225000"/>
              </p14:xfrm>
            </p:contentPart>
          </mc:Choice>
          <mc:Fallback xmlns="">
            <p:pic>
              <p:nvPicPr>
                <p:cNvPr id="37" name="Freihand 36">
                  <a:extLst>
                    <a:ext uri="{FF2B5EF4-FFF2-40B4-BE49-F238E27FC236}">
                      <a16:creationId xmlns:a16="http://schemas.microsoft.com/office/drawing/2014/main" id="{7E99FC83-C73B-DEBF-A4E7-A84B1188C3A0}"/>
                    </a:ext>
                  </a:extLst>
                </p:cNvPr>
                <p:cNvPicPr/>
                <p:nvPr/>
              </p:nvPicPr>
              <p:blipFill>
                <a:blip r:embed="rId59"/>
                <a:stretch>
                  <a:fillRect/>
                </a:stretch>
              </p:blipFill>
              <p:spPr>
                <a:xfrm>
                  <a:off x="8211895" y="2063422"/>
                  <a:ext cx="228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350D2CF0-1D16-A7FE-2A25-14808180A08C}"/>
                    </a:ext>
                  </a:extLst>
                </p14:cNvPr>
                <p14:cNvContentPartPr/>
                <p14:nvPr/>
              </p14:nvContentPartPr>
              <p14:xfrm>
                <a:off x="8392975" y="2057302"/>
                <a:ext cx="15480" cy="13320"/>
              </p14:xfrm>
            </p:contentPart>
          </mc:Choice>
          <mc:Fallback xmlns="">
            <p:pic>
              <p:nvPicPr>
                <p:cNvPr id="38" name="Freihand 37">
                  <a:extLst>
                    <a:ext uri="{FF2B5EF4-FFF2-40B4-BE49-F238E27FC236}">
                      <a16:creationId xmlns:a16="http://schemas.microsoft.com/office/drawing/2014/main" id="{350D2CF0-1D16-A7FE-2A25-14808180A08C}"/>
                    </a:ext>
                  </a:extLst>
                </p:cNvPr>
                <p:cNvPicPr/>
                <p:nvPr/>
              </p:nvPicPr>
              <p:blipFill>
                <a:blip r:embed="rId61"/>
                <a:stretch>
                  <a:fillRect/>
                </a:stretch>
              </p:blipFill>
              <p:spPr>
                <a:xfrm>
                  <a:off x="8388655" y="2052982"/>
                  <a:ext cx="24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934791B9-DF9E-DDD8-5179-50A2BA2C596C}"/>
                    </a:ext>
                  </a:extLst>
                </p14:cNvPr>
                <p14:cNvContentPartPr/>
                <p14:nvPr/>
              </p14:nvContentPartPr>
              <p14:xfrm>
                <a:off x="8441215" y="1964422"/>
                <a:ext cx="305640" cy="387000"/>
              </p14:xfrm>
            </p:contentPart>
          </mc:Choice>
          <mc:Fallback xmlns="">
            <p:pic>
              <p:nvPicPr>
                <p:cNvPr id="39" name="Freihand 38">
                  <a:extLst>
                    <a:ext uri="{FF2B5EF4-FFF2-40B4-BE49-F238E27FC236}">
                      <a16:creationId xmlns:a16="http://schemas.microsoft.com/office/drawing/2014/main" id="{934791B9-DF9E-DDD8-5179-50A2BA2C596C}"/>
                    </a:ext>
                  </a:extLst>
                </p:cNvPr>
                <p:cNvPicPr/>
                <p:nvPr/>
              </p:nvPicPr>
              <p:blipFill>
                <a:blip r:embed="rId63"/>
                <a:stretch>
                  <a:fillRect/>
                </a:stretch>
              </p:blipFill>
              <p:spPr>
                <a:xfrm>
                  <a:off x="8436895" y="1960102"/>
                  <a:ext cx="3142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3E2CDF43-C874-8874-A40C-DACA7BA89D35}"/>
                    </a:ext>
                  </a:extLst>
                </p14:cNvPr>
                <p14:cNvContentPartPr/>
                <p14:nvPr/>
              </p14:nvContentPartPr>
              <p14:xfrm>
                <a:off x="8783575" y="2012662"/>
                <a:ext cx="85320" cy="146160"/>
              </p14:xfrm>
            </p:contentPart>
          </mc:Choice>
          <mc:Fallback xmlns="">
            <p:pic>
              <p:nvPicPr>
                <p:cNvPr id="40" name="Freihand 39">
                  <a:extLst>
                    <a:ext uri="{FF2B5EF4-FFF2-40B4-BE49-F238E27FC236}">
                      <a16:creationId xmlns:a16="http://schemas.microsoft.com/office/drawing/2014/main" id="{3E2CDF43-C874-8874-A40C-DACA7BA89D35}"/>
                    </a:ext>
                  </a:extLst>
                </p:cNvPr>
                <p:cNvPicPr/>
                <p:nvPr/>
              </p:nvPicPr>
              <p:blipFill>
                <a:blip r:embed="rId65"/>
                <a:stretch>
                  <a:fillRect/>
                </a:stretch>
              </p:blipFill>
              <p:spPr>
                <a:xfrm>
                  <a:off x="8779255" y="2008342"/>
                  <a:ext cx="93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FC166684-CF8B-59D8-EACC-08E72B639BAB}"/>
                    </a:ext>
                  </a:extLst>
                </p14:cNvPr>
                <p14:cNvContentPartPr/>
                <p14:nvPr/>
              </p14:nvContentPartPr>
              <p14:xfrm>
                <a:off x="8928655" y="1994302"/>
                <a:ext cx="172080" cy="141840"/>
              </p14:xfrm>
            </p:contentPart>
          </mc:Choice>
          <mc:Fallback xmlns="">
            <p:pic>
              <p:nvPicPr>
                <p:cNvPr id="41" name="Freihand 40">
                  <a:extLst>
                    <a:ext uri="{FF2B5EF4-FFF2-40B4-BE49-F238E27FC236}">
                      <a16:creationId xmlns:a16="http://schemas.microsoft.com/office/drawing/2014/main" id="{FC166684-CF8B-59D8-EACC-08E72B639BAB}"/>
                    </a:ext>
                  </a:extLst>
                </p:cNvPr>
                <p:cNvPicPr/>
                <p:nvPr/>
              </p:nvPicPr>
              <p:blipFill>
                <a:blip r:embed="rId67"/>
                <a:stretch>
                  <a:fillRect/>
                </a:stretch>
              </p:blipFill>
              <p:spPr>
                <a:xfrm>
                  <a:off x="8924335" y="1989982"/>
                  <a:ext cx="180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DAB360A4-0B3D-5769-D3D3-0070E2AD2663}"/>
                    </a:ext>
                  </a:extLst>
                </p14:cNvPr>
                <p14:cNvContentPartPr/>
                <p14:nvPr/>
              </p14:nvContentPartPr>
              <p14:xfrm>
                <a:off x="9114775" y="1965502"/>
                <a:ext cx="80640" cy="114120"/>
              </p14:xfrm>
            </p:contentPart>
          </mc:Choice>
          <mc:Fallback xmlns="">
            <p:pic>
              <p:nvPicPr>
                <p:cNvPr id="42" name="Freihand 41">
                  <a:extLst>
                    <a:ext uri="{FF2B5EF4-FFF2-40B4-BE49-F238E27FC236}">
                      <a16:creationId xmlns:a16="http://schemas.microsoft.com/office/drawing/2014/main" id="{DAB360A4-0B3D-5769-D3D3-0070E2AD2663}"/>
                    </a:ext>
                  </a:extLst>
                </p:cNvPr>
                <p:cNvPicPr/>
                <p:nvPr/>
              </p:nvPicPr>
              <p:blipFill>
                <a:blip r:embed="rId69"/>
                <a:stretch>
                  <a:fillRect/>
                </a:stretch>
              </p:blipFill>
              <p:spPr>
                <a:xfrm>
                  <a:off x="9110455" y="1961182"/>
                  <a:ext cx="89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4DACD635-ABE0-0B91-44DF-E5F78B0543A0}"/>
                    </a:ext>
                  </a:extLst>
                </p14:cNvPr>
                <p14:cNvContentPartPr/>
                <p14:nvPr/>
              </p14:nvContentPartPr>
              <p14:xfrm>
                <a:off x="9192895" y="1830502"/>
                <a:ext cx="429840" cy="289080"/>
              </p14:xfrm>
            </p:contentPart>
          </mc:Choice>
          <mc:Fallback xmlns="">
            <p:pic>
              <p:nvPicPr>
                <p:cNvPr id="43" name="Freihand 42">
                  <a:extLst>
                    <a:ext uri="{FF2B5EF4-FFF2-40B4-BE49-F238E27FC236}">
                      <a16:creationId xmlns:a16="http://schemas.microsoft.com/office/drawing/2014/main" id="{4DACD635-ABE0-0B91-44DF-E5F78B0543A0}"/>
                    </a:ext>
                  </a:extLst>
                </p:cNvPr>
                <p:cNvPicPr/>
                <p:nvPr/>
              </p:nvPicPr>
              <p:blipFill>
                <a:blip r:embed="rId71"/>
                <a:stretch>
                  <a:fillRect/>
                </a:stretch>
              </p:blipFill>
              <p:spPr>
                <a:xfrm>
                  <a:off x="9188575" y="1826182"/>
                  <a:ext cx="4384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64E2DE7F-34B6-F566-C5A5-707F27EEBBC6}"/>
                    </a:ext>
                  </a:extLst>
                </p14:cNvPr>
                <p14:cNvContentPartPr/>
                <p14:nvPr/>
              </p14:nvContentPartPr>
              <p14:xfrm>
                <a:off x="9776095" y="1740862"/>
                <a:ext cx="325440" cy="191160"/>
              </p14:xfrm>
            </p:contentPart>
          </mc:Choice>
          <mc:Fallback xmlns="">
            <p:pic>
              <p:nvPicPr>
                <p:cNvPr id="44" name="Freihand 43">
                  <a:extLst>
                    <a:ext uri="{FF2B5EF4-FFF2-40B4-BE49-F238E27FC236}">
                      <a16:creationId xmlns:a16="http://schemas.microsoft.com/office/drawing/2014/main" id="{64E2DE7F-34B6-F566-C5A5-707F27EEBBC6}"/>
                    </a:ext>
                  </a:extLst>
                </p:cNvPr>
                <p:cNvPicPr/>
                <p:nvPr/>
              </p:nvPicPr>
              <p:blipFill>
                <a:blip r:embed="rId73"/>
                <a:stretch>
                  <a:fillRect/>
                </a:stretch>
              </p:blipFill>
              <p:spPr>
                <a:xfrm>
                  <a:off x="9771775" y="1736542"/>
                  <a:ext cx="334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04E49256-F84C-30E9-9CFF-BBE9082A4219}"/>
                    </a:ext>
                  </a:extLst>
                </p14:cNvPr>
                <p14:cNvContentPartPr/>
                <p14:nvPr/>
              </p14:nvContentPartPr>
              <p14:xfrm>
                <a:off x="10014055" y="1732222"/>
                <a:ext cx="101160" cy="166680"/>
              </p14:xfrm>
            </p:contentPart>
          </mc:Choice>
          <mc:Fallback xmlns="">
            <p:pic>
              <p:nvPicPr>
                <p:cNvPr id="46" name="Freihand 45">
                  <a:extLst>
                    <a:ext uri="{FF2B5EF4-FFF2-40B4-BE49-F238E27FC236}">
                      <a16:creationId xmlns:a16="http://schemas.microsoft.com/office/drawing/2014/main" id="{04E49256-F84C-30E9-9CFF-BBE9082A4219}"/>
                    </a:ext>
                  </a:extLst>
                </p:cNvPr>
                <p:cNvPicPr/>
                <p:nvPr/>
              </p:nvPicPr>
              <p:blipFill>
                <a:blip r:embed="rId75"/>
                <a:stretch>
                  <a:fillRect/>
                </a:stretch>
              </p:blipFill>
              <p:spPr>
                <a:xfrm>
                  <a:off x="10009735" y="1727902"/>
                  <a:ext cx="109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0AF6909A-CEF3-7ABE-B4F9-82F282380E86}"/>
                    </a:ext>
                  </a:extLst>
                </p14:cNvPr>
                <p14:cNvContentPartPr/>
                <p14:nvPr/>
              </p14:nvContentPartPr>
              <p14:xfrm>
                <a:off x="10339855" y="1602982"/>
                <a:ext cx="55080" cy="199440"/>
              </p14:xfrm>
            </p:contentPart>
          </mc:Choice>
          <mc:Fallback xmlns="">
            <p:pic>
              <p:nvPicPr>
                <p:cNvPr id="47" name="Freihand 46">
                  <a:extLst>
                    <a:ext uri="{FF2B5EF4-FFF2-40B4-BE49-F238E27FC236}">
                      <a16:creationId xmlns:a16="http://schemas.microsoft.com/office/drawing/2014/main" id="{0AF6909A-CEF3-7ABE-B4F9-82F282380E86}"/>
                    </a:ext>
                  </a:extLst>
                </p:cNvPr>
                <p:cNvPicPr/>
                <p:nvPr/>
              </p:nvPicPr>
              <p:blipFill>
                <a:blip r:embed="rId77"/>
                <a:stretch>
                  <a:fillRect/>
                </a:stretch>
              </p:blipFill>
              <p:spPr>
                <a:xfrm>
                  <a:off x="10335535" y="1598662"/>
                  <a:ext cx="637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0E868384-1626-0E60-A368-538F8537E530}"/>
                    </a:ext>
                  </a:extLst>
                </p14:cNvPr>
                <p14:cNvContentPartPr/>
                <p14:nvPr/>
              </p14:nvContentPartPr>
              <p14:xfrm>
                <a:off x="10203415" y="1573462"/>
                <a:ext cx="280080" cy="277200"/>
              </p14:xfrm>
            </p:contentPart>
          </mc:Choice>
          <mc:Fallback xmlns="">
            <p:pic>
              <p:nvPicPr>
                <p:cNvPr id="48" name="Freihand 47">
                  <a:extLst>
                    <a:ext uri="{FF2B5EF4-FFF2-40B4-BE49-F238E27FC236}">
                      <a16:creationId xmlns:a16="http://schemas.microsoft.com/office/drawing/2014/main" id="{0E868384-1626-0E60-A368-538F8537E530}"/>
                    </a:ext>
                  </a:extLst>
                </p:cNvPr>
                <p:cNvPicPr/>
                <p:nvPr/>
              </p:nvPicPr>
              <p:blipFill>
                <a:blip r:embed="rId79"/>
                <a:stretch>
                  <a:fillRect/>
                </a:stretch>
              </p:blipFill>
              <p:spPr>
                <a:xfrm>
                  <a:off x="10199095" y="1569142"/>
                  <a:ext cx="2887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BB04654E-B03E-1C68-5DEF-C8FA0E9A936F}"/>
                    </a:ext>
                  </a:extLst>
                </p14:cNvPr>
                <p14:cNvContentPartPr/>
                <p14:nvPr/>
              </p14:nvContentPartPr>
              <p14:xfrm>
                <a:off x="10577455" y="1480222"/>
                <a:ext cx="189000" cy="240840"/>
              </p14:xfrm>
            </p:contentPart>
          </mc:Choice>
          <mc:Fallback xmlns="">
            <p:pic>
              <p:nvPicPr>
                <p:cNvPr id="49" name="Freihand 48">
                  <a:extLst>
                    <a:ext uri="{FF2B5EF4-FFF2-40B4-BE49-F238E27FC236}">
                      <a16:creationId xmlns:a16="http://schemas.microsoft.com/office/drawing/2014/main" id="{BB04654E-B03E-1C68-5DEF-C8FA0E9A936F}"/>
                    </a:ext>
                  </a:extLst>
                </p:cNvPr>
                <p:cNvPicPr/>
                <p:nvPr/>
              </p:nvPicPr>
              <p:blipFill>
                <a:blip r:embed="rId81"/>
                <a:stretch>
                  <a:fillRect/>
                </a:stretch>
              </p:blipFill>
              <p:spPr>
                <a:xfrm>
                  <a:off x="10573135" y="1475902"/>
                  <a:ext cx="197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FA0CE2BE-B05C-C918-91D0-67AF8DC90FF7}"/>
                    </a:ext>
                  </a:extLst>
                </p14:cNvPr>
                <p14:cNvContentPartPr/>
                <p14:nvPr/>
              </p14:nvContentPartPr>
              <p14:xfrm>
                <a:off x="10612735" y="1442782"/>
                <a:ext cx="281880" cy="161640"/>
              </p14:xfrm>
            </p:contentPart>
          </mc:Choice>
          <mc:Fallback xmlns="">
            <p:pic>
              <p:nvPicPr>
                <p:cNvPr id="50" name="Freihand 49">
                  <a:extLst>
                    <a:ext uri="{FF2B5EF4-FFF2-40B4-BE49-F238E27FC236}">
                      <a16:creationId xmlns:a16="http://schemas.microsoft.com/office/drawing/2014/main" id="{FA0CE2BE-B05C-C918-91D0-67AF8DC90FF7}"/>
                    </a:ext>
                  </a:extLst>
                </p:cNvPr>
                <p:cNvPicPr/>
                <p:nvPr/>
              </p:nvPicPr>
              <p:blipFill>
                <a:blip r:embed="rId83"/>
                <a:stretch>
                  <a:fillRect/>
                </a:stretch>
              </p:blipFill>
              <p:spPr>
                <a:xfrm>
                  <a:off x="10608415" y="1438462"/>
                  <a:ext cx="290520" cy="17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9E7AE64D-3864-A1B1-1735-8D854E01A48D}"/>
                  </a:ext>
                </a:extLst>
              </p14:cNvPr>
              <p14:cNvContentPartPr/>
              <p14:nvPr/>
            </p14:nvContentPartPr>
            <p14:xfrm>
              <a:off x="2077855" y="3399022"/>
              <a:ext cx="6349320" cy="128520"/>
            </p14:xfrm>
          </p:contentPart>
        </mc:Choice>
        <mc:Fallback xmlns="">
          <p:pic>
            <p:nvPicPr>
              <p:cNvPr id="52" name="Freihand 51">
                <a:extLst>
                  <a:ext uri="{FF2B5EF4-FFF2-40B4-BE49-F238E27FC236}">
                    <a16:creationId xmlns:a16="http://schemas.microsoft.com/office/drawing/2014/main" id="{9E7AE64D-3864-A1B1-1735-8D854E01A48D}"/>
                  </a:ext>
                </a:extLst>
              </p:cNvPr>
              <p:cNvPicPr/>
              <p:nvPr/>
            </p:nvPicPr>
            <p:blipFill>
              <a:blip r:embed="rId85"/>
              <a:stretch>
                <a:fillRect/>
              </a:stretch>
            </p:blipFill>
            <p:spPr>
              <a:xfrm>
                <a:off x="2073535" y="3394702"/>
                <a:ext cx="6357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E83EBFE2-1C84-9F6F-7DA1-472F235F8761}"/>
                  </a:ext>
                </a:extLst>
              </p14:cNvPr>
              <p14:cNvContentPartPr/>
              <p14:nvPr/>
            </p14:nvContentPartPr>
            <p14:xfrm>
              <a:off x="1391695" y="3891502"/>
              <a:ext cx="3859560" cy="118080"/>
            </p14:xfrm>
          </p:contentPart>
        </mc:Choice>
        <mc:Fallback xmlns="">
          <p:pic>
            <p:nvPicPr>
              <p:cNvPr id="53" name="Freihand 52">
                <a:extLst>
                  <a:ext uri="{FF2B5EF4-FFF2-40B4-BE49-F238E27FC236}">
                    <a16:creationId xmlns:a16="http://schemas.microsoft.com/office/drawing/2014/main" id="{E83EBFE2-1C84-9F6F-7DA1-472F235F8761}"/>
                  </a:ext>
                </a:extLst>
              </p:cNvPr>
              <p:cNvPicPr/>
              <p:nvPr/>
            </p:nvPicPr>
            <p:blipFill>
              <a:blip r:embed="rId87"/>
              <a:stretch>
                <a:fillRect/>
              </a:stretch>
            </p:blipFill>
            <p:spPr>
              <a:xfrm>
                <a:off x="1387375" y="3887182"/>
                <a:ext cx="3868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C2204CDA-B96D-9E48-6789-50DBC859AAE4}"/>
                  </a:ext>
                </a:extLst>
              </p14:cNvPr>
              <p14:cNvContentPartPr/>
              <p14:nvPr/>
            </p14:nvContentPartPr>
            <p14:xfrm>
              <a:off x="5208055" y="3890062"/>
              <a:ext cx="1137960" cy="75600"/>
            </p14:xfrm>
          </p:contentPart>
        </mc:Choice>
        <mc:Fallback xmlns="">
          <p:pic>
            <p:nvPicPr>
              <p:cNvPr id="54" name="Freihand 53">
                <a:extLst>
                  <a:ext uri="{FF2B5EF4-FFF2-40B4-BE49-F238E27FC236}">
                    <a16:creationId xmlns:a16="http://schemas.microsoft.com/office/drawing/2014/main" id="{C2204CDA-B96D-9E48-6789-50DBC859AAE4}"/>
                  </a:ext>
                </a:extLst>
              </p:cNvPr>
              <p:cNvPicPr/>
              <p:nvPr/>
            </p:nvPicPr>
            <p:blipFill>
              <a:blip r:embed="rId89"/>
              <a:stretch>
                <a:fillRect/>
              </a:stretch>
            </p:blipFill>
            <p:spPr>
              <a:xfrm>
                <a:off x="5203735" y="3885742"/>
                <a:ext cx="1146600" cy="84240"/>
              </a:xfrm>
              <a:prstGeom prst="rect">
                <a:avLst/>
              </a:prstGeom>
            </p:spPr>
          </p:pic>
        </mc:Fallback>
      </mc:AlternateContent>
      <p:grpSp>
        <p:nvGrpSpPr>
          <p:cNvPr id="70" name="Gruppieren 69">
            <a:extLst>
              <a:ext uri="{FF2B5EF4-FFF2-40B4-BE49-F238E27FC236}">
                <a16:creationId xmlns:a16="http://schemas.microsoft.com/office/drawing/2014/main" id="{1AE2AB1F-6EA3-4146-9330-B5D3204D110A}"/>
              </a:ext>
            </a:extLst>
          </p:cNvPr>
          <p:cNvGrpSpPr/>
          <p:nvPr/>
        </p:nvGrpSpPr>
        <p:grpSpPr>
          <a:xfrm>
            <a:off x="3614695" y="3468502"/>
            <a:ext cx="2175480" cy="240120"/>
            <a:chOff x="3614695" y="3468502"/>
            <a:chExt cx="2175480" cy="240120"/>
          </a:xfrm>
        </p:grpSpPr>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BB578149-7ED8-DCA7-3F1A-CA80603B310F}"/>
                    </a:ext>
                  </a:extLst>
                </p14:cNvPr>
                <p14:cNvContentPartPr/>
                <p14:nvPr/>
              </p14:nvContentPartPr>
              <p14:xfrm>
                <a:off x="3643855" y="3579022"/>
                <a:ext cx="112680" cy="120960"/>
              </p14:xfrm>
            </p:contentPart>
          </mc:Choice>
          <mc:Fallback xmlns="">
            <p:pic>
              <p:nvPicPr>
                <p:cNvPr id="55" name="Freihand 54">
                  <a:extLst>
                    <a:ext uri="{FF2B5EF4-FFF2-40B4-BE49-F238E27FC236}">
                      <a16:creationId xmlns:a16="http://schemas.microsoft.com/office/drawing/2014/main" id="{BB578149-7ED8-DCA7-3F1A-CA80603B310F}"/>
                    </a:ext>
                  </a:extLst>
                </p:cNvPr>
                <p:cNvPicPr/>
                <p:nvPr/>
              </p:nvPicPr>
              <p:blipFill>
                <a:blip r:embed="rId91"/>
                <a:stretch>
                  <a:fillRect/>
                </a:stretch>
              </p:blipFill>
              <p:spPr>
                <a:xfrm>
                  <a:off x="3639535" y="3574702"/>
                  <a:ext cx="121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B4503EF4-B91D-B688-2D29-920F06A31858}"/>
                    </a:ext>
                  </a:extLst>
                </p14:cNvPr>
                <p14:cNvContentPartPr/>
                <p14:nvPr/>
              </p14:nvContentPartPr>
              <p14:xfrm>
                <a:off x="3761935" y="3521422"/>
                <a:ext cx="80640" cy="187200"/>
              </p14:xfrm>
            </p:contentPart>
          </mc:Choice>
          <mc:Fallback xmlns="">
            <p:pic>
              <p:nvPicPr>
                <p:cNvPr id="56" name="Freihand 55">
                  <a:extLst>
                    <a:ext uri="{FF2B5EF4-FFF2-40B4-BE49-F238E27FC236}">
                      <a16:creationId xmlns:a16="http://schemas.microsoft.com/office/drawing/2014/main" id="{B4503EF4-B91D-B688-2D29-920F06A31858}"/>
                    </a:ext>
                  </a:extLst>
                </p:cNvPr>
                <p:cNvPicPr/>
                <p:nvPr/>
              </p:nvPicPr>
              <p:blipFill>
                <a:blip r:embed="rId93"/>
                <a:stretch>
                  <a:fillRect/>
                </a:stretch>
              </p:blipFill>
              <p:spPr>
                <a:xfrm>
                  <a:off x="3757615" y="3517102"/>
                  <a:ext cx="89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2DF5AF19-D467-86AB-5497-AE26EDB442C9}"/>
                    </a:ext>
                  </a:extLst>
                </p14:cNvPr>
                <p14:cNvContentPartPr/>
                <p14:nvPr/>
              </p14:nvContentPartPr>
              <p14:xfrm>
                <a:off x="3871375" y="3592342"/>
                <a:ext cx="118440" cy="95400"/>
              </p14:xfrm>
            </p:contentPart>
          </mc:Choice>
          <mc:Fallback xmlns="">
            <p:pic>
              <p:nvPicPr>
                <p:cNvPr id="57" name="Freihand 56">
                  <a:extLst>
                    <a:ext uri="{FF2B5EF4-FFF2-40B4-BE49-F238E27FC236}">
                      <a16:creationId xmlns:a16="http://schemas.microsoft.com/office/drawing/2014/main" id="{2DF5AF19-D467-86AB-5497-AE26EDB442C9}"/>
                    </a:ext>
                  </a:extLst>
                </p:cNvPr>
                <p:cNvPicPr/>
                <p:nvPr/>
              </p:nvPicPr>
              <p:blipFill>
                <a:blip r:embed="rId95"/>
                <a:stretch>
                  <a:fillRect/>
                </a:stretch>
              </p:blipFill>
              <p:spPr>
                <a:xfrm>
                  <a:off x="3867055" y="3588022"/>
                  <a:ext cx="127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3C25E676-3A87-E154-DFAE-441E90B0F082}"/>
                    </a:ext>
                  </a:extLst>
                </p14:cNvPr>
                <p14:cNvContentPartPr/>
                <p14:nvPr/>
              </p14:nvContentPartPr>
              <p14:xfrm>
                <a:off x="3614695" y="3518902"/>
                <a:ext cx="88560" cy="51840"/>
              </p14:xfrm>
            </p:contentPart>
          </mc:Choice>
          <mc:Fallback xmlns="">
            <p:pic>
              <p:nvPicPr>
                <p:cNvPr id="58" name="Freihand 57">
                  <a:extLst>
                    <a:ext uri="{FF2B5EF4-FFF2-40B4-BE49-F238E27FC236}">
                      <a16:creationId xmlns:a16="http://schemas.microsoft.com/office/drawing/2014/main" id="{3C25E676-3A87-E154-DFAE-441E90B0F082}"/>
                    </a:ext>
                  </a:extLst>
                </p:cNvPr>
                <p:cNvPicPr/>
                <p:nvPr/>
              </p:nvPicPr>
              <p:blipFill>
                <a:blip r:embed="rId97"/>
                <a:stretch>
                  <a:fillRect/>
                </a:stretch>
              </p:blipFill>
              <p:spPr>
                <a:xfrm>
                  <a:off x="3610375" y="3514582"/>
                  <a:ext cx="97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F3BF3D0F-81A2-CA09-569D-598A1BEA6210}"/>
                    </a:ext>
                  </a:extLst>
                </p14:cNvPr>
                <p14:cNvContentPartPr/>
                <p14:nvPr/>
              </p14:nvContentPartPr>
              <p14:xfrm>
                <a:off x="4117975" y="3498382"/>
                <a:ext cx="212400" cy="201600"/>
              </p14:xfrm>
            </p:contentPart>
          </mc:Choice>
          <mc:Fallback xmlns="">
            <p:pic>
              <p:nvPicPr>
                <p:cNvPr id="59" name="Freihand 58">
                  <a:extLst>
                    <a:ext uri="{FF2B5EF4-FFF2-40B4-BE49-F238E27FC236}">
                      <a16:creationId xmlns:a16="http://schemas.microsoft.com/office/drawing/2014/main" id="{F3BF3D0F-81A2-CA09-569D-598A1BEA6210}"/>
                    </a:ext>
                  </a:extLst>
                </p:cNvPr>
                <p:cNvPicPr/>
                <p:nvPr/>
              </p:nvPicPr>
              <p:blipFill>
                <a:blip r:embed="rId99"/>
                <a:stretch>
                  <a:fillRect/>
                </a:stretch>
              </p:blipFill>
              <p:spPr>
                <a:xfrm>
                  <a:off x="4113655" y="3494062"/>
                  <a:ext cx="221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34966869-FD10-1E8F-D68D-589235CFB922}"/>
                    </a:ext>
                  </a:extLst>
                </p14:cNvPr>
                <p14:cNvContentPartPr/>
                <p14:nvPr/>
              </p14:nvContentPartPr>
              <p14:xfrm>
                <a:off x="4359535" y="3567502"/>
                <a:ext cx="53640" cy="103320"/>
              </p14:xfrm>
            </p:contentPart>
          </mc:Choice>
          <mc:Fallback xmlns="">
            <p:pic>
              <p:nvPicPr>
                <p:cNvPr id="60" name="Freihand 59">
                  <a:extLst>
                    <a:ext uri="{FF2B5EF4-FFF2-40B4-BE49-F238E27FC236}">
                      <a16:creationId xmlns:a16="http://schemas.microsoft.com/office/drawing/2014/main" id="{34966869-FD10-1E8F-D68D-589235CFB922}"/>
                    </a:ext>
                  </a:extLst>
                </p:cNvPr>
                <p:cNvPicPr/>
                <p:nvPr/>
              </p:nvPicPr>
              <p:blipFill>
                <a:blip r:embed="rId101"/>
                <a:stretch>
                  <a:fillRect/>
                </a:stretch>
              </p:blipFill>
              <p:spPr>
                <a:xfrm>
                  <a:off x="4355215" y="3563182"/>
                  <a:ext cx="62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EF422EDE-21A1-74DA-AAC3-918392D4B84A}"/>
                    </a:ext>
                  </a:extLst>
                </p14:cNvPr>
                <p14:cNvContentPartPr/>
                <p14:nvPr/>
              </p14:nvContentPartPr>
              <p14:xfrm>
                <a:off x="4346575" y="3575062"/>
                <a:ext cx="207720" cy="76680"/>
              </p14:xfrm>
            </p:contentPart>
          </mc:Choice>
          <mc:Fallback xmlns="">
            <p:pic>
              <p:nvPicPr>
                <p:cNvPr id="61" name="Freihand 60">
                  <a:extLst>
                    <a:ext uri="{FF2B5EF4-FFF2-40B4-BE49-F238E27FC236}">
                      <a16:creationId xmlns:a16="http://schemas.microsoft.com/office/drawing/2014/main" id="{EF422EDE-21A1-74DA-AAC3-918392D4B84A}"/>
                    </a:ext>
                  </a:extLst>
                </p:cNvPr>
                <p:cNvPicPr/>
                <p:nvPr/>
              </p:nvPicPr>
              <p:blipFill>
                <a:blip r:embed="rId103"/>
                <a:stretch>
                  <a:fillRect/>
                </a:stretch>
              </p:blipFill>
              <p:spPr>
                <a:xfrm>
                  <a:off x="4342255" y="3570742"/>
                  <a:ext cx="216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FEB4FEF0-BE49-E998-C4B7-C0B9B8A80BE1}"/>
                    </a:ext>
                  </a:extLst>
                </p14:cNvPr>
                <p14:cNvContentPartPr/>
                <p14:nvPr/>
              </p14:nvContentPartPr>
              <p14:xfrm>
                <a:off x="4637815" y="3487942"/>
                <a:ext cx="92520" cy="176760"/>
              </p14:xfrm>
            </p:contentPart>
          </mc:Choice>
          <mc:Fallback xmlns="">
            <p:pic>
              <p:nvPicPr>
                <p:cNvPr id="62" name="Freihand 61">
                  <a:extLst>
                    <a:ext uri="{FF2B5EF4-FFF2-40B4-BE49-F238E27FC236}">
                      <a16:creationId xmlns:a16="http://schemas.microsoft.com/office/drawing/2014/main" id="{FEB4FEF0-BE49-E998-C4B7-C0B9B8A80BE1}"/>
                    </a:ext>
                  </a:extLst>
                </p:cNvPr>
                <p:cNvPicPr/>
                <p:nvPr/>
              </p:nvPicPr>
              <p:blipFill>
                <a:blip r:embed="rId105"/>
                <a:stretch>
                  <a:fillRect/>
                </a:stretch>
              </p:blipFill>
              <p:spPr>
                <a:xfrm>
                  <a:off x="4633495" y="3483622"/>
                  <a:ext cx="101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6B42DCBA-57C6-9393-AE65-6396F6B15B6C}"/>
                    </a:ext>
                  </a:extLst>
                </p14:cNvPr>
                <p14:cNvContentPartPr/>
                <p14:nvPr/>
              </p14:nvContentPartPr>
              <p14:xfrm>
                <a:off x="4758775" y="3487582"/>
                <a:ext cx="162000" cy="170640"/>
              </p14:xfrm>
            </p:contentPart>
          </mc:Choice>
          <mc:Fallback xmlns="">
            <p:pic>
              <p:nvPicPr>
                <p:cNvPr id="64" name="Freihand 63">
                  <a:extLst>
                    <a:ext uri="{FF2B5EF4-FFF2-40B4-BE49-F238E27FC236}">
                      <a16:creationId xmlns:a16="http://schemas.microsoft.com/office/drawing/2014/main" id="{6B42DCBA-57C6-9393-AE65-6396F6B15B6C}"/>
                    </a:ext>
                  </a:extLst>
                </p:cNvPr>
                <p:cNvPicPr/>
                <p:nvPr/>
              </p:nvPicPr>
              <p:blipFill>
                <a:blip r:embed="rId107"/>
                <a:stretch>
                  <a:fillRect/>
                </a:stretch>
              </p:blipFill>
              <p:spPr>
                <a:xfrm>
                  <a:off x="4754455" y="3483262"/>
                  <a:ext cx="170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07D2337E-E288-8F32-460C-236B7A5729E3}"/>
                    </a:ext>
                  </a:extLst>
                </p14:cNvPr>
                <p14:cNvContentPartPr/>
                <p14:nvPr/>
              </p14:nvContentPartPr>
              <p14:xfrm>
                <a:off x="5149735" y="3513142"/>
                <a:ext cx="16200" cy="145800"/>
              </p14:xfrm>
            </p:contentPart>
          </mc:Choice>
          <mc:Fallback xmlns="">
            <p:pic>
              <p:nvPicPr>
                <p:cNvPr id="65" name="Freihand 64">
                  <a:extLst>
                    <a:ext uri="{FF2B5EF4-FFF2-40B4-BE49-F238E27FC236}">
                      <a16:creationId xmlns:a16="http://schemas.microsoft.com/office/drawing/2014/main" id="{07D2337E-E288-8F32-460C-236B7A5729E3}"/>
                    </a:ext>
                  </a:extLst>
                </p:cNvPr>
                <p:cNvPicPr/>
                <p:nvPr/>
              </p:nvPicPr>
              <p:blipFill>
                <a:blip r:embed="rId109"/>
                <a:stretch>
                  <a:fillRect/>
                </a:stretch>
              </p:blipFill>
              <p:spPr>
                <a:xfrm>
                  <a:off x="5145415" y="3508822"/>
                  <a:ext cx="24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53602ABC-BBBB-C34D-BFAA-189AEE9851BB}"/>
                    </a:ext>
                  </a:extLst>
                </p14:cNvPr>
                <p14:cNvContentPartPr/>
                <p14:nvPr/>
              </p14:nvContentPartPr>
              <p14:xfrm>
                <a:off x="5064415" y="3471742"/>
                <a:ext cx="178200" cy="107280"/>
              </p14:xfrm>
            </p:contentPart>
          </mc:Choice>
          <mc:Fallback xmlns="">
            <p:pic>
              <p:nvPicPr>
                <p:cNvPr id="66" name="Freihand 65">
                  <a:extLst>
                    <a:ext uri="{FF2B5EF4-FFF2-40B4-BE49-F238E27FC236}">
                      <a16:creationId xmlns:a16="http://schemas.microsoft.com/office/drawing/2014/main" id="{53602ABC-BBBB-C34D-BFAA-189AEE9851BB}"/>
                    </a:ext>
                  </a:extLst>
                </p:cNvPr>
                <p:cNvPicPr/>
                <p:nvPr/>
              </p:nvPicPr>
              <p:blipFill>
                <a:blip r:embed="rId111"/>
                <a:stretch>
                  <a:fillRect/>
                </a:stretch>
              </p:blipFill>
              <p:spPr>
                <a:xfrm>
                  <a:off x="5060095" y="3467422"/>
                  <a:ext cx="186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F9BA3C93-060A-4E37-B27E-338EB193BCA6}"/>
                    </a:ext>
                  </a:extLst>
                </p14:cNvPr>
                <p14:cNvContentPartPr/>
                <p14:nvPr/>
              </p14:nvContentPartPr>
              <p14:xfrm>
                <a:off x="5264575" y="3521062"/>
                <a:ext cx="242280" cy="109080"/>
              </p14:xfrm>
            </p:contentPart>
          </mc:Choice>
          <mc:Fallback xmlns="">
            <p:pic>
              <p:nvPicPr>
                <p:cNvPr id="67" name="Freihand 66">
                  <a:extLst>
                    <a:ext uri="{FF2B5EF4-FFF2-40B4-BE49-F238E27FC236}">
                      <a16:creationId xmlns:a16="http://schemas.microsoft.com/office/drawing/2014/main" id="{F9BA3C93-060A-4E37-B27E-338EB193BCA6}"/>
                    </a:ext>
                  </a:extLst>
                </p:cNvPr>
                <p:cNvPicPr/>
                <p:nvPr/>
              </p:nvPicPr>
              <p:blipFill>
                <a:blip r:embed="rId113"/>
                <a:stretch>
                  <a:fillRect/>
                </a:stretch>
              </p:blipFill>
              <p:spPr>
                <a:xfrm>
                  <a:off x="5260255" y="3516742"/>
                  <a:ext cx="250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5CA9785F-7622-4BAA-92F7-81CF912A8FC4}"/>
                    </a:ext>
                  </a:extLst>
                </p14:cNvPr>
                <p14:cNvContentPartPr/>
                <p14:nvPr/>
              </p14:nvContentPartPr>
              <p14:xfrm>
                <a:off x="5457535" y="3468502"/>
                <a:ext cx="25560" cy="18360"/>
              </p14:xfrm>
            </p:contentPart>
          </mc:Choice>
          <mc:Fallback xmlns="">
            <p:pic>
              <p:nvPicPr>
                <p:cNvPr id="68" name="Freihand 67">
                  <a:extLst>
                    <a:ext uri="{FF2B5EF4-FFF2-40B4-BE49-F238E27FC236}">
                      <a16:creationId xmlns:a16="http://schemas.microsoft.com/office/drawing/2014/main" id="{5CA9785F-7622-4BAA-92F7-81CF912A8FC4}"/>
                    </a:ext>
                  </a:extLst>
                </p:cNvPr>
                <p:cNvPicPr/>
                <p:nvPr/>
              </p:nvPicPr>
              <p:blipFill>
                <a:blip r:embed="rId115"/>
                <a:stretch>
                  <a:fillRect/>
                </a:stretch>
              </p:blipFill>
              <p:spPr>
                <a:xfrm>
                  <a:off x="5453215" y="3464182"/>
                  <a:ext cx="34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8C601592-A964-FA3C-9681-7558E67714FE}"/>
                    </a:ext>
                  </a:extLst>
                </p14:cNvPr>
                <p14:cNvContentPartPr/>
                <p14:nvPr/>
              </p14:nvContentPartPr>
              <p14:xfrm>
                <a:off x="5524135" y="3472822"/>
                <a:ext cx="266040" cy="156240"/>
              </p14:xfrm>
            </p:contentPart>
          </mc:Choice>
          <mc:Fallback xmlns="">
            <p:pic>
              <p:nvPicPr>
                <p:cNvPr id="69" name="Freihand 68">
                  <a:extLst>
                    <a:ext uri="{FF2B5EF4-FFF2-40B4-BE49-F238E27FC236}">
                      <a16:creationId xmlns:a16="http://schemas.microsoft.com/office/drawing/2014/main" id="{8C601592-A964-FA3C-9681-7558E67714FE}"/>
                    </a:ext>
                  </a:extLst>
                </p:cNvPr>
                <p:cNvPicPr/>
                <p:nvPr/>
              </p:nvPicPr>
              <p:blipFill>
                <a:blip r:embed="rId117"/>
                <a:stretch>
                  <a:fillRect/>
                </a:stretch>
              </p:blipFill>
              <p:spPr>
                <a:xfrm>
                  <a:off x="5519815" y="3468502"/>
                  <a:ext cx="27468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757F6AF2-FBCB-A21D-A223-ACDB301128C1}"/>
                  </a:ext>
                </a:extLst>
              </p14:cNvPr>
              <p14:cNvContentPartPr/>
              <p14:nvPr/>
            </p14:nvContentPartPr>
            <p14:xfrm>
              <a:off x="2320855" y="4240702"/>
              <a:ext cx="3119040" cy="103680"/>
            </p14:xfrm>
          </p:contentPart>
        </mc:Choice>
        <mc:Fallback xmlns="">
          <p:pic>
            <p:nvPicPr>
              <p:cNvPr id="71" name="Freihand 70">
                <a:extLst>
                  <a:ext uri="{FF2B5EF4-FFF2-40B4-BE49-F238E27FC236}">
                    <a16:creationId xmlns:a16="http://schemas.microsoft.com/office/drawing/2014/main" id="{757F6AF2-FBCB-A21D-A223-ACDB301128C1}"/>
                  </a:ext>
                </a:extLst>
              </p:cNvPr>
              <p:cNvPicPr/>
              <p:nvPr/>
            </p:nvPicPr>
            <p:blipFill>
              <a:blip r:embed="rId119"/>
              <a:stretch>
                <a:fillRect/>
              </a:stretch>
            </p:blipFill>
            <p:spPr>
              <a:xfrm>
                <a:off x="2316535" y="4236382"/>
                <a:ext cx="3127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307E831A-6CCF-F257-5CD4-28A7F880544C}"/>
                  </a:ext>
                </a:extLst>
              </p14:cNvPr>
              <p14:cNvContentPartPr/>
              <p14:nvPr/>
            </p14:nvContentPartPr>
            <p14:xfrm>
              <a:off x="232495" y="5081662"/>
              <a:ext cx="4495320" cy="51480"/>
            </p14:xfrm>
          </p:contentPart>
        </mc:Choice>
        <mc:Fallback xmlns="">
          <p:pic>
            <p:nvPicPr>
              <p:cNvPr id="72" name="Freihand 71">
                <a:extLst>
                  <a:ext uri="{FF2B5EF4-FFF2-40B4-BE49-F238E27FC236}">
                    <a16:creationId xmlns:a16="http://schemas.microsoft.com/office/drawing/2014/main" id="{307E831A-6CCF-F257-5CD4-28A7F880544C}"/>
                  </a:ext>
                </a:extLst>
              </p:cNvPr>
              <p:cNvPicPr/>
              <p:nvPr/>
            </p:nvPicPr>
            <p:blipFill>
              <a:blip r:embed="rId121"/>
              <a:stretch>
                <a:fillRect/>
              </a:stretch>
            </p:blipFill>
            <p:spPr>
              <a:xfrm>
                <a:off x="228175" y="5077342"/>
                <a:ext cx="4503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C42BCE2E-A445-F8FC-048B-38A9F5818526}"/>
                  </a:ext>
                </a:extLst>
              </p14:cNvPr>
              <p14:cNvContentPartPr/>
              <p14:nvPr/>
            </p14:nvContentPartPr>
            <p14:xfrm>
              <a:off x="1259215" y="6039622"/>
              <a:ext cx="2901960" cy="106560"/>
            </p14:xfrm>
          </p:contentPart>
        </mc:Choice>
        <mc:Fallback xmlns="">
          <p:pic>
            <p:nvPicPr>
              <p:cNvPr id="73" name="Freihand 72">
                <a:extLst>
                  <a:ext uri="{FF2B5EF4-FFF2-40B4-BE49-F238E27FC236}">
                    <a16:creationId xmlns:a16="http://schemas.microsoft.com/office/drawing/2014/main" id="{C42BCE2E-A445-F8FC-048B-38A9F5818526}"/>
                  </a:ext>
                </a:extLst>
              </p:cNvPr>
              <p:cNvPicPr/>
              <p:nvPr/>
            </p:nvPicPr>
            <p:blipFill>
              <a:blip r:embed="rId123"/>
              <a:stretch>
                <a:fillRect/>
              </a:stretch>
            </p:blipFill>
            <p:spPr>
              <a:xfrm>
                <a:off x="1254895" y="6035302"/>
                <a:ext cx="2910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B6D1D91F-2B38-718A-1CD2-D0D9E6026A09}"/>
                  </a:ext>
                </a:extLst>
              </p14:cNvPr>
              <p14:cNvContentPartPr/>
              <p14:nvPr/>
            </p14:nvContentPartPr>
            <p14:xfrm>
              <a:off x="1149055" y="6393862"/>
              <a:ext cx="2081880" cy="99000"/>
            </p14:xfrm>
          </p:contentPart>
        </mc:Choice>
        <mc:Fallback xmlns="">
          <p:pic>
            <p:nvPicPr>
              <p:cNvPr id="74" name="Freihand 73">
                <a:extLst>
                  <a:ext uri="{FF2B5EF4-FFF2-40B4-BE49-F238E27FC236}">
                    <a16:creationId xmlns:a16="http://schemas.microsoft.com/office/drawing/2014/main" id="{B6D1D91F-2B38-718A-1CD2-D0D9E6026A09}"/>
                  </a:ext>
                </a:extLst>
              </p:cNvPr>
              <p:cNvPicPr/>
              <p:nvPr/>
            </p:nvPicPr>
            <p:blipFill>
              <a:blip r:embed="rId125"/>
              <a:stretch>
                <a:fillRect/>
              </a:stretch>
            </p:blipFill>
            <p:spPr>
              <a:xfrm>
                <a:off x="1144735" y="6389542"/>
                <a:ext cx="2090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 name="Freihand 8">
                <a:extLst>
                  <a:ext uri="{FF2B5EF4-FFF2-40B4-BE49-F238E27FC236}">
                    <a16:creationId xmlns:a16="http://schemas.microsoft.com/office/drawing/2014/main" id="{B5223014-3C5D-ADC6-9DAE-631603AC93C1}"/>
                  </a:ext>
                </a:extLst>
              </p14:cNvPr>
              <p14:cNvContentPartPr/>
              <p14:nvPr/>
            </p14:nvContentPartPr>
            <p14:xfrm>
              <a:off x="3755847" y="443422"/>
              <a:ext cx="2295000" cy="82080"/>
            </p14:xfrm>
          </p:contentPart>
        </mc:Choice>
        <mc:Fallback>
          <p:pic>
            <p:nvPicPr>
              <p:cNvPr id="9" name="Freihand 8">
                <a:extLst>
                  <a:ext uri="{FF2B5EF4-FFF2-40B4-BE49-F238E27FC236}">
                    <a16:creationId xmlns:a16="http://schemas.microsoft.com/office/drawing/2014/main" id="{B5223014-3C5D-ADC6-9DAE-631603AC93C1}"/>
                  </a:ext>
                </a:extLst>
              </p:cNvPr>
              <p:cNvPicPr/>
              <p:nvPr/>
            </p:nvPicPr>
            <p:blipFill>
              <a:blip r:embed="rId127"/>
              <a:stretch>
                <a:fillRect/>
              </a:stretch>
            </p:blipFill>
            <p:spPr>
              <a:xfrm>
                <a:off x="3751527" y="439102"/>
                <a:ext cx="2303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3" name="Freihand 32">
                <a:extLst>
                  <a:ext uri="{FF2B5EF4-FFF2-40B4-BE49-F238E27FC236}">
                    <a16:creationId xmlns:a16="http://schemas.microsoft.com/office/drawing/2014/main" id="{1B6B70C6-EABA-70BE-6143-6351D245D6D8}"/>
                  </a:ext>
                </a:extLst>
              </p14:cNvPr>
              <p14:cNvContentPartPr/>
              <p14:nvPr/>
            </p14:nvContentPartPr>
            <p14:xfrm>
              <a:off x="1149087" y="4431862"/>
              <a:ext cx="4132440" cy="109080"/>
            </p14:xfrm>
          </p:contentPart>
        </mc:Choice>
        <mc:Fallback>
          <p:pic>
            <p:nvPicPr>
              <p:cNvPr id="33" name="Freihand 32">
                <a:extLst>
                  <a:ext uri="{FF2B5EF4-FFF2-40B4-BE49-F238E27FC236}">
                    <a16:creationId xmlns:a16="http://schemas.microsoft.com/office/drawing/2014/main" id="{1B6B70C6-EABA-70BE-6143-6351D245D6D8}"/>
                  </a:ext>
                </a:extLst>
              </p:cNvPr>
              <p:cNvPicPr/>
              <p:nvPr/>
            </p:nvPicPr>
            <p:blipFill>
              <a:blip r:embed="rId129"/>
              <a:stretch>
                <a:fillRect/>
              </a:stretch>
            </p:blipFill>
            <p:spPr>
              <a:xfrm>
                <a:off x="1144767" y="4427542"/>
                <a:ext cx="4141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4" name="Freihand 33">
                <a:extLst>
                  <a:ext uri="{FF2B5EF4-FFF2-40B4-BE49-F238E27FC236}">
                    <a16:creationId xmlns:a16="http://schemas.microsoft.com/office/drawing/2014/main" id="{7A35BADC-6C81-0615-1D29-EAF48CE56569}"/>
                  </a:ext>
                </a:extLst>
              </p14:cNvPr>
              <p14:cNvContentPartPr/>
              <p14:nvPr/>
            </p14:nvContentPartPr>
            <p14:xfrm>
              <a:off x="1130007" y="6052942"/>
              <a:ext cx="3323880" cy="132840"/>
            </p14:xfrm>
          </p:contentPart>
        </mc:Choice>
        <mc:Fallback>
          <p:pic>
            <p:nvPicPr>
              <p:cNvPr id="34" name="Freihand 33">
                <a:extLst>
                  <a:ext uri="{FF2B5EF4-FFF2-40B4-BE49-F238E27FC236}">
                    <a16:creationId xmlns:a16="http://schemas.microsoft.com/office/drawing/2014/main" id="{7A35BADC-6C81-0615-1D29-EAF48CE56569}"/>
                  </a:ext>
                </a:extLst>
              </p:cNvPr>
              <p:cNvPicPr/>
              <p:nvPr/>
            </p:nvPicPr>
            <p:blipFill>
              <a:blip r:embed="rId131"/>
              <a:stretch>
                <a:fillRect/>
              </a:stretch>
            </p:blipFill>
            <p:spPr>
              <a:xfrm>
                <a:off x="1125687" y="6048622"/>
                <a:ext cx="3332520" cy="14148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1B8D0C3-B61D-75F5-9795-E66FF1DDCF58}"/>
                  </a:ext>
                </a:extLst>
              </p14:cNvPr>
              <p14:cNvContentPartPr/>
              <p14:nvPr/>
            </p14:nvContentPartPr>
            <p14:xfrm>
              <a:off x="1160215" y="400124"/>
              <a:ext cx="4331880" cy="110520"/>
            </p14:xfrm>
          </p:contentPart>
        </mc:Choice>
        <mc:Fallback xmlns="">
          <p:pic>
            <p:nvPicPr>
              <p:cNvPr id="3" name="Freihand 2">
                <a:extLst>
                  <a:ext uri="{FF2B5EF4-FFF2-40B4-BE49-F238E27FC236}">
                    <a16:creationId xmlns:a16="http://schemas.microsoft.com/office/drawing/2014/main" id="{91B8D0C3-B61D-75F5-9795-E66FF1DDCF58}"/>
                  </a:ext>
                </a:extLst>
              </p:cNvPr>
              <p:cNvPicPr/>
              <p:nvPr/>
            </p:nvPicPr>
            <p:blipFill>
              <a:blip r:embed="rId7"/>
              <a:stretch>
                <a:fillRect/>
              </a:stretch>
            </p:blipFill>
            <p:spPr>
              <a:xfrm>
                <a:off x="1155895" y="395804"/>
                <a:ext cx="4340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75A208F-18C2-79B4-6E25-539603B8C337}"/>
                  </a:ext>
                </a:extLst>
              </p14:cNvPr>
              <p14:cNvContentPartPr/>
              <p14:nvPr/>
            </p14:nvContentPartPr>
            <p14:xfrm>
              <a:off x="7584775" y="3551924"/>
              <a:ext cx="297000" cy="403560"/>
            </p14:xfrm>
          </p:contentPart>
        </mc:Choice>
        <mc:Fallback xmlns="">
          <p:pic>
            <p:nvPicPr>
              <p:cNvPr id="4" name="Freihand 3">
                <a:extLst>
                  <a:ext uri="{FF2B5EF4-FFF2-40B4-BE49-F238E27FC236}">
                    <a16:creationId xmlns:a16="http://schemas.microsoft.com/office/drawing/2014/main" id="{875A208F-18C2-79B4-6E25-539603B8C337}"/>
                  </a:ext>
                </a:extLst>
              </p:cNvPr>
              <p:cNvPicPr/>
              <p:nvPr/>
            </p:nvPicPr>
            <p:blipFill>
              <a:blip r:embed="rId9"/>
              <a:stretch>
                <a:fillRect/>
              </a:stretch>
            </p:blipFill>
            <p:spPr>
              <a:xfrm>
                <a:off x="7580455" y="3547604"/>
                <a:ext cx="3056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A3D87804-0913-636D-A8D3-AEE00C0AFE13}"/>
                  </a:ext>
                </a:extLst>
              </p14:cNvPr>
              <p14:cNvContentPartPr/>
              <p14:nvPr/>
            </p14:nvContentPartPr>
            <p14:xfrm>
              <a:off x="4009975" y="5509244"/>
              <a:ext cx="178560" cy="342360"/>
            </p14:xfrm>
          </p:contentPart>
        </mc:Choice>
        <mc:Fallback xmlns="">
          <p:pic>
            <p:nvPicPr>
              <p:cNvPr id="6" name="Freihand 5">
                <a:extLst>
                  <a:ext uri="{FF2B5EF4-FFF2-40B4-BE49-F238E27FC236}">
                    <a16:creationId xmlns:a16="http://schemas.microsoft.com/office/drawing/2014/main" id="{A3D87804-0913-636D-A8D3-AEE00C0AFE13}"/>
                  </a:ext>
                </a:extLst>
              </p:cNvPr>
              <p:cNvPicPr/>
              <p:nvPr/>
            </p:nvPicPr>
            <p:blipFill>
              <a:blip r:embed="rId11"/>
              <a:stretch>
                <a:fillRect/>
              </a:stretch>
            </p:blipFill>
            <p:spPr>
              <a:xfrm>
                <a:off x="4005655" y="5504924"/>
                <a:ext cx="1872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41696E05-570F-1D4F-8E6C-E83F364DC68F}"/>
                  </a:ext>
                </a:extLst>
              </p14:cNvPr>
              <p14:cNvContentPartPr/>
              <p14:nvPr/>
            </p14:nvContentPartPr>
            <p14:xfrm>
              <a:off x="4322815" y="3590444"/>
              <a:ext cx="2017440" cy="2115720"/>
            </p14:xfrm>
          </p:contentPart>
        </mc:Choice>
        <mc:Fallback xmlns="">
          <p:pic>
            <p:nvPicPr>
              <p:cNvPr id="7" name="Freihand 6">
                <a:extLst>
                  <a:ext uri="{FF2B5EF4-FFF2-40B4-BE49-F238E27FC236}">
                    <a16:creationId xmlns:a16="http://schemas.microsoft.com/office/drawing/2014/main" id="{41696E05-570F-1D4F-8E6C-E83F364DC68F}"/>
                  </a:ext>
                </a:extLst>
              </p:cNvPr>
              <p:cNvPicPr/>
              <p:nvPr/>
            </p:nvPicPr>
            <p:blipFill>
              <a:blip r:embed="rId13"/>
              <a:stretch>
                <a:fillRect/>
              </a:stretch>
            </p:blipFill>
            <p:spPr>
              <a:xfrm>
                <a:off x="4318495" y="3586124"/>
                <a:ext cx="2026080" cy="212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12176652-5582-46F6-861A-DE24E73A3625}"/>
                  </a:ext>
                </a:extLst>
              </p14:cNvPr>
              <p14:cNvContentPartPr/>
              <p14:nvPr/>
            </p14:nvContentPartPr>
            <p14:xfrm>
              <a:off x="4001695" y="5531564"/>
              <a:ext cx="171720" cy="340560"/>
            </p14:xfrm>
          </p:contentPart>
        </mc:Choice>
        <mc:Fallback xmlns="">
          <p:pic>
            <p:nvPicPr>
              <p:cNvPr id="25" name="Freihand 24">
                <a:extLst>
                  <a:ext uri="{FF2B5EF4-FFF2-40B4-BE49-F238E27FC236}">
                    <a16:creationId xmlns:a16="http://schemas.microsoft.com/office/drawing/2014/main" id="{12176652-5582-46F6-861A-DE24E73A3625}"/>
                  </a:ext>
                </a:extLst>
              </p:cNvPr>
              <p:cNvPicPr/>
              <p:nvPr/>
            </p:nvPicPr>
            <p:blipFill>
              <a:blip r:embed="rId15"/>
              <a:stretch>
                <a:fillRect/>
              </a:stretch>
            </p:blipFill>
            <p:spPr>
              <a:xfrm>
                <a:off x="3997375" y="5527244"/>
                <a:ext cx="180360" cy="349200"/>
              </a:xfrm>
              <a:prstGeom prst="rect">
                <a:avLst/>
              </a:prstGeom>
            </p:spPr>
          </p:pic>
        </mc:Fallback>
      </mc:AlternateContent>
      <p:grpSp>
        <p:nvGrpSpPr>
          <p:cNvPr id="56" name="Gruppieren 55">
            <a:extLst>
              <a:ext uri="{FF2B5EF4-FFF2-40B4-BE49-F238E27FC236}">
                <a16:creationId xmlns:a16="http://schemas.microsoft.com/office/drawing/2014/main" id="{5FB09FAD-DA0B-19D6-94E9-9BDAA2C469AB}"/>
              </a:ext>
            </a:extLst>
          </p:cNvPr>
          <p:cNvGrpSpPr/>
          <p:nvPr/>
        </p:nvGrpSpPr>
        <p:grpSpPr>
          <a:xfrm>
            <a:off x="1209175" y="6259124"/>
            <a:ext cx="1312920" cy="330480"/>
            <a:chOff x="1209175" y="6259124"/>
            <a:chExt cx="1312920" cy="330480"/>
          </a:xfrm>
        </p:grpSpPr>
        <mc:AlternateContent xmlns:mc="http://schemas.openxmlformats.org/markup-compatibility/2006" xmlns:p14="http://schemas.microsoft.com/office/powerpoint/2010/main">
          <mc:Choice Requires="p14">
            <p:contentPart p14:bwMode="auto" r:id="rId16">
              <p14:nvContentPartPr>
                <p14:cNvPr id="41" name="Freihand 40">
                  <a:extLst>
                    <a:ext uri="{FF2B5EF4-FFF2-40B4-BE49-F238E27FC236}">
                      <a16:creationId xmlns:a16="http://schemas.microsoft.com/office/drawing/2014/main" id="{FA78784C-F791-0993-E9F5-C20AB9D40DEA}"/>
                    </a:ext>
                  </a:extLst>
                </p14:cNvPr>
                <p14:cNvContentPartPr/>
                <p14:nvPr/>
              </p14:nvContentPartPr>
              <p14:xfrm>
                <a:off x="1209175" y="6324284"/>
                <a:ext cx="186120" cy="265320"/>
              </p14:xfrm>
            </p:contentPart>
          </mc:Choice>
          <mc:Fallback xmlns="">
            <p:pic>
              <p:nvPicPr>
                <p:cNvPr id="41" name="Freihand 40">
                  <a:extLst>
                    <a:ext uri="{FF2B5EF4-FFF2-40B4-BE49-F238E27FC236}">
                      <a16:creationId xmlns:a16="http://schemas.microsoft.com/office/drawing/2014/main" id="{FA78784C-F791-0993-E9F5-C20AB9D40DEA}"/>
                    </a:ext>
                  </a:extLst>
                </p:cNvPr>
                <p:cNvPicPr/>
                <p:nvPr/>
              </p:nvPicPr>
              <p:blipFill>
                <a:blip r:embed="rId17"/>
                <a:stretch>
                  <a:fillRect/>
                </a:stretch>
              </p:blipFill>
              <p:spPr>
                <a:xfrm>
                  <a:off x="1204855" y="6319964"/>
                  <a:ext cx="1947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A11DFED3-EDC0-04C4-5169-75D11AB3DC31}"/>
                    </a:ext>
                  </a:extLst>
                </p14:cNvPr>
                <p14:cNvContentPartPr/>
                <p14:nvPr/>
              </p14:nvContentPartPr>
              <p14:xfrm>
                <a:off x="1298095" y="6476204"/>
                <a:ext cx="105120" cy="24120"/>
              </p14:xfrm>
            </p:contentPart>
          </mc:Choice>
          <mc:Fallback xmlns="">
            <p:pic>
              <p:nvPicPr>
                <p:cNvPr id="42" name="Freihand 41">
                  <a:extLst>
                    <a:ext uri="{FF2B5EF4-FFF2-40B4-BE49-F238E27FC236}">
                      <a16:creationId xmlns:a16="http://schemas.microsoft.com/office/drawing/2014/main" id="{A11DFED3-EDC0-04C4-5169-75D11AB3DC31}"/>
                    </a:ext>
                  </a:extLst>
                </p:cNvPr>
                <p:cNvPicPr/>
                <p:nvPr/>
              </p:nvPicPr>
              <p:blipFill>
                <a:blip r:embed="rId19"/>
                <a:stretch>
                  <a:fillRect/>
                </a:stretch>
              </p:blipFill>
              <p:spPr>
                <a:xfrm>
                  <a:off x="1293775" y="6471884"/>
                  <a:ext cx="113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Freihand 42">
                  <a:extLst>
                    <a:ext uri="{FF2B5EF4-FFF2-40B4-BE49-F238E27FC236}">
                      <a16:creationId xmlns:a16="http://schemas.microsoft.com/office/drawing/2014/main" id="{60868BC8-6BCC-014C-EB87-E77DEEAB89C6}"/>
                    </a:ext>
                  </a:extLst>
                </p14:cNvPr>
                <p14:cNvContentPartPr/>
                <p14:nvPr/>
              </p14:nvContentPartPr>
              <p14:xfrm>
                <a:off x="1454335" y="6304844"/>
                <a:ext cx="394200" cy="251640"/>
              </p14:xfrm>
            </p:contentPart>
          </mc:Choice>
          <mc:Fallback xmlns="">
            <p:pic>
              <p:nvPicPr>
                <p:cNvPr id="43" name="Freihand 42">
                  <a:extLst>
                    <a:ext uri="{FF2B5EF4-FFF2-40B4-BE49-F238E27FC236}">
                      <a16:creationId xmlns:a16="http://schemas.microsoft.com/office/drawing/2014/main" id="{60868BC8-6BCC-014C-EB87-E77DEEAB89C6}"/>
                    </a:ext>
                  </a:extLst>
                </p:cNvPr>
                <p:cNvPicPr/>
                <p:nvPr/>
              </p:nvPicPr>
              <p:blipFill>
                <a:blip r:embed="rId21"/>
                <a:stretch>
                  <a:fillRect/>
                </a:stretch>
              </p:blipFill>
              <p:spPr>
                <a:xfrm>
                  <a:off x="1450015" y="6300524"/>
                  <a:ext cx="402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Freihand 43">
                  <a:extLst>
                    <a:ext uri="{FF2B5EF4-FFF2-40B4-BE49-F238E27FC236}">
                      <a16:creationId xmlns:a16="http://schemas.microsoft.com/office/drawing/2014/main" id="{0438D899-D3AB-F125-1951-DEAC0B164C81}"/>
                    </a:ext>
                  </a:extLst>
                </p14:cNvPr>
                <p14:cNvContentPartPr/>
                <p14:nvPr/>
              </p14:nvContentPartPr>
              <p14:xfrm>
                <a:off x="1826935" y="6295124"/>
                <a:ext cx="77040" cy="226800"/>
              </p14:xfrm>
            </p:contentPart>
          </mc:Choice>
          <mc:Fallback xmlns="">
            <p:pic>
              <p:nvPicPr>
                <p:cNvPr id="44" name="Freihand 43">
                  <a:extLst>
                    <a:ext uri="{FF2B5EF4-FFF2-40B4-BE49-F238E27FC236}">
                      <a16:creationId xmlns:a16="http://schemas.microsoft.com/office/drawing/2014/main" id="{0438D899-D3AB-F125-1951-DEAC0B164C81}"/>
                    </a:ext>
                  </a:extLst>
                </p:cNvPr>
                <p:cNvPicPr/>
                <p:nvPr/>
              </p:nvPicPr>
              <p:blipFill>
                <a:blip r:embed="rId23"/>
                <a:stretch>
                  <a:fillRect/>
                </a:stretch>
              </p:blipFill>
              <p:spPr>
                <a:xfrm>
                  <a:off x="1822615" y="6290804"/>
                  <a:ext cx="85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Freihand 44">
                  <a:extLst>
                    <a:ext uri="{FF2B5EF4-FFF2-40B4-BE49-F238E27FC236}">
                      <a16:creationId xmlns:a16="http://schemas.microsoft.com/office/drawing/2014/main" id="{B333E344-7017-72AC-43CC-46924E39EC34}"/>
                    </a:ext>
                  </a:extLst>
                </p14:cNvPr>
                <p14:cNvContentPartPr/>
                <p14:nvPr/>
              </p14:nvContentPartPr>
              <p14:xfrm>
                <a:off x="1793455" y="6352004"/>
                <a:ext cx="29880" cy="9000"/>
              </p14:xfrm>
            </p:contentPart>
          </mc:Choice>
          <mc:Fallback xmlns="">
            <p:pic>
              <p:nvPicPr>
                <p:cNvPr id="45" name="Freihand 44">
                  <a:extLst>
                    <a:ext uri="{FF2B5EF4-FFF2-40B4-BE49-F238E27FC236}">
                      <a16:creationId xmlns:a16="http://schemas.microsoft.com/office/drawing/2014/main" id="{B333E344-7017-72AC-43CC-46924E39EC34}"/>
                    </a:ext>
                  </a:extLst>
                </p:cNvPr>
                <p:cNvPicPr/>
                <p:nvPr/>
              </p:nvPicPr>
              <p:blipFill>
                <a:blip r:embed="rId25"/>
                <a:stretch>
                  <a:fillRect/>
                </a:stretch>
              </p:blipFill>
              <p:spPr>
                <a:xfrm>
                  <a:off x="1789135" y="6347684"/>
                  <a:ext cx="38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Freihand 45">
                  <a:extLst>
                    <a:ext uri="{FF2B5EF4-FFF2-40B4-BE49-F238E27FC236}">
                      <a16:creationId xmlns:a16="http://schemas.microsoft.com/office/drawing/2014/main" id="{B7E31AD0-B3A1-27E4-9153-6F253AAE94C6}"/>
                    </a:ext>
                  </a:extLst>
                </p14:cNvPr>
                <p14:cNvContentPartPr/>
                <p14:nvPr/>
              </p14:nvContentPartPr>
              <p14:xfrm>
                <a:off x="1892095" y="6379724"/>
                <a:ext cx="79920" cy="123120"/>
              </p14:xfrm>
            </p:contentPart>
          </mc:Choice>
          <mc:Fallback xmlns="">
            <p:pic>
              <p:nvPicPr>
                <p:cNvPr id="46" name="Freihand 45">
                  <a:extLst>
                    <a:ext uri="{FF2B5EF4-FFF2-40B4-BE49-F238E27FC236}">
                      <a16:creationId xmlns:a16="http://schemas.microsoft.com/office/drawing/2014/main" id="{B7E31AD0-B3A1-27E4-9153-6F253AAE94C6}"/>
                    </a:ext>
                  </a:extLst>
                </p:cNvPr>
                <p:cNvPicPr/>
                <p:nvPr/>
              </p:nvPicPr>
              <p:blipFill>
                <a:blip r:embed="rId27"/>
                <a:stretch>
                  <a:fillRect/>
                </a:stretch>
              </p:blipFill>
              <p:spPr>
                <a:xfrm>
                  <a:off x="1887775" y="6375404"/>
                  <a:ext cx="88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Freihand 46">
                  <a:extLst>
                    <a:ext uri="{FF2B5EF4-FFF2-40B4-BE49-F238E27FC236}">
                      <a16:creationId xmlns:a16="http://schemas.microsoft.com/office/drawing/2014/main" id="{AF18EF60-D93F-348C-8423-92E296E0A198}"/>
                    </a:ext>
                  </a:extLst>
                </p14:cNvPr>
                <p14:cNvContentPartPr/>
                <p14:nvPr/>
              </p14:nvContentPartPr>
              <p14:xfrm>
                <a:off x="2013055" y="6413564"/>
                <a:ext cx="145800" cy="84240"/>
              </p14:xfrm>
            </p:contentPart>
          </mc:Choice>
          <mc:Fallback xmlns="">
            <p:pic>
              <p:nvPicPr>
                <p:cNvPr id="47" name="Freihand 46">
                  <a:extLst>
                    <a:ext uri="{FF2B5EF4-FFF2-40B4-BE49-F238E27FC236}">
                      <a16:creationId xmlns:a16="http://schemas.microsoft.com/office/drawing/2014/main" id="{AF18EF60-D93F-348C-8423-92E296E0A198}"/>
                    </a:ext>
                  </a:extLst>
                </p:cNvPr>
                <p:cNvPicPr/>
                <p:nvPr/>
              </p:nvPicPr>
              <p:blipFill>
                <a:blip r:embed="rId29"/>
                <a:stretch>
                  <a:fillRect/>
                </a:stretch>
              </p:blipFill>
              <p:spPr>
                <a:xfrm>
                  <a:off x="2008735" y="6409244"/>
                  <a:ext cx="154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Freihand 47">
                  <a:extLst>
                    <a:ext uri="{FF2B5EF4-FFF2-40B4-BE49-F238E27FC236}">
                      <a16:creationId xmlns:a16="http://schemas.microsoft.com/office/drawing/2014/main" id="{E0380EE6-7D1B-5AE8-4DE5-CEA411CD3130}"/>
                    </a:ext>
                  </a:extLst>
                </p14:cNvPr>
                <p14:cNvContentPartPr/>
                <p14:nvPr/>
              </p14:nvContentPartPr>
              <p14:xfrm>
                <a:off x="2202775" y="6395204"/>
                <a:ext cx="126360" cy="92520"/>
              </p14:xfrm>
            </p:contentPart>
          </mc:Choice>
          <mc:Fallback xmlns="">
            <p:pic>
              <p:nvPicPr>
                <p:cNvPr id="48" name="Freihand 47">
                  <a:extLst>
                    <a:ext uri="{FF2B5EF4-FFF2-40B4-BE49-F238E27FC236}">
                      <a16:creationId xmlns:a16="http://schemas.microsoft.com/office/drawing/2014/main" id="{E0380EE6-7D1B-5AE8-4DE5-CEA411CD3130}"/>
                    </a:ext>
                  </a:extLst>
                </p:cNvPr>
                <p:cNvPicPr/>
                <p:nvPr/>
              </p:nvPicPr>
              <p:blipFill>
                <a:blip r:embed="rId31"/>
                <a:stretch>
                  <a:fillRect/>
                </a:stretch>
              </p:blipFill>
              <p:spPr>
                <a:xfrm>
                  <a:off x="2198455" y="6390884"/>
                  <a:ext cx="135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39FE2553-90BB-A43A-592A-157BE0A3F36F}"/>
                    </a:ext>
                  </a:extLst>
                </p14:cNvPr>
                <p14:cNvContentPartPr/>
                <p14:nvPr/>
              </p14:nvContentPartPr>
              <p14:xfrm>
                <a:off x="2362615" y="6269204"/>
                <a:ext cx="36360" cy="211320"/>
              </p14:xfrm>
            </p:contentPart>
          </mc:Choice>
          <mc:Fallback xmlns="">
            <p:pic>
              <p:nvPicPr>
                <p:cNvPr id="50" name="Freihand 49">
                  <a:extLst>
                    <a:ext uri="{FF2B5EF4-FFF2-40B4-BE49-F238E27FC236}">
                      <a16:creationId xmlns:a16="http://schemas.microsoft.com/office/drawing/2014/main" id="{39FE2553-90BB-A43A-592A-157BE0A3F36F}"/>
                    </a:ext>
                  </a:extLst>
                </p:cNvPr>
                <p:cNvPicPr/>
                <p:nvPr/>
              </p:nvPicPr>
              <p:blipFill>
                <a:blip r:embed="rId33"/>
                <a:stretch>
                  <a:fillRect/>
                </a:stretch>
              </p:blipFill>
              <p:spPr>
                <a:xfrm>
                  <a:off x="2358295" y="6264884"/>
                  <a:ext cx="45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0A194C16-22AA-29E5-E1DD-9338C4C275DE}"/>
                    </a:ext>
                  </a:extLst>
                </p14:cNvPr>
                <p14:cNvContentPartPr/>
                <p14:nvPr/>
              </p14:nvContentPartPr>
              <p14:xfrm>
                <a:off x="2369095" y="6413564"/>
                <a:ext cx="88200" cy="48600"/>
              </p14:xfrm>
            </p:contentPart>
          </mc:Choice>
          <mc:Fallback xmlns="">
            <p:pic>
              <p:nvPicPr>
                <p:cNvPr id="51" name="Freihand 50">
                  <a:extLst>
                    <a:ext uri="{FF2B5EF4-FFF2-40B4-BE49-F238E27FC236}">
                      <a16:creationId xmlns:a16="http://schemas.microsoft.com/office/drawing/2014/main" id="{0A194C16-22AA-29E5-E1DD-9338C4C275DE}"/>
                    </a:ext>
                  </a:extLst>
                </p:cNvPr>
                <p:cNvPicPr/>
                <p:nvPr/>
              </p:nvPicPr>
              <p:blipFill>
                <a:blip r:embed="rId35"/>
                <a:stretch>
                  <a:fillRect/>
                </a:stretch>
              </p:blipFill>
              <p:spPr>
                <a:xfrm>
                  <a:off x="2364775" y="6408884"/>
                  <a:ext cx="96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2FC29C3C-217C-9F12-0D66-A4ABBE59E93E}"/>
                    </a:ext>
                  </a:extLst>
                </p14:cNvPr>
                <p14:cNvContentPartPr/>
                <p14:nvPr/>
              </p14:nvContentPartPr>
              <p14:xfrm>
                <a:off x="2426335" y="6259124"/>
                <a:ext cx="95760" cy="212760"/>
              </p14:xfrm>
            </p:contentPart>
          </mc:Choice>
          <mc:Fallback xmlns="">
            <p:pic>
              <p:nvPicPr>
                <p:cNvPr id="52" name="Freihand 51">
                  <a:extLst>
                    <a:ext uri="{FF2B5EF4-FFF2-40B4-BE49-F238E27FC236}">
                      <a16:creationId xmlns:a16="http://schemas.microsoft.com/office/drawing/2014/main" id="{2FC29C3C-217C-9F12-0D66-A4ABBE59E93E}"/>
                    </a:ext>
                  </a:extLst>
                </p:cNvPr>
                <p:cNvPicPr/>
                <p:nvPr/>
              </p:nvPicPr>
              <p:blipFill>
                <a:blip r:embed="rId37"/>
                <a:stretch>
                  <a:fillRect/>
                </a:stretch>
              </p:blipFill>
              <p:spPr>
                <a:xfrm>
                  <a:off x="2422015" y="6254804"/>
                  <a:ext cx="104400" cy="22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159" name="Freihand 158">
                <a:extLst>
                  <a:ext uri="{FF2B5EF4-FFF2-40B4-BE49-F238E27FC236}">
                    <a16:creationId xmlns:a16="http://schemas.microsoft.com/office/drawing/2014/main" id="{C074AA87-B4A4-5548-EBB9-8581C5FB6C88}"/>
                  </a:ext>
                </a:extLst>
              </p14:cNvPr>
              <p14:cNvContentPartPr/>
              <p14:nvPr/>
            </p14:nvContentPartPr>
            <p14:xfrm>
              <a:off x="5929135" y="4280924"/>
              <a:ext cx="21240" cy="230400"/>
            </p14:xfrm>
          </p:contentPart>
        </mc:Choice>
        <mc:Fallback xmlns="">
          <p:pic>
            <p:nvPicPr>
              <p:cNvPr id="159" name="Freihand 158">
                <a:extLst>
                  <a:ext uri="{FF2B5EF4-FFF2-40B4-BE49-F238E27FC236}">
                    <a16:creationId xmlns:a16="http://schemas.microsoft.com/office/drawing/2014/main" id="{C074AA87-B4A4-5548-EBB9-8581C5FB6C88}"/>
                  </a:ext>
                </a:extLst>
              </p:cNvPr>
              <p:cNvPicPr/>
              <p:nvPr/>
            </p:nvPicPr>
            <p:blipFill>
              <a:blip r:embed="rId39"/>
              <a:stretch>
                <a:fillRect/>
              </a:stretch>
            </p:blipFill>
            <p:spPr>
              <a:xfrm>
                <a:off x="5924815" y="4276604"/>
                <a:ext cx="29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6" name="Freihand 165">
                <a:extLst>
                  <a:ext uri="{FF2B5EF4-FFF2-40B4-BE49-F238E27FC236}">
                    <a16:creationId xmlns:a16="http://schemas.microsoft.com/office/drawing/2014/main" id="{83D936FE-9E24-749B-E3FC-DCBAE406CBFB}"/>
                  </a:ext>
                </a:extLst>
              </p14:cNvPr>
              <p14:cNvContentPartPr/>
              <p14:nvPr/>
            </p14:nvContentPartPr>
            <p14:xfrm>
              <a:off x="10870495" y="2092484"/>
              <a:ext cx="29880" cy="13680"/>
            </p14:xfrm>
          </p:contentPart>
        </mc:Choice>
        <mc:Fallback xmlns="">
          <p:pic>
            <p:nvPicPr>
              <p:cNvPr id="166" name="Freihand 165">
                <a:extLst>
                  <a:ext uri="{FF2B5EF4-FFF2-40B4-BE49-F238E27FC236}">
                    <a16:creationId xmlns:a16="http://schemas.microsoft.com/office/drawing/2014/main" id="{83D936FE-9E24-749B-E3FC-DCBAE406CBFB}"/>
                  </a:ext>
                </a:extLst>
              </p:cNvPr>
              <p:cNvPicPr/>
              <p:nvPr/>
            </p:nvPicPr>
            <p:blipFill>
              <a:blip r:embed="rId41"/>
              <a:stretch>
                <a:fillRect/>
              </a:stretch>
            </p:blipFill>
            <p:spPr>
              <a:xfrm>
                <a:off x="10866175" y="2088164"/>
                <a:ext cx="38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4" name="Freihand 333">
                <a:extLst>
                  <a:ext uri="{FF2B5EF4-FFF2-40B4-BE49-F238E27FC236}">
                    <a16:creationId xmlns:a16="http://schemas.microsoft.com/office/drawing/2014/main" id="{B2EA252A-9B73-9FFA-F348-E96AD3C5C6DE}"/>
                  </a:ext>
                </a:extLst>
              </p14:cNvPr>
              <p14:cNvContentPartPr/>
              <p14:nvPr/>
            </p14:nvContentPartPr>
            <p14:xfrm>
              <a:off x="2671495" y="3639404"/>
              <a:ext cx="204840" cy="200160"/>
            </p14:xfrm>
          </p:contentPart>
        </mc:Choice>
        <mc:Fallback xmlns="">
          <p:pic>
            <p:nvPicPr>
              <p:cNvPr id="334" name="Freihand 333">
                <a:extLst>
                  <a:ext uri="{FF2B5EF4-FFF2-40B4-BE49-F238E27FC236}">
                    <a16:creationId xmlns:a16="http://schemas.microsoft.com/office/drawing/2014/main" id="{B2EA252A-9B73-9FFA-F348-E96AD3C5C6DE}"/>
                  </a:ext>
                </a:extLst>
              </p:cNvPr>
              <p:cNvPicPr/>
              <p:nvPr/>
            </p:nvPicPr>
            <p:blipFill>
              <a:blip r:embed="rId43"/>
              <a:stretch>
                <a:fillRect/>
              </a:stretch>
            </p:blipFill>
            <p:spPr>
              <a:xfrm>
                <a:off x="2667175" y="3635084"/>
                <a:ext cx="213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7" name="Freihand 356">
                <a:extLst>
                  <a:ext uri="{FF2B5EF4-FFF2-40B4-BE49-F238E27FC236}">
                    <a16:creationId xmlns:a16="http://schemas.microsoft.com/office/drawing/2014/main" id="{9F4AEAA9-D823-99BB-9CBE-E8CFAF26CD41}"/>
                  </a:ext>
                </a:extLst>
              </p14:cNvPr>
              <p14:cNvContentPartPr/>
              <p14:nvPr/>
            </p14:nvContentPartPr>
            <p14:xfrm>
              <a:off x="3023575" y="2326484"/>
              <a:ext cx="60120" cy="82080"/>
            </p14:xfrm>
          </p:contentPart>
        </mc:Choice>
        <mc:Fallback xmlns="">
          <p:pic>
            <p:nvPicPr>
              <p:cNvPr id="357" name="Freihand 356">
                <a:extLst>
                  <a:ext uri="{FF2B5EF4-FFF2-40B4-BE49-F238E27FC236}">
                    <a16:creationId xmlns:a16="http://schemas.microsoft.com/office/drawing/2014/main" id="{9F4AEAA9-D823-99BB-9CBE-E8CFAF26CD41}"/>
                  </a:ext>
                </a:extLst>
              </p:cNvPr>
              <p:cNvPicPr/>
              <p:nvPr/>
            </p:nvPicPr>
            <p:blipFill>
              <a:blip r:embed="rId45"/>
              <a:stretch>
                <a:fillRect/>
              </a:stretch>
            </p:blipFill>
            <p:spPr>
              <a:xfrm>
                <a:off x="3019255" y="2322164"/>
                <a:ext cx="68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9" name="Freihand 358">
                <a:extLst>
                  <a:ext uri="{FF2B5EF4-FFF2-40B4-BE49-F238E27FC236}">
                    <a16:creationId xmlns:a16="http://schemas.microsoft.com/office/drawing/2014/main" id="{4D3BC2DD-492D-7816-C418-EAFB61D69C62}"/>
                  </a:ext>
                </a:extLst>
              </p14:cNvPr>
              <p14:cNvContentPartPr/>
              <p14:nvPr/>
            </p14:nvContentPartPr>
            <p14:xfrm>
              <a:off x="4104655" y="1223804"/>
              <a:ext cx="12240" cy="5040"/>
            </p14:xfrm>
          </p:contentPart>
        </mc:Choice>
        <mc:Fallback xmlns="">
          <p:pic>
            <p:nvPicPr>
              <p:cNvPr id="359" name="Freihand 358">
                <a:extLst>
                  <a:ext uri="{FF2B5EF4-FFF2-40B4-BE49-F238E27FC236}">
                    <a16:creationId xmlns:a16="http://schemas.microsoft.com/office/drawing/2014/main" id="{4D3BC2DD-492D-7816-C418-EAFB61D69C62}"/>
                  </a:ext>
                </a:extLst>
              </p:cNvPr>
              <p:cNvPicPr/>
              <p:nvPr/>
            </p:nvPicPr>
            <p:blipFill>
              <a:blip r:embed="rId47"/>
              <a:stretch>
                <a:fillRect/>
              </a:stretch>
            </p:blipFill>
            <p:spPr>
              <a:xfrm>
                <a:off x="4100335" y="1219484"/>
                <a:ext cx="20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Freihand 56">
                <a:extLst>
                  <a:ext uri="{FF2B5EF4-FFF2-40B4-BE49-F238E27FC236}">
                    <a16:creationId xmlns:a16="http://schemas.microsoft.com/office/drawing/2014/main" id="{FB9A45B0-F016-1727-611D-595837C2B58F}"/>
                  </a:ext>
                </a:extLst>
              </p14:cNvPr>
              <p14:cNvContentPartPr/>
              <p14:nvPr/>
            </p14:nvContentPartPr>
            <p14:xfrm>
              <a:off x="3804775" y="3954044"/>
              <a:ext cx="65520" cy="60840"/>
            </p14:xfrm>
          </p:contentPart>
        </mc:Choice>
        <mc:Fallback xmlns="">
          <p:pic>
            <p:nvPicPr>
              <p:cNvPr id="57" name="Freihand 56">
                <a:extLst>
                  <a:ext uri="{FF2B5EF4-FFF2-40B4-BE49-F238E27FC236}">
                    <a16:creationId xmlns:a16="http://schemas.microsoft.com/office/drawing/2014/main" id="{FB9A45B0-F016-1727-611D-595837C2B58F}"/>
                  </a:ext>
                </a:extLst>
              </p:cNvPr>
              <p:cNvPicPr/>
              <p:nvPr/>
            </p:nvPicPr>
            <p:blipFill>
              <a:blip r:embed="rId49"/>
              <a:stretch>
                <a:fillRect/>
              </a:stretch>
            </p:blipFill>
            <p:spPr>
              <a:xfrm>
                <a:off x="3800455" y="3949724"/>
                <a:ext cx="74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E0B95E33-6211-0D93-5176-D4EFA4778686}"/>
                  </a:ext>
                </a:extLst>
              </p14:cNvPr>
              <p14:cNvContentPartPr/>
              <p14:nvPr/>
            </p14:nvContentPartPr>
            <p14:xfrm>
              <a:off x="1646935" y="3859724"/>
              <a:ext cx="2378520" cy="1662480"/>
            </p14:xfrm>
          </p:contentPart>
        </mc:Choice>
        <mc:Fallback xmlns="">
          <p:pic>
            <p:nvPicPr>
              <p:cNvPr id="59" name="Freihand 58">
                <a:extLst>
                  <a:ext uri="{FF2B5EF4-FFF2-40B4-BE49-F238E27FC236}">
                    <a16:creationId xmlns:a16="http://schemas.microsoft.com/office/drawing/2014/main" id="{E0B95E33-6211-0D93-5176-D4EFA4778686}"/>
                  </a:ext>
                </a:extLst>
              </p:cNvPr>
              <p:cNvPicPr/>
              <p:nvPr/>
            </p:nvPicPr>
            <p:blipFill>
              <a:blip r:embed="rId51"/>
              <a:stretch>
                <a:fillRect/>
              </a:stretch>
            </p:blipFill>
            <p:spPr>
              <a:xfrm>
                <a:off x="1642615" y="3855404"/>
                <a:ext cx="2387160" cy="167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2" name="Freihand 61">
                <a:extLst>
                  <a:ext uri="{FF2B5EF4-FFF2-40B4-BE49-F238E27FC236}">
                    <a16:creationId xmlns:a16="http://schemas.microsoft.com/office/drawing/2014/main" id="{6D8DB882-A0E1-9D55-B8F8-662F3AA4428E}"/>
                  </a:ext>
                </a:extLst>
              </p14:cNvPr>
              <p14:cNvContentPartPr/>
              <p14:nvPr/>
            </p14:nvContentPartPr>
            <p14:xfrm>
              <a:off x="1341655" y="5238164"/>
              <a:ext cx="147240" cy="275040"/>
            </p14:xfrm>
          </p:contentPart>
        </mc:Choice>
        <mc:Fallback xmlns="">
          <p:pic>
            <p:nvPicPr>
              <p:cNvPr id="62" name="Freihand 61">
                <a:extLst>
                  <a:ext uri="{FF2B5EF4-FFF2-40B4-BE49-F238E27FC236}">
                    <a16:creationId xmlns:a16="http://schemas.microsoft.com/office/drawing/2014/main" id="{6D8DB882-A0E1-9D55-B8F8-662F3AA4428E}"/>
                  </a:ext>
                </a:extLst>
              </p:cNvPr>
              <p:cNvPicPr/>
              <p:nvPr/>
            </p:nvPicPr>
            <p:blipFill>
              <a:blip r:embed="rId53"/>
              <a:stretch>
                <a:fillRect/>
              </a:stretch>
            </p:blipFill>
            <p:spPr>
              <a:xfrm>
                <a:off x="1337335" y="5233844"/>
                <a:ext cx="1558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3" name="Freihand 62">
                <a:extLst>
                  <a:ext uri="{FF2B5EF4-FFF2-40B4-BE49-F238E27FC236}">
                    <a16:creationId xmlns:a16="http://schemas.microsoft.com/office/drawing/2014/main" id="{2F431473-2BB6-2A79-BE58-ED46D8F63CF3}"/>
                  </a:ext>
                </a:extLst>
              </p14:cNvPr>
              <p14:cNvContentPartPr/>
              <p14:nvPr/>
            </p14:nvContentPartPr>
            <p14:xfrm>
              <a:off x="1480255" y="5074004"/>
              <a:ext cx="121680" cy="201960"/>
            </p14:xfrm>
          </p:contentPart>
        </mc:Choice>
        <mc:Fallback xmlns="">
          <p:pic>
            <p:nvPicPr>
              <p:cNvPr id="63" name="Freihand 62">
                <a:extLst>
                  <a:ext uri="{FF2B5EF4-FFF2-40B4-BE49-F238E27FC236}">
                    <a16:creationId xmlns:a16="http://schemas.microsoft.com/office/drawing/2014/main" id="{2F431473-2BB6-2A79-BE58-ED46D8F63CF3}"/>
                  </a:ext>
                </a:extLst>
              </p:cNvPr>
              <p:cNvPicPr/>
              <p:nvPr/>
            </p:nvPicPr>
            <p:blipFill>
              <a:blip r:embed="rId55"/>
              <a:stretch>
                <a:fillRect/>
              </a:stretch>
            </p:blipFill>
            <p:spPr>
              <a:xfrm>
                <a:off x="1475935" y="5069684"/>
                <a:ext cx="130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4" name="Freihand 63">
                <a:extLst>
                  <a:ext uri="{FF2B5EF4-FFF2-40B4-BE49-F238E27FC236}">
                    <a16:creationId xmlns:a16="http://schemas.microsoft.com/office/drawing/2014/main" id="{8F77D7E1-1805-369D-9447-E2C8F87077C0}"/>
                  </a:ext>
                </a:extLst>
              </p14:cNvPr>
              <p14:cNvContentPartPr/>
              <p14:nvPr/>
            </p14:nvContentPartPr>
            <p14:xfrm>
              <a:off x="998215" y="5395124"/>
              <a:ext cx="156600" cy="77400"/>
            </p14:xfrm>
          </p:contentPart>
        </mc:Choice>
        <mc:Fallback xmlns="">
          <p:pic>
            <p:nvPicPr>
              <p:cNvPr id="64" name="Freihand 63">
                <a:extLst>
                  <a:ext uri="{FF2B5EF4-FFF2-40B4-BE49-F238E27FC236}">
                    <a16:creationId xmlns:a16="http://schemas.microsoft.com/office/drawing/2014/main" id="{8F77D7E1-1805-369D-9447-E2C8F87077C0}"/>
                  </a:ext>
                </a:extLst>
              </p:cNvPr>
              <p:cNvPicPr/>
              <p:nvPr/>
            </p:nvPicPr>
            <p:blipFill>
              <a:blip r:embed="rId57"/>
              <a:stretch>
                <a:fillRect/>
              </a:stretch>
            </p:blipFill>
            <p:spPr>
              <a:xfrm>
                <a:off x="993895" y="5390804"/>
                <a:ext cx="165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5" name="Freihand 64">
                <a:extLst>
                  <a:ext uri="{FF2B5EF4-FFF2-40B4-BE49-F238E27FC236}">
                    <a16:creationId xmlns:a16="http://schemas.microsoft.com/office/drawing/2014/main" id="{5A042254-5BBE-B442-C53F-43BA414897B8}"/>
                  </a:ext>
                </a:extLst>
              </p14:cNvPr>
              <p14:cNvContentPartPr/>
              <p14:nvPr/>
            </p14:nvContentPartPr>
            <p14:xfrm>
              <a:off x="1157695" y="5304044"/>
              <a:ext cx="66960" cy="167400"/>
            </p14:xfrm>
          </p:contentPart>
        </mc:Choice>
        <mc:Fallback xmlns="">
          <p:pic>
            <p:nvPicPr>
              <p:cNvPr id="65" name="Freihand 64">
                <a:extLst>
                  <a:ext uri="{FF2B5EF4-FFF2-40B4-BE49-F238E27FC236}">
                    <a16:creationId xmlns:a16="http://schemas.microsoft.com/office/drawing/2014/main" id="{5A042254-5BBE-B442-C53F-43BA414897B8}"/>
                  </a:ext>
                </a:extLst>
              </p:cNvPr>
              <p:cNvPicPr/>
              <p:nvPr/>
            </p:nvPicPr>
            <p:blipFill>
              <a:blip r:embed="rId59"/>
              <a:stretch>
                <a:fillRect/>
              </a:stretch>
            </p:blipFill>
            <p:spPr>
              <a:xfrm>
                <a:off x="1153375" y="5299724"/>
                <a:ext cx="75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Freihand 65">
                <a:extLst>
                  <a:ext uri="{FF2B5EF4-FFF2-40B4-BE49-F238E27FC236}">
                    <a16:creationId xmlns:a16="http://schemas.microsoft.com/office/drawing/2014/main" id="{D745AB50-47C5-C4E7-B579-7D896B6141D6}"/>
                  </a:ext>
                </a:extLst>
              </p14:cNvPr>
              <p14:cNvContentPartPr/>
              <p14:nvPr/>
            </p14:nvContentPartPr>
            <p14:xfrm>
              <a:off x="235735" y="5513924"/>
              <a:ext cx="5400" cy="265320"/>
            </p14:xfrm>
          </p:contentPart>
        </mc:Choice>
        <mc:Fallback xmlns="">
          <p:pic>
            <p:nvPicPr>
              <p:cNvPr id="66" name="Freihand 65">
                <a:extLst>
                  <a:ext uri="{FF2B5EF4-FFF2-40B4-BE49-F238E27FC236}">
                    <a16:creationId xmlns:a16="http://schemas.microsoft.com/office/drawing/2014/main" id="{D745AB50-47C5-C4E7-B579-7D896B6141D6}"/>
                  </a:ext>
                </a:extLst>
              </p:cNvPr>
              <p:cNvPicPr/>
              <p:nvPr/>
            </p:nvPicPr>
            <p:blipFill>
              <a:blip r:embed="rId61"/>
              <a:stretch>
                <a:fillRect/>
              </a:stretch>
            </p:blipFill>
            <p:spPr>
              <a:xfrm>
                <a:off x="231415" y="5509604"/>
                <a:ext cx="140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7" name="Freihand 66">
                <a:extLst>
                  <a:ext uri="{FF2B5EF4-FFF2-40B4-BE49-F238E27FC236}">
                    <a16:creationId xmlns:a16="http://schemas.microsoft.com/office/drawing/2014/main" id="{677E7EE2-2694-6109-DDB0-355AB3FE05B0}"/>
                  </a:ext>
                </a:extLst>
              </p14:cNvPr>
              <p14:cNvContentPartPr/>
              <p14:nvPr/>
            </p14:nvContentPartPr>
            <p14:xfrm>
              <a:off x="224575" y="5364524"/>
              <a:ext cx="380520" cy="404640"/>
            </p14:xfrm>
          </p:contentPart>
        </mc:Choice>
        <mc:Fallback xmlns="">
          <p:pic>
            <p:nvPicPr>
              <p:cNvPr id="67" name="Freihand 66">
                <a:extLst>
                  <a:ext uri="{FF2B5EF4-FFF2-40B4-BE49-F238E27FC236}">
                    <a16:creationId xmlns:a16="http://schemas.microsoft.com/office/drawing/2014/main" id="{677E7EE2-2694-6109-DDB0-355AB3FE05B0}"/>
                  </a:ext>
                </a:extLst>
              </p:cNvPr>
              <p:cNvPicPr/>
              <p:nvPr/>
            </p:nvPicPr>
            <p:blipFill>
              <a:blip r:embed="rId63"/>
              <a:stretch>
                <a:fillRect/>
              </a:stretch>
            </p:blipFill>
            <p:spPr>
              <a:xfrm>
                <a:off x="220255" y="5360204"/>
                <a:ext cx="3891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8" name="Freihand 67">
                <a:extLst>
                  <a:ext uri="{FF2B5EF4-FFF2-40B4-BE49-F238E27FC236}">
                    <a16:creationId xmlns:a16="http://schemas.microsoft.com/office/drawing/2014/main" id="{00125CFD-AC75-35F1-A5AA-786C87BCE6B0}"/>
                  </a:ext>
                </a:extLst>
              </p14:cNvPr>
              <p14:cNvContentPartPr/>
              <p14:nvPr/>
            </p14:nvContentPartPr>
            <p14:xfrm>
              <a:off x="600055" y="5437964"/>
              <a:ext cx="97560" cy="121680"/>
            </p14:xfrm>
          </p:contentPart>
        </mc:Choice>
        <mc:Fallback xmlns="">
          <p:pic>
            <p:nvPicPr>
              <p:cNvPr id="68" name="Freihand 67">
                <a:extLst>
                  <a:ext uri="{FF2B5EF4-FFF2-40B4-BE49-F238E27FC236}">
                    <a16:creationId xmlns:a16="http://schemas.microsoft.com/office/drawing/2014/main" id="{00125CFD-AC75-35F1-A5AA-786C87BCE6B0}"/>
                  </a:ext>
                </a:extLst>
              </p:cNvPr>
              <p:cNvPicPr/>
              <p:nvPr/>
            </p:nvPicPr>
            <p:blipFill>
              <a:blip r:embed="rId65"/>
              <a:stretch>
                <a:fillRect/>
              </a:stretch>
            </p:blipFill>
            <p:spPr>
              <a:xfrm>
                <a:off x="595735" y="5433644"/>
                <a:ext cx="106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9" name="Freihand 68">
                <a:extLst>
                  <a:ext uri="{FF2B5EF4-FFF2-40B4-BE49-F238E27FC236}">
                    <a16:creationId xmlns:a16="http://schemas.microsoft.com/office/drawing/2014/main" id="{8B820BDC-0680-608B-2D20-F1C91123C2B6}"/>
                  </a:ext>
                </a:extLst>
              </p14:cNvPr>
              <p14:cNvContentPartPr/>
              <p14:nvPr/>
            </p14:nvContentPartPr>
            <p14:xfrm>
              <a:off x="717415" y="5390804"/>
              <a:ext cx="34560" cy="37440"/>
            </p14:xfrm>
          </p:contentPart>
        </mc:Choice>
        <mc:Fallback xmlns="">
          <p:pic>
            <p:nvPicPr>
              <p:cNvPr id="69" name="Freihand 68">
                <a:extLst>
                  <a:ext uri="{FF2B5EF4-FFF2-40B4-BE49-F238E27FC236}">
                    <a16:creationId xmlns:a16="http://schemas.microsoft.com/office/drawing/2014/main" id="{8B820BDC-0680-608B-2D20-F1C91123C2B6}"/>
                  </a:ext>
                </a:extLst>
              </p:cNvPr>
              <p:cNvPicPr/>
              <p:nvPr/>
            </p:nvPicPr>
            <p:blipFill>
              <a:blip r:embed="rId67"/>
              <a:stretch>
                <a:fillRect/>
              </a:stretch>
            </p:blipFill>
            <p:spPr>
              <a:xfrm>
                <a:off x="713095" y="5386484"/>
                <a:ext cx="43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0" name="Freihand 69">
                <a:extLst>
                  <a:ext uri="{FF2B5EF4-FFF2-40B4-BE49-F238E27FC236}">
                    <a16:creationId xmlns:a16="http://schemas.microsoft.com/office/drawing/2014/main" id="{7DEBB650-5E11-775C-A8DC-66CA371501EA}"/>
                  </a:ext>
                </a:extLst>
              </p14:cNvPr>
              <p14:cNvContentPartPr/>
              <p14:nvPr/>
            </p14:nvContentPartPr>
            <p14:xfrm>
              <a:off x="301615" y="5863484"/>
              <a:ext cx="192960" cy="137520"/>
            </p14:xfrm>
          </p:contentPart>
        </mc:Choice>
        <mc:Fallback xmlns="">
          <p:pic>
            <p:nvPicPr>
              <p:cNvPr id="70" name="Freihand 69">
                <a:extLst>
                  <a:ext uri="{FF2B5EF4-FFF2-40B4-BE49-F238E27FC236}">
                    <a16:creationId xmlns:a16="http://schemas.microsoft.com/office/drawing/2014/main" id="{7DEBB650-5E11-775C-A8DC-66CA371501EA}"/>
                  </a:ext>
                </a:extLst>
              </p:cNvPr>
              <p:cNvPicPr/>
              <p:nvPr/>
            </p:nvPicPr>
            <p:blipFill>
              <a:blip r:embed="rId69"/>
              <a:stretch>
                <a:fillRect/>
              </a:stretch>
            </p:blipFill>
            <p:spPr>
              <a:xfrm>
                <a:off x="297295" y="5859164"/>
                <a:ext cx="201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Freihand 73">
                <a:extLst>
                  <a:ext uri="{FF2B5EF4-FFF2-40B4-BE49-F238E27FC236}">
                    <a16:creationId xmlns:a16="http://schemas.microsoft.com/office/drawing/2014/main" id="{587A4868-EB7B-3C47-91E0-BC55CEB10D10}"/>
                  </a:ext>
                </a:extLst>
              </p14:cNvPr>
              <p14:cNvContentPartPr/>
              <p14:nvPr/>
            </p14:nvContentPartPr>
            <p14:xfrm>
              <a:off x="503935" y="5768084"/>
              <a:ext cx="128160" cy="212400"/>
            </p14:xfrm>
          </p:contentPart>
        </mc:Choice>
        <mc:Fallback xmlns="">
          <p:pic>
            <p:nvPicPr>
              <p:cNvPr id="74" name="Freihand 73">
                <a:extLst>
                  <a:ext uri="{FF2B5EF4-FFF2-40B4-BE49-F238E27FC236}">
                    <a16:creationId xmlns:a16="http://schemas.microsoft.com/office/drawing/2014/main" id="{587A4868-EB7B-3C47-91E0-BC55CEB10D10}"/>
                  </a:ext>
                </a:extLst>
              </p:cNvPr>
              <p:cNvPicPr/>
              <p:nvPr/>
            </p:nvPicPr>
            <p:blipFill>
              <a:blip r:embed="rId71"/>
              <a:stretch>
                <a:fillRect/>
              </a:stretch>
            </p:blipFill>
            <p:spPr>
              <a:xfrm>
                <a:off x="499615" y="5763764"/>
                <a:ext cx="1368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5" name="Freihand 74">
                <a:extLst>
                  <a:ext uri="{FF2B5EF4-FFF2-40B4-BE49-F238E27FC236}">
                    <a16:creationId xmlns:a16="http://schemas.microsoft.com/office/drawing/2014/main" id="{15660A63-7B5C-098A-A6DA-FBE70B5F52AD}"/>
                  </a:ext>
                </a:extLst>
              </p14:cNvPr>
              <p14:cNvContentPartPr/>
              <p14:nvPr/>
            </p14:nvContentPartPr>
            <p14:xfrm>
              <a:off x="592855" y="5660444"/>
              <a:ext cx="113760" cy="147960"/>
            </p14:xfrm>
          </p:contentPart>
        </mc:Choice>
        <mc:Fallback xmlns="">
          <p:pic>
            <p:nvPicPr>
              <p:cNvPr id="75" name="Freihand 74">
                <a:extLst>
                  <a:ext uri="{FF2B5EF4-FFF2-40B4-BE49-F238E27FC236}">
                    <a16:creationId xmlns:a16="http://schemas.microsoft.com/office/drawing/2014/main" id="{15660A63-7B5C-098A-A6DA-FBE70B5F52AD}"/>
                  </a:ext>
                </a:extLst>
              </p:cNvPr>
              <p:cNvPicPr/>
              <p:nvPr/>
            </p:nvPicPr>
            <p:blipFill>
              <a:blip r:embed="rId73"/>
              <a:stretch>
                <a:fillRect/>
              </a:stretch>
            </p:blipFill>
            <p:spPr>
              <a:xfrm>
                <a:off x="588535" y="5656124"/>
                <a:ext cx="122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6" name="Freihand 75">
                <a:extLst>
                  <a:ext uri="{FF2B5EF4-FFF2-40B4-BE49-F238E27FC236}">
                    <a16:creationId xmlns:a16="http://schemas.microsoft.com/office/drawing/2014/main" id="{707F5840-BEA6-84A8-158A-1C0670713797}"/>
                  </a:ext>
                </a:extLst>
              </p14:cNvPr>
              <p14:cNvContentPartPr/>
              <p14:nvPr/>
            </p14:nvContentPartPr>
            <p14:xfrm>
              <a:off x="731095" y="5538044"/>
              <a:ext cx="35640" cy="216000"/>
            </p14:xfrm>
          </p:contentPart>
        </mc:Choice>
        <mc:Fallback xmlns="">
          <p:pic>
            <p:nvPicPr>
              <p:cNvPr id="76" name="Freihand 75">
                <a:extLst>
                  <a:ext uri="{FF2B5EF4-FFF2-40B4-BE49-F238E27FC236}">
                    <a16:creationId xmlns:a16="http://schemas.microsoft.com/office/drawing/2014/main" id="{707F5840-BEA6-84A8-158A-1C0670713797}"/>
                  </a:ext>
                </a:extLst>
              </p:cNvPr>
              <p:cNvPicPr/>
              <p:nvPr/>
            </p:nvPicPr>
            <p:blipFill>
              <a:blip r:embed="rId75"/>
              <a:stretch>
                <a:fillRect/>
              </a:stretch>
            </p:blipFill>
            <p:spPr>
              <a:xfrm>
                <a:off x="726775" y="5533724"/>
                <a:ext cx="44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7" name="Freihand 76">
                <a:extLst>
                  <a:ext uri="{FF2B5EF4-FFF2-40B4-BE49-F238E27FC236}">
                    <a16:creationId xmlns:a16="http://schemas.microsoft.com/office/drawing/2014/main" id="{02B2399C-BA1B-050C-1E9F-C806689370FF}"/>
                  </a:ext>
                </a:extLst>
              </p14:cNvPr>
              <p14:cNvContentPartPr/>
              <p14:nvPr/>
            </p14:nvContentPartPr>
            <p14:xfrm>
              <a:off x="744055" y="5534444"/>
              <a:ext cx="126720" cy="177480"/>
            </p14:xfrm>
          </p:contentPart>
        </mc:Choice>
        <mc:Fallback xmlns="">
          <p:pic>
            <p:nvPicPr>
              <p:cNvPr id="77" name="Freihand 76">
                <a:extLst>
                  <a:ext uri="{FF2B5EF4-FFF2-40B4-BE49-F238E27FC236}">
                    <a16:creationId xmlns:a16="http://schemas.microsoft.com/office/drawing/2014/main" id="{02B2399C-BA1B-050C-1E9F-C806689370FF}"/>
                  </a:ext>
                </a:extLst>
              </p:cNvPr>
              <p:cNvPicPr/>
              <p:nvPr/>
            </p:nvPicPr>
            <p:blipFill>
              <a:blip r:embed="rId77"/>
              <a:stretch>
                <a:fillRect/>
              </a:stretch>
            </p:blipFill>
            <p:spPr>
              <a:xfrm>
                <a:off x="739735" y="5530124"/>
                <a:ext cx="135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9" name="Freihand 78">
                <a:extLst>
                  <a:ext uri="{FF2B5EF4-FFF2-40B4-BE49-F238E27FC236}">
                    <a16:creationId xmlns:a16="http://schemas.microsoft.com/office/drawing/2014/main" id="{A5CA8C47-B5AB-8B60-E505-1B014B96E644}"/>
                  </a:ext>
                </a:extLst>
              </p14:cNvPr>
              <p14:cNvContentPartPr/>
              <p14:nvPr/>
            </p14:nvContentPartPr>
            <p14:xfrm>
              <a:off x="1843135" y="3935684"/>
              <a:ext cx="1989720" cy="1287000"/>
            </p14:xfrm>
          </p:contentPart>
        </mc:Choice>
        <mc:Fallback xmlns="">
          <p:pic>
            <p:nvPicPr>
              <p:cNvPr id="79" name="Freihand 78">
                <a:extLst>
                  <a:ext uri="{FF2B5EF4-FFF2-40B4-BE49-F238E27FC236}">
                    <a16:creationId xmlns:a16="http://schemas.microsoft.com/office/drawing/2014/main" id="{A5CA8C47-B5AB-8B60-E505-1B014B96E644}"/>
                  </a:ext>
                </a:extLst>
              </p:cNvPr>
              <p:cNvPicPr/>
              <p:nvPr/>
            </p:nvPicPr>
            <p:blipFill>
              <a:blip r:embed="rId79"/>
              <a:stretch>
                <a:fillRect/>
              </a:stretch>
            </p:blipFill>
            <p:spPr>
              <a:xfrm>
                <a:off x="1838815" y="3931364"/>
                <a:ext cx="1998360" cy="129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55AD684A-6034-522F-999E-5CCC2F1DAD0D}"/>
                  </a:ext>
                </a:extLst>
              </p14:cNvPr>
              <p14:cNvContentPartPr/>
              <p14:nvPr/>
            </p14:nvContentPartPr>
            <p14:xfrm>
              <a:off x="3455215" y="5215484"/>
              <a:ext cx="117360" cy="277200"/>
            </p14:xfrm>
          </p:contentPart>
        </mc:Choice>
        <mc:Fallback xmlns="">
          <p:pic>
            <p:nvPicPr>
              <p:cNvPr id="81" name="Freihand 80">
                <a:extLst>
                  <a:ext uri="{FF2B5EF4-FFF2-40B4-BE49-F238E27FC236}">
                    <a16:creationId xmlns:a16="http://schemas.microsoft.com/office/drawing/2014/main" id="{55AD684A-6034-522F-999E-5CCC2F1DAD0D}"/>
                  </a:ext>
                </a:extLst>
              </p:cNvPr>
              <p:cNvPicPr/>
              <p:nvPr/>
            </p:nvPicPr>
            <p:blipFill>
              <a:blip r:embed="rId81"/>
              <a:stretch>
                <a:fillRect/>
              </a:stretch>
            </p:blipFill>
            <p:spPr>
              <a:xfrm>
                <a:off x="3450895" y="5211164"/>
                <a:ext cx="1260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012FF08E-A0CF-DF97-4E7B-C2C0B3968393}"/>
                  </a:ext>
                </a:extLst>
              </p14:cNvPr>
              <p14:cNvContentPartPr/>
              <p14:nvPr/>
            </p14:nvContentPartPr>
            <p14:xfrm>
              <a:off x="3598495" y="5158964"/>
              <a:ext cx="17280" cy="114120"/>
            </p14:xfrm>
          </p:contentPart>
        </mc:Choice>
        <mc:Fallback xmlns="">
          <p:pic>
            <p:nvPicPr>
              <p:cNvPr id="82" name="Freihand 81">
                <a:extLst>
                  <a:ext uri="{FF2B5EF4-FFF2-40B4-BE49-F238E27FC236}">
                    <a16:creationId xmlns:a16="http://schemas.microsoft.com/office/drawing/2014/main" id="{012FF08E-A0CF-DF97-4E7B-C2C0B3968393}"/>
                  </a:ext>
                </a:extLst>
              </p:cNvPr>
              <p:cNvPicPr/>
              <p:nvPr/>
            </p:nvPicPr>
            <p:blipFill>
              <a:blip r:embed="rId83"/>
              <a:stretch>
                <a:fillRect/>
              </a:stretch>
            </p:blipFill>
            <p:spPr>
              <a:xfrm>
                <a:off x="3594175" y="5154644"/>
                <a:ext cx="25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D80ECC60-C752-7467-B74E-E4079903175D}"/>
                  </a:ext>
                </a:extLst>
              </p14:cNvPr>
              <p14:cNvContentPartPr/>
              <p14:nvPr/>
            </p14:nvContentPartPr>
            <p14:xfrm>
              <a:off x="3563215" y="5140604"/>
              <a:ext cx="100440" cy="137160"/>
            </p14:xfrm>
          </p:contentPart>
        </mc:Choice>
        <mc:Fallback xmlns="">
          <p:pic>
            <p:nvPicPr>
              <p:cNvPr id="83" name="Freihand 82">
                <a:extLst>
                  <a:ext uri="{FF2B5EF4-FFF2-40B4-BE49-F238E27FC236}">
                    <a16:creationId xmlns:a16="http://schemas.microsoft.com/office/drawing/2014/main" id="{D80ECC60-C752-7467-B74E-E4079903175D}"/>
                  </a:ext>
                </a:extLst>
              </p:cNvPr>
              <p:cNvPicPr/>
              <p:nvPr/>
            </p:nvPicPr>
            <p:blipFill>
              <a:blip r:embed="rId85"/>
              <a:stretch>
                <a:fillRect/>
              </a:stretch>
            </p:blipFill>
            <p:spPr>
              <a:xfrm>
                <a:off x="3558895" y="5136284"/>
                <a:ext cx="109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 name="Freihand 83">
                <a:extLst>
                  <a:ext uri="{FF2B5EF4-FFF2-40B4-BE49-F238E27FC236}">
                    <a16:creationId xmlns:a16="http://schemas.microsoft.com/office/drawing/2014/main" id="{CF355396-D91C-772C-FC23-3D9A06B6FE4C}"/>
                  </a:ext>
                </a:extLst>
              </p14:cNvPr>
              <p14:cNvContentPartPr/>
              <p14:nvPr/>
            </p14:nvContentPartPr>
            <p14:xfrm>
              <a:off x="3178735" y="5593484"/>
              <a:ext cx="30600" cy="188280"/>
            </p14:xfrm>
          </p:contentPart>
        </mc:Choice>
        <mc:Fallback xmlns="">
          <p:pic>
            <p:nvPicPr>
              <p:cNvPr id="84" name="Freihand 83">
                <a:extLst>
                  <a:ext uri="{FF2B5EF4-FFF2-40B4-BE49-F238E27FC236}">
                    <a16:creationId xmlns:a16="http://schemas.microsoft.com/office/drawing/2014/main" id="{CF355396-D91C-772C-FC23-3D9A06B6FE4C}"/>
                  </a:ext>
                </a:extLst>
              </p:cNvPr>
              <p:cNvPicPr/>
              <p:nvPr/>
            </p:nvPicPr>
            <p:blipFill>
              <a:blip r:embed="rId87"/>
              <a:stretch>
                <a:fillRect/>
              </a:stretch>
            </p:blipFill>
            <p:spPr>
              <a:xfrm>
                <a:off x="3174415" y="5589164"/>
                <a:ext cx="39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5" name="Freihand 84">
                <a:extLst>
                  <a:ext uri="{FF2B5EF4-FFF2-40B4-BE49-F238E27FC236}">
                    <a16:creationId xmlns:a16="http://schemas.microsoft.com/office/drawing/2014/main" id="{11931B19-092B-3237-CC5F-4AA93F5A41E7}"/>
                  </a:ext>
                </a:extLst>
              </p14:cNvPr>
              <p14:cNvContentPartPr/>
              <p14:nvPr/>
            </p14:nvContentPartPr>
            <p14:xfrm>
              <a:off x="3196015" y="5611844"/>
              <a:ext cx="267120" cy="191520"/>
            </p14:xfrm>
          </p:contentPart>
        </mc:Choice>
        <mc:Fallback xmlns="">
          <p:pic>
            <p:nvPicPr>
              <p:cNvPr id="85" name="Freihand 84">
                <a:extLst>
                  <a:ext uri="{FF2B5EF4-FFF2-40B4-BE49-F238E27FC236}">
                    <a16:creationId xmlns:a16="http://schemas.microsoft.com/office/drawing/2014/main" id="{11931B19-092B-3237-CC5F-4AA93F5A41E7}"/>
                  </a:ext>
                </a:extLst>
              </p:cNvPr>
              <p:cNvPicPr/>
              <p:nvPr/>
            </p:nvPicPr>
            <p:blipFill>
              <a:blip r:embed="rId89"/>
              <a:stretch>
                <a:fillRect/>
              </a:stretch>
            </p:blipFill>
            <p:spPr>
              <a:xfrm>
                <a:off x="3191695" y="5607524"/>
                <a:ext cx="275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6" name="Freihand 85">
                <a:extLst>
                  <a:ext uri="{FF2B5EF4-FFF2-40B4-BE49-F238E27FC236}">
                    <a16:creationId xmlns:a16="http://schemas.microsoft.com/office/drawing/2014/main" id="{8F588146-EE1A-FE78-9D25-D49AD920275E}"/>
                  </a:ext>
                </a:extLst>
              </p14:cNvPr>
              <p14:cNvContentPartPr/>
              <p14:nvPr/>
            </p14:nvContentPartPr>
            <p14:xfrm>
              <a:off x="3405535" y="5576564"/>
              <a:ext cx="6480" cy="10080"/>
            </p14:xfrm>
          </p:contentPart>
        </mc:Choice>
        <mc:Fallback xmlns="">
          <p:pic>
            <p:nvPicPr>
              <p:cNvPr id="86" name="Freihand 85">
                <a:extLst>
                  <a:ext uri="{FF2B5EF4-FFF2-40B4-BE49-F238E27FC236}">
                    <a16:creationId xmlns:a16="http://schemas.microsoft.com/office/drawing/2014/main" id="{8F588146-EE1A-FE78-9D25-D49AD920275E}"/>
                  </a:ext>
                </a:extLst>
              </p:cNvPr>
              <p:cNvPicPr/>
              <p:nvPr/>
            </p:nvPicPr>
            <p:blipFill>
              <a:blip r:embed="rId91"/>
              <a:stretch>
                <a:fillRect/>
              </a:stretch>
            </p:blipFill>
            <p:spPr>
              <a:xfrm>
                <a:off x="3401215" y="5572244"/>
                <a:ext cx="1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7" name="Freihand 86">
                <a:extLst>
                  <a:ext uri="{FF2B5EF4-FFF2-40B4-BE49-F238E27FC236}">
                    <a16:creationId xmlns:a16="http://schemas.microsoft.com/office/drawing/2014/main" id="{F8F74C77-EED5-EC16-0FE6-ADC6041EFEDE}"/>
                  </a:ext>
                </a:extLst>
              </p14:cNvPr>
              <p14:cNvContentPartPr/>
              <p14:nvPr/>
            </p14:nvContentPartPr>
            <p14:xfrm>
              <a:off x="3450895" y="5533724"/>
              <a:ext cx="153720" cy="200160"/>
            </p14:xfrm>
          </p:contentPart>
        </mc:Choice>
        <mc:Fallback xmlns="">
          <p:pic>
            <p:nvPicPr>
              <p:cNvPr id="87" name="Freihand 86">
                <a:extLst>
                  <a:ext uri="{FF2B5EF4-FFF2-40B4-BE49-F238E27FC236}">
                    <a16:creationId xmlns:a16="http://schemas.microsoft.com/office/drawing/2014/main" id="{F8F74C77-EED5-EC16-0FE6-ADC6041EFEDE}"/>
                  </a:ext>
                </a:extLst>
              </p:cNvPr>
              <p:cNvPicPr/>
              <p:nvPr/>
            </p:nvPicPr>
            <p:blipFill>
              <a:blip r:embed="rId93"/>
              <a:stretch>
                <a:fillRect/>
              </a:stretch>
            </p:blipFill>
            <p:spPr>
              <a:xfrm>
                <a:off x="3446575" y="5529404"/>
                <a:ext cx="162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8" name="Freihand 87">
                <a:extLst>
                  <a:ext uri="{FF2B5EF4-FFF2-40B4-BE49-F238E27FC236}">
                    <a16:creationId xmlns:a16="http://schemas.microsoft.com/office/drawing/2014/main" id="{805769C4-3E89-A7DE-6185-D5CE25E3C24F}"/>
                  </a:ext>
                </a:extLst>
              </p14:cNvPr>
              <p14:cNvContentPartPr/>
              <p14:nvPr/>
            </p14:nvContentPartPr>
            <p14:xfrm>
              <a:off x="3633775" y="5599964"/>
              <a:ext cx="51480" cy="26640"/>
            </p14:xfrm>
          </p:contentPart>
        </mc:Choice>
        <mc:Fallback xmlns="">
          <p:pic>
            <p:nvPicPr>
              <p:cNvPr id="88" name="Freihand 87">
                <a:extLst>
                  <a:ext uri="{FF2B5EF4-FFF2-40B4-BE49-F238E27FC236}">
                    <a16:creationId xmlns:a16="http://schemas.microsoft.com/office/drawing/2014/main" id="{805769C4-3E89-A7DE-6185-D5CE25E3C24F}"/>
                  </a:ext>
                </a:extLst>
              </p:cNvPr>
              <p:cNvPicPr/>
              <p:nvPr/>
            </p:nvPicPr>
            <p:blipFill>
              <a:blip r:embed="rId95"/>
              <a:stretch>
                <a:fillRect/>
              </a:stretch>
            </p:blipFill>
            <p:spPr>
              <a:xfrm>
                <a:off x="3629455" y="5595644"/>
                <a:ext cx="60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9" name="Freihand 88">
                <a:extLst>
                  <a:ext uri="{FF2B5EF4-FFF2-40B4-BE49-F238E27FC236}">
                    <a16:creationId xmlns:a16="http://schemas.microsoft.com/office/drawing/2014/main" id="{093C8740-CBC0-2FE3-22AA-30D8432AB67B}"/>
                  </a:ext>
                </a:extLst>
              </p14:cNvPr>
              <p14:cNvContentPartPr/>
              <p14:nvPr/>
            </p14:nvContentPartPr>
            <p14:xfrm>
              <a:off x="3277735" y="5890124"/>
              <a:ext cx="109080" cy="133560"/>
            </p14:xfrm>
          </p:contentPart>
        </mc:Choice>
        <mc:Fallback xmlns="">
          <p:pic>
            <p:nvPicPr>
              <p:cNvPr id="89" name="Freihand 88">
                <a:extLst>
                  <a:ext uri="{FF2B5EF4-FFF2-40B4-BE49-F238E27FC236}">
                    <a16:creationId xmlns:a16="http://schemas.microsoft.com/office/drawing/2014/main" id="{093C8740-CBC0-2FE3-22AA-30D8432AB67B}"/>
                  </a:ext>
                </a:extLst>
              </p:cNvPr>
              <p:cNvPicPr/>
              <p:nvPr/>
            </p:nvPicPr>
            <p:blipFill>
              <a:blip r:embed="rId97"/>
              <a:stretch>
                <a:fillRect/>
              </a:stretch>
            </p:blipFill>
            <p:spPr>
              <a:xfrm>
                <a:off x="3273415" y="5885804"/>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0" name="Freihand 89">
                <a:extLst>
                  <a:ext uri="{FF2B5EF4-FFF2-40B4-BE49-F238E27FC236}">
                    <a16:creationId xmlns:a16="http://schemas.microsoft.com/office/drawing/2014/main" id="{830B8EBB-5804-1A42-B206-D7080831D41F}"/>
                  </a:ext>
                </a:extLst>
              </p14:cNvPr>
              <p14:cNvContentPartPr/>
              <p14:nvPr/>
            </p14:nvContentPartPr>
            <p14:xfrm>
              <a:off x="3413815" y="5882204"/>
              <a:ext cx="32400" cy="81720"/>
            </p14:xfrm>
          </p:contentPart>
        </mc:Choice>
        <mc:Fallback xmlns="">
          <p:pic>
            <p:nvPicPr>
              <p:cNvPr id="90" name="Freihand 89">
                <a:extLst>
                  <a:ext uri="{FF2B5EF4-FFF2-40B4-BE49-F238E27FC236}">
                    <a16:creationId xmlns:a16="http://schemas.microsoft.com/office/drawing/2014/main" id="{830B8EBB-5804-1A42-B206-D7080831D41F}"/>
                  </a:ext>
                </a:extLst>
              </p:cNvPr>
              <p:cNvPicPr/>
              <p:nvPr/>
            </p:nvPicPr>
            <p:blipFill>
              <a:blip r:embed="rId99"/>
              <a:stretch>
                <a:fillRect/>
              </a:stretch>
            </p:blipFill>
            <p:spPr>
              <a:xfrm>
                <a:off x="3409495" y="5877884"/>
                <a:ext cx="41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 name="Freihand 90">
                <a:extLst>
                  <a:ext uri="{FF2B5EF4-FFF2-40B4-BE49-F238E27FC236}">
                    <a16:creationId xmlns:a16="http://schemas.microsoft.com/office/drawing/2014/main" id="{4C342695-DDF1-F3D0-6A77-74566EF39FE8}"/>
                  </a:ext>
                </a:extLst>
              </p14:cNvPr>
              <p14:cNvContentPartPr/>
              <p14:nvPr/>
            </p14:nvContentPartPr>
            <p14:xfrm>
              <a:off x="3461335" y="5777804"/>
              <a:ext cx="74160" cy="159120"/>
            </p14:xfrm>
          </p:contentPart>
        </mc:Choice>
        <mc:Fallback xmlns="">
          <p:pic>
            <p:nvPicPr>
              <p:cNvPr id="91" name="Freihand 90">
                <a:extLst>
                  <a:ext uri="{FF2B5EF4-FFF2-40B4-BE49-F238E27FC236}">
                    <a16:creationId xmlns:a16="http://schemas.microsoft.com/office/drawing/2014/main" id="{4C342695-DDF1-F3D0-6A77-74566EF39FE8}"/>
                  </a:ext>
                </a:extLst>
              </p:cNvPr>
              <p:cNvPicPr/>
              <p:nvPr/>
            </p:nvPicPr>
            <p:blipFill>
              <a:blip r:embed="rId101"/>
              <a:stretch>
                <a:fillRect/>
              </a:stretch>
            </p:blipFill>
            <p:spPr>
              <a:xfrm>
                <a:off x="3457015" y="5773484"/>
                <a:ext cx="82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2" name="Freihand 91">
                <a:extLst>
                  <a:ext uri="{FF2B5EF4-FFF2-40B4-BE49-F238E27FC236}">
                    <a16:creationId xmlns:a16="http://schemas.microsoft.com/office/drawing/2014/main" id="{17773E7E-A38F-D77B-0173-29E062DCAE13}"/>
                  </a:ext>
                </a:extLst>
              </p14:cNvPr>
              <p14:cNvContentPartPr/>
              <p14:nvPr/>
            </p14:nvContentPartPr>
            <p14:xfrm>
              <a:off x="3529375" y="5747204"/>
              <a:ext cx="114480" cy="269280"/>
            </p14:xfrm>
          </p:contentPart>
        </mc:Choice>
        <mc:Fallback xmlns="">
          <p:pic>
            <p:nvPicPr>
              <p:cNvPr id="92" name="Freihand 91">
                <a:extLst>
                  <a:ext uri="{FF2B5EF4-FFF2-40B4-BE49-F238E27FC236}">
                    <a16:creationId xmlns:a16="http://schemas.microsoft.com/office/drawing/2014/main" id="{17773E7E-A38F-D77B-0173-29E062DCAE13}"/>
                  </a:ext>
                </a:extLst>
              </p:cNvPr>
              <p:cNvPicPr/>
              <p:nvPr/>
            </p:nvPicPr>
            <p:blipFill>
              <a:blip r:embed="rId103"/>
              <a:stretch>
                <a:fillRect/>
              </a:stretch>
            </p:blipFill>
            <p:spPr>
              <a:xfrm>
                <a:off x="3524695" y="5742884"/>
                <a:ext cx="1231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3" name="Freihand 92">
                <a:extLst>
                  <a:ext uri="{FF2B5EF4-FFF2-40B4-BE49-F238E27FC236}">
                    <a16:creationId xmlns:a16="http://schemas.microsoft.com/office/drawing/2014/main" id="{27935D03-8CCD-CAE6-EEE5-F9BAB9418D39}"/>
                  </a:ext>
                </a:extLst>
              </p14:cNvPr>
              <p14:cNvContentPartPr/>
              <p14:nvPr/>
            </p14:nvContentPartPr>
            <p14:xfrm>
              <a:off x="3652135" y="5778884"/>
              <a:ext cx="66600" cy="72720"/>
            </p14:xfrm>
          </p:contentPart>
        </mc:Choice>
        <mc:Fallback xmlns="">
          <p:pic>
            <p:nvPicPr>
              <p:cNvPr id="93" name="Freihand 92">
                <a:extLst>
                  <a:ext uri="{FF2B5EF4-FFF2-40B4-BE49-F238E27FC236}">
                    <a16:creationId xmlns:a16="http://schemas.microsoft.com/office/drawing/2014/main" id="{27935D03-8CCD-CAE6-EEE5-F9BAB9418D39}"/>
                  </a:ext>
                </a:extLst>
              </p:cNvPr>
              <p:cNvPicPr/>
              <p:nvPr/>
            </p:nvPicPr>
            <p:blipFill>
              <a:blip r:embed="rId105"/>
              <a:stretch>
                <a:fillRect/>
              </a:stretch>
            </p:blipFill>
            <p:spPr>
              <a:xfrm>
                <a:off x="3647815" y="5774564"/>
                <a:ext cx="75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4" name="Freihand 93">
                <a:extLst>
                  <a:ext uri="{FF2B5EF4-FFF2-40B4-BE49-F238E27FC236}">
                    <a16:creationId xmlns:a16="http://schemas.microsoft.com/office/drawing/2014/main" id="{4DD15D54-44AF-FCA4-A40C-EA25416FE84D}"/>
                  </a:ext>
                </a:extLst>
              </p14:cNvPr>
              <p14:cNvContentPartPr/>
              <p14:nvPr/>
            </p14:nvContentPartPr>
            <p14:xfrm>
              <a:off x="3726655" y="5694284"/>
              <a:ext cx="117720" cy="284760"/>
            </p14:xfrm>
          </p:contentPart>
        </mc:Choice>
        <mc:Fallback xmlns="">
          <p:pic>
            <p:nvPicPr>
              <p:cNvPr id="94" name="Freihand 93">
                <a:extLst>
                  <a:ext uri="{FF2B5EF4-FFF2-40B4-BE49-F238E27FC236}">
                    <a16:creationId xmlns:a16="http://schemas.microsoft.com/office/drawing/2014/main" id="{4DD15D54-44AF-FCA4-A40C-EA25416FE84D}"/>
                  </a:ext>
                </a:extLst>
              </p:cNvPr>
              <p:cNvPicPr/>
              <p:nvPr/>
            </p:nvPicPr>
            <p:blipFill>
              <a:blip r:embed="rId107"/>
              <a:stretch>
                <a:fillRect/>
              </a:stretch>
            </p:blipFill>
            <p:spPr>
              <a:xfrm>
                <a:off x="3722335" y="5689964"/>
                <a:ext cx="126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1" name="Freihand 100">
                <a:extLst>
                  <a:ext uri="{FF2B5EF4-FFF2-40B4-BE49-F238E27FC236}">
                    <a16:creationId xmlns:a16="http://schemas.microsoft.com/office/drawing/2014/main" id="{D3555C1A-3C5E-E968-915D-BCDBB99AB700}"/>
                  </a:ext>
                </a:extLst>
              </p14:cNvPr>
              <p14:cNvContentPartPr/>
              <p14:nvPr/>
            </p14:nvContentPartPr>
            <p14:xfrm>
              <a:off x="4039855" y="4402964"/>
              <a:ext cx="102600" cy="165960"/>
            </p14:xfrm>
          </p:contentPart>
        </mc:Choice>
        <mc:Fallback xmlns="">
          <p:pic>
            <p:nvPicPr>
              <p:cNvPr id="101" name="Freihand 100">
                <a:extLst>
                  <a:ext uri="{FF2B5EF4-FFF2-40B4-BE49-F238E27FC236}">
                    <a16:creationId xmlns:a16="http://schemas.microsoft.com/office/drawing/2014/main" id="{D3555C1A-3C5E-E968-915D-BCDBB99AB700}"/>
                  </a:ext>
                </a:extLst>
              </p:cNvPr>
              <p:cNvPicPr/>
              <p:nvPr/>
            </p:nvPicPr>
            <p:blipFill>
              <a:blip r:embed="rId109"/>
              <a:stretch>
                <a:fillRect/>
              </a:stretch>
            </p:blipFill>
            <p:spPr>
              <a:xfrm>
                <a:off x="4035535" y="4398644"/>
                <a:ext cx="111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2" name="Freihand 101">
                <a:extLst>
                  <a:ext uri="{FF2B5EF4-FFF2-40B4-BE49-F238E27FC236}">
                    <a16:creationId xmlns:a16="http://schemas.microsoft.com/office/drawing/2014/main" id="{983C111C-CEAD-70C3-1E96-7CB79B241601}"/>
                  </a:ext>
                </a:extLst>
              </p14:cNvPr>
              <p14:cNvContentPartPr/>
              <p14:nvPr/>
            </p14:nvContentPartPr>
            <p14:xfrm>
              <a:off x="4116535" y="4323044"/>
              <a:ext cx="71640" cy="136800"/>
            </p14:xfrm>
          </p:contentPart>
        </mc:Choice>
        <mc:Fallback xmlns="">
          <p:pic>
            <p:nvPicPr>
              <p:cNvPr id="102" name="Freihand 101">
                <a:extLst>
                  <a:ext uri="{FF2B5EF4-FFF2-40B4-BE49-F238E27FC236}">
                    <a16:creationId xmlns:a16="http://schemas.microsoft.com/office/drawing/2014/main" id="{983C111C-CEAD-70C3-1E96-7CB79B241601}"/>
                  </a:ext>
                </a:extLst>
              </p:cNvPr>
              <p:cNvPicPr/>
              <p:nvPr/>
            </p:nvPicPr>
            <p:blipFill>
              <a:blip r:embed="rId111"/>
              <a:stretch>
                <a:fillRect/>
              </a:stretch>
            </p:blipFill>
            <p:spPr>
              <a:xfrm>
                <a:off x="4112215" y="4318724"/>
                <a:ext cx="80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6" name="Freihand 95">
                <a:extLst>
                  <a:ext uri="{FF2B5EF4-FFF2-40B4-BE49-F238E27FC236}">
                    <a16:creationId xmlns:a16="http://schemas.microsoft.com/office/drawing/2014/main" id="{8632A683-A9A6-4651-E31F-1A0E69BC4511}"/>
                  </a:ext>
                </a:extLst>
              </p14:cNvPr>
              <p14:cNvContentPartPr/>
              <p14:nvPr/>
            </p14:nvContentPartPr>
            <p14:xfrm>
              <a:off x="2970295" y="4635884"/>
              <a:ext cx="102960" cy="10800"/>
            </p14:xfrm>
          </p:contentPart>
        </mc:Choice>
        <mc:Fallback xmlns="">
          <p:pic>
            <p:nvPicPr>
              <p:cNvPr id="96" name="Freihand 95">
                <a:extLst>
                  <a:ext uri="{FF2B5EF4-FFF2-40B4-BE49-F238E27FC236}">
                    <a16:creationId xmlns:a16="http://schemas.microsoft.com/office/drawing/2014/main" id="{8632A683-A9A6-4651-E31F-1A0E69BC4511}"/>
                  </a:ext>
                </a:extLst>
              </p:cNvPr>
              <p:cNvPicPr/>
              <p:nvPr/>
            </p:nvPicPr>
            <p:blipFill>
              <a:blip r:embed="rId113"/>
              <a:stretch>
                <a:fillRect/>
              </a:stretch>
            </p:blipFill>
            <p:spPr>
              <a:xfrm>
                <a:off x="2965975" y="4631564"/>
                <a:ext cx="111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7" name="Freihand 96">
                <a:extLst>
                  <a:ext uri="{FF2B5EF4-FFF2-40B4-BE49-F238E27FC236}">
                    <a16:creationId xmlns:a16="http://schemas.microsoft.com/office/drawing/2014/main" id="{307AA72E-5DE2-D984-1EC6-180463322510}"/>
                  </a:ext>
                </a:extLst>
              </p14:cNvPr>
              <p14:cNvContentPartPr/>
              <p14:nvPr/>
            </p14:nvContentPartPr>
            <p14:xfrm>
              <a:off x="3227335" y="4608884"/>
              <a:ext cx="405000" cy="18360"/>
            </p14:xfrm>
          </p:contentPart>
        </mc:Choice>
        <mc:Fallback xmlns="">
          <p:pic>
            <p:nvPicPr>
              <p:cNvPr id="97" name="Freihand 96">
                <a:extLst>
                  <a:ext uri="{FF2B5EF4-FFF2-40B4-BE49-F238E27FC236}">
                    <a16:creationId xmlns:a16="http://schemas.microsoft.com/office/drawing/2014/main" id="{307AA72E-5DE2-D984-1EC6-180463322510}"/>
                  </a:ext>
                </a:extLst>
              </p:cNvPr>
              <p:cNvPicPr/>
              <p:nvPr/>
            </p:nvPicPr>
            <p:blipFill>
              <a:blip r:embed="rId115"/>
              <a:stretch>
                <a:fillRect/>
              </a:stretch>
            </p:blipFill>
            <p:spPr>
              <a:xfrm>
                <a:off x="3223015" y="4604564"/>
                <a:ext cx="413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8" name="Freihand 97">
                <a:extLst>
                  <a:ext uri="{FF2B5EF4-FFF2-40B4-BE49-F238E27FC236}">
                    <a16:creationId xmlns:a16="http://schemas.microsoft.com/office/drawing/2014/main" id="{C4EBCF5E-22E2-FA88-D2C2-6203A0A54381}"/>
                  </a:ext>
                </a:extLst>
              </p14:cNvPr>
              <p14:cNvContentPartPr/>
              <p14:nvPr/>
            </p14:nvContentPartPr>
            <p14:xfrm>
              <a:off x="3774175" y="4618604"/>
              <a:ext cx="355320" cy="30240"/>
            </p14:xfrm>
          </p:contentPart>
        </mc:Choice>
        <mc:Fallback xmlns="">
          <p:pic>
            <p:nvPicPr>
              <p:cNvPr id="98" name="Freihand 97">
                <a:extLst>
                  <a:ext uri="{FF2B5EF4-FFF2-40B4-BE49-F238E27FC236}">
                    <a16:creationId xmlns:a16="http://schemas.microsoft.com/office/drawing/2014/main" id="{C4EBCF5E-22E2-FA88-D2C2-6203A0A54381}"/>
                  </a:ext>
                </a:extLst>
              </p:cNvPr>
              <p:cNvPicPr/>
              <p:nvPr/>
            </p:nvPicPr>
            <p:blipFill>
              <a:blip r:embed="rId117"/>
              <a:stretch>
                <a:fillRect/>
              </a:stretch>
            </p:blipFill>
            <p:spPr>
              <a:xfrm>
                <a:off x="3769855" y="4614284"/>
                <a:ext cx="363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9" name="Freihand 98">
                <a:extLst>
                  <a:ext uri="{FF2B5EF4-FFF2-40B4-BE49-F238E27FC236}">
                    <a16:creationId xmlns:a16="http://schemas.microsoft.com/office/drawing/2014/main" id="{0C570696-D4AC-AFC3-32F6-E64ECB3E4973}"/>
                  </a:ext>
                </a:extLst>
              </p14:cNvPr>
              <p14:cNvContentPartPr/>
              <p14:nvPr/>
            </p14:nvContentPartPr>
            <p14:xfrm>
              <a:off x="4182775" y="4665764"/>
              <a:ext cx="86040" cy="12960"/>
            </p14:xfrm>
          </p:contentPart>
        </mc:Choice>
        <mc:Fallback xmlns="">
          <p:pic>
            <p:nvPicPr>
              <p:cNvPr id="99" name="Freihand 98">
                <a:extLst>
                  <a:ext uri="{FF2B5EF4-FFF2-40B4-BE49-F238E27FC236}">
                    <a16:creationId xmlns:a16="http://schemas.microsoft.com/office/drawing/2014/main" id="{0C570696-D4AC-AFC3-32F6-E64ECB3E4973}"/>
                  </a:ext>
                </a:extLst>
              </p:cNvPr>
              <p:cNvPicPr/>
              <p:nvPr/>
            </p:nvPicPr>
            <p:blipFill>
              <a:blip r:embed="rId119"/>
              <a:stretch>
                <a:fillRect/>
              </a:stretch>
            </p:blipFill>
            <p:spPr>
              <a:xfrm>
                <a:off x="4178455" y="4661444"/>
                <a:ext cx="94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4" name="Freihand 103">
                <a:extLst>
                  <a:ext uri="{FF2B5EF4-FFF2-40B4-BE49-F238E27FC236}">
                    <a16:creationId xmlns:a16="http://schemas.microsoft.com/office/drawing/2014/main" id="{677746F3-A860-D755-AFF6-51B338636143}"/>
                  </a:ext>
                </a:extLst>
              </p14:cNvPr>
              <p14:cNvContentPartPr/>
              <p14:nvPr/>
            </p14:nvContentPartPr>
            <p14:xfrm>
              <a:off x="4290775" y="4660004"/>
              <a:ext cx="72000" cy="7200"/>
            </p14:xfrm>
          </p:contentPart>
        </mc:Choice>
        <mc:Fallback xmlns="">
          <p:pic>
            <p:nvPicPr>
              <p:cNvPr id="104" name="Freihand 103">
                <a:extLst>
                  <a:ext uri="{FF2B5EF4-FFF2-40B4-BE49-F238E27FC236}">
                    <a16:creationId xmlns:a16="http://schemas.microsoft.com/office/drawing/2014/main" id="{677746F3-A860-D755-AFF6-51B338636143}"/>
                  </a:ext>
                </a:extLst>
              </p:cNvPr>
              <p:cNvPicPr/>
              <p:nvPr/>
            </p:nvPicPr>
            <p:blipFill>
              <a:blip r:embed="rId121"/>
              <a:stretch>
                <a:fillRect/>
              </a:stretch>
            </p:blipFill>
            <p:spPr>
              <a:xfrm>
                <a:off x="4286455" y="4655684"/>
                <a:ext cx="80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5" name="Freihand 104">
                <a:extLst>
                  <a:ext uri="{FF2B5EF4-FFF2-40B4-BE49-F238E27FC236}">
                    <a16:creationId xmlns:a16="http://schemas.microsoft.com/office/drawing/2014/main" id="{6AB5F9D3-3F73-F93D-8544-7C12BC1A86E2}"/>
                  </a:ext>
                </a:extLst>
              </p14:cNvPr>
              <p14:cNvContentPartPr/>
              <p14:nvPr/>
            </p14:nvContentPartPr>
            <p14:xfrm>
              <a:off x="4445215" y="4639844"/>
              <a:ext cx="119160" cy="26280"/>
            </p14:xfrm>
          </p:contentPart>
        </mc:Choice>
        <mc:Fallback xmlns="">
          <p:pic>
            <p:nvPicPr>
              <p:cNvPr id="105" name="Freihand 104">
                <a:extLst>
                  <a:ext uri="{FF2B5EF4-FFF2-40B4-BE49-F238E27FC236}">
                    <a16:creationId xmlns:a16="http://schemas.microsoft.com/office/drawing/2014/main" id="{6AB5F9D3-3F73-F93D-8544-7C12BC1A86E2}"/>
                  </a:ext>
                </a:extLst>
              </p:cNvPr>
              <p:cNvPicPr/>
              <p:nvPr/>
            </p:nvPicPr>
            <p:blipFill>
              <a:blip r:embed="rId123"/>
              <a:stretch>
                <a:fillRect/>
              </a:stretch>
            </p:blipFill>
            <p:spPr>
              <a:xfrm>
                <a:off x="4440895" y="4635524"/>
                <a:ext cx="127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6" name="Freihand 105">
                <a:extLst>
                  <a:ext uri="{FF2B5EF4-FFF2-40B4-BE49-F238E27FC236}">
                    <a16:creationId xmlns:a16="http://schemas.microsoft.com/office/drawing/2014/main" id="{9E20491B-26EE-8CB6-DF5E-30BBD1CD91D2}"/>
                  </a:ext>
                </a:extLst>
              </p14:cNvPr>
              <p14:cNvContentPartPr/>
              <p14:nvPr/>
            </p14:nvContentPartPr>
            <p14:xfrm>
              <a:off x="4663735" y="4594124"/>
              <a:ext cx="640800" cy="61560"/>
            </p14:xfrm>
          </p:contentPart>
        </mc:Choice>
        <mc:Fallback xmlns="">
          <p:pic>
            <p:nvPicPr>
              <p:cNvPr id="106" name="Freihand 105">
                <a:extLst>
                  <a:ext uri="{FF2B5EF4-FFF2-40B4-BE49-F238E27FC236}">
                    <a16:creationId xmlns:a16="http://schemas.microsoft.com/office/drawing/2014/main" id="{9E20491B-26EE-8CB6-DF5E-30BBD1CD91D2}"/>
                  </a:ext>
                </a:extLst>
              </p:cNvPr>
              <p:cNvPicPr/>
              <p:nvPr/>
            </p:nvPicPr>
            <p:blipFill>
              <a:blip r:embed="rId125"/>
              <a:stretch>
                <a:fillRect/>
              </a:stretch>
            </p:blipFill>
            <p:spPr>
              <a:xfrm>
                <a:off x="4659415" y="4589804"/>
                <a:ext cx="649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7" name="Freihand 106">
                <a:extLst>
                  <a:ext uri="{FF2B5EF4-FFF2-40B4-BE49-F238E27FC236}">
                    <a16:creationId xmlns:a16="http://schemas.microsoft.com/office/drawing/2014/main" id="{3B51833C-C5A5-7066-2148-405921BC604A}"/>
                  </a:ext>
                </a:extLst>
              </p14:cNvPr>
              <p14:cNvContentPartPr/>
              <p14:nvPr/>
            </p14:nvContentPartPr>
            <p14:xfrm>
              <a:off x="5376535" y="4566044"/>
              <a:ext cx="460440" cy="34560"/>
            </p14:xfrm>
          </p:contentPart>
        </mc:Choice>
        <mc:Fallback xmlns="">
          <p:pic>
            <p:nvPicPr>
              <p:cNvPr id="107" name="Freihand 106">
                <a:extLst>
                  <a:ext uri="{FF2B5EF4-FFF2-40B4-BE49-F238E27FC236}">
                    <a16:creationId xmlns:a16="http://schemas.microsoft.com/office/drawing/2014/main" id="{3B51833C-C5A5-7066-2148-405921BC604A}"/>
                  </a:ext>
                </a:extLst>
              </p:cNvPr>
              <p:cNvPicPr/>
              <p:nvPr/>
            </p:nvPicPr>
            <p:blipFill>
              <a:blip r:embed="rId127"/>
              <a:stretch>
                <a:fillRect/>
              </a:stretch>
            </p:blipFill>
            <p:spPr>
              <a:xfrm>
                <a:off x="5372215" y="4561724"/>
                <a:ext cx="469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9" name="Freihand 108">
                <a:extLst>
                  <a:ext uri="{FF2B5EF4-FFF2-40B4-BE49-F238E27FC236}">
                    <a16:creationId xmlns:a16="http://schemas.microsoft.com/office/drawing/2014/main" id="{3E91F6A7-BD12-E171-9713-E8523062A60F}"/>
                  </a:ext>
                </a:extLst>
              </p14:cNvPr>
              <p14:cNvContentPartPr/>
              <p14:nvPr/>
            </p14:nvContentPartPr>
            <p14:xfrm>
              <a:off x="5894935" y="4488644"/>
              <a:ext cx="15480" cy="101880"/>
            </p14:xfrm>
          </p:contentPart>
        </mc:Choice>
        <mc:Fallback xmlns="">
          <p:pic>
            <p:nvPicPr>
              <p:cNvPr id="109" name="Freihand 108">
                <a:extLst>
                  <a:ext uri="{FF2B5EF4-FFF2-40B4-BE49-F238E27FC236}">
                    <a16:creationId xmlns:a16="http://schemas.microsoft.com/office/drawing/2014/main" id="{3E91F6A7-BD12-E171-9713-E8523062A60F}"/>
                  </a:ext>
                </a:extLst>
              </p:cNvPr>
              <p:cNvPicPr/>
              <p:nvPr/>
            </p:nvPicPr>
            <p:blipFill>
              <a:blip r:embed="rId129"/>
              <a:stretch>
                <a:fillRect/>
              </a:stretch>
            </p:blipFill>
            <p:spPr>
              <a:xfrm>
                <a:off x="5890615" y="4484324"/>
                <a:ext cx="24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3" name="Freihand 162">
                <a:extLst>
                  <a:ext uri="{FF2B5EF4-FFF2-40B4-BE49-F238E27FC236}">
                    <a16:creationId xmlns:a16="http://schemas.microsoft.com/office/drawing/2014/main" id="{B5AE92C7-22FE-EAD2-7C12-3F131A569778}"/>
                  </a:ext>
                </a:extLst>
              </p14:cNvPr>
              <p14:cNvContentPartPr/>
              <p14:nvPr/>
            </p14:nvContentPartPr>
            <p14:xfrm>
              <a:off x="6163855" y="472124"/>
              <a:ext cx="110160" cy="136800"/>
            </p14:xfrm>
          </p:contentPart>
        </mc:Choice>
        <mc:Fallback xmlns="">
          <p:pic>
            <p:nvPicPr>
              <p:cNvPr id="163" name="Freihand 162">
                <a:extLst>
                  <a:ext uri="{FF2B5EF4-FFF2-40B4-BE49-F238E27FC236}">
                    <a16:creationId xmlns:a16="http://schemas.microsoft.com/office/drawing/2014/main" id="{B5AE92C7-22FE-EAD2-7C12-3F131A569778}"/>
                  </a:ext>
                </a:extLst>
              </p:cNvPr>
              <p:cNvPicPr/>
              <p:nvPr/>
            </p:nvPicPr>
            <p:blipFill>
              <a:blip r:embed="rId131"/>
              <a:stretch>
                <a:fillRect/>
              </a:stretch>
            </p:blipFill>
            <p:spPr>
              <a:xfrm>
                <a:off x="6159535" y="467804"/>
                <a:ext cx="118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4" name="Freihand 163">
                <a:extLst>
                  <a:ext uri="{FF2B5EF4-FFF2-40B4-BE49-F238E27FC236}">
                    <a16:creationId xmlns:a16="http://schemas.microsoft.com/office/drawing/2014/main" id="{BC92A1D7-7B33-4310-6B86-20008A94B430}"/>
                  </a:ext>
                </a:extLst>
              </p14:cNvPr>
              <p14:cNvContentPartPr/>
              <p14:nvPr/>
            </p14:nvContentPartPr>
            <p14:xfrm>
              <a:off x="6289855" y="456644"/>
              <a:ext cx="16920" cy="163800"/>
            </p14:xfrm>
          </p:contentPart>
        </mc:Choice>
        <mc:Fallback xmlns="">
          <p:pic>
            <p:nvPicPr>
              <p:cNvPr id="164" name="Freihand 163">
                <a:extLst>
                  <a:ext uri="{FF2B5EF4-FFF2-40B4-BE49-F238E27FC236}">
                    <a16:creationId xmlns:a16="http://schemas.microsoft.com/office/drawing/2014/main" id="{BC92A1D7-7B33-4310-6B86-20008A94B430}"/>
                  </a:ext>
                </a:extLst>
              </p:cNvPr>
              <p:cNvPicPr/>
              <p:nvPr/>
            </p:nvPicPr>
            <p:blipFill>
              <a:blip r:embed="rId133"/>
              <a:stretch>
                <a:fillRect/>
              </a:stretch>
            </p:blipFill>
            <p:spPr>
              <a:xfrm>
                <a:off x="6285535" y="452324"/>
                <a:ext cx="25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7" name="Freihand 166">
                <a:extLst>
                  <a:ext uri="{FF2B5EF4-FFF2-40B4-BE49-F238E27FC236}">
                    <a16:creationId xmlns:a16="http://schemas.microsoft.com/office/drawing/2014/main" id="{ECD2E89F-1172-46C9-1141-C8B5565B97EB}"/>
                  </a:ext>
                </a:extLst>
              </p14:cNvPr>
              <p14:cNvContentPartPr/>
              <p14:nvPr/>
            </p14:nvContentPartPr>
            <p14:xfrm>
              <a:off x="5931295" y="907004"/>
              <a:ext cx="58680" cy="2649960"/>
            </p14:xfrm>
          </p:contentPart>
        </mc:Choice>
        <mc:Fallback xmlns="">
          <p:pic>
            <p:nvPicPr>
              <p:cNvPr id="167" name="Freihand 166">
                <a:extLst>
                  <a:ext uri="{FF2B5EF4-FFF2-40B4-BE49-F238E27FC236}">
                    <a16:creationId xmlns:a16="http://schemas.microsoft.com/office/drawing/2014/main" id="{ECD2E89F-1172-46C9-1141-C8B5565B97EB}"/>
                  </a:ext>
                </a:extLst>
              </p:cNvPr>
              <p:cNvPicPr/>
              <p:nvPr/>
            </p:nvPicPr>
            <p:blipFill>
              <a:blip r:embed="rId135"/>
              <a:stretch>
                <a:fillRect/>
              </a:stretch>
            </p:blipFill>
            <p:spPr>
              <a:xfrm>
                <a:off x="5926975" y="902684"/>
                <a:ext cx="67320" cy="2658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9" name="Freihand 168">
                <a:extLst>
                  <a:ext uri="{FF2B5EF4-FFF2-40B4-BE49-F238E27FC236}">
                    <a16:creationId xmlns:a16="http://schemas.microsoft.com/office/drawing/2014/main" id="{2EB48D81-3457-6C59-2C29-C8F881BE5BEA}"/>
                  </a:ext>
                </a:extLst>
              </p14:cNvPr>
              <p14:cNvContentPartPr/>
              <p14:nvPr/>
            </p14:nvContentPartPr>
            <p14:xfrm>
              <a:off x="6027415" y="821324"/>
              <a:ext cx="125640" cy="88920"/>
            </p14:xfrm>
          </p:contentPart>
        </mc:Choice>
        <mc:Fallback xmlns="">
          <p:pic>
            <p:nvPicPr>
              <p:cNvPr id="169" name="Freihand 168">
                <a:extLst>
                  <a:ext uri="{FF2B5EF4-FFF2-40B4-BE49-F238E27FC236}">
                    <a16:creationId xmlns:a16="http://schemas.microsoft.com/office/drawing/2014/main" id="{2EB48D81-3457-6C59-2C29-C8F881BE5BEA}"/>
                  </a:ext>
                </a:extLst>
              </p:cNvPr>
              <p:cNvPicPr/>
              <p:nvPr/>
            </p:nvPicPr>
            <p:blipFill>
              <a:blip r:embed="rId137"/>
              <a:stretch>
                <a:fillRect/>
              </a:stretch>
            </p:blipFill>
            <p:spPr>
              <a:xfrm>
                <a:off x="6023095" y="817004"/>
                <a:ext cx="134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0" name="Freihand 169">
                <a:extLst>
                  <a:ext uri="{FF2B5EF4-FFF2-40B4-BE49-F238E27FC236}">
                    <a16:creationId xmlns:a16="http://schemas.microsoft.com/office/drawing/2014/main" id="{46F4D629-4432-6E25-D147-E13B6083678E}"/>
                  </a:ext>
                </a:extLst>
              </p14:cNvPr>
              <p14:cNvContentPartPr/>
              <p14:nvPr/>
            </p14:nvContentPartPr>
            <p14:xfrm>
              <a:off x="6134335" y="766604"/>
              <a:ext cx="54000" cy="287280"/>
            </p14:xfrm>
          </p:contentPart>
        </mc:Choice>
        <mc:Fallback xmlns="">
          <p:pic>
            <p:nvPicPr>
              <p:cNvPr id="170" name="Freihand 169">
                <a:extLst>
                  <a:ext uri="{FF2B5EF4-FFF2-40B4-BE49-F238E27FC236}">
                    <a16:creationId xmlns:a16="http://schemas.microsoft.com/office/drawing/2014/main" id="{46F4D629-4432-6E25-D147-E13B6083678E}"/>
                  </a:ext>
                </a:extLst>
              </p:cNvPr>
              <p:cNvPicPr/>
              <p:nvPr/>
            </p:nvPicPr>
            <p:blipFill>
              <a:blip r:embed="rId139"/>
              <a:stretch>
                <a:fillRect/>
              </a:stretch>
            </p:blipFill>
            <p:spPr>
              <a:xfrm>
                <a:off x="6130015" y="762284"/>
                <a:ext cx="626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1" name="Freihand 170">
                <a:extLst>
                  <a:ext uri="{FF2B5EF4-FFF2-40B4-BE49-F238E27FC236}">
                    <a16:creationId xmlns:a16="http://schemas.microsoft.com/office/drawing/2014/main" id="{896F0346-DDC6-A7A8-BD7D-4731FBB2E305}"/>
                  </a:ext>
                </a:extLst>
              </p14:cNvPr>
              <p14:cNvContentPartPr/>
              <p14:nvPr/>
            </p14:nvContentPartPr>
            <p14:xfrm>
              <a:off x="6222535" y="709364"/>
              <a:ext cx="129240" cy="149760"/>
            </p14:xfrm>
          </p:contentPart>
        </mc:Choice>
        <mc:Fallback xmlns="">
          <p:pic>
            <p:nvPicPr>
              <p:cNvPr id="171" name="Freihand 170">
                <a:extLst>
                  <a:ext uri="{FF2B5EF4-FFF2-40B4-BE49-F238E27FC236}">
                    <a16:creationId xmlns:a16="http://schemas.microsoft.com/office/drawing/2014/main" id="{896F0346-DDC6-A7A8-BD7D-4731FBB2E305}"/>
                  </a:ext>
                </a:extLst>
              </p:cNvPr>
              <p:cNvPicPr/>
              <p:nvPr/>
            </p:nvPicPr>
            <p:blipFill>
              <a:blip r:embed="rId141"/>
              <a:stretch>
                <a:fillRect/>
              </a:stretch>
            </p:blipFill>
            <p:spPr>
              <a:xfrm>
                <a:off x="6218215" y="705044"/>
                <a:ext cx="137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3" name="Freihand 172">
                <a:extLst>
                  <a:ext uri="{FF2B5EF4-FFF2-40B4-BE49-F238E27FC236}">
                    <a16:creationId xmlns:a16="http://schemas.microsoft.com/office/drawing/2014/main" id="{DC897700-D769-1119-5F6C-CA29C917097E}"/>
                  </a:ext>
                </a:extLst>
              </p14:cNvPr>
              <p14:cNvContentPartPr/>
              <p14:nvPr/>
            </p14:nvContentPartPr>
            <p14:xfrm>
              <a:off x="6455815" y="754724"/>
              <a:ext cx="227160" cy="99000"/>
            </p14:xfrm>
          </p:contentPart>
        </mc:Choice>
        <mc:Fallback xmlns="">
          <p:pic>
            <p:nvPicPr>
              <p:cNvPr id="173" name="Freihand 172">
                <a:extLst>
                  <a:ext uri="{FF2B5EF4-FFF2-40B4-BE49-F238E27FC236}">
                    <a16:creationId xmlns:a16="http://schemas.microsoft.com/office/drawing/2014/main" id="{DC897700-D769-1119-5F6C-CA29C917097E}"/>
                  </a:ext>
                </a:extLst>
              </p:cNvPr>
              <p:cNvPicPr/>
              <p:nvPr/>
            </p:nvPicPr>
            <p:blipFill>
              <a:blip r:embed="rId143"/>
              <a:stretch>
                <a:fillRect/>
              </a:stretch>
            </p:blipFill>
            <p:spPr>
              <a:xfrm>
                <a:off x="6451495" y="750404"/>
                <a:ext cx="235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 name="Freihand 173">
                <a:extLst>
                  <a:ext uri="{FF2B5EF4-FFF2-40B4-BE49-F238E27FC236}">
                    <a16:creationId xmlns:a16="http://schemas.microsoft.com/office/drawing/2014/main" id="{CEDF5844-88D5-6A11-FA6C-3CA3E63AF367}"/>
                  </a:ext>
                </a:extLst>
              </p14:cNvPr>
              <p14:cNvContentPartPr/>
              <p14:nvPr/>
            </p14:nvContentPartPr>
            <p14:xfrm>
              <a:off x="6428815" y="728444"/>
              <a:ext cx="188640" cy="173880"/>
            </p14:xfrm>
          </p:contentPart>
        </mc:Choice>
        <mc:Fallback xmlns="">
          <p:pic>
            <p:nvPicPr>
              <p:cNvPr id="174" name="Freihand 173">
                <a:extLst>
                  <a:ext uri="{FF2B5EF4-FFF2-40B4-BE49-F238E27FC236}">
                    <a16:creationId xmlns:a16="http://schemas.microsoft.com/office/drawing/2014/main" id="{CEDF5844-88D5-6A11-FA6C-3CA3E63AF367}"/>
                  </a:ext>
                </a:extLst>
              </p:cNvPr>
              <p:cNvPicPr/>
              <p:nvPr/>
            </p:nvPicPr>
            <p:blipFill>
              <a:blip r:embed="rId145"/>
              <a:stretch>
                <a:fillRect/>
              </a:stretch>
            </p:blipFill>
            <p:spPr>
              <a:xfrm>
                <a:off x="6424495" y="724124"/>
                <a:ext cx="197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0" name="Freihand 139">
                <a:extLst>
                  <a:ext uri="{FF2B5EF4-FFF2-40B4-BE49-F238E27FC236}">
                    <a16:creationId xmlns:a16="http://schemas.microsoft.com/office/drawing/2014/main" id="{86A966AD-31AC-A827-3F6A-E4FAC49BFE64}"/>
                  </a:ext>
                </a:extLst>
              </p14:cNvPr>
              <p14:cNvContentPartPr/>
              <p14:nvPr/>
            </p14:nvContentPartPr>
            <p14:xfrm>
              <a:off x="10668895" y="2982404"/>
              <a:ext cx="133560" cy="241200"/>
            </p14:xfrm>
          </p:contentPart>
        </mc:Choice>
        <mc:Fallback xmlns="">
          <p:pic>
            <p:nvPicPr>
              <p:cNvPr id="140" name="Freihand 139">
                <a:extLst>
                  <a:ext uri="{FF2B5EF4-FFF2-40B4-BE49-F238E27FC236}">
                    <a16:creationId xmlns:a16="http://schemas.microsoft.com/office/drawing/2014/main" id="{86A966AD-31AC-A827-3F6A-E4FAC49BFE64}"/>
                  </a:ext>
                </a:extLst>
              </p:cNvPr>
              <p:cNvPicPr/>
              <p:nvPr/>
            </p:nvPicPr>
            <p:blipFill>
              <a:blip r:embed="rId147"/>
              <a:stretch>
                <a:fillRect/>
              </a:stretch>
            </p:blipFill>
            <p:spPr>
              <a:xfrm>
                <a:off x="10664575" y="2978084"/>
                <a:ext cx="142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1" name="Freihand 140">
                <a:extLst>
                  <a:ext uri="{FF2B5EF4-FFF2-40B4-BE49-F238E27FC236}">
                    <a16:creationId xmlns:a16="http://schemas.microsoft.com/office/drawing/2014/main" id="{1A656DDC-8D3A-69AF-3EC3-F342CC432C86}"/>
                  </a:ext>
                </a:extLst>
              </p14:cNvPr>
              <p14:cNvContentPartPr/>
              <p14:nvPr/>
            </p14:nvContentPartPr>
            <p14:xfrm>
              <a:off x="10860415" y="2982044"/>
              <a:ext cx="312480" cy="133920"/>
            </p14:xfrm>
          </p:contentPart>
        </mc:Choice>
        <mc:Fallback xmlns="">
          <p:pic>
            <p:nvPicPr>
              <p:cNvPr id="141" name="Freihand 140">
                <a:extLst>
                  <a:ext uri="{FF2B5EF4-FFF2-40B4-BE49-F238E27FC236}">
                    <a16:creationId xmlns:a16="http://schemas.microsoft.com/office/drawing/2014/main" id="{1A656DDC-8D3A-69AF-3EC3-F342CC432C86}"/>
                  </a:ext>
                </a:extLst>
              </p:cNvPr>
              <p:cNvPicPr/>
              <p:nvPr/>
            </p:nvPicPr>
            <p:blipFill>
              <a:blip r:embed="rId149"/>
              <a:stretch>
                <a:fillRect/>
              </a:stretch>
            </p:blipFill>
            <p:spPr>
              <a:xfrm>
                <a:off x="10856095" y="2977724"/>
                <a:ext cx="321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0" name="Freihand 109">
                <a:extLst>
                  <a:ext uri="{FF2B5EF4-FFF2-40B4-BE49-F238E27FC236}">
                    <a16:creationId xmlns:a16="http://schemas.microsoft.com/office/drawing/2014/main" id="{B2403CB2-B313-C4C3-F7F0-39F775935F6E}"/>
                  </a:ext>
                </a:extLst>
              </p14:cNvPr>
              <p14:cNvContentPartPr/>
              <p14:nvPr/>
            </p14:nvContentPartPr>
            <p14:xfrm>
              <a:off x="5926255" y="3600884"/>
              <a:ext cx="72360" cy="728280"/>
            </p14:xfrm>
          </p:contentPart>
        </mc:Choice>
        <mc:Fallback xmlns="">
          <p:pic>
            <p:nvPicPr>
              <p:cNvPr id="110" name="Freihand 109">
                <a:extLst>
                  <a:ext uri="{FF2B5EF4-FFF2-40B4-BE49-F238E27FC236}">
                    <a16:creationId xmlns:a16="http://schemas.microsoft.com/office/drawing/2014/main" id="{B2403CB2-B313-C4C3-F7F0-39F775935F6E}"/>
                  </a:ext>
                </a:extLst>
              </p:cNvPr>
              <p:cNvPicPr/>
              <p:nvPr/>
            </p:nvPicPr>
            <p:blipFill>
              <a:blip r:embed="rId151"/>
              <a:stretch>
                <a:fillRect/>
              </a:stretch>
            </p:blipFill>
            <p:spPr>
              <a:xfrm>
                <a:off x="5921935" y="3596564"/>
                <a:ext cx="8100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1" name="Freihand 110">
                <a:extLst>
                  <a:ext uri="{FF2B5EF4-FFF2-40B4-BE49-F238E27FC236}">
                    <a16:creationId xmlns:a16="http://schemas.microsoft.com/office/drawing/2014/main" id="{0B9FD86A-9916-CB50-8066-E4A9780C0553}"/>
                  </a:ext>
                </a:extLst>
              </p14:cNvPr>
              <p14:cNvContentPartPr/>
              <p14:nvPr/>
            </p14:nvContentPartPr>
            <p14:xfrm>
              <a:off x="6073495" y="3682964"/>
              <a:ext cx="70200" cy="58320"/>
            </p14:xfrm>
          </p:contentPart>
        </mc:Choice>
        <mc:Fallback xmlns="">
          <p:pic>
            <p:nvPicPr>
              <p:cNvPr id="111" name="Freihand 110">
                <a:extLst>
                  <a:ext uri="{FF2B5EF4-FFF2-40B4-BE49-F238E27FC236}">
                    <a16:creationId xmlns:a16="http://schemas.microsoft.com/office/drawing/2014/main" id="{0B9FD86A-9916-CB50-8066-E4A9780C0553}"/>
                  </a:ext>
                </a:extLst>
              </p:cNvPr>
              <p:cNvPicPr/>
              <p:nvPr/>
            </p:nvPicPr>
            <p:blipFill>
              <a:blip r:embed="rId153"/>
              <a:stretch>
                <a:fillRect/>
              </a:stretch>
            </p:blipFill>
            <p:spPr>
              <a:xfrm>
                <a:off x="6069175" y="3678644"/>
                <a:ext cx="78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Freihand 111">
                <a:extLst>
                  <a:ext uri="{FF2B5EF4-FFF2-40B4-BE49-F238E27FC236}">
                    <a16:creationId xmlns:a16="http://schemas.microsoft.com/office/drawing/2014/main" id="{CF0552BB-A86F-7FA9-4F5C-7F168DBFCD8D}"/>
                  </a:ext>
                </a:extLst>
              </p14:cNvPr>
              <p14:cNvContentPartPr/>
              <p14:nvPr/>
            </p14:nvContentPartPr>
            <p14:xfrm>
              <a:off x="6147295" y="3671804"/>
              <a:ext cx="10440" cy="201600"/>
            </p14:xfrm>
          </p:contentPart>
        </mc:Choice>
        <mc:Fallback xmlns="">
          <p:pic>
            <p:nvPicPr>
              <p:cNvPr id="112" name="Freihand 111">
                <a:extLst>
                  <a:ext uri="{FF2B5EF4-FFF2-40B4-BE49-F238E27FC236}">
                    <a16:creationId xmlns:a16="http://schemas.microsoft.com/office/drawing/2014/main" id="{CF0552BB-A86F-7FA9-4F5C-7F168DBFCD8D}"/>
                  </a:ext>
                </a:extLst>
              </p:cNvPr>
              <p:cNvPicPr/>
              <p:nvPr/>
            </p:nvPicPr>
            <p:blipFill>
              <a:blip r:embed="rId155"/>
              <a:stretch>
                <a:fillRect/>
              </a:stretch>
            </p:blipFill>
            <p:spPr>
              <a:xfrm>
                <a:off x="6142975" y="3667484"/>
                <a:ext cx="19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Freihand 113">
                <a:extLst>
                  <a:ext uri="{FF2B5EF4-FFF2-40B4-BE49-F238E27FC236}">
                    <a16:creationId xmlns:a16="http://schemas.microsoft.com/office/drawing/2014/main" id="{F3C69FD9-3759-5677-D835-576735E31CBA}"/>
                  </a:ext>
                </a:extLst>
              </p14:cNvPr>
              <p14:cNvContentPartPr/>
              <p14:nvPr/>
            </p14:nvContentPartPr>
            <p14:xfrm>
              <a:off x="6322255" y="3835604"/>
              <a:ext cx="259920" cy="235080"/>
            </p14:xfrm>
          </p:contentPart>
        </mc:Choice>
        <mc:Fallback xmlns="">
          <p:pic>
            <p:nvPicPr>
              <p:cNvPr id="114" name="Freihand 113">
                <a:extLst>
                  <a:ext uri="{FF2B5EF4-FFF2-40B4-BE49-F238E27FC236}">
                    <a16:creationId xmlns:a16="http://schemas.microsoft.com/office/drawing/2014/main" id="{F3C69FD9-3759-5677-D835-576735E31CBA}"/>
                  </a:ext>
                </a:extLst>
              </p:cNvPr>
              <p:cNvPicPr/>
              <p:nvPr/>
            </p:nvPicPr>
            <p:blipFill>
              <a:blip r:embed="rId157"/>
              <a:stretch>
                <a:fillRect/>
              </a:stretch>
            </p:blipFill>
            <p:spPr>
              <a:xfrm>
                <a:off x="6317935" y="3831284"/>
                <a:ext cx="268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Freihand 114">
                <a:extLst>
                  <a:ext uri="{FF2B5EF4-FFF2-40B4-BE49-F238E27FC236}">
                    <a16:creationId xmlns:a16="http://schemas.microsoft.com/office/drawing/2014/main" id="{67B23298-1917-6BB3-F4F8-D7F52802AAB9}"/>
                  </a:ext>
                </a:extLst>
              </p14:cNvPr>
              <p14:cNvContentPartPr/>
              <p14:nvPr/>
            </p14:nvContentPartPr>
            <p14:xfrm>
              <a:off x="6289135" y="3748844"/>
              <a:ext cx="106560" cy="162360"/>
            </p14:xfrm>
          </p:contentPart>
        </mc:Choice>
        <mc:Fallback xmlns="">
          <p:pic>
            <p:nvPicPr>
              <p:cNvPr id="115" name="Freihand 114">
                <a:extLst>
                  <a:ext uri="{FF2B5EF4-FFF2-40B4-BE49-F238E27FC236}">
                    <a16:creationId xmlns:a16="http://schemas.microsoft.com/office/drawing/2014/main" id="{67B23298-1917-6BB3-F4F8-D7F52802AAB9}"/>
                  </a:ext>
                </a:extLst>
              </p:cNvPr>
              <p:cNvPicPr/>
              <p:nvPr/>
            </p:nvPicPr>
            <p:blipFill>
              <a:blip r:embed="rId159"/>
              <a:stretch>
                <a:fillRect/>
              </a:stretch>
            </p:blipFill>
            <p:spPr>
              <a:xfrm>
                <a:off x="6284815" y="3744524"/>
                <a:ext cx="115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Freihand 115">
                <a:extLst>
                  <a:ext uri="{FF2B5EF4-FFF2-40B4-BE49-F238E27FC236}">
                    <a16:creationId xmlns:a16="http://schemas.microsoft.com/office/drawing/2014/main" id="{2FDC09D0-68A9-D546-EC18-6AB7184A25D0}"/>
                  </a:ext>
                </a:extLst>
              </p14:cNvPr>
              <p14:cNvContentPartPr/>
              <p14:nvPr/>
            </p14:nvContentPartPr>
            <p14:xfrm>
              <a:off x="6707095" y="4076084"/>
              <a:ext cx="62280" cy="190800"/>
            </p14:xfrm>
          </p:contentPart>
        </mc:Choice>
        <mc:Fallback xmlns="">
          <p:pic>
            <p:nvPicPr>
              <p:cNvPr id="116" name="Freihand 115">
                <a:extLst>
                  <a:ext uri="{FF2B5EF4-FFF2-40B4-BE49-F238E27FC236}">
                    <a16:creationId xmlns:a16="http://schemas.microsoft.com/office/drawing/2014/main" id="{2FDC09D0-68A9-D546-EC18-6AB7184A25D0}"/>
                  </a:ext>
                </a:extLst>
              </p:cNvPr>
              <p:cNvPicPr/>
              <p:nvPr/>
            </p:nvPicPr>
            <p:blipFill>
              <a:blip r:embed="rId161"/>
              <a:stretch>
                <a:fillRect/>
              </a:stretch>
            </p:blipFill>
            <p:spPr>
              <a:xfrm>
                <a:off x="6702775" y="4071764"/>
                <a:ext cx="70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7" name="Freihand 116">
                <a:extLst>
                  <a:ext uri="{FF2B5EF4-FFF2-40B4-BE49-F238E27FC236}">
                    <a16:creationId xmlns:a16="http://schemas.microsoft.com/office/drawing/2014/main" id="{BCBB9B05-3C32-5AF1-6435-9AF2A5E506BC}"/>
                  </a:ext>
                </a:extLst>
              </p14:cNvPr>
              <p14:cNvContentPartPr/>
              <p14:nvPr/>
            </p14:nvContentPartPr>
            <p14:xfrm>
              <a:off x="6647335" y="4021364"/>
              <a:ext cx="147240" cy="140040"/>
            </p14:xfrm>
          </p:contentPart>
        </mc:Choice>
        <mc:Fallback xmlns="">
          <p:pic>
            <p:nvPicPr>
              <p:cNvPr id="117" name="Freihand 116">
                <a:extLst>
                  <a:ext uri="{FF2B5EF4-FFF2-40B4-BE49-F238E27FC236}">
                    <a16:creationId xmlns:a16="http://schemas.microsoft.com/office/drawing/2014/main" id="{BCBB9B05-3C32-5AF1-6435-9AF2A5E506BC}"/>
                  </a:ext>
                </a:extLst>
              </p:cNvPr>
              <p:cNvPicPr/>
              <p:nvPr/>
            </p:nvPicPr>
            <p:blipFill>
              <a:blip r:embed="rId163"/>
              <a:stretch>
                <a:fillRect/>
              </a:stretch>
            </p:blipFill>
            <p:spPr>
              <a:xfrm>
                <a:off x="6643015" y="4017044"/>
                <a:ext cx="155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Freihand 117">
                <a:extLst>
                  <a:ext uri="{FF2B5EF4-FFF2-40B4-BE49-F238E27FC236}">
                    <a16:creationId xmlns:a16="http://schemas.microsoft.com/office/drawing/2014/main" id="{498337F8-77B1-6A2A-6E43-B66A36407BBA}"/>
                  </a:ext>
                </a:extLst>
              </p14:cNvPr>
              <p14:cNvContentPartPr/>
              <p14:nvPr/>
            </p14:nvContentPartPr>
            <p14:xfrm>
              <a:off x="6834535" y="4137644"/>
              <a:ext cx="48600" cy="104040"/>
            </p14:xfrm>
          </p:contentPart>
        </mc:Choice>
        <mc:Fallback xmlns="">
          <p:pic>
            <p:nvPicPr>
              <p:cNvPr id="118" name="Freihand 117">
                <a:extLst>
                  <a:ext uri="{FF2B5EF4-FFF2-40B4-BE49-F238E27FC236}">
                    <a16:creationId xmlns:a16="http://schemas.microsoft.com/office/drawing/2014/main" id="{498337F8-77B1-6A2A-6E43-B66A36407BBA}"/>
                  </a:ext>
                </a:extLst>
              </p:cNvPr>
              <p:cNvPicPr/>
              <p:nvPr/>
            </p:nvPicPr>
            <p:blipFill>
              <a:blip r:embed="rId165"/>
              <a:stretch>
                <a:fillRect/>
              </a:stretch>
            </p:blipFill>
            <p:spPr>
              <a:xfrm>
                <a:off x="6830215" y="4133324"/>
                <a:ext cx="57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9" name="Freihand 118">
                <a:extLst>
                  <a:ext uri="{FF2B5EF4-FFF2-40B4-BE49-F238E27FC236}">
                    <a16:creationId xmlns:a16="http://schemas.microsoft.com/office/drawing/2014/main" id="{8625301C-56E0-DB94-B6B0-69FDBFECCDCC}"/>
                  </a:ext>
                </a:extLst>
              </p14:cNvPr>
              <p14:cNvContentPartPr/>
              <p14:nvPr/>
            </p14:nvContentPartPr>
            <p14:xfrm>
              <a:off x="6966295" y="4095524"/>
              <a:ext cx="59040" cy="136080"/>
            </p14:xfrm>
          </p:contentPart>
        </mc:Choice>
        <mc:Fallback xmlns="">
          <p:pic>
            <p:nvPicPr>
              <p:cNvPr id="119" name="Freihand 118">
                <a:extLst>
                  <a:ext uri="{FF2B5EF4-FFF2-40B4-BE49-F238E27FC236}">
                    <a16:creationId xmlns:a16="http://schemas.microsoft.com/office/drawing/2014/main" id="{8625301C-56E0-DB94-B6B0-69FDBFECCDCC}"/>
                  </a:ext>
                </a:extLst>
              </p:cNvPr>
              <p:cNvPicPr/>
              <p:nvPr/>
            </p:nvPicPr>
            <p:blipFill>
              <a:blip r:embed="rId167"/>
              <a:stretch>
                <a:fillRect/>
              </a:stretch>
            </p:blipFill>
            <p:spPr>
              <a:xfrm>
                <a:off x="6961975" y="4091204"/>
                <a:ext cx="67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Freihand 119">
                <a:extLst>
                  <a:ext uri="{FF2B5EF4-FFF2-40B4-BE49-F238E27FC236}">
                    <a16:creationId xmlns:a16="http://schemas.microsoft.com/office/drawing/2014/main" id="{5C07BA9D-28A3-7A37-806D-403FFEB5181B}"/>
                  </a:ext>
                </a:extLst>
              </p14:cNvPr>
              <p14:cNvContentPartPr/>
              <p14:nvPr/>
            </p14:nvContentPartPr>
            <p14:xfrm>
              <a:off x="7049815" y="4031084"/>
              <a:ext cx="243360" cy="181440"/>
            </p14:xfrm>
          </p:contentPart>
        </mc:Choice>
        <mc:Fallback xmlns="">
          <p:pic>
            <p:nvPicPr>
              <p:cNvPr id="120" name="Freihand 119">
                <a:extLst>
                  <a:ext uri="{FF2B5EF4-FFF2-40B4-BE49-F238E27FC236}">
                    <a16:creationId xmlns:a16="http://schemas.microsoft.com/office/drawing/2014/main" id="{5C07BA9D-28A3-7A37-806D-403FFEB5181B}"/>
                  </a:ext>
                </a:extLst>
              </p:cNvPr>
              <p:cNvPicPr/>
              <p:nvPr/>
            </p:nvPicPr>
            <p:blipFill>
              <a:blip r:embed="rId169"/>
              <a:stretch>
                <a:fillRect/>
              </a:stretch>
            </p:blipFill>
            <p:spPr>
              <a:xfrm>
                <a:off x="7045495" y="4026764"/>
                <a:ext cx="252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1" name="Freihand 120">
                <a:extLst>
                  <a:ext uri="{FF2B5EF4-FFF2-40B4-BE49-F238E27FC236}">
                    <a16:creationId xmlns:a16="http://schemas.microsoft.com/office/drawing/2014/main" id="{BB4C40D9-A5A1-BFE1-5F3B-9059155B8C0B}"/>
                  </a:ext>
                </a:extLst>
              </p14:cNvPr>
              <p14:cNvContentPartPr/>
              <p14:nvPr/>
            </p14:nvContentPartPr>
            <p14:xfrm>
              <a:off x="7306495" y="4006244"/>
              <a:ext cx="210600" cy="152640"/>
            </p14:xfrm>
          </p:contentPart>
        </mc:Choice>
        <mc:Fallback xmlns="">
          <p:pic>
            <p:nvPicPr>
              <p:cNvPr id="121" name="Freihand 120">
                <a:extLst>
                  <a:ext uri="{FF2B5EF4-FFF2-40B4-BE49-F238E27FC236}">
                    <a16:creationId xmlns:a16="http://schemas.microsoft.com/office/drawing/2014/main" id="{BB4C40D9-A5A1-BFE1-5F3B-9059155B8C0B}"/>
                  </a:ext>
                </a:extLst>
              </p:cNvPr>
              <p:cNvPicPr/>
              <p:nvPr/>
            </p:nvPicPr>
            <p:blipFill>
              <a:blip r:embed="rId171"/>
              <a:stretch>
                <a:fillRect/>
              </a:stretch>
            </p:blipFill>
            <p:spPr>
              <a:xfrm>
                <a:off x="7302175" y="4001924"/>
                <a:ext cx="219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2" name="Freihand 121">
                <a:extLst>
                  <a:ext uri="{FF2B5EF4-FFF2-40B4-BE49-F238E27FC236}">
                    <a16:creationId xmlns:a16="http://schemas.microsoft.com/office/drawing/2014/main" id="{5EA7CA8F-5257-DCC9-03AC-9E470594847F}"/>
                  </a:ext>
                </a:extLst>
              </p14:cNvPr>
              <p14:cNvContentPartPr/>
              <p14:nvPr/>
            </p14:nvContentPartPr>
            <p14:xfrm>
              <a:off x="7504495" y="4020284"/>
              <a:ext cx="16200" cy="41760"/>
            </p14:xfrm>
          </p:contentPart>
        </mc:Choice>
        <mc:Fallback xmlns="">
          <p:pic>
            <p:nvPicPr>
              <p:cNvPr id="122" name="Freihand 121">
                <a:extLst>
                  <a:ext uri="{FF2B5EF4-FFF2-40B4-BE49-F238E27FC236}">
                    <a16:creationId xmlns:a16="http://schemas.microsoft.com/office/drawing/2014/main" id="{5EA7CA8F-5257-DCC9-03AC-9E470594847F}"/>
                  </a:ext>
                </a:extLst>
              </p:cNvPr>
              <p:cNvPicPr/>
              <p:nvPr/>
            </p:nvPicPr>
            <p:blipFill>
              <a:blip r:embed="rId173"/>
              <a:stretch>
                <a:fillRect/>
              </a:stretch>
            </p:blipFill>
            <p:spPr>
              <a:xfrm>
                <a:off x="7500175" y="4015964"/>
                <a:ext cx="24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3" name="Freihand 122">
                <a:extLst>
                  <a:ext uri="{FF2B5EF4-FFF2-40B4-BE49-F238E27FC236}">
                    <a16:creationId xmlns:a16="http://schemas.microsoft.com/office/drawing/2014/main" id="{1B752922-A7F1-0F11-67C7-C55793C3CA56}"/>
                  </a:ext>
                </a:extLst>
              </p14:cNvPr>
              <p14:cNvContentPartPr/>
              <p14:nvPr/>
            </p14:nvContentPartPr>
            <p14:xfrm>
              <a:off x="7593055" y="4019564"/>
              <a:ext cx="179640" cy="108000"/>
            </p14:xfrm>
          </p:contentPart>
        </mc:Choice>
        <mc:Fallback xmlns="">
          <p:pic>
            <p:nvPicPr>
              <p:cNvPr id="123" name="Freihand 122">
                <a:extLst>
                  <a:ext uri="{FF2B5EF4-FFF2-40B4-BE49-F238E27FC236}">
                    <a16:creationId xmlns:a16="http://schemas.microsoft.com/office/drawing/2014/main" id="{1B752922-A7F1-0F11-67C7-C55793C3CA56}"/>
                  </a:ext>
                </a:extLst>
              </p:cNvPr>
              <p:cNvPicPr/>
              <p:nvPr/>
            </p:nvPicPr>
            <p:blipFill>
              <a:blip r:embed="rId175"/>
              <a:stretch>
                <a:fillRect/>
              </a:stretch>
            </p:blipFill>
            <p:spPr>
              <a:xfrm>
                <a:off x="7588735" y="4015244"/>
                <a:ext cx="188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Freihand 123">
                <a:extLst>
                  <a:ext uri="{FF2B5EF4-FFF2-40B4-BE49-F238E27FC236}">
                    <a16:creationId xmlns:a16="http://schemas.microsoft.com/office/drawing/2014/main" id="{6FB87D4B-9DEA-32B7-B459-31DB06ED3667}"/>
                  </a:ext>
                </a:extLst>
              </p14:cNvPr>
              <p14:cNvContentPartPr/>
              <p14:nvPr/>
            </p14:nvContentPartPr>
            <p14:xfrm>
              <a:off x="7813375" y="4002284"/>
              <a:ext cx="132480" cy="93240"/>
            </p14:xfrm>
          </p:contentPart>
        </mc:Choice>
        <mc:Fallback xmlns="">
          <p:pic>
            <p:nvPicPr>
              <p:cNvPr id="124" name="Freihand 123">
                <a:extLst>
                  <a:ext uri="{FF2B5EF4-FFF2-40B4-BE49-F238E27FC236}">
                    <a16:creationId xmlns:a16="http://schemas.microsoft.com/office/drawing/2014/main" id="{6FB87D4B-9DEA-32B7-B459-31DB06ED3667}"/>
                  </a:ext>
                </a:extLst>
              </p:cNvPr>
              <p:cNvPicPr/>
              <p:nvPr/>
            </p:nvPicPr>
            <p:blipFill>
              <a:blip r:embed="rId177"/>
              <a:stretch>
                <a:fillRect/>
              </a:stretch>
            </p:blipFill>
            <p:spPr>
              <a:xfrm>
                <a:off x="7809055" y="3997964"/>
                <a:ext cx="141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5" name="Freihand 124">
                <a:extLst>
                  <a:ext uri="{FF2B5EF4-FFF2-40B4-BE49-F238E27FC236}">
                    <a16:creationId xmlns:a16="http://schemas.microsoft.com/office/drawing/2014/main" id="{EE2AB8A0-1911-07A4-0A47-4828AAD29622}"/>
                  </a:ext>
                </a:extLst>
              </p14:cNvPr>
              <p14:cNvContentPartPr/>
              <p14:nvPr/>
            </p14:nvContentPartPr>
            <p14:xfrm>
              <a:off x="7994455" y="3975284"/>
              <a:ext cx="28800" cy="89640"/>
            </p14:xfrm>
          </p:contentPart>
        </mc:Choice>
        <mc:Fallback xmlns="">
          <p:pic>
            <p:nvPicPr>
              <p:cNvPr id="125" name="Freihand 124">
                <a:extLst>
                  <a:ext uri="{FF2B5EF4-FFF2-40B4-BE49-F238E27FC236}">
                    <a16:creationId xmlns:a16="http://schemas.microsoft.com/office/drawing/2014/main" id="{EE2AB8A0-1911-07A4-0A47-4828AAD29622}"/>
                  </a:ext>
                </a:extLst>
              </p:cNvPr>
              <p:cNvPicPr/>
              <p:nvPr/>
            </p:nvPicPr>
            <p:blipFill>
              <a:blip r:embed="rId179"/>
              <a:stretch>
                <a:fillRect/>
              </a:stretch>
            </p:blipFill>
            <p:spPr>
              <a:xfrm>
                <a:off x="7990135" y="3970964"/>
                <a:ext cx="37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Freihand 125">
                <a:extLst>
                  <a:ext uri="{FF2B5EF4-FFF2-40B4-BE49-F238E27FC236}">
                    <a16:creationId xmlns:a16="http://schemas.microsoft.com/office/drawing/2014/main" id="{0CBF21CB-1F42-D8B5-BB90-51C8B2DDCEA9}"/>
                  </a:ext>
                </a:extLst>
              </p14:cNvPr>
              <p14:cNvContentPartPr/>
              <p14:nvPr/>
            </p14:nvContentPartPr>
            <p14:xfrm>
              <a:off x="7994455" y="3913364"/>
              <a:ext cx="3600" cy="7920"/>
            </p14:xfrm>
          </p:contentPart>
        </mc:Choice>
        <mc:Fallback xmlns="">
          <p:pic>
            <p:nvPicPr>
              <p:cNvPr id="126" name="Freihand 125">
                <a:extLst>
                  <a:ext uri="{FF2B5EF4-FFF2-40B4-BE49-F238E27FC236}">
                    <a16:creationId xmlns:a16="http://schemas.microsoft.com/office/drawing/2014/main" id="{0CBF21CB-1F42-D8B5-BB90-51C8B2DDCEA9}"/>
                  </a:ext>
                </a:extLst>
              </p:cNvPr>
              <p:cNvPicPr/>
              <p:nvPr/>
            </p:nvPicPr>
            <p:blipFill>
              <a:blip r:embed="rId181"/>
              <a:stretch>
                <a:fillRect/>
              </a:stretch>
            </p:blipFill>
            <p:spPr>
              <a:xfrm>
                <a:off x="7990135" y="3909044"/>
                <a:ext cx="12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7" name="Freihand 126">
                <a:extLst>
                  <a:ext uri="{FF2B5EF4-FFF2-40B4-BE49-F238E27FC236}">
                    <a16:creationId xmlns:a16="http://schemas.microsoft.com/office/drawing/2014/main" id="{9C2DFFCD-B04C-61AF-31BA-422082AF472E}"/>
                  </a:ext>
                </a:extLst>
              </p14:cNvPr>
              <p14:cNvContentPartPr/>
              <p14:nvPr/>
            </p14:nvContentPartPr>
            <p14:xfrm>
              <a:off x="8063215" y="3894644"/>
              <a:ext cx="194400" cy="165600"/>
            </p14:xfrm>
          </p:contentPart>
        </mc:Choice>
        <mc:Fallback xmlns="">
          <p:pic>
            <p:nvPicPr>
              <p:cNvPr id="127" name="Freihand 126">
                <a:extLst>
                  <a:ext uri="{FF2B5EF4-FFF2-40B4-BE49-F238E27FC236}">
                    <a16:creationId xmlns:a16="http://schemas.microsoft.com/office/drawing/2014/main" id="{9C2DFFCD-B04C-61AF-31BA-422082AF472E}"/>
                  </a:ext>
                </a:extLst>
              </p:cNvPr>
              <p:cNvPicPr/>
              <p:nvPr/>
            </p:nvPicPr>
            <p:blipFill>
              <a:blip r:embed="rId183"/>
              <a:stretch>
                <a:fillRect/>
              </a:stretch>
            </p:blipFill>
            <p:spPr>
              <a:xfrm>
                <a:off x="8058895" y="3890324"/>
                <a:ext cx="203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Freihand 127">
                <a:extLst>
                  <a:ext uri="{FF2B5EF4-FFF2-40B4-BE49-F238E27FC236}">
                    <a16:creationId xmlns:a16="http://schemas.microsoft.com/office/drawing/2014/main" id="{3777F713-EBB8-698B-E0BD-2FC1333FEF1B}"/>
                  </a:ext>
                </a:extLst>
              </p14:cNvPr>
              <p14:cNvContentPartPr/>
              <p14:nvPr/>
            </p14:nvContentPartPr>
            <p14:xfrm>
              <a:off x="8265535" y="3886004"/>
              <a:ext cx="155160" cy="74520"/>
            </p14:xfrm>
          </p:contentPart>
        </mc:Choice>
        <mc:Fallback xmlns="">
          <p:pic>
            <p:nvPicPr>
              <p:cNvPr id="128" name="Freihand 127">
                <a:extLst>
                  <a:ext uri="{FF2B5EF4-FFF2-40B4-BE49-F238E27FC236}">
                    <a16:creationId xmlns:a16="http://schemas.microsoft.com/office/drawing/2014/main" id="{3777F713-EBB8-698B-E0BD-2FC1333FEF1B}"/>
                  </a:ext>
                </a:extLst>
              </p:cNvPr>
              <p:cNvPicPr/>
              <p:nvPr/>
            </p:nvPicPr>
            <p:blipFill>
              <a:blip r:embed="rId185"/>
              <a:stretch>
                <a:fillRect/>
              </a:stretch>
            </p:blipFill>
            <p:spPr>
              <a:xfrm>
                <a:off x="8261215" y="3881684"/>
                <a:ext cx="163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9" name="Freihand 128">
                <a:extLst>
                  <a:ext uri="{FF2B5EF4-FFF2-40B4-BE49-F238E27FC236}">
                    <a16:creationId xmlns:a16="http://schemas.microsoft.com/office/drawing/2014/main" id="{A5BBCF32-B2E2-0DBA-5261-584EE5068D93}"/>
                  </a:ext>
                </a:extLst>
              </p14:cNvPr>
              <p14:cNvContentPartPr/>
              <p14:nvPr/>
            </p14:nvContentPartPr>
            <p14:xfrm>
              <a:off x="8447695" y="3834884"/>
              <a:ext cx="19800" cy="84240"/>
            </p14:xfrm>
          </p:contentPart>
        </mc:Choice>
        <mc:Fallback xmlns="">
          <p:pic>
            <p:nvPicPr>
              <p:cNvPr id="129" name="Freihand 128">
                <a:extLst>
                  <a:ext uri="{FF2B5EF4-FFF2-40B4-BE49-F238E27FC236}">
                    <a16:creationId xmlns:a16="http://schemas.microsoft.com/office/drawing/2014/main" id="{A5BBCF32-B2E2-0DBA-5261-584EE5068D93}"/>
                  </a:ext>
                </a:extLst>
              </p:cNvPr>
              <p:cNvPicPr/>
              <p:nvPr/>
            </p:nvPicPr>
            <p:blipFill>
              <a:blip r:embed="rId187"/>
              <a:stretch>
                <a:fillRect/>
              </a:stretch>
            </p:blipFill>
            <p:spPr>
              <a:xfrm>
                <a:off x="8443375" y="3830564"/>
                <a:ext cx="28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Freihand 129">
                <a:extLst>
                  <a:ext uri="{FF2B5EF4-FFF2-40B4-BE49-F238E27FC236}">
                    <a16:creationId xmlns:a16="http://schemas.microsoft.com/office/drawing/2014/main" id="{D69F390B-1299-8D25-77C3-5ABE5192DB02}"/>
                  </a:ext>
                </a:extLst>
              </p14:cNvPr>
              <p14:cNvContentPartPr/>
              <p14:nvPr/>
            </p14:nvContentPartPr>
            <p14:xfrm>
              <a:off x="8419255" y="3927404"/>
              <a:ext cx="29880" cy="5760"/>
            </p14:xfrm>
          </p:contentPart>
        </mc:Choice>
        <mc:Fallback xmlns="">
          <p:pic>
            <p:nvPicPr>
              <p:cNvPr id="130" name="Freihand 129">
                <a:extLst>
                  <a:ext uri="{FF2B5EF4-FFF2-40B4-BE49-F238E27FC236}">
                    <a16:creationId xmlns:a16="http://schemas.microsoft.com/office/drawing/2014/main" id="{D69F390B-1299-8D25-77C3-5ABE5192DB02}"/>
                  </a:ext>
                </a:extLst>
              </p:cNvPr>
              <p:cNvPicPr/>
              <p:nvPr/>
            </p:nvPicPr>
            <p:blipFill>
              <a:blip r:embed="rId189"/>
              <a:stretch>
                <a:fillRect/>
              </a:stretch>
            </p:blipFill>
            <p:spPr>
              <a:xfrm>
                <a:off x="8414935" y="3923084"/>
                <a:ext cx="38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1" name="Freihand 130">
                <a:extLst>
                  <a:ext uri="{FF2B5EF4-FFF2-40B4-BE49-F238E27FC236}">
                    <a16:creationId xmlns:a16="http://schemas.microsoft.com/office/drawing/2014/main" id="{34C678E2-74EA-4CFE-F730-5F042A32AE2C}"/>
                  </a:ext>
                </a:extLst>
              </p14:cNvPr>
              <p14:cNvContentPartPr/>
              <p14:nvPr/>
            </p14:nvContentPartPr>
            <p14:xfrm>
              <a:off x="8564695" y="3702404"/>
              <a:ext cx="104040" cy="201960"/>
            </p14:xfrm>
          </p:contentPart>
        </mc:Choice>
        <mc:Fallback xmlns="">
          <p:pic>
            <p:nvPicPr>
              <p:cNvPr id="131" name="Freihand 130">
                <a:extLst>
                  <a:ext uri="{FF2B5EF4-FFF2-40B4-BE49-F238E27FC236}">
                    <a16:creationId xmlns:a16="http://schemas.microsoft.com/office/drawing/2014/main" id="{34C678E2-74EA-4CFE-F730-5F042A32AE2C}"/>
                  </a:ext>
                </a:extLst>
              </p:cNvPr>
              <p:cNvPicPr/>
              <p:nvPr/>
            </p:nvPicPr>
            <p:blipFill>
              <a:blip r:embed="rId191"/>
              <a:stretch>
                <a:fillRect/>
              </a:stretch>
            </p:blipFill>
            <p:spPr>
              <a:xfrm>
                <a:off x="8560375" y="3698084"/>
                <a:ext cx="112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Freihand 131">
                <a:extLst>
                  <a:ext uri="{FF2B5EF4-FFF2-40B4-BE49-F238E27FC236}">
                    <a16:creationId xmlns:a16="http://schemas.microsoft.com/office/drawing/2014/main" id="{D3E09736-D18C-A7CD-0B36-6BC7862DD8B8}"/>
                  </a:ext>
                </a:extLst>
              </p14:cNvPr>
              <p14:cNvContentPartPr/>
              <p14:nvPr/>
            </p14:nvContentPartPr>
            <p14:xfrm>
              <a:off x="8709415" y="3730484"/>
              <a:ext cx="131400" cy="119160"/>
            </p14:xfrm>
          </p:contentPart>
        </mc:Choice>
        <mc:Fallback xmlns="">
          <p:pic>
            <p:nvPicPr>
              <p:cNvPr id="132" name="Freihand 131">
                <a:extLst>
                  <a:ext uri="{FF2B5EF4-FFF2-40B4-BE49-F238E27FC236}">
                    <a16:creationId xmlns:a16="http://schemas.microsoft.com/office/drawing/2014/main" id="{D3E09736-D18C-A7CD-0B36-6BC7862DD8B8}"/>
                  </a:ext>
                </a:extLst>
              </p:cNvPr>
              <p:cNvPicPr/>
              <p:nvPr/>
            </p:nvPicPr>
            <p:blipFill>
              <a:blip r:embed="rId193"/>
              <a:stretch>
                <a:fillRect/>
              </a:stretch>
            </p:blipFill>
            <p:spPr>
              <a:xfrm>
                <a:off x="8705095" y="3726164"/>
                <a:ext cx="140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Freihand 132">
                <a:extLst>
                  <a:ext uri="{FF2B5EF4-FFF2-40B4-BE49-F238E27FC236}">
                    <a16:creationId xmlns:a16="http://schemas.microsoft.com/office/drawing/2014/main" id="{DFEFE827-5CF0-6F6A-DD92-2B40123302E9}"/>
                  </a:ext>
                </a:extLst>
              </p14:cNvPr>
              <p14:cNvContentPartPr/>
              <p14:nvPr/>
            </p14:nvContentPartPr>
            <p14:xfrm>
              <a:off x="8857375" y="3667484"/>
              <a:ext cx="117720" cy="122760"/>
            </p14:xfrm>
          </p:contentPart>
        </mc:Choice>
        <mc:Fallback xmlns="">
          <p:pic>
            <p:nvPicPr>
              <p:cNvPr id="133" name="Freihand 132">
                <a:extLst>
                  <a:ext uri="{FF2B5EF4-FFF2-40B4-BE49-F238E27FC236}">
                    <a16:creationId xmlns:a16="http://schemas.microsoft.com/office/drawing/2014/main" id="{DFEFE827-5CF0-6F6A-DD92-2B40123302E9}"/>
                  </a:ext>
                </a:extLst>
              </p:cNvPr>
              <p:cNvPicPr/>
              <p:nvPr/>
            </p:nvPicPr>
            <p:blipFill>
              <a:blip r:embed="rId195"/>
              <a:stretch>
                <a:fillRect/>
              </a:stretch>
            </p:blipFill>
            <p:spPr>
              <a:xfrm>
                <a:off x="8853055" y="3663164"/>
                <a:ext cx="126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Freihand 133">
                <a:extLst>
                  <a:ext uri="{FF2B5EF4-FFF2-40B4-BE49-F238E27FC236}">
                    <a16:creationId xmlns:a16="http://schemas.microsoft.com/office/drawing/2014/main" id="{F387D30C-58C6-4186-4939-B6ADBBAD1AFD}"/>
                  </a:ext>
                </a:extLst>
              </p14:cNvPr>
              <p14:cNvContentPartPr/>
              <p14:nvPr/>
            </p14:nvContentPartPr>
            <p14:xfrm>
              <a:off x="9034135" y="3475964"/>
              <a:ext cx="475920" cy="274320"/>
            </p14:xfrm>
          </p:contentPart>
        </mc:Choice>
        <mc:Fallback xmlns="">
          <p:pic>
            <p:nvPicPr>
              <p:cNvPr id="134" name="Freihand 133">
                <a:extLst>
                  <a:ext uri="{FF2B5EF4-FFF2-40B4-BE49-F238E27FC236}">
                    <a16:creationId xmlns:a16="http://schemas.microsoft.com/office/drawing/2014/main" id="{F387D30C-58C6-4186-4939-B6ADBBAD1AFD}"/>
                  </a:ext>
                </a:extLst>
              </p:cNvPr>
              <p:cNvPicPr/>
              <p:nvPr/>
            </p:nvPicPr>
            <p:blipFill>
              <a:blip r:embed="rId197"/>
              <a:stretch>
                <a:fillRect/>
              </a:stretch>
            </p:blipFill>
            <p:spPr>
              <a:xfrm>
                <a:off x="9029815" y="3471644"/>
                <a:ext cx="4845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Freihand 134">
                <a:extLst>
                  <a:ext uri="{FF2B5EF4-FFF2-40B4-BE49-F238E27FC236}">
                    <a16:creationId xmlns:a16="http://schemas.microsoft.com/office/drawing/2014/main" id="{06D44A8E-8297-D2D5-4C09-00A02123F0F9}"/>
                  </a:ext>
                </a:extLst>
              </p14:cNvPr>
              <p14:cNvContentPartPr/>
              <p14:nvPr/>
            </p14:nvContentPartPr>
            <p14:xfrm>
              <a:off x="9409615" y="3296684"/>
              <a:ext cx="426960" cy="289080"/>
            </p14:xfrm>
          </p:contentPart>
        </mc:Choice>
        <mc:Fallback xmlns="">
          <p:pic>
            <p:nvPicPr>
              <p:cNvPr id="135" name="Freihand 134">
                <a:extLst>
                  <a:ext uri="{FF2B5EF4-FFF2-40B4-BE49-F238E27FC236}">
                    <a16:creationId xmlns:a16="http://schemas.microsoft.com/office/drawing/2014/main" id="{06D44A8E-8297-D2D5-4C09-00A02123F0F9}"/>
                  </a:ext>
                </a:extLst>
              </p:cNvPr>
              <p:cNvPicPr/>
              <p:nvPr/>
            </p:nvPicPr>
            <p:blipFill>
              <a:blip r:embed="rId199"/>
              <a:stretch>
                <a:fillRect/>
              </a:stretch>
            </p:blipFill>
            <p:spPr>
              <a:xfrm>
                <a:off x="9405295" y="3292364"/>
                <a:ext cx="4356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F713EC41-04F1-76A8-F28F-57B069AD4AA1}"/>
                  </a:ext>
                </a:extLst>
              </p14:cNvPr>
              <p14:cNvContentPartPr/>
              <p14:nvPr/>
            </p14:nvContentPartPr>
            <p14:xfrm>
              <a:off x="10050055" y="3256364"/>
              <a:ext cx="300240" cy="156960"/>
            </p14:xfrm>
          </p:contentPart>
        </mc:Choice>
        <mc:Fallback xmlns="">
          <p:pic>
            <p:nvPicPr>
              <p:cNvPr id="136" name="Freihand 135">
                <a:extLst>
                  <a:ext uri="{FF2B5EF4-FFF2-40B4-BE49-F238E27FC236}">
                    <a16:creationId xmlns:a16="http://schemas.microsoft.com/office/drawing/2014/main" id="{F713EC41-04F1-76A8-F28F-57B069AD4AA1}"/>
                  </a:ext>
                </a:extLst>
              </p:cNvPr>
              <p:cNvPicPr/>
              <p:nvPr/>
            </p:nvPicPr>
            <p:blipFill>
              <a:blip r:embed="rId201"/>
              <a:stretch>
                <a:fillRect/>
              </a:stretch>
            </p:blipFill>
            <p:spPr>
              <a:xfrm>
                <a:off x="10045735" y="3252044"/>
                <a:ext cx="308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Freihand 136">
                <a:extLst>
                  <a:ext uri="{FF2B5EF4-FFF2-40B4-BE49-F238E27FC236}">
                    <a16:creationId xmlns:a16="http://schemas.microsoft.com/office/drawing/2014/main" id="{95BF4D72-D02C-F3A1-E594-C7BE1077CB36}"/>
                  </a:ext>
                </a:extLst>
              </p14:cNvPr>
              <p14:cNvContentPartPr/>
              <p14:nvPr/>
            </p14:nvContentPartPr>
            <p14:xfrm>
              <a:off x="10372975" y="3205964"/>
              <a:ext cx="79560" cy="112680"/>
            </p14:xfrm>
          </p:contentPart>
        </mc:Choice>
        <mc:Fallback xmlns="">
          <p:pic>
            <p:nvPicPr>
              <p:cNvPr id="137" name="Freihand 136">
                <a:extLst>
                  <a:ext uri="{FF2B5EF4-FFF2-40B4-BE49-F238E27FC236}">
                    <a16:creationId xmlns:a16="http://schemas.microsoft.com/office/drawing/2014/main" id="{95BF4D72-D02C-F3A1-E594-C7BE1077CB36}"/>
                  </a:ext>
                </a:extLst>
              </p:cNvPr>
              <p:cNvPicPr/>
              <p:nvPr/>
            </p:nvPicPr>
            <p:blipFill>
              <a:blip r:embed="rId203"/>
              <a:stretch>
                <a:fillRect/>
              </a:stretch>
            </p:blipFill>
            <p:spPr>
              <a:xfrm>
                <a:off x="10368655" y="3201644"/>
                <a:ext cx="88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Freihand 141">
                <a:extLst>
                  <a:ext uri="{FF2B5EF4-FFF2-40B4-BE49-F238E27FC236}">
                    <a16:creationId xmlns:a16="http://schemas.microsoft.com/office/drawing/2014/main" id="{D938B718-B5FB-F375-4543-8199E77FABB0}"/>
                  </a:ext>
                </a:extLst>
              </p14:cNvPr>
              <p14:cNvContentPartPr/>
              <p14:nvPr/>
            </p14:nvContentPartPr>
            <p14:xfrm>
              <a:off x="9590695" y="3699524"/>
              <a:ext cx="174960" cy="237240"/>
            </p14:xfrm>
          </p:contentPart>
        </mc:Choice>
        <mc:Fallback xmlns="">
          <p:pic>
            <p:nvPicPr>
              <p:cNvPr id="142" name="Freihand 141">
                <a:extLst>
                  <a:ext uri="{FF2B5EF4-FFF2-40B4-BE49-F238E27FC236}">
                    <a16:creationId xmlns:a16="http://schemas.microsoft.com/office/drawing/2014/main" id="{D938B718-B5FB-F375-4543-8199E77FABB0}"/>
                  </a:ext>
                </a:extLst>
              </p:cNvPr>
              <p:cNvPicPr/>
              <p:nvPr/>
            </p:nvPicPr>
            <p:blipFill>
              <a:blip r:embed="rId205"/>
              <a:stretch>
                <a:fillRect/>
              </a:stretch>
            </p:blipFill>
            <p:spPr>
              <a:xfrm>
                <a:off x="9586375" y="3695204"/>
                <a:ext cx="183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Freihand 142">
                <a:extLst>
                  <a:ext uri="{FF2B5EF4-FFF2-40B4-BE49-F238E27FC236}">
                    <a16:creationId xmlns:a16="http://schemas.microsoft.com/office/drawing/2014/main" id="{F876A36A-AEE8-8A0B-3E0D-A31420CD06EA}"/>
                  </a:ext>
                </a:extLst>
              </p14:cNvPr>
              <p14:cNvContentPartPr/>
              <p14:nvPr/>
            </p14:nvContentPartPr>
            <p14:xfrm>
              <a:off x="9787615" y="3670364"/>
              <a:ext cx="39240" cy="177480"/>
            </p14:xfrm>
          </p:contentPart>
        </mc:Choice>
        <mc:Fallback xmlns="">
          <p:pic>
            <p:nvPicPr>
              <p:cNvPr id="143" name="Freihand 142">
                <a:extLst>
                  <a:ext uri="{FF2B5EF4-FFF2-40B4-BE49-F238E27FC236}">
                    <a16:creationId xmlns:a16="http://schemas.microsoft.com/office/drawing/2014/main" id="{F876A36A-AEE8-8A0B-3E0D-A31420CD06EA}"/>
                  </a:ext>
                </a:extLst>
              </p:cNvPr>
              <p:cNvPicPr/>
              <p:nvPr/>
            </p:nvPicPr>
            <p:blipFill>
              <a:blip r:embed="rId207"/>
              <a:stretch>
                <a:fillRect/>
              </a:stretch>
            </p:blipFill>
            <p:spPr>
              <a:xfrm>
                <a:off x="9783295" y="3666044"/>
                <a:ext cx="47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Freihand 143">
                <a:extLst>
                  <a:ext uri="{FF2B5EF4-FFF2-40B4-BE49-F238E27FC236}">
                    <a16:creationId xmlns:a16="http://schemas.microsoft.com/office/drawing/2014/main" id="{39A2385A-D72B-80C7-3981-239691A589F3}"/>
                  </a:ext>
                </a:extLst>
              </p14:cNvPr>
              <p14:cNvContentPartPr/>
              <p14:nvPr/>
            </p14:nvContentPartPr>
            <p14:xfrm>
              <a:off x="9811735" y="3653444"/>
              <a:ext cx="238680" cy="174960"/>
            </p14:xfrm>
          </p:contentPart>
        </mc:Choice>
        <mc:Fallback xmlns="">
          <p:pic>
            <p:nvPicPr>
              <p:cNvPr id="144" name="Freihand 143">
                <a:extLst>
                  <a:ext uri="{FF2B5EF4-FFF2-40B4-BE49-F238E27FC236}">
                    <a16:creationId xmlns:a16="http://schemas.microsoft.com/office/drawing/2014/main" id="{39A2385A-D72B-80C7-3981-239691A589F3}"/>
                  </a:ext>
                </a:extLst>
              </p:cNvPr>
              <p:cNvPicPr/>
              <p:nvPr/>
            </p:nvPicPr>
            <p:blipFill>
              <a:blip r:embed="rId209"/>
              <a:stretch>
                <a:fillRect/>
              </a:stretch>
            </p:blipFill>
            <p:spPr>
              <a:xfrm>
                <a:off x="9807415" y="3649124"/>
                <a:ext cx="247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Freihand 144">
                <a:extLst>
                  <a:ext uri="{FF2B5EF4-FFF2-40B4-BE49-F238E27FC236}">
                    <a16:creationId xmlns:a16="http://schemas.microsoft.com/office/drawing/2014/main" id="{5199843B-DA84-E30A-8D3A-7872555D5044}"/>
                  </a:ext>
                </a:extLst>
              </p14:cNvPr>
              <p14:cNvContentPartPr/>
              <p14:nvPr/>
            </p14:nvContentPartPr>
            <p14:xfrm>
              <a:off x="10075975" y="3664604"/>
              <a:ext cx="150120" cy="238680"/>
            </p14:xfrm>
          </p:contentPart>
        </mc:Choice>
        <mc:Fallback xmlns="">
          <p:pic>
            <p:nvPicPr>
              <p:cNvPr id="145" name="Freihand 144">
                <a:extLst>
                  <a:ext uri="{FF2B5EF4-FFF2-40B4-BE49-F238E27FC236}">
                    <a16:creationId xmlns:a16="http://schemas.microsoft.com/office/drawing/2014/main" id="{5199843B-DA84-E30A-8D3A-7872555D5044}"/>
                  </a:ext>
                </a:extLst>
              </p:cNvPr>
              <p:cNvPicPr/>
              <p:nvPr/>
            </p:nvPicPr>
            <p:blipFill>
              <a:blip r:embed="rId211"/>
              <a:stretch>
                <a:fillRect/>
              </a:stretch>
            </p:blipFill>
            <p:spPr>
              <a:xfrm>
                <a:off x="10071655" y="3660284"/>
                <a:ext cx="158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8" name="Freihand 147">
                <a:extLst>
                  <a:ext uri="{FF2B5EF4-FFF2-40B4-BE49-F238E27FC236}">
                    <a16:creationId xmlns:a16="http://schemas.microsoft.com/office/drawing/2014/main" id="{5DE40205-7104-9B97-AF5F-6A59293B0DFF}"/>
                  </a:ext>
                </a:extLst>
              </p14:cNvPr>
              <p14:cNvContentPartPr/>
              <p14:nvPr/>
            </p14:nvContentPartPr>
            <p14:xfrm>
              <a:off x="10257775" y="3515564"/>
              <a:ext cx="260280" cy="160560"/>
            </p14:xfrm>
          </p:contentPart>
        </mc:Choice>
        <mc:Fallback xmlns="">
          <p:pic>
            <p:nvPicPr>
              <p:cNvPr id="148" name="Freihand 147">
                <a:extLst>
                  <a:ext uri="{FF2B5EF4-FFF2-40B4-BE49-F238E27FC236}">
                    <a16:creationId xmlns:a16="http://schemas.microsoft.com/office/drawing/2014/main" id="{5DE40205-7104-9B97-AF5F-6A59293B0DFF}"/>
                  </a:ext>
                </a:extLst>
              </p:cNvPr>
              <p:cNvPicPr/>
              <p:nvPr/>
            </p:nvPicPr>
            <p:blipFill>
              <a:blip r:embed="rId213"/>
              <a:stretch>
                <a:fillRect/>
              </a:stretch>
            </p:blipFill>
            <p:spPr>
              <a:xfrm>
                <a:off x="10253455" y="3511244"/>
                <a:ext cx="268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 name="Freihand 148">
                <a:extLst>
                  <a:ext uri="{FF2B5EF4-FFF2-40B4-BE49-F238E27FC236}">
                    <a16:creationId xmlns:a16="http://schemas.microsoft.com/office/drawing/2014/main" id="{9A0B2474-884A-8439-435D-2640F24C366B}"/>
                  </a:ext>
                </a:extLst>
              </p14:cNvPr>
              <p14:cNvContentPartPr/>
              <p14:nvPr/>
            </p14:nvContentPartPr>
            <p14:xfrm>
              <a:off x="10444975" y="3455804"/>
              <a:ext cx="50760" cy="21600"/>
            </p14:xfrm>
          </p:contentPart>
        </mc:Choice>
        <mc:Fallback xmlns="">
          <p:pic>
            <p:nvPicPr>
              <p:cNvPr id="149" name="Freihand 148">
                <a:extLst>
                  <a:ext uri="{FF2B5EF4-FFF2-40B4-BE49-F238E27FC236}">
                    <a16:creationId xmlns:a16="http://schemas.microsoft.com/office/drawing/2014/main" id="{9A0B2474-884A-8439-435D-2640F24C366B}"/>
                  </a:ext>
                </a:extLst>
              </p:cNvPr>
              <p:cNvPicPr/>
              <p:nvPr/>
            </p:nvPicPr>
            <p:blipFill>
              <a:blip r:embed="rId215"/>
              <a:stretch>
                <a:fillRect/>
              </a:stretch>
            </p:blipFill>
            <p:spPr>
              <a:xfrm>
                <a:off x="10440655" y="3451484"/>
                <a:ext cx="59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0" name="Freihand 149">
                <a:extLst>
                  <a:ext uri="{FF2B5EF4-FFF2-40B4-BE49-F238E27FC236}">
                    <a16:creationId xmlns:a16="http://schemas.microsoft.com/office/drawing/2014/main" id="{2A4DC241-E0A6-37E9-D465-D32EF83B78A2}"/>
                  </a:ext>
                </a:extLst>
              </p14:cNvPr>
              <p14:cNvContentPartPr/>
              <p14:nvPr/>
            </p14:nvContentPartPr>
            <p14:xfrm>
              <a:off x="10550455" y="3351044"/>
              <a:ext cx="249840" cy="219960"/>
            </p14:xfrm>
          </p:contentPart>
        </mc:Choice>
        <mc:Fallback xmlns="">
          <p:pic>
            <p:nvPicPr>
              <p:cNvPr id="150" name="Freihand 149">
                <a:extLst>
                  <a:ext uri="{FF2B5EF4-FFF2-40B4-BE49-F238E27FC236}">
                    <a16:creationId xmlns:a16="http://schemas.microsoft.com/office/drawing/2014/main" id="{2A4DC241-E0A6-37E9-D465-D32EF83B78A2}"/>
                  </a:ext>
                </a:extLst>
              </p:cNvPr>
              <p:cNvPicPr/>
              <p:nvPr/>
            </p:nvPicPr>
            <p:blipFill>
              <a:blip r:embed="rId217"/>
              <a:stretch>
                <a:fillRect/>
              </a:stretch>
            </p:blipFill>
            <p:spPr>
              <a:xfrm>
                <a:off x="10546135" y="3346724"/>
                <a:ext cx="2584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1" name="Freihand 150">
                <a:extLst>
                  <a:ext uri="{FF2B5EF4-FFF2-40B4-BE49-F238E27FC236}">
                    <a16:creationId xmlns:a16="http://schemas.microsoft.com/office/drawing/2014/main" id="{1FDC6BD4-7DD8-31B1-9752-D844339971F3}"/>
                  </a:ext>
                </a:extLst>
              </p14:cNvPr>
              <p14:cNvContentPartPr/>
              <p14:nvPr/>
            </p14:nvContentPartPr>
            <p14:xfrm>
              <a:off x="10964815" y="3213164"/>
              <a:ext cx="446040" cy="187200"/>
            </p14:xfrm>
          </p:contentPart>
        </mc:Choice>
        <mc:Fallback xmlns="">
          <p:pic>
            <p:nvPicPr>
              <p:cNvPr id="151" name="Freihand 150">
                <a:extLst>
                  <a:ext uri="{FF2B5EF4-FFF2-40B4-BE49-F238E27FC236}">
                    <a16:creationId xmlns:a16="http://schemas.microsoft.com/office/drawing/2014/main" id="{1FDC6BD4-7DD8-31B1-9752-D844339971F3}"/>
                  </a:ext>
                </a:extLst>
              </p:cNvPr>
              <p:cNvPicPr/>
              <p:nvPr/>
            </p:nvPicPr>
            <p:blipFill>
              <a:blip r:embed="rId219"/>
              <a:stretch>
                <a:fillRect/>
              </a:stretch>
            </p:blipFill>
            <p:spPr>
              <a:xfrm>
                <a:off x="10960495" y="3208844"/>
                <a:ext cx="454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2" name="Freihand 151">
                <a:extLst>
                  <a:ext uri="{FF2B5EF4-FFF2-40B4-BE49-F238E27FC236}">
                    <a16:creationId xmlns:a16="http://schemas.microsoft.com/office/drawing/2014/main" id="{5DA3F6D2-0B65-5C3D-5E77-29147B719F0C}"/>
                  </a:ext>
                </a:extLst>
              </p14:cNvPr>
              <p14:cNvContentPartPr/>
              <p14:nvPr/>
            </p14:nvContentPartPr>
            <p14:xfrm>
              <a:off x="10608055" y="3675044"/>
              <a:ext cx="492840" cy="275040"/>
            </p14:xfrm>
          </p:contentPart>
        </mc:Choice>
        <mc:Fallback xmlns="">
          <p:pic>
            <p:nvPicPr>
              <p:cNvPr id="152" name="Freihand 151">
                <a:extLst>
                  <a:ext uri="{FF2B5EF4-FFF2-40B4-BE49-F238E27FC236}">
                    <a16:creationId xmlns:a16="http://schemas.microsoft.com/office/drawing/2014/main" id="{5DA3F6D2-0B65-5C3D-5E77-29147B719F0C}"/>
                  </a:ext>
                </a:extLst>
              </p:cNvPr>
              <p:cNvPicPr/>
              <p:nvPr/>
            </p:nvPicPr>
            <p:blipFill>
              <a:blip r:embed="rId221"/>
              <a:stretch>
                <a:fillRect/>
              </a:stretch>
            </p:blipFill>
            <p:spPr>
              <a:xfrm>
                <a:off x="10603735" y="3670724"/>
                <a:ext cx="501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3" name="Freihand 152">
                <a:extLst>
                  <a:ext uri="{FF2B5EF4-FFF2-40B4-BE49-F238E27FC236}">
                    <a16:creationId xmlns:a16="http://schemas.microsoft.com/office/drawing/2014/main" id="{07D0ADFD-80D9-42B6-41A7-C634EDD9F086}"/>
                  </a:ext>
                </a:extLst>
              </p14:cNvPr>
              <p14:cNvContentPartPr/>
              <p14:nvPr/>
            </p14:nvContentPartPr>
            <p14:xfrm>
              <a:off x="11018815" y="3605564"/>
              <a:ext cx="30240" cy="29160"/>
            </p14:xfrm>
          </p:contentPart>
        </mc:Choice>
        <mc:Fallback xmlns="">
          <p:pic>
            <p:nvPicPr>
              <p:cNvPr id="153" name="Freihand 152">
                <a:extLst>
                  <a:ext uri="{FF2B5EF4-FFF2-40B4-BE49-F238E27FC236}">
                    <a16:creationId xmlns:a16="http://schemas.microsoft.com/office/drawing/2014/main" id="{07D0ADFD-80D9-42B6-41A7-C634EDD9F086}"/>
                  </a:ext>
                </a:extLst>
              </p:cNvPr>
              <p:cNvPicPr/>
              <p:nvPr/>
            </p:nvPicPr>
            <p:blipFill>
              <a:blip r:embed="rId223"/>
              <a:stretch>
                <a:fillRect/>
              </a:stretch>
            </p:blipFill>
            <p:spPr>
              <a:xfrm>
                <a:off x="11014495" y="3601244"/>
                <a:ext cx="38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4" name="Freihand 153">
                <a:extLst>
                  <a:ext uri="{FF2B5EF4-FFF2-40B4-BE49-F238E27FC236}">
                    <a16:creationId xmlns:a16="http://schemas.microsoft.com/office/drawing/2014/main" id="{120FE5A5-8602-A6B9-3E85-BAF1953413FD}"/>
                  </a:ext>
                </a:extLst>
              </p14:cNvPr>
              <p14:cNvContentPartPr/>
              <p14:nvPr/>
            </p14:nvContentPartPr>
            <p14:xfrm>
              <a:off x="11109535" y="3536444"/>
              <a:ext cx="102960" cy="214920"/>
            </p14:xfrm>
          </p:contentPart>
        </mc:Choice>
        <mc:Fallback xmlns="">
          <p:pic>
            <p:nvPicPr>
              <p:cNvPr id="154" name="Freihand 153">
                <a:extLst>
                  <a:ext uri="{FF2B5EF4-FFF2-40B4-BE49-F238E27FC236}">
                    <a16:creationId xmlns:a16="http://schemas.microsoft.com/office/drawing/2014/main" id="{120FE5A5-8602-A6B9-3E85-BAF1953413FD}"/>
                  </a:ext>
                </a:extLst>
              </p:cNvPr>
              <p:cNvPicPr/>
              <p:nvPr/>
            </p:nvPicPr>
            <p:blipFill>
              <a:blip r:embed="rId225"/>
              <a:stretch>
                <a:fillRect/>
              </a:stretch>
            </p:blipFill>
            <p:spPr>
              <a:xfrm>
                <a:off x="11105215" y="3532124"/>
                <a:ext cx="111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5" name="Freihand 154">
                <a:extLst>
                  <a:ext uri="{FF2B5EF4-FFF2-40B4-BE49-F238E27FC236}">
                    <a16:creationId xmlns:a16="http://schemas.microsoft.com/office/drawing/2014/main" id="{803AFA86-27C1-D68F-91ED-3E75E4D65E8D}"/>
                  </a:ext>
                </a:extLst>
              </p14:cNvPr>
              <p14:cNvContentPartPr/>
              <p14:nvPr/>
            </p14:nvContentPartPr>
            <p14:xfrm>
              <a:off x="11184415" y="3597644"/>
              <a:ext cx="106560" cy="113400"/>
            </p14:xfrm>
          </p:contentPart>
        </mc:Choice>
        <mc:Fallback xmlns="">
          <p:pic>
            <p:nvPicPr>
              <p:cNvPr id="155" name="Freihand 154">
                <a:extLst>
                  <a:ext uri="{FF2B5EF4-FFF2-40B4-BE49-F238E27FC236}">
                    <a16:creationId xmlns:a16="http://schemas.microsoft.com/office/drawing/2014/main" id="{803AFA86-27C1-D68F-91ED-3E75E4D65E8D}"/>
                  </a:ext>
                </a:extLst>
              </p:cNvPr>
              <p:cNvPicPr/>
              <p:nvPr/>
            </p:nvPicPr>
            <p:blipFill>
              <a:blip r:embed="rId227"/>
              <a:stretch>
                <a:fillRect/>
              </a:stretch>
            </p:blipFill>
            <p:spPr>
              <a:xfrm>
                <a:off x="11180095" y="3593324"/>
                <a:ext cx="115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6" name="Freihand 155">
                <a:extLst>
                  <a:ext uri="{FF2B5EF4-FFF2-40B4-BE49-F238E27FC236}">
                    <a16:creationId xmlns:a16="http://schemas.microsoft.com/office/drawing/2014/main" id="{23665780-23A7-2B8B-981F-3FA1EB11D4E4}"/>
                  </a:ext>
                </a:extLst>
              </p14:cNvPr>
              <p14:cNvContentPartPr/>
              <p14:nvPr/>
            </p14:nvContentPartPr>
            <p14:xfrm>
              <a:off x="11344255" y="3520244"/>
              <a:ext cx="201600" cy="146160"/>
            </p14:xfrm>
          </p:contentPart>
        </mc:Choice>
        <mc:Fallback xmlns="">
          <p:pic>
            <p:nvPicPr>
              <p:cNvPr id="156" name="Freihand 155">
                <a:extLst>
                  <a:ext uri="{FF2B5EF4-FFF2-40B4-BE49-F238E27FC236}">
                    <a16:creationId xmlns:a16="http://schemas.microsoft.com/office/drawing/2014/main" id="{23665780-23A7-2B8B-981F-3FA1EB11D4E4}"/>
                  </a:ext>
                </a:extLst>
              </p:cNvPr>
              <p:cNvPicPr/>
              <p:nvPr/>
            </p:nvPicPr>
            <p:blipFill>
              <a:blip r:embed="rId229"/>
              <a:stretch>
                <a:fillRect/>
              </a:stretch>
            </p:blipFill>
            <p:spPr>
              <a:xfrm>
                <a:off x="11339935" y="3515924"/>
                <a:ext cx="210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7" name="Freihand 156">
                <a:extLst>
                  <a:ext uri="{FF2B5EF4-FFF2-40B4-BE49-F238E27FC236}">
                    <a16:creationId xmlns:a16="http://schemas.microsoft.com/office/drawing/2014/main" id="{98C77BF7-4066-EA13-E07F-0AF04A4B1F99}"/>
                  </a:ext>
                </a:extLst>
              </p14:cNvPr>
              <p14:cNvContentPartPr/>
              <p14:nvPr/>
            </p14:nvContentPartPr>
            <p14:xfrm>
              <a:off x="11562055" y="3240524"/>
              <a:ext cx="289080" cy="311400"/>
            </p14:xfrm>
          </p:contentPart>
        </mc:Choice>
        <mc:Fallback xmlns="">
          <p:pic>
            <p:nvPicPr>
              <p:cNvPr id="157" name="Freihand 156">
                <a:extLst>
                  <a:ext uri="{FF2B5EF4-FFF2-40B4-BE49-F238E27FC236}">
                    <a16:creationId xmlns:a16="http://schemas.microsoft.com/office/drawing/2014/main" id="{98C77BF7-4066-EA13-E07F-0AF04A4B1F99}"/>
                  </a:ext>
                </a:extLst>
              </p:cNvPr>
              <p:cNvPicPr/>
              <p:nvPr/>
            </p:nvPicPr>
            <p:blipFill>
              <a:blip r:embed="rId231"/>
              <a:stretch>
                <a:fillRect/>
              </a:stretch>
            </p:blipFill>
            <p:spPr>
              <a:xfrm>
                <a:off x="11557735" y="3236204"/>
                <a:ext cx="2977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6" name="Freihand 175">
                <a:extLst>
                  <a:ext uri="{FF2B5EF4-FFF2-40B4-BE49-F238E27FC236}">
                    <a16:creationId xmlns:a16="http://schemas.microsoft.com/office/drawing/2014/main" id="{A038139B-7D60-9F7B-0090-E3C8E9CB3445}"/>
                  </a:ext>
                </a:extLst>
              </p14:cNvPr>
              <p14:cNvContentPartPr/>
              <p14:nvPr/>
            </p14:nvContentPartPr>
            <p14:xfrm>
              <a:off x="6189415" y="3636164"/>
              <a:ext cx="141840" cy="111960"/>
            </p14:xfrm>
          </p:contentPart>
        </mc:Choice>
        <mc:Fallback xmlns="">
          <p:pic>
            <p:nvPicPr>
              <p:cNvPr id="176" name="Freihand 175">
                <a:extLst>
                  <a:ext uri="{FF2B5EF4-FFF2-40B4-BE49-F238E27FC236}">
                    <a16:creationId xmlns:a16="http://schemas.microsoft.com/office/drawing/2014/main" id="{A038139B-7D60-9F7B-0090-E3C8E9CB3445}"/>
                  </a:ext>
                </a:extLst>
              </p:cNvPr>
              <p:cNvPicPr/>
              <p:nvPr/>
            </p:nvPicPr>
            <p:blipFill>
              <a:blip r:embed="rId233"/>
              <a:stretch>
                <a:fillRect/>
              </a:stretch>
            </p:blipFill>
            <p:spPr>
              <a:xfrm>
                <a:off x="6185095" y="3631844"/>
                <a:ext cx="150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8" name="Freihand 177">
                <a:extLst>
                  <a:ext uri="{FF2B5EF4-FFF2-40B4-BE49-F238E27FC236}">
                    <a16:creationId xmlns:a16="http://schemas.microsoft.com/office/drawing/2014/main" id="{8B617CC0-39F4-F598-514E-B7B215575D8E}"/>
                  </a:ext>
                </a:extLst>
              </p14:cNvPr>
              <p14:cNvContentPartPr/>
              <p14:nvPr/>
            </p14:nvContentPartPr>
            <p14:xfrm>
              <a:off x="6999055" y="454844"/>
              <a:ext cx="127440" cy="222840"/>
            </p14:xfrm>
          </p:contentPart>
        </mc:Choice>
        <mc:Fallback xmlns="">
          <p:pic>
            <p:nvPicPr>
              <p:cNvPr id="178" name="Freihand 177">
                <a:extLst>
                  <a:ext uri="{FF2B5EF4-FFF2-40B4-BE49-F238E27FC236}">
                    <a16:creationId xmlns:a16="http://schemas.microsoft.com/office/drawing/2014/main" id="{8B617CC0-39F4-F598-514E-B7B215575D8E}"/>
                  </a:ext>
                </a:extLst>
              </p:cNvPr>
              <p:cNvPicPr/>
              <p:nvPr/>
            </p:nvPicPr>
            <p:blipFill>
              <a:blip r:embed="rId235"/>
              <a:stretch>
                <a:fillRect/>
              </a:stretch>
            </p:blipFill>
            <p:spPr>
              <a:xfrm>
                <a:off x="6994735" y="450524"/>
                <a:ext cx="136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9" name="Freihand 178">
                <a:extLst>
                  <a:ext uri="{FF2B5EF4-FFF2-40B4-BE49-F238E27FC236}">
                    <a16:creationId xmlns:a16="http://schemas.microsoft.com/office/drawing/2014/main" id="{C6E769AF-109B-12FC-1F86-21AEC507F97E}"/>
                  </a:ext>
                </a:extLst>
              </p14:cNvPr>
              <p14:cNvContentPartPr/>
              <p14:nvPr/>
            </p14:nvContentPartPr>
            <p14:xfrm>
              <a:off x="7105975" y="504884"/>
              <a:ext cx="320400" cy="136080"/>
            </p14:xfrm>
          </p:contentPart>
        </mc:Choice>
        <mc:Fallback xmlns="">
          <p:pic>
            <p:nvPicPr>
              <p:cNvPr id="179" name="Freihand 178">
                <a:extLst>
                  <a:ext uri="{FF2B5EF4-FFF2-40B4-BE49-F238E27FC236}">
                    <a16:creationId xmlns:a16="http://schemas.microsoft.com/office/drawing/2014/main" id="{C6E769AF-109B-12FC-1F86-21AEC507F97E}"/>
                  </a:ext>
                </a:extLst>
              </p:cNvPr>
              <p:cNvPicPr/>
              <p:nvPr/>
            </p:nvPicPr>
            <p:blipFill>
              <a:blip r:embed="rId237"/>
              <a:stretch>
                <a:fillRect/>
              </a:stretch>
            </p:blipFill>
            <p:spPr>
              <a:xfrm>
                <a:off x="7101655" y="500564"/>
                <a:ext cx="329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1" name="Freihand 180">
                <a:extLst>
                  <a:ext uri="{FF2B5EF4-FFF2-40B4-BE49-F238E27FC236}">
                    <a16:creationId xmlns:a16="http://schemas.microsoft.com/office/drawing/2014/main" id="{45DED53B-BD76-8C5B-1AC1-2E0B77ECFF54}"/>
                  </a:ext>
                </a:extLst>
              </p14:cNvPr>
              <p14:cNvContentPartPr/>
              <p14:nvPr/>
            </p14:nvContentPartPr>
            <p14:xfrm>
              <a:off x="7513855" y="465284"/>
              <a:ext cx="55800" cy="290160"/>
            </p14:xfrm>
          </p:contentPart>
        </mc:Choice>
        <mc:Fallback xmlns="">
          <p:pic>
            <p:nvPicPr>
              <p:cNvPr id="181" name="Freihand 180">
                <a:extLst>
                  <a:ext uri="{FF2B5EF4-FFF2-40B4-BE49-F238E27FC236}">
                    <a16:creationId xmlns:a16="http://schemas.microsoft.com/office/drawing/2014/main" id="{45DED53B-BD76-8C5B-1AC1-2E0B77ECFF54}"/>
                  </a:ext>
                </a:extLst>
              </p:cNvPr>
              <p:cNvPicPr/>
              <p:nvPr/>
            </p:nvPicPr>
            <p:blipFill>
              <a:blip r:embed="rId239"/>
              <a:stretch>
                <a:fillRect/>
              </a:stretch>
            </p:blipFill>
            <p:spPr>
              <a:xfrm>
                <a:off x="7509535" y="460964"/>
                <a:ext cx="644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2" name="Freihand 181">
                <a:extLst>
                  <a:ext uri="{FF2B5EF4-FFF2-40B4-BE49-F238E27FC236}">
                    <a16:creationId xmlns:a16="http://schemas.microsoft.com/office/drawing/2014/main" id="{9EF89CAF-4333-2C67-F49B-DC2EEF3AFD6F}"/>
                  </a:ext>
                </a:extLst>
              </p14:cNvPr>
              <p14:cNvContentPartPr/>
              <p14:nvPr/>
            </p14:nvContentPartPr>
            <p14:xfrm>
              <a:off x="7649575" y="313724"/>
              <a:ext cx="158760" cy="364680"/>
            </p14:xfrm>
          </p:contentPart>
        </mc:Choice>
        <mc:Fallback xmlns="">
          <p:pic>
            <p:nvPicPr>
              <p:cNvPr id="182" name="Freihand 181">
                <a:extLst>
                  <a:ext uri="{FF2B5EF4-FFF2-40B4-BE49-F238E27FC236}">
                    <a16:creationId xmlns:a16="http://schemas.microsoft.com/office/drawing/2014/main" id="{9EF89CAF-4333-2C67-F49B-DC2EEF3AFD6F}"/>
                  </a:ext>
                </a:extLst>
              </p:cNvPr>
              <p:cNvPicPr/>
              <p:nvPr/>
            </p:nvPicPr>
            <p:blipFill>
              <a:blip r:embed="rId241"/>
              <a:stretch>
                <a:fillRect/>
              </a:stretch>
            </p:blipFill>
            <p:spPr>
              <a:xfrm>
                <a:off x="7645255" y="309404"/>
                <a:ext cx="1674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3" name="Freihand 182">
                <a:extLst>
                  <a:ext uri="{FF2B5EF4-FFF2-40B4-BE49-F238E27FC236}">
                    <a16:creationId xmlns:a16="http://schemas.microsoft.com/office/drawing/2014/main" id="{4042BA30-34EA-2547-A6F0-BBA0BDAD99BB}"/>
                  </a:ext>
                </a:extLst>
              </p14:cNvPr>
              <p14:cNvContentPartPr/>
              <p14:nvPr/>
            </p14:nvContentPartPr>
            <p14:xfrm>
              <a:off x="7795735" y="391844"/>
              <a:ext cx="138960" cy="123840"/>
            </p14:xfrm>
          </p:contentPart>
        </mc:Choice>
        <mc:Fallback xmlns="">
          <p:pic>
            <p:nvPicPr>
              <p:cNvPr id="183" name="Freihand 182">
                <a:extLst>
                  <a:ext uri="{FF2B5EF4-FFF2-40B4-BE49-F238E27FC236}">
                    <a16:creationId xmlns:a16="http://schemas.microsoft.com/office/drawing/2014/main" id="{4042BA30-34EA-2547-A6F0-BBA0BDAD99BB}"/>
                  </a:ext>
                </a:extLst>
              </p:cNvPr>
              <p:cNvPicPr/>
              <p:nvPr/>
            </p:nvPicPr>
            <p:blipFill>
              <a:blip r:embed="rId243"/>
              <a:stretch>
                <a:fillRect/>
              </a:stretch>
            </p:blipFill>
            <p:spPr>
              <a:xfrm>
                <a:off x="7791415" y="387524"/>
                <a:ext cx="147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4" name="Freihand 183">
                <a:extLst>
                  <a:ext uri="{FF2B5EF4-FFF2-40B4-BE49-F238E27FC236}">
                    <a16:creationId xmlns:a16="http://schemas.microsoft.com/office/drawing/2014/main" id="{03D0B2E5-98C3-455D-46F0-E014510C9D17}"/>
                  </a:ext>
                </a:extLst>
              </p14:cNvPr>
              <p14:cNvContentPartPr/>
              <p14:nvPr/>
            </p14:nvContentPartPr>
            <p14:xfrm>
              <a:off x="7951255" y="272324"/>
              <a:ext cx="182880" cy="208800"/>
            </p14:xfrm>
          </p:contentPart>
        </mc:Choice>
        <mc:Fallback xmlns="">
          <p:pic>
            <p:nvPicPr>
              <p:cNvPr id="184" name="Freihand 183">
                <a:extLst>
                  <a:ext uri="{FF2B5EF4-FFF2-40B4-BE49-F238E27FC236}">
                    <a16:creationId xmlns:a16="http://schemas.microsoft.com/office/drawing/2014/main" id="{03D0B2E5-98C3-455D-46F0-E014510C9D17}"/>
                  </a:ext>
                </a:extLst>
              </p:cNvPr>
              <p:cNvPicPr/>
              <p:nvPr/>
            </p:nvPicPr>
            <p:blipFill>
              <a:blip r:embed="rId245"/>
              <a:stretch>
                <a:fillRect/>
              </a:stretch>
            </p:blipFill>
            <p:spPr>
              <a:xfrm>
                <a:off x="7946935" y="268004"/>
                <a:ext cx="191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5" name="Freihand 184">
                <a:extLst>
                  <a:ext uri="{FF2B5EF4-FFF2-40B4-BE49-F238E27FC236}">
                    <a16:creationId xmlns:a16="http://schemas.microsoft.com/office/drawing/2014/main" id="{66B3B432-63AC-64FC-DFC8-89B4F970A5B0}"/>
                  </a:ext>
                </a:extLst>
              </p14:cNvPr>
              <p14:cNvContentPartPr/>
              <p14:nvPr/>
            </p14:nvContentPartPr>
            <p14:xfrm>
              <a:off x="8099215" y="298244"/>
              <a:ext cx="25200" cy="37440"/>
            </p14:xfrm>
          </p:contentPart>
        </mc:Choice>
        <mc:Fallback xmlns="">
          <p:pic>
            <p:nvPicPr>
              <p:cNvPr id="185" name="Freihand 184">
                <a:extLst>
                  <a:ext uri="{FF2B5EF4-FFF2-40B4-BE49-F238E27FC236}">
                    <a16:creationId xmlns:a16="http://schemas.microsoft.com/office/drawing/2014/main" id="{66B3B432-63AC-64FC-DFC8-89B4F970A5B0}"/>
                  </a:ext>
                </a:extLst>
              </p:cNvPr>
              <p:cNvPicPr/>
              <p:nvPr/>
            </p:nvPicPr>
            <p:blipFill>
              <a:blip r:embed="rId247"/>
              <a:stretch>
                <a:fillRect/>
              </a:stretch>
            </p:blipFill>
            <p:spPr>
              <a:xfrm>
                <a:off x="8094895" y="293924"/>
                <a:ext cx="33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6" name="Freihand 185">
                <a:extLst>
                  <a:ext uri="{FF2B5EF4-FFF2-40B4-BE49-F238E27FC236}">
                    <a16:creationId xmlns:a16="http://schemas.microsoft.com/office/drawing/2014/main" id="{D8C01706-D8F5-2FE0-39EB-22B0ED7C618B}"/>
                  </a:ext>
                </a:extLst>
              </p14:cNvPr>
              <p14:cNvContentPartPr/>
              <p14:nvPr/>
            </p14:nvContentPartPr>
            <p14:xfrm>
              <a:off x="8169055" y="329924"/>
              <a:ext cx="138960" cy="287640"/>
            </p14:xfrm>
          </p:contentPart>
        </mc:Choice>
        <mc:Fallback xmlns="">
          <p:pic>
            <p:nvPicPr>
              <p:cNvPr id="186" name="Freihand 185">
                <a:extLst>
                  <a:ext uri="{FF2B5EF4-FFF2-40B4-BE49-F238E27FC236}">
                    <a16:creationId xmlns:a16="http://schemas.microsoft.com/office/drawing/2014/main" id="{D8C01706-D8F5-2FE0-39EB-22B0ED7C618B}"/>
                  </a:ext>
                </a:extLst>
              </p:cNvPr>
              <p:cNvPicPr/>
              <p:nvPr/>
            </p:nvPicPr>
            <p:blipFill>
              <a:blip r:embed="rId249"/>
              <a:stretch>
                <a:fillRect/>
              </a:stretch>
            </p:blipFill>
            <p:spPr>
              <a:xfrm>
                <a:off x="8164735" y="325604"/>
                <a:ext cx="1476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7" name="Freihand 186">
                <a:extLst>
                  <a:ext uri="{FF2B5EF4-FFF2-40B4-BE49-F238E27FC236}">
                    <a16:creationId xmlns:a16="http://schemas.microsoft.com/office/drawing/2014/main" id="{510E692A-18B1-CA08-10B3-B2B63F8F9650}"/>
                  </a:ext>
                </a:extLst>
              </p14:cNvPr>
              <p14:cNvContentPartPr/>
              <p14:nvPr/>
            </p14:nvContentPartPr>
            <p14:xfrm>
              <a:off x="8600335" y="218324"/>
              <a:ext cx="71280" cy="207720"/>
            </p14:xfrm>
          </p:contentPart>
        </mc:Choice>
        <mc:Fallback xmlns="">
          <p:pic>
            <p:nvPicPr>
              <p:cNvPr id="187" name="Freihand 186">
                <a:extLst>
                  <a:ext uri="{FF2B5EF4-FFF2-40B4-BE49-F238E27FC236}">
                    <a16:creationId xmlns:a16="http://schemas.microsoft.com/office/drawing/2014/main" id="{510E692A-18B1-CA08-10B3-B2B63F8F9650}"/>
                  </a:ext>
                </a:extLst>
              </p:cNvPr>
              <p:cNvPicPr/>
              <p:nvPr/>
            </p:nvPicPr>
            <p:blipFill>
              <a:blip r:embed="rId251"/>
              <a:stretch>
                <a:fillRect/>
              </a:stretch>
            </p:blipFill>
            <p:spPr>
              <a:xfrm>
                <a:off x="8596015" y="214004"/>
                <a:ext cx="799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9" name="Freihand 188">
                <a:extLst>
                  <a:ext uri="{FF2B5EF4-FFF2-40B4-BE49-F238E27FC236}">
                    <a16:creationId xmlns:a16="http://schemas.microsoft.com/office/drawing/2014/main" id="{9B5B80E0-E70B-1FF6-E414-3247A928EB2C}"/>
                  </a:ext>
                </a:extLst>
              </p14:cNvPr>
              <p14:cNvContentPartPr/>
              <p14:nvPr/>
            </p14:nvContentPartPr>
            <p14:xfrm>
              <a:off x="8639215" y="215444"/>
              <a:ext cx="213120" cy="195840"/>
            </p14:xfrm>
          </p:contentPart>
        </mc:Choice>
        <mc:Fallback xmlns="">
          <p:pic>
            <p:nvPicPr>
              <p:cNvPr id="189" name="Freihand 188">
                <a:extLst>
                  <a:ext uri="{FF2B5EF4-FFF2-40B4-BE49-F238E27FC236}">
                    <a16:creationId xmlns:a16="http://schemas.microsoft.com/office/drawing/2014/main" id="{9B5B80E0-E70B-1FF6-E414-3247A928EB2C}"/>
                  </a:ext>
                </a:extLst>
              </p:cNvPr>
              <p:cNvPicPr/>
              <p:nvPr/>
            </p:nvPicPr>
            <p:blipFill>
              <a:blip r:embed="rId253"/>
              <a:stretch>
                <a:fillRect/>
              </a:stretch>
            </p:blipFill>
            <p:spPr>
              <a:xfrm>
                <a:off x="8634895" y="211124"/>
                <a:ext cx="221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0" name="Freihand 189">
                <a:extLst>
                  <a:ext uri="{FF2B5EF4-FFF2-40B4-BE49-F238E27FC236}">
                    <a16:creationId xmlns:a16="http://schemas.microsoft.com/office/drawing/2014/main" id="{A4AE50E1-2DFA-607A-2D77-76597B2ACC23}"/>
                  </a:ext>
                </a:extLst>
              </p14:cNvPr>
              <p14:cNvContentPartPr/>
              <p14:nvPr/>
            </p14:nvContentPartPr>
            <p14:xfrm>
              <a:off x="8916055" y="246044"/>
              <a:ext cx="157680" cy="266760"/>
            </p14:xfrm>
          </p:contentPart>
        </mc:Choice>
        <mc:Fallback xmlns="">
          <p:pic>
            <p:nvPicPr>
              <p:cNvPr id="190" name="Freihand 189">
                <a:extLst>
                  <a:ext uri="{FF2B5EF4-FFF2-40B4-BE49-F238E27FC236}">
                    <a16:creationId xmlns:a16="http://schemas.microsoft.com/office/drawing/2014/main" id="{A4AE50E1-2DFA-607A-2D77-76597B2ACC23}"/>
                  </a:ext>
                </a:extLst>
              </p:cNvPr>
              <p:cNvPicPr/>
              <p:nvPr/>
            </p:nvPicPr>
            <p:blipFill>
              <a:blip r:embed="rId255"/>
              <a:stretch>
                <a:fillRect/>
              </a:stretch>
            </p:blipFill>
            <p:spPr>
              <a:xfrm>
                <a:off x="8911735" y="241724"/>
                <a:ext cx="166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1" name="Freihand 190">
                <a:extLst>
                  <a:ext uri="{FF2B5EF4-FFF2-40B4-BE49-F238E27FC236}">
                    <a16:creationId xmlns:a16="http://schemas.microsoft.com/office/drawing/2014/main" id="{5264CF98-6516-F280-F8D1-701D9DE8AEC0}"/>
                  </a:ext>
                </a:extLst>
              </p14:cNvPr>
              <p14:cNvContentPartPr/>
              <p14:nvPr/>
            </p14:nvContentPartPr>
            <p14:xfrm>
              <a:off x="9110455" y="130844"/>
              <a:ext cx="110160" cy="210240"/>
            </p14:xfrm>
          </p:contentPart>
        </mc:Choice>
        <mc:Fallback xmlns="">
          <p:pic>
            <p:nvPicPr>
              <p:cNvPr id="191" name="Freihand 190">
                <a:extLst>
                  <a:ext uri="{FF2B5EF4-FFF2-40B4-BE49-F238E27FC236}">
                    <a16:creationId xmlns:a16="http://schemas.microsoft.com/office/drawing/2014/main" id="{5264CF98-6516-F280-F8D1-701D9DE8AEC0}"/>
                  </a:ext>
                </a:extLst>
              </p:cNvPr>
              <p:cNvPicPr/>
              <p:nvPr/>
            </p:nvPicPr>
            <p:blipFill>
              <a:blip r:embed="rId257"/>
              <a:stretch>
                <a:fillRect/>
              </a:stretch>
            </p:blipFill>
            <p:spPr>
              <a:xfrm>
                <a:off x="9106135" y="126524"/>
                <a:ext cx="118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2" name="Freihand 191">
                <a:extLst>
                  <a:ext uri="{FF2B5EF4-FFF2-40B4-BE49-F238E27FC236}">
                    <a16:creationId xmlns:a16="http://schemas.microsoft.com/office/drawing/2014/main" id="{8F2CD028-1E0D-A646-77C3-21080087533F}"/>
                  </a:ext>
                </a:extLst>
              </p14:cNvPr>
              <p14:cNvContentPartPr/>
              <p14:nvPr/>
            </p14:nvContentPartPr>
            <p14:xfrm>
              <a:off x="9268495" y="115364"/>
              <a:ext cx="196920" cy="223200"/>
            </p14:xfrm>
          </p:contentPart>
        </mc:Choice>
        <mc:Fallback xmlns="">
          <p:pic>
            <p:nvPicPr>
              <p:cNvPr id="192" name="Freihand 191">
                <a:extLst>
                  <a:ext uri="{FF2B5EF4-FFF2-40B4-BE49-F238E27FC236}">
                    <a16:creationId xmlns:a16="http://schemas.microsoft.com/office/drawing/2014/main" id="{8F2CD028-1E0D-A646-77C3-21080087533F}"/>
                  </a:ext>
                </a:extLst>
              </p:cNvPr>
              <p:cNvPicPr/>
              <p:nvPr/>
            </p:nvPicPr>
            <p:blipFill>
              <a:blip r:embed="rId259"/>
              <a:stretch>
                <a:fillRect/>
              </a:stretch>
            </p:blipFill>
            <p:spPr>
              <a:xfrm>
                <a:off x="9264175" y="111044"/>
                <a:ext cx="205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3" name="Freihand 192">
                <a:extLst>
                  <a:ext uri="{FF2B5EF4-FFF2-40B4-BE49-F238E27FC236}">
                    <a16:creationId xmlns:a16="http://schemas.microsoft.com/office/drawing/2014/main" id="{8870D914-2C34-2A25-8A5D-34A69694377F}"/>
                  </a:ext>
                </a:extLst>
              </p14:cNvPr>
              <p14:cNvContentPartPr/>
              <p14:nvPr/>
            </p14:nvContentPartPr>
            <p14:xfrm>
              <a:off x="9470455" y="212924"/>
              <a:ext cx="102960" cy="108720"/>
            </p14:xfrm>
          </p:contentPart>
        </mc:Choice>
        <mc:Fallback xmlns="">
          <p:pic>
            <p:nvPicPr>
              <p:cNvPr id="193" name="Freihand 192">
                <a:extLst>
                  <a:ext uri="{FF2B5EF4-FFF2-40B4-BE49-F238E27FC236}">
                    <a16:creationId xmlns:a16="http://schemas.microsoft.com/office/drawing/2014/main" id="{8870D914-2C34-2A25-8A5D-34A69694377F}"/>
                  </a:ext>
                </a:extLst>
              </p:cNvPr>
              <p:cNvPicPr/>
              <p:nvPr/>
            </p:nvPicPr>
            <p:blipFill>
              <a:blip r:embed="rId261"/>
              <a:stretch>
                <a:fillRect/>
              </a:stretch>
            </p:blipFill>
            <p:spPr>
              <a:xfrm>
                <a:off x="9466135" y="208604"/>
                <a:ext cx="111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5" name="Freihand 194">
                <a:extLst>
                  <a:ext uri="{FF2B5EF4-FFF2-40B4-BE49-F238E27FC236}">
                    <a16:creationId xmlns:a16="http://schemas.microsoft.com/office/drawing/2014/main" id="{21144D62-358E-5CE1-574F-DE228777B611}"/>
                  </a:ext>
                </a:extLst>
              </p14:cNvPr>
              <p14:cNvContentPartPr/>
              <p14:nvPr/>
            </p14:nvContentPartPr>
            <p14:xfrm>
              <a:off x="9649015" y="116804"/>
              <a:ext cx="126720" cy="214920"/>
            </p14:xfrm>
          </p:contentPart>
        </mc:Choice>
        <mc:Fallback xmlns="">
          <p:pic>
            <p:nvPicPr>
              <p:cNvPr id="195" name="Freihand 194">
                <a:extLst>
                  <a:ext uri="{FF2B5EF4-FFF2-40B4-BE49-F238E27FC236}">
                    <a16:creationId xmlns:a16="http://schemas.microsoft.com/office/drawing/2014/main" id="{21144D62-358E-5CE1-574F-DE228777B611}"/>
                  </a:ext>
                </a:extLst>
              </p:cNvPr>
              <p:cNvPicPr/>
              <p:nvPr/>
            </p:nvPicPr>
            <p:blipFill>
              <a:blip r:embed="rId263"/>
              <a:stretch>
                <a:fillRect/>
              </a:stretch>
            </p:blipFill>
            <p:spPr>
              <a:xfrm>
                <a:off x="9644695" y="112484"/>
                <a:ext cx="135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6" name="Freihand 195">
                <a:extLst>
                  <a:ext uri="{FF2B5EF4-FFF2-40B4-BE49-F238E27FC236}">
                    <a16:creationId xmlns:a16="http://schemas.microsoft.com/office/drawing/2014/main" id="{15DC3F05-2A95-4516-D1B2-94314702E31B}"/>
                  </a:ext>
                </a:extLst>
              </p14:cNvPr>
              <p14:cNvContentPartPr/>
              <p14:nvPr/>
            </p14:nvContentPartPr>
            <p14:xfrm>
              <a:off x="9716335" y="162524"/>
              <a:ext cx="535680" cy="163080"/>
            </p14:xfrm>
          </p:contentPart>
        </mc:Choice>
        <mc:Fallback xmlns="">
          <p:pic>
            <p:nvPicPr>
              <p:cNvPr id="196" name="Freihand 195">
                <a:extLst>
                  <a:ext uri="{FF2B5EF4-FFF2-40B4-BE49-F238E27FC236}">
                    <a16:creationId xmlns:a16="http://schemas.microsoft.com/office/drawing/2014/main" id="{15DC3F05-2A95-4516-D1B2-94314702E31B}"/>
                  </a:ext>
                </a:extLst>
              </p:cNvPr>
              <p:cNvPicPr/>
              <p:nvPr/>
            </p:nvPicPr>
            <p:blipFill>
              <a:blip r:embed="rId265"/>
              <a:stretch>
                <a:fillRect/>
              </a:stretch>
            </p:blipFill>
            <p:spPr>
              <a:xfrm>
                <a:off x="9712015" y="158204"/>
                <a:ext cx="544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8" name="Freihand 197">
                <a:extLst>
                  <a:ext uri="{FF2B5EF4-FFF2-40B4-BE49-F238E27FC236}">
                    <a16:creationId xmlns:a16="http://schemas.microsoft.com/office/drawing/2014/main" id="{94FA6A3B-C94D-683B-BC54-09B00FBBC54D}"/>
                  </a:ext>
                </a:extLst>
              </p14:cNvPr>
              <p14:cNvContentPartPr/>
              <p14:nvPr/>
            </p14:nvContentPartPr>
            <p14:xfrm>
              <a:off x="10482055" y="143444"/>
              <a:ext cx="180720" cy="192240"/>
            </p14:xfrm>
          </p:contentPart>
        </mc:Choice>
        <mc:Fallback xmlns="">
          <p:pic>
            <p:nvPicPr>
              <p:cNvPr id="198" name="Freihand 197">
                <a:extLst>
                  <a:ext uri="{FF2B5EF4-FFF2-40B4-BE49-F238E27FC236}">
                    <a16:creationId xmlns:a16="http://schemas.microsoft.com/office/drawing/2014/main" id="{94FA6A3B-C94D-683B-BC54-09B00FBBC54D}"/>
                  </a:ext>
                </a:extLst>
              </p:cNvPr>
              <p:cNvPicPr/>
              <p:nvPr/>
            </p:nvPicPr>
            <p:blipFill>
              <a:blip r:embed="rId267"/>
              <a:stretch>
                <a:fillRect/>
              </a:stretch>
            </p:blipFill>
            <p:spPr>
              <a:xfrm>
                <a:off x="10477735" y="139124"/>
                <a:ext cx="189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9" name="Freihand 198">
                <a:extLst>
                  <a:ext uri="{FF2B5EF4-FFF2-40B4-BE49-F238E27FC236}">
                    <a16:creationId xmlns:a16="http://schemas.microsoft.com/office/drawing/2014/main" id="{12537C0E-0EB3-8AE3-AC59-BCE50E75C8BC}"/>
                  </a:ext>
                </a:extLst>
              </p14:cNvPr>
              <p14:cNvContentPartPr/>
              <p14:nvPr/>
            </p14:nvContentPartPr>
            <p14:xfrm>
              <a:off x="10718575" y="161804"/>
              <a:ext cx="154440" cy="181440"/>
            </p14:xfrm>
          </p:contentPart>
        </mc:Choice>
        <mc:Fallback xmlns="">
          <p:pic>
            <p:nvPicPr>
              <p:cNvPr id="199" name="Freihand 198">
                <a:extLst>
                  <a:ext uri="{FF2B5EF4-FFF2-40B4-BE49-F238E27FC236}">
                    <a16:creationId xmlns:a16="http://schemas.microsoft.com/office/drawing/2014/main" id="{12537C0E-0EB3-8AE3-AC59-BCE50E75C8BC}"/>
                  </a:ext>
                </a:extLst>
              </p:cNvPr>
              <p:cNvPicPr/>
              <p:nvPr/>
            </p:nvPicPr>
            <p:blipFill>
              <a:blip r:embed="rId269"/>
              <a:stretch>
                <a:fillRect/>
              </a:stretch>
            </p:blipFill>
            <p:spPr>
              <a:xfrm>
                <a:off x="10714255" y="157484"/>
                <a:ext cx="163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1" name="Freihand 200">
                <a:extLst>
                  <a:ext uri="{FF2B5EF4-FFF2-40B4-BE49-F238E27FC236}">
                    <a16:creationId xmlns:a16="http://schemas.microsoft.com/office/drawing/2014/main" id="{E8CD5533-9E05-BBCD-A915-4A66B512BEB0}"/>
                  </a:ext>
                </a:extLst>
              </p14:cNvPr>
              <p14:cNvContentPartPr/>
              <p14:nvPr/>
            </p14:nvContentPartPr>
            <p14:xfrm>
              <a:off x="5094655" y="1095644"/>
              <a:ext cx="1998000" cy="2228040"/>
            </p14:xfrm>
          </p:contentPart>
        </mc:Choice>
        <mc:Fallback xmlns="">
          <p:pic>
            <p:nvPicPr>
              <p:cNvPr id="201" name="Freihand 200">
                <a:extLst>
                  <a:ext uri="{FF2B5EF4-FFF2-40B4-BE49-F238E27FC236}">
                    <a16:creationId xmlns:a16="http://schemas.microsoft.com/office/drawing/2014/main" id="{E8CD5533-9E05-BBCD-A915-4A66B512BEB0}"/>
                  </a:ext>
                </a:extLst>
              </p:cNvPr>
              <p:cNvPicPr/>
              <p:nvPr/>
            </p:nvPicPr>
            <p:blipFill>
              <a:blip r:embed="rId271"/>
              <a:stretch>
                <a:fillRect/>
              </a:stretch>
            </p:blipFill>
            <p:spPr>
              <a:xfrm>
                <a:off x="5090335" y="1091324"/>
                <a:ext cx="2006640" cy="2236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3" name="Freihand 202">
                <a:extLst>
                  <a:ext uri="{FF2B5EF4-FFF2-40B4-BE49-F238E27FC236}">
                    <a16:creationId xmlns:a16="http://schemas.microsoft.com/office/drawing/2014/main" id="{AD3C1370-FF05-FF83-19EB-D9FCAF204D78}"/>
                  </a:ext>
                </a:extLst>
              </p14:cNvPr>
              <p14:cNvContentPartPr/>
              <p14:nvPr/>
            </p14:nvContentPartPr>
            <p14:xfrm>
              <a:off x="7201015" y="3003644"/>
              <a:ext cx="303120" cy="194400"/>
            </p14:xfrm>
          </p:contentPart>
        </mc:Choice>
        <mc:Fallback xmlns="">
          <p:pic>
            <p:nvPicPr>
              <p:cNvPr id="203" name="Freihand 202">
                <a:extLst>
                  <a:ext uri="{FF2B5EF4-FFF2-40B4-BE49-F238E27FC236}">
                    <a16:creationId xmlns:a16="http://schemas.microsoft.com/office/drawing/2014/main" id="{AD3C1370-FF05-FF83-19EB-D9FCAF204D78}"/>
                  </a:ext>
                </a:extLst>
              </p:cNvPr>
              <p:cNvPicPr/>
              <p:nvPr/>
            </p:nvPicPr>
            <p:blipFill>
              <a:blip r:embed="rId273"/>
              <a:stretch>
                <a:fillRect/>
              </a:stretch>
            </p:blipFill>
            <p:spPr>
              <a:xfrm>
                <a:off x="7196695" y="2999324"/>
                <a:ext cx="311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4" name="Freihand 203">
                <a:extLst>
                  <a:ext uri="{FF2B5EF4-FFF2-40B4-BE49-F238E27FC236}">
                    <a16:creationId xmlns:a16="http://schemas.microsoft.com/office/drawing/2014/main" id="{F4683E11-38E0-AE10-C36C-D90DC003F347}"/>
                  </a:ext>
                </a:extLst>
              </p14:cNvPr>
              <p14:cNvContentPartPr/>
              <p14:nvPr/>
            </p14:nvContentPartPr>
            <p14:xfrm>
              <a:off x="7138375" y="3017324"/>
              <a:ext cx="186480" cy="222480"/>
            </p14:xfrm>
          </p:contentPart>
        </mc:Choice>
        <mc:Fallback xmlns="">
          <p:pic>
            <p:nvPicPr>
              <p:cNvPr id="204" name="Freihand 203">
                <a:extLst>
                  <a:ext uri="{FF2B5EF4-FFF2-40B4-BE49-F238E27FC236}">
                    <a16:creationId xmlns:a16="http://schemas.microsoft.com/office/drawing/2014/main" id="{F4683E11-38E0-AE10-C36C-D90DC003F347}"/>
                  </a:ext>
                </a:extLst>
              </p:cNvPr>
              <p:cNvPicPr/>
              <p:nvPr/>
            </p:nvPicPr>
            <p:blipFill>
              <a:blip r:embed="rId275"/>
              <a:stretch>
                <a:fillRect/>
              </a:stretch>
            </p:blipFill>
            <p:spPr>
              <a:xfrm>
                <a:off x="7134055" y="3013004"/>
                <a:ext cx="195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6" name="Freihand 205">
                <a:extLst>
                  <a:ext uri="{FF2B5EF4-FFF2-40B4-BE49-F238E27FC236}">
                    <a16:creationId xmlns:a16="http://schemas.microsoft.com/office/drawing/2014/main" id="{C4F1FEE9-AF82-58D5-CAB7-3E09B3FF96C7}"/>
                  </a:ext>
                </a:extLst>
              </p14:cNvPr>
              <p14:cNvContentPartPr/>
              <p14:nvPr/>
            </p14:nvContentPartPr>
            <p14:xfrm>
              <a:off x="7639135" y="2869724"/>
              <a:ext cx="114840" cy="59400"/>
            </p14:xfrm>
          </p:contentPart>
        </mc:Choice>
        <mc:Fallback xmlns="">
          <p:pic>
            <p:nvPicPr>
              <p:cNvPr id="206" name="Freihand 205">
                <a:extLst>
                  <a:ext uri="{FF2B5EF4-FFF2-40B4-BE49-F238E27FC236}">
                    <a16:creationId xmlns:a16="http://schemas.microsoft.com/office/drawing/2014/main" id="{C4F1FEE9-AF82-58D5-CAB7-3E09B3FF96C7}"/>
                  </a:ext>
                </a:extLst>
              </p:cNvPr>
              <p:cNvPicPr/>
              <p:nvPr/>
            </p:nvPicPr>
            <p:blipFill>
              <a:blip r:embed="rId277"/>
              <a:stretch>
                <a:fillRect/>
              </a:stretch>
            </p:blipFill>
            <p:spPr>
              <a:xfrm>
                <a:off x="7634815" y="2865404"/>
                <a:ext cx="123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7" name="Freihand 206">
                <a:extLst>
                  <a:ext uri="{FF2B5EF4-FFF2-40B4-BE49-F238E27FC236}">
                    <a16:creationId xmlns:a16="http://schemas.microsoft.com/office/drawing/2014/main" id="{2156DDEF-5075-48D8-0A8C-D5CBBCE412E2}"/>
                  </a:ext>
                </a:extLst>
              </p14:cNvPr>
              <p14:cNvContentPartPr/>
              <p14:nvPr/>
            </p14:nvContentPartPr>
            <p14:xfrm>
              <a:off x="7759375" y="2793764"/>
              <a:ext cx="19080" cy="238320"/>
            </p14:xfrm>
          </p:contentPart>
        </mc:Choice>
        <mc:Fallback xmlns="">
          <p:pic>
            <p:nvPicPr>
              <p:cNvPr id="207" name="Freihand 206">
                <a:extLst>
                  <a:ext uri="{FF2B5EF4-FFF2-40B4-BE49-F238E27FC236}">
                    <a16:creationId xmlns:a16="http://schemas.microsoft.com/office/drawing/2014/main" id="{2156DDEF-5075-48D8-0A8C-D5CBBCE412E2}"/>
                  </a:ext>
                </a:extLst>
              </p:cNvPr>
              <p:cNvPicPr/>
              <p:nvPr/>
            </p:nvPicPr>
            <p:blipFill>
              <a:blip r:embed="rId279"/>
              <a:stretch>
                <a:fillRect/>
              </a:stretch>
            </p:blipFill>
            <p:spPr>
              <a:xfrm>
                <a:off x="7755055" y="2789444"/>
                <a:ext cx="27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8" name="Freihand 207">
                <a:extLst>
                  <a:ext uri="{FF2B5EF4-FFF2-40B4-BE49-F238E27FC236}">
                    <a16:creationId xmlns:a16="http://schemas.microsoft.com/office/drawing/2014/main" id="{2667DA65-3F93-C413-7C35-B94F017E8B7B}"/>
                  </a:ext>
                </a:extLst>
              </p14:cNvPr>
              <p14:cNvContentPartPr/>
              <p14:nvPr/>
            </p14:nvContentPartPr>
            <p14:xfrm>
              <a:off x="7892935" y="2624564"/>
              <a:ext cx="8280" cy="160920"/>
            </p14:xfrm>
          </p:contentPart>
        </mc:Choice>
        <mc:Fallback xmlns="">
          <p:pic>
            <p:nvPicPr>
              <p:cNvPr id="208" name="Freihand 207">
                <a:extLst>
                  <a:ext uri="{FF2B5EF4-FFF2-40B4-BE49-F238E27FC236}">
                    <a16:creationId xmlns:a16="http://schemas.microsoft.com/office/drawing/2014/main" id="{2667DA65-3F93-C413-7C35-B94F017E8B7B}"/>
                  </a:ext>
                </a:extLst>
              </p:cNvPr>
              <p:cNvPicPr/>
              <p:nvPr/>
            </p:nvPicPr>
            <p:blipFill>
              <a:blip r:embed="rId281"/>
              <a:stretch>
                <a:fillRect/>
              </a:stretch>
            </p:blipFill>
            <p:spPr>
              <a:xfrm>
                <a:off x="7888615" y="2620244"/>
                <a:ext cx="16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9" name="Freihand 208">
                <a:extLst>
                  <a:ext uri="{FF2B5EF4-FFF2-40B4-BE49-F238E27FC236}">
                    <a16:creationId xmlns:a16="http://schemas.microsoft.com/office/drawing/2014/main" id="{89B257AC-8BA0-C05D-664C-5AC040D8C016}"/>
                  </a:ext>
                </a:extLst>
              </p14:cNvPr>
              <p14:cNvContentPartPr/>
              <p14:nvPr/>
            </p14:nvContentPartPr>
            <p14:xfrm>
              <a:off x="7788175" y="2617004"/>
              <a:ext cx="188280" cy="203760"/>
            </p14:xfrm>
          </p:contentPart>
        </mc:Choice>
        <mc:Fallback xmlns="">
          <p:pic>
            <p:nvPicPr>
              <p:cNvPr id="209" name="Freihand 208">
                <a:extLst>
                  <a:ext uri="{FF2B5EF4-FFF2-40B4-BE49-F238E27FC236}">
                    <a16:creationId xmlns:a16="http://schemas.microsoft.com/office/drawing/2014/main" id="{89B257AC-8BA0-C05D-664C-5AC040D8C016}"/>
                  </a:ext>
                </a:extLst>
              </p:cNvPr>
              <p:cNvPicPr/>
              <p:nvPr/>
            </p:nvPicPr>
            <p:blipFill>
              <a:blip r:embed="rId283"/>
              <a:stretch>
                <a:fillRect/>
              </a:stretch>
            </p:blipFill>
            <p:spPr>
              <a:xfrm>
                <a:off x="7783855" y="2612684"/>
                <a:ext cx="196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1" name="Freihand 210">
                <a:extLst>
                  <a:ext uri="{FF2B5EF4-FFF2-40B4-BE49-F238E27FC236}">
                    <a16:creationId xmlns:a16="http://schemas.microsoft.com/office/drawing/2014/main" id="{9220E52C-6172-8DAF-70E8-E797D69DD383}"/>
                  </a:ext>
                </a:extLst>
              </p14:cNvPr>
              <p14:cNvContentPartPr/>
              <p14:nvPr/>
            </p14:nvContentPartPr>
            <p14:xfrm>
              <a:off x="8125855" y="2531324"/>
              <a:ext cx="97200" cy="407880"/>
            </p14:xfrm>
          </p:contentPart>
        </mc:Choice>
        <mc:Fallback xmlns="">
          <p:pic>
            <p:nvPicPr>
              <p:cNvPr id="211" name="Freihand 210">
                <a:extLst>
                  <a:ext uri="{FF2B5EF4-FFF2-40B4-BE49-F238E27FC236}">
                    <a16:creationId xmlns:a16="http://schemas.microsoft.com/office/drawing/2014/main" id="{9220E52C-6172-8DAF-70E8-E797D69DD383}"/>
                  </a:ext>
                </a:extLst>
              </p:cNvPr>
              <p:cNvPicPr/>
              <p:nvPr/>
            </p:nvPicPr>
            <p:blipFill>
              <a:blip r:embed="rId285"/>
              <a:stretch>
                <a:fillRect/>
              </a:stretch>
            </p:blipFill>
            <p:spPr>
              <a:xfrm>
                <a:off x="8121535" y="2527004"/>
                <a:ext cx="10584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3" name="Freihand 212">
                <a:extLst>
                  <a:ext uri="{FF2B5EF4-FFF2-40B4-BE49-F238E27FC236}">
                    <a16:creationId xmlns:a16="http://schemas.microsoft.com/office/drawing/2014/main" id="{2D2D54CE-2F82-0861-3979-856B4B12BD70}"/>
                  </a:ext>
                </a:extLst>
              </p14:cNvPr>
              <p14:cNvContentPartPr/>
              <p14:nvPr/>
            </p14:nvContentPartPr>
            <p14:xfrm>
              <a:off x="8261935" y="2640404"/>
              <a:ext cx="126720" cy="282960"/>
            </p14:xfrm>
          </p:contentPart>
        </mc:Choice>
        <mc:Fallback xmlns="">
          <p:pic>
            <p:nvPicPr>
              <p:cNvPr id="213" name="Freihand 212">
                <a:extLst>
                  <a:ext uri="{FF2B5EF4-FFF2-40B4-BE49-F238E27FC236}">
                    <a16:creationId xmlns:a16="http://schemas.microsoft.com/office/drawing/2014/main" id="{2D2D54CE-2F82-0861-3979-856B4B12BD70}"/>
                  </a:ext>
                </a:extLst>
              </p:cNvPr>
              <p:cNvPicPr/>
              <p:nvPr/>
            </p:nvPicPr>
            <p:blipFill>
              <a:blip r:embed="rId287"/>
              <a:stretch>
                <a:fillRect/>
              </a:stretch>
            </p:blipFill>
            <p:spPr>
              <a:xfrm>
                <a:off x="8257615" y="2636084"/>
                <a:ext cx="135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4" name="Freihand 213">
                <a:extLst>
                  <a:ext uri="{FF2B5EF4-FFF2-40B4-BE49-F238E27FC236}">
                    <a16:creationId xmlns:a16="http://schemas.microsoft.com/office/drawing/2014/main" id="{5625262B-78F3-26AF-E98F-6F6383EEBA2C}"/>
                  </a:ext>
                </a:extLst>
              </p14:cNvPr>
              <p14:cNvContentPartPr/>
              <p14:nvPr/>
            </p14:nvContentPartPr>
            <p14:xfrm>
              <a:off x="3922495" y="1062884"/>
              <a:ext cx="281160" cy="479520"/>
            </p14:xfrm>
          </p:contentPart>
        </mc:Choice>
        <mc:Fallback xmlns="">
          <p:pic>
            <p:nvPicPr>
              <p:cNvPr id="214" name="Freihand 213">
                <a:extLst>
                  <a:ext uri="{FF2B5EF4-FFF2-40B4-BE49-F238E27FC236}">
                    <a16:creationId xmlns:a16="http://schemas.microsoft.com/office/drawing/2014/main" id="{5625262B-78F3-26AF-E98F-6F6383EEBA2C}"/>
                  </a:ext>
                </a:extLst>
              </p:cNvPr>
              <p:cNvPicPr/>
              <p:nvPr/>
            </p:nvPicPr>
            <p:blipFill>
              <a:blip r:embed="rId289"/>
              <a:stretch>
                <a:fillRect/>
              </a:stretch>
            </p:blipFill>
            <p:spPr>
              <a:xfrm>
                <a:off x="3918175" y="1058564"/>
                <a:ext cx="28980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2" name="Freihand 221">
                <a:extLst>
                  <a:ext uri="{FF2B5EF4-FFF2-40B4-BE49-F238E27FC236}">
                    <a16:creationId xmlns:a16="http://schemas.microsoft.com/office/drawing/2014/main" id="{CAB244EC-66E4-6116-40EB-6F1CF602612F}"/>
                  </a:ext>
                </a:extLst>
              </p14:cNvPr>
              <p14:cNvContentPartPr/>
              <p14:nvPr/>
            </p14:nvContentPartPr>
            <p14:xfrm>
              <a:off x="9334015" y="1892684"/>
              <a:ext cx="66960" cy="259560"/>
            </p14:xfrm>
          </p:contentPart>
        </mc:Choice>
        <mc:Fallback xmlns="">
          <p:pic>
            <p:nvPicPr>
              <p:cNvPr id="222" name="Freihand 221">
                <a:extLst>
                  <a:ext uri="{FF2B5EF4-FFF2-40B4-BE49-F238E27FC236}">
                    <a16:creationId xmlns:a16="http://schemas.microsoft.com/office/drawing/2014/main" id="{CAB244EC-66E4-6116-40EB-6F1CF602612F}"/>
                  </a:ext>
                </a:extLst>
              </p:cNvPr>
              <p:cNvPicPr/>
              <p:nvPr/>
            </p:nvPicPr>
            <p:blipFill>
              <a:blip r:embed="rId291"/>
              <a:stretch>
                <a:fillRect/>
              </a:stretch>
            </p:blipFill>
            <p:spPr>
              <a:xfrm>
                <a:off x="9329695" y="1888364"/>
                <a:ext cx="75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3" name="Freihand 222">
                <a:extLst>
                  <a:ext uri="{FF2B5EF4-FFF2-40B4-BE49-F238E27FC236}">
                    <a16:creationId xmlns:a16="http://schemas.microsoft.com/office/drawing/2014/main" id="{F5355F5B-0321-D0B5-5206-AA7665E668FA}"/>
                  </a:ext>
                </a:extLst>
              </p14:cNvPr>
              <p14:cNvContentPartPr/>
              <p14:nvPr/>
            </p14:nvContentPartPr>
            <p14:xfrm>
              <a:off x="9339055" y="1881164"/>
              <a:ext cx="142200" cy="212400"/>
            </p14:xfrm>
          </p:contentPart>
        </mc:Choice>
        <mc:Fallback xmlns="">
          <p:pic>
            <p:nvPicPr>
              <p:cNvPr id="223" name="Freihand 222">
                <a:extLst>
                  <a:ext uri="{FF2B5EF4-FFF2-40B4-BE49-F238E27FC236}">
                    <a16:creationId xmlns:a16="http://schemas.microsoft.com/office/drawing/2014/main" id="{F5355F5B-0321-D0B5-5206-AA7665E668FA}"/>
                  </a:ext>
                </a:extLst>
              </p:cNvPr>
              <p:cNvPicPr/>
              <p:nvPr/>
            </p:nvPicPr>
            <p:blipFill>
              <a:blip r:embed="rId293"/>
              <a:stretch>
                <a:fillRect/>
              </a:stretch>
            </p:blipFill>
            <p:spPr>
              <a:xfrm>
                <a:off x="9334735" y="1876844"/>
                <a:ext cx="150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4" name="Freihand 223">
                <a:extLst>
                  <a:ext uri="{FF2B5EF4-FFF2-40B4-BE49-F238E27FC236}">
                    <a16:creationId xmlns:a16="http://schemas.microsoft.com/office/drawing/2014/main" id="{4E89346E-BE2F-15C7-DB14-A4C69A58852B}"/>
                  </a:ext>
                </a:extLst>
              </p14:cNvPr>
              <p14:cNvContentPartPr/>
              <p14:nvPr/>
            </p14:nvContentPartPr>
            <p14:xfrm>
              <a:off x="9412495" y="1820324"/>
              <a:ext cx="204120" cy="223560"/>
            </p14:xfrm>
          </p:contentPart>
        </mc:Choice>
        <mc:Fallback xmlns="">
          <p:pic>
            <p:nvPicPr>
              <p:cNvPr id="224" name="Freihand 223">
                <a:extLst>
                  <a:ext uri="{FF2B5EF4-FFF2-40B4-BE49-F238E27FC236}">
                    <a16:creationId xmlns:a16="http://schemas.microsoft.com/office/drawing/2014/main" id="{4E89346E-BE2F-15C7-DB14-A4C69A58852B}"/>
                  </a:ext>
                </a:extLst>
              </p:cNvPr>
              <p:cNvPicPr/>
              <p:nvPr/>
            </p:nvPicPr>
            <p:blipFill>
              <a:blip r:embed="rId295"/>
              <a:stretch>
                <a:fillRect/>
              </a:stretch>
            </p:blipFill>
            <p:spPr>
              <a:xfrm>
                <a:off x="9408175" y="1816004"/>
                <a:ext cx="212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5" name="Freihand 224">
                <a:extLst>
                  <a:ext uri="{FF2B5EF4-FFF2-40B4-BE49-F238E27FC236}">
                    <a16:creationId xmlns:a16="http://schemas.microsoft.com/office/drawing/2014/main" id="{97517F28-DAE6-93B0-EA4A-733D3B73D25F}"/>
                  </a:ext>
                </a:extLst>
              </p14:cNvPr>
              <p14:cNvContentPartPr/>
              <p14:nvPr/>
            </p14:nvContentPartPr>
            <p14:xfrm>
              <a:off x="9674935" y="1789724"/>
              <a:ext cx="107280" cy="87120"/>
            </p14:xfrm>
          </p:contentPart>
        </mc:Choice>
        <mc:Fallback xmlns="">
          <p:pic>
            <p:nvPicPr>
              <p:cNvPr id="225" name="Freihand 224">
                <a:extLst>
                  <a:ext uri="{FF2B5EF4-FFF2-40B4-BE49-F238E27FC236}">
                    <a16:creationId xmlns:a16="http://schemas.microsoft.com/office/drawing/2014/main" id="{97517F28-DAE6-93B0-EA4A-733D3B73D25F}"/>
                  </a:ext>
                </a:extLst>
              </p:cNvPr>
              <p:cNvPicPr/>
              <p:nvPr/>
            </p:nvPicPr>
            <p:blipFill>
              <a:blip r:embed="rId297"/>
              <a:stretch>
                <a:fillRect/>
              </a:stretch>
            </p:blipFill>
            <p:spPr>
              <a:xfrm>
                <a:off x="9670615" y="1785404"/>
                <a:ext cx="115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6" name="Freihand 225">
                <a:extLst>
                  <a:ext uri="{FF2B5EF4-FFF2-40B4-BE49-F238E27FC236}">
                    <a16:creationId xmlns:a16="http://schemas.microsoft.com/office/drawing/2014/main" id="{127CA5C8-A740-77C5-2DF7-37BB1FE7BF5F}"/>
                  </a:ext>
                </a:extLst>
              </p14:cNvPr>
              <p14:cNvContentPartPr/>
              <p14:nvPr/>
            </p14:nvContentPartPr>
            <p14:xfrm>
              <a:off x="9818935" y="1569764"/>
              <a:ext cx="127800" cy="250200"/>
            </p14:xfrm>
          </p:contentPart>
        </mc:Choice>
        <mc:Fallback xmlns="">
          <p:pic>
            <p:nvPicPr>
              <p:cNvPr id="226" name="Freihand 225">
                <a:extLst>
                  <a:ext uri="{FF2B5EF4-FFF2-40B4-BE49-F238E27FC236}">
                    <a16:creationId xmlns:a16="http://schemas.microsoft.com/office/drawing/2014/main" id="{127CA5C8-A740-77C5-2DF7-37BB1FE7BF5F}"/>
                  </a:ext>
                </a:extLst>
              </p:cNvPr>
              <p:cNvPicPr/>
              <p:nvPr/>
            </p:nvPicPr>
            <p:blipFill>
              <a:blip r:embed="rId299"/>
              <a:stretch>
                <a:fillRect/>
              </a:stretch>
            </p:blipFill>
            <p:spPr>
              <a:xfrm>
                <a:off x="9814615" y="1565444"/>
                <a:ext cx="136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7" name="Freihand 226">
                <a:extLst>
                  <a:ext uri="{FF2B5EF4-FFF2-40B4-BE49-F238E27FC236}">
                    <a16:creationId xmlns:a16="http://schemas.microsoft.com/office/drawing/2014/main" id="{4F70797D-206B-8E8F-A32B-229EC59C8A6D}"/>
                  </a:ext>
                </a:extLst>
              </p14:cNvPr>
              <p14:cNvContentPartPr/>
              <p14:nvPr/>
            </p14:nvContentPartPr>
            <p14:xfrm>
              <a:off x="9923695" y="1468964"/>
              <a:ext cx="494280" cy="316080"/>
            </p14:xfrm>
          </p:contentPart>
        </mc:Choice>
        <mc:Fallback xmlns="">
          <p:pic>
            <p:nvPicPr>
              <p:cNvPr id="227" name="Freihand 226">
                <a:extLst>
                  <a:ext uri="{FF2B5EF4-FFF2-40B4-BE49-F238E27FC236}">
                    <a16:creationId xmlns:a16="http://schemas.microsoft.com/office/drawing/2014/main" id="{4F70797D-206B-8E8F-A32B-229EC59C8A6D}"/>
                  </a:ext>
                </a:extLst>
              </p:cNvPr>
              <p:cNvPicPr/>
              <p:nvPr/>
            </p:nvPicPr>
            <p:blipFill>
              <a:blip r:embed="rId301"/>
              <a:stretch>
                <a:fillRect/>
              </a:stretch>
            </p:blipFill>
            <p:spPr>
              <a:xfrm>
                <a:off x="9919375" y="1464644"/>
                <a:ext cx="5029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9" name="Freihand 228">
                <a:extLst>
                  <a:ext uri="{FF2B5EF4-FFF2-40B4-BE49-F238E27FC236}">
                    <a16:creationId xmlns:a16="http://schemas.microsoft.com/office/drawing/2014/main" id="{63089613-4165-8C31-46C4-48DB931BA6B9}"/>
                  </a:ext>
                </a:extLst>
              </p14:cNvPr>
              <p14:cNvContentPartPr/>
              <p14:nvPr/>
            </p14:nvContentPartPr>
            <p14:xfrm>
              <a:off x="10573135" y="1300124"/>
              <a:ext cx="132480" cy="155160"/>
            </p14:xfrm>
          </p:contentPart>
        </mc:Choice>
        <mc:Fallback xmlns="">
          <p:pic>
            <p:nvPicPr>
              <p:cNvPr id="229" name="Freihand 228">
                <a:extLst>
                  <a:ext uri="{FF2B5EF4-FFF2-40B4-BE49-F238E27FC236}">
                    <a16:creationId xmlns:a16="http://schemas.microsoft.com/office/drawing/2014/main" id="{63089613-4165-8C31-46C4-48DB931BA6B9}"/>
                  </a:ext>
                </a:extLst>
              </p:cNvPr>
              <p:cNvPicPr/>
              <p:nvPr/>
            </p:nvPicPr>
            <p:blipFill>
              <a:blip r:embed="rId303"/>
              <a:stretch>
                <a:fillRect/>
              </a:stretch>
            </p:blipFill>
            <p:spPr>
              <a:xfrm>
                <a:off x="10568815" y="1295804"/>
                <a:ext cx="141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0" name="Freihand 229">
                <a:extLst>
                  <a:ext uri="{FF2B5EF4-FFF2-40B4-BE49-F238E27FC236}">
                    <a16:creationId xmlns:a16="http://schemas.microsoft.com/office/drawing/2014/main" id="{78BFB5D3-98A1-DA9C-BDBD-9D7D2D34A518}"/>
                  </a:ext>
                </a:extLst>
              </p14:cNvPr>
              <p14:cNvContentPartPr/>
              <p14:nvPr/>
            </p14:nvContentPartPr>
            <p14:xfrm>
              <a:off x="10701295" y="1183124"/>
              <a:ext cx="130680" cy="207360"/>
            </p14:xfrm>
          </p:contentPart>
        </mc:Choice>
        <mc:Fallback xmlns="">
          <p:pic>
            <p:nvPicPr>
              <p:cNvPr id="230" name="Freihand 229">
                <a:extLst>
                  <a:ext uri="{FF2B5EF4-FFF2-40B4-BE49-F238E27FC236}">
                    <a16:creationId xmlns:a16="http://schemas.microsoft.com/office/drawing/2014/main" id="{78BFB5D3-98A1-DA9C-BDBD-9D7D2D34A518}"/>
                  </a:ext>
                </a:extLst>
              </p:cNvPr>
              <p:cNvPicPr/>
              <p:nvPr/>
            </p:nvPicPr>
            <p:blipFill>
              <a:blip r:embed="rId305"/>
              <a:stretch>
                <a:fillRect/>
              </a:stretch>
            </p:blipFill>
            <p:spPr>
              <a:xfrm>
                <a:off x="10696975" y="1178804"/>
                <a:ext cx="139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1" name="Freihand 230">
                <a:extLst>
                  <a:ext uri="{FF2B5EF4-FFF2-40B4-BE49-F238E27FC236}">
                    <a16:creationId xmlns:a16="http://schemas.microsoft.com/office/drawing/2014/main" id="{31DBB501-03E6-2671-8DFA-20EED57A1F77}"/>
                  </a:ext>
                </a:extLst>
              </p14:cNvPr>
              <p14:cNvContentPartPr/>
              <p14:nvPr/>
            </p14:nvContentPartPr>
            <p14:xfrm>
              <a:off x="10889215" y="1044524"/>
              <a:ext cx="288720" cy="464760"/>
            </p14:xfrm>
          </p:contentPart>
        </mc:Choice>
        <mc:Fallback xmlns="">
          <p:pic>
            <p:nvPicPr>
              <p:cNvPr id="231" name="Freihand 230">
                <a:extLst>
                  <a:ext uri="{FF2B5EF4-FFF2-40B4-BE49-F238E27FC236}">
                    <a16:creationId xmlns:a16="http://schemas.microsoft.com/office/drawing/2014/main" id="{31DBB501-03E6-2671-8DFA-20EED57A1F77}"/>
                  </a:ext>
                </a:extLst>
              </p:cNvPr>
              <p:cNvPicPr/>
              <p:nvPr/>
            </p:nvPicPr>
            <p:blipFill>
              <a:blip r:embed="rId307"/>
              <a:stretch>
                <a:fillRect/>
              </a:stretch>
            </p:blipFill>
            <p:spPr>
              <a:xfrm>
                <a:off x="10884895" y="1040204"/>
                <a:ext cx="29736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2" name="Freihand 231">
                <a:extLst>
                  <a:ext uri="{FF2B5EF4-FFF2-40B4-BE49-F238E27FC236}">
                    <a16:creationId xmlns:a16="http://schemas.microsoft.com/office/drawing/2014/main" id="{78C8B89E-9617-E933-2669-577AB403B130}"/>
                  </a:ext>
                </a:extLst>
              </p14:cNvPr>
              <p14:cNvContentPartPr/>
              <p14:nvPr/>
            </p14:nvContentPartPr>
            <p14:xfrm>
              <a:off x="11186935" y="900164"/>
              <a:ext cx="236520" cy="271800"/>
            </p14:xfrm>
          </p:contentPart>
        </mc:Choice>
        <mc:Fallback xmlns="">
          <p:pic>
            <p:nvPicPr>
              <p:cNvPr id="232" name="Freihand 231">
                <a:extLst>
                  <a:ext uri="{FF2B5EF4-FFF2-40B4-BE49-F238E27FC236}">
                    <a16:creationId xmlns:a16="http://schemas.microsoft.com/office/drawing/2014/main" id="{78C8B89E-9617-E933-2669-577AB403B130}"/>
                  </a:ext>
                </a:extLst>
              </p:cNvPr>
              <p:cNvPicPr/>
              <p:nvPr/>
            </p:nvPicPr>
            <p:blipFill>
              <a:blip r:embed="rId309"/>
              <a:stretch>
                <a:fillRect/>
              </a:stretch>
            </p:blipFill>
            <p:spPr>
              <a:xfrm>
                <a:off x="11182615" y="895844"/>
                <a:ext cx="2451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3" name="Freihand 232">
                <a:extLst>
                  <a:ext uri="{FF2B5EF4-FFF2-40B4-BE49-F238E27FC236}">
                    <a16:creationId xmlns:a16="http://schemas.microsoft.com/office/drawing/2014/main" id="{E1158B8D-E127-2D6E-44BA-6CEF916D997A}"/>
                  </a:ext>
                </a:extLst>
              </p14:cNvPr>
              <p14:cNvContentPartPr/>
              <p14:nvPr/>
            </p14:nvContentPartPr>
            <p14:xfrm>
              <a:off x="11128975" y="890804"/>
              <a:ext cx="20520" cy="14400"/>
            </p14:xfrm>
          </p:contentPart>
        </mc:Choice>
        <mc:Fallback xmlns="">
          <p:pic>
            <p:nvPicPr>
              <p:cNvPr id="233" name="Freihand 232">
                <a:extLst>
                  <a:ext uri="{FF2B5EF4-FFF2-40B4-BE49-F238E27FC236}">
                    <a16:creationId xmlns:a16="http://schemas.microsoft.com/office/drawing/2014/main" id="{E1158B8D-E127-2D6E-44BA-6CEF916D997A}"/>
                  </a:ext>
                </a:extLst>
              </p:cNvPr>
              <p:cNvPicPr/>
              <p:nvPr/>
            </p:nvPicPr>
            <p:blipFill>
              <a:blip r:embed="rId311"/>
              <a:stretch>
                <a:fillRect/>
              </a:stretch>
            </p:blipFill>
            <p:spPr>
              <a:xfrm>
                <a:off x="11124655" y="886484"/>
                <a:ext cx="29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4" name="Freihand 233">
                <a:extLst>
                  <a:ext uri="{FF2B5EF4-FFF2-40B4-BE49-F238E27FC236}">
                    <a16:creationId xmlns:a16="http://schemas.microsoft.com/office/drawing/2014/main" id="{334E847E-366F-1914-C983-70D0D870F985}"/>
                  </a:ext>
                </a:extLst>
              </p14:cNvPr>
              <p14:cNvContentPartPr/>
              <p14:nvPr/>
            </p14:nvContentPartPr>
            <p14:xfrm>
              <a:off x="11577895" y="781364"/>
              <a:ext cx="275040" cy="226800"/>
            </p14:xfrm>
          </p:contentPart>
        </mc:Choice>
        <mc:Fallback xmlns="">
          <p:pic>
            <p:nvPicPr>
              <p:cNvPr id="234" name="Freihand 233">
                <a:extLst>
                  <a:ext uri="{FF2B5EF4-FFF2-40B4-BE49-F238E27FC236}">
                    <a16:creationId xmlns:a16="http://schemas.microsoft.com/office/drawing/2014/main" id="{334E847E-366F-1914-C983-70D0D870F985}"/>
                  </a:ext>
                </a:extLst>
              </p:cNvPr>
              <p:cNvPicPr/>
              <p:nvPr/>
            </p:nvPicPr>
            <p:blipFill>
              <a:blip r:embed="rId313"/>
              <a:stretch>
                <a:fillRect/>
              </a:stretch>
            </p:blipFill>
            <p:spPr>
              <a:xfrm>
                <a:off x="11573575" y="777044"/>
                <a:ext cx="283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5" name="Freihand 234">
                <a:extLst>
                  <a:ext uri="{FF2B5EF4-FFF2-40B4-BE49-F238E27FC236}">
                    <a16:creationId xmlns:a16="http://schemas.microsoft.com/office/drawing/2014/main" id="{435A7018-3E82-C51A-834F-7A4241ADF0AE}"/>
                  </a:ext>
                </a:extLst>
              </p14:cNvPr>
              <p14:cNvContentPartPr/>
              <p14:nvPr/>
            </p14:nvContentPartPr>
            <p14:xfrm>
              <a:off x="11868055" y="716564"/>
              <a:ext cx="82080" cy="186480"/>
            </p14:xfrm>
          </p:contentPart>
        </mc:Choice>
        <mc:Fallback xmlns="">
          <p:pic>
            <p:nvPicPr>
              <p:cNvPr id="235" name="Freihand 234">
                <a:extLst>
                  <a:ext uri="{FF2B5EF4-FFF2-40B4-BE49-F238E27FC236}">
                    <a16:creationId xmlns:a16="http://schemas.microsoft.com/office/drawing/2014/main" id="{435A7018-3E82-C51A-834F-7A4241ADF0AE}"/>
                  </a:ext>
                </a:extLst>
              </p:cNvPr>
              <p:cNvPicPr/>
              <p:nvPr/>
            </p:nvPicPr>
            <p:blipFill>
              <a:blip r:embed="rId315"/>
              <a:stretch>
                <a:fillRect/>
              </a:stretch>
            </p:blipFill>
            <p:spPr>
              <a:xfrm>
                <a:off x="11863735" y="712244"/>
                <a:ext cx="90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7" name="Freihand 236">
                <a:extLst>
                  <a:ext uri="{FF2B5EF4-FFF2-40B4-BE49-F238E27FC236}">
                    <a16:creationId xmlns:a16="http://schemas.microsoft.com/office/drawing/2014/main" id="{3DD8671A-F0A6-572F-383F-ED52B8908C86}"/>
                  </a:ext>
                </a:extLst>
              </p14:cNvPr>
              <p14:cNvContentPartPr/>
              <p14:nvPr/>
            </p14:nvContentPartPr>
            <p14:xfrm>
              <a:off x="9655135" y="2101124"/>
              <a:ext cx="120960" cy="207360"/>
            </p14:xfrm>
          </p:contentPart>
        </mc:Choice>
        <mc:Fallback xmlns="">
          <p:pic>
            <p:nvPicPr>
              <p:cNvPr id="237" name="Freihand 236">
                <a:extLst>
                  <a:ext uri="{FF2B5EF4-FFF2-40B4-BE49-F238E27FC236}">
                    <a16:creationId xmlns:a16="http://schemas.microsoft.com/office/drawing/2014/main" id="{3DD8671A-F0A6-572F-383F-ED52B8908C86}"/>
                  </a:ext>
                </a:extLst>
              </p:cNvPr>
              <p:cNvPicPr/>
              <p:nvPr/>
            </p:nvPicPr>
            <p:blipFill>
              <a:blip r:embed="rId317"/>
              <a:stretch>
                <a:fillRect/>
              </a:stretch>
            </p:blipFill>
            <p:spPr>
              <a:xfrm>
                <a:off x="9650815" y="2096804"/>
                <a:ext cx="129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8" name="Freihand 237">
                <a:extLst>
                  <a:ext uri="{FF2B5EF4-FFF2-40B4-BE49-F238E27FC236}">
                    <a16:creationId xmlns:a16="http://schemas.microsoft.com/office/drawing/2014/main" id="{228A881C-5B68-94FB-F805-84B4B4CA6BF2}"/>
                  </a:ext>
                </a:extLst>
              </p14:cNvPr>
              <p14:cNvContentPartPr/>
              <p14:nvPr/>
            </p14:nvContentPartPr>
            <p14:xfrm>
              <a:off x="9791215" y="2074124"/>
              <a:ext cx="340200" cy="182160"/>
            </p14:xfrm>
          </p:contentPart>
        </mc:Choice>
        <mc:Fallback xmlns="">
          <p:pic>
            <p:nvPicPr>
              <p:cNvPr id="238" name="Freihand 237">
                <a:extLst>
                  <a:ext uri="{FF2B5EF4-FFF2-40B4-BE49-F238E27FC236}">
                    <a16:creationId xmlns:a16="http://schemas.microsoft.com/office/drawing/2014/main" id="{228A881C-5B68-94FB-F805-84B4B4CA6BF2}"/>
                  </a:ext>
                </a:extLst>
              </p:cNvPr>
              <p:cNvPicPr/>
              <p:nvPr/>
            </p:nvPicPr>
            <p:blipFill>
              <a:blip r:embed="rId319"/>
              <a:stretch>
                <a:fillRect/>
              </a:stretch>
            </p:blipFill>
            <p:spPr>
              <a:xfrm>
                <a:off x="9786895" y="2069804"/>
                <a:ext cx="348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9" name="Freihand 238">
                <a:extLst>
                  <a:ext uri="{FF2B5EF4-FFF2-40B4-BE49-F238E27FC236}">
                    <a16:creationId xmlns:a16="http://schemas.microsoft.com/office/drawing/2014/main" id="{84396BB8-90DE-AC25-1609-7E2F1D37180F}"/>
                  </a:ext>
                </a:extLst>
              </p14:cNvPr>
              <p14:cNvContentPartPr/>
              <p14:nvPr/>
            </p14:nvContentPartPr>
            <p14:xfrm>
              <a:off x="10304575" y="1876844"/>
              <a:ext cx="81000" cy="181800"/>
            </p14:xfrm>
          </p:contentPart>
        </mc:Choice>
        <mc:Fallback xmlns="">
          <p:pic>
            <p:nvPicPr>
              <p:cNvPr id="239" name="Freihand 238">
                <a:extLst>
                  <a:ext uri="{FF2B5EF4-FFF2-40B4-BE49-F238E27FC236}">
                    <a16:creationId xmlns:a16="http://schemas.microsoft.com/office/drawing/2014/main" id="{84396BB8-90DE-AC25-1609-7E2F1D37180F}"/>
                  </a:ext>
                </a:extLst>
              </p:cNvPr>
              <p:cNvPicPr/>
              <p:nvPr/>
            </p:nvPicPr>
            <p:blipFill>
              <a:blip r:embed="rId321"/>
              <a:stretch>
                <a:fillRect/>
              </a:stretch>
            </p:blipFill>
            <p:spPr>
              <a:xfrm>
                <a:off x="10300255" y="1872524"/>
                <a:ext cx="89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0" name="Freihand 239">
                <a:extLst>
                  <a:ext uri="{FF2B5EF4-FFF2-40B4-BE49-F238E27FC236}">
                    <a16:creationId xmlns:a16="http://schemas.microsoft.com/office/drawing/2014/main" id="{0916C014-E07A-0B42-36B0-1F13461F411C}"/>
                  </a:ext>
                </a:extLst>
              </p14:cNvPr>
              <p14:cNvContentPartPr/>
              <p14:nvPr/>
            </p14:nvContentPartPr>
            <p14:xfrm>
              <a:off x="10236535" y="1840844"/>
              <a:ext cx="185040" cy="239400"/>
            </p14:xfrm>
          </p:contentPart>
        </mc:Choice>
        <mc:Fallback xmlns="">
          <p:pic>
            <p:nvPicPr>
              <p:cNvPr id="240" name="Freihand 239">
                <a:extLst>
                  <a:ext uri="{FF2B5EF4-FFF2-40B4-BE49-F238E27FC236}">
                    <a16:creationId xmlns:a16="http://schemas.microsoft.com/office/drawing/2014/main" id="{0916C014-E07A-0B42-36B0-1F13461F411C}"/>
                  </a:ext>
                </a:extLst>
              </p:cNvPr>
              <p:cNvPicPr/>
              <p:nvPr/>
            </p:nvPicPr>
            <p:blipFill>
              <a:blip r:embed="rId323"/>
              <a:stretch>
                <a:fillRect/>
              </a:stretch>
            </p:blipFill>
            <p:spPr>
              <a:xfrm>
                <a:off x="10232215" y="1836524"/>
                <a:ext cx="193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1" name="Freihand 240">
                <a:extLst>
                  <a:ext uri="{FF2B5EF4-FFF2-40B4-BE49-F238E27FC236}">
                    <a16:creationId xmlns:a16="http://schemas.microsoft.com/office/drawing/2014/main" id="{9B0D295E-8C2D-1F5C-A3E2-3423D80409FC}"/>
                  </a:ext>
                </a:extLst>
              </p14:cNvPr>
              <p14:cNvContentPartPr/>
              <p14:nvPr/>
            </p14:nvContentPartPr>
            <p14:xfrm>
              <a:off x="10443535" y="1724204"/>
              <a:ext cx="300960" cy="249480"/>
            </p14:xfrm>
          </p:contentPart>
        </mc:Choice>
        <mc:Fallback xmlns="">
          <p:pic>
            <p:nvPicPr>
              <p:cNvPr id="241" name="Freihand 240">
                <a:extLst>
                  <a:ext uri="{FF2B5EF4-FFF2-40B4-BE49-F238E27FC236}">
                    <a16:creationId xmlns:a16="http://schemas.microsoft.com/office/drawing/2014/main" id="{9B0D295E-8C2D-1F5C-A3E2-3423D80409FC}"/>
                  </a:ext>
                </a:extLst>
              </p:cNvPr>
              <p:cNvPicPr/>
              <p:nvPr/>
            </p:nvPicPr>
            <p:blipFill>
              <a:blip r:embed="rId325"/>
              <a:stretch>
                <a:fillRect/>
              </a:stretch>
            </p:blipFill>
            <p:spPr>
              <a:xfrm>
                <a:off x="10439215" y="1719884"/>
                <a:ext cx="3096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2" name="Freihand 241">
                <a:extLst>
                  <a:ext uri="{FF2B5EF4-FFF2-40B4-BE49-F238E27FC236}">
                    <a16:creationId xmlns:a16="http://schemas.microsoft.com/office/drawing/2014/main" id="{34E056BD-AE7E-94A0-1FF6-9F107F4E5964}"/>
                  </a:ext>
                </a:extLst>
              </p14:cNvPr>
              <p14:cNvContentPartPr/>
              <p14:nvPr/>
            </p14:nvContentPartPr>
            <p14:xfrm>
              <a:off x="10754935" y="1627724"/>
              <a:ext cx="140760" cy="220320"/>
            </p14:xfrm>
          </p:contentPart>
        </mc:Choice>
        <mc:Fallback xmlns="">
          <p:pic>
            <p:nvPicPr>
              <p:cNvPr id="242" name="Freihand 241">
                <a:extLst>
                  <a:ext uri="{FF2B5EF4-FFF2-40B4-BE49-F238E27FC236}">
                    <a16:creationId xmlns:a16="http://schemas.microsoft.com/office/drawing/2014/main" id="{34E056BD-AE7E-94A0-1FF6-9F107F4E5964}"/>
                  </a:ext>
                </a:extLst>
              </p:cNvPr>
              <p:cNvPicPr/>
              <p:nvPr/>
            </p:nvPicPr>
            <p:blipFill>
              <a:blip r:embed="rId327"/>
              <a:stretch>
                <a:fillRect/>
              </a:stretch>
            </p:blipFill>
            <p:spPr>
              <a:xfrm>
                <a:off x="10750615" y="1623404"/>
                <a:ext cx="149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3" name="Freihand 242">
                <a:extLst>
                  <a:ext uri="{FF2B5EF4-FFF2-40B4-BE49-F238E27FC236}">
                    <a16:creationId xmlns:a16="http://schemas.microsoft.com/office/drawing/2014/main" id="{1FE8757E-620F-2517-239F-CE254CAA9675}"/>
                  </a:ext>
                </a:extLst>
              </p14:cNvPr>
              <p14:cNvContentPartPr/>
              <p14:nvPr/>
            </p14:nvContentPartPr>
            <p14:xfrm>
              <a:off x="10963015" y="1473644"/>
              <a:ext cx="167040" cy="247320"/>
            </p14:xfrm>
          </p:contentPart>
        </mc:Choice>
        <mc:Fallback xmlns="">
          <p:pic>
            <p:nvPicPr>
              <p:cNvPr id="243" name="Freihand 242">
                <a:extLst>
                  <a:ext uri="{FF2B5EF4-FFF2-40B4-BE49-F238E27FC236}">
                    <a16:creationId xmlns:a16="http://schemas.microsoft.com/office/drawing/2014/main" id="{1FE8757E-620F-2517-239F-CE254CAA9675}"/>
                  </a:ext>
                </a:extLst>
              </p:cNvPr>
              <p:cNvPicPr/>
              <p:nvPr/>
            </p:nvPicPr>
            <p:blipFill>
              <a:blip r:embed="rId329"/>
              <a:stretch>
                <a:fillRect/>
              </a:stretch>
            </p:blipFill>
            <p:spPr>
              <a:xfrm>
                <a:off x="10958695" y="1469324"/>
                <a:ext cx="1756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4" name="Freihand 243">
                <a:extLst>
                  <a:ext uri="{FF2B5EF4-FFF2-40B4-BE49-F238E27FC236}">
                    <a16:creationId xmlns:a16="http://schemas.microsoft.com/office/drawing/2014/main" id="{64C16CBC-6A8F-F07B-6174-31192EEADD28}"/>
                  </a:ext>
                </a:extLst>
              </p14:cNvPr>
              <p14:cNvContentPartPr/>
              <p14:nvPr/>
            </p14:nvContentPartPr>
            <p14:xfrm>
              <a:off x="11193055" y="1492724"/>
              <a:ext cx="134640" cy="114840"/>
            </p14:xfrm>
          </p:contentPart>
        </mc:Choice>
        <mc:Fallback xmlns="">
          <p:pic>
            <p:nvPicPr>
              <p:cNvPr id="244" name="Freihand 243">
                <a:extLst>
                  <a:ext uri="{FF2B5EF4-FFF2-40B4-BE49-F238E27FC236}">
                    <a16:creationId xmlns:a16="http://schemas.microsoft.com/office/drawing/2014/main" id="{64C16CBC-6A8F-F07B-6174-31192EEADD28}"/>
                  </a:ext>
                </a:extLst>
              </p:cNvPr>
              <p:cNvPicPr/>
              <p:nvPr/>
            </p:nvPicPr>
            <p:blipFill>
              <a:blip r:embed="rId331"/>
              <a:stretch>
                <a:fillRect/>
              </a:stretch>
            </p:blipFill>
            <p:spPr>
              <a:xfrm>
                <a:off x="11188735" y="1488404"/>
                <a:ext cx="143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5" name="Freihand 244">
                <a:extLst>
                  <a:ext uri="{FF2B5EF4-FFF2-40B4-BE49-F238E27FC236}">
                    <a16:creationId xmlns:a16="http://schemas.microsoft.com/office/drawing/2014/main" id="{85D0C5FE-0B32-B6AA-BB91-2822FCD84A06}"/>
                  </a:ext>
                </a:extLst>
              </p14:cNvPr>
              <p14:cNvContentPartPr/>
              <p14:nvPr/>
            </p14:nvContentPartPr>
            <p14:xfrm>
              <a:off x="11324455" y="1297244"/>
              <a:ext cx="155520" cy="256680"/>
            </p14:xfrm>
          </p:contentPart>
        </mc:Choice>
        <mc:Fallback xmlns="">
          <p:pic>
            <p:nvPicPr>
              <p:cNvPr id="245" name="Freihand 244">
                <a:extLst>
                  <a:ext uri="{FF2B5EF4-FFF2-40B4-BE49-F238E27FC236}">
                    <a16:creationId xmlns:a16="http://schemas.microsoft.com/office/drawing/2014/main" id="{85D0C5FE-0B32-B6AA-BB91-2822FCD84A06}"/>
                  </a:ext>
                </a:extLst>
              </p:cNvPr>
              <p:cNvPicPr/>
              <p:nvPr/>
            </p:nvPicPr>
            <p:blipFill>
              <a:blip r:embed="rId333"/>
              <a:stretch>
                <a:fillRect/>
              </a:stretch>
            </p:blipFill>
            <p:spPr>
              <a:xfrm>
                <a:off x="11320135" y="1292924"/>
                <a:ext cx="1641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6" name="Freihand 245">
                <a:extLst>
                  <a:ext uri="{FF2B5EF4-FFF2-40B4-BE49-F238E27FC236}">
                    <a16:creationId xmlns:a16="http://schemas.microsoft.com/office/drawing/2014/main" id="{AD0B2BB2-9B43-B51F-5297-0B77B43715B5}"/>
                  </a:ext>
                </a:extLst>
              </p14:cNvPr>
              <p14:cNvContentPartPr/>
              <p14:nvPr/>
            </p14:nvContentPartPr>
            <p14:xfrm>
              <a:off x="11498695" y="1364564"/>
              <a:ext cx="64800" cy="107640"/>
            </p14:xfrm>
          </p:contentPart>
        </mc:Choice>
        <mc:Fallback xmlns="">
          <p:pic>
            <p:nvPicPr>
              <p:cNvPr id="246" name="Freihand 245">
                <a:extLst>
                  <a:ext uri="{FF2B5EF4-FFF2-40B4-BE49-F238E27FC236}">
                    <a16:creationId xmlns:a16="http://schemas.microsoft.com/office/drawing/2014/main" id="{AD0B2BB2-9B43-B51F-5297-0B77B43715B5}"/>
                  </a:ext>
                </a:extLst>
              </p:cNvPr>
              <p:cNvPicPr/>
              <p:nvPr/>
            </p:nvPicPr>
            <p:blipFill>
              <a:blip r:embed="rId335"/>
              <a:stretch>
                <a:fillRect/>
              </a:stretch>
            </p:blipFill>
            <p:spPr>
              <a:xfrm>
                <a:off x="11494375" y="1360244"/>
                <a:ext cx="73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7" name="Freihand 246">
                <a:extLst>
                  <a:ext uri="{FF2B5EF4-FFF2-40B4-BE49-F238E27FC236}">
                    <a16:creationId xmlns:a16="http://schemas.microsoft.com/office/drawing/2014/main" id="{A3913450-2377-5C94-E42B-3AD16B4DB1DA}"/>
                  </a:ext>
                </a:extLst>
              </p14:cNvPr>
              <p14:cNvContentPartPr/>
              <p14:nvPr/>
            </p14:nvContentPartPr>
            <p14:xfrm>
              <a:off x="11601655" y="1185284"/>
              <a:ext cx="151200" cy="232920"/>
            </p14:xfrm>
          </p:contentPart>
        </mc:Choice>
        <mc:Fallback xmlns="">
          <p:pic>
            <p:nvPicPr>
              <p:cNvPr id="247" name="Freihand 246">
                <a:extLst>
                  <a:ext uri="{FF2B5EF4-FFF2-40B4-BE49-F238E27FC236}">
                    <a16:creationId xmlns:a16="http://schemas.microsoft.com/office/drawing/2014/main" id="{A3913450-2377-5C94-E42B-3AD16B4DB1DA}"/>
                  </a:ext>
                </a:extLst>
              </p:cNvPr>
              <p:cNvPicPr/>
              <p:nvPr/>
            </p:nvPicPr>
            <p:blipFill>
              <a:blip r:embed="rId337"/>
              <a:stretch>
                <a:fillRect/>
              </a:stretch>
            </p:blipFill>
            <p:spPr>
              <a:xfrm>
                <a:off x="11597335" y="1180964"/>
                <a:ext cx="1598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8" name="Freihand 247">
                <a:extLst>
                  <a:ext uri="{FF2B5EF4-FFF2-40B4-BE49-F238E27FC236}">
                    <a16:creationId xmlns:a16="http://schemas.microsoft.com/office/drawing/2014/main" id="{9548140C-7889-6B65-F855-9AFD1E2990A7}"/>
                  </a:ext>
                </a:extLst>
              </p14:cNvPr>
              <p14:cNvContentPartPr/>
              <p14:nvPr/>
            </p14:nvContentPartPr>
            <p14:xfrm>
              <a:off x="11743135" y="1204004"/>
              <a:ext cx="99000" cy="155160"/>
            </p14:xfrm>
          </p:contentPart>
        </mc:Choice>
        <mc:Fallback xmlns="">
          <p:pic>
            <p:nvPicPr>
              <p:cNvPr id="248" name="Freihand 247">
                <a:extLst>
                  <a:ext uri="{FF2B5EF4-FFF2-40B4-BE49-F238E27FC236}">
                    <a16:creationId xmlns:a16="http://schemas.microsoft.com/office/drawing/2014/main" id="{9548140C-7889-6B65-F855-9AFD1E2990A7}"/>
                  </a:ext>
                </a:extLst>
              </p:cNvPr>
              <p:cNvPicPr/>
              <p:nvPr/>
            </p:nvPicPr>
            <p:blipFill>
              <a:blip r:embed="rId339"/>
              <a:stretch>
                <a:fillRect/>
              </a:stretch>
            </p:blipFill>
            <p:spPr>
              <a:xfrm>
                <a:off x="11738815" y="1199684"/>
                <a:ext cx="107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9" name="Freihand 248">
                <a:extLst>
                  <a:ext uri="{FF2B5EF4-FFF2-40B4-BE49-F238E27FC236}">
                    <a16:creationId xmlns:a16="http://schemas.microsoft.com/office/drawing/2014/main" id="{0D170425-D35C-E045-271F-52E4973CD4FA}"/>
                  </a:ext>
                </a:extLst>
              </p14:cNvPr>
              <p14:cNvContentPartPr/>
              <p14:nvPr/>
            </p14:nvContentPartPr>
            <p14:xfrm>
              <a:off x="11813695" y="1063604"/>
              <a:ext cx="146520" cy="232200"/>
            </p14:xfrm>
          </p:contentPart>
        </mc:Choice>
        <mc:Fallback xmlns="">
          <p:pic>
            <p:nvPicPr>
              <p:cNvPr id="249" name="Freihand 248">
                <a:extLst>
                  <a:ext uri="{FF2B5EF4-FFF2-40B4-BE49-F238E27FC236}">
                    <a16:creationId xmlns:a16="http://schemas.microsoft.com/office/drawing/2014/main" id="{0D170425-D35C-E045-271F-52E4973CD4FA}"/>
                  </a:ext>
                </a:extLst>
              </p:cNvPr>
              <p:cNvPicPr/>
              <p:nvPr/>
            </p:nvPicPr>
            <p:blipFill>
              <a:blip r:embed="rId341"/>
              <a:stretch>
                <a:fillRect/>
              </a:stretch>
            </p:blipFill>
            <p:spPr>
              <a:xfrm>
                <a:off x="11809375" y="1059284"/>
                <a:ext cx="155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0" name="Freihand 249">
                <a:extLst>
                  <a:ext uri="{FF2B5EF4-FFF2-40B4-BE49-F238E27FC236}">
                    <a16:creationId xmlns:a16="http://schemas.microsoft.com/office/drawing/2014/main" id="{0E59D976-E1E4-5343-4CA0-11B809CEA8DC}"/>
                  </a:ext>
                </a:extLst>
              </p14:cNvPr>
              <p14:cNvContentPartPr/>
              <p14:nvPr/>
            </p14:nvContentPartPr>
            <p14:xfrm>
              <a:off x="11953735" y="921044"/>
              <a:ext cx="61920" cy="155520"/>
            </p14:xfrm>
          </p:contentPart>
        </mc:Choice>
        <mc:Fallback xmlns="">
          <p:pic>
            <p:nvPicPr>
              <p:cNvPr id="250" name="Freihand 249">
                <a:extLst>
                  <a:ext uri="{FF2B5EF4-FFF2-40B4-BE49-F238E27FC236}">
                    <a16:creationId xmlns:a16="http://schemas.microsoft.com/office/drawing/2014/main" id="{0E59D976-E1E4-5343-4CA0-11B809CEA8DC}"/>
                  </a:ext>
                </a:extLst>
              </p:cNvPr>
              <p:cNvPicPr/>
              <p:nvPr/>
            </p:nvPicPr>
            <p:blipFill>
              <a:blip r:embed="rId343"/>
              <a:stretch>
                <a:fillRect/>
              </a:stretch>
            </p:blipFill>
            <p:spPr>
              <a:xfrm>
                <a:off x="11949415" y="916724"/>
                <a:ext cx="70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1" name="Freihand 250">
                <a:extLst>
                  <a:ext uri="{FF2B5EF4-FFF2-40B4-BE49-F238E27FC236}">
                    <a16:creationId xmlns:a16="http://schemas.microsoft.com/office/drawing/2014/main" id="{84FF0CE0-6660-3835-6368-E275C798CAE5}"/>
                  </a:ext>
                </a:extLst>
              </p14:cNvPr>
              <p14:cNvContentPartPr/>
              <p14:nvPr/>
            </p14:nvContentPartPr>
            <p14:xfrm>
              <a:off x="12041215" y="1173764"/>
              <a:ext cx="9000" cy="16200"/>
            </p14:xfrm>
          </p:contentPart>
        </mc:Choice>
        <mc:Fallback xmlns="">
          <p:pic>
            <p:nvPicPr>
              <p:cNvPr id="251" name="Freihand 250">
                <a:extLst>
                  <a:ext uri="{FF2B5EF4-FFF2-40B4-BE49-F238E27FC236}">
                    <a16:creationId xmlns:a16="http://schemas.microsoft.com/office/drawing/2014/main" id="{84FF0CE0-6660-3835-6368-E275C798CAE5}"/>
                  </a:ext>
                </a:extLst>
              </p:cNvPr>
              <p:cNvPicPr/>
              <p:nvPr/>
            </p:nvPicPr>
            <p:blipFill>
              <a:blip r:embed="rId345"/>
              <a:stretch>
                <a:fillRect/>
              </a:stretch>
            </p:blipFill>
            <p:spPr>
              <a:xfrm>
                <a:off x="12036895" y="1169444"/>
                <a:ext cx="1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1" name="Freihand 260">
                <a:extLst>
                  <a:ext uri="{FF2B5EF4-FFF2-40B4-BE49-F238E27FC236}">
                    <a16:creationId xmlns:a16="http://schemas.microsoft.com/office/drawing/2014/main" id="{653EA19F-34AC-256D-8682-2C9A9E160AA1}"/>
                  </a:ext>
                </a:extLst>
              </p14:cNvPr>
              <p14:cNvContentPartPr/>
              <p14:nvPr/>
            </p14:nvContentPartPr>
            <p14:xfrm>
              <a:off x="3790735" y="1347644"/>
              <a:ext cx="210960" cy="531000"/>
            </p14:xfrm>
          </p:contentPart>
        </mc:Choice>
        <mc:Fallback xmlns="">
          <p:pic>
            <p:nvPicPr>
              <p:cNvPr id="261" name="Freihand 260">
                <a:extLst>
                  <a:ext uri="{FF2B5EF4-FFF2-40B4-BE49-F238E27FC236}">
                    <a16:creationId xmlns:a16="http://schemas.microsoft.com/office/drawing/2014/main" id="{653EA19F-34AC-256D-8682-2C9A9E160AA1}"/>
                  </a:ext>
                </a:extLst>
              </p:cNvPr>
              <p:cNvPicPr/>
              <p:nvPr/>
            </p:nvPicPr>
            <p:blipFill>
              <a:blip r:embed="rId347"/>
              <a:stretch>
                <a:fillRect/>
              </a:stretch>
            </p:blipFill>
            <p:spPr>
              <a:xfrm>
                <a:off x="3786415" y="1343324"/>
                <a:ext cx="2196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2" name="Freihand 261">
                <a:extLst>
                  <a:ext uri="{FF2B5EF4-FFF2-40B4-BE49-F238E27FC236}">
                    <a16:creationId xmlns:a16="http://schemas.microsoft.com/office/drawing/2014/main" id="{3DF027B4-4974-B6B9-2F57-BD5340D53632}"/>
                  </a:ext>
                </a:extLst>
              </p14:cNvPr>
              <p14:cNvContentPartPr/>
              <p14:nvPr/>
            </p14:nvContentPartPr>
            <p14:xfrm>
              <a:off x="3903775" y="1732844"/>
              <a:ext cx="149040" cy="209880"/>
            </p14:xfrm>
          </p:contentPart>
        </mc:Choice>
        <mc:Fallback xmlns="">
          <p:pic>
            <p:nvPicPr>
              <p:cNvPr id="262" name="Freihand 261">
                <a:extLst>
                  <a:ext uri="{FF2B5EF4-FFF2-40B4-BE49-F238E27FC236}">
                    <a16:creationId xmlns:a16="http://schemas.microsoft.com/office/drawing/2014/main" id="{3DF027B4-4974-B6B9-2F57-BD5340D53632}"/>
                  </a:ext>
                </a:extLst>
              </p:cNvPr>
              <p:cNvPicPr/>
              <p:nvPr/>
            </p:nvPicPr>
            <p:blipFill>
              <a:blip r:embed="rId349"/>
              <a:stretch>
                <a:fillRect/>
              </a:stretch>
            </p:blipFill>
            <p:spPr>
              <a:xfrm>
                <a:off x="3899455" y="1728524"/>
                <a:ext cx="1576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4" name="Freihand 263">
                <a:extLst>
                  <a:ext uri="{FF2B5EF4-FFF2-40B4-BE49-F238E27FC236}">
                    <a16:creationId xmlns:a16="http://schemas.microsoft.com/office/drawing/2014/main" id="{D22E6969-0E4A-C224-28E8-460754A5BA8B}"/>
                  </a:ext>
                </a:extLst>
              </p14:cNvPr>
              <p14:cNvContentPartPr/>
              <p14:nvPr/>
            </p14:nvContentPartPr>
            <p14:xfrm>
              <a:off x="3478255" y="868484"/>
              <a:ext cx="146160" cy="223560"/>
            </p14:xfrm>
          </p:contentPart>
        </mc:Choice>
        <mc:Fallback xmlns="">
          <p:pic>
            <p:nvPicPr>
              <p:cNvPr id="264" name="Freihand 263">
                <a:extLst>
                  <a:ext uri="{FF2B5EF4-FFF2-40B4-BE49-F238E27FC236}">
                    <a16:creationId xmlns:a16="http://schemas.microsoft.com/office/drawing/2014/main" id="{D22E6969-0E4A-C224-28E8-460754A5BA8B}"/>
                  </a:ext>
                </a:extLst>
              </p:cNvPr>
              <p:cNvPicPr/>
              <p:nvPr/>
            </p:nvPicPr>
            <p:blipFill>
              <a:blip r:embed="rId351"/>
              <a:stretch>
                <a:fillRect/>
              </a:stretch>
            </p:blipFill>
            <p:spPr>
              <a:xfrm>
                <a:off x="3473935" y="864164"/>
                <a:ext cx="154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5" name="Freihand 264">
                <a:extLst>
                  <a:ext uri="{FF2B5EF4-FFF2-40B4-BE49-F238E27FC236}">
                    <a16:creationId xmlns:a16="http://schemas.microsoft.com/office/drawing/2014/main" id="{6E20FEEB-45C3-EA3C-9FE8-6547F8DF81FA}"/>
                  </a:ext>
                </a:extLst>
              </p14:cNvPr>
              <p14:cNvContentPartPr/>
              <p14:nvPr/>
            </p14:nvContentPartPr>
            <p14:xfrm>
              <a:off x="3621175" y="778124"/>
              <a:ext cx="76320" cy="144000"/>
            </p14:xfrm>
          </p:contentPart>
        </mc:Choice>
        <mc:Fallback xmlns="">
          <p:pic>
            <p:nvPicPr>
              <p:cNvPr id="265" name="Freihand 264">
                <a:extLst>
                  <a:ext uri="{FF2B5EF4-FFF2-40B4-BE49-F238E27FC236}">
                    <a16:creationId xmlns:a16="http://schemas.microsoft.com/office/drawing/2014/main" id="{6E20FEEB-45C3-EA3C-9FE8-6547F8DF81FA}"/>
                  </a:ext>
                </a:extLst>
              </p:cNvPr>
              <p:cNvPicPr/>
              <p:nvPr/>
            </p:nvPicPr>
            <p:blipFill>
              <a:blip r:embed="rId353"/>
              <a:stretch>
                <a:fillRect/>
              </a:stretch>
            </p:blipFill>
            <p:spPr>
              <a:xfrm>
                <a:off x="3616855" y="773804"/>
                <a:ext cx="84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6" name="Freihand 265">
                <a:extLst>
                  <a:ext uri="{FF2B5EF4-FFF2-40B4-BE49-F238E27FC236}">
                    <a16:creationId xmlns:a16="http://schemas.microsoft.com/office/drawing/2014/main" id="{33AB0537-3D0B-4766-AEC2-92423F33DF49}"/>
                  </a:ext>
                </a:extLst>
              </p14:cNvPr>
              <p14:cNvContentPartPr/>
              <p14:nvPr/>
            </p14:nvContentPartPr>
            <p14:xfrm>
              <a:off x="3733135" y="755804"/>
              <a:ext cx="38160" cy="10440"/>
            </p14:xfrm>
          </p:contentPart>
        </mc:Choice>
        <mc:Fallback xmlns="">
          <p:pic>
            <p:nvPicPr>
              <p:cNvPr id="266" name="Freihand 265">
                <a:extLst>
                  <a:ext uri="{FF2B5EF4-FFF2-40B4-BE49-F238E27FC236}">
                    <a16:creationId xmlns:a16="http://schemas.microsoft.com/office/drawing/2014/main" id="{33AB0537-3D0B-4766-AEC2-92423F33DF49}"/>
                  </a:ext>
                </a:extLst>
              </p:cNvPr>
              <p:cNvPicPr/>
              <p:nvPr/>
            </p:nvPicPr>
            <p:blipFill>
              <a:blip r:embed="rId355"/>
              <a:stretch>
                <a:fillRect/>
              </a:stretch>
            </p:blipFill>
            <p:spPr>
              <a:xfrm>
                <a:off x="3728815" y="751484"/>
                <a:ext cx="46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7" name="Freihand 266">
                <a:extLst>
                  <a:ext uri="{FF2B5EF4-FFF2-40B4-BE49-F238E27FC236}">
                    <a16:creationId xmlns:a16="http://schemas.microsoft.com/office/drawing/2014/main" id="{ECFAE586-A995-5186-0040-F75DF5907EAA}"/>
                  </a:ext>
                </a:extLst>
              </p14:cNvPr>
              <p14:cNvContentPartPr/>
              <p14:nvPr/>
            </p14:nvContentPartPr>
            <p14:xfrm>
              <a:off x="3600655" y="797204"/>
              <a:ext cx="59760" cy="113040"/>
            </p14:xfrm>
          </p:contentPart>
        </mc:Choice>
        <mc:Fallback xmlns="">
          <p:pic>
            <p:nvPicPr>
              <p:cNvPr id="267" name="Freihand 266">
                <a:extLst>
                  <a:ext uri="{FF2B5EF4-FFF2-40B4-BE49-F238E27FC236}">
                    <a16:creationId xmlns:a16="http://schemas.microsoft.com/office/drawing/2014/main" id="{ECFAE586-A995-5186-0040-F75DF5907EAA}"/>
                  </a:ext>
                </a:extLst>
              </p:cNvPr>
              <p:cNvPicPr/>
              <p:nvPr/>
            </p:nvPicPr>
            <p:blipFill>
              <a:blip r:embed="rId357"/>
              <a:stretch>
                <a:fillRect/>
              </a:stretch>
            </p:blipFill>
            <p:spPr>
              <a:xfrm>
                <a:off x="3596335" y="792884"/>
                <a:ext cx="68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9" name="Freihand 268">
                <a:extLst>
                  <a:ext uri="{FF2B5EF4-FFF2-40B4-BE49-F238E27FC236}">
                    <a16:creationId xmlns:a16="http://schemas.microsoft.com/office/drawing/2014/main" id="{CB8F078C-E357-8819-EB9B-24E3E6C84383}"/>
                  </a:ext>
                </a:extLst>
              </p14:cNvPr>
              <p14:cNvContentPartPr/>
              <p14:nvPr/>
            </p14:nvContentPartPr>
            <p14:xfrm>
              <a:off x="3574015" y="782804"/>
              <a:ext cx="58320" cy="123840"/>
            </p14:xfrm>
          </p:contentPart>
        </mc:Choice>
        <mc:Fallback xmlns="">
          <p:pic>
            <p:nvPicPr>
              <p:cNvPr id="269" name="Freihand 268">
                <a:extLst>
                  <a:ext uri="{FF2B5EF4-FFF2-40B4-BE49-F238E27FC236}">
                    <a16:creationId xmlns:a16="http://schemas.microsoft.com/office/drawing/2014/main" id="{CB8F078C-E357-8819-EB9B-24E3E6C84383}"/>
                  </a:ext>
                </a:extLst>
              </p:cNvPr>
              <p:cNvPicPr/>
              <p:nvPr/>
            </p:nvPicPr>
            <p:blipFill>
              <a:blip r:embed="rId359"/>
              <a:stretch>
                <a:fillRect/>
              </a:stretch>
            </p:blipFill>
            <p:spPr>
              <a:xfrm>
                <a:off x="3569695" y="778484"/>
                <a:ext cx="66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70" name="Freihand 269">
                <a:extLst>
                  <a:ext uri="{FF2B5EF4-FFF2-40B4-BE49-F238E27FC236}">
                    <a16:creationId xmlns:a16="http://schemas.microsoft.com/office/drawing/2014/main" id="{C56F082A-0358-225C-410E-7179C99F8ACA}"/>
                  </a:ext>
                </a:extLst>
              </p14:cNvPr>
              <p14:cNvContentPartPr/>
              <p14:nvPr/>
            </p14:nvContentPartPr>
            <p14:xfrm>
              <a:off x="3696055" y="711524"/>
              <a:ext cx="242640" cy="150120"/>
            </p14:xfrm>
          </p:contentPart>
        </mc:Choice>
        <mc:Fallback xmlns="">
          <p:pic>
            <p:nvPicPr>
              <p:cNvPr id="270" name="Freihand 269">
                <a:extLst>
                  <a:ext uri="{FF2B5EF4-FFF2-40B4-BE49-F238E27FC236}">
                    <a16:creationId xmlns:a16="http://schemas.microsoft.com/office/drawing/2014/main" id="{C56F082A-0358-225C-410E-7179C99F8ACA}"/>
                  </a:ext>
                </a:extLst>
              </p:cNvPr>
              <p:cNvPicPr/>
              <p:nvPr/>
            </p:nvPicPr>
            <p:blipFill>
              <a:blip r:embed="rId361"/>
              <a:stretch>
                <a:fillRect/>
              </a:stretch>
            </p:blipFill>
            <p:spPr>
              <a:xfrm>
                <a:off x="3691735" y="707204"/>
                <a:ext cx="251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1" name="Freihand 270">
                <a:extLst>
                  <a:ext uri="{FF2B5EF4-FFF2-40B4-BE49-F238E27FC236}">
                    <a16:creationId xmlns:a16="http://schemas.microsoft.com/office/drawing/2014/main" id="{6335C383-C511-6700-579E-889AA10C9DF7}"/>
                  </a:ext>
                </a:extLst>
              </p14:cNvPr>
              <p14:cNvContentPartPr/>
              <p14:nvPr/>
            </p14:nvContentPartPr>
            <p14:xfrm>
              <a:off x="3940855" y="582284"/>
              <a:ext cx="115560" cy="163800"/>
            </p14:xfrm>
          </p:contentPart>
        </mc:Choice>
        <mc:Fallback xmlns="">
          <p:pic>
            <p:nvPicPr>
              <p:cNvPr id="271" name="Freihand 270">
                <a:extLst>
                  <a:ext uri="{FF2B5EF4-FFF2-40B4-BE49-F238E27FC236}">
                    <a16:creationId xmlns:a16="http://schemas.microsoft.com/office/drawing/2014/main" id="{6335C383-C511-6700-579E-889AA10C9DF7}"/>
                  </a:ext>
                </a:extLst>
              </p:cNvPr>
              <p:cNvPicPr/>
              <p:nvPr/>
            </p:nvPicPr>
            <p:blipFill>
              <a:blip r:embed="rId363"/>
              <a:stretch>
                <a:fillRect/>
              </a:stretch>
            </p:blipFill>
            <p:spPr>
              <a:xfrm>
                <a:off x="3936535" y="577964"/>
                <a:ext cx="124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2" name="Freihand 271">
                <a:extLst>
                  <a:ext uri="{FF2B5EF4-FFF2-40B4-BE49-F238E27FC236}">
                    <a16:creationId xmlns:a16="http://schemas.microsoft.com/office/drawing/2014/main" id="{5D642472-0442-A483-04F1-0083E2916270}"/>
                  </a:ext>
                </a:extLst>
              </p14:cNvPr>
              <p14:cNvContentPartPr/>
              <p14:nvPr/>
            </p14:nvContentPartPr>
            <p14:xfrm>
              <a:off x="4103575" y="604604"/>
              <a:ext cx="242280" cy="119880"/>
            </p14:xfrm>
          </p:contentPart>
        </mc:Choice>
        <mc:Fallback xmlns="">
          <p:pic>
            <p:nvPicPr>
              <p:cNvPr id="272" name="Freihand 271">
                <a:extLst>
                  <a:ext uri="{FF2B5EF4-FFF2-40B4-BE49-F238E27FC236}">
                    <a16:creationId xmlns:a16="http://schemas.microsoft.com/office/drawing/2014/main" id="{5D642472-0442-A483-04F1-0083E2916270}"/>
                  </a:ext>
                </a:extLst>
              </p:cNvPr>
              <p:cNvPicPr/>
              <p:nvPr/>
            </p:nvPicPr>
            <p:blipFill>
              <a:blip r:embed="rId365"/>
              <a:stretch>
                <a:fillRect/>
              </a:stretch>
            </p:blipFill>
            <p:spPr>
              <a:xfrm>
                <a:off x="4099255" y="600284"/>
                <a:ext cx="250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3" name="Freihand 272">
                <a:extLst>
                  <a:ext uri="{FF2B5EF4-FFF2-40B4-BE49-F238E27FC236}">
                    <a16:creationId xmlns:a16="http://schemas.microsoft.com/office/drawing/2014/main" id="{C29F8CD8-D53C-A62D-F590-105A50E13767}"/>
                  </a:ext>
                </a:extLst>
              </p14:cNvPr>
              <p14:cNvContentPartPr/>
              <p14:nvPr/>
            </p14:nvContentPartPr>
            <p14:xfrm>
              <a:off x="4341895" y="591284"/>
              <a:ext cx="56160" cy="100440"/>
            </p14:xfrm>
          </p:contentPart>
        </mc:Choice>
        <mc:Fallback xmlns="">
          <p:pic>
            <p:nvPicPr>
              <p:cNvPr id="273" name="Freihand 272">
                <a:extLst>
                  <a:ext uri="{FF2B5EF4-FFF2-40B4-BE49-F238E27FC236}">
                    <a16:creationId xmlns:a16="http://schemas.microsoft.com/office/drawing/2014/main" id="{C29F8CD8-D53C-A62D-F590-105A50E13767}"/>
                  </a:ext>
                </a:extLst>
              </p:cNvPr>
              <p:cNvPicPr/>
              <p:nvPr/>
            </p:nvPicPr>
            <p:blipFill>
              <a:blip r:embed="rId367"/>
              <a:stretch>
                <a:fillRect/>
              </a:stretch>
            </p:blipFill>
            <p:spPr>
              <a:xfrm>
                <a:off x="4337575" y="586964"/>
                <a:ext cx="64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4" name="Freihand 273">
                <a:extLst>
                  <a:ext uri="{FF2B5EF4-FFF2-40B4-BE49-F238E27FC236}">
                    <a16:creationId xmlns:a16="http://schemas.microsoft.com/office/drawing/2014/main" id="{1012A01E-9CAB-4AE0-9664-C828600C0C2C}"/>
                  </a:ext>
                </a:extLst>
              </p14:cNvPr>
              <p14:cNvContentPartPr/>
              <p14:nvPr/>
            </p14:nvContentPartPr>
            <p14:xfrm>
              <a:off x="4389055" y="499484"/>
              <a:ext cx="92520" cy="179640"/>
            </p14:xfrm>
          </p:contentPart>
        </mc:Choice>
        <mc:Fallback xmlns="">
          <p:pic>
            <p:nvPicPr>
              <p:cNvPr id="274" name="Freihand 273">
                <a:extLst>
                  <a:ext uri="{FF2B5EF4-FFF2-40B4-BE49-F238E27FC236}">
                    <a16:creationId xmlns:a16="http://schemas.microsoft.com/office/drawing/2014/main" id="{1012A01E-9CAB-4AE0-9664-C828600C0C2C}"/>
                  </a:ext>
                </a:extLst>
              </p:cNvPr>
              <p:cNvPicPr/>
              <p:nvPr/>
            </p:nvPicPr>
            <p:blipFill>
              <a:blip r:embed="rId369"/>
              <a:stretch>
                <a:fillRect/>
              </a:stretch>
            </p:blipFill>
            <p:spPr>
              <a:xfrm>
                <a:off x="4384735" y="495164"/>
                <a:ext cx="101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5" name="Freihand 274">
                <a:extLst>
                  <a:ext uri="{FF2B5EF4-FFF2-40B4-BE49-F238E27FC236}">
                    <a16:creationId xmlns:a16="http://schemas.microsoft.com/office/drawing/2014/main" id="{4E5B7305-4565-384C-B870-20D4B4E94A0C}"/>
                  </a:ext>
                </a:extLst>
              </p14:cNvPr>
              <p14:cNvContentPartPr/>
              <p14:nvPr/>
            </p14:nvContentPartPr>
            <p14:xfrm>
              <a:off x="4312015" y="522884"/>
              <a:ext cx="28080" cy="9000"/>
            </p14:xfrm>
          </p:contentPart>
        </mc:Choice>
        <mc:Fallback xmlns="">
          <p:pic>
            <p:nvPicPr>
              <p:cNvPr id="275" name="Freihand 274">
                <a:extLst>
                  <a:ext uri="{FF2B5EF4-FFF2-40B4-BE49-F238E27FC236}">
                    <a16:creationId xmlns:a16="http://schemas.microsoft.com/office/drawing/2014/main" id="{4E5B7305-4565-384C-B870-20D4B4E94A0C}"/>
                  </a:ext>
                </a:extLst>
              </p:cNvPr>
              <p:cNvPicPr/>
              <p:nvPr/>
            </p:nvPicPr>
            <p:blipFill>
              <a:blip r:embed="rId371"/>
              <a:stretch>
                <a:fillRect/>
              </a:stretch>
            </p:blipFill>
            <p:spPr>
              <a:xfrm>
                <a:off x="4307695" y="518564"/>
                <a:ext cx="36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6" name="Freihand 275">
                <a:extLst>
                  <a:ext uri="{FF2B5EF4-FFF2-40B4-BE49-F238E27FC236}">
                    <a16:creationId xmlns:a16="http://schemas.microsoft.com/office/drawing/2014/main" id="{57A88D9A-4F04-3969-5D7F-D9147B035F73}"/>
                  </a:ext>
                </a:extLst>
              </p14:cNvPr>
              <p14:cNvContentPartPr/>
              <p14:nvPr/>
            </p14:nvContentPartPr>
            <p14:xfrm>
              <a:off x="4552495" y="540884"/>
              <a:ext cx="48600" cy="124200"/>
            </p14:xfrm>
          </p:contentPart>
        </mc:Choice>
        <mc:Fallback xmlns="">
          <p:pic>
            <p:nvPicPr>
              <p:cNvPr id="276" name="Freihand 275">
                <a:extLst>
                  <a:ext uri="{FF2B5EF4-FFF2-40B4-BE49-F238E27FC236}">
                    <a16:creationId xmlns:a16="http://schemas.microsoft.com/office/drawing/2014/main" id="{57A88D9A-4F04-3969-5D7F-D9147B035F73}"/>
                  </a:ext>
                </a:extLst>
              </p:cNvPr>
              <p:cNvPicPr/>
              <p:nvPr/>
            </p:nvPicPr>
            <p:blipFill>
              <a:blip r:embed="rId373"/>
              <a:stretch>
                <a:fillRect/>
              </a:stretch>
            </p:blipFill>
            <p:spPr>
              <a:xfrm>
                <a:off x="4548175" y="536564"/>
                <a:ext cx="57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7" name="Freihand 276">
                <a:extLst>
                  <a:ext uri="{FF2B5EF4-FFF2-40B4-BE49-F238E27FC236}">
                    <a16:creationId xmlns:a16="http://schemas.microsoft.com/office/drawing/2014/main" id="{B7FF4B02-A6B7-0BFC-161F-49B9CD7FFC35}"/>
                  </a:ext>
                </a:extLst>
              </p14:cNvPr>
              <p14:cNvContentPartPr/>
              <p14:nvPr/>
            </p14:nvContentPartPr>
            <p14:xfrm>
              <a:off x="4672015" y="493004"/>
              <a:ext cx="127440" cy="158040"/>
            </p14:xfrm>
          </p:contentPart>
        </mc:Choice>
        <mc:Fallback xmlns="">
          <p:pic>
            <p:nvPicPr>
              <p:cNvPr id="277" name="Freihand 276">
                <a:extLst>
                  <a:ext uri="{FF2B5EF4-FFF2-40B4-BE49-F238E27FC236}">
                    <a16:creationId xmlns:a16="http://schemas.microsoft.com/office/drawing/2014/main" id="{B7FF4B02-A6B7-0BFC-161F-49B9CD7FFC35}"/>
                  </a:ext>
                </a:extLst>
              </p:cNvPr>
              <p:cNvPicPr/>
              <p:nvPr/>
            </p:nvPicPr>
            <p:blipFill>
              <a:blip r:embed="rId375"/>
              <a:stretch>
                <a:fillRect/>
              </a:stretch>
            </p:blipFill>
            <p:spPr>
              <a:xfrm>
                <a:off x="4667695" y="488684"/>
                <a:ext cx="136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8" name="Freihand 277">
                <a:extLst>
                  <a:ext uri="{FF2B5EF4-FFF2-40B4-BE49-F238E27FC236}">
                    <a16:creationId xmlns:a16="http://schemas.microsoft.com/office/drawing/2014/main" id="{9D3104BA-468A-0B8E-113A-6C3D67FD27D6}"/>
                  </a:ext>
                </a:extLst>
              </p14:cNvPr>
              <p14:cNvContentPartPr/>
              <p14:nvPr/>
            </p14:nvContentPartPr>
            <p14:xfrm>
              <a:off x="4845175" y="427844"/>
              <a:ext cx="174960" cy="333000"/>
            </p14:xfrm>
          </p:contentPart>
        </mc:Choice>
        <mc:Fallback xmlns="">
          <p:pic>
            <p:nvPicPr>
              <p:cNvPr id="278" name="Freihand 277">
                <a:extLst>
                  <a:ext uri="{FF2B5EF4-FFF2-40B4-BE49-F238E27FC236}">
                    <a16:creationId xmlns:a16="http://schemas.microsoft.com/office/drawing/2014/main" id="{9D3104BA-468A-0B8E-113A-6C3D67FD27D6}"/>
                  </a:ext>
                </a:extLst>
              </p:cNvPr>
              <p:cNvPicPr/>
              <p:nvPr/>
            </p:nvPicPr>
            <p:blipFill>
              <a:blip r:embed="rId377"/>
              <a:stretch>
                <a:fillRect/>
              </a:stretch>
            </p:blipFill>
            <p:spPr>
              <a:xfrm>
                <a:off x="4840855" y="423524"/>
                <a:ext cx="1836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9" name="Freihand 278">
                <a:extLst>
                  <a:ext uri="{FF2B5EF4-FFF2-40B4-BE49-F238E27FC236}">
                    <a16:creationId xmlns:a16="http://schemas.microsoft.com/office/drawing/2014/main" id="{3FF1DFBD-F1C1-7F0A-47C4-2781714EA4D5}"/>
                  </a:ext>
                </a:extLst>
              </p14:cNvPr>
              <p14:cNvContentPartPr/>
              <p14:nvPr/>
            </p14:nvContentPartPr>
            <p14:xfrm>
              <a:off x="5061175" y="432164"/>
              <a:ext cx="192240" cy="194400"/>
            </p14:xfrm>
          </p:contentPart>
        </mc:Choice>
        <mc:Fallback xmlns="">
          <p:pic>
            <p:nvPicPr>
              <p:cNvPr id="279" name="Freihand 278">
                <a:extLst>
                  <a:ext uri="{FF2B5EF4-FFF2-40B4-BE49-F238E27FC236}">
                    <a16:creationId xmlns:a16="http://schemas.microsoft.com/office/drawing/2014/main" id="{3FF1DFBD-F1C1-7F0A-47C4-2781714EA4D5}"/>
                  </a:ext>
                </a:extLst>
              </p:cNvPr>
              <p:cNvPicPr/>
              <p:nvPr/>
            </p:nvPicPr>
            <p:blipFill>
              <a:blip r:embed="rId379"/>
              <a:stretch>
                <a:fillRect/>
              </a:stretch>
            </p:blipFill>
            <p:spPr>
              <a:xfrm>
                <a:off x="5056855" y="427844"/>
                <a:ext cx="200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0" name="Freihand 279">
                <a:extLst>
                  <a:ext uri="{FF2B5EF4-FFF2-40B4-BE49-F238E27FC236}">
                    <a16:creationId xmlns:a16="http://schemas.microsoft.com/office/drawing/2014/main" id="{211C73B1-305B-30BE-AEE6-FCC73F1954B9}"/>
                  </a:ext>
                </a:extLst>
              </p14:cNvPr>
              <p14:cNvContentPartPr/>
              <p14:nvPr/>
            </p14:nvContentPartPr>
            <p14:xfrm>
              <a:off x="5221015" y="458444"/>
              <a:ext cx="5400" cy="5040"/>
            </p14:xfrm>
          </p:contentPart>
        </mc:Choice>
        <mc:Fallback xmlns="">
          <p:pic>
            <p:nvPicPr>
              <p:cNvPr id="280" name="Freihand 279">
                <a:extLst>
                  <a:ext uri="{FF2B5EF4-FFF2-40B4-BE49-F238E27FC236}">
                    <a16:creationId xmlns:a16="http://schemas.microsoft.com/office/drawing/2014/main" id="{211C73B1-305B-30BE-AEE6-FCC73F1954B9}"/>
                  </a:ext>
                </a:extLst>
              </p:cNvPr>
              <p:cNvPicPr/>
              <p:nvPr/>
            </p:nvPicPr>
            <p:blipFill>
              <a:blip r:embed="rId381"/>
              <a:stretch>
                <a:fillRect/>
              </a:stretch>
            </p:blipFill>
            <p:spPr>
              <a:xfrm>
                <a:off x="5216695" y="454124"/>
                <a:ext cx="14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1" name="Freihand 280">
                <a:extLst>
                  <a:ext uri="{FF2B5EF4-FFF2-40B4-BE49-F238E27FC236}">
                    <a16:creationId xmlns:a16="http://schemas.microsoft.com/office/drawing/2014/main" id="{6B94E32A-CB7D-E5DB-AE64-FB1EA6EDF92C}"/>
                  </a:ext>
                </a:extLst>
              </p14:cNvPr>
              <p14:cNvContentPartPr/>
              <p14:nvPr/>
            </p14:nvContentPartPr>
            <p14:xfrm>
              <a:off x="5290855" y="377804"/>
              <a:ext cx="169560" cy="214920"/>
            </p14:xfrm>
          </p:contentPart>
        </mc:Choice>
        <mc:Fallback xmlns="">
          <p:pic>
            <p:nvPicPr>
              <p:cNvPr id="281" name="Freihand 280">
                <a:extLst>
                  <a:ext uri="{FF2B5EF4-FFF2-40B4-BE49-F238E27FC236}">
                    <a16:creationId xmlns:a16="http://schemas.microsoft.com/office/drawing/2014/main" id="{6B94E32A-CB7D-E5DB-AE64-FB1EA6EDF92C}"/>
                  </a:ext>
                </a:extLst>
              </p:cNvPr>
              <p:cNvPicPr/>
              <p:nvPr/>
            </p:nvPicPr>
            <p:blipFill>
              <a:blip r:embed="rId383"/>
              <a:stretch>
                <a:fillRect/>
              </a:stretch>
            </p:blipFill>
            <p:spPr>
              <a:xfrm>
                <a:off x="5286535" y="373484"/>
                <a:ext cx="178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2" name="Freihand 281">
                <a:extLst>
                  <a:ext uri="{FF2B5EF4-FFF2-40B4-BE49-F238E27FC236}">
                    <a16:creationId xmlns:a16="http://schemas.microsoft.com/office/drawing/2014/main" id="{85C4D2AA-2198-DA7F-AC55-7AD26F3CECD1}"/>
                  </a:ext>
                </a:extLst>
              </p14:cNvPr>
              <p14:cNvContentPartPr/>
              <p14:nvPr/>
            </p14:nvContentPartPr>
            <p14:xfrm>
              <a:off x="5476975" y="425684"/>
              <a:ext cx="73800" cy="155520"/>
            </p14:xfrm>
          </p:contentPart>
        </mc:Choice>
        <mc:Fallback xmlns="">
          <p:pic>
            <p:nvPicPr>
              <p:cNvPr id="282" name="Freihand 281">
                <a:extLst>
                  <a:ext uri="{FF2B5EF4-FFF2-40B4-BE49-F238E27FC236}">
                    <a16:creationId xmlns:a16="http://schemas.microsoft.com/office/drawing/2014/main" id="{85C4D2AA-2198-DA7F-AC55-7AD26F3CECD1}"/>
                  </a:ext>
                </a:extLst>
              </p:cNvPr>
              <p:cNvPicPr/>
              <p:nvPr/>
            </p:nvPicPr>
            <p:blipFill>
              <a:blip r:embed="rId385"/>
              <a:stretch>
                <a:fillRect/>
              </a:stretch>
            </p:blipFill>
            <p:spPr>
              <a:xfrm>
                <a:off x="5472655" y="421364"/>
                <a:ext cx="82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3" name="Freihand 282">
                <a:extLst>
                  <a:ext uri="{FF2B5EF4-FFF2-40B4-BE49-F238E27FC236}">
                    <a16:creationId xmlns:a16="http://schemas.microsoft.com/office/drawing/2014/main" id="{9F3585E0-048F-E472-F01D-5A0E4B86F823}"/>
                  </a:ext>
                </a:extLst>
              </p14:cNvPr>
              <p14:cNvContentPartPr/>
              <p14:nvPr/>
            </p14:nvContentPartPr>
            <p14:xfrm>
              <a:off x="4581655" y="813044"/>
              <a:ext cx="41040" cy="193680"/>
            </p14:xfrm>
          </p:contentPart>
        </mc:Choice>
        <mc:Fallback xmlns="">
          <p:pic>
            <p:nvPicPr>
              <p:cNvPr id="283" name="Freihand 282">
                <a:extLst>
                  <a:ext uri="{FF2B5EF4-FFF2-40B4-BE49-F238E27FC236}">
                    <a16:creationId xmlns:a16="http://schemas.microsoft.com/office/drawing/2014/main" id="{9F3585E0-048F-E472-F01D-5A0E4B86F823}"/>
                  </a:ext>
                </a:extLst>
              </p:cNvPr>
              <p:cNvPicPr/>
              <p:nvPr/>
            </p:nvPicPr>
            <p:blipFill>
              <a:blip r:embed="rId387"/>
              <a:stretch>
                <a:fillRect/>
              </a:stretch>
            </p:blipFill>
            <p:spPr>
              <a:xfrm>
                <a:off x="4577335" y="808724"/>
                <a:ext cx="49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4" name="Freihand 283">
                <a:extLst>
                  <a:ext uri="{FF2B5EF4-FFF2-40B4-BE49-F238E27FC236}">
                    <a16:creationId xmlns:a16="http://schemas.microsoft.com/office/drawing/2014/main" id="{DA067F71-3C28-9C3B-FD91-FBDCE64C5972}"/>
                  </a:ext>
                </a:extLst>
              </p14:cNvPr>
              <p14:cNvContentPartPr/>
              <p14:nvPr/>
            </p14:nvContentPartPr>
            <p14:xfrm>
              <a:off x="4498855" y="715844"/>
              <a:ext cx="133560" cy="202320"/>
            </p14:xfrm>
          </p:contentPart>
        </mc:Choice>
        <mc:Fallback xmlns="">
          <p:pic>
            <p:nvPicPr>
              <p:cNvPr id="284" name="Freihand 283">
                <a:extLst>
                  <a:ext uri="{FF2B5EF4-FFF2-40B4-BE49-F238E27FC236}">
                    <a16:creationId xmlns:a16="http://schemas.microsoft.com/office/drawing/2014/main" id="{DA067F71-3C28-9C3B-FD91-FBDCE64C5972}"/>
                  </a:ext>
                </a:extLst>
              </p:cNvPr>
              <p:cNvPicPr/>
              <p:nvPr/>
            </p:nvPicPr>
            <p:blipFill>
              <a:blip r:embed="rId389"/>
              <a:stretch>
                <a:fillRect/>
              </a:stretch>
            </p:blipFill>
            <p:spPr>
              <a:xfrm>
                <a:off x="4494535" y="711524"/>
                <a:ext cx="142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5" name="Freihand 284">
                <a:extLst>
                  <a:ext uri="{FF2B5EF4-FFF2-40B4-BE49-F238E27FC236}">
                    <a16:creationId xmlns:a16="http://schemas.microsoft.com/office/drawing/2014/main" id="{BCA326BD-79FC-17DD-DF2C-DD382F9A81EE}"/>
                  </a:ext>
                </a:extLst>
              </p14:cNvPr>
              <p14:cNvContentPartPr/>
              <p14:nvPr/>
            </p14:nvContentPartPr>
            <p14:xfrm>
              <a:off x="4664095" y="794684"/>
              <a:ext cx="173880" cy="133560"/>
            </p14:xfrm>
          </p:contentPart>
        </mc:Choice>
        <mc:Fallback xmlns="">
          <p:pic>
            <p:nvPicPr>
              <p:cNvPr id="285" name="Freihand 284">
                <a:extLst>
                  <a:ext uri="{FF2B5EF4-FFF2-40B4-BE49-F238E27FC236}">
                    <a16:creationId xmlns:a16="http://schemas.microsoft.com/office/drawing/2014/main" id="{BCA326BD-79FC-17DD-DF2C-DD382F9A81EE}"/>
                  </a:ext>
                </a:extLst>
              </p:cNvPr>
              <p:cNvPicPr/>
              <p:nvPr/>
            </p:nvPicPr>
            <p:blipFill>
              <a:blip r:embed="rId391"/>
              <a:stretch>
                <a:fillRect/>
              </a:stretch>
            </p:blipFill>
            <p:spPr>
              <a:xfrm>
                <a:off x="4659775" y="790364"/>
                <a:ext cx="182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6" name="Freihand 285">
                <a:extLst>
                  <a:ext uri="{FF2B5EF4-FFF2-40B4-BE49-F238E27FC236}">
                    <a16:creationId xmlns:a16="http://schemas.microsoft.com/office/drawing/2014/main" id="{B9FC4DF3-268C-BEEE-3EF9-6BF960711B45}"/>
                  </a:ext>
                </a:extLst>
              </p14:cNvPr>
              <p14:cNvContentPartPr/>
              <p14:nvPr/>
            </p14:nvContentPartPr>
            <p14:xfrm>
              <a:off x="4805575" y="729884"/>
              <a:ext cx="171360" cy="168480"/>
            </p14:xfrm>
          </p:contentPart>
        </mc:Choice>
        <mc:Fallback xmlns="">
          <p:pic>
            <p:nvPicPr>
              <p:cNvPr id="286" name="Freihand 285">
                <a:extLst>
                  <a:ext uri="{FF2B5EF4-FFF2-40B4-BE49-F238E27FC236}">
                    <a16:creationId xmlns:a16="http://schemas.microsoft.com/office/drawing/2014/main" id="{B9FC4DF3-268C-BEEE-3EF9-6BF960711B45}"/>
                  </a:ext>
                </a:extLst>
              </p:cNvPr>
              <p:cNvPicPr/>
              <p:nvPr/>
            </p:nvPicPr>
            <p:blipFill>
              <a:blip r:embed="rId393"/>
              <a:stretch>
                <a:fillRect/>
              </a:stretch>
            </p:blipFill>
            <p:spPr>
              <a:xfrm>
                <a:off x="4801255" y="725564"/>
                <a:ext cx="180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7" name="Freihand 286">
                <a:extLst>
                  <a:ext uri="{FF2B5EF4-FFF2-40B4-BE49-F238E27FC236}">
                    <a16:creationId xmlns:a16="http://schemas.microsoft.com/office/drawing/2014/main" id="{C39489C5-007E-DB74-1AAD-BCFB04C8932D}"/>
                  </a:ext>
                </a:extLst>
              </p14:cNvPr>
              <p14:cNvContentPartPr/>
              <p14:nvPr/>
            </p14:nvContentPartPr>
            <p14:xfrm>
              <a:off x="5037775" y="766244"/>
              <a:ext cx="109080" cy="122400"/>
            </p14:xfrm>
          </p:contentPart>
        </mc:Choice>
        <mc:Fallback xmlns="">
          <p:pic>
            <p:nvPicPr>
              <p:cNvPr id="287" name="Freihand 286">
                <a:extLst>
                  <a:ext uri="{FF2B5EF4-FFF2-40B4-BE49-F238E27FC236}">
                    <a16:creationId xmlns:a16="http://schemas.microsoft.com/office/drawing/2014/main" id="{C39489C5-007E-DB74-1AAD-BCFB04C8932D}"/>
                  </a:ext>
                </a:extLst>
              </p:cNvPr>
              <p:cNvPicPr/>
              <p:nvPr/>
            </p:nvPicPr>
            <p:blipFill>
              <a:blip r:embed="rId395"/>
              <a:stretch>
                <a:fillRect/>
              </a:stretch>
            </p:blipFill>
            <p:spPr>
              <a:xfrm>
                <a:off x="5033455" y="761924"/>
                <a:ext cx="11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8" name="Freihand 287">
                <a:extLst>
                  <a:ext uri="{FF2B5EF4-FFF2-40B4-BE49-F238E27FC236}">
                    <a16:creationId xmlns:a16="http://schemas.microsoft.com/office/drawing/2014/main" id="{B0C62953-F3AD-78AD-F615-DAD6C4A225A2}"/>
                  </a:ext>
                </a:extLst>
              </p14:cNvPr>
              <p14:cNvContentPartPr/>
              <p14:nvPr/>
            </p14:nvContentPartPr>
            <p14:xfrm>
              <a:off x="5174575" y="761564"/>
              <a:ext cx="11520" cy="118800"/>
            </p14:xfrm>
          </p:contentPart>
        </mc:Choice>
        <mc:Fallback xmlns="">
          <p:pic>
            <p:nvPicPr>
              <p:cNvPr id="288" name="Freihand 287">
                <a:extLst>
                  <a:ext uri="{FF2B5EF4-FFF2-40B4-BE49-F238E27FC236}">
                    <a16:creationId xmlns:a16="http://schemas.microsoft.com/office/drawing/2014/main" id="{B0C62953-F3AD-78AD-F615-DAD6C4A225A2}"/>
                  </a:ext>
                </a:extLst>
              </p:cNvPr>
              <p:cNvPicPr/>
              <p:nvPr/>
            </p:nvPicPr>
            <p:blipFill>
              <a:blip r:embed="rId397"/>
              <a:stretch>
                <a:fillRect/>
              </a:stretch>
            </p:blipFill>
            <p:spPr>
              <a:xfrm>
                <a:off x="5170255" y="757244"/>
                <a:ext cx="20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9" name="Freihand 288">
                <a:extLst>
                  <a:ext uri="{FF2B5EF4-FFF2-40B4-BE49-F238E27FC236}">
                    <a16:creationId xmlns:a16="http://schemas.microsoft.com/office/drawing/2014/main" id="{5B91ABD0-06E6-EEB0-AE33-E60588BE1E21}"/>
                  </a:ext>
                </a:extLst>
              </p14:cNvPr>
              <p14:cNvContentPartPr/>
              <p14:nvPr/>
            </p14:nvContentPartPr>
            <p14:xfrm>
              <a:off x="5233255" y="684884"/>
              <a:ext cx="387360" cy="172080"/>
            </p14:xfrm>
          </p:contentPart>
        </mc:Choice>
        <mc:Fallback xmlns="">
          <p:pic>
            <p:nvPicPr>
              <p:cNvPr id="289" name="Freihand 288">
                <a:extLst>
                  <a:ext uri="{FF2B5EF4-FFF2-40B4-BE49-F238E27FC236}">
                    <a16:creationId xmlns:a16="http://schemas.microsoft.com/office/drawing/2014/main" id="{5B91ABD0-06E6-EEB0-AE33-E60588BE1E21}"/>
                  </a:ext>
                </a:extLst>
              </p:cNvPr>
              <p:cNvPicPr/>
              <p:nvPr/>
            </p:nvPicPr>
            <p:blipFill>
              <a:blip r:embed="rId399"/>
              <a:stretch>
                <a:fillRect/>
              </a:stretch>
            </p:blipFill>
            <p:spPr>
              <a:xfrm>
                <a:off x="5228935" y="680564"/>
                <a:ext cx="396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0" name="Freihand 289">
                <a:extLst>
                  <a:ext uri="{FF2B5EF4-FFF2-40B4-BE49-F238E27FC236}">
                    <a16:creationId xmlns:a16="http://schemas.microsoft.com/office/drawing/2014/main" id="{B0B20BEC-5683-4E44-F53D-5AA4C025ECCA}"/>
                  </a:ext>
                </a:extLst>
              </p14:cNvPr>
              <p14:cNvContentPartPr/>
              <p14:nvPr/>
            </p14:nvContentPartPr>
            <p14:xfrm>
              <a:off x="5185735" y="691004"/>
              <a:ext cx="33840" cy="11160"/>
            </p14:xfrm>
          </p:contentPart>
        </mc:Choice>
        <mc:Fallback xmlns="">
          <p:pic>
            <p:nvPicPr>
              <p:cNvPr id="290" name="Freihand 289">
                <a:extLst>
                  <a:ext uri="{FF2B5EF4-FFF2-40B4-BE49-F238E27FC236}">
                    <a16:creationId xmlns:a16="http://schemas.microsoft.com/office/drawing/2014/main" id="{B0B20BEC-5683-4E44-F53D-5AA4C025ECCA}"/>
                  </a:ext>
                </a:extLst>
              </p:cNvPr>
              <p:cNvPicPr/>
              <p:nvPr/>
            </p:nvPicPr>
            <p:blipFill>
              <a:blip r:embed="rId401"/>
              <a:stretch>
                <a:fillRect/>
              </a:stretch>
            </p:blipFill>
            <p:spPr>
              <a:xfrm>
                <a:off x="5181415" y="686684"/>
                <a:ext cx="42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2" name="Freihand 291">
                <a:extLst>
                  <a:ext uri="{FF2B5EF4-FFF2-40B4-BE49-F238E27FC236}">
                    <a16:creationId xmlns:a16="http://schemas.microsoft.com/office/drawing/2014/main" id="{6BAF2E32-E8DA-C4A1-5D8A-6F9636E12FA2}"/>
                  </a:ext>
                </a:extLst>
              </p14:cNvPr>
              <p14:cNvContentPartPr/>
              <p14:nvPr/>
            </p14:nvContentPartPr>
            <p14:xfrm>
              <a:off x="2974615" y="4576484"/>
              <a:ext cx="5040" cy="101880"/>
            </p14:xfrm>
          </p:contentPart>
        </mc:Choice>
        <mc:Fallback xmlns="">
          <p:pic>
            <p:nvPicPr>
              <p:cNvPr id="292" name="Freihand 291">
                <a:extLst>
                  <a:ext uri="{FF2B5EF4-FFF2-40B4-BE49-F238E27FC236}">
                    <a16:creationId xmlns:a16="http://schemas.microsoft.com/office/drawing/2014/main" id="{6BAF2E32-E8DA-C4A1-5D8A-6F9636E12FA2}"/>
                  </a:ext>
                </a:extLst>
              </p:cNvPr>
              <p:cNvPicPr/>
              <p:nvPr/>
            </p:nvPicPr>
            <p:blipFill>
              <a:blip r:embed="rId403"/>
              <a:stretch>
                <a:fillRect/>
              </a:stretch>
            </p:blipFill>
            <p:spPr>
              <a:xfrm>
                <a:off x="2970295" y="4572164"/>
                <a:ext cx="13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 name="Freihand 25">
                <a:extLst>
                  <a:ext uri="{FF2B5EF4-FFF2-40B4-BE49-F238E27FC236}">
                    <a16:creationId xmlns:a16="http://schemas.microsoft.com/office/drawing/2014/main" id="{3A2CAF08-8545-5815-33D3-5116ADD9A226}"/>
                  </a:ext>
                </a:extLst>
              </p14:cNvPr>
              <p14:cNvContentPartPr/>
              <p14:nvPr/>
            </p14:nvContentPartPr>
            <p14:xfrm>
              <a:off x="396655" y="3601244"/>
              <a:ext cx="757080" cy="568440"/>
            </p14:xfrm>
          </p:contentPart>
        </mc:Choice>
        <mc:Fallback xmlns="">
          <p:pic>
            <p:nvPicPr>
              <p:cNvPr id="26" name="Freihand 25">
                <a:extLst>
                  <a:ext uri="{FF2B5EF4-FFF2-40B4-BE49-F238E27FC236}">
                    <a16:creationId xmlns:a16="http://schemas.microsoft.com/office/drawing/2014/main" id="{3A2CAF08-8545-5815-33D3-5116ADD9A226}"/>
                  </a:ext>
                </a:extLst>
              </p:cNvPr>
              <p:cNvPicPr/>
              <p:nvPr/>
            </p:nvPicPr>
            <p:blipFill>
              <a:blip r:embed="rId405"/>
              <a:stretch>
                <a:fillRect/>
              </a:stretch>
            </p:blipFill>
            <p:spPr>
              <a:xfrm>
                <a:off x="392335" y="3596924"/>
                <a:ext cx="76572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 name="Freihand 26">
                <a:extLst>
                  <a:ext uri="{FF2B5EF4-FFF2-40B4-BE49-F238E27FC236}">
                    <a16:creationId xmlns:a16="http://schemas.microsoft.com/office/drawing/2014/main" id="{895980D1-8C76-D21B-2299-800188794ACB}"/>
                  </a:ext>
                </a:extLst>
              </p14:cNvPr>
              <p14:cNvContentPartPr/>
              <p14:nvPr/>
            </p14:nvContentPartPr>
            <p14:xfrm>
              <a:off x="207295" y="4248884"/>
              <a:ext cx="32760" cy="178560"/>
            </p14:xfrm>
          </p:contentPart>
        </mc:Choice>
        <mc:Fallback xmlns="">
          <p:pic>
            <p:nvPicPr>
              <p:cNvPr id="27" name="Freihand 26">
                <a:extLst>
                  <a:ext uri="{FF2B5EF4-FFF2-40B4-BE49-F238E27FC236}">
                    <a16:creationId xmlns:a16="http://schemas.microsoft.com/office/drawing/2014/main" id="{895980D1-8C76-D21B-2299-800188794ACB}"/>
                  </a:ext>
                </a:extLst>
              </p:cNvPr>
              <p:cNvPicPr/>
              <p:nvPr/>
            </p:nvPicPr>
            <p:blipFill>
              <a:blip r:embed="rId407"/>
              <a:stretch>
                <a:fillRect/>
              </a:stretch>
            </p:blipFill>
            <p:spPr>
              <a:xfrm>
                <a:off x="202975" y="4244564"/>
                <a:ext cx="41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 name="Freihand 27">
                <a:extLst>
                  <a:ext uri="{FF2B5EF4-FFF2-40B4-BE49-F238E27FC236}">
                    <a16:creationId xmlns:a16="http://schemas.microsoft.com/office/drawing/2014/main" id="{38D6847E-3641-5AE1-9111-41B5EB25F492}"/>
                  </a:ext>
                </a:extLst>
              </p14:cNvPr>
              <p14:cNvContentPartPr/>
              <p14:nvPr/>
            </p14:nvContentPartPr>
            <p14:xfrm>
              <a:off x="162295" y="4207844"/>
              <a:ext cx="149040" cy="187920"/>
            </p14:xfrm>
          </p:contentPart>
        </mc:Choice>
        <mc:Fallback xmlns="">
          <p:pic>
            <p:nvPicPr>
              <p:cNvPr id="28" name="Freihand 27">
                <a:extLst>
                  <a:ext uri="{FF2B5EF4-FFF2-40B4-BE49-F238E27FC236}">
                    <a16:creationId xmlns:a16="http://schemas.microsoft.com/office/drawing/2014/main" id="{38D6847E-3641-5AE1-9111-41B5EB25F492}"/>
                  </a:ext>
                </a:extLst>
              </p:cNvPr>
              <p:cNvPicPr/>
              <p:nvPr/>
            </p:nvPicPr>
            <p:blipFill>
              <a:blip r:embed="rId409"/>
              <a:stretch>
                <a:fillRect/>
              </a:stretch>
            </p:blipFill>
            <p:spPr>
              <a:xfrm>
                <a:off x="157975" y="4203524"/>
                <a:ext cx="157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 name="Freihand 28">
                <a:extLst>
                  <a:ext uri="{FF2B5EF4-FFF2-40B4-BE49-F238E27FC236}">
                    <a16:creationId xmlns:a16="http://schemas.microsoft.com/office/drawing/2014/main" id="{3FA2F24B-D867-9CC2-3CDC-24BF8BCF2D8B}"/>
                  </a:ext>
                </a:extLst>
              </p14:cNvPr>
              <p14:cNvContentPartPr/>
              <p14:nvPr/>
            </p14:nvContentPartPr>
            <p14:xfrm>
              <a:off x="308815" y="4283804"/>
              <a:ext cx="84240" cy="107280"/>
            </p14:xfrm>
          </p:contentPart>
        </mc:Choice>
        <mc:Fallback xmlns="">
          <p:pic>
            <p:nvPicPr>
              <p:cNvPr id="29" name="Freihand 28">
                <a:extLst>
                  <a:ext uri="{FF2B5EF4-FFF2-40B4-BE49-F238E27FC236}">
                    <a16:creationId xmlns:a16="http://schemas.microsoft.com/office/drawing/2014/main" id="{3FA2F24B-D867-9CC2-3CDC-24BF8BCF2D8B}"/>
                  </a:ext>
                </a:extLst>
              </p:cNvPr>
              <p:cNvPicPr/>
              <p:nvPr/>
            </p:nvPicPr>
            <p:blipFill>
              <a:blip r:embed="rId411"/>
              <a:stretch>
                <a:fillRect/>
              </a:stretch>
            </p:blipFill>
            <p:spPr>
              <a:xfrm>
                <a:off x="304495" y="4279484"/>
                <a:ext cx="92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1" name="Freihand 30">
                <a:extLst>
                  <a:ext uri="{FF2B5EF4-FFF2-40B4-BE49-F238E27FC236}">
                    <a16:creationId xmlns:a16="http://schemas.microsoft.com/office/drawing/2014/main" id="{4A2602B6-5E57-CB56-5DC3-E52513C2B8B6}"/>
                  </a:ext>
                </a:extLst>
              </p14:cNvPr>
              <p14:cNvContentPartPr/>
              <p14:nvPr/>
            </p14:nvContentPartPr>
            <p14:xfrm>
              <a:off x="447415" y="4277684"/>
              <a:ext cx="64800" cy="94320"/>
            </p14:xfrm>
          </p:contentPart>
        </mc:Choice>
        <mc:Fallback xmlns="">
          <p:pic>
            <p:nvPicPr>
              <p:cNvPr id="31" name="Freihand 30">
                <a:extLst>
                  <a:ext uri="{FF2B5EF4-FFF2-40B4-BE49-F238E27FC236}">
                    <a16:creationId xmlns:a16="http://schemas.microsoft.com/office/drawing/2014/main" id="{4A2602B6-5E57-CB56-5DC3-E52513C2B8B6}"/>
                  </a:ext>
                </a:extLst>
              </p:cNvPr>
              <p:cNvPicPr/>
              <p:nvPr/>
            </p:nvPicPr>
            <p:blipFill>
              <a:blip r:embed="rId413"/>
              <a:stretch>
                <a:fillRect/>
              </a:stretch>
            </p:blipFill>
            <p:spPr>
              <a:xfrm>
                <a:off x="443095" y="4273364"/>
                <a:ext cx="73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 name="Freihand 31">
                <a:extLst>
                  <a:ext uri="{FF2B5EF4-FFF2-40B4-BE49-F238E27FC236}">
                    <a16:creationId xmlns:a16="http://schemas.microsoft.com/office/drawing/2014/main" id="{E64C1877-C942-A24C-04C3-6B77027C4A7C}"/>
                  </a:ext>
                </a:extLst>
              </p14:cNvPr>
              <p14:cNvContentPartPr/>
              <p14:nvPr/>
            </p14:nvContentPartPr>
            <p14:xfrm>
              <a:off x="517255" y="4186244"/>
              <a:ext cx="55440" cy="155880"/>
            </p14:xfrm>
          </p:contentPart>
        </mc:Choice>
        <mc:Fallback xmlns="">
          <p:pic>
            <p:nvPicPr>
              <p:cNvPr id="32" name="Freihand 31">
                <a:extLst>
                  <a:ext uri="{FF2B5EF4-FFF2-40B4-BE49-F238E27FC236}">
                    <a16:creationId xmlns:a16="http://schemas.microsoft.com/office/drawing/2014/main" id="{E64C1877-C942-A24C-04C3-6B77027C4A7C}"/>
                  </a:ext>
                </a:extLst>
              </p:cNvPr>
              <p:cNvPicPr/>
              <p:nvPr/>
            </p:nvPicPr>
            <p:blipFill>
              <a:blip r:embed="rId415"/>
              <a:stretch>
                <a:fillRect/>
              </a:stretch>
            </p:blipFill>
            <p:spPr>
              <a:xfrm>
                <a:off x="512935" y="4181924"/>
                <a:ext cx="64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4" name="Freihand 33">
                <a:extLst>
                  <a:ext uri="{FF2B5EF4-FFF2-40B4-BE49-F238E27FC236}">
                    <a16:creationId xmlns:a16="http://schemas.microsoft.com/office/drawing/2014/main" id="{B5A07E74-56BE-47B4-9C55-07FA178B8968}"/>
                  </a:ext>
                </a:extLst>
              </p14:cNvPr>
              <p14:cNvContentPartPr/>
              <p14:nvPr/>
            </p14:nvContentPartPr>
            <p14:xfrm>
              <a:off x="512215" y="4188404"/>
              <a:ext cx="37440" cy="165240"/>
            </p14:xfrm>
          </p:contentPart>
        </mc:Choice>
        <mc:Fallback xmlns="">
          <p:pic>
            <p:nvPicPr>
              <p:cNvPr id="34" name="Freihand 33">
                <a:extLst>
                  <a:ext uri="{FF2B5EF4-FFF2-40B4-BE49-F238E27FC236}">
                    <a16:creationId xmlns:a16="http://schemas.microsoft.com/office/drawing/2014/main" id="{B5A07E74-56BE-47B4-9C55-07FA178B8968}"/>
                  </a:ext>
                </a:extLst>
              </p:cNvPr>
              <p:cNvPicPr/>
              <p:nvPr/>
            </p:nvPicPr>
            <p:blipFill>
              <a:blip r:embed="rId417"/>
              <a:stretch>
                <a:fillRect/>
              </a:stretch>
            </p:blipFill>
            <p:spPr>
              <a:xfrm>
                <a:off x="507895" y="4184084"/>
                <a:ext cx="46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5" name="Freihand 34">
                <a:extLst>
                  <a:ext uri="{FF2B5EF4-FFF2-40B4-BE49-F238E27FC236}">
                    <a16:creationId xmlns:a16="http://schemas.microsoft.com/office/drawing/2014/main" id="{302C099A-273E-6ACF-D092-77C1A960D199}"/>
                  </a:ext>
                </a:extLst>
              </p14:cNvPr>
              <p14:cNvContentPartPr/>
              <p14:nvPr/>
            </p14:nvContentPartPr>
            <p14:xfrm>
              <a:off x="570175" y="4163564"/>
              <a:ext cx="58680" cy="187200"/>
            </p14:xfrm>
          </p:contentPart>
        </mc:Choice>
        <mc:Fallback xmlns="">
          <p:pic>
            <p:nvPicPr>
              <p:cNvPr id="35" name="Freihand 34">
                <a:extLst>
                  <a:ext uri="{FF2B5EF4-FFF2-40B4-BE49-F238E27FC236}">
                    <a16:creationId xmlns:a16="http://schemas.microsoft.com/office/drawing/2014/main" id="{302C099A-273E-6ACF-D092-77C1A960D199}"/>
                  </a:ext>
                </a:extLst>
              </p:cNvPr>
              <p:cNvPicPr/>
              <p:nvPr/>
            </p:nvPicPr>
            <p:blipFill>
              <a:blip r:embed="rId419"/>
              <a:stretch>
                <a:fillRect/>
              </a:stretch>
            </p:blipFill>
            <p:spPr>
              <a:xfrm>
                <a:off x="565855" y="4159244"/>
                <a:ext cx="67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6" name="Freihand 35">
                <a:extLst>
                  <a:ext uri="{FF2B5EF4-FFF2-40B4-BE49-F238E27FC236}">
                    <a16:creationId xmlns:a16="http://schemas.microsoft.com/office/drawing/2014/main" id="{45140133-8B94-694B-A09C-253B42E16E58}"/>
                  </a:ext>
                </a:extLst>
              </p14:cNvPr>
              <p14:cNvContentPartPr/>
              <p14:nvPr/>
            </p14:nvContentPartPr>
            <p14:xfrm>
              <a:off x="661255" y="4238804"/>
              <a:ext cx="45720" cy="105840"/>
            </p14:xfrm>
          </p:contentPart>
        </mc:Choice>
        <mc:Fallback xmlns="">
          <p:pic>
            <p:nvPicPr>
              <p:cNvPr id="36" name="Freihand 35">
                <a:extLst>
                  <a:ext uri="{FF2B5EF4-FFF2-40B4-BE49-F238E27FC236}">
                    <a16:creationId xmlns:a16="http://schemas.microsoft.com/office/drawing/2014/main" id="{45140133-8B94-694B-A09C-253B42E16E58}"/>
                  </a:ext>
                </a:extLst>
              </p:cNvPr>
              <p:cNvPicPr/>
              <p:nvPr/>
            </p:nvPicPr>
            <p:blipFill>
              <a:blip r:embed="rId421"/>
              <a:stretch>
                <a:fillRect/>
              </a:stretch>
            </p:blipFill>
            <p:spPr>
              <a:xfrm>
                <a:off x="656935" y="4234484"/>
                <a:ext cx="54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7" name="Freihand 36">
                <a:extLst>
                  <a:ext uri="{FF2B5EF4-FFF2-40B4-BE49-F238E27FC236}">
                    <a16:creationId xmlns:a16="http://schemas.microsoft.com/office/drawing/2014/main" id="{86B9175B-0641-05F2-09CA-D8327D045E0D}"/>
                  </a:ext>
                </a:extLst>
              </p14:cNvPr>
              <p14:cNvContentPartPr/>
              <p14:nvPr/>
            </p14:nvContentPartPr>
            <p14:xfrm>
              <a:off x="705895" y="4161764"/>
              <a:ext cx="174240" cy="158040"/>
            </p14:xfrm>
          </p:contentPart>
        </mc:Choice>
        <mc:Fallback xmlns="">
          <p:pic>
            <p:nvPicPr>
              <p:cNvPr id="37" name="Freihand 36">
                <a:extLst>
                  <a:ext uri="{FF2B5EF4-FFF2-40B4-BE49-F238E27FC236}">
                    <a16:creationId xmlns:a16="http://schemas.microsoft.com/office/drawing/2014/main" id="{86B9175B-0641-05F2-09CA-D8327D045E0D}"/>
                  </a:ext>
                </a:extLst>
              </p:cNvPr>
              <p:cNvPicPr/>
              <p:nvPr/>
            </p:nvPicPr>
            <p:blipFill>
              <a:blip r:embed="rId423"/>
              <a:stretch>
                <a:fillRect/>
              </a:stretch>
            </p:blipFill>
            <p:spPr>
              <a:xfrm>
                <a:off x="701575" y="4157444"/>
                <a:ext cx="182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 name="Freihand 38">
                <a:extLst>
                  <a:ext uri="{FF2B5EF4-FFF2-40B4-BE49-F238E27FC236}">
                    <a16:creationId xmlns:a16="http://schemas.microsoft.com/office/drawing/2014/main" id="{62AC346C-801E-7C26-5D0A-2204EA62D8E1}"/>
                  </a:ext>
                </a:extLst>
              </p14:cNvPr>
              <p14:cNvContentPartPr/>
              <p14:nvPr/>
            </p14:nvContentPartPr>
            <p14:xfrm>
              <a:off x="875095" y="4216124"/>
              <a:ext cx="63360" cy="102240"/>
            </p14:xfrm>
          </p:contentPart>
        </mc:Choice>
        <mc:Fallback xmlns="">
          <p:pic>
            <p:nvPicPr>
              <p:cNvPr id="39" name="Freihand 38">
                <a:extLst>
                  <a:ext uri="{FF2B5EF4-FFF2-40B4-BE49-F238E27FC236}">
                    <a16:creationId xmlns:a16="http://schemas.microsoft.com/office/drawing/2014/main" id="{62AC346C-801E-7C26-5D0A-2204EA62D8E1}"/>
                  </a:ext>
                </a:extLst>
              </p:cNvPr>
              <p:cNvPicPr/>
              <p:nvPr/>
            </p:nvPicPr>
            <p:blipFill>
              <a:blip r:embed="rId425"/>
              <a:stretch>
                <a:fillRect/>
              </a:stretch>
            </p:blipFill>
            <p:spPr>
              <a:xfrm>
                <a:off x="870775" y="4211804"/>
                <a:ext cx="72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9" name="Freihand 298">
                <a:extLst>
                  <a:ext uri="{FF2B5EF4-FFF2-40B4-BE49-F238E27FC236}">
                    <a16:creationId xmlns:a16="http://schemas.microsoft.com/office/drawing/2014/main" id="{A27D5FFF-4F2D-7C96-6503-1C6427D1AAB0}"/>
                  </a:ext>
                </a:extLst>
              </p14:cNvPr>
              <p14:cNvContentPartPr/>
              <p14:nvPr/>
            </p14:nvContentPartPr>
            <p14:xfrm>
              <a:off x="448855" y="2935244"/>
              <a:ext cx="175320" cy="223200"/>
            </p14:xfrm>
          </p:contentPart>
        </mc:Choice>
        <mc:Fallback xmlns="">
          <p:pic>
            <p:nvPicPr>
              <p:cNvPr id="299" name="Freihand 298">
                <a:extLst>
                  <a:ext uri="{FF2B5EF4-FFF2-40B4-BE49-F238E27FC236}">
                    <a16:creationId xmlns:a16="http://schemas.microsoft.com/office/drawing/2014/main" id="{A27D5FFF-4F2D-7C96-6503-1C6427D1AAB0}"/>
                  </a:ext>
                </a:extLst>
              </p:cNvPr>
              <p:cNvPicPr/>
              <p:nvPr/>
            </p:nvPicPr>
            <p:blipFill>
              <a:blip r:embed="rId427"/>
              <a:stretch>
                <a:fillRect/>
              </a:stretch>
            </p:blipFill>
            <p:spPr>
              <a:xfrm>
                <a:off x="444535" y="2930924"/>
                <a:ext cx="183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0" name="Freihand 299">
                <a:extLst>
                  <a:ext uri="{FF2B5EF4-FFF2-40B4-BE49-F238E27FC236}">
                    <a16:creationId xmlns:a16="http://schemas.microsoft.com/office/drawing/2014/main" id="{B785AE45-9B89-E378-84BD-6316B6BA0597}"/>
                  </a:ext>
                </a:extLst>
              </p14:cNvPr>
              <p14:cNvContentPartPr/>
              <p14:nvPr/>
            </p14:nvContentPartPr>
            <p14:xfrm>
              <a:off x="450655" y="2767484"/>
              <a:ext cx="128520" cy="168120"/>
            </p14:xfrm>
          </p:contentPart>
        </mc:Choice>
        <mc:Fallback xmlns="">
          <p:pic>
            <p:nvPicPr>
              <p:cNvPr id="300" name="Freihand 299">
                <a:extLst>
                  <a:ext uri="{FF2B5EF4-FFF2-40B4-BE49-F238E27FC236}">
                    <a16:creationId xmlns:a16="http://schemas.microsoft.com/office/drawing/2014/main" id="{B785AE45-9B89-E378-84BD-6316B6BA0597}"/>
                  </a:ext>
                </a:extLst>
              </p:cNvPr>
              <p:cNvPicPr/>
              <p:nvPr/>
            </p:nvPicPr>
            <p:blipFill>
              <a:blip r:embed="rId429"/>
              <a:stretch>
                <a:fillRect/>
              </a:stretch>
            </p:blipFill>
            <p:spPr>
              <a:xfrm>
                <a:off x="446335" y="2763164"/>
                <a:ext cx="137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1" name="Freihand 300">
                <a:extLst>
                  <a:ext uri="{FF2B5EF4-FFF2-40B4-BE49-F238E27FC236}">
                    <a16:creationId xmlns:a16="http://schemas.microsoft.com/office/drawing/2014/main" id="{12F7A680-84FB-EB9A-5EE5-01067508A596}"/>
                  </a:ext>
                </a:extLst>
              </p14:cNvPr>
              <p14:cNvContentPartPr/>
              <p14:nvPr/>
            </p14:nvContentPartPr>
            <p14:xfrm>
              <a:off x="517255" y="2743004"/>
              <a:ext cx="181080" cy="143640"/>
            </p14:xfrm>
          </p:contentPart>
        </mc:Choice>
        <mc:Fallback xmlns="">
          <p:pic>
            <p:nvPicPr>
              <p:cNvPr id="301" name="Freihand 300">
                <a:extLst>
                  <a:ext uri="{FF2B5EF4-FFF2-40B4-BE49-F238E27FC236}">
                    <a16:creationId xmlns:a16="http://schemas.microsoft.com/office/drawing/2014/main" id="{12F7A680-84FB-EB9A-5EE5-01067508A596}"/>
                  </a:ext>
                </a:extLst>
              </p:cNvPr>
              <p:cNvPicPr/>
              <p:nvPr/>
            </p:nvPicPr>
            <p:blipFill>
              <a:blip r:embed="rId431"/>
              <a:stretch>
                <a:fillRect/>
              </a:stretch>
            </p:blipFill>
            <p:spPr>
              <a:xfrm>
                <a:off x="512935" y="2738684"/>
                <a:ext cx="18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2" name="Freihand 301">
                <a:extLst>
                  <a:ext uri="{FF2B5EF4-FFF2-40B4-BE49-F238E27FC236}">
                    <a16:creationId xmlns:a16="http://schemas.microsoft.com/office/drawing/2014/main" id="{0ECD123D-9854-8090-3C6D-40C98936C5EB}"/>
                  </a:ext>
                </a:extLst>
              </p14:cNvPr>
              <p14:cNvContentPartPr/>
              <p14:nvPr/>
            </p14:nvContentPartPr>
            <p14:xfrm>
              <a:off x="615895" y="2674244"/>
              <a:ext cx="17280" cy="13680"/>
            </p14:xfrm>
          </p:contentPart>
        </mc:Choice>
        <mc:Fallback xmlns="">
          <p:pic>
            <p:nvPicPr>
              <p:cNvPr id="302" name="Freihand 301">
                <a:extLst>
                  <a:ext uri="{FF2B5EF4-FFF2-40B4-BE49-F238E27FC236}">
                    <a16:creationId xmlns:a16="http://schemas.microsoft.com/office/drawing/2014/main" id="{0ECD123D-9854-8090-3C6D-40C98936C5EB}"/>
                  </a:ext>
                </a:extLst>
              </p:cNvPr>
              <p:cNvPicPr/>
              <p:nvPr/>
            </p:nvPicPr>
            <p:blipFill>
              <a:blip r:embed="rId433"/>
              <a:stretch>
                <a:fillRect/>
              </a:stretch>
            </p:blipFill>
            <p:spPr>
              <a:xfrm>
                <a:off x="611575" y="2669924"/>
                <a:ext cx="2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03" name="Freihand 302">
                <a:extLst>
                  <a:ext uri="{FF2B5EF4-FFF2-40B4-BE49-F238E27FC236}">
                    <a16:creationId xmlns:a16="http://schemas.microsoft.com/office/drawing/2014/main" id="{D2B75FFB-2BE8-393F-1FE5-46CBCF2BE77F}"/>
                  </a:ext>
                </a:extLst>
              </p14:cNvPr>
              <p14:cNvContentPartPr/>
              <p14:nvPr/>
            </p14:nvContentPartPr>
            <p14:xfrm>
              <a:off x="656575" y="2538884"/>
              <a:ext cx="113400" cy="216000"/>
            </p14:xfrm>
          </p:contentPart>
        </mc:Choice>
        <mc:Fallback xmlns="">
          <p:pic>
            <p:nvPicPr>
              <p:cNvPr id="303" name="Freihand 302">
                <a:extLst>
                  <a:ext uri="{FF2B5EF4-FFF2-40B4-BE49-F238E27FC236}">
                    <a16:creationId xmlns:a16="http://schemas.microsoft.com/office/drawing/2014/main" id="{D2B75FFB-2BE8-393F-1FE5-46CBCF2BE77F}"/>
                  </a:ext>
                </a:extLst>
              </p:cNvPr>
              <p:cNvPicPr/>
              <p:nvPr/>
            </p:nvPicPr>
            <p:blipFill>
              <a:blip r:embed="rId435"/>
              <a:stretch>
                <a:fillRect/>
              </a:stretch>
            </p:blipFill>
            <p:spPr>
              <a:xfrm>
                <a:off x="652255" y="2534564"/>
                <a:ext cx="122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4" name="Freihand 303">
                <a:extLst>
                  <a:ext uri="{FF2B5EF4-FFF2-40B4-BE49-F238E27FC236}">
                    <a16:creationId xmlns:a16="http://schemas.microsoft.com/office/drawing/2014/main" id="{4F5214CB-37FA-4AF2-F3EA-4E44414276F9}"/>
                  </a:ext>
                </a:extLst>
              </p14:cNvPr>
              <p14:cNvContentPartPr/>
              <p14:nvPr/>
            </p14:nvContentPartPr>
            <p14:xfrm>
              <a:off x="759895" y="2370044"/>
              <a:ext cx="208440" cy="374400"/>
            </p14:xfrm>
          </p:contentPart>
        </mc:Choice>
        <mc:Fallback xmlns="">
          <p:pic>
            <p:nvPicPr>
              <p:cNvPr id="304" name="Freihand 303">
                <a:extLst>
                  <a:ext uri="{FF2B5EF4-FFF2-40B4-BE49-F238E27FC236}">
                    <a16:creationId xmlns:a16="http://schemas.microsoft.com/office/drawing/2014/main" id="{4F5214CB-37FA-4AF2-F3EA-4E44414276F9}"/>
                  </a:ext>
                </a:extLst>
              </p:cNvPr>
              <p:cNvPicPr/>
              <p:nvPr/>
            </p:nvPicPr>
            <p:blipFill>
              <a:blip r:embed="rId437"/>
              <a:stretch>
                <a:fillRect/>
              </a:stretch>
            </p:blipFill>
            <p:spPr>
              <a:xfrm>
                <a:off x="755575" y="2365724"/>
                <a:ext cx="21708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5" name="Freihand 304">
                <a:extLst>
                  <a:ext uri="{FF2B5EF4-FFF2-40B4-BE49-F238E27FC236}">
                    <a16:creationId xmlns:a16="http://schemas.microsoft.com/office/drawing/2014/main" id="{4565D4AC-FC5D-7407-A3F6-8770B6F4A90B}"/>
                  </a:ext>
                </a:extLst>
              </p14:cNvPr>
              <p14:cNvContentPartPr/>
              <p14:nvPr/>
            </p14:nvContentPartPr>
            <p14:xfrm>
              <a:off x="904975" y="2290124"/>
              <a:ext cx="18000" cy="23400"/>
            </p14:xfrm>
          </p:contentPart>
        </mc:Choice>
        <mc:Fallback xmlns="">
          <p:pic>
            <p:nvPicPr>
              <p:cNvPr id="305" name="Freihand 304">
                <a:extLst>
                  <a:ext uri="{FF2B5EF4-FFF2-40B4-BE49-F238E27FC236}">
                    <a16:creationId xmlns:a16="http://schemas.microsoft.com/office/drawing/2014/main" id="{4565D4AC-FC5D-7407-A3F6-8770B6F4A90B}"/>
                  </a:ext>
                </a:extLst>
              </p:cNvPr>
              <p:cNvPicPr/>
              <p:nvPr/>
            </p:nvPicPr>
            <p:blipFill>
              <a:blip r:embed="rId439"/>
              <a:stretch>
                <a:fillRect/>
              </a:stretch>
            </p:blipFill>
            <p:spPr>
              <a:xfrm>
                <a:off x="900655" y="2285804"/>
                <a:ext cx="26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6" name="Freihand 305">
                <a:extLst>
                  <a:ext uri="{FF2B5EF4-FFF2-40B4-BE49-F238E27FC236}">
                    <a16:creationId xmlns:a16="http://schemas.microsoft.com/office/drawing/2014/main" id="{0281C90E-B292-4562-0B05-29AC5DBB2C19}"/>
                  </a:ext>
                </a:extLst>
              </p14:cNvPr>
              <p14:cNvContentPartPr/>
              <p14:nvPr/>
            </p14:nvContentPartPr>
            <p14:xfrm>
              <a:off x="976615" y="2131364"/>
              <a:ext cx="161640" cy="268560"/>
            </p14:xfrm>
          </p:contentPart>
        </mc:Choice>
        <mc:Fallback xmlns="">
          <p:pic>
            <p:nvPicPr>
              <p:cNvPr id="306" name="Freihand 305">
                <a:extLst>
                  <a:ext uri="{FF2B5EF4-FFF2-40B4-BE49-F238E27FC236}">
                    <a16:creationId xmlns:a16="http://schemas.microsoft.com/office/drawing/2014/main" id="{0281C90E-B292-4562-0B05-29AC5DBB2C19}"/>
                  </a:ext>
                </a:extLst>
              </p:cNvPr>
              <p:cNvPicPr/>
              <p:nvPr/>
            </p:nvPicPr>
            <p:blipFill>
              <a:blip r:embed="rId441"/>
              <a:stretch>
                <a:fillRect/>
              </a:stretch>
            </p:blipFill>
            <p:spPr>
              <a:xfrm>
                <a:off x="972295" y="2127044"/>
                <a:ext cx="170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7" name="Freihand 306">
                <a:extLst>
                  <a:ext uri="{FF2B5EF4-FFF2-40B4-BE49-F238E27FC236}">
                    <a16:creationId xmlns:a16="http://schemas.microsoft.com/office/drawing/2014/main" id="{233A4EF6-75B4-9E92-E57D-3ED379571B2C}"/>
                  </a:ext>
                </a:extLst>
              </p14:cNvPr>
              <p14:cNvContentPartPr/>
              <p14:nvPr/>
            </p14:nvContentPartPr>
            <p14:xfrm>
              <a:off x="1097215" y="2099324"/>
              <a:ext cx="76320" cy="116640"/>
            </p14:xfrm>
          </p:contentPart>
        </mc:Choice>
        <mc:Fallback xmlns="">
          <p:pic>
            <p:nvPicPr>
              <p:cNvPr id="307" name="Freihand 306">
                <a:extLst>
                  <a:ext uri="{FF2B5EF4-FFF2-40B4-BE49-F238E27FC236}">
                    <a16:creationId xmlns:a16="http://schemas.microsoft.com/office/drawing/2014/main" id="{233A4EF6-75B4-9E92-E57D-3ED379571B2C}"/>
                  </a:ext>
                </a:extLst>
              </p:cNvPr>
              <p:cNvPicPr/>
              <p:nvPr/>
            </p:nvPicPr>
            <p:blipFill>
              <a:blip r:embed="rId443"/>
              <a:stretch>
                <a:fillRect/>
              </a:stretch>
            </p:blipFill>
            <p:spPr>
              <a:xfrm>
                <a:off x="1092895" y="2095004"/>
                <a:ext cx="84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8" name="Freihand 307">
                <a:extLst>
                  <a:ext uri="{FF2B5EF4-FFF2-40B4-BE49-F238E27FC236}">
                    <a16:creationId xmlns:a16="http://schemas.microsoft.com/office/drawing/2014/main" id="{35D111D1-3D8C-4CE0-8D40-1DCD3DFD6D20}"/>
                  </a:ext>
                </a:extLst>
              </p14:cNvPr>
              <p14:cNvContentPartPr/>
              <p14:nvPr/>
            </p14:nvContentPartPr>
            <p14:xfrm>
              <a:off x="1178935" y="1991324"/>
              <a:ext cx="119160" cy="254880"/>
            </p14:xfrm>
          </p:contentPart>
        </mc:Choice>
        <mc:Fallback xmlns="">
          <p:pic>
            <p:nvPicPr>
              <p:cNvPr id="308" name="Freihand 307">
                <a:extLst>
                  <a:ext uri="{FF2B5EF4-FFF2-40B4-BE49-F238E27FC236}">
                    <a16:creationId xmlns:a16="http://schemas.microsoft.com/office/drawing/2014/main" id="{35D111D1-3D8C-4CE0-8D40-1DCD3DFD6D20}"/>
                  </a:ext>
                </a:extLst>
              </p:cNvPr>
              <p:cNvPicPr/>
              <p:nvPr/>
            </p:nvPicPr>
            <p:blipFill>
              <a:blip r:embed="rId445"/>
              <a:stretch>
                <a:fillRect/>
              </a:stretch>
            </p:blipFill>
            <p:spPr>
              <a:xfrm>
                <a:off x="1174615" y="1987004"/>
                <a:ext cx="1278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9" name="Freihand 308">
                <a:extLst>
                  <a:ext uri="{FF2B5EF4-FFF2-40B4-BE49-F238E27FC236}">
                    <a16:creationId xmlns:a16="http://schemas.microsoft.com/office/drawing/2014/main" id="{54DF01C5-2D41-7D98-AA92-AECCF00822A1}"/>
                  </a:ext>
                </a:extLst>
              </p14:cNvPr>
              <p14:cNvContentPartPr/>
              <p14:nvPr/>
            </p14:nvContentPartPr>
            <p14:xfrm>
              <a:off x="740815" y="2978084"/>
              <a:ext cx="83880" cy="79920"/>
            </p14:xfrm>
          </p:contentPart>
        </mc:Choice>
        <mc:Fallback xmlns="">
          <p:pic>
            <p:nvPicPr>
              <p:cNvPr id="309" name="Freihand 308">
                <a:extLst>
                  <a:ext uri="{FF2B5EF4-FFF2-40B4-BE49-F238E27FC236}">
                    <a16:creationId xmlns:a16="http://schemas.microsoft.com/office/drawing/2014/main" id="{54DF01C5-2D41-7D98-AA92-AECCF00822A1}"/>
                  </a:ext>
                </a:extLst>
              </p:cNvPr>
              <p:cNvPicPr/>
              <p:nvPr/>
            </p:nvPicPr>
            <p:blipFill>
              <a:blip r:embed="rId447"/>
              <a:stretch>
                <a:fillRect/>
              </a:stretch>
            </p:blipFill>
            <p:spPr>
              <a:xfrm>
                <a:off x="736495" y="2973764"/>
                <a:ext cx="92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0" name="Freihand 309">
                <a:extLst>
                  <a:ext uri="{FF2B5EF4-FFF2-40B4-BE49-F238E27FC236}">
                    <a16:creationId xmlns:a16="http://schemas.microsoft.com/office/drawing/2014/main" id="{E69950C2-A8EA-9D84-DC98-005B8387E64B}"/>
                  </a:ext>
                </a:extLst>
              </p14:cNvPr>
              <p14:cNvContentPartPr/>
              <p14:nvPr/>
            </p14:nvContentPartPr>
            <p14:xfrm>
              <a:off x="662695" y="2879444"/>
              <a:ext cx="213840" cy="152280"/>
            </p14:xfrm>
          </p:contentPart>
        </mc:Choice>
        <mc:Fallback xmlns="">
          <p:pic>
            <p:nvPicPr>
              <p:cNvPr id="310" name="Freihand 309">
                <a:extLst>
                  <a:ext uri="{FF2B5EF4-FFF2-40B4-BE49-F238E27FC236}">
                    <a16:creationId xmlns:a16="http://schemas.microsoft.com/office/drawing/2014/main" id="{E69950C2-A8EA-9D84-DC98-005B8387E64B}"/>
                  </a:ext>
                </a:extLst>
              </p:cNvPr>
              <p:cNvPicPr/>
              <p:nvPr/>
            </p:nvPicPr>
            <p:blipFill>
              <a:blip r:embed="rId449"/>
              <a:stretch>
                <a:fillRect/>
              </a:stretch>
            </p:blipFill>
            <p:spPr>
              <a:xfrm>
                <a:off x="658375" y="2875124"/>
                <a:ext cx="222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1" name="Freihand 310">
                <a:extLst>
                  <a:ext uri="{FF2B5EF4-FFF2-40B4-BE49-F238E27FC236}">
                    <a16:creationId xmlns:a16="http://schemas.microsoft.com/office/drawing/2014/main" id="{FD1F4A22-94E9-44FB-B785-0195E781ED64}"/>
                  </a:ext>
                </a:extLst>
              </p14:cNvPr>
              <p14:cNvContentPartPr/>
              <p14:nvPr/>
            </p14:nvContentPartPr>
            <p14:xfrm>
              <a:off x="866095" y="2851004"/>
              <a:ext cx="72720" cy="104040"/>
            </p14:xfrm>
          </p:contentPart>
        </mc:Choice>
        <mc:Fallback xmlns="">
          <p:pic>
            <p:nvPicPr>
              <p:cNvPr id="311" name="Freihand 310">
                <a:extLst>
                  <a:ext uri="{FF2B5EF4-FFF2-40B4-BE49-F238E27FC236}">
                    <a16:creationId xmlns:a16="http://schemas.microsoft.com/office/drawing/2014/main" id="{FD1F4A22-94E9-44FB-B785-0195E781ED64}"/>
                  </a:ext>
                </a:extLst>
              </p:cNvPr>
              <p:cNvPicPr/>
              <p:nvPr/>
            </p:nvPicPr>
            <p:blipFill>
              <a:blip r:embed="rId451"/>
              <a:stretch>
                <a:fillRect/>
              </a:stretch>
            </p:blipFill>
            <p:spPr>
              <a:xfrm>
                <a:off x="861775" y="2846684"/>
                <a:ext cx="81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2" name="Freihand 311">
                <a:extLst>
                  <a:ext uri="{FF2B5EF4-FFF2-40B4-BE49-F238E27FC236}">
                    <a16:creationId xmlns:a16="http://schemas.microsoft.com/office/drawing/2014/main" id="{2DDE24D7-3D79-66DB-59B0-E66D33D20BC3}"/>
                  </a:ext>
                </a:extLst>
              </p14:cNvPr>
              <p14:cNvContentPartPr/>
              <p14:nvPr/>
            </p14:nvContentPartPr>
            <p14:xfrm>
              <a:off x="930895" y="2758484"/>
              <a:ext cx="91800" cy="108000"/>
            </p14:xfrm>
          </p:contentPart>
        </mc:Choice>
        <mc:Fallback xmlns="">
          <p:pic>
            <p:nvPicPr>
              <p:cNvPr id="312" name="Freihand 311">
                <a:extLst>
                  <a:ext uri="{FF2B5EF4-FFF2-40B4-BE49-F238E27FC236}">
                    <a16:creationId xmlns:a16="http://schemas.microsoft.com/office/drawing/2014/main" id="{2DDE24D7-3D79-66DB-59B0-E66D33D20BC3}"/>
                  </a:ext>
                </a:extLst>
              </p:cNvPr>
              <p:cNvPicPr/>
              <p:nvPr/>
            </p:nvPicPr>
            <p:blipFill>
              <a:blip r:embed="rId453"/>
              <a:stretch>
                <a:fillRect/>
              </a:stretch>
            </p:blipFill>
            <p:spPr>
              <a:xfrm>
                <a:off x="926575" y="2754164"/>
                <a:ext cx="10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3" name="Freihand 312">
                <a:extLst>
                  <a:ext uri="{FF2B5EF4-FFF2-40B4-BE49-F238E27FC236}">
                    <a16:creationId xmlns:a16="http://schemas.microsoft.com/office/drawing/2014/main" id="{514D6EF8-7B4A-0056-6EAC-70B09BD70318}"/>
                  </a:ext>
                </a:extLst>
              </p14:cNvPr>
              <p14:cNvContentPartPr/>
              <p14:nvPr/>
            </p14:nvContentPartPr>
            <p14:xfrm>
              <a:off x="945295" y="2647604"/>
              <a:ext cx="117360" cy="117720"/>
            </p14:xfrm>
          </p:contentPart>
        </mc:Choice>
        <mc:Fallback xmlns="">
          <p:pic>
            <p:nvPicPr>
              <p:cNvPr id="313" name="Freihand 312">
                <a:extLst>
                  <a:ext uri="{FF2B5EF4-FFF2-40B4-BE49-F238E27FC236}">
                    <a16:creationId xmlns:a16="http://schemas.microsoft.com/office/drawing/2014/main" id="{514D6EF8-7B4A-0056-6EAC-70B09BD70318}"/>
                  </a:ext>
                </a:extLst>
              </p:cNvPr>
              <p:cNvPicPr/>
              <p:nvPr/>
            </p:nvPicPr>
            <p:blipFill>
              <a:blip r:embed="rId455"/>
              <a:stretch>
                <a:fillRect/>
              </a:stretch>
            </p:blipFill>
            <p:spPr>
              <a:xfrm>
                <a:off x="940975" y="2643284"/>
                <a:ext cx="126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4" name="Freihand 313">
                <a:extLst>
                  <a:ext uri="{FF2B5EF4-FFF2-40B4-BE49-F238E27FC236}">
                    <a16:creationId xmlns:a16="http://schemas.microsoft.com/office/drawing/2014/main" id="{0E24A79E-8727-8FA4-2E09-2096053E8690}"/>
                  </a:ext>
                </a:extLst>
              </p14:cNvPr>
              <p14:cNvContentPartPr/>
              <p14:nvPr/>
            </p14:nvContentPartPr>
            <p14:xfrm>
              <a:off x="956095" y="2581364"/>
              <a:ext cx="127080" cy="137160"/>
            </p14:xfrm>
          </p:contentPart>
        </mc:Choice>
        <mc:Fallback xmlns="">
          <p:pic>
            <p:nvPicPr>
              <p:cNvPr id="314" name="Freihand 313">
                <a:extLst>
                  <a:ext uri="{FF2B5EF4-FFF2-40B4-BE49-F238E27FC236}">
                    <a16:creationId xmlns:a16="http://schemas.microsoft.com/office/drawing/2014/main" id="{0E24A79E-8727-8FA4-2E09-2096053E8690}"/>
                  </a:ext>
                </a:extLst>
              </p:cNvPr>
              <p:cNvPicPr/>
              <p:nvPr/>
            </p:nvPicPr>
            <p:blipFill>
              <a:blip r:embed="rId457"/>
              <a:stretch>
                <a:fillRect/>
              </a:stretch>
            </p:blipFill>
            <p:spPr>
              <a:xfrm>
                <a:off x="951775" y="2577044"/>
                <a:ext cx="135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5" name="Freihand 314">
                <a:extLst>
                  <a:ext uri="{FF2B5EF4-FFF2-40B4-BE49-F238E27FC236}">
                    <a16:creationId xmlns:a16="http://schemas.microsoft.com/office/drawing/2014/main" id="{34684A90-DF5D-D3FF-A85D-33E9E35E6009}"/>
                  </a:ext>
                </a:extLst>
              </p14:cNvPr>
              <p14:cNvContentPartPr/>
              <p14:nvPr/>
            </p14:nvContentPartPr>
            <p14:xfrm>
              <a:off x="1038175" y="2601524"/>
              <a:ext cx="64080" cy="71640"/>
            </p14:xfrm>
          </p:contentPart>
        </mc:Choice>
        <mc:Fallback xmlns="">
          <p:pic>
            <p:nvPicPr>
              <p:cNvPr id="315" name="Freihand 314">
                <a:extLst>
                  <a:ext uri="{FF2B5EF4-FFF2-40B4-BE49-F238E27FC236}">
                    <a16:creationId xmlns:a16="http://schemas.microsoft.com/office/drawing/2014/main" id="{34684A90-DF5D-D3FF-A85D-33E9E35E6009}"/>
                  </a:ext>
                </a:extLst>
              </p:cNvPr>
              <p:cNvPicPr/>
              <p:nvPr/>
            </p:nvPicPr>
            <p:blipFill>
              <a:blip r:embed="rId459"/>
              <a:stretch>
                <a:fillRect/>
              </a:stretch>
            </p:blipFill>
            <p:spPr>
              <a:xfrm>
                <a:off x="1033855" y="2597204"/>
                <a:ext cx="72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6" name="Freihand 315">
                <a:extLst>
                  <a:ext uri="{FF2B5EF4-FFF2-40B4-BE49-F238E27FC236}">
                    <a16:creationId xmlns:a16="http://schemas.microsoft.com/office/drawing/2014/main" id="{6D4933D9-FA9E-A3A3-9031-9FA924A8FFF6}"/>
                  </a:ext>
                </a:extLst>
              </p14:cNvPr>
              <p14:cNvContentPartPr/>
              <p14:nvPr/>
            </p14:nvContentPartPr>
            <p14:xfrm>
              <a:off x="997135" y="2480204"/>
              <a:ext cx="199080" cy="134640"/>
            </p14:xfrm>
          </p:contentPart>
        </mc:Choice>
        <mc:Fallback xmlns="">
          <p:pic>
            <p:nvPicPr>
              <p:cNvPr id="316" name="Freihand 315">
                <a:extLst>
                  <a:ext uri="{FF2B5EF4-FFF2-40B4-BE49-F238E27FC236}">
                    <a16:creationId xmlns:a16="http://schemas.microsoft.com/office/drawing/2014/main" id="{6D4933D9-FA9E-A3A3-9031-9FA924A8FFF6}"/>
                  </a:ext>
                </a:extLst>
              </p:cNvPr>
              <p:cNvPicPr/>
              <p:nvPr/>
            </p:nvPicPr>
            <p:blipFill>
              <a:blip r:embed="rId461"/>
              <a:stretch>
                <a:fillRect/>
              </a:stretch>
            </p:blipFill>
            <p:spPr>
              <a:xfrm>
                <a:off x="992815" y="2475884"/>
                <a:ext cx="207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7" name="Freihand 316">
                <a:extLst>
                  <a:ext uri="{FF2B5EF4-FFF2-40B4-BE49-F238E27FC236}">
                    <a16:creationId xmlns:a16="http://schemas.microsoft.com/office/drawing/2014/main" id="{DFC16DA7-1086-DBB0-6F22-2519735B6B63}"/>
                  </a:ext>
                </a:extLst>
              </p14:cNvPr>
              <p14:cNvContentPartPr/>
              <p14:nvPr/>
            </p14:nvContentPartPr>
            <p14:xfrm>
              <a:off x="1201255" y="2420444"/>
              <a:ext cx="74160" cy="99360"/>
            </p14:xfrm>
          </p:contentPart>
        </mc:Choice>
        <mc:Fallback xmlns="">
          <p:pic>
            <p:nvPicPr>
              <p:cNvPr id="317" name="Freihand 316">
                <a:extLst>
                  <a:ext uri="{FF2B5EF4-FFF2-40B4-BE49-F238E27FC236}">
                    <a16:creationId xmlns:a16="http://schemas.microsoft.com/office/drawing/2014/main" id="{DFC16DA7-1086-DBB0-6F22-2519735B6B63}"/>
                  </a:ext>
                </a:extLst>
              </p:cNvPr>
              <p:cNvPicPr/>
              <p:nvPr/>
            </p:nvPicPr>
            <p:blipFill>
              <a:blip r:embed="rId463"/>
              <a:stretch>
                <a:fillRect/>
              </a:stretch>
            </p:blipFill>
            <p:spPr>
              <a:xfrm>
                <a:off x="1196935" y="2416124"/>
                <a:ext cx="82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18" name="Freihand 317">
                <a:extLst>
                  <a:ext uri="{FF2B5EF4-FFF2-40B4-BE49-F238E27FC236}">
                    <a16:creationId xmlns:a16="http://schemas.microsoft.com/office/drawing/2014/main" id="{1BB11619-1115-B05F-D465-1989C9CAAF28}"/>
                  </a:ext>
                </a:extLst>
              </p14:cNvPr>
              <p14:cNvContentPartPr/>
              <p14:nvPr/>
            </p14:nvContentPartPr>
            <p14:xfrm>
              <a:off x="1254895" y="2318924"/>
              <a:ext cx="97560" cy="123480"/>
            </p14:xfrm>
          </p:contentPart>
        </mc:Choice>
        <mc:Fallback xmlns="">
          <p:pic>
            <p:nvPicPr>
              <p:cNvPr id="318" name="Freihand 317">
                <a:extLst>
                  <a:ext uri="{FF2B5EF4-FFF2-40B4-BE49-F238E27FC236}">
                    <a16:creationId xmlns:a16="http://schemas.microsoft.com/office/drawing/2014/main" id="{1BB11619-1115-B05F-D465-1989C9CAAF28}"/>
                  </a:ext>
                </a:extLst>
              </p:cNvPr>
              <p:cNvPicPr/>
              <p:nvPr/>
            </p:nvPicPr>
            <p:blipFill>
              <a:blip r:embed="rId465"/>
              <a:stretch>
                <a:fillRect/>
              </a:stretch>
            </p:blipFill>
            <p:spPr>
              <a:xfrm>
                <a:off x="1250575" y="2314604"/>
                <a:ext cx="106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9" name="Freihand 318">
                <a:extLst>
                  <a:ext uri="{FF2B5EF4-FFF2-40B4-BE49-F238E27FC236}">
                    <a16:creationId xmlns:a16="http://schemas.microsoft.com/office/drawing/2014/main" id="{4F66C92F-E972-572C-D754-64F35E680D49}"/>
                  </a:ext>
                </a:extLst>
              </p14:cNvPr>
              <p14:cNvContentPartPr/>
              <p14:nvPr/>
            </p14:nvContentPartPr>
            <p14:xfrm>
              <a:off x="1264615" y="2178164"/>
              <a:ext cx="178920" cy="138960"/>
            </p14:xfrm>
          </p:contentPart>
        </mc:Choice>
        <mc:Fallback xmlns="">
          <p:pic>
            <p:nvPicPr>
              <p:cNvPr id="319" name="Freihand 318">
                <a:extLst>
                  <a:ext uri="{FF2B5EF4-FFF2-40B4-BE49-F238E27FC236}">
                    <a16:creationId xmlns:a16="http://schemas.microsoft.com/office/drawing/2014/main" id="{4F66C92F-E972-572C-D754-64F35E680D49}"/>
                  </a:ext>
                </a:extLst>
              </p:cNvPr>
              <p:cNvPicPr/>
              <p:nvPr/>
            </p:nvPicPr>
            <p:blipFill>
              <a:blip r:embed="rId467"/>
              <a:stretch>
                <a:fillRect/>
              </a:stretch>
            </p:blipFill>
            <p:spPr>
              <a:xfrm>
                <a:off x="1260295" y="2173844"/>
                <a:ext cx="187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0" name="Freihand 319">
                <a:extLst>
                  <a:ext uri="{FF2B5EF4-FFF2-40B4-BE49-F238E27FC236}">
                    <a16:creationId xmlns:a16="http://schemas.microsoft.com/office/drawing/2014/main" id="{5A7B10DE-5026-7853-D429-141CA7D6C7E8}"/>
                  </a:ext>
                </a:extLst>
              </p14:cNvPr>
              <p14:cNvContentPartPr/>
              <p14:nvPr/>
            </p14:nvContentPartPr>
            <p14:xfrm>
              <a:off x="1258855" y="2159084"/>
              <a:ext cx="92880" cy="127800"/>
            </p14:xfrm>
          </p:contentPart>
        </mc:Choice>
        <mc:Fallback xmlns="">
          <p:pic>
            <p:nvPicPr>
              <p:cNvPr id="320" name="Freihand 319">
                <a:extLst>
                  <a:ext uri="{FF2B5EF4-FFF2-40B4-BE49-F238E27FC236}">
                    <a16:creationId xmlns:a16="http://schemas.microsoft.com/office/drawing/2014/main" id="{5A7B10DE-5026-7853-D429-141CA7D6C7E8}"/>
                  </a:ext>
                </a:extLst>
              </p:cNvPr>
              <p:cNvPicPr/>
              <p:nvPr/>
            </p:nvPicPr>
            <p:blipFill>
              <a:blip r:embed="rId469"/>
              <a:stretch>
                <a:fillRect/>
              </a:stretch>
            </p:blipFill>
            <p:spPr>
              <a:xfrm>
                <a:off x="1254535" y="2154764"/>
                <a:ext cx="101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0" name="Freihand 329">
                <a:extLst>
                  <a:ext uri="{FF2B5EF4-FFF2-40B4-BE49-F238E27FC236}">
                    <a16:creationId xmlns:a16="http://schemas.microsoft.com/office/drawing/2014/main" id="{41F68903-CC43-B443-C539-84C40CFA9632}"/>
                  </a:ext>
                </a:extLst>
              </p14:cNvPr>
              <p14:cNvContentPartPr/>
              <p14:nvPr/>
            </p14:nvContentPartPr>
            <p14:xfrm>
              <a:off x="4213735" y="2212724"/>
              <a:ext cx="176400" cy="63000"/>
            </p14:xfrm>
          </p:contentPart>
        </mc:Choice>
        <mc:Fallback xmlns="">
          <p:pic>
            <p:nvPicPr>
              <p:cNvPr id="330" name="Freihand 329">
                <a:extLst>
                  <a:ext uri="{FF2B5EF4-FFF2-40B4-BE49-F238E27FC236}">
                    <a16:creationId xmlns:a16="http://schemas.microsoft.com/office/drawing/2014/main" id="{41F68903-CC43-B443-C539-84C40CFA9632}"/>
                  </a:ext>
                </a:extLst>
              </p:cNvPr>
              <p:cNvPicPr/>
              <p:nvPr/>
            </p:nvPicPr>
            <p:blipFill>
              <a:blip r:embed="rId471"/>
              <a:stretch>
                <a:fillRect/>
              </a:stretch>
            </p:blipFill>
            <p:spPr>
              <a:xfrm>
                <a:off x="4209415" y="2208404"/>
                <a:ext cx="185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2" name="Freihand 331">
                <a:extLst>
                  <a:ext uri="{FF2B5EF4-FFF2-40B4-BE49-F238E27FC236}">
                    <a16:creationId xmlns:a16="http://schemas.microsoft.com/office/drawing/2014/main" id="{99056F14-43CE-5FBF-4ADF-4A003BCF79C3}"/>
                  </a:ext>
                </a:extLst>
              </p14:cNvPr>
              <p14:cNvContentPartPr/>
              <p14:nvPr/>
            </p14:nvContentPartPr>
            <p14:xfrm>
              <a:off x="3010615" y="3500444"/>
              <a:ext cx="16560" cy="186120"/>
            </p14:xfrm>
          </p:contentPart>
        </mc:Choice>
        <mc:Fallback xmlns="">
          <p:pic>
            <p:nvPicPr>
              <p:cNvPr id="332" name="Freihand 331">
                <a:extLst>
                  <a:ext uri="{FF2B5EF4-FFF2-40B4-BE49-F238E27FC236}">
                    <a16:creationId xmlns:a16="http://schemas.microsoft.com/office/drawing/2014/main" id="{99056F14-43CE-5FBF-4ADF-4A003BCF79C3}"/>
                  </a:ext>
                </a:extLst>
              </p:cNvPr>
              <p:cNvPicPr/>
              <p:nvPr/>
            </p:nvPicPr>
            <p:blipFill>
              <a:blip r:embed="rId473"/>
              <a:stretch>
                <a:fillRect/>
              </a:stretch>
            </p:blipFill>
            <p:spPr>
              <a:xfrm>
                <a:off x="3006295" y="3496124"/>
                <a:ext cx="25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3" name="Freihand 292">
                <a:extLst>
                  <a:ext uri="{FF2B5EF4-FFF2-40B4-BE49-F238E27FC236}">
                    <a16:creationId xmlns:a16="http://schemas.microsoft.com/office/drawing/2014/main" id="{44866D98-10CD-E73B-2281-8F5DD6AF8282}"/>
                  </a:ext>
                </a:extLst>
              </p14:cNvPr>
              <p14:cNvContentPartPr/>
              <p14:nvPr/>
            </p14:nvContentPartPr>
            <p14:xfrm>
              <a:off x="2961655" y="3605564"/>
              <a:ext cx="67680" cy="802080"/>
            </p14:xfrm>
          </p:contentPart>
        </mc:Choice>
        <mc:Fallback xmlns="">
          <p:pic>
            <p:nvPicPr>
              <p:cNvPr id="293" name="Freihand 292">
                <a:extLst>
                  <a:ext uri="{FF2B5EF4-FFF2-40B4-BE49-F238E27FC236}">
                    <a16:creationId xmlns:a16="http://schemas.microsoft.com/office/drawing/2014/main" id="{44866D98-10CD-E73B-2281-8F5DD6AF8282}"/>
                  </a:ext>
                </a:extLst>
              </p:cNvPr>
              <p:cNvPicPr/>
              <p:nvPr/>
            </p:nvPicPr>
            <p:blipFill>
              <a:blip r:embed="rId475"/>
              <a:stretch>
                <a:fillRect/>
              </a:stretch>
            </p:blipFill>
            <p:spPr>
              <a:xfrm>
                <a:off x="2957335" y="3601244"/>
                <a:ext cx="7632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4" name="Freihand 293">
                <a:extLst>
                  <a:ext uri="{FF2B5EF4-FFF2-40B4-BE49-F238E27FC236}">
                    <a16:creationId xmlns:a16="http://schemas.microsoft.com/office/drawing/2014/main" id="{0462C27F-E062-E58D-C725-017B6D80E8E0}"/>
                  </a:ext>
                </a:extLst>
              </p14:cNvPr>
              <p14:cNvContentPartPr/>
              <p14:nvPr/>
            </p14:nvContentPartPr>
            <p14:xfrm>
              <a:off x="2756455" y="3645524"/>
              <a:ext cx="131400" cy="156600"/>
            </p14:xfrm>
          </p:contentPart>
        </mc:Choice>
        <mc:Fallback xmlns="">
          <p:pic>
            <p:nvPicPr>
              <p:cNvPr id="294" name="Freihand 293">
                <a:extLst>
                  <a:ext uri="{FF2B5EF4-FFF2-40B4-BE49-F238E27FC236}">
                    <a16:creationId xmlns:a16="http://schemas.microsoft.com/office/drawing/2014/main" id="{0462C27F-E062-E58D-C725-017B6D80E8E0}"/>
                  </a:ext>
                </a:extLst>
              </p:cNvPr>
              <p:cNvPicPr/>
              <p:nvPr/>
            </p:nvPicPr>
            <p:blipFill>
              <a:blip r:embed="rId477"/>
              <a:stretch>
                <a:fillRect/>
              </a:stretch>
            </p:blipFill>
            <p:spPr>
              <a:xfrm>
                <a:off x="2752135" y="3641204"/>
                <a:ext cx="140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5" name="Freihand 294">
                <a:extLst>
                  <a:ext uri="{FF2B5EF4-FFF2-40B4-BE49-F238E27FC236}">
                    <a16:creationId xmlns:a16="http://schemas.microsoft.com/office/drawing/2014/main" id="{3E5B946D-51AC-190E-3F26-97158AEF8E6F}"/>
                  </a:ext>
                </a:extLst>
              </p14:cNvPr>
              <p14:cNvContentPartPr/>
              <p14:nvPr/>
            </p14:nvContentPartPr>
            <p14:xfrm>
              <a:off x="2848615" y="3591164"/>
              <a:ext cx="112320" cy="137520"/>
            </p14:xfrm>
          </p:contentPart>
        </mc:Choice>
        <mc:Fallback xmlns="">
          <p:pic>
            <p:nvPicPr>
              <p:cNvPr id="295" name="Freihand 294">
                <a:extLst>
                  <a:ext uri="{FF2B5EF4-FFF2-40B4-BE49-F238E27FC236}">
                    <a16:creationId xmlns:a16="http://schemas.microsoft.com/office/drawing/2014/main" id="{3E5B946D-51AC-190E-3F26-97158AEF8E6F}"/>
                  </a:ext>
                </a:extLst>
              </p:cNvPr>
              <p:cNvPicPr/>
              <p:nvPr/>
            </p:nvPicPr>
            <p:blipFill>
              <a:blip r:embed="rId479"/>
              <a:stretch>
                <a:fillRect/>
              </a:stretch>
            </p:blipFill>
            <p:spPr>
              <a:xfrm>
                <a:off x="2844295" y="3586844"/>
                <a:ext cx="120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7" name="Freihand 296">
                <a:extLst>
                  <a:ext uri="{FF2B5EF4-FFF2-40B4-BE49-F238E27FC236}">
                    <a16:creationId xmlns:a16="http://schemas.microsoft.com/office/drawing/2014/main" id="{6F70A57C-3F2F-CCF5-D811-972F254F7FC4}"/>
                  </a:ext>
                </a:extLst>
              </p14:cNvPr>
              <p14:cNvContentPartPr/>
              <p14:nvPr/>
            </p14:nvContentPartPr>
            <p14:xfrm>
              <a:off x="1268215" y="3031724"/>
              <a:ext cx="1380600" cy="766800"/>
            </p14:xfrm>
          </p:contentPart>
        </mc:Choice>
        <mc:Fallback xmlns="">
          <p:pic>
            <p:nvPicPr>
              <p:cNvPr id="297" name="Freihand 296">
                <a:extLst>
                  <a:ext uri="{FF2B5EF4-FFF2-40B4-BE49-F238E27FC236}">
                    <a16:creationId xmlns:a16="http://schemas.microsoft.com/office/drawing/2014/main" id="{6F70A57C-3F2F-CCF5-D811-972F254F7FC4}"/>
                  </a:ext>
                </a:extLst>
              </p:cNvPr>
              <p:cNvPicPr/>
              <p:nvPr/>
            </p:nvPicPr>
            <p:blipFill>
              <a:blip r:embed="rId481"/>
              <a:stretch>
                <a:fillRect/>
              </a:stretch>
            </p:blipFill>
            <p:spPr>
              <a:xfrm>
                <a:off x="1263895" y="3027404"/>
                <a:ext cx="138924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8" name="Freihand 297">
                <a:extLst>
                  <a:ext uri="{FF2B5EF4-FFF2-40B4-BE49-F238E27FC236}">
                    <a16:creationId xmlns:a16="http://schemas.microsoft.com/office/drawing/2014/main" id="{EDC83D32-ECD0-9A00-A05F-718AE65B3BB3}"/>
                  </a:ext>
                </a:extLst>
              </p14:cNvPr>
              <p14:cNvContentPartPr/>
              <p14:nvPr/>
            </p14:nvContentPartPr>
            <p14:xfrm>
              <a:off x="2550535" y="3697364"/>
              <a:ext cx="109800" cy="163440"/>
            </p14:xfrm>
          </p:contentPart>
        </mc:Choice>
        <mc:Fallback xmlns="">
          <p:pic>
            <p:nvPicPr>
              <p:cNvPr id="298" name="Freihand 297">
                <a:extLst>
                  <a:ext uri="{FF2B5EF4-FFF2-40B4-BE49-F238E27FC236}">
                    <a16:creationId xmlns:a16="http://schemas.microsoft.com/office/drawing/2014/main" id="{EDC83D32-ECD0-9A00-A05F-718AE65B3BB3}"/>
                  </a:ext>
                </a:extLst>
              </p:cNvPr>
              <p:cNvPicPr/>
              <p:nvPr/>
            </p:nvPicPr>
            <p:blipFill>
              <a:blip r:embed="rId483"/>
              <a:stretch>
                <a:fillRect/>
              </a:stretch>
            </p:blipFill>
            <p:spPr>
              <a:xfrm>
                <a:off x="2546215" y="3693044"/>
                <a:ext cx="118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2" name="Freihand 321">
                <a:extLst>
                  <a:ext uri="{FF2B5EF4-FFF2-40B4-BE49-F238E27FC236}">
                    <a16:creationId xmlns:a16="http://schemas.microsoft.com/office/drawing/2014/main" id="{88F54EC2-B0B3-6C22-75F2-540E7B9EDF27}"/>
                  </a:ext>
                </a:extLst>
              </p14:cNvPr>
              <p14:cNvContentPartPr/>
              <p14:nvPr/>
            </p14:nvContentPartPr>
            <p14:xfrm>
              <a:off x="3007375" y="3531044"/>
              <a:ext cx="1440" cy="120960"/>
            </p14:xfrm>
          </p:contentPart>
        </mc:Choice>
        <mc:Fallback xmlns="">
          <p:pic>
            <p:nvPicPr>
              <p:cNvPr id="322" name="Freihand 321">
                <a:extLst>
                  <a:ext uri="{FF2B5EF4-FFF2-40B4-BE49-F238E27FC236}">
                    <a16:creationId xmlns:a16="http://schemas.microsoft.com/office/drawing/2014/main" id="{88F54EC2-B0B3-6C22-75F2-540E7B9EDF27}"/>
                  </a:ext>
                </a:extLst>
              </p:cNvPr>
              <p:cNvPicPr/>
              <p:nvPr/>
            </p:nvPicPr>
            <p:blipFill>
              <a:blip r:embed="rId485"/>
              <a:stretch>
                <a:fillRect/>
              </a:stretch>
            </p:blipFill>
            <p:spPr>
              <a:xfrm>
                <a:off x="3003055" y="3526724"/>
                <a:ext cx="10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3" name="Freihand 322">
                <a:extLst>
                  <a:ext uri="{FF2B5EF4-FFF2-40B4-BE49-F238E27FC236}">
                    <a16:creationId xmlns:a16="http://schemas.microsoft.com/office/drawing/2014/main" id="{C81F3626-ED21-B51A-4929-892409C6CF0A}"/>
                  </a:ext>
                </a:extLst>
              </p14:cNvPr>
              <p14:cNvContentPartPr/>
              <p14:nvPr/>
            </p14:nvContentPartPr>
            <p14:xfrm>
              <a:off x="3015655" y="3146204"/>
              <a:ext cx="3600" cy="204120"/>
            </p14:xfrm>
          </p:contentPart>
        </mc:Choice>
        <mc:Fallback xmlns="">
          <p:pic>
            <p:nvPicPr>
              <p:cNvPr id="323" name="Freihand 322">
                <a:extLst>
                  <a:ext uri="{FF2B5EF4-FFF2-40B4-BE49-F238E27FC236}">
                    <a16:creationId xmlns:a16="http://schemas.microsoft.com/office/drawing/2014/main" id="{C81F3626-ED21-B51A-4929-892409C6CF0A}"/>
                  </a:ext>
                </a:extLst>
              </p:cNvPr>
              <p:cNvPicPr/>
              <p:nvPr/>
            </p:nvPicPr>
            <p:blipFill>
              <a:blip r:embed="rId487"/>
              <a:stretch>
                <a:fillRect/>
              </a:stretch>
            </p:blipFill>
            <p:spPr>
              <a:xfrm>
                <a:off x="3011335" y="3141884"/>
                <a:ext cx="12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60" name="Freihand 359">
                <a:extLst>
                  <a:ext uri="{FF2B5EF4-FFF2-40B4-BE49-F238E27FC236}">
                    <a16:creationId xmlns:a16="http://schemas.microsoft.com/office/drawing/2014/main" id="{45387BC3-07B0-C244-9C83-DBC07E042D93}"/>
                  </a:ext>
                </a:extLst>
              </p14:cNvPr>
              <p14:cNvContentPartPr/>
              <p14:nvPr/>
            </p14:nvContentPartPr>
            <p14:xfrm>
              <a:off x="4081975" y="3601244"/>
              <a:ext cx="30240" cy="35280"/>
            </p14:xfrm>
          </p:contentPart>
        </mc:Choice>
        <mc:Fallback xmlns="">
          <p:pic>
            <p:nvPicPr>
              <p:cNvPr id="360" name="Freihand 359">
                <a:extLst>
                  <a:ext uri="{FF2B5EF4-FFF2-40B4-BE49-F238E27FC236}">
                    <a16:creationId xmlns:a16="http://schemas.microsoft.com/office/drawing/2014/main" id="{45387BC3-07B0-C244-9C83-DBC07E042D93}"/>
                  </a:ext>
                </a:extLst>
              </p:cNvPr>
              <p:cNvPicPr/>
              <p:nvPr/>
            </p:nvPicPr>
            <p:blipFill>
              <a:blip r:embed="rId489"/>
              <a:stretch>
                <a:fillRect/>
              </a:stretch>
            </p:blipFill>
            <p:spPr>
              <a:xfrm>
                <a:off x="4077655" y="3596924"/>
                <a:ext cx="38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61" name="Freihand 360">
                <a:extLst>
                  <a:ext uri="{FF2B5EF4-FFF2-40B4-BE49-F238E27FC236}">
                    <a16:creationId xmlns:a16="http://schemas.microsoft.com/office/drawing/2014/main" id="{7A5EC537-BF3D-E707-927A-67275EC3AAE6}"/>
                  </a:ext>
                </a:extLst>
              </p14:cNvPr>
              <p14:cNvContentPartPr/>
              <p14:nvPr/>
            </p14:nvContentPartPr>
            <p14:xfrm>
              <a:off x="491695" y="3610604"/>
              <a:ext cx="4320" cy="13320"/>
            </p14:xfrm>
          </p:contentPart>
        </mc:Choice>
        <mc:Fallback xmlns="">
          <p:pic>
            <p:nvPicPr>
              <p:cNvPr id="361" name="Freihand 360">
                <a:extLst>
                  <a:ext uri="{FF2B5EF4-FFF2-40B4-BE49-F238E27FC236}">
                    <a16:creationId xmlns:a16="http://schemas.microsoft.com/office/drawing/2014/main" id="{7A5EC537-BF3D-E707-927A-67275EC3AAE6}"/>
                  </a:ext>
                </a:extLst>
              </p:cNvPr>
              <p:cNvPicPr/>
              <p:nvPr/>
            </p:nvPicPr>
            <p:blipFill>
              <a:blip r:embed="rId491"/>
              <a:stretch>
                <a:fillRect/>
              </a:stretch>
            </p:blipFill>
            <p:spPr>
              <a:xfrm>
                <a:off x="487375" y="3606284"/>
                <a:ext cx="12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62" name="Freihand 361">
                <a:extLst>
                  <a:ext uri="{FF2B5EF4-FFF2-40B4-BE49-F238E27FC236}">
                    <a16:creationId xmlns:a16="http://schemas.microsoft.com/office/drawing/2014/main" id="{88EED54E-AAA9-C8F1-C18A-D61FE1385101}"/>
                  </a:ext>
                </a:extLst>
              </p14:cNvPr>
              <p14:cNvContentPartPr/>
              <p14:nvPr/>
            </p14:nvContentPartPr>
            <p14:xfrm>
              <a:off x="877975" y="3658124"/>
              <a:ext cx="146880" cy="137880"/>
            </p14:xfrm>
          </p:contentPart>
        </mc:Choice>
        <mc:Fallback xmlns="">
          <p:pic>
            <p:nvPicPr>
              <p:cNvPr id="362" name="Freihand 361">
                <a:extLst>
                  <a:ext uri="{FF2B5EF4-FFF2-40B4-BE49-F238E27FC236}">
                    <a16:creationId xmlns:a16="http://schemas.microsoft.com/office/drawing/2014/main" id="{88EED54E-AAA9-C8F1-C18A-D61FE1385101}"/>
                  </a:ext>
                </a:extLst>
              </p:cNvPr>
              <p:cNvPicPr/>
              <p:nvPr/>
            </p:nvPicPr>
            <p:blipFill>
              <a:blip r:embed="rId493"/>
              <a:stretch>
                <a:fillRect/>
              </a:stretch>
            </p:blipFill>
            <p:spPr>
              <a:xfrm>
                <a:off x="873655" y="3653804"/>
                <a:ext cx="155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3" name="Freihand 362">
                <a:extLst>
                  <a:ext uri="{FF2B5EF4-FFF2-40B4-BE49-F238E27FC236}">
                    <a16:creationId xmlns:a16="http://schemas.microsoft.com/office/drawing/2014/main" id="{3BB6E904-96F7-DC1E-A461-A3F6424D33AC}"/>
                  </a:ext>
                </a:extLst>
              </p14:cNvPr>
              <p14:cNvContentPartPr/>
              <p14:nvPr/>
            </p14:nvContentPartPr>
            <p14:xfrm>
              <a:off x="1514455" y="3039284"/>
              <a:ext cx="558000" cy="268560"/>
            </p14:xfrm>
          </p:contentPart>
        </mc:Choice>
        <mc:Fallback xmlns="">
          <p:pic>
            <p:nvPicPr>
              <p:cNvPr id="363" name="Freihand 362">
                <a:extLst>
                  <a:ext uri="{FF2B5EF4-FFF2-40B4-BE49-F238E27FC236}">
                    <a16:creationId xmlns:a16="http://schemas.microsoft.com/office/drawing/2014/main" id="{3BB6E904-96F7-DC1E-A461-A3F6424D33AC}"/>
                  </a:ext>
                </a:extLst>
              </p:cNvPr>
              <p:cNvPicPr/>
              <p:nvPr/>
            </p:nvPicPr>
            <p:blipFill>
              <a:blip r:embed="rId495"/>
              <a:stretch>
                <a:fillRect/>
              </a:stretch>
            </p:blipFill>
            <p:spPr>
              <a:xfrm>
                <a:off x="1510135" y="3034964"/>
                <a:ext cx="5666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4" name="Freihand 363">
                <a:extLst>
                  <a:ext uri="{FF2B5EF4-FFF2-40B4-BE49-F238E27FC236}">
                    <a16:creationId xmlns:a16="http://schemas.microsoft.com/office/drawing/2014/main" id="{78E470F2-6E95-E885-FE4B-B2A4CC9CA2C9}"/>
                  </a:ext>
                </a:extLst>
              </p14:cNvPr>
              <p14:cNvContentPartPr/>
              <p14:nvPr/>
            </p14:nvContentPartPr>
            <p14:xfrm>
              <a:off x="2054455" y="1114724"/>
              <a:ext cx="1755000" cy="1971720"/>
            </p14:xfrm>
          </p:contentPart>
        </mc:Choice>
        <mc:Fallback xmlns="">
          <p:pic>
            <p:nvPicPr>
              <p:cNvPr id="364" name="Freihand 363">
                <a:extLst>
                  <a:ext uri="{FF2B5EF4-FFF2-40B4-BE49-F238E27FC236}">
                    <a16:creationId xmlns:a16="http://schemas.microsoft.com/office/drawing/2014/main" id="{78E470F2-6E95-E885-FE4B-B2A4CC9CA2C9}"/>
                  </a:ext>
                </a:extLst>
              </p:cNvPr>
              <p:cNvPicPr/>
              <p:nvPr/>
            </p:nvPicPr>
            <p:blipFill>
              <a:blip r:embed="rId497"/>
              <a:stretch>
                <a:fillRect/>
              </a:stretch>
            </p:blipFill>
            <p:spPr>
              <a:xfrm>
                <a:off x="2050135" y="1110404"/>
                <a:ext cx="1763640" cy="19803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6" name="Freihand 365">
                <a:extLst>
                  <a:ext uri="{FF2B5EF4-FFF2-40B4-BE49-F238E27FC236}">
                    <a16:creationId xmlns:a16="http://schemas.microsoft.com/office/drawing/2014/main" id="{928263BB-940B-B57A-6E01-3AC12196ABAA}"/>
                  </a:ext>
                </a:extLst>
              </p14:cNvPr>
              <p14:cNvContentPartPr/>
              <p14:nvPr/>
            </p14:nvContentPartPr>
            <p14:xfrm>
              <a:off x="1388095" y="1802324"/>
              <a:ext cx="442440" cy="1212840"/>
            </p14:xfrm>
          </p:contentPart>
        </mc:Choice>
        <mc:Fallback xmlns="">
          <p:pic>
            <p:nvPicPr>
              <p:cNvPr id="366" name="Freihand 365">
                <a:extLst>
                  <a:ext uri="{FF2B5EF4-FFF2-40B4-BE49-F238E27FC236}">
                    <a16:creationId xmlns:a16="http://schemas.microsoft.com/office/drawing/2014/main" id="{928263BB-940B-B57A-6E01-3AC12196ABAA}"/>
                  </a:ext>
                </a:extLst>
              </p:cNvPr>
              <p:cNvPicPr/>
              <p:nvPr/>
            </p:nvPicPr>
            <p:blipFill>
              <a:blip r:embed="rId499"/>
              <a:stretch>
                <a:fillRect/>
              </a:stretch>
            </p:blipFill>
            <p:spPr>
              <a:xfrm>
                <a:off x="1383775" y="1798004"/>
                <a:ext cx="451080" cy="12214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7" name="Freihand 366">
                <a:extLst>
                  <a:ext uri="{FF2B5EF4-FFF2-40B4-BE49-F238E27FC236}">
                    <a16:creationId xmlns:a16="http://schemas.microsoft.com/office/drawing/2014/main" id="{3A1DBE56-384C-3293-7EE3-843080723404}"/>
                  </a:ext>
                </a:extLst>
              </p14:cNvPr>
              <p14:cNvContentPartPr/>
              <p14:nvPr/>
            </p14:nvContentPartPr>
            <p14:xfrm>
              <a:off x="1703815" y="2811764"/>
              <a:ext cx="187200" cy="253800"/>
            </p14:xfrm>
          </p:contentPart>
        </mc:Choice>
        <mc:Fallback xmlns="">
          <p:pic>
            <p:nvPicPr>
              <p:cNvPr id="367" name="Freihand 366">
                <a:extLst>
                  <a:ext uri="{FF2B5EF4-FFF2-40B4-BE49-F238E27FC236}">
                    <a16:creationId xmlns:a16="http://schemas.microsoft.com/office/drawing/2014/main" id="{3A1DBE56-384C-3293-7EE3-843080723404}"/>
                  </a:ext>
                </a:extLst>
              </p:cNvPr>
              <p:cNvPicPr/>
              <p:nvPr/>
            </p:nvPicPr>
            <p:blipFill>
              <a:blip r:embed="rId501"/>
              <a:stretch>
                <a:fillRect/>
              </a:stretch>
            </p:blipFill>
            <p:spPr>
              <a:xfrm>
                <a:off x="1699495" y="2807444"/>
                <a:ext cx="1958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6" name="Freihand 335">
                <a:extLst>
                  <a:ext uri="{FF2B5EF4-FFF2-40B4-BE49-F238E27FC236}">
                    <a16:creationId xmlns:a16="http://schemas.microsoft.com/office/drawing/2014/main" id="{7D062371-CEBD-558A-1D58-9650A984AE66}"/>
                  </a:ext>
                </a:extLst>
              </p14:cNvPr>
              <p14:cNvContentPartPr/>
              <p14:nvPr/>
            </p14:nvContentPartPr>
            <p14:xfrm>
              <a:off x="276415" y="684884"/>
              <a:ext cx="204840" cy="169920"/>
            </p14:xfrm>
          </p:contentPart>
        </mc:Choice>
        <mc:Fallback xmlns="">
          <p:pic>
            <p:nvPicPr>
              <p:cNvPr id="336" name="Freihand 335">
                <a:extLst>
                  <a:ext uri="{FF2B5EF4-FFF2-40B4-BE49-F238E27FC236}">
                    <a16:creationId xmlns:a16="http://schemas.microsoft.com/office/drawing/2014/main" id="{7D062371-CEBD-558A-1D58-9650A984AE66}"/>
                  </a:ext>
                </a:extLst>
              </p:cNvPr>
              <p:cNvPicPr/>
              <p:nvPr/>
            </p:nvPicPr>
            <p:blipFill>
              <a:blip r:embed="rId503"/>
              <a:stretch>
                <a:fillRect/>
              </a:stretch>
            </p:blipFill>
            <p:spPr>
              <a:xfrm>
                <a:off x="272095" y="680564"/>
                <a:ext cx="213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37" name="Freihand 336">
                <a:extLst>
                  <a:ext uri="{FF2B5EF4-FFF2-40B4-BE49-F238E27FC236}">
                    <a16:creationId xmlns:a16="http://schemas.microsoft.com/office/drawing/2014/main" id="{A2D72100-09B6-D16F-BA5A-2EBC5A2F6E39}"/>
                  </a:ext>
                </a:extLst>
              </p14:cNvPr>
              <p14:cNvContentPartPr/>
              <p14:nvPr/>
            </p14:nvContentPartPr>
            <p14:xfrm>
              <a:off x="521215" y="563204"/>
              <a:ext cx="120960" cy="148320"/>
            </p14:xfrm>
          </p:contentPart>
        </mc:Choice>
        <mc:Fallback xmlns="">
          <p:pic>
            <p:nvPicPr>
              <p:cNvPr id="337" name="Freihand 336">
                <a:extLst>
                  <a:ext uri="{FF2B5EF4-FFF2-40B4-BE49-F238E27FC236}">
                    <a16:creationId xmlns:a16="http://schemas.microsoft.com/office/drawing/2014/main" id="{A2D72100-09B6-D16F-BA5A-2EBC5A2F6E39}"/>
                  </a:ext>
                </a:extLst>
              </p:cNvPr>
              <p:cNvPicPr/>
              <p:nvPr/>
            </p:nvPicPr>
            <p:blipFill>
              <a:blip r:embed="rId505"/>
              <a:stretch>
                <a:fillRect/>
              </a:stretch>
            </p:blipFill>
            <p:spPr>
              <a:xfrm>
                <a:off x="516895" y="558884"/>
                <a:ext cx="129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8" name="Freihand 337">
                <a:extLst>
                  <a:ext uri="{FF2B5EF4-FFF2-40B4-BE49-F238E27FC236}">
                    <a16:creationId xmlns:a16="http://schemas.microsoft.com/office/drawing/2014/main" id="{58505F49-17AD-4B52-A8F1-6475AAAA7E80}"/>
                  </a:ext>
                </a:extLst>
              </p14:cNvPr>
              <p14:cNvContentPartPr/>
              <p14:nvPr/>
            </p14:nvContentPartPr>
            <p14:xfrm>
              <a:off x="597535" y="739604"/>
              <a:ext cx="112320" cy="77400"/>
            </p14:xfrm>
          </p:contentPart>
        </mc:Choice>
        <mc:Fallback xmlns="">
          <p:pic>
            <p:nvPicPr>
              <p:cNvPr id="338" name="Freihand 337">
                <a:extLst>
                  <a:ext uri="{FF2B5EF4-FFF2-40B4-BE49-F238E27FC236}">
                    <a16:creationId xmlns:a16="http://schemas.microsoft.com/office/drawing/2014/main" id="{58505F49-17AD-4B52-A8F1-6475AAAA7E80}"/>
                  </a:ext>
                </a:extLst>
              </p:cNvPr>
              <p:cNvPicPr/>
              <p:nvPr/>
            </p:nvPicPr>
            <p:blipFill>
              <a:blip r:embed="rId507"/>
              <a:stretch>
                <a:fillRect/>
              </a:stretch>
            </p:blipFill>
            <p:spPr>
              <a:xfrm>
                <a:off x="593215" y="735284"/>
                <a:ext cx="120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0" name="Freihand 339">
                <a:extLst>
                  <a:ext uri="{FF2B5EF4-FFF2-40B4-BE49-F238E27FC236}">
                    <a16:creationId xmlns:a16="http://schemas.microsoft.com/office/drawing/2014/main" id="{EDF8B24A-CB9B-8DC2-74DE-DA0103B2DB23}"/>
                  </a:ext>
                </a:extLst>
              </p14:cNvPr>
              <p14:cNvContentPartPr/>
              <p14:nvPr/>
            </p14:nvContentPartPr>
            <p14:xfrm>
              <a:off x="842335" y="588764"/>
              <a:ext cx="127800" cy="100080"/>
            </p14:xfrm>
          </p:contentPart>
        </mc:Choice>
        <mc:Fallback xmlns="">
          <p:pic>
            <p:nvPicPr>
              <p:cNvPr id="340" name="Freihand 339">
                <a:extLst>
                  <a:ext uri="{FF2B5EF4-FFF2-40B4-BE49-F238E27FC236}">
                    <a16:creationId xmlns:a16="http://schemas.microsoft.com/office/drawing/2014/main" id="{EDF8B24A-CB9B-8DC2-74DE-DA0103B2DB23}"/>
                  </a:ext>
                </a:extLst>
              </p:cNvPr>
              <p:cNvPicPr/>
              <p:nvPr/>
            </p:nvPicPr>
            <p:blipFill>
              <a:blip r:embed="rId509"/>
              <a:stretch>
                <a:fillRect/>
              </a:stretch>
            </p:blipFill>
            <p:spPr>
              <a:xfrm>
                <a:off x="838015" y="584444"/>
                <a:ext cx="136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41" name="Freihand 340">
                <a:extLst>
                  <a:ext uri="{FF2B5EF4-FFF2-40B4-BE49-F238E27FC236}">
                    <a16:creationId xmlns:a16="http://schemas.microsoft.com/office/drawing/2014/main" id="{726A4CC7-93DE-03EC-D4B0-3CC6E02DC0B0}"/>
                  </a:ext>
                </a:extLst>
              </p14:cNvPr>
              <p14:cNvContentPartPr/>
              <p14:nvPr/>
            </p14:nvContentPartPr>
            <p14:xfrm>
              <a:off x="999655" y="492644"/>
              <a:ext cx="86400" cy="102600"/>
            </p14:xfrm>
          </p:contentPart>
        </mc:Choice>
        <mc:Fallback xmlns="">
          <p:pic>
            <p:nvPicPr>
              <p:cNvPr id="341" name="Freihand 340">
                <a:extLst>
                  <a:ext uri="{FF2B5EF4-FFF2-40B4-BE49-F238E27FC236}">
                    <a16:creationId xmlns:a16="http://schemas.microsoft.com/office/drawing/2014/main" id="{726A4CC7-93DE-03EC-D4B0-3CC6E02DC0B0}"/>
                  </a:ext>
                </a:extLst>
              </p:cNvPr>
              <p:cNvPicPr/>
              <p:nvPr/>
            </p:nvPicPr>
            <p:blipFill>
              <a:blip r:embed="rId511"/>
              <a:stretch>
                <a:fillRect/>
              </a:stretch>
            </p:blipFill>
            <p:spPr>
              <a:xfrm>
                <a:off x="995335" y="488324"/>
                <a:ext cx="95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42" name="Freihand 341">
                <a:extLst>
                  <a:ext uri="{FF2B5EF4-FFF2-40B4-BE49-F238E27FC236}">
                    <a16:creationId xmlns:a16="http://schemas.microsoft.com/office/drawing/2014/main" id="{73147F56-833B-DC65-FBAC-460004592C1C}"/>
                  </a:ext>
                </a:extLst>
              </p14:cNvPr>
              <p14:cNvContentPartPr/>
              <p14:nvPr/>
            </p14:nvContentPartPr>
            <p14:xfrm>
              <a:off x="811015" y="705404"/>
              <a:ext cx="216720" cy="62280"/>
            </p14:xfrm>
          </p:contentPart>
        </mc:Choice>
        <mc:Fallback xmlns="">
          <p:pic>
            <p:nvPicPr>
              <p:cNvPr id="342" name="Freihand 341">
                <a:extLst>
                  <a:ext uri="{FF2B5EF4-FFF2-40B4-BE49-F238E27FC236}">
                    <a16:creationId xmlns:a16="http://schemas.microsoft.com/office/drawing/2014/main" id="{73147F56-833B-DC65-FBAC-460004592C1C}"/>
                  </a:ext>
                </a:extLst>
              </p:cNvPr>
              <p:cNvPicPr/>
              <p:nvPr/>
            </p:nvPicPr>
            <p:blipFill>
              <a:blip r:embed="rId513"/>
              <a:stretch>
                <a:fillRect/>
              </a:stretch>
            </p:blipFill>
            <p:spPr>
              <a:xfrm>
                <a:off x="806695" y="701084"/>
                <a:ext cx="225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43" name="Freihand 342">
                <a:extLst>
                  <a:ext uri="{FF2B5EF4-FFF2-40B4-BE49-F238E27FC236}">
                    <a16:creationId xmlns:a16="http://schemas.microsoft.com/office/drawing/2014/main" id="{F02A8062-96BB-0C55-30D5-C71E1B953640}"/>
                  </a:ext>
                </a:extLst>
              </p14:cNvPr>
              <p14:cNvContentPartPr/>
              <p14:nvPr/>
            </p14:nvContentPartPr>
            <p14:xfrm>
              <a:off x="893095" y="787844"/>
              <a:ext cx="75240" cy="216720"/>
            </p14:xfrm>
          </p:contentPart>
        </mc:Choice>
        <mc:Fallback xmlns="">
          <p:pic>
            <p:nvPicPr>
              <p:cNvPr id="343" name="Freihand 342">
                <a:extLst>
                  <a:ext uri="{FF2B5EF4-FFF2-40B4-BE49-F238E27FC236}">
                    <a16:creationId xmlns:a16="http://schemas.microsoft.com/office/drawing/2014/main" id="{F02A8062-96BB-0C55-30D5-C71E1B953640}"/>
                  </a:ext>
                </a:extLst>
              </p:cNvPr>
              <p:cNvPicPr/>
              <p:nvPr/>
            </p:nvPicPr>
            <p:blipFill>
              <a:blip r:embed="rId515"/>
              <a:stretch>
                <a:fillRect/>
              </a:stretch>
            </p:blipFill>
            <p:spPr>
              <a:xfrm>
                <a:off x="888775" y="783524"/>
                <a:ext cx="83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4" name="Freihand 343">
                <a:extLst>
                  <a:ext uri="{FF2B5EF4-FFF2-40B4-BE49-F238E27FC236}">
                    <a16:creationId xmlns:a16="http://schemas.microsoft.com/office/drawing/2014/main" id="{92D1E806-4C54-6068-985A-6C7352B50F4C}"/>
                  </a:ext>
                </a:extLst>
              </p14:cNvPr>
              <p14:cNvContentPartPr/>
              <p14:nvPr/>
            </p14:nvContentPartPr>
            <p14:xfrm>
              <a:off x="997135" y="725564"/>
              <a:ext cx="83160" cy="119520"/>
            </p14:xfrm>
          </p:contentPart>
        </mc:Choice>
        <mc:Fallback xmlns="">
          <p:pic>
            <p:nvPicPr>
              <p:cNvPr id="344" name="Freihand 343">
                <a:extLst>
                  <a:ext uri="{FF2B5EF4-FFF2-40B4-BE49-F238E27FC236}">
                    <a16:creationId xmlns:a16="http://schemas.microsoft.com/office/drawing/2014/main" id="{92D1E806-4C54-6068-985A-6C7352B50F4C}"/>
                  </a:ext>
                </a:extLst>
              </p:cNvPr>
              <p:cNvPicPr/>
              <p:nvPr/>
            </p:nvPicPr>
            <p:blipFill>
              <a:blip r:embed="rId517"/>
              <a:stretch>
                <a:fillRect/>
              </a:stretch>
            </p:blipFill>
            <p:spPr>
              <a:xfrm>
                <a:off x="992815" y="721244"/>
                <a:ext cx="91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6" name="Freihand 345">
                <a:extLst>
                  <a:ext uri="{FF2B5EF4-FFF2-40B4-BE49-F238E27FC236}">
                    <a16:creationId xmlns:a16="http://schemas.microsoft.com/office/drawing/2014/main" id="{AC775F1D-D377-AD56-73CE-1E360A9F7A3A}"/>
                  </a:ext>
                </a:extLst>
              </p14:cNvPr>
              <p14:cNvContentPartPr/>
              <p14:nvPr/>
            </p14:nvContentPartPr>
            <p14:xfrm>
              <a:off x="57895" y="719804"/>
              <a:ext cx="102600" cy="255240"/>
            </p14:xfrm>
          </p:contentPart>
        </mc:Choice>
        <mc:Fallback xmlns="">
          <p:pic>
            <p:nvPicPr>
              <p:cNvPr id="346" name="Freihand 345">
                <a:extLst>
                  <a:ext uri="{FF2B5EF4-FFF2-40B4-BE49-F238E27FC236}">
                    <a16:creationId xmlns:a16="http://schemas.microsoft.com/office/drawing/2014/main" id="{AC775F1D-D377-AD56-73CE-1E360A9F7A3A}"/>
                  </a:ext>
                </a:extLst>
              </p:cNvPr>
              <p:cNvPicPr/>
              <p:nvPr/>
            </p:nvPicPr>
            <p:blipFill>
              <a:blip r:embed="rId519"/>
              <a:stretch>
                <a:fillRect/>
              </a:stretch>
            </p:blipFill>
            <p:spPr>
              <a:xfrm>
                <a:off x="53575" y="715484"/>
                <a:ext cx="1112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7" name="Freihand 346">
                <a:extLst>
                  <a:ext uri="{FF2B5EF4-FFF2-40B4-BE49-F238E27FC236}">
                    <a16:creationId xmlns:a16="http://schemas.microsoft.com/office/drawing/2014/main" id="{2E2C56B7-75B9-E9D9-C97C-10C0D436E7ED}"/>
                  </a:ext>
                </a:extLst>
              </p14:cNvPr>
              <p14:cNvContentPartPr/>
              <p14:nvPr/>
            </p14:nvContentPartPr>
            <p14:xfrm>
              <a:off x="175255" y="573284"/>
              <a:ext cx="56520" cy="150840"/>
            </p14:xfrm>
          </p:contentPart>
        </mc:Choice>
        <mc:Fallback xmlns="">
          <p:pic>
            <p:nvPicPr>
              <p:cNvPr id="347" name="Freihand 346">
                <a:extLst>
                  <a:ext uri="{FF2B5EF4-FFF2-40B4-BE49-F238E27FC236}">
                    <a16:creationId xmlns:a16="http://schemas.microsoft.com/office/drawing/2014/main" id="{2E2C56B7-75B9-E9D9-C97C-10C0D436E7ED}"/>
                  </a:ext>
                </a:extLst>
              </p:cNvPr>
              <p:cNvPicPr/>
              <p:nvPr/>
            </p:nvPicPr>
            <p:blipFill>
              <a:blip r:embed="rId521"/>
              <a:stretch>
                <a:fillRect/>
              </a:stretch>
            </p:blipFill>
            <p:spPr>
              <a:xfrm>
                <a:off x="170935" y="568964"/>
                <a:ext cx="65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48" name="Freihand 347">
                <a:extLst>
                  <a:ext uri="{FF2B5EF4-FFF2-40B4-BE49-F238E27FC236}">
                    <a16:creationId xmlns:a16="http://schemas.microsoft.com/office/drawing/2014/main" id="{4061781E-C66D-528C-ED3E-65F7D5CA3C22}"/>
                  </a:ext>
                </a:extLst>
              </p14:cNvPr>
              <p14:cNvContentPartPr/>
              <p14:nvPr/>
            </p14:nvContentPartPr>
            <p14:xfrm>
              <a:off x="201175" y="795764"/>
              <a:ext cx="26640" cy="33120"/>
            </p14:xfrm>
          </p:contentPart>
        </mc:Choice>
        <mc:Fallback xmlns="">
          <p:pic>
            <p:nvPicPr>
              <p:cNvPr id="348" name="Freihand 347">
                <a:extLst>
                  <a:ext uri="{FF2B5EF4-FFF2-40B4-BE49-F238E27FC236}">
                    <a16:creationId xmlns:a16="http://schemas.microsoft.com/office/drawing/2014/main" id="{4061781E-C66D-528C-ED3E-65F7D5CA3C22}"/>
                  </a:ext>
                </a:extLst>
              </p:cNvPr>
              <p:cNvPicPr/>
              <p:nvPr/>
            </p:nvPicPr>
            <p:blipFill>
              <a:blip r:embed="rId523"/>
              <a:stretch>
                <a:fillRect/>
              </a:stretch>
            </p:blipFill>
            <p:spPr>
              <a:xfrm>
                <a:off x="196855" y="791444"/>
                <a:ext cx="35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9" name="Freihand 348">
                <a:extLst>
                  <a:ext uri="{FF2B5EF4-FFF2-40B4-BE49-F238E27FC236}">
                    <a16:creationId xmlns:a16="http://schemas.microsoft.com/office/drawing/2014/main" id="{6197C6E5-6905-6A7B-00C1-37D2C28DAD1C}"/>
                  </a:ext>
                </a:extLst>
              </p14:cNvPr>
              <p14:cNvContentPartPr/>
              <p14:nvPr/>
            </p14:nvContentPartPr>
            <p14:xfrm>
              <a:off x="1149415" y="685964"/>
              <a:ext cx="21240" cy="36000"/>
            </p14:xfrm>
          </p:contentPart>
        </mc:Choice>
        <mc:Fallback xmlns="">
          <p:pic>
            <p:nvPicPr>
              <p:cNvPr id="349" name="Freihand 348">
                <a:extLst>
                  <a:ext uri="{FF2B5EF4-FFF2-40B4-BE49-F238E27FC236}">
                    <a16:creationId xmlns:a16="http://schemas.microsoft.com/office/drawing/2014/main" id="{6197C6E5-6905-6A7B-00C1-37D2C28DAD1C}"/>
                  </a:ext>
                </a:extLst>
              </p:cNvPr>
              <p:cNvPicPr/>
              <p:nvPr/>
            </p:nvPicPr>
            <p:blipFill>
              <a:blip r:embed="rId525"/>
              <a:stretch>
                <a:fillRect/>
              </a:stretch>
            </p:blipFill>
            <p:spPr>
              <a:xfrm>
                <a:off x="1145095" y="681644"/>
                <a:ext cx="29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0" name="Freihand 349">
                <a:extLst>
                  <a:ext uri="{FF2B5EF4-FFF2-40B4-BE49-F238E27FC236}">
                    <a16:creationId xmlns:a16="http://schemas.microsoft.com/office/drawing/2014/main" id="{8807D49C-F8CA-84B7-FC63-7343257F0C9C}"/>
                  </a:ext>
                </a:extLst>
              </p14:cNvPr>
              <p14:cNvContentPartPr/>
              <p14:nvPr/>
            </p14:nvContentPartPr>
            <p14:xfrm>
              <a:off x="1227175" y="628004"/>
              <a:ext cx="102960" cy="232920"/>
            </p14:xfrm>
          </p:contentPart>
        </mc:Choice>
        <mc:Fallback xmlns="">
          <p:pic>
            <p:nvPicPr>
              <p:cNvPr id="350" name="Freihand 349">
                <a:extLst>
                  <a:ext uri="{FF2B5EF4-FFF2-40B4-BE49-F238E27FC236}">
                    <a16:creationId xmlns:a16="http://schemas.microsoft.com/office/drawing/2014/main" id="{8807D49C-F8CA-84B7-FC63-7343257F0C9C}"/>
                  </a:ext>
                </a:extLst>
              </p:cNvPr>
              <p:cNvPicPr/>
              <p:nvPr/>
            </p:nvPicPr>
            <p:blipFill>
              <a:blip r:embed="rId527"/>
              <a:stretch>
                <a:fillRect/>
              </a:stretch>
            </p:blipFill>
            <p:spPr>
              <a:xfrm>
                <a:off x="1222855" y="623684"/>
                <a:ext cx="111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51" name="Freihand 350">
                <a:extLst>
                  <a:ext uri="{FF2B5EF4-FFF2-40B4-BE49-F238E27FC236}">
                    <a16:creationId xmlns:a16="http://schemas.microsoft.com/office/drawing/2014/main" id="{50EDC330-0F07-C1C5-D29F-FFDC9BAB0697}"/>
                  </a:ext>
                </a:extLst>
              </p14:cNvPr>
              <p14:cNvContentPartPr/>
              <p14:nvPr/>
            </p14:nvContentPartPr>
            <p14:xfrm>
              <a:off x="1354255" y="527564"/>
              <a:ext cx="85680" cy="146880"/>
            </p14:xfrm>
          </p:contentPart>
        </mc:Choice>
        <mc:Fallback xmlns="">
          <p:pic>
            <p:nvPicPr>
              <p:cNvPr id="351" name="Freihand 350">
                <a:extLst>
                  <a:ext uri="{FF2B5EF4-FFF2-40B4-BE49-F238E27FC236}">
                    <a16:creationId xmlns:a16="http://schemas.microsoft.com/office/drawing/2014/main" id="{50EDC330-0F07-C1C5-D29F-FFDC9BAB0697}"/>
                  </a:ext>
                </a:extLst>
              </p:cNvPr>
              <p:cNvPicPr/>
              <p:nvPr/>
            </p:nvPicPr>
            <p:blipFill>
              <a:blip r:embed="rId529"/>
              <a:stretch>
                <a:fillRect/>
              </a:stretch>
            </p:blipFill>
            <p:spPr>
              <a:xfrm>
                <a:off x="1349935" y="523244"/>
                <a:ext cx="94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2" name="Freihand 351">
                <a:extLst>
                  <a:ext uri="{FF2B5EF4-FFF2-40B4-BE49-F238E27FC236}">
                    <a16:creationId xmlns:a16="http://schemas.microsoft.com/office/drawing/2014/main" id="{90AC6D8E-49F4-E186-9668-8C183F8BDB69}"/>
                  </a:ext>
                </a:extLst>
              </p14:cNvPr>
              <p14:cNvContentPartPr/>
              <p14:nvPr/>
            </p14:nvContentPartPr>
            <p14:xfrm>
              <a:off x="1333735" y="761564"/>
              <a:ext cx="3600" cy="5040"/>
            </p14:xfrm>
          </p:contentPart>
        </mc:Choice>
        <mc:Fallback xmlns="">
          <p:pic>
            <p:nvPicPr>
              <p:cNvPr id="352" name="Freihand 351">
                <a:extLst>
                  <a:ext uri="{FF2B5EF4-FFF2-40B4-BE49-F238E27FC236}">
                    <a16:creationId xmlns:a16="http://schemas.microsoft.com/office/drawing/2014/main" id="{90AC6D8E-49F4-E186-9668-8C183F8BDB69}"/>
                  </a:ext>
                </a:extLst>
              </p:cNvPr>
              <p:cNvPicPr/>
              <p:nvPr/>
            </p:nvPicPr>
            <p:blipFill>
              <a:blip r:embed="rId181"/>
              <a:stretch>
                <a:fillRect/>
              </a:stretch>
            </p:blipFill>
            <p:spPr>
              <a:xfrm>
                <a:off x="1329415" y="757244"/>
                <a:ext cx="12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3" name="Freihand 352">
                <a:extLst>
                  <a:ext uri="{FF2B5EF4-FFF2-40B4-BE49-F238E27FC236}">
                    <a16:creationId xmlns:a16="http://schemas.microsoft.com/office/drawing/2014/main" id="{69880C8D-968D-C554-70FC-75722656E0AE}"/>
                  </a:ext>
                </a:extLst>
              </p14:cNvPr>
              <p14:cNvContentPartPr/>
              <p14:nvPr/>
            </p14:nvContentPartPr>
            <p14:xfrm>
              <a:off x="1160215" y="510644"/>
              <a:ext cx="290520" cy="422280"/>
            </p14:xfrm>
          </p:contentPart>
        </mc:Choice>
        <mc:Fallback xmlns="">
          <p:pic>
            <p:nvPicPr>
              <p:cNvPr id="353" name="Freihand 352">
                <a:extLst>
                  <a:ext uri="{FF2B5EF4-FFF2-40B4-BE49-F238E27FC236}">
                    <a16:creationId xmlns:a16="http://schemas.microsoft.com/office/drawing/2014/main" id="{69880C8D-968D-C554-70FC-75722656E0AE}"/>
                  </a:ext>
                </a:extLst>
              </p:cNvPr>
              <p:cNvPicPr/>
              <p:nvPr/>
            </p:nvPicPr>
            <p:blipFill>
              <a:blip r:embed="rId532"/>
              <a:stretch>
                <a:fillRect/>
              </a:stretch>
            </p:blipFill>
            <p:spPr>
              <a:xfrm>
                <a:off x="1155895" y="506324"/>
                <a:ext cx="2991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55" name="Freihand 354">
                <a:extLst>
                  <a:ext uri="{FF2B5EF4-FFF2-40B4-BE49-F238E27FC236}">
                    <a16:creationId xmlns:a16="http://schemas.microsoft.com/office/drawing/2014/main" id="{708ED3F5-F41C-49F1-2C1E-6CB7150E0B3E}"/>
                  </a:ext>
                </a:extLst>
              </p14:cNvPr>
              <p14:cNvContentPartPr/>
              <p14:nvPr/>
            </p14:nvContentPartPr>
            <p14:xfrm>
              <a:off x="886975" y="666164"/>
              <a:ext cx="241200" cy="331200"/>
            </p14:xfrm>
          </p:contentPart>
        </mc:Choice>
        <mc:Fallback xmlns="">
          <p:pic>
            <p:nvPicPr>
              <p:cNvPr id="355" name="Freihand 354">
                <a:extLst>
                  <a:ext uri="{FF2B5EF4-FFF2-40B4-BE49-F238E27FC236}">
                    <a16:creationId xmlns:a16="http://schemas.microsoft.com/office/drawing/2014/main" id="{708ED3F5-F41C-49F1-2C1E-6CB7150E0B3E}"/>
                  </a:ext>
                </a:extLst>
              </p:cNvPr>
              <p:cNvPicPr/>
              <p:nvPr/>
            </p:nvPicPr>
            <p:blipFill>
              <a:blip r:embed="rId534"/>
              <a:stretch>
                <a:fillRect/>
              </a:stretch>
            </p:blipFill>
            <p:spPr>
              <a:xfrm>
                <a:off x="882655" y="661844"/>
                <a:ext cx="2498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68" name="Freihand 367">
                <a:extLst>
                  <a:ext uri="{FF2B5EF4-FFF2-40B4-BE49-F238E27FC236}">
                    <a16:creationId xmlns:a16="http://schemas.microsoft.com/office/drawing/2014/main" id="{45A8C0C0-4E75-6F65-4B4C-9B5E5CE012B3}"/>
                  </a:ext>
                </a:extLst>
              </p14:cNvPr>
              <p14:cNvContentPartPr/>
              <p14:nvPr/>
            </p14:nvContentPartPr>
            <p14:xfrm>
              <a:off x="899575" y="1451684"/>
              <a:ext cx="93240" cy="195840"/>
            </p14:xfrm>
          </p:contentPart>
        </mc:Choice>
        <mc:Fallback xmlns="">
          <p:pic>
            <p:nvPicPr>
              <p:cNvPr id="368" name="Freihand 367">
                <a:extLst>
                  <a:ext uri="{FF2B5EF4-FFF2-40B4-BE49-F238E27FC236}">
                    <a16:creationId xmlns:a16="http://schemas.microsoft.com/office/drawing/2014/main" id="{45A8C0C0-4E75-6F65-4B4C-9B5E5CE012B3}"/>
                  </a:ext>
                </a:extLst>
              </p:cNvPr>
              <p:cNvPicPr/>
              <p:nvPr/>
            </p:nvPicPr>
            <p:blipFill>
              <a:blip r:embed="rId536"/>
              <a:stretch>
                <a:fillRect/>
              </a:stretch>
            </p:blipFill>
            <p:spPr>
              <a:xfrm>
                <a:off x="895255" y="1447364"/>
                <a:ext cx="101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69" name="Freihand 368">
                <a:extLst>
                  <a:ext uri="{FF2B5EF4-FFF2-40B4-BE49-F238E27FC236}">
                    <a16:creationId xmlns:a16="http://schemas.microsoft.com/office/drawing/2014/main" id="{9910B062-DDA6-8594-733B-70B49B28ACC9}"/>
                  </a:ext>
                </a:extLst>
              </p14:cNvPr>
              <p14:cNvContentPartPr/>
              <p14:nvPr/>
            </p14:nvContentPartPr>
            <p14:xfrm>
              <a:off x="912535" y="1546364"/>
              <a:ext cx="46800" cy="37440"/>
            </p14:xfrm>
          </p:contentPart>
        </mc:Choice>
        <mc:Fallback xmlns="">
          <p:pic>
            <p:nvPicPr>
              <p:cNvPr id="369" name="Freihand 368">
                <a:extLst>
                  <a:ext uri="{FF2B5EF4-FFF2-40B4-BE49-F238E27FC236}">
                    <a16:creationId xmlns:a16="http://schemas.microsoft.com/office/drawing/2014/main" id="{9910B062-DDA6-8594-733B-70B49B28ACC9}"/>
                  </a:ext>
                </a:extLst>
              </p:cNvPr>
              <p:cNvPicPr/>
              <p:nvPr/>
            </p:nvPicPr>
            <p:blipFill>
              <a:blip r:embed="rId538"/>
              <a:stretch>
                <a:fillRect/>
              </a:stretch>
            </p:blipFill>
            <p:spPr>
              <a:xfrm>
                <a:off x="908215" y="1542044"/>
                <a:ext cx="55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70" name="Freihand 369">
                <a:extLst>
                  <a:ext uri="{FF2B5EF4-FFF2-40B4-BE49-F238E27FC236}">
                    <a16:creationId xmlns:a16="http://schemas.microsoft.com/office/drawing/2014/main" id="{3D3E9F54-4A13-9BD1-D0CD-10ECB82E446D}"/>
                  </a:ext>
                </a:extLst>
              </p14:cNvPr>
              <p14:cNvContentPartPr/>
              <p14:nvPr/>
            </p14:nvContentPartPr>
            <p14:xfrm>
              <a:off x="987055" y="1453844"/>
              <a:ext cx="137880" cy="193680"/>
            </p14:xfrm>
          </p:contentPart>
        </mc:Choice>
        <mc:Fallback xmlns="">
          <p:pic>
            <p:nvPicPr>
              <p:cNvPr id="370" name="Freihand 369">
                <a:extLst>
                  <a:ext uri="{FF2B5EF4-FFF2-40B4-BE49-F238E27FC236}">
                    <a16:creationId xmlns:a16="http://schemas.microsoft.com/office/drawing/2014/main" id="{3D3E9F54-4A13-9BD1-D0CD-10ECB82E446D}"/>
                  </a:ext>
                </a:extLst>
              </p:cNvPr>
              <p:cNvPicPr/>
              <p:nvPr/>
            </p:nvPicPr>
            <p:blipFill>
              <a:blip r:embed="rId540"/>
              <a:stretch>
                <a:fillRect/>
              </a:stretch>
            </p:blipFill>
            <p:spPr>
              <a:xfrm>
                <a:off x="982735" y="1449524"/>
                <a:ext cx="1465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71" name="Freihand 370">
                <a:extLst>
                  <a:ext uri="{FF2B5EF4-FFF2-40B4-BE49-F238E27FC236}">
                    <a16:creationId xmlns:a16="http://schemas.microsoft.com/office/drawing/2014/main" id="{A240B696-DCFE-4A15-E147-3B6A0A3E3261}"/>
                  </a:ext>
                </a:extLst>
              </p14:cNvPr>
              <p14:cNvContentPartPr/>
              <p14:nvPr/>
            </p14:nvContentPartPr>
            <p14:xfrm>
              <a:off x="1091095" y="1361324"/>
              <a:ext cx="75960" cy="207000"/>
            </p14:xfrm>
          </p:contentPart>
        </mc:Choice>
        <mc:Fallback xmlns="">
          <p:pic>
            <p:nvPicPr>
              <p:cNvPr id="371" name="Freihand 370">
                <a:extLst>
                  <a:ext uri="{FF2B5EF4-FFF2-40B4-BE49-F238E27FC236}">
                    <a16:creationId xmlns:a16="http://schemas.microsoft.com/office/drawing/2014/main" id="{A240B696-DCFE-4A15-E147-3B6A0A3E3261}"/>
                  </a:ext>
                </a:extLst>
              </p:cNvPr>
              <p:cNvPicPr/>
              <p:nvPr/>
            </p:nvPicPr>
            <p:blipFill>
              <a:blip r:embed="rId542"/>
              <a:stretch>
                <a:fillRect/>
              </a:stretch>
            </p:blipFill>
            <p:spPr>
              <a:xfrm>
                <a:off x="1086775" y="1357004"/>
                <a:ext cx="84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72" name="Freihand 371">
                <a:extLst>
                  <a:ext uri="{FF2B5EF4-FFF2-40B4-BE49-F238E27FC236}">
                    <a16:creationId xmlns:a16="http://schemas.microsoft.com/office/drawing/2014/main" id="{27478527-AFFB-CD27-0FA8-A749D9044275}"/>
                  </a:ext>
                </a:extLst>
              </p14:cNvPr>
              <p14:cNvContentPartPr/>
              <p14:nvPr/>
            </p14:nvContentPartPr>
            <p14:xfrm>
              <a:off x="1194415" y="1263044"/>
              <a:ext cx="102600" cy="153360"/>
            </p14:xfrm>
          </p:contentPart>
        </mc:Choice>
        <mc:Fallback xmlns="">
          <p:pic>
            <p:nvPicPr>
              <p:cNvPr id="372" name="Freihand 371">
                <a:extLst>
                  <a:ext uri="{FF2B5EF4-FFF2-40B4-BE49-F238E27FC236}">
                    <a16:creationId xmlns:a16="http://schemas.microsoft.com/office/drawing/2014/main" id="{27478527-AFFB-CD27-0FA8-A749D9044275}"/>
                  </a:ext>
                </a:extLst>
              </p:cNvPr>
              <p:cNvPicPr/>
              <p:nvPr/>
            </p:nvPicPr>
            <p:blipFill>
              <a:blip r:embed="rId544"/>
              <a:stretch>
                <a:fillRect/>
              </a:stretch>
            </p:blipFill>
            <p:spPr>
              <a:xfrm>
                <a:off x="1190095" y="1258724"/>
                <a:ext cx="111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73" name="Freihand 372">
                <a:extLst>
                  <a:ext uri="{FF2B5EF4-FFF2-40B4-BE49-F238E27FC236}">
                    <a16:creationId xmlns:a16="http://schemas.microsoft.com/office/drawing/2014/main" id="{B99B4B76-7708-641D-6AB7-3863BCE36530}"/>
                  </a:ext>
                </a:extLst>
              </p14:cNvPr>
              <p14:cNvContentPartPr/>
              <p14:nvPr/>
            </p14:nvContentPartPr>
            <p14:xfrm>
              <a:off x="1317895" y="1221644"/>
              <a:ext cx="74520" cy="174240"/>
            </p14:xfrm>
          </p:contentPart>
        </mc:Choice>
        <mc:Fallback xmlns="">
          <p:pic>
            <p:nvPicPr>
              <p:cNvPr id="373" name="Freihand 372">
                <a:extLst>
                  <a:ext uri="{FF2B5EF4-FFF2-40B4-BE49-F238E27FC236}">
                    <a16:creationId xmlns:a16="http://schemas.microsoft.com/office/drawing/2014/main" id="{B99B4B76-7708-641D-6AB7-3863BCE36530}"/>
                  </a:ext>
                </a:extLst>
              </p:cNvPr>
              <p:cNvPicPr/>
              <p:nvPr/>
            </p:nvPicPr>
            <p:blipFill>
              <a:blip r:embed="rId546"/>
              <a:stretch>
                <a:fillRect/>
              </a:stretch>
            </p:blipFill>
            <p:spPr>
              <a:xfrm>
                <a:off x="1313575" y="1217324"/>
                <a:ext cx="83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76" name="Freihand 375">
                <a:extLst>
                  <a:ext uri="{FF2B5EF4-FFF2-40B4-BE49-F238E27FC236}">
                    <a16:creationId xmlns:a16="http://schemas.microsoft.com/office/drawing/2014/main" id="{F2DADF2C-DA51-895C-FFA4-C93467697EAC}"/>
                  </a:ext>
                </a:extLst>
              </p14:cNvPr>
              <p14:cNvContentPartPr/>
              <p14:nvPr/>
            </p14:nvContentPartPr>
            <p14:xfrm>
              <a:off x="1316095" y="1114004"/>
              <a:ext cx="113760" cy="217440"/>
            </p14:xfrm>
          </p:contentPart>
        </mc:Choice>
        <mc:Fallback xmlns="">
          <p:pic>
            <p:nvPicPr>
              <p:cNvPr id="376" name="Freihand 375">
                <a:extLst>
                  <a:ext uri="{FF2B5EF4-FFF2-40B4-BE49-F238E27FC236}">
                    <a16:creationId xmlns:a16="http://schemas.microsoft.com/office/drawing/2014/main" id="{F2DADF2C-DA51-895C-FFA4-C93467697EAC}"/>
                  </a:ext>
                </a:extLst>
              </p:cNvPr>
              <p:cNvPicPr/>
              <p:nvPr/>
            </p:nvPicPr>
            <p:blipFill>
              <a:blip r:embed="rId548"/>
              <a:stretch>
                <a:fillRect/>
              </a:stretch>
            </p:blipFill>
            <p:spPr>
              <a:xfrm>
                <a:off x="1311775" y="1109684"/>
                <a:ext cx="122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77" name="Freihand 376">
                <a:extLst>
                  <a:ext uri="{FF2B5EF4-FFF2-40B4-BE49-F238E27FC236}">
                    <a16:creationId xmlns:a16="http://schemas.microsoft.com/office/drawing/2014/main" id="{0596F9E0-43F5-27A6-1546-055B63238105}"/>
                  </a:ext>
                </a:extLst>
              </p14:cNvPr>
              <p14:cNvContentPartPr/>
              <p14:nvPr/>
            </p14:nvContentPartPr>
            <p14:xfrm>
              <a:off x="1428775" y="973964"/>
              <a:ext cx="187200" cy="283320"/>
            </p14:xfrm>
          </p:contentPart>
        </mc:Choice>
        <mc:Fallback xmlns="">
          <p:pic>
            <p:nvPicPr>
              <p:cNvPr id="377" name="Freihand 376">
                <a:extLst>
                  <a:ext uri="{FF2B5EF4-FFF2-40B4-BE49-F238E27FC236}">
                    <a16:creationId xmlns:a16="http://schemas.microsoft.com/office/drawing/2014/main" id="{0596F9E0-43F5-27A6-1546-055B63238105}"/>
                  </a:ext>
                </a:extLst>
              </p:cNvPr>
              <p:cNvPicPr/>
              <p:nvPr/>
            </p:nvPicPr>
            <p:blipFill>
              <a:blip r:embed="rId550"/>
              <a:stretch>
                <a:fillRect/>
              </a:stretch>
            </p:blipFill>
            <p:spPr>
              <a:xfrm>
                <a:off x="1424455" y="969644"/>
                <a:ext cx="195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78" name="Freihand 377">
                <a:extLst>
                  <a:ext uri="{FF2B5EF4-FFF2-40B4-BE49-F238E27FC236}">
                    <a16:creationId xmlns:a16="http://schemas.microsoft.com/office/drawing/2014/main" id="{2A6AFB8A-9458-BB38-B8E3-512424CB7738}"/>
                  </a:ext>
                </a:extLst>
              </p14:cNvPr>
              <p14:cNvContentPartPr/>
              <p14:nvPr/>
            </p14:nvContentPartPr>
            <p14:xfrm>
              <a:off x="1742695" y="878564"/>
              <a:ext cx="96120" cy="213480"/>
            </p14:xfrm>
          </p:contentPart>
        </mc:Choice>
        <mc:Fallback xmlns="">
          <p:pic>
            <p:nvPicPr>
              <p:cNvPr id="378" name="Freihand 377">
                <a:extLst>
                  <a:ext uri="{FF2B5EF4-FFF2-40B4-BE49-F238E27FC236}">
                    <a16:creationId xmlns:a16="http://schemas.microsoft.com/office/drawing/2014/main" id="{2A6AFB8A-9458-BB38-B8E3-512424CB7738}"/>
                  </a:ext>
                </a:extLst>
              </p:cNvPr>
              <p:cNvPicPr/>
              <p:nvPr/>
            </p:nvPicPr>
            <p:blipFill>
              <a:blip r:embed="rId552"/>
              <a:stretch>
                <a:fillRect/>
              </a:stretch>
            </p:blipFill>
            <p:spPr>
              <a:xfrm>
                <a:off x="1738375" y="874244"/>
                <a:ext cx="104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79" name="Freihand 378">
                <a:extLst>
                  <a:ext uri="{FF2B5EF4-FFF2-40B4-BE49-F238E27FC236}">
                    <a16:creationId xmlns:a16="http://schemas.microsoft.com/office/drawing/2014/main" id="{0B4EF360-32C2-EBEE-4F10-658D720DF9DD}"/>
                  </a:ext>
                </a:extLst>
              </p14:cNvPr>
              <p14:cNvContentPartPr/>
              <p14:nvPr/>
            </p14:nvContentPartPr>
            <p14:xfrm>
              <a:off x="1868335" y="874964"/>
              <a:ext cx="90360" cy="104040"/>
            </p14:xfrm>
          </p:contentPart>
        </mc:Choice>
        <mc:Fallback xmlns="">
          <p:pic>
            <p:nvPicPr>
              <p:cNvPr id="379" name="Freihand 378">
                <a:extLst>
                  <a:ext uri="{FF2B5EF4-FFF2-40B4-BE49-F238E27FC236}">
                    <a16:creationId xmlns:a16="http://schemas.microsoft.com/office/drawing/2014/main" id="{0B4EF360-32C2-EBEE-4F10-658D720DF9DD}"/>
                  </a:ext>
                </a:extLst>
              </p:cNvPr>
              <p:cNvPicPr/>
              <p:nvPr/>
            </p:nvPicPr>
            <p:blipFill>
              <a:blip r:embed="rId554"/>
              <a:stretch>
                <a:fillRect/>
              </a:stretch>
            </p:blipFill>
            <p:spPr>
              <a:xfrm>
                <a:off x="1864015" y="870644"/>
                <a:ext cx="99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80" name="Freihand 379">
                <a:extLst>
                  <a:ext uri="{FF2B5EF4-FFF2-40B4-BE49-F238E27FC236}">
                    <a16:creationId xmlns:a16="http://schemas.microsoft.com/office/drawing/2014/main" id="{D8120F2E-1ADB-9965-4AFD-18AF12D51773}"/>
                  </a:ext>
                </a:extLst>
              </p14:cNvPr>
              <p14:cNvContentPartPr/>
              <p14:nvPr/>
            </p14:nvContentPartPr>
            <p14:xfrm>
              <a:off x="2020255" y="743564"/>
              <a:ext cx="209160" cy="136800"/>
            </p14:xfrm>
          </p:contentPart>
        </mc:Choice>
        <mc:Fallback xmlns="">
          <p:pic>
            <p:nvPicPr>
              <p:cNvPr id="380" name="Freihand 379">
                <a:extLst>
                  <a:ext uri="{FF2B5EF4-FFF2-40B4-BE49-F238E27FC236}">
                    <a16:creationId xmlns:a16="http://schemas.microsoft.com/office/drawing/2014/main" id="{D8120F2E-1ADB-9965-4AFD-18AF12D51773}"/>
                  </a:ext>
                </a:extLst>
              </p:cNvPr>
              <p:cNvPicPr/>
              <p:nvPr/>
            </p:nvPicPr>
            <p:blipFill>
              <a:blip r:embed="rId556"/>
              <a:stretch>
                <a:fillRect/>
              </a:stretch>
            </p:blipFill>
            <p:spPr>
              <a:xfrm>
                <a:off x="2015935" y="739244"/>
                <a:ext cx="217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1" name="Freihand 380">
                <a:extLst>
                  <a:ext uri="{FF2B5EF4-FFF2-40B4-BE49-F238E27FC236}">
                    <a16:creationId xmlns:a16="http://schemas.microsoft.com/office/drawing/2014/main" id="{31D03EBE-1607-5D26-827C-7B9D1E420930}"/>
                  </a:ext>
                </a:extLst>
              </p14:cNvPr>
              <p14:cNvContentPartPr/>
              <p14:nvPr/>
            </p14:nvContentPartPr>
            <p14:xfrm>
              <a:off x="1495735" y="1346924"/>
              <a:ext cx="131040" cy="222840"/>
            </p14:xfrm>
          </p:contentPart>
        </mc:Choice>
        <mc:Fallback xmlns="">
          <p:pic>
            <p:nvPicPr>
              <p:cNvPr id="381" name="Freihand 380">
                <a:extLst>
                  <a:ext uri="{FF2B5EF4-FFF2-40B4-BE49-F238E27FC236}">
                    <a16:creationId xmlns:a16="http://schemas.microsoft.com/office/drawing/2014/main" id="{31D03EBE-1607-5D26-827C-7B9D1E420930}"/>
                  </a:ext>
                </a:extLst>
              </p:cNvPr>
              <p:cNvPicPr/>
              <p:nvPr/>
            </p:nvPicPr>
            <p:blipFill>
              <a:blip r:embed="rId558"/>
              <a:stretch>
                <a:fillRect/>
              </a:stretch>
            </p:blipFill>
            <p:spPr>
              <a:xfrm>
                <a:off x="1491415" y="1342604"/>
                <a:ext cx="1396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82" name="Freihand 381">
                <a:extLst>
                  <a:ext uri="{FF2B5EF4-FFF2-40B4-BE49-F238E27FC236}">
                    <a16:creationId xmlns:a16="http://schemas.microsoft.com/office/drawing/2014/main" id="{FEAE74A7-7A09-5BFA-31AC-E956E21D4173}"/>
                  </a:ext>
                </a:extLst>
              </p14:cNvPr>
              <p14:cNvContentPartPr/>
              <p14:nvPr/>
            </p14:nvContentPartPr>
            <p14:xfrm>
              <a:off x="1633255" y="1362044"/>
              <a:ext cx="87840" cy="109800"/>
            </p14:xfrm>
          </p:contentPart>
        </mc:Choice>
        <mc:Fallback xmlns="">
          <p:pic>
            <p:nvPicPr>
              <p:cNvPr id="382" name="Freihand 381">
                <a:extLst>
                  <a:ext uri="{FF2B5EF4-FFF2-40B4-BE49-F238E27FC236}">
                    <a16:creationId xmlns:a16="http://schemas.microsoft.com/office/drawing/2014/main" id="{FEAE74A7-7A09-5BFA-31AC-E956E21D4173}"/>
                  </a:ext>
                </a:extLst>
              </p:cNvPr>
              <p:cNvPicPr/>
              <p:nvPr/>
            </p:nvPicPr>
            <p:blipFill>
              <a:blip r:embed="rId560"/>
              <a:stretch>
                <a:fillRect/>
              </a:stretch>
            </p:blipFill>
            <p:spPr>
              <a:xfrm>
                <a:off x="1628935" y="1357724"/>
                <a:ext cx="96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83" name="Freihand 382">
                <a:extLst>
                  <a:ext uri="{FF2B5EF4-FFF2-40B4-BE49-F238E27FC236}">
                    <a16:creationId xmlns:a16="http://schemas.microsoft.com/office/drawing/2014/main" id="{5FB9A901-D688-43D1-AE95-A6DDBE0BC5C5}"/>
                  </a:ext>
                </a:extLst>
              </p14:cNvPr>
              <p14:cNvContentPartPr/>
              <p14:nvPr/>
            </p14:nvContentPartPr>
            <p14:xfrm>
              <a:off x="1742695" y="1263404"/>
              <a:ext cx="86760" cy="285120"/>
            </p14:xfrm>
          </p:contentPart>
        </mc:Choice>
        <mc:Fallback xmlns="">
          <p:pic>
            <p:nvPicPr>
              <p:cNvPr id="383" name="Freihand 382">
                <a:extLst>
                  <a:ext uri="{FF2B5EF4-FFF2-40B4-BE49-F238E27FC236}">
                    <a16:creationId xmlns:a16="http://schemas.microsoft.com/office/drawing/2014/main" id="{5FB9A901-D688-43D1-AE95-A6DDBE0BC5C5}"/>
                  </a:ext>
                </a:extLst>
              </p:cNvPr>
              <p:cNvPicPr/>
              <p:nvPr/>
            </p:nvPicPr>
            <p:blipFill>
              <a:blip r:embed="rId562"/>
              <a:stretch>
                <a:fillRect/>
              </a:stretch>
            </p:blipFill>
            <p:spPr>
              <a:xfrm>
                <a:off x="1738375" y="1259084"/>
                <a:ext cx="95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85" name="Freihand 384">
                <a:extLst>
                  <a:ext uri="{FF2B5EF4-FFF2-40B4-BE49-F238E27FC236}">
                    <a16:creationId xmlns:a16="http://schemas.microsoft.com/office/drawing/2014/main" id="{40071F25-93FE-6A98-DD33-8A6018F868C9}"/>
                  </a:ext>
                </a:extLst>
              </p14:cNvPr>
              <p14:cNvContentPartPr/>
              <p14:nvPr/>
            </p14:nvContentPartPr>
            <p14:xfrm>
              <a:off x="1978855" y="1015364"/>
              <a:ext cx="295920" cy="240120"/>
            </p14:xfrm>
          </p:contentPart>
        </mc:Choice>
        <mc:Fallback xmlns="">
          <p:pic>
            <p:nvPicPr>
              <p:cNvPr id="385" name="Freihand 384">
                <a:extLst>
                  <a:ext uri="{FF2B5EF4-FFF2-40B4-BE49-F238E27FC236}">
                    <a16:creationId xmlns:a16="http://schemas.microsoft.com/office/drawing/2014/main" id="{40071F25-93FE-6A98-DD33-8A6018F868C9}"/>
                  </a:ext>
                </a:extLst>
              </p:cNvPr>
              <p:cNvPicPr/>
              <p:nvPr/>
            </p:nvPicPr>
            <p:blipFill>
              <a:blip r:embed="rId564"/>
              <a:stretch>
                <a:fillRect/>
              </a:stretch>
            </p:blipFill>
            <p:spPr>
              <a:xfrm>
                <a:off x="1974535" y="1011044"/>
                <a:ext cx="304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86" name="Freihand 385">
                <a:extLst>
                  <a:ext uri="{FF2B5EF4-FFF2-40B4-BE49-F238E27FC236}">
                    <a16:creationId xmlns:a16="http://schemas.microsoft.com/office/drawing/2014/main" id="{D090B1E0-9252-7D45-9AAA-DE99D95CCB54}"/>
                  </a:ext>
                </a:extLst>
              </p14:cNvPr>
              <p14:cNvContentPartPr/>
              <p14:nvPr/>
            </p14:nvContentPartPr>
            <p14:xfrm>
              <a:off x="2314375" y="781364"/>
              <a:ext cx="149400" cy="238320"/>
            </p14:xfrm>
          </p:contentPart>
        </mc:Choice>
        <mc:Fallback xmlns="">
          <p:pic>
            <p:nvPicPr>
              <p:cNvPr id="386" name="Freihand 385">
                <a:extLst>
                  <a:ext uri="{FF2B5EF4-FFF2-40B4-BE49-F238E27FC236}">
                    <a16:creationId xmlns:a16="http://schemas.microsoft.com/office/drawing/2014/main" id="{D090B1E0-9252-7D45-9AAA-DE99D95CCB54}"/>
                  </a:ext>
                </a:extLst>
              </p:cNvPr>
              <p:cNvPicPr/>
              <p:nvPr/>
            </p:nvPicPr>
            <p:blipFill>
              <a:blip r:embed="rId566"/>
              <a:stretch>
                <a:fillRect/>
              </a:stretch>
            </p:blipFill>
            <p:spPr>
              <a:xfrm>
                <a:off x="2310055" y="777044"/>
                <a:ext cx="1580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88" name="Freihand 387">
                <a:extLst>
                  <a:ext uri="{FF2B5EF4-FFF2-40B4-BE49-F238E27FC236}">
                    <a16:creationId xmlns:a16="http://schemas.microsoft.com/office/drawing/2014/main" id="{1169BD23-3142-CBC4-3A22-23F197909D05}"/>
                  </a:ext>
                </a:extLst>
              </p14:cNvPr>
              <p14:cNvContentPartPr/>
              <p14:nvPr/>
            </p14:nvContentPartPr>
            <p14:xfrm>
              <a:off x="1679335" y="1594964"/>
              <a:ext cx="99000" cy="162360"/>
            </p14:xfrm>
          </p:contentPart>
        </mc:Choice>
        <mc:Fallback xmlns="">
          <p:pic>
            <p:nvPicPr>
              <p:cNvPr id="388" name="Freihand 387">
                <a:extLst>
                  <a:ext uri="{FF2B5EF4-FFF2-40B4-BE49-F238E27FC236}">
                    <a16:creationId xmlns:a16="http://schemas.microsoft.com/office/drawing/2014/main" id="{1169BD23-3142-CBC4-3A22-23F197909D05}"/>
                  </a:ext>
                </a:extLst>
              </p:cNvPr>
              <p:cNvPicPr/>
              <p:nvPr/>
            </p:nvPicPr>
            <p:blipFill>
              <a:blip r:embed="rId568"/>
              <a:stretch>
                <a:fillRect/>
              </a:stretch>
            </p:blipFill>
            <p:spPr>
              <a:xfrm>
                <a:off x="1675015" y="1590644"/>
                <a:ext cx="107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89" name="Freihand 388">
                <a:extLst>
                  <a:ext uri="{FF2B5EF4-FFF2-40B4-BE49-F238E27FC236}">
                    <a16:creationId xmlns:a16="http://schemas.microsoft.com/office/drawing/2014/main" id="{0331561C-EAB1-AAD3-1926-27300C441B74}"/>
                  </a:ext>
                </a:extLst>
              </p14:cNvPr>
              <p14:cNvContentPartPr/>
              <p14:nvPr/>
            </p14:nvContentPartPr>
            <p14:xfrm>
              <a:off x="1786615" y="1572644"/>
              <a:ext cx="144000" cy="103320"/>
            </p14:xfrm>
          </p:contentPart>
        </mc:Choice>
        <mc:Fallback xmlns="">
          <p:pic>
            <p:nvPicPr>
              <p:cNvPr id="389" name="Freihand 388">
                <a:extLst>
                  <a:ext uri="{FF2B5EF4-FFF2-40B4-BE49-F238E27FC236}">
                    <a16:creationId xmlns:a16="http://schemas.microsoft.com/office/drawing/2014/main" id="{0331561C-EAB1-AAD3-1926-27300C441B74}"/>
                  </a:ext>
                </a:extLst>
              </p:cNvPr>
              <p:cNvPicPr/>
              <p:nvPr/>
            </p:nvPicPr>
            <p:blipFill>
              <a:blip r:embed="rId570"/>
              <a:stretch>
                <a:fillRect/>
              </a:stretch>
            </p:blipFill>
            <p:spPr>
              <a:xfrm>
                <a:off x="1782295" y="1568324"/>
                <a:ext cx="152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0" name="Freihand 389">
                <a:extLst>
                  <a:ext uri="{FF2B5EF4-FFF2-40B4-BE49-F238E27FC236}">
                    <a16:creationId xmlns:a16="http://schemas.microsoft.com/office/drawing/2014/main" id="{0F44B935-34F0-55B3-CAEE-16381DD5D13F}"/>
                  </a:ext>
                </a:extLst>
              </p14:cNvPr>
              <p14:cNvContentPartPr/>
              <p14:nvPr/>
            </p14:nvContentPartPr>
            <p14:xfrm>
              <a:off x="2028895" y="1311284"/>
              <a:ext cx="241560" cy="347040"/>
            </p14:xfrm>
          </p:contentPart>
        </mc:Choice>
        <mc:Fallback xmlns="">
          <p:pic>
            <p:nvPicPr>
              <p:cNvPr id="390" name="Freihand 389">
                <a:extLst>
                  <a:ext uri="{FF2B5EF4-FFF2-40B4-BE49-F238E27FC236}">
                    <a16:creationId xmlns:a16="http://schemas.microsoft.com/office/drawing/2014/main" id="{0F44B935-34F0-55B3-CAEE-16381DD5D13F}"/>
                  </a:ext>
                </a:extLst>
              </p:cNvPr>
              <p:cNvPicPr/>
              <p:nvPr/>
            </p:nvPicPr>
            <p:blipFill>
              <a:blip r:embed="rId572"/>
              <a:stretch>
                <a:fillRect/>
              </a:stretch>
            </p:blipFill>
            <p:spPr>
              <a:xfrm>
                <a:off x="2024575" y="1306964"/>
                <a:ext cx="2502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91" name="Freihand 390">
                <a:extLst>
                  <a:ext uri="{FF2B5EF4-FFF2-40B4-BE49-F238E27FC236}">
                    <a16:creationId xmlns:a16="http://schemas.microsoft.com/office/drawing/2014/main" id="{47FB1E33-7BB4-2871-6074-4F3A0129A3A2}"/>
                  </a:ext>
                </a:extLst>
              </p14:cNvPr>
              <p14:cNvContentPartPr/>
              <p14:nvPr/>
            </p14:nvContentPartPr>
            <p14:xfrm>
              <a:off x="2238775" y="1264844"/>
              <a:ext cx="27720" cy="30960"/>
            </p14:xfrm>
          </p:contentPart>
        </mc:Choice>
        <mc:Fallback xmlns="">
          <p:pic>
            <p:nvPicPr>
              <p:cNvPr id="391" name="Freihand 390">
                <a:extLst>
                  <a:ext uri="{FF2B5EF4-FFF2-40B4-BE49-F238E27FC236}">
                    <a16:creationId xmlns:a16="http://schemas.microsoft.com/office/drawing/2014/main" id="{47FB1E33-7BB4-2871-6074-4F3A0129A3A2}"/>
                  </a:ext>
                </a:extLst>
              </p:cNvPr>
              <p:cNvPicPr/>
              <p:nvPr/>
            </p:nvPicPr>
            <p:blipFill>
              <a:blip r:embed="rId574"/>
              <a:stretch>
                <a:fillRect/>
              </a:stretch>
            </p:blipFill>
            <p:spPr>
              <a:xfrm>
                <a:off x="2234455" y="1260524"/>
                <a:ext cx="36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2" name="Freihand 391">
                <a:extLst>
                  <a:ext uri="{FF2B5EF4-FFF2-40B4-BE49-F238E27FC236}">
                    <a16:creationId xmlns:a16="http://schemas.microsoft.com/office/drawing/2014/main" id="{5DBF3EED-8B2F-C9FD-0F81-11A1DFE3F439}"/>
                  </a:ext>
                </a:extLst>
              </p14:cNvPr>
              <p14:cNvContentPartPr/>
              <p14:nvPr/>
            </p14:nvContentPartPr>
            <p14:xfrm>
              <a:off x="2291335" y="1165124"/>
              <a:ext cx="97200" cy="204480"/>
            </p14:xfrm>
          </p:contentPart>
        </mc:Choice>
        <mc:Fallback xmlns="">
          <p:pic>
            <p:nvPicPr>
              <p:cNvPr id="392" name="Freihand 391">
                <a:extLst>
                  <a:ext uri="{FF2B5EF4-FFF2-40B4-BE49-F238E27FC236}">
                    <a16:creationId xmlns:a16="http://schemas.microsoft.com/office/drawing/2014/main" id="{5DBF3EED-8B2F-C9FD-0F81-11A1DFE3F439}"/>
                  </a:ext>
                </a:extLst>
              </p:cNvPr>
              <p:cNvPicPr/>
              <p:nvPr/>
            </p:nvPicPr>
            <p:blipFill>
              <a:blip r:embed="rId576"/>
              <a:stretch>
                <a:fillRect/>
              </a:stretch>
            </p:blipFill>
            <p:spPr>
              <a:xfrm>
                <a:off x="2287015" y="1160804"/>
                <a:ext cx="105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3" name="Freihand 392">
                <a:extLst>
                  <a:ext uri="{FF2B5EF4-FFF2-40B4-BE49-F238E27FC236}">
                    <a16:creationId xmlns:a16="http://schemas.microsoft.com/office/drawing/2014/main" id="{2D20DCCB-8710-63EE-9593-35E06F985EC1}"/>
                  </a:ext>
                </a:extLst>
              </p14:cNvPr>
              <p14:cNvContentPartPr/>
              <p14:nvPr/>
            </p14:nvContentPartPr>
            <p14:xfrm>
              <a:off x="2445415" y="967124"/>
              <a:ext cx="291960" cy="397080"/>
            </p14:xfrm>
          </p:contentPart>
        </mc:Choice>
        <mc:Fallback xmlns="">
          <p:pic>
            <p:nvPicPr>
              <p:cNvPr id="393" name="Freihand 392">
                <a:extLst>
                  <a:ext uri="{FF2B5EF4-FFF2-40B4-BE49-F238E27FC236}">
                    <a16:creationId xmlns:a16="http://schemas.microsoft.com/office/drawing/2014/main" id="{2D20DCCB-8710-63EE-9593-35E06F985EC1}"/>
                  </a:ext>
                </a:extLst>
              </p:cNvPr>
              <p:cNvPicPr/>
              <p:nvPr/>
            </p:nvPicPr>
            <p:blipFill>
              <a:blip r:embed="rId578"/>
              <a:stretch>
                <a:fillRect/>
              </a:stretch>
            </p:blipFill>
            <p:spPr>
              <a:xfrm>
                <a:off x="2441095" y="962804"/>
                <a:ext cx="30060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4" name="Freihand 393">
                <a:extLst>
                  <a:ext uri="{FF2B5EF4-FFF2-40B4-BE49-F238E27FC236}">
                    <a16:creationId xmlns:a16="http://schemas.microsoft.com/office/drawing/2014/main" id="{1B2F7090-4EF7-6E78-72F5-9B9767AD3E5A}"/>
                  </a:ext>
                </a:extLst>
              </p14:cNvPr>
              <p14:cNvContentPartPr/>
              <p14:nvPr/>
            </p14:nvContentPartPr>
            <p14:xfrm>
              <a:off x="2687695" y="900164"/>
              <a:ext cx="39960" cy="17280"/>
            </p14:xfrm>
          </p:contentPart>
        </mc:Choice>
        <mc:Fallback xmlns="">
          <p:pic>
            <p:nvPicPr>
              <p:cNvPr id="394" name="Freihand 393">
                <a:extLst>
                  <a:ext uri="{FF2B5EF4-FFF2-40B4-BE49-F238E27FC236}">
                    <a16:creationId xmlns:a16="http://schemas.microsoft.com/office/drawing/2014/main" id="{1B2F7090-4EF7-6E78-72F5-9B9767AD3E5A}"/>
                  </a:ext>
                </a:extLst>
              </p:cNvPr>
              <p:cNvPicPr/>
              <p:nvPr/>
            </p:nvPicPr>
            <p:blipFill>
              <a:blip r:embed="rId580"/>
              <a:stretch>
                <a:fillRect/>
              </a:stretch>
            </p:blipFill>
            <p:spPr>
              <a:xfrm>
                <a:off x="2683375" y="895844"/>
                <a:ext cx="48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95" name="Freihand 394">
                <a:extLst>
                  <a:ext uri="{FF2B5EF4-FFF2-40B4-BE49-F238E27FC236}">
                    <a16:creationId xmlns:a16="http://schemas.microsoft.com/office/drawing/2014/main" id="{1B1EBB91-FA8A-84A6-C419-36D787CC2A4B}"/>
                  </a:ext>
                </a:extLst>
              </p14:cNvPr>
              <p14:cNvContentPartPr/>
              <p14:nvPr/>
            </p14:nvContentPartPr>
            <p14:xfrm>
              <a:off x="2754295" y="712604"/>
              <a:ext cx="446040" cy="289080"/>
            </p14:xfrm>
          </p:contentPart>
        </mc:Choice>
        <mc:Fallback xmlns="">
          <p:pic>
            <p:nvPicPr>
              <p:cNvPr id="395" name="Freihand 394">
                <a:extLst>
                  <a:ext uri="{FF2B5EF4-FFF2-40B4-BE49-F238E27FC236}">
                    <a16:creationId xmlns:a16="http://schemas.microsoft.com/office/drawing/2014/main" id="{1B1EBB91-FA8A-84A6-C419-36D787CC2A4B}"/>
                  </a:ext>
                </a:extLst>
              </p:cNvPr>
              <p:cNvPicPr/>
              <p:nvPr/>
            </p:nvPicPr>
            <p:blipFill>
              <a:blip r:embed="rId582"/>
              <a:stretch>
                <a:fillRect/>
              </a:stretch>
            </p:blipFill>
            <p:spPr>
              <a:xfrm>
                <a:off x="2749975" y="708284"/>
                <a:ext cx="4546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96" name="Freihand 395">
                <a:extLst>
                  <a:ext uri="{FF2B5EF4-FFF2-40B4-BE49-F238E27FC236}">
                    <a16:creationId xmlns:a16="http://schemas.microsoft.com/office/drawing/2014/main" id="{F96B017E-5CCC-8408-364A-BF185DF3BF22}"/>
                  </a:ext>
                </a:extLst>
              </p14:cNvPr>
              <p14:cNvContentPartPr/>
              <p14:nvPr/>
            </p14:nvContentPartPr>
            <p14:xfrm>
              <a:off x="1806775" y="1778204"/>
              <a:ext cx="134640" cy="249120"/>
            </p14:xfrm>
          </p:contentPart>
        </mc:Choice>
        <mc:Fallback xmlns="">
          <p:pic>
            <p:nvPicPr>
              <p:cNvPr id="396" name="Freihand 395">
                <a:extLst>
                  <a:ext uri="{FF2B5EF4-FFF2-40B4-BE49-F238E27FC236}">
                    <a16:creationId xmlns:a16="http://schemas.microsoft.com/office/drawing/2014/main" id="{F96B017E-5CCC-8408-364A-BF185DF3BF22}"/>
                  </a:ext>
                </a:extLst>
              </p:cNvPr>
              <p:cNvPicPr/>
              <p:nvPr/>
            </p:nvPicPr>
            <p:blipFill>
              <a:blip r:embed="rId584"/>
              <a:stretch>
                <a:fillRect/>
              </a:stretch>
            </p:blipFill>
            <p:spPr>
              <a:xfrm>
                <a:off x="1802455" y="1773884"/>
                <a:ext cx="1432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97" name="Freihand 396">
                <a:extLst>
                  <a:ext uri="{FF2B5EF4-FFF2-40B4-BE49-F238E27FC236}">
                    <a16:creationId xmlns:a16="http://schemas.microsoft.com/office/drawing/2014/main" id="{76114E7D-895F-5799-3165-B6BD591E26D7}"/>
                  </a:ext>
                </a:extLst>
              </p14:cNvPr>
              <p14:cNvContentPartPr/>
              <p14:nvPr/>
            </p14:nvContentPartPr>
            <p14:xfrm>
              <a:off x="1989295" y="1738604"/>
              <a:ext cx="255960" cy="174960"/>
            </p14:xfrm>
          </p:contentPart>
        </mc:Choice>
        <mc:Fallback xmlns="">
          <p:pic>
            <p:nvPicPr>
              <p:cNvPr id="397" name="Freihand 396">
                <a:extLst>
                  <a:ext uri="{FF2B5EF4-FFF2-40B4-BE49-F238E27FC236}">
                    <a16:creationId xmlns:a16="http://schemas.microsoft.com/office/drawing/2014/main" id="{76114E7D-895F-5799-3165-B6BD591E26D7}"/>
                  </a:ext>
                </a:extLst>
              </p:cNvPr>
              <p:cNvPicPr/>
              <p:nvPr/>
            </p:nvPicPr>
            <p:blipFill>
              <a:blip r:embed="rId586"/>
              <a:stretch>
                <a:fillRect/>
              </a:stretch>
            </p:blipFill>
            <p:spPr>
              <a:xfrm>
                <a:off x="1984975" y="1734284"/>
                <a:ext cx="264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98" name="Freihand 397">
                <a:extLst>
                  <a:ext uri="{FF2B5EF4-FFF2-40B4-BE49-F238E27FC236}">
                    <a16:creationId xmlns:a16="http://schemas.microsoft.com/office/drawing/2014/main" id="{871A4270-3F79-60D7-BF1C-30BC766151EC}"/>
                  </a:ext>
                </a:extLst>
              </p14:cNvPr>
              <p14:cNvContentPartPr/>
              <p14:nvPr/>
            </p14:nvContentPartPr>
            <p14:xfrm>
              <a:off x="2287735" y="1591724"/>
              <a:ext cx="161280" cy="140760"/>
            </p14:xfrm>
          </p:contentPart>
        </mc:Choice>
        <mc:Fallback xmlns="">
          <p:pic>
            <p:nvPicPr>
              <p:cNvPr id="398" name="Freihand 397">
                <a:extLst>
                  <a:ext uri="{FF2B5EF4-FFF2-40B4-BE49-F238E27FC236}">
                    <a16:creationId xmlns:a16="http://schemas.microsoft.com/office/drawing/2014/main" id="{871A4270-3F79-60D7-BF1C-30BC766151EC}"/>
                  </a:ext>
                </a:extLst>
              </p:cNvPr>
              <p:cNvPicPr/>
              <p:nvPr/>
            </p:nvPicPr>
            <p:blipFill>
              <a:blip r:embed="rId588"/>
              <a:stretch>
                <a:fillRect/>
              </a:stretch>
            </p:blipFill>
            <p:spPr>
              <a:xfrm>
                <a:off x="2283415" y="1587404"/>
                <a:ext cx="169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99" name="Freihand 398">
                <a:extLst>
                  <a:ext uri="{FF2B5EF4-FFF2-40B4-BE49-F238E27FC236}">
                    <a16:creationId xmlns:a16="http://schemas.microsoft.com/office/drawing/2014/main" id="{743BE5F6-EC4A-B378-ACD8-5E51667F9CAF}"/>
                  </a:ext>
                </a:extLst>
              </p14:cNvPr>
              <p14:cNvContentPartPr/>
              <p14:nvPr/>
            </p14:nvContentPartPr>
            <p14:xfrm>
              <a:off x="2378455" y="1519364"/>
              <a:ext cx="9000" cy="14400"/>
            </p14:xfrm>
          </p:contentPart>
        </mc:Choice>
        <mc:Fallback xmlns="">
          <p:pic>
            <p:nvPicPr>
              <p:cNvPr id="399" name="Freihand 398">
                <a:extLst>
                  <a:ext uri="{FF2B5EF4-FFF2-40B4-BE49-F238E27FC236}">
                    <a16:creationId xmlns:a16="http://schemas.microsoft.com/office/drawing/2014/main" id="{743BE5F6-EC4A-B378-ACD8-5E51667F9CAF}"/>
                  </a:ext>
                </a:extLst>
              </p:cNvPr>
              <p:cNvPicPr/>
              <p:nvPr/>
            </p:nvPicPr>
            <p:blipFill>
              <a:blip r:embed="rId590"/>
              <a:stretch>
                <a:fillRect/>
              </a:stretch>
            </p:blipFill>
            <p:spPr>
              <a:xfrm>
                <a:off x="2374135" y="1515044"/>
                <a:ext cx="17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00" name="Freihand 399">
                <a:extLst>
                  <a:ext uri="{FF2B5EF4-FFF2-40B4-BE49-F238E27FC236}">
                    <a16:creationId xmlns:a16="http://schemas.microsoft.com/office/drawing/2014/main" id="{74B204E3-EC1A-E2D5-1E7A-721FA9DB4EA2}"/>
                  </a:ext>
                </a:extLst>
              </p14:cNvPr>
              <p14:cNvContentPartPr/>
              <p14:nvPr/>
            </p14:nvContentPartPr>
            <p14:xfrm>
              <a:off x="2521015" y="1304804"/>
              <a:ext cx="178560" cy="303840"/>
            </p14:xfrm>
          </p:contentPart>
        </mc:Choice>
        <mc:Fallback xmlns="">
          <p:pic>
            <p:nvPicPr>
              <p:cNvPr id="400" name="Freihand 399">
                <a:extLst>
                  <a:ext uri="{FF2B5EF4-FFF2-40B4-BE49-F238E27FC236}">
                    <a16:creationId xmlns:a16="http://schemas.microsoft.com/office/drawing/2014/main" id="{74B204E3-EC1A-E2D5-1E7A-721FA9DB4EA2}"/>
                  </a:ext>
                </a:extLst>
              </p:cNvPr>
              <p:cNvPicPr/>
              <p:nvPr/>
            </p:nvPicPr>
            <p:blipFill>
              <a:blip r:embed="rId592"/>
              <a:stretch>
                <a:fillRect/>
              </a:stretch>
            </p:blipFill>
            <p:spPr>
              <a:xfrm>
                <a:off x="2516695" y="1300484"/>
                <a:ext cx="187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01" name="Freihand 400">
                <a:extLst>
                  <a:ext uri="{FF2B5EF4-FFF2-40B4-BE49-F238E27FC236}">
                    <a16:creationId xmlns:a16="http://schemas.microsoft.com/office/drawing/2014/main" id="{39AED7ED-69C3-BAED-5712-AED554075E7D}"/>
                  </a:ext>
                </a:extLst>
              </p14:cNvPr>
              <p14:cNvContentPartPr/>
              <p14:nvPr/>
            </p14:nvContentPartPr>
            <p14:xfrm>
              <a:off x="2718655" y="1253684"/>
              <a:ext cx="61200" cy="206640"/>
            </p14:xfrm>
          </p:contentPart>
        </mc:Choice>
        <mc:Fallback xmlns="">
          <p:pic>
            <p:nvPicPr>
              <p:cNvPr id="401" name="Freihand 400">
                <a:extLst>
                  <a:ext uri="{FF2B5EF4-FFF2-40B4-BE49-F238E27FC236}">
                    <a16:creationId xmlns:a16="http://schemas.microsoft.com/office/drawing/2014/main" id="{39AED7ED-69C3-BAED-5712-AED554075E7D}"/>
                  </a:ext>
                </a:extLst>
              </p:cNvPr>
              <p:cNvPicPr/>
              <p:nvPr/>
            </p:nvPicPr>
            <p:blipFill>
              <a:blip r:embed="rId594"/>
              <a:stretch>
                <a:fillRect/>
              </a:stretch>
            </p:blipFill>
            <p:spPr>
              <a:xfrm>
                <a:off x="2714335" y="1249364"/>
                <a:ext cx="69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02" name="Freihand 401">
                <a:extLst>
                  <a:ext uri="{FF2B5EF4-FFF2-40B4-BE49-F238E27FC236}">
                    <a16:creationId xmlns:a16="http://schemas.microsoft.com/office/drawing/2014/main" id="{A48F7198-E4AE-12E3-8DE5-FD0AD00E1146}"/>
                  </a:ext>
                </a:extLst>
              </p14:cNvPr>
              <p14:cNvContentPartPr/>
              <p14:nvPr/>
            </p14:nvContentPartPr>
            <p14:xfrm>
              <a:off x="2783815" y="1301204"/>
              <a:ext cx="59040" cy="109080"/>
            </p14:xfrm>
          </p:contentPart>
        </mc:Choice>
        <mc:Fallback xmlns="">
          <p:pic>
            <p:nvPicPr>
              <p:cNvPr id="402" name="Freihand 401">
                <a:extLst>
                  <a:ext uri="{FF2B5EF4-FFF2-40B4-BE49-F238E27FC236}">
                    <a16:creationId xmlns:a16="http://schemas.microsoft.com/office/drawing/2014/main" id="{A48F7198-E4AE-12E3-8DE5-FD0AD00E1146}"/>
                  </a:ext>
                </a:extLst>
              </p:cNvPr>
              <p:cNvPicPr/>
              <p:nvPr/>
            </p:nvPicPr>
            <p:blipFill>
              <a:blip r:embed="rId596"/>
              <a:stretch>
                <a:fillRect/>
              </a:stretch>
            </p:blipFill>
            <p:spPr>
              <a:xfrm>
                <a:off x="2779495" y="1296884"/>
                <a:ext cx="67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03" name="Freihand 402">
                <a:extLst>
                  <a:ext uri="{FF2B5EF4-FFF2-40B4-BE49-F238E27FC236}">
                    <a16:creationId xmlns:a16="http://schemas.microsoft.com/office/drawing/2014/main" id="{AC0E2D1F-11CA-D378-8057-18CD456975DD}"/>
                  </a:ext>
                </a:extLst>
              </p14:cNvPr>
              <p14:cNvContentPartPr/>
              <p14:nvPr/>
            </p14:nvContentPartPr>
            <p14:xfrm>
              <a:off x="2851135" y="1133084"/>
              <a:ext cx="178200" cy="209880"/>
            </p14:xfrm>
          </p:contentPart>
        </mc:Choice>
        <mc:Fallback xmlns="">
          <p:pic>
            <p:nvPicPr>
              <p:cNvPr id="403" name="Freihand 402">
                <a:extLst>
                  <a:ext uri="{FF2B5EF4-FFF2-40B4-BE49-F238E27FC236}">
                    <a16:creationId xmlns:a16="http://schemas.microsoft.com/office/drawing/2014/main" id="{AC0E2D1F-11CA-D378-8057-18CD456975DD}"/>
                  </a:ext>
                </a:extLst>
              </p:cNvPr>
              <p:cNvPicPr/>
              <p:nvPr/>
            </p:nvPicPr>
            <p:blipFill>
              <a:blip r:embed="rId598"/>
              <a:stretch>
                <a:fillRect/>
              </a:stretch>
            </p:blipFill>
            <p:spPr>
              <a:xfrm>
                <a:off x="2846815" y="1128764"/>
                <a:ext cx="186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05" name="Freihand 404">
                <a:extLst>
                  <a:ext uri="{FF2B5EF4-FFF2-40B4-BE49-F238E27FC236}">
                    <a16:creationId xmlns:a16="http://schemas.microsoft.com/office/drawing/2014/main" id="{AE18094F-D114-41A9-DE6E-90BB4EAB212B}"/>
                  </a:ext>
                </a:extLst>
              </p14:cNvPr>
              <p14:cNvContentPartPr/>
              <p14:nvPr/>
            </p14:nvContentPartPr>
            <p14:xfrm>
              <a:off x="2144095" y="1966124"/>
              <a:ext cx="167760" cy="155160"/>
            </p14:xfrm>
          </p:contentPart>
        </mc:Choice>
        <mc:Fallback xmlns="">
          <p:pic>
            <p:nvPicPr>
              <p:cNvPr id="405" name="Freihand 404">
                <a:extLst>
                  <a:ext uri="{FF2B5EF4-FFF2-40B4-BE49-F238E27FC236}">
                    <a16:creationId xmlns:a16="http://schemas.microsoft.com/office/drawing/2014/main" id="{AE18094F-D114-41A9-DE6E-90BB4EAB212B}"/>
                  </a:ext>
                </a:extLst>
              </p:cNvPr>
              <p:cNvPicPr/>
              <p:nvPr/>
            </p:nvPicPr>
            <p:blipFill>
              <a:blip r:embed="rId600"/>
              <a:stretch>
                <a:fillRect/>
              </a:stretch>
            </p:blipFill>
            <p:spPr>
              <a:xfrm>
                <a:off x="2139775" y="1961804"/>
                <a:ext cx="176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06" name="Freihand 405">
                <a:extLst>
                  <a:ext uri="{FF2B5EF4-FFF2-40B4-BE49-F238E27FC236}">
                    <a16:creationId xmlns:a16="http://schemas.microsoft.com/office/drawing/2014/main" id="{ECA2BC98-28A6-261B-FB10-5194C330A1AB}"/>
                  </a:ext>
                </a:extLst>
              </p14:cNvPr>
              <p14:cNvContentPartPr/>
              <p14:nvPr/>
            </p14:nvContentPartPr>
            <p14:xfrm>
              <a:off x="2339575" y="1808444"/>
              <a:ext cx="109440" cy="144000"/>
            </p14:xfrm>
          </p:contentPart>
        </mc:Choice>
        <mc:Fallback xmlns="">
          <p:pic>
            <p:nvPicPr>
              <p:cNvPr id="406" name="Freihand 405">
                <a:extLst>
                  <a:ext uri="{FF2B5EF4-FFF2-40B4-BE49-F238E27FC236}">
                    <a16:creationId xmlns:a16="http://schemas.microsoft.com/office/drawing/2014/main" id="{ECA2BC98-28A6-261B-FB10-5194C330A1AB}"/>
                  </a:ext>
                </a:extLst>
              </p:cNvPr>
              <p:cNvPicPr/>
              <p:nvPr/>
            </p:nvPicPr>
            <p:blipFill>
              <a:blip r:embed="rId602"/>
              <a:stretch>
                <a:fillRect/>
              </a:stretch>
            </p:blipFill>
            <p:spPr>
              <a:xfrm>
                <a:off x="2335255" y="1804124"/>
                <a:ext cx="118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08" name="Freihand 407">
                <a:extLst>
                  <a:ext uri="{FF2B5EF4-FFF2-40B4-BE49-F238E27FC236}">
                    <a16:creationId xmlns:a16="http://schemas.microsoft.com/office/drawing/2014/main" id="{362A549F-8ED1-348B-F80B-C90EB039051E}"/>
                  </a:ext>
                </a:extLst>
              </p14:cNvPr>
              <p14:cNvContentPartPr/>
              <p14:nvPr/>
            </p14:nvContentPartPr>
            <p14:xfrm>
              <a:off x="2509495" y="1772084"/>
              <a:ext cx="109080" cy="146160"/>
            </p14:xfrm>
          </p:contentPart>
        </mc:Choice>
        <mc:Fallback xmlns="">
          <p:pic>
            <p:nvPicPr>
              <p:cNvPr id="408" name="Freihand 407">
                <a:extLst>
                  <a:ext uri="{FF2B5EF4-FFF2-40B4-BE49-F238E27FC236}">
                    <a16:creationId xmlns:a16="http://schemas.microsoft.com/office/drawing/2014/main" id="{362A549F-8ED1-348B-F80B-C90EB039051E}"/>
                  </a:ext>
                </a:extLst>
              </p:cNvPr>
              <p:cNvPicPr/>
              <p:nvPr/>
            </p:nvPicPr>
            <p:blipFill>
              <a:blip r:embed="rId604"/>
              <a:stretch>
                <a:fillRect/>
              </a:stretch>
            </p:blipFill>
            <p:spPr>
              <a:xfrm>
                <a:off x="2505175" y="1767764"/>
                <a:ext cx="117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09" name="Freihand 408">
                <a:extLst>
                  <a:ext uri="{FF2B5EF4-FFF2-40B4-BE49-F238E27FC236}">
                    <a16:creationId xmlns:a16="http://schemas.microsoft.com/office/drawing/2014/main" id="{D6E124C3-7208-4F11-859F-2CD8936A6ECF}"/>
                  </a:ext>
                </a:extLst>
              </p14:cNvPr>
              <p14:cNvContentPartPr/>
              <p14:nvPr/>
            </p14:nvContentPartPr>
            <p14:xfrm>
              <a:off x="2656015" y="1705844"/>
              <a:ext cx="75240" cy="138960"/>
            </p14:xfrm>
          </p:contentPart>
        </mc:Choice>
        <mc:Fallback xmlns="">
          <p:pic>
            <p:nvPicPr>
              <p:cNvPr id="409" name="Freihand 408">
                <a:extLst>
                  <a:ext uri="{FF2B5EF4-FFF2-40B4-BE49-F238E27FC236}">
                    <a16:creationId xmlns:a16="http://schemas.microsoft.com/office/drawing/2014/main" id="{D6E124C3-7208-4F11-859F-2CD8936A6ECF}"/>
                  </a:ext>
                </a:extLst>
              </p:cNvPr>
              <p:cNvPicPr/>
              <p:nvPr/>
            </p:nvPicPr>
            <p:blipFill>
              <a:blip r:embed="rId606"/>
              <a:stretch>
                <a:fillRect/>
              </a:stretch>
            </p:blipFill>
            <p:spPr>
              <a:xfrm>
                <a:off x="2651695" y="1701524"/>
                <a:ext cx="83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10" name="Freihand 409">
                <a:extLst>
                  <a:ext uri="{FF2B5EF4-FFF2-40B4-BE49-F238E27FC236}">
                    <a16:creationId xmlns:a16="http://schemas.microsoft.com/office/drawing/2014/main" id="{CFA70606-0892-F042-C5F4-2AA6E8653E48}"/>
                  </a:ext>
                </a:extLst>
              </p14:cNvPr>
              <p14:cNvContentPartPr/>
              <p14:nvPr/>
            </p14:nvContentPartPr>
            <p14:xfrm>
              <a:off x="2733055" y="1654724"/>
              <a:ext cx="79920" cy="144360"/>
            </p14:xfrm>
          </p:contentPart>
        </mc:Choice>
        <mc:Fallback xmlns="">
          <p:pic>
            <p:nvPicPr>
              <p:cNvPr id="410" name="Freihand 409">
                <a:extLst>
                  <a:ext uri="{FF2B5EF4-FFF2-40B4-BE49-F238E27FC236}">
                    <a16:creationId xmlns:a16="http://schemas.microsoft.com/office/drawing/2014/main" id="{CFA70606-0892-F042-C5F4-2AA6E8653E48}"/>
                  </a:ext>
                </a:extLst>
              </p:cNvPr>
              <p:cNvPicPr/>
              <p:nvPr/>
            </p:nvPicPr>
            <p:blipFill>
              <a:blip r:embed="rId608"/>
              <a:stretch>
                <a:fillRect/>
              </a:stretch>
            </p:blipFill>
            <p:spPr>
              <a:xfrm>
                <a:off x="2728735" y="1650404"/>
                <a:ext cx="88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11" name="Freihand 410">
                <a:extLst>
                  <a:ext uri="{FF2B5EF4-FFF2-40B4-BE49-F238E27FC236}">
                    <a16:creationId xmlns:a16="http://schemas.microsoft.com/office/drawing/2014/main" id="{7D76606C-0CE7-3A07-7CD3-20755600595C}"/>
                  </a:ext>
                </a:extLst>
              </p14:cNvPr>
              <p14:cNvContentPartPr/>
              <p14:nvPr/>
            </p14:nvContentPartPr>
            <p14:xfrm>
              <a:off x="2792095" y="1514684"/>
              <a:ext cx="253800" cy="221040"/>
            </p14:xfrm>
          </p:contentPart>
        </mc:Choice>
        <mc:Fallback xmlns="">
          <p:pic>
            <p:nvPicPr>
              <p:cNvPr id="411" name="Freihand 410">
                <a:extLst>
                  <a:ext uri="{FF2B5EF4-FFF2-40B4-BE49-F238E27FC236}">
                    <a16:creationId xmlns:a16="http://schemas.microsoft.com/office/drawing/2014/main" id="{7D76606C-0CE7-3A07-7CD3-20755600595C}"/>
                  </a:ext>
                </a:extLst>
              </p:cNvPr>
              <p:cNvPicPr/>
              <p:nvPr/>
            </p:nvPicPr>
            <p:blipFill>
              <a:blip r:embed="rId610"/>
              <a:stretch>
                <a:fillRect/>
              </a:stretch>
            </p:blipFill>
            <p:spPr>
              <a:xfrm>
                <a:off x="2787775" y="1510364"/>
                <a:ext cx="262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12" name="Freihand 411">
                <a:extLst>
                  <a:ext uri="{FF2B5EF4-FFF2-40B4-BE49-F238E27FC236}">
                    <a16:creationId xmlns:a16="http://schemas.microsoft.com/office/drawing/2014/main" id="{E150A35E-3ACE-F958-2C4C-244E09144289}"/>
                  </a:ext>
                </a:extLst>
              </p14:cNvPr>
              <p14:cNvContentPartPr/>
              <p14:nvPr/>
            </p14:nvContentPartPr>
            <p14:xfrm>
              <a:off x="2972455" y="1442684"/>
              <a:ext cx="3600" cy="2520"/>
            </p14:xfrm>
          </p:contentPart>
        </mc:Choice>
        <mc:Fallback xmlns="">
          <p:pic>
            <p:nvPicPr>
              <p:cNvPr id="412" name="Freihand 411">
                <a:extLst>
                  <a:ext uri="{FF2B5EF4-FFF2-40B4-BE49-F238E27FC236}">
                    <a16:creationId xmlns:a16="http://schemas.microsoft.com/office/drawing/2014/main" id="{E150A35E-3ACE-F958-2C4C-244E09144289}"/>
                  </a:ext>
                </a:extLst>
              </p:cNvPr>
              <p:cNvPicPr/>
              <p:nvPr/>
            </p:nvPicPr>
            <p:blipFill>
              <a:blip r:embed="rId612"/>
              <a:stretch>
                <a:fillRect/>
              </a:stretch>
            </p:blipFill>
            <p:spPr>
              <a:xfrm>
                <a:off x="2968135" y="1438364"/>
                <a:ext cx="12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13" name="Freihand 412">
                <a:extLst>
                  <a:ext uri="{FF2B5EF4-FFF2-40B4-BE49-F238E27FC236}">
                    <a16:creationId xmlns:a16="http://schemas.microsoft.com/office/drawing/2014/main" id="{9852CAAF-DD87-7638-5B38-DF819A31D62F}"/>
                  </a:ext>
                </a:extLst>
              </p14:cNvPr>
              <p14:cNvContentPartPr/>
              <p14:nvPr/>
            </p14:nvContentPartPr>
            <p14:xfrm>
              <a:off x="3079015" y="1375364"/>
              <a:ext cx="163800" cy="193680"/>
            </p14:xfrm>
          </p:contentPart>
        </mc:Choice>
        <mc:Fallback xmlns="">
          <p:pic>
            <p:nvPicPr>
              <p:cNvPr id="413" name="Freihand 412">
                <a:extLst>
                  <a:ext uri="{FF2B5EF4-FFF2-40B4-BE49-F238E27FC236}">
                    <a16:creationId xmlns:a16="http://schemas.microsoft.com/office/drawing/2014/main" id="{9852CAAF-DD87-7638-5B38-DF819A31D62F}"/>
                  </a:ext>
                </a:extLst>
              </p:cNvPr>
              <p:cNvPicPr/>
              <p:nvPr/>
            </p:nvPicPr>
            <p:blipFill>
              <a:blip r:embed="rId614"/>
              <a:stretch>
                <a:fillRect/>
              </a:stretch>
            </p:blipFill>
            <p:spPr>
              <a:xfrm>
                <a:off x="3074695" y="1371044"/>
                <a:ext cx="172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14" name="Freihand 413">
                <a:extLst>
                  <a:ext uri="{FF2B5EF4-FFF2-40B4-BE49-F238E27FC236}">
                    <a16:creationId xmlns:a16="http://schemas.microsoft.com/office/drawing/2014/main" id="{18C37098-1767-3F9D-5F7D-67F9AF6D659E}"/>
                  </a:ext>
                </a:extLst>
              </p14:cNvPr>
              <p14:cNvContentPartPr/>
              <p14:nvPr/>
            </p14:nvContentPartPr>
            <p14:xfrm>
              <a:off x="3228415" y="1186724"/>
              <a:ext cx="92160" cy="213840"/>
            </p14:xfrm>
          </p:contentPart>
        </mc:Choice>
        <mc:Fallback xmlns="">
          <p:pic>
            <p:nvPicPr>
              <p:cNvPr id="414" name="Freihand 413">
                <a:extLst>
                  <a:ext uri="{FF2B5EF4-FFF2-40B4-BE49-F238E27FC236}">
                    <a16:creationId xmlns:a16="http://schemas.microsoft.com/office/drawing/2014/main" id="{18C37098-1767-3F9D-5F7D-67F9AF6D659E}"/>
                  </a:ext>
                </a:extLst>
              </p:cNvPr>
              <p:cNvPicPr/>
              <p:nvPr/>
            </p:nvPicPr>
            <p:blipFill>
              <a:blip r:embed="rId616"/>
              <a:stretch>
                <a:fillRect/>
              </a:stretch>
            </p:blipFill>
            <p:spPr>
              <a:xfrm>
                <a:off x="3224095" y="1182404"/>
                <a:ext cx="100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15" name="Freihand 414">
                <a:extLst>
                  <a:ext uri="{FF2B5EF4-FFF2-40B4-BE49-F238E27FC236}">
                    <a16:creationId xmlns:a16="http://schemas.microsoft.com/office/drawing/2014/main" id="{937249F3-ABB9-9DC3-4FAE-17C90212CC42}"/>
                  </a:ext>
                </a:extLst>
              </p14:cNvPr>
              <p14:cNvContentPartPr/>
              <p14:nvPr/>
            </p14:nvContentPartPr>
            <p14:xfrm>
              <a:off x="2416975" y="2013284"/>
              <a:ext cx="255600" cy="252360"/>
            </p14:xfrm>
          </p:contentPart>
        </mc:Choice>
        <mc:Fallback xmlns="">
          <p:pic>
            <p:nvPicPr>
              <p:cNvPr id="415" name="Freihand 414">
                <a:extLst>
                  <a:ext uri="{FF2B5EF4-FFF2-40B4-BE49-F238E27FC236}">
                    <a16:creationId xmlns:a16="http://schemas.microsoft.com/office/drawing/2014/main" id="{937249F3-ABB9-9DC3-4FAE-17C90212CC42}"/>
                  </a:ext>
                </a:extLst>
              </p:cNvPr>
              <p:cNvPicPr/>
              <p:nvPr/>
            </p:nvPicPr>
            <p:blipFill>
              <a:blip r:embed="rId618"/>
              <a:stretch>
                <a:fillRect/>
              </a:stretch>
            </p:blipFill>
            <p:spPr>
              <a:xfrm>
                <a:off x="2412655" y="2008964"/>
                <a:ext cx="2642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16" name="Freihand 415">
                <a:extLst>
                  <a:ext uri="{FF2B5EF4-FFF2-40B4-BE49-F238E27FC236}">
                    <a16:creationId xmlns:a16="http://schemas.microsoft.com/office/drawing/2014/main" id="{450E08FA-1CFF-F562-571C-E59E80DEF415}"/>
                  </a:ext>
                </a:extLst>
              </p14:cNvPr>
              <p14:cNvContentPartPr/>
              <p14:nvPr/>
            </p14:nvContentPartPr>
            <p14:xfrm>
              <a:off x="2555935" y="1975844"/>
              <a:ext cx="41040" cy="9720"/>
            </p14:xfrm>
          </p:contentPart>
        </mc:Choice>
        <mc:Fallback xmlns="">
          <p:pic>
            <p:nvPicPr>
              <p:cNvPr id="416" name="Freihand 415">
                <a:extLst>
                  <a:ext uri="{FF2B5EF4-FFF2-40B4-BE49-F238E27FC236}">
                    <a16:creationId xmlns:a16="http://schemas.microsoft.com/office/drawing/2014/main" id="{450E08FA-1CFF-F562-571C-E59E80DEF415}"/>
                  </a:ext>
                </a:extLst>
              </p:cNvPr>
              <p:cNvPicPr/>
              <p:nvPr/>
            </p:nvPicPr>
            <p:blipFill>
              <a:blip r:embed="rId620"/>
              <a:stretch>
                <a:fillRect/>
              </a:stretch>
            </p:blipFill>
            <p:spPr>
              <a:xfrm>
                <a:off x="2551615" y="1971524"/>
                <a:ext cx="49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7" name="Freihand 416">
                <a:extLst>
                  <a:ext uri="{FF2B5EF4-FFF2-40B4-BE49-F238E27FC236}">
                    <a16:creationId xmlns:a16="http://schemas.microsoft.com/office/drawing/2014/main" id="{344922A6-417F-1FE5-1A0F-5F8A5F65FEDD}"/>
                  </a:ext>
                </a:extLst>
              </p14:cNvPr>
              <p14:cNvContentPartPr/>
              <p14:nvPr/>
            </p14:nvContentPartPr>
            <p14:xfrm>
              <a:off x="2715055" y="1877924"/>
              <a:ext cx="90000" cy="206640"/>
            </p14:xfrm>
          </p:contentPart>
        </mc:Choice>
        <mc:Fallback xmlns="">
          <p:pic>
            <p:nvPicPr>
              <p:cNvPr id="417" name="Freihand 416">
                <a:extLst>
                  <a:ext uri="{FF2B5EF4-FFF2-40B4-BE49-F238E27FC236}">
                    <a16:creationId xmlns:a16="http://schemas.microsoft.com/office/drawing/2014/main" id="{344922A6-417F-1FE5-1A0F-5F8A5F65FEDD}"/>
                  </a:ext>
                </a:extLst>
              </p:cNvPr>
              <p:cNvPicPr/>
              <p:nvPr/>
            </p:nvPicPr>
            <p:blipFill>
              <a:blip r:embed="rId622"/>
              <a:stretch>
                <a:fillRect/>
              </a:stretch>
            </p:blipFill>
            <p:spPr>
              <a:xfrm>
                <a:off x="2710735" y="1873604"/>
                <a:ext cx="98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8" name="Freihand 417">
                <a:extLst>
                  <a:ext uri="{FF2B5EF4-FFF2-40B4-BE49-F238E27FC236}">
                    <a16:creationId xmlns:a16="http://schemas.microsoft.com/office/drawing/2014/main" id="{E04D88F7-E85D-92E4-7F37-E1ED8C1E74AD}"/>
                  </a:ext>
                </a:extLst>
              </p14:cNvPr>
              <p14:cNvContentPartPr/>
              <p14:nvPr/>
            </p14:nvContentPartPr>
            <p14:xfrm>
              <a:off x="2048335" y="1731044"/>
              <a:ext cx="425880" cy="546840"/>
            </p14:xfrm>
          </p:contentPart>
        </mc:Choice>
        <mc:Fallback xmlns="">
          <p:pic>
            <p:nvPicPr>
              <p:cNvPr id="418" name="Freihand 417">
                <a:extLst>
                  <a:ext uri="{FF2B5EF4-FFF2-40B4-BE49-F238E27FC236}">
                    <a16:creationId xmlns:a16="http://schemas.microsoft.com/office/drawing/2014/main" id="{E04D88F7-E85D-92E4-7F37-E1ED8C1E74AD}"/>
                  </a:ext>
                </a:extLst>
              </p:cNvPr>
              <p:cNvPicPr/>
              <p:nvPr/>
            </p:nvPicPr>
            <p:blipFill>
              <a:blip r:embed="rId624"/>
              <a:stretch>
                <a:fillRect/>
              </a:stretch>
            </p:blipFill>
            <p:spPr>
              <a:xfrm>
                <a:off x="2044015" y="1726724"/>
                <a:ext cx="434520" cy="555480"/>
              </a:xfrm>
              <a:prstGeom prst="rect">
                <a:avLst/>
              </a:prstGeom>
            </p:spPr>
          </p:pic>
        </mc:Fallback>
      </mc:AlternateContent>
      <p:grpSp>
        <p:nvGrpSpPr>
          <p:cNvPr id="421" name="Gruppieren 420">
            <a:extLst>
              <a:ext uri="{FF2B5EF4-FFF2-40B4-BE49-F238E27FC236}">
                <a16:creationId xmlns:a16="http://schemas.microsoft.com/office/drawing/2014/main" id="{CDB11334-E014-9C7E-64EA-F8BE5D693120}"/>
              </a:ext>
            </a:extLst>
          </p:cNvPr>
          <p:cNvGrpSpPr/>
          <p:nvPr/>
        </p:nvGrpSpPr>
        <p:grpSpPr>
          <a:xfrm>
            <a:off x="3005935" y="2028044"/>
            <a:ext cx="2931840" cy="755640"/>
            <a:chOff x="3005935" y="2028044"/>
            <a:chExt cx="2931840" cy="755640"/>
          </a:xfrm>
        </p:grpSpPr>
        <mc:AlternateContent xmlns:mc="http://schemas.openxmlformats.org/markup-compatibility/2006" xmlns:p14="http://schemas.microsoft.com/office/powerpoint/2010/main">
          <mc:Choice Requires="p14">
            <p:contentPart p14:bwMode="auto" r:id="rId625">
              <p14:nvContentPartPr>
                <p14:cNvPr id="324" name="Freihand 323">
                  <a:extLst>
                    <a:ext uri="{FF2B5EF4-FFF2-40B4-BE49-F238E27FC236}">
                      <a16:creationId xmlns:a16="http://schemas.microsoft.com/office/drawing/2014/main" id="{CDACB11B-7DC2-5FAF-B3FC-1C0BB4605E63}"/>
                    </a:ext>
                  </a:extLst>
                </p14:cNvPr>
                <p14:cNvContentPartPr/>
                <p14:nvPr/>
              </p14:nvContentPartPr>
              <p14:xfrm>
                <a:off x="3037975" y="2340164"/>
                <a:ext cx="32400" cy="443520"/>
              </p14:xfrm>
            </p:contentPart>
          </mc:Choice>
          <mc:Fallback xmlns="">
            <p:pic>
              <p:nvPicPr>
                <p:cNvPr id="324" name="Freihand 323">
                  <a:extLst>
                    <a:ext uri="{FF2B5EF4-FFF2-40B4-BE49-F238E27FC236}">
                      <a16:creationId xmlns:a16="http://schemas.microsoft.com/office/drawing/2014/main" id="{CDACB11B-7DC2-5FAF-B3FC-1C0BB4605E63}"/>
                    </a:ext>
                  </a:extLst>
                </p:cNvPr>
                <p:cNvPicPr/>
                <p:nvPr/>
              </p:nvPicPr>
              <p:blipFill>
                <a:blip r:embed="rId626"/>
                <a:stretch>
                  <a:fillRect/>
                </a:stretch>
              </p:blipFill>
              <p:spPr>
                <a:xfrm>
                  <a:off x="3033655" y="2335844"/>
                  <a:ext cx="410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25" name="Freihand 324">
                  <a:extLst>
                    <a:ext uri="{FF2B5EF4-FFF2-40B4-BE49-F238E27FC236}">
                      <a16:creationId xmlns:a16="http://schemas.microsoft.com/office/drawing/2014/main" id="{FFDE9AE6-CFA7-097F-FEFD-8A4E69434B78}"/>
                    </a:ext>
                  </a:extLst>
                </p14:cNvPr>
                <p14:cNvContentPartPr/>
                <p14:nvPr/>
              </p14:nvContentPartPr>
              <p14:xfrm>
                <a:off x="3172255" y="2281844"/>
                <a:ext cx="109800" cy="41760"/>
              </p14:xfrm>
            </p:contentPart>
          </mc:Choice>
          <mc:Fallback xmlns="">
            <p:pic>
              <p:nvPicPr>
                <p:cNvPr id="325" name="Freihand 324">
                  <a:extLst>
                    <a:ext uri="{FF2B5EF4-FFF2-40B4-BE49-F238E27FC236}">
                      <a16:creationId xmlns:a16="http://schemas.microsoft.com/office/drawing/2014/main" id="{FFDE9AE6-CFA7-097F-FEFD-8A4E69434B78}"/>
                    </a:ext>
                  </a:extLst>
                </p:cNvPr>
                <p:cNvPicPr/>
                <p:nvPr/>
              </p:nvPicPr>
              <p:blipFill>
                <a:blip r:embed="rId628"/>
                <a:stretch>
                  <a:fillRect/>
                </a:stretch>
              </p:blipFill>
              <p:spPr>
                <a:xfrm>
                  <a:off x="3167935" y="2277524"/>
                  <a:ext cx="118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26" name="Freihand 325">
                  <a:extLst>
                    <a:ext uri="{FF2B5EF4-FFF2-40B4-BE49-F238E27FC236}">
                      <a16:creationId xmlns:a16="http://schemas.microsoft.com/office/drawing/2014/main" id="{97A6228F-7E71-74EC-D206-85FD60F8DBC9}"/>
                    </a:ext>
                  </a:extLst>
                </p14:cNvPr>
                <p14:cNvContentPartPr/>
                <p14:nvPr/>
              </p14:nvContentPartPr>
              <p14:xfrm>
                <a:off x="3463135" y="2276444"/>
                <a:ext cx="107640" cy="11160"/>
              </p14:xfrm>
            </p:contentPart>
          </mc:Choice>
          <mc:Fallback xmlns="">
            <p:pic>
              <p:nvPicPr>
                <p:cNvPr id="326" name="Freihand 325">
                  <a:extLst>
                    <a:ext uri="{FF2B5EF4-FFF2-40B4-BE49-F238E27FC236}">
                      <a16:creationId xmlns:a16="http://schemas.microsoft.com/office/drawing/2014/main" id="{97A6228F-7E71-74EC-D206-85FD60F8DBC9}"/>
                    </a:ext>
                  </a:extLst>
                </p:cNvPr>
                <p:cNvPicPr/>
                <p:nvPr/>
              </p:nvPicPr>
              <p:blipFill>
                <a:blip r:embed="rId630"/>
                <a:stretch>
                  <a:fillRect/>
                </a:stretch>
              </p:blipFill>
              <p:spPr>
                <a:xfrm>
                  <a:off x="3458815" y="2272124"/>
                  <a:ext cx="116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27" name="Freihand 326">
                  <a:extLst>
                    <a:ext uri="{FF2B5EF4-FFF2-40B4-BE49-F238E27FC236}">
                      <a16:creationId xmlns:a16="http://schemas.microsoft.com/office/drawing/2014/main" id="{45F2386D-A2DB-6CC4-B983-E7E7A7C9051F}"/>
                    </a:ext>
                  </a:extLst>
                </p14:cNvPr>
                <p14:cNvContentPartPr/>
                <p14:nvPr/>
              </p14:nvContentPartPr>
              <p14:xfrm>
                <a:off x="3782095" y="2233244"/>
                <a:ext cx="525600" cy="35640"/>
              </p14:xfrm>
            </p:contentPart>
          </mc:Choice>
          <mc:Fallback xmlns="">
            <p:pic>
              <p:nvPicPr>
                <p:cNvPr id="327" name="Freihand 326">
                  <a:extLst>
                    <a:ext uri="{FF2B5EF4-FFF2-40B4-BE49-F238E27FC236}">
                      <a16:creationId xmlns:a16="http://schemas.microsoft.com/office/drawing/2014/main" id="{45F2386D-A2DB-6CC4-B983-E7E7A7C9051F}"/>
                    </a:ext>
                  </a:extLst>
                </p:cNvPr>
                <p:cNvPicPr/>
                <p:nvPr/>
              </p:nvPicPr>
              <p:blipFill>
                <a:blip r:embed="rId632"/>
                <a:stretch>
                  <a:fillRect/>
                </a:stretch>
              </p:blipFill>
              <p:spPr>
                <a:xfrm>
                  <a:off x="3777775" y="2228924"/>
                  <a:ext cx="534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53" name="Freihand 252">
                  <a:extLst>
                    <a:ext uri="{FF2B5EF4-FFF2-40B4-BE49-F238E27FC236}">
                      <a16:creationId xmlns:a16="http://schemas.microsoft.com/office/drawing/2014/main" id="{3D9B247A-1875-F2C7-48D3-A9E2EEC9D389}"/>
                    </a:ext>
                  </a:extLst>
                </p14:cNvPr>
                <p14:cNvContentPartPr/>
                <p14:nvPr/>
              </p14:nvContentPartPr>
              <p14:xfrm>
                <a:off x="5865055" y="2098244"/>
                <a:ext cx="72720" cy="6480"/>
              </p14:xfrm>
            </p:contentPart>
          </mc:Choice>
          <mc:Fallback xmlns="">
            <p:pic>
              <p:nvPicPr>
                <p:cNvPr id="253" name="Freihand 252">
                  <a:extLst>
                    <a:ext uri="{FF2B5EF4-FFF2-40B4-BE49-F238E27FC236}">
                      <a16:creationId xmlns:a16="http://schemas.microsoft.com/office/drawing/2014/main" id="{3D9B247A-1875-F2C7-48D3-A9E2EEC9D389}"/>
                    </a:ext>
                  </a:extLst>
                </p:cNvPr>
                <p:cNvPicPr/>
                <p:nvPr/>
              </p:nvPicPr>
              <p:blipFill>
                <a:blip r:embed="rId634"/>
                <a:stretch>
                  <a:fillRect/>
                </a:stretch>
              </p:blipFill>
              <p:spPr>
                <a:xfrm>
                  <a:off x="5860735" y="2093924"/>
                  <a:ext cx="81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54" name="Freihand 253">
                  <a:extLst>
                    <a:ext uri="{FF2B5EF4-FFF2-40B4-BE49-F238E27FC236}">
                      <a16:creationId xmlns:a16="http://schemas.microsoft.com/office/drawing/2014/main" id="{42EACED2-FB7A-7A86-A611-320D0409BFA9}"/>
                    </a:ext>
                  </a:extLst>
                </p14:cNvPr>
                <p14:cNvContentPartPr/>
                <p14:nvPr/>
              </p14:nvContentPartPr>
              <p14:xfrm>
                <a:off x="5336575" y="2101844"/>
                <a:ext cx="371880" cy="25200"/>
              </p14:xfrm>
            </p:contentPart>
          </mc:Choice>
          <mc:Fallback xmlns="">
            <p:pic>
              <p:nvPicPr>
                <p:cNvPr id="254" name="Freihand 253">
                  <a:extLst>
                    <a:ext uri="{FF2B5EF4-FFF2-40B4-BE49-F238E27FC236}">
                      <a16:creationId xmlns:a16="http://schemas.microsoft.com/office/drawing/2014/main" id="{42EACED2-FB7A-7A86-A611-320D0409BFA9}"/>
                    </a:ext>
                  </a:extLst>
                </p:cNvPr>
                <p:cNvPicPr/>
                <p:nvPr/>
              </p:nvPicPr>
              <p:blipFill>
                <a:blip r:embed="rId636"/>
                <a:stretch>
                  <a:fillRect/>
                </a:stretch>
              </p:blipFill>
              <p:spPr>
                <a:xfrm>
                  <a:off x="5332255" y="2097524"/>
                  <a:ext cx="380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55" name="Freihand 254">
                  <a:extLst>
                    <a:ext uri="{FF2B5EF4-FFF2-40B4-BE49-F238E27FC236}">
                      <a16:creationId xmlns:a16="http://schemas.microsoft.com/office/drawing/2014/main" id="{0F86DBDF-C441-7D8B-5963-F67A814F9A7E}"/>
                    </a:ext>
                  </a:extLst>
                </p14:cNvPr>
                <p14:cNvContentPartPr/>
                <p14:nvPr/>
              </p14:nvContentPartPr>
              <p14:xfrm>
                <a:off x="5005375" y="2125244"/>
                <a:ext cx="139680" cy="15480"/>
              </p14:xfrm>
            </p:contentPart>
          </mc:Choice>
          <mc:Fallback xmlns="">
            <p:pic>
              <p:nvPicPr>
                <p:cNvPr id="255" name="Freihand 254">
                  <a:extLst>
                    <a:ext uri="{FF2B5EF4-FFF2-40B4-BE49-F238E27FC236}">
                      <a16:creationId xmlns:a16="http://schemas.microsoft.com/office/drawing/2014/main" id="{0F86DBDF-C441-7D8B-5963-F67A814F9A7E}"/>
                    </a:ext>
                  </a:extLst>
                </p:cNvPr>
                <p:cNvPicPr/>
                <p:nvPr/>
              </p:nvPicPr>
              <p:blipFill>
                <a:blip r:embed="rId638"/>
                <a:stretch>
                  <a:fillRect/>
                </a:stretch>
              </p:blipFill>
              <p:spPr>
                <a:xfrm>
                  <a:off x="5001055" y="2120924"/>
                  <a:ext cx="148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56" name="Freihand 255">
                  <a:extLst>
                    <a:ext uri="{FF2B5EF4-FFF2-40B4-BE49-F238E27FC236}">
                      <a16:creationId xmlns:a16="http://schemas.microsoft.com/office/drawing/2014/main" id="{E0B496A0-B025-DB64-9D77-FE18D526105E}"/>
                    </a:ext>
                  </a:extLst>
                </p14:cNvPr>
                <p14:cNvContentPartPr/>
                <p14:nvPr/>
              </p14:nvContentPartPr>
              <p14:xfrm>
                <a:off x="4313095" y="2146124"/>
                <a:ext cx="502920" cy="96480"/>
              </p14:xfrm>
            </p:contentPart>
          </mc:Choice>
          <mc:Fallback xmlns="">
            <p:pic>
              <p:nvPicPr>
                <p:cNvPr id="256" name="Freihand 255">
                  <a:extLst>
                    <a:ext uri="{FF2B5EF4-FFF2-40B4-BE49-F238E27FC236}">
                      <a16:creationId xmlns:a16="http://schemas.microsoft.com/office/drawing/2014/main" id="{E0B496A0-B025-DB64-9D77-FE18D526105E}"/>
                    </a:ext>
                  </a:extLst>
                </p:cNvPr>
                <p:cNvPicPr/>
                <p:nvPr/>
              </p:nvPicPr>
              <p:blipFill>
                <a:blip r:embed="rId640"/>
                <a:stretch>
                  <a:fillRect/>
                </a:stretch>
              </p:blipFill>
              <p:spPr>
                <a:xfrm>
                  <a:off x="4308775" y="2141804"/>
                  <a:ext cx="511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58" name="Freihand 257">
                  <a:extLst>
                    <a:ext uri="{FF2B5EF4-FFF2-40B4-BE49-F238E27FC236}">
                      <a16:creationId xmlns:a16="http://schemas.microsoft.com/office/drawing/2014/main" id="{19F61DC1-E894-BB22-DEAA-CCD4874EEA2B}"/>
                    </a:ext>
                  </a:extLst>
                </p14:cNvPr>
                <p14:cNvContentPartPr/>
                <p14:nvPr/>
              </p14:nvContentPartPr>
              <p14:xfrm>
                <a:off x="4008175" y="2177804"/>
                <a:ext cx="107640" cy="272880"/>
              </p14:xfrm>
            </p:contentPart>
          </mc:Choice>
          <mc:Fallback xmlns="">
            <p:pic>
              <p:nvPicPr>
                <p:cNvPr id="258" name="Freihand 257">
                  <a:extLst>
                    <a:ext uri="{FF2B5EF4-FFF2-40B4-BE49-F238E27FC236}">
                      <a16:creationId xmlns:a16="http://schemas.microsoft.com/office/drawing/2014/main" id="{19F61DC1-E894-BB22-DEAA-CCD4874EEA2B}"/>
                    </a:ext>
                  </a:extLst>
                </p:cNvPr>
                <p:cNvPicPr/>
                <p:nvPr/>
              </p:nvPicPr>
              <p:blipFill>
                <a:blip r:embed="rId642"/>
                <a:stretch>
                  <a:fillRect/>
                </a:stretch>
              </p:blipFill>
              <p:spPr>
                <a:xfrm>
                  <a:off x="4003855" y="2173484"/>
                  <a:ext cx="1162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59" name="Freihand 258">
                  <a:extLst>
                    <a:ext uri="{FF2B5EF4-FFF2-40B4-BE49-F238E27FC236}">
                      <a16:creationId xmlns:a16="http://schemas.microsoft.com/office/drawing/2014/main" id="{02985BB1-F519-72FC-89DF-C3DC1A16C623}"/>
                    </a:ext>
                  </a:extLst>
                </p14:cNvPr>
                <p14:cNvContentPartPr/>
                <p14:nvPr/>
              </p14:nvContentPartPr>
              <p14:xfrm>
                <a:off x="4096015" y="2028044"/>
                <a:ext cx="103320" cy="177480"/>
              </p14:xfrm>
            </p:contentPart>
          </mc:Choice>
          <mc:Fallback xmlns="">
            <p:pic>
              <p:nvPicPr>
                <p:cNvPr id="259" name="Freihand 258">
                  <a:extLst>
                    <a:ext uri="{FF2B5EF4-FFF2-40B4-BE49-F238E27FC236}">
                      <a16:creationId xmlns:a16="http://schemas.microsoft.com/office/drawing/2014/main" id="{02985BB1-F519-72FC-89DF-C3DC1A16C623}"/>
                    </a:ext>
                  </a:extLst>
                </p:cNvPr>
                <p:cNvPicPr/>
                <p:nvPr/>
              </p:nvPicPr>
              <p:blipFill>
                <a:blip r:embed="rId644"/>
                <a:stretch>
                  <a:fillRect/>
                </a:stretch>
              </p:blipFill>
              <p:spPr>
                <a:xfrm>
                  <a:off x="4091695" y="2023724"/>
                  <a:ext cx="111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0" name="Freihand 419">
                  <a:extLst>
                    <a:ext uri="{FF2B5EF4-FFF2-40B4-BE49-F238E27FC236}">
                      <a16:creationId xmlns:a16="http://schemas.microsoft.com/office/drawing/2014/main" id="{018B4DCD-9EF2-0ADC-960F-4E73EAEA9FB7}"/>
                    </a:ext>
                  </a:extLst>
                </p14:cNvPr>
                <p14:cNvContentPartPr/>
                <p14:nvPr/>
              </p14:nvContentPartPr>
              <p14:xfrm>
                <a:off x="3005935" y="2342324"/>
                <a:ext cx="49320" cy="82080"/>
              </p14:xfrm>
            </p:contentPart>
          </mc:Choice>
          <mc:Fallback xmlns="">
            <p:pic>
              <p:nvPicPr>
                <p:cNvPr id="420" name="Freihand 419">
                  <a:extLst>
                    <a:ext uri="{FF2B5EF4-FFF2-40B4-BE49-F238E27FC236}">
                      <a16:creationId xmlns:a16="http://schemas.microsoft.com/office/drawing/2014/main" id="{018B4DCD-9EF2-0ADC-960F-4E73EAEA9FB7}"/>
                    </a:ext>
                  </a:extLst>
                </p:cNvPr>
                <p:cNvPicPr/>
                <p:nvPr/>
              </p:nvPicPr>
              <p:blipFill>
                <a:blip r:embed="rId646"/>
                <a:stretch>
                  <a:fillRect/>
                </a:stretch>
              </p:blipFill>
              <p:spPr>
                <a:xfrm>
                  <a:off x="3001615" y="2338004"/>
                  <a:ext cx="57960" cy="90720"/>
                </a:xfrm>
                <a:prstGeom prst="rect">
                  <a:avLst/>
                </a:prstGeom>
              </p:spPr>
            </p:pic>
          </mc:Fallback>
        </mc:AlternateContent>
      </p:grpSp>
      <p:grpSp>
        <p:nvGrpSpPr>
          <p:cNvPr id="444" name="Gruppieren 443">
            <a:extLst>
              <a:ext uri="{FF2B5EF4-FFF2-40B4-BE49-F238E27FC236}">
                <a16:creationId xmlns:a16="http://schemas.microsoft.com/office/drawing/2014/main" id="{56A88327-3876-169D-05F7-882372355BCE}"/>
              </a:ext>
            </a:extLst>
          </p:cNvPr>
          <p:cNvGrpSpPr/>
          <p:nvPr/>
        </p:nvGrpSpPr>
        <p:grpSpPr>
          <a:xfrm>
            <a:off x="4328935" y="5147804"/>
            <a:ext cx="4233600" cy="1531800"/>
            <a:chOff x="4328935" y="5147804"/>
            <a:chExt cx="4233600" cy="1531800"/>
          </a:xfrm>
        </p:grpSpPr>
        <mc:AlternateContent xmlns:mc="http://schemas.openxmlformats.org/markup-compatibility/2006" xmlns:p14="http://schemas.microsoft.com/office/powerpoint/2010/main">
          <mc:Choice Requires="p14">
            <p:contentPart p14:bwMode="auto" r:id="rId647">
              <p14:nvContentPartPr>
                <p14:cNvPr id="422" name="Freihand 421">
                  <a:extLst>
                    <a:ext uri="{FF2B5EF4-FFF2-40B4-BE49-F238E27FC236}">
                      <a16:creationId xmlns:a16="http://schemas.microsoft.com/office/drawing/2014/main" id="{0C07F088-D6C8-5B42-9A48-DF12CA01A81A}"/>
                    </a:ext>
                  </a:extLst>
                </p14:cNvPr>
                <p14:cNvContentPartPr/>
                <p14:nvPr/>
              </p14:nvContentPartPr>
              <p14:xfrm>
                <a:off x="4331095" y="6349124"/>
                <a:ext cx="221040" cy="35640"/>
              </p14:xfrm>
            </p:contentPart>
          </mc:Choice>
          <mc:Fallback xmlns="">
            <p:pic>
              <p:nvPicPr>
                <p:cNvPr id="422" name="Freihand 421">
                  <a:extLst>
                    <a:ext uri="{FF2B5EF4-FFF2-40B4-BE49-F238E27FC236}">
                      <a16:creationId xmlns:a16="http://schemas.microsoft.com/office/drawing/2014/main" id="{0C07F088-D6C8-5B42-9A48-DF12CA01A81A}"/>
                    </a:ext>
                  </a:extLst>
                </p:cNvPr>
                <p:cNvPicPr/>
                <p:nvPr/>
              </p:nvPicPr>
              <p:blipFill>
                <a:blip r:embed="rId648"/>
                <a:stretch>
                  <a:fillRect/>
                </a:stretch>
              </p:blipFill>
              <p:spPr>
                <a:xfrm>
                  <a:off x="4326775" y="6344804"/>
                  <a:ext cx="229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3" name="Freihand 422">
                  <a:extLst>
                    <a:ext uri="{FF2B5EF4-FFF2-40B4-BE49-F238E27FC236}">
                      <a16:creationId xmlns:a16="http://schemas.microsoft.com/office/drawing/2014/main" id="{AB8C3486-4D37-B55A-B675-EE5D2F65CD2A}"/>
                    </a:ext>
                  </a:extLst>
                </p14:cNvPr>
                <p14:cNvContentPartPr/>
                <p14:nvPr/>
              </p14:nvContentPartPr>
              <p14:xfrm>
                <a:off x="4328935" y="6272804"/>
                <a:ext cx="353520" cy="236160"/>
              </p14:xfrm>
            </p:contentPart>
          </mc:Choice>
          <mc:Fallback xmlns="">
            <p:pic>
              <p:nvPicPr>
                <p:cNvPr id="423" name="Freihand 422">
                  <a:extLst>
                    <a:ext uri="{FF2B5EF4-FFF2-40B4-BE49-F238E27FC236}">
                      <a16:creationId xmlns:a16="http://schemas.microsoft.com/office/drawing/2014/main" id="{AB8C3486-4D37-B55A-B675-EE5D2F65CD2A}"/>
                    </a:ext>
                  </a:extLst>
                </p:cNvPr>
                <p:cNvPicPr/>
                <p:nvPr/>
              </p:nvPicPr>
              <p:blipFill>
                <a:blip r:embed="rId650"/>
                <a:stretch>
                  <a:fillRect/>
                </a:stretch>
              </p:blipFill>
              <p:spPr>
                <a:xfrm>
                  <a:off x="4324615" y="6268484"/>
                  <a:ext cx="362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9" name="Freihand 8">
                  <a:extLst>
                    <a:ext uri="{FF2B5EF4-FFF2-40B4-BE49-F238E27FC236}">
                      <a16:creationId xmlns:a16="http://schemas.microsoft.com/office/drawing/2014/main" id="{7A0BFCEE-3A97-E308-EF12-1F9E4B26DAC1}"/>
                    </a:ext>
                  </a:extLst>
                </p14:cNvPr>
                <p14:cNvContentPartPr/>
                <p14:nvPr/>
              </p14:nvContentPartPr>
              <p14:xfrm>
                <a:off x="6596215" y="5599244"/>
                <a:ext cx="23760" cy="139680"/>
              </p14:xfrm>
            </p:contentPart>
          </mc:Choice>
          <mc:Fallback xmlns="">
            <p:pic>
              <p:nvPicPr>
                <p:cNvPr id="9" name="Freihand 8">
                  <a:extLst>
                    <a:ext uri="{FF2B5EF4-FFF2-40B4-BE49-F238E27FC236}">
                      <a16:creationId xmlns:a16="http://schemas.microsoft.com/office/drawing/2014/main" id="{7A0BFCEE-3A97-E308-EF12-1F9E4B26DAC1}"/>
                    </a:ext>
                  </a:extLst>
                </p:cNvPr>
                <p:cNvPicPr/>
                <p:nvPr/>
              </p:nvPicPr>
              <p:blipFill>
                <a:blip r:embed="rId652"/>
                <a:stretch>
                  <a:fillRect/>
                </a:stretch>
              </p:blipFill>
              <p:spPr>
                <a:xfrm>
                  <a:off x="6591895" y="5594924"/>
                  <a:ext cx="32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1" name="Freihand 10">
                  <a:extLst>
                    <a:ext uri="{FF2B5EF4-FFF2-40B4-BE49-F238E27FC236}">
                      <a16:creationId xmlns:a16="http://schemas.microsoft.com/office/drawing/2014/main" id="{B42A496D-1BA2-7DB2-3312-589FF6ACA1F1}"/>
                    </a:ext>
                  </a:extLst>
                </p14:cNvPr>
                <p14:cNvContentPartPr/>
                <p14:nvPr/>
              </p14:nvContentPartPr>
              <p14:xfrm>
                <a:off x="6480655" y="5487644"/>
                <a:ext cx="176760" cy="127080"/>
              </p14:xfrm>
            </p:contentPart>
          </mc:Choice>
          <mc:Fallback xmlns="">
            <p:pic>
              <p:nvPicPr>
                <p:cNvPr id="11" name="Freihand 10">
                  <a:extLst>
                    <a:ext uri="{FF2B5EF4-FFF2-40B4-BE49-F238E27FC236}">
                      <a16:creationId xmlns:a16="http://schemas.microsoft.com/office/drawing/2014/main" id="{B42A496D-1BA2-7DB2-3312-589FF6ACA1F1}"/>
                    </a:ext>
                  </a:extLst>
                </p:cNvPr>
                <p:cNvPicPr/>
                <p:nvPr/>
              </p:nvPicPr>
              <p:blipFill>
                <a:blip r:embed="rId654"/>
                <a:stretch>
                  <a:fillRect/>
                </a:stretch>
              </p:blipFill>
              <p:spPr>
                <a:xfrm>
                  <a:off x="6476335" y="5483324"/>
                  <a:ext cx="185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3" name="Freihand 12">
                  <a:extLst>
                    <a:ext uri="{FF2B5EF4-FFF2-40B4-BE49-F238E27FC236}">
                      <a16:creationId xmlns:a16="http://schemas.microsoft.com/office/drawing/2014/main" id="{6256C936-B6AF-8600-AC72-E4DE11F9D956}"/>
                    </a:ext>
                  </a:extLst>
                </p14:cNvPr>
                <p14:cNvContentPartPr/>
                <p14:nvPr/>
              </p14:nvContentPartPr>
              <p14:xfrm>
                <a:off x="6743815" y="5603564"/>
                <a:ext cx="54360" cy="92520"/>
              </p14:xfrm>
            </p:contentPart>
          </mc:Choice>
          <mc:Fallback xmlns="">
            <p:pic>
              <p:nvPicPr>
                <p:cNvPr id="13" name="Freihand 12">
                  <a:extLst>
                    <a:ext uri="{FF2B5EF4-FFF2-40B4-BE49-F238E27FC236}">
                      <a16:creationId xmlns:a16="http://schemas.microsoft.com/office/drawing/2014/main" id="{6256C936-B6AF-8600-AC72-E4DE11F9D956}"/>
                    </a:ext>
                  </a:extLst>
                </p:cNvPr>
                <p:cNvPicPr/>
                <p:nvPr/>
              </p:nvPicPr>
              <p:blipFill>
                <a:blip r:embed="rId656"/>
                <a:stretch>
                  <a:fillRect/>
                </a:stretch>
              </p:blipFill>
              <p:spPr>
                <a:xfrm>
                  <a:off x="6739495" y="5599244"/>
                  <a:ext cx="63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4" name="Freihand 13">
                  <a:extLst>
                    <a:ext uri="{FF2B5EF4-FFF2-40B4-BE49-F238E27FC236}">
                      <a16:creationId xmlns:a16="http://schemas.microsoft.com/office/drawing/2014/main" id="{1C88D386-B424-54AA-216D-66AD87D5DAC7}"/>
                    </a:ext>
                  </a:extLst>
                </p14:cNvPr>
                <p14:cNvContentPartPr/>
                <p14:nvPr/>
              </p14:nvContentPartPr>
              <p14:xfrm>
                <a:off x="6820855" y="5582684"/>
                <a:ext cx="62280" cy="86040"/>
              </p14:xfrm>
            </p:contentPart>
          </mc:Choice>
          <mc:Fallback xmlns="">
            <p:pic>
              <p:nvPicPr>
                <p:cNvPr id="14" name="Freihand 13">
                  <a:extLst>
                    <a:ext uri="{FF2B5EF4-FFF2-40B4-BE49-F238E27FC236}">
                      <a16:creationId xmlns:a16="http://schemas.microsoft.com/office/drawing/2014/main" id="{1C88D386-B424-54AA-216D-66AD87D5DAC7}"/>
                    </a:ext>
                  </a:extLst>
                </p:cNvPr>
                <p:cNvPicPr/>
                <p:nvPr/>
              </p:nvPicPr>
              <p:blipFill>
                <a:blip r:embed="rId658"/>
                <a:stretch>
                  <a:fillRect/>
                </a:stretch>
              </p:blipFill>
              <p:spPr>
                <a:xfrm>
                  <a:off x="6816535" y="5578364"/>
                  <a:ext cx="70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5" name="Freihand 14">
                  <a:extLst>
                    <a:ext uri="{FF2B5EF4-FFF2-40B4-BE49-F238E27FC236}">
                      <a16:creationId xmlns:a16="http://schemas.microsoft.com/office/drawing/2014/main" id="{43B78576-BDE5-234E-D09C-5112154A9642}"/>
                    </a:ext>
                  </a:extLst>
                </p14:cNvPr>
                <p14:cNvContentPartPr/>
                <p14:nvPr/>
              </p14:nvContentPartPr>
              <p14:xfrm>
                <a:off x="6949375" y="5472164"/>
                <a:ext cx="238320" cy="157320"/>
              </p14:xfrm>
            </p:contentPart>
          </mc:Choice>
          <mc:Fallback xmlns="">
            <p:pic>
              <p:nvPicPr>
                <p:cNvPr id="15" name="Freihand 14">
                  <a:extLst>
                    <a:ext uri="{FF2B5EF4-FFF2-40B4-BE49-F238E27FC236}">
                      <a16:creationId xmlns:a16="http://schemas.microsoft.com/office/drawing/2014/main" id="{43B78576-BDE5-234E-D09C-5112154A9642}"/>
                    </a:ext>
                  </a:extLst>
                </p:cNvPr>
                <p:cNvPicPr/>
                <p:nvPr/>
              </p:nvPicPr>
              <p:blipFill>
                <a:blip r:embed="rId660"/>
                <a:stretch>
                  <a:fillRect/>
                </a:stretch>
              </p:blipFill>
              <p:spPr>
                <a:xfrm>
                  <a:off x="6945055" y="5467844"/>
                  <a:ext cx="246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6" name="Freihand 15">
                  <a:extLst>
                    <a:ext uri="{FF2B5EF4-FFF2-40B4-BE49-F238E27FC236}">
                      <a16:creationId xmlns:a16="http://schemas.microsoft.com/office/drawing/2014/main" id="{916210F2-AD5E-CA7D-2099-FD1843968858}"/>
                    </a:ext>
                  </a:extLst>
                </p14:cNvPr>
                <p14:cNvContentPartPr/>
                <p14:nvPr/>
              </p14:nvContentPartPr>
              <p14:xfrm>
                <a:off x="7156375" y="5425364"/>
                <a:ext cx="109440" cy="172440"/>
              </p14:xfrm>
            </p:contentPart>
          </mc:Choice>
          <mc:Fallback xmlns="">
            <p:pic>
              <p:nvPicPr>
                <p:cNvPr id="16" name="Freihand 15">
                  <a:extLst>
                    <a:ext uri="{FF2B5EF4-FFF2-40B4-BE49-F238E27FC236}">
                      <a16:creationId xmlns:a16="http://schemas.microsoft.com/office/drawing/2014/main" id="{916210F2-AD5E-CA7D-2099-FD1843968858}"/>
                    </a:ext>
                  </a:extLst>
                </p:cNvPr>
                <p:cNvPicPr/>
                <p:nvPr/>
              </p:nvPicPr>
              <p:blipFill>
                <a:blip r:embed="rId662"/>
                <a:stretch>
                  <a:fillRect/>
                </a:stretch>
              </p:blipFill>
              <p:spPr>
                <a:xfrm>
                  <a:off x="7152055" y="5421044"/>
                  <a:ext cx="118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 name="Freihand 16">
                  <a:extLst>
                    <a:ext uri="{FF2B5EF4-FFF2-40B4-BE49-F238E27FC236}">
                      <a16:creationId xmlns:a16="http://schemas.microsoft.com/office/drawing/2014/main" id="{221DB52E-BD28-8CC9-6B7E-90057A614303}"/>
                    </a:ext>
                  </a:extLst>
                </p14:cNvPr>
                <p14:cNvContentPartPr/>
                <p14:nvPr/>
              </p14:nvContentPartPr>
              <p14:xfrm>
                <a:off x="7258615" y="5530844"/>
                <a:ext cx="27720" cy="34920"/>
              </p14:xfrm>
            </p:contentPart>
          </mc:Choice>
          <mc:Fallback xmlns="">
            <p:pic>
              <p:nvPicPr>
                <p:cNvPr id="17" name="Freihand 16">
                  <a:extLst>
                    <a:ext uri="{FF2B5EF4-FFF2-40B4-BE49-F238E27FC236}">
                      <a16:creationId xmlns:a16="http://schemas.microsoft.com/office/drawing/2014/main" id="{221DB52E-BD28-8CC9-6B7E-90057A614303}"/>
                    </a:ext>
                  </a:extLst>
                </p:cNvPr>
                <p:cNvPicPr/>
                <p:nvPr/>
              </p:nvPicPr>
              <p:blipFill>
                <a:blip r:embed="rId664"/>
                <a:stretch>
                  <a:fillRect/>
                </a:stretch>
              </p:blipFill>
              <p:spPr>
                <a:xfrm>
                  <a:off x="7254295" y="5526524"/>
                  <a:ext cx="36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8" name="Freihand 17">
                  <a:extLst>
                    <a:ext uri="{FF2B5EF4-FFF2-40B4-BE49-F238E27FC236}">
                      <a16:creationId xmlns:a16="http://schemas.microsoft.com/office/drawing/2014/main" id="{45550F70-39D5-D326-B75A-82BEB9ABF723}"/>
                    </a:ext>
                  </a:extLst>
                </p14:cNvPr>
                <p14:cNvContentPartPr/>
                <p14:nvPr/>
              </p14:nvContentPartPr>
              <p14:xfrm>
                <a:off x="7302535" y="5349764"/>
                <a:ext cx="168480" cy="225000"/>
              </p14:xfrm>
            </p:contentPart>
          </mc:Choice>
          <mc:Fallback xmlns="">
            <p:pic>
              <p:nvPicPr>
                <p:cNvPr id="18" name="Freihand 17">
                  <a:extLst>
                    <a:ext uri="{FF2B5EF4-FFF2-40B4-BE49-F238E27FC236}">
                      <a16:creationId xmlns:a16="http://schemas.microsoft.com/office/drawing/2014/main" id="{45550F70-39D5-D326-B75A-82BEB9ABF723}"/>
                    </a:ext>
                  </a:extLst>
                </p:cNvPr>
                <p:cNvPicPr/>
                <p:nvPr/>
              </p:nvPicPr>
              <p:blipFill>
                <a:blip r:embed="rId666"/>
                <a:stretch>
                  <a:fillRect/>
                </a:stretch>
              </p:blipFill>
              <p:spPr>
                <a:xfrm>
                  <a:off x="7298215" y="5345444"/>
                  <a:ext cx="1771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9" name="Freihand 18">
                  <a:extLst>
                    <a:ext uri="{FF2B5EF4-FFF2-40B4-BE49-F238E27FC236}">
                      <a16:creationId xmlns:a16="http://schemas.microsoft.com/office/drawing/2014/main" id="{5AA7258F-1624-B7C1-6946-6C05D2C5D6A4}"/>
                    </a:ext>
                  </a:extLst>
                </p14:cNvPr>
                <p14:cNvContentPartPr/>
                <p14:nvPr/>
              </p14:nvContentPartPr>
              <p14:xfrm>
                <a:off x="7491175" y="5428964"/>
                <a:ext cx="167400" cy="89640"/>
              </p14:xfrm>
            </p:contentPart>
          </mc:Choice>
          <mc:Fallback xmlns="">
            <p:pic>
              <p:nvPicPr>
                <p:cNvPr id="19" name="Freihand 18">
                  <a:extLst>
                    <a:ext uri="{FF2B5EF4-FFF2-40B4-BE49-F238E27FC236}">
                      <a16:creationId xmlns:a16="http://schemas.microsoft.com/office/drawing/2014/main" id="{5AA7258F-1624-B7C1-6946-6C05D2C5D6A4}"/>
                    </a:ext>
                  </a:extLst>
                </p:cNvPr>
                <p:cNvPicPr/>
                <p:nvPr/>
              </p:nvPicPr>
              <p:blipFill>
                <a:blip r:embed="rId668"/>
                <a:stretch>
                  <a:fillRect/>
                </a:stretch>
              </p:blipFill>
              <p:spPr>
                <a:xfrm>
                  <a:off x="7486855" y="5424644"/>
                  <a:ext cx="176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0" name="Freihand 19">
                  <a:extLst>
                    <a:ext uri="{FF2B5EF4-FFF2-40B4-BE49-F238E27FC236}">
                      <a16:creationId xmlns:a16="http://schemas.microsoft.com/office/drawing/2014/main" id="{5E03B97C-8338-9D71-EFEB-246EBE15C4E6}"/>
                    </a:ext>
                  </a:extLst>
                </p14:cNvPr>
                <p14:cNvContentPartPr/>
                <p14:nvPr/>
              </p14:nvContentPartPr>
              <p14:xfrm>
                <a:off x="7655695" y="5396204"/>
                <a:ext cx="77400" cy="88200"/>
              </p14:xfrm>
            </p:contentPart>
          </mc:Choice>
          <mc:Fallback xmlns="">
            <p:pic>
              <p:nvPicPr>
                <p:cNvPr id="20" name="Freihand 19">
                  <a:extLst>
                    <a:ext uri="{FF2B5EF4-FFF2-40B4-BE49-F238E27FC236}">
                      <a16:creationId xmlns:a16="http://schemas.microsoft.com/office/drawing/2014/main" id="{5E03B97C-8338-9D71-EFEB-246EBE15C4E6}"/>
                    </a:ext>
                  </a:extLst>
                </p:cNvPr>
                <p:cNvPicPr/>
                <p:nvPr/>
              </p:nvPicPr>
              <p:blipFill>
                <a:blip r:embed="rId670"/>
                <a:stretch>
                  <a:fillRect/>
                </a:stretch>
              </p:blipFill>
              <p:spPr>
                <a:xfrm>
                  <a:off x="7651375" y="5391884"/>
                  <a:ext cx="86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2" name="Freihand 21">
                  <a:extLst>
                    <a:ext uri="{FF2B5EF4-FFF2-40B4-BE49-F238E27FC236}">
                      <a16:creationId xmlns:a16="http://schemas.microsoft.com/office/drawing/2014/main" id="{A3946B4B-037C-BCD1-0D71-CBC4088345BA}"/>
                    </a:ext>
                  </a:extLst>
                </p14:cNvPr>
                <p14:cNvContentPartPr/>
                <p14:nvPr/>
              </p14:nvContentPartPr>
              <p14:xfrm>
                <a:off x="7758295" y="5193164"/>
                <a:ext cx="176760" cy="329040"/>
              </p14:xfrm>
            </p:contentPart>
          </mc:Choice>
          <mc:Fallback xmlns="">
            <p:pic>
              <p:nvPicPr>
                <p:cNvPr id="22" name="Freihand 21">
                  <a:extLst>
                    <a:ext uri="{FF2B5EF4-FFF2-40B4-BE49-F238E27FC236}">
                      <a16:creationId xmlns:a16="http://schemas.microsoft.com/office/drawing/2014/main" id="{A3946B4B-037C-BCD1-0D71-CBC4088345BA}"/>
                    </a:ext>
                  </a:extLst>
                </p:cNvPr>
                <p:cNvPicPr/>
                <p:nvPr/>
              </p:nvPicPr>
              <p:blipFill>
                <a:blip r:embed="rId672"/>
                <a:stretch>
                  <a:fillRect/>
                </a:stretch>
              </p:blipFill>
              <p:spPr>
                <a:xfrm>
                  <a:off x="7753975" y="5188844"/>
                  <a:ext cx="1854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3" name="Freihand 22">
                  <a:extLst>
                    <a:ext uri="{FF2B5EF4-FFF2-40B4-BE49-F238E27FC236}">
                      <a16:creationId xmlns:a16="http://schemas.microsoft.com/office/drawing/2014/main" id="{41333FC9-29F4-2969-6FF7-62A27DDE8500}"/>
                    </a:ext>
                  </a:extLst>
                </p14:cNvPr>
                <p14:cNvContentPartPr/>
                <p14:nvPr/>
              </p14:nvContentPartPr>
              <p14:xfrm>
                <a:off x="7916335" y="5147804"/>
                <a:ext cx="113040" cy="200880"/>
              </p14:xfrm>
            </p:contentPart>
          </mc:Choice>
          <mc:Fallback xmlns="">
            <p:pic>
              <p:nvPicPr>
                <p:cNvPr id="23" name="Freihand 22">
                  <a:extLst>
                    <a:ext uri="{FF2B5EF4-FFF2-40B4-BE49-F238E27FC236}">
                      <a16:creationId xmlns:a16="http://schemas.microsoft.com/office/drawing/2014/main" id="{41333FC9-29F4-2969-6FF7-62A27DDE8500}"/>
                    </a:ext>
                  </a:extLst>
                </p:cNvPr>
                <p:cNvPicPr/>
                <p:nvPr/>
              </p:nvPicPr>
              <p:blipFill>
                <a:blip r:embed="rId674"/>
                <a:stretch>
                  <a:fillRect/>
                </a:stretch>
              </p:blipFill>
              <p:spPr>
                <a:xfrm>
                  <a:off x="7912015" y="5143484"/>
                  <a:ext cx="121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4" name="Freihand 423">
                  <a:extLst>
                    <a:ext uri="{FF2B5EF4-FFF2-40B4-BE49-F238E27FC236}">
                      <a16:creationId xmlns:a16="http://schemas.microsoft.com/office/drawing/2014/main" id="{58B78CA2-8F44-0DE7-F708-4672E1ADBEA4}"/>
                    </a:ext>
                  </a:extLst>
                </p14:cNvPr>
                <p14:cNvContentPartPr/>
                <p14:nvPr/>
              </p14:nvContentPartPr>
              <p14:xfrm>
                <a:off x="4971895" y="6182804"/>
                <a:ext cx="77760" cy="265320"/>
              </p14:xfrm>
            </p:contentPart>
          </mc:Choice>
          <mc:Fallback xmlns="">
            <p:pic>
              <p:nvPicPr>
                <p:cNvPr id="424" name="Freihand 423">
                  <a:extLst>
                    <a:ext uri="{FF2B5EF4-FFF2-40B4-BE49-F238E27FC236}">
                      <a16:creationId xmlns:a16="http://schemas.microsoft.com/office/drawing/2014/main" id="{58B78CA2-8F44-0DE7-F708-4672E1ADBEA4}"/>
                    </a:ext>
                  </a:extLst>
                </p:cNvPr>
                <p:cNvPicPr/>
                <p:nvPr/>
              </p:nvPicPr>
              <p:blipFill>
                <a:blip r:embed="rId676"/>
                <a:stretch>
                  <a:fillRect/>
                </a:stretch>
              </p:blipFill>
              <p:spPr>
                <a:xfrm>
                  <a:off x="4967575" y="6178484"/>
                  <a:ext cx="864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5" name="Freihand 424">
                  <a:extLst>
                    <a:ext uri="{FF2B5EF4-FFF2-40B4-BE49-F238E27FC236}">
                      <a16:creationId xmlns:a16="http://schemas.microsoft.com/office/drawing/2014/main" id="{9C48DDA0-D613-46E4-CC54-7241FB7A053E}"/>
                    </a:ext>
                  </a:extLst>
                </p14:cNvPr>
                <p14:cNvContentPartPr/>
                <p14:nvPr/>
              </p14:nvContentPartPr>
              <p14:xfrm>
                <a:off x="5013655" y="6194324"/>
                <a:ext cx="113400" cy="226440"/>
              </p14:xfrm>
            </p:contentPart>
          </mc:Choice>
          <mc:Fallback xmlns="">
            <p:pic>
              <p:nvPicPr>
                <p:cNvPr id="425" name="Freihand 424">
                  <a:extLst>
                    <a:ext uri="{FF2B5EF4-FFF2-40B4-BE49-F238E27FC236}">
                      <a16:creationId xmlns:a16="http://schemas.microsoft.com/office/drawing/2014/main" id="{9C48DDA0-D613-46E4-CC54-7241FB7A053E}"/>
                    </a:ext>
                  </a:extLst>
                </p:cNvPr>
                <p:cNvPicPr/>
                <p:nvPr/>
              </p:nvPicPr>
              <p:blipFill>
                <a:blip r:embed="rId678"/>
                <a:stretch>
                  <a:fillRect/>
                </a:stretch>
              </p:blipFill>
              <p:spPr>
                <a:xfrm>
                  <a:off x="5009335" y="6190004"/>
                  <a:ext cx="122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6" name="Freihand 425">
                  <a:extLst>
                    <a:ext uri="{FF2B5EF4-FFF2-40B4-BE49-F238E27FC236}">
                      <a16:creationId xmlns:a16="http://schemas.microsoft.com/office/drawing/2014/main" id="{21BBF9E1-9CAC-051A-7C2D-DDD2710A7A85}"/>
                    </a:ext>
                  </a:extLst>
                </p14:cNvPr>
                <p14:cNvContentPartPr/>
                <p14:nvPr/>
              </p14:nvContentPartPr>
              <p14:xfrm>
                <a:off x="5151535" y="6158684"/>
                <a:ext cx="99360" cy="220320"/>
              </p14:xfrm>
            </p:contentPart>
          </mc:Choice>
          <mc:Fallback xmlns="">
            <p:pic>
              <p:nvPicPr>
                <p:cNvPr id="426" name="Freihand 425">
                  <a:extLst>
                    <a:ext uri="{FF2B5EF4-FFF2-40B4-BE49-F238E27FC236}">
                      <a16:creationId xmlns:a16="http://schemas.microsoft.com/office/drawing/2014/main" id="{21BBF9E1-9CAC-051A-7C2D-DDD2710A7A85}"/>
                    </a:ext>
                  </a:extLst>
                </p:cNvPr>
                <p:cNvPicPr/>
                <p:nvPr/>
              </p:nvPicPr>
              <p:blipFill>
                <a:blip r:embed="rId680"/>
                <a:stretch>
                  <a:fillRect/>
                </a:stretch>
              </p:blipFill>
              <p:spPr>
                <a:xfrm>
                  <a:off x="5147215" y="6154364"/>
                  <a:ext cx="108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7" name="Freihand 426">
                  <a:extLst>
                    <a:ext uri="{FF2B5EF4-FFF2-40B4-BE49-F238E27FC236}">
                      <a16:creationId xmlns:a16="http://schemas.microsoft.com/office/drawing/2014/main" id="{26A8BA08-8438-61FE-BCC5-58B4CD24CEDF}"/>
                    </a:ext>
                  </a:extLst>
                </p14:cNvPr>
                <p14:cNvContentPartPr/>
                <p14:nvPr/>
              </p14:nvContentPartPr>
              <p14:xfrm>
                <a:off x="5367175" y="6262004"/>
                <a:ext cx="122040" cy="277560"/>
              </p14:xfrm>
            </p:contentPart>
          </mc:Choice>
          <mc:Fallback xmlns="">
            <p:pic>
              <p:nvPicPr>
                <p:cNvPr id="427" name="Freihand 426">
                  <a:extLst>
                    <a:ext uri="{FF2B5EF4-FFF2-40B4-BE49-F238E27FC236}">
                      <a16:creationId xmlns:a16="http://schemas.microsoft.com/office/drawing/2014/main" id="{26A8BA08-8438-61FE-BCC5-58B4CD24CEDF}"/>
                    </a:ext>
                  </a:extLst>
                </p:cNvPr>
                <p:cNvPicPr/>
                <p:nvPr/>
              </p:nvPicPr>
              <p:blipFill>
                <a:blip r:embed="rId682"/>
                <a:stretch>
                  <a:fillRect/>
                </a:stretch>
              </p:blipFill>
              <p:spPr>
                <a:xfrm>
                  <a:off x="5362855" y="6257684"/>
                  <a:ext cx="1306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8" name="Freihand 427">
                  <a:extLst>
                    <a:ext uri="{FF2B5EF4-FFF2-40B4-BE49-F238E27FC236}">
                      <a16:creationId xmlns:a16="http://schemas.microsoft.com/office/drawing/2014/main" id="{C12B0D6B-FC02-584D-EB2B-9C7188DDAF7C}"/>
                    </a:ext>
                  </a:extLst>
                </p14:cNvPr>
                <p14:cNvContentPartPr/>
                <p14:nvPr/>
              </p14:nvContentPartPr>
              <p14:xfrm>
                <a:off x="5496775" y="6209804"/>
                <a:ext cx="315360" cy="154800"/>
              </p14:xfrm>
            </p:contentPart>
          </mc:Choice>
          <mc:Fallback xmlns="">
            <p:pic>
              <p:nvPicPr>
                <p:cNvPr id="428" name="Freihand 427">
                  <a:extLst>
                    <a:ext uri="{FF2B5EF4-FFF2-40B4-BE49-F238E27FC236}">
                      <a16:creationId xmlns:a16="http://schemas.microsoft.com/office/drawing/2014/main" id="{C12B0D6B-FC02-584D-EB2B-9C7188DDAF7C}"/>
                    </a:ext>
                  </a:extLst>
                </p:cNvPr>
                <p:cNvPicPr/>
                <p:nvPr/>
              </p:nvPicPr>
              <p:blipFill>
                <a:blip r:embed="rId684"/>
                <a:stretch>
                  <a:fillRect/>
                </a:stretch>
              </p:blipFill>
              <p:spPr>
                <a:xfrm>
                  <a:off x="5492455" y="6205484"/>
                  <a:ext cx="324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9" name="Freihand 428">
                  <a:extLst>
                    <a:ext uri="{FF2B5EF4-FFF2-40B4-BE49-F238E27FC236}">
                      <a16:creationId xmlns:a16="http://schemas.microsoft.com/office/drawing/2014/main" id="{5286DC60-FA84-FB43-9FBD-5CEBC7E6BB19}"/>
                    </a:ext>
                  </a:extLst>
                </p14:cNvPr>
                <p14:cNvContentPartPr/>
                <p14:nvPr/>
              </p14:nvContentPartPr>
              <p14:xfrm>
                <a:off x="5909335" y="6197204"/>
                <a:ext cx="288000" cy="137520"/>
              </p14:xfrm>
            </p:contentPart>
          </mc:Choice>
          <mc:Fallback xmlns="">
            <p:pic>
              <p:nvPicPr>
                <p:cNvPr id="429" name="Freihand 428">
                  <a:extLst>
                    <a:ext uri="{FF2B5EF4-FFF2-40B4-BE49-F238E27FC236}">
                      <a16:creationId xmlns:a16="http://schemas.microsoft.com/office/drawing/2014/main" id="{5286DC60-FA84-FB43-9FBD-5CEBC7E6BB19}"/>
                    </a:ext>
                  </a:extLst>
                </p:cNvPr>
                <p:cNvPicPr/>
                <p:nvPr/>
              </p:nvPicPr>
              <p:blipFill>
                <a:blip r:embed="rId686"/>
                <a:stretch>
                  <a:fillRect/>
                </a:stretch>
              </p:blipFill>
              <p:spPr>
                <a:xfrm>
                  <a:off x="5905015" y="6192884"/>
                  <a:ext cx="296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0" name="Freihand 429">
                  <a:extLst>
                    <a:ext uri="{FF2B5EF4-FFF2-40B4-BE49-F238E27FC236}">
                      <a16:creationId xmlns:a16="http://schemas.microsoft.com/office/drawing/2014/main" id="{C5C3ECBE-5604-582C-BE55-DFF28748D4D0}"/>
                    </a:ext>
                  </a:extLst>
                </p14:cNvPr>
                <p14:cNvContentPartPr/>
                <p14:nvPr/>
              </p14:nvContentPartPr>
              <p14:xfrm>
                <a:off x="6133975" y="6149324"/>
                <a:ext cx="219600" cy="129240"/>
              </p14:xfrm>
            </p:contentPart>
          </mc:Choice>
          <mc:Fallback xmlns="">
            <p:pic>
              <p:nvPicPr>
                <p:cNvPr id="430" name="Freihand 429">
                  <a:extLst>
                    <a:ext uri="{FF2B5EF4-FFF2-40B4-BE49-F238E27FC236}">
                      <a16:creationId xmlns:a16="http://schemas.microsoft.com/office/drawing/2014/main" id="{C5C3ECBE-5604-582C-BE55-DFF28748D4D0}"/>
                    </a:ext>
                  </a:extLst>
                </p:cNvPr>
                <p:cNvPicPr/>
                <p:nvPr/>
              </p:nvPicPr>
              <p:blipFill>
                <a:blip r:embed="rId688"/>
                <a:stretch>
                  <a:fillRect/>
                </a:stretch>
              </p:blipFill>
              <p:spPr>
                <a:xfrm>
                  <a:off x="6129655" y="6145004"/>
                  <a:ext cx="228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1" name="Freihand 430">
                  <a:extLst>
                    <a:ext uri="{FF2B5EF4-FFF2-40B4-BE49-F238E27FC236}">
                      <a16:creationId xmlns:a16="http://schemas.microsoft.com/office/drawing/2014/main" id="{3DA589F2-61F6-C561-2826-D68C04C4127A}"/>
                    </a:ext>
                  </a:extLst>
                </p14:cNvPr>
                <p14:cNvContentPartPr/>
                <p14:nvPr/>
              </p14:nvContentPartPr>
              <p14:xfrm>
                <a:off x="6377335" y="6144284"/>
                <a:ext cx="73440" cy="149040"/>
              </p14:xfrm>
            </p:contentPart>
          </mc:Choice>
          <mc:Fallback xmlns="">
            <p:pic>
              <p:nvPicPr>
                <p:cNvPr id="431" name="Freihand 430">
                  <a:extLst>
                    <a:ext uri="{FF2B5EF4-FFF2-40B4-BE49-F238E27FC236}">
                      <a16:creationId xmlns:a16="http://schemas.microsoft.com/office/drawing/2014/main" id="{3DA589F2-61F6-C561-2826-D68C04C4127A}"/>
                    </a:ext>
                  </a:extLst>
                </p:cNvPr>
                <p:cNvPicPr/>
                <p:nvPr/>
              </p:nvPicPr>
              <p:blipFill>
                <a:blip r:embed="rId690"/>
                <a:stretch>
                  <a:fillRect/>
                </a:stretch>
              </p:blipFill>
              <p:spPr>
                <a:xfrm>
                  <a:off x="6373015" y="6139964"/>
                  <a:ext cx="82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2" name="Freihand 431">
                  <a:extLst>
                    <a:ext uri="{FF2B5EF4-FFF2-40B4-BE49-F238E27FC236}">
                      <a16:creationId xmlns:a16="http://schemas.microsoft.com/office/drawing/2014/main" id="{DF092B6C-6FBB-EDDB-0347-C7B9763F1F50}"/>
                    </a:ext>
                  </a:extLst>
                </p14:cNvPr>
                <p14:cNvContentPartPr/>
                <p14:nvPr/>
              </p14:nvContentPartPr>
              <p14:xfrm>
                <a:off x="6664975" y="5978324"/>
                <a:ext cx="188640" cy="260640"/>
              </p14:xfrm>
            </p:contentPart>
          </mc:Choice>
          <mc:Fallback xmlns="">
            <p:pic>
              <p:nvPicPr>
                <p:cNvPr id="432" name="Freihand 431">
                  <a:extLst>
                    <a:ext uri="{FF2B5EF4-FFF2-40B4-BE49-F238E27FC236}">
                      <a16:creationId xmlns:a16="http://schemas.microsoft.com/office/drawing/2014/main" id="{DF092B6C-6FBB-EDDB-0347-C7B9763F1F50}"/>
                    </a:ext>
                  </a:extLst>
                </p:cNvPr>
                <p:cNvPicPr/>
                <p:nvPr/>
              </p:nvPicPr>
              <p:blipFill>
                <a:blip r:embed="rId692"/>
                <a:stretch>
                  <a:fillRect/>
                </a:stretch>
              </p:blipFill>
              <p:spPr>
                <a:xfrm>
                  <a:off x="6660655" y="5974004"/>
                  <a:ext cx="197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3" name="Freihand 432">
                  <a:extLst>
                    <a:ext uri="{FF2B5EF4-FFF2-40B4-BE49-F238E27FC236}">
                      <a16:creationId xmlns:a16="http://schemas.microsoft.com/office/drawing/2014/main" id="{D1CA2596-E3FE-8720-AE60-76B7FAFA5EA9}"/>
                    </a:ext>
                  </a:extLst>
                </p14:cNvPr>
                <p14:cNvContentPartPr/>
                <p14:nvPr/>
              </p14:nvContentPartPr>
              <p14:xfrm>
                <a:off x="6920935" y="5925764"/>
                <a:ext cx="33120" cy="273960"/>
              </p14:xfrm>
            </p:contentPart>
          </mc:Choice>
          <mc:Fallback xmlns="">
            <p:pic>
              <p:nvPicPr>
                <p:cNvPr id="433" name="Freihand 432">
                  <a:extLst>
                    <a:ext uri="{FF2B5EF4-FFF2-40B4-BE49-F238E27FC236}">
                      <a16:creationId xmlns:a16="http://schemas.microsoft.com/office/drawing/2014/main" id="{D1CA2596-E3FE-8720-AE60-76B7FAFA5EA9}"/>
                    </a:ext>
                  </a:extLst>
                </p:cNvPr>
                <p:cNvPicPr/>
                <p:nvPr/>
              </p:nvPicPr>
              <p:blipFill>
                <a:blip r:embed="rId694"/>
                <a:stretch>
                  <a:fillRect/>
                </a:stretch>
              </p:blipFill>
              <p:spPr>
                <a:xfrm>
                  <a:off x="6916615" y="5921444"/>
                  <a:ext cx="417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4" name="Freihand 433">
                  <a:extLst>
                    <a:ext uri="{FF2B5EF4-FFF2-40B4-BE49-F238E27FC236}">
                      <a16:creationId xmlns:a16="http://schemas.microsoft.com/office/drawing/2014/main" id="{5EBEAF19-8C9B-0987-6F9E-85E478960243}"/>
                    </a:ext>
                  </a:extLst>
                </p14:cNvPr>
                <p14:cNvContentPartPr/>
                <p14:nvPr/>
              </p14:nvContentPartPr>
              <p14:xfrm>
                <a:off x="6985735" y="5997404"/>
                <a:ext cx="227160" cy="144720"/>
              </p14:xfrm>
            </p:contentPart>
          </mc:Choice>
          <mc:Fallback xmlns="">
            <p:pic>
              <p:nvPicPr>
                <p:cNvPr id="434" name="Freihand 433">
                  <a:extLst>
                    <a:ext uri="{FF2B5EF4-FFF2-40B4-BE49-F238E27FC236}">
                      <a16:creationId xmlns:a16="http://schemas.microsoft.com/office/drawing/2014/main" id="{5EBEAF19-8C9B-0987-6F9E-85E478960243}"/>
                    </a:ext>
                  </a:extLst>
                </p:cNvPr>
                <p:cNvPicPr/>
                <p:nvPr/>
              </p:nvPicPr>
              <p:blipFill>
                <a:blip r:embed="rId696"/>
                <a:stretch>
                  <a:fillRect/>
                </a:stretch>
              </p:blipFill>
              <p:spPr>
                <a:xfrm>
                  <a:off x="6981415" y="5993084"/>
                  <a:ext cx="235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5" name="Freihand 434">
                  <a:extLst>
                    <a:ext uri="{FF2B5EF4-FFF2-40B4-BE49-F238E27FC236}">
                      <a16:creationId xmlns:a16="http://schemas.microsoft.com/office/drawing/2014/main" id="{65332C32-92E6-72FD-DCC9-3A5D3917906F}"/>
                    </a:ext>
                  </a:extLst>
                </p14:cNvPr>
                <p14:cNvContentPartPr/>
                <p14:nvPr/>
              </p14:nvContentPartPr>
              <p14:xfrm>
                <a:off x="7125055" y="5882924"/>
                <a:ext cx="6120" cy="23040"/>
              </p14:xfrm>
            </p:contentPart>
          </mc:Choice>
          <mc:Fallback xmlns="">
            <p:pic>
              <p:nvPicPr>
                <p:cNvPr id="435" name="Freihand 434">
                  <a:extLst>
                    <a:ext uri="{FF2B5EF4-FFF2-40B4-BE49-F238E27FC236}">
                      <a16:creationId xmlns:a16="http://schemas.microsoft.com/office/drawing/2014/main" id="{65332C32-92E6-72FD-DCC9-3A5D3917906F}"/>
                    </a:ext>
                  </a:extLst>
                </p:cNvPr>
                <p:cNvPicPr/>
                <p:nvPr/>
              </p:nvPicPr>
              <p:blipFill>
                <a:blip r:embed="rId698"/>
                <a:stretch>
                  <a:fillRect/>
                </a:stretch>
              </p:blipFill>
              <p:spPr>
                <a:xfrm>
                  <a:off x="7120735" y="5878604"/>
                  <a:ext cx="14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6" name="Freihand 435">
                  <a:extLst>
                    <a:ext uri="{FF2B5EF4-FFF2-40B4-BE49-F238E27FC236}">
                      <a16:creationId xmlns:a16="http://schemas.microsoft.com/office/drawing/2014/main" id="{CC30A6E5-C868-D0C8-3DC8-E685189F2FC7}"/>
                    </a:ext>
                  </a:extLst>
                </p14:cNvPr>
                <p14:cNvContentPartPr/>
                <p14:nvPr/>
              </p14:nvContentPartPr>
              <p14:xfrm>
                <a:off x="7257895" y="5842604"/>
                <a:ext cx="91440" cy="247320"/>
              </p14:xfrm>
            </p:contentPart>
          </mc:Choice>
          <mc:Fallback xmlns="">
            <p:pic>
              <p:nvPicPr>
                <p:cNvPr id="436" name="Freihand 435">
                  <a:extLst>
                    <a:ext uri="{FF2B5EF4-FFF2-40B4-BE49-F238E27FC236}">
                      <a16:creationId xmlns:a16="http://schemas.microsoft.com/office/drawing/2014/main" id="{CC30A6E5-C868-D0C8-3DC8-E685189F2FC7}"/>
                    </a:ext>
                  </a:extLst>
                </p:cNvPr>
                <p:cNvPicPr/>
                <p:nvPr/>
              </p:nvPicPr>
              <p:blipFill>
                <a:blip r:embed="rId700"/>
                <a:stretch>
                  <a:fillRect/>
                </a:stretch>
              </p:blipFill>
              <p:spPr>
                <a:xfrm>
                  <a:off x="7253575" y="5838284"/>
                  <a:ext cx="100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7" name="Freihand 436">
                  <a:extLst>
                    <a:ext uri="{FF2B5EF4-FFF2-40B4-BE49-F238E27FC236}">
                      <a16:creationId xmlns:a16="http://schemas.microsoft.com/office/drawing/2014/main" id="{01D7A0E4-EEAD-D00B-1424-B11765306C64}"/>
                    </a:ext>
                  </a:extLst>
                </p14:cNvPr>
                <p14:cNvContentPartPr/>
                <p14:nvPr/>
              </p14:nvContentPartPr>
              <p14:xfrm>
                <a:off x="7452295" y="5817764"/>
                <a:ext cx="457560" cy="462240"/>
              </p14:xfrm>
            </p:contentPart>
          </mc:Choice>
          <mc:Fallback xmlns="">
            <p:pic>
              <p:nvPicPr>
                <p:cNvPr id="437" name="Freihand 436">
                  <a:extLst>
                    <a:ext uri="{FF2B5EF4-FFF2-40B4-BE49-F238E27FC236}">
                      <a16:creationId xmlns:a16="http://schemas.microsoft.com/office/drawing/2014/main" id="{01D7A0E4-EEAD-D00B-1424-B11765306C64}"/>
                    </a:ext>
                  </a:extLst>
                </p:cNvPr>
                <p:cNvPicPr/>
                <p:nvPr/>
              </p:nvPicPr>
              <p:blipFill>
                <a:blip r:embed="rId702"/>
                <a:stretch>
                  <a:fillRect/>
                </a:stretch>
              </p:blipFill>
              <p:spPr>
                <a:xfrm>
                  <a:off x="7447975" y="5813444"/>
                  <a:ext cx="46620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8" name="Freihand 437">
                  <a:extLst>
                    <a:ext uri="{FF2B5EF4-FFF2-40B4-BE49-F238E27FC236}">
                      <a16:creationId xmlns:a16="http://schemas.microsoft.com/office/drawing/2014/main" id="{7A023BC3-5029-298D-E2F8-07BFCACCC640}"/>
                    </a:ext>
                  </a:extLst>
                </p14:cNvPr>
                <p14:cNvContentPartPr/>
                <p14:nvPr/>
              </p14:nvContentPartPr>
              <p14:xfrm>
                <a:off x="7848655" y="5732084"/>
                <a:ext cx="7200" cy="19440"/>
              </p14:xfrm>
            </p:contentPart>
          </mc:Choice>
          <mc:Fallback xmlns="">
            <p:pic>
              <p:nvPicPr>
                <p:cNvPr id="438" name="Freihand 437">
                  <a:extLst>
                    <a:ext uri="{FF2B5EF4-FFF2-40B4-BE49-F238E27FC236}">
                      <a16:creationId xmlns:a16="http://schemas.microsoft.com/office/drawing/2014/main" id="{7A023BC3-5029-298D-E2F8-07BFCACCC640}"/>
                    </a:ext>
                  </a:extLst>
                </p:cNvPr>
                <p:cNvPicPr/>
                <p:nvPr/>
              </p:nvPicPr>
              <p:blipFill>
                <a:blip r:embed="rId704"/>
                <a:stretch>
                  <a:fillRect/>
                </a:stretch>
              </p:blipFill>
              <p:spPr>
                <a:xfrm>
                  <a:off x="7844335" y="5727764"/>
                  <a:ext cx="15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9" name="Freihand 438">
                  <a:extLst>
                    <a:ext uri="{FF2B5EF4-FFF2-40B4-BE49-F238E27FC236}">
                      <a16:creationId xmlns:a16="http://schemas.microsoft.com/office/drawing/2014/main" id="{94EEBDBC-DFF5-F840-51AD-BCB27C9D32DA}"/>
                    </a:ext>
                  </a:extLst>
                </p14:cNvPr>
                <p14:cNvContentPartPr/>
                <p14:nvPr/>
              </p14:nvContentPartPr>
              <p14:xfrm>
                <a:off x="7972855" y="5644244"/>
                <a:ext cx="207360" cy="266040"/>
              </p14:xfrm>
            </p:contentPart>
          </mc:Choice>
          <mc:Fallback xmlns="">
            <p:pic>
              <p:nvPicPr>
                <p:cNvPr id="439" name="Freihand 438">
                  <a:extLst>
                    <a:ext uri="{FF2B5EF4-FFF2-40B4-BE49-F238E27FC236}">
                      <a16:creationId xmlns:a16="http://schemas.microsoft.com/office/drawing/2014/main" id="{94EEBDBC-DFF5-F840-51AD-BCB27C9D32DA}"/>
                    </a:ext>
                  </a:extLst>
                </p:cNvPr>
                <p:cNvPicPr/>
                <p:nvPr/>
              </p:nvPicPr>
              <p:blipFill>
                <a:blip r:embed="rId706"/>
                <a:stretch>
                  <a:fillRect/>
                </a:stretch>
              </p:blipFill>
              <p:spPr>
                <a:xfrm>
                  <a:off x="7968535" y="5639924"/>
                  <a:ext cx="2160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0" name="Freihand 439">
                  <a:extLst>
                    <a:ext uri="{FF2B5EF4-FFF2-40B4-BE49-F238E27FC236}">
                      <a16:creationId xmlns:a16="http://schemas.microsoft.com/office/drawing/2014/main" id="{0ECE2EA8-38AA-0C95-4B8D-A2D7CF24265F}"/>
                    </a:ext>
                  </a:extLst>
                </p14:cNvPr>
                <p14:cNvContentPartPr/>
                <p14:nvPr/>
              </p14:nvContentPartPr>
              <p14:xfrm>
                <a:off x="8175535" y="5588804"/>
                <a:ext cx="119520" cy="296280"/>
              </p14:xfrm>
            </p:contentPart>
          </mc:Choice>
          <mc:Fallback xmlns="">
            <p:pic>
              <p:nvPicPr>
                <p:cNvPr id="440" name="Freihand 439">
                  <a:extLst>
                    <a:ext uri="{FF2B5EF4-FFF2-40B4-BE49-F238E27FC236}">
                      <a16:creationId xmlns:a16="http://schemas.microsoft.com/office/drawing/2014/main" id="{0ECE2EA8-38AA-0C95-4B8D-A2D7CF24265F}"/>
                    </a:ext>
                  </a:extLst>
                </p:cNvPr>
                <p:cNvPicPr/>
                <p:nvPr/>
              </p:nvPicPr>
              <p:blipFill>
                <a:blip r:embed="rId708"/>
                <a:stretch>
                  <a:fillRect/>
                </a:stretch>
              </p:blipFill>
              <p:spPr>
                <a:xfrm>
                  <a:off x="8171215" y="5584484"/>
                  <a:ext cx="1281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3" name="Freihand 442">
                  <a:extLst>
                    <a:ext uri="{FF2B5EF4-FFF2-40B4-BE49-F238E27FC236}">
                      <a16:creationId xmlns:a16="http://schemas.microsoft.com/office/drawing/2014/main" id="{6E4934E3-1032-C7AD-71E8-E69C68DBB729}"/>
                    </a:ext>
                  </a:extLst>
                </p14:cNvPr>
                <p14:cNvContentPartPr/>
                <p14:nvPr/>
              </p14:nvContentPartPr>
              <p14:xfrm>
                <a:off x="4742935" y="5444804"/>
                <a:ext cx="3819600" cy="1234800"/>
              </p14:xfrm>
            </p:contentPart>
          </mc:Choice>
          <mc:Fallback xmlns="">
            <p:pic>
              <p:nvPicPr>
                <p:cNvPr id="443" name="Freihand 442">
                  <a:extLst>
                    <a:ext uri="{FF2B5EF4-FFF2-40B4-BE49-F238E27FC236}">
                      <a16:creationId xmlns:a16="http://schemas.microsoft.com/office/drawing/2014/main" id="{6E4934E3-1032-C7AD-71E8-E69C68DBB729}"/>
                    </a:ext>
                  </a:extLst>
                </p:cNvPr>
                <p:cNvPicPr/>
                <p:nvPr/>
              </p:nvPicPr>
              <p:blipFill>
                <a:blip r:embed="rId710"/>
                <a:stretch>
                  <a:fillRect/>
                </a:stretch>
              </p:blipFill>
              <p:spPr>
                <a:xfrm>
                  <a:off x="4738615" y="5440484"/>
                  <a:ext cx="3828240" cy="1243440"/>
                </a:xfrm>
                <a:prstGeom prst="rect">
                  <a:avLst/>
                </a:prstGeom>
              </p:spPr>
            </p:pic>
          </mc:Fallback>
        </mc:AlternateContent>
      </p:grpSp>
      <p:grpSp>
        <p:nvGrpSpPr>
          <p:cNvPr id="447" name="Gruppieren 446">
            <a:extLst>
              <a:ext uri="{FF2B5EF4-FFF2-40B4-BE49-F238E27FC236}">
                <a16:creationId xmlns:a16="http://schemas.microsoft.com/office/drawing/2014/main" id="{6FB2B7DB-2F1C-C5BF-D186-EF0AABCCEA5D}"/>
              </a:ext>
            </a:extLst>
          </p:cNvPr>
          <p:cNvGrpSpPr/>
          <p:nvPr/>
        </p:nvGrpSpPr>
        <p:grpSpPr>
          <a:xfrm>
            <a:off x="8467495" y="1954244"/>
            <a:ext cx="699120" cy="908280"/>
            <a:chOff x="8467495" y="1954244"/>
            <a:chExt cx="699120" cy="908280"/>
          </a:xfrm>
        </p:grpSpPr>
        <mc:AlternateContent xmlns:mc="http://schemas.openxmlformats.org/markup-compatibility/2006" xmlns:p14="http://schemas.microsoft.com/office/powerpoint/2010/main">
          <mc:Choice Requires="p14">
            <p:contentPart p14:bwMode="auto" r:id="rId711">
              <p14:nvContentPartPr>
                <p14:cNvPr id="215" name="Freihand 214">
                  <a:extLst>
                    <a:ext uri="{FF2B5EF4-FFF2-40B4-BE49-F238E27FC236}">
                      <a16:creationId xmlns:a16="http://schemas.microsoft.com/office/drawing/2014/main" id="{226311F3-1666-3491-44EA-721ADC639AC9}"/>
                    </a:ext>
                  </a:extLst>
                </p14:cNvPr>
                <p14:cNvContentPartPr/>
                <p14:nvPr/>
              </p14:nvContentPartPr>
              <p14:xfrm>
                <a:off x="8481175" y="2669564"/>
                <a:ext cx="55440" cy="108360"/>
              </p14:xfrm>
            </p:contentPart>
          </mc:Choice>
          <mc:Fallback xmlns="">
            <p:pic>
              <p:nvPicPr>
                <p:cNvPr id="215" name="Freihand 214">
                  <a:extLst>
                    <a:ext uri="{FF2B5EF4-FFF2-40B4-BE49-F238E27FC236}">
                      <a16:creationId xmlns:a16="http://schemas.microsoft.com/office/drawing/2014/main" id="{226311F3-1666-3491-44EA-721ADC639AC9}"/>
                    </a:ext>
                  </a:extLst>
                </p:cNvPr>
                <p:cNvPicPr/>
                <p:nvPr/>
              </p:nvPicPr>
              <p:blipFill>
                <a:blip r:embed="rId712"/>
                <a:stretch>
                  <a:fillRect/>
                </a:stretch>
              </p:blipFill>
              <p:spPr>
                <a:xfrm>
                  <a:off x="8476855" y="2665244"/>
                  <a:ext cx="64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16" name="Freihand 215">
                  <a:extLst>
                    <a:ext uri="{FF2B5EF4-FFF2-40B4-BE49-F238E27FC236}">
                      <a16:creationId xmlns:a16="http://schemas.microsoft.com/office/drawing/2014/main" id="{6515EA66-A46A-E277-122A-1D98EDDF1E5A}"/>
                    </a:ext>
                  </a:extLst>
                </p14:cNvPr>
                <p14:cNvContentPartPr/>
                <p14:nvPr/>
              </p14:nvContentPartPr>
              <p14:xfrm>
                <a:off x="8588455" y="2343044"/>
                <a:ext cx="149040" cy="290520"/>
              </p14:xfrm>
            </p:contentPart>
          </mc:Choice>
          <mc:Fallback xmlns="">
            <p:pic>
              <p:nvPicPr>
                <p:cNvPr id="216" name="Freihand 215">
                  <a:extLst>
                    <a:ext uri="{FF2B5EF4-FFF2-40B4-BE49-F238E27FC236}">
                      <a16:creationId xmlns:a16="http://schemas.microsoft.com/office/drawing/2014/main" id="{6515EA66-A46A-E277-122A-1D98EDDF1E5A}"/>
                    </a:ext>
                  </a:extLst>
                </p:cNvPr>
                <p:cNvPicPr/>
                <p:nvPr/>
              </p:nvPicPr>
              <p:blipFill>
                <a:blip r:embed="rId714"/>
                <a:stretch>
                  <a:fillRect/>
                </a:stretch>
              </p:blipFill>
              <p:spPr>
                <a:xfrm>
                  <a:off x="8584135" y="2338724"/>
                  <a:ext cx="157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18" name="Freihand 217">
                  <a:extLst>
                    <a:ext uri="{FF2B5EF4-FFF2-40B4-BE49-F238E27FC236}">
                      <a16:creationId xmlns:a16="http://schemas.microsoft.com/office/drawing/2014/main" id="{3112DCB3-2F17-F8D6-11DA-1FEC92147D2B}"/>
                    </a:ext>
                  </a:extLst>
                </p14:cNvPr>
                <p14:cNvContentPartPr/>
                <p14:nvPr/>
              </p14:nvContentPartPr>
              <p14:xfrm>
                <a:off x="8868535" y="2509364"/>
                <a:ext cx="38520" cy="131760"/>
              </p14:xfrm>
            </p:contentPart>
          </mc:Choice>
          <mc:Fallback xmlns="">
            <p:pic>
              <p:nvPicPr>
                <p:cNvPr id="218" name="Freihand 217">
                  <a:extLst>
                    <a:ext uri="{FF2B5EF4-FFF2-40B4-BE49-F238E27FC236}">
                      <a16:creationId xmlns:a16="http://schemas.microsoft.com/office/drawing/2014/main" id="{3112DCB3-2F17-F8D6-11DA-1FEC92147D2B}"/>
                    </a:ext>
                  </a:extLst>
                </p:cNvPr>
                <p:cNvPicPr/>
                <p:nvPr/>
              </p:nvPicPr>
              <p:blipFill>
                <a:blip r:embed="rId716"/>
                <a:stretch>
                  <a:fillRect/>
                </a:stretch>
              </p:blipFill>
              <p:spPr>
                <a:xfrm>
                  <a:off x="8864215" y="2505044"/>
                  <a:ext cx="47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19" name="Freihand 218">
                  <a:extLst>
                    <a:ext uri="{FF2B5EF4-FFF2-40B4-BE49-F238E27FC236}">
                      <a16:creationId xmlns:a16="http://schemas.microsoft.com/office/drawing/2014/main" id="{032A5379-B1CA-6DB6-C3C9-63FB36957CE5}"/>
                    </a:ext>
                  </a:extLst>
                </p14:cNvPr>
                <p14:cNvContentPartPr/>
                <p14:nvPr/>
              </p14:nvContentPartPr>
              <p14:xfrm>
                <a:off x="8872135" y="2194004"/>
                <a:ext cx="188640" cy="259920"/>
              </p14:xfrm>
            </p:contentPart>
          </mc:Choice>
          <mc:Fallback xmlns="">
            <p:pic>
              <p:nvPicPr>
                <p:cNvPr id="219" name="Freihand 218">
                  <a:extLst>
                    <a:ext uri="{FF2B5EF4-FFF2-40B4-BE49-F238E27FC236}">
                      <a16:creationId xmlns:a16="http://schemas.microsoft.com/office/drawing/2014/main" id="{032A5379-B1CA-6DB6-C3C9-63FB36957CE5}"/>
                    </a:ext>
                  </a:extLst>
                </p:cNvPr>
                <p:cNvPicPr/>
                <p:nvPr/>
              </p:nvPicPr>
              <p:blipFill>
                <a:blip r:embed="rId718"/>
                <a:stretch>
                  <a:fillRect/>
                </a:stretch>
              </p:blipFill>
              <p:spPr>
                <a:xfrm>
                  <a:off x="8867815" y="2189684"/>
                  <a:ext cx="197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20" name="Freihand 219">
                  <a:extLst>
                    <a:ext uri="{FF2B5EF4-FFF2-40B4-BE49-F238E27FC236}">
                      <a16:creationId xmlns:a16="http://schemas.microsoft.com/office/drawing/2014/main" id="{B35316D7-3DF8-F302-B083-AB5B73999D8D}"/>
                    </a:ext>
                  </a:extLst>
                </p14:cNvPr>
                <p14:cNvContentPartPr/>
                <p14:nvPr/>
              </p14:nvContentPartPr>
              <p14:xfrm>
                <a:off x="8989855" y="2078804"/>
                <a:ext cx="176760" cy="399240"/>
              </p14:xfrm>
            </p:contentPart>
          </mc:Choice>
          <mc:Fallback xmlns="">
            <p:pic>
              <p:nvPicPr>
                <p:cNvPr id="220" name="Freihand 219">
                  <a:extLst>
                    <a:ext uri="{FF2B5EF4-FFF2-40B4-BE49-F238E27FC236}">
                      <a16:creationId xmlns:a16="http://schemas.microsoft.com/office/drawing/2014/main" id="{B35316D7-3DF8-F302-B083-AB5B73999D8D}"/>
                    </a:ext>
                  </a:extLst>
                </p:cNvPr>
                <p:cNvPicPr/>
                <p:nvPr/>
              </p:nvPicPr>
              <p:blipFill>
                <a:blip r:embed="rId720"/>
                <a:stretch>
                  <a:fillRect/>
                </a:stretch>
              </p:blipFill>
              <p:spPr>
                <a:xfrm>
                  <a:off x="8985535" y="2074484"/>
                  <a:ext cx="18540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5" name="Freihand 444">
                  <a:extLst>
                    <a:ext uri="{FF2B5EF4-FFF2-40B4-BE49-F238E27FC236}">
                      <a16:creationId xmlns:a16="http://schemas.microsoft.com/office/drawing/2014/main" id="{0EA0BAF6-DE9B-9B3B-A2D3-9726035D4635}"/>
                    </a:ext>
                  </a:extLst>
                </p14:cNvPr>
                <p14:cNvContentPartPr/>
                <p14:nvPr/>
              </p14:nvContentPartPr>
              <p14:xfrm>
                <a:off x="8467495" y="2150444"/>
                <a:ext cx="252000" cy="712080"/>
              </p14:xfrm>
            </p:contentPart>
          </mc:Choice>
          <mc:Fallback xmlns="">
            <p:pic>
              <p:nvPicPr>
                <p:cNvPr id="445" name="Freihand 444">
                  <a:extLst>
                    <a:ext uri="{FF2B5EF4-FFF2-40B4-BE49-F238E27FC236}">
                      <a16:creationId xmlns:a16="http://schemas.microsoft.com/office/drawing/2014/main" id="{0EA0BAF6-DE9B-9B3B-A2D3-9726035D4635}"/>
                    </a:ext>
                  </a:extLst>
                </p:cNvPr>
                <p:cNvPicPr/>
                <p:nvPr/>
              </p:nvPicPr>
              <p:blipFill>
                <a:blip r:embed="rId722"/>
                <a:stretch>
                  <a:fillRect/>
                </a:stretch>
              </p:blipFill>
              <p:spPr>
                <a:xfrm>
                  <a:off x="8463175" y="2146124"/>
                  <a:ext cx="260640"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6" name="Freihand 445">
                  <a:extLst>
                    <a:ext uri="{FF2B5EF4-FFF2-40B4-BE49-F238E27FC236}">
                      <a16:creationId xmlns:a16="http://schemas.microsoft.com/office/drawing/2014/main" id="{0D93AC6F-3D7D-6A9E-79BF-1AF3DF57E7F6}"/>
                    </a:ext>
                  </a:extLst>
                </p14:cNvPr>
                <p14:cNvContentPartPr/>
                <p14:nvPr/>
              </p14:nvContentPartPr>
              <p14:xfrm>
                <a:off x="8840095" y="1954244"/>
                <a:ext cx="302040" cy="722880"/>
              </p14:xfrm>
            </p:contentPart>
          </mc:Choice>
          <mc:Fallback xmlns="">
            <p:pic>
              <p:nvPicPr>
                <p:cNvPr id="446" name="Freihand 445">
                  <a:extLst>
                    <a:ext uri="{FF2B5EF4-FFF2-40B4-BE49-F238E27FC236}">
                      <a16:creationId xmlns:a16="http://schemas.microsoft.com/office/drawing/2014/main" id="{0D93AC6F-3D7D-6A9E-79BF-1AF3DF57E7F6}"/>
                    </a:ext>
                  </a:extLst>
                </p:cNvPr>
                <p:cNvPicPr/>
                <p:nvPr/>
              </p:nvPicPr>
              <p:blipFill>
                <a:blip r:embed="rId724"/>
                <a:stretch>
                  <a:fillRect/>
                </a:stretch>
              </p:blipFill>
              <p:spPr>
                <a:xfrm>
                  <a:off x="8835775" y="1949924"/>
                  <a:ext cx="310680" cy="73152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7D7BA0DF-1F06-E933-3420-A7DF6B05A6D5}"/>
                  </a:ext>
                </a:extLst>
              </p14:cNvPr>
              <p14:cNvContentPartPr/>
              <p14:nvPr/>
            </p14:nvContentPartPr>
            <p14:xfrm>
              <a:off x="1292727" y="4977524"/>
              <a:ext cx="962280" cy="36360"/>
            </p14:xfrm>
          </p:contentPart>
        </mc:Choice>
        <mc:Fallback>
          <p:pic>
            <p:nvPicPr>
              <p:cNvPr id="3" name="Freihand 2">
                <a:extLst>
                  <a:ext uri="{FF2B5EF4-FFF2-40B4-BE49-F238E27FC236}">
                    <a16:creationId xmlns:a16="http://schemas.microsoft.com/office/drawing/2014/main" id="{7D7BA0DF-1F06-E933-3420-A7DF6B05A6D5}"/>
                  </a:ext>
                </a:extLst>
              </p:cNvPr>
              <p:cNvPicPr/>
              <p:nvPr/>
            </p:nvPicPr>
            <p:blipFill>
              <a:blip r:embed="rId17"/>
              <a:stretch>
                <a:fillRect/>
              </a:stretch>
            </p:blipFill>
            <p:spPr>
              <a:xfrm>
                <a:off x="1288407" y="4973204"/>
                <a:ext cx="970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B0780845-B76D-A881-F44C-802085140945}"/>
                  </a:ext>
                </a:extLst>
              </p14:cNvPr>
              <p14:cNvContentPartPr/>
              <p14:nvPr/>
            </p14:nvContentPartPr>
            <p14:xfrm>
              <a:off x="2936127" y="3697364"/>
              <a:ext cx="167760" cy="42840"/>
            </p14:xfrm>
          </p:contentPart>
        </mc:Choice>
        <mc:Fallback>
          <p:pic>
            <p:nvPicPr>
              <p:cNvPr id="4" name="Freihand 3">
                <a:extLst>
                  <a:ext uri="{FF2B5EF4-FFF2-40B4-BE49-F238E27FC236}">
                    <a16:creationId xmlns:a16="http://schemas.microsoft.com/office/drawing/2014/main" id="{B0780845-B76D-A881-F44C-802085140945}"/>
                  </a:ext>
                </a:extLst>
              </p:cNvPr>
              <p:cNvPicPr/>
              <p:nvPr/>
            </p:nvPicPr>
            <p:blipFill>
              <a:blip r:embed="rId19"/>
              <a:stretch>
                <a:fillRect/>
              </a:stretch>
            </p:blipFill>
            <p:spPr>
              <a:xfrm>
                <a:off x="2931807" y="3693044"/>
                <a:ext cx="176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9346A391-EADD-DBEA-490E-95E04D77ECFE}"/>
                  </a:ext>
                </a:extLst>
              </p14:cNvPr>
              <p14:cNvContentPartPr/>
              <p14:nvPr/>
            </p14:nvContentPartPr>
            <p14:xfrm>
              <a:off x="4136727" y="3705284"/>
              <a:ext cx="47160" cy="60840"/>
            </p14:xfrm>
          </p:contentPart>
        </mc:Choice>
        <mc:Fallback>
          <p:pic>
            <p:nvPicPr>
              <p:cNvPr id="6" name="Freihand 5">
                <a:extLst>
                  <a:ext uri="{FF2B5EF4-FFF2-40B4-BE49-F238E27FC236}">
                    <a16:creationId xmlns:a16="http://schemas.microsoft.com/office/drawing/2014/main" id="{9346A391-EADD-DBEA-490E-95E04D77ECFE}"/>
                  </a:ext>
                </a:extLst>
              </p:cNvPr>
              <p:cNvPicPr/>
              <p:nvPr/>
            </p:nvPicPr>
            <p:blipFill>
              <a:blip r:embed="rId21"/>
              <a:stretch>
                <a:fillRect/>
              </a:stretch>
            </p:blipFill>
            <p:spPr>
              <a:xfrm>
                <a:off x="4132407" y="3700964"/>
                <a:ext cx="55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CC56D0C6-6972-95E6-9EE1-03B3179DF706}"/>
                  </a:ext>
                </a:extLst>
              </p14:cNvPr>
              <p14:cNvContentPartPr/>
              <p14:nvPr/>
            </p14:nvContentPartPr>
            <p14:xfrm>
              <a:off x="4065807" y="4789964"/>
              <a:ext cx="1375200" cy="51840"/>
            </p14:xfrm>
          </p:contentPart>
        </mc:Choice>
        <mc:Fallback>
          <p:pic>
            <p:nvPicPr>
              <p:cNvPr id="7" name="Freihand 6">
                <a:extLst>
                  <a:ext uri="{FF2B5EF4-FFF2-40B4-BE49-F238E27FC236}">
                    <a16:creationId xmlns:a16="http://schemas.microsoft.com/office/drawing/2014/main" id="{CC56D0C6-6972-95E6-9EE1-03B3179DF706}"/>
                  </a:ext>
                </a:extLst>
              </p:cNvPr>
              <p:cNvPicPr/>
              <p:nvPr/>
            </p:nvPicPr>
            <p:blipFill>
              <a:blip r:embed="rId23"/>
              <a:stretch>
                <a:fillRect/>
              </a:stretch>
            </p:blipFill>
            <p:spPr>
              <a:xfrm>
                <a:off x="4061487" y="4785644"/>
                <a:ext cx="1383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Freihand 8">
                <a:extLst>
                  <a:ext uri="{FF2B5EF4-FFF2-40B4-BE49-F238E27FC236}">
                    <a16:creationId xmlns:a16="http://schemas.microsoft.com/office/drawing/2014/main" id="{150E9549-C576-10CB-5C7E-3B111B7AE5AC}"/>
                  </a:ext>
                </a:extLst>
              </p14:cNvPr>
              <p14:cNvContentPartPr/>
              <p14:nvPr/>
            </p14:nvContentPartPr>
            <p14:xfrm>
              <a:off x="4138167" y="2960444"/>
              <a:ext cx="68760" cy="57600"/>
            </p14:xfrm>
          </p:contentPart>
        </mc:Choice>
        <mc:Fallback>
          <p:pic>
            <p:nvPicPr>
              <p:cNvPr id="9" name="Freihand 8">
                <a:extLst>
                  <a:ext uri="{FF2B5EF4-FFF2-40B4-BE49-F238E27FC236}">
                    <a16:creationId xmlns:a16="http://schemas.microsoft.com/office/drawing/2014/main" id="{150E9549-C576-10CB-5C7E-3B111B7AE5AC}"/>
                  </a:ext>
                </a:extLst>
              </p:cNvPr>
              <p:cNvPicPr/>
              <p:nvPr/>
            </p:nvPicPr>
            <p:blipFill>
              <a:blip r:embed="rId25"/>
              <a:stretch>
                <a:fillRect/>
              </a:stretch>
            </p:blipFill>
            <p:spPr>
              <a:xfrm>
                <a:off x="4133847" y="2956124"/>
                <a:ext cx="77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8EA595C1-E65B-2425-ECD2-D7D2AE98845A}"/>
                  </a:ext>
                </a:extLst>
              </p14:cNvPr>
              <p14:cNvContentPartPr/>
              <p14:nvPr/>
            </p14:nvContentPartPr>
            <p14:xfrm>
              <a:off x="4180647" y="2921924"/>
              <a:ext cx="40320" cy="106920"/>
            </p14:xfrm>
          </p:contentPart>
        </mc:Choice>
        <mc:Fallback>
          <p:pic>
            <p:nvPicPr>
              <p:cNvPr id="11" name="Freihand 10">
                <a:extLst>
                  <a:ext uri="{FF2B5EF4-FFF2-40B4-BE49-F238E27FC236}">
                    <a16:creationId xmlns:a16="http://schemas.microsoft.com/office/drawing/2014/main" id="{8EA595C1-E65B-2425-ECD2-D7D2AE98845A}"/>
                  </a:ext>
                </a:extLst>
              </p:cNvPr>
              <p:cNvPicPr/>
              <p:nvPr/>
            </p:nvPicPr>
            <p:blipFill>
              <a:blip r:embed="rId27"/>
              <a:stretch>
                <a:fillRect/>
              </a:stretch>
            </p:blipFill>
            <p:spPr>
              <a:xfrm>
                <a:off x="4176327" y="2917604"/>
                <a:ext cx="48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2389E618-1B30-8219-7835-31A635700C35}"/>
                  </a:ext>
                </a:extLst>
              </p14:cNvPr>
              <p14:cNvContentPartPr/>
              <p14:nvPr/>
            </p14:nvContentPartPr>
            <p14:xfrm>
              <a:off x="4353087" y="1270964"/>
              <a:ext cx="178920" cy="295200"/>
            </p14:xfrm>
          </p:contentPart>
        </mc:Choice>
        <mc:Fallback>
          <p:pic>
            <p:nvPicPr>
              <p:cNvPr id="13" name="Freihand 12">
                <a:extLst>
                  <a:ext uri="{FF2B5EF4-FFF2-40B4-BE49-F238E27FC236}">
                    <a16:creationId xmlns:a16="http://schemas.microsoft.com/office/drawing/2014/main" id="{2389E618-1B30-8219-7835-31A635700C35}"/>
                  </a:ext>
                </a:extLst>
              </p:cNvPr>
              <p:cNvPicPr/>
              <p:nvPr/>
            </p:nvPicPr>
            <p:blipFill>
              <a:blip r:embed="rId29"/>
              <a:stretch>
                <a:fillRect/>
              </a:stretch>
            </p:blipFill>
            <p:spPr>
              <a:xfrm>
                <a:off x="4348767" y="1266644"/>
                <a:ext cx="1875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3C0C6F18-6F0B-C75D-039B-B644F8080D0D}"/>
                  </a:ext>
                </a:extLst>
              </p14:cNvPr>
              <p14:cNvContentPartPr/>
              <p14:nvPr/>
            </p14:nvContentPartPr>
            <p14:xfrm>
              <a:off x="5557647" y="2723564"/>
              <a:ext cx="274320" cy="36000"/>
            </p14:xfrm>
          </p:contentPart>
        </mc:Choice>
        <mc:Fallback>
          <p:pic>
            <p:nvPicPr>
              <p:cNvPr id="14" name="Freihand 13">
                <a:extLst>
                  <a:ext uri="{FF2B5EF4-FFF2-40B4-BE49-F238E27FC236}">
                    <a16:creationId xmlns:a16="http://schemas.microsoft.com/office/drawing/2014/main" id="{3C0C6F18-6F0B-C75D-039B-B644F8080D0D}"/>
                  </a:ext>
                </a:extLst>
              </p:cNvPr>
              <p:cNvPicPr/>
              <p:nvPr/>
            </p:nvPicPr>
            <p:blipFill>
              <a:blip r:embed="rId31"/>
              <a:stretch>
                <a:fillRect/>
              </a:stretch>
            </p:blipFill>
            <p:spPr>
              <a:xfrm>
                <a:off x="5553327" y="2719244"/>
                <a:ext cx="282960" cy="44640"/>
              </a:xfrm>
              <a:prstGeom prst="rect">
                <a:avLst/>
              </a:prstGeom>
            </p:spPr>
          </p:pic>
        </mc:Fallback>
      </mc:AlternateContent>
      <p:grpSp>
        <p:nvGrpSpPr>
          <p:cNvPr id="21" name="Gruppieren 20">
            <a:extLst>
              <a:ext uri="{FF2B5EF4-FFF2-40B4-BE49-F238E27FC236}">
                <a16:creationId xmlns:a16="http://schemas.microsoft.com/office/drawing/2014/main" id="{00D07DA2-52D1-1836-EBA8-E3CE6DC1006A}"/>
              </a:ext>
            </a:extLst>
          </p:cNvPr>
          <p:cNvGrpSpPr/>
          <p:nvPr/>
        </p:nvGrpSpPr>
        <p:grpSpPr>
          <a:xfrm>
            <a:off x="6298527" y="2715284"/>
            <a:ext cx="554040" cy="58320"/>
            <a:chOff x="6298527" y="2715284"/>
            <a:chExt cx="554040" cy="58320"/>
          </a:xfrm>
        </p:grpSpPr>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85A790A9-FBCC-17F3-6C1E-1AE5CC5121D2}"/>
                    </a:ext>
                  </a:extLst>
                </p14:cNvPr>
                <p14:cNvContentPartPr/>
                <p14:nvPr/>
              </p14:nvContentPartPr>
              <p14:xfrm>
                <a:off x="6298527" y="2732564"/>
                <a:ext cx="157680" cy="41040"/>
              </p14:xfrm>
            </p:contentPart>
          </mc:Choice>
          <mc:Fallback>
            <p:pic>
              <p:nvPicPr>
                <p:cNvPr id="19" name="Freihand 18">
                  <a:extLst>
                    <a:ext uri="{FF2B5EF4-FFF2-40B4-BE49-F238E27FC236}">
                      <a16:creationId xmlns:a16="http://schemas.microsoft.com/office/drawing/2014/main" id="{85A790A9-FBCC-17F3-6C1E-1AE5CC5121D2}"/>
                    </a:ext>
                  </a:extLst>
                </p:cNvPr>
                <p:cNvPicPr/>
                <p:nvPr/>
              </p:nvPicPr>
              <p:blipFill>
                <a:blip r:embed="rId33"/>
                <a:stretch>
                  <a:fillRect/>
                </a:stretch>
              </p:blipFill>
              <p:spPr>
                <a:xfrm>
                  <a:off x="6294207" y="2728244"/>
                  <a:ext cx="166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CF379EB1-90ED-20AF-0ABD-5FA1C04E6B24}"/>
                    </a:ext>
                  </a:extLst>
                </p14:cNvPr>
                <p14:cNvContentPartPr/>
                <p14:nvPr/>
              </p14:nvContentPartPr>
              <p14:xfrm>
                <a:off x="6677967" y="2715284"/>
                <a:ext cx="174600" cy="29880"/>
              </p14:xfrm>
            </p:contentPart>
          </mc:Choice>
          <mc:Fallback>
            <p:pic>
              <p:nvPicPr>
                <p:cNvPr id="20" name="Freihand 19">
                  <a:extLst>
                    <a:ext uri="{FF2B5EF4-FFF2-40B4-BE49-F238E27FC236}">
                      <a16:creationId xmlns:a16="http://schemas.microsoft.com/office/drawing/2014/main" id="{CF379EB1-90ED-20AF-0ABD-5FA1C04E6B24}"/>
                    </a:ext>
                  </a:extLst>
                </p:cNvPr>
                <p:cNvPicPr/>
                <p:nvPr/>
              </p:nvPicPr>
              <p:blipFill>
                <a:blip r:embed="rId35"/>
                <a:stretch>
                  <a:fillRect/>
                </a:stretch>
              </p:blipFill>
              <p:spPr>
                <a:xfrm>
                  <a:off x="6673647" y="2710964"/>
                  <a:ext cx="18324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2D39E7C2-DD63-AB76-3CB3-C81CAA13B268}"/>
                  </a:ext>
                </a:extLst>
              </p14:cNvPr>
              <p14:cNvContentPartPr/>
              <p14:nvPr/>
            </p14:nvContentPartPr>
            <p14:xfrm>
              <a:off x="3000927" y="2233604"/>
              <a:ext cx="49680" cy="75600"/>
            </p14:xfrm>
          </p:contentPart>
        </mc:Choice>
        <mc:Fallback>
          <p:pic>
            <p:nvPicPr>
              <p:cNvPr id="22" name="Freihand 21">
                <a:extLst>
                  <a:ext uri="{FF2B5EF4-FFF2-40B4-BE49-F238E27FC236}">
                    <a16:creationId xmlns:a16="http://schemas.microsoft.com/office/drawing/2014/main" id="{2D39E7C2-DD63-AB76-3CB3-C81CAA13B268}"/>
                  </a:ext>
                </a:extLst>
              </p:cNvPr>
              <p:cNvPicPr/>
              <p:nvPr/>
            </p:nvPicPr>
            <p:blipFill>
              <a:blip r:embed="rId37"/>
              <a:stretch>
                <a:fillRect/>
              </a:stretch>
            </p:blipFill>
            <p:spPr>
              <a:xfrm>
                <a:off x="2996607" y="2229284"/>
                <a:ext cx="58320" cy="84240"/>
              </a:xfrm>
              <a:prstGeom prst="rect">
                <a:avLst/>
              </a:prstGeom>
            </p:spPr>
          </p:pic>
        </mc:Fallback>
      </mc:AlternateContent>
      <p:grpSp>
        <p:nvGrpSpPr>
          <p:cNvPr id="30" name="Gruppieren 29">
            <a:extLst>
              <a:ext uri="{FF2B5EF4-FFF2-40B4-BE49-F238E27FC236}">
                <a16:creationId xmlns:a16="http://schemas.microsoft.com/office/drawing/2014/main" id="{D38A601E-6D5A-60CD-12E8-A91E0808824F}"/>
              </a:ext>
            </a:extLst>
          </p:cNvPr>
          <p:cNvGrpSpPr/>
          <p:nvPr/>
        </p:nvGrpSpPr>
        <p:grpSpPr>
          <a:xfrm>
            <a:off x="105447" y="3412604"/>
            <a:ext cx="817200" cy="358920"/>
            <a:chOff x="105447" y="3412604"/>
            <a:chExt cx="817200" cy="358920"/>
          </a:xfrm>
        </p:grpSpPr>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821D96A2-F99F-EAD3-1341-196C45F81D79}"/>
                    </a:ext>
                  </a:extLst>
                </p14:cNvPr>
                <p14:cNvContentPartPr/>
                <p14:nvPr/>
              </p14:nvContentPartPr>
              <p14:xfrm>
                <a:off x="164127" y="3597644"/>
                <a:ext cx="33480" cy="173880"/>
              </p14:xfrm>
            </p:contentPart>
          </mc:Choice>
          <mc:Fallback>
            <p:pic>
              <p:nvPicPr>
                <p:cNvPr id="23" name="Freihand 22">
                  <a:extLst>
                    <a:ext uri="{FF2B5EF4-FFF2-40B4-BE49-F238E27FC236}">
                      <a16:creationId xmlns:a16="http://schemas.microsoft.com/office/drawing/2014/main" id="{821D96A2-F99F-EAD3-1341-196C45F81D79}"/>
                    </a:ext>
                  </a:extLst>
                </p:cNvPr>
                <p:cNvPicPr/>
                <p:nvPr/>
              </p:nvPicPr>
              <p:blipFill>
                <a:blip r:embed="rId39"/>
                <a:stretch>
                  <a:fillRect/>
                </a:stretch>
              </p:blipFill>
              <p:spPr>
                <a:xfrm>
                  <a:off x="159807" y="3593324"/>
                  <a:ext cx="42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999F7325-E086-6D19-F30F-C37FDB6DBA17}"/>
                    </a:ext>
                  </a:extLst>
                </p14:cNvPr>
                <p14:cNvContentPartPr/>
                <p14:nvPr/>
              </p14:nvContentPartPr>
              <p14:xfrm>
                <a:off x="105447" y="3539684"/>
                <a:ext cx="205200" cy="168480"/>
              </p14:xfrm>
            </p:contentPart>
          </mc:Choice>
          <mc:Fallback>
            <p:pic>
              <p:nvPicPr>
                <p:cNvPr id="24" name="Freihand 23">
                  <a:extLst>
                    <a:ext uri="{FF2B5EF4-FFF2-40B4-BE49-F238E27FC236}">
                      <a16:creationId xmlns:a16="http://schemas.microsoft.com/office/drawing/2014/main" id="{999F7325-E086-6D19-F30F-C37FDB6DBA17}"/>
                    </a:ext>
                  </a:extLst>
                </p:cNvPr>
                <p:cNvPicPr/>
                <p:nvPr/>
              </p:nvPicPr>
              <p:blipFill>
                <a:blip r:embed="rId41"/>
                <a:stretch>
                  <a:fillRect/>
                </a:stretch>
              </p:blipFill>
              <p:spPr>
                <a:xfrm>
                  <a:off x="101127" y="3535364"/>
                  <a:ext cx="213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AA8F56AD-D47C-8453-D845-A6EF4467AA54}"/>
                    </a:ext>
                  </a:extLst>
                </p14:cNvPr>
                <p14:cNvContentPartPr/>
                <p14:nvPr/>
              </p14:nvContentPartPr>
              <p14:xfrm>
                <a:off x="287967" y="3609884"/>
                <a:ext cx="69480" cy="83520"/>
              </p14:xfrm>
            </p:contentPart>
          </mc:Choice>
          <mc:Fallback>
            <p:pic>
              <p:nvPicPr>
                <p:cNvPr id="25" name="Freihand 24">
                  <a:extLst>
                    <a:ext uri="{FF2B5EF4-FFF2-40B4-BE49-F238E27FC236}">
                      <a16:creationId xmlns:a16="http://schemas.microsoft.com/office/drawing/2014/main" id="{AA8F56AD-D47C-8453-D845-A6EF4467AA54}"/>
                    </a:ext>
                  </a:extLst>
                </p:cNvPr>
                <p:cNvPicPr/>
                <p:nvPr/>
              </p:nvPicPr>
              <p:blipFill>
                <a:blip r:embed="rId43"/>
                <a:stretch>
                  <a:fillRect/>
                </a:stretch>
              </p:blipFill>
              <p:spPr>
                <a:xfrm>
                  <a:off x="283647" y="3605564"/>
                  <a:ext cx="78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5B96AA7-B746-2F45-E921-754214BE9638}"/>
                    </a:ext>
                  </a:extLst>
                </p14:cNvPr>
                <p14:cNvContentPartPr/>
                <p14:nvPr/>
              </p14:nvContentPartPr>
              <p14:xfrm>
                <a:off x="379767" y="3463364"/>
                <a:ext cx="138240" cy="206640"/>
              </p14:xfrm>
            </p:contentPart>
          </mc:Choice>
          <mc:Fallback>
            <p:pic>
              <p:nvPicPr>
                <p:cNvPr id="26" name="Freihand 25">
                  <a:extLst>
                    <a:ext uri="{FF2B5EF4-FFF2-40B4-BE49-F238E27FC236}">
                      <a16:creationId xmlns:a16="http://schemas.microsoft.com/office/drawing/2014/main" id="{55B96AA7-B746-2F45-E921-754214BE9638}"/>
                    </a:ext>
                  </a:extLst>
                </p:cNvPr>
                <p:cNvPicPr/>
                <p:nvPr/>
              </p:nvPicPr>
              <p:blipFill>
                <a:blip r:embed="rId45"/>
                <a:stretch>
                  <a:fillRect/>
                </a:stretch>
              </p:blipFill>
              <p:spPr>
                <a:xfrm>
                  <a:off x="375447" y="3459044"/>
                  <a:ext cx="146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0901E45A-B858-915E-35F8-E00E19AF680D}"/>
                    </a:ext>
                  </a:extLst>
                </p14:cNvPr>
                <p14:cNvContentPartPr/>
                <p14:nvPr/>
              </p14:nvContentPartPr>
              <p14:xfrm>
                <a:off x="489927" y="3430964"/>
                <a:ext cx="101520" cy="206640"/>
              </p14:xfrm>
            </p:contentPart>
          </mc:Choice>
          <mc:Fallback>
            <p:pic>
              <p:nvPicPr>
                <p:cNvPr id="27" name="Freihand 26">
                  <a:extLst>
                    <a:ext uri="{FF2B5EF4-FFF2-40B4-BE49-F238E27FC236}">
                      <a16:creationId xmlns:a16="http://schemas.microsoft.com/office/drawing/2014/main" id="{0901E45A-B858-915E-35F8-E00E19AF680D}"/>
                    </a:ext>
                  </a:extLst>
                </p:cNvPr>
                <p:cNvPicPr/>
                <p:nvPr/>
              </p:nvPicPr>
              <p:blipFill>
                <a:blip r:embed="rId47"/>
                <a:stretch>
                  <a:fillRect/>
                </a:stretch>
              </p:blipFill>
              <p:spPr>
                <a:xfrm>
                  <a:off x="485607" y="3426644"/>
                  <a:ext cx="110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77389BA6-EC1C-07DC-E2A6-93A5B9B108C7}"/>
                    </a:ext>
                  </a:extLst>
                </p14:cNvPr>
                <p14:cNvContentPartPr/>
                <p14:nvPr/>
              </p14:nvContentPartPr>
              <p14:xfrm>
                <a:off x="608367" y="3509444"/>
                <a:ext cx="92160" cy="116640"/>
              </p14:xfrm>
            </p:contentPart>
          </mc:Choice>
          <mc:Fallback>
            <p:pic>
              <p:nvPicPr>
                <p:cNvPr id="28" name="Freihand 27">
                  <a:extLst>
                    <a:ext uri="{FF2B5EF4-FFF2-40B4-BE49-F238E27FC236}">
                      <a16:creationId xmlns:a16="http://schemas.microsoft.com/office/drawing/2014/main" id="{77389BA6-EC1C-07DC-E2A6-93A5B9B108C7}"/>
                    </a:ext>
                  </a:extLst>
                </p:cNvPr>
                <p:cNvPicPr/>
                <p:nvPr/>
              </p:nvPicPr>
              <p:blipFill>
                <a:blip r:embed="rId49"/>
                <a:stretch>
                  <a:fillRect/>
                </a:stretch>
              </p:blipFill>
              <p:spPr>
                <a:xfrm>
                  <a:off x="604047" y="3505124"/>
                  <a:ext cx="100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72BFD309-74F3-11E4-2DAE-6CD98EA9839A}"/>
                    </a:ext>
                  </a:extLst>
                </p14:cNvPr>
                <p14:cNvContentPartPr/>
                <p14:nvPr/>
              </p14:nvContentPartPr>
              <p14:xfrm>
                <a:off x="690087" y="3412604"/>
                <a:ext cx="232560" cy="139320"/>
              </p14:xfrm>
            </p:contentPart>
          </mc:Choice>
          <mc:Fallback>
            <p:pic>
              <p:nvPicPr>
                <p:cNvPr id="29" name="Freihand 28">
                  <a:extLst>
                    <a:ext uri="{FF2B5EF4-FFF2-40B4-BE49-F238E27FC236}">
                      <a16:creationId xmlns:a16="http://schemas.microsoft.com/office/drawing/2014/main" id="{72BFD309-74F3-11E4-2DAE-6CD98EA9839A}"/>
                    </a:ext>
                  </a:extLst>
                </p:cNvPr>
                <p:cNvPicPr/>
                <p:nvPr/>
              </p:nvPicPr>
              <p:blipFill>
                <a:blip r:embed="rId51"/>
                <a:stretch>
                  <a:fillRect/>
                </a:stretch>
              </p:blipFill>
              <p:spPr>
                <a:xfrm>
                  <a:off x="685767" y="3408284"/>
                  <a:ext cx="24120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9E200DF5-A786-ACAA-0A8A-FD08704C7C07}"/>
                  </a:ext>
                </a:extLst>
              </p14:cNvPr>
              <p14:cNvContentPartPr/>
              <p14:nvPr/>
            </p14:nvContentPartPr>
            <p14:xfrm>
              <a:off x="2771967" y="1517204"/>
              <a:ext cx="227520" cy="60120"/>
            </p14:xfrm>
          </p:contentPart>
        </mc:Choice>
        <mc:Fallback>
          <p:pic>
            <p:nvPicPr>
              <p:cNvPr id="31" name="Freihand 30">
                <a:extLst>
                  <a:ext uri="{FF2B5EF4-FFF2-40B4-BE49-F238E27FC236}">
                    <a16:creationId xmlns:a16="http://schemas.microsoft.com/office/drawing/2014/main" id="{9E200DF5-A786-ACAA-0A8A-FD08704C7C07}"/>
                  </a:ext>
                </a:extLst>
              </p:cNvPr>
              <p:cNvPicPr/>
              <p:nvPr/>
            </p:nvPicPr>
            <p:blipFill>
              <a:blip r:embed="rId53"/>
              <a:stretch>
                <a:fillRect/>
              </a:stretch>
            </p:blipFill>
            <p:spPr>
              <a:xfrm>
                <a:off x="2767647" y="1512884"/>
                <a:ext cx="236160" cy="68760"/>
              </a:xfrm>
              <a:prstGeom prst="rect">
                <a:avLst/>
              </a:prstGeom>
            </p:spPr>
          </p:pic>
        </mc:Fallback>
      </mc:AlternateContent>
      <p:grpSp>
        <p:nvGrpSpPr>
          <p:cNvPr id="40" name="Gruppieren 39">
            <a:extLst>
              <a:ext uri="{FF2B5EF4-FFF2-40B4-BE49-F238E27FC236}">
                <a16:creationId xmlns:a16="http://schemas.microsoft.com/office/drawing/2014/main" id="{B1217D8D-F4A1-331C-FA02-8C8374A3DC36}"/>
              </a:ext>
            </a:extLst>
          </p:cNvPr>
          <p:cNvGrpSpPr/>
          <p:nvPr/>
        </p:nvGrpSpPr>
        <p:grpSpPr>
          <a:xfrm>
            <a:off x="1376247" y="507764"/>
            <a:ext cx="374760" cy="432000"/>
            <a:chOff x="1376247" y="507764"/>
            <a:chExt cx="374760" cy="432000"/>
          </a:xfrm>
        </p:grpSpPr>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CBE4EF98-E6BD-7606-6BE0-30A3ACA8F0A0}"/>
                    </a:ext>
                  </a:extLst>
                </p14:cNvPr>
                <p14:cNvContentPartPr/>
                <p14:nvPr/>
              </p14:nvContentPartPr>
              <p14:xfrm>
                <a:off x="1475607" y="680564"/>
                <a:ext cx="138600" cy="170640"/>
              </p14:xfrm>
            </p:contentPart>
          </mc:Choice>
          <mc:Fallback>
            <p:pic>
              <p:nvPicPr>
                <p:cNvPr id="32" name="Freihand 31">
                  <a:extLst>
                    <a:ext uri="{FF2B5EF4-FFF2-40B4-BE49-F238E27FC236}">
                      <a16:creationId xmlns:a16="http://schemas.microsoft.com/office/drawing/2014/main" id="{CBE4EF98-E6BD-7606-6BE0-30A3ACA8F0A0}"/>
                    </a:ext>
                  </a:extLst>
                </p:cNvPr>
                <p:cNvPicPr/>
                <p:nvPr/>
              </p:nvPicPr>
              <p:blipFill>
                <a:blip r:embed="rId55"/>
                <a:stretch>
                  <a:fillRect/>
                </a:stretch>
              </p:blipFill>
              <p:spPr>
                <a:xfrm>
                  <a:off x="1471287" y="676244"/>
                  <a:ext cx="147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03FBDEF4-AFCD-22F6-5948-31AF535B2347}"/>
                    </a:ext>
                  </a:extLst>
                </p14:cNvPr>
                <p14:cNvContentPartPr/>
                <p14:nvPr/>
              </p14:nvContentPartPr>
              <p14:xfrm>
                <a:off x="1453647" y="686684"/>
                <a:ext cx="197640" cy="61200"/>
              </p14:xfrm>
            </p:contentPart>
          </mc:Choice>
          <mc:Fallback>
            <p:pic>
              <p:nvPicPr>
                <p:cNvPr id="33" name="Freihand 32">
                  <a:extLst>
                    <a:ext uri="{FF2B5EF4-FFF2-40B4-BE49-F238E27FC236}">
                      <a16:creationId xmlns:a16="http://schemas.microsoft.com/office/drawing/2014/main" id="{03FBDEF4-AFCD-22F6-5948-31AF535B2347}"/>
                    </a:ext>
                  </a:extLst>
                </p:cNvPr>
                <p:cNvPicPr/>
                <p:nvPr/>
              </p:nvPicPr>
              <p:blipFill>
                <a:blip r:embed="rId57"/>
                <a:stretch>
                  <a:fillRect/>
                </a:stretch>
              </p:blipFill>
              <p:spPr>
                <a:xfrm>
                  <a:off x="1449327" y="682364"/>
                  <a:ext cx="206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80B2CEED-BC50-8D57-6C87-E99B7C2C40EF}"/>
                    </a:ext>
                  </a:extLst>
                </p14:cNvPr>
                <p14:cNvContentPartPr/>
                <p14:nvPr/>
              </p14:nvContentPartPr>
              <p14:xfrm>
                <a:off x="1376247" y="507764"/>
                <a:ext cx="374760" cy="432000"/>
              </p14:xfrm>
            </p:contentPart>
          </mc:Choice>
          <mc:Fallback>
            <p:pic>
              <p:nvPicPr>
                <p:cNvPr id="35" name="Freihand 34">
                  <a:extLst>
                    <a:ext uri="{FF2B5EF4-FFF2-40B4-BE49-F238E27FC236}">
                      <a16:creationId xmlns:a16="http://schemas.microsoft.com/office/drawing/2014/main" id="{80B2CEED-BC50-8D57-6C87-E99B7C2C40EF}"/>
                    </a:ext>
                  </a:extLst>
                </p:cNvPr>
                <p:cNvPicPr/>
                <p:nvPr/>
              </p:nvPicPr>
              <p:blipFill>
                <a:blip r:embed="rId59"/>
                <a:stretch>
                  <a:fillRect/>
                </a:stretch>
              </p:blipFill>
              <p:spPr>
                <a:xfrm>
                  <a:off x="1371927" y="503444"/>
                  <a:ext cx="383400" cy="44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73" name="Freihand 72">
                <a:extLst>
                  <a:ext uri="{FF2B5EF4-FFF2-40B4-BE49-F238E27FC236}">
                    <a16:creationId xmlns:a16="http://schemas.microsoft.com/office/drawing/2014/main" id="{6233E18D-855B-B88C-DEF8-1F3EE125332E}"/>
                  </a:ext>
                </a:extLst>
              </p14:cNvPr>
              <p14:cNvContentPartPr/>
              <p14:nvPr/>
            </p14:nvContentPartPr>
            <p14:xfrm>
              <a:off x="8971527" y="725204"/>
              <a:ext cx="257400" cy="68040"/>
            </p14:xfrm>
          </p:contentPart>
        </mc:Choice>
        <mc:Fallback>
          <p:pic>
            <p:nvPicPr>
              <p:cNvPr id="73" name="Freihand 72">
                <a:extLst>
                  <a:ext uri="{FF2B5EF4-FFF2-40B4-BE49-F238E27FC236}">
                    <a16:creationId xmlns:a16="http://schemas.microsoft.com/office/drawing/2014/main" id="{6233E18D-855B-B88C-DEF8-1F3EE125332E}"/>
                  </a:ext>
                </a:extLst>
              </p:cNvPr>
              <p:cNvPicPr/>
              <p:nvPr/>
            </p:nvPicPr>
            <p:blipFill>
              <a:blip r:embed="rId61"/>
              <a:stretch>
                <a:fillRect/>
              </a:stretch>
            </p:blipFill>
            <p:spPr>
              <a:xfrm>
                <a:off x="8967207" y="720884"/>
                <a:ext cx="266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7" name="Freihand 116">
                <a:extLst>
                  <a:ext uri="{FF2B5EF4-FFF2-40B4-BE49-F238E27FC236}">
                    <a16:creationId xmlns:a16="http://schemas.microsoft.com/office/drawing/2014/main" id="{CC544D47-9570-5390-BB0D-ABC994893B95}"/>
                  </a:ext>
                </a:extLst>
              </p14:cNvPr>
              <p14:cNvContentPartPr/>
              <p14:nvPr/>
            </p14:nvContentPartPr>
            <p14:xfrm>
              <a:off x="10909767" y="1675604"/>
              <a:ext cx="299160" cy="356400"/>
            </p14:xfrm>
          </p:contentPart>
        </mc:Choice>
        <mc:Fallback>
          <p:pic>
            <p:nvPicPr>
              <p:cNvPr id="117" name="Freihand 116">
                <a:extLst>
                  <a:ext uri="{FF2B5EF4-FFF2-40B4-BE49-F238E27FC236}">
                    <a16:creationId xmlns:a16="http://schemas.microsoft.com/office/drawing/2014/main" id="{CC544D47-9570-5390-BB0D-ABC994893B95}"/>
                  </a:ext>
                </a:extLst>
              </p:cNvPr>
              <p:cNvPicPr/>
              <p:nvPr/>
            </p:nvPicPr>
            <p:blipFill>
              <a:blip r:embed="rId63"/>
              <a:stretch>
                <a:fillRect/>
              </a:stretch>
            </p:blipFill>
            <p:spPr>
              <a:xfrm>
                <a:off x="10905447" y="1671284"/>
                <a:ext cx="30780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0B2FA49A-6297-413C-411F-1A127D3C8C8C}"/>
                  </a:ext>
                </a:extLst>
              </p14:cNvPr>
              <p14:cNvContentPartPr/>
              <p14:nvPr/>
            </p14:nvContentPartPr>
            <p14:xfrm>
              <a:off x="8260887" y="696044"/>
              <a:ext cx="159120" cy="173160"/>
            </p14:xfrm>
          </p:contentPart>
        </mc:Choice>
        <mc:Fallback>
          <p:pic>
            <p:nvPicPr>
              <p:cNvPr id="37" name="Freihand 36">
                <a:extLst>
                  <a:ext uri="{FF2B5EF4-FFF2-40B4-BE49-F238E27FC236}">
                    <a16:creationId xmlns:a16="http://schemas.microsoft.com/office/drawing/2014/main" id="{0B2FA49A-6297-413C-411F-1A127D3C8C8C}"/>
                  </a:ext>
                </a:extLst>
              </p:cNvPr>
              <p:cNvPicPr/>
              <p:nvPr/>
            </p:nvPicPr>
            <p:blipFill>
              <a:blip r:embed="rId65"/>
              <a:stretch>
                <a:fillRect/>
              </a:stretch>
            </p:blipFill>
            <p:spPr>
              <a:xfrm>
                <a:off x="8256567" y="691724"/>
                <a:ext cx="167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CC2E7740-443C-3C1C-35AC-0391EC57DDE7}"/>
                  </a:ext>
                </a:extLst>
              </p14:cNvPr>
              <p14:cNvContentPartPr/>
              <p14:nvPr/>
            </p14:nvContentPartPr>
            <p14:xfrm>
              <a:off x="8101767" y="567164"/>
              <a:ext cx="378720" cy="388800"/>
            </p14:xfrm>
          </p:contentPart>
        </mc:Choice>
        <mc:Fallback>
          <p:pic>
            <p:nvPicPr>
              <p:cNvPr id="38" name="Freihand 37">
                <a:extLst>
                  <a:ext uri="{FF2B5EF4-FFF2-40B4-BE49-F238E27FC236}">
                    <a16:creationId xmlns:a16="http://schemas.microsoft.com/office/drawing/2014/main" id="{CC2E7740-443C-3C1C-35AC-0391EC57DDE7}"/>
                  </a:ext>
                </a:extLst>
              </p:cNvPr>
              <p:cNvPicPr/>
              <p:nvPr/>
            </p:nvPicPr>
            <p:blipFill>
              <a:blip r:embed="rId67"/>
              <a:stretch>
                <a:fillRect/>
              </a:stretch>
            </p:blipFill>
            <p:spPr>
              <a:xfrm>
                <a:off x="8097447" y="562844"/>
                <a:ext cx="38736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9" name="Freihand 118">
                <a:extLst>
                  <a:ext uri="{FF2B5EF4-FFF2-40B4-BE49-F238E27FC236}">
                    <a16:creationId xmlns:a16="http://schemas.microsoft.com/office/drawing/2014/main" id="{15EEB1CF-C86A-4524-04D1-5065A6A0ADD6}"/>
                  </a:ext>
                </a:extLst>
              </p14:cNvPr>
              <p14:cNvContentPartPr/>
              <p14:nvPr/>
            </p14:nvContentPartPr>
            <p14:xfrm>
              <a:off x="9569127" y="473564"/>
              <a:ext cx="1049760" cy="969840"/>
            </p14:xfrm>
          </p:contentPart>
        </mc:Choice>
        <mc:Fallback>
          <p:pic>
            <p:nvPicPr>
              <p:cNvPr id="119" name="Freihand 118">
                <a:extLst>
                  <a:ext uri="{FF2B5EF4-FFF2-40B4-BE49-F238E27FC236}">
                    <a16:creationId xmlns:a16="http://schemas.microsoft.com/office/drawing/2014/main" id="{15EEB1CF-C86A-4524-04D1-5065A6A0ADD6}"/>
                  </a:ext>
                </a:extLst>
              </p:cNvPr>
              <p:cNvPicPr/>
              <p:nvPr/>
            </p:nvPicPr>
            <p:blipFill>
              <a:blip r:embed="rId69"/>
              <a:stretch>
                <a:fillRect/>
              </a:stretch>
            </p:blipFill>
            <p:spPr>
              <a:xfrm>
                <a:off x="9564807" y="469244"/>
                <a:ext cx="1058400" cy="978480"/>
              </a:xfrm>
              <a:prstGeom prst="rect">
                <a:avLst/>
              </a:prstGeom>
            </p:spPr>
          </p:pic>
        </mc:Fallback>
      </mc:AlternateContent>
      <p:grpSp>
        <p:nvGrpSpPr>
          <p:cNvPr id="153" name="Gruppieren 152">
            <a:extLst>
              <a:ext uri="{FF2B5EF4-FFF2-40B4-BE49-F238E27FC236}">
                <a16:creationId xmlns:a16="http://schemas.microsoft.com/office/drawing/2014/main" id="{CBBBD33A-C74E-DC11-7603-3CA628A1875F}"/>
              </a:ext>
            </a:extLst>
          </p:cNvPr>
          <p:cNvGrpSpPr/>
          <p:nvPr/>
        </p:nvGrpSpPr>
        <p:grpSpPr>
          <a:xfrm>
            <a:off x="8693247" y="162884"/>
            <a:ext cx="3437280" cy="3433680"/>
            <a:chOff x="8693247" y="162884"/>
            <a:chExt cx="3437280" cy="3433680"/>
          </a:xfrm>
        </p:grpSpPr>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FECFF1B9-A3F6-7681-9541-CB23DA306249}"/>
                    </a:ext>
                  </a:extLst>
                </p14:cNvPr>
                <p14:cNvContentPartPr/>
                <p14:nvPr/>
              </p14:nvContentPartPr>
              <p14:xfrm>
                <a:off x="9304167" y="589484"/>
                <a:ext cx="70200" cy="1096200"/>
              </p14:xfrm>
            </p:contentPart>
          </mc:Choice>
          <mc:Fallback>
            <p:pic>
              <p:nvPicPr>
                <p:cNvPr id="41" name="Freihand 40">
                  <a:extLst>
                    <a:ext uri="{FF2B5EF4-FFF2-40B4-BE49-F238E27FC236}">
                      <a16:creationId xmlns:a16="http://schemas.microsoft.com/office/drawing/2014/main" id="{FECFF1B9-A3F6-7681-9541-CB23DA306249}"/>
                    </a:ext>
                  </a:extLst>
                </p:cNvPr>
                <p:cNvPicPr/>
                <p:nvPr/>
              </p:nvPicPr>
              <p:blipFill>
                <a:blip r:embed="rId71"/>
                <a:stretch>
                  <a:fillRect/>
                </a:stretch>
              </p:blipFill>
              <p:spPr>
                <a:xfrm>
                  <a:off x="9299847" y="585164"/>
                  <a:ext cx="78840" cy="1104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32F11325-581D-7E68-0DBE-321CEDDD693A}"/>
                    </a:ext>
                  </a:extLst>
                </p14:cNvPr>
                <p14:cNvContentPartPr/>
                <p14:nvPr/>
              </p14:nvContentPartPr>
              <p14:xfrm>
                <a:off x="9205887" y="1613324"/>
                <a:ext cx="1805760" cy="45000"/>
              </p14:xfrm>
            </p:contentPart>
          </mc:Choice>
          <mc:Fallback>
            <p:pic>
              <p:nvPicPr>
                <p:cNvPr id="42" name="Freihand 41">
                  <a:extLst>
                    <a:ext uri="{FF2B5EF4-FFF2-40B4-BE49-F238E27FC236}">
                      <a16:creationId xmlns:a16="http://schemas.microsoft.com/office/drawing/2014/main" id="{32F11325-581D-7E68-0DBE-321CEDDD693A}"/>
                    </a:ext>
                  </a:extLst>
                </p:cNvPr>
                <p:cNvPicPr/>
                <p:nvPr/>
              </p:nvPicPr>
              <p:blipFill>
                <a:blip r:embed="rId73"/>
                <a:stretch>
                  <a:fillRect/>
                </a:stretch>
              </p:blipFill>
              <p:spPr>
                <a:xfrm>
                  <a:off x="9201567" y="1609004"/>
                  <a:ext cx="1814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23F3FA0F-3393-E93E-11C6-6A8BB0F20B61}"/>
                    </a:ext>
                  </a:extLst>
                </p14:cNvPr>
                <p14:cNvContentPartPr/>
                <p14:nvPr/>
              </p14:nvContentPartPr>
              <p14:xfrm>
                <a:off x="10987527" y="1524764"/>
                <a:ext cx="253080" cy="187920"/>
              </p14:xfrm>
            </p:contentPart>
          </mc:Choice>
          <mc:Fallback>
            <p:pic>
              <p:nvPicPr>
                <p:cNvPr id="43" name="Freihand 42">
                  <a:extLst>
                    <a:ext uri="{FF2B5EF4-FFF2-40B4-BE49-F238E27FC236}">
                      <a16:creationId xmlns:a16="http://schemas.microsoft.com/office/drawing/2014/main" id="{23F3FA0F-3393-E93E-11C6-6A8BB0F20B61}"/>
                    </a:ext>
                  </a:extLst>
                </p:cNvPr>
                <p:cNvPicPr/>
                <p:nvPr/>
              </p:nvPicPr>
              <p:blipFill>
                <a:blip r:embed="rId75"/>
                <a:stretch>
                  <a:fillRect/>
                </a:stretch>
              </p:blipFill>
              <p:spPr>
                <a:xfrm>
                  <a:off x="10983207" y="1520444"/>
                  <a:ext cx="261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C753D9B2-690C-CD06-F39D-4678D0AF4A0D}"/>
                    </a:ext>
                  </a:extLst>
                </p14:cNvPr>
                <p14:cNvContentPartPr/>
                <p14:nvPr/>
              </p14:nvContentPartPr>
              <p14:xfrm>
                <a:off x="9210207" y="413084"/>
                <a:ext cx="277920" cy="243000"/>
              </p14:xfrm>
            </p:contentPart>
          </mc:Choice>
          <mc:Fallback>
            <p:pic>
              <p:nvPicPr>
                <p:cNvPr id="45" name="Freihand 44">
                  <a:extLst>
                    <a:ext uri="{FF2B5EF4-FFF2-40B4-BE49-F238E27FC236}">
                      <a16:creationId xmlns:a16="http://schemas.microsoft.com/office/drawing/2014/main" id="{C753D9B2-690C-CD06-F39D-4678D0AF4A0D}"/>
                    </a:ext>
                  </a:extLst>
                </p:cNvPr>
                <p:cNvPicPr/>
                <p:nvPr/>
              </p:nvPicPr>
              <p:blipFill>
                <a:blip r:embed="rId77"/>
                <a:stretch>
                  <a:fillRect/>
                </a:stretch>
              </p:blipFill>
              <p:spPr>
                <a:xfrm>
                  <a:off x="9205887" y="408764"/>
                  <a:ext cx="286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91BC51DF-A324-2684-0DCD-7973442CC135}"/>
                    </a:ext>
                  </a:extLst>
                </p14:cNvPr>
                <p14:cNvContentPartPr/>
                <p14:nvPr/>
              </p14:nvContentPartPr>
              <p14:xfrm>
                <a:off x="9044967" y="485804"/>
                <a:ext cx="148680" cy="231840"/>
              </p14:xfrm>
            </p:contentPart>
          </mc:Choice>
          <mc:Fallback>
            <p:pic>
              <p:nvPicPr>
                <p:cNvPr id="48" name="Freihand 47">
                  <a:extLst>
                    <a:ext uri="{FF2B5EF4-FFF2-40B4-BE49-F238E27FC236}">
                      <a16:creationId xmlns:a16="http://schemas.microsoft.com/office/drawing/2014/main" id="{91BC51DF-A324-2684-0DCD-7973442CC135}"/>
                    </a:ext>
                  </a:extLst>
                </p:cNvPr>
                <p:cNvPicPr/>
                <p:nvPr/>
              </p:nvPicPr>
              <p:blipFill>
                <a:blip r:embed="rId79"/>
                <a:stretch>
                  <a:fillRect/>
                </a:stretch>
              </p:blipFill>
              <p:spPr>
                <a:xfrm>
                  <a:off x="9040647" y="481484"/>
                  <a:ext cx="157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EE2312C2-3DAE-3ADA-E683-2BC10CCD490E}"/>
                    </a:ext>
                  </a:extLst>
                </p14:cNvPr>
                <p14:cNvContentPartPr/>
                <p14:nvPr/>
              </p14:nvContentPartPr>
              <p14:xfrm>
                <a:off x="10953327" y="1744364"/>
                <a:ext cx="174240" cy="92520"/>
              </p14:xfrm>
            </p:contentPart>
          </mc:Choice>
          <mc:Fallback>
            <p:pic>
              <p:nvPicPr>
                <p:cNvPr id="56" name="Freihand 55">
                  <a:extLst>
                    <a:ext uri="{FF2B5EF4-FFF2-40B4-BE49-F238E27FC236}">
                      <a16:creationId xmlns:a16="http://schemas.microsoft.com/office/drawing/2014/main" id="{EE2312C2-3DAE-3ADA-E683-2BC10CCD490E}"/>
                    </a:ext>
                  </a:extLst>
                </p:cNvPr>
                <p:cNvPicPr/>
                <p:nvPr/>
              </p:nvPicPr>
              <p:blipFill>
                <a:blip r:embed="rId81"/>
                <a:stretch>
                  <a:fillRect/>
                </a:stretch>
              </p:blipFill>
              <p:spPr>
                <a:xfrm>
                  <a:off x="10949007" y="1740044"/>
                  <a:ext cx="182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A09CE609-A9DC-A14B-2B36-58795A4A4045}"/>
                    </a:ext>
                  </a:extLst>
                </p14:cNvPr>
                <p14:cNvContentPartPr/>
                <p14:nvPr/>
              </p14:nvContentPartPr>
              <p14:xfrm>
                <a:off x="11231607" y="1782164"/>
                <a:ext cx="33120" cy="26640"/>
              </p14:xfrm>
            </p:contentPart>
          </mc:Choice>
          <mc:Fallback>
            <p:pic>
              <p:nvPicPr>
                <p:cNvPr id="57" name="Freihand 56">
                  <a:extLst>
                    <a:ext uri="{FF2B5EF4-FFF2-40B4-BE49-F238E27FC236}">
                      <a16:creationId xmlns:a16="http://schemas.microsoft.com/office/drawing/2014/main" id="{A09CE609-A9DC-A14B-2B36-58795A4A4045}"/>
                    </a:ext>
                  </a:extLst>
                </p:cNvPr>
                <p:cNvPicPr/>
                <p:nvPr/>
              </p:nvPicPr>
              <p:blipFill>
                <a:blip r:embed="rId83"/>
                <a:stretch>
                  <a:fillRect/>
                </a:stretch>
              </p:blipFill>
              <p:spPr>
                <a:xfrm>
                  <a:off x="11227287" y="1777844"/>
                  <a:ext cx="41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Freihand 62">
                  <a:extLst>
                    <a:ext uri="{FF2B5EF4-FFF2-40B4-BE49-F238E27FC236}">
                      <a16:creationId xmlns:a16="http://schemas.microsoft.com/office/drawing/2014/main" id="{030EF846-BF77-5671-6280-9D64E5E42091}"/>
                    </a:ext>
                  </a:extLst>
                </p14:cNvPr>
                <p14:cNvContentPartPr/>
                <p14:nvPr/>
              </p14:nvContentPartPr>
              <p14:xfrm>
                <a:off x="11342127" y="1616564"/>
                <a:ext cx="132120" cy="158760"/>
              </p14:xfrm>
            </p:contentPart>
          </mc:Choice>
          <mc:Fallback>
            <p:pic>
              <p:nvPicPr>
                <p:cNvPr id="63" name="Freihand 62">
                  <a:extLst>
                    <a:ext uri="{FF2B5EF4-FFF2-40B4-BE49-F238E27FC236}">
                      <a16:creationId xmlns:a16="http://schemas.microsoft.com/office/drawing/2014/main" id="{030EF846-BF77-5671-6280-9D64E5E42091}"/>
                    </a:ext>
                  </a:extLst>
                </p:cNvPr>
                <p:cNvPicPr/>
                <p:nvPr/>
              </p:nvPicPr>
              <p:blipFill>
                <a:blip r:embed="rId85"/>
                <a:stretch>
                  <a:fillRect/>
                </a:stretch>
              </p:blipFill>
              <p:spPr>
                <a:xfrm>
                  <a:off x="11337807" y="1612244"/>
                  <a:ext cx="140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Freihand 63">
                  <a:extLst>
                    <a:ext uri="{FF2B5EF4-FFF2-40B4-BE49-F238E27FC236}">
                      <a16:creationId xmlns:a16="http://schemas.microsoft.com/office/drawing/2014/main" id="{78420369-75D1-F5DB-61AD-6F0518794417}"/>
                    </a:ext>
                  </a:extLst>
                </p14:cNvPr>
                <p14:cNvContentPartPr/>
                <p14:nvPr/>
              </p14:nvContentPartPr>
              <p14:xfrm>
                <a:off x="11310087" y="1801244"/>
                <a:ext cx="178920" cy="36360"/>
              </p14:xfrm>
            </p:contentPart>
          </mc:Choice>
          <mc:Fallback>
            <p:pic>
              <p:nvPicPr>
                <p:cNvPr id="64" name="Freihand 63">
                  <a:extLst>
                    <a:ext uri="{FF2B5EF4-FFF2-40B4-BE49-F238E27FC236}">
                      <a16:creationId xmlns:a16="http://schemas.microsoft.com/office/drawing/2014/main" id="{78420369-75D1-F5DB-61AD-6F0518794417}"/>
                    </a:ext>
                  </a:extLst>
                </p:cNvPr>
                <p:cNvPicPr/>
                <p:nvPr/>
              </p:nvPicPr>
              <p:blipFill>
                <a:blip r:embed="rId87"/>
                <a:stretch>
                  <a:fillRect/>
                </a:stretch>
              </p:blipFill>
              <p:spPr>
                <a:xfrm>
                  <a:off x="11305767" y="1796924"/>
                  <a:ext cx="187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0" name="Freihand 69">
                  <a:extLst>
                    <a:ext uri="{FF2B5EF4-FFF2-40B4-BE49-F238E27FC236}">
                      <a16:creationId xmlns:a16="http://schemas.microsoft.com/office/drawing/2014/main" id="{C48F8B57-F6B1-4E84-EB65-E3527D389271}"/>
                    </a:ext>
                  </a:extLst>
                </p14:cNvPr>
                <p14:cNvContentPartPr/>
                <p14:nvPr/>
              </p14:nvContentPartPr>
              <p14:xfrm>
                <a:off x="11349327" y="1876844"/>
                <a:ext cx="135000" cy="195120"/>
              </p14:xfrm>
            </p:contentPart>
          </mc:Choice>
          <mc:Fallback>
            <p:pic>
              <p:nvPicPr>
                <p:cNvPr id="70" name="Freihand 69">
                  <a:extLst>
                    <a:ext uri="{FF2B5EF4-FFF2-40B4-BE49-F238E27FC236}">
                      <a16:creationId xmlns:a16="http://schemas.microsoft.com/office/drawing/2014/main" id="{C48F8B57-F6B1-4E84-EB65-E3527D389271}"/>
                    </a:ext>
                  </a:extLst>
                </p:cNvPr>
                <p:cNvPicPr/>
                <p:nvPr/>
              </p:nvPicPr>
              <p:blipFill>
                <a:blip r:embed="rId89"/>
                <a:stretch>
                  <a:fillRect/>
                </a:stretch>
              </p:blipFill>
              <p:spPr>
                <a:xfrm>
                  <a:off x="11345007" y="1872524"/>
                  <a:ext cx="143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5" name="Freihand 74">
                  <a:extLst>
                    <a:ext uri="{FF2B5EF4-FFF2-40B4-BE49-F238E27FC236}">
                      <a16:creationId xmlns:a16="http://schemas.microsoft.com/office/drawing/2014/main" id="{15F3825D-D81B-11FC-36BD-0CCC8AA3C17F}"/>
                    </a:ext>
                  </a:extLst>
                </p14:cNvPr>
                <p14:cNvContentPartPr/>
                <p14:nvPr/>
              </p14:nvContentPartPr>
              <p14:xfrm>
                <a:off x="11268687" y="1522964"/>
                <a:ext cx="440640" cy="784800"/>
              </p14:xfrm>
            </p:contentPart>
          </mc:Choice>
          <mc:Fallback>
            <p:pic>
              <p:nvPicPr>
                <p:cNvPr id="75" name="Freihand 74">
                  <a:extLst>
                    <a:ext uri="{FF2B5EF4-FFF2-40B4-BE49-F238E27FC236}">
                      <a16:creationId xmlns:a16="http://schemas.microsoft.com/office/drawing/2014/main" id="{15F3825D-D81B-11FC-36BD-0CCC8AA3C17F}"/>
                    </a:ext>
                  </a:extLst>
                </p:cNvPr>
                <p:cNvPicPr/>
                <p:nvPr/>
              </p:nvPicPr>
              <p:blipFill>
                <a:blip r:embed="rId91"/>
                <a:stretch>
                  <a:fillRect/>
                </a:stretch>
              </p:blipFill>
              <p:spPr>
                <a:xfrm>
                  <a:off x="11264367" y="1518644"/>
                  <a:ext cx="44928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7" name="Freihand 76">
                  <a:extLst>
                    <a:ext uri="{FF2B5EF4-FFF2-40B4-BE49-F238E27FC236}">
                      <a16:creationId xmlns:a16="http://schemas.microsoft.com/office/drawing/2014/main" id="{0A408755-B112-D23E-E5D4-F2CE52E3DEEF}"/>
                    </a:ext>
                  </a:extLst>
                </p14:cNvPr>
                <p14:cNvContentPartPr/>
                <p14:nvPr/>
              </p14:nvContentPartPr>
              <p14:xfrm>
                <a:off x="10972767" y="1897004"/>
                <a:ext cx="163440" cy="27360"/>
              </p14:xfrm>
            </p:contentPart>
          </mc:Choice>
          <mc:Fallback>
            <p:pic>
              <p:nvPicPr>
                <p:cNvPr id="77" name="Freihand 76">
                  <a:extLst>
                    <a:ext uri="{FF2B5EF4-FFF2-40B4-BE49-F238E27FC236}">
                      <a16:creationId xmlns:a16="http://schemas.microsoft.com/office/drawing/2014/main" id="{0A408755-B112-D23E-E5D4-F2CE52E3DEEF}"/>
                    </a:ext>
                  </a:extLst>
                </p:cNvPr>
                <p:cNvPicPr/>
                <p:nvPr/>
              </p:nvPicPr>
              <p:blipFill>
                <a:blip r:embed="rId93"/>
                <a:stretch>
                  <a:fillRect/>
                </a:stretch>
              </p:blipFill>
              <p:spPr>
                <a:xfrm>
                  <a:off x="10968447" y="1892684"/>
                  <a:ext cx="172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9" name="Freihand 78">
                  <a:extLst>
                    <a:ext uri="{FF2B5EF4-FFF2-40B4-BE49-F238E27FC236}">
                      <a16:creationId xmlns:a16="http://schemas.microsoft.com/office/drawing/2014/main" id="{D58C7352-6626-DDC5-9BE9-C442CA6BCF8F}"/>
                    </a:ext>
                  </a:extLst>
                </p14:cNvPr>
                <p14:cNvContentPartPr/>
                <p14:nvPr/>
              </p14:nvContentPartPr>
              <p14:xfrm>
                <a:off x="10970607" y="358364"/>
                <a:ext cx="55440" cy="142920"/>
              </p14:xfrm>
            </p:contentPart>
          </mc:Choice>
          <mc:Fallback>
            <p:pic>
              <p:nvPicPr>
                <p:cNvPr id="79" name="Freihand 78">
                  <a:extLst>
                    <a:ext uri="{FF2B5EF4-FFF2-40B4-BE49-F238E27FC236}">
                      <a16:creationId xmlns:a16="http://schemas.microsoft.com/office/drawing/2014/main" id="{D58C7352-6626-DDC5-9BE9-C442CA6BCF8F}"/>
                    </a:ext>
                  </a:extLst>
                </p:cNvPr>
                <p:cNvPicPr/>
                <p:nvPr/>
              </p:nvPicPr>
              <p:blipFill>
                <a:blip r:embed="rId95"/>
                <a:stretch>
                  <a:fillRect/>
                </a:stretch>
              </p:blipFill>
              <p:spPr>
                <a:xfrm>
                  <a:off x="10966287" y="354044"/>
                  <a:ext cx="64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0" name="Freihand 79">
                  <a:extLst>
                    <a:ext uri="{FF2B5EF4-FFF2-40B4-BE49-F238E27FC236}">
                      <a16:creationId xmlns:a16="http://schemas.microsoft.com/office/drawing/2014/main" id="{4270391F-2743-07CE-E893-096137A4B387}"/>
                    </a:ext>
                  </a:extLst>
                </p14:cNvPr>
                <p14:cNvContentPartPr/>
                <p14:nvPr/>
              </p14:nvContentPartPr>
              <p14:xfrm>
                <a:off x="11020647" y="359444"/>
                <a:ext cx="96120" cy="138960"/>
              </p14:xfrm>
            </p:contentPart>
          </mc:Choice>
          <mc:Fallback>
            <p:pic>
              <p:nvPicPr>
                <p:cNvPr id="80" name="Freihand 79">
                  <a:extLst>
                    <a:ext uri="{FF2B5EF4-FFF2-40B4-BE49-F238E27FC236}">
                      <a16:creationId xmlns:a16="http://schemas.microsoft.com/office/drawing/2014/main" id="{4270391F-2743-07CE-E893-096137A4B387}"/>
                    </a:ext>
                  </a:extLst>
                </p:cNvPr>
                <p:cNvPicPr/>
                <p:nvPr/>
              </p:nvPicPr>
              <p:blipFill>
                <a:blip r:embed="rId97"/>
                <a:stretch>
                  <a:fillRect/>
                </a:stretch>
              </p:blipFill>
              <p:spPr>
                <a:xfrm>
                  <a:off x="11016327" y="355124"/>
                  <a:ext cx="104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1" name="Freihand 80">
                  <a:extLst>
                    <a:ext uri="{FF2B5EF4-FFF2-40B4-BE49-F238E27FC236}">
                      <a16:creationId xmlns:a16="http://schemas.microsoft.com/office/drawing/2014/main" id="{59220141-2A10-AC43-9EB3-04DA2DF366D8}"/>
                    </a:ext>
                  </a:extLst>
                </p14:cNvPr>
                <p14:cNvContentPartPr/>
                <p14:nvPr/>
              </p14:nvContentPartPr>
              <p14:xfrm>
                <a:off x="11085807" y="255404"/>
                <a:ext cx="111960" cy="172440"/>
              </p14:xfrm>
            </p:contentPart>
          </mc:Choice>
          <mc:Fallback>
            <p:pic>
              <p:nvPicPr>
                <p:cNvPr id="81" name="Freihand 80">
                  <a:extLst>
                    <a:ext uri="{FF2B5EF4-FFF2-40B4-BE49-F238E27FC236}">
                      <a16:creationId xmlns:a16="http://schemas.microsoft.com/office/drawing/2014/main" id="{59220141-2A10-AC43-9EB3-04DA2DF366D8}"/>
                    </a:ext>
                  </a:extLst>
                </p:cNvPr>
                <p:cNvPicPr/>
                <p:nvPr/>
              </p:nvPicPr>
              <p:blipFill>
                <a:blip r:embed="rId99"/>
                <a:stretch>
                  <a:fillRect/>
                </a:stretch>
              </p:blipFill>
              <p:spPr>
                <a:xfrm>
                  <a:off x="11081487" y="251084"/>
                  <a:ext cx="120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 name="Freihand 81">
                  <a:extLst>
                    <a:ext uri="{FF2B5EF4-FFF2-40B4-BE49-F238E27FC236}">
                      <a16:creationId xmlns:a16="http://schemas.microsoft.com/office/drawing/2014/main" id="{D10DACDC-87A6-9B04-D69A-1B1E0922F625}"/>
                    </a:ext>
                  </a:extLst>
                </p14:cNvPr>
                <p14:cNvContentPartPr/>
                <p14:nvPr/>
              </p14:nvContentPartPr>
              <p14:xfrm>
                <a:off x="11317287" y="232004"/>
                <a:ext cx="145800" cy="93600"/>
              </p14:xfrm>
            </p:contentPart>
          </mc:Choice>
          <mc:Fallback>
            <p:pic>
              <p:nvPicPr>
                <p:cNvPr id="82" name="Freihand 81">
                  <a:extLst>
                    <a:ext uri="{FF2B5EF4-FFF2-40B4-BE49-F238E27FC236}">
                      <a16:creationId xmlns:a16="http://schemas.microsoft.com/office/drawing/2014/main" id="{D10DACDC-87A6-9B04-D69A-1B1E0922F625}"/>
                    </a:ext>
                  </a:extLst>
                </p:cNvPr>
                <p:cNvPicPr/>
                <p:nvPr/>
              </p:nvPicPr>
              <p:blipFill>
                <a:blip r:embed="rId101"/>
                <a:stretch>
                  <a:fillRect/>
                </a:stretch>
              </p:blipFill>
              <p:spPr>
                <a:xfrm>
                  <a:off x="11312967" y="227684"/>
                  <a:ext cx="154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3" name="Freihand 82">
                  <a:extLst>
                    <a:ext uri="{FF2B5EF4-FFF2-40B4-BE49-F238E27FC236}">
                      <a16:creationId xmlns:a16="http://schemas.microsoft.com/office/drawing/2014/main" id="{D12A3BB9-3E8C-B18E-1241-9A09D9C7F0A3}"/>
                    </a:ext>
                  </a:extLst>
                </p14:cNvPr>
                <p14:cNvContentPartPr/>
                <p14:nvPr/>
              </p14:nvContentPartPr>
              <p14:xfrm>
                <a:off x="11464167" y="239204"/>
                <a:ext cx="93960" cy="59400"/>
              </p14:xfrm>
            </p:contentPart>
          </mc:Choice>
          <mc:Fallback>
            <p:pic>
              <p:nvPicPr>
                <p:cNvPr id="83" name="Freihand 82">
                  <a:extLst>
                    <a:ext uri="{FF2B5EF4-FFF2-40B4-BE49-F238E27FC236}">
                      <a16:creationId xmlns:a16="http://schemas.microsoft.com/office/drawing/2014/main" id="{D12A3BB9-3E8C-B18E-1241-9A09D9C7F0A3}"/>
                    </a:ext>
                  </a:extLst>
                </p:cNvPr>
                <p:cNvPicPr/>
                <p:nvPr/>
              </p:nvPicPr>
              <p:blipFill>
                <a:blip r:embed="rId103"/>
                <a:stretch>
                  <a:fillRect/>
                </a:stretch>
              </p:blipFill>
              <p:spPr>
                <a:xfrm>
                  <a:off x="11459847" y="234884"/>
                  <a:ext cx="102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4" name="Freihand 83">
                  <a:extLst>
                    <a:ext uri="{FF2B5EF4-FFF2-40B4-BE49-F238E27FC236}">
                      <a16:creationId xmlns:a16="http://schemas.microsoft.com/office/drawing/2014/main" id="{B895EDEF-C849-0079-62D9-B95F055528B2}"/>
                    </a:ext>
                  </a:extLst>
                </p14:cNvPr>
                <p14:cNvContentPartPr/>
                <p14:nvPr/>
              </p14:nvContentPartPr>
              <p14:xfrm>
                <a:off x="11534367" y="162884"/>
                <a:ext cx="108000" cy="101520"/>
              </p14:xfrm>
            </p:contentPart>
          </mc:Choice>
          <mc:Fallback>
            <p:pic>
              <p:nvPicPr>
                <p:cNvPr id="84" name="Freihand 83">
                  <a:extLst>
                    <a:ext uri="{FF2B5EF4-FFF2-40B4-BE49-F238E27FC236}">
                      <a16:creationId xmlns:a16="http://schemas.microsoft.com/office/drawing/2014/main" id="{B895EDEF-C849-0079-62D9-B95F055528B2}"/>
                    </a:ext>
                  </a:extLst>
                </p:cNvPr>
                <p:cNvPicPr/>
                <p:nvPr/>
              </p:nvPicPr>
              <p:blipFill>
                <a:blip r:embed="rId105"/>
                <a:stretch>
                  <a:fillRect/>
                </a:stretch>
              </p:blipFill>
              <p:spPr>
                <a:xfrm>
                  <a:off x="11530047" y="158564"/>
                  <a:ext cx="116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5" name="Freihand 84">
                  <a:extLst>
                    <a:ext uri="{FF2B5EF4-FFF2-40B4-BE49-F238E27FC236}">
                      <a16:creationId xmlns:a16="http://schemas.microsoft.com/office/drawing/2014/main" id="{5466B402-174C-9264-B724-B7AC5358F7C9}"/>
                    </a:ext>
                  </a:extLst>
                </p14:cNvPr>
                <p14:cNvContentPartPr/>
                <p14:nvPr/>
              </p14:nvContentPartPr>
              <p14:xfrm>
                <a:off x="11152047" y="526844"/>
                <a:ext cx="195480" cy="333360"/>
              </p14:xfrm>
            </p:contentPart>
          </mc:Choice>
          <mc:Fallback>
            <p:pic>
              <p:nvPicPr>
                <p:cNvPr id="85" name="Freihand 84">
                  <a:extLst>
                    <a:ext uri="{FF2B5EF4-FFF2-40B4-BE49-F238E27FC236}">
                      <a16:creationId xmlns:a16="http://schemas.microsoft.com/office/drawing/2014/main" id="{5466B402-174C-9264-B724-B7AC5358F7C9}"/>
                    </a:ext>
                  </a:extLst>
                </p:cNvPr>
                <p:cNvPicPr/>
                <p:nvPr/>
              </p:nvPicPr>
              <p:blipFill>
                <a:blip r:embed="rId107"/>
                <a:stretch>
                  <a:fillRect/>
                </a:stretch>
              </p:blipFill>
              <p:spPr>
                <a:xfrm>
                  <a:off x="11147727" y="522524"/>
                  <a:ext cx="2041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6" name="Freihand 85">
                  <a:extLst>
                    <a:ext uri="{FF2B5EF4-FFF2-40B4-BE49-F238E27FC236}">
                      <a16:creationId xmlns:a16="http://schemas.microsoft.com/office/drawing/2014/main" id="{32896D9A-65C5-3725-5B44-3DE8812D8E69}"/>
                    </a:ext>
                  </a:extLst>
                </p14:cNvPr>
                <p14:cNvContentPartPr/>
                <p14:nvPr/>
              </p14:nvContentPartPr>
              <p14:xfrm>
                <a:off x="11351847" y="567164"/>
                <a:ext cx="132840" cy="118440"/>
              </p14:xfrm>
            </p:contentPart>
          </mc:Choice>
          <mc:Fallback>
            <p:pic>
              <p:nvPicPr>
                <p:cNvPr id="86" name="Freihand 85">
                  <a:extLst>
                    <a:ext uri="{FF2B5EF4-FFF2-40B4-BE49-F238E27FC236}">
                      <a16:creationId xmlns:a16="http://schemas.microsoft.com/office/drawing/2014/main" id="{32896D9A-65C5-3725-5B44-3DE8812D8E69}"/>
                    </a:ext>
                  </a:extLst>
                </p:cNvPr>
                <p:cNvPicPr/>
                <p:nvPr/>
              </p:nvPicPr>
              <p:blipFill>
                <a:blip r:embed="rId109"/>
                <a:stretch>
                  <a:fillRect/>
                </a:stretch>
              </p:blipFill>
              <p:spPr>
                <a:xfrm>
                  <a:off x="11347527" y="562844"/>
                  <a:ext cx="141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4" name="Freihand 93">
                  <a:extLst>
                    <a:ext uri="{FF2B5EF4-FFF2-40B4-BE49-F238E27FC236}">
                      <a16:creationId xmlns:a16="http://schemas.microsoft.com/office/drawing/2014/main" id="{8F02E898-125A-2E43-DB1B-22FD872C6E16}"/>
                    </a:ext>
                  </a:extLst>
                </p14:cNvPr>
                <p14:cNvContentPartPr/>
                <p14:nvPr/>
              </p14:nvContentPartPr>
              <p14:xfrm>
                <a:off x="11424927" y="487604"/>
                <a:ext cx="77760" cy="40680"/>
              </p14:xfrm>
            </p:contentPart>
          </mc:Choice>
          <mc:Fallback>
            <p:pic>
              <p:nvPicPr>
                <p:cNvPr id="94" name="Freihand 93">
                  <a:extLst>
                    <a:ext uri="{FF2B5EF4-FFF2-40B4-BE49-F238E27FC236}">
                      <a16:creationId xmlns:a16="http://schemas.microsoft.com/office/drawing/2014/main" id="{8F02E898-125A-2E43-DB1B-22FD872C6E16}"/>
                    </a:ext>
                  </a:extLst>
                </p:cNvPr>
                <p:cNvPicPr/>
                <p:nvPr/>
              </p:nvPicPr>
              <p:blipFill>
                <a:blip r:embed="rId111"/>
                <a:stretch>
                  <a:fillRect/>
                </a:stretch>
              </p:blipFill>
              <p:spPr>
                <a:xfrm>
                  <a:off x="11420607" y="483284"/>
                  <a:ext cx="86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5" name="Freihand 94">
                  <a:extLst>
                    <a:ext uri="{FF2B5EF4-FFF2-40B4-BE49-F238E27FC236}">
                      <a16:creationId xmlns:a16="http://schemas.microsoft.com/office/drawing/2014/main" id="{0F74EF98-4389-7E4B-F703-0532967B4599}"/>
                    </a:ext>
                  </a:extLst>
                </p14:cNvPr>
                <p14:cNvContentPartPr/>
                <p14:nvPr/>
              </p14:nvContentPartPr>
              <p14:xfrm>
                <a:off x="11500167" y="454124"/>
                <a:ext cx="224280" cy="130320"/>
              </p14:xfrm>
            </p:contentPart>
          </mc:Choice>
          <mc:Fallback>
            <p:pic>
              <p:nvPicPr>
                <p:cNvPr id="95" name="Freihand 94">
                  <a:extLst>
                    <a:ext uri="{FF2B5EF4-FFF2-40B4-BE49-F238E27FC236}">
                      <a16:creationId xmlns:a16="http://schemas.microsoft.com/office/drawing/2014/main" id="{0F74EF98-4389-7E4B-F703-0532967B4599}"/>
                    </a:ext>
                  </a:extLst>
                </p:cNvPr>
                <p:cNvPicPr/>
                <p:nvPr/>
              </p:nvPicPr>
              <p:blipFill>
                <a:blip r:embed="rId113"/>
                <a:stretch>
                  <a:fillRect/>
                </a:stretch>
              </p:blipFill>
              <p:spPr>
                <a:xfrm>
                  <a:off x="11495847" y="449804"/>
                  <a:ext cx="232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6" name="Freihand 95">
                  <a:extLst>
                    <a:ext uri="{FF2B5EF4-FFF2-40B4-BE49-F238E27FC236}">
                      <a16:creationId xmlns:a16="http://schemas.microsoft.com/office/drawing/2014/main" id="{0317A5D5-01A8-C981-F906-888400E62D7A}"/>
                    </a:ext>
                  </a:extLst>
                </p14:cNvPr>
                <p14:cNvContentPartPr/>
                <p14:nvPr/>
              </p14:nvContentPartPr>
              <p14:xfrm>
                <a:off x="11210007" y="835364"/>
                <a:ext cx="335520" cy="259200"/>
              </p14:xfrm>
            </p:contentPart>
          </mc:Choice>
          <mc:Fallback>
            <p:pic>
              <p:nvPicPr>
                <p:cNvPr id="96" name="Freihand 95">
                  <a:extLst>
                    <a:ext uri="{FF2B5EF4-FFF2-40B4-BE49-F238E27FC236}">
                      <a16:creationId xmlns:a16="http://schemas.microsoft.com/office/drawing/2014/main" id="{0317A5D5-01A8-C981-F906-888400E62D7A}"/>
                    </a:ext>
                  </a:extLst>
                </p:cNvPr>
                <p:cNvPicPr/>
                <p:nvPr/>
              </p:nvPicPr>
              <p:blipFill>
                <a:blip r:embed="rId115"/>
                <a:stretch>
                  <a:fillRect/>
                </a:stretch>
              </p:blipFill>
              <p:spPr>
                <a:xfrm>
                  <a:off x="11205687" y="831044"/>
                  <a:ext cx="3441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7" name="Freihand 96">
                  <a:extLst>
                    <a:ext uri="{FF2B5EF4-FFF2-40B4-BE49-F238E27FC236}">
                      <a16:creationId xmlns:a16="http://schemas.microsoft.com/office/drawing/2014/main" id="{30A2EDBD-A9DC-4B9F-CA55-3FEBA8E7503D}"/>
                    </a:ext>
                  </a:extLst>
                </p14:cNvPr>
                <p14:cNvContentPartPr/>
                <p14:nvPr/>
              </p14:nvContentPartPr>
              <p14:xfrm>
                <a:off x="11443287" y="728804"/>
                <a:ext cx="14760" cy="21600"/>
              </p14:xfrm>
            </p:contentPart>
          </mc:Choice>
          <mc:Fallback>
            <p:pic>
              <p:nvPicPr>
                <p:cNvPr id="97" name="Freihand 96">
                  <a:extLst>
                    <a:ext uri="{FF2B5EF4-FFF2-40B4-BE49-F238E27FC236}">
                      <a16:creationId xmlns:a16="http://schemas.microsoft.com/office/drawing/2014/main" id="{30A2EDBD-A9DC-4B9F-CA55-3FEBA8E7503D}"/>
                    </a:ext>
                  </a:extLst>
                </p:cNvPr>
                <p:cNvPicPr/>
                <p:nvPr/>
              </p:nvPicPr>
              <p:blipFill>
                <a:blip r:embed="rId117"/>
                <a:stretch>
                  <a:fillRect/>
                </a:stretch>
              </p:blipFill>
              <p:spPr>
                <a:xfrm>
                  <a:off x="11438967" y="724484"/>
                  <a:ext cx="23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8" name="Freihand 97">
                  <a:extLst>
                    <a:ext uri="{FF2B5EF4-FFF2-40B4-BE49-F238E27FC236}">
                      <a16:creationId xmlns:a16="http://schemas.microsoft.com/office/drawing/2014/main" id="{4B22914E-379C-C851-8CD8-B3AD944B917B}"/>
                    </a:ext>
                  </a:extLst>
                </p14:cNvPr>
                <p14:cNvContentPartPr/>
                <p14:nvPr/>
              </p14:nvContentPartPr>
              <p14:xfrm>
                <a:off x="11254647" y="1135964"/>
                <a:ext cx="120240" cy="219600"/>
              </p14:xfrm>
            </p:contentPart>
          </mc:Choice>
          <mc:Fallback>
            <p:pic>
              <p:nvPicPr>
                <p:cNvPr id="98" name="Freihand 97">
                  <a:extLst>
                    <a:ext uri="{FF2B5EF4-FFF2-40B4-BE49-F238E27FC236}">
                      <a16:creationId xmlns:a16="http://schemas.microsoft.com/office/drawing/2014/main" id="{4B22914E-379C-C851-8CD8-B3AD944B917B}"/>
                    </a:ext>
                  </a:extLst>
                </p:cNvPr>
                <p:cNvPicPr/>
                <p:nvPr/>
              </p:nvPicPr>
              <p:blipFill>
                <a:blip r:embed="rId119"/>
                <a:stretch>
                  <a:fillRect/>
                </a:stretch>
              </p:blipFill>
              <p:spPr>
                <a:xfrm>
                  <a:off x="11250327" y="1131644"/>
                  <a:ext cx="1288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9" name="Freihand 98">
                  <a:extLst>
                    <a:ext uri="{FF2B5EF4-FFF2-40B4-BE49-F238E27FC236}">
                      <a16:creationId xmlns:a16="http://schemas.microsoft.com/office/drawing/2014/main" id="{DB7E624D-B918-6289-221B-993A4CE274B2}"/>
                    </a:ext>
                  </a:extLst>
                </p14:cNvPr>
                <p14:cNvContentPartPr/>
                <p14:nvPr/>
              </p14:nvContentPartPr>
              <p14:xfrm>
                <a:off x="11363727" y="1045964"/>
                <a:ext cx="143280" cy="160560"/>
              </p14:xfrm>
            </p:contentPart>
          </mc:Choice>
          <mc:Fallback>
            <p:pic>
              <p:nvPicPr>
                <p:cNvPr id="99" name="Freihand 98">
                  <a:extLst>
                    <a:ext uri="{FF2B5EF4-FFF2-40B4-BE49-F238E27FC236}">
                      <a16:creationId xmlns:a16="http://schemas.microsoft.com/office/drawing/2014/main" id="{DB7E624D-B918-6289-221B-993A4CE274B2}"/>
                    </a:ext>
                  </a:extLst>
                </p:cNvPr>
                <p:cNvPicPr/>
                <p:nvPr/>
              </p:nvPicPr>
              <p:blipFill>
                <a:blip r:embed="rId121"/>
                <a:stretch>
                  <a:fillRect/>
                </a:stretch>
              </p:blipFill>
              <p:spPr>
                <a:xfrm>
                  <a:off x="11359407" y="1041644"/>
                  <a:ext cx="151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 name="Freihand 99">
                  <a:extLst>
                    <a:ext uri="{FF2B5EF4-FFF2-40B4-BE49-F238E27FC236}">
                      <a16:creationId xmlns:a16="http://schemas.microsoft.com/office/drawing/2014/main" id="{CD6CE1FF-076E-EFC8-E95E-59EB484464A9}"/>
                    </a:ext>
                  </a:extLst>
                </p14:cNvPr>
                <p14:cNvContentPartPr/>
                <p14:nvPr/>
              </p14:nvContentPartPr>
              <p14:xfrm>
                <a:off x="11483247" y="952004"/>
                <a:ext cx="146520" cy="188280"/>
              </p14:xfrm>
            </p:contentPart>
          </mc:Choice>
          <mc:Fallback>
            <p:pic>
              <p:nvPicPr>
                <p:cNvPr id="100" name="Freihand 99">
                  <a:extLst>
                    <a:ext uri="{FF2B5EF4-FFF2-40B4-BE49-F238E27FC236}">
                      <a16:creationId xmlns:a16="http://schemas.microsoft.com/office/drawing/2014/main" id="{CD6CE1FF-076E-EFC8-E95E-59EB484464A9}"/>
                    </a:ext>
                  </a:extLst>
                </p:cNvPr>
                <p:cNvPicPr/>
                <p:nvPr/>
              </p:nvPicPr>
              <p:blipFill>
                <a:blip r:embed="rId123"/>
                <a:stretch>
                  <a:fillRect/>
                </a:stretch>
              </p:blipFill>
              <p:spPr>
                <a:xfrm>
                  <a:off x="11478927" y="947684"/>
                  <a:ext cx="155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1" name="Freihand 100">
                  <a:extLst>
                    <a:ext uri="{FF2B5EF4-FFF2-40B4-BE49-F238E27FC236}">
                      <a16:creationId xmlns:a16="http://schemas.microsoft.com/office/drawing/2014/main" id="{07B5A906-5875-06B8-9880-868D9574AB3A}"/>
                    </a:ext>
                  </a:extLst>
                </p14:cNvPr>
                <p14:cNvContentPartPr/>
                <p14:nvPr/>
              </p14:nvContentPartPr>
              <p14:xfrm>
                <a:off x="11681967" y="943724"/>
                <a:ext cx="84960" cy="93240"/>
              </p14:xfrm>
            </p:contentPart>
          </mc:Choice>
          <mc:Fallback>
            <p:pic>
              <p:nvPicPr>
                <p:cNvPr id="101" name="Freihand 100">
                  <a:extLst>
                    <a:ext uri="{FF2B5EF4-FFF2-40B4-BE49-F238E27FC236}">
                      <a16:creationId xmlns:a16="http://schemas.microsoft.com/office/drawing/2014/main" id="{07B5A906-5875-06B8-9880-868D9574AB3A}"/>
                    </a:ext>
                  </a:extLst>
                </p:cNvPr>
                <p:cNvPicPr/>
                <p:nvPr/>
              </p:nvPicPr>
              <p:blipFill>
                <a:blip r:embed="rId125"/>
                <a:stretch>
                  <a:fillRect/>
                </a:stretch>
              </p:blipFill>
              <p:spPr>
                <a:xfrm>
                  <a:off x="11677647" y="939404"/>
                  <a:ext cx="93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2" name="Freihand 101">
                  <a:extLst>
                    <a:ext uri="{FF2B5EF4-FFF2-40B4-BE49-F238E27FC236}">
                      <a16:creationId xmlns:a16="http://schemas.microsoft.com/office/drawing/2014/main" id="{99027F1F-10A2-B5A6-3E07-799E551F2F86}"/>
                    </a:ext>
                  </a:extLst>
                </p14:cNvPr>
                <p14:cNvContentPartPr/>
                <p14:nvPr/>
              </p14:nvContentPartPr>
              <p14:xfrm>
                <a:off x="11747127" y="742484"/>
                <a:ext cx="192960" cy="205200"/>
              </p14:xfrm>
            </p:contentPart>
          </mc:Choice>
          <mc:Fallback>
            <p:pic>
              <p:nvPicPr>
                <p:cNvPr id="102" name="Freihand 101">
                  <a:extLst>
                    <a:ext uri="{FF2B5EF4-FFF2-40B4-BE49-F238E27FC236}">
                      <a16:creationId xmlns:a16="http://schemas.microsoft.com/office/drawing/2014/main" id="{99027F1F-10A2-B5A6-3E07-799E551F2F86}"/>
                    </a:ext>
                  </a:extLst>
                </p:cNvPr>
                <p:cNvPicPr/>
                <p:nvPr/>
              </p:nvPicPr>
              <p:blipFill>
                <a:blip r:embed="rId127"/>
                <a:stretch>
                  <a:fillRect/>
                </a:stretch>
              </p:blipFill>
              <p:spPr>
                <a:xfrm>
                  <a:off x="11742807" y="738164"/>
                  <a:ext cx="201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3" name="Freihand 102">
                  <a:extLst>
                    <a:ext uri="{FF2B5EF4-FFF2-40B4-BE49-F238E27FC236}">
                      <a16:creationId xmlns:a16="http://schemas.microsoft.com/office/drawing/2014/main" id="{7C235F8D-534D-EE87-AC68-78CDD0E54E04}"/>
                    </a:ext>
                  </a:extLst>
                </p14:cNvPr>
                <p14:cNvContentPartPr/>
                <p14:nvPr/>
              </p14:nvContentPartPr>
              <p14:xfrm>
                <a:off x="11908407" y="924284"/>
                <a:ext cx="169200" cy="195120"/>
              </p14:xfrm>
            </p:contentPart>
          </mc:Choice>
          <mc:Fallback>
            <p:pic>
              <p:nvPicPr>
                <p:cNvPr id="103" name="Freihand 102">
                  <a:extLst>
                    <a:ext uri="{FF2B5EF4-FFF2-40B4-BE49-F238E27FC236}">
                      <a16:creationId xmlns:a16="http://schemas.microsoft.com/office/drawing/2014/main" id="{7C235F8D-534D-EE87-AC68-78CDD0E54E04}"/>
                    </a:ext>
                  </a:extLst>
                </p:cNvPr>
                <p:cNvPicPr/>
                <p:nvPr/>
              </p:nvPicPr>
              <p:blipFill>
                <a:blip r:embed="rId129"/>
                <a:stretch>
                  <a:fillRect/>
                </a:stretch>
              </p:blipFill>
              <p:spPr>
                <a:xfrm>
                  <a:off x="11904087" y="919964"/>
                  <a:ext cx="177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5" name="Freihand 104">
                  <a:extLst>
                    <a:ext uri="{FF2B5EF4-FFF2-40B4-BE49-F238E27FC236}">
                      <a16:creationId xmlns:a16="http://schemas.microsoft.com/office/drawing/2014/main" id="{F2E089AA-7047-C72D-0364-7D555429766E}"/>
                    </a:ext>
                  </a:extLst>
                </p14:cNvPr>
                <p14:cNvContentPartPr/>
                <p14:nvPr/>
              </p14:nvContentPartPr>
              <p14:xfrm>
                <a:off x="11691687" y="2141804"/>
                <a:ext cx="38880" cy="100080"/>
              </p14:xfrm>
            </p:contentPart>
          </mc:Choice>
          <mc:Fallback>
            <p:pic>
              <p:nvPicPr>
                <p:cNvPr id="105" name="Freihand 104">
                  <a:extLst>
                    <a:ext uri="{FF2B5EF4-FFF2-40B4-BE49-F238E27FC236}">
                      <a16:creationId xmlns:a16="http://schemas.microsoft.com/office/drawing/2014/main" id="{F2E089AA-7047-C72D-0364-7D555429766E}"/>
                    </a:ext>
                  </a:extLst>
                </p:cNvPr>
                <p:cNvPicPr/>
                <p:nvPr/>
              </p:nvPicPr>
              <p:blipFill>
                <a:blip r:embed="rId131"/>
                <a:stretch>
                  <a:fillRect/>
                </a:stretch>
              </p:blipFill>
              <p:spPr>
                <a:xfrm>
                  <a:off x="11687367" y="2137484"/>
                  <a:ext cx="47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6" name="Freihand 105">
                  <a:extLst>
                    <a:ext uri="{FF2B5EF4-FFF2-40B4-BE49-F238E27FC236}">
                      <a16:creationId xmlns:a16="http://schemas.microsoft.com/office/drawing/2014/main" id="{373C4B65-964F-4789-90BF-D39C85BD1692}"/>
                    </a:ext>
                  </a:extLst>
                </p14:cNvPr>
                <p14:cNvContentPartPr/>
                <p14:nvPr/>
              </p14:nvContentPartPr>
              <p14:xfrm>
                <a:off x="11669007" y="2048564"/>
                <a:ext cx="124560" cy="155880"/>
              </p14:xfrm>
            </p:contentPart>
          </mc:Choice>
          <mc:Fallback>
            <p:pic>
              <p:nvPicPr>
                <p:cNvPr id="106" name="Freihand 105">
                  <a:extLst>
                    <a:ext uri="{FF2B5EF4-FFF2-40B4-BE49-F238E27FC236}">
                      <a16:creationId xmlns:a16="http://schemas.microsoft.com/office/drawing/2014/main" id="{373C4B65-964F-4789-90BF-D39C85BD1692}"/>
                    </a:ext>
                  </a:extLst>
                </p:cNvPr>
                <p:cNvPicPr/>
                <p:nvPr/>
              </p:nvPicPr>
              <p:blipFill>
                <a:blip r:embed="rId133"/>
                <a:stretch>
                  <a:fillRect/>
                </a:stretch>
              </p:blipFill>
              <p:spPr>
                <a:xfrm>
                  <a:off x="11664687" y="2044244"/>
                  <a:ext cx="133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7" name="Freihand 106">
                  <a:extLst>
                    <a:ext uri="{FF2B5EF4-FFF2-40B4-BE49-F238E27FC236}">
                      <a16:creationId xmlns:a16="http://schemas.microsoft.com/office/drawing/2014/main" id="{C92401FB-8FC1-8B35-C275-5C0AFDA717E2}"/>
                    </a:ext>
                  </a:extLst>
                </p14:cNvPr>
                <p14:cNvContentPartPr/>
                <p14:nvPr/>
              </p14:nvContentPartPr>
              <p14:xfrm>
                <a:off x="11706447" y="2106164"/>
                <a:ext cx="109800" cy="168480"/>
              </p14:xfrm>
            </p:contentPart>
          </mc:Choice>
          <mc:Fallback>
            <p:pic>
              <p:nvPicPr>
                <p:cNvPr id="107" name="Freihand 106">
                  <a:extLst>
                    <a:ext uri="{FF2B5EF4-FFF2-40B4-BE49-F238E27FC236}">
                      <a16:creationId xmlns:a16="http://schemas.microsoft.com/office/drawing/2014/main" id="{C92401FB-8FC1-8B35-C275-5C0AFDA717E2}"/>
                    </a:ext>
                  </a:extLst>
                </p:cNvPr>
                <p:cNvPicPr/>
                <p:nvPr/>
              </p:nvPicPr>
              <p:blipFill>
                <a:blip r:embed="rId135"/>
                <a:stretch>
                  <a:fillRect/>
                </a:stretch>
              </p:blipFill>
              <p:spPr>
                <a:xfrm>
                  <a:off x="11702127" y="2101844"/>
                  <a:ext cx="118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8" name="Freihand 107">
                  <a:extLst>
                    <a:ext uri="{FF2B5EF4-FFF2-40B4-BE49-F238E27FC236}">
                      <a16:creationId xmlns:a16="http://schemas.microsoft.com/office/drawing/2014/main" id="{3F79DB97-5021-464A-CE59-D51C149B7C3A}"/>
                    </a:ext>
                  </a:extLst>
                </p14:cNvPr>
                <p14:cNvContentPartPr/>
                <p14:nvPr/>
              </p14:nvContentPartPr>
              <p14:xfrm>
                <a:off x="11680527" y="1898804"/>
                <a:ext cx="80280" cy="212760"/>
              </p14:xfrm>
            </p:contentPart>
          </mc:Choice>
          <mc:Fallback>
            <p:pic>
              <p:nvPicPr>
                <p:cNvPr id="108" name="Freihand 107">
                  <a:extLst>
                    <a:ext uri="{FF2B5EF4-FFF2-40B4-BE49-F238E27FC236}">
                      <a16:creationId xmlns:a16="http://schemas.microsoft.com/office/drawing/2014/main" id="{3F79DB97-5021-464A-CE59-D51C149B7C3A}"/>
                    </a:ext>
                  </a:extLst>
                </p:cNvPr>
                <p:cNvPicPr/>
                <p:nvPr/>
              </p:nvPicPr>
              <p:blipFill>
                <a:blip r:embed="rId137"/>
                <a:stretch>
                  <a:fillRect/>
                </a:stretch>
              </p:blipFill>
              <p:spPr>
                <a:xfrm>
                  <a:off x="11676207" y="1894484"/>
                  <a:ext cx="88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9" name="Freihand 108">
                  <a:extLst>
                    <a:ext uri="{FF2B5EF4-FFF2-40B4-BE49-F238E27FC236}">
                      <a16:creationId xmlns:a16="http://schemas.microsoft.com/office/drawing/2014/main" id="{336AC4F7-6160-FB11-8C18-2C2CFF613C57}"/>
                    </a:ext>
                  </a:extLst>
                </p14:cNvPr>
                <p14:cNvContentPartPr/>
                <p14:nvPr/>
              </p14:nvContentPartPr>
              <p14:xfrm>
                <a:off x="11859807" y="1756604"/>
                <a:ext cx="110160" cy="276480"/>
              </p14:xfrm>
            </p:contentPart>
          </mc:Choice>
          <mc:Fallback>
            <p:pic>
              <p:nvPicPr>
                <p:cNvPr id="109" name="Freihand 108">
                  <a:extLst>
                    <a:ext uri="{FF2B5EF4-FFF2-40B4-BE49-F238E27FC236}">
                      <a16:creationId xmlns:a16="http://schemas.microsoft.com/office/drawing/2014/main" id="{336AC4F7-6160-FB11-8C18-2C2CFF613C57}"/>
                    </a:ext>
                  </a:extLst>
                </p:cNvPr>
                <p:cNvPicPr/>
                <p:nvPr/>
              </p:nvPicPr>
              <p:blipFill>
                <a:blip r:embed="rId139"/>
                <a:stretch>
                  <a:fillRect/>
                </a:stretch>
              </p:blipFill>
              <p:spPr>
                <a:xfrm>
                  <a:off x="11855487" y="1752284"/>
                  <a:ext cx="1188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0" name="Freihand 109">
                  <a:extLst>
                    <a:ext uri="{FF2B5EF4-FFF2-40B4-BE49-F238E27FC236}">
                      <a16:creationId xmlns:a16="http://schemas.microsoft.com/office/drawing/2014/main" id="{772BB764-B5D9-E590-5A63-F156104882F1}"/>
                    </a:ext>
                  </a:extLst>
                </p14:cNvPr>
                <p14:cNvContentPartPr/>
                <p14:nvPr/>
              </p14:nvContentPartPr>
              <p14:xfrm>
                <a:off x="11937567" y="1999244"/>
                <a:ext cx="165960" cy="186120"/>
              </p14:xfrm>
            </p:contentPart>
          </mc:Choice>
          <mc:Fallback>
            <p:pic>
              <p:nvPicPr>
                <p:cNvPr id="110" name="Freihand 109">
                  <a:extLst>
                    <a:ext uri="{FF2B5EF4-FFF2-40B4-BE49-F238E27FC236}">
                      <a16:creationId xmlns:a16="http://schemas.microsoft.com/office/drawing/2014/main" id="{772BB764-B5D9-E590-5A63-F156104882F1}"/>
                    </a:ext>
                  </a:extLst>
                </p:cNvPr>
                <p:cNvPicPr/>
                <p:nvPr/>
              </p:nvPicPr>
              <p:blipFill>
                <a:blip r:embed="rId141"/>
                <a:stretch>
                  <a:fillRect/>
                </a:stretch>
              </p:blipFill>
              <p:spPr>
                <a:xfrm>
                  <a:off x="11933247" y="1994924"/>
                  <a:ext cx="174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2" name="Freihand 111">
                  <a:extLst>
                    <a:ext uri="{FF2B5EF4-FFF2-40B4-BE49-F238E27FC236}">
                      <a16:creationId xmlns:a16="http://schemas.microsoft.com/office/drawing/2014/main" id="{7384067E-96CC-3BAF-7E6D-8EE1164B4422}"/>
                    </a:ext>
                  </a:extLst>
                </p14:cNvPr>
                <p14:cNvContentPartPr/>
                <p14:nvPr/>
              </p14:nvContentPartPr>
              <p14:xfrm>
                <a:off x="8693247" y="513884"/>
                <a:ext cx="126720" cy="141120"/>
              </p14:xfrm>
            </p:contentPart>
          </mc:Choice>
          <mc:Fallback>
            <p:pic>
              <p:nvPicPr>
                <p:cNvPr id="112" name="Freihand 111">
                  <a:extLst>
                    <a:ext uri="{FF2B5EF4-FFF2-40B4-BE49-F238E27FC236}">
                      <a16:creationId xmlns:a16="http://schemas.microsoft.com/office/drawing/2014/main" id="{7384067E-96CC-3BAF-7E6D-8EE1164B4422}"/>
                    </a:ext>
                  </a:extLst>
                </p:cNvPr>
                <p:cNvPicPr/>
                <p:nvPr/>
              </p:nvPicPr>
              <p:blipFill>
                <a:blip r:embed="rId143"/>
                <a:stretch>
                  <a:fillRect/>
                </a:stretch>
              </p:blipFill>
              <p:spPr>
                <a:xfrm>
                  <a:off x="8688927" y="509564"/>
                  <a:ext cx="135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3" name="Freihand 112">
                  <a:extLst>
                    <a:ext uri="{FF2B5EF4-FFF2-40B4-BE49-F238E27FC236}">
                      <a16:creationId xmlns:a16="http://schemas.microsoft.com/office/drawing/2014/main" id="{A8AA4693-6E70-E06B-0693-8EB7CB96826F}"/>
                    </a:ext>
                  </a:extLst>
                </p14:cNvPr>
                <p14:cNvContentPartPr/>
                <p14:nvPr/>
              </p14:nvContentPartPr>
              <p14:xfrm>
                <a:off x="8705487" y="515324"/>
                <a:ext cx="75600" cy="120240"/>
              </p14:xfrm>
            </p:contentPart>
          </mc:Choice>
          <mc:Fallback>
            <p:pic>
              <p:nvPicPr>
                <p:cNvPr id="113" name="Freihand 112">
                  <a:extLst>
                    <a:ext uri="{FF2B5EF4-FFF2-40B4-BE49-F238E27FC236}">
                      <a16:creationId xmlns:a16="http://schemas.microsoft.com/office/drawing/2014/main" id="{A8AA4693-6E70-E06B-0693-8EB7CB96826F}"/>
                    </a:ext>
                  </a:extLst>
                </p:cNvPr>
                <p:cNvPicPr/>
                <p:nvPr/>
              </p:nvPicPr>
              <p:blipFill>
                <a:blip r:embed="rId145"/>
                <a:stretch>
                  <a:fillRect/>
                </a:stretch>
              </p:blipFill>
              <p:spPr>
                <a:xfrm>
                  <a:off x="8701167" y="511004"/>
                  <a:ext cx="84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4" name="Freihand 113">
                  <a:extLst>
                    <a:ext uri="{FF2B5EF4-FFF2-40B4-BE49-F238E27FC236}">
                      <a16:creationId xmlns:a16="http://schemas.microsoft.com/office/drawing/2014/main" id="{CB4707B2-04BD-7194-43B5-544146C47060}"/>
                    </a:ext>
                  </a:extLst>
                </p14:cNvPr>
                <p14:cNvContentPartPr/>
                <p14:nvPr/>
              </p14:nvContentPartPr>
              <p14:xfrm>
                <a:off x="8849127" y="588044"/>
                <a:ext cx="96840" cy="15480"/>
              </p14:xfrm>
            </p:contentPart>
          </mc:Choice>
          <mc:Fallback>
            <p:pic>
              <p:nvPicPr>
                <p:cNvPr id="114" name="Freihand 113">
                  <a:extLst>
                    <a:ext uri="{FF2B5EF4-FFF2-40B4-BE49-F238E27FC236}">
                      <a16:creationId xmlns:a16="http://schemas.microsoft.com/office/drawing/2014/main" id="{CB4707B2-04BD-7194-43B5-544146C47060}"/>
                    </a:ext>
                  </a:extLst>
                </p:cNvPr>
                <p:cNvPicPr/>
                <p:nvPr/>
              </p:nvPicPr>
              <p:blipFill>
                <a:blip r:embed="rId147"/>
                <a:stretch>
                  <a:fillRect/>
                </a:stretch>
              </p:blipFill>
              <p:spPr>
                <a:xfrm>
                  <a:off x="8844807" y="583724"/>
                  <a:ext cx="105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5" name="Freihand 114">
                  <a:extLst>
                    <a:ext uri="{FF2B5EF4-FFF2-40B4-BE49-F238E27FC236}">
                      <a16:creationId xmlns:a16="http://schemas.microsoft.com/office/drawing/2014/main" id="{75B40E6D-F6EE-DD2A-A072-DFCC4E61B646}"/>
                    </a:ext>
                  </a:extLst>
                </p14:cNvPr>
                <p14:cNvContentPartPr/>
                <p14:nvPr/>
              </p14:nvContentPartPr>
              <p14:xfrm>
                <a:off x="8802687" y="432884"/>
                <a:ext cx="154800" cy="221760"/>
              </p14:xfrm>
            </p:contentPart>
          </mc:Choice>
          <mc:Fallback>
            <p:pic>
              <p:nvPicPr>
                <p:cNvPr id="115" name="Freihand 114">
                  <a:extLst>
                    <a:ext uri="{FF2B5EF4-FFF2-40B4-BE49-F238E27FC236}">
                      <a16:creationId xmlns:a16="http://schemas.microsoft.com/office/drawing/2014/main" id="{75B40E6D-F6EE-DD2A-A072-DFCC4E61B646}"/>
                    </a:ext>
                  </a:extLst>
                </p:cNvPr>
                <p:cNvPicPr/>
                <p:nvPr/>
              </p:nvPicPr>
              <p:blipFill>
                <a:blip r:embed="rId149"/>
                <a:stretch>
                  <a:fillRect/>
                </a:stretch>
              </p:blipFill>
              <p:spPr>
                <a:xfrm>
                  <a:off x="8798367" y="428564"/>
                  <a:ext cx="163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1" name="Freihand 120">
                  <a:extLst>
                    <a:ext uri="{FF2B5EF4-FFF2-40B4-BE49-F238E27FC236}">
                      <a16:creationId xmlns:a16="http://schemas.microsoft.com/office/drawing/2014/main" id="{363FE291-858C-7B2E-8A1A-6C44716D0CF0}"/>
                    </a:ext>
                  </a:extLst>
                </p14:cNvPr>
                <p14:cNvContentPartPr/>
                <p14:nvPr/>
              </p14:nvContentPartPr>
              <p14:xfrm>
                <a:off x="11080047" y="1698284"/>
                <a:ext cx="32760" cy="16920"/>
              </p14:xfrm>
            </p:contentPart>
          </mc:Choice>
          <mc:Fallback>
            <p:pic>
              <p:nvPicPr>
                <p:cNvPr id="121" name="Freihand 120">
                  <a:extLst>
                    <a:ext uri="{FF2B5EF4-FFF2-40B4-BE49-F238E27FC236}">
                      <a16:creationId xmlns:a16="http://schemas.microsoft.com/office/drawing/2014/main" id="{363FE291-858C-7B2E-8A1A-6C44716D0CF0}"/>
                    </a:ext>
                  </a:extLst>
                </p:cNvPr>
                <p:cNvPicPr/>
                <p:nvPr/>
              </p:nvPicPr>
              <p:blipFill>
                <a:blip r:embed="rId151"/>
                <a:stretch>
                  <a:fillRect/>
                </a:stretch>
              </p:blipFill>
              <p:spPr>
                <a:xfrm>
                  <a:off x="11075727" y="1693964"/>
                  <a:ext cx="41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2" name="Freihand 121">
                  <a:extLst>
                    <a:ext uri="{FF2B5EF4-FFF2-40B4-BE49-F238E27FC236}">
                      <a16:creationId xmlns:a16="http://schemas.microsoft.com/office/drawing/2014/main" id="{EA488835-C698-E6E1-48A9-CDF3027F3D1E}"/>
                    </a:ext>
                  </a:extLst>
                </p14:cNvPr>
                <p14:cNvContentPartPr/>
                <p14:nvPr/>
              </p14:nvContentPartPr>
              <p14:xfrm>
                <a:off x="10893927" y="1655084"/>
                <a:ext cx="252000" cy="230040"/>
              </p14:xfrm>
            </p:contentPart>
          </mc:Choice>
          <mc:Fallback>
            <p:pic>
              <p:nvPicPr>
                <p:cNvPr id="122" name="Freihand 121">
                  <a:extLst>
                    <a:ext uri="{FF2B5EF4-FFF2-40B4-BE49-F238E27FC236}">
                      <a16:creationId xmlns:a16="http://schemas.microsoft.com/office/drawing/2014/main" id="{EA488835-C698-E6E1-48A9-CDF3027F3D1E}"/>
                    </a:ext>
                  </a:extLst>
                </p:cNvPr>
                <p:cNvPicPr/>
                <p:nvPr/>
              </p:nvPicPr>
              <p:blipFill>
                <a:blip r:embed="rId153"/>
                <a:stretch>
                  <a:fillRect/>
                </a:stretch>
              </p:blipFill>
              <p:spPr>
                <a:xfrm>
                  <a:off x="10889607" y="1650764"/>
                  <a:ext cx="260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4" name="Freihand 123">
                  <a:extLst>
                    <a:ext uri="{FF2B5EF4-FFF2-40B4-BE49-F238E27FC236}">
                      <a16:creationId xmlns:a16="http://schemas.microsoft.com/office/drawing/2014/main" id="{D50B5B48-B6D8-73B6-3E26-177E482AACA2}"/>
                    </a:ext>
                  </a:extLst>
                </p14:cNvPr>
                <p14:cNvContentPartPr/>
                <p14:nvPr/>
              </p14:nvContentPartPr>
              <p14:xfrm>
                <a:off x="10776567" y="1936964"/>
                <a:ext cx="125280" cy="250560"/>
              </p14:xfrm>
            </p:contentPart>
          </mc:Choice>
          <mc:Fallback>
            <p:pic>
              <p:nvPicPr>
                <p:cNvPr id="124" name="Freihand 123">
                  <a:extLst>
                    <a:ext uri="{FF2B5EF4-FFF2-40B4-BE49-F238E27FC236}">
                      <a16:creationId xmlns:a16="http://schemas.microsoft.com/office/drawing/2014/main" id="{D50B5B48-B6D8-73B6-3E26-177E482AACA2}"/>
                    </a:ext>
                  </a:extLst>
                </p:cNvPr>
                <p:cNvPicPr/>
                <p:nvPr/>
              </p:nvPicPr>
              <p:blipFill>
                <a:blip r:embed="rId155"/>
                <a:stretch>
                  <a:fillRect/>
                </a:stretch>
              </p:blipFill>
              <p:spPr>
                <a:xfrm>
                  <a:off x="10772247" y="1932644"/>
                  <a:ext cx="1339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5" name="Freihand 124">
                  <a:extLst>
                    <a:ext uri="{FF2B5EF4-FFF2-40B4-BE49-F238E27FC236}">
                      <a16:creationId xmlns:a16="http://schemas.microsoft.com/office/drawing/2014/main" id="{F32A92DF-C785-8C6E-47C8-2B599377D618}"/>
                    </a:ext>
                  </a:extLst>
                </p14:cNvPr>
                <p14:cNvContentPartPr/>
                <p14:nvPr/>
              </p14:nvContentPartPr>
              <p14:xfrm>
                <a:off x="10832367" y="1867484"/>
                <a:ext cx="168480" cy="230760"/>
              </p14:xfrm>
            </p:contentPart>
          </mc:Choice>
          <mc:Fallback>
            <p:pic>
              <p:nvPicPr>
                <p:cNvPr id="125" name="Freihand 124">
                  <a:extLst>
                    <a:ext uri="{FF2B5EF4-FFF2-40B4-BE49-F238E27FC236}">
                      <a16:creationId xmlns:a16="http://schemas.microsoft.com/office/drawing/2014/main" id="{F32A92DF-C785-8C6E-47C8-2B599377D618}"/>
                    </a:ext>
                  </a:extLst>
                </p:cNvPr>
                <p:cNvPicPr/>
                <p:nvPr/>
              </p:nvPicPr>
              <p:blipFill>
                <a:blip r:embed="rId157"/>
                <a:stretch>
                  <a:fillRect/>
                </a:stretch>
              </p:blipFill>
              <p:spPr>
                <a:xfrm>
                  <a:off x="10828047" y="1863164"/>
                  <a:ext cx="1771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7" name="Freihand 126">
                  <a:extLst>
                    <a:ext uri="{FF2B5EF4-FFF2-40B4-BE49-F238E27FC236}">
                      <a16:creationId xmlns:a16="http://schemas.microsoft.com/office/drawing/2014/main" id="{3903D668-84CE-DB39-2531-44CC22320E33}"/>
                    </a:ext>
                  </a:extLst>
                </p14:cNvPr>
                <p14:cNvContentPartPr/>
                <p14:nvPr/>
              </p14:nvContentPartPr>
              <p14:xfrm>
                <a:off x="10454007" y="2551484"/>
                <a:ext cx="153360" cy="190440"/>
              </p14:xfrm>
            </p:contentPart>
          </mc:Choice>
          <mc:Fallback>
            <p:pic>
              <p:nvPicPr>
                <p:cNvPr id="127" name="Freihand 126">
                  <a:extLst>
                    <a:ext uri="{FF2B5EF4-FFF2-40B4-BE49-F238E27FC236}">
                      <a16:creationId xmlns:a16="http://schemas.microsoft.com/office/drawing/2014/main" id="{3903D668-84CE-DB39-2531-44CC22320E33}"/>
                    </a:ext>
                  </a:extLst>
                </p:cNvPr>
                <p:cNvPicPr/>
                <p:nvPr/>
              </p:nvPicPr>
              <p:blipFill>
                <a:blip r:embed="rId159"/>
                <a:stretch>
                  <a:fillRect/>
                </a:stretch>
              </p:blipFill>
              <p:spPr>
                <a:xfrm>
                  <a:off x="10449687" y="2547164"/>
                  <a:ext cx="162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8" name="Freihand 127">
                  <a:extLst>
                    <a:ext uri="{FF2B5EF4-FFF2-40B4-BE49-F238E27FC236}">
                      <a16:creationId xmlns:a16="http://schemas.microsoft.com/office/drawing/2014/main" id="{F8AB534F-C8B8-3567-D7EE-B336F94A0D83}"/>
                    </a:ext>
                  </a:extLst>
                </p14:cNvPr>
                <p14:cNvContentPartPr/>
                <p14:nvPr/>
              </p14:nvContentPartPr>
              <p14:xfrm>
                <a:off x="10614567" y="2327564"/>
                <a:ext cx="335880" cy="290880"/>
              </p14:xfrm>
            </p:contentPart>
          </mc:Choice>
          <mc:Fallback>
            <p:pic>
              <p:nvPicPr>
                <p:cNvPr id="128" name="Freihand 127">
                  <a:extLst>
                    <a:ext uri="{FF2B5EF4-FFF2-40B4-BE49-F238E27FC236}">
                      <a16:creationId xmlns:a16="http://schemas.microsoft.com/office/drawing/2014/main" id="{F8AB534F-C8B8-3567-D7EE-B336F94A0D83}"/>
                    </a:ext>
                  </a:extLst>
                </p:cNvPr>
                <p:cNvPicPr/>
                <p:nvPr/>
              </p:nvPicPr>
              <p:blipFill>
                <a:blip r:embed="rId161"/>
                <a:stretch>
                  <a:fillRect/>
                </a:stretch>
              </p:blipFill>
              <p:spPr>
                <a:xfrm>
                  <a:off x="10610247" y="2323244"/>
                  <a:ext cx="3445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9" name="Freihand 128">
                  <a:extLst>
                    <a:ext uri="{FF2B5EF4-FFF2-40B4-BE49-F238E27FC236}">
                      <a16:creationId xmlns:a16="http://schemas.microsoft.com/office/drawing/2014/main" id="{3FC1DD17-9491-FE50-9C25-DEDB560CB5B7}"/>
                    </a:ext>
                  </a:extLst>
                </p14:cNvPr>
                <p14:cNvContentPartPr/>
                <p14:nvPr/>
              </p14:nvContentPartPr>
              <p14:xfrm>
                <a:off x="10910487" y="2322164"/>
                <a:ext cx="93600" cy="102960"/>
              </p14:xfrm>
            </p:contentPart>
          </mc:Choice>
          <mc:Fallback>
            <p:pic>
              <p:nvPicPr>
                <p:cNvPr id="129" name="Freihand 128">
                  <a:extLst>
                    <a:ext uri="{FF2B5EF4-FFF2-40B4-BE49-F238E27FC236}">
                      <a16:creationId xmlns:a16="http://schemas.microsoft.com/office/drawing/2014/main" id="{3FC1DD17-9491-FE50-9C25-DEDB560CB5B7}"/>
                    </a:ext>
                  </a:extLst>
                </p:cNvPr>
                <p:cNvPicPr/>
                <p:nvPr/>
              </p:nvPicPr>
              <p:blipFill>
                <a:blip r:embed="rId163"/>
                <a:stretch>
                  <a:fillRect/>
                </a:stretch>
              </p:blipFill>
              <p:spPr>
                <a:xfrm>
                  <a:off x="10906167" y="2317844"/>
                  <a:ext cx="102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0" name="Freihand 129">
                  <a:extLst>
                    <a:ext uri="{FF2B5EF4-FFF2-40B4-BE49-F238E27FC236}">
                      <a16:creationId xmlns:a16="http://schemas.microsoft.com/office/drawing/2014/main" id="{84445B9D-4FAC-D3A1-397F-41E052E577EE}"/>
                    </a:ext>
                  </a:extLst>
                </p14:cNvPr>
                <p14:cNvContentPartPr/>
                <p14:nvPr/>
              </p14:nvContentPartPr>
              <p14:xfrm>
                <a:off x="11001567" y="2260244"/>
                <a:ext cx="79560" cy="90360"/>
              </p14:xfrm>
            </p:contentPart>
          </mc:Choice>
          <mc:Fallback>
            <p:pic>
              <p:nvPicPr>
                <p:cNvPr id="130" name="Freihand 129">
                  <a:extLst>
                    <a:ext uri="{FF2B5EF4-FFF2-40B4-BE49-F238E27FC236}">
                      <a16:creationId xmlns:a16="http://schemas.microsoft.com/office/drawing/2014/main" id="{84445B9D-4FAC-D3A1-397F-41E052E577EE}"/>
                    </a:ext>
                  </a:extLst>
                </p:cNvPr>
                <p:cNvPicPr/>
                <p:nvPr/>
              </p:nvPicPr>
              <p:blipFill>
                <a:blip r:embed="rId165"/>
                <a:stretch>
                  <a:fillRect/>
                </a:stretch>
              </p:blipFill>
              <p:spPr>
                <a:xfrm>
                  <a:off x="10997247" y="2255924"/>
                  <a:ext cx="88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1" name="Freihand 130">
                  <a:extLst>
                    <a:ext uri="{FF2B5EF4-FFF2-40B4-BE49-F238E27FC236}">
                      <a16:creationId xmlns:a16="http://schemas.microsoft.com/office/drawing/2014/main" id="{FBC302B0-2355-863A-C9AE-4677E4CBDE88}"/>
                    </a:ext>
                  </a:extLst>
                </p14:cNvPr>
                <p14:cNvContentPartPr/>
                <p14:nvPr/>
              </p14:nvContentPartPr>
              <p14:xfrm>
                <a:off x="11032887" y="2094284"/>
                <a:ext cx="112680" cy="168480"/>
              </p14:xfrm>
            </p:contentPart>
          </mc:Choice>
          <mc:Fallback>
            <p:pic>
              <p:nvPicPr>
                <p:cNvPr id="131" name="Freihand 130">
                  <a:extLst>
                    <a:ext uri="{FF2B5EF4-FFF2-40B4-BE49-F238E27FC236}">
                      <a16:creationId xmlns:a16="http://schemas.microsoft.com/office/drawing/2014/main" id="{FBC302B0-2355-863A-C9AE-4677E4CBDE88}"/>
                    </a:ext>
                  </a:extLst>
                </p:cNvPr>
                <p:cNvPicPr/>
                <p:nvPr/>
              </p:nvPicPr>
              <p:blipFill>
                <a:blip r:embed="rId167"/>
                <a:stretch>
                  <a:fillRect/>
                </a:stretch>
              </p:blipFill>
              <p:spPr>
                <a:xfrm>
                  <a:off x="11028567" y="2089964"/>
                  <a:ext cx="121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2" name="Freihand 131">
                  <a:extLst>
                    <a:ext uri="{FF2B5EF4-FFF2-40B4-BE49-F238E27FC236}">
                      <a16:creationId xmlns:a16="http://schemas.microsoft.com/office/drawing/2014/main" id="{69E37F41-FC51-4F28-433E-F5EC5222C310}"/>
                    </a:ext>
                  </a:extLst>
                </p14:cNvPr>
                <p14:cNvContentPartPr/>
                <p14:nvPr/>
              </p14:nvContentPartPr>
              <p14:xfrm>
                <a:off x="11130807" y="2124524"/>
                <a:ext cx="90000" cy="75240"/>
              </p14:xfrm>
            </p:contentPart>
          </mc:Choice>
          <mc:Fallback>
            <p:pic>
              <p:nvPicPr>
                <p:cNvPr id="132" name="Freihand 131">
                  <a:extLst>
                    <a:ext uri="{FF2B5EF4-FFF2-40B4-BE49-F238E27FC236}">
                      <a16:creationId xmlns:a16="http://schemas.microsoft.com/office/drawing/2014/main" id="{69E37F41-FC51-4F28-433E-F5EC5222C310}"/>
                    </a:ext>
                  </a:extLst>
                </p:cNvPr>
                <p:cNvPicPr/>
                <p:nvPr/>
              </p:nvPicPr>
              <p:blipFill>
                <a:blip r:embed="rId169"/>
                <a:stretch>
                  <a:fillRect/>
                </a:stretch>
              </p:blipFill>
              <p:spPr>
                <a:xfrm>
                  <a:off x="11126487" y="2120204"/>
                  <a:ext cx="98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3" name="Freihand 132">
                  <a:extLst>
                    <a:ext uri="{FF2B5EF4-FFF2-40B4-BE49-F238E27FC236}">
                      <a16:creationId xmlns:a16="http://schemas.microsoft.com/office/drawing/2014/main" id="{01653D7E-0426-4925-A5E1-54689F6D02D3}"/>
                    </a:ext>
                  </a:extLst>
                </p14:cNvPr>
                <p14:cNvContentPartPr/>
                <p14:nvPr/>
              </p14:nvContentPartPr>
              <p14:xfrm>
                <a:off x="10765047" y="2811404"/>
                <a:ext cx="148680" cy="192240"/>
              </p14:xfrm>
            </p:contentPart>
          </mc:Choice>
          <mc:Fallback>
            <p:pic>
              <p:nvPicPr>
                <p:cNvPr id="133" name="Freihand 132">
                  <a:extLst>
                    <a:ext uri="{FF2B5EF4-FFF2-40B4-BE49-F238E27FC236}">
                      <a16:creationId xmlns:a16="http://schemas.microsoft.com/office/drawing/2014/main" id="{01653D7E-0426-4925-A5E1-54689F6D02D3}"/>
                    </a:ext>
                  </a:extLst>
                </p:cNvPr>
                <p:cNvPicPr/>
                <p:nvPr/>
              </p:nvPicPr>
              <p:blipFill>
                <a:blip r:embed="rId171"/>
                <a:stretch>
                  <a:fillRect/>
                </a:stretch>
              </p:blipFill>
              <p:spPr>
                <a:xfrm>
                  <a:off x="10760727" y="2807084"/>
                  <a:ext cx="157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4" name="Freihand 133">
                  <a:extLst>
                    <a:ext uri="{FF2B5EF4-FFF2-40B4-BE49-F238E27FC236}">
                      <a16:creationId xmlns:a16="http://schemas.microsoft.com/office/drawing/2014/main" id="{D5232287-F190-1D7E-C74F-23644030D707}"/>
                    </a:ext>
                  </a:extLst>
                </p14:cNvPr>
                <p14:cNvContentPartPr/>
                <p14:nvPr/>
              </p14:nvContentPartPr>
              <p14:xfrm>
                <a:off x="10876287" y="2673164"/>
                <a:ext cx="268560" cy="255240"/>
              </p14:xfrm>
            </p:contentPart>
          </mc:Choice>
          <mc:Fallback>
            <p:pic>
              <p:nvPicPr>
                <p:cNvPr id="134" name="Freihand 133">
                  <a:extLst>
                    <a:ext uri="{FF2B5EF4-FFF2-40B4-BE49-F238E27FC236}">
                      <a16:creationId xmlns:a16="http://schemas.microsoft.com/office/drawing/2014/main" id="{D5232287-F190-1D7E-C74F-23644030D707}"/>
                    </a:ext>
                  </a:extLst>
                </p:cNvPr>
                <p:cNvPicPr/>
                <p:nvPr/>
              </p:nvPicPr>
              <p:blipFill>
                <a:blip r:embed="rId173"/>
                <a:stretch>
                  <a:fillRect/>
                </a:stretch>
              </p:blipFill>
              <p:spPr>
                <a:xfrm>
                  <a:off x="10871967" y="2668844"/>
                  <a:ext cx="277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5" name="Freihand 134">
                  <a:extLst>
                    <a:ext uri="{FF2B5EF4-FFF2-40B4-BE49-F238E27FC236}">
                      <a16:creationId xmlns:a16="http://schemas.microsoft.com/office/drawing/2014/main" id="{F207E49D-0CFC-2D68-F4A4-3FCA8099A8CB}"/>
                    </a:ext>
                  </a:extLst>
                </p14:cNvPr>
                <p14:cNvContentPartPr/>
                <p14:nvPr/>
              </p14:nvContentPartPr>
              <p14:xfrm>
                <a:off x="10393527" y="2459684"/>
                <a:ext cx="167040" cy="306000"/>
              </p14:xfrm>
            </p:contentPart>
          </mc:Choice>
          <mc:Fallback>
            <p:pic>
              <p:nvPicPr>
                <p:cNvPr id="135" name="Freihand 134">
                  <a:extLst>
                    <a:ext uri="{FF2B5EF4-FFF2-40B4-BE49-F238E27FC236}">
                      <a16:creationId xmlns:a16="http://schemas.microsoft.com/office/drawing/2014/main" id="{F207E49D-0CFC-2D68-F4A4-3FCA8099A8CB}"/>
                    </a:ext>
                  </a:extLst>
                </p:cNvPr>
                <p:cNvPicPr/>
                <p:nvPr/>
              </p:nvPicPr>
              <p:blipFill>
                <a:blip r:embed="rId175"/>
                <a:stretch>
                  <a:fillRect/>
                </a:stretch>
              </p:blipFill>
              <p:spPr>
                <a:xfrm>
                  <a:off x="10389207" y="2455364"/>
                  <a:ext cx="1756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6" name="Freihand 135">
                  <a:extLst>
                    <a:ext uri="{FF2B5EF4-FFF2-40B4-BE49-F238E27FC236}">
                      <a16:creationId xmlns:a16="http://schemas.microsoft.com/office/drawing/2014/main" id="{220C47CC-D66B-3F03-12FA-5B5DE9CA1C20}"/>
                    </a:ext>
                  </a:extLst>
                </p14:cNvPr>
                <p14:cNvContentPartPr/>
                <p14:nvPr/>
              </p14:nvContentPartPr>
              <p14:xfrm>
                <a:off x="10416567" y="2424764"/>
                <a:ext cx="190080" cy="254880"/>
              </p14:xfrm>
            </p:contentPart>
          </mc:Choice>
          <mc:Fallback>
            <p:pic>
              <p:nvPicPr>
                <p:cNvPr id="136" name="Freihand 135">
                  <a:extLst>
                    <a:ext uri="{FF2B5EF4-FFF2-40B4-BE49-F238E27FC236}">
                      <a16:creationId xmlns:a16="http://schemas.microsoft.com/office/drawing/2014/main" id="{220C47CC-D66B-3F03-12FA-5B5DE9CA1C20}"/>
                    </a:ext>
                  </a:extLst>
                </p:cNvPr>
                <p:cNvPicPr/>
                <p:nvPr/>
              </p:nvPicPr>
              <p:blipFill>
                <a:blip r:embed="rId177"/>
                <a:stretch>
                  <a:fillRect/>
                </a:stretch>
              </p:blipFill>
              <p:spPr>
                <a:xfrm>
                  <a:off x="10412247" y="2420444"/>
                  <a:ext cx="1987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8" name="Freihand 137">
                  <a:extLst>
                    <a:ext uri="{FF2B5EF4-FFF2-40B4-BE49-F238E27FC236}">
                      <a16:creationId xmlns:a16="http://schemas.microsoft.com/office/drawing/2014/main" id="{D412E651-7339-960B-FDFE-43347A2A917D}"/>
                    </a:ext>
                  </a:extLst>
                </p14:cNvPr>
                <p14:cNvContentPartPr/>
                <p14:nvPr/>
              </p14:nvContentPartPr>
              <p14:xfrm>
                <a:off x="10827687" y="3103364"/>
                <a:ext cx="174600" cy="270720"/>
              </p14:xfrm>
            </p:contentPart>
          </mc:Choice>
          <mc:Fallback>
            <p:pic>
              <p:nvPicPr>
                <p:cNvPr id="138" name="Freihand 137">
                  <a:extLst>
                    <a:ext uri="{FF2B5EF4-FFF2-40B4-BE49-F238E27FC236}">
                      <a16:creationId xmlns:a16="http://schemas.microsoft.com/office/drawing/2014/main" id="{D412E651-7339-960B-FDFE-43347A2A917D}"/>
                    </a:ext>
                  </a:extLst>
                </p:cNvPr>
                <p:cNvPicPr/>
                <p:nvPr/>
              </p:nvPicPr>
              <p:blipFill>
                <a:blip r:embed="rId179"/>
                <a:stretch>
                  <a:fillRect/>
                </a:stretch>
              </p:blipFill>
              <p:spPr>
                <a:xfrm>
                  <a:off x="10823367" y="3099044"/>
                  <a:ext cx="1832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9" name="Freihand 138">
                  <a:extLst>
                    <a:ext uri="{FF2B5EF4-FFF2-40B4-BE49-F238E27FC236}">
                      <a16:creationId xmlns:a16="http://schemas.microsoft.com/office/drawing/2014/main" id="{B5C0AAB1-14BD-4C97-A752-31E6C5D76BC5}"/>
                    </a:ext>
                  </a:extLst>
                </p14:cNvPr>
                <p14:cNvContentPartPr/>
                <p14:nvPr/>
              </p14:nvContentPartPr>
              <p14:xfrm>
                <a:off x="10992927" y="3116324"/>
                <a:ext cx="84600" cy="109800"/>
              </p14:xfrm>
            </p:contentPart>
          </mc:Choice>
          <mc:Fallback>
            <p:pic>
              <p:nvPicPr>
                <p:cNvPr id="139" name="Freihand 138">
                  <a:extLst>
                    <a:ext uri="{FF2B5EF4-FFF2-40B4-BE49-F238E27FC236}">
                      <a16:creationId xmlns:a16="http://schemas.microsoft.com/office/drawing/2014/main" id="{B5C0AAB1-14BD-4C97-A752-31E6C5D76BC5}"/>
                    </a:ext>
                  </a:extLst>
                </p:cNvPr>
                <p:cNvPicPr/>
                <p:nvPr/>
              </p:nvPicPr>
              <p:blipFill>
                <a:blip r:embed="rId181"/>
                <a:stretch>
                  <a:fillRect/>
                </a:stretch>
              </p:blipFill>
              <p:spPr>
                <a:xfrm>
                  <a:off x="10988607" y="3112004"/>
                  <a:ext cx="93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0" name="Freihand 139">
                  <a:extLst>
                    <a:ext uri="{FF2B5EF4-FFF2-40B4-BE49-F238E27FC236}">
                      <a16:creationId xmlns:a16="http://schemas.microsoft.com/office/drawing/2014/main" id="{3E32696A-E920-C96B-1C70-DA7B4926CBC6}"/>
                    </a:ext>
                  </a:extLst>
                </p14:cNvPr>
                <p14:cNvContentPartPr/>
                <p14:nvPr/>
              </p14:nvContentPartPr>
              <p14:xfrm>
                <a:off x="11074647" y="2948204"/>
                <a:ext cx="169200" cy="364680"/>
              </p14:xfrm>
            </p:contentPart>
          </mc:Choice>
          <mc:Fallback>
            <p:pic>
              <p:nvPicPr>
                <p:cNvPr id="140" name="Freihand 139">
                  <a:extLst>
                    <a:ext uri="{FF2B5EF4-FFF2-40B4-BE49-F238E27FC236}">
                      <a16:creationId xmlns:a16="http://schemas.microsoft.com/office/drawing/2014/main" id="{3E32696A-E920-C96B-1C70-DA7B4926CBC6}"/>
                    </a:ext>
                  </a:extLst>
                </p:cNvPr>
                <p:cNvPicPr/>
                <p:nvPr/>
              </p:nvPicPr>
              <p:blipFill>
                <a:blip r:embed="rId183"/>
                <a:stretch>
                  <a:fillRect/>
                </a:stretch>
              </p:blipFill>
              <p:spPr>
                <a:xfrm>
                  <a:off x="11070327" y="2943884"/>
                  <a:ext cx="1778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1" name="Freihand 140">
                  <a:extLst>
                    <a:ext uri="{FF2B5EF4-FFF2-40B4-BE49-F238E27FC236}">
                      <a16:creationId xmlns:a16="http://schemas.microsoft.com/office/drawing/2014/main" id="{42E59C88-07D5-89E9-D1D4-2BF4108854C6}"/>
                    </a:ext>
                  </a:extLst>
                </p14:cNvPr>
                <p14:cNvContentPartPr/>
                <p14:nvPr/>
              </p14:nvContentPartPr>
              <p14:xfrm>
                <a:off x="11216487" y="2870444"/>
                <a:ext cx="151200" cy="326520"/>
              </p14:xfrm>
            </p:contentPart>
          </mc:Choice>
          <mc:Fallback>
            <p:pic>
              <p:nvPicPr>
                <p:cNvPr id="141" name="Freihand 140">
                  <a:extLst>
                    <a:ext uri="{FF2B5EF4-FFF2-40B4-BE49-F238E27FC236}">
                      <a16:creationId xmlns:a16="http://schemas.microsoft.com/office/drawing/2014/main" id="{42E59C88-07D5-89E9-D1D4-2BF4108854C6}"/>
                    </a:ext>
                  </a:extLst>
                </p:cNvPr>
                <p:cNvPicPr/>
                <p:nvPr/>
              </p:nvPicPr>
              <p:blipFill>
                <a:blip r:embed="rId185"/>
                <a:stretch>
                  <a:fillRect/>
                </a:stretch>
              </p:blipFill>
              <p:spPr>
                <a:xfrm>
                  <a:off x="11212167" y="2866124"/>
                  <a:ext cx="1598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2" name="Freihand 141">
                  <a:extLst>
                    <a:ext uri="{FF2B5EF4-FFF2-40B4-BE49-F238E27FC236}">
                      <a16:creationId xmlns:a16="http://schemas.microsoft.com/office/drawing/2014/main" id="{A700A41F-09DE-E8DC-8EBF-FB5BE80993BD}"/>
                    </a:ext>
                  </a:extLst>
                </p14:cNvPr>
                <p14:cNvContentPartPr/>
                <p14:nvPr/>
              </p14:nvContentPartPr>
              <p14:xfrm>
                <a:off x="11320167" y="2736884"/>
                <a:ext cx="146520" cy="212040"/>
              </p14:xfrm>
            </p:contentPart>
          </mc:Choice>
          <mc:Fallback>
            <p:pic>
              <p:nvPicPr>
                <p:cNvPr id="142" name="Freihand 141">
                  <a:extLst>
                    <a:ext uri="{FF2B5EF4-FFF2-40B4-BE49-F238E27FC236}">
                      <a16:creationId xmlns:a16="http://schemas.microsoft.com/office/drawing/2014/main" id="{A700A41F-09DE-E8DC-8EBF-FB5BE80993BD}"/>
                    </a:ext>
                  </a:extLst>
                </p:cNvPr>
                <p:cNvPicPr/>
                <p:nvPr/>
              </p:nvPicPr>
              <p:blipFill>
                <a:blip r:embed="rId187"/>
                <a:stretch>
                  <a:fillRect/>
                </a:stretch>
              </p:blipFill>
              <p:spPr>
                <a:xfrm>
                  <a:off x="11315847" y="2732564"/>
                  <a:ext cx="1551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3" name="Freihand 142">
                  <a:extLst>
                    <a:ext uri="{FF2B5EF4-FFF2-40B4-BE49-F238E27FC236}">
                      <a16:creationId xmlns:a16="http://schemas.microsoft.com/office/drawing/2014/main" id="{ED436826-2F08-9DAB-75C5-BFEFE4922AB2}"/>
                    </a:ext>
                  </a:extLst>
                </p14:cNvPr>
                <p14:cNvContentPartPr/>
                <p14:nvPr/>
              </p14:nvContentPartPr>
              <p14:xfrm>
                <a:off x="11458407" y="2666324"/>
                <a:ext cx="94320" cy="139680"/>
              </p14:xfrm>
            </p:contentPart>
          </mc:Choice>
          <mc:Fallback>
            <p:pic>
              <p:nvPicPr>
                <p:cNvPr id="143" name="Freihand 142">
                  <a:extLst>
                    <a:ext uri="{FF2B5EF4-FFF2-40B4-BE49-F238E27FC236}">
                      <a16:creationId xmlns:a16="http://schemas.microsoft.com/office/drawing/2014/main" id="{ED436826-2F08-9DAB-75C5-BFEFE4922AB2}"/>
                    </a:ext>
                  </a:extLst>
                </p:cNvPr>
                <p:cNvPicPr/>
                <p:nvPr/>
              </p:nvPicPr>
              <p:blipFill>
                <a:blip r:embed="rId189"/>
                <a:stretch>
                  <a:fillRect/>
                </a:stretch>
              </p:blipFill>
              <p:spPr>
                <a:xfrm>
                  <a:off x="11454087" y="2662004"/>
                  <a:ext cx="102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4" name="Freihand 143">
                  <a:extLst>
                    <a:ext uri="{FF2B5EF4-FFF2-40B4-BE49-F238E27FC236}">
                      <a16:creationId xmlns:a16="http://schemas.microsoft.com/office/drawing/2014/main" id="{4E58DBB4-99D8-748B-F1FC-7C8E937349AC}"/>
                    </a:ext>
                  </a:extLst>
                </p14:cNvPr>
                <p14:cNvContentPartPr/>
                <p14:nvPr/>
              </p14:nvContentPartPr>
              <p14:xfrm>
                <a:off x="11524647" y="2606204"/>
                <a:ext cx="194760" cy="136800"/>
              </p14:xfrm>
            </p:contentPart>
          </mc:Choice>
          <mc:Fallback>
            <p:pic>
              <p:nvPicPr>
                <p:cNvPr id="144" name="Freihand 143">
                  <a:extLst>
                    <a:ext uri="{FF2B5EF4-FFF2-40B4-BE49-F238E27FC236}">
                      <a16:creationId xmlns:a16="http://schemas.microsoft.com/office/drawing/2014/main" id="{4E58DBB4-99D8-748B-F1FC-7C8E937349AC}"/>
                    </a:ext>
                  </a:extLst>
                </p:cNvPr>
                <p:cNvPicPr/>
                <p:nvPr/>
              </p:nvPicPr>
              <p:blipFill>
                <a:blip r:embed="rId191"/>
                <a:stretch>
                  <a:fillRect/>
                </a:stretch>
              </p:blipFill>
              <p:spPr>
                <a:xfrm>
                  <a:off x="11520327" y="2601884"/>
                  <a:ext cx="203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5" name="Freihand 144">
                  <a:extLst>
                    <a:ext uri="{FF2B5EF4-FFF2-40B4-BE49-F238E27FC236}">
                      <a16:creationId xmlns:a16="http://schemas.microsoft.com/office/drawing/2014/main" id="{8623CB37-277C-7106-FAD4-28588772A6A3}"/>
                    </a:ext>
                  </a:extLst>
                </p14:cNvPr>
                <p14:cNvContentPartPr/>
                <p14:nvPr/>
              </p14:nvContentPartPr>
              <p14:xfrm>
                <a:off x="11707527" y="2353484"/>
                <a:ext cx="219240" cy="240120"/>
              </p14:xfrm>
            </p:contentPart>
          </mc:Choice>
          <mc:Fallback>
            <p:pic>
              <p:nvPicPr>
                <p:cNvPr id="145" name="Freihand 144">
                  <a:extLst>
                    <a:ext uri="{FF2B5EF4-FFF2-40B4-BE49-F238E27FC236}">
                      <a16:creationId xmlns:a16="http://schemas.microsoft.com/office/drawing/2014/main" id="{8623CB37-277C-7106-FAD4-28588772A6A3}"/>
                    </a:ext>
                  </a:extLst>
                </p:cNvPr>
                <p:cNvPicPr/>
                <p:nvPr/>
              </p:nvPicPr>
              <p:blipFill>
                <a:blip r:embed="rId193"/>
                <a:stretch>
                  <a:fillRect/>
                </a:stretch>
              </p:blipFill>
              <p:spPr>
                <a:xfrm>
                  <a:off x="11703207" y="2349164"/>
                  <a:ext cx="227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6" name="Freihand 145">
                  <a:extLst>
                    <a:ext uri="{FF2B5EF4-FFF2-40B4-BE49-F238E27FC236}">
                      <a16:creationId xmlns:a16="http://schemas.microsoft.com/office/drawing/2014/main" id="{D78B4CE3-DA69-F807-63E0-CC7F82508300}"/>
                    </a:ext>
                  </a:extLst>
                </p14:cNvPr>
                <p14:cNvContentPartPr/>
                <p14:nvPr/>
              </p14:nvContentPartPr>
              <p14:xfrm>
                <a:off x="11251047" y="3244124"/>
                <a:ext cx="233640" cy="352440"/>
              </p14:xfrm>
            </p:contentPart>
          </mc:Choice>
          <mc:Fallback>
            <p:pic>
              <p:nvPicPr>
                <p:cNvPr id="146" name="Freihand 145">
                  <a:extLst>
                    <a:ext uri="{FF2B5EF4-FFF2-40B4-BE49-F238E27FC236}">
                      <a16:creationId xmlns:a16="http://schemas.microsoft.com/office/drawing/2014/main" id="{D78B4CE3-DA69-F807-63E0-CC7F82508300}"/>
                    </a:ext>
                  </a:extLst>
                </p:cNvPr>
                <p:cNvPicPr/>
                <p:nvPr/>
              </p:nvPicPr>
              <p:blipFill>
                <a:blip r:embed="rId195"/>
                <a:stretch>
                  <a:fillRect/>
                </a:stretch>
              </p:blipFill>
              <p:spPr>
                <a:xfrm>
                  <a:off x="11246727" y="3239804"/>
                  <a:ext cx="2422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Freihand 146">
                  <a:extLst>
                    <a:ext uri="{FF2B5EF4-FFF2-40B4-BE49-F238E27FC236}">
                      <a16:creationId xmlns:a16="http://schemas.microsoft.com/office/drawing/2014/main" id="{2FCED261-0AEA-D1B9-9E64-A050AFB649DE}"/>
                    </a:ext>
                  </a:extLst>
                </p14:cNvPr>
                <p14:cNvContentPartPr/>
                <p14:nvPr/>
              </p14:nvContentPartPr>
              <p14:xfrm>
                <a:off x="11486847" y="3067724"/>
                <a:ext cx="264240" cy="182160"/>
              </p14:xfrm>
            </p:contentPart>
          </mc:Choice>
          <mc:Fallback>
            <p:pic>
              <p:nvPicPr>
                <p:cNvPr id="147" name="Freihand 146">
                  <a:extLst>
                    <a:ext uri="{FF2B5EF4-FFF2-40B4-BE49-F238E27FC236}">
                      <a16:creationId xmlns:a16="http://schemas.microsoft.com/office/drawing/2014/main" id="{2FCED261-0AEA-D1B9-9E64-A050AFB649DE}"/>
                    </a:ext>
                  </a:extLst>
                </p:cNvPr>
                <p:cNvPicPr/>
                <p:nvPr/>
              </p:nvPicPr>
              <p:blipFill>
                <a:blip r:embed="rId197"/>
                <a:stretch>
                  <a:fillRect/>
                </a:stretch>
              </p:blipFill>
              <p:spPr>
                <a:xfrm>
                  <a:off x="11482527" y="3063404"/>
                  <a:ext cx="272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Freihand 147">
                  <a:extLst>
                    <a:ext uri="{FF2B5EF4-FFF2-40B4-BE49-F238E27FC236}">
                      <a16:creationId xmlns:a16="http://schemas.microsoft.com/office/drawing/2014/main" id="{44AB8B4C-B227-7E36-A9A9-5BB81AC87B2E}"/>
                    </a:ext>
                  </a:extLst>
                </p14:cNvPr>
                <p14:cNvContentPartPr/>
                <p14:nvPr/>
              </p14:nvContentPartPr>
              <p14:xfrm>
                <a:off x="11700687" y="2923724"/>
                <a:ext cx="114840" cy="316800"/>
              </p14:xfrm>
            </p:contentPart>
          </mc:Choice>
          <mc:Fallback>
            <p:pic>
              <p:nvPicPr>
                <p:cNvPr id="148" name="Freihand 147">
                  <a:extLst>
                    <a:ext uri="{FF2B5EF4-FFF2-40B4-BE49-F238E27FC236}">
                      <a16:creationId xmlns:a16="http://schemas.microsoft.com/office/drawing/2014/main" id="{44AB8B4C-B227-7E36-A9A9-5BB81AC87B2E}"/>
                    </a:ext>
                  </a:extLst>
                </p:cNvPr>
                <p:cNvPicPr/>
                <p:nvPr/>
              </p:nvPicPr>
              <p:blipFill>
                <a:blip r:embed="rId199"/>
                <a:stretch>
                  <a:fillRect/>
                </a:stretch>
              </p:blipFill>
              <p:spPr>
                <a:xfrm>
                  <a:off x="11696367" y="2919404"/>
                  <a:ext cx="1234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Freihand 148">
                  <a:extLst>
                    <a:ext uri="{FF2B5EF4-FFF2-40B4-BE49-F238E27FC236}">
                      <a16:creationId xmlns:a16="http://schemas.microsoft.com/office/drawing/2014/main" id="{E9397E94-F32E-5D9F-AFB6-E8A13A24CD98}"/>
                    </a:ext>
                  </a:extLst>
                </p14:cNvPr>
                <p14:cNvContentPartPr/>
                <p14:nvPr/>
              </p14:nvContentPartPr>
              <p14:xfrm>
                <a:off x="11773047" y="2781884"/>
                <a:ext cx="112320" cy="216000"/>
              </p14:xfrm>
            </p:contentPart>
          </mc:Choice>
          <mc:Fallback>
            <p:pic>
              <p:nvPicPr>
                <p:cNvPr id="149" name="Freihand 148">
                  <a:extLst>
                    <a:ext uri="{FF2B5EF4-FFF2-40B4-BE49-F238E27FC236}">
                      <a16:creationId xmlns:a16="http://schemas.microsoft.com/office/drawing/2014/main" id="{E9397E94-F32E-5D9F-AFB6-E8A13A24CD98}"/>
                    </a:ext>
                  </a:extLst>
                </p:cNvPr>
                <p:cNvPicPr/>
                <p:nvPr/>
              </p:nvPicPr>
              <p:blipFill>
                <a:blip r:embed="rId201"/>
                <a:stretch>
                  <a:fillRect/>
                </a:stretch>
              </p:blipFill>
              <p:spPr>
                <a:xfrm>
                  <a:off x="11768727" y="2777564"/>
                  <a:ext cx="120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 name="Freihand 149">
                  <a:extLst>
                    <a:ext uri="{FF2B5EF4-FFF2-40B4-BE49-F238E27FC236}">
                      <a16:creationId xmlns:a16="http://schemas.microsoft.com/office/drawing/2014/main" id="{6B1FBD0B-A639-BFF6-58D1-E310CFDFE992}"/>
                    </a:ext>
                  </a:extLst>
                </p14:cNvPr>
                <p14:cNvContentPartPr/>
                <p14:nvPr/>
              </p14:nvContentPartPr>
              <p14:xfrm>
                <a:off x="11803647" y="2713484"/>
                <a:ext cx="131400" cy="126720"/>
              </p14:xfrm>
            </p:contentPart>
          </mc:Choice>
          <mc:Fallback>
            <p:pic>
              <p:nvPicPr>
                <p:cNvPr id="150" name="Freihand 149">
                  <a:extLst>
                    <a:ext uri="{FF2B5EF4-FFF2-40B4-BE49-F238E27FC236}">
                      <a16:creationId xmlns:a16="http://schemas.microsoft.com/office/drawing/2014/main" id="{6B1FBD0B-A639-BFF6-58D1-E310CFDFE992}"/>
                    </a:ext>
                  </a:extLst>
                </p:cNvPr>
                <p:cNvPicPr/>
                <p:nvPr/>
              </p:nvPicPr>
              <p:blipFill>
                <a:blip r:embed="rId203"/>
                <a:stretch>
                  <a:fillRect/>
                </a:stretch>
              </p:blipFill>
              <p:spPr>
                <a:xfrm>
                  <a:off x="11799327" y="2709164"/>
                  <a:ext cx="140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1" name="Freihand 150">
                  <a:extLst>
                    <a:ext uri="{FF2B5EF4-FFF2-40B4-BE49-F238E27FC236}">
                      <a16:creationId xmlns:a16="http://schemas.microsoft.com/office/drawing/2014/main" id="{E764F58A-CB2E-93A8-AE29-C8F755670CBB}"/>
                    </a:ext>
                  </a:extLst>
                </p14:cNvPr>
                <p14:cNvContentPartPr/>
                <p14:nvPr/>
              </p14:nvContentPartPr>
              <p14:xfrm>
                <a:off x="11936487" y="2541044"/>
                <a:ext cx="176760" cy="221040"/>
              </p14:xfrm>
            </p:contentPart>
          </mc:Choice>
          <mc:Fallback>
            <p:pic>
              <p:nvPicPr>
                <p:cNvPr id="151" name="Freihand 150">
                  <a:extLst>
                    <a:ext uri="{FF2B5EF4-FFF2-40B4-BE49-F238E27FC236}">
                      <a16:creationId xmlns:a16="http://schemas.microsoft.com/office/drawing/2014/main" id="{E764F58A-CB2E-93A8-AE29-C8F755670CBB}"/>
                    </a:ext>
                  </a:extLst>
                </p:cNvPr>
                <p:cNvPicPr/>
                <p:nvPr/>
              </p:nvPicPr>
              <p:blipFill>
                <a:blip r:embed="rId205"/>
                <a:stretch>
                  <a:fillRect/>
                </a:stretch>
              </p:blipFill>
              <p:spPr>
                <a:xfrm>
                  <a:off x="11932167" y="2536724"/>
                  <a:ext cx="185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2" name="Freihand 151">
                  <a:extLst>
                    <a:ext uri="{FF2B5EF4-FFF2-40B4-BE49-F238E27FC236}">
                      <a16:creationId xmlns:a16="http://schemas.microsoft.com/office/drawing/2014/main" id="{79CED5FA-C13A-CF17-8DF3-94D0056A18E7}"/>
                    </a:ext>
                  </a:extLst>
                </p14:cNvPr>
                <p14:cNvContentPartPr/>
                <p14:nvPr/>
              </p14:nvContentPartPr>
              <p14:xfrm>
                <a:off x="11564247" y="2642204"/>
                <a:ext cx="566280" cy="752760"/>
              </p14:xfrm>
            </p:contentPart>
          </mc:Choice>
          <mc:Fallback>
            <p:pic>
              <p:nvPicPr>
                <p:cNvPr id="152" name="Freihand 151">
                  <a:extLst>
                    <a:ext uri="{FF2B5EF4-FFF2-40B4-BE49-F238E27FC236}">
                      <a16:creationId xmlns:a16="http://schemas.microsoft.com/office/drawing/2014/main" id="{79CED5FA-C13A-CF17-8DF3-94D0056A18E7}"/>
                    </a:ext>
                  </a:extLst>
                </p:cNvPr>
                <p:cNvPicPr/>
                <p:nvPr/>
              </p:nvPicPr>
              <p:blipFill>
                <a:blip r:embed="rId207"/>
                <a:stretch>
                  <a:fillRect/>
                </a:stretch>
              </p:blipFill>
              <p:spPr>
                <a:xfrm>
                  <a:off x="11559927" y="2637884"/>
                  <a:ext cx="574920" cy="76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154" name="Freihand 153">
                <a:extLst>
                  <a:ext uri="{FF2B5EF4-FFF2-40B4-BE49-F238E27FC236}">
                    <a16:creationId xmlns:a16="http://schemas.microsoft.com/office/drawing/2014/main" id="{ACB11BBD-5FEB-6118-9F0F-639D0496F74A}"/>
                  </a:ext>
                </a:extLst>
              </p14:cNvPr>
              <p14:cNvContentPartPr/>
              <p14:nvPr/>
            </p14:nvContentPartPr>
            <p14:xfrm>
              <a:off x="2912007" y="2209484"/>
              <a:ext cx="124200" cy="73800"/>
            </p14:xfrm>
          </p:contentPart>
        </mc:Choice>
        <mc:Fallback>
          <p:pic>
            <p:nvPicPr>
              <p:cNvPr id="154" name="Freihand 153">
                <a:extLst>
                  <a:ext uri="{FF2B5EF4-FFF2-40B4-BE49-F238E27FC236}">
                    <a16:creationId xmlns:a16="http://schemas.microsoft.com/office/drawing/2014/main" id="{ACB11BBD-5FEB-6118-9F0F-639D0496F74A}"/>
                  </a:ext>
                </a:extLst>
              </p:cNvPr>
              <p:cNvPicPr/>
              <p:nvPr/>
            </p:nvPicPr>
            <p:blipFill>
              <a:blip r:embed="rId209"/>
              <a:stretch>
                <a:fillRect/>
              </a:stretch>
            </p:blipFill>
            <p:spPr>
              <a:xfrm>
                <a:off x="2907687" y="2205164"/>
                <a:ext cx="132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5" name="Freihand 154">
                <a:extLst>
                  <a:ext uri="{FF2B5EF4-FFF2-40B4-BE49-F238E27FC236}">
                    <a16:creationId xmlns:a16="http://schemas.microsoft.com/office/drawing/2014/main" id="{2BF2EA0D-0444-6EAB-C293-FE6A49EE9DB3}"/>
                  </a:ext>
                </a:extLst>
              </p14:cNvPr>
              <p14:cNvContentPartPr/>
              <p14:nvPr/>
            </p14:nvContentPartPr>
            <p14:xfrm>
              <a:off x="2125767" y="2926604"/>
              <a:ext cx="32400" cy="157320"/>
            </p14:xfrm>
          </p:contentPart>
        </mc:Choice>
        <mc:Fallback>
          <p:pic>
            <p:nvPicPr>
              <p:cNvPr id="155" name="Freihand 154">
                <a:extLst>
                  <a:ext uri="{FF2B5EF4-FFF2-40B4-BE49-F238E27FC236}">
                    <a16:creationId xmlns:a16="http://schemas.microsoft.com/office/drawing/2014/main" id="{2BF2EA0D-0444-6EAB-C293-FE6A49EE9DB3}"/>
                  </a:ext>
                </a:extLst>
              </p:cNvPr>
              <p:cNvPicPr/>
              <p:nvPr/>
            </p:nvPicPr>
            <p:blipFill>
              <a:blip r:embed="rId211"/>
              <a:stretch>
                <a:fillRect/>
              </a:stretch>
            </p:blipFill>
            <p:spPr>
              <a:xfrm>
                <a:off x="2121447" y="2922284"/>
                <a:ext cx="41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6" name="Freihand 155">
                <a:extLst>
                  <a:ext uri="{FF2B5EF4-FFF2-40B4-BE49-F238E27FC236}">
                    <a16:creationId xmlns:a16="http://schemas.microsoft.com/office/drawing/2014/main" id="{A8A7F69C-F5F0-A581-7A4F-29EFF721EC74}"/>
                  </a:ext>
                </a:extLst>
              </p14:cNvPr>
              <p14:cNvContentPartPr/>
              <p14:nvPr/>
            </p14:nvContentPartPr>
            <p14:xfrm>
              <a:off x="2113167" y="2214884"/>
              <a:ext cx="38520" cy="46440"/>
            </p14:xfrm>
          </p:contentPart>
        </mc:Choice>
        <mc:Fallback>
          <p:pic>
            <p:nvPicPr>
              <p:cNvPr id="156" name="Freihand 155">
                <a:extLst>
                  <a:ext uri="{FF2B5EF4-FFF2-40B4-BE49-F238E27FC236}">
                    <a16:creationId xmlns:a16="http://schemas.microsoft.com/office/drawing/2014/main" id="{A8A7F69C-F5F0-A581-7A4F-29EFF721EC74}"/>
                  </a:ext>
                </a:extLst>
              </p:cNvPr>
              <p:cNvPicPr/>
              <p:nvPr/>
            </p:nvPicPr>
            <p:blipFill>
              <a:blip r:embed="rId213"/>
              <a:stretch>
                <a:fillRect/>
              </a:stretch>
            </p:blipFill>
            <p:spPr>
              <a:xfrm>
                <a:off x="2108847" y="2210564"/>
                <a:ext cx="47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7" name="Freihand 156">
                <a:extLst>
                  <a:ext uri="{FF2B5EF4-FFF2-40B4-BE49-F238E27FC236}">
                    <a16:creationId xmlns:a16="http://schemas.microsoft.com/office/drawing/2014/main" id="{1FF78095-7B13-35C3-C30C-A6B61710E18F}"/>
                  </a:ext>
                </a:extLst>
              </p14:cNvPr>
              <p14:cNvContentPartPr/>
              <p14:nvPr/>
            </p14:nvContentPartPr>
            <p14:xfrm>
              <a:off x="1704567" y="1949204"/>
              <a:ext cx="448200" cy="342000"/>
            </p14:xfrm>
          </p:contentPart>
        </mc:Choice>
        <mc:Fallback>
          <p:pic>
            <p:nvPicPr>
              <p:cNvPr id="157" name="Freihand 156">
                <a:extLst>
                  <a:ext uri="{FF2B5EF4-FFF2-40B4-BE49-F238E27FC236}">
                    <a16:creationId xmlns:a16="http://schemas.microsoft.com/office/drawing/2014/main" id="{1FF78095-7B13-35C3-C30C-A6B61710E18F}"/>
                  </a:ext>
                </a:extLst>
              </p:cNvPr>
              <p:cNvPicPr/>
              <p:nvPr/>
            </p:nvPicPr>
            <p:blipFill>
              <a:blip r:embed="rId215"/>
              <a:stretch>
                <a:fillRect/>
              </a:stretch>
            </p:blipFill>
            <p:spPr>
              <a:xfrm>
                <a:off x="1700247" y="1944884"/>
                <a:ext cx="456840" cy="350640"/>
              </a:xfrm>
              <a:prstGeom prst="rect">
                <a:avLst/>
              </a:prstGeom>
            </p:spPr>
          </p:pic>
        </mc:Fallback>
      </mc:AlternateContent>
      <p:grpSp>
        <p:nvGrpSpPr>
          <p:cNvPr id="163" name="Gruppieren 162">
            <a:extLst>
              <a:ext uri="{FF2B5EF4-FFF2-40B4-BE49-F238E27FC236}">
                <a16:creationId xmlns:a16="http://schemas.microsoft.com/office/drawing/2014/main" id="{1D6A5817-B9F8-9BC8-4077-65188DF78E3C}"/>
              </a:ext>
            </a:extLst>
          </p:cNvPr>
          <p:cNvGrpSpPr/>
          <p:nvPr/>
        </p:nvGrpSpPr>
        <p:grpSpPr>
          <a:xfrm>
            <a:off x="6686247" y="3096524"/>
            <a:ext cx="1814040" cy="1285920"/>
            <a:chOff x="6686247" y="3096524"/>
            <a:chExt cx="1814040" cy="1285920"/>
          </a:xfrm>
        </p:grpSpPr>
        <mc:AlternateContent xmlns:mc="http://schemas.openxmlformats.org/markup-compatibility/2006">
          <mc:Choice xmlns:p14="http://schemas.microsoft.com/office/powerpoint/2010/main" Requires="p14">
            <p:contentPart p14:bwMode="auto" r:id="rId216">
              <p14:nvContentPartPr>
                <p14:cNvPr id="158" name="Freihand 157">
                  <a:extLst>
                    <a:ext uri="{FF2B5EF4-FFF2-40B4-BE49-F238E27FC236}">
                      <a16:creationId xmlns:a16="http://schemas.microsoft.com/office/drawing/2014/main" id="{40D62CE1-188D-7ED1-81DF-0997742B5D20}"/>
                    </a:ext>
                  </a:extLst>
                </p14:cNvPr>
                <p14:cNvContentPartPr/>
                <p14:nvPr/>
              </p14:nvContentPartPr>
              <p14:xfrm>
                <a:off x="6686247" y="3254204"/>
                <a:ext cx="1139400" cy="49680"/>
              </p14:xfrm>
            </p:contentPart>
          </mc:Choice>
          <mc:Fallback>
            <p:pic>
              <p:nvPicPr>
                <p:cNvPr id="158" name="Freihand 157">
                  <a:extLst>
                    <a:ext uri="{FF2B5EF4-FFF2-40B4-BE49-F238E27FC236}">
                      <a16:creationId xmlns:a16="http://schemas.microsoft.com/office/drawing/2014/main" id="{40D62CE1-188D-7ED1-81DF-0997742B5D20}"/>
                    </a:ext>
                  </a:extLst>
                </p:cNvPr>
                <p:cNvPicPr/>
                <p:nvPr/>
              </p:nvPicPr>
              <p:blipFill>
                <a:blip r:embed="rId217"/>
                <a:stretch>
                  <a:fillRect/>
                </a:stretch>
              </p:blipFill>
              <p:spPr>
                <a:xfrm>
                  <a:off x="6681927" y="3249884"/>
                  <a:ext cx="1148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9" name="Freihand 158">
                  <a:extLst>
                    <a:ext uri="{FF2B5EF4-FFF2-40B4-BE49-F238E27FC236}">
                      <a16:creationId xmlns:a16="http://schemas.microsoft.com/office/drawing/2014/main" id="{18765E12-4C38-2421-CEEA-17614E4C12D7}"/>
                    </a:ext>
                  </a:extLst>
                </p14:cNvPr>
                <p14:cNvContentPartPr/>
                <p14:nvPr/>
              </p14:nvContentPartPr>
              <p14:xfrm>
                <a:off x="6890367" y="3096524"/>
                <a:ext cx="69120" cy="1285920"/>
              </p14:xfrm>
            </p:contentPart>
          </mc:Choice>
          <mc:Fallback>
            <p:pic>
              <p:nvPicPr>
                <p:cNvPr id="159" name="Freihand 158">
                  <a:extLst>
                    <a:ext uri="{FF2B5EF4-FFF2-40B4-BE49-F238E27FC236}">
                      <a16:creationId xmlns:a16="http://schemas.microsoft.com/office/drawing/2014/main" id="{18765E12-4C38-2421-CEEA-17614E4C12D7}"/>
                    </a:ext>
                  </a:extLst>
                </p:cNvPr>
                <p:cNvPicPr/>
                <p:nvPr/>
              </p:nvPicPr>
              <p:blipFill>
                <a:blip r:embed="rId219"/>
                <a:stretch>
                  <a:fillRect/>
                </a:stretch>
              </p:blipFill>
              <p:spPr>
                <a:xfrm>
                  <a:off x="6886047" y="3092204"/>
                  <a:ext cx="77760" cy="1294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1" name="Freihand 160">
                  <a:extLst>
                    <a:ext uri="{FF2B5EF4-FFF2-40B4-BE49-F238E27FC236}">
                      <a16:creationId xmlns:a16="http://schemas.microsoft.com/office/drawing/2014/main" id="{7955D2F3-770B-18E9-9019-FFF246FB4E0A}"/>
                    </a:ext>
                  </a:extLst>
                </p14:cNvPr>
                <p14:cNvContentPartPr/>
                <p14:nvPr/>
              </p14:nvContentPartPr>
              <p14:xfrm>
                <a:off x="6963447" y="3281564"/>
                <a:ext cx="946440" cy="937800"/>
              </p14:xfrm>
            </p:contentPart>
          </mc:Choice>
          <mc:Fallback>
            <p:pic>
              <p:nvPicPr>
                <p:cNvPr id="161" name="Freihand 160">
                  <a:extLst>
                    <a:ext uri="{FF2B5EF4-FFF2-40B4-BE49-F238E27FC236}">
                      <a16:creationId xmlns:a16="http://schemas.microsoft.com/office/drawing/2014/main" id="{7955D2F3-770B-18E9-9019-FFF246FB4E0A}"/>
                    </a:ext>
                  </a:extLst>
                </p:cNvPr>
                <p:cNvPicPr/>
                <p:nvPr/>
              </p:nvPicPr>
              <p:blipFill>
                <a:blip r:embed="rId221"/>
                <a:stretch>
                  <a:fillRect/>
                </a:stretch>
              </p:blipFill>
              <p:spPr>
                <a:xfrm>
                  <a:off x="6959127" y="3277244"/>
                  <a:ext cx="955080" cy="946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2" name="Freihand 161">
                  <a:extLst>
                    <a:ext uri="{FF2B5EF4-FFF2-40B4-BE49-F238E27FC236}">
                      <a16:creationId xmlns:a16="http://schemas.microsoft.com/office/drawing/2014/main" id="{3D2F6711-5BC2-C479-73FF-A6D2E23A704D}"/>
                    </a:ext>
                  </a:extLst>
                </p14:cNvPr>
                <p14:cNvContentPartPr/>
                <p14:nvPr/>
              </p14:nvContentPartPr>
              <p14:xfrm>
                <a:off x="6952287" y="3232964"/>
                <a:ext cx="1548000" cy="641880"/>
              </p14:xfrm>
            </p:contentPart>
          </mc:Choice>
          <mc:Fallback>
            <p:pic>
              <p:nvPicPr>
                <p:cNvPr id="162" name="Freihand 161">
                  <a:extLst>
                    <a:ext uri="{FF2B5EF4-FFF2-40B4-BE49-F238E27FC236}">
                      <a16:creationId xmlns:a16="http://schemas.microsoft.com/office/drawing/2014/main" id="{3D2F6711-5BC2-C479-73FF-A6D2E23A704D}"/>
                    </a:ext>
                  </a:extLst>
                </p:cNvPr>
                <p:cNvPicPr/>
                <p:nvPr/>
              </p:nvPicPr>
              <p:blipFill>
                <a:blip r:embed="rId223"/>
                <a:stretch>
                  <a:fillRect/>
                </a:stretch>
              </p:blipFill>
              <p:spPr>
                <a:xfrm>
                  <a:off x="6947967" y="3228644"/>
                  <a:ext cx="1556640" cy="650520"/>
                </a:xfrm>
                <a:prstGeom prst="rect">
                  <a:avLst/>
                </a:prstGeom>
              </p:spPr>
            </p:pic>
          </mc:Fallback>
        </mc:AlternateContent>
      </p:gr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7D7BA0DF-1F06-E933-3420-A7DF6B05A6D5}"/>
                  </a:ext>
                </a:extLst>
              </p14:cNvPr>
              <p14:cNvContentPartPr/>
              <p14:nvPr/>
            </p14:nvContentPartPr>
            <p14:xfrm>
              <a:off x="1292727" y="4977524"/>
              <a:ext cx="962280" cy="36360"/>
            </p14:xfrm>
          </p:contentPart>
        </mc:Choice>
        <mc:Fallback>
          <p:pic>
            <p:nvPicPr>
              <p:cNvPr id="3" name="Freihand 2">
                <a:extLst>
                  <a:ext uri="{FF2B5EF4-FFF2-40B4-BE49-F238E27FC236}">
                    <a16:creationId xmlns:a16="http://schemas.microsoft.com/office/drawing/2014/main" id="{7D7BA0DF-1F06-E933-3420-A7DF6B05A6D5}"/>
                  </a:ext>
                </a:extLst>
              </p:cNvPr>
              <p:cNvPicPr/>
              <p:nvPr/>
            </p:nvPicPr>
            <p:blipFill>
              <a:blip r:embed="rId17"/>
              <a:stretch>
                <a:fillRect/>
              </a:stretch>
            </p:blipFill>
            <p:spPr>
              <a:xfrm>
                <a:off x="1288407" y="4973204"/>
                <a:ext cx="970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B0780845-B76D-A881-F44C-802085140945}"/>
                  </a:ext>
                </a:extLst>
              </p14:cNvPr>
              <p14:cNvContentPartPr/>
              <p14:nvPr/>
            </p14:nvContentPartPr>
            <p14:xfrm>
              <a:off x="2936127" y="3697364"/>
              <a:ext cx="167760" cy="42840"/>
            </p14:xfrm>
          </p:contentPart>
        </mc:Choice>
        <mc:Fallback>
          <p:pic>
            <p:nvPicPr>
              <p:cNvPr id="4" name="Freihand 3">
                <a:extLst>
                  <a:ext uri="{FF2B5EF4-FFF2-40B4-BE49-F238E27FC236}">
                    <a16:creationId xmlns:a16="http://schemas.microsoft.com/office/drawing/2014/main" id="{B0780845-B76D-A881-F44C-802085140945}"/>
                  </a:ext>
                </a:extLst>
              </p:cNvPr>
              <p:cNvPicPr/>
              <p:nvPr/>
            </p:nvPicPr>
            <p:blipFill>
              <a:blip r:embed="rId19"/>
              <a:stretch>
                <a:fillRect/>
              </a:stretch>
            </p:blipFill>
            <p:spPr>
              <a:xfrm>
                <a:off x="2931807" y="3693044"/>
                <a:ext cx="176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9346A391-EADD-DBEA-490E-95E04D77ECFE}"/>
                  </a:ext>
                </a:extLst>
              </p14:cNvPr>
              <p14:cNvContentPartPr/>
              <p14:nvPr/>
            </p14:nvContentPartPr>
            <p14:xfrm>
              <a:off x="4136727" y="3705284"/>
              <a:ext cx="47160" cy="60840"/>
            </p14:xfrm>
          </p:contentPart>
        </mc:Choice>
        <mc:Fallback>
          <p:pic>
            <p:nvPicPr>
              <p:cNvPr id="6" name="Freihand 5">
                <a:extLst>
                  <a:ext uri="{FF2B5EF4-FFF2-40B4-BE49-F238E27FC236}">
                    <a16:creationId xmlns:a16="http://schemas.microsoft.com/office/drawing/2014/main" id="{9346A391-EADD-DBEA-490E-95E04D77ECFE}"/>
                  </a:ext>
                </a:extLst>
              </p:cNvPr>
              <p:cNvPicPr/>
              <p:nvPr/>
            </p:nvPicPr>
            <p:blipFill>
              <a:blip r:embed="rId21"/>
              <a:stretch>
                <a:fillRect/>
              </a:stretch>
            </p:blipFill>
            <p:spPr>
              <a:xfrm>
                <a:off x="4132407" y="3700964"/>
                <a:ext cx="55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CC56D0C6-6972-95E6-9EE1-03B3179DF706}"/>
                  </a:ext>
                </a:extLst>
              </p14:cNvPr>
              <p14:cNvContentPartPr/>
              <p14:nvPr/>
            </p14:nvContentPartPr>
            <p14:xfrm>
              <a:off x="4065807" y="4789964"/>
              <a:ext cx="1375200" cy="51840"/>
            </p14:xfrm>
          </p:contentPart>
        </mc:Choice>
        <mc:Fallback>
          <p:pic>
            <p:nvPicPr>
              <p:cNvPr id="7" name="Freihand 6">
                <a:extLst>
                  <a:ext uri="{FF2B5EF4-FFF2-40B4-BE49-F238E27FC236}">
                    <a16:creationId xmlns:a16="http://schemas.microsoft.com/office/drawing/2014/main" id="{CC56D0C6-6972-95E6-9EE1-03B3179DF706}"/>
                  </a:ext>
                </a:extLst>
              </p:cNvPr>
              <p:cNvPicPr/>
              <p:nvPr/>
            </p:nvPicPr>
            <p:blipFill>
              <a:blip r:embed="rId23"/>
              <a:stretch>
                <a:fillRect/>
              </a:stretch>
            </p:blipFill>
            <p:spPr>
              <a:xfrm>
                <a:off x="4061487" y="4785644"/>
                <a:ext cx="1383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Freihand 8">
                <a:extLst>
                  <a:ext uri="{FF2B5EF4-FFF2-40B4-BE49-F238E27FC236}">
                    <a16:creationId xmlns:a16="http://schemas.microsoft.com/office/drawing/2014/main" id="{150E9549-C576-10CB-5C7E-3B111B7AE5AC}"/>
                  </a:ext>
                </a:extLst>
              </p14:cNvPr>
              <p14:cNvContentPartPr/>
              <p14:nvPr/>
            </p14:nvContentPartPr>
            <p14:xfrm>
              <a:off x="4138167" y="2960444"/>
              <a:ext cx="68760" cy="57600"/>
            </p14:xfrm>
          </p:contentPart>
        </mc:Choice>
        <mc:Fallback>
          <p:pic>
            <p:nvPicPr>
              <p:cNvPr id="9" name="Freihand 8">
                <a:extLst>
                  <a:ext uri="{FF2B5EF4-FFF2-40B4-BE49-F238E27FC236}">
                    <a16:creationId xmlns:a16="http://schemas.microsoft.com/office/drawing/2014/main" id="{150E9549-C576-10CB-5C7E-3B111B7AE5AC}"/>
                  </a:ext>
                </a:extLst>
              </p:cNvPr>
              <p:cNvPicPr/>
              <p:nvPr/>
            </p:nvPicPr>
            <p:blipFill>
              <a:blip r:embed="rId25"/>
              <a:stretch>
                <a:fillRect/>
              </a:stretch>
            </p:blipFill>
            <p:spPr>
              <a:xfrm>
                <a:off x="4133847" y="2956124"/>
                <a:ext cx="77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8EA595C1-E65B-2425-ECD2-D7D2AE98845A}"/>
                  </a:ext>
                </a:extLst>
              </p14:cNvPr>
              <p14:cNvContentPartPr/>
              <p14:nvPr/>
            </p14:nvContentPartPr>
            <p14:xfrm>
              <a:off x="4180647" y="2921924"/>
              <a:ext cx="40320" cy="106920"/>
            </p14:xfrm>
          </p:contentPart>
        </mc:Choice>
        <mc:Fallback>
          <p:pic>
            <p:nvPicPr>
              <p:cNvPr id="11" name="Freihand 10">
                <a:extLst>
                  <a:ext uri="{FF2B5EF4-FFF2-40B4-BE49-F238E27FC236}">
                    <a16:creationId xmlns:a16="http://schemas.microsoft.com/office/drawing/2014/main" id="{8EA595C1-E65B-2425-ECD2-D7D2AE98845A}"/>
                  </a:ext>
                </a:extLst>
              </p:cNvPr>
              <p:cNvPicPr/>
              <p:nvPr/>
            </p:nvPicPr>
            <p:blipFill>
              <a:blip r:embed="rId27"/>
              <a:stretch>
                <a:fillRect/>
              </a:stretch>
            </p:blipFill>
            <p:spPr>
              <a:xfrm>
                <a:off x="4176327" y="2917604"/>
                <a:ext cx="48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2389E618-1B30-8219-7835-31A635700C35}"/>
                  </a:ext>
                </a:extLst>
              </p14:cNvPr>
              <p14:cNvContentPartPr/>
              <p14:nvPr/>
            </p14:nvContentPartPr>
            <p14:xfrm>
              <a:off x="4353087" y="1270964"/>
              <a:ext cx="178920" cy="295200"/>
            </p14:xfrm>
          </p:contentPart>
        </mc:Choice>
        <mc:Fallback>
          <p:pic>
            <p:nvPicPr>
              <p:cNvPr id="13" name="Freihand 12">
                <a:extLst>
                  <a:ext uri="{FF2B5EF4-FFF2-40B4-BE49-F238E27FC236}">
                    <a16:creationId xmlns:a16="http://schemas.microsoft.com/office/drawing/2014/main" id="{2389E618-1B30-8219-7835-31A635700C35}"/>
                  </a:ext>
                </a:extLst>
              </p:cNvPr>
              <p:cNvPicPr/>
              <p:nvPr/>
            </p:nvPicPr>
            <p:blipFill>
              <a:blip r:embed="rId29"/>
              <a:stretch>
                <a:fillRect/>
              </a:stretch>
            </p:blipFill>
            <p:spPr>
              <a:xfrm>
                <a:off x="4348767" y="1266644"/>
                <a:ext cx="1875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3C0C6F18-6F0B-C75D-039B-B644F8080D0D}"/>
                  </a:ext>
                </a:extLst>
              </p14:cNvPr>
              <p14:cNvContentPartPr/>
              <p14:nvPr/>
            </p14:nvContentPartPr>
            <p14:xfrm>
              <a:off x="5557647" y="2723564"/>
              <a:ext cx="274320" cy="36000"/>
            </p14:xfrm>
          </p:contentPart>
        </mc:Choice>
        <mc:Fallback>
          <p:pic>
            <p:nvPicPr>
              <p:cNvPr id="14" name="Freihand 13">
                <a:extLst>
                  <a:ext uri="{FF2B5EF4-FFF2-40B4-BE49-F238E27FC236}">
                    <a16:creationId xmlns:a16="http://schemas.microsoft.com/office/drawing/2014/main" id="{3C0C6F18-6F0B-C75D-039B-B644F8080D0D}"/>
                  </a:ext>
                </a:extLst>
              </p:cNvPr>
              <p:cNvPicPr/>
              <p:nvPr/>
            </p:nvPicPr>
            <p:blipFill>
              <a:blip r:embed="rId31"/>
              <a:stretch>
                <a:fillRect/>
              </a:stretch>
            </p:blipFill>
            <p:spPr>
              <a:xfrm>
                <a:off x="5553327" y="2719244"/>
                <a:ext cx="282960" cy="44640"/>
              </a:xfrm>
              <a:prstGeom prst="rect">
                <a:avLst/>
              </a:prstGeom>
            </p:spPr>
          </p:pic>
        </mc:Fallback>
      </mc:AlternateContent>
      <p:grpSp>
        <p:nvGrpSpPr>
          <p:cNvPr id="21" name="Gruppieren 20">
            <a:extLst>
              <a:ext uri="{FF2B5EF4-FFF2-40B4-BE49-F238E27FC236}">
                <a16:creationId xmlns:a16="http://schemas.microsoft.com/office/drawing/2014/main" id="{00D07DA2-52D1-1836-EBA8-E3CE6DC1006A}"/>
              </a:ext>
            </a:extLst>
          </p:cNvPr>
          <p:cNvGrpSpPr/>
          <p:nvPr/>
        </p:nvGrpSpPr>
        <p:grpSpPr>
          <a:xfrm>
            <a:off x="6298527" y="2715284"/>
            <a:ext cx="554040" cy="58320"/>
            <a:chOff x="6298527" y="2715284"/>
            <a:chExt cx="554040" cy="58320"/>
          </a:xfrm>
        </p:grpSpPr>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85A790A9-FBCC-17F3-6C1E-1AE5CC5121D2}"/>
                    </a:ext>
                  </a:extLst>
                </p14:cNvPr>
                <p14:cNvContentPartPr/>
                <p14:nvPr/>
              </p14:nvContentPartPr>
              <p14:xfrm>
                <a:off x="6298527" y="2732564"/>
                <a:ext cx="157680" cy="41040"/>
              </p14:xfrm>
            </p:contentPart>
          </mc:Choice>
          <mc:Fallback>
            <p:pic>
              <p:nvPicPr>
                <p:cNvPr id="19" name="Freihand 18">
                  <a:extLst>
                    <a:ext uri="{FF2B5EF4-FFF2-40B4-BE49-F238E27FC236}">
                      <a16:creationId xmlns:a16="http://schemas.microsoft.com/office/drawing/2014/main" id="{85A790A9-FBCC-17F3-6C1E-1AE5CC5121D2}"/>
                    </a:ext>
                  </a:extLst>
                </p:cNvPr>
                <p:cNvPicPr/>
                <p:nvPr/>
              </p:nvPicPr>
              <p:blipFill>
                <a:blip r:embed="rId33"/>
                <a:stretch>
                  <a:fillRect/>
                </a:stretch>
              </p:blipFill>
              <p:spPr>
                <a:xfrm>
                  <a:off x="6294207" y="2728244"/>
                  <a:ext cx="166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CF379EB1-90ED-20AF-0ABD-5FA1C04E6B24}"/>
                    </a:ext>
                  </a:extLst>
                </p14:cNvPr>
                <p14:cNvContentPartPr/>
                <p14:nvPr/>
              </p14:nvContentPartPr>
              <p14:xfrm>
                <a:off x="6677967" y="2715284"/>
                <a:ext cx="174600" cy="29880"/>
              </p14:xfrm>
            </p:contentPart>
          </mc:Choice>
          <mc:Fallback>
            <p:pic>
              <p:nvPicPr>
                <p:cNvPr id="20" name="Freihand 19">
                  <a:extLst>
                    <a:ext uri="{FF2B5EF4-FFF2-40B4-BE49-F238E27FC236}">
                      <a16:creationId xmlns:a16="http://schemas.microsoft.com/office/drawing/2014/main" id="{CF379EB1-90ED-20AF-0ABD-5FA1C04E6B24}"/>
                    </a:ext>
                  </a:extLst>
                </p:cNvPr>
                <p:cNvPicPr/>
                <p:nvPr/>
              </p:nvPicPr>
              <p:blipFill>
                <a:blip r:embed="rId35"/>
                <a:stretch>
                  <a:fillRect/>
                </a:stretch>
              </p:blipFill>
              <p:spPr>
                <a:xfrm>
                  <a:off x="6673647" y="2710964"/>
                  <a:ext cx="18324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2D39E7C2-DD63-AB76-3CB3-C81CAA13B268}"/>
                  </a:ext>
                </a:extLst>
              </p14:cNvPr>
              <p14:cNvContentPartPr/>
              <p14:nvPr/>
            </p14:nvContentPartPr>
            <p14:xfrm>
              <a:off x="3000927" y="2233604"/>
              <a:ext cx="49680" cy="75600"/>
            </p14:xfrm>
          </p:contentPart>
        </mc:Choice>
        <mc:Fallback>
          <p:pic>
            <p:nvPicPr>
              <p:cNvPr id="22" name="Freihand 21">
                <a:extLst>
                  <a:ext uri="{FF2B5EF4-FFF2-40B4-BE49-F238E27FC236}">
                    <a16:creationId xmlns:a16="http://schemas.microsoft.com/office/drawing/2014/main" id="{2D39E7C2-DD63-AB76-3CB3-C81CAA13B268}"/>
                  </a:ext>
                </a:extLst>
              </p:cNvPr>
              <p:cNvPicPr/>
              <p:nvPr/>
            </p:nvPicPr>
            <p:blipFill>
              <a:blip r:embed="rId37"/>
              <a:stretch>
                <a:fillRect/>
              </a:stretch>
            </p:blipFill>
            <p:spPr>
              <a:xfrm>
                <a:off x="2996607" y="2229284"/>
                <a:ext cx="58320" cy="84240"/>
              </a:xfrm>
              <a:prstGeom prst="rect">
                <a:avLst/>
              </a:prstGeom>
            </p:spPr>
          </p:pic>
        </mc:Fallback>
      </mc:AlternateContent>
      <p:grpSp>
        <p:nvGrpSpPr>
          <p:cNvPr id="30" name="Gruppieren 29">
            <a:extLst>
              <a:ext uri="{FF2B5EF4-FFF2-40B4-BE49-F238E27FC236}">
                <a16:creationId xmlns:a16="http://schemas.microsoft.com/office/drawing/2014/main" id="{D38A601E-6D5A-60CD-12E8-A91E0808824F}"/>
              </a:ext>
            </a:extLst>
          </p:cNvPr>
          <p:cNvGrpSpPr/>
          <p:nvPr/>
        </p:nvGrpSpPr>
        <p:grpSpPr>
          <a:xfrm>
            <a:off x="105447" y="3412604"/>
            <a:ext cx="817200" cy="358920"/>
            <a:chOff x="105447" y="3412604"/>
            <a:chExt cx="817200" cy="358920"/>
          </a:xfrm>
        </p:grpSpPr>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821D96A2-F99F-EAD3-1341-196C45F81D79}"/>
                    </a:ext>
                  </a:extLst>
                </p14:cNvPr>
                <p14:cNvContentPartPr/>
                <p14:nvPr/>
              </p14:nvContentPartPr>
              <p14:xfrm>
                <a:off x="164127" y="3597644"/>
                <a:ext cx="33480" cy="173880"/>
              </p14:xfrm>
            </p:contentPart>
          </mc:Choice>
          <mc:Fallback>
            <p:pic>
              <p:nvPicPr>
                <p:cNvPr id="23" name="Freihand 22">
                  <a:extLst>
                    <a:ext uri="{FF2B5EF4-FFF2-40B4-BE49-F238E27FC236}">
                      <a16:creationId xmlns:a16="http://schemas.microsoft.com/office/drawing/2014/main" id="{821D96A2-F99F-EAD3-1341-196C45F81D79}"/>
                    </a:ext>
                  </a:extLst>
                </p:cNvPr>
                <p:cNvPicPr/>
                <p:nvPr/>
              </p:nvPicPr>
              <p:blipFill>
                <a:blip r:embed="rId39"/>
                <a:stretch>
                  <a:fillRect/>
                </a:stretch>
              </p:blipFill>
              <p:spPr>
                <a:xfrm>
                  <a:off x="159807" y="3593324"/>
                  <a:ext cx="42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999F7325-E086-6D19-F30F-C37FDB6DBA17}"/>
                    </a:ext>
                  </a:extLst>
                </p14:cNvPr>
                <p14:cNvContentPartPr/>
                <p14:nvPr/>
              </p14:nvContentPartPr>
              <p14:xfrm>
                <a:off x="105447" y="3539684"/>
                <a:ext cx="205200" cy="168480"/>
              </p14:xfrm>
            </p:contentPart>
          </mc:Choice>
          <mc:Fallback>
            <p:pic>
              <p:nvPicPr>
                <p:cNvPr id="24" name="Freihand 23">
                  <a:extLst>
                    <a:ext uri="{FF2B5EF4-FFF2-40B4-BE49-F238E27FC236}">
                      <a16:creationId xmlns:a16="http://schemas.microsoft.com/office/drawing/2014/main" id="{999F7325-E086-6D19-F30F-C37FDB6DBA17}"/>
                    </a:ext>
                  </a:extLst>
                </p:cNvPr>
                <p:cNvPicPr/>
                <p:nvPr/>
              </p:nvPicPr>
              <p:blipFill>
                <a:blip r:embed="rId41"/>
                <a:stretch>
                  <a:fillRect/>
                </a:stretch>
              </p:blipFill>
              <p:spPr>
                <a:xfrm>
                  <a:off x="101127" y="3535364"/>
                  <a:ext cx="213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AA8F56AD-D47C-8453-D845-A6EF4467AA54}"/>
                    </a:ext>
                  </a:extLst>
                </p14:cNvPr>
                <p14:cNvContentPartPr/>
                <p14:nvPr/>
              </p14:nvContentPartPr>
              <p14:xfrm>
                <a:off x="287967" y="3609884"/>
                <a:ext cx="69480" cy="83520"/>
              </p14:xfrm>
            </p:contentPart>
          </mc:Choice>
          <mc:Fallback>
            <p:pic>
              <p:nvPicPr>
                <p:cNvPr id="25" name="Freihand 24">
                  <a:extLst>
                    <a:ext uri="{FF2B5EF4-FFF2-40B4-BE49-F238E27FC236}">
                      <a16:creationId xmlns:a16="http://schemas.microsoft.com/office/drawing/2014/main" id="{AA8F56AD-D47C-8453-D845-A6EF4467AA54}"/>
                    </a:ext>
                  </a:extLst>
                </p:cNvPr>
                <p:cNvPicPr/>
                <p:nvPr/>
              </p:nvPicPr>
              <p:blipFill>
                <a:blip r:embed="rId43"/>
                <a:stretch>
                  <a:fillRect/>
                </a:stretch>
              </p:blipFill>
              <p:spPr>
                <a:xfrm>
                  <a:off x="283647" y="3605564"/>
                  <a:ext cx="78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5B96AA7-B746-2F45-E921-754214BE9638}"/>
                    </a:ext>
                  </a:extLst>
                </p14:cNvPr>
                <p14:cNvContentPartPr/>
                <p14:nvPr/>
              </p14:nvContentPartPr>
              <p14:xfrm>
                <a:off x="379767" y="3463364"/>
                <a:ext cx="138240" cy="206640"/>
              </p14:xfrm>
            </p:contentPart>
          </mc:Choice>
          <mc:Fallback>
            <p:pic>
              <p:nvPicPr>
                <p:cNvPr id="26" name="Freihand 25">
                  <a:extLst>
                    <a:ext uri="{FF2B5EF4-FFF2-40B4-BE49-F238E27FC236}">
                      <a16:creationId xmlns:a16="http://schemas.microsoft.com/office/drawing/2014/main" id="{55B96AA7-B746-2F45-E921-754214BE9638}"/>
                    </a:ext>
                  </a:extLst>
                </p:cNvPr>
                <p:cNvPicPr/>
                <p:nvPr/>
              </p:nvPicPr>
              <p:blipFill>
                <a:blip r:embed="rId45"/>
                <a:stretch>
                  <a:fillRect/>
                </a:stretch>
              </p:blipFill>
              <p:spPr>
                <a:xfrm>
                  <a:off x="375447" y="3459044"/>
                  <a:ext cx="146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0901E45A-B858-915E-35F8-E00E19AF680D}"/>
                    </a:ext>
                  </a:extLst>
                </p14:cNvPr>
                <p14:cNvContentPartPr/>
                <p14:nvPr/>
              </p14:nvContentPartPr>
              <p14:xfrm>
                <a:off x="489927" y="3430964"/>
                <a:ext cx="101520" cy="206640"/>
              </p14:xfrm>
            </p:contentPart>
          </mc:Choice>
          <mc:Fallback>
            <p:pic>
              <p:nvPicPr>
                <p:cNvPr id="27" name="Freihand 26">
                  <a:extLst>
                    <a:ext uri="{FF2B5EF4-FFF2-40B4-BE49-F238E27FC236}">
                      <a16:creationId xmlns:a16="http://schemas.microsoft.com/office/drawing/2014/main" id="{0901E45A-B858-915E-35F8-E00E19AF680D}"/>
                    </a:ext>
                  </a:extLst>
                </p:cNvPr>
                <p:cNvPicPr/>
                <p:nvPr/>
              </p:nvPicPr>
              <p:blipFill>
                <a:blip r:embed="rId47"/>
                <a:stretch>
                  <a:fillRect/>
                </a:stretch>
              </p:blipFill>
              <p:spPr>
                <a:xfrm>
                  <a:off x="485607" y="3426644"/>
                  <a:ext cx="110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77389BA6-EC1C-07DC-E2A6-93A5B9B108C7}"/>
                    </a:ext>
                  </a:extLst>
                </p14:cNvPr>
                <p14:cNvContentPartPr/>
                <p14:nvPr/>
              </p14:nvContentPartPr>
              <p14:xfrm>
                <a:off x="608367" y="3509444"/>
                <a:ext cx="92160" cy="116640"/>
              </p14:xfrm>
            </p:contentPart>
          </mc:Choice>
          <mc:Fallback>
            <p:pic>
              <p:nvPicPr>
                <p:cNvPr id="28" name="Freihand 27">
                  <a:extLst>
                    <a:ext uri="{FF2B5EF4-FFF2-40B4-BE49-F238E27FC236}">
                      <a16:creationId xmlns:a16="http://schemas.microsoft.com/office/drawing/2014/main" id="{77389BA6-EC1C-07DC-E2A6-93A5B9B108C7}"/>
                    </a:ext>
                  </a:extLst>
                </p:cNvPr>
                <p:cNvPicPr/>
                <p:nvPr/>
              </p:nvPicPr>
              <p:blipFill>
                <a:blip r:embed="rId49"/>
                <a:stretch>
                  <a:fillRect/>
                </a:stretch>
              </p:blipFill>
              <p:spPr>
                <a:xfrm>
                  <a:off x="604047" y="3505124"/>
                  <a:ext cx="100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72BFD309-74F3-11E4-2DAE-6CD98EA9839A}"/>
                    </a:ext>
                  </a:extLst>
                </p14:cNvPr>
                <p14:cNvContentPartPr/>
                <p14:nvPr/>
              </p14:nvContentPartPr>
              <p14:xfrm>
                <a:off x="690087" y="3412604"/>
                <a:ext cx="232560" cy="139320"/>
              </p14:xfrm>
            </p:contentPart>
          </mc:Choice>
          <mc:Fallback>
            <p:pic>
              <p:nvPicPr>
                <p:cNvPr id="29" name="Freihand 28">
                  <a:extLst>
                    <a:ext uri="{FF2B5EF4-FFF2-40B4-BE49-F238E27FC236}">
                      <a16:creationId xmlns:a16="http://schemas.microsoft.com/office/drawing/2014/main" id="{72BFD309-74F3-11E4-2DAE-6CD98EA9839A}"/>
                    </a:ext>
                  </a:extLst>
                </p:cNvPr>
                <p:cNvPicPr/>
                <p:nvPr/>
              </p:nvPicPr>
              <p:blipFill>
                <a:blip r:embed="rId51"/>
                <a:stretch>
                  <a:fillRect/>
                </a:stretch>
              </p:blipFill>
              <p:spPr>
                <a:xfrm>
                  <a:off x="685767" y="3408284"/>
                  <a:ext cx="24120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9E200DF5-A786-ACAA-0A8A-FD08704C7C07}"/>
                  </a:ext>
                </a:extLst>
              </p14:cNvPr>
              <p14:cNvContentPartPr/>
              <p14:nvPr/>
            </p14:nvContentPartPr>
            <p14:xfrm>
              <a:off x="2771967" y="1517204"/>
              <a:ext cx="227520" cy="60120"/>
            </p14:xfrm>
          </p:contentPart>
        </mc:Choice>
        <mc:Fallback>
          <p:pic>
            <p:nvPicPr>
              <p:cNvPr id="31" name="Freihand 30">
                <a:extLst>
                  <a:ext uri="{FF2B5EF4-FFF2-40B4-BE49-F238E27FC236}">
                    <a16:creationId xmlns:a16="http://schemas.microsoft.com/office/drawing/2014/main" id="{9E200DF5-A786-ACAA-0A8A-FD08704C7C07}"/>
                  </a:ext>
                </a:extLst>
              </p:cNvPr>
              <p:cNvPicPr/>
              <p:nvPr/>
            </p:nvPicPr>
            <p:blipFill>
              <a:blip r:embed="rId53"/>
              <a:stretch>
                <a:fillRect/>
              </a:stretch>
            </p:blipFill>
            <p:spPr>
              <a:xfrm>
                <a:off x="2767647" y="1512884"/>
                <a:ext cx="236160" cy="68760"/>
              </a:xfrm>
              <a:prstGeom prst="rect">
                <a:avLst/>
              </a:prstGeom>
            </p:spPr>
          </p:pic>
        </mc:Fallback>
      </mc:AlternateContent>
      <p:grpSp>
        <p:nvGrpSpPr>
          <p:cNvPr id="40" name="Gruppieren 39">
            <a:extLst>
              <a:ext uri="{FF2B5EF4-FFF2-40B4-BE49-F238E27FC236}">
                <a16:creationId xmlns:a16="http://schemas.microsoft.com/office/drawing/2014/main" id="{B1217D8D-F4A1-331C-FA02-8C8374A3DC36}"/>
              </a:ext>
            </a:extLst>
          </p:cNvPr>
          <p:cNvGrpSpPr/>
          <p:nvPr/>
        </p:nvGrpSpPr>
        <p:grpSpPr>
          <a:xfrm>
            <a:off x="1376247" y="507764"/>
            <a:ext cx="374760" cy="432000"/>
            <a:chOff x="1376247" y="507764"/>
            <a:chExt cx="374760" cy="432000"/>
          </a:xfrm>
        </p:grpSpPr>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CBE4EF98-E6BD-7606-6BE0-30A3ACA8F0A0}"/>
                    </a:ext>
                  </a:extLst>
                </p14:cNvPr>
                <p14:cNvContentPartPr/>
                <p14:nvPr/>
              </p14:nvContentPartPr>
              <p14:xfrm>
                <a:off x="1475607" y="680564"/>
                <a:ext cx="138600" cy="170640"/>
              </p14:xfrm>
            </p:contentPart>
          </mc:Choice>
          <mc:Fallback>
            <p:pic>
              <p:nvPicPr>
                <p:cNvPr id="32" name="Freihand 31">
                  <a:extLst>
                    <a:ext uri="{FF2B5EF4-FFF2-40B4-BE49-F238E27FC236}">
                      <a16:creationId xmlns:a16="http://schemas.microsoft.com/office/drawing/2014/main" id="{CBE4EF98-E6BD-7606-6BE0-30A3ACA8F0A0}"/>
                    </a:ext>
                  </a:extLst>
                </p:cNvPr>
                <p:cNvPicPr/>
                <p:nvPr/>
              </p:nvPicPr>
              <p:blipFill>
                <a:blip r:embed="rId55"/>
                <a:stretch>
                  <a:fillRect/>
                </a:stretch>
              </p:blipFill>
              <p:spPr>
                <a:xfrm>
                  <a:off x="1471287" y="676244"/>
                  <a:ext cx="147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03FBDEF4-AFCD-22F6-5948-31AF535B2347}"/>
                    </a:ext>
                  </a:extLst>
                </p14:cNvPr>
                <p14:cNvContentPartPr/>
                <p14:nvPr/>
              </p14:nvContentPartPr>
              <p14:xfrm>
                <a:off x="1453647" y="686684"/>
                <a:ext cx="197640" cy="61200"/>
              </p14:xfrm>
            </p:contentPart>
          </mc:Choice>
          <mc:Fallback>
            <p:pic>
              <p:nvPicPr>
                <p:cNvPr id="33" name="Freihand 32">
                  <a:extLst>
                    <a:ext uri="{FF2B5EF4-FFF2-40B4-BE49-F238E27FC236}">
                      <a16:creationId xmlns:a16="http://schemas.microsoft.com/office/drawing/2014/main" id="{03FBDEF4-AFCD-22F6-5948-31AF535B2347}"/>
                    </a:ext>
                  </a:extLst>
                </p:cNvPr>
                <p:cNvPicPr/>
                <p:nvPr/>
              </p:nvPicPr>
              <p:blipFill>
                <a:blip r:embed="rId57"/>
                <a:stretch>
                  <a:fillRect/>
                </a:stretch>
              </p:blipFill>
              <p:spPr>
                <a:xfrm>
                  <a:off x="1449327" y="682364"/>
                  <a:ext cx="206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80B2CEED-BC50-8D57-6C87-E99B7C2C40EF}"/>
                    </a:ext>
                  </a:extLst>
                </p14:cNvPr>
                <p14:cNvContentPartPr/>
                <p14:nvPr/>
              </p14:nvContentPartPr>
              <p14:xfrm>
                <a:off x="1376247" y="507764"/>
                <a:ext cx="374760" cy="432000"/>
              </p14:xfrm>
            </p:contentPart>
          </mc:Choice>
          <mc:Fallback>
            <p:pic>
              <p:nvPicPr>
                <p:cNvPr id="35" name="Freihand 34">
                  <a:extLst>
                    <a:ext uri="{FF2B5EF4-FFF2-40B4-BE49-F238E27FC236}">
                      <a16:creationId xmlns:a16="http://schemas.microsoft.com/office/drawing/2014/main" id="{80B2CEED-BC50-8D57-6C87-E99B7C2C40EF}"/>
                    </a:ext>
                  </a:extLst>
                </p:cNvPr>
                <p:cNvPicPr/>
                <p:nvPr/>
              </p:nvPicPr>
              <p:blipFill>
                <a:blip r:embed="rId59"/>
                <a:stretch>
                  <a:fillRect/>
                </a:stretch>
              </p:blipFill>
              <p:spPr>
                <a:xfrm>
                  <a:off x="1371927" y="503444"/>
                  <a:ext cx="383400" cy="44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154" name="Freihand 153">
                <a:extLst>
                  <a:ext uri="{FF2B5EF4-FFF2-40B4-BE49-F238E27FC236}">
                    <a16:creationId xmlns:a16="http://schemas.microsoft.com/office/drawing/2014/main" id="{ACB11BBD-5FEB-6118-9F0F-639D0496F74A}"/>
                  </a:ext>
                </a:extLst>
              </p14:cNvPr>
              <p14:cNvContentPartPr/>
              <p14:nvPr/>
            </p14:nvContentPartPr>
            <p14:xfrm>
              <a:off x="2912007" y="2209484"/>
              <a:ext cx="124200" cy="73800"/>
            </p14:xfrm>
          </p:contentPart>
        </mc:Choice>
        <mc:Fallback>
          <p:pic>
            <p:nvPicPr>
              <p:cNvPr id="154" name="Freihand 153">
                <a:extLst>
                  <a:ext uri="{FF2B5EF4-FFF2-40B4-BE49-F238E27FC236}">
                    <a16:creationId xmlns:a16="http://schemas.microsoft.com/office/drawing/2014/main" id="{ACB11BBD-5FEB-6118-9F0F-639D0496F74A}"/>
                  </a:ext>
                </a:extLst>
              </p:cNvPr>
              <p:cNvPicPr/>
              <p:nvPr/>
            </p:nvPicPr>
            <p:blipFill>
              <a:blip r:embed="rId61"/>
              <a:stretch>
                <a:fillRect/>
              </a:stretch>
            </p:blipFill>
            <p:spPr>
              <a:xfrm>
                <a:off x="2907687" y="2205164"/>
                <a:ext cx="132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55" name="Freihand 154">
                <a:extLst>
                  <a:ext uri="{FF2B5EF4-FFF2-40B4-BE49-F238E27FC236}">
                    <a16:creationId xmlns:a16="http://schemas.microsoft.com/office/drawing/2014/main" id="{2BF2EA0D-0444-6EAB-C293-FE6A49EE9DB3}"/>
                  </a:ext>
                </a:extLst>
              </p14:cNvPr>
              <p14:cNvContentPartPr/>
              <p14:nvPr/>
            </p14:nvContentPartPr>
            <p14:xfrm>
              <a:off x="2125767" y="2926604"/>
              <a:ext cx="32400" cy="157320"/>
            </p14:xfrm>
          </p:contentPart>
        </mc:Choice>
        <mc:Fallback>
          <p:pic>
            <p:nvPicPr>
              <p:cNvPr id="155" name="Freihand 154">
                <a:extLst>
                  <a:ext uri="{FF2B5EF4-FFF2-40B4-BE49-F238E27FC236}">
                    <a16:creationId xmlns:a16="http://schemas.microsoft.com/office/drawing/2014/main" id="{2BF2EA0D-0444-6EAB-C293-FE6A49EE9DB3}"/>
                  </a:ext>
                </a:extLst>
              </p:cNvPr>
              <p:cNvPicPr/>
              <p:nvPr/>
            </p:nvPicPr>
            <p:blipFill>
              <a:blip r:embed="rId63"/>
              <a:stretch>
                <a:fillRect/>
              </a:stretch>
            </p:blipFill>
            <p:spPr>
              <a:xfrm>
                <a:off x="2121447" y="2922284"/>
                <a:ext cx="41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6" name="Freihand 155">
                <a:extLst>
                  <a:ext uri="{FF2B5EF4-FFF2-40B4-BE49-F238E27FC236}">
                    <a16:creationId xmlns:a16="http://schemas.microsoft.com/office/drawing/2014/main" id="{A8A7F69C-F5F0-A581-7A4F-29EFF721EC74}"/>
                  </a:ext>
                </a:extLst>
              </p14:cNvPr>
              <p14:cNvContentPartPr/>
              <p14:nvPr/>
            </p14:nvContentPartPr>
            <p14:xfrm>
              <a:off x="2113167" y="2214884"/>
              <a:ext cx="38520" cy="46440"/>
            </p14:xfrm>
          </p:contentPart>
        </mc:Choice>
        <mc:Fallback>
          <p:pic>
            <p:nvPicPr>
              <p:cNvPr id="156" name="Freihand 155">
                <a:extLst>
                  <a:ext uri="{FF2B5EF4-FFF2-40B4-BE49-F238E27FC236}">
                    <a16:creationId xmlns:a16="http://schemas.microsoft.com/office/drawing/2014/main" id="{A8A7F69C-F5F0-A581-7A4F-29EFF721EC74}"/>
                  </a:ext>
                </a:extLst>
              </p:cNvPr>
              <p:cNvPicPr/>
              <p:nvPr/>
            </p:nvPicPr>
            <p:blipFill>
              <a:blip r:embed="rId65"/>
              <a:stretch>
                <a:fillRect/>
              </a:stretch>
            </p:blipFill>
            <p:spPr>
              <a:xfrm>
                <a:off x="2108847" y="2210564"/>
                <a:ext cx="47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57" name="Freihand 156">
                <a:extLst>
                  <a:ext uri="{FF2B5EF4-FFF2-40B4-BE49-F238E27FC236}">
                    <a16:creationId xmlns:a16="http://schemas.microsoft.com/office/drawing/2014/main" id="{1FF78095-7B13-35C3-C30C-A6B61710E18F}"/>
                  </a:ext>
                </a:extLst>
              </p14:cNvPr>
              <p14:cNvContentPartPr/>
              <p14:nvPr/>
            </p14:nvContentPartPr>
            <p14:xfrm>
              <a:off x="1704567" y="1949204"/>
              <a:ext cx="448200" cy="342000"/>
            </p14:xfrm>
          </p:contentPart>
        </mc:Choice>
        <mc:Fallback>
          <p:pic>
            <p:nvPicPr>
              <p:cNvPr id="157" name="Freihand 156">
                <a:extLst>
                  <a:ext uri="{FF2B5EF4-FFF2-40B4-BE49-F238E27FC236}">
                    <a16:creationId xmlns:a16="http://schemas.microsoft.com/office/drawing/2014/main" id="{1FF78095-7B13-35C3-C30C-A6B61710E18F}"/>
                  </a:ext>
                </a:extLst>
              </p:cNvPr>
              <p:cNvPicPr/>
              <p:nvPr/>
            </p:nvPicPr>
            <p:blipFill>
              <a:blip r:embed="rId67"/>
              <a:stretch>
                <a:fillRect/>
              </a:stretch>
            </p:blipFill>
            <p:spPr>
              <a:xfrm>
                <a:off x="1700247" y="1944884"/>
                <a:ext cx="4568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DEC4FA5C-D1B3-14A5-216D-02C564B55A35}"/>
                  </a:ext>
                </a:extLst>
              </p14:cNvPr>
              <p14:cNvContentPartPr/>
              <p14:nvPr/>
            </p14:nvContentPartPr>
            <p14:xfrm>
              <a:off x="8676327" y="1424324"/>
              <a:ext cx="9000" cy="7560"/>
            </p14:xfrm>
          </p:contentPart>
        </mc:Choice>
        <mc:Fallback>
          <p:pic>
            <p:nvPicPr>
              <p:cNvPr id="39" name="Freihand 38">
                <a:extLst>
                  <a:ext uri="{FF2B5EF4-FFF2-40B4-BE49-F238E27FC236}">
                    <a16:creationId xmlns:a16="http://schemas.microsoft.com/office/drawing/2014/main" id="{DEC4FA5C-D1B3-14A5-216D-02C564B55A35}"/>
                  </a:ext>
                </a:extLst>
              </p:cNvPr>
              <p:cNvPicPr/>
              <p:nvPr/>
            </p:nvPicPr>
            <p:blipFill>
              <a:blip r:embed="rId69"/>
              <a:stretch>
                <a:fillRect/>
              </a:stretch>
            </p:blipFill>
            <p:spPr>
              <a:xfrm>
                <a:off x="8672007" y="1420004"/>
                <a:ext cx="17640" cy="16200"/>
              </a:xfrm>
              <a:prstGeom prst="rect">
                <a:avLst/>
              </a:prstGeom>
            </p:spPr>
          </p:pic>
        </mc:Fallback>
      </mc:AlternateContent>
      <p:grpSp>
        <p:nvGrpSpPr>
          <p:cNvPr id="161" name="Gruppieren 160">
            <a:extLst>
              <a:ext uri="{FF2B5EF4-FFF2-40B4-BE49-F238E27FC236}">
                <a16:creationId xmlns:a16="http://schemas.microsoft.com/office/drawing/2014/main" id="{7314374F-ED62-F96C-9C3C-64B4E6042071}"/>
              </a:ext>
            </a:extLst>
          </p:cNvPr>
          <p:cNvGrpSpPr/>
          <p:nvPr/>
        </p:nvGrpSpPr>
        <p:grpSpPr>
          <a:xfrm>
            <a:off x="8506767" y="428564"/>
            <a:ext cx="1848240" cy="558720"/>
            <a:chOff x="8506767" y="428564"/>
            <a:chExt cx="1848240" cy="558720"/>
          </a:xfrm>
        </p:grpSpPr>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8E865713-C2D7-1850-3A0D-F78FBAEEE593}"/>
                    </a:ext>
                  </a:extLst>
                </p14:cNvPr>
                <p14:cNvContentPartPr/>
                <p14:nvPr/>
              </p14:nvContentPartPr>
              <p14:xfrm>
                <a:off x="8598927" y="671564"/>
                <a:ext cx="37440" cy="235080"/>
              </p14:xfrm>
            </p:contentPart>
          </mc:Choice>
          <mc:Fallback>
            <p:pic>
              <p:nvPicPr>
                <p:cNvPr id="44" name="Freihand 43">
                  <a:extLst>
                    <a:ext uri="{FF2B5EF4-FFF2-40B4-BE49-F238E27FC236}">
                      <a16:creationId xmlns:a16="http://schemas.microsoft.com/office/drawing/2014/main" id="{8E865713-C2D7-1850-3A0D-F78FBAEEE593}"/>
                    </a:ext>
                  </a:extLst>
                </p:cNvPr>
                <p:cNvPicPr/>
                <p:nvPr/>
              </p:nvPicPr>
              <p:blipFill>
                <a:blip r:embed="rId71"/>
                <a:stretch>
                  <a:fillRect/>
                </a:stretch>
              </p:blipFill>
              <p:spPr>
                <a:xfrm>
                  <a:off x="8594607" y="667244"/>
                  <a:ext cx="460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91C33DD9-2955-0FB5-A54A-30D05E0F45C4}"/>
                    </a:ext>
                  </a:extLst>
                </p14:cNvPr>
                <p14:cNvContentPartPr/>
                <p14:nvPr/>
              </p14:nvContentPartPr>
              <p14:xfrm>
                <a:off x="8506767" y="598484"/>
                <a:ext cx="232200" cy="48960"/>
              </p14:xfrm>
            </p:contentPart>
          </mc:Choice>
          <mc:Fallback>
            <p:pic>
              <p:nvPicPr>
                <p:cNvPr id="47" name="Freihand 46">
                  <a:extLst>
                    <a:ext uri="{FF2B5EF4-FFF2-40B4-BE49-F238E27FC236}">
                      <a16:creationId xmlns:a16="http://schemas.microsoft.com/office/drawing/2014/main" id="{91C33DD9-2955-0FB5-A54A-30D05E0F45C4}"/>
                    </a:ext>
                  </a:extLst>
                </p:cNvPr>
                <p:cNvPicPr/>
                <p:nvPr/>
              </p:nvPicPr>
              <p:blipFill>
                <a:blip r:embed="rId73"/>
                <a:stretch>
                  <a:fillRect/>
                </a:stretch>
              </p:blipFill>
              <p:spPr>
                <a:xfrm>
                  <a:off x="8502447" y="594164"/>
                  <a:ext cx="240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91C4350B-43AD-087D-4AB4-E84DC6A0C6B5}"/>
                    </a:ext>
                  </a:extLst>
                </p14:cNvPr>
                <p14:cNvContentPartPr/>
                <p14:nvPr/>
              </p14:nvContentPartPr>
              <p14:xfrm>
                <a:off x="8529807" y="763364"/>
                <a:ext cx="170280" cy="45360"/>
              </p14:xfrm>
            </p:contentPart>
          </mc:Choice>
          <mc:Fallback>
            <p:pic>
              <p:nvPicPr>
                <p:cNvPr id="52" name="Freihand 51">
                  <a:extLst>
                    <a:ext uri="{FF2B5EF4-FFF2-40B4-BE49-F238E27FC236}">
                      <a16:creationId xmlns:a16="http://schemas.microsoft.com/office/drawing/2014/main" id="{91C4350B-43AD-087D-4AB4-E84DC6A0C6B5}"/>
                    </a:ext>
                  </a:extLst>
                </p:cNvPr>
                <p:cNvPicPr/>
                <p:nvPr/>
              </p:nvPicPr>
              <p:blipFill>
                <a:blip r:embed="rId75"/>
                <a:stretch>
                  <a:fillRect/>
                </a:stretch>
              </p:blipFill>
              <p:spPr>
                <a:xfrm>
                  <a:off x="8525487" y="759044"/>
                  <a:ext cx="178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1" name="Freihand 70">
                  <a:extLst>
                    <a:ext uri="{FF2B5EF4-FFF2-40B4-BE49-F238E27FC236}">
                      <a16:creationId xmlns:a16="http://schemas.microsoft.com/office/drawing/2014/main" id="{E7F1E775-0A77-78C1-3244-D07FDB8118D3}"/>
                    </a:ext>
                  </a:extLst>
                </p14:cNvPr>
                <p14:cNvContentPartPr/>
                <p14:nvPr/>
              </p14:nvContentPartPr>
              <p14:xfrm>
                <a:off x="8771007" y="670124"/>
                <a:ext cx="47880" cy="196560"/>
              </p14:xfrm>
            </p:contentPart>
          </mc:Choice>
          <mc:Fallback>
            <p:pic>
              <p:nvPicPr>
                <p:cNvPr id="71" name="Freihand 70">
                  <a:extLst>
                    <a:ext uri="{FF2B5EF4-FFF2-40B4-BE49-F238E27FC236}">
                      <a16:creationId xmlns:a16="http://schemas.microsoft.com/office/drawing/2014/main" id="{E7F1E775-0A77-78C1-3244-D07FDB8118D3}"/>
                    </a:ext>
                  </a:extLst>
                </p:cNvPr>
                <p:cNvPicPr/>
                <p:nvPr/>
              </p:nvPicPr>
              <p:blipFill>
                <a:blip r:embed="rId77"/>
                <a:stretch>
                  <a:fillRect/>
                </a:stretch>
              </p:blipFill>
              <p:spPr>
                <a:xfrm>
                  <a:off x="8766687" y="665804"/>
                  <a:ext cx="56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4" name="Freihand 73">
                  <a:extLst>
                    <a:ext uri="{FF2B5EF4-FFF2-40B4-BE49-F238E27FC236}">
                      <a16:creationId xmlns:a16="http://schemas.microsoft.com/office/drawing/2014/main" id="{78BCFC3F-349F-C88A-12ED-13DE4A8047A5}"/>
                    </a:ext>
                  </a:extLst>
                </p14:cNvPr>
                <p14:cNvContentPartPr/>
                <p14:nvPr/>
              </p14:nvContentPartPr>
              <p14:xfrm>
                <a:off x="8825367" y="724844"/>
                <a:ext cx="104760" cy="163080"/>
              </p14:xfrm>
            </p:contentPart>
          </mc:Choice>
          <mc:Fallback>
            <p:pic>
              <p:nvPicPr>
                <p:cNvPr id="74" name="Freihand 73">
                  <a:extLst>
                    <a:ext uri="{FF2B5EF4-FFF2-40B4-BE49-F238E27FC236}">
                      <a16:creationId xmlns:a16="http://schemas.microsoft.com/office/drawing/2014/main" id="{78BCFC3F-349F-C88A-12ED-13DE4A8047A5}"/>
                    </a:ext>
                  </a:extLst>
                </p:cNvPr>
                <p:cNvPicPr/>
                <p:nvPr/>
              </p:nvPicPr>
              <p:blipFill>
                <a:blip r:embed="rId79"/>
                <a:stretch>
                  <a:fillRect/>
                </a:stretch>
              </p:blipFill>
              <p:spPr>
                <a:xfrm>
                  <a:off x="8821047" y="720524"/>
                  <a:ext cx="113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8" name="Freihand 77">
                  <a:extLst>
                    <a:ext uri="{FF2B5EF4-FFF2-40B4-BE49-F238E27FC236}">
                      <a16:creationId xmlns:a16="http://schemas.microsoft.com/office/drawing/2014/main" id="{C666EA63-5CC2-8F78-6DF9-F141A4696CEB}"/>
                    </a:ext>
                  </a:extLst>
                </p14:cNvPr>
                <p14:cNvContentPartPr/>
                <p14:nvPr/>
              </p14:nvContentPartPr>
              <p14:xfrm>
                <a:off x="9004287" y="584804"/>
                <a:ext cx="209160" cy="269280"/>
              </p14:xfrm>
            </p:contentPart>
          </mc:Choice>
          <mc:Fallback>
            <p:pic>
              <p:nvPicPr>
                <p:cNvPr id="78" name="Freihand 77">
                  <a:extLst>
                    <a:ext uri="{FF2B5EF4-FFF2-40B4-BE49-F238E27FC236}">
                      <a16:creationId xmlns:a16="http://schemas.microsoft.com/office/drawing/2014/main" id="{C666EA63-5CC2-8F78-6DF9-F141A4696CEB}"/>
                    </a:ext>
                  </a:extLst>
                </p:cNvPr>
                <p:cNvPicPr/>
                <p:nvPr/>
              </p:nvPicPr>
              <p:blipFill>
                <a:blip r:embed="rId81"/>
                <a:stretch>
                  <a:fillRect/>
                </a:stretch>
              </p:blipFill>
              <p:spPr>
                <a:xfrm>
                  <a:off x="8999967" y="580484"/>
                  <a:ext cx="2178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Freihand 103">
                  <a:extLst>
                    <a:ext uri="{FF2B5EF4-FFF2-40B4-BE49-F238E27FC236}">
                      <a16:creationId xmlns:a16="http://schemas.microsoft.com/office/drawing/2014/main" id="{622E074D-D496-97E8-94A5-3C4CD9A2BC3E}"/>
                    </a:ext>
                  </a:extLst>
                </p14:cNvPr>
                <p14:cNvContentPartPr/>
                <p14:nvPr/>
              </p14:nvContentPartPr>
              <p14:xfrm>
                <a:off x="9202647" y="621164"/>
                <a:ext cx="243720" cy="198360"/>
              </p14:xfrm>
            </p:contentPart>
          </mc:Choice>
          <mc:Fallback>
            <p:pic>
              <p:nvPicPr>
                <p:cNvPr id="104" name="Freihand 103">
                  <a:extLst>
                    <a:ext uri="{FF2B5EF4-FFF2-40B4-BE49-F238E27FC236}">
                      <a16:creationId xmlns:a16="http://schemas.microsoft.com/office/drawing/2014/main" id="{622E074D-D496-97E8-94A5-3C4CD9A2BC3E}"/>
                    </a:ext>
                  </a:extLst>
                </p:cNvPr>
                <p:cNvPicPr/>
                <p:nvPr/>
              </p:nvPicPr>
              <p:blipFill>
                <a:blip r:embed="rId83"/>
                <a:stretch>
                  <a:fillRect/>
                </a:stretch>
              </p:blipFill>
              <p:spPr>
                <a:xfrm>
                  <a:off x="9198327" y="616844"/>
                  <a:ext cx="252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1" name="Freihand 110">
                  <a:extLst>
                    <a:ext uri="{FF2B5EF4-FFF2-40B4-BE49-F238E27FC236}">
                      <a16:creationId xmlns:a16="http://schemas.microsoft.com/office/drawing/2014/main" id="{ACF17D96-5441-0233-05B9-B3AB36BB78F0}"/>
                    </a:ext>
                  </a:extLst>
                </p14:cNvPr>
                <p14:cNvContentPartPr/>
                <p14:nvPr/>
              </p14:nvContentPartPr>
              <p14:xfrm>
                <a:off x="9522687" y="695324"/>
                <a:ext cx="147600" cy="291960"/>
              </p14:xfrm>
            </p:contentPart>
          </mc:Choice>
          <mc:Fallback>
            <p:pic>
              <p:nvPicPr>
                <p:cNvPr id="111" name="Freihand 110">
                  <a:extLst>
                    <a:ext uri="{FF2B5EF4-FFF2-40B4-BE49-F238E27FC236}">
                      <a16:creationId xmlns:a16="http://schemas.microsoft.com/office/drawing/2014/main" id="{ACF17D96-5441-0233-05B9-B3AB36BB78F0}"/>
                    </a:ext>
                  </a:extLst>
                </p:cNvPr>
                <p:cNvPicPr/>
                <p:nvPr/>
              </p:nvPicPr>
              <p:blipFill>
                <a:blip r:embed="rId85"/>
                <a:stretch>
                  <a:fillRect/>
                </a:stretch>
              </p:blipFill>
              <p:spPr>
                <a:xfrm>
                  <a:off x="9518367" y="691004"/>
                  <a:ext cx="1562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6" name="Freihand 115">
                  <a:extLst>
                    <a:ext uri="{FF2B5EF4-FFF2-40B4-BE49-F238E27FC236}">
                      <a16:creationId xmlns:a16="http://schemas.microsoft.com/office/drawing/2014/main" id="{A7CD8C51-9AD0-CF31-4521-BEA0AFAC35DC}"/>
                    </a:ext>
                  </a:extLst>
                </p14:cNvPr>
                <p14:cNvContentPartPr/>
                <p14:nvPr/>
              </p14:nvContentPartPr>
              <p14:xfrm>
                <a:off x="9703047" y="555644"/>
                <a:ext cx="306000" cy="247320"/>
              </p14:xfrm>
            </p:contentPart>
          </mc:Choice>
          <mc:Fallback>
            <p:pic>
              <p:nvPicPr>
                <p:cNvPr id="116" name="Freihand 115">
                  <a:extLst>
                    <a:ext uri="{FF2B5EF4-FFF2-40B4-BE49-F238E27FC236}">
                      <a16:creationId xmlns:a16="http://schemas.microsoft.com/office/drawing/2014/main" id="{A7CD8C51-9AD0-CF31-4521-BEA0AFAC35DC}"/>
                    </a:ext>
                  </a:extLst>
                </p:cNvPr>
                <p:cNvPicPr/>
                <p:nvPr/>
              </p:nvPicPr>
              <p:blipFill>
                <a:blip r:embed="rId87"/>
                <a:stretch>
                  <a:fillRect/>
                </a:stretch>
              </p:blipFill>
              <p:spPr>
                <a:xfrm>
                  <a:off x="9698727" y="551324"/>
                  <a:ext cx="3146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8" name="Freihand 117">
                  <a:extLst>
                    <a:ext uri="{FF2B5EF4-FFF2-40B4-BE49-F238E27FC236}">
                      <a16:creationId xmlns:a16="http://schemas.microsoft.com/office/drawing/2014/main" id="{BB773171-3252-B0E2-EF34-7B21FABBFD8F}"/>
                    </a:ext>
                  </a:extLst>
                </p14:cNvPr>
                <p14:cNvContentPartPr/>
                <p14:nvPr/>
              </p14:nvContentPartPr>
              <p14:xfrm>
                <a:off x="10065927" y="502724"/>
                <a:ext cx="117720" cy="249840"/>
              </p14:xfrm>
            </p:contentPart>
          </mc:Choice>
          <mc:Fallback>
            <p:pic>
              <p:nvPicPr>
                <p:cNvPr id="118" name="Freihand 117">
                  <a:extLst>
                    <a:ext uri="{FF2B5EF4-FFF2-40B4-BE49-F238E27FC236}">
                      <a16:creationId xmlns:a16="http://schemas.microsoft.com/office/drawing/2014/main" id="{BB773171-3252-B0E2-EF34-7B21FABBFD8F}"/>
                    </a:ext>
                  </a:extLst>
                </p:cNvPr>
                <p:cNvPicPr/>
                <p:nvPr/>
              </p:nvPicPr>
              <p:blipFill>
                <a:blip r:embed="rId89"/>
                <a:stretch>
                  <a:fillRect/>
                </a:stretch>
              </p:blipFill>
              <p:spPr>
                <a:xfrm>
                  <a:off x="10061607" y="498404"/>
                  <a:ext cx="1263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0" name="Freihand 119">
                  <a:extLst>
                    <a:ext uri="{FF2B5EF4-FFF2-40B4-BE49-F238E27FC236}">
                      <a16:creationId xmlns:a16="http://schemas.microsoft.com/office/drawing/2014/main" id="{727A1A9C-3321-CEB8-5175-8BF7A2CC6628}"/>
                    </a:ext>
                  </a:extLst>
                </p14:cNvPr>
                <p14:cNvContentPartPr/>
                <p14:nvPr/>
              </p14:nvContentPartPr>
              <p14:xfrm>
                <a:off x="10242327" y="485444"/>
                <a:ext cx="112680" cy="240120"/>
              </p14:xfrm>
            </p:contentPart>
          </mc:Choice>
          <mc:Fallback>
            <p:pic>
              <p:nvPicPr>
                <p:cNvPr id="120" name="Freihand 119">
                  <a:extLst>
                    <a:ext uri="{FF2B5EF4-FFF2-40B4-BE49-F238E27FC236}">
                      <a16:creationId xmlns:a16="http://schemas.microsoft.com/office/drawing/2014/main" id="{727A1A9C-3321-CEB8-5175-8BF7A2CC6628}"/>
                    </a:ext>
                  </a:extLst>
                </p:cNvPr>
                <p:cNvPicPr/>
                <p:nvPr/>
              </p:nvPicPr>
              <p:blipFill>
                <a:blip r:embed="rId91"/>
                <a:stretch>
                  <a:fillRect/>
                </a:stretch>
              </p:blipFill>
              <p:spPr>
                <a:xfrm>
                  <a:off x="10238007" y="481124"/>
                  <a:ext cx="121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3" name="Freihand 122">
                  <a:extLst>
                    <a:ext uri="{FF2B5EF4-FFF2-40B4-BE49-F238E27FC236}">
                      <a16:creationId xmlns:a16="http://schemas.microsoft.com/office/drawing/2014/main" id="{F2B7BDAF-7596-58CF-78F5-FC601D875E36}"/>
                    </a:ext>
                  </a:extLst>
                </p14:cNvPr>
                <p14:cNvContentPartPr/>
                <p14:nvPr/>
              </p14:nvContentPartPr>
              <p14:xfrm>
                <a:off x="10170327" y="460244"/>
                <a:ext cx="174240" cy="252720"/>
              </p14:xfrm>
            </p:contentPart>
          </mc:Choice>
          <mc:Fallback>
            <p:pic>
              <p:nvPicPr>
                <p:cNvPr id="123" name="Freihand 122">
                  <a:extLst>
                    <a:ext uri="{FF2B5EF4-FFF2-40B4-BE49-F238E27FC236}">
                      <a16:creationId xmlns:a16="http://schemas.microsoft.com/office/drawing/2014/main" id="{F2B7BDAF-7596-58CF-78F5-FC601D875E36}"/>
                    </a:ext>
                  </a:extLst>
                </p:cNvPr>
                <p:cNvPicPr/>
                <p:nvPr/>
              </p:nvPicPr>
              <p:blipFill>
                <a:blip r:embed="rId93"/>
                <a:stretch>
                  <a:fillRect/>
                </a:stretch>
              </p:blipFill>
              <p:spPr>
                <a:xfrm>
                  <a:off x="10166007" y="455924"/>
                  <a:ext cx="1828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6" name="Freihand 125">
                  <a:extLst>
                    <a:ext uri="{FF2B5EF4-FFF2-40B4-BE49-F238E27FC236}">
                      <a16:creationId xmlns:a16="http://schemas.microsoft.com/office/drawing/2014/main" id="{B5F62CA8-E1BB-DE74-B8D9-9E32CBBE0B7C}"/>
                    </a:ext>
                  </a:extLst>
                </p14:cNvPr>
                <p14:cNvContentPartPr/>
                <p14:nvPr/>
              </p14:nvContentPartPr>
              <p14:xfrm>
                <a:off x="9986367" y="428564"/>
                <a:ext cx="28800" cy="16200"/>
              </p14:xfrm>
            </p:contentPart>
          </mc:Choice>
          <mc:Fallback>
            <p:pic>
              <p:nvPicPr>
                <p:cNvPr id="126" name="Freihand 125">
                  <a:extLst>
                    <a:ext uri="{FF2B5EF4-FFF2-40B4-BE49-F238E27FC236}">
                      <a16:creationId xmlns:a16="http://schemas.microsoft.com/office/drawing/2014/main" id="{B5F62CA8-E1BB-DE74-B8D9-9E32CBBE0B7C}"/>
                    </a:ext>
                  </a:extLst>
                </p:cNvPr>
                <p:cNvPicPr/>
                <p:nvPr/>
              </p:nvPicPr>
              <p:blipFill>
                <a:blip r:embed="rId95"/>
                <a:stretch>
                  <a:fillRect/>
                </a:stretch>
              </p:blipFill>
              <p:spPr>
                <a:xfrm>
                  <a:off x="9982047" y="424244"/>
                  <a:ext cx="3744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162" name="Freihand 161">
                <a:extLst>
                  <a:ext uri="{FF2B5EF4-FFF2-40B4-BE49-F238E27FC236}">
                    <a16:creationId xmlns:a16="http://schemas.microsoft.com/office/drawing/2014/main" id="{6CEB245C-997F-331B-65B5-E6D1DFBB4B8B}"/>
                  </a:ext>
                </a:extLst>
              </p14:cNvPr>
              <p14:cNvContentPartPr/>
              <p14:nvPr/>
            </p14:nvContentPartPr>
            <p14:xfrm>
              <a:off x="4090647" y="4767284"/>
              <a:ext cx="1481760" cy="96480"/>
            </p14:xfrm>
          </p:contentPart>
        </mc:Choice>
        <mc:Fallback>
          <p:pic>
            <p:nvPicPr>
              <p:cNvPr id="162" name="Freihand 161">
                <a:extLst>
                  <a:ext uri="{FF2B5EF4-FFF2-40B4-BE49-F238E27FC236}">
                    <a16:creationId xmlns:a16="http://schemas.microsoft.com/office/drawing/2014/main" id="{6CEB245C-997F-331B-65B5-E6D1DFBB4B8B}"/>
                  </a:ext>
                </a:extLst>
              </p:cNvPr>
              <p:cNvPicPr/>
              <p:nvPr/>
            </p:nvPicPr>
            <p:blipFill>
              <a:blip r:embed="rId97"/>
              <a:stretch>
                <a:fillRect/>
              </a:stretch>
            </p:blipFill>
            <p:spPr>
              <a:xfrm>
                <a:off x="4086327" y="4762964"/>
                <a:ext cx="1490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63" name="Freihand 162">
                <a:extLst>
                  <a:ext uri="{FF2B5EF4-FFF2-40B4-BE49-F238E27FC236}">
                    <a16:creationId xmlns:a16="http://schemas.microsoft.com/office/drawing/2014/main" id="{349B373C-5BA6-DAA5-84C0-E09F4FB9551F}"/>
                  </a:ext>
                </a:extLst>
              </p14:cNvPr>
              <p14:cNvContentPartPr/>
              <p14:nvPr/>
            </p14:nvContentPartPr>
            <p14:xfrm>
              <a:off x="743367" y="4566404"/>
              <a:ext cx="181800" cy="34920"/>
            </p14:xfrm>
          </p:contentPart>
        </mc:Choice>
        <mc:Fallback>
          <p:pic>
            <p:nvPicPr>
              <p:cNvPr id="163" name="Freihand 162">
                <a:extLst>
                  <a:ext uri="{FF2B5EF4-FFF2-40B4-BE49-F238E27FC236}">
                    <a16:creationId xmlns:a16="http://schemas.microsoft.com/office/drawing/2014/main" id="{349B373C-5BA6-DAA5-84C0-E09F4FB9551F}"/>
                  </a:ext>
                </a:extLst>
              </p:cNvPr>
              <p:cNvPicPr/>
              <p:nvPr/>
            </p:nvPicPr>
            <p:blipFill>
              <a:blip r:embed="rId99"/>
              <a:stretch>
                <a:fillRect/>
              </a:stretch>
            </p:blipFill>
            <p:spPr>
              <a:xfrm>
                <a:off x="739047" y="4562084"/>
                <a:ext cx="190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4" name="Freihand 163">
                <a:extLst>
                  <a:ext uri="{FF2B5EF4-FFF2-40B4-BE49-F238E27FC236}">
                    <a16:creationId xmlns:a16="http://schemas.microsoft.com/office/drawing/2014/main" id="{F6BAA93F-D04D-F65E-6114-057CC1E30D39}"/>
                  </a:ext>
                </a:extLst>
              </p14:cNvPr>
              <p14:cNvContentPartPr/>
              <p14:nvPr/>
            </p14:nvContentPartPr>
            <p14:xfrm>
              <a:off x="2172567" y="4606724"/>
              <a:ext cx="171360" cy="38160"/>
            </p14:xfrm>
          </p:contentPart>
        </mc:Choice>
        <mc:Fallback>
          <p:pic>
            <p:nvPicPr>
              <p:cNvPr id="164" name="Freihand 163">
                <a:extLst>
                  <a:ext uri="{FF2B5EF4-FFF2-40B4-BE49-F238E27FC236}">
                    <a16:creationId xmlns:a16="http://schemas.microsoft.com/office/drawing/2014/main" id="{F6BAA93F-D04D-F65E-6114-057CC1E30D39}"/>
                  </a:ext>
                </a:extLst>
              </p:cNvPr>
              <p:cNvPicPr/>
              <p:nvPr/>
            </p:nvPicPr>
            <p:blipFill>
              <a:blip r:embed="rId101"/>
              <a:stretch>
                <a:fillRect/>
              </a:stretch>
            </p:blipFill>
            <p:spPr>
              <a:xfrm>
                <a:off x="2168247" y="4602404"/>
                <a:ext cx="180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65" name="Freihand 164">
                <a:extLst>
                  <a:ext uri="{FF2B5EF4-FFF2-40B4-BE49-F238E27FC236}">
                    <a16:creationId xmlns:a16="http://schemas.microsoft.com/office/drawing/2014/main" id="{31BBACF3-9ABF-4C9D-D925-2695A372DBE3}"/>
                  </a:ext>
                </a:extLst>
              </p14:cNvPr>
              <p14:cNvContentPartPr/>
              <p14:nvPr/>
            </p14:nvContentPartPr>
            <p14:xfrm>
              <a:off x="6277647" y="2291564"/>
              <a:ext cx="225000" cy="528120"/>
            </p14:xfrm>
          </p:contentPart>
        </mc:Choice>
        <mc:Fallback>
          <p:pic>
            <p:nvPicPr>
              <p:cNvPr id="165" name="Freihand 164">
                <a:extLst>
                  <a:ext uri="{FF2B5EF4-FFF2-40B4-BE49-F238E27FC236}">
                    <a16:creationId xmlns:a16="http://schemas.microsoft.com/office/drawing/2014/main" id="{31BBACF3-9ABF-4C9D-D925-2695A372DBE3}"/>
                  </a:ext>
                </a:extLst>
              </p:cNvPr>
              <p:cNvPicPr/>
              <p:nvPr/>
            </p:nvPicPr>
            <p:blipFill>
              <a:blip r:embed="rId103"/>
              <a:stretch>
                <a:fillRect/>
              </a:stretch>
            </p:blipFill>
            <p:spPr>
              <a:xfrm>
                <a:off x="6273327" y="2287244"/>
                <a:ext cx="233640" cy="536760"/>
              </a:xfrm>
              <a:prstGeom prst="rect">
                <a:avLst/>
              </a:prstGeom>
            </p:spPr>
          </p:pic>
        </mc:Fallback>
      </mc:AlternateContent>
      <p:grpSp>
        <p:nvGrpSpPr>
          <p:cNvPr id="167" name="Gruppieren 166">
            <a:extLst>
              <a:ext uri="{FF2B5EF4-FFF2-40B4-BE49-F238E27FC236}">
                <a16:creationId xmlns:a16="http://schemas.microsoft.com/office/drawing/2014/main" id="{B92E7585-6948-B7A8-ABC5-41DB119C949D}"/>
              </a:ext>
            </a:extLst>
          </p:cNvPr>
          <p:cNvGrpSpPr/>
          <p:nvPr/>
        </p:nvGrpSpPr>
        <p:grpSpPr>
          <a:xfrm>
            <a:off x="10707807" y="398684"/>
            <a:ext cx="804240" cy="640080"/>
            <a:chOff x="10707807" y="398684"/>
            <a:chExt cx="804240" cy="640080"/>
          </a:xfrm>
        </p:grpSpPr>
        <mc:AlternateContent xmlns:mc="http://schemas.openxmlformats.org/markup-compatibility/2006">
          <mc:Choice xmlns:p14="http://schemas.microsoft.com/office/powerpoint/2010/main" Requires="p14">
            <p:contentPart p14:bwMode="auto" r:id="rId104">
              <p14:nvContentPartPr>
                <p14:cNvPr id="137" name="Freihand 136">
                  <a:extLst>
                    <a:ext uri="{FF2B5EF4-FFF2-40B4-BE49-F238E27FC236}">
                      <a16:creationId xmlns:a16="http://schemas.microsoft.com/office/drawing/2014/main" id="{8FB2E355-820D-6418-0363-7745F8AA21B7}"/>
                    </a:ext>
                  </a:extLst>
                </p14:cNvPr>
                <p14:cNvContentPartPr/>
                <p14:nvPr/>
              </p14:nvContentPartPr>
              <p14:xfrm>
                <a:off x="10815087" y="478604"/>
                <a:ext cx="259920" cy="376200"/>
              </p14:xfrm>
            </p:contentPart>
          </mc:Choice>
          <mc:Fallback>
            <p:pic>
              <p:nvPicPr>
                <p:cNvPr id="137" name="Freihand 136">
                  <a:extLst>
                    <a:ext uri="{FF2B5EF4-FFF2-40B4-BE49-F238E27FC236}">
                      <a16:creationId xmlns:a16="http://schemas.microsoft.com/office/drawing/2014/main" id="{8FB2E355-820D-6418-0363-7745F8AA21B7}"/>
                    </a:ext>
                  </a:extLst>
                </p:cNvPr>
                <p:cNvPicPr/>
                <p:nvPr/>
              </p:nvPicPr>
              <p:blipFill>
                <a:blip r:embed="rId105"/>
                <a:stretch>
                  <a:fillRect/>
                </a:stretch>
              </p:blipFill>
              <p:spPr>
                <a:xfrm>
                  <a:off x="10810767" y="474284"/>
                  <a:ext cx="26856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58" name="Freihand 157">
                  <a:extLst>
                    <a:ext uri="{FF2B5EF4-FFF2-40B4-BE49-F238E27FC236}">
                      <a16:creationId xmlns:a16="http://schemas.microsoft.com/office/drawing/2014/main" id="{FA25CC17-2525-DA79-C506-0CD1E52E80FE}"/>
                    </a:ext>
                  </a:extLst>
                </p14:cNvPr>
                <p14:cNvContentPartPr/>
                <p14:nvPr/>
              </p14:nvContentPartPr>
              <p14:xfrm>
                <a:off x="11271207" y="576884"/>
                <a:ext cx="46800" cy="228960"/>
              </p14:xfrm>
            </p:contentPart>
          </mc:Choice>
          <mc:Fallback>
            <p:pic>
              <p:nvPicPr>
                <p:cNvPr id="158" name="Freihand 157">
                  <a:extLst>
                    <a:ext uri="{FF2B5EF4-FFF2-40B4-BE49-F238E27FC236}">
                      <a16:creationId xmlns:a16="http://schemas.microsoft.com/office/drawing/2014/main" id="{FA25CC17-2525-DA79-C506-0CD1E52E80FE}"/>
                    </a:ext>
                  </a:extLst>
                </p:cNvPr>
                <p:cNvPicPr/>
                <p:nvPr/>
              </p:nvPicPr>
              <p:blipFill>
                <a:blip r:embed="rId107"/>
                <a:stretch>
                  <a:fillRect/>
                </a:stretch>
              </p:blipFill>
              <p:spPr>
                <a:xfrm>
                  <a:off x="11266887" y="572564"/>
                  <a:ext cx="554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59" name="Freihand 158">
                  <a:extLst>
                    <a:ext uri="{FF2B5EF4-FFF2-40B4-BE49-F238E27FC236}">
                      <a16:creationId xmlns:a16="http://schemas.microsoft.com/office/drawing/2014/main" id="{D2BEC862-5791-C603-8312-92572462F894}"/>
                    </a:ext>
                  </a:extLst>
                </p14:cNvPr>
                <p14:cNvContentPartPr/>
                <p14:nvPr/>
              </p14:nvContentPartPr>
              <p14:xfrm>
                <a:off x="11167527" y="398684"/>
                <a:ext cx="269280" cy="278280"/>
              </p14:xfrm>
            </p:contentPart>
          </mc:Choice>
          <mc:Fallback>
            <p:pic>
              <p:nvPicPr>
                <p:cNvPr id="159" name="Freihand 158">
                  <a:extLst>
                    <a:ext uri="{FF2B5EF4-FFF2-40B4-BE49-F238E27FC236}">
                      <a16:creationId xmlns:a16="http://schemas.microsoft.com/office/drawing/2014/main" id="{D2BEC862-5791-C603-8312-92572462F894}"/>
                    </a:ext>
                  </a:extLst>
                </p:cNvPr>
                <p:cNvPicPr/>
                <p:nvPr/>
              </p:nvPicPr>
              <p:blipFill>
                <a:blip r:embed="rId109"/>
                <a:stretch>
                  <a:fillRect/>
                </a:stretch>
              </p:blipFill>
              <p:spPr>
                <a:xfrm>
                  <a:off x="11163207" y="394364"/>
                  <a:ext cx="2779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66" name="Freihand 165">
                  <a:extLst>
                    <a:ext uri="{FF2B5EF4-FFF2-40B4-BE49-F238E27FC236}">
                      <a16:creationId xmlns:a16="http://schemas.microsoft.com/office/drawing/2014/main" id="{72720482-1C01-5630-F406-E9393CB66CC5}"/>
                    </a:ext>
                  </a:extLst>
                </p14:cNvPr>
                <p14:cNvContentPartPr/>
                <p14:nvPr/>
              </p14:nvContentPartPr>
              <p14:xfrm>
                <a:off x="10707807" y="866324"/>
                <a:ext cx="804240" cy="172440"/>
              </p14:xfrm>
            </p:contentPart>
          </mc:Choice>
          <mc:Fallback>
            <p:pic>
              <p:nvPicPr>
                <p:cNvPr id="166" name="Freihand 165">
                  <a:extLst>
                    <a:ext uri="{FF2B5EF4-FFF2-40B4-BE49-F238E27FC236}">
                      <a16:creationId xmlns:a16="http://schemas.microsoft.com/office/drawing/2014/main" id="{72720482-1C01-5630-F406-E9393CB66CC5}"/>
                    </a:ext>
                  </a:extLst>
                </p:cNvPr>
                <p:cNvPicPr/>
                <p:nvPr/>
              </p:nvPicPr>
              <p:blipFill>
                <a:blip r:embed="rId111"/>
                <a:stretch>
                  <a:fillRect/>
                </a:stretch>
              </p:blipFill>
              <p:spPr>
                <a:xfrm>
                  <a:off x="10703487" y="862004"/>
                  <a:ext cx="812880" cy="181080"/>
                </a:xfrm>
                <a:prstGeom prst="rect">
                  <a:avLst/>
                </a:prstGeom>
              </p:spPr>
            </p:pic>
          </mc:Fallback>
        </mc:AlternateContent>
      </p:grpSp>
      <p:grpSp>
        <p:nvGrpSpPr>
          <p:cNvPr id="178" name="Gruppieren 177">
            <a:extLst>
              <a:ext uri="{FF2B5EF4-FFF2-40B4-BE49-F238E27FC236}">
                <a16:creationId xmlns:a16="http://schemas.microsoft.com/office/drawing/2014/main" id="{372388C1-85D3-7CBF-2D5A-F827ACD4675C}"/>
              </a:ext>
            </a:extLst>
          </p:cNvPr>
          <p:cNvGrpSpPr/>
          <p:nvPr/>
        </p:nvGrpSpPr>
        <p:grpSpPr>
          <a:xfrm>
            <a:off x="3662607" y="978644"/>
            <a:ext cx="2845440" cy="1327680"/>
            <a:chOff x="3662607" y="978644"/>
            <a:chExt cx="2845440" cy="1327680"/>
          </a:xfrm>
        </p:grpSpPr>
        <mc:AlternateContent xmlns:mc="http://schemas.openxmlformats.org/markup-compatibility/2006">
          <mc:Choice xmlns:p14="http://schemas.microsoft.com/office/powerpoint/2010/main" Requires="p14">
            <p:contentPart p14:bwMode="auto" r:id="rId112">
              <p14:nvContentPartPr>
                <p14:cNvPr id="168" name="Freihand 167">
                  <a:extLst>
                    <a:ext uri="{FF2B5EF4-FFF2-40B4-BE49-F238E27FC236}">
                      <a16:creationId xmlns:a16="http://schemas.microsoft.com/office/drawing/2014/main" id="{490D2F7C-1A98-8FD9-5069-33270558222A}"/>
                    </a:ext>
                  </a:extLst>
                </p14:cNvPr>
                <p14:cNvContentPartPr/>
                <p14:nvPr/>
              </p14:nvContentPartPr>
              <p14:xfrm>
                <a:off x="4575567" y="2080244"/>
                <a:ext cx="202680" cy="226080"/>
              </p14:xfrm>
            </p:contentPart>
          </mc:Choice>
          <mc:Fallback>
            <p:pic>
              <p:nvPicPr>
                <p:cNvPr id="168" name="Freihand 167">
                  <a:extLst>
                    <a:ext uri="{FF2B5EF4-FFF2-40B4-BE49-F238E27FC236}">
                      <a16:creationId xmlns:a16="http://schemas.microsoft.com/office/drawing/2014/main" id="{490D2F7C-1A98-8FD9-5069-33270558222A}"/>
                    </a:ext>
                  </a:extLst>
                </p:cNvPr>
                <p:cNvPicPr/>
                <p:nvPr/>
              </p:nvPicPr>
              <p:blipFill>
                <a:blip r:embed="rId113"/>
                <a:stretch>
                  <a:fillRect/>
                </a:stretch>
              </p:blipFill>
              <p:spPr>
                <a:xfrm>
                  <a:off x="4571247" y="2075924"/>
                  <a:ext cx="2113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69" name="Freihand 168">
                  <a:extLst>
                    <a:ext uri="{FF2B5EF4-FFF2-40B4-BE49-F238E27FC236}">
                      <a16:creationId xmlns:a16="http://schemas.microsoft.com/office/drawing/2014/main" id="{5B98C810-5CCE-C5B7-25AD-23DB5B54DF89}"/>
                    </a:ext>
                  </a:extLst>
                </p14:cNvPr>
                <p14:cNvContentPartPr/>
                <p14:nvPr/>
              </p14:nvContentPartPr>
              <p14:xfrm>
                <a:off x="4695807" y="1977644"/>
                <a:ext cx="171000" cy="100080"/>
              </p14:xfrm>
            </p:contentPart>
          </mc:Choice>
          <mc:Fallback>
            <p:pic>
              <p:nvPicPr>
                <p:cNvPr id="169" name="Freihand 168">
                  <a:extLst>
                    <a:ext uri="{FF2B5EF4-FFF2-40B4-BE49-F238E27FC236}">
                      <a16:creationId xmlns:a16="http://schemas.microsoft.com/office/drawing/2014/main" id="{5B98C810-5CCE-C5B7-25AD-23DB5B54DF89}"/>
                    </a:ext>
                  </a:extLst>
                </p:cNvPr>
                <p:cNvPicPr/>
                <p:nvPr/>
              </p:nvPicPr>
              <p:blipFill>
                <a:blip r:embed="rId115"/>
                <a:stretch>
                  <a:fillRect/>
                </a:stretch>
              </p:blipFill>
              <p:spPr>
                <a:xfrm>
                  <a:off x="4691487" y="1973324"/>
                  <a:ext cx="179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1" name="Freihand 170">
                  <a:extLst>
                    <a:ext uri="{FF2B5EF4-FFF2-40B4-BE49-F238E27FC236}">
                      <a16:creationId xmlns:a16="http://schemas.microsoft.com/office/drawing/2014/main" id="{CC7CEE0C-A6C9-02B6-BAAE-838BE88AE96A}"/>
                    </a:ext>
                  </a:extLst>
                </p14:cNvPr>
                <p14:cNvContentPartPr/>
                <p14:nvPr/>
              </p14:nvContentPartPr>
              <p14:xfrm>
                <a:off x="3662607" y="978644"/>
                <a:ext cx="2128320" cy="1246320"/>
              </p14:xfrm>
            </p:contentPart>
          </mc:Choice>
          <mc:Fallback>
            <p:pic>
              <p:nvPicPr>
                <p:cNvPr id="171" name="Freihand 170">
                  <a:extLst>
                    <a:ext uri="{FF2B5EF4-FFF2-40B4-BE49-F238E27FC236}">
                      <a16:creationId xmlns:a16="http://schemas.microsoft.com/office/drawing/2014/main" id="{CC7CEE0C-A6C9-02B6-BAAE-838BE88AE96A}"/>
                    </a:ext>
                  </a:extLst>
                </p:cNvPr>
                <p:cNvPicPr/>
                <p:nvPr/>
              </p:nvPicPr>
              <p:blipFill>
                <a:blip r:embed="rId117"/>
                <a:stretch>
                  <a:fillRect/>
                </a:stretch>
              </p:blipFill>
              <p:spPr>
                <a:xfrm>
                  <a:off x="3658287" y="974324"/>
                  <a:ext cx="2136960" cy="1254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2" name="Freihand 171">
                  <a:extLst>
                    <a:ext uri="{FF2B5EF4-FFF2-40B4-BE49-F238E27FC236}">
                      <a16:creationId xmlns:a16="http://schemas.microsoft.com/office/drawing/2014/main" id="{79015BCE-0541-FD97-8E58-DFA02A3878EA}"/>
                    </a:ext>
                  </a:extLst>
                </p14:cNvPr>
                <p14:cNvContentPartPr/>
                <p14:nvPr/>
              </p14:nvContentPartPr>
              <p14:xfrm>
                <a:off x="5844207" y="2061164"/>
                <a:ext cx="137160" cy="24480"/>
              </p14:xfrm>
            </p:contentPart>
          </mc:Choice>
          <mc:Fallback>
            <p:pic>
              <p:nvPicPr>
                <p:cNvPr id="172" name="Freihand 171">
                  <a:extLst>
                    <a:ext uri="{FF2B5EF4-FFF2-40B4-BE49-F238E27FC236}">
                      <a16:creationId xmlns:a16="http://schemas.microsoft.com/office/drawing/2014/main" id="{79015BCE-0541-FD97-8E58-DFA02A3878EA}"/>
                    </a:ext>
                  </a:extLst>
                </p:cNvPr>
                <p:cNvPicPr/>
                <p:nvPr/>
              </p:nvPicPr>
              <p:blipFill>
                <a:blip r:embed="rId119"/>
                <a:stretch>
                  <a:fillRect/>
                </a:stretch>
              </p:blipFill>
              <p:spPr>
                <a:xfrm>
                  <a:off x="5839887" y="2056844"/>
                  <a:ext cx="145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3" name="Freihand 172">
                  <a:extLst>
                    <a:ext uri="{FF2B5EF4-FFF2-40B4-BE49-F238E27FC236}">
                      <a16:creationId xmlns:a16="http://schemas.microsoft.com/office/drawing/2014/main" id="{CDE3AFF7-D9E6-AA90-8289-9E032D91178D}"/>
                    </a:ext>
                  </a:extLst>
                </p14:cNvPr>
                <p14:cNvContentPartPr/>
                <p14:nvPr/>
              </p14:nvContentPartPr>
              <p14:xfrm>
                <a:off x="5946807" y="2035244"/>
                <a:ext cx="48240" cy="206640"/>
              </p14:xfrm>
            </p:contentPart>
          </mc:Choice>
          <mc:Fallback>
            <p:pic>
              <p:nvPicPr>
                <p:cNvPr id="173" name="Freihand 172">
                  <a:extLst>
                    <a:ext uri="{FF2B5EF4-FFF2-40B4-BE49-F238E27FC236}">
                      <a16:creationId xmlns:a16="http://schemas.microsoft.com/office/drawing/2014/main" id="{CDE3AFF7-D9E6-AA90-8289-9E032D91178D}"/>
                    </a:ext>
                  </a:extLst>
                </p:cNvPr>
                <p:cNvPicPr/>
                <p:nvPr/>
              </p:nvPicPr>
              <p:blipFill>
                <a:blip r:embed="rId121"/>
                <a:stretch>
                  <a:fillRect/>
                </a:stretch>
              </p:blipFill>
              <p:spPr>
                <a:xfrm>
                  <a:off x="5942487" y="2030924"/>
                  <a:ext cx="56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 name="Freihand 173">
                  <a:extLst>
                    <a:ext uri="{FF2B5EF4-FFF2-40B4-BE49-F238E27FC236}">
                      <a16:creationId xmlns:a16="http://schemas.microsoft.com/office/drawing/2014/main" id="{3775A242-2615-4E66-D4E9-49168C4529DC}"/>
                    </a:ext>
                  </a:extLst>
                </p14:cNvPr>
                <p14:cNvContentPartPr/>
                <p14:nvPr/>
              </p14:nvContentPartPr>
              <p14:xfrm>
                <a:off x="5993247" y="1859204"/>
                <a:ext cx="191160" cy="171720"/>
              </p14:xfrm>
            </p:contentPart>
          </mc:Choice>
          <mc:Fallback>
            <p:pic>
              <p:nvPicPr>
                <p:cNvPr id="174" name="Freihand 173">
                  <a:extLst>
                    <a:ext uri="{FF2B5EF4-FFF2-40B4-BE49-F238E27FC236}">
                      <a16:creationId xmlns:a16="http://schemas.microsoft.com/office/drawing/2014/main" id="{3775A242-2615-4E66-D4E9-49168C4529DC}"/>
                    </a:ext>
                  </a:extLst>
                </p:cNvPr>
                <p:cNvPicPr/>
                <p:nvPr/>
              </p:nvPicPr>
              <p:blipFill>
                <a:blip r:embed="rId123"/>
                <a:stretch>
                  <a:fillRect/>
                </a:stretch>
              </p:blipFill>
              <p:spPr>
                <a:xfrm>
                  <a:off x="5988927" y="1854884"/>
                  <a:ext cx="199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5" name="Freihand 174">
                  <a:extLst>
                    <a:ext uri="{FF2B5EF4-FFF2-40B4-BE49-F238E27FC236}">
                      <a16:creationId xmlns:a16="http://schemas.microsoft.com/office/drawing/2014/main" id="{CACD464B-56A3-2588-5F5F-52D6FAAC106C}"/>
                    </a:ext>
                  </a:extLst>
                </p14:cNvPr>
                <p14:cNvContentPartPr/>
                <p14:nvPr/>
              </p14:nvContentPartPr>
              <p14:xfrm>
                <a:off x="6185127" y="1722044"/>
                <a:ext cx="61200" cy="118440"/>
              </p14:xfrm>
            </p:contentPart>
          </mc:Choice>
          <mc:Fallback>
            <p:pic>
              <p:nvPicPr>
                <p:cNvPr id="175" name="Freihand 174">
                  <a:extLst>
                    <a:ext uri="{FF2B5EF4-FFF2-40B4-BE49-F238E27FC236}">
                      <a16:creationId xmlns:a16="http://schemas.microsoft.com/office/drawing/2014/main" id="{CACD464B-56A3-2588-5F5F-52D6FAAC106C}"/>
                    </a:ext>
                  </a:extLst>
                </p:cNvPr>
                <p:cNvPicPr/>
                <p:nvPr/>
              </p:nvPicPr>
              <p:blipFill>
                <a:blip r:embed="rId125"/>
                <a:stretch>
                  <a:fillRect/>
                </a:stretch>
              </p:blipFill>
              <p:spPr>
                <a:xfrm>
                  <a:off x="6180807" y="1717724"/>
                  <a:ext cx="69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7" name="Freihand 176">
                  <a:extLst>
                    <a:ext uri="{FF2B5EF4-FFF2-40B4-BE49-F238E27FC236}">
                      <a16:creationId xmlns:a16="http://schemas.microsoft.com/office/drawing/2014/main" id="{E8CC0A49-F5E7-AB1C-A039-65168334D2F5}"/>
                    </a:ext>
                  </a:extLst>
                </p14:cNvPr>
                <p14:cNvContentPartPr/>
                <p14:nvPr/>
              </p14:nvContentPartPr>
              <p14:xfrm>
                <a:off x="6378447" y="1681004"/>
                <a:ext cx="129600" cy="444240"/>
              </p14:xfrm>
            </p:contentPart>
          </mc:Choice>
          <mc:Fallback>
            <p:pic>
              <p:nvPicPr>
                <p:cNvPr id="177" name="Freihand 176">
                  <a:extLst>
                    <a:ext uri="{FF2B5EF4-FFF2-40B4-BE49-F238E27FC236}">
                      <a16:creationId xmlns:a16="http://schemas.microsoft.com/office/drawing/2014/main" id="{E8CC0A49-F5E7-AB1C-A039-65168334D2F5}"/>
                    </a:ext>
                  </a:extLst>
                </p:cNvPr>
                <p:cNvPicPr/>
                <p:nvPr/>
              </p:nvPicPr>
              <p:blipFill>
                <a:blip r:embed="rId127"/>
                <a:stretch>
                  <a:fillRect/>
                </a:stretch>
              </p:blipFill>
              <p:spPr>
                <a:xfrm>
                  <a:off x="6374127" y="1676684"/>
                  <a:ext cx="138240" cy="452880"/>
                </a:xfrm>
                <a:prstGeom prst="rect">
                  <a:avLst/>
                </a:prstGeom>
              </p:spPr>
            </p:pic>
          </mc:Fallback>
        </mc:AlternateContent>
      </p:grpSp>
      <p:grpSp>
        <p:nvGrpSpPr>
          <p:cNvPr id="184" name="Gruppieren 183">
            <a:extLst>
              <a:ext uri="{FF2B5EF4-FFF2-40B4-BE49-F238E27FC236}">
                <a16:creationId xmlns:a16="http://schemas.microsoft.com/office/drawing/2014/main" id="{B102EC58-D131-1031-161F-0DACBC7061DF}"/>
              </a:ext>
            </a:extLst>
          </p:cNvPr>
          <p:cNvGrpSpPr/>
          <p:nvPr/>
        </p:nvGrpSpPr>
        <p:grpSpPr>
          <a:xfrm>
            <a:off x="10394247" y="1172324"/>
            <a:ext cx="952560" cy="320760"/>
            <a:chOff x="10394247" y="1172324"/>
            <a:chExt cx="952560" cy="320760"/>
          </a:xfrm>
        </p:grpSpPr>
        <mc:AlternateContent xmlns:mc="http://schemas.openxmlformats.org/markup-compatibility/2006">
          <mc:Choice xmlns:p14="http://schemas.microsoft.com/office/powerpoint/2010/main" Requires="p14">
            <p:contentPart p14:bwMode="auto" r:id="rId128">
              <p14:nvContentPartPr>
                <p14:cNvPr id="179" name="Freihand 178">
                  <a:extLst>
                    <a:ext uri="{FF2B5EF4-FFF2-40B4-BE49-F238E27FC236}">
                      <a16:creationId xmlns:a16="http://schemas.microsoft.com/office/drawing/2014/main" id="{E48CE5BE-8E85-EFDD-3B30-F959DAA0BCA4}"/>
                    </a:ext>
                  </a:extLst>
                </p14:cNvPr>
                <p14:cNvContentPartPr/>
                <p14:nvPr/>
              </p14:nvContentPartPr>
              <p14:xfrm>
                <a:off x="10394247" y="1178804"/>
                <a:ext cx="207000" cy="314280"/>
              </p14:xfrm>
            </p:contentPart>
          </mc:Choice>
          <mc:Fallback>
            <p:pic>
              <p:nvPicPr>
                <p:cNvPr id="179" name="Freihand 178">
                  <a:extLst>
                    <a:ext uri="{FF2B5EF4-FFF2-40B4-BE49-F238E27FC236}">
                      <a16:creationId xmlns:a16="http://schemas.microsoft.com/office/drawing/2014/main" id="{E48CE5BE-8E85-EFDD-3B30-F959DAA0BCA4}"/>
                    </a:ext>
                  </a:extLst>
                </p:cNvPr>
                <p:cNvPicPr/>
                <p:nvPr/>
              </p:nvPicPr>
              <p:blipFill>
                <a:blip r:embed="rId129"/>
                <a:stretch>
                  <a:fillRect/>
                </a:stretch>
              </p:blipFill>
              <p:spPr>
                <a:xfrm>
                  <a:off x="10389927" y="1174484"/>
                  <a:ext cx="2156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80" name="Freihand 179">
                  <a:extLst>
                    <a:ext uri="{FF2B5EF4-FFF2-40B4-BE49-F238E27FC236}">
                      <a16:creationId xmlns:a16="http://schemas.microsoft.com/office/drawing/2014/main" id="{5487BCAA-FE45-6003-D6A3-7129200C9CFA}"/>
                    </a:ext>
                  </a:extLst>
                </p14:cNvPr>
                <p14:cNvContentPartPr/>
                <p14:nvPr/>
              </p14:nvContentPartPr>
              <p14:xfrm>
                <a:off x="10698087" y="1247564"/>
                <a:ext cx="151560" cy="208440"/>
              </p14:xfrm>
            </p:contentPart>
          </mc:Choice>
          <mc:Fallback>
            <p:pic>
              <p:nvPicPr>
                <p:cNvPr id="180" name="Freihand 179">
                  <a:extLst>
                    <a:ext uri="{FF2B5EF4-FFF2-40B4-BE49-F238E27FC236}">
                      <a16:creationId xmlns:a16="http://schemas.microsoft.com/office/drawing/2014/main" id="{5487BCAA-FE45-6003-D6A3-7129200C9CFA}"/>
                    </a:ext>
                  </a:extLst>
                </p:cNvPr>
                <p:cNvPicPr/>
                <p:nvPr/>
              </p:nvPicPr>
              <p:blipFill>
                <a:blip r:embed="rId131"/>
                <a:stretch>
                  <a:fillRect/>
                </a:stretch>
              </p:blipFill>
              <p:spPr>
                <a:xfrm>
                  <a:off x="10693767" y="1243244"/>
                  <a:ext cx="160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81" name="Freihand 180">
                  <a:extLst>
                    <a:ext uri="{FF2B5EF4-FFF2-40B4-BE49-F238E27FC236}">
                      <a16:creationId xmlns:a16="http://schemas.microsoft.com/office/drawing/2014/main" id="{535E1D49-871B-0FDA-D816-2C513A521F9A}"/>
                    </a:ext>
                  </a:extLst>
                </p14:cNvPr>
                <p14:cNvContentPartPr/>
                <p14:nvPr/>
              </p14:nvContentPartPr>
              <p14:xfrm>
                <a:off x="10908687" y="1204004"/>
                <a:ext cx="119520" cy="200520"/>
              </p14:xfrm>
            </p:contentPart>
          </mc:Choice>
          <mc:Fallback>
            <p:pic>
              <p:nvPicPr>
                <p:cNvPr id="181" name="Freihand 180">
                  <a:extLst>
                    <a:ext uri="{FF2B5EF4-FFF2-40B4-BE49-F238E27FC236}">
                      <a16:creationId xmlns:a16="http://schemas.microsoft.com/office/drawing/2014/main" id="{535E1D49-871B-0FDA-D816-2C513A521F9A}"/>
                    </a:ext>
                  </a:extLst>
                </p:cNvPr>
                <p:cNvPicPr/>
                <p:nvPr/>
              </p:nvPicPr>
              <p:blipFill>
                <a:blip r:embed="rId133"/>
                <a:stretch>
                  <a:fillRect/>
                </a:stretch>
              </p:blipFill>
              <p:spPr>
                <a:xfrm>
                  <a:off x="10904367" y="1199684"/>
                  <a:ext cx="1281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82" name="Freihand 181">
                  <a:extLst>
                    <a:ext uri="{FF2B5EF4-FFF2-40B4-BE49-F238E27FC236}">
                      <a16:creationId xmlns:a16="http://schemas.microsoft.com/office/drawing/2014/main" id="{459E26FD-B7C4-7804-27B8-3AB6909A8873}"/>
                    </a:ext>
                  </a:extLst>
                </p14:cNvPr>
                <p14:cNvContentPartPr/>
                <p14:nvPr/>
              </p14:nvContentPartPr>
              <p14:xfrm>
                <a:off x="10894647" y="1402364"/>
                <a:ext cx="173160" cy="57600"/>
              </p14:xfrm>
            </p:contentPart>
          </mc:Choice>
          <mc:Fallback>
            <p:pic>
              <p:nvPicPr>
                <p:cNvPr id="182" name="Freihand 181">
                  <a:extLst>
                    <a:ext uri="{FF2B5EF4-FFF2-40B4-BE49-F238E27FC236}">
                      <a16:creationId xmlns:a16="http://schemas.microsoft.com/office/drawing/2014/main" id="{459E26FD-B7C4-7804-27B8-3AB6909A8873}"/>
                    </a:ext>
                  </a:extLst>
                </p:cNvPr>
                <p:cNvPicPr/>
                <p:nvPr/>
              </p:nvPicPr>
              <p:blipFill>
                <a:blip r:embed="rId135"/>
                <a:stretch>
                  <a:fillRect/>
                </a:stretch>
              </p:blipFill>
              <p:spPr>
                <a:xfrm>
                  <a:off x="10890327" y="1398044"/>
                  <a:ext cx="181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83" name="Freihand 182">
                  <a:extLst>
                    <a:ext uri="{FF2B5EF4-FFF2-40B4-BE49-F238E27FC236}">
                      <a16:creationId xmlns:a16="http://schemas.microsoft.com/office/drawing/2014/main" id="{D4F35A2A-4515-BE66-0880-4699922BC903}"/>
                    </a:ext>
                  </a:extLst>
                </p14:cNvPr>
                <p14:cNvContentPartPr/>
                <p14:nvPr/>
              </p14:nvContentPartPr>
              <p14:xfrm>
                <a:off x="11149527" y="1172324"/>
                <a:ext cx="197280" cy="249840"/>
              </p14:xfrm>
            </p:contentPart>
          </mc:Choice>
          <mc:Fallback>
            <p:pic>
              <p:nvPicPr>
                <p:cNvPr id="183" name="Freihand 182">
                  <a:extLst>
                    <a:ext uri="{FF2B5EF4-FFF2-40B4-BE49-F238E27FC236}">
                      <a16:creationId xmlns:a16="http://schemas.microsoft.com/office/drawing/2014/main" id="{D4F35A2A-4515-BE66-0880-4699922BC903}"/>
                    </a:ext>
                  </a:extLst>
                </p:cNvPr>
                <p:cNvPicPr/>
                <p:nvPr/>
              </p:nvPicPr>
              <p:blipFill>
                <a:blip r:embed="rId137"/>
                <a:stretch>
                  <a:fillRect/>
                </a:stretch>
              </p:blipFill>
              <p:spPr>
                <a:xfrm>
                  <a:off x="11145207" y="1168004"/>
                  <a:ext cx="205920" cy="258480"/>
                </a:xfrm>
                <a:prstGeom prst="rect">
                  <a:avLst/>
                </a:prstGeom>
              </p:spPr>
            </p:pic>
          </mc:Fallback>
        </mc:AlternateContent>
      </p:grpSp>
      <p:grpSp>
        <p:nvGrpSpPr>
          <p:cNvPr id="195" name="Gruppieren 194">
            <a:extLst>
              <a:ext uri="{FF2B5EF4-FFF2-40B4-BE49-F238E27FC236}">
                <a16:creationId xmlns:a16="http://schemas.microsoft.com/office/drawing/2014/main" id="{6AB2225B-9E70-49A0-2DC7-B267AEA64F4A}"/>
              </a:ext>
            </a:extLst>
          </p:cNvPr>
          <p:cNvGrpSpPr/>
          <p:nvPr/>
        </p:nvGrpSpPr>
        <p:grpSpPr>
          <a:xfrm>
            <a:off x="6548007" y="1207604"/>
            <a:ext cx="1356120" cy="882360"/>
            <a:chOff x="6548007" y="1207604"/>
            <a:chExt cx="1356120" cy="882360"/>
          </a:xfrm>
        </p:grpSpPr>
        <mc:AlternateContent xmlns:mc="http://schemas.openxmlformats.org/markup-compatibility/2006">
          <mc:Choice xmlns:p14="http://schemas.microsoft.com/office/powerpoint/2010/main" Requires="p14">
            <p:contentPart p14:bwMode="auto" r:id="rId138">
              <p14:nvContentPartPr>
                <p14:cNvPr id="185" name="Freihand 184">
                  <a:extLst>
                    <a:ext uri="{FF2B5EF4-FFF2-40B4-BE49-F238E27FC236}">
                      <a16:creationId xmlns:a16="http://schemas.microsoft.com/office/drawing/2014/main" id="{4F94D07B-E6B7-0252-B849-358C8D11690D}"/>
                    </a:ext>
                  </a:extLst>
                </p14:cNvPr>
                <p14:cNvContentPartPr/>
                <p14:nvPr/>
              </p14:nvContentPartPr>
              <p14:xfrm>
                <a:off x="6548007" y="1855604"/>
                <a:ext cx="118800" cy="234360"/>
              </p14:xfrm>
            </p:contentPart>
          </mc:Choice>
          <mc:Fallback>
            <p:pic>
              <p:nvPicPr>
                <p:cNvPr id="185" name="Freihand 184">
                  <a:extLst>
                    <a:ext uri="{FF2B5EF4-FFF2-40B4-BE49-F238E27FC236}">
                      <a16:creationId xmlns:a16="http://schemas.microsoft.com/office/drawing/2014/main" id="{4F94D07B-E6B7-0252-B849-358C8D11690D}"/>
                    </a:ext>
                  </a:extLst>
                </p:cNvPr>
                <p:cNvPicPr/>
                <p:nvPr/>
              </p:nvPicPr>
              <p:blipFill>
                <a:blip r:embed="rId139"/>
                <a:stretch>
                  <a:fillRect/>
                </a:stretch>
              </p:blipFill>
              <p:spPr>
                <a:xfrm>
                  <a:off x="6543687" y="1851284"/>
                  <a:ext cx="127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86" name="Freihand 185">
                  <a:extLst>
                    <a:ext uri="{FF2B5EF4-FFF2-40B4-BE49-F238E27FC236}">
                      <a16:creationId xmlns:a16="http://schemas.microsoft.com/office/drawing/2014/main" id="{F1B5B266-B0C0-5231-20AA-E7DE42824849}"/>
                    </a:ext>
                  </a:extLst>
                </p14:cNvPr>
                <p14:cNvContentPartPr/>
                <p14:nvPr/>
              </p14:nvContentPartPr>
              <p14:xfrm>
                <a:off x="6738807" y="1921844"/>
                <a:ext cx="18000" cy="96840"/>
              </p14:xfrm>
            </p:contentPart>
          </mc:Choice>
          <mc:Fallback>
            <p:pic>
              <p:nvPicPr>
                <p:cNvPr id="186" name="Freihand 185">
                  <a:extLst>
                    <a:ext uri="{FF2B5EF4-FFF2-40B4-BE49-F238E27FC236}">
                      <a16:creationId xmlns:a16="http://schemas.microsoft.com/office/drawing/2014/main" id="{F1B5B266-B0C0-5231-20AA-E7DE42824849}"/>
                    </a:ext>
                  </a:extLst>
                </p:cNvPr>
                <p:cNvPicPr/>
                <p:nvPr/>
              </p:nvPicPr>
              <p:blipFill>
                <a:blip r:embed="rId141"/>
                <a:stretch>
                  <a:fillRect/>
                </a:stretch>
              </p:blipFill>
              <p:spPr>
                <a:xfrm>
                  <a:off x="6734487" y="1917524"/>
                  <a:ext cx="26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87" name="Freihand 186">
                  <a:extLst>
                    <a:ext uri="{FF2B5EF4-FFF2-40B4-BE49-F238E27FC236}">
                      <a16:creationId xmlns:a16="http://schemas.microsoft.com/office/drawing/2014/main" id="{65C773DD-5504-EA30-180A-C58934E07695}"/>
                    </a:ext>
                  </a:extLst>
                </p14:cNvPr>
                <p14:cNvContentPartPr/>
                <p14:nvPr/>
              </p14:nvContentPartPr>
              <p14:xfrm>
                <a:off x="6800727" y="1660124"/>
                <a:ext cx="176760" cy="208800"/>
              </p14:xfrm>
            </p:contentPart>
          </mc:Choice>
          <mc:Fallback>
            <p:pic>
              <p:nvPicPr>
                <p:cNvPr id="187" name="Freihand 186">
                  <a:extLst>
                    <a:ext uri="{FF2B5EF4-FFF2-40B4-BE49-F238E27FC236}">
                      <a16:creationId xmlns:a16="http://schemas.microsoft.com/office/drawing/2014/main" id="{65C773DD-5504-EA30-180A-C58934E07695}"/>
                    </a:ext>
                  </a:extLst>
                </p:cNvPr>
                <p:cNvPicPr/>
                <p:nvPr/>
              </p:nvPicPr>
              <p:blipFill>
                <a:blip r:embed="rId143"/>
                <a:stretch>
                  <a:fillRect/>
                </a:stretch>
              </p:blipFill>
              <p:spPr>
                <a:xfrm>
                  <a:off x="6796407" y="1655804"/>
                  <a:ext cx="1854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88" name="Freihand 187">
                  <a:extLst>
                    <a:ext uri="{FF2B5EF4-FFF2-40B4-BE49-F238E27FC236}">
                      <a16:creationId xmlns:a16="http://schemas.microsoft.com/office/drawing/2014/main" id="{ADC88891-683F-177F-8009-B74FC9D56EF4}"/>
                    </a:ext>
                  </a:extLst>
                </p14:cNvPr>
                <p14:cNvContentPartPr/>
                <p14:nvPr/>
              </p14:nvContentPartPr>
              <p14:xfrm>
                <a:off x="7007727" y="1686044"/>
                <a:ext cx="95760" cy="144720"/>
              </p14:xfrm>
            </p:contentPart>
          </mc:Choice>
          <mc:Fallback>
            <p:pic>
              <p:nvPicPr>
                <p:cNvPr id="188" name="Freihand 187">
                  <a:extLst>
                    <a:ext uri="{FF2B5EF4-FFF2-40B4-BE49-F238E27FC236}">
                      <a16:creationId xmlns:a16="http://schemas.microsoft.com/office/drawing/2014/main" id="{ADC88891-683F-177F-8009-B74FC9D56EF4}"/>
                    </a:ext>
                  </a:extLst>
                </p:cNvPr>
                <p:cNvPicPr/>
                <p:nvPr/>
              </p:nvPicPr>
              <p:blipFill>
                <a:blip r:embed="rId145"/>
                <a:stretch>
                  <a:fillRect/>
                </a:stretch>
              </p:blipFill>
              <p:spPr>
                <a:xfrm>
                  <a:off x="7003407" y="1681724"/>
                  <a:ext cx="104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9" name="Freihand 188">
                  <a:extLst>
                    <a:ext uri="{FF2B5EF4-FFF2-40B4-BE49-F238E27FC236}">
                      <a16:creationId xmlns:a16="http://schemas.microsoft.com/office/drawing/2014/main" id="{2C925F0C-2017-4593-2974-E85A5E621F58}"/>
                    </a:ext>
                  </a:extLst>
                </p14:cNvPr>
                <p14:cNvContentPartPr/>
                <p14:nvPr/>
              </p14:nvContentPartPr>
              <p14:xfrm>
                <a:off x="7175487" y="1579484"/>
                <a:ext cx="152640" cy="160560"/>
              </p14:xfrm>
            </p:contentPart>
          </mc:Choice>
          <mc:Fallback>
            <p:pic>
              <p:nvPicPr>
                <p:cNvPr id="189" name="Freihand 188">
                  <a:extLst>
                    <a:ext uri="{FF2B5EF4-FFF2-40B4-BE49-F238E27FC236}">
                      <a16:creationId xmlns:a16="http://schemas.microsoft.com/office/drawing/2014/main" id="{2C925F0C-2017-4593-2974-E85A5E621F58}"/>
                    </a:ext>
                  </a:extLst>
                </p:cNvPr>
                <p:cNvPicPr/>
                <p:nvPr/>
              </p:nvPicPr>
              <p:blipFill>
                <a:blip r:embed="rId147"/>
                <a:stretch>
                  <a:fillRect/>
                </a:stretch>
              </p:blipFill>
              <p:spPr>
                <a:xfrm>
                  <a:off x="7171167" y="1575164"/>
                  <a:ext cx="161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90" name="Freihand 189">
                  <a:extLst>
                    <a:ext uri="{FF2B5EF4-FFF2-40B4-BE49-F238E27FC236}">
                      <a16:creationId xmlns:a16="http://schemas.microsoft.com/office/drawing/2014/main" id="{E185E8F5-0AB8-A282-D0D7-0E1F40D78594}"/>
                    </a:ext>
                  </a:extLst>
                </p14:cNvPr>
                <p14:cNvContentPartPr/>
                <p14:nvPr/>
              </p14:nvContentPartPr>
              <p14:xfrm>
                <a:off x="7317327" y="1512164"/>
                <a:ext cx="166320" cy="178560"/>
              </p14:xfrm>
            </p:contentPart>
          </mc:Choice>
          <mc:Fallback>
            <p:pic>
              <p:nvPicPr>
                <p:cNvPr id="190" name="Freihand 189">
                  <a:extLst>
                    <a:ext uri="{FF2B5EF4-FFF2-40B4-BE49-F238E27FC236}">
                      <a16:creationId xmlns:a16="http://schemas.microsoft.com/office/drawing/2014/main" id="{E185E8F5-0AB8-A282-D0D7-0E1F40D78594}"/>
                    </a:ext>
                  </a:extLst>
                </p:cNvPr>
                <p:cNvPicPr/>
                <p:nvPr/>
              </p:nvPicPr>
              <p:blipFill>
                <a:blip r:embed="rId149"/>
                <a:stretch>
                  <a:fillRect/>
                </a:stretch>
              </p:blipFill>
              <p:spPr>
                <a:xfrm>
                  <a:off x="7313007" y="1507844"/>
                  <a:ext cx="174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91" name="Freihand 190">
                  <a:extLst>
                    <a:ext uri="{FF2B5EF4-FFF2-40B4-BE49-F238E27FC236}">
                      <a16:creationId xmlns:a16="http://schemas.microsoft.com/office/drawing/2014/main" id="{B4982B07-3844-ABCE-6E94-8FC8115F533E}"/>
                    </a:ext>
                  </a:extLst>
                </p14:cNvPr>
                <p14:cNvContentPartPr/>
                <p14:nvPr/>
              </p14:nvContentPartPr>
              <p14:xfrm>
                <a:off x="7589847" y="1638164"/>
                <a:ext cx="31320" cy="70920"/>
              </p14:xfrm>
            </p:contentPart>
          </mc:Choice>
          <mc:Fallback>
            <p:pic>
              <p:nvPicPr>
                <p:cNvPr id="191" name="Freihand 190">
                  <a:extLst>
                    <a:ext uri="{FF2B5EF4-FFF2-40B4-BE49-F238E27FC236}">
                      <a16:creationId xmlns:a16="http://schemas.microsoft.com/office/drawing/2014/main" id="{B4982B07-3844-ABCE-6E94-8FC8115F533E}"/>
                    </a:ext>
                  </a:extLst>
                </p:cNvPr>
                <p:cNvPicPr/>
                <p:nvPr/>
              </p:nvPicPr>
              <p:blipFill>
                <a:blip r:embed="rId151"/>
                <a:stretch>
                  <a:fillRect/>
                </a:stretch>
              </p:blipFill>
              <p:spPr>
                <a:xfrm>
                  <a:off x="7585527" y="1633844"/>
                  <a:ext cx="39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93" name="Freihand 192">
                  <a:extLst>
                    <a:ext uri="{FF2B5EF4-FFF2-40B4-BE49-F238E27FC236}">
                      <a16:creationId xmlns:a16="http://schemas.microsoft.com/office/drawing/2014/main" id="{0D127520-6E37-DD73-09F1-39F5C5DB11D4}"/>
                    </a:ext>
                  </a:extLst>
                </p14:cNvPr>
                <p14:cNvContentPartPr/>
                <p14:nvPr/>
              </p14:nvContentPartPr>
              <p14:xfrm>
                <a:off x="7592727" y="1354484"/>
                <a:ext cx="230400" cy="257040"/>
              </p14:xfrm>
            </p:contentPart>
          </mc:Choice>
          <mc:Fallback>
            <p:pic>
              <p:nvPicPr>
                <p:cNvPr id="193" name="Freihand 192">
                  <a:extLst>
                    <a:ext uri="{FF2B5EF4-FFF2-40B4-BE49-F238E27FC236}">
                      <a16:creationId xmlns:a16="http://schemas.microsoft.com/office/drawing/2014/main" id="{0D127520-6E37-DD73-09F1-39F5C5DB11D4}"/>
                    </a:ext>
                  </a:extLst>
                </p:cNvPr>
                <p:cNvPicPr/>
                <p:nvPr/>
              </p:nvPicPr>
              <p:blipFill>
                <a:blip r:embed="rId153"/>
                <a:stretch>
                  <a:fillRect/>
                </a:stretch>
              </p:blipFill>
              <p:spPr>
                <a:xfrm>
                  <a:off x="7588407" y="1350164"/>
                  <a:ext cx="2390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94" name="Freihand 193">
                  <a:extLst>
                    <a:ext uri="{FF2B5EF4-FFF2-40B4-BE49-F238E27FC236}">
                      <a16:creationId xmlns:a16="http://schemas.microsoft.com/office/drawing/2014/main" id="{D79714CC-8C3A-8F84-ABD6-3D51B93364A6}"/>
                    </a:ext>
                  </a:extLst>
                </p14:cNvPr>
                <p14:cNvContentPartPr/>
                <p14:nvPr/>
              </p14:nvContentPartPr>
              <p14:xfrm>
                <a:off x="7817727" y="1207604"/>
                <a:ext cx="86400" cy="502560"/>
              </p14:xfrm>
            </p:contentPart>
          </mc:Choice>
          <mc:Fallback>
            <p:pic>
              <p:nvPicPr>
                <p:cNvPr id="194" name="Freihand 193">
                  <a:extLst>
                    <a:ext uri="{FF2B5EF4-FFF2-40B4-BE49-F238E27FC236}">
                      <a16:creationId xmlns:a16="http://schemas.microsoft.com/office/drawing/2014/main" id="{D79714CC-8C3A-8F84-ABD6-3D51B93364A6}"/>
                    </a:ext>
                  </a:extLst>
                </p:cNvPr>
                <p:cNvPicPr/>
                <p:nvPr/>
              </p:nvPicPr>
              <p:blipFill>
                <a:blip r:embed="rId155"/>
                <a:stretch>
                  <a:fillRect/>
                </a:stretch>
              </p:blipFill>
              <p:spPr>
                <a:xfrm>
                  <a:off x="7813407" y="1203284"/>
                  <a:ext cx="95040" cy="51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98" name="Freihand 197">
                <a:extLst>
                  <a:ext uri="{FF2B5EF4-FFF2-40B4-BE49-F238E27FC236}">
                    <a16:creationId xmlns:a16="http://schemas.microsoft.com/office/drawing/2014/main" id="{66C8C53A-2B4A-35AB-B421-924212FBCC65}"/>
                  </a:ext>
                </a:extLst>
              </p14:cNvPr>
              <p14:cNvContentPartPr/>
              <p14:nvPr/>
            </p14:nvContentPartPr>
            <p14:xfrm>
              <a:off x="2118927" y="3693764"/>
              <a:ext cx="34200" cy="56160"/>
            </p14:xfrm>
          </p:contentPart>
        </mc:Choice>
        <mc:Fallback>
          <p:pic>
            <p:nvPicPr>
              <p:cNvPr id="198" name="Freihand 197">
                <a:extLst>
                  <a:ext uri="{FF2B5EF4-FFF2-40B4-BE49-F238E27FC236}">
                    <a16:creationId xmlns:a16="http://schemas.microsoft.com/office/drawing/2014/main" id="{66C8C53A-2B4A-35AB-B421-924212FBCC65}"/>
                  </a:ext>
                </a:extLst>
              </p:cNvPr>
              <p:cNvPicPr/>
              <p:nvPr/>
            </p:nvPicPr>
            <p:blipFill>
              <a:blip r:embed="rId157"/>
              <a:stretch>
                <a:fillRect/>
              </a:stretch>
            </p:blipFill>
            <p:spPr>
              <a:xfrm>
                <a:off x="2114607" y="3689444"/>
                <a:ext cx="42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99" name="Freihand 198">
                <a:extLst>
                  <a:ext uri="{FF2B5EF4-FFF2-40B4-BE49-F238E27FC236}">
                    <a16:creationId xmlns:a16="http://schemas.microsoft.com/office/drawing/2014/main" id="{0A9C780A-F8CC-0D26-D8BA-D55F23B28F6E}"/>
                  </a:ext>
                </a:extLst>
              </p14:cNvPr>
              <p14:cNvContentPartPr/>
              <p14:nvPr/>
            </p14:nvContentPartPr>
            <p14:xfrm>
              <a:off x="2151327" y="3782324"/>
              <a:ext cx="39960" cy="21240"/>
            </p14:xfrm>
          </p:contentPart>
        </mc:Choice>
        <mc:Fallback>
          <p:pic>
            <p:nvPicPr>
              <p:cNvPr id="199" name="Freihand 198">
                <a:extLst>
                  <a:ext uri="{FF2B5EF4-FFF2-40B4-BE49-F238E27FC236}">
                    <a16:creationId xmlns:a16="http://schemas.microsoft.com/office/drawing/2014/main" id="{0A9C780A-F8CC-0D26-D8BA-D55F23B28F6E}"/>
                  </a:ext>
                </a:extLst>
              </p:cNvPr>
              <p:cNvPicPr/>
              <p:nvPr/>
            </p:nvPicPr>
            <p:blipFill>
              <a:blip r:embed="rId159"/>
              <a:stretch>
                <a:fillRect/>
              </a:stretch>
            </p:blipFill>
            <p:spPr>
              <a:xfrm>
                <a:off x="2147007" y="3778004"/>
                <a:ext cx="48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00" name="Freihand 199">
                <a:extLst>
                  <a:ext uri="{FF2B5EF4-FFF2-40B4-BE49-F238E27FC236}">
                    <a16:creationId xmlns:a16="http://schemas.microsoft.com/office/drawing/2014/main" id="{55EB0C99-142B-A5FE-8E7D-2884A53B37EB}"/>
                  </a:ext>
                </a:extLst>
              </p14:cNvPr>
              <p14:cNvContentPartPr/>
              <p14:nvPr/>
            </p14:nvContentPartPr>
            <p14:xfrm>
              <a:off x="4095327" y="3781964"/>
              <a:ext cx="53280" cy="29880"/>
            </p14:xfrm>
          </p:contentPart>
        </mc:Choice>
        <mc:Fallback>
          <p:pic>
            <p:nvPicPr>
              <p:cNvPr id="200" name="Freihand 199">
                <a:extLst>
                  <a:ext uri="{FF2B5EF4-FFF2-40B4-BE49-F238E27FC236}">
                    <a16:creationId xmlns:a16="http://schemas.microsoft.com/office/drawing/2014/main" id="{55EB0C99-142B-A5FE-8E7D-2884A53B37EB}"/>
                  </a:ext>
                </a:extLst>
              </p:cNvPr>
              <p:cNvPicPr/>
              <p:nvPr/>
            </p:nvPicPr>
            <p:blipFill>
              <a:blip r:embed="rId161"/>
              <a:stretch>
                <a:fillRect/>
              </a:stretch>
            </p:blipFill>
            <p:spPr>
              <a:xfrm>
                <a:off x="4091007" y="3777644"/>
                <a:ext cx="61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01" name="Freihand 200">
                <a:extLst>
                  <a:ext uri="{FF2B5EF4-FFF2-40B4-BE49-F238E27FC236}">
                    <a16:creationId xmlns:a16="http://schemas.microsoft.com/office/drawing/2014/main" id="{F5DBA40B-B3F8-B59B-6E06-0751AE25C98A}"/>
                  </a:ext>
                </a:extLst>
              </p14:cNvPr>
              <p14:cNvContentPartPr/>
              <p14:nvPr/>
            </p14:nvContentPartPr>
            <p14:xfrm>
              <a:off x="4173087" y="3016244"/>
              <a:ext cx="14760" cy="4320"/>
            </p14:xfrm>
          </p:contentPart>
        </mc:Choice>
        <mc:Fallback>
          <p:pic>
            <p:nvPicPr>
              <p:cNvPr id="201" name="Freihand 200">
                <a:extLst>
                  <a:ext uri="{FF2B5EF4-FFF2-40B4-BE49-F238E27FC236}">
                    <a16:creationId xmlns:a16="http://schemas.microsoft.com/office/drawing/2014/main" id="{F5DBA40B-B3F8-B59B-6E06-0751AE25C98A}"/>
                  </a:ext>
                </a:extLst>
              </p:cNvPr>
              <p:cNvPicPr/>
              <p:nvPr/>
            </p:nvPicPr>
            <p:blipFill>
              <a:blip r:embed="rId163"/>
              <a:stretch>
                <a:fillRect/>
              </a:stretch>
            </p:blipFill>
            <p:spPr>
              <a:xfrm>
                <a:off x="4168767" y="3011924"/>
                <a:ext cx="23400" cy="12960"/>
              </a:xfrm>
              <a:prstGeom prst="rect">
                <a:avLst/>
              </a:prstGeom>
            </p:spPr>
          </p:pic>
        </mc:Fallback>
      </mc:AlternateContent>
      <p:grpSp>
        <p:nvGrpSpPr>
          <p:cNvPr id="216" name="Gruppieren 215">
            <a:extLst>
              <a:ext uri="{FF2B5EF4-FFF2-40B4-BE49-F238E27FC236}">
                <a16:creationId xmlns:a16="http://schemas.microsoft.com/office/drawing/2014/main" id="{37DC858A-3483-AA8A-1989-DB717CC1C12E}"/>
              </a:ext>
            </a:extLst>
          </p:cNvPr>
          <p:cNvGrpSpPr/>
          <p:nvPr/>
        </p:nvGrpSpPr>
        <p:grpSpPr>
          <a:xfrm>
            <a:off x="2147727" y="3643724"/>
            <a:ext cx="25200" cy="41400"/>
            <a:chOff x="2147727" y="3643724"/>
            <a:chExt cx="25200" cy="41400"/>
          </a:xfrm>
        </p:grpSpPr>
        <mc:AlternateContent xmlns:mc="http://schemas.openxmlformats.org/markup-compatibility/2006">
          <mc:Choice xmlns:p14="http://schemas.microsoft.com/office/powerpoint/2010/main" Requires="p14">
            <p:contentPart p14:bwMode="auto" r:id="rId164">
              <p14:nvContentPartPr>
                <p14:cNvPr id="213" name="Freihand 212">
                  <a:extLst>
                    <a:ext uri="{FF2B5EF4-FFF2-40B4-BE49-F238E27FC236}">
                      <a16:creationId xmlns:a16="http://schemas.microsoft.com/office/drawing/2014/main" id="{A5580367-21E2-31E7-A519-D35A75FBAD70}"/>
                    </a:ext>
                  </a:extLst>
                </p14:cNvPr>
                <p14:cNvContentPartPr/>
                <p14:nvPr/>
              </p14:nvContentPartPr>
              <p14:xfrm>
                <a:off x="2147727" y="3676124"/>
                <a:ext cx="6480" cy="9000"/>
              </p14:xfrm>
            </p:contentPart>
          </mc:Choice>
          <mc:Fallback>
            <p:pic>
              <p:nvPicPr>
                <p:cNvPr id="213" name="Freihand 212">
                  <a:extLst>
                    <a:ext uri="{FF2B5EF4-FFF2-40B4-BE49-F238E27FC236}">
                      <a16:creationId xmlns:a16="http://schemas.microsoft.com/office/drawing/2014/main" id="{A5580367-21E2-31E7-A519-D35A75FBAD70}"/>
                    </a:ext>
                  </a:extLst>
                </p:cNvPr>
                <p:cNvPicPr/>
                <p:nvPr/>
              </p:nvPicPr>
              <p:blipFill>
                <a:blip r:embed="rId165"/>
                <a:stretch>
                  <a:fillRect/>
                </a:stretch>
              </p:blipFill>
              <p:spPr>
                <a:xfrm>
                  <a:off x="2143407" y="3671804"/>
                  <a:ext cx="15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4" name="Freihand 213">
                  <a:extLst>
                    <a:ext uri="{FF2B5EF4-FFF2-40B4-BE49-F238E27FC236}">
                      <a16:creationId xmlns:a16="http://schemas.microsoft.com/office/drawing/2014/main" id="{FB7FC9EA-9FCF-741A-427A-C15F26E39F29}"/>
                    </a:ext>
                  </a:extLst>
                </p14:cNvPr>
                <p14:cNvContentPartPr/>
                <p14:nvPr/>
              </p14:nvContentPartPr>
              <p14:xfrm>
                <a:off x="2161047" y="3643724"/>
                <a:ext cx="11880" cy="30960"/>
              </p14:xfrm>
            </p:contentPart>
          </mc:Choice>
          <mc:Fallback>
            <p:pic>
              <p:nvPicPr>
                <p:cNvPr id="214" name="Freihand 213">
                  <a:extLst>
                    <a:ext uri="{FF2B5EF4-FFF2-40B4-BE49-F238E27FC236}">
                      <a16:creationId xmlns:a16="http://schemas.microsoft.com/office/drawing/2014/main" id="{FB7FC9EA-9FCF-741A-427A-C15F26E39F29}"/>
                    </a:ext>
                  </a:extLst>
                </p:cNvPr>
                <p:cNvPicPr/>
                <p:nvPr/>
              </p:nvPicPr>
              <p:blipFill>
                <a:blip r:embed="rId167"/>
                <a:stretch>
                  <a:fillRect/>
                </a:stretch>
              </p:blipFill>
              <p:spPr>
                <a:xfrm>
                  <a:off x="2156727" y="3639404"/>
                  <a:ext cx="20520" cy="39600"/>
                </a:xfrm>
                <a:prstGeom prst="rect">
                  <a:avLst/>
                </a:prstGeom>
              </p:spPr>
            </p:pic>
          </mc:Fallback>
        </mc:AlternateContent>
      </p:grpSp>
      <p:grpSp>
        <p:nvGrpSpPr>
          <p:cNvPr id="222" name="Gruppieren 221">
            <a:extLst>
              <a:ext uri="{FF2B5EF4-FFF2-40B4-BE49-F238E27FC236}">
                <a16:creationId xmlns:a16="http://schemas.microsoft.com/office/drawing/2014/main" id="{AF2D8AB3-10D3-EA59-1A72-CD54A61CCB06}"/>
              </a:ext>
            </a:extLst>
          </p:cNvPr>
          <p:cNvGrpSpPr/>
          <p:nvPr/>
        </p:nvGrpSpPr>
        <p:grpSpPr>
          <a:xfrm>
            <a:off x="2143047" y="2992844"/>
            <a:ext cx="16920" cy="108360"/>
            <a:chOff x="2143047" y="2992844"/>
            <a:chExt cx="16920" cy="108360"/>
          </a:xfrm>
        </p:grpSpPr>
        <mc:AlternateContent xmlns:mc="http://schemas.openxmlformats.org/markup-compatibility/2006">
          <mc:Choice xmlns:p14="http://schemas.microsoft.com/office/powerpoint/2010/main" Requires="p14">
            <p:contentPart p14:bwMode="auto" r:id="rId168">
              <p14:nvContentPartPr>
                <p14:cNvPr id="215" name="Freihand 214">
                  <a:extLst>
                    <a:ext uri="{FF2B5EF4-FFF2-40B4-BE49-F238E27FC236}">
                      <a16:creationId xmlns:a16="http://schemas.microsoft.com/office/drawing/2014/main" id="{CAA69644-EC57-25FE-C992-C8543136C346}"/>
                    </a:ext>
                  </a:extLst>
                </p14:cNvPr>
                <p14:cNvContentPartPr/>
                <p14:nvPr/>
              </p14:nvContentPartPr>
              <p14:xfrm>
                <a:off x="2143047" y="3020564"/>
                <a:ext cx="16560" cy="33120"/>
              </p14:xfrm>
            </p:contentPart>
          </mc:Choice>
          <mc:Fallback>
            <p:pic>
              <p:nvPicPr>
                <p:cNvPr id="215" name="Freihand 214">
                  <a:extLst>
                    <a:ext uri="{FF2B5EF4-FFF2-40B4-BE49-F238E27FC236}">
                      <a16:creationId xmlns:a16="http://schemas.microsoft.com/office/drawing/2014/main" id="{CAA69644-EC57-25FE-C992-C8543136C346}"/>
                    </a:ext>
                  </a:extLst>
                </p:cNvPr>
                <p:cNvPicPr/>
                <p:nvPr/>
              </p:nvPicPr>
              <p:blipFill>
                <a:blip r:embed="rId169"/>
                <a:stretch>
                  <a:fillRect/>
                </a:stretch>
              </p:blipFill>
              <p:spPr>
                <a:xfrm>
                  <a:off x="2138727" y="3016244"/>
                  <a:ext cx="25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7" name="Freihand 216">
                  <a:extLst>
                    <a:ext uri="{FF2B5EF4-FFF2-40B4-BE49-F238E27FC236}">
                      <a16:creationId xmlns:a16="http://schemas.microsoft.com/office/drawing/2014/main" id="{B1FAEBA2-2ABF-7FFB-75AA-3B42FF7BC189}"/>
                    </a:ext>
                  </a:extLst>
                </p14:cNvPr>
                <p14:cNvContentPartPr/>
                <p14:nvPr/>
              </p14:nvContentPartPr>
              <p14:xfrm>
                <a:off x="2157447" y="2992844"/>
                <a:ext cx="2520" cy="108360"/>
              </p14:xfrm>
            </p:contentPart>
          </mc:Choice>
          <mc:Fallback>
            <p:pic>
              <p:nvPicPr>
                <p:cNvPr id="217" name="Freihand 216">
                  <a:extLst>
                    <a:ext uri="{FF2B5EF4-FFF2-40B4-BE49-F238E27FC236}">
                      <a16:creationId xmlns:a16="http://schemas.microsoft.com/office/drawing/2014/main" id="{B1FAEBA2-2ABF-7FFB-75AA-3B42FF7BC189}"/>
                    </a:ext>
                  </a:extLst>
                </p:cNvPr>
                <p:cNvPicPr/>
                <p:nvPr/>
              </p:nvPicPr>
              <p:blipFill>
                <a:blip r:embed="rId171"/>
                <a:stretch>
                  <a:fillRect/>
                </a:stretch>
              </p:blipFill>
              <p:spPr>
                <a:xfrm>
                  <a:off x="2153127" y="2988524"/>
                  <a:ext cx="11160" cy="117000"/>
                </a:xfrm>
                <a:prstGeom prst="rect">
                  <a:avLst/>
                </a:prstGeom>
              </p:spPr>
            </p:pic>
          </mc:Fallback>
        </mc:AlternateContent>
      </p:grpSp>
      <p:grpSp>
        <p:nvGrpSpPr>
          <p:cNvPr id="234" name="Gruppieren 233">
            <a:extLst>
              <a:ext uri="{FF2B5EF4-FFF2-40B4-BE49-F238E27FC236}">
                <a16:creationId xmlns:a16="http://schemas.microsoft.com/office/drawing/2014/main" id="{EA9DC730-5FDA-90D7-96F0-EF7A352DF976}"/>
              </a:ext>
            </a:extLst>
          </p:cNvPr>
          <p:cNvGrpSpPr/>
          <p:nvPr/>
        </p:nvGrpSpPr>
        <p:grpSpPr>
          <a:xfrm>
            <a:off x="1027407" y="1168364"/>
            <a:ext cx="3179160" cy="1615320"/>
            <a:chOff x="1027407" y="1168364"/>
            <a:chExt cx="3179160" cy="1615320"/>
          </a:xfrm>
        </p:grpSpPr>
        <mc:AlternateContent xmlns:mc="http://schemas.openxmlformats.org/markup-compatibility/2006">
          <mc:Choice xmlns:p14="http://schemas.microsoft.com/office/powerpoint/2010/main" Requires="p14">
            <p:contentPart p14:bwMode="auto" r:id="rId172">
              <p14:nvContentPartPr>
                <p14:cNvPr id="202" name="Freihand 201">
                  <a:extLst>
                    <a:ext uri="{FF2B5EF4-FFF2-40B4-BE49-F238E27FC236}">
                      <a16:creationId xmlns:a16="http://schemas.microsoft.com/office/drawing/2014/main" id="{78D95523-D17C-5CFF-F0D7-5C97ACB47700}"/>
                    </a:ext>
                  </a:extLst>
                </p14:cNvPr>
                <p14:cNvContentPartPr/>
                <p14:nvPr/>
              </p14:nvContentPartPr>
              <p14:xfrm>
                <a:off x="4159047" y="1319564"/>
                <a:ext cx="47520" cy="49320"/>
              </p14:xfrm>
            </p:contentPart>
          </mc:Choice>
          <mc:Fallback>
            <p:pic>
              <p:nvPicPr>
                <p:cNvPr id="202" name="Freihand 201">
                  <a:extLst>
                    <a:ext uri="{FF2B5EF4-FFF2-40B4-BE49-F238E27FC236}">
                      <a16:creationId xmlns:a16="http://schemas.microsoft.com/office/drawing/2014/main" id="{78D95523-D17C-5CFF-F0D7-5C97ACB47700}"/>
                    </a:ext>
                  </a:extLst>
                </p:cNvPr>
                <p:cNvPicPr/>
                <p:nvPr/>
              </p:nvPicPr>
              <p:blipFill>
                <a:blip r:embed="rId173"/>
                <a:stretch>
                  <a:fillRect/>
                </a:stretch>
              </p:blipFill>
              <p:spPr>
                <a:xfrm>
                  <a:off x="4154727" y="1315244"/>
                  <a:ext cx="56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03" name="Freihand 202">
                  <a:extLst>
                    <a:ext uri="{FF2B5EF4-FFF2-40B4-BE49-F238E27FC236}">
                      <a16:creationId xmlns:a16="http://schemas.microsoft.com/office/drawing/2014/main" id="{6D04E493-7446-793F-BF27-CB849C695A93}"/>
                    </a:ext>
                  </a:extLst>
                </p14:cNvPr>
                <p14:cNvContentPartPr/>
                <p14:nvPr/>
              </p14:nvContentPartPr>
              <p14:xfrm>
                <a:off x="4130967" y="1583804"/>
                <a:ext cx="42840" cy="86760"/>
              </p14:xfrm>
            </p:contentPart>
          </mc:Choice>
          <mc:Fallback>
            <p:pic>
              <p:nvPicPr>
                <p:cNvPr id="203" name="Freihand 202">
                  <a:extLst>
                    <a:ext uri="{FF2B5EF4-FFF2-40B4-BE49-F238E27FC236}">
                      <a16:creationId xmlns:a16="http://schemas.microsoft.com/office/drawing/2014/main" id="{6D04E493-7446-793F-BF27-CB849C695A93}"/>
                    </a:ext>
                  </a:extLst>
                </p:cNvPr>
                <p:cNvPicPr/>
                <p:nvPr/>
              </p:nvPicPr>
              <p:blipFill>
                <a:blip r:embed="rId175"/>
                <a:stretch>
                  <a:fillRect/>
                </a:stretch>
              </p:blipFill>
              <p:spPr>
                <a:xfrm>
                  <a:off x="4126647" y="1579484"/>
                  <a:ext cx="51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8" name="Freihand 217">
                  <a:extLst>
                    <a:ext uri="{FF2B5EF4-FFF2-40B4-BE49-F238E27FC236}">
                      <a16:creationId xmlns:a16="http://schemas.microsoft.com/office/drawing/2014/main" id="{6819DEBD-DF96-8821-FA22-AA630D535D21}"/>
                    </a:ext>
                  </a:extLst>
                </p14:cNvPr>
                <p14:cNvContentPartPr/>
                <p14:nvPr/>
              </p14:nvContentPartPr>
              <p14:xfrm>
                <a:off x="2165727" y="2169884"/>
                <a:ext cx="10080" cy="613800"/>
              </p14:xfrm>
            </p:contentPart>
          </mc:Choice>
          <mc:Fallback>
            <p:pic>
              <p:nvPicPr>
                <p:cNvPr id="218" name="Freihand 217">
                  <a:extLst>
                    <a:ext uri="{FF2B5EF4-FFF2-40B4-BE49-F238E27FC236}">
                      <a16:creationId xmlns:a16="http://schemas.microsoft.com/office/drawing/2014/main" id="{6819DEBD-DF96-8821-FA22-AA630D535D21}"/>
                    </a:ext>
                  </a:extLst>
                </p:cNvPr>
                <p:cNvPicPr/>
                <p:nvPr/>
              </p:nvPicPr>
              <p:blipFill>
                <a:blip r:embed="rId177"/>
                <a:stretch>
                  <a:fillRect/>
                </a:stretch>
              </p:blipFill>
              <p:spPr>
                <a:xfrm>
                  <a:off x="2161407" y="2165564"/>
                  <a:ext cx="1872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04" name="Freihand 203">
                  <a:extLst>
                    <a:ext uri="{FF2B5EF4-FFF2-40B4-BE49-F238E27FC236}">
                      <a16:creationId xmlns:a16="http://schemas.microsoft.com/office/drawing/2014/main" id="{0E8D9DAF-DA91-4B42-CCBE-84867C5CF484}"/>
                    </a:ext>
                  </a:extLst>
                </p14:cNvPr>
                <p14:cNvContentPartPr/>
                <p14:nvPr/>
              </p14:nvContentPartPr>
              <p14:xfrm>
                <a:off x="3882567" y="1607204"/>
                <a:ext cx="286200" cy="32400"/>
              </p14:xfrm>
            </p:contentPart>
          </mc:Choice>
          <mc:Fallback>
            <p:pic>
              <p:nvPicPr>
                <p:cNvPr id="204" name="Freihand 203">
                  <a:extLst>
                    <a:ext uri="{FF2B5EF4-FFF2-40B4-BE49-F238E27FC236}">
                      <a16:creationId xmlns:a16="http://schemas.microsoft.com/office/drawing/2014/main" id="{0E8D9DAF-DA91-4B42-CCBE-84867C5CF484}"/>
                    </a:ext>
                  </a:extLst>
                </p:cNvPr>
                <p:cNvPicPr/>
                <p:nvPr/>
              </p:nvPicPr>
              <p:blipFill>
                <a:blip r:embed="rId179"/>
                <a:stretch>
                  <a:fillRect/>
                </a:stretch>
              </p:blipFill>
              <p:spPr>
                <a:xfrm>
                  <a:off x="3878247" y="1602884"/>
                  <a:ext cx="294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05" name="Freihand 204">
                  <a:extLst>
                    <a:ext uri="{FF2B5EF4-FFF2-40B4-BE49-F238E27FC236}">
                      <a16:creationId xmlns:a16="http://schemas.microsoft.com/office/drawing/2014/main" id="{A2FA557B-392B-41ED-9C78-2126DE8632E1}"/>
                    </a:ext>
                  </a:extLst>
                </p14:cNvPr>
                <p14:cNvContentPartPr/>
                <p14:nvPr/>
              </p14:nvContentPartPr>
              <p14:xfrm>
                <a:off x="3814167" y="1618364"/>
                <a:ext cx="44640" cy="2520"/>
              </p14:xfrm>
            </p:contentPart>
          </mc:Choice>
          <mc:Fallback>
            <p:pic>
              <p:nvPicPr>
                <p:cNvPr id="205" name="Freihand 204">
                  <a:extLst>
                    <a:ext uri="{FF2B5EF4-FFF2-40B4-BE49-F238E27FC236}">
                      <a16:creationId xmlns:a16="http://schemas.microsoft.com/office/drawing/2014/main" id="{A2FA557B-392B-41ED-9C78-2126DE8632E1}"/>
                    </a:ext>
                  </a:extLst>
                </p:cNvPr>
                <p:cNvPicPr/>
                <p:nvPr/>
              </p:nvPicPr>
              <p:blipFill>
                <a:blip r:embed="rId181"/>
                <a:stretch>
                  <a:fillRect/>
                </a:stretch>
              </p:blipFill>
              <p:spPr>
                <a:xfrm>
                  <a:off x="3809847" y="1614044"/>
                  <a:ext cx="532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06" name="Freihand 205">
                  <a:extLst>
                    <a:ext uri="{FF2B5EF4-FFF2-40B4-BE49-F238E27FC236}">
                      <a16:creationId xmlns:a16="http://schemas.microsoft.com/office/drawing/2014/main" id="{B8F32FD5-BB47-8D02-6995-9DA1A1AEB043}"/>
                    </a:ext>
                  </a:extLst>
                </p14:cNvPr>
                <p14:cNvContentPartPr/>
                <p14:nvPr/>
              </p14:nvContentPartPr>
              <p14:xfrm>
                <a:off x="3461727" y="1635284"/>
                <a:ext cx="276840" cy="25200"/>
              </p14:xfrm>
            </p:contentPart>
          </mc:Choice>
          <mc:Fallback>
            <p:pic>
              <p:nvPicPr>
                <p:cNvPr id="206" name="Freihand 205">
                  <a:extLst>
                    <a:ext uri="{FF2B5EF4-FFF2-40B4-BE49-F238E27FC236}">
                      <a16:creationId xmlns:a16="http://schemas.microsoft.com/office/drawing/2014/main" id="{B8F32FD5-BB47-8D02-6995-9DA1A1AEB043}"/>
                    </a:ext>
                  </a:extLst>
                </p:cNvPr>
                <p:cNvPicPr/>
                <p:nvPr/>
              </p:nvPicPr>
              <p:blipFill>
                <a:blip r:embed="rId183"/>
                <a:stretch>
                  <a:fillRect/>
                </a:stretch>
              </p:blipFill>
              <p:spPr>
                <a:xfrm>
                  <a:off x="3457407" y="1630964"/>
                  <a:ext cx="285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07" name="Freihand 206">
                  <a:extLst>
                    <a:ext uri="{FF2B5EF4-FFF2-40B4-BE49-F238E27FC236}">
                      <a16:creationId xmlns:a16="http://schemas.microsoft.com/office/drawing/2014/main" id="{B8209DEE-20FA-B1F2-B7A5-AA0D3F7E3A79}"/>
                    </a:ext>
                  </a:extLst>
                </p14:cNvPr>
                <p14:cNvContentPartPr/>
                <p14:nvPr/>
              </p14:nvContentPartPr>
              <p14:xfrm>
                <a:off x="2996967" y="1682804"/>
                <a:ext cx="345600" cy="40320"/>
              </p14:xfrm>
            </p:contentPart>
          </mc:Choice>
          <mc:Fallback>
            <p:pic>
              <p:nvPicPr>
                <p:cNvPr id="207" name="Freihand 206">
                  <a:extLst>
                    <a:ext uri="{FF2B5EF4-FFF2-40B4-BE49-F238E27FC236}">
                      <a16:creationId xmlns:a16="http://schemas.microsoft.com/office/drawing/2014/main" id="{B8209DEE-20FA-B1F2-B7A5-AA0D3F7E3A79}"/>
                    </a:ext>
                  </a:extLst>
                </p:cNvPr>
                <p:cNvPicPr/>
                <p:nvPr/>
              </p:nvPicPr>
              <p:blipFill>
                <a:blip r:embed="rId185"/>
                <a:stretch>
                  <a:fillRect/>
                </a:stretch>
              </p:blipFill>
              <p:spPr>
                <a:xfrm>
                  <a:off x="2992647" y="1678484"/>
                  <a:ext cx="354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09" name="Freihand 208">
                  <a:extLst>
                    <a:ext uri="{FF2B5EF4-FFF2-40B4-BE49-F238E27FC236}">
                      <a16:creationId xmlns:a16="http://schemas.microsoft.com/office/drawing/2014/main" id="{1226D5F8-C16C-B8D9-1040-1A3CA98693FB}"/>
                    </a:ext>
                  </a:extLst>
                </p14:cNvPr>
                <p14:cNvContentPartPr/>
                <p14:nvPr/>
              </p14:nvContentPartPr>
              <p14:xfrm>
                <a:off x="2632287" y="1706564"/>
                <a:ext cx="90000" cy="261000"/>
              </p14:xfrm>
            </p:contentPart>
          </mc:Choice>
          <mc:Fallback>
            <p:pic>
              <p:nvPicPr>
                <p:cNvPr id="209" name="Freihand 208">
                  <a:extLst>
                    <a:ext uri="{FF2B5EF4-FFF2-40B4-BE49-F238E27FC236}">
                      <a16:creationId xmlns:a16="http://schemas.microsoft.com/office/drawing/2014/main" id="{1226D5F8-C16C-B8D9-1040-1A3CA98693FB}"/>
                    </a:ext>
                  </a:extLst>
                </p:cNvPr>
                <p:cNvPicPr/>
                <p:nvPr/>
              </p:nvPicPr>
              <p:blipFill>
                <a:blip r:embed="rId187"/>
                <a:stretch>
                  <a:fillRect/>
                </a:stretch>
              </p:blipFill>
              <p:spPr>
                <a:xfrm>
                  <a:off x="2627967" y="1702244"/>
                  <a:ext cx="986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0" name="Freihand 209">
                  <a:extLst>
                    <a:ext uri="{FF2B5EF4-FFF2-40B4-BE49-F238E27FC236}">
                      <a16:creationId xmlns:a16="http://schemas.microsoft.com/office/drawing/2014/main" id="{935D4CAD-B0C9-B0BA-04E1-D3E6B0DBE1ED}"/>
                    </a:ext>
                  </a:extLst>
                </p14:cNvPr>
                <p14:cNvContentPartPr/>
                <p14:nvPr/>
              </p14:nvContentPartPr>
              <p14:xfrm>
                <a:off x="2748207" y="1649324"/>
                <a:ext cx="106920" cy="150480"/>
              </p14:xfrm>
            </p:contentPart>
          </mc:Choice>
          <mc:Fallback>
            <p:pic>
              <p:nvPicPr>
                <p:cNvPr id="210" name="Freihand 209">
                  <a:extLst>
                    <a:ext uri="{FF2B5EF4-FFF2-40B4-BE49-F238E27FC236}">
                      <a16:creationId xmlns:a16="http://schemas.microsoft.com/office/drawing/2014/main" id="{935D4CAD-B0C9-B0BA-04E1-D3E6B0DBE1ED}"/>
                    </a:ext>
                  </a:extLst>
                </p:cNvPr>
                <p:cNvPicPr/>
                <p:nvPr/>
              </p:nvPicPr>
              <p:blipFill>
                <a:blip r:embed="rId189"/>
                <a:stretch>
                  <a:fillRect/>
                </a:stretch>
              </p:blipFill>
              <p:spPr>
                <a:xfrm>
                  <a:off x="2743887" y="1645004"/>
                  <a:ext cx="115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1" name="Freihand 210">
                  <a:extLst>
                    <a:ext uri="{FF2B5EF4-FFF2-40B4-BE49-F238E27FC236}">
                      <a16:creationId xmlns:a16="http://schemas.microsoft.com/office/drawing/2014/main" id="{032540C7-3C20-673A-07AA-7CFED73CDF38}"/>
                    </a:ext>
                  </a:extLst>
                </p14:cNvPr>
                <p14:cNvContentPartPr/>
                <p14:nvPr/>
              </p14:nvContentPartPr>
              <p14:xfrm>
                <a:off x="2877447" y="1620884"/>
                <a:ext cx="6120" cy="70560"/>
              </p14:xfrm>
            </p:contentPart>
          </mc:Choice>
          <mc:Fallback>
            <p:pic>
              <p:nvPicPr>
                <p:cNvPr id="211" name="Freihand 210">
                  <a:extLst>
                    <a:ext uri="{FF2B5EF4-FFF2-40B4-BE49-F238E27FC236}">
                      <a16:creationId xmlns:a16="http://schemas.microsoft.com/office/drawing/2014/main" id="{032540C7-3C20-673A-07AA-7CFED73CDF38}"/>
                    </a:ext>
                  </a:extLst>
                </p:cNvPr>
                <p:cNvPicPr/>
                <p:nvPr/>
              </p:nvPicPr>
              <p:blipFill>
                <a:blip r:embed="rId191"/>
                <a:stretch>
                  <a:fillRect/>
                </a:stretch>
              </p:blipFill>
              <p:spPr>
                <a:xfrm>
                  <a:off x="2873127" y="1616564"/>
                  <a:ext cx="14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9" name="Freihand 218">
                  <a:extLst>
                    <a:ext uri="{FF2B5EF4-FFF2-40B4-BE49-F238E27FC236}">
                      <a16:creationId xmlns:a16="http://schemas.microsoft.com/office/drawing/2014/main" id="{D5DEF1BE-D802-B174-38B2-AFE02E111DD7}"/>
                    </a:ext>
                  </a:extLst>
                </p14:cNvPr>
                <p14:cNvContentPartPr/>
                <p14:nvPr/>
              </p14:nvContentPartPr>
              <p14:xfrm>
                <a:off x="2176167" y="1903844"/>
                <a:ext cx="2880" cy="102960"/>
              </p14:xfrm>
            </p:contentPart>
          </mc:Choice>
          <mc:Fallback>
            <p:pic>
              <p:nvPicPr>
                <p:cNvPr id="219" name="Freihand 218">
                  <a:extLst>
                    <a:ext uri="{FF2B5EF4-FFF2-40B4-BE49-F238E27FC236}">
                      <a16:creationId xmlns:a16="http://schemas.microsoft.com/office/drawing/2014/main" id="{D5DEF1BE-D802-B174-38B2-AFE02E111DD7}"/>
                    </a:ext>
                  </a:extLst>
                </p:cNvPr>
                <p:cNvPicPr/>
                <p:nvPr/>
              </p:nvPicPr>
              <p:blipFill>
                <a:blip r:embed="rId193"/>
                <a:stretch>
                  <a:fillRect/>
                </a:stretch>
              </p:blipFill>
              <p:spPr>
                <a:xfrm>
                  <a:off x="2171847" y="1899524"/>
                  <a:ext cx="11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20" name="Freihand 219">
                  <a:extLst>
                    <a:ext uri="{FF2B5EF4-FFF2-40B4-BE49-F238E27FC236}">
                      <a16:creationId xmlns:a16="http://schemas.microsoft.com/office/drawing/2014/main" id="{30040910-8658-9018-75B3-02A77AE76C54}"/>
                    </a:ext>
                  </a:extLst>
                </p14:cNvPr>
                <p14:cNvContentPartPr/>
                <p14:nvPr/>
              </p14:nvContentPartPr>
              <p14:xfrm>
                <a:off x="2165727" y="1668404"/>
                <a:ext cx="14760" cy="176760"/>
              </p14:xfrm>
            </p:contentPart>
          </mc:Choice>
          <mc:Fallback>
            <p:pic>
              <p:nvPicPr>
                <p:cNvPr id="220" name="Freihand 219">
                  <a:extLst>
                    <a:ext uri="{FF2B5EF4-FFF2-40B4-BE49-F238E27FC236}">
                      <a16:creationId xmlns:a16="http://schemas.microsoft.com/office/drawing/2014/main" id="{30040910-8658-9018-75B3-02A77AE76C54}"/>
                    </a:ext>
                  </a:extLst>
                </p:cNvPr>
                <p:cNvPicPr/>
                <p:nvPr/>
              </p:nvPicPr>
              <p:blipFill>
                <a:blip r:embed="rId195"/>
                <a:stretch>
                  <a:fillRect/>
                </a:stretch>
              </p:blipFill>
              <p:spPr>
                <a:xfrm>
                  <a:off x="2161407" y="1664084"/>
                  <a:ext cx="23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23" name="Freihand 222">
                  <a:extLst>
                    <a:ext uri="{FF2B5EF4-FFF2-40B4-BE49-F238E27FC236}">
                      <a16:creationId xmlns:a16="http://schemas.microsoft.com/office/drawing/2014/main" id="{EA2AAB5C-8A45-52A9-47F3-FD4422B8FFE7}"/>
                    </a:ext>
                  </a:extLst>
                </p14:cNvPr>
                <p14:cNvContentPartPr/>
                <p14:nvPr/>
              </p14:nvContentPartPr>
              <p14:xfrm>
                <a:off x="2874207" y="1660844"/>
                <a:ext cx="77400" cy="9000"/>
              </p14:xfrm>
            </p:contentPart>
          </mc:Choice>
          <mc:Fallback>
            <p:pic>
              <p:nvPicPr>
                <p:cNvPr id="223" name="Freihand 222">
                  <a:extLst>
                    <a:ext uri="{FF2B5EF4-FFF2-40B4-BE49-F238E27FC236}">
                      <a16:creationId xmlns:a16="http://schemas.microsoft.com/office/drawing/2014/main" id="{EA2AAB5C-8A45-52A9-47F3-FD4422B8FFE7}"/>
                    </a:ext>
                  </a:extLst>
                </p:cNvPr>
                <p:cNvPicPr/>
                <p:nvPr/>
              </p:nvPicPr>
              <p:blipFill>
                <a:blip r:embed="rId197"/>
                <a:stretch>
                  <a:fillRect/>
                </a:stretch>
              </p:blipFill>
              <p:spPr>
                <a:xfrm>
                  <a:off x="2869887" y="1656524"/>
                  <a:ext cx="86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24" name="Freihand 223">
                  <a:extLst>
                    <a:ext uri="{FF2B5EF4-FFF2-40B4-BE49-F238E27FC236}">
                      <a16:creationId xmlns:a16="http://schemas.microsoft.com/office/drawing/2014/main" id="{99675EE1-2076-9D93-CE9B-D4630D6D28E9}"/>
                    </a:ext>
                  </a:extLst>
                </p14:cNvPr>
                <p14:cNvContentPartPr/>
                <p14:nvPr/>
              </p14:nvContentPartPr>
              <p14:xfrm>
                <a:off x="2516727" y="1611884"/>
                <a:ext cx="212400" cy="39960"/>
              </p14:xfrm>
            </p:contentPart>
          </mc:Choice>
          <mc:Fallback>
            <p:pic>
              <p:nvPicPr>
                <p:cNvPr id="224" name="Freihand 223">
                  <a:extLst>
                    <a:ext uri="{FF2B5EF4-FFF2-40B4-BE49-F238E27FC236}">
                      <a16:creationId xmlns:a16="http://schemas.microsoft.com/office/drawing/2014/main" id="{99675EE1-2076-9D93-CE9B-D4630D6D28E9}"/>
                    </a:ext>
                  </a:extLst>
                </p:cNvPr>
                <p:cNvPicPr/>
                <p:nvPr/>
              </p:nvPicPr>
              <p:blipFill>
                <a:blip r:embed="rId199"/>
                <a:stretch>
                  <a:fillRect/>
                </a:stretch>
              </p:blipFill>
              <p:spPr>
                <a:xfrm>
                  <a:off x="2512407" y="1607564"/>
                  <a:ext cx="221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25" name="Freihand 224">
                  <a:extLst>
                    <a:ext uri="{FF2B5EF4-FFF2-40B4-BE49-F238E27FC236}">
                      <a16:creationId xmlns:a16="http://schemas.microsoft.com/office/drawing/2014/main" id="{C134C6BC-E840-35FC-491F-3FA2EC74662D}"/>
                    </a:ext>
                  </a:extLst>
                </p14:cNvPr>
                <p14:cNvContentPartPr/>
                <p14:nvPr/>
              </p14:nvContentPartPr>
              <p14:xfrm>
                <a:off x="2178687" y="1608644"/>
                <a:ext cx="243000" cy="26640"/>
              </p14:xfrm>
            </p:contentPart>
          </mc:Choice>
          <mc:Fallback>
            <p:pic>
              <p:nvPicPr>
                <p:cNvPr id="225" name="Freihand 224">
                  <a:extLst>
                    <a:ext uri="{FF2B5EF4-FFF2-40B4-BE49-F238E27FC236}">
                      <a16:creationId xmlns:a16="http://schemas.microsoft.com/office/drawing/2014/main" id="{C134C6BC-E840-35FC-491F-3FA2EC74662D}"/>
                    </a:ext>
                  </a:extLst>
                </p:cNvPr>
                <p:cNvPicPr/>
                <p:nvPr/>
              </p:nvPicPr>
              <p:blipFill>
                <a:blip r:embed="rId201"/>
                <a:stretch>
                  <a:fillRect/>
                </a:stretch>
              </p:blipFill>
              <p:spPr>
                <a:xfrm>
                  <a:off x="2174367" y="1604324"/>
                  <a:ext cx="251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27" name="Freihand 226">
                  <a:extLst>
                    <a:ext uri="{FF2B5EF4-FFF2-40B4-BE49-F238E27FC236}">
                      <a16:creationId xmlns:a16="http://schemas.microsoft.com/office/drawing/2014/main" id="{9E640A7C-6CD8-1EB0-55CB-9F758D0B327C}"/>
                    </a:ext>
                  </a:extLst>
                </p14:cNvPr>
                <p14:cNvContentPartPr/>
                <p14:nvPr/>
              </p14:nvContentPartPr>
              <p14:xfrm>
                <a:off x="1027407" y="1210484"/>
                <a:ext cx="1248480" cy="1140480"/>
              </p14:xfrm>
            </p:contentPart>
          </mc:Choice>
          <mc:Fallback>
            <p:pic>
              <p:nvPicPr>
                <p:cNvPr id="227" name="Freihand 226">
                  <a:extLst>
                    <a:ext uri="{FF2B5EF4-FFF2-40B4-BE49-F238E27FC236}">
                      <a16:creationId xmlns:a16="http://schemas.microsoft.com/office/drawing/2014/main" id="{9E640A7C-6CD8-1EB0-55CB-9F758D0B327C}"/>
                    </a:ext>
                  </a:extLst>
                </p:cNvPr>
                <p:cNvPicPr/>
                <p:nvPr/>
              </p:nvPicPr>
              <p:blipFill>
                <a:blip r:embed="rId203"/>
                <a:stretch>
                  <a:fillRect/>
                </a:stretch>
              </p:blipFill>
              <p:spPr>
                <a:xfrm>
                  <a:off x="1023087" y="1206164"/>
                  <a:ext cx="1257120" cy="1149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28" name="Freihand 227">
                  <a:extLst>
                    <a:ext uri="{FF2B5EF4-FFF2-40B4-BE49-F238E27FC236}">
                      <a16:creationId xmlns:a16="http://schemas.microsoft.com/office/drawing/2014/main" id="{2EB95606-B137-C8FD-729D-5DDBFA4D9D86}"/>
                    </a:ext>
                  </a:extLst>
                </p14:cNvPr>
                <p14:cNvContentPartPr/>
                <p14:nvPr/>
              </p14:nvContentPartPr>
              <p14:xfrm>
                <a:off x="1964487" y="1522964"/>
                <a:ext cx="122760" cy="59760"/>
              </p14:xfrm>
            </p:contentPart>
          </mc:Choice>
          <mc:Fallback>
            <p:pic>
              <p:nvPicPr>
                <p:cNvPr id="228" name="Freihand 227">
                  <a:extLst>
                    <a:ext uri="{FF2B5EF4-FFF2-40B4-BE49-F238E27FC236}">
                      <a16:creationId xmlns:a16="http://schemas.microsoft.com/office/drawing/2014/main" id="{2EB95606-B137-C8FD-729D-5DDBFA4D9D86}"/>
                    </a:ext>
                  </a:extLst>
                </p:cNvPr>
                <p:cNvPicPr/>
                <p:nvPr/>
              </p:nvPicPr>
              <p:blipFill>
                <a:blip r:embed="rId205"/>
                <a:stretch>
                  <a:fillRect/>
                </a:stretch>
              </p:blipFill>
              <p:spPr>
                <a:xfrm>
                  <a:off x="1960167" y="1518644"/>
                  <a:ext cx="131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29" name="Freihand 228">
                  <a:extLst>
                    <a:ext uri="{FF2B5EF4-FFF2-40B4-BE49-F238E27FC236}">
                      <a16:creationId xmlns:a16="http://schemas.microsoft.com/office/drawing/2014/main" id="{08110AE8-63CC-47CA-CA50-786C98FF1861}"/>
                    </a:ext>
                  </a:extLst>
                </p14:cNvPr>
                <p14:cNvContentPartPr/>
                <p14:nvPr/>
              </p14:nvContentPartPr>
              <p14:xfrm>
                <a:off x="2017767" y="1482644"/>
                <a:ext cx="152640" cy="151560"/>
              </p14:xfrm>
            </p:contentPart>
          </mc:Choice>
          <mc:Fallback>
            <p:pic>
              <p:nvPicPr>
                <p:cNvPr id="229" name="Freihand 228">
                  <a:extLst>
                    <a:ext uri="{FF2B5EF4-FFF2-40B4-BE49-F238E27FC236}">
                      <a16:creationId xmlns:a16="http://schemas.microsoft.com/office/drawing/2014/main" id="{08110AE8-63CC-47CA-CA50-786C98FF1861}"/>
                    </a:ext>
                  </a:extLst>
                </p:cNvPr>
                <p:cNvPicPr/>
                <p:nvPr/>
              </p:nvPicPr>
              <p:blipFill>
                <a:blip r:embed="rId207"/>
                <a:stretch>
                  <a:fillRect/>
                </a:stretch>
              </p:blipFill>
              <p:spPr>
                <a:xfrm>
                  <a:off x="2013447" y="1478324"/>
                  <a:ext cx="161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30" name="Freihand 229">
                  <a:extLst>
                    <a:ext uri="{FF2B5EF4-FFF2-40B4-BE49-F238E27FC236}">
                      <a16:creationId xmlns:a16="http://schemas.microsoft.com/office/drawing/2014/main" id="{DC081CBC-21D9-3B38-8904-A6ADD3D4685B}"/>
                    </a:ext>
                  </a:extLst>
                </p14:cNvPr>
                <p14:cNvContentPartPr/>
                <p14:nvPr/>
              </p14:nvContentPartPr>
              <p14:xfrm>
                <a:off x="1635807" y="1396964"/>
                <a:ext cx="155880" cy="168120"/>
              </p14:xfrm>
            </p:contentPart>
          </mc:Choice>
          <mc:Fallback>
            <p:pic>
              <p:nvPicPr>
                <p:cNvPr id="230" name="Freihand 229">
                  <a:extLst>
                    <a:ext uri="{FF2B5EF4-FFF2-40B4-BE49-F238E27FC236}">
                      <a16:creationId xmlns:a16="http://schemas.microsoft.com/office/drawing/2014/main" id="{DC081CBC-21D9-3B38-8904-A6ADD3D4685B}"/>
                    </a:ext>
                  </a:extLst>
                </p:cNvPr>
                <p:cNvPicPr/>
                <p:nvPr/>
              </p:nvPicPr>
              <p:blipFill>
                <a:blip r:embed="rId209"/>
                <a:stretch>
                  <a:fillRect/>
                </a:stretch>
              </p:blipFill>
              <p:spPr>
                <a:xfrm>
                  <a:off x="1631487" y="1392644"/>
                  <a:ext cx="164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32" name="Freihand 231">
                  <a:extLst>
                    <a:ext uri="{FF2B5EF4-FFF2-40B4-BE49-F238E27FC236}">
                      <a16:creationId xmlns:a16="http://schemas.microsoft.com/office/drawing/2014/main" id="{BBC2E2BB-8E81-9B74-5C0B-597E3CB039DE}"/>
                    </a:ext>
                  </a:extLst>
                </p14:cNvPr>
                <p14:cNvContentPartPr/>
                <p14:nvPr/>
              </p14:nvContentPartPr>
              <p14:xfrm>
                <a:off x="1801047" y="1261244"/>
                <a:ext cx="120240" cy="134280"/>
              </p14:xfrm>
            </p:contentPart>
          </mc:Choice>
          <mc:Fallback>
            <p:pic>
              <p:nvPicPr>
                <p:cNvPr id="232" name="Freihand 231">
                  <a:extLst>
                    <a:ext uri="{FF2B5EF4-FFF2-40B4-BE49-F238E27FC236}">
                      <a16:creationId xmlns:a16="http://schemas.microsoft.com/office/drawing/2014/main" id="{BBC2E2BB-8E81-9B74-5C0B-597E3CB039DE}"/>
                    </a:ext>
                  </a:extLst>
                </p:cNvPr>
                <p:cNvPicPr/>
                <p:nvPr/>
              </p:nvPicPr>
              <p:blipFill>
                <a:blip r:embed="rId211"/>
                <a:stretch>
                  <a:fillRect/>
                </a:stretch>
              </p:blipFill>
              <p:spPr>
                <a:xfrm>
                  <a:off x="1796727" y="1256924"/>
                  <a:ext cx="128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33" name="Freihand 232">
                  <a:extLst>
                    <a:ext uri="{FF2B5EF4-FFF2-40B4-BE49-F238E27FC236}">
                      <a16:creationId xmlns:a16="http://schemas.microsoft.com/office/drawing/2014/main" id="{45CF653D-7DE8-3778-360C-85E7AD710A69}"/>
                    </a:ext>
                  </a:extLst>
                </p14:cNvPr>
                <p14:cNvContentPartPr/>
                <p14:nvPr/>
              </p14:nvContentPartPr>
              <p14:xfrm>
                <a:off x="1964127" y="1168364"/>
                <a:ext cx="17280" cy="96840"/>
              </p14:xfrm>
            </p:contentPart>
          </mc:Choice>
          <mc:Fallback>
            <p:pic>
              <p:nvPicPr>
                <p:cNvPr id="233" name="Freihand 232">
                  <a:extLst>
                    <a:ext uri="{FF2B5EF4-FFF2-40B4-BE49-F238E27FC236}">
                      <a16:creationId xmlns:a16="http://schemas.microsoft.com/office/drawing/2014/main" id="{45CF653D-7DE8-3778-360C-85E7AD710A69}"/>
                    </a:ext>
                  </a:extLst>
                </p:cNvPr>
                <p:cNvPicPr/>
                <p:nvPr/>
              </p:nvPicPr>
              <p:blipFill>
                <a:blip r:embed="rId213"/>
                <a:stretch>
                  <a:fillRect/>
                </a:stretch>
              </p:blipFill>
              <p:spPr>
                <a:xfrm>
                  <a:off x="1959807" y="1164044"/>
                  <a:ext cx="25920" cy="105480"/>
                </a:xfrm>
                <a:prstGeom prst="rect">
                  <a:avLst/>
                </a:prstGeom>
              </p:spPr>
            </p:pic>
          </mc:Fallback>
        </mc:AlternateContent>
      </p:grpSp>
      <p:grpSp>
        <p:nvGrpSpPr>
          <p:cNvPr id="238" name="Gruppieren 237">
            <a:extLst>
              <a:ext uri="{FF2B5EF4-FFF2-40B4-BE49-F238E27FC236}">
                <a16:creationId xmlns:a16="http://schemas.microsoft.com/office/drawing/2014/main" id="{232D5F45-B2E9-54D3-A351-FCE93C3B7D56}"/>
              </a:ext>
            </a:extLst>
          </p:cNvPr>
          <p:cNvGrpSpPr/>
          <p:nvPr/>
        </p:nvGrpSpPr>
        <p:grpSpPr>
          <a:xfrm>
            <a:off x="8070087" y="2011484"/>
            <a:ext cx="468360" cy="258480"/>
            <a:chOff x="8070087" y="2011484"/>
            <a:chExt cx="468360" cy="258480"/>
          </a:xfrm>
        </p:grpSpPr>
        <mc:AlternateContent xmlns:mc="http://schemas.openxmlformats.org/markup-compatibility/2006">
          <mc:Choice xmlns:p14="http://schemas.microsoft.com/office/powerpoint/2010/main" Requires="p14">
            <p:contentPart p14:bwMode="auto" r:id="rId214">
              <p14:nvContentPartPr>
                <p14:cNvPr id="235" name="Freihand 234">
                  <a:extLst>
                    <a:ext uri="{FF2B5EF4-FFF2-40B4-BE49-F238E27FC236}">
                      <a16:creationId xmlns:a16="http://schemas.microsoft.com/office/drawing/2014/main" id="{F57B5DA8-060A-4126-8014-1949A8D84333}"/>
                    </a:ext>
                  </a:extLst>
                </p14:cNvPr>
                <p14:cNvContentPartPr/>
                <p14:nvPr/>
              </p14:nvContentPartPr>
              <p14:xfrm>
                <a:off x="8141007" y="2093204"/>
                <a:ext cx="221040" cy="45720"/>
              </p14:xfrm>
            </p:contentPart>
          </mc:Choice>
          <mc:Fallback>
            <p:pic>
              <p:nvPicPr>
                <p:cNvPr id="235" name="Freihand 234">
                  <a:extLst>
                    <a:ext uri="{FF2B5EF4-FFF2-40B4-BE49-F238E27FC236}">
                      <a16:creationId xmlns:a16="http://schemas.microsoft.com/office/drawing/2014/main" id="{F57B5DA8-060A-4126-8014-1949A8D84333}"/>
                    </a:ext>
                  </a:extLst>
                </p:cNvPr>
                <p:cNvPicPr/>
                <p:nvPr/>
              </p:nvPicPr>
              <p:blipFill>
                <a:blip r:embed="rId215"/>
                <a:stretch>
                  <a:fillRect/>
                </a:stretch>
              </p:blipFill>
              <p:spPr>
                <a:xfrm>
                  <a:off x="8136687" y="2088884"/>
                  <a:ext cx="229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36" name="Freihand 235">
                  <a:extLst>
                    <a:ext uri="{FF2B5EF4-FFF2-40B4-BE49-F238E27FC236}">
                      <a16:creationId xmlns:a16="http://schemas.microsoft.com/office/drawing/2014/main" id="{413F558E-DCB0-3E89-3994-B0159E87BBB2}"/>
                    </a:ext>
                  </a:extLst>
                </p14:cNvPr>
                <p14:cNvContentPartPr/>
                <p14:nvPr/>
              </p14:nvContentPartPr>
              <p14:xfrm>
                <a:off x="8070087" y="2161244"/>
                <a:ext cx="297720" cy="96840"/>
              </p14:xfrm>
            </p:contentPart>
          </mc:Choice>
          <mc:Fallback>
            <p:pic>
              <p:nvPicPr>
                <p:cNvPr id="236" name="Freihand 235">
                  <a:extLst>
                    <a:ext uri="{FF2B5EF4-FFF2-40B4-BE49-F238E27FC236}">
                      <a16:creationId xmlns:a16="http://schemas.microsoft.com/office/drawing/2014/main" id="{413F558E-DCB0-3E89-3994-B0159E87BBB2}"/>
                    </a:ext>
                  </a:extLst>
                </p:cNvPr>
                <p:cNvPicPr/>
                <p:nvPr/>
              </p:nvPicPr>
              <p:blipFill>
                <a:blip r:embed="rId217"/>
                <a:stretch>
                  <a:fillRect/>
                </a:stretch>
              </p:blipFill>
              <p:spPr>
                <a:xfrm>
                  <a:off x="8065767" y="2156924"/>
                  <a:ext cx="306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37" name="Freihand 236">
                  <a:extLst>
                    <a:ext uri="{FF2B5EF4-FFF2-40B4-BE49-F238E27FC236}">
                      <a16:creationId xmlns:a16="http://schemas.microsoft.com/office/drawing/2014/main" id="{986974BB-9ECB-5DE6-A4CF-E3A05D68387B}"/>
                    </a:ext>
                  </a:extLst>
                </p14:cNvPr>
                <p14:cNvContentPartPr/>
                <p14:nvPr/>
              </p14:nvContentPartPr>
              <p14:xfrm>
                <a:off x="8422167" y="2011484"/>
                <a:ext cx="116280" cy="258480"/>
              </p14:xfrm>
            </p:contentPart>
          </mc:Choice>
          <mc:Fallback>
            <p:pic>
              <p:nvPicPr>
                <p:cNvPr id="237" name="Freihand 236">
                  <a:extLst>
                    <a:ext uri="{FF2B5EF4-FFF2-40B4-BE49-F238E27FC236}">
                      <a16:creationId xmlns:a16="http://schemas.microsoft.com/office/drawing/2014/main" id="{986974BB-9ECB-5DE6-A4CF-E3A05D68387B}"/>
                    </a:ext>
                  </a:extLst>
                </p:cNvPr>
                <p:cNvPicPr/>
                <p:nvPr/>
              </p:nvPicPr>
              <p:blipFill>
                <a:blip r:embed="rId219"/>
                <a:stretch>
                  <a:fillRect/>
                </a:stretch>
              </p:blipFill>
              <p:spPr>
                <a:xfrm>
                  <a:off x="8417847" y="2007164"/>
                  <a:ext cx="124920" cy="267120"/>
                </a:xfrm>
                <a:prstGeom prst="rect">
                  <a:avLst/>
                </a:prstGeom>
              </p:spPr>
            </p:pic>
          </mc:Fallback>
        </mc:AlternateContent>
      </p:grpSp>
      <p:grpSp>
        <p:nvGrpSpPr>
          <p:cNvPr id="255" name="Gruppieren 254">
            <a:extLst>
              <a:ext uri="{FF2B5EF4-FFF2-40B4-BE49-F238E27FC236}">
                <a16:creationId xmlns:a16="http://schemas.microsoft.com/office/drawing/2014/main" id="{E176FECE-09F3-39DD-2E82-1E806DCA9434}"/>
              </a:ext>
            </a:extLst>
          </p:cNvPr>
          <p:cNvGrpSpPr/>
          <p:nvPr/>
        </p:nvGrpSpPr>
        <p:grpSpPr>
          <a:xfrm>
            <a:off x="8816367" y="1920764"/>
            <a:ext cx="364320" cy="234000"/>
            <a:chOff x="8816367" y="1920764"/>
            <a:chExt cx="364320" cy="234000"/>
          </a:xfrm>
        </p:grpSpPr>
        <mc:AlternateContent xmlns:mc="http://schemas.openxmlformats.org/markup-compatibility/2006">
          <mc:Choice xmlns:p14="http://schemas.microsoft.com/office/powerpoint/2010/main" Requires="p14">
            <p:contentPart p14:bwMode="auto" r:id="rId220">
              <p14:nvContentPartPr>
                <p14:cNvPr id="239" name="Freihand 238">
                  <a:extLst>
                    <a:ext uri="{FF2B5EF4-FFF2-40B4-BE49-F238E27FC236}">
                      <a16:creationId xmlns:a16="http://schemas.microsoft.com/office/drawing/2014/main" id="{84FAC330-1950-A72C-4B27-0E139A193959}"/>
                    </a:ext>
                  </a:extLst>
                </p14:cNvPr>
                <p14:cNvContentPartPr/>
                <p14:nvPr/>
              </p14:nvContentPartPr>
              <p14:xfrm>
                <a:off x="8816367" y="1972964"/>
                <a:ext cx="173160" cy="181800"/>
              </p14:xfrm>
            </p:contentPart>
          </mc:Choice>
          <mc:Fallback>
            <p:pic>
              <p:nvPicPr>
                <p:cNvPr id="239" name="Freihand 238">
                  <a:extLst>
                    <a:ext uri="{FF2B5EF4-FFF2-40B4-BE49-F238E27FC236}">
                      <a16:creationId xmlns:a16="http://schemas.microsoft.com/office/drawing/2014/main" id="{84FAC330-1950-A72C-4B27-0E139A193959}"/>
                    </a:ext>
                  </a:extLst>
                </p:cNvPr>
                <p:cNvPicPr/>
                <p:nvPr/>
              </p:nvPicPr>
              <p:blipFill>
                <a:blip r:embed="rId221"/>
                <a:stretch>
                  <a:fillRect/>
                </a:stretch>
              </p:blipFill>
              <p:spPr>
                <a:xfrm>
                  <a:off x="8812047" y="1968644"/>
                  <a:ext cx="181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40" name="Freihand 239">
                  <a:extLst>
                    <a:ext uri="{FF2B5EF4-FFF2-40B4-BE49-F238E27FC236}">
                      <a16:creationId xmlns:a16="http://schemas.microsoft.com/office/drawing/2014/main" id="{C8DB8483-F2A8-F017-E46F-328122BB1A65}"/>
                    </a:ext>
                  </a:extLst>
                </p14:cNvPr>
                <p14:cNvContentPartPr/>
                <p14:nvPr/>
              </p14:nvContentPartPr>
              <p14:xfrm>
                <a:off x="9043887" y="1920764"/>
                <a:ext cx="136800" cy="228600"/>
              </p14:xfrm>
            </p:contentPart>
          </mc:Choice>
          <mc:Fallback>
            <p:pic>
              <p:nvPicPr>
                <p:cNvPr id="240" name="Freihand 239">
                  <a:extLst>
                    <a:ext uri="{FF2B5EF4-FFF2-40B4-BE49-F238E27FC236}">
                      <a16:creationId xmlns:a16="http://schemas.microsoft.com/office/drawing/2014/main" id="{C8DB8483-F2A8-F017-E46F-328122BB1A65}"/>
                    </a:ext>
                  </a:extLst>
                </p:cNvPr>
                <p:cNvPicPr/>
                <p:nvPr/>
              </p:nvPicPr>
              <p:blipFill>
                <a:blip r:embed="rId223"/>
                <a:stretch>
                  <a:fillRect/>
                </a:stretch>
              </p:blipFill>
              <p:spPr>
                <a:xfrm>
                  <a:off x="9039567" y="1916444"/>
                  <a:ext cx="145440" cy="237240"/>
                </a:xfrm>
                <a:prstGeom prst="rect">
                  <a:avLst/>
                </a:prstGeom>
              </p:spPr>
            </p:pic>
          </mc:Fallback>
        </mc:AlternateContent>
      </p:grpSp>
      <p:grpSp>
        <p:nvGrpSpPr>
          <p:cNvPr id="254" name="Gruppieren 253">
            <a:extLst>
              <a:ext uri="{FF2B5EF4-FFF2-40B4-BE49-F238E27FC236}">
                <a16:creationId xmlns:a16="http://schemas.microsoft.com/office/drawing/2014/main" id="{0CF8C0E1-ECD8-0D84-1E1D-CEA4D2F421E1}"/>
              </a:ext>
            </a:extLst>
          </p:cNvPr>
          <p:cNvGrpSpPr/>
          <p:nvPr/>
        </p:nvGrpSpPr>
        <p:grpSpPr>
          <a:xfrm>
            <a:off x="9393807" y="1844084"/>
            <a:ext cx="1142640" cy="271800"/>
            <a:chOff x="9393807" y="1844084"/>
            <a:chExt cx="1142640" cy="271800"/>
          </a:xfrm>
        </p:grpSpPr>
        <mc:AlternateContent xmlns:mc="http://schemas.openxmlformats.org/markup-compatibility/2006">
          <mc:Choice xmlns:p14="http://schemas.microsoft.com/office/powerpoint/2010/main" Requires="p14">
            <p:contentPart p14:bwMode="auto" r:id="rId224">
              <p14:nvContentPartPr>
                <p14:cNvPr id="241" name="Freihand 240">
                  <a:extLst>
                    <a:ext uri="{FF2B5EF4-FFF2-40B4-BE49-F238E27FC236}">
                      <a16:creationId xmlns:a16="http://schemas.microsoft.com/office/drawing/2014/main" id="{9E1AE77C-EB20-7E33-D638-9C643BBA1D24}"/>
                    </a:ext>
                  </a:extLst>
                </p14:cNvPr>
                <p14:cNvContentPartPr/>
                <p14:nvPr/>
              </p14:nvContentPartPr>
              <p14:xfrm>
                <a:off x="9393807" y="1993484"/>
                <a:ext cx="215280" cy="122400"/>
              </p14:xfrm>
            </p:contentPart>
          </mc:Choice>
          <mc:Fallback>
            <p:pic>
              <p:nvPicPr>
                <p:cNvPr id="241" name="Freihand 240">
                  <a:extLst>
                    <a:ext uri="{FF2B5EF4-FFF2-40B4-BE49-F238E27FC236}">
                      <a16:creationId xmlns:a16="http://schemas.microsoft.com/office/drawing/2014/main" id="{9E1AE77C-EB20-7E33-D638-9C643BBA1D24}"/>
                    </a:ext>
                  </a:extLst>
                </p:cNvPr>
                <p:cNvPicPr/>
                <p:nvPr/>
              </p:nvPicPr>
              <p:blipFill>
                <a:blip r:embed="rId225"/>
                <a:stretch>
                  <a:fillRect/>
                </a:stretch>
              </p:blipFill>
              <p:spPr>
                <a:xfrm>
                  <a:off x="9389487" y="1989164"/>
                  <a:ext cx="223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42" name="Freihand 241">
                  <a:extLst>
                    <a:ext uri="{FF2B5EF4-FFF2-40B4-BE49-F238E27FC236}">
                      <a16:creationId xmlns:a16="http://schemas.microsoft.com/office/drawing/2014/main" id="{9EEB7F11-1324-3226-9EB7-F6A06A5E81A9}"/>
                    </a:ext>
                  </a:extLst>
                </p14:cNvPr>
                <p14:cNvContentPartPr/>
                <p14:nvPr/>
              </p14:nvContentPartPr>
              <p14:xfrm>
                <a:off x="9572007" y="1982324"/>
                <a:ext cx="154080" cy="100440"/>
              </p14:xfrm>
            </p:contentPart>
          </mc:Choice>
          <mc:Fallback>
            <p:pic>
              <p:nvPicPr>
                <p:cNvPr id="242" name="Freihand 241">
                  <a:extLst>
                    <a:ext uri="{FF2B5EF4-FFF2-40B4-BE49-F238E27FC236}">
                      <a16:creationId xmlns:a16="http://schemas.microsoft.com/office/drawing/2014/main" id="{9EEB7F11-1324-3226-9EB7-F6A06A5E81A9}"/>
                    </a:ext>
                  </a:extLst>
                </p:cNvPr>
                <p:cNvPicPr/>
                <p:nvPr/>
              </p:nvPicPr>
              <p:blipFill>
                <a:blip r:embed="rId227"/>
                <a:stretch>
                  <a:fillRect/>
                </a:stretch>
              </p:blipFill>
              <p:spPr>
                <a:xfrm>
                  <a:off x="9567687" y="1978004"/>
                  <a:ext cx="162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43" name="Freihand 242">
                  <a:extLst>
                    <a:ext uri="{FF2B5EF4-FFF2-40B4-BE49-F238E27FC236}">
                      <a16:creationId xmlns:a16="http://schemas.microsoft.com/office/drawing/2014/main" id="{90817696-C8AC-9104-2AD1-BA409930D8C0}"/>
                    </a:ext>
                  </a:extLst>
                </p14:cNvPr>
                <p14:cNvContentPartPr/>
                <p14:nvPr/>
              </p14:nvContentPartPr>
              <p14:xfrm>
                <a:off x="9798087" y="2007524"/>
                <a:ext cx="68040" cy="107640"/>
              </p14:xfrm>
            </p:contentPart>
          </mc:Choice>
          <mc:Fallback>
            <p:pic>
              <p:nvPicPr>
                <p:cNvPr id="243" name="Freihand 242">
                  <a:extLst>
                    <a:ext uri="{FF2B5EF4-FFF2-40B4-BE49-F238E27FC236}">
                      <a16:creationId xmlns:a16="http://schemas.microsoft.com/office/drawing/2014/main" id="{90817696-C8AC-9104-2AD1-BA409930D8C0}"/>
                    </a:ext>
                  </a:extLst>
                </p:cNvPr>
                <p:cNvPicPr/>
                <p:nvPr/>
              </p:nvPicPr>
              <p:blipFill>
                <a:blip r:embed="rId229"/>
                <a:stretch>
                  <a:fillRect/>
                </a:stretch>
              </p:blipFill>
              <p:spPr>
                <a:xfrm>
                  <a:off x="9793767" y="2003204"/>
                  <a:ext cx="76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44" name="Freihand 243">
                  <a:extLst>
                    <a:ext uri="{FF2B5EF4-FFF2-40B4-BE49-F238E27FC236}">
                      <a16:creationId xmlns:a16="http://schemas.microsoft.com/office/drawing/2014/main" id="{14D55BEB-EF34-9F73-46F3-4DEDDD61C770}"/>
                    </a:ext>
                  </a:extLst>
                </p14:cNvPr>
                <p14:cNvContentPartPr/>
                <p14:nvPr/>
              </p14:nvContentPartPr>
              <p14:xfrm>
                <a:off x="9956847" y="1891964"/>
                <a:ext cx="160920" cy="199080"/>
              </p14:xfrm>
            </p:contentPart>
          </mc:Choice>
          <mc:Fallback>
            <p:pic>
              <p:nvPicPr>
                <p:cNvPr id="244" name="Freihand 243">
                  <a:extLst>
                    <a:ext uri="{FF2B5EF4-FFF2-40B4-BE49-F238E27FC236}">
                      <a16:creationId xmlns:a16="http://schemas.microsoft.com/office/drawing/2014/main" id="{14D55BEB-EF34-9F73-46F3-4DEDDD61C770}"/>
                    </a:ext>
                  </a:extLst>
                </p:cNvPr>
                <p:cNvPicPr/>
                <p:nvPr/>
              </p:nvPicPr>
              <p:blipFill>
                <a:blip r:embed="rId231"/>
                <a:stretch>
                  <a:fillRect/>
                </a:stretch>
              </p:blipFill>
              <p:spPr>
                <a:xfrm>
                  <a:off x="9952527" y="1887644"/>
                  <a:ext cx="169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45" name="Freihand 244">
                  <a:extLst>
                    <a:ext uri="{FF2B5EF4-FFF2-40B4-BE49-F238E27FC236}">
                      <a16:creationId xmlns:a16="http://schemas.microsoft.com/office/drawing/2014/main" id="{B5E7F508-0E22-DD26-DE23-EAAF39D46636}"/>
                    </a:ext>
                  </a:extLst>
                </p14:cNvPr>
                <p14:cNvContentPartPr/>
                <p14:nvPr/>
              </p14:nvContentPartPr>
              <p14:xfrm>
                <a:off x="10170687" y="1982324"/>
                <a:ext cx="18360" cy="95760"/>
              </p14:xfrm>
            </p:contentPart>
          </mc:Choice>
          <mc:Fallback>
            <p:pic>
              <p:nvPicPr>
                <p:cNvPr id="245" name="Freihand 244">
                  <a:extLst>
                    <a:ext uri="{FF2B5EF4-FFF2-40B4-BE49-F238E27FC236}">
                      <a16:creationId xmlns:a16="http://schemas.microsoft.com/office/drawing/2014/main" id="{B5E7F508-0E22-DD26-DE23-EAAF39D46636}"/>
                    </a:ext>
                  </a:extLst>
                </p:cNvPr>
                <p:cNvPicPr/>
                <p:nvPr/>
              </p:nvPicPr>
              <p:blipFill>
                <a:blip r:embed="rId233"/>
                <a:stretch>
                  <a:fillRect/>
                </a:stretch>
              </p:blipFill>
              <p:spPr>
                <a:xfrm>
                  <a:off x="10166367" y="1978004"/>
                  <a:ext cx="27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46" name="Freihand 245">
                  <a:extLst>
                    <a:ext uri="{FF2B5EF4-FFF2-40B4-BE49-F238E27FC236}">
                      <a16:creationId xmlns:a16="http://schemas.microsoft.com/office/drawing/2014/main" id="{450E328F-5B24-9658-8CC3-B60907A3BEC6}"/>
                    </a:ext>
                  </a:extLst>
                </p14:cNvPr>
                <p14:cNvContentPartPr/>
                <p14:nvPr/>
              </p14:nvContentPartPr>
              <p14:xfrm>
                <a:off x="10252407" y="1853084"/>
                <a:ext cx="88920" cy="224280"/>
              </p14:xfrm>
            </p:contentPart>
          </mc:Choice>
          <mc:Fallback>
            <p:pic>
              <p:nvPicPr>
                <p:cNvPr id="246" name="Freihand 245">
                  <a:extLst>
                    <a:ext uri="{FF2B5EF4-FFF2-40B4-BE49-F238E27FC236}">
                      <a16:creationId xmlns:a16="http://schemas.microsoft.com/office/drawing/2014/main" id="{450E328F-5B24-9658-8CC3-B60907A3BEC6}"/>
                    </a:ext>
                  </a:extLst>
                </p:cNvPr>
                <p:cNvPicPr/>
                <p:nvPr/>
              </p:nvPicPr>
              <p:blipFill>
                <a:blip r:embed="rId235"/>
                <a:stretch>
                  <a:fillRect/>
                </a:stretch>
              </p:blipFill>
              <p:spPr>
                <a:xfrm>
                  <a:off x="10248087" y="1848764"/>
                  <a:ext cx="975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47" name="Freihand 246">
                  <a:extLst>
                    <a:ext uri="{FF2B5EF4-FFF2-40B4-BE49-F238E27FC236}">
                      <a16:creationId xmlns:a16="http://schemas.microsoft.com/office/drawing/2014/main" id="{E86D92F6-403D-5315-EEC6-7A0C5EB166C5}"/>
                    </a:ext>
                  </a:extLst>
                </p14:cNvPr>
                <p14:cNvContentPartPr/>
                <p14:nvPr/>
              </p14:nvContentPartPr>
              <p14:xfrm>
                <a:off x="10363287" y="1844084"/>
                <a:ext cx="173160" cy="212760"/>
              </p14:xfrm>
            </p:contentPart>
          </mc:Choice>
          <mc:Fallback>
            <p:pic>
              <p:nvPicPr>
                <p:cNvPr id="247" name="Freihand 246">
                  <a:extLst>
                    <a:ext uri="{FF2B5EF4-FFF2-40B4-BE49-F238E27FC236}">
                      <a16:creationId xmlns:a16="http://schemas.microsoft.com/office/drawing/2014/main" id="{E86D92F6-403D-5315-EEC6-7A0C5EB166C5}"/>
                    </a:ext>
                  </a:extLst>
                </p:cNvPr>
                <p:cNvPicPr/>
                <p:nvPr/>
              </p:nvPicPr>
              <p:blipFill>
                <a:blip r:embed="rId237"/>
                <a:stretch>
                  <a:fillRect/>
                </a:stretch>
              </p:blipFill>
              <p:spPr>
                <a:xfrm>
                  <a:off x="10358967" y="1839764"/>
                  <a:ext cx="181800" cy="221400"/>
                </a:xfrm>
                <a:prstGeom prst="rect">
                  <a:avLst/>
                </a:prstGeom>
              </p:spPr>
            </p:pic>
          </mc:Fallback>
        </mc:AlternateContent>
      </p:grpSp>
      <p:grpSp>
        <p:nvGrpSpPr>
          <p:cNvPr id="253" name="Gruppieren 252">
            <a:extLst>
              <a:ext uri="{FF2B5EF4-FFF2-40B4-BE49-F238E27FC236}">
                <a16:creationId xmlns:a16="http://schemas.microsoft.com/office/drawing/2014/main" id="{C0FA9E3D-774C-E24C-265B-5B255126703D}"/>
              </a:ext>
            </a:extLst>
          </p:cNvPr>
          <p:cNvGrpSpPr/>
          <p:nvPr/>
        </p:nvGrpSpPr>
        <p:grpSpPr>
          <a:xfrm>
            <a:off x="10752447" y="1804484"/>
            <a:ext cx="1020960" cy="252720"/>
            <a:chOff x="10752447" y="1804484"/>
            <a:chExt cx="1020960" cy="252720"/>
          </a:xfrm>
        </p:grpSpPr>
        <mc:AlternateContent xmlns:mc="http://schemas.openxmlformats.org/markup-compatibility/2006">
          <mc:Choice xmlns:p14="http://schemas.microsoft.com/office/powerpoint/2010/main" Requires="p14">
            <p:contentPart p14:bwMode="auto" r:id="rId238">
              <p14:nvContentPartPr>
                <p14:cNvPr id="248" name="Freihand 247">
                  <a:extLst>
                    <a:ext uri="{FF2B5EF4-FFF2-40B4-BE49-F238E27FC236}">
                      <a16:creationId xmlns:a16="http://schemas.microsoft.com/office/drawing/2014/main" id="{10C930EA-6F6D-77B8-AB7A-5895D7BF1FCE}"/>
                    </a:ext>
                  </a:extLst>
                </p14:cNvPr>
                <p14:cNvContentPartPr/>
                <p14:nvPr/>
              </p14:nvContentPartPr>
              <p14:xfrm>
                <a:off x="10752447" y="1912124"/>
                <a:ext cx="172440" cy="145080"/>
              </p14:xfrm>
            </p:contentPart>
          </mc:Choice>
          <mc:Fallback>
            <p:pic>
              <p:nvPicPr>
                <p:cNvPr id="248" name="Freihand 247">
                  <a:extLst>
                    <a:ext uri="{FF2B5EF4-FFF2-40B4-BE49-F238E27FC236}">
                      <a16:creationId xmlns:a16="http://schemas.microsoft.com/office/drawing/2014/main" id="{10C930EA-6F6D-77B8-AB7A-5895D7BF1FCE}"/>
                    </a:ext>
                  </a:extLst>
                </p:cNvPr>
                <p:cNvPicPr/>
                <p:nvPr/>
              </p:nvPicPr>
              <p:blipFill>
                <a:blip r:embed="rId239"/>
                <a:stretch>
                  <a:fillRect/>
                </a:stretch>
              </p:blipFill>
              <p:spPr>
                <a:xfrm>
                  <a:off x="10748127" y="1907804"/>
                  <a:ext cx="181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49" name="Freihand 248">
                  <a:extLst>
                    <a:ext uri="{FF2B5EF4-FFF2-40B4-BE49-F238E27FC236}">
                      <a16:creationId xmlns:a16="http://schemas.microsoft.com/office/drawing/2014/main" id="{B4D99DAB-6967-C012-1EB8-622AD1A479D0}"/>
                    </a:ext>
                  </a:extLst>
                </p14:cNvPr>
                <p14:cNvContentPartPr/>
                <p14:nvPr/>
              </p14:nvContentPartPr>
              <p14:xfrm>
                <a:off x="10928847" y="1868564"/>
                <a:ext cx="49320" cy="44280"/>
              </p14:xfrm>
            </p:contentPart>
          </mc:Choice>
          <mc:Fallback>
            <p:pic>
              <p:nvPicPr>
                <p:cNvPr id="249" name="Freihand 248">
                  <a:extLst>
                    <a:ext uri="{FF2B5EF4-FFF2-40B4-BE49-F238E27FC236}">
                      <a16:creationId xmlns:a16="http://schemas.microsoft.com/office/drawing/2014/main" id="{B4D99DAB-6967-C012-1EB8-622AD1A479D0}"/>
                    </a:ext>
                  </a:extLst>
                </p:cNvPr>
                <p:cNvPicPr/>
                <p:nvPr/>
              </p:nvPicPr>
              <p:blipFill>
                <a:blip r:embed="rId241"/>
                <a:stretch>
                  <a:fillRect/>
                </a:stretch>
              </p:blipFill>
              <p:spPr>
                <a:xfrm>
                  <a:off x="10924527" y="1864244"/>
                  <a:ext cx="57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50" name="Freihand 249">
                  <a:extLst>
                    <a:ext uri="{FF2B5EF4-FFF2-40B4-BE49-F238E27FC236}">
                      <a16:creationId xmlns:a16="http://schemas.microsoft.com/office/drawing/2014/main" id="{5E4FC876-1A8D-662B-E0CA-738D57D8D91F}"/>
                    </a:ext>
                  </a:extLst>
                </p14:cNvPr>
                <p14:cNvContentPartPr/>
                <p14:nvPr/>
              </p14:nvContentPartPr>
              <p14:xfrm>
                <a:off x="11019927" y="1811684"/>
                <a:ext cx="183960" cy="209880"/>
              </p14:xfrm>
            </p:contentPart>
          </mc:Choice>
          <mc:Fallback>
            <p:pic>
              <p:nvPicPr>
                <p:cNvPr id="250" name="Freihand 249">
                  <a:extLst>
                    <a:ext uri="{FF2B5EF4-FFF2-40B4-BE49-F238E27FC236}">
                      <a16:creationId xmlns:a16="http://schemas.microsoft.com/office/drawing/2014/main" id="{5E4FC876-1A8D-662B-E0CA-738D57D8D91F}"/>
                    </a:ext>
                  </a:extLst>
                </p:cNvPr>
                <p:cNvPicPr/>
                <p:nvPr/>
              </p:nvPicPr>
              <p:blipFill>
                <a:blip r:embed="rId243"/>
                <a:stretch>
                  <a:fillRect/>
                </a:stretch>
              </p:blipFill>
              <p:spPr>
                <a:xfrm>
                  <a:off x="11015607" y="1807364"/>
                  <a:ext cx="192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51" name="Freihand 250">
                  <a:extLst>
                    <a:ext uri="{FF2B5EF4-FFF2-40B4-BE49-F238E27FC236}">
                      <a16:creationId xmlns:a16="http://schemas.microsoft.com/office/drawing/2014/main" id="{93A3F769-C03E-7057-88C4-8EB6FECDF04A}"/>
                    </a:ext>
                  </a:extLst>
                </p14:cNvPr>
                <p14:cNvContentPartPr/>
                <p14:nvPr/>
              </p14:nvContentPartPr>
              <p14:xfrm>
                <a:off x="11320167" y="1804484"/>
                <a:ext cx="453240" cy="170280"/>
              </p14:xfrm>
            </p:contentPart>
          </mc:Choice>
          <mc:Fallback>
            <p:pic>
              <p:nvPicPr>
                <p:cNvPr id="251" name="Freihand 250">
                  <a:extLst>
                    <a:ext uri="{FF2B5EF4-FFF2-40B4-BE49-F238E27FC236}">
                      <a16:creationId xmlns:a16="http://schemas.microsoft.com/office/drawing/2014/main" id="{93A3F769-C03E-7057-88C4-8EB6FECDF04A}"/>
                    </a:ext>
                  </a:extLst>
                </p:cNvPr>
                <p:cNvPicPr/>
                <p:nvPr/>
              </p:nvPicPr>
              <p:blipFill>
                <a:blip r:embed="rId245"/>
                <a:stretch>
                  <a:fillRect/>
                </a:stretch>
              </p:blipFill>
              <p:spPr>
                <a:xfrm>
                  <a:off x="11315847" y="1800164"/>
                  <a:ext cx="461880" cy="17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6">
            <p14:nvContentPartPr>
              <p14:cNvPr id="252" name="Freihand 251">
                <a:extLst>
                  <a:ext uri="{FF2B5EF4-FFF2-40B4-BE49-F238E27FC236}">
                    <a16:creationId xmlns:a16="http://schemas.microsoft.com/office/drawing/2014/main" id="{0C153E00-7C80-7873-DD17-C449C276094F}"/>
                  </a:ext>
                </a:extLst>
              </p14:cNvPr>
              <p14:cNvContentPartPr/>
              <p14:nvPr/>
            </p14:nvContentPartPr>
            <p14:xfrm>
              <a:off x="11686287" y="1680284"/>
              <a:ext cx="31680" cy="28800"/>
            </p14:xfrm>
          </p:contentPart>
        </mc:Choice>
        <mc:Fallback>
          <p:pic>
            <p:nvPicPr>
              <p:cNvPr id="252" name="Freihand 251">
                <a:extLst>
                  <a:ext uri="{FF2B5EF4-FFF2-40B4-BE49-F238E27FC236}">
                    <a16:creationId xmlns:a16="http://schemas.microsoft.com/office/drawing/2014/main" id="{0C153E00-7C80-7873-DD17-C449C276094F}"/>
                  </a:ext>
                </a:extLst>
              </p:cNvPr>
              <p:cNvPicPr/>
              <p:nvPr/>
            </p:nvPicPr>
            <p:blipFill>
              <a:blip r:embed="rId247"/>
              <a:stretch>
                <a:fillRect/>
              </a:stretch>
            </p:blipFill>
            <p:spPr>
              <a:xfrm>
                <a:off x="11681967" y="1675964"/>
                <a:ext cx="40320" cy="37440"/>
              </a:xfrm>
              <a:prstGeom prst="rect">
                <a:avLst/>
              </a:prstGeom>
            </p:spPr>
          </p:pic>
        </mc:Fallback>
      </mc:AlternateContent>
      <p:grpSp>
        <p:nvGrpSpPr>
          <p:cNvPr id="272" name="Gruppieren 271">
            <a:extLst>
              <a:ext uri="{FF2B5EF4-FFF2-40B4-BE49-F238E27FC236}">
                <a16:creationId xmlns:a16="http://schemas.microsoft.com/office/drawing/2014/main" id="{72B6DB29-585A-8AFB-1863-B5E571CCF183}"/>
              </a:ext>
            </a:extLst>
          </p:cNvPr>
          <p:cNvGrpSpPr/>
          <p:nvPr/>
        </p:nvGrpSpPr>
        <p:grpSpPr>
          <a:xfrm>
            <a:off x="10321527" y="2279324"/>
            <a:ext cx="1269360" cy="221400"/>
            <a:chOff x="10321527" y="2279324"/>
            <a:chExt cx="1269360" cy="221400"/>
          </a:xfrm>
        </p:grpSpPr>
        <mc:AlternateContent xmlns:mc="http://schemas.openxmlformats.org/markup-compatibility/2006">
          <mc:Choice xmlns:p14="http://schemas.microsoft.com/office/powerpoint/2010/main" Requires="p14">
            <p:contentPart p14:bwMode="auto" r:id="rId248">
              <p14:nvContentPartPr>
                <p14:cNvPr id="262" name="Freihand 261">
                  <a:extLst>
                    <a:ext uri="{FF2B5EF4-FFF2-40B4-BE49-F238E27FC236}">
                      <a16:creationId xmlns:a16="http://schemas.microsoft.com/office/drawing/2014/main" id="{2A4E6354-8E8E-9416-02A8-62B03D209659}"/>
                    </a:ext>
                  </a:extLst>
                </p14:cNvPr>
                <p14:cNvContentPartPr/>
                <p14:nvPr/>
              </p14:nvContentPartPr>
              <p14:xfrm>
                <a:off x="10321527" y="2408924"/>
                <a:ext cx="98280" cy="91800"/>
              </p14:xfrm>
            </p:contentPart>
          </mc:Choice>
          <mc:Fallback>
            <p:pic>
              <p:nvPicPr>
                <p:cNvPr id="262" name="Freihand 261">
                  <a:extLst>
                    <a:ext uri="{FF2B5EF4-FFF2-40B4-BE49-F238E27FC236}">
                      <a16:creationId xmlns:a16="http://schemas.microsoft.com/office/drawing/2014/main" id="{2A4E6354-8E8E-9416-02A8-62B03D209659}"/>
                    </a:ext>
                  </a:extLst>
                </p:cNvPr>
                <p:cNvPicPr/>
                <p:nvPr/>
              </p:nvPicPr>
              <p:blipFill>
                <a:blip r:embed="rId249"/>
                <a:stretch>
                  <a:fillRect/>
                </a:stretch>
              </p:blipFill>
              <p:spPr>
                <a:xfrm>
                  <a:off x="10317207" y="2404604"/>
                  <a:ext cx="106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63" name="Freihand 262">
                  <a:extLst>
                    <a:ext uri="{FF2B5EF4-FFF2-40B4-BE49-F238E27FC236}">
                      <a16:creationId xmlns:a16="http://schemas.microsoft.com/office/drawing/2014/main" id="{38CEC329-2411-5DD4-7734-46495E2E056E}"/>
                    </a:ext>
                  </a:extLst>
                </p14:cNvPr>
                <p14:cNvContentPartPr/>
                <p14:nvPr/>
              </p14:nvContentPartPr>
              <p14:xfrm>
                <a:off x="10477047" y="2409284"/>
                <a:ext cx="104400" cy="84960"/>
              </p14:xfrm>
            </p:contentPart>
          </mc:Choice>
          <mc:Fallback>
            <p:pic>
              <p:nvPicPr>
                <p:cNvPr id="263" name="Freihand 262">
                  <a:extLst>
                    <a:ext uri="{FF2B5EF4-FFF2-40B4-BE49-F238E27FC236}">
                      <a16:creationId xmlns:a16="http://schemas.microsoft.com/office/drawing/2014/main" id="{38CEC329-2411-5DD4-7734-46495E2E056E}"/>
                    </a:ext>
                  </a:extLst>
                </p:cNvPr>
                <p:cNvPicPr/>
                <p:nvPr/>
              </p:nvPicPr>
              <p:blipFill>
                <a:blip r:embed="rId251"/>
                <a:stretch>
                  <a:fillRect/>
                </a:stretch>
              </p:blipFill>
              <p:spPr>
                <a:xfrm>
                  <a:off x="10472727" y="2404964"/>
                  <a:ext cx="113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64" name="Freihand 263">
                  <a:extLst>
                    <a:ext uri="{FF2B5EF4-FFF2-40B4-BE49-F238E27FC236}">
                      <a16:creationId xmlns:a16="http://schemas.microsoft.com/office/drawing/2014/main" id="{E38772AF-FC4B-0345-A843-9A8FD11AA74A}"/>
                    </a:ext>
                  </a:extLst>
                </p14:cNvPr>
                <p14:cNvContentPartPr/>
                <p14:nvPr/>
              </p14:nvContentPartPr>
              <p14:xfrm>
                <a:off x="10658847" y="2279684"/>
                <a:ext cx="167400" cy="211320"/>
              </p14:xfrm>
            </p:contentPart>
          </mc:Choice>
          <mc:Fallback>
            <p:pic>
              <p:nvPicPr>
                <p:cNvPr id="264" name="Freihand 263">
                  <a:extLst>
                    <a:ext uri="{FF2B5EF4-FFF2-40B4-BE49-F238E27FC236}">
                      <a16:creationId xmlns:a16="http://schemas.microsoft.com/office/drawing/2014/main" id="{E38772AF-FC4B-0345-A843-9A8FD11AA74A}"/>
                    </a:ext>
                  </a:extLst>
                </p:cNvPr>
                <p:cNvPicPr/>
                <p:nvPr/>
              </p:nvPicPr>
              <p:blipFill>
                <a:blip r:embed="rId253"/>
                <a:stretch>
                  <a:fillRect/>
                </a:stretch>
              </p:blipFill>
              <p:spPr>
                <a:xfrm>
                  <a:off x="10654527" y="2275364"/>
                  <a:ext cx="176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65" name="Freihand 264">
                  <a:extLst>
                    <a:ext uri="{FF2B5EF4-FFF2-40B4-BE49-F238E27FC236}">
                      <a16:creationId xmlns:a16="http://schemas.microsoft.com/office/drawing/2014/main" id="{5ED6688D-AC44-34FF-1466-47FF553418B1}"/>
                    </a:ext>
                  </a:extLst>
                </p14:cNvPr>
                <p14:cNvContentPartPr/>
                <p14:nvPr/>
              </p14:nvContentPartPr>
              <p14:xfrm>
                <a:off x="10976727" y="2380124"/>
                <a:ext cx="179640" cy="112680"/>
              </p14:xfrm>
            </p:contentPart>
          </mc:Choice>
          <mc:Fallback>
            <p:pic>
              <p:nvPicPr>
                <p:cNvPr id="265" name="Freihand 264">
                  <a:extLst>
                    <a:ext uri="{FF2B5EF4-FFF2-40B4-BE49-F238E27FC236}">
                      <a16:creationId xmlns:a16="http://schemas.microsoft.com/office/drawing/2014/main" id="{5ED6688D-AC44-34FF-1466-47FF553418B1}"/>
                    </a:ext>
                  </a:extLst>
                </p:cNvPr>
                <p:cNvPicPr/>
                <p:nvPr/>
              </p:nvPicPr>
              <p:blipFill>
                <a:blip r:embed="rId255"/>
                <a:stretch>
                  <a:fillRect/>
                </a:stretch>
              </p:blipFill>
              <p:spPr>
                <a:xfrm>
                  <a:off x="10972407" y="2375804"/>
                  <a:ext cx="188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66" name="Freihand 265">
                  <a:extLst>
                    <a:ext uri="{FF2B5EF4-FFF2-40B4-BE49-F238E27FC236}">
                      <a16:creationId xmlns:a16="http://schemas.microsoft.com/office/drawing/2014/main" id="{51043A9D-62AC-0751-7A16-939C30075EC6}"/>
                    </a:ext>
                  </a:extLst>
                </p14:cNvPr>
                <p14:cNvContentPartPr/>
                <p14:nvPr/>
              </p14:nvContentPartPr>
              <p14:xfrm>
                <a:off x="11262567" y="2287964"/>
                <a:ext cx="106200" cy="138960"/>
              </p14:xfrm>
            </p:contentPart>
          </mc:Choice>
          <mc:Fallback>
            <p:pic>
              <p:nvPicPr>
                <p:cNvPr id="266" name="Freihand 265">
                  <a:extLst>
                    <a:ext uri="{FF2B5EF4-FFF2-40B4-BE49-F238E27FC236}">
                      <a16:creationId xmlns:a16="http://schemas.microsoft.com/office/drawing/2014/main" id="{51043A9D-62AC-0751-7A16-939C30075EC6}"/>
                    </a:ext>
                  </a:extLst>
                </p:cNvPr>
                <p:cNvPicPr/>
                <p:nvPr/>
              </p:nvPicPr>
              <p:blipFill>
                <a:blip r:embed="rId257"/>
                <a:stretch>
                  <a:fillRect/>
                </a:stretch>
              </p:blipFill>
              <p:spPr>
                <a:xfrm>
                  <a:off x="11258247" y="2283644"/>
                  <a:ext cx="114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67" name="Freihand 266">
                  <a:extLst>
                    <a:ext uri="{FF2B5EF4-FFF2-40B4-BE49-F238E27FC236}">
                      <a16:creationId xmlns:a16="http://schemas.microsoft.com/office/drawing/2014/main" id="{A8B80E09-E994-2F9A-8057-4C0D556BCDE9}"/>
                    </a:ext>
                  </a:extLst>
                </p14:cNvPr>
                <p14:cNvContentPartPr/>
                <p14:nvPr/>
              </p14:nvContentPartPr>
              <p14:xfrm>
                <a:off x="11423487" y="2279324"/>
                <a:ext cx="167400" cy="190800"/>
              </p14:xfrm>
            </p:contentPart>
          </mc:Choice>
          <mc:Fallback>
            <p:pic>
              <p:nvPicPr>
                <p:cNvPr id="267" name="Freihand 266">
                  <a:extLst>
                    <a:ext uri="{FF2B5EF4-FFF2-40B4-BE49-F238E27FC236}">
                      <a16:creationId xmlns:a16="http://schemas.microsoft.com/office/drawing/2014/main" id="{A8B80E09-E994-2F9A-8057-4C0D556BCDE9}"/>
                    </a:ext>
                  </a:extLst>
                </p:cNvPr>
                <p:cNvPicPr/>
                <p:nvPr/>
              </p:nvPicPr>
              <p:blipFill>
                <a:blip r:embed="rId259"/>
                <a:stretch>
                  <a:fillRect/>
                </a:stretch>
              </p:blipFill>
              <p:spPr>
                <a:xfrm>
                  <a:off x="11419167" y="2275004"/>
                  <a:ext cx="176040" cy="19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0">
            <p14:nvContentPartPr>
              <p14:cNvPr id="256" name="Freihand 255">
                <a:extLst>
                  <a:ext uri="{FF2B5EF4-FFF2-40B4-BE49-F238E27FC236}">
                    <a16:creationId xmlns:a16="http://schemas.microsoft.com/office/drawing/2014/main" id="{C5D07726-A657-22BF-97E9-06581AD4C447}"/>
                  </a:ext>
                </a:extLst>
              </p14:cNvPr>
              <p14:cNvContentPartPr/>
              <p14:nvPr/>
            </p14:nvContentPartPr>
            <p14:xfrm>
              <a:off x="8775327" y="2412524"/>
              <a:ext cx="141120" cy="119160"/>
            </p14:xfrm>
          </p:contentPart>
        </mc:Choice>
        <mc:Fallback>
          <p:pic>
            <p:nvPicPr>
              <p:cNvPr id="256" name="Freihand 255">
                <a:extLst>
                  <a:ext uri="{FF2B5EF4-FFF2-40B4-BE49-F238E27FC236}">
                    <a16:creationId xmlns:a16="http://schemas.microsoft.com/office/drawing/2014/main" id="{C5D07726-A657-22BF-97E9-06581AD4C447}"/>
                  </a:ext>
                </a:extLst>
              </p:cNvPr>
              <p:cNvPicPr/>
              <p:nvPr/>
            </p:nvPicPr>
            <p:blipFill>
              <a:blip r:embed="rId261"/>
              <a:stretch>
                <a:fillRect/>
              </a:stretch>
            </p:blipFill>
            <p:spPr>
              <a:xfrm>
                <a:off x="8771007" y="2408204"/>
                <a:ext cx="149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57" name="Freihand 256">
                <a:extLst>
                  <a:ext uri="{FF2B5EF4-FFF2-40B4-BE49-F238E27FC236}">
                    <a16:creationId xmlns:a16="http://schemas.microsoft.com/office/drawing/2014/main" id="{C3487EDD-8183-A7D5-1A18-0C64518FE00F}"/>
                  </a:ext>
                </a:extLst>
              </p14:cNvPr>
              <p14:cNvContentPartPr/>
              <p14:nvPr/>
            </p14:nvContentPartPr>
            <p14:xfrm>
              <a:off x="8837247" y="2422244"/>
              <a:ext cx="97920" cy="258480"/>
            </p14:xfrm>
          </p:contentPart>
        </mc:Choice>
        <mc:Fallback>
          <p:pic>
            <p:nvPicPr>
              <p:cNvPr id="257" name="Freihand 256">
                <a:extLst>
                  <a:ext uri="{FF2B5EF4-FFF2-40B4-BE49-F238E27FC236}">
                    <a16:creationId xmlns:a16="http://schemas.microsoft.com/office/drawing/2014/main" id="{C3487EDD-8183-A7D5-1A18-0C64518FE00F}"/>
                  </a:ext>
                </a:extLst>
              </p:cNvPr>
              <p:cNvPicPr/>
              <p:nvPr/>
            </p:nvPicPr>
            <p:blipFill>
              <a:blip r:embed="rId263"/>
              <a:stretch>
                <a:fillRect/>
              </a:stretch>
            </p:blipFill>
            <p:spPr>
              <a:xfrm>
                <a:off x="8832927" y="2417924"/>
                <a:ext cx="1065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58" name="Freihand 257">
                <a:extLst>
                  <a:ext uri="{FF2B5EF4-FFF2-40B4-BE49-F238E27FC236}">
                    <a16:creationId xmlns:a16="http://schemas.microsoft.com/office/drawing/2014/main" id="{5FE3BE27-ABA9-4316-E9AC-1450D775FDAD}"/>
                  </a:ext>
                </a:extLst>
              </p14:cNvPr>
              <p14:cNvContentPartPr/>
              <p14:nvPr/>
            </p14:nvContentPartPr>
            <p14:xfrm>
              <a:off x="8979087" y="2311004"/>
              <a:ext cx="146160" cy="214200"/>
            </p14:xfrm>
          </p:contentPart>
        </mc:Choice>
        <mc:Fallback>
          <p:pic>
            <p:nvPicPr>
              <p:cNvPr id="258" name="Freihand 257">
                <a:extLst>
                  <a:ext uri="{FF2B5EF4-FFF2-40B4-BE49-F238E27FC236}">
                    <a16:creationId xmlns:a16="http://schemas.microsoft.com/office/drawing/2014/main" id="{5FE3BE27-ABA9-4316-E9AC-1450D775FDAD}"/>
                  </a:ext>
                </a:extLst>
              </p:cNvPr>
              <p:cNvPicPr/>
              <p:nvPr/>
            </p:nvPicPr>
            <p:blipFill>
              <a:blip r:embed="rId265"/>
              <a:stretch>
                <a:fillRect/>
              </a:stretch>
            </p:blipFill>
            <p:spPr>
              <a:xfrm>
                <a:off x="8974767" y="2306684"/>
                <a:ext cx="1548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59" name="Freihand 258">
                <a:extLst>
                  <a:ext uri="{FF2B5EF4-FFF2-40B4-BE49-F238E27FC236}">
                    <a16:creationId xmlns:a16="http://schemas.microsoft.com/office/drawing/2014/main" id="{235C8700-21D4-6863-50D2-8964F34B6AAF}"/>
                  </a:ext>
                </a:extLst>
              </p14:cNvPr>
              <p14:cNvContentPartPr/>
              <p14:nvPr/>
            </p14:nvContentPartPr>
            <p14:xfrm>
              <a:off x="9215607" y="2524844"/>
              <a:ext cx="178200" cy="29160"/>
            </p14:xfrm>
          </p:contentPart>
        </mc:Choice>
        <mc:Fallback>
          <p:pic>
            <p:nvPicPr>
              <p:cNvPr id="259" name="Freihand 258">
                <a:extLst>
                  <a:ext uri="{FF2B5EF4-FFF2-40B4-BE49-F238E27FC236}">
                    <a16:creationId xmlns:a16="http://schemas.microsoft.com/office/drawing/2014/main" id="{235C8700-21D4-6863-50D2-8964F34B6AAF}"/>
                  </a:ext>
                </a:extLst>
              </p:cNvPr>
              <p:cNvPicPr/>
              <p:nvPr/>
            </p:nvPicPr>
            <p:blipFill>
              <a:blip r:embed="rId267"/>
              <a:stretch>
                <a:fillRect/>
              </a:stretch>
            </p:blipFill>
            <p:spPr>
              <a:xfrm>
                <a:off x="9211287" y="2520524"/>
                <a:ext cx="186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60" name="Freihand 259">
                <a:extLst>
                  <a:ext uri="{FF2B5EF4-FFF2-40B4-BE49-F238E27FC236}">
                    <a16:creationId xmlns:a16="http://schemas.microsoft.com/office/drawing/2014/main" id="{2BA63066-35B5-815B-8158-38A1BC99D36D}"/>
                  </a:ext>
                </a:extLst>
              </p14:cNvPr>
              <p14:cNvContentPartPr/>
              <p14:nvPr/>
            </p14:nvContentPartPr>
            <p14:xfrm>
              <a:off x="9446367" y="2373284"/>
              <a:ext cx="162000" cy="168120"/>
            </p14:xfrm>
          </p:contentPart>
        </mc:Choice>
        <mc:Fallback>
          <p:pic>
            <p:nvPicPr>
              <p:cNvPr id="260" name="Freihand 259">
                <a:extLst>
                  <a:ext uri="{FF2B5EF4-FFF2-40B4-BE49-F238E27FC236}">
                    <a16:creationId xmlns:a16="http://schemas.microsoft.com/office/drawing/2014/main" id="{2BA63066-35B5-815B-8158-38A1BC99D36D}"/>
                  </a:ext>
                </a:extLst>
              </p:cNvPr>
              <p:cNvPicPr/>
              <p:nvPr/>
            </p:nvPicPr>
            <p:blipFill>
              <a:blip r:embed="rId269"/>
              <a:stretch>
                <a:fillRect/>
              </a:stretch>
            </p:blipFill>
            <p:spPr>
              <a:xfrm>
                <a:off x="9442047" y="2368964"/>
                <a:ext cx="170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61" name="Freihand 260">
                <a:extLst>
                  <a:ext uri="{FF2B5EF4-FFF2-40B4-BE49-F238E27FC236}">
                    <a16:creationId xmlns:a16="http://schemas.microsoft.com/office/drawing/2014/main" id="{FE6687A8-B34E-14D4-43A2-E850C4BDACEF}"/>
                  </a:ext>
                </a:extLst>
              </p14:cNvPr>
              <p14:cNvContentPartPr/>
              <p14:nvPr/>
            </p14:nvContentPartPr>
            <p14:xfrm>
              <a:off x="9516567" y="2399564"/>
              <a:ext cx="601920" cy="152280"/>
            </p14:xfrm>
          </p:contentPart>
        </mc:Choice>
        <mc:Fallback>
          <p:pic>
            <p:nvPicPr>
              <p:cNvPr id="261" name="Freihand 260">
                <a:extLst>
                  <a:ext uri="{FF2B5EF4-FFF2-40B4-BE49-F238E27FC236}">
                    <a16:creationId xmlns:a16="http://schemas.microsoft.com/office/drawing/2014/main" id="{FE6687A8-B34E-14D4-43A2-E850C4BDACEF}"/>
                  </a:ext>
                </a:extLst>
              </p:cNvPr>
              <p:cNvPicPr/>
              <p:nvPr/>
            </p:nvPicPr>
            <p:blipFill>
              <a:blip r:embed="rId271"/>
              <a:stretch>
                <a:fillRect/>
              </a:stretch>
            </p:blipFill>
            <p:spPr>
              <a:xfrm>
                <a:off x="9512247" y="2395244"/>
                <a:ext cx="610560" cy="160920"/>
              </a:xfrm>
              <a:prstGeom prst="rect">
                <a:avLst/>
              </a:prstGeom>
            </p:spPr>
          </p:pic>
        </mc:Fallback>
      </mc:AlternateContent>
      <p:grpSp>
        <p:nvGrpSpPr>
          <p:cNvPr id="322" name="Gruppieren 321">
            <a:extLst>
              <a:ext uri="{FF2B5EF4-FFF2-40B4-BE49-F238E27FC236}">
                <a16:creationId xmlns:a16="http://schemas.microsoft.com/office/drawing/2014/main" id="{EF805409-B2CD-1053-FAE5-3C8183A47321}"/>
              </a:ext>
            </a:extLst>
          </p:cNvPr>
          <p:cNvGrpSpPr/>
          <p:nvPr/>
        </p:nvGrpSpPr>
        <p:grpSpPr>
          <a:xfrm>
            <a:off x="8719887" y="2697284"/>
            <a:ext cx="3441240" cy="1287720"/>
            <a:chOff x="8719887" y="2697284"/>
            <a:chExt cx="3441240" cy="1287720"/>
          </a:xfrm>
        </p:grpSpPr>
        <mc:AlternateContent xmlns:mc="http://schemas.openxmlformats.org/markup-compatibility/2006">
          <mc:Choice xmlns:p14="http://schemas.microsoft.com/office/powerpoint/2010/main" Requires="p14">
            <p:contentPart p14:bwMode="auto" r:id="rId272">
              <p14:nvContentPartPr>
                <p14:cNvPr id="268" name="Freihand 267">
                  <a:extLst>
                    <a:ext uri="{FF2B5EF4-FFF2-40B4-BE49-F238E27FC236}">
                      <a16:creationId xmlns:a16="http://schemas.microsoft.com/office/drawing/2014/main" id="{AEB2DAB0-7B3F-E739-CA80-9D43113C3587}"/>
                    </a:ext>
                  </a:extLst>
                </p14:cNvPr>
                <p14:cNvContentPartPr/>
                <p14:nvPr/>
              </p14:nvContentPartPr>
              <p14:xfrm>
                <a:off x="8885127" y="2774324"/>
                <a:ext cx="134640" cy="119880"/>
              </p14:xfrm>
            </p:contentPart>
          </mc:Choice>
          <mc:Fallback>
            <p:pic>
              <p:nvPicPr>
                <p:cNvPr id="268" name="Freihand 267">
                  <a:extLst>
                    <a:ext uri="{FF2B5EF4-FFF2-40B4-BE49-F238E27FC236}">
                      <a16:creationId xmlns:a16="http://schemas.microsoft.com/office/drawing/2014/main" id="{AEB2DAB0-7B3F-E739-CA80-9D43113C3587}"/>
                    </a:ext>
                  </a:extLst>
                </p:cNvPr>
                <p:cNvPicPr/>
                <p:nvPr/>
              </p:nvPicPr>
              <p:blipFill>
                <a:blip r:embed="rId273"/>
                <a:stretch>
                  <a:fillRect/>
                </a:stretch>
              </p:blipFill>
              <p:spPr>
                <a:xfrm>
                  <a:off x="8880807" y="2770004"/>
                  <a:ext cx="143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69" name="Freihand 268">
                  <a:extLst>
                    <a:ext uri="{FF2B5EF4-FFF2-40B4-BE49-F238E27FC236}">
                      <a16:creationId xmlns:a16="http://schemas.microsoft.com/office/drawing/2014/main" id="{B110BF68-4715-5233-DF8B-EAF714B5EEC3}"/>
                    </a:ext>
                  </a:extLst>
                </p14:cNvPr>
                <p14:cNvContentPartPr/>
                <p14:nvPr/>
              </p14:nvContentPartPr>
              <p14:xfrm>
                <a:off x="9018327" y="2697284"/>
                <a:ext cx="150120" cy="172800"/>
              </p14:xfrm>
            </p:contentPart>
          </mc:Choice>
          <mc:Fallback>
            <p:pic>
              <p:nvPicPr>
                <p:cNvPr id="269" name="Freihand 268">
                  <a:extLst>
                    <a:ext uri="{FF2B5EF4-FFF2-40B4-BE49-F238E27FC236}">
                      <a16:creationId xmlns:a16="http://schemas.microsoft.com/office/drawing/2014/main" id="{B110BF68-4715-5233-DF8B-EAF714B5EEC3}"/>
                    </a:ext>
                  </a:extLst>
                </p:cNvPr>
                <p:cNvPicPr/>
                <p:nvPr/>
              </p:nvPicPr>
              <p:blipFill>
                <a:blip r:embed="rId275"/>
                <a:stretch>
                  <a:fillRect/>
                </a:stretch>
              </p:blipFill>
              <p:spPr>
                <a:xfrm>
                  <a:off x="9014007" y="2692964"/>
                  <a:ext cx="158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70" name="Freihand 269">
                  <a:extLst>
                    <a:ext uri="{FF2B5EF4-FFF2-40B4-BE49-F238E27FC236}">
                      <a16:creationId xmlns:a16="http://schemas.microsoft.com/office/drawing/2014/main" id="{B33F8191-0AD0-0412-4EDC-DEE4328AD30B}"/>
                    </a:ext>
                  </a:extLst>
                </p14:cNvPr>
                <p14:cNvContentPartPr/>
                <p14:nvPr/>
              </p14:nvContentPartPr>
              <p14:xfrm>
                <a:off x="9203367" y="2754164"/>
                <a:ext cx="270720" cy="110880"/>
              </p14:xfrm>
            </p:contentPart>
          </mc:Choice>
          <mc:Fallback>
            <p:pic>
              <p:nvPicPr>
                <p:cNvPr id="270" name="Freihand 269">
                  <a:extLst>
                    <a:ext uri="{FF2B5EF4-FFF2-40B4-BE49-F238E27FC236}">
                      <a16:creationId xmlns:a16="http://schemas.microsoft.com/office/drawing/2014/main" id="{B33F8191-0AD0-0412-4EDC-DEE4328AD30B}"/>
                    </a:ext>
                  </a:extLst>
                </p:cNvPr>
                <p:cNvPicPr/>
                <p:nvPr/>
              </p:nvPicPr>
              <p:blipFill>
                <a:blip r:embed="rId277"/>
                <a:stretch>
                  <a:fillRect/>
                </a:stretch>
              </p:blipFill>
              <p:spPr>
                <a:xfrm>
                  <a:off x="9199047" y="2749844"/>
                  <a:ext cx="279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74" name="Freihand 273">
                  <a:extLst>
                    <a:ext uri="{FF2B5EF4-FFF2-40B4-BE49-F238E27FC236}">
                      <a16:creationId xmlns:a16="http://schemas.microsoft.com/office/drawing/2014/main" id="{0F999079-C463-B343-CCC7-4D8510286E9A}"/>
                    </a:ext>
                  </a:extLst>
                </p14:cNvPr>
                <p14:cNvContentPartPr/>
                <p14:nvPr/>
              </p14:nvContentPartPr>
              <p14:xfrm>
                <a:off x="8719887" y="3136844"/>
                <a:ext cx="145440" cy="35280"/>
              </p14:xfrm>
            </p:contentPart>
          </mc:Choice>
          <mc:Fallback>
            <p:pic>
              <p:nvPicPr>
                <p:cNvPr id="274" name="Freihand 273">
                  <a:extLst>
                    <a:ext uri="{FF2B5EF4-FFF2-40B4-BE49-F238E27FC236}">
                      <a16:creationId xmlns:a16="http://schemas.microsoft.com/office/drawing/2014/main" id="{0F999079-C463-B343-CCC7-4D8510286E9A}"/>
                    </a:ext>
                  </a:extLst>
                </p:cNvPr>
                <p:cNvPicPr/>
                <p:nvPr/>
              </p:nvPicPr>
              <p:blipFill>
                <a:blip r:embed="rId279"/>
                <a:stretch>
                  <a:fillRect/>
                </a:stretch>
              </p:blipFill>
              <p:spPr>
                <a:xfrm>
                  <a:off x="8715567" y="3132524"/>
                  <a:ext cx="154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75" name="Freihand 274">
                  <a:extLst>
                    <a:ext uri="{FF2B5EF4-FFF2-40B4-BE49-F238E27FC236}">
                      <a16:creationId xmlns:a16="http://schemas.microsoft.com/office/drawing/2014/main" id="{8EDFFB42-2876-0789-6D68-59E4F6E915DC}"/>
                    </a:ext>
                  </a:extLst>
                </p14:cNvPr>
                <p14:cNvContentPartPr/>
                <p14:nvPr/>
              </p14:nvContentPartPr>
              <p14:xfrm>
                <a:off x="8830047" y="3073484"/>
                <a:ext cx="97920" cy="169560"/>
              </p14:xfrm>
            </p:contentPart>
          </mc:Choice>
          <mc:Fallback>
            <p:pic>
              <p:nvPicPr>
                <p:cNvPr id="275" name="Freihand 274">
                  <a:extLst>
                    <a:ext uri="{FF2B5EF4-FFF2-40B4-BE49-F238E27FC236}">
                      <a16:creationId xmlns:a16="http://schemas.microsoft.com/office/drawing/2014/main" id="{8EDFFB42-2876-0789-6D68-59E4F6E915DC}"/>
                    </a:ext>
                  </a:extLst>
                </p:cNvPr>
                <p:cNvPicPr/>
                <p:nvPr/>
              </p:nvPicPr>
              <p:blipFill>
                <a:blip r:embed="rId281"/>
                <a:stretch>
                  <a:fillRect/>
                </a:stretch>
              </p:blipFill>
              <p:spPr>
                <a:xfrm>
                  <a:off x="8825727" y="3069164"/>
                  <a:ext cx="106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77" name="Freihand 276">
                  <a:extLst>
                    <a:ext uri="{FF2B5EF4-FFF2-40B4-BE49-F238E27FC236}">
                      <a16:creationId xmlns:a16="http://schemas.microsoft.com/office/drawing/2014/main" id="{80A5EAC5-B011-ABB7-6442-DB36AB2A7C81}"/>
                    </a:ext>
                  </a:extLst>
                </p14:cNvPr>
                <p14:cNvContentPartPr/>
                <p14:nvPr/>
              </p14:nvContentPartPr>
              <p14:xfrm>
                <a:off x="9144687" y="3055124"/>
                <a:ext cx="144000" cy="173880"/>
              </p14:xfrm>
            </p:contentPart>
          </mc:Choice>
          <mc:Fallback>
            <p:pic>
              <p:nvPicPr>
                <p:cNvPr id="277" name="Freihand 276">
                  <a:extLst>
                    <a:ext uri="{FF2B5EF4-FFF2-40B4-BE49-F238E27FC236}">
                      <a16:creationId xmlns:a16="http://schemas.microsoft.com/office/drawing/2014/main" id="{80A5EAC5-B011-ABB7-6442-DB36AB2A7C81}"/>
                    </a:ext>
                  </a:extLst>
                </p:cNvPr>
                <p:cNvPicPr/>
                <p:nvPr/>
              </p:nvPicPr>
              <p:blipFill>
                <a:blip r:embed="rId283"/>
                <a:stretch>
                  <a:fillRect/>
                </a:stretch>
              </p:blipFill>
              <p:spPr>
                <a:xfrm>
                  <a:off x="9140367" y="3050804"/>
                  <a:ext cx="152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78" name="Freihand 277">
                  <a:extLst>
                    <a:ext uri="{FF2B5EF4-FFF2-40B4-BE49-F238E27FC236}">
                      <a16:creationId xmlns:a16="http://schemas.microsoft.com/office/drawing/2014/main" id="{9651BEC0-9C2E-84D0-80BC-D7B2498A5C8B}"/>
                    </a:ext>
                  </a:extLst>
                </p14:cNvPr>
                <p14:cNvContentPartPr/>
                <p14:nvPr/>
              </p14:nvContentPartPr>
              <p14:xfrm>
                <a:off x="9357807" y="3054764"/>
                <a:ext cx="127440" cy="185400"/>
              </p14:xfrm>
            </p:contentPart>
          </mc:Choice>
          <mc:Fallback>
            <p:pic>
              <p:nvPicPr>
                <p:cNvPr id="278" name="Freihand 277">
                  <a:extLst>
                    <a:ext uri="{FF2B5EF4-FFF2-40B4-BE49-F238E27FC236}">
                      <a16:creationId xmlns:a16="http://schemas.microsoft.com/office/drawing/2014/main" id="{9651BEC0-9C2E-84D0-80BC-D7B2498A5C8B}"/>
                    </a:ext>
                  </a:extLst>
                </p:cNvPr>
                <p:cNvPicPr/>
                <p:nvPr/>
              </p:nvPicPr>
              <p:blipFill>
                <a:blip r:embed="rId285"/>
                <a:stretch>
                  <a:fillRect/>
                </a:stretch>
              </p:blipFill>
              <p:spPr>
                <a:xfrm>
                  <a:off x="9353487" y="3050444"/>
                  <a:ext cx="136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79" name="Freihand 278">
                  <a:extLst>
                    <a:ext uri="{FF2B5EF4-FFF2-40B4-BE49-F238E27FC236}">
                      <a16:creationId xmlns:a16="http://schemas.microsoft.com/office/drawing/2014/main" id="{EB612746-BFE0-E6D3-6661-D42FC1CC6D32}"/>
                    </a:ext>
                  </a:extLst>
                </p14:cNvPr>
                <p14:cNvContentPartPr/>
                <p14:nvPr/>
              </p14:nvContentPartPr>
              <p14:xfrm>
                <a:off x="9686847" y="3101564"/>
                <a:ext cx="385920" cy="120600"/>
              </p14:xfrm>
            </p:contentPart>
          </mc:Choice>
          <mc:Fallback>
            <p:pic>
              <p:nvPicPr>
                <p:cNvPr id="279" name="Freihand 278">
                  <a:extLst>
                    <a:ext uri="{FF2B5EF4-FFF2-40B4-BE49-F238E27FC236}">
                      <a16:creationId xmlns:a16="http://schemas.microsoft.com/office/drawing/2014/main" id="{EB612746-BFE0-E6D3-6661-D42FC1CC6D32}"/>
                    </a:ext>
                  </a:extLst>
                </p:cNvPr>
                <p:cNvPicPr/>
                <p:nvPr/>
              </p:nvPicPr>
              <p:blipFill>
                <a:blip r:embed="rId287"/>
                <a:stretch>
                  <a:fillRect/>
                </a:stretch>
              </p:blipFill>
              <p:spPr>
                <a:xfrm>
                  <a:off x="9682527" y="3097244"/>
                  <a:ext cx="394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80" name="Freihand 279">
                  <a:extLst>
                    <a:ext uri="{FF2B5EF4-FFF2-40B4-BE49-F238E27FC236}">
                      <a16:creationId xmlns:a16="http://schemas.microsoft.com/office/drawing/2014/main" id="{42D11137-275A-A487-5F57-CC210FBD8F94}"/>
                    </a:ext>
                  </a:extLst>
                </p14:cNvPr>
                <p14:cNvContentPartPr/>
                <p14:nvPr/>
              </p14:nvContentPartPr>
              <p14:xfrm>
                <a:off x="10285887" y="2999324"/>
                <a:ext cx="482760" cy="195120"/>
              </p14:xfrm>
            </p:contentPart>
          </mc:Choice>
          <mc:Fallback>
            <p:pic>
              <p:nvPicPr>
                <p:cNvPr id="280" name="Freihand 279">
                  <a:extLst>
                    <a:ext uri="{FF2B5EF4-FFF2-40B4-BE49-F238E27FC236}">
                      <a16:creationId xmlns:a16="http://schemas.microsoft.com/office/drawing/2014/main" id="{42D11137-275A-A487-5F57-CC210FBD8F94}"/>
                    </a:ext>
                  </a:extLst>
                </p:cNvPr>
                <p:cNvPicPr/>
                <p:nvPr/>
              </p:nvPicPr>
              <p:blipFill>
                <a:blip r:embed="rId289"/>
                <a:stretch>
                  <a:fillRect/>
                </a:stretch>
              </p:blipFill>
              <p:spPr>
                <a:xfrm>
                  <a:off x="10281567" y="2995004"/>
                  <a:ext cx="491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81" name="Freihand 280">
                  <a:extLst>
                    <a:ext uri="{FF2B5EF4-FFF2-40B4-BE49-F238E27FC236}">
                      <a16:creationId xmlns:a16="http://schemas.microsoft.com/office/drawing/2014/main" id="{88F3F7B9-D040-0F41-434E-B27AD23B65D0}"/>
                    </a:ext>
                  </a:extLst>
                </p14:cNvPr>
                <p14:cNvContentPartPr/>
                <p14:nvPr/>
              </p14:nvContentPartPr>
              <p14:xfrm>
                <a:off x="10789887" y="2941004"/>
                <a:ext cx="77400" cy="218520"/>
              </p14:xfrm>
            </p:contentPart>
          </mc:Choice>
          <mc:Fallback>
            <p:pic>
              <p:nvPicPr>
                <p:cNvPr id="281" name="Freihand 280">
                  <a:extLst>
                    <a:ext uri="{FF2B5EF4-FFF2-40B4-BE49-F238E27FC236}">
                      <a16:creationId xmlns:a16="http://schemas.microsoft.com/office/drawing/2014/main" id="{88F3F7B9-D040-0F41-434E-B27AD23B65D0}"/>
                    </a:ext>
                  </a:extLst>
                </p:cNvPr>
                <p:cNvPicPr/>
                <p:nvPr/>
              </p:nvPicPr>
              <p:blipFill>
                <a:blip r:embed="rId291"/>
                <a:stretch>
                  <a:fillRect/>
                </a:stretch>
              </p:blipFill>
              <p:spPr>
                <a:xfrm>
                  <a:off x="10785567" y="2936684"/>
                  <a:ext cx="86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82" name="Freihand 281">
                  <a:extLst>
                    <a:ext uri="{FF2B5EF4-FFF2-40B4-BE49-F238E27FC236}">
                      <a16:creationId xmlns:a16="http://schemas.microsoft.com/office/drawing/2014/main" id="{2D91E941-C355-9F5D-F9DC-986A3E60D895}"/>
                    </a:ext>
                  </a:extLst>
                </p14:cNvPr>
                <p14:cNvContentPartPr/>
                <p14:nvPr/>
              </p14:nvContentPartPr>
              <p14:xfrm>
                <a:off x="10770447" y="2980604"/>
                <a:ext cx="185040" cy="186480"/>
              </p14:xfrm>
            </p:contentPart>
          </mc:Choice>
          <mc:Fallback>
            <p:pic>
              <p:nvPicPr>
                <p:cNvPr id="282" name="Freihand 281">
                  <a:extLst>
                    <a:ext uri="{FF2B5EF4-FFF2-40B4-BE49-F238E27FC236}">
                      <a16:creationId xmlns:a16="http://schemas.microsoft.com/office/drawing/2014/main" id="{2D91E941-C355-9F5D-F9DC-986A3E60D895}"/>
                    </a:ext>
                  </a:extLst>
                </p:cNvPr>
                <p:cNvPicPr/>
                <p:nvPr/>
              </p:nvPicPr>
              <p:blipFill>
                <a:blip r:embed="rId293"/>
                <a:stretch>
                  <a:fillRect/>
                </a:stretch>
              </p:blipFill>
              <p:spPr>
                <a:xfrm>
                  <a:off x="10766127" y="2976284"/>
                  <a:ext cx="193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83" name="Freihand 282">
                  <a:extLst>
                    <a:ext uri="{FF2B5EF4-FFF2-40B4-BE49-F238E27FC236}">
                      <a16:creationId xmlns:a16="http://schemas.microsoft.com/office/drawing/2014/main" id="{8E639D94-9AC8-0DC4-B760-88508F6598C6}"/>
                    </a:ext>
                  </a:extLst>
                </p14:cNvPr>
                <p14:cNvContentPartPr/>
                <p14:nvPr/>
              </p14:nvContentPartPr>
              <p14:xfrm>
                <a:off x="10993287" y="3061604"/>
                <a:ext cx="195840" cy="86760"/>
              </p14:xfrm>
            </p:contentPart>
          </mc:Choice>
          <mc:Fallback>
            <p:pic>
              <p:nvPicPr>
                <p:cNvPr id="283" name="Freihand 282">
                  <a:extLst>
                    <a:ext uri="{FF2B5EF4-FFF2-40B4-BE49-F238E27FC236}">
                      <a16:creationId xmlns:a16="http://schemas.microsoft.com/office/drawing/2014/main" id="{8E639D94-9AC8-0DC4-B760-88508F6598C6}"/>
                    </a:ext>
                  </a:extLst>
                </p:cNvPr>
                <p:cNvPicPr/>
                <p:nvPr/>
              </p:nvPicPr>
              <p:blipFill>
                <a:blip r:embed="rId295"/>
                <a:stretch>
                  <a:fillRect/>
                </a:stretch>
              </p:blipFill>
              <p:spPr>
                <a:xfrm>
                  <a:off x="10988967" y="3057284"/>
                  <a:ext cx="204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86" name="Freihand 285">
                  <a:extLst>
                    <a:ext uri="{FF2B5EF4-FFF2-40B4-BE49-F238E27FC236}">
                      <a16:creationId xmlns:a16="http://schemas.microsoft.com/office/drawing/2014/main" id="{FDEECE38-8C63-216E-5C91-5FFF880DBE44}"/>
                    </a:ext>
                  </a:extLst>
                </p14:cNvPr>
                <p14:cNvContentPartPr/>
                <p14:nvPr/>
              </p14:nvContentPartPr>
              <p14:xfrm>
                <a:off x="11254287" y="2920124"/>
                <a:ext cx="337680" cy="195120"/>
              </p14:xfrm>
            </p:contentPart>
          </mc:Choice>
          <mc:Fallback>
            <p:pic>
              <p:nvPicPr>
                <p:cNvPr id="286" name="Freihand 285">
                  <a:extLst>
                    <a:ext uri="{FF2B5EF4-FFF2-40B4-BE49-F238E27FC236}">
                      <a16:creationId xmlns:a16="http://schemas.microsoft.com/office/drawing/2014/main" id="{FDEECE38-8C63-216E-5C91-5FFF880DBE44}"/>
                    </a:ext>
                  </a:extLst>
                </p:cNvPr>
                <p:cNvPicPr/>
                <p:nvPr/>
              </p:nvPicPr>
              <p:blipFill>
                <a:blip r:embed="rId297"/>
                <a:stretch>
                  <a:fillRect/>
                </a:stretch>
              </p:blipFill>
              <p:spPr>
                <a:xfrm>
                  <a:off x="11249967" y="2915804"/>
                  <a:ext cx="346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87" name="Freihand 286">
                  <a:extLst>
                    <a:ext uri="{FF2B5EF4-FFF2-40B4-BE49-F238E27FC236}">
                      <a16:creationId xmlns:a16="http://schemas.microsoft.com/office/drawing/2014/main" id="{F364CDAE-52B9-E5B7-7228-53517F94D559}"/>
                    </a:ext>
                  </a:extLst>
                </p14:cNvPr>
                <p14:cNvContentPartPr/>
                <p14:nvPr/>
              </p14:nvContentPartPr>
              <p14:xfrm>
                <a:off x="9182127" y="3366524"/>
                <a:ext cx="256320" cy="93600"/>
              </p14:xfrm>
            </p:contentPart>
          </mc:Choice>
          <mc:Fallback>
            <p:pic>
              <p:nvPicPr>
                <p:cNvPr id="287" name="Freihand 286">
                  <a:extLst>
                    <a:ext uri="{FF2B5EF4-FFF2-40B4-BE49-F238E27FC236}">
                      <a16:creationId xmlns:a16="http://schemas.microsoft.com/office/drawing/2014/main" id="{F364CDAE-52B9-E5B7-7228-53517F94D559}"/>
                    </a:ext>
                  </a:extLst>
                </p:cNvPr>
                <p:cNvPicPr/>
                <p:nvPr/>
              </p:nvPicPr>
              <p:blipFill>
                <a:blip r:embed="rId299"/>
                <a:stretch>
                  <a:fillRect/>
                </a:stretch>
              </p:blipFill>
              <p:spPr>
                <a:xfrm>
                  <a:off x="9177807" y="3362204"/>
                  <a:ext cx="264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88" name="Freihand 287">
                  <a:extLst>
                    <a:ext uri="{FF2B5EF4-FFF2-40B4-BE49-F238E27FC236}">
                      <a16:creationId xmlns:a16="http://schemas.microsoft.com/office/drawing/2014/main" id="{E636A93F-FE6B-3A02-5B66-5EF4BDCE6882}"/>
                    </a:ext>
                  </a:extLst>
                </p14:cNvPr>
                <p14:cNvContentPartPr/>
                <p14:nvPr/>
              </p14:nvContentPartPr>
              <p14:xfrm>
                <a:off x="9481647" y="3345644"/>
                <a:ext cx="131760" cy="99360"/>
              </p14:xfrm>
            </p:contentPart>
          </mc:Choice>
          <mc:Fallback>
            <p:pic>
              <p:nvPicPr>
                <p:cNvPr id="288" name="Freihand 287">
                  <a:extLst>
                    <a:ext uri="{FF2B5EF4-FFF2-40B4-BE49-F238E27FC236}">
                      <a16:creationId xmlns:a16="http://schemas.microsoft.com/office/drawing/2014/main" id="{E636A93F-FE6B-3A02-5B66-5EF4BDCE6882}"/>
                    </a:ext>
                  </a:extLst>
                </p:cNvPr>
                <p:cNvPicPr/>
                <p:nvPr/>
              </p:nvPicPr>
              <p:blipFill>
                <a:blip r:embed="rId301"/>
                <a:stretch>
                  <a:fillRect/>
                </a:stretch>
              </p:blipFill>
              <p:spPr>
                <a:xfrm>
                  <a:off x="9477327" y="3341324"/>
                  <a:ext cx="140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89" name="Freihand 288">
                  <a:extLst>
                    <a:ext uri="{FF2B5EF4-FFF2-40B4-BE49-F238E27FC236}">
                      <a16:creationId xmlns:a16="http://schemas.microsoft.com/office/drawing/2014/main" id="{4A3D5564-8A62-DDCA-7748-F43E3EC84530}"/>
                    </a:ext>
                  </a:extLst>
                </p14:cNvPr>
                <p14:cNvContentPartPr/>
                <p14:nvPr/>
              </p14:nvContentPartPr>
              <p14:xfrm>
                <a:off x="9758487" y="3297044"/>
                <a:ext cx="157680" cy="154080"/>
              </p14:xfrm>
            </p:contentPart>
          </mc:Choice>
          <mc:Fallback>
            <p:pic>
              <p:nvPicPr>
                <p:cNvPr id="289" name="Freihand 288">
                  <a:extLst>
                    <a:ext uri="{FF2B5EF4-FFF2-40B4-BE49-F238E27FC236}">
                      <a16:creationId xmlns:a16="http://schemas.microsoft.com/office/drawing/2014/main" id="{4A3D5564-8A62-DDCA-7748-F43E3EC84530}"/>
                    </a:ext>
                  </a:extLst>
                </p:cNvPr>
                <p:cNvPicPr/>
                <p:nvPr/>
              </p:nvPicPr>
              <p:blipFill>
                <a:blip r:embed="rId303"/>
                <a:stretch>
                  <a:fillRect/>
                </a:stretch>
              </p:blipFill>
              <p:spPr>
                <a:xfrm>
                  <a:off x="9754167" y="3292724"/>
                  <a:ext cx="166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90" name="Freihand 289">
                  <a:extLst>
                    <a:ext uri="{FF2B5EF4-FFF2-40B4-BE49-F238E27FC236}">
                      <a16:creationId xmlns:a16="http://schemas.microsoft.com/office/drawing/2014/main" id="{9DCA918A-FAC0-32BF-CB17-FA5E95E4C977}"/>
                    </a:ext>
                  </a:extLst>
                </p14:cNvPr>
                <p14:cNvContentPartPr/>
                <p14:nvPr/>
              </p14:nvContentPartPr>
              <p14:xfrm>
                <a:off x="9935967" y="3254204"/>
                <a:ext cx="498960" cy="187200"/>
              </p14:xfrm>
            </p:contentPart>
          </mc:Choice>
          <mc:Fallback>
            <p:pic>
              <p:nvPicPr>
                <p:cNvPr id="290" name="Freihand 289">
                  <a:extLst>
                    <a:ext uri="{FF2B5EF4-FFF2-40B4-BE49-F238E27FC236}">
                      <a16:creationId xmlns:a16="http://schemas.microsoft.com/office/drawing/2014/main" id="{9DCA918A-FAC0-32BF-CB17-FA5E95E4C977}"/>
                    </a:ext>
                  </a:extLst>
                </p:cNvPr>
                <p:cNvPicPr/>
                <p:nvPr/>
              </p:nvPicPr>
              <p:blipFill>
                <a:blip r:embed="rId305"/>
                <a:stretch>
                  <a:fillRect/>
                </a:stretch>
              </p:blipFill>
              <p:spPr>
                <a:xfrm>
                  <a:off x="9931647" y="3249884"/>
                  <a:ext cx="507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91" name="Freihand 290">
                  <a:extLst>
                    <a:ext uri="{FF2B5EF4-FFF2-40B4-BE49-F238E27FC236}">
                      <a16:creationId xmlns:a16="http://schemas.microsoft.com/office/drawing/2014/main" id="{88E0BBF1-BF9D-9533-DE28-61565AE1E6E3}"/>
                    </a:ext>
                  </a:extLst>
                </p14:cNvPr>
                <p14:cNvContentPartPr/>
                <p14:nvPr/>
              </p14:nvContentPartPr>
              <p14:xfrm>
                <a:off x="10286247" y="3272204"/>
                <a:ext cx="19080" cy="4320"/>
              </p14:xfrm>
            </p:contentPart>
          </mc:Choice>
          <mc:Fallback>
            <p:pic>
              <p:nvPicPr>
                <p:cNvPr id="291" name="Freihand 290">
                  <a:extLst>
                    <a:ext uri="{FF2B5EF4-FFF2-40B4-BE49-F238E27FC236}">
                      <a16:creationId xmlns:a16="http://schemas.microsoft.com/office/drawing/2014/main" id="{88E0BBF1-BF9D-9533-DE28-61565AE1E6E3}"/>
                    </a:ext>
                  </a:extLst>
                </p:cNvPr>
                <p:cNvPicPr/>
                <p:nvPr/>
              </p:nvPicPr>
              <p:blipFill>
                <a:blip r:embed="rId307"/>
                <a:stretch>
                  <a:fillRect/>
                </a:stretch>
              </p:blipFill>
              <p:spPr>
                <a:xfrm>
                  <a:off x="10281927" y="3267884"/>
                  <a:ext cx="27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92" name="Freihand 291">
                  <a:extLst>
                    <a:ext uri="{FF2B5EF4-FFF2-40B4-BE49-F238E27FC236}">
                      <a16:creationId xmlns:a16="http://schemas.microsoft.com/office/drawing/2014/main" id="{DD60C6BD-2C60-0B7A-6577-999FBB363917}"/>
                    </a:ext>
                  </a:extLst>
                </p14:cNvPr>
                <p14:cNvContentPartPr/>
                <p14:nvPr/>
              </p14:nvContentPartPr>
              <p14:xfrm>
                <a:off x="10628247" y="3311084"/>
                <a:ext cx="187200" cy="120960"/>
              </p14:xfrm>
            </p:contentPart>
          </mc:Choice>
          <mc:Fallback>
            <p:pic>
              <p:nvPicPr>
                <p:cNvPr id="292" name="Freihand 291">
                  <a:extLst>
                    <a:ext uri="{FF2B5EF4-FFF2-40B4-BE49-F238E27FC236}">
                      <a16:creationId xmlns:a16="http://schemas.microsoft.com/office/drawing/2014/main" id="{DD60C6BD-2C60-0B7A-6577-999FBB363917}"/>
                    </a:ext>
                  </a:extLst>
                </p:cNvPr>
                <p:cNvPicPr/>
                <p:nvPr/>
              </p:nvPicPr>
              <p:blipFill>
                <a:blip r:embed="rId309"/>
                <a:stretch>
                  <a:fillRect/>
                </a:stretch>
              </p:blipFill>
              <p:spPr>
                <a:xfrm>
                  <a:off x="10623927" y="3306764"/>
                  <a:ext cx="195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93" name="Freihand 292">
                  <a:extLst>
                    <a:ext uri="{FF2B5EF4-FFF2-40B4-BE49-F238E27FC236}">
                      <a16:creationId xmlns:a16="http://schemas.microsoft.com/office/drawing/2014/main" id="{AAFC837C-E327-6650-2285-E800410E2162}"/>
                    </a:ext>
                  </a:extLst>
                </p14:cNvPr>
                <p14:cNvContentPartPr/>
                <p14:nvPr/>
              </p14:nvContentPartPr>
              <p14:xfrm>
                <a:off x="10856847" y="3310364"/>
                <a:ext cx="210960" cy="137160"/>
              </p14:xfrm>
            </p:contentPart>
          </mc:Choice>
          <mc:Fallback>
            <p:pic>
              <p:nvPicPr>
                <p:cNvPr id="293" name="Freihand 292">
                  <a:extLst>
                    <a:ext uri="{FF2B5EF4-FFF2-40B4-BE49-F238E27FC236}">
                      <a16:creationId xmlns:a16="http://schemas.microsoft.com/office/drawing/2014/main" id="{AAFC837C-E327-6650-2285-E800410E2162}"/>
                    </a:ext>
                  </a:extLst>
                </p:cNvPr>
                <p:cNvPicPr/>
                <p:nvPr/>
              </p:nvPicPr>
              <p:blipFill>
                <a:blip r:embed="rId311"/>
                <a:stretch>
                  <a:fillRect/>
                </a:stretch>
              </p:blipFill>
              <p:spPr>
                <a:xfrm>
                  <a:off x="10852527" y="3306044"/>
                  <a:ext cx="219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94" name="Freihand 293">
                  <a:extLst>
                    <a:ext uri="{FF2B5EF4-FFF2-40B4-BE49-F238E27FC236}">
                      <a16:creationId xmlns:a16="http://schemas.microsoft.com/office/drawing/2014/main" id="{E97BE139-29CA-C8C8-B35F-153DD9E39100}"/>
                    </a:ext>
                  </a:extLst>
                </p14:cNvPr>
                <p14:cNvContentPartPr/>
                <p14:nvPr/>
              </p14:nvContentPartPr>
              <p14:xfrm>
                <a:off x="11246727" y="3269684"/>
                <a:ext cx="27720" cy="176400"/>
              </p14:xfrm>
            </p:contentPart>
          </mc:Choice>
          <mc:Fallback>
            <p:pic>
              <p:nvPicPr>
                <p:cNvPr id="294" name="Freihand 293">
                  <a:extLst>
                    <a:ext uri="{FF2B5EF4-FFF2-40B4-BE49-F238E27FC236}">
                      <a16:creationId xmlns:a16="http://schemas.microsoft.com/office/drawing/2014/main" id="{E97BE139-29CA-C8C8-B35F-153DD9E39100}"/>
                    </a:ext>
                  </a:extLst>
                </p:cNvPr>
                <p:cNvPicPr/>
                <p:nvPr/>
              </p:nvPicPr>
              <p:blipFill>
                <a:blip r:embed="rId313"/>
                <a:stretch>
                  <a:fillRect/>
                </a:stretch>
              </p:blipFill>
              <p:spPr>
                <a:xfrm>
                  <a:off x="11242407" y="3265364"/>
                  <a:ext cx="36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95" name="Freihand 294">
                  <a:extLst>
                    <a:ext uri="{FF2B5EF4-FFF2-40B4-BE49-F238E27FC236}">
                      <a16:creationId xmlns:a16="http://schemas.microsoft.com/office/drawing/2014/main" id="{F4DBF226-13C1-3440-E1D8-9516A93EA1ED}"/>
                    </a:ext>
                  </a:extLst>
                </p14:cNvPr>
                <p14:cNvContentPartPr/>
                <p14:nvPr/>
              </p14:nvContentPartPr>
              <p14:xfrm>
                <a:off x="11235567" y="3241604"/>
                <a:ext cx="69480" cy="135720"/>
              </p14:xfrm>
            </p:contentPart>
          </mc:Choice>
          <mc:Fallback>
            <p:pic>
              <p:nvPicPr>
                <p:cNvPr id="295" name="Freihand 294">
                  <a:extLst>
                    <a:ext uri="{FF2B5EF4-FFF2-40B4-BE49-F238E27FC236}">
                      <a16:creationId xmlns:a16="http://schemas.microsoft.com/office/drawing/2014/main" id="{F4DBF226-13C1-3440-E1D8-9516A93EA1ED}"/>
                    </a:ext>
                  </a:extLst>
                </p:cNvPr>
                <p:cNvPicPr/>
                <p:nvPr/>
              </p:nvPicPr>
              <p:blipFill>
                <a:blip r:embed="rId315"/>
                <a:stretch>
                  <a:fillRect/>
                </a:stretch>
              </p:blipFill>
              <p:spPr>
                <a:xfrm>
                  <a:off x="11231247" y="3237284"/>
                  <a:ext cx="78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96" name="Freihand 295">
                  <a:extLst>
                    <a:ext uri="{FF2B5EF4-FFF2-40B4-BE49-F238E27FC236}">
                      <a16:creationId xmlns:a16="http://schemas.microsoft.com/office/drawing/2014/main" id="{C8527827-E2FA-F7E8-708B-DE9728C4256D}"/>
                    </a:ext>
                  </a:extLst>
                </p14:cNvPr>
                <p14:cNvContentPartPr/>
                <p14:nvPr/>
              </p14:nvContentPartPr>
              <p14:xfrm>
                <a:off x="11338887" y="3317924"/>
                <a:ext cx="126000" cy="106200"/>
              </p14:xfrm>
            </p:contentPart>
          </mc:Choice>
          <mc:Fallback>
            <p:pic>
              <p:nvPicPr>
                <p:cNvPr id="296" name="Freihand 295">
                  <a:extLst>
                    <a:ext uri="{FF2B5EF4-FFF2-40B4-BE49-F238E27FC236}">
                      <a16:creationId xmlns:a16="http://schemas.microsoft.com/office/drawing/2014/main" id="{C8527827-E2FA-F7E8-708B-DE9728C4256D}"/>
                    </a:ext>
                  </a:extLst>
                </p:cNvPr>
                <p:cNvPicPr/>
                <p:nvPr/>
              </p:nvPicPr>
              <p:blipFill>
                <a:blip r:embed="rId317"/>
                <a:stretch>
                  <a:fillRect/>
                </a:stretch>
              </p:blipFill>
              <p:spPr>
                <a:xfrm>
                  <a:off x="11334567" y="3313604"/>
                  <a:ext cx="134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97" name="Freihand 296">
                  <a:extLst>
                    <a:ext uri="{FF2B5EF4-FFF2-40B4-BE49-F238E27FC236}">
                      <a16:creationId xmlns:a16="http://schemas.microsoft.com/office/drawing/2014/main" id="{69D6DE49-DAAD-CB04-679A-4B6DE47BA19B}"/>
                    </a:ext>
                  </a:extLst>
                </p14:cNvPr>
                <p14:cNvContentPartPr/>
                <p14:nvPr/>
              </p14:nvContentPartPr>
              <p14:xfrm>
                <a:off x="11489007" y="3229724"/>
                <a:ext cx="118440" cy="143280"/>
              </p14:xfrm>
            </p:contentPart>
          </mc:Choice>
          <mc:Fallback>
            <p:pic>
              <p:nvPicPr>
                <p:cNvPr id="297" name="Freihand 296">
                  <a:extLst>
                    <a:ext uri="{FF2B5EF4-FFF2-40B4-BE49-F238E27FC236}">
                      <a16:creationId xmlns:a16="http://schemas.microsoft.com/office/drawing/2014/main" id="{69D6DE49-DAAD-CB04-679A-4B6DE47BA19B}"/>
                    </a:ext>
                  </a:extLst>
                </p:cNvPr>
                <p:cNvPicPr/>
                <p:nvPr/>
              </p:nvPicPr>
              <p:blipFill>
                <a:blip r:embed="rId319"/>
                <a:stretch>
                  <a:fillRect/>
                </a:stretch>
              </p:blipFill>
              <p:spPr>
                <a:xfrm>
                  <a:off x="11484687" y="3225404"/>
                  <a:ext cx="127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98" name="Freihand 297">
                  <a:extLst>
                    <a:ext uri="{FF2B5EF4-FFF2-40B4-BE49-F238E27FC236}">
                      <a16:creationId xmlns:a16="http://schemas.microsoft.com/office/drawing/2014/main" id="{F576AC88-FB64-CAE0-27FE-8B35ED1E506B}"/>
                    </a:ext>
                  </a:extLst>
                </p14:cNvPr>
                <p14:cNvContentPartPr/>
                <p14:nvPr/>
              </p14:nvContentPartPr>
              <p14:xfrm>
                <a:off x="11633727" y="3280484"/>
                <a:ext cx="120960" cy="92880"/>
              </p14:xfrm>
            </p:contentPart>
          </mc:Choice>
          <mc:Fallback>
            <p:pic>
              <p:nvPicPr>
                <p:cNvPr id="298" name="Freihand 297">
                  <a:extLst>
                    <a:ext uri="{FF2B5EF4-FFF2-40B4-BE49-F238E27FC236}">
                      <a16:creationId xmlns:a16="http://schemas.microsoft.com/office/drawing/2014/main" id="{F576AC88-FB64-CAE0-27FE-8B35ED1E506B}"/>
                    </a:ext>
                  </a:extLst>
                </p:cNvPr>
                <p:cNvPicPr/>
                <p:nvPr/>
              </p:nvPicPr>
              <p:blipFill>
                <a:blip r:embed="rId321"/>
                <a:stretch>
                  <a:fillRect/>
                </a:stretch>
              </p:blipFill>
              <p:spPr>
                <a:xfrm>
                  <a:off x="11629407" y="3276164"/>
                  <a:ext cx="129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99" name="Freihand 298">
                  <a:extLst>
                    <a:ext uri="{FF2B5EF4-FFF2-40B4-BE49-F238E27FC236}">
                      <a16:creationId xmlns:a16="http://schemas.microsoft.com/office/drawing/2014/main" id="{72D70EA7-C37A-4065-C20B-EE18212BE0A5}"/>
                    </a:ext>
                  </a:extLst>
                </p14:cNvPr>
                <p14:cNvContentPartPr/>
                <p14:nvPr/>
              </p14:nvContentPartPr>
              <p14:xfrm>
                <a:off x="11761887" y="3183284"/>
                <a:ext cx="233280" cy="219960"/>
              </p14:xfrm>
            </p:contentPart>
          </mc:Choice>
          <mc:Fallback>
            <p:pic>
              <p:nvPicPr>
                <p:cNvPr id="299" name="Freihand 298">
                  <a:extLst>
                    <a:ext uri="{FF2B5EF4-FFF2-40B4-BE49-F238E27FC236}">
                      <a16:creationId xmlns:a16="http://schemas.microsoft.com/office/drawing/2014/main" id="{72D70EA7-C37A-4065-C20B-EE18212BE0A5}"/>
                    </a:ext>
                  </a:extLst>
                </p:cNvPr>
                <p:cNvPicPr/>
                <p:nvPr/>
              </p:nvPicPr>
              <p:blipFill>
                <a:blip r:embed="rId323"/>
                <a:stretch>
                  <a:fillRect/>
                </a:stretch>
              </p:blipFill>
              <p:spPr>
                <a:xfrm>
                  <a:off x="11757567" y="3178964"/>
                  <a:ext cx="241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01" name="Freihand 300">
                  <a:extLst>
                    <a:ext uri="{FF2B5EF4-FFF2-40B4-BE49-F238E27FC236}">
                      <a16:creationId xmlns:a16="http://schemas.microsoft.com/office/drawing/2014/main" id="{3C723E93-EB0A-EDB9-949C-92F44CC84BF5}"/>
                    </a:ext>
                  </a:extLst>
                </p14:cNvPr>
                <p14:cNvContentPartPr/>
                <p14:nvPr/>
              </p14:nvContentPartPr>
              <p14:xfrm>
                <a:off x="11995167" y="3251324"/>
                <a:ext cx="105120" cy="181440"/>
              </p14:xfrm>
            </p:contentPart>
          </mc:Choice>
          <mc:Fallback>
            <p:pic>
              <p:nvPicPr>
                <p:cNvPr id="301" name="Freihand 300">
                  <a:extLst>
                    <a:ext uri="{FF2B5EF4-FFF2-40B4-BE49-F238E27FC236}">
                      <a16:creationId xmlns:a16="http://schemas.microsoft.com/office/drawing/2014/main" id="{3C723E93-EB0A-EDB9-949C-92F44CC84BF5}"/>
                    </a:ext>
                  </a:extLst>
                </p:cNvPr>
                <p:cNvPicPr/>
                <p:nvPr/>
              </p:nvPicPr>
              <p:blipFill>
                <a:blip r:embed="rId325"/>
                <a:stretch>
                  <a:fillRect/>
                </a:stretch>
              </p:blipFill>
              <p:spPr>
                <a:xfrm>
                  <a:off x="11990847" y="3247004"/>
                  <a:ext cx="113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02" name="Freihand 301">
                  <a:extLst>
                    <a:ext uri="{FF2B5EF4-FFF2-40B4-BE49-F238E27FC236}">
                      <a16:creationId xmlns:a16="http://schemas.microsoft.com/office/drawing/2014/main" id="{6E66B40E-6702-1E69-C9D8-A2435DCF62EB}"/>
                    </a:ext>
                  </a:extLst>
                </p14:cNvPr>
                <p14:cNvContentPartPr/>
                <p14:nvPr/>
              </p14:nvContentPartPr>
              <p14:xfrm>
                <a:off x="12106767" y="3331604"/>
                <a:ext cx="54360" cy="26280"/>
              </p14:xfrm>
            </p:contentPart>
          </mc:Choice>
          <mc:Fallback>
            <p:pic>
              <p:nvPicPr>
                <p:cNvPr id="302" name="Freihand 301">
                  <a:extLst>
                    <a:ext uri="{FF2B5EF4-FFF2-40B4-BE49-F238E27FC236}">
                      <a16:creationId xmlns:a16="http://schemas.microsoft.com/office/drawing/2014/main" id="{6E66B40E-6702-1E69-C9D8-A2435DCF62EB}"/>
                    </a:ext>
                  </a:extLst>
                </p:cNvPr>
                <p:cNvPicPr/>
                <p:nvPr/>
              </p:nvPicPr>
              <p:blipFill>
                <a:blip r:embed="rId327"/>
                <a:stretch>
                  <a:fillRect/>
                </a:stretch>
              </p:blipFill>
              <p:spPr>
                <a:xfrm>
                  <a:off x="12102447" y="3327284"/>
                  <a:ext cx="63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03" name="Freihand 302">
                  <a:extLst>
                    <a:ext uri="{FF2B5EF4-FFF2-40B4-BE49-F238E27FC236}">
                      <a16:creationId xmlns:a16="http://schemas.microsoft.com/office/drawing/2014/main" id="{A04C378D-1E9F-9A97-37E6-566D0695ACCF}"/>
                    </a:ext>
                  </a:extLst>
                </p14:cNvPr>
                <p14:cNvContentPartPr/>
                <p14:nvPr/>
              </p14:nvContentPartPr>
              <p14:xfrm>
                <a:off x="9210207" y="3672524"/>
                <a:ext cx="156960" cy="95040"/>
              </p14:xfrm>
            </p:contentPart>
          </mc:Choice>
          <mc:Fallback>
            <p:pic>
              <p:nvPicPr>
                <p:cNvPr id="303" name="Freihand 302">
                  <a:extLst>
                    <a:ext uri="{FF2B5EF4-FFF2-40B4-BE49-F238E27FC236}">
                      <a16:creationId xmlns:a16="http://schemas.microsoft.com/office/drawing/2014/main" id="{A04C378D-1E9F-9A97-37E6-566D0695ACCF}"/>
                    </a:ext>
                  </a:extLst>
                </p:cNvPr>
                <p:cNvPicPr/>
                <p:nvPr/>
              </p:nvPicPr>
              <p:blipFill>
                <a:blip r:embed="rId329"/>
                <a:stretch>
                  <a:fillRect/>
                </a:stretch>
              </p:blipFill>
              <p:spPr>
                <a:xfrm>
                  <a:off x="9205887" y="3668204"/>
                  <a:ext cx="165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04" name="Freihand 303">
                  <a:extLst>
                    <a:ext uri="{FF2B5EF4-FFF2-40B4-BE49-F238E27FC236}">
                      <a16:creationId xmlns:a16="http://schemas.microsoft.com/office/drawing/2014/main" id="{DA015297-CD21-400B-29F4-188C0FDC839B}"/>
                    </a:ext>
                  </a:extLst>
                </p14:cNvPr>
                <p14:cNvContentPartPr/>
                <p14:nvPr/>
              </p14:nvContentPartPr>
              <p14:xfrm>
                <a:off x="9380847" y="3607004"/>
                <a:ext cx="10800" cy="29880"/>
              </p14:xfrm>
            </p:contentPart>
          </mc:Choice>
          <mc:Fallback>
            <p:pic>
              <p:nvPicPr>
                <p:cNvPr id="304" name="Freihand 303">
                  <a:extLst>
                    <a:ext uri="{FF2B5EF4-FFF2-40B4-BE49-F238E27FC236}">
                      <a16:creationId xmlns:a16="http://schemas.microsoft.com/office/drawing/2014/main" id="{DA015297-CD21-400B-29F4-188C0FDC839B}"/>
                    </a:ext>
                  </a:extLst>
                </p:cNvPr>
                <p:cNvPicPr/>
                <p:nvPr/>
              </p:nvPicPr>
              <p:blipFill>
                <a:blip r:embed="rId331"/>
                <a:stretch>
                  <a:fillRect/>
                </a:stretch>
              </p:blipFill>
              <p:spPr>
                <a:xfrm>
                  <a:off x="9376527" y="3602684"/>
                  <a:ext cx="19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05" name="Freihand 304">
                  <a:extLst>
                    <a:ext uri="{FF2B5EF4-FFF2-40B4-BE49-F238E27FC236}">
                      <a16:creationId xmlns:a16="http://schemas.microsoft.com/office/drawing/2014/main" id="{ADDCDD3F-404B-C027-BF22-CA52751CABF8}"/>
                    </a:ext>
                  </a:extLst>
                </p14:cNvPr>
                <p14:cNvContentPartPr/>
                <p14:nvPr/>
              </p14:nvContentPartPr>
              <p14:xfrm>
                <a:off x="9438087" y="3636524"/>
                <a:ext cx="237600" cy="92880"/>
              </p14:xfrm>
            </p:contentPart>
          </mc:Choice>
          <mc:Fallback>
            <p:pic>
              <p:nvPicPr>
                <p:cNvPr id="305" name="Freihand 304">
                  <a:extLst>
                    <a:ext uri="{FF2B5EF4-FFF2-40B4-BE49-F238E27FC236}">
                      <a16:creationId xmlns:a16="http://schemas.microsoft.com/office/drawing/2014/main" id="{ADDCDD3F-404B-C027-BF22-CA52751CABF8}"/>
                    </a:ext>
                  </a:extLst>
                </p:cNvPr>
                <p:cNvPicPr/>
                <p:nvPr/>
              </p:nvPicPr>
              <p:blipFill>
                <a:blip r:embed="rId333"/>
                <a:stretch>
                  <a:fillRect/>
                </a:stretch>
              </p:blipFill>
              <p:spPr>
                <a:xfrm>
                  <a:off x="9433767" y="3632204"/>
                  <a:ext cx="246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06" name="Freihand 305">
                  <a:extLst>
                    <a:ext uri="{FF2B5EF4-FFF2-40B4-BE49-F238E27FC236}">
                      <a16:creationId xmlns:a16="http://schemas.microsoft.com/office/drawing/2014/main" id="{47E45346-BD41-574D-193E-1BF0555DD2E8}"/>
                    </a:ext>
                  </a:extLst>
                </p14:cNvPr>
                <p14:cNvContentPartPr/>
                <p14:nvPr/>
              </p14:nvContentPartPr>
              <p14:xfrm>
                <a:off x="9697287" y="3648404"/>
                <a:ext cx="252360" cy="77400"/>
              </p14:xfrm>
            </p:contentPart>
          </mc:Choice>
          <mc:Fallback>
            <p:pic>
              <p:nvPicPr>
                <p:cNvPr id="306" name="Freihand 305">
                  <a:extLst>
                    <a:ext uri="{FF2B5EF4-FFF2-40B4-BE49-F238E27FC236}">
                      <a16:creationId xmlns:a16="http://schemas.microsoft.com/office/drawing/2014/main" id="{47E45346-BD41-574D-193E-1BF0555DD2E8}"/>
                    </a:ext>
                  </a:extLst>
                </p:cNvPr>
                <p:cNvPicPr/>
                <p:nvPr/>
              </p:nvPicPr>
              <p:blipFill>
                <a:blip r:embed="rId335"/>
                <a:stretch>
                  <a:fillRect/>
                </a:stretch>
              </p:blipFill>
              <p:spPr>
                <a:xfrm>
                  <a:off x="9692967" y="3644084"/>
                  <a:ext cx="261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07" name="Freihand 306">
                  <a:extLst>
                    <a:ext uri="{FF2B5EF4-FFF2-40B4-BE49-F238E27FC236}">
                      <a16:creationId xmlns:a16="http://schemas.microsoft.com/office/drawing/2014/main" id="{1FB988ED-FF82-86E3-663D-BF6F156668F8}"/>
                    </a:ext>
                  </a:extLst>
                </p14:cNvPr>
                <p14:cNvContentPartPr/>
                <p14:nvPr/>
              </p14:nvContentPartPr>
              <p14:xfrm>
                <a:off x="10100127" y="3673604"/>
                <a:ext cx="129240" cy="37440"/>
              </p14:xfrm>
            </p:contentPart>
          </mc:Choice>
          <mc:Fallback>
            <p:pic>
              <p:nvPicPr>
                <p:cNvPr id="307" name="Freihand 306">
                  <a:extLst>
                    <a:ext uri="{FF2B5EF4-FFF2-40B4-BE49-F238E27FC236}">
                      <a16:creationId xmlns:a16="http://schemas.microsoft.com/office/drawing/2014/main" id="{1FB988ED-FF82-86E3-663D-BF6F156668F8}"/>
                    </a:ext>
                  </a:extLst>
                </p:cNvPr>
                <p:cNvPicPr/>
                <p:nvPr/>
              </p:nvPicPr>
              <p:blipFill>
                <a:blip r:embed="rId337"/>
                <a:stretch>
                  <a:fillRect/>
                </a:stretch>
              </p:blipFill>
              <p:spPr>
                <a:xfrm>
                  <a:off x="10095807" y="3669284"/>
                  <a:ext cx="137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08" name="Freihand 307">
                  <a:extLst>
                    <a:ext uri="{FF2B5EF4-FFF2-40B4-BE49-F238E27FC236}">
                      <a16:creationId xmlns:a16="http://schemas.microsoft.com/office/drawing/2014/main" id="{71F67869-FAE3-C953-1654-F80536169C34}"/>
                    </a:ext>
                  </a:extLst>
                </p14:cNvPr>
                <p14:cNvContentPartPr/>
                <p14:nvPr/>
              </p14:nvContentPartPr>
              <p14:xfrm>
                <a:off x="10163847" y="3662084"/>
                <a:ext cx="93600" cy="136440"/>
              </p14:xfrm>
            </p:contentPart>
          </mc:Choice>
          <mc:Fallback>
            <p:pic>
              <p:nvPicPr>
                <p:cNvPr id="308" name="Freihand 307">
                  <a:extLst>
                    <a:ext uri="{FF2B5EF4-FFF2-40B4-BE49-F238E27FC236}">
                      <a16:creationId xmlns:a16="http://schemas.microsoft.com/office/drawing/2014/main" id="{71F67869-FAE3-C953-1654-F80536169C34}"/>
                    </a:ext>
                  </a:extLst>
                </p:cNvPr>
                <p:cNvPicPr/>
                <p:nvPr/>
              </p:nvPicPr>
              <p:blipFill>
                <a:blip r:embed="rId339"/>
                <a:stretch>
                  <a:fillRect/>
                </a:stretch>
              </p:blipFill>
              <p:spPr>
                <a:xfrm>
                  <a:off x="10159527" y="3657764"/>
                  <a:ext cx="102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09" name="Freihand 308">
                  <a:extLst>
                    <a:ext uri="{FF2B5EF4-FFF2-40B4-BE49-F238E27FC236}">
                      <a16:creationId xmlns:a16="http://schemas.microsoft.com/office/drawing/2014/main" id="{862BBC66-A19C-F009-2396-8E8B936FA69D}"/>
                    </a:ext>
                  </a:extLst>
                </p14:cNvPr>
                <p14:cNvContentPartPr/>
                <p14:nvPr/>
              </p14:nvContentPartPr>
              <p14:xfrm>
                <a:off x="10326567" y="3510524"/>
                <a:ext cx="81360" cy="153720"/>
              </p14:xfrm>
            </p:contentPart>
          </mc:Choice>
          <mc:Fallback>
            <p:pic>
              <p:nvPicPr>
                <p:cNvPr id="309" name="Freihand 308">
                  <a:extLst>
                    <a:ext uri="{FF2B5EF4-FFF2-40B4-BE49-F238E27FC236}">
                      <a16:creationId xmlns:a16="http://schemas.microsoft.com/office/drawing/2014/main" id="{862BBC66-A19C-F009-2396-8E8B936FA69D}"/>
                    </a:ext>
                  </a:extLst>
                </p:cNvPr>
                <p:cNvPicPr/>
                <p:nvPr/>
              </p:nvPicPr>
              <p:blipFill>
                <a:blip r:embed="rId341"/>
                <a:stretch>
                  <a:fillRect/>
                </a:stretch>
              </p:blipFill>
              <p:spPr>
                <a:xfrm>
                  <a:off x="10322247" y="3506204"/>
                  <a:ext cx="90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11" name="Freihand 310">
                  <a:extLst>
                    <a:ext uri="{FF2B5EF4-FFF2-40B4-BE49-F238E27FC236}">
                      <a16:creationId xmlns:a16="http://schemas.microsoft.com/office/drawing/2014/main" id="{14DB7D0E-DF52-5D8D-0B74-E72394284263}"/>
                    </a:ext>
                  </a:extLst>
                </p14:cNvPr>
                <p14:cNvContentPartPr/>
                <p14:nvPr/>
              </p14:nvContentPartPr>
              <p14:xfrm>
                <a:off x="10568127" y="3682604"/>
                <a:ext cx="304200" cy="91800"/>
              </p14:xfrm>
            </p:contentPart>
          </mc:Choice>
          <mc:Fallback>
            <p:pic>
              <p:nvPicPr>
                <p:cNvPr id="311" name="Freihand 310">
                  <a:extLst>
                    <a:ext uri="{FF2B5EF4-FFF2-40B4-BE49-F238E27FC236}">
                      <a16:creationId xmlns:a16="http://schemas.microsoft.com/office/drawing/2014/main" id="{14DB7D0E-DF52-5D8D-0B74-E72394284263}"/>
                    </a:ext>
                  </a:extLst>
                </p:cNvPr>
                <p:cNvPicPr/>
                <p:nvPr/>
              </p:nvPicPr>
              <p:blipFill>
                <a:blip r:embed="rId343"/>
                <a:stretch>
                  <a:fillRect/>
                </a:stretch>
              </p:blipFill>
              <p:spPr>
                <a:xfrm>
                  <a:off x="10563807" y="3678284"/>
                  <a:ext cx="312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12" name="Freihand 311">
                  <a:extLst>
                    <a:ext uri="{FF2B5EF4-FFF2-40B4-BE49-F238E27FC236}">
                      <a16:creationId xmlns:a16="http://schemas.microsoft.com/office/drawing/2014/main" id="{83452A1B-7668-1981-96DF-4F603C987417}"/>
                    </a:ext>
                  </a:extLst>
                </p14:cNvPr>
                <p14:cNvContentPartPr/>
                <p14:nvPr/>
              </p14:nvContentPartPr>
              <p14:xfrm>
                <a:off x="10937127" y="3525644"/>
                <a:ext cx="439200" cy="217080"/>
              </p14:xfrm>
            </p:contentPart>
          </mc:Choice>
          <mc:Fallback>
            <p:pic>
              <p:nvPicPr>
                <p:cNvPr id="312" name="Freihand 311">
                  <a:extLst>
                    <a:ext uri="{FF2B5EF4-FFF2-40B4-BE49-F238E27FC236}">
                      <a16:creationId xmlns:a16="http://schemas.microsoft.com/office/drawing/2014/main" id="{83452A1B-7668-1981-96DF-4F603C987417}"/>
                    </a:ext>
                  </a:extLst>
                </p:cNvPr>
                <p:cNvPicPr/>
                <p:nvPr/>
              </p:nvPicPr>
              <p:blipFill>
                <a:blip r:embed="rId345"/>
                <a:stretch>
                  <a:fillRect/>
                </a:stretch>
              </p:blipFill>
              <p:spPr>
                <a:xfrm>
                  <a:off x="10932807" y="3521324"/>
                  <a:ext cx="4478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13" name="Freihand 312">
                  <a:extLst>
                    <a:ext uri="{FF2B5EF4-FFF2-40B4-BE49-F238E27FC236}">
                      <a16:creationId xmlns:a16="http://schemas.microsoft.com/office/drawing/2014/main" id="{F6B387EB-85A3-65EC-E602-AA988FB798E4}"/>
                    </a:ext>
                  </a:extLst>
                </p14:cNvPr>
                <p14:cNvContentPartPr/>
                <p14:nvPr/>
              </p14:nvContentPartPr>
              <p14:xfrm>
                <a:off x="10563447" y="3590444"/>
                <a:ext cx="130320" cy="38520"/>
              </p14:xfrm>
            </p:contentPart>
          </mc:Choice>
          <mc:Fallback>
            <p:pic>
              <p:nvPicPr>
                <p:cNvPr id="313" name="Freihand 312">
                  <a:extLst>
                    <a:ext uri="{FF2B5EF4-FFF2-40B4-BE49-F238E27FC236}">
                      <a16:creationId xmlns:a16="http://schemas.microsoft.com/office/drawing/2014/main" id="{F6B387EB-85A3-65EC-E602-AA988FB798E4}"/>
                    </a:ext>
                  </a:extLst>
                </p:cNvPr>
                <p:cNvPicPr/>
                <p:nvPr/>
              </p:nvPicPr>
              <p:blipFill>
                <a:blip r:embed="rId347"/>
                <a:stretch>
                  <a:fillRect/>
                </a:stretch>
              </p:blipFill>
              <p:spPr>
                <a:xfrm>
                  <a:off x="10559127" y="3586124"/>
                  <a:ext cx="138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14" name="Freihand 313">
                  <a:extLst>
                    <a:ext uri="{FF2B5EF4-FFF2-40B4-BE49-F238E27FC236}">
                      <a16:creationId xmlns:a16="http://schemas.microsoft.com/office/drawing/2014/main" id="{A0587719-C85B-68C1-53B7-0C9E2FCF0965}"/>
                    </a:ext>
                  </a:extLst>
                </p14:cNvPr>
                <p14:cNvContentPartPr/>
                <p14:nvPr/>
              </p14:nvContentPartPr>
              <p14:xfrm>
                <a:off x="11491527" y="3618884"/>
                <a:ext cx="209160" cy="110520"/>
              </p14:xfrm>
            </p:contentPart>
          </mc:Choice>
          <mc:Fallback>
            <p:pic>
              <p:nvPicPr>
                <p:cNvPr id="314" name="Freihand 313">
                  <a:extLst>
                    <a:ext uri="{FF2B5EF4-FFF2-40B4-BE49-F238E27FC236}">
                      <a16:creationId xmlns:a16="http://schemas.microsoft.com/office/drawing/2014/main" id="{A0587719-C85B-68C1-53B7-0C9E2FCF0965}"/>
                    </a:ext>
                  </a:extLst>
                </p:cNvPr>
                <p:cNvPicPr/>
                <p:nvPr/>
              </p:nvPicPr>
              <p:blipFill>
                <a:blip r:embed="rId349"/>
                <a:stretch>
                  <a:fillRect/>
                </a:stretch>
              </p:blipFill>
              <p:spPr>
                <a:xfrm>
                  <a:off x="11487207" y="3614564"/>
                  <a:ext cx="217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15" name="Freihand 314">
                  <a:extLst>
                    <a:ext uri="{FF2B5EF4-FFF2-40B4-BE49-F238E27FC236}">
                      <a16:creationId xmlns:a16="http://schemas.microsoft.com/office/drawing/2014/main" id="{7E0B741C-9760-56B1-3EA9-C7FC7D5568BF}"/>
                    </a:ext>
                  </a:extLst>
                </p14:cNvPr>
                <p14:cNvContentPartPr/>
                <p14:nvPr/>
              </p14:nvContentPartPr>
              <p14:xfrm>
                <a:off x="11692407" y="3540404"/>
                <a:ext cx="26280" cy="56160"/>
              </p14:xfrm>
            </p:contentPart>
          </mc:Choice>
          <mc:Fallback>
            <p:pic>
              <p:nvPicPr>
                <p:cNvPr id="315" name="Freihand 314">
                  <a:extLst>
                    <a:ext uri="{FF2B5EF4-FFF2-40B4-BE49-F238E27FC236}">
                      <a16:creationId xmlns:a16="http://schemas.microsoft.com/office/drawing/2014/main" id="{7E0B741C-9760-56B1-3EA9-C7FC7D5568BF}"/>
                    </a:ext>
                  </a:extLst>
                </p:cNvPr>
                <p:cNvPicPr/>
                <p:nvPr/>
              </p:nvPicPr>
              <p:blipFill>
                <a:blip r:embed="rId351"/>
                <a:stretch>
                  <a:fillRect/>
                </a:stretch>
              </p:blipFill>
              <p:spPr>
                <a:xfrm>
                  <a:off x="11688087" y="3536084"/>
                  <a:ext cx="34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16" name="Freihand 315">
                  <a:extLst>
                    <a:ext uri="{FF2B5EF4-FFF2-40B4-BE49-F238E27FC236}">
                      <a16:creationId xmlns:a16="http://schemas.microsoft.com/office/drawing/2014/main" id="{6AA01FAA-CEC9-F314-8FC8-F040F4EB72F3}"/>
                    </a:ext>
                  </a:extLst>
                </p14:cNvPr>
                <p14:cNvContentPartPr/>
                <p14:nvPr/>
              </p14:nvContentPartPr>
              <p14:xfrm>
                <a:off x="11751087" y="3510884"/>
                <a:ext cx="147960" cy="208080"/>
              </p14:xfrm>
            </p:contentPart>
          </mc:Choice>
          <mc:Fallback>
            <p:pic>
              <p:nvPicPr>
                <p:cNvPr id="316" name="Freihand 315">
                  <a:extLst>
                    <a:ext uri="{FF2B5EF4-FFF2-40B4-BE49-F238E27FC236}">
                      <a16:creationId xmlns:a16="http://schemas.microsoft.com/office/drawing/2014/main" id="{6AA01FAA-CEC9-F314-8FC8-F040F4EB72F3}"/>
                    </a:ext>
                  </a:extLst>
                </p:cNvPr>
                <p:cNvPicPr/>
                <p:nvPr/>
              </p:nvPicPr>
              <p:blipFill>
                <a:blip r:embed="rId353"/>
                <a:stretch>
                  <a:fillRect/>
                </a:stretch>
              </p:blipFill>
              <p:spPr>
                <a:xfrm>
                  <a:off x="11746767" y="3506564"/>
                  <a:ext cx="156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17" name="Freihand 316">
                  <a:extLst>
                    <a:ext uri="{FF2B5EF4-FFF2-40B4-BE49-F238E27FC236}">
                      <a16:creationId xmlns:a16="http://schemas.microsoft.com/office/drawing/2014/main" id="{F9CA6323-5440-A591-567A-7E5A9F8593F1}"/>
                    </a:ext>
                  </a:extLst>
                </p14:cNvPr>
                <p14:cNvContentPartPr/>
                <p14:nvPr/>
              </p14:nvContentPartPr>
              <p14:xfrm>
                <a:off x="9244047" y="3927404"/>
                <a:ext cx="146880" cy="57600"/>
              </p14:xfrm>
            </p:contentPart>
          </mc:Choice>
          <mc:Fallback>
            <p:pic>
              <p:nvPicPr>
                <p:cNvPr id="317" name="Freihand 316">
                  <a:extLst>
                    <a:ext uri="{FF2B5EF4-FFF2-40B4-BE49-F238E27FC236}">
                      <a16:creationId xmlns:a16="http://schemas.microsoft.com/office/drawing/2014/main" id="{F9CA6323-5440-A591-567A-7E5A9F8593F1}"/>
                    </a:ext>
                  </a:extLst>
                </p:cNvPr>
                <p:cNvPicPr/>
                <p:nvPr/>
              </p:nvPicPr>
              <p:blipFill>
                <a:blip r:embed="rId355"/>
                <a:stretch>
                  <a:fillRect/>
                </a:stretch>
              </p:blipFill>
              <p:spPr>
                <a:xfrm>
                  <a:off x="9239727" y="3923084"/>
                  <a:ext cx="155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18" name="Freihand 317">
                  <a:extLst>
                    <a:ext uri="{FF2B5EF4-FFF2-40B4-BE49-F238E27FC236}">
                      <a16:creationId xmlns:a16="http://schemas.microsoft.com/office/drawing/2014/main" id="{9BAEA9AF-BFC6-0474-1720-3925AD6F3021}"/>
                    </a:ext>
                  </a:extLst>
                </p14:cNvPr>
                <p14:cNvContentPartPr/>
                <p14:nvPr/>
              </p14:nvContentPartPr>
              <p14:xfrm>
                <a:off x="9456447" y="3913004"/>
                <a:ext cx="16920" cy="69840"/>
              </p14:xfrm>
            </p:contentPart>
          </mc:Choice>
          <mc:Fallback>
            <p:pic>
              <p:nvPicPr>
                <p:cNvPr id="318" name="Freihand 317">
                  <a:extLst>
                    <a:ext uri="{FF2B5EF4-FFF2-40B4-BE49-F238E27FC236}">
                      <a16:creationId xmlns:a16="http://schemas.microsoft.com/office/drawing/2014/main" id="{9BAEA9AF-BFC6-0474-1720-3925AD6F3021}"/>
                    </a:ext>
                  </a:extLst>
                </p:cNvPr>
                <p:cNvPicPr/>
                <p:nvPr/>
              </p:nvPicPr>
              <p:blipFill>
                <a:blip r:embed="rId357"/>
                <a:stretch>
                  <a:fillRect/>
                </a:stretch>
              </p:blipFill>
              <p:spPr>
                <a:xfrm>
                  <a:off x="9452127" y="3908684"/>
                  <a:ext cx="25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19" name="Freihand 318">
                  <a:extLst>
                    <a:ext uri="{FF2B5EF4-FFF2-40B4-BE49-F238E27FC236}">
                      <a16:creationId xmlns:a16="http://schemas.microsoft.com/office/drawing/2014/main" id="{2569A57F-96A1-F185-59B4-6B23AEC1963F}"/>
                    </a:ext>
                  </a:extLst>
                </p14:cNvPr>
                <p14:cNvContentPartPr/>
                <p14:nvPr/>
              </p14:nvContentPartPr>
              <p14:xfrm>
                <a:off x="9477327" y="3863324"/>
                <a:ext cx="29880" cy="26640"/>
              </p14:xfrm>
            </p:contentPart>
          </mc:Choice>
          <mc:Fallback>
            <p:pic>
              <p:nvPicPr>
                <p:cNvPr id="319" name="Freihand 318">
                  <a:extLst>
                    <a:ext uri="{FF2B5EF4-FFF2-40B4-BE49-F238E27FC236}">
                      <a16:creationId xmlns:a16="http://schemas.microsoft.com/office/drawing/2014/main" id="{2569A57F-96A1-F185-59B4-6B23AEC1963F}"/>
                    </a:ext>
                  </a:extLst>
                </p:cNvPr>
                <p:cNvPicPr/>
                <p:nvPr/>
              </p:nvPicPr>
              <p:blipFill>
                <a:blip r:embed="rId359"/>
                <a:stretch>
                  <a:fillRect/>
                </a:stretch>
              </p:blipFill>
              <p:spPr>
                <a:xfrm>
                  <a:off x="9473007" y="3859004"/>
                  <a:ext cx="38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20" name="Freihand 319">
                  <a:extLst>
                    <a:ext uri="{FF2B5EF4-FFF2-40B4-BE49-F238E27FC236}">
                      <a16:creationId xmlns:a16="http://schemas.microsoft.com/office/drawing/2014/main" id="{73CF3737-7964-C95B-06ED-F534FC031A11}"/>
                    </a:ext>
                  </a:extLst>
                </p14:cNvPr>
                <p14:cNvContentPartPr/>
                <p14:nvPr/>
              </p14:nvContentPartPr>
              <p14:xfrm>
                <a:off x="9574887" y="3811484"/>
                <a:ext cx="252360" cy="167400"/>
              </p14:xfrm>
            </p:contentPart>
          </mc:Choice>
          <mc:Fallback>
            <p:pic>
              <p:nvPicPr>
                <p:cNvPr id="320" name="Freihand 319">
                  <a:extLst>
                    <a:ext uri="{FF2B5EF4-FFF2-40B4-BE49-F238E27FC236}">
                      <a16:creationId xmlns:a16="http://schemas.microsoft.com/office/drawing/2014/main" id="{73CF3737-7964-C95B-06ED-F534FC031A11}"/>
                    </a:ext>
                  </a:extLst>
                </p:cNvPr>
                <p:cNvPicPr/>
                <p:nvPr/>
              </p:nvPicPr>
              <p:blipFill>
                <a:blip r:embed="rId361"/>
                <a:stretch>
                  <a:fillRect/>
                </a:stretch>
              </p:blipFill>
              <p:spPr>
                <a:xfrm>
                  <a:off x="9570567" y="3807164"/>
                  <a:ext cx="261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21" name="Freihand 320">
                  <a:extLst>
                    <a:ext uri="{FF2B5EF4-FFF2-40B4-BE49-F238E27FC236}">
                      <a16:creationId xmlns:a16="http://schemas.microsoft.com/office/drawing/2014/main" id="{1E2FC963-EF51-D931-2E99-BEA85C2940F6}"/>
                    </a:ext>
                  </a:extLst>
                </p14:cNvPr>
                <p14:cNvContentPartPr/>
                <p14:nvPr/>
              </p14:nvContentPartPr>
              <p14:xfrm>
                <a:off x="9754887" y="3881324"/>
                <a:ext cx="122040" cy="7920"/>
              </p14:xfrm>
            </p:contentPart>
          </mc:Choice>
          <mc:Fallback>
            <p:pic>
              <p:nvPicPr>
                <p:cNvPr id="321" name="Freihand 320">
                  <a:extLst>
                    <a:ext uri="{FF2B5EF4-FFF2-40B4-BE49-F238E27FC236}">
                      <a16:creationId xmlns:a16="http://schemas.microsoft.com/office/drawing/2014/main" id="{1E2FC963-EF51-D931-2E99-BEA85C2940F6}"/>
                    </a:ext>
                  </a:extLst>
                </p:cNvPr>
                <p:cNvPicPr/>
                <p:nvPr/>
              </p:nvPicPr>
              <p:blipFill>
                <a:blip r:embed="rId363"/>
                <a:stretch>
                  <a:fillRect/>
                </a:stretch>
              </p:blipFill>
              <p:spPr>
                <a:xfrm>
                  <a:off x="9750567" y="3877004"/>
                  <a:ext cx="130680" cy="16560"/>
                </a:xfrm>
                <a:prstGeom prst="rect">
                  <a:avLst/>
                </a:prstGeom>
              </p:spPr>
            </p:pic>
          </mc:Fallback>
        </mc:AlternateContent>
      </p:grpSp>
      <p:grpSp>
        <p:nvGrpSpPr>
          <p:cNvPr id="484" name="Gruppieren 483">
            <a:extLst>
              <a:ext uri="{FF2B5EF4-FFF2-40B4-BE49-F238E27FC236}">
                <a16:creationId xmlns:a16="http://schemas.microsoft.com/office/drawing/2014/main" id="{0A80CAAF-B5D5-BEF5-AE34-65510683C1E8}"/>
              </a:ext>
            </a:extLst>
          </p:cNvPr>
          <p:cNvGrpSpPr/>
          <p:nvPr/>
        </p:nvGrpSpPr>
        <p:grpSpPr>
          <a:xfrm>
            <a:off x="182847" y="3919124"/>
            <a:ext cx="8794080" cy="2879640"/>
            <a:chOff x="182847" y="3919124"/>
            <a:chExt cx="8794080" cy="2879640"/>
          </a:xfrm>
        </p:grpSpPr>
        <mc:AlternateContent xmlns:mc="http://schemas.openxmlformats.org/markup-compatibility/2006">
          <mc:Choice xmlns:p14="http://schemas.microsoft.com/office/powerpoint/2010/main" Requires="p14">
            <p:contentPart p14:bwMode="auto" r:id="rId364">
              <p14:nvContentPartPr>
                <p14:cNvPr id="196" name="Freihand 195">
                  <a:extLst>
                    <a:ext uri="{FF2B5EF4-FFF2-40B4-BE49-F238E27FC236}">
                      <a16:creationId xmlns:a16="http://schemas.microsoft.com/office/drawing/2014/main" id="{BE565846-8A3E-83E8-F081-83AB7E3681CA}"/>
                    </a:ext>
                  </a:extLst>
                </p14:cNvPr>
                <p14:cNvContentPartPr/>
                <p14:nvPr/>
              </p14:nvContentPartPr>
              <p14:xfrm>
                <a:off x="1324047" y="5000564"/>
                <a:ext cx="886320" cy="46080"/>
              </p14:xfrm>
            </p:contentPart>
          </mc:Choice>
          <mc:Fallback>
            <p:pic>
              <p:nvPicPr>
                <p:cNvPr id="196" name="Freihand 195">
                  <a:extLst>
                    <a:ext uri="{FF2B5EF4-FFF2-40B4-BE49-F238E27FC236}">
                      <a16:creationId xmlns:a16="http://schemas.microsoft.com/office/drawing/2014/main" id="{BE565846-8A3E-83E8-F081-83AB7E3681CA}"/>
                    </a:ext>
                  </a:extLst>
                </p:cNvPr>
                <p:cNvPicPr/>
                <p:nvPr/>
              </p:nvPicPr>
              <p:blipFill>
                <a:blip r:embed="rId365"/>
                <a:stretch>
                  <a:fillRect/>
                </a:stretch>
              </p:blipFill>
              <p:spPr>
                <a:xfrm>
                  <a:off x="1319727" y="4996244"/>
                  <a:ext cx="894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97" name="Freihand 196">
                  <a:extLst>
                    <a:ext uri="{FF2B5EF4-FFF2-40B4-BE49-F238E27FC236}">
                      <a16:creationId xmlns:a16="http://schemas.microsoft.com/office/drawing/2014/main" id="{A3C1A1D4-B6FF-EFA0-F130-45AB83BABA38}"/>
                    </a:ext>
                  </a:extLst>
                </p14:cNvPr>
                <p14:cNvContentPartPr/>
                <p14:nvPr/>
              </p14:nvContentPartPr>
              <p14:xfrm>
                <a:off x="4081287" y="4705004"/>
                <a:ext cx="1482480" cy="138600"/>
              </p14:xfrm>
            </p:contentPart>
          </mc:Choice>
          <mc:Fallback>
            <p:pic>
              <p:nvPicPr>
                <p:cNvPr id="197" name="Freihand 196">
                  <a:extLst>
                    <a:ext uri="{FF2B5EF4-FFF2-40B4-BE49-F238E27FC236}">
                      <a16:creationId xmlns:a16="http://schemas.microsoft.com/office/drawing/2014/main" id="{A3C1A1D4-B6FF-EFA0-F130-45AB83BABA38}"/>
                    </a:ext>
                  </a:extLst>
                </p:cNvPr>
                <p:cNvPicPr/>
                <p:nvPr/>
              </p:nvPicPr>
              <p:blipFill>
                <a:blip r:embed="rId367"/>
                <a:stretch>
                  <a:fillRect/>
                </a:stretch>
              </p:blipFill>
              <p:spPr>
                <a:xfrm>
                  <a:off x="4076967" y="4700684"/>
                  <a:ext cx="1491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23" name="Freihand 322">
                  <a:extLst>
                    <a:ext uri="{FF2B5EF4-FFF2-40B4-BE49-F238E27FC236}">
                      <a16:creationId xmlns:a16="http://schemas.microsoft.com/office/drawing/2014/main" id="{4E92CE0E-0CA2-B751-4050-C807814B6AA7}"/>
                    </a:ext>
                  </a:extLst>
                </p14:cNvPr>
                <p14:cNvContentPartPr/>
                <p14:nvPr/>
              </p14:nvContentPartPr>
              <p14:xfrm>
                <a:off x="5824767" y="3919124"/>
                <a:ext cx="3152160" cy="518400"/>
              </p14:xfrm>
            </p:contentPart>
          </mc:Choice>
          <mc:Fallback>
            <p:pic>
              <p:nvPicPr>
                <p:cNvPr id="323" name="Freihand 322">
                  <a:extLst>
                    <a:ext uri="{FF2B5EF4-FFF2-40B4-BE49-F238E27FC236}">
                      <a16:creationId xmlns:a16="http://schemas.microsoft.com/office/drawing/2014/main" id="{4E92CE0E-0CA2-B751-4050-C807814B6AA7}"/>
                    </a:ext>
                  </a:extLst>
                </p:cNvPr>
                <p:cNvPicPr/>
                <p:nvPr/>
              </p:nvPicPr>
              <p:blipFill>
                <a:blip r:embed="rId369"/>
                <a:stretch>
                  <a:fillRect/>
                </a:stretch>
              </p:blipFill>
              <p:spPr>
                <a:xfrm>
                  <a:off x="5820447" y="3914804"/>
                  <a:ext cx="316080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24" name="Freihand 323">
                  <a:extLst>
                    <a:ext uri="{FF2B5EF4-FFF2-40B4-BE49-F238E27FC236}">
                      <a16:creationId xmlns:a16="http://schemas.microsoft.com/office/drawing/2014/main" id="{08E7C116-047A-5675-90C4-213A204C3120}"/>
                    </a:ext>
                  </a:extLst>
                </p14:cNvPr>
                <p14:cNvContentPartPr/>
                <p14:nvPr/>
              </p14:nvContentPartPr>
              <p14:xfrm>
                <a:off x="6085407" y="4306124"/>
                <a:ext cx="139320" cy="223920"/>
              </p14:xfrm>
            </p:contentPart>
          </mc:Choice>
          <mc:Fallback>
            <p:pic>
              <p:nvPicPr>
                <p:cNvPr id="324" name="Freihand 323">
                  <a:extLst>
                    <a:ext uri="{FF2B5EF4-FFF2-40B4-BE49-F238E27FC236}">
                      <a16:creationId xmlns:a16="http://schemas.microsoft.com/office/drawing/2014/main" id="{08E7C116-047A-5675-90C4-213A204C3120}"/>
                    </a:ext>
                  </a:extLst>
                </p:cNvPr>
                <p:cNvPicPr/>
                <p:nvPr/>
              </p:nvPicPr>
              <p:blipFill>
                <a:blip r:embed="rId371"/>
                <a:stretch>
                  <a:fillRect/>
                </a:stretch>
              </p:blipFill>
              <p:spPr>
                <a:xfrm>
                  <a:off x="6081087" y="4301804"/>
                  <a:ext cx="147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26" name="Freihand 325">
                  <a:extLst>
                    <a:ext uri="{FF2B5EF4-FFF2-40B4-BE49-F238E27FC236}">
                      <a16:creationId xmlns:a16="http://schemas.microsoft.com/office/drawing/2014/main" id="{96722C4E-271E-85AF-678C-F4C13778517C}"/>
                    </a:ext>
                  </a:extLst>
                </p14:cNvPr>
                <p14:cNvContentPartPr/>
                <p14:nvPr/>
              </p14:nvContentPartPr>
              <p14:xfrm>
                <a:off x="6335967" y="4394684"/>
                <a:ext cx="125280" cy="18360"/>
              </p14:xfrm>
            </p:contentPart>
          </mc:Choice>
          <mc:Fallback>
            <p:pic>
              <p:nvPicPr>
                <p:cNvPr id="326" name="Freihand 325">
                  <a:extLst>
                    <a:ext uri="{FF2B5EF4-FFF2-40B4-BE49-F238E27FC236}">
                      <a16:creationId xmlns:a16="http://schemas.microsoft.com/office/drawing/2014/main" id="{96722C4E-271E-85AF-678C-F4C13778517C}"/>
                    </a:ext>
                  </a:extLst>
                </p:cNvPr>
                <p:cNvPicPr/>
                <p:nvPr/>
              </p:nvPicPr>
              <p:blipFill>
                <a:blip r:embed="rId373"/>
                <a:stretch>
                  <a:fillRect/>
                </a:stretch>
              </p:blipFill>
              <p:spPr>
                <a:xfrm>
                  <a:off x="6331647" y="4390364"/>
                  <a:ext cx="133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27" name="Freihand 326">
                  <a:extLst>
                    <a:ext uri="{FF2B5EF4-FFF2-40B4-BE49-F238E27FC236}">
                      <a16:creationId xmlns:a16="http://schemas.microsoft.com/office/drawing/2014/main" id="{C3269D2A-9319-9ACE-2097-0BB1A6795208}"/>
                    </a:ext>
                  </a:extLst>
                </p14:cNvPr>
                <p14:cNvContentPartPr/>
                <p14:nvPr/>
              </p14:nvContentPartPr>
              <p14:xfrm>
                <a:off x="6343167" y="4351124"/>
                <a:ext cx="201240" cy="167040"/>
              </p14:xfrm>
            </p:contentPart>
          </mc:Choice>
          <mc:Fallback>
            <p:pic>
              <p:nvPicPr>
                <p:cNvPr id="327" name="Freihand 326">
                  <a:extLst>
                    <a:ext uri="{FF2B5EF4-FFF2-40B4-BE49-F238E27FC236}">
                      <a16:creationId xmlns:a16="http://schemas.microsoft.com/office/drawing/2014/main" id="{C3269D2A-9319-9ACE-2097-0BB1A6795208}"/>
                    </a:ext>
                  </a:extLst>
                </p:cNvPr>
                <p:cNvPicPr/>
                <p:nvPr/>
              </p:nvPicPr>
              <p:blipFill>
                <a:blip r:embed="rId375"/>
                <a:stretch>
                  <a:fillRect/>
                </a:stretch>
              </p:blipFill>
              <p:spPr>
                <a:xfrm>
                  <a:off x="6338847" y="4346804"/>
                  <a:ext cx="209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28" name="Freihand 327">
                  <a:extLst>
                    <a:ext uri="{FF2B5EF4-FFF2-40B4-BE49-F238E27FC236}">
                      <a16:creationId xmlns:a16="http://schemas.microsoft.com/office/drawing/2014/main" id="{22E2CE71-2A7B-2F1C-A3D6-B8E4AD0B5802}"/>
                    </a:ext>
                  </a:extLst>
                </p14:cNvPr>
                <p14:cNvContentPartPr/>
                <p14:nvPr/>
              </p14:nvContentPartPr>
              <p14:xfrm>
                <a:off x="6697407" y="4326284"/>
                <a:ext cx="116280" cy="149760"/>
              </p14:xfrm>
            </p:contentPart>
          </mc:Choice>
          <mc:Fallback>
            <p:pic>
              <p:nvPicPr>
                <p:cNvPr id="328" name="Freihand 327">
                  <a:extLst>
                    <a:ext uri="{FF2B5EF4-FFF2-40B4-BE49-F238E27FC236}">
                      <a16:creationId xmlns:a16="http://schemas.microsoft.com/office/drawing/2014/main" id="{22E2CE71-2A7B-2F1C-A3D6-B8E4AD0B5802}"/>
                    </a:ext>
                  </a:extLst>
                </p:cNvPr>
                <p:cNvPicPr/>
                <p:nvPr/>
              </p:nvPicPr>
              <p:blipFill>
                <a:blip r:embed="rId377"/>
                <a:stretch>
                  <a:fillRect/>
                </a:stretch>
              </p:blipFill>
              <p:spPr>
                <a:xfrm>
                  <a:off x="6693087" y="4321964"/>
                  <a:ext cx="124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29" name="Freihand 328">
                  <a:extLst>
                    <a:ext uri="{FF2B5EF4-FFF2-40B4-BE49-F238E27FC236}">
                      <a16:creationId xmlns:a16="http://schemas.microsoft.com/office/drawing/2014/main" id="{F1835188-0187-C5C3-8164-C41456285E30}"/>
                    </a:ext>
                  </a:extLst>
                </p14:cNvPr>
                <p14:cNvContentPartPr/>
                <p14:nvPr/>
              </p14:nvContentPartPr>
              <p14:xfrm>
                <a:off x="6853287" y="4311164"/>
                <a:ext cx="93240" cy="163800"/>
              </p14:xfrm>
            </p:contentPart>
          </mc:Choice>
          <mc:Fallback>
            <p:pic>
              <p:nvPicPr>
                <p:cNvPr id="329" name="Freihand 328">
                  <a:extLst>
                    <a:ext uri="{FF2B5EF4-FFF2-40B4-BE49-F238E27FC236}">
                      <a16:creationId xmlns:a16="http://schemas.microsoft.com/office/drawing/2014/main" id="{F1835188-0187-C5C3-8164-C41456285E30}"/>
                    </a:ext>
                  </a:extLst>
                </p:cNvPr>
                <p:cNvPicPr/>
                <p:nvPr/>
              </p:nvPicPr>
              <p:blipFill>
                <a:blip r:embed="rId379"/>
                <a:stretch>
                  <a:fillRect/>
                </a:stretch>
              </p:blipFill>
              <p:spPr>
                <a:xfrm>
                  <a:off x="6848967" y="4306844"/>
                  <a:ext cx="101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30" name="Freihand 329">
                  <a:extLst>
                    <a:ext uri="{FF2B5EF4-FFF2-40B4-BE49-F238E27FC236}">
                      <a16:creationId xmlns:a16="http://schemas.microsoft.com/office/drawing/2014/main" id="{4DEBE71B-A0C2-A778-6CA0-B415AB3748F5}"/>
                    </a:ext>
                  </a:extLst>
                </p14:cNvPr>
                <p14:cNvContentPartPr/>
                <p14:nvPr/>
              </p14:nvContentPartPr>
              <p14:xfrm>
                <a:off x="7095567" y="4322324"/>
                <a:ext cx="138240" cy="72000"/>
              </p14:xfrm>
            </p:contentPart>
          </mc:Choice>
          <mc:Fallback>
            <p:pic>
              <p:nvPicPr>
                <p:cNvPr id="330" name="Freihand 329">
                  <a:extLst>
                    <a:ext uri="{FF2B5EF4-FFF2-40B4-BE49-F238E27FC236}">
                      <a16:creationId xmlns:a16="http://schemas.microsoft.com/office/drawing/2014/main" id="{4DEBE71B-A0C2-A778-6CA0-B415AB3748F5}"/>
                    </a:ext>
                  </a:extLst>
                </p:cNvPr>
                <p:cNvPicPr/>
                <p:nvPr/>
              </p:nvPicPr>
              <p:blipFill>
                <a:blip r:embed="rId381"/>
                <a:stretch>
                  <a:fillRect/>
                </a:stretch>
              </p:blipFill>
              <p:spPr>
                <a:xfrm>
                  <a:off x="7091247" y="4318004"/>
                  <a:ext cx="146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31" name="Freihand 330">
                  <a:extLst>
                    <a:ext uri="{FF2B5EF4-FFF2-40B4-BE49-F238E27FC236}">
                      <a16:creationId xmlns:a16="http://schemas.microsoft.com/office/drawing/2014/main" id="{992F7886-6799-8E0A-6DFE-95452EEDE6DB}"/>
                    </a:ext>
                  </a:extLst>
                </p14:cNvPr>
                <p14:cNvContentPartPr/>
                <p14:nvPr/>
              </p14:nvContentPartPr>
              <p14:xfrm>
                <a:off x="7274487" y="4320164"/>
                <a:ext cx="137520" cy="216360"/>
              </p14:xfrm>
            </p:contentPart>
          </mc:Choice>
          <mc:Fallback>
            <p:pic>
              <p:nvPicPr>
                <p:cNvPr id="331" name="Freihand 330">
                  <a:extLst>
                    <a:ext uri="{FF2B5EF4-FFF2-40B4-BE49-F238E27FC236}">
                      <a16:creationId xmlns:a16="http://schemas.microsoft.com/office/drawing/2014/main" id="{992F7886-6799-8E0A-6DFE-95452EEDE6DB}"/>
                    </a:ext>
                  </a:extLst>
                </p:cNvPr>
                <p:cNvPicPr/>
                <p:nvPr/>
              </p:nvPicPr>
              <p:blipFill>
                <a:blip r:embed="rId383"/>
                <a:stretch>
                  <a:fillRect/>
                </a:stretch>
              </p:blipFill>
              <p:spPr>
                <a:xfrm>
                  <a:off x="7270167" y="4315844"/>
                  <a:ext cx="146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32" name="Freihand 331">
                  <a:extLst>
                    <a:ext uri="{FF2B5EF4-FFF2-40B4-BE49-F238E27FC236}">
                      <a16:creationId xmlns:a16="http://schemas.microsoft.com/office/drawing/2014/main" id="{FD3FAA83-A34B-170B-3124-1740F9751CF2}"/>
                    </a:ext>
                  </a:extLst>
                </p14:cNvPr>
                <p14:cNvContentPartPr/>
                <p14:nvPr/>
              </p14:nvContentPartPr>
              <p14:xfrm>
                <a:off x="7449087" y="4181204"/>
                <a:ext cx="113040" cy="189720"/>
              </p14:xfrm>
            </p:contentPart>
          </mc:Choice>
          <mc:Fallback>
            <p:pic>
              <p:nvPicPr>
                <p:cNvPr id="332" name="Freihand 331">
                  <a:extLst>
                    <a:ext uri="{FF2B5EF4-FFF2-40B4-BE49-F238E27FC236}">
                      <a16:creationId xmlns:a16="http://schemas.microsoft.com/office/drawing/2014/main" id="{FD3FAA83-A34B-170B-3124-1740F9751CF2}"/>
                    </a:ext>
                  </a:extLst>
                </p:cNvPr>
                <p:cNvPicPr/>
                <p:nvPr/>
              </p:nvPicPr>
              <p:blipFill>
                <a:blip r:embed="rId385"/>
                <a:stretch>
                  <a:fillRect/>
                </a:stretch>
              </p:blipFill>
              <p:spPr>
                <a:xfrm>
                  <a:off x="7444767" y="4176884"/>
                  <a:ext cx="1216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33" name="Freihand 332">
                  <a:extLst>
                    <a:ext uri="{FF2B5EF4-FFF2-40B4-BE49-F238E27FC236}">
                      <a16:creationId xmlns:a16="http://schemas.microsoft.com/office/drawing/2014/main" id="{4A7AB04B-9D8B-1584-1644-820C4CEBD726}"/>
                    </a:ext>
                  </a:extLst>
                </p14:cNvPr>
                <p14:cNvContentPartPr/>
                <p14:nvPr/>
              </p14:nvContentPartPr>
              <p14:xfrm>
                <a:off x="7549887" y="4195604"/>
                <a:ext cx="70560" cy="155160"/>
              </p14:xfrm>
            </p:contentPart>
          </mc:Choice>
          <mc:Fallback>
            <p:pic>
              <p:nvPicPr>
                <p:cNvPr id="333" name="Freihand 332">
                  <a:extLst>
                    <a:ext uri="{FF2B5EF4-FFF2-40B4-BE49-F238E27FC236}">
                      <a16:creationId xmlns:a16="http://schemas.microsoft.com/office/drawing/2014/main" id="{4A7AB04B-9D8B-1584-1644-820C4CEBD726}"/>
                    </a:ext>
                  </a:extLst>
                </p:cNvPr>
                <p:cNvPicPr/>
                <p:nvPr/>
              </p:nvPicPr>
              <p:blipFill>
                <a:blip r:embed="rId387"/>
                <a:stretch>
                  <a:fillRect/>
                </a:stretch>
              </p:blipFill>
              <p:spPr>
                <a:xfrm>
                  <a:off x="7545567" y="4191284"/>
                  <a:ext cx="79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34" name="Freihand 333">
                  <a:extLst>
                    <a:ext uri="{FF2B5EF4-FFF2-40B4-BE49-F238E27FC236}">
                      <a16:creationId xmlns:a16="http://schemas.microsoft.com/office/drawing/2014/main" id="{830CA280-7956-1A1B-D621-142B43DA234B}"/>
                    </a:ext>
                  </a:extLst>
                </p14:cNvPr>
                <p14:cNvContentPartPr/>
                <p14:nvPr/>
              </p14:nvContentPartPr>
              <p14:xfrm>
                <a:off x="7401567" y="4153484"/>
                <a:ext cx="27360" cy="4320"/>
              </p14:xfrm>
            </p:contentPart>
          </mc:Choice>
          <mc:Fallback>
            <p:pic>
              <p:nvPicPr>
                <p:cNvPr id="334" name="Freihand 333">
                  <a:extLst>
                    <a:ext uri="{FF2B5EF4-FFF2-40B4-BE49-F238E27FC236}">
                      <a16:creationId xmlns:a16="http://schemas.microsoft.com/office/drawing/2014/main" id="{830CA280-7956-1A1B-D621-142B43DA234B}"/>
                    </a:ext>
                  </a:extLst>
                </p:cNvPr>
                <p:cNvPicPr/>
                <p:nvPr/>
              </p:nvPicPr>
              <p:blipFill>
                <a:blip r:embed="rId389"/>
                <a:stretch>
                  <a:fillRect/>
                </a:stretch>
              </p:blipFill>
              <p:spPr>
                <a:xfrm>
                  <a:off x="7397247" y="4149164"/>
                  <a:ext cx="36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35" name="Freihand 334">
                  <a:extLst>
                    <a:ext uri="{FF2B5EF4-FFF2-40B4-BE49-F238E27FC236}">
                      <a16:creationId xmlns:a16="http://schemas.microsoft.com/office/drawing/2014/main" id="{F1FF7B00-F071-6CF6-BDA9-B1119812A72B}"/>
                    </a:ext>
                  </a:extLst>
                </p14:cNvPr>
                <p14:cNvContentPartPr/>
                <p14:nvPr/>
              </p14:nvContentPartPr>
              <p14:xfrm>
                <a:off x="7723047" y="4265084"/>
                <a:ext cx="159120" cy="116280"/>
              </p14:xfrm>
            </p:contentPart>
          </mc:Choice>
          <mc:Fallback>
            <p:pic>
              <p:nvPicPr>
                <p:cNvPr id="335" name="Freihand 334">
                  <a:extLst>
                    <a:ext uri="{FF2B5EF4-FFF2-40B4-BE49-F238E27FC236}">
                      <a16:creationId xmlns:a16="http://schemas.microsoft.com/office/drawing/2014/main" id="{F1FF7B00-F071-6CF6-BDA9-B1119812A72B}"/>
                    </a:ext>
                  </a:extLst>
                </p:cNvPr>
                <p:cNvPicPr/>
                <p:nvPr/>
              </p:nvPicPr>
              <p:blipFill>
                <a:blip r:embed="rId391"/>
                <a:stretch>
                  <a:fillRect/>
                </a:stretch>
              </p:blipFill>
              <p:spPr>
                <a:xfrm>
                  <a:off x="7718727" y="4260764"/>
                  <a:ext cx="167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36" name="Freihand 335">
                  <a:extLst>
                    <a:ext uri="{FF2B5EF4-FFF2-40B4-BE49-F238E27FC236}">
                      <a16:creationId xmlns:a16="http://schemas.microsoft.com/office/drawing/2014/main" id="{D4E7331D-FC76-552B-D972-7882A1B43A61}"/>
                    </a:ext>
                  </a:extLst>
                </p14:cNvPr>
                <p14:cNvContentPartPr/>
                <p14:nvPr/>
              </p14:nvContentPartPr>
              <p14:xfrm>
                <a:off x="7852287" y="4143764"/>
                <a:ext cx="219240" cy="205200"/>
              </p14:xfrm>
            </p:contentPart>
          </mc:Choice>
          <mc:Fallback>
            <p:pic>
              <p:nvPicPr>
                <p:cNvPr id="336" name="Freihand 335">
                  <a:extLst>
                    <a:ext uri="{FF2B5EF4-FFF2-40B4-BE49-F238E27FC236}">
                      <a16:creationId xmlns:a16="http://schemas.microsoft.com/office/drawing/2014/main" id="{D4E7331D-FC76-552B-D972-7882A1B43A61}"/>
                    </a:ext>
                  </a:extLst>
                </p:cNvPr>
                <p:cNvPicPr/>
                <p:nvPr/>
              </p:nvPicPr>
              <p:blipFill>
                <a:blip r:embed="rId393"/>
                <a:stretch>
                  <a:fillRect/>
                </a:stretch>
              </p:blipFill>
              <p:spPr>
                <a:xfrm>
                  <a:off x="7847967" y="4139444"/>
                  <a:ext cx="2278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37" name="Freihand 336">
                  <a:extLst>
                    <a:ext uri="{FF2B5EF4-FFF2-40B4-BE49-F238E27FC236}">
                      <a16:creationId xmlns:a16="http://schemas.microsoft.com/office/drawing/2014/main" id="{A0DD59D2-9299-E1AB-033F-EF95364FF93D}"/>
                    </a:ext>
                  </a:extLst>
                </p14:cNvPr>
                <p14:cNvContentPartPr/>
                <p14:nvPr/>
              </p14:nvContentPartPr>
              <p14:xfrm>
                <a:off x="6726567" y="4634804"/>
                <a:ext cx="331560" cy="151560"/>
              </p14:xfrm>
            </p:contentPart>
          </mc:Choice>
          <mc:Fallback>
            <p:pic>
              <p:nvPicPr>
                <p:cNvPr id="337" name="Freihand 336">
                  <a:extLst>
                    <a:ext uri="{FF2B5EF4-FFF2-40B4-BE49-F238E27FC236}">
                      <a16:creationId xmlns:a16="http://schemas.microsoft.com/office/drawing/2014/main" id="{A0DD59D2-9299-E1AB-033F-EF95364FF93D}"/>
                    </a:ext>
                  </a:extLst>
                </p:cNvPr>
                <p:cNvPicPr/>
                <p:nvPr/>
              </p:nvPicPr>
              <p:blipFill>
                <a:blip r:embed="rId395"/>
                <a:stretch>
                  <a:fillRect/>
                </a:stretch>
              </p:blipFill>
              <p:spPr>
                <a:xfrm>
                  <a:off x="6722247" y="4630484"/>
                  <a:ext cx="340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38" name="Freihand 337">
                  <a:extLst>
                    <a:ext uri="{FF2B5EF4-FFF2-40B4-BE49-F238E27FC236}">
                      <a16:creationId xmlns:a16="http://schemas.microsoft.com/office/drawing/2014/main" id="{621CD985-3D60-0861-74E7-1F83C61A653B}"/>
                    </a:ext>
                  </a:extLst>
                </p14:cNvPr>
                <p14:cNvContentPartPr/>
                <p14:nvPr/>
              </p14:nvContentPartPr>
              <p14:xfrm>
                <a:off x="7000527" y="4600244"/>
                <a:ext cx="5400" cy="5040"/>
              </p14:xfrm>
            </p:contentPart>
          </mc:Choice>
          <mc:Fallback>
            <p:pic>
              <p:nvPicPr>
                <p:cNvPr id="338" name="Freihand 337">
                  <a:extLst>
                    <a:ext uri="{FF2B5EF4-FFF2-40B4-BE49-F238E27FC236}">
                      <a16:creationId xmlns:a16="http://schemas.microsoft.com/office/drawing/2014/main" id="{621CD985-3D60-0861-74E7-1F83C61A653B}"/>
                    </a:ext>
                  </a:extLst>
                </p:cNvPr>
                <p:cNvPicPr/>
                <p:nvPr/>
              </p:nvPicPr>
              <p:blipFill>
                <a:blip r:embed="rId397"/>
                <a:stretch>
                  <a:fillRect/>
                </a:stretch>
              </p:blipFill>
              <p:spPr>
                <a:xfrm>
                  <a:off x="6996207" y="4595924"/>
                  <a:ext cx="14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39" name="Freihand 338">
                  <a:extLst>
                    <a:ext uri="{FF2B5EF4-FFF2-40B4-BE49-F238E27FC236}">
                      <a16:creationId xmlns:a16="http://schemas.microsoft.com/office/drawing/2014/main" id="{150ECFF9-AD98-760C-1BEB-7157C43A6CB0}"/>
                    </a:ext>
                  </a:extLst>
                </p14:cNvPr>
                <p14:cNvContentPartPr/>
                <p14:nvPr/>
              </p14:nvContentPartPr>
              <p14:xfrm>
                <a:off x="7196727" y="4687364"/>
                <a:ext cx="115560" cy="90000"/>
              </p14:xfrm>
            </p:contentPart>
          </mc:Choice>
          <mc:Fallback>
            <p:pic>
              <p:nvPicPr>
                <p:cNvPr id="339" name="Freihand 338">
                  <a:extLst>
                    <a:ext uri="{FF2B5EF4-FFF2-40B4-BE49-F238E27FC236}">
                      <a16:creationId xmlns:a16="http://schemas.microsoft.com/office/drawing/2014/main" id="{150ECFF9-AD98-760C-1BEB-7157C43A6CB0}"/>
                    </a:ext>
                  </a:extLst>
                </p:cNvPr>
                <p:cNvPicPr/>
                <p:nvPr/>
              </p:nvPicPr>
              <p:blipFill>
                <a:blip r:embed="rId399"/>
                <a:stretch>
                  <a:fillRect/>
                </a:stretch>
              </p:blipFill>
              <p:spPr>
                <a:xfrm>
                  <a:off x="7192407" y="4683044"/>
                  <a:ext cx="124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40" name="Freihand 339">
                  <a:extLst>
                    <a:ext uri="{FF2B5EF4-FFF2-40B4-BE49-F238E27FC236}">
                      <a16:creationId xmlns:a16="http://schemas.microsoft.com/office/drawing/2014/main" id="{080AB08B-D25A-B278-AE67-C7D43EA63678}"/>
                    </a:ext>
                  </a:extLst>
                </p14:cNvPr>
                <p14:cNvContentPartPr/>
                <p14:nvPr/>
              </p14:nvContentPartPr>
              <p14:xfrm>
                <a:off x="7382487" y="4602404"/>
                <a:ext cx="451440" cy="150120"/>
              </p14:xfrm>
            </p:contentPart>
          </mc:Choice>
          <mc:Fallback>
            <p:pic>
              <p:nvPicPr>
                <p:cNvPr id="340" name="Freihand 339">
                  <a:extLst>
                    <a:ext uri="{FF2B5EF4-FFF2-40B4-BE49-F238E27FC236}">
                      <a16:creationId xmlns:a16="http://schemas.microsoft.com/office/drawing/2014/main" id="{080AB08B-D25A-B278-AE67-C7D43EA63678}"/>
                    </a:ext>
                  </a:extLst>
                </p:cNvPr>
                <p:cNvPicPr/>
                <p:nvPr/>
              </p:nvPicPr>
              <p:blipFill>
                <a:blip r:embed="rId401"/>
                <a:stretch>
                  <a:fillRect/>
                </a:stretch>
              </p:blipFill>
              <p:spPr>
                <a:xfrm>
                  <a:off x="7378167" y="4598084"/>
                  <a:ext cx="460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43" name="Freihand 342">
                  <a:extLst>
                    <a:ext uri="{FF2B5EF4-FFF2-40B4-BE49-F238E27FC236}">
                      <a16:creationId xmlns:a16="http://schemas.microsoft.com/office/drawing/2014/main" id="{44A758B7-9847-591C-0855-4774B6776D78}"/>
                    </a:ext>
                  </a:extLst>
                </p14:cNvPr>
                <p14:cNvContentPartPr/>
                <p14:nvPr/>
              </p14:nvContentPartPr>
              <p14:xfrm>
                <a:off x="7751127" y="4579364"/>
                <a:ext cx="93960" cy="196560"/>
              </p14:xfrm>
            </p:contentPart>
          </mc:Choice>
          <mc:Fallback>
            <p:pic>
              <p:nvPicPr>
                <p:cNvPr id="343" name="Freihand 342">
                  <a:extLst>
                    <a:ext uri="{FF2B5EF4-FFF2-40B4-BE49-F238E27FC236}">
                      <a16:creationId xmlns:a16="http://schemas.microsoft.com/office/drawing/2014/main" id="{44A758B7-9847-591C-0855-4774B6776D78}"/>
                    </a:ext>
                  </a:extLst>
                </p:cNvPr>
                <p:cNvPicPr/>
                <p:nvPr/>
              </p:nvPicPr>
              <p:blipFill>
                <a:blip r:embed="rId403"/>
                <a:stretch>
                  <a:fillRect/>
                </a:stretch>
              </p:blipFill>
              <p:spPr>
                <a:xfrm>
                  <a:off x="7746807" y="4575044"/>
                  <a:ext cx="102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44" name="Freihand 343">
                  <a:extLst>
                    <a:ext uri="{FF2B5EF4-FFF2-40B4-BE49-F238E27FC236}">
                      <a16:creationId xmlns:a16="http://schemas.microsoft.com/office/drawing/2014/main" id="{62CE49C4-F124-9325-A851-8225458248D7}"/>
                    </a:ext>
                  </a:extLst>
                </p14:cNvPr>
                <p14:cNvContentPartPr/>
                <p14:nvPr/>
              </p14:nvContentPartPr>
              <p14:xfrm>
                <a:off x="6708567" y="4978604"/>
                <a:ext cx="188280" cy="177120"/>
              </p14:xfrm>
            </p:contentPart>
          </mc:Choice>
          <mc:Fallback>
            <p:pic>
              <p:nvPicPr>
                <p:cNvPr id="344" name="Freihand 343">
                  <a:extLst>
                    <a:ext uri="{FF2B5EF4-FFF2-40B4-BE49-F238E27FC236}">
                      <a16:creationId xmlns:a16="http://schemas.microsoft.com/office/drawing/2014/main" id="{62CE49C4-F124-9325-A851-8225458248D7}"/>
                    </a:ext>
                  </a:extLst>
                </p:cNvPr>
                <p:cNvPicPr/>
                <p:nvPr/>
              </p:nvPicPr>
              <p:blipFill>
                <a:blip r:embed="rId405"/>
                <a:stretch>
                  <a:fillRect/>
                </a:stretch>
              </p:blipFill>
              <p:spPr>
                <a:xfrm>
                  <a:off x="6704247" y="4974284"/>
                  <a:ext cx="196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45" name="Freihand 344">
                  <a:extLst>
                    <a:ext uri="{FF2B5EF4-FFF2-40B4-BE49-F238E27FC236}">
                      <a16:creationId xmlns:a16="http://schemas.microsoft.com/office/drawing/2014/main" id="{ED145ADE-87DC-91B8-F7DE-DA22570317B8}"/>
                    </a:ext>
                  </a:extLst>
                </p14:cNvPr>
                <p14:cNvContentPartPr/>
                <p14:nvPr/>
              </p14:nvContentPartPr>
              <p14:xfrm>
                <a:off x="6936807" y="4928204"/>
                <a:ext cx="103320" cy="181080"/>
              </p14:xfrm>
            </p:contentPart>
          </mc:Choice>
          <mc:Fallback>
            <p:pic>
              <p:nvPicPr>
                <p:cNvPr id="345" name="Freihand 344">
                  <a:extLst>
                    <a:ext uri="{FF2B5EF4-FFF2-40B4-BE49-F238E27FC236}">
                      <a16:creationId xmlns:a16="http://schemas.microsoft.com/office/drawing/2014/main" id="{ED145ADE-87DC-91B8-F7DE-DA22570317B8}"/>
                    </a:ext>
                  </a:extLst>
                </p:cNvPr>
                <p:cNvPicPr/>
                <p:nvPr/>
              </p:nvPicPr>
              <p:blipFill>
                <a:blip r:embed="rId407"/>
                <a:stretch>
                  <a:fillRect/>
                </a:stretch>
              </p:blipFill>
              <p:spPr>
                <a:xfrm>
                  <a:off x="6932487" y="4923884"/>
                  <a:ext cx="111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46" name="Freihand 345">
                  <a:extLst>
                    <a:ext uri="{FF2B5EF4-FFF2-40B4-BE49-F238E27FC236}">
                      <a16:creationId xmlns:a16="http://schemas.microsoft.com/office/drawing/2014/main" id="{0045DE08-07F6-54D0-BE83-72CEED0DF366}"/>
                    </a:ext>
                  </a:extLst>
                </p14:cNvPr>
                <p14:cNvContentPartPr/>
                <p14:nvPr/>
              </p14:nvContentPartPr>
              <p14:xfrm>
                <a:off x="7210767" y="4963484"/>
                <a:ext cx="375840" cy="108720"/>
              </p14:xfrm>
            </p:contentPart>
          </mc:Choice>
          <mc:Fallback>
            <p:pic>
              <p:nvPicPr>
                <p:cNvPr id="346" name="Freihand 345">
                  <a:extLst>
                    <a:ext uri="{FF2B5EF4-FFF2-40B4-BE49-F238E27FC236}">
                      <a16:creationId xmlns:a16="http://schemas.microsoft.com/office/drawing/2014/main" id="{0045DE08-07F6-54D0-BE83-72CEED0DF366}"/>
                    </a:ext>
                  </a:extLst>
                </p:cNvPr>
                <p:cNvPicPr/>
                <p:nvPr/>
              </p:nvPicPr>
              <p:blipFill>
                <a:blip r:embed="rId409"/>
                <a:stretch>
                  <a:fillRect/>
                </a:stretch>
              </p:blipFill>
              <p:spPr>
                <a:xfrm>
                  <a:off x="7206447" y="4959164"/>
                  <a:ext cx="384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47" name="Freihand 346">
                  <a:extLst>
                    <a:ext uri="{FF2B5EF4-FFF2-40B4-BE49-F238E27FC236}">
                      <a16:creationId xmlns:a16="http://schemas.microsoft.com/office/drawing/2014/main" id="{E8F6A7CA-C09A-4912-4682-5D8777FE58FA}"/>
                    </a:ext>
                  </a:extLst>
                </p14:cNvPr>
                <p14:cNvContentPartPr/>
                <p14:nvPr/>
              </p14:nvContentPartPr>
              <p14:xfrm>
                <a:off x="7755087" y="4857644"/>
                <a:ext cx="165960" cy="182880"/>
              </p14:xfrm>
            </p:contentPart>
          </mc:Choice>
          <mc:Fallback>
            <p:pic>
              <p:nvPicPr>
                <p:cNvPr id="347" name="Freihand 346">
                  <a:extLst>
                    <a:ext uri="{FF2B5EF4-FFF2-40B4-BE49-F238E27FC236}">
                      <a16:creationId xmlns:a16="http://schemas.microsoft.com/office/drawing/2014/main" id="{E8F6A7CA-C09A-4912-4682-5D8777FE58FA}"/>
                    </a:ext>
                  </a:extLst>
                </p:cNvPr>
                <p:cNvPicPr/>
                <p:nvPr/>
              </p:nvPicPr>
              <p:blipFill>
                <a:blip r:embed="rId411"/>
                <a:stretch>
                  <a:fillRect/>
                </a:stretch>
              </p:blipFill>
              <p:spPr>
                <a:xfrm>
                  <a:off x="7750767" y="4853324"/>
                  <a:ext cx="174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48" name="Freihand 347">
                  <a:extLst>
                    <a:ext uri="{FF2B5EF4-FFF2-40B4-BE49-F238E27FC236}">
                      <a16:creationId xmlns:a16="http://schemas.microsoft.com/office/drawing/2014/main" id="{569222A1-1980-7CB7-F33B-DBFF893CEA28}"/>
                    </a:ext>
                  </a:extLst>
                </p14:cNvPr>
                <p14:cNvContentPartPr/>
                <p14:nvPr/>
              </p14:nvContentPartPr>
              <p14:xfrm>
                <a:off x="7960647" y="4883924"/>
                <a:ext cx="110880" cy="99000"/>
              </p14:xfrm>
            </p:contentPart>
          </mc:Choice>
          <mc:Fallback>
            <p:pic>
              <p:nvPicPr>
                <p:cNvPr id="348" name="Freihand 347">
                  <a:extLst>
                    <a:ext uri="{FF2B5EF4-FFF2-40B4-BE49-F238E27FC236}">
                      <a16:creationId xmlns:a16="http://schemas.microsoft.com/office/drawing/2014/main" id="{569222A1-1980-7CB7-F33B-DBFF893CEA28}"/>
                    </a:ext>
                  </a:extLst>
                </p:cNvPr>
                <p:cNvPicPr/>
                <p:nvPr/>
              </p:nvPicPr>
              <p:blipFill>
                <a:blip r:embed="rId413"/>
                <a:stretch>
                  <a:fillRect/>
                </a:stretch>
              </p:blipFill>
              <p:spPr>
                <a:xfrm>
                  <a:off x="7956327" y="4879604"/>
                  <a:ext cx="119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49" name="Freihand 348">
                  <a:extLst>
                    <a:ext uri="{FF2B5EF4-FFF2-40B4-BE49-F238E27FC236}">
                      <a16:creationId xmlns:a16="http://schemas.microsoft.com/office/drawing/2014/main" id="{C861D36F-489C-B4F2-42A4-1716D14268E8}"/>
                    </a:ext>
                  </a:extLst>
                </p14:cNvPr>
                <p14:cNvContentPartPr/>
                <p14:nvPr/>
              </p14:nvContentPartPr>
              <p14:xfrm>
                <a:off x="8077287" y="4779884"/>
                <a:ext cx="186840" cy="210600"/>
              </p14:xfrm>
            </p:contentPart>
          </mc:Choice>
          <mc:Fallback>
            <p:pic>
              <p:nvPicPr>
                <p:cNvPr id="349" name="Freihand 348">
                  <a:extLst>
                    <a:ext uri="{FF2B5EF4-FFF2-40B4-BE49-F238E27FC236}">
                      <a16:creationId xmlns:a16="http://schemas.microsoft.com/office/drawing/2014/main" id="{C861D36F-489C-B4F2-42A4-1716D14268E8}"/>
                    </a:ext>
                  </a:extLst>
                </p:cNvPr>
                <p:cNvPicPr/>
                <p:nvPr/>
              </p:nvPicPr>
              <p:blipFill>
                <a:blip r:embed="rId415"/>
                <a:stretch>
                  <a:fillRect/>
                </a:stretch>
              </p:blipFill>
              <p:spPr>
                <a:xfrm>
                  <a:off x="8072967" y="4775564"/>
                  <a:ext cx="195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51" name="Freihand 350">
                  <a:extLst>
                    <a:ext uri="{FF2B5EF4-FFF2-40B4-BE49-F238E27FC236}">
                      <a16:creationId xmlns:a16="http://schemas.microsoft.com/office/drawing/2014/main" id="{129AE634-ACB9-260F-3A27-0B4086B30A90}"/>
                    </a:ext>
                  </a:extLst>
                </p14:cNvPr>
                <p14:cNvContentPartPr/>
                <p14:nvPr/>
              </p14:nvContentPartPr>
              <p14:xfrm>
                <a:off x="8324967" y="4881404"/>
                <a:ext cx="94320" cy="39600"/>
              </p14:xfrm>
            </p:contentPart>
          </mc:Choice>
          <mc:Fallback>
            <p:pic>
              <p:nvPicPr>
                <p:cNvPr id="351" name="Freihand 350">
                  <a:extLst>
                    <a:ext uri="{FF2B5EF4-FFF2-40B4-BE49-F238E27FC236}">
                      <a16:creationId xmlns:a16="http://schemas.microsoft.com/office/drawing/2014/main" id="{129AE634-ACB9-260F-3A27-0B4086B30A90}"/>
                    </a:ext>
                  </a:extLst>
                </p:cNvPr>
                <p:cNvPicPr/>
                <p:nvPr/>
              </p:nvPicPr>
              <p:blipFill>
                <a:blip r:embed="rId417"/>
                <a:stretch>
                  <a:fillRect/>
                </a:stretch>
              </p:blipFill>
              <p:spPr>
                <a:xfrm>
                  <a:off x="8320647" y="4877084"/>
                  <a:ext cx="102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52" name="Freihand 351">
                  <a:extLst>
                    <a:ext uri="{FF2B5EF4-FFF2-40B4-BE49-F238E27FC236}">
                      <a16:creationId xmlns:a16="http://schemas.microsoft.com/office/drawing/2014/main" id="{D50375A9-9A76-E7AA-1A23-2154BC0F9366}"/>
                    </a:ext>
                  </a:extLst>
                </p14:cNvPr>
                <p14:cNvContentPartPr/>
                <p14:nvPr/>
              </p14:nvContentPartPr>
              <p14:xfrm>
                <a:off x="6733767" y="5294684"/>
                <a:ext cx="201240" cy="88920"/>
              </p14:xfrm>
            </p:contentPart>
          </mc:Choice>
          <mc:Fallback>
            <p:pic>
              <p:nvPicPr>
                <p:cNvPr id="352" name="Freihand 351">
                  <a:extLst>
                    <a:ext uri="{FF2B5EF4-FFF2-40B4-BE49-F238E27FC236}">
                      <a16:creationId xmlns:a16="http://schemas.microsoft.com/office/drawing/2014/main" id="{D50375A9-9A76-E7AA-1A23-2154BC0F9366}"/>
                    </a:ext>
                  </a:extLst>
                </p:cNvPr>
                <p:cNvPicPr/>
                <p:nvPr/>
              </p:nvPicPr>
              <p:blipFill>
                <a:blip r:embed="rId419"/>
                <a:stretch>
                  <a:fillRect/>
                </a:stretch>
              </p:blipFill>
              <p:spPr>
                <a:xfrm>
                  <a:off x="6729447" y="5290364"/>
                  <a:ext cx="209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53" name="Freihand 352">
                  <a:extLst>
                    <a:ext uri="{FF2B5EF4-FFF2-40B4-BE49-F238E27FC236}">
                      <a16:creationId xmlns:a16="http://schemas.microsoft.com/office/drawing/2014/main" id="{99ABFFFC-8059-F51E-2B0F-4F7866101B67}"/>
                    </a:ext>
                  </a:extLst>
                </p14:cNvPr>
                <p14:cNvContentPartPr/>
                <p14:nvPr/>
              </p14:nvContentPartPr>
              <p14:xfrm>
                <a:off x="6951567" y="5142044"/>
                <a:ext cx="325440" cy="197280"/>
              </p14:xfrm>
            </p:contentPart>
          </mc:Choice>
          <mc:Fallback>
            <p:pic>
              <p:nvPicPr>
                <p:cNvPr id="353" name="Freihand 352">
                  <a:extLst>
                    <a:ext uri="{FF2B5EF4-FFF2-40B4-BE49-F238E27FC236}">
                      <a16:creationId xmlns:a16="http://schemas.microsoft.com/office/drawing/2014/main" id="{99ABFFFC-8059-F51E-2B0F-4F7866101B67}"/>
                    </a:ext>
                  </a:extLst>
                </p:cNvPr>
                <p:cNvPicPr/>
                <p:nvPr/>
              </p:nvPicPr>
              <p:blipFill>
                <a:blip r:embed="rId421"/>
                <a:stretch>
                  <a:fillRect/>
                </a:stretch>
              </p:blipFill>
              <p:spPr>
                <a:xfrm>
                  <a:off x="6947247" y="5137724"/>
                  <a:ext cx="334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54" name="Freihand 353">
                  <a:extLst>
                    <a:ext uri="{FF2B5EF4-FFF2-40B4-BE49-F238E27FC236}">
                      <a16:creationId xmlns:a16="http://schemas.microsoft.com/office/drawing/2014/main" id="{A8463C5D-B997-D3D6-0600-1757B75DE6B3}"/>
                    </a:ext>
                  </a:extLst>
                </p14:cNvPr>
                <p14:cNvContentPartPr/>
                <p14:nvPr/>
              </p14:nvContentPartPr>
              <p14:xfrm>
                <a:off x="7440087" y="5107124"/>
                <a:ext cx="297360" cy="188280"/>
              </p14:xfrm>
            </p:contentPart>
          </mc:Choice>
          <mc:Fallback>
            <p:pic>
              <p:nvPicPr>
                <p:cNvPr id="354" name="Freihand 353">
                  <a:extLst>
                    <a:ext uri="{FF2B5EF4-FFF2-40B4-BE49-F238E27FC236}">
                      <a16:creationId xmlns:a16="http://schemas.microsoft.com/office/drawing/2014/main" id="{A8463C5D-B997-D3D6-0600-1757B75DE6B3}"/>
                    </a:ext>
                  </a:extLst>
                </p:cNvPr>
                <p:cNvPicPr/>
                <p:nvPr/>
              </p:nvPicPr>
              <p:blipFill>
                <a:blip r:embed="rId423"/>
                <a:stretch>
                  <a:fillRect/>
                </a:stretch>
              </p:blipFill>
              <p:spPr>
                <a:xfrm>
                  <a:off x="7435767" y="5102804"/>
                  <a:ext cx="306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55" name="Freihand 354">
                  <a:extLst>
                    <a:ext uri="{FF2B5EF4-FFF2-40B4-BE49-F238E27FC236}">
                      <a16:creationId xmlns:a16="http://schemas.microsoft.com/office/drawing/2014/main" id="{458F05B8-A705-A6D1-D736-3F4DA1D91498}"/>
                    </a:ext>
                  </a:extLst>
                </p14:cNvPr>
                <p14:cNvContentPartPr/>
                <p14:nvPr/>
              </p14:nvContentPartPr>
              <p14:xfrm>
                <a:off x="7627287" y="5108564"/>
                <a:ext cx="13680" cy="9720"/>
              </p14:xfrm>
            </p:contentPart>
          </mc:Choice>
          <mc:Fallback>
            <p:pic>
              <p:nvPicPr>
                <p:cNvPr id="355" name="Freihand 354">
                  <a:extLst>
                    <a:ext uri="{FF2B5EF4-FFF2-40B4-BE49-F238E27FC236}">
                      <a16:creationId xmlns:a16="http://schemas.microsoft.com/office/drawing/2014/main" id="{458F05B8-A705-A6D1-D736-3F4DA1D91498}"/>
                    </a:ext>
                  </a:extLst>
                </p:cNvPr>
                <p:cNvPicPr/>
                <p:nvPr/>
              </p:nvPicPr>
              <p:blipFill>
                <a:blip r:embed="rId425"/>
                <a:stretch>
                  <a:fillRect/>
                </a:stretch>
              </p:blipFill>
              <p:spPr>
                <a:xfrm>
                  <a:off x="7622967" y="5104244"/>
                  <a:ext cx="22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57" name="Freihand 356">
                  <a:extLst>
                    <a:ext uri="{FF2B5EF4-FFF2-40B4-BE49-F238E27FC236}">
                      <a16:creationId xmlns:a16="http://schemas.microsoft.com/office/drawing/2014/main" id="{A2841F30-940B-6734-7933-75F31E9F0D6A}"/>
                    </a:ext>
                  </a:extLst>
                </p14:cNvPr>
                <p14:cNvContentPartPr/>
                <p14:nvPr/>
              </p14:nvContentPartPr>
              <p14:xfrm>
                <a:off x="7845087" y="5158964"/>
                <a:ext cx="276840" cy="115200"/>
              </p14:xfrm>
            </p:contentPart>
          </mc:Choice>
          <mc:Fallback>
            <p:pic>
              <p:nvPicPr>
                <p:cNvPr id="357" name="Freihand 356">
                  <a:extLst>
                    <a:ext uri="{FF2B5EF4-FFF2-40B4-BE49-F238E27FC236}">
                      <a16:creationId xmlns:a16="http://schemas.microsoft.com/office/drawing/2014/main" id="{A2841F30-940B-6734-7933-75F31E9F0D6A}"/>
                    </a:ext>
                  </a:extLst>
                </p:cNvPr>
                <p:cNvPicPr/>
                <p:nvPr/>
              </p:nvPicPr>
              <p:blipFill>
                <a:blip r:embed="rId427"/>
                <a:stretch>
                  <a:fillRect/>
                </a:stretch>
              </p:blipFill>
              <p:spPr>
                <a:xfrm>
                  <a:off x="7840767" y="5154644"/>
                  <a:ext cx="285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58" name="Freihand 357">
                  <a:extLst>
                    <a:ext uri="{FF2B5EF4-FFF2-40B4-BE49-F238E27FC236}">
                      <a16:creationId xmlns:a16="http://schemas.microsoft.com/office/drawing/2014/main" id="{4785F328-6E4F-1001-BD00-EBBD4037C85D}"/>
                    </a:ext>
                  </a:extLst>
                </p14:cNvPr>
                <p14:cNvContentPartPr/>
                <p14:nvPr/>
              </p14:nvContentPartPr>
              <p14:xfrm>
                <a:off x="8083047" y="5122964"/>
                <a:ext cx="25560" cy="18000"/>
              </p14:xfrm>
            </p:contentPart>
          </mc:Choice>
          <mc:Fallback>
            <p:pic>
              <p:nvPicPr>
                <p:cNvPr id="358" name="Freihand 357">
                  <a:extLst>
                    <a:ext uri="{FF2B5EF4-FFF2-40B4-BE49-F238E27FC236}">
                      <a16:creationId xmlns:a16="http://schemas.microsoft.com/office/drawing/2014/main" id="{4785F328-6E4F-1001-BD00-EBBD4037C85D}"/>
                    </a:ext>
                  </a:extLst>
                </p:cNvPr>
                <p:cNvPicPr/>
                <p:nvPr/>
              </p:nvPicPr>
              <p:blipFill>
                <a:blip r:embed="rId429"/>
                <a:stretch>
                  <a:fillRect/>
                </a:stretch>
              </p:blipFill>
              <p:spPr>
                <a:xfrm>
                  <a:off x="8078727" y="5118644"/>
                  <a:ext cx="34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59" name="Freihand 358">
                  <a:extLst>
                    <a:ext uri="{FF2B5EF4-FFF2-40B4-BE49-F238E27FC236}">
                      <a16:creationId xmlns:a16="http://schemas.microsoft.com/office/drawing/2014/main" id="{534AF98B-7ED0-C464-BF99-346FBCAF28AE}"/>
                    </a:ext>
                  </a:extLst>
                </p14:cNvPr>
                <p14:cNvContentPartPr/>
                <p14:nvPr/>
              </p14:nvContentPartPr>
              <p14:xfrm>
                <a:off x="8147127" y="5116484"/>
                <a:ext cx="251280" cy="96840"/>
              </p14:xfrm>
            </p:contentPart>
          </mc:Choice>
          <mc:Fallback>
            <p:pic>
              <p:nvPicPr>
                <p:cNvPr id="359" name="Freihand 358">
                  <a:extLst>
                    <a:ext uri="{FF2B5EF4-FFF2-40B4-BE49-F238E27FC236}">
                      <a16:creationId xmlns:a16="http://schemas.microsoft.com/office/drawing/2014/main" id="{534AF98B-7ED0-C464-BF99-346FBCAF28AE}"/>
                    </a:ext>
                  </a:extLst>
                </p:cNvPr>
                <p:cNvPicPr/>
                <p:nvPr/>
              </p:nvPicPr>
              <p:blipFill>
                <a:blip r:embed="rId431"/>
                <a:stretch>
                  <a:fillRect/>
                </a:stretch>
              </p:blipFill>
              <p:spPr>
                <a:xfrm>
                  <a:off x="8142807" y="5112164"/>
                  <a:ext cx="259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60" name="Freihand 359">
                  <a:extLst>
                    <a:ext uri="{FF2B5EF4-FFF2-40B4-BE49-F238E27FC236}">
                      <a16:creationId xmlns:a16="http://schemas.microsoft.com/office/drawing/2014/main" id="{BFB05844-80E9-B81A-95CF-69BBDCC60E6F}"/>
                    </a:ext>
                  </a:extLst>
                </p14:cNvPr>
                <p14:cNvContentPartPr/>
                <p14:nvPr/>
              </p14:nvContentPartPr>
              <p14:xfrm>
                <a:off x="6779847" y="5476484"/>
                <a:ext cx="111240" cy="163800"/>
              </p14:xfrm>
            </p:contentPart>
          </mc:Choice>
          <mc:Fallback>
            <p:pic>
              <p:nvPicPr>
                <p:cNvPr id="360" name="Freihand 359">
                  <a:extLst>
                    <a:ext uri="{FF2B5EF4-FFF2-40B4-BE49-F238E27FC236}">
                      <a16:creationId xmlns:a16="http://schemas.microsoft.com/office/drawing/2014/main" id="{BFB05844-80E9-B81A-95CF-69BBDCC60E6F}"/>
                    </a:ext>
                  </a:extLst>
                </p:cNvPr>
                <p:cNvPicPr/>
                <p:nvPr/>
              </p:nvPicPr>
              <p:blipFill>
                <a:blip r:embed="rId433"/>
                <a:stretch>
                  <a:fillRect/>
                </a:stretch>
              </p:blipFill>
              <p:spPr>
                <a:xfrm>
                  <a:off x="6775527" y="5472164"/>
                  <a:ext cx="119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61" name="Freihand 360">
                  <a:extLst>
                    <a:ext uri="{FF2B5EF4-FFF2-40B4-BE49-F238E27FC236}">
                      <a16:creationId xmlns:a16="http://schemas.microsoft.com/office/drawing/2014/main" id="{4A7D3D2F-317D-6599-D3BA-A5E5B30C8F53}"/>
                    </a:ext>
                  </a:extLst>
                </p14:cNvPr>
                <p14:cNvContentPartPr/>
                <p14:nvPr/>
              </p14:nvContentPartPr>
              <p14:xfrm>
                <a:off x="6929607" y="5531564"/>
                <a:ext cx="54000" cy="95040"/>
              </p14:xfrm>
            </p:contentPart>
          </mc:Choice>
          <mc:Fallback>
            <p:pic>
              <p:nvPicPr>
                <p:cNvPr id="361" name="Freihand 360">
                  <a:extLst>
                    <a:ext uri="{FF2B5EF4-FFF2-40B4-BE49-F238E27FC236}">
                      <a16:creationId xmlns:a16="http://schemas.microsoft.com/office/drawing/2014/main" id="{4A7D3D2F-317D-6599-D3BA-A5E5B30C8F53}"/>
                    </a:ext>
                  </a:extLst>
                </p:cNvPr>
                <p:cNvPicPr/>
                <p:nvPr/>
              </p:nvPicPr>
              <p:blipFill>
                <a:blip r:embed="rId435"/>
                <a:stretch>
                  <a:fillRect/>
                </a:stretch>
              </p:blipFill>
              <p:spPr>
                <a:xfrm>
                  <a:off x="6925287" y="5527244"/>
                  <a:ext cx="62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62" name="Freihand 361">
                  <a:extLst>
                    <a:ext uri="{FF2B5EF4-FFF2-40B4-BE49-F238E27FC236}">
                      <a16:creationId xmlns:a16="http://schemas.microsoft.com/office/drawing/2014/main" id="{987EA56A-9997-B533-C22C-8712BBCEC6E7}"/>
                    </a:ext>
                  </a:extLst>
                </p14:cNvPr>
                <p14:cNvContentPartPr/>
                <p14:nvPr/>
              </p14:nvContentPartPr>
              <p14:xfrm>
                <a:off x="7033287" y="5410604"/>
                <a:ext cx="389880" cy="158760"/>
              </p14:xfrm>
            </p:contentPart>
          </mc:Choice>
          <mc:Fallback>
            <p:pic>
              <p:nvPicPr>
                <p:cNvPr id="362" name="Freihand 361">
                  <a:extLst>
                    <a:ext uri="{FF2B5EF4-FFF2-40B4-BE49-F238E27FC236}">
                      <a16:creationId xmlns:a16="http://schemas.microsoft.com/office/drawing/2014/main" id="{987EA56A-9997-B533-C22C-8712BBCEC6E7}"/>
                    </a:ext>
                  </a:extLst>
                </p:cNvPr>
                <p:cNvPicPr/>
                <p:nvPr/>
              </p:nvPicPr>
              <p:blipFill>
                <a:blip r:embed="rId437"/>
                <a:stretch>
                  <a:fillRect/>
                </a:stretch>
              </p:blipFill>
              <p:spPr>
                <a:xfrm>
                  <a:off x="7028967" y="5406284"/>
                  <a:ext cx="398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63" name="Freihand 362">
                  <a:extLst>
                    <a:ext uri="{FF2B5EF4-FFF2-40B4-BE49-F238E27FC236}">
                      <a16:creationId xmlns:a16="http://schemas.microsoft.com/office/drawing/2014/main" id="{7A41EFA2-5178-64DC-D3EC-5D0EDB44CB05}"/>
                    </a:ext>
                  </a:extLst>
                </p14:cNvPr>
                <p14:cNvContentPartPr/>
                <p14:nvPr/>
              </p14:nvContentPartPr>
              <p14:xfrm>
                <a:off x="6936447" y="5451644"/>
                <a:ext cx="89280" cy="31320"/>
              </p14:xfrm>
            </p:contentPart>
          </mc:Choice>
          <mc:Fallback>
            <p:pic>
              <p:nvPicPr>
                <p:cNvPr id="363" name="Freihand 362">
                  <a:extLst>
                    <a:ext uri="{FF2B5EF4-FFF2-40B4-BE49-F238E27FC236}">
                      <a16:creationId xmlns:a16="http://schemas.microsoft.com/office/drawing/2014/main" id="{7A41EFA2-5178-64DC-D3EC-5D0EDB44CB05}"/>
                    </a:ext>
                  </a:extLst>
                </p:cNvPr>
                <p:cNvPicPr/>
                <p:nvPr/>
              </p:nvPicPr>
              <p:blipFill>
                <a:blip r:embed="rId439"/>
                <a:stretch>
                  <a:fillRect/>
                </a:stretch>
              </p:blipFill>
              <p:spPr>
                <a:xfrm>
                  <a:off x="6932127" y="5447324"/>
                  <a:ext cx="979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64" name="Freihand 363">
                  <a:extLst>
                    <a:ext uri="{FF2B5EF4-FFF2-40B4-BE49-F238E27FC236}">
                      <a16:creationId xmlns:a16="http://schemas.microsoft.com/office/drawing/2014/main" id="{EAC0B23E-BD64-1040-187B-16E833132CA7}"/>
                    </a:ext>
                  </a:extLst>
                </p14:cNvPr>
                <p14:cNvContentPartPr/>
                <p14:nvPr/>
              </p14:nvContentPartPr>
              <p14:xfrm>
                <a:off x="7607487" y="5421764"/>
                <a:ext cx="11160" cy="130320"/>
              </p14:xfrm>
            </p:contentPart>
          </mc:Choice>
          <mc:Fallback>
            <p:pic>
              <p:nvPicPr>
                <p:cNvPr id="364" name="Freihand 363">
                  <a:extLst>
                    <a:ext uri="{FF2B5EF4-FFF2-40B4-BE49-F238E27FC236}">
                      <a16:creationId xmlns:a16="http://schemas.microsoft.com/office/drawing/2014/main" id="{EAC0B23E-BD64-1040-187B-16E833132CA7}"/>
                    </a:ext>
                  </a:extLst>
                </p:cNvPr>
                <p:cNvPicPr/>
                <p:nvPr/>
              </p:nvPicPr>
              <p:blipFill>
                <a:blip r:embed="rId441"/>
                <a:stretch>
                  <a:fillRect/>
                </a:stretch>
              </p:blipFill>
              <p:spPr>
                <a:xfrm>
                  <a:off x="7603167" y="5417444"/>
                  <a:ext cx="19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65" name="Freihand 364">
                  <a:extLst>
                    <a:ext uri="{FF2B5EF4-FFF2-40B4-BE49-F238E27FC236}">
                      <a16:creationId xmlns:a16="http://schemas.microsoft.com/office/drawing/2014/main" id="{B5F113AE-2E12-ED3F-F1B4-27CE235BEF58}"/>
                    </a:ext>
                  </a:extLst>
                </p14:cNvPr>
                <p14:cNvContentPartPr/>
                <p14:nvPr/>
              </p14:nvContentPartPr>
              <p14:xfrm>
                <a:off x="7535127" y="5380004"/>
                <a:ext cx="111240" cy="117360"/>
              </p14:xfrm>
            </p:contentPart>
          </mc:Choice>
          <mc:Fallback>
            <p:pic>
              <p:nvPicPr>
                <p:cNvPr id="365" name="Freihand 364">
                  <a:extLst>
                    <a:ext uri="{FF2B5EF4-FFF2-40B4-BE49-F238E27FC236}">
                      <a16:creationId xmlns:a16="http://schemas.microsoft.com/office/drawing/2014/main" id="{B5F113AE-2E12-ED3F-F1B4-27CE235BEF58}"/>
                    </a:ext>
                  </a:extLst>
                </p:cNvPr>
                <p:cNvPicPr/>
                <p:nvPr/>
              </p:nvPicPr>
              <p:blipFill>
                <a:blip r:embed="rId443"/>
                <a:stretch>
                  <a:fillRect/>
                </a:stretch>
              </p:blipFill>
              <p:spPr>
                <a:xfrm>
                  <a:off x="7530807" y="5375684"/>
                  <a:ext cx="119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66" name="Freihand 365">
                  <a:extLst>
                    <a:ext uri="{FF2B5EF4-FFF2-40B4-BE49-F238E27FC236}">
                      <a16:creationId xmlns:a16="http://schemas.microsoft.com/office/drawing/2014/main" id="{C61F27F6-8730-4DF4-BBC9-AF6C9268C371}"/>
                    </a:ext>
                  </a:extLst>
                </p14:cNvPr>
                <p14:cNvContentPartPr/>
                <p14:nvPr/>
              </p14:nvContentPartPr>
              <p14:xfrm>
                <a:off x="7665447" y="5427884"/>
                <a:ext cx="189720" cy="83880"/>
              </p14:xfrm>
            </p:contentPart>
          </mc:Choice>
          <mc:Fallback>
            <p:pic>
              <p:nvPicPr>
                <p:cNvPr id="366" name="Freihand 365">
                  <a:extLst>
                    <a:ext uri="{FF2B5EF4-FFF2-40B4-BE49-F238E27FC236}">
                      <a16:creationId xmlns:a16="http://schemas.microsoft.com/office/drawing/2014/main" id="{C61F27F6-8730-4DF4-BBC9-AF6C9268C371}"/>
                    </a:ext>
                  </a:extLst>
                </p:cNvPr>
                <p:cNvPicPr/>
                <p:nvPr/>
              </p:nvPicPr>
              <p:blipFill>
                <a:blip r:embed="rId445"/>
                <a:stretch>
                  <a:fillRect/>
                </a:stretch>
              </p:blipFill>
              <p:spPr>
                <a:xfrm>
                  <a:off x="7661127" y="5423564"/>
                  <a:ext cx="198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67" name="Freihand 366">
                  <a:extLst>
                    <a:ext uri="{FF2B5EF4-FFF2-40B4-BE49-F238E27FC236}">
                      <a16:creationId xmlns:a16="http://schemas.microsoft.com/office/drawing/2014/main" id="{BB8D8937-9CE4-B8DF-34C8-ECCE238F5C16}"/>
                    </a:ext>
                  </a:extLst>
                </p14:cNvPr>
                <p14:cNvContentPartPr/>
                <p14:nvPr/>
              </p14:nvContentPartPr>
              <p14:xfrm>
                <a:off x="7844367" y="5368484"/>
                <a:ext cx="77760" cy="144000"/>
              </p14:xfrm>
            </p:contentPart>
          </mc:Choice>
          <mc:Fallback>
            <p:pic>
              <p:nvPicPr>
                <p:cNvPr id="367" name="Freihand 366">
                  <a:extLst>
                    <a:ext uri="{FF2B5EF4-FFF2-40B4-BE49-F238E27FC236}">
                      <a16:creationId xmlns:a16="http://schemas.microsoft.com/office/drawing/2014/main" id="{BB8D8937-9CE4-B8DF-34C8-ECCE238F5C16}"/>
                    </a:ext>
                  </a:extLst>
                </p:cNvPr>
                <p:cNvPicPr/>
                <p:nvPr/>
              </p:nvPicPr>
              <p:blipFill>
                <a:blip r:embed="rId447"/>
                <a:stretch>
                  <a:fillRect/>
                </a:stretch>
              </p:blipFill>
              <p:spPr>
                <a:xfrm>
                  <a:off x="7840047" y="5364164"/>
                  <a:ext cx="86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68" name="Freihand 367">
                  <a:extLst>
                    <a:ext uri="{FF2B5EF4-FFF2-40B4-BE49-F238E27FC236}">
                      <a16:creationId xmlns:a16="http://schemas.microsoft.com/office/drawing/2014/main" id="{A8E952B5-71BE-E2BB-6E3B-D652DD0B9CB7}"/>
                    </a:ext>
                  </a:extLst>
                </p14:cNvPr>
                <p14:cNvContentPartPr/>
                <p14:nvPr/>
              </p14:nvContentPartPr>
              <p14:xfrm>
                <a:off x="7959207" y="5338604"/>
                <a:ext cx="124920" cy="154440"/>
              </p14:xfrm>
            </p:contentPart>
          </mc:Choice>
          <mc:Fallback>
            <p:pic>
              <p:nvPicPr>
                <p:cNvPr id="368" name="Freihand 367">
                  <a:extLst>
                    <a:ext uri="{FF2B5EF4-FFF2-40B4-BE49-F238E27FC236}">
                      <a16:creationId xmlns:a16="http://schemas.microsoft.com/office/drawing/2014/main" id="{A8E952B5-71BE-E2BB-6E3B-D652DD0B9CB7}"/>
                    </a:ext>
                  </a:extLst>
                </p:cNvPr>
                <p:cNvPicPr/>
                <p:nvPr/>
              </p:nvPicPr>
              <p:blipFill>
                <a:blip r:embed="rId449"/>
                <a:stretch>
                  <a:fillRect/>
                </a:stretch>
              </p:blipFill>
              <p:spPr>
                <a:xfrm>
                  <a:off x="7954887" y="5334284"/>
                  <a:ext cx="133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69" name="Freihand 368">
                  <a:extLst>
                    <a:ext uri="{FF2B5EF4-FFF2-40B4-BE49-F238E27FC236}">
                      <a16:creationId xmlns:a16="http://schemas.microsoft.com/office/drawing/2014/main" id="{C381A14E-C818-99D2-5970-B669D082943D}"/>
                    </a:ext>
                  </a:extLst>
                </p14:cNvPr>
                <p14:cNvContentPartPr/>
                <p14:nvPr/>
              </p14:nvContentPartPr>
              <p14:xfrm>
                <a:off x="8104647" y="5357684"/>
                <a:ext cx="232920" cy="138600"/>
              </p14:xfrm>
            </p:contentPart>
          </mc:Choice>
          <mc:Fallback>
            <p:pic>
              <p:nvPicPr>
                <p:cNvPr id="369" name="Freihand 368">
                  <a:extLst>
                    <a:ext uri="{FF2B5EF4-FFF2-40B4-BE49-F238E27FC236}">
                      <a16:creationId xmlns:a16="http://schemas.microsoft.com/office/drawing/2014/main" id="{C381A14E-C818-99D2-5970-B669D082943D}"/>
                    </a:ext>
                  </a:extLst>
                </p:cNvPr>
                <p:cNvPicPr/>
                <p:nvPr/>
              </p:nvPicPr>
              <p:blipFill>
                <a:blip r:embed="rId451"/>
                <a:stretch>
                  <a:fillRect/>
                </a:stretch>
              </p:blipFill>
              <p:spPr>
                <a:xfrm>
                  <a:off x="8100327" y="5353364"/>
                  <a:ext cx="241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70" name="Freihand 369">
                  <a:extLst>
                    <a:ext uri="{FF2B5EF4-FFF2-40B4-BE49-F238E27FC236}">
                      <a16:creationId xmlns:a16="http://schemas.microsoft.com/office/drawing/2014/main" id="{22087759-922F-4937-EEDD-9BE468BEA92E}"/>
                    </a:ext>
                  </a:extLst>
                </p14:cNvPr>
                <p14:cNvContentPartPr/>
                <p14:nvPr/>
              </p14:nvContentPartPr>
              <p14:xfrm>
                <a:off x="8329287" y="5338604"/>
                <a:ext cx="193680" cy="123120"/>
              </p14:xfrm>
            </p:contentPart>
          </mc:Choice>
          <mc:Fallback>
            <p:pic>
              <p:nvPicPr>
                <p:cNvPr id="370" name="Freihand 369">
                  <a:extLst>
                    <a:ext uri="{FF2B5EF4-FFF2-40B4-BE49-F238E27FC236}">
                      <a16:creationId xmlns:a16="http://schemas.microsoft.com/office/drawing/2014/main" id="{22087759-922F-4937-EEDD-9BE468BEA92E}"/>
                    </a:ext>
                  </a:extLst>
                </p:cNvPr>
                <p:cNvPicPr/>
                <p:nvPr/>
              </p:nvPicPr>
              <p:blipFill>
                <a:blip r:embed="rId453"/>
                <a:stretch>
                  <a:fillRect/>
                </a:stretch>
              </p:blipFill>
              <p:spPr>
                <a:xfrm>
                  <a:off x="8324967" y="5334284"/>
                  <a:ext cx="202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72" name="Freihand 371">
                  <a:extLst>
                    <a:ext uri="{FF2B5EF4-FFF2-40B4-BE49-F238E27FC236}">
                      <a16:creationId xmlns:a16="http://schemas.microsoft.com/office/drawing/2014/main" id="{DAE84BE0-AAB4-D9A3-0A09-71992FDABF6D}"/>
                    </a:ext>
                  </a:extLst>
                </p14:cNvPr>
                <p14:cNvContentPartPr/>
                <p14:nvPr/>
              </p14:nvContentPartPr>
              <p14:xfrm>
                <a:off x="6878847" y="5753684"/>
                <a:ext cx="79560" cy="198000"/>
              </p14:xfrm>
            </p:contentPart>
          </mc:Choice>
          <mc:Fallback>
            <p:pic>
              <p:nvPicPr>
                <p:cNvPr id="372" name="Freihand 371">
                  <a:extLst>
                    <a:ext uri="{FF2B5EF4-FFF2-40B4-BE49-F238E27FC236}">
                      <a16:creationId xmlns:a16="http://schemas.microsoft.com/office/drawing/2014/main" id="{DAE84BE0-AAB4-D9A3-0A09-71992FDABF6D}"/>
                    </a:ext>
                  </a:extLst>
                </p:cNvPr>
                <p:cNvPicPr/>
                <p:nvPr/>
              </p:nvPicPr>
              <p:blipFill>
                <a:blip r:embed="rId455"/>
                <a:stretch>
                  <a:fillRect/>
                </a:stretch>
              </p:blipFill>
              <p:spPr>
                <a:xfrm>
                  <a:off x="6874527" y="5749364"/>
                  <a:ext cx="88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73" name="Freihand 372">
                  <a:extLst>
                    <a:ext uri="{FF2B5EF4-FFF2-40B4-BE49-F238E27FC236}">
                      <a16:creationId xmlns:a16="http://schemas.microsoft.com/office/drawing/2014/main" id="{256319C9-B1FA-7587-0D83-0D8A76F3D366}"/>
                    </a:ext>
                  </a:extLst>
                </p14:cNvPr>
                <p14:cNvContentPartPr/>
                <p14:nvPr/>
              </p14:nvContentPartPr>
              <p14:xfrm>
                <a:off x="7025367" y="5645684"/>
                <a:ext cx="117000" cy="146520"/>
              </p14:xfrm>
            </p:contentPart>
          </mc:Choice>
          <mc:Fallback>
            <p:pic>
              <p:nvPicPr>
                <p:cNvPr id="373" name="Freihand 372">
                  <a:extLst>
                    <a:ext uri="{FF2B5EF4-FFF2-40B4-BE49-F238E27FC236}">
                      <a16:creationId xmlns:a16="http://schemas.microsoft.com/office/drawing/2014/main" id="{256319C9-B1FA-7587-0D83-0D8A76F3D366}"/>
                    </a:ext>
                  </a:extLst>
                </p:cNvPr>
                <p:cNvPicPr/>
                <p:nvPr/>
              </p:nvPicPr>
              <p:blipFill>
                <a:blip r:embed="rId457"/>
                <a:stretch>
                  <a:fillRect/>
                </a:stretch>
              </p:blipFill>
              <p:spPr>
                <a:xfrm>
                  <a:off x="7021047" y="5641364"/>
                  <a:ext cx="125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75" name="Freihand 374">
                  <a:extLst>
                    <a:ext uri="{FF2B5EF4-FFF2-40B4-BE49-F238E27FC236}">
                      <a16:creationId xmlns:a16="http://schemas.microsoft.com/office/drawing/2014/main" id="{B4A6EEE6-D9C3-C1CD-0F9A-BC5E9B2BCE43}"/>
                    </a:ext>
                  </a:extLst>
                </p14:cNvPr>
                <p14:cNvContentPartPr/>
                <p14:nvPr/>
              </p14:nvContentPartPr>
              <p14:xfrm>
                <a:off x="367887" y="5611124"/>
                <a:ext cx="6268320" cy="385560"/>
              </p14:xfrm>
            </p:contentPart>
          </mc:Choice>
          <mc:Fallback>
            <p:pic>
              <p:nvPicPr>
                <p:cNvPr id="375" name="Freihand 374">
                  <a:extLst>
                    <a:ext uri="{FF2B5EF4-FFF2-40B4-BE49-F238E27FC236}">
                      <a16:creationId xmlns:a16="http://schemas.microsoft.com/office/drawing/2014/main" id="{B4A6EEE6-D9C3-C1CD-0F9A-BC5E9B2BCE43}"/>
                    </a:ext>
                  </a:extLst>
                </p:cNvPr>
                <p:cNvPicPr/>
                <p:nvPr/>
              </p:nvPicPr>
              <p:blipFill>
                <a:blip r:embed="rId459"/>
                <a:stretch>
                  <a:fillRect/>
                </a:stretch>
              </p:blipFill>
              <p:spPr>
                <a:xfrm>
                  <a:off x="363567" y="5606804"/>
                  <a:ext cx="627696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76" name="Freihand 375">
                  <a:extLst>
                    <a:ext uri="{FF2B5EF4-FFF2-40B4-BE49-F238E27FC236}">
                      <a16:creationId xmlns:a16="http://schemas.microsoft.com/office/drawing/2014/main" id="{8EECE36B-F90C-ECB4-4F82-1C698D71E735}"/>
                    </a:ext>
                  </a:extLst>
                </p14:cNvPr>
                <p14:cNvContentPartPr/>
                <p14:nvPr/>
              </p14:nvContentPartPr>
              <p14:xfrm>
                <a:off x="637167" y="5957804"/>
                <a:ext cx="140400" cy="159840"/>
              </p14:xfrm>
            </p:contentPart>
          </mc:Choice>
          <mc:Fallback>
            <p:pic>
              <p:nvPicPr>
                <p:cNvPr id="376" name="Freihand 375">
                  <a:extLst>
                    <a:ext uri="{FF2B5EF4-FFF2-40B4-BE49-F238E27FC236}">
                      <a16:creationId xmlns:a16="http://schemas.microsoft.com/office/drawing/2014/main" id="{8EECE36B-F90C-ECB4-4F82-1C698D71E735}"/>
                    </a:ext>
                  </a:extLst>
                </p:cNvPr>
                <p:cNvPicPr/>
                <p:nvPr/>
              </p:nvPicPr>
              <p:blipFill>
                <a:blip r:embed="rId461"/>
                <a:stretch>
                  <a:fillRect/>
                </a:stretch>
              </p:blipFill>
              <p:spPr>
                <a:xfrm>
                  <a:off x="632847" y="5953484"/>
                  <a:ext cx="149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78" name="Freihand 377">
                  <a:extLst>
                    <a:ext uri="{FF2B5EF4-FFF2-40B4-BE49-F238E27FC236}">
                      <a16:creationId xmlns:a16="http://schemas.microsoft.com/office/drawing/2014/main" id="{B2A4E591-A0B7-57EA-DDFE-72913AF4327E}"/>
                    </a:ext>
                  </a:extLst>
                </p14:cNvPr>
                <p14:cNvContentPartPr/>
                <p14:nvPr/>
              </p14:nvContentPartPr>
              <p14:xfrm>
                <a:off x="987807" y="5890124"/>
                <a:ext cx="108000" cy="159120"/>
              </p14:xfrm>
            </p:contentPart>
          </mc:Choice>
          <mc:Fallback>
            <p:pic>
              <p:nvPicPr>
                <p:cNvPr id="378" name="Freihand 377">
                  <a:extLst>
                    <a:ext uri="{FF2B5EF4-FFF2-40B4-BE49-F238E27FC236}">
                      <a16:creationId xmlns:a16="http://schemas.microsoft.com/office/drawing/2014/main" id="{B2A4E591-A0B7-57EA-DDFE-72913AF4327E}"/>
                    </a:ext>
                  </a:extLst>
                </p:cNvPr>
                <p:cNvPicPr/>
                <p:nvPr/>
              </p:nvPicPr>
              <p:blipFill>
                <a:blip r:embed="rId463"/>
                <a:stretch>
                  <a:fillRect/>
                </a:stretch>
              </p:blipFill>
              <p:spPr>
                <a:xfrm>
                  <a:off x="983487" y="5885804"/>
                  <a:ext cx="116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79" name="Freihand 378">
                  <a:extLst>
                    <a:ext uri="{FF2B5EF4-FFF2-40B4-BE49-F238E27FC236}">
                      <a16:creationId xmlns:a16="http://schemas.microsoft.com/office/drawing/2014/main" id="{B3D6CE66-3AB6-74A9-2C7E-D196C800E486}"/>
                    </a:ext>
                  </a:extLst>
                </p14:cNvPr>
                <p14:cNvContentPartPr/>
                <p14:nvPr/>
              </p14:nvContentPartPr>
              <p14:xfrm>
                <a:off x="1172487" y="5789324"/>
                <a:ext cx="371520" cy="226440"/>
              </p14:xfrm>
            </p:contentPart>
          </mc:Choice>
          <mc:Fallback>
            <p:pic>
              <p:nvPicPr>
                <p:cNvPr id="379" name="Freihand 378">
                  <a:extLst>
                    <a:ext uri="{FF2B5EF4-FFF2-40B4-BE49-F238E27FC236}">
                      <a16:creationId xmlns:a16="http://schemas.microsoft.com/office/drawing/2014/main" id="{B3D6CE66-3AB6-74A9-2C7E-D196C800E486}"/>
                    </a:ext>
                  </a:extLst>
                </p:cNvPr>
                <p:cNvPicPr/>
                <p:nvPr/>
              </p:nvPicPr>
              <p:blipFill>
                <a:blip r:embed="rId465"/>
                <a:stretch>
                  <a:fillRect/>
                </a:stretch>
              </p:blipFill>
              <p:spPr>
                <a:xfrm>
                  <a:off x="1168167" y="5785004"/>
                  <a:ext cx="3801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80" name="Freihand 379">
                  <a:extLst>
                    <a:ext uri="{FF2B5EF4-FFF2-40B4-BE49-F238E27FC236}">
                      <a16:creationId xmlns:a16="http://schemas.microsoft.com/office/drawing/2014/main" id="{6FA8E06E-9592-C5B9-05A8-9F222164AF2D}"/>
                    </a:ext>
                  </a:extLst>
                </p14:cNvPr>
                <p14:cNvContentPartPr/>
                <p14:nvPr/>
              </p14:nvContentPartPr>
              <p14:xfrm>
                <a:off x="1427007" y="5779604"/>
                <a:ext cx="27720" cy="7200"/>
              </p14:xfrm>
            </p:contentPart>
          </mc:Choice>
          <mc:Fallback>
            <p:pic>
              <p:nvPicPr>
                <p:cNvPr id="380" name="Freihand 379">
                  <a:extLst>
                    <a:ext uri="{FF2B5EF4-FFF2-40B4-BE49-F238E27FC236}">
                      <a16:creationId xmlns:a16="http://schemas.microsoft.com/office/drawing/2014/main" id="{6FA8E06E-9592-C5B9-05A8-9F222164AF2D}"/>
                    </a:ext>
                  </a:extLst>
                </p:cNvPr>
                <p:cNvPicPr/>
                <p:nvPr/>
              </p:nvPicPr>
              <p:blipFill>
                <a:blip r:embed="rId467"/>
                <a:stretch>
                  <a:fillRect/>
                </a:stretch>
              </p:blipFill>
              <p:spPr>
                <a:xfrm>
                  <a:off x="1422687" y="5775284"/>
                  <a:ext cx="36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81" name="Freihand 380">
                  <a:extLst>
                    <a:ext uri="{FF2B5EF4-FFF2-40B4-BE49-F238E27FC236}">
                      <a16:creationId xmlns:a16="http://schemas.microsoft.com/office/drawing/2014/main" id="{3C4B506A-51A0-1A39-1446-92A604BE8181}"/>
                    </a:ext>
                  </a:extLst>
                </p14:cNvPr>
                <p14:cNvContentPartPr/>
                <p14:nvPr/>
              </p14:nvContentPartPr>
              <p14:xfrm>
                <a:off x="1684047" y="5765564"/>
                <a:ext cx="92880" cy="236160"/>
              </p14:xfrm>
            </p:contentPart>
          </mc:Choice>
          <mc:Fallback>
            <p:pic>
              <p:nvPicPr>
                <p:cNvPr id="381" name="Freihand 380">
                  <a:extLst>
                    <a:ext uri="{FF2B5EF4-FFF2-40B4-BE49-F238E27FC236}">
                      <a16:creationId xmlns:a16="http://schemas.microsoft.com/office/drawing/2014/main" id="{3C4B506A-51A0-1A39-1446-92A604BE8181}"/>
                    </a:ext>
                  </a:extLst>
                </p:cNvPr>
                <p:cNvPicPr/>
                <p:nvPr/>
              </p:nvPicPr>
              <p:blipFill>
                <a:blip r:embed="rId469"/>
                <a:stretch>
                  <a:fillRect/>
                </a:stretch>
              </p:blipFill>
              <p:spPr>
                <a:xfrm>
                  <a:off x="1679727" y="5761244"/>
                  <a:ext cx="1015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82" name="Freihand 381">
                  <a:extLst>
                    <a:ext uri="{FF2B5EF4-FFF2-40B4-BE49-F238E27FC236}">
                      <a16:creationId xmlns:a16="http://schemas.microsoft.com/office/drawing/2014/main" id="{4B657E75-6A45-9793-1CFC-F2881CAAC732}"/>
                    </a:ext>
                  </a:extLst>
                </p14:cNvPr>
                <p14:cNvContentPartPr/>
                <p14:nvPr/>
              </p14:nvContentPartPr>
              <p14:xfrm>
                <a:off x="1808247" y="5881844"/>
                <a:ext cx="193320" cy="80640"/>
              </p14:xfrm>
            </p:contentPart>
          </mc:Choice>
          <mc:Fallback>
            <p:pic>
              <p:nvPicPr>
                <p:cNvPr id="382" name="Freihand 381">
                  <a:extLst>
                    <a:ext uri="{FF2B5EF4-FFF2-40B4-BE49-F238E27FC236}">
                      <a16:creationId xmlns:a16="http://schemas.microsoft.com/office/drawing/2014/main" id="{4B657E75-6A45-9793-1CFC-F2881CAAC732}"/>
                    </a:ext>
                  </a:extLst>
                </p:cNvPr>
                <p:cNvPicPr/>
                <p:nvPr/>
              </p:nvPicPr>
              <p:blipFill>
                <a:blip r:embed="rId471"/>
                <a:stretch>
                  <a:fillRect/>
                </a:stretch>
              </p:blipFill>
              <p:spPr>
                <a:xfrm>
                  <a:off x="1803927" y="5877524"/>
                  <a:ext cx="201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83" name="Freihand 382">
                  <a:extLst>
                    <a:ext uri="{FF2B5EF4-FFF2-40B4-BE49-F238E27FC236}">
                      <a16:creationId xmlns:a16="http://schemas.microsoft.com/office/drawing/2014/main" id="{6177582A-5EB3-4BCF-3605-66A32C038B50}"/>
                    </a:ext>
                  </a:extLst>
                </p14:cNvPr>
                <p14:cNvContentPartPr/>
                <p14:nvPr/>
              </p14:nvContentPartPr>
              <p14:xfrm>
                <a:off x="1947927" y="5786444"/>
                <a:ext cx="7560" cy="3600"/>
              </p14:xfrm>
            </p:contentPart>
          </mc:Choice>
          <mc:Fallback>
            <p:pic>
              <p:nvPicPr>
                <p:cNvPr id="383" name="Freihand 382">
                  <a:extLst>
                    <a:ext uri="{FF2B5EF4-FFF2-40B4-BE49-F238E27FC236}">
                      <a16:creationId xmlns:a16="http://schemas.microsoft.com/office/drawing/2014/main" id="{6177582A-5EB3-4BCF-3605-66A32C038B50}"/>
                    </a:ext>
                  </a:extLst>
                </p:cNvPr>
                <p:cNvPicPr/>
                <p:nvPr/>
              </p:nvPicPr>
              <p:blipFill>
                <a:blip r:embed="rId473"/>
                <a:stretch>
                  <a:fillRect/>
                </a:stretch>
              </p:blipFill>
              <p:spPr>
                <a:xfrm>
                  <a:off x="1943607" y="5782124"/>
                  <a:ext cx="16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84" name="Freihand 383">
                  <a:extLst>
                    <a:ext uri="{FF2B5EF4-FFF2-40B4-BE49-F238E27FC236}">
                      <a16:creationId xmlns:a16="http://schemas.microsoft.com/office/drawing/2014/main" id="{16BFF5EE-5928-A1E9-2BBB-5E99A77DFA7F}"/>
                    </a:ext>
                  </a:extLst>
                </p14:cNvPr>
                <p14:cNvContentPartPr/>
                <p14:nvPr/>
              </p14:nvContentPartPr>
              <p14:xfrm>
                <a:off x="2163567" y="5758004"/>
                <a:ext cx="183600" cy="379080"/>
              </p14:xfrm>
            </p:contentPart>
          </mc:Choice>
          <mc:Fallback>
            <p:pic>
              <p:nvPicPr>
                <p:cNvPr id="384" name="Freihand 383">
                  <a:extLst>
                    <a:ext uri="{FF2B5EF4-FFF2-40B4-BE49-F238E27FC236}">
                      <a16:creationId xmlns:a16="http://schemas.microsoft.com/office/drawing/2014/main" id="{16BFF5EE-5928-A1E9-2BBB-5E99A77DFA7F}"/>
                    </a:ext>
                  </a:extLst>
                </p:cNvPr>
                <p:cNvPicPr/>
                <p:nvPr/>
              </p:nvPicPr>
              <p:blipFill>
                <a:blip r:embed="rId475"/>
                <a:stretch>
                  <a:fillRect/>
                </a:stretch>
              </p:blipFill>
              <p:spPr>
                <a:xfrm>
                  <a:off x="2159247" y="5753684"/>
                  <a:ext cx="19224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85" name="Freihand 384">
                  <a:extLst>
                    <a:ext uri="{FF2B5EF4-FFF2-40B4-BE49-F238E27FC236}">
                      <a16:creationId xmlns:a16="http://schemas.microsoft.com/office/drawing/2014/main" id="{3C7DFEC3-171B-40C2-EFF9-3E7E111C5723}"/>
                    </a:ext>
                  </a:extLst>
                </p14:cNvPr>
                <p14:cNvContentPartPr/>
                <p14:nvPr/>
              </p14:nvContentPartPr>
              <p14:xfrm>
                <a:off x="2360487" y="5884724"/>
                <a:ext cx="201960" cy="119160"/>
              </p14:xfrm>
            </p:contentPart>
          </mc:Choice>
          <mc:Fallback>
            <p:pic>
              <p:nvPicPr>
                <p:cNvPr id="385" name="Freihand 384">
                  <a:extLst>
                    <a:ext uri="{FF2B5EF4-FFF2-40B4-BE49-F238E27FC236}">
                      <a16:creationId xmlns:a16="http://schemas.microsoft.com/office/drawing/2014/main" id="{3C7DFEC3-171B-40C2-EFF9-3E7E111C5723}"/>
                    </a:ext>
                  </a:extLst>
                </p:cNvPr>
                <p:cNvPicPr/>
                <p:nvPr/>
              </p:nvPicPr>
              <p:blipFill>
                <a:blip r:embed="rId477"/>
                <a:stretch>
                  <a:fillRect/>
                </a:stretch>
              </p:blipFill>
              <p:spPr>
                <a:xfrm>
                  <a:off x="2356167" y="5880404"/>
                  <a:ext cx="210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86" name="Freihand 385">
                  <a:extLst>
                    <a:ext uri="{FF2B5EF4-FFF2-40B4-BE49-F238E27FC236}">
                      <a16:creationId xmlns:a16="http://schemas.microsoft.com/office/drawing/2014/main" id="{48AE0887-09FA-084E-EC43-CD0A0BF35620}"/>
                    </a:ext>
                  </a:extLst>
                </p14:cNvPr>
                <p14:cNvContentPartPr/>
                <p14:nvPr/>
              </p14:nvContentPartPr>
              <p14:xfrm>
                <a:off x="2524287" y="5804084"/>
                <a:ext cx="10080" cy="45720"/>
              </p14:xfrm>
            </p:contentPart>
          </mc:Choice>
          <mc:Fallback>
            <p:pic>
              <p:nvPicPr>
                <p:cNvPr id="386" name="Freihand 385">
                  <a:extLst>
                    <a:ext uri="{FF2B5EF4-FFF2-40B4-BE49-F238E27FC236}">
                      <a16:creationId xmlns:a16="http://schemas.microsoft.com/office/drawing/2014/main" id="{48AE0887-09FA-084E-EC43-CD0A0BF35620}"/>
                    </a:ext>
                  </a:extLst>
                </p:cNvPr>
                <p:cNvPicPr/>
                <p:nvPr/>
              </p:nvPicPr>
              <p:blipFill>
                <a:blip r:embed="rId479"/>
                <a:stretch>
                  <a:fillRect/>
                </a:stretch>
              </p:blipFill>
              <p:spPr>
                <a:xfrm>
                  <a:off x="2519967" y="5799764"/>
                  <a:ext cx="18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87" name="Freihand 386">
                  <a:extLst>
                    <a:ext uri="{FF2B5EF4-FFF2-40B4-BE49-F238E27FC236}">
                      <a16:creationId xmlns:a16="http://schemas.microsoft.com/office/drawing/2014/main" id="{E8DD8519-2ADC-5D66-6238-252B93779273}"/>
                    </a:ext>
                  </a:extLst>
                </p14:cNvPr>
                <p14:cNvContentPartPr/>
                <p14:nvPr/>
              </p14:nvContentPartPr>
              <p14:xfrm>
                <a:off x="2613927" y="5741084"/>
                <a:ext cx="139320" cy="221400"/>
              </p14:xfrm>
            </p:contentPart>
          </mc:Choice>
          <mc:Fallback>
            <p:pic>
              <p:nvPicPr>
                <p:cNvPr id="387" name="Freihand 386">
                  <a:extLst>
                    <a:ext uri="{FF2B5EF4-FFF2-40B4-BE49-F238E27FC236}">
                      <a16:creationId xmlns:a16="http://schemas.microsoft.com/office/drawing/2014/main" id="{E8DD8519-2ADC-5D66-6238-252B93779273}"/>
                    </a:ext>
                  </a:extLst>
                </p:cNvPr>
                <p:cNvPicPr/>
                <p:nvPr/>
              </p:nvPicPr>
              <p:blipFill>
                <a:blip r:embed="rId481"/>
                <a:stretch>
                  <a:fillRect/>
                </a:stretch>
              </p:blipFill>
              <p:spPr>
                <a:xfrm>
                  <a:off x="2609607" y="5736764"/>
                  <a:ext cx="147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88" name="Freihand 387">
                  <a:extLst>
                    <a:ext uri="{FF2B5EF4-FFF2-40B4-BE49-F238E27FC236}">
                      <a16:creationId xmlns:a16="http://schemas.microsoft.com/office/drawing/2014/main" id="{FC38EC29-59CB-E63E-288E-ACBE3F0280D5}"/>
                    </a:ext>
                  </a:extLst>
                </p14:cNvPr>
                <p14:cNvContentPartPr/>
                <p14:nvPr/>
              </p14:nvContentPartPr>
              <p14:xfrm>
                <a:off x="2785287" y="5858084"/>
                <a:ext cx="224280" cy="84240"/>
              </p14:xfrm>
            </p:contentPart>
          </mc:Choice>
          <mc:Fallback>
            <p:pic>
              <p:nvPicPr>
                <p:cNvPr id="388" name="Freihand 387">
                  <a:extLst>
                    <a:ext uri="{FF2B5EF4-FFF2-40B4-BE49-F238E27FC236}">
                      <a16:creationId xmlns:a16="http://schemas.microsoft.com/office/drawing/2014/main" id="{FC38EC29-59CB-E63E-288E-ACBE3F0280D5}"/>
                    </a:ext>
                  </a:extLst>
                </p:cNvPr>
                <p:cNvPicPr/>
                <p:nvPr/>
              </p:nvPicPr>
              <p:blipFill>
                <a:blip r:embed="rId483"/>
                <a:stretch>
                  <a:fillRect/>
                </a:stretch>
              </p:blipFill>
              <p:spPr>
                <a:xfrm>
                  <a:off x="2780967" y="5853764"/>
                  <a:ext cx="232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89" name="Freihand 388">
                  <a:extLst>
                    <a:ext uri="{FF2B5EF4-FFF2-40B4-BE49-F238E27FC236}">
                      <a16:creationId xmlns:a16="http://schemas.microsoft.com/office/drawing/2014/main" id="{49FF0164-F49E-5A5D-3F04-E2116B247C45}"/>
                    </a:ext>
                  </a:extLst>
                </p14:cNvPr>
                <p14:cNvContentPartPr/>
                <p14:nvPr/>
              </p14:nvContentPartPr>
              <p14:xfrm>
                <a:off x="2962407" y="5876444"/>
                <a:ext cx="88560" cy="90000"/>
              </p14:xfrm>
            </p:contentPart>
          </mc:Choice>
          <mc:Fallback>
            <p:pic>
              <p:nvPicPr>
                <p:cNvPr id="389" name="Freihand 388">
                  <a:extLst>
                    <a:ext uri="{FF2B5EF4-FFF2-40B4-BE49-F238E27FC236}">
                      <a16:creationId xmlns:a16="http://schemas.microsoft.com/office/drawing/2014/main" id="{49FF0164-F49E-5A5D-3F04-E2116B247C45}"/>
                    </a:ext>
                  </a:extLst>
                </p:cNvPr>
                <p:cNvPicPr/>
                <p:nvPr/>
              </p:nvPicPr>
              <p:blipFill>
                <a:blip r:embed="rId485"/>
                <a:stretch>
                  <a:fillRect/>
                </a:stretch>
              </p:blipFill>
              <p:spPr>
                <a:xfrm>
                  <a:off x="2958087" y="5872124"/>
                  <a:ext cx="97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90" name="Freihand 389">
                  <a:extLst>
                    <a:ext uri="{FF2B5EF4-FFF2-40B4-BE49-F238E27FC236}">
                      <a16:creationId xmlns:a16="http://schemas.microsoft.com/office/drawing/2014/main" id="{221A38A8-BFAA-50B0-0C14-6A8C5FE52AE2}"/>
                    </a:ext>
                  </a:extLst>
                </p14:cNvPr>
                <p14:cNvContentPartPr/>
                <p14:nvPr/>
              </p14:nvContentPartPr>
              <p14:xfrm>
                <a:off x="3261207" y="5770244"/>
                <a:ext cx="29880" cy="175320"/>
              </p14:xfrm>
            </p:contentPart>
          </mc:Choice>
          <mc:Fallback>
            <p:pic>
              <p:nvPicPr>
                <p:cNvPr id="390" name="Freihand 389">
                  <a:extLst>
                    <a:ext uri="{FF2B5EF4-FFF2-40B4-BE49-F238E27FC236}">
                      <a16:creationId xmlns:a16="http://schemas.microsoft.com/office/drawing/2014/main" id="{221A38A8-BFAA-50B0-0C14-6A8C5FE52AE2}"/>
                    </a:ext>
                  </a:extLst>
                </p:cNvPr>
                <p:cNvPicPr/>
                <p:nvPr/>
              </p:nvPicPr>
              <p:blipFill>
                <a:blip r:embed="rId487"/>
                <a:stretch>
                  <a:fillRect/>
                </a:stretch>
              </p:blipFill>
              <p:spPr>
                <a:xfrm>
                  <a:off x="3256887" y="5765924"/>
                  <a:ext cx="38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91" name="Freihand 390">
                  <a:extLst>
                    <a:ext uri="{FF2B5EF4-FFF2-40B4-BE49-F238E27FC236}">
                      <a16:creationId xmlns:a16="http://schemas.microsoft.com/office/drawing/2014/main" id="{CDE3505F-838F-383A-A75E-98A09615632A}"/>
                    </a:ext>
                  </a:extLst>
                </p14:cNvPr>
                <p14:cNvContentPartPr/>
                <p14:nvPr/>
              </p14:nvContentPartPr>
              <p14:xfrm>
                <a:off x="3234927" y="5750084"/>
                <a:ext cx="143640" cy="174960"/>
              </p14:xfrm>
            </p:contentPart>
          </mc:Choice>
          <mc:Fallback>
            <p:pic>
              <p:nvPicPr>
                <p:cNvPr id="391" name="Freihand 390">
                  <a:extLst>
                    <a:ext uri="{FF2B5EF4-FFF2-40B4-BE49-F238E27FC236}">
                      <a16:creationId xmlns:a16="http://schemas.microsoft.com/office/drawing/2014/main" id="{CDE3505F-838F-383A-A75E-98A09615632A}"/>
                    </a:ext>
                  </a:extLst>
                </p:cNvPr>
                <p:cNvPicPr/>
                <p:nvPr/>
              </p:nvPicPr>
              <p:blipFill>
                <a:blip r:embed="rId489"/>
                <a:stretch>
                  <a:fillRect/>
                </a:stretch>
              </p:blipFill>
              <p:spPr>
                <a:xfrm>
                  <a:off x="3230607" y="5745764"/>
                  <a:ext cx="152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92" name="Freihand 391">
                  <a:extLst>
                    <a:ext uri="{FF2B5EF4-FFF2-40B4-BE49-F238E27FC236}">
                      <a16:creationId xmlns:a16="http://schemas.microsoft.com/office/drawing/2014/main" id="{5606A6AC-2EAB-1569-94AF-5C6FA7A34A96}"/>
                    </a:ext>
                  </a:extLst>
                </p14:cNvPr>
                <p14:cNvContentPartPr/>
                <p14:nvPr/>
              </p14:nvContentPartPr>
              <p14:xfrm>
                <a:off x="3431847" y="5822444"/>
                <a:ext cx="70200" cy="116640"/>
              </p14:xfrm>
            </p:contentPart>
          </mc:Choice>
          <mc:Fallback>
            <p:pic>
              <p:nvPicPr>
                <p:cNvPr id="392" name="Freihand 391">
                  <a:extLst>
                    <a:ext uri="{FF2B5EF4-FFF2-40B4-BE49-F238E27FC236}">
                      <a16:creationId xmlns:a16="http://schemas.microsoft.com/office/drawing/2014/main" id="{5606A6AC-2EAB-1569-94AF-5C6FA7A34A96}"/>
                    </a:ext>
                  </a:extLst>
                </p:cNvPr>
                <p:cNvPicPr/>
                <p:nvPr/>
              </p:nvPicPr>
              <p:blipFill>
                <a:blip r:embed="rId491"/>
                <a:stretch>
                  <a:fillRect/>
                </a:stretch>
              </p:blipFill>
              <p:spPr>
                <a:xfrm>
                  <a:off x="3427527" y="5818124"/>
                  <a:ext cx="78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93" name="Freihand 392">
                  <a:extLst>
                    <a:ext uri="{FF2B5EF4-FFF2-40B4-BE49-F238E27FC236}">
                      <a16:creationId xmlns:a16="http://schemas.microsoft.com/office/drawing/2014/main" id="{AED34630-3F1B-0E05-C15E-D924AAB54620}"/>
                    </a:ext>
                  </a:extLst>
                </p14:cNvPr>
                <p14:cNvContentPartPr/>
                <p14:nvPr/>
              </p14:nvContentPartPr>
              <p14:xfrm>
                <a:off x="3512487" y="5733884"/>
                <a:ext cx="148320" cy="196560"/>
              </p14:xfrm>
            </p:contentPart>
          </mc:Choice>
          <mc:Fallback>
            <p:pic>
              <p:nvPicPr>
                <p:cNvPr id="393" name="Freihand 392">
                  <a:extLst>
                    <a:ext uri="{FF2B5EF4-FFF2-40B4-BE49-F238E27FC236}">
                      <a16:creationId xmlns:a16="http://schemas.microsoft.com/office/drawing/2014/main" id="{AED34630-3F1B-0E05-C15E-D924AAB54620}"/>
                    </a:ext>
                  </a:extLst>
                </p:cNvPr>
                <p:cNvPicPr/>
                <p:nvPr/>
              </p:nvPicPr>
              <p:blipFill>
                <a:blip r:embed="rId493"/>
                <a:stretch>
                  <a:fillRect/>
                </a:stretch>
              </p:blipFill>
              <p:spPr>
                <a:xfrm>
                  <a:off x="3508167" y="5729564"/>
                  <a:ext cx="156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94" name="Freihand 393">
                  <a:extLst>
                    <a:ext uri="{FF2B5EF4-FFF2-40B4-BE49-F238E27FC236}">
                      <a16:creationId xmlns:a16="http://schemas.microsoft.com/office/drawing/2014/main" id="{FE308224-5530-9D2F-C7E9-D1F9D5792DF4}"/>
                    </a:ext>
                  </a:extLst>
                </p14:cNvPr>
                <p14:cNvContentPartPr/>
                <p14:nvPr/>
              </p14:nvContentPartPr>
              <p14:xfrm>
                <a:off x="3725967" y="5750804"/>
                <a:ext cx="24480" cy="165960"/>
              </p14:xfrm>
            </p:contentPart>
          </mc:Choice>
          <mc:Fallback>
            <p:pic>
              <p:nvPicPr>
                <p:cNvPr id="394" name="Freihand 393">
                  <a:extLst>
                    <a:ext uri="{FF2B5EF4-FFF2-40B4-BE49-F238E27FC236}">
                      <a16:creationId xmlns:a16="http://schemas.microsoft.com/office/drawing/2014/main" id="{FE308224-5530-9D2F-C7E9-D1F9D5792DF4}"/>
                    </a:ext>
                  </a:extLst>
                </p:cNvPr>
                <p:cNvPicPr/>
                <p:nvPr/>
              </p:nvPicPr>
              <p:blipFill>
                <a:blip r:embed="rId495"/>
                <a:stretch>
                  <a:fillRect/>
                </a:stretch>
              </p:blipFill>
              <p:spPr>
                <a:xfrm>
                  <a:off x="3721647" y="5746484"/>
                  <a:ext cx="331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95" name="Freihand 394">
                  <a:extLst>
                    <a:ext uri="{FF2B5EF4-FFF2-40B4-BE49-F238E27FC236}">
                      <a16:creationId xmlns:a16="http://schemas.microsoft.com/office/drawing/2014/main" id="{86F5BC2F-DE85-E3C6-F53D-C247FB286D08}"/>
                    </a:ext>
                  </a:extLst>
                </p14:cNvPr>
                <p14:cNvContentPartPr/>
                <p14:nvPr/>
              </p14:nvContentPartPr>
              <p14:xfrm>
                <a:off x="3767367" y="5833244"/>
                <a:ext cx="55440" cy="79200"/>
              </p14:xfrm>
            </p:contentPart>
          </mc:Choice>
          <mc:Fallback>
            <p:pic>
              <p:nvPicPr>
                <p:cNvPr id="395" name="Freihand 394">
                  <a:extLst>
                    <a:ext uri="{FF2B5EF4-FFF2-40B4-BE49-F238E27FC236}">
                      <a16:creationId xmlns:a16="http://schemas.microsoft.com/office/drawing/2014/main" id="{86F5BC2F-DE85-E3C6-F53D-C247FB286D08}"/>
                    </a:ext>
                  </a:extLst>
                </p:cNvPr>
                <p:cNvPicPr/>
                <p:nvPr/>
              </p:nvPicPr>
              <p:blipFill>
                <a:blip r:embed="rId497"/>
                <a:stretch>
                  <a:fillRect/>
                </a:stretch>
              </p:blipFill>
              <p:spPr>
                <a:xfrm>
                  <a:off x="3763047" y="5828924"/>
                  <a:ext cx="64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96" name="Freihand 395">
                  <a:extLst>
                    <a:ext uri="{FF2B5EF4-FFF2-40B4-BE49-F238E27FC236}">
                      <a16:creationId xmlns:a16="http://schemas.microsoft.com/office/drawing/2014/main" id="{9CC7D9A1-7514-5C38-AD9D-19EB318B2D20}"/>
                    </a:ext>
                  </a:extLst>
                </p14:cNvPr>
                <p14:cNvContentPartPr/>
                <p14:nvPr/>
              </p14:nvContentPartPr>
              <p14:xfrm>
                <a:off x="3853767" y="5710124"/>
                <a:ext cx="247680" cy="191160"/>
              </p14:xfrm>
            </p:contentPart>
          </mc:Choice>
          <mc:Fallback>
            <p:pic>
              <p:nvPicPr>
                <p:cNvPr id="396" name="Freihand 395">
                  <a:extLst>
                    <a:ext uri="{FF2B5EF4-FFF2-40B4-BE49-F238E27FC236}">
                      <a16:creationId xmlns:a16="http://schemas.microsoft.com/office/drawing/2014/main" id="{9CC7D9A1-7514-5C38-AD9D-19EB318B2D20}"/>
                    </a:ext>
                  </a:extLst>
                </p:cNvPr>
                <p:cNvPicPr/>
                <p:nvPr/>
              </p:nvPicPr>
              <p:blipFill>
                <a:blip r:embed="rId499"/>
                <a:stretch>
                  <a:fillRect/>
                </a:stretch>
              </p:blipFill>
              <p:spPr>
                <a:xfrm>
                  <a:off x="3849447" y="5705804"/>
                  <a:ext cx="256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98" name="Freihand 397">
                  <a:extLst>
                    <a:ext uri="{FF2B5EF4-FFF2-40B4-BE49-F238E27FC236}">
                      <a16:creationId xmlns:a16="http://schemas.microsoft.com/office/drawing/2014/main" id="{D1645F47-62F6-209D-7C74-EB4ABA210BB2}"/>
                    </a:ext>
                  </a:extLst>
                </p14:cNvPr>
                <p14:cNvContentPartPr/>
                <p14:nvPr/>
              </p14:nvContentPartPr>
              <p14:xfrm>
                <a:off x="4277127" y="5780684"/>
                <a:ext cx="321840" cy="173520"/>
              </p14:xfrm>
            </p:contentPart>
          </mc:Choice>
          <mc:Fallback>
            <p:pic>
              <p:nvPicPr>
                <p:cNvPr id="398" name="Freihand 397">
                  <a:extLst>
                    <a:ext uri="{FF2B5EF4-FFF2-40B4-BE49-F238E27FC236}">
                      <a16:creationId xmlns:a16="http://schemas.microsoft.com/office/drawing/2014/main" id="{D1645F47-62F6-209D-7C74-EB4ABA210BB2}"/>
                    </a:ext>
                  </a:extLst>
                </p:cNvPr>
                <p:cNvPicPr/>
                <p:nvPr/>
              </p:nvPicPr>
              <p:blipFill>
                <a:blip r:embed="rId501"/>
                <a:stretch>
                  <a:fillRect/>
                </a:stretch>
              </p:blipFill>
              <p:spPr>
                <a:xfrm>
                  <a:off x="4272807" y="5776364"/>
                  <a:ext cx="330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99" name="Freihand 398">
                  <a:extLst>
                    <a:ext uri="{FF2B5EF4-FFF2-40B4-BE49-F238E27FC236}">
                      <a16:creationId xmlns:a16="http://schemas.microsoft.com/office/drawing/2014/main" id="{E57D6276-7D9F-E1C6-3C6B-8FB742729430}"/>
                    </a:ext>
                  </a:extLst>
                </p14:cNvPr>
                <p14:cNvContentPartPr/>
                <p14:nvPr/>
              </p14:nvContentPartPr>
              <p14:xfrm>
                <a:off x="4649007" y="5755124"/>
                <a:ext cx="134280" cy="162000"/>
              </p14:xfrm>
            </p:contentPart>
          </mc:Choice>
          <mc:Fallback>
            <p:pic>
              <p:nvPicPr>
                <p:cNvPr id="399" name="Freihand 398">
                  <a:extLst>
                    <a:ext uri="{FF2B5EF4-FFF2-40B4-BE49-F238E27FC236}">
                      <a16:creationId xmlns:a16="http://schemas.microsoft.com/office/drawing/2014/main" id="{E57D6276-7D9F-E1C6-3C6B-8FB742729430}"/>
                    </a:ext>
                  </a:extLst>
                </p:cNvPr>
                <p:cNvPicPr/>
                <p:nvPr/>
              </p:nvPicPr>
              <p:blipFill>
                <a:blip r:embed="rId503"/>
                <a:stretch>
                  <a:fillRect/>
                </a:stretch>
              </p:blipFill>
              <p:spPr>
                <a:xfrm>
                  <a:off x="4644687" y="5750804"/>
                  <a:ext cx="142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01" name="Freihand 400">
                  <a:extLst>
                    <a:ext uri="{FF2B5EF4-FFF2-40B4-BE49-F238E27FC236}">
                      <a16:creationId xmlns:a16="http://schemas.microsoft.com/office/drawing/2014/main" id="{8BABF040-F442-6758-CB0D-9EA5345A63ED}"/>
                    </a:ext>
                  </a:extLst>
                </p14:cNvPr>
                <p14:cNvContentPartPr/>
                <p14:nvPr/>
              </p14:nvContentPartPr>
              <p14:xfrm>
                <a:off x="4913607" y="5765204"/>
                <a:ext cx="256680" cy="169200"/>
              </p14:xfrm>
            </p:contentPart>
          </mc:Choice>
          <mc:Fallback>
            <p:pic>
              <p:nvPicPr>
                <p:cNvPr id="401" name="Freihand 400">
                  <a:extLst>
                    <a:ext uri="{FF2B5EF4-FFF2-40B4-BE49-F238E27FC236}">
                      <a16:creationId xmlns:a16="http://schemas.microsoft.com/office/drawing/2014/main" id="{8BABF040-F442-6758-CB0D-9EA5345A63ED}"/>
                    </a:ext>
                  </a:extLst>
                </p:cNvPr>
                <p:cNvPicPr/>
                <p:nvPr/>
              </p:nvPicPr>
              <p:blipFill>
                <a:blip r:embed="rId505"/>
                <a:stretch>
                  <a:fillRect/>
                </a:stretch>
              </p:blipFill>
              <p:spPr>
                <a:xfrm>
                  <a:off x="4909287" y="5760884"/>
                  <a:ext cx="265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02" name="Freihand 401">
                  <a:extLst>
                    <a:ext uri="{FF2B5EF4-FFF2-40B4-BE49-F238E27FC236}">
                      <a16:creationId xmlns:a16="http://schemas.microsoft.com/office/drawing/2014/main" id="{C2715FEB-8BC6-F42F-AF46-8E275D34D498}"/>
                    </a:ext>
                  </a:extLst>
                </p14:cNvPr>
                <p14:cNvContentPartPr/>
                <p14:nvPr/>
              </p14:nvContentPartPr>
              <p14:xfrm>
                <a:off x="5083527" y="5731364"/>
                <a:ext cx="15840" cy="19440"/>
              </p14:xfrm>
            </p:contentPart>
          </mc:Choice>
          <mc:Fallback>
            <p:pic>
              <p:nvPicPr>
                <p:cNvPr id="402" name="Freihand 401">
                  <a:extLst>
                    <a:ext uri="{FF2B5EF4-FFF2-40B4-BE49-F238E27FC236}">
                      <a16:creationId xmlns:a16="http://schemas.microsoft.com/office/drawing/2014/main" id="{C2715FEB-8BC6-F42F-AF46-8E275D34D498}"/>
                    </a:ext>
                  </a:extLst>
                </p:cNvPr>
                <p:cNvPicPr/>
                <p:nvPr/>
              </p:nvPicPr>
              <p:blipFill>
                <a:blip r:embed="rId507"/>
                <a:stretch>
                  <a:fillRect/>
                </a:stretch>
              </p:blipFill>
              <p:spPr>
                <a:xfrm>
                  <a:off x="5079207" y="5727044"/>
                  <a:ext cx="24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13" name="Freihand 412">
                  <a:extLst>
                    <a:ext uri="{FF2B5EF4-FFF2-40B4-BE49-F238E27FC236}">
                      <a16:creationId xmlns:a16="http://schemas.microsoft.com/office/drawing/2014/main" id="{FA94D018-BF93-AC82-B84A-D872D153E2B8}"/>
                    </a:ext>
                  </a:extLst>
                </p14:cNvPr>
                <p14:cNvContentPartPr/>
                <p14:nvPr/>
              </p14:nvContentPartPr>
              <p14:xfrm>
                <a:off x="3507447" y="6167324"/>
                <a:ext cx="100080" cy="185400"/>
              </p14:xfrm>
            </p:contentPart>
          </mc:Choice>
          <mc:Fallback>
            <p:pic>
              <p:nvPicPr>
                <p:cNvPr id="413" name="Freihand 412">
                  <a:extLst>
                    <a:ext uri="{FF2B5EF4-FFF2-40B4-BE49-F238E27FC236}">
                      <a16:creationId xmlns:a16="http://schemas.microsoft.com/office/drawing/2014/main" id="{FA94D018-BF93-AC82-B84A-D872D153E2B8}"/>
                    </a:ext>
                  </a:extLst>
                </p:cNvPr>
                <p:cNvPicPr/>
                <p:nvPr/>
              </p:nvPicPr>
              <p:blipFill>
                <a:blip r:embed="rId509"/>
                <a:stretch>
                  <a:fillRect/>
                </a:stretch>
              </p:blipFill>
              <p:spPr>
                <a:xfrm>
                  <a:off x="3503127" y="6163004"/>
                  <a:ext cx="108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14" name="Freihand 413">
                  <a:extLst>
                    <a:ext uri="{FF2B5EF4-FFF2-40B4-BE49-F238E27FC236}">
                      <a16:creationId xmlns:a16="http://schemas.microsoft.com/office/drawing/2014/main" id="{4AA3E942-529C-02F1-D97F-92FCA74F7DB0}"/>
                    </a:ext>
                  </a:extLst>
                </p14:cNvPr>
                <p14:cNvContentPartPr/>
                <p14:nvPr/>
              </p14:nvContentPartPr>
              <p14:xfrm>
                <a:off x="3636327" y="6223844"/>
                <a:ext cx="56160" cy="110880"/>
              </p14:xfrm>
            </p:contentPart>
          </mc:Choice>
          <mc:Fallback>
            <p:pic>
              <p:nvPicPr>
                <p:cNvPr id="414" name="Freihand 413">
                  <a:extLst>
                    <a:ext uri="{FF2B5EF4-FFF2-40B4-BE49-F238E27FC236}">
                      <a16:creationId xmlns:a16="http://schemas.microsoft.com/office/drawing/2014/main" id="{4AA3E942-529C-02F1-D97F-92FCA74F7DB0}"/>
                    </a:ext>
                  </a:extLst>
                </p:cNvPr>
                <p:cNvPicPr/>
                <p:nvPr/>
              </p:nvPicPr>
              <p:blipFill>
                <a:blip r:embed="rId511"/>
                <a:stretch>
                  <a:fillRect/>
                </a:stretch>
              </p:blipFill>
              <p:spPr>
                <a:xfrm>
                  <a:off x="3632007" y="6219524"/>
                  <a:ext cx="64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15" name="Freihand 414">
                  <a:extLst>
                    <a:ext uri="{FF2B5EF4-FFF2-40B4-BE49-F238E27FC236}">
                      <a16:creationId xmlns:a16="http://schemas.microsoft.com/office/drawing/2014/main" id="{A4E6CF48-8FE8-A1BD-EB4C-1DB38A5FA1FA}"/>
                    </a:ext>
                  </a:extLst>
                </p14:cNvPr>
                <p14:cNvContentPartPr/>
                <p14:nvPr/>
              </p14:nvContentPartPr>
              <p14:xfrm>
                <a:off x="3729207" y="6139964"/>
                <a:ext cx="345960" cy="154800"/>
              </p14:xfrm>
            </p:contentPart>
          </mc:Choice>
          <mc:Fallback>
            <p:pic>
              <p:nvPicPr>
                <p:cNvPr id="415" name="Freihand 414">
                  <a:extLst>
                    <a:ext uri="{FF2B5EF4-FFF2-40B4-BE49-F238E27FC236}">
                      <a16:creationId xmlns:a16="http://schemas.microsoft.com/office/drawing/2014/main" id="{A4E6CF48-8FE8-A1BD-EB4C-1DB38A5FA1FA}"/>
                    </a:ext>
                  </a:extLst>
                </p:cNvPr>
                <p:cNvPicPr/>
                <p:nvPr/>
              </p:nvPicPr>
              <p:blipFill>
                <a:blip r:embed="rId513"/>
                <a:stretch>
                  <a:fillRect/>
                </a:stretch>
              </p:blipFill>
              <p:spPr>
                <a:xfrm>
                  <a:off x="3724887" y="6135644"/>
                  <a:ext cx="354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16" name="Freihand 415">
                  <a:extLst>
                    <a:ext uri="{FF2B5EF4-FFF2-40B4-BE49-F238E27FC236}">
                      <a16:creationId xmlns:a16="http://schemas.microsoft.com/office/drawing/2014/main" id="{EC35B122-11C7-A129-FB85-EF0F3E3E459D}"/>
                    </a:ext>
                  </a:extLst>
                </p14:cNvPr>
                <p14:cNvContentPartPr/>
                <p14:nvPr/>
              </p14:nvContentPartPr>
              <p14:xfrm>
                <a:off x="3612207" y="6110444"/>
                <a:ext cx="119520" cy="24120"/>
              </p14:xfrm>
            </p:contentPart>
          </mc:Choice>
          <mc:Fallback>
            <p:pic>
              <p:nvPicPr>
                <p:cNvPr id="416" name="Freihand 415">
                  <a:extLst>
                    <a:ext uri="{FF2B5EF4-FFF2-40B4-BE49-F238E27FC236}">
                      <a16:creationId xmlns:a16="http://schemas.microsoft.com/office/drawing/2014/main" id="{EC35B122-11C7-A129-FB85-EF0F3E3E459D}"/>
                    </a:ext>
                  </a:extLst>
                </p:cNvPr>
                <p:cNvPicPr/>
                <p:nvPr/>
              </p:nvPicPr>
              <p:blipFill>
                <a:blip r:embed="rId515"/>
                <a:stretch>
                  <a:fillRect/>
                </a:stretch>
              </p:blipFill>
              <p:spPr>
                <a:xfrm>
                  <a:off x="3607887" y="6106124"/>
                  <a:ext cx="128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19" name="Freihand 418">
                  <a:extLst>
                    <a:ext uri="{FF2B5EF4-FFF2-40B4-BE49-F238E27FC236}">
                      <a16:creationId xmlns:a16="http://schemas.microsoft.com/office/drawing/2014/main" id="{A5B4A42E-8126-FE7B-2011-A2F073F46554}"/>
                    </a:ext>
                  </a:extLst>
                </p14:cNvPr>
                <p14:cNvContentPartPr/>
                <p14:nvPr/>
              </p14:nvContentPartPr>
              <p14:xfrm>
                <a:off x="4272087" y="6109364"/>
                <a:ext cx="126360" cy="186480"/>
              </p14:xfrm>
            </p:contentPart>
          </mc:Choice>
          <mc:Fallback>
            <p:pic>
              <p:nvPicPr>
                <p:cNvPr id="419" name="Freihand 418">
                  <a:extLst>
                    <a:ext uri="{FF2B5EF4-FFF2-40B4-BE49-F238E27FC236}">
                      <a16:creationId xmlns:a16="http://schemas.microsoft.com/office/drawing/2014/main" id="{A5B4A42E-8126-FE7B-2011-A2F073F46554}"/>
                    </a:ext>
                  </a:extLst>
                </p:cNvPr>
                <p:cNvPicPr/>
                <p:nvPr/>
              </p:nvPicPr>
              <p:blipFill>
                <a:blip r:embed="rId517"/>
                <a:stretch>
                  <a:fillRect/>
                </a:stretch>
              </p:blipFill>
              <p:spPr>
                <a:xfrm>
                  <a:off x="4267767" y="6105044"/>
                  <a:ext cx="135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20" name="Freihand 419">
                  <a:extLst>
                    <a:ext uri="{FF2B5EF4-FFF2-40B4-BE49-F238E27FC236}">
                      <a16:creationId xmlns:a16="http://schemas.microsoft.com/office/drawing/2014/main" id="{D4F59927-5798-786C-705C-877FD62B845B}"/>
                    </a:ext>
                  </a:extLst>
                </p14:cNvPr>
                <p14:cNvContentPartPr/>
                <p14:nvPr/>
              </p14:nvContentPartPr>
              <p14:xfrm>
                <a:off x="4413207" y="6180284"/>
                <a:ext cx="252720" cy="82080"/>
              </p14:xfrm>
            </p:contentPart>
          </mc:Choice>
          <mc:Fallback>
            <p:pic>
              <p:nvPicPr>
                <p:cNvPr id="420" name="Freihand 419">
                  <a:extLst>
                    <a:ext uri="{FF2B5EF4-FFF2-40B4-BE49-F238E27FC236}">
                      <a16:creationId xmlns:a16="http://schemas.microsoft.com/office/drawing/2014/main" id="{D4F59927-5798-786C-705C-877FD62B845B}"/>
                    </a:ext>
                  </a:extLst>
                </p:cNvPr>
                <p:cNvPicPr/>
                <p:nvPr/>
              </p:nvPicPr>
              <p:blipFill>
                <a:blip r:embed="rId519"/>
                <a:stretch>
                  <a:fillRect/>
                </a:stretch>
              </p:blipFill>
              <p:spPr>
                <a:xfrm>
                  <a:off x="4408887" y="6175964"/>
                  <a:ext cx="261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21" name="Freihand 420">
                  <a:extLst>
                    <a:ext uri="{FF2B5EF4-FFF2-40B4-BE49-F238E27FC236}">
                      <a16:creationId xmlns:a16="http://schemas.microsoft.com/office/drawing/2014/main" id="{C7E5316B-9EBB-1CFA-1887-76FAA5E549E8}"/>
                    </a:ext>
                  </a:extLst>
                </p14:cNvPr>
                <p14:cNvContentPartPr/>
                <p14:nvPr/>
              </p14:nvContentPartPr>
              <p14:xfrm>
                <a:off x="4733967" y="6174524"/>
                <a:ext cx="156600" cy="63720"/>
              </p14:xfrm>
            </p:contentPart>
          </mc:Choice>
          <mc:Fallback>
            <p:pic>
              <p:nvPicPr>
                <p:cNvPr id="421" name="Freihand 420">
                  <a:extLst>
                    <a:ext uri="{FF2B5EF4-FFF2-40B4-BE49-F238E27FC236}">
                      <a16:creationId xmlns:a16="http://schemas.microsoft.com/office/drawing/2014/main" id="{C7E5316B-9EBB-1CFA-1887-76FAA5E549E8}"/>
                    </a:ext>
                  </a:extLst>
                </p:cNvPr>
                <p:cNvPicPr/>
                <p:nvPr/>
              </p:nvPicPr>
              <p:blipFill>
                <a:blip r:embed="rId521"/>
                <a:stretch>
                  <a:fillRect/>
                </a:stretch>
              </p:blipFill>
              <p:spPr>
                <a:xfrm>
                  <a:off x="4729647" y="6170204"/>
                  <a:ext cx="165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22" name="Freihand 421">
                  <a:extLst>
                    <a:ext uri="{FF2B5EF4-FFF2-40B4-BE49-F238E27FC236}">
                      <a16:creationId xmlns:a16="http://schemas.microsoft.com/office/drawing/2014/main" id="{06DFAD74-DD30-17BE-FEBA-53AE32176164}"/>
                    </a:ext>
                  </a:extLst>
                </p14:cNvPr>
                <p14:cNvContentPartPr/>
                <p14:nvPr/>
              </p14:nvContentPartPr>
              <p14:xfrm>
                <a:off x="4791567" y="6102164"/>
                <a:ext cx="10080" cy="10080"/>
              </p14:xfrm>
            </p:contentPart>
          </mc:Choice>
          <mc:Fallback>
            <p:pic>
              <p:nvPicPr>
                <p:cNvPr id="422" name="Freihand 421">
                  <a:extLst>
                    <a:ext uri="{FF2B5EF4-FFF2-40B4-BE49-F238E27FC236}">
                      <a16:creationId xmlns:a16="http://schemas.microsoft.com/office/drawing/2014/main" id="{06DFAD74-DD30-17BE-FEBA-53AE32176164}"/>
                    </a:ext>
                  </a:extLst>
                </p:cNvPr>
                <p:cNvPicPr/>
                <p:nvPr/>
              </p:nvPicPr>
              <p:blipFill>
                <a:blip r:embed="rId523"/>
                <a:stretch>
                  <a:fillRect/>
                </a:stretch>
              </p:blipFill>
              <p:spPr>
                <a:xfrm>
                  <a:off x="4787247" y="6097844"/>
                  <a:ext cx="18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23" name="Freihand 422">
                  <a:extLst>
                    <a:ext uri="{FF2B5EF4-FFF2-40B4-BE49-F238E27FC236}">
                      <a16:creationId xmlns:a16="http://schemas.microsoft.com/office/drawing/2014/main" id="{5C96559E-5B2D-70DF-1456-1F107499F557}"/>
                    </a:ext>
                  </a:extLst>
                </p14:cNvPr>
                <p14:cNvContentPartPr/>
                <p14:nvPr/>
              </p14:nvContentPartPr>
              <p14:xfrm>
                <a:off x="4886967" y="6174884"/>
                <a:ext cx="53640" cy="45000"/>
              </p14:xfrm>
            </p:contentPart>
          </mc:Choice>
          <mc:Fallback>
            <p:pic>
              <p:nvPicPr>
                <p:cNvPr id="423" name="Freihand 422">
                  <a:extLst>
                    <a:ext uri="{FF2B5EF4-FFF2-40B4-BE49-F238E27FC236}">
                      <a16:creationId xmlns:a16="http://schemas.microsoft.com/office/drawing/2014/main" id="{5C96559E-5B2D-70DF-1456-1F107499F557}"/>
                    </a:ext>
                  </a:extLst>
                </p:cNvPr>
                <p:cNvPicPr/>
                <p:nvPr/>
              </p:nvPicPr>
              <p:blipFill>
                <a:blip r:embed="rId525"/>
                <a:stretch>
                  <a:fillRect/>
                </a:stretch>
              </p:blipFill>
              <p:spPr>
                <a:xfrm>
                  <a:off x="4882647" y="6170564"/>
                  <a:ext cx="62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24" name="Freihand 423">
                  <a:extLst>
                    <a:ext uri="{FF2B5EF4-FFF2-40B4-BE49-F238E27FC236}">
                      <a16:creationId xmlns:a16="http://schemas.microsoft.com/office/drawing/2014/main" id="{47CF4957-7CDF-F9A2-D354-DD571A55FC0E}"/>
                    </a:ext>
                  </a:extLst>
                </p14:cNvPr>
                <p14:cNvContentPartPr/>
                <p14:nvPr/>
              </p14:nvContentPartPr>
              <p14:xfrm>
                <a:off x="5023047" y="6040964"/>
                <a:ext cx="177480" cy="193320"/>
              </p14:xfrm>
            </p:contentPart>
          </mc:Choice>
          <mc:Fallback>
            <p:pic>
              <p:nvPicPr>
                <p:cNvPr id="424" name="Freihand 423">
                  <a:extLst>
                    <a:ext uri="{FF2B5EF4-FFF2-40B4-BE49-F238E27FC236}">
                      <a16:creationId xmlns:a16="http://schemas.microsoft.com/office/drawing/2014/main" id="{47CF4957-7CDF-F9A2-D354-DD571A55FC0E}"/>
                    </a:ext>
                  </a:extLst>
                </p:cNvPr>
                <p:cNvPicPr/>
                <p:nvPr/>
              </p:nvPicPr>
              <p:blipFill>
                <a:blip r:embed="rId527"/>
                <a:stretch>
                  <a:fillRect/>
                </a:stretch>
              </p:blipFill>
              <p:spPr>
                <a:xfrm>
                  <a:off x="5018727" y="6036644"/>
                  <a:ext cx="186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26" name="Freihand 425">
                  <a:extLst>
                    <a:ext uri="{FF2B5EF4-FFF2-40B4-BE49-F238E27FC236}">
                      <a16:creationId xmlns:a16="http://schemas.microsoft.com/office/drawing/2014/main" id="{E8064C8C-C40D-E83F-16FF-5A778ED3F13D}"/>
                    </a:ext>
                  </a:extLst>
                </p14:cNvPr>
                <p14:cNvContentPartPr/>
                <p14:nvPr/>
              </p14:nvContentPartPr>
              <p14:xfrm>
                <a:off x="5263887" y="6036644"/>
                <a:ext cx="101880" cy="181800"/>
              </p14:xfrm>
            </p:contentPart>
          </mc:Choice>
          <mc:Fallback>
            <p:pic>
              <p:nvPicPr>
                <p:cNvPr id="426" name="Freihand 425">
                  <a:extLst>
                    <a:ext uri="{FF2B5EF4-FFF2-40B4-BE49-F238E27FC236}">
                      <a16:creationId xmlns:a16="http://schemas.microsoft.com/office/drawing/2014/main" id="{E8064C8C-C40D-E83F-16FF-5A778ED3F13D}"/>
                    </a:ext>
                  </a:extLst>
                </p:cNvPr>
                <p:cNvPicPr/>
                <p:nvPr/>
              </p:nvPicPr>
              <p:blipFill>
                <a:blip r:embed="rId529"/>
                <a:stretch>
                  <a:fillRect/>
                </a:stretch>
              </p:blipFill>
              <p:spPr>
                <a:xfrm>
                  <a:off x="5259567" y="6032324"/>
                  <a:ext cx="110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27" name="Freihand 426">
                  <a:extLst>
                    <a:ext uri="{FF2B5EF4-FFF2-40B4-BE49-F238E27FC236}">
                      <a16:creationId xmlns:a16="http://schemas.microsoft.com/office/drawing/2014/main" id="{38521CD0-AE6C-FEAF-BAC5-5E07D618D3B1}"/>
                    </a:ext>
                  </a:extLst>
                </p14:cNvPr>
                <p14:cNvContentPartPr/>
                <p14:nvPr/>
              </p14:nvContentPartPr>
              <p14:xfrm>
                <a:off x="5345607" y="6106124"/>
                <a:ext cx="55800" cy="82440"/>
              </p14:xfrm>
            </p:contentPart>
          </mc:Choice>
          <mc:Fallback>
            <p:pic>
              <p:nvPicPr>
                <p:cNvPr id="427" name="Freihand 426">
                  <a:extLst>
                    <a:ext uri="{FF2B5EF4-FFF2-40B4-BE49-F238E27FC236}">
                      <a16:creationId xmlns:a16="http://schemas.microsoft.com/office/drawing/2014/main" id="{38521CD0-AE6C-FEAF-BAC5-5E07D618D3B1}"/>
                    </a:ext>
                  </a:extLst>
                </p:cNvPr>
                <p:cNvPicPr/>
                <p:nvPr/>
              </p:nvPicPr>
              <p:blipFill>
                <a:blip r:embed="rId531"/>
                <a:stretch>
                  <a:fillRect/>
                </a:stretch>
              </p:blipFill>
              <p:spPr>
                <a:xfrm>
                  <a:off x="5341287" y="6101804"/>
                  <a:ext cx="64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28" name="Freihand 427">
                  <a:extLst>
                    <a:ext uri="{FF2B5EF4-FFF2-40B4-BE49-F238E27FC236}">
                      <a16:creationId xmlns:a16="http://schemas.microsoft.com/office/drawing/2014/main" id="{8EE552D1-A5F7-2778-F29B-3B10AFC740CB}"/>
                    </a:ext>
                  </a:extLst>
                </p14:cNvPr>
                <p14:cNvContentPartPr/>
                <p14:nvPr/>
              </p14:nvContentPartPr>
              <p14:xfrm>
                <a:off x="5433087" y="5994884"/>
                <a:ext cx="214920" cy="191880"/>
              </p14:xfrm>
            </p:contentPart>
          </mc:Choice>
          <mc:Fallback>
            <p:pic>
              <p:nvPicPr>
                <p:cNvPr id="428" name="Freihand 427">
                  <a:extLst>
                    <a:ext uri="{FF2B5EF4-FFF2-40B4-BE49-F238E27FC236}">
                      <a16:creationId xmlns:a16="http://schemas.microsoft.com/office/drawing/2014/main" id="{8EE552D1-A5F7-2778-F29B-3B10AFC740CB}"/>
                    </a:ext>
                  </a:extLst>
                </p:cNvPr>
                <p:cNvPicPr/>
                <p:nvPr/>
              </p:nvPicPr>
              <p:blipFill>
                <a:blip r:embed="rId533"/>
                <a:stretch>
                  <a:fillRect/>
                </a:stretch>
              </p:blipFill>
              <p:spPr>
                <a:xfrm>
                  <a:off x="5428767" y="5990564"/>
                  <a:ext cx="223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30" name="Freihand 429">
                  <a:extLst>
                    <a:ext uri="{FF2B5EF4-FFF2-40B4-BE49-F238E27FC236}">
                      <a16:creationId xmlns:a16="http://schemas.microsoft.com/office/drawing/2014/main" id="{B664AB36-30E5-B8AD-147A-185ECD46D3E7}"/>
                    </a:ext>
                  </a:extLst>
                </p14:cNvPr>
                <p14:cNvContentPartPr/>
                <p14:nvPr/>
              </p14:nvContentPartPr>
              <p14:xfrm>
                <a:off x="182847" y="6603644"/>
                <a:ext cx="176400" cy="26280"/>
              </p14:xfrm>
            </p:contentPart>
          </mc:Choice>
          <mc:Fallback>
            <p:pic>
              <p:nvPicPr>
                <p:cNvPr id="430" name="Freihand 429">
                  <a:extLst>
                    <a:ext uri="{FF2B5EF4-FFF2-40B4-BE49-F238E27FC236}">
                      <a16:creationId xmlns:a16="http://schemas.microsoft.com/office/drawing/2014/main" id="{B664AB36-30E5-B8AD-147A-185ECD46D3E7}"/>
                    </a:ext>
                  </a:extLst>
                </p:cNvPr>
                <p:cNvPicPr/>
                <p:nvPr/>
              </p:nvPicPr>
              <p:blipFill>
                <a:blip r:embed="rId535"/>
                <a:stretch>
                  <a:fillRect/>
                </a:stretch>
              </p:blipFill>
              <p:spPr>
                <a:xfrm>
                  <a:off x="178527" y="6599324"/>
                  <a:ext cx="185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31" name="Freihand 430">
                  <a:extLst>
                    <a:ext uri="{FF2B5EF4-FFF2-40B4-BE49-F238E27FC236}">
                      <a16:creationId xmlns:a16="http://schemas.microsoft.com/office/drawing/2014/main" id="{AD4A195B-C536-4ADC-4281-460908ED30A9}"/>
                    </a:ext>
                  </a:extLst>
                </p14:cNvPr>
                <p14:cNvContentPartPr/>
                <p14:nvPr/>
              </p14:nvContentPartPr>
              <p14:xfrm>
                <a:off x="323247" y="6527684"/>
                <a:ext cx="86040" cy="191520"/>
              </p14:xfrm>
            </p:contentPart>
          </mc:Choice>
          <mc:Fallback>
            <p:pic>
              <p:nvPicPr>
                <p:cNvPr id="431" name="Freihand 430">
                  <a:extLst>
                    <a:ext uri="{FF2B5EF4-FFF2-40B4-BE49-F238E27FC236}">
                      <a16:creationId xmlns:a16="http://schemas.microsoft.com/office/drawing/2014/main" id="{AD4A195B-C536-4ADC-4281-460908ED30A9}"/>
                    </a:ext>
                  </a:extLst>
                </p:cNvPr>
                <p:cNvPicPr/>
                <p:nvPr/>
              </p:nvPicPr>
              <p:blipFill>
                <a:blip r:embed="rId537"/>
                <a:stretch>
                  <a:fillRect/>
                </a:stretch>
              </p:blipFill>
              <p:spPr>
                <a:xfrm>
                  <a:off x="318927" y="6523364"/>
                  <a:ext cx="94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03" name="Freihand 402">
                  <a:extLst>
                    <a:ext uri="{FF2B5EF4-FFF2-40B4-BE49-F238E27FC236}">
                      <a16:creationId xmlns:a16="http://schemas.microsoft.com/office/drawing/2014/main" id="{802016C7-A7DA-A5B0-B129-EA73D0B58CB0}"/>
                    </a:ext>
                  </a:extLst>
                </p14:cNvPr>
                <p14:cNvContentPartPr/>
                <p14:nvPr/>
              </p14:nvContentPartPr>
              <p14:xfrm>
                <a:off x="1025247" y="6194324"/>
                <a:ext cx="84600" cy="185760"/>
              </p14:xfrm>
            </p:contentPart>
          </mc:Choice>
          <mc:Fallback>
            <p:pic>
              <p:nvPicPr>
                <p:cNvPr id="403" name="Freihand 402">
                  <a:extLst>
                    <a:ext uri="{FF2B5EF4-FFF2-40B4-BE49-F238E27FC236}">
                      <a16:creationId xmlns:a16="http://schemas.microsoft.com/office/drawing/2014/main" id="{802016C7-A7DA-A5B0-B129-EA73D0B58CB0}"/>
                    </a:ext>
                  </a:extLst>
                </p:cNvPr>
                <p:cNvPicPr/>
                <p:nvPr/>
              </p:nvPicPr>
              <p:blipFill>
                <a:blip r:embed="rId539"/>
                <a:stretch>
                  <a:fillRect/>
                </a:stretch>
              </p:blipFill>
              <p:spPr>
                <a:xfrm>
                  <a:off x="1020927" y="6190004"/>
                  <a:ext cx="93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04" name="Freihand 403">
                  <a:extLst>
                    <a:ext uri="{FF2B5EF4-FFF2-40B4-BE49-F238E27FC236}">
                      <a16:creationId xmlns:a16="http://schemas.microsoft.com/office/drawing/2014/main" id="{EE94B443-203E-7EF6-35D3-0A8B6338C4B0}"/>
                    </a:ext>
                  </a:extLst>
                </p14:cNvPr>
                <p14:cNvContentPartPr/>
                <p14:nvPr/>
              </p14:nvContentPartPr>
              <p14:xfrm>
                <a:off x="1049727" y="6266684"/>
                <a:ext cx="75240" cy="37080"/>
              </p14:xfrm>
            </p:contentPart>
          </mc:Choice>
          <mc:Fallback>
            <p:pic>
              <p:nvPicPr>
                <p:cNvPr id="404" name="Freihand 403">
                  <a:extLst>
                    <a:ext uri="{FF2B5EF4-FFF2-40B4-BE49-F238E27FC236}">
                      <a16:creationId xmlns:a16="http://schemas.microsoft.com/office/drawing/2014/main" id="{EE94B443-203E-7EF6-35D3-0A8B6338C4B0}"/>
                    </a:ext>
                  </a:extLst>
                </p:cNvPr>
                <p:cNvPicPr/>
                <p:nvPr/>
              </p:nvPicPr>
              <p:blipFill>
                <a:blip r:embed="rId541"/>
                <a:stretch>
                  <a:fillRect/>
                </a:stretch>
              </p:blipFill>
              <p:spPr>
                <a:xfrm>
                  <a:off x="1045407" y="6262364"/>
                  <a:ext cx="83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05" name="Freihand 404">
                  <a:extLst>
                    <a:ext uri="{FF2B5EF4-FFF2-40B4-BE49-F238E27FC236}">
                      <a16:creationId xmlns:a16="http://schemas.microsoft.com/office/drawing/2014/main" id="{C6426FF4-82EB-49DA-0BDE-57C02D3903E9}"/>
                    </a:ext>
                  </a:extLst>
                </p14:cNvPr>
                <p14:cNvContentPartPr/>
                <p14:nvPr/>
              </p14:nvContentPartPr>
              <p14:xfrm>
                <a:off x="1208847" y="6194684"/>
                <a:ext cx="338040" cy="192600"/>
              </p14:xfrm>
            </p:contentPart>
          </mc:Choice>
          <mc:Fallback>
            <p:pic>
              <p:nvPicPr>
                <p:cNvPr id="405" name="Freihand 404">
                  <a:extLst>
                    <a:ext uri="{FF2B5EF4-FFF2-40B4-BE49-F238E27FC236}">
                      <a16:creationId xmlns:a16="http://schemas.microsoft.com/office/drawing/2014/main" id="{C6426FF4-82EB-49DA-0BDE-57C02D3903E9}"/>
                    </a:ext>
                  </a:extLst>
                </p:cNvPr>
                <p:cNvPicPr/>
                <p:nvPr/>
              </p:nvPicPr>
              <p:blipFill>
                <a:blip r:embed="rId543"/>
                <a:stretch>
                  <a:fillRect/>
                </a:stretch>
              </p:blipFill>
              <p:spPr>
                <a:xfrm>
                  <a:off x="1204527" y="6190364"/>
                  <a:ext cx="346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06" name="Freihand 405">
                  <a:extLst>
                    <a:ext uri="{FF2B5EF4-FFF2-40B4-BE49-F238E27FC236}">
                      <a16:creationId xmlns:a16="http://schemas.microsoft.com/office/drawing/2014/main" id="{0F0349D4-DDA9-3FB5-AA48-58D4C0BC97B3}"/>
                    </a:ext>
                  </a:extLst>
                </p14:cNvPr>
                <p14:cNvContentPartPr/>
                <p14:nvPr/>
              </p14:nvContentPartPr>
              <p14:xfrm>
                <a:off x="1533207" y="6123404"/>
                <a:ext cx="69840" cy="185400"/>
              </p14:xfrm>
            </p:contentPart>
          </mc:Choice>
          <mc:Fallback>
            <p:pic>
              <p:nvPicPr>
                <p:cNvPr id="406" name="Freihand 405">
                  <a:extLst>
                    <a:ext uri="{FF2B5EF4-FFF2-40B4-BE49-F238E27FC236}">
                      <a16:creationId xmlns:a16="http://schemas.microsoft.com/office/drawing/2014/main" id="{0F0349D4-DDA9-3FB5-AA48-58D4C0BC97B3}"/>
                    </a:ext>
                  </a:extLst>
                </p:cNvPr>
                <p:cNvPicPr/>
                <p:nvPr/>
              </p:nvPicPr>
              <p:blipFill>
                <a:blip r:embed="rId545"/>
                <a:stretch>
                  <a:fillRect/>
                </a:stretch>
              </p:blipFill>
              <p:spPr>
                <a:xfrm>
                  <a:off x="1528887" y="6119084"/>
                  <a:ext cx="78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407" name="Freihand 406">
                  <a:extLst>
                    <a:ext uri="{FF2B5EF4-FFF2-40B4-BE49-F238E27FC236}">
                      <a16:creationId xmlns:a16="http://schemas.microsoft.com/office/drawing/2014/main" id="{DE6A459D-C7DB-ECA5-5475-7F00137DAD77}"/>
                    </a:ext>
                  </a:extLst>
                </p14:cNvPr>
                <p14:cNvContentPartPr/>
                <p14:nvPr/>
              </p14:nvContentPartPr>
              <p14:xfrm>
                <a:off x="1514487" y="6199004"/>
                <a:ext cx="173880" cy="114840"/>
              </p14:xfrm>
            </p:contentPart>
          </mc:Choice>
          <mc:Fallback>
            <p:pic>
              <p:nvPicPr>
                <p:cNvPr id="407" name="Freihand 406">
                  <a:extLst>
                    <a:ext uri="{FF2B5EF4-FFF2-40B4-BE49-F238E27FC236}">
                      <a16:creationId xmlns:a16="http://schemas.microsoft.com/office/drawing/2014/main" id="{DE6A459D-C7DB-ECA5-5475-7F00137DAD77}"/>
                    </a:ext>
                  </a:extLst>
                </p:cNvPr>
                <p:cNvPicPr/>
                <p:nvPr/>
              </p:nvPicPr>
              <p:blipFill>
                <a:blip r:embed="rId547"/>
                <a:stretch>
                  <a:fillRect/>
                </a:stretch>
              </p:blipFill>
              <p:spPr>
                <a:xfrm>
                  <a:off x="1510167" y="6194684"/>
                  <a:ext cx="182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08" name="Freihand 407">
                  <a:extLst>
                    <a:ext uri="{FF2B5EF4-FFF2-40B4-BE49-F238E27FC236}">
                      <a16:creationId xmlns:a16="http://schemas.microsoft.com/office/drawing/2014/main" id="{ED2B04F0-0209-2586-52FE-A648CDD0E7B6}"/>
                    </a:ext>
                  </a:extLst>
                </p14:cNvPr>
                <p14:cNvContentPartPr/>
                <p14:nvPr/>
              </p14:nvContentPartPr>
              <p14:xfrm>
                <a:off x="1742007" y="6144644"/>
                <a:ext cx="465120" cy="205920"/>
              </p14:xfrm>
            </p:contentPart>
          </mc:Choice>
          <mc:Fallback>
            <p:pic>
              <p:nvPicPr>
                <p:cNvPr id="408" name="Freihand 407">
                  <a:extLst>
                    <a:ext uri="{FF2B5EF4-FFF2-40B4-BE49-F238E27FC236}">
                      <a16:creationId xmlns:a16="http://schemas.microsoft.com/office/drawing/2014/main" id="{ED2B04F0-0209-2586-52FE-A648CDD0E7B6}"/>
                    </a:ext>
                  </a:extLst>
                </p:cNvPr>
                <p:cNvPicPr/>
                <p:nvPr/>
              </p:nvPicPr>
              <p:blipFill>
                <a:blip r:embed="rId549"/>
                <a:stretch>
                  <a:fillRect/>
                </a:stretch>
              </p:blipFill>
              <p:spPr>
                <a:xfrm>
                  <a:off x="1737687" y="6140324"/>
                  <a:ext cx="473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09" name="Freihand 408">
                  <a:extLst>
                    <a:ext uri="{FF2B5EF4-FFF2-40B4-BE49-F238E27FC236}">
                      <a16:creationId xmlns:a16="http://schemas.microsoft.com/office/drawing/2014/main" id="{1BF377A5-58B7-5B82-DC6E-3AF00A3872A7}"/>
                    </a:ext>
                  </a:extLst>
                </p14:cNvPr>
                <p14:cNvContentPartPr/>
                <p14:nvPr/>
              </p14:nvContentPartPr>
              <p14:xfrm>
                <a:off x="2384607" y="6222764"/>
                <a:ext cx="236520" cy="90000"/>
              </p14:xfrm>
            </p:contentPart>
          </mc:Choice>
          <mc:Fallback>
            <p:pic>
              <p:nvPicPr>
                <p:cNvPr id="409" name="Freihand 408">
                  <a:extLst>
                    <a:ext uri="{FF2B5EF4-FFF2-40B4-BE49-F238E27FC236}">
                      <a16:creationId xmlns:a16="http://schemas.microsoft.com/office/drawing/2014/main" id="{1BF377A5-58B7-5B82-DC6E-3AF00A3872A7}"/>
                    </a:ext>
                  </a:extLst>
                </p:cNvPr>
                <p:cNvPicPr/>
                <p:nvPr/>
              </p:nvPicPr>
              <p:blipFill>
                <a:blip r:embed="rId551"/>
                <a:stretch>
                  <a:fillRect/>
                </a:stretch>
              </p:blipFill>
              <p:spPr>
                <a:xfrm>
                  <a:off x="2380287" y="6218444"/>
                  <a:ext cx="245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10" name="Freihand 409">
                  <a:extLst>
                    <a:ext uri="{FF2B5EF4-FFF2-40B4-BE49-F238E27FC236}">
                      <a16:creationId xmlns:a16="http://schemas.microsoft.com/office/drawing/2014/main" id="{238D1B21-8679-693A-E6AD-752B0B30C7C3}"/>
                    </a:ext>
                  </a:extLst>
                </p14:cNvPr>
                <p14:cNvContentPartPr/>
                <p14:nvPr/>
              </p14:nvContentPartPr>
              <p14:xfrm>
                <a:off x="2664327" y="6156524"/>
                <a:ext cx="114120" cy="143640"/>
              </p14:xfrm>
            </p:contentPart>
          </mc:Choice>
          <mc:Fallback>
            <p:pic>
              <p:nvPicPr>
                <p:cNvPr id="410" name="Freihand 409">
                  <a:extLst>
                    <a:ext uri="{FF2B5EF4-FFF2-40B4-BE49-F238E27FC236}">
                      <a16:creationId xmlns:a16="http://schemas.microsoft.com/office/drawing/2014/main" id="{238D1B21-8679-693A-E6AD-752B0B30C7C3}"/>
                    </a:ext>
                  </a:extLst>
                </p:cNvPr>
                <p:cNvPicPr/>
                <p:nvPr/>
              </p:nvPicPr>
              <p:blipFill>
                <a:blip r:embed="rId553"/>
                <a:stretch>
                  <a:fillRect/>
                </a:stretch>
              </p:blipFill>
              <p:spPr>
                <a:xfrm>
                  <a:off x="2660007" y="6152204"/>
                  <a:ext cx="122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11" name="Freihand 410">
                  <a:extLst>
                    <a:ext uri="{FF2B5EF4-FFF2-40B4-BE49-F238E27FC236}">
                      <a16:creationId xmlns:a16="http://schemas.microsoft.com/office/drawing/2014/main" id="{1CA0CB66-EDA8-F28A-7D8E-64F30A4BBFAC}"/>
                    </a:ext>
                  </a:extLst>
                </p14:cNvPr>
                <p14:cNvContentPartPr/>
                <p14:nvPr/>
              </p14:nvContentPartPr>
              <p14:xfrm>
                <a:off x="2913807" y="6204044"/>
                <a:ext cx="406080" cy="108360"/>
              </p14:xfrm>
            </p:contentPart>
          </mc:Choice>
          <mc:Fallback>
            <p:pic>
              <p:nvPicPr>
                <p:cNvPr id="411" name="Freihand 410">
                  <a:extLst>
                    <a:ext uri="{FF2B5EF4-FFF2-40B4-BE49-F238E27FC236}">
                      <a16:creationId xmlns:a16="http://schemas.microsoft.com/office/drawing/2014/main" id="{1CA0CB66-EDA8-F28A-7D8E-64F30A4BBFAC}"/>
                    </a:ext>
                  </a:extLst>
                </p:cNvPr>
                <p:cNvPicPr/>
                <p:nvPr/>
              </p:nvPicPr>
              <p:blipFill>
                <a:blip r:embed="rId555"/>
                <a:stretch>
                  <a:fillRect/>
                </a:stretch>
              </p:blipFill>
              <p:spPr>
                <a:xfrm>
                  <a:off x="2909487" y="6199724"/>
                  <a:ext cx="414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12" name="Freihand 411">
                  <a:extLst>
                    <a:ext uri="{FF2B5EF4-FFF2-40B4-BE49-F238E27FC236}">
                      <a16:creationId xmlns:a16="http://schemas.microsoft.com/office/drawing/2014/main" id="{5FEB3859-244E-3D88-427A-384C5B115902}"/>
                    </a:ext>
                  </a:extLst>
                </p14:cNvPr>
                <p14:cNvContentPartPr/>
                <p14:nvPr/>
              </p14:nvContentPartPr>
              <p14:xfrm>
                <a:off x="3242127" y="6140684"/>
                <a:ext cx="12240" cy="5400"/>
              </p14:xfrm>
            </p:contentPart>
          </mc:Choice>
          <mc:Fallback>
            <p:pic>
              <p:nvPicPr>
                <p:cNvPr id="412" name="Freihand 411">
                  <a:extLst>
                    <a:ext uri="{FF2B5EF4-FFF2-40B4-BE49-F238E27FC236}">
                      <a16:creationId xmlns:a16="http://schemas.microsoft.com/office/drawing/2014/main" id="{5FEB3859-244E-3D88-427A-384C5B115902}"/>
                    </a:ext>
                  </a:extLst>
                </p:cNvPr>
                <p:cNvPicPr/>
                <p:nvPr/>
              </p:nvPicPr>
              <p:blipFill>
                <a:blip r:embed="rId557"/>
                <a:stretch>
                  <a:fillRect/>
                </a:stretch>
              </p:blipFill>
              <p:spPr>
                <a:xfrm>
                  <a:off x="3237807" y="6136364"/>
                  <a:ext cx="20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32" name="Freihand 431">
                  <a:extLst>
                    <a:ext uri="{FF2B5EF4-FFF2-40B4-BE49-F238E27FC236}">
                      <a16:creationId xmlns:a16="http://schemas.microsoft.com/office/drawing/2014/main" id="{5585FBD8-DEAB-210D-5530-78DB0279442A}"/>
                    </a:ext>
                  </a:extLst>
                </p14:cNvPr>
                <p14:cNvContentPartPr/>
                <p14:nvPr/>
              </p14:nvContentPartPr>
              <p14:xfrm>
                <a:off x="659127" y="6492764"/>
                <a:ext cx="162360" cy="233280"/>
              </p14:xfrm>
            </p:contentPart>
          </mc:Choice>
          <mc:Fallback>
            <p:pic>
              <p:nvPicPr>
                <p:cNvPr id="432" name="Freihand 431">
                  <a:extLst>
                    <a:ext uri="{FF2B5EF4-FFF2-40B4-BE49-F238E27FC236}">
                      <a16:creationId xmlns:a16="http://schemas.microsoft.com/office/drawing/2014/main" id="{5585FBD8-DEAB-210D-5530-78DB0279442A}"/>
                    </a:ext>
                  </a:extLst>
                </p:cNvPr>
                <p:cNvPicPr/>
                <p:nvPr/>
              </p:nvPicPr>
              <p:blipFill>
                <a:blip r:embed="rId559"/>
                <a:stretch>
                  <a:fillRect/>
                </a:stretch>
              </p:blipFill>
              <p:spPr>
                <a:xfrm>
                  <a:off x="654807" y="6488444"/>
                  <a:ext cx="171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33" name="Freihand 432">
                  <a:extLst>
                    <a:ext uri="{FF2B5EF4-FFF2-40B4-BE49-F238E27FC236}">
                      <a16:creationId xmlns:a16="http://schemas.microsoft.com/office/drawing/2014/main" id="{283F5200-E96A-79DD-A9DF-F76CDB453578}"/>
                    </a:ext>
                  </a:extLst>
                </p14:cNvPr>
                <p14:cNvContentPartPr/>
                <p14:nvPr/>
              </p14:nvContentPartPr>
              <p14:xfrm>
                <a:off x="780447" y="6649004"/>
                <a:ext cx="61200" cy="95400"/>
              </p14:xfrm>
            </p:contentPart>
          </mc:Choice>
          <mc:Fallback>
            <p:pic>
              <p:nvPicPr>
                <p:cNvPr id="433" name="Freihand 432">
                  <a:extLst>
                    <a:ext uri="{FF2B5EF4-FFF2-40B4-BE49-F238E27FC236}">
                      <a16:creationId xmlns:a16="http://schemas.microsoft.com/office/drawing/2014/main" id="{283F5200-E96A-79DD-A9DF-F76CDB453578}"/>
                    </a:ext>
                  </a:extLst>
                </p:cNvPr>
                <p:cNvPicPr/>
                <p:nvPr/>
              </p:nvPicPr>
              <p:blipFill>
                <a:blip r:embed="rId561"/>
                <a:stretch>
                  <a:fillRect/>
                </a:stretch>
              </p:blipFill>
              <p:spPr>
                <a:xfrm>
                  <a:off x="776127" y="6644684"/>
                  <a:ext cx="69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34" name="Freihand 433">
                  <a:extLst>
                    <a:ext uri="{FF2B5EF4-FFF2-40B4-BE49-F238E27FC236}">
                      <a16:creationId xmlns:a16="http://schemas.microsoft.com/office/drawing/2014/main" id="{13266BE1-45DF-66BB-B79B-961349B56CC7}"/>
                    </a:ext>
                  </a:extLst>
                </p14:cNvPr>
                <p14:cNvContentPartPr/>
                <p14:nvPr/>
              </p14:nvContentPartPr>
              <p14:xfrm>
                <a:off x="862527" y="6614084"/>
                <a:ext cx="273960" cy="81000"/>
              </p14:xfrm>
            </p:contentPart>
          </mc:Choice>
          <mc:Fallback>
            <p:pic>
              <p:nvPicPr>
                <p:cNvPr id="434" name="Freihand 433">
                  <a:extLst>
                    <a:ext uri="{FF2B5EF4-FFF2-40B4-BE49-F238E27FC236}">
                      <a16:creationId xmlns:a16="http://schemas.microsoft.com/office/drawing/2014/main" id="{13266BE1-45DF-66BB-B79B-961349B56CC7}"/>
                    </a:ext>
                  </a:extLst>
                </p:cNvPr>
                <p:cNvPicPr/>
                <p:nvPr/>
              </p:nvPicPr>
              <p:blipFill>
                <a:blip r:embed="rId563"/>
                <a:stretch>
                  <a:fillRect/>
                </a:stretch>
              </p:blipFill>
              <p:spPr>
                <a:xfrm>
                  <a:off x="858207" y="6609764"/>
                  <a:ext cx="282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35" name="Freihand 434">
                  <a:extLst>
                    <a:ext uri="{FF2B5EF4-FFF2-40B4-BE49-F238E27FC236}">
                      <a16:creationId xmlns:a16="http://schemas.microsoft.com/office/drawing/2014/main" id="{AF03BF37-BB72-D38E-35BD-8569A4BE0FA3}"/>
                    </a:ext>
                  </a:extLst>
                </p14:cNvPr>
                <p14:cNvContentPartPr/>
                <p14:nvPr/>
              </p14:nvContentPartPr>
              <p14:xfrm>
                <a:off x="1063047" y="6538124"/>
                <a:ext cx="11160" cy="18000"/>
              </p14:xfrm>
            </p:contentPart>
          </mc:Choice>
          <mc:Fallback>
            <p:pic>
              <p:nvPicPr>
                <p:cNvPr id="435" name="Freihand 434">
                  <a:extLst>
                    <a:ext uri="{FF2B5EF4-FFF2-40B4-BE49-F238E27FC236}">
                      <a16:creationId xmlns:a16="http://schemas.microsoft.com/office/drawing/2014/main" id="{AF03BF37-BB72-D38E-35BD-8569A4BE0FA3}"/>
                    </a:ext>
                  </a:extLst>
                </p:cNvPr>
                <p:cNvPicPr/>
                <p:nvPr/>
              </p:nvPicPr>
              <p:blipFill>
                <a:blip r:embed="rId565"/>
                <a:stretch>
                  <a:fillRect/>
                </a:stretch>
              </p:blipFill>
              <p:spPr>
                <a:xfrm>
                  <a:off x="1058727" y="6533804"/>
                  <a:ext cx="19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36" name="Freihand 435">
                  <a:extLst>
                    <a:ext uri="{FF2B5EF4-FFF2-40B4-BE49-F238E27FC236}">
                      <a16:creationId xmlns:a16="http://schemas.microsoft.com/office/drawing/2014/main" id="{C43EEFC7-F507-D169-8967-2852D628A5DE}"/>
                    </a:ext>
                  </a:extLst>
                </p14:cNvPr>
                <p14:cNvContentPartPr/>
                <p14:nvPr/>
              </p14:nvContentPartPr>
              <p14:xfrm>
                <a:off x="653727" y="6701924"/>
                <a:ext cx="520560" cy="96840"/>
              </p14:xfrm>
            </p:contentPart>
          </mc:Choice>
          <mc:Fallback>
            <p:pic>
              <p:nvPicPr>
                <p:cNvPr id="436" name="Freihand 435">
                  <a:extLst>
                    <a:ext uri="{FF2B5EF4-FFF2-40B4-BE49-F238E27FC236}">
                      <a16:creationId xmlns:a16="http://schemas.microsoft.com/office/drawing/2014/main" id="{C43EEFC7-F507-D169-8967-2852D628A5DE}"/>
                    </a:ext>
                  </a:extLst>
                </p:cNvPr>
                <p:cNvPicPr/>
                <p:nvPr/>
              </p:nvPicPr>
              <p:blipFill>
                <a:blip r:embed="rId567"/>
                <a:stretch>
                  <a:fillRect/>
                </a:stretch>
              </p:blipFill>
              <p:spPr>
                <a:xfrm>
                  <a:off x="649407" y="6697604"/>
                  <a:ext cx="529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37" name="Freihand 436">
                  <a:extLst>
                    <a:ext uri="{FF2B5EF4-FFF2-40B4-BE49-F238E27FC236}">
                      <a16:creationId xmlns:a16="http://schemas.microsoft.com/office/drawing/2014/main" id="{017ED809-E2DB-CF7D-93E5-D1FBCD750BAF}"/>
                    </a:ext>
                  </a:extLst>
                </p14:cNvPr>
                <p14:cNvContentPartPr/>
                <p14:nvPr/>
              </p14:nvContentPartPr>
              <p14:xfrm>
                <a:off x="1338447" y="6554324"/>
                <a:ext cx="32760" cy="159840"/>
              </p14:xfrm>
            </p:contentPart>
          </mc:Choice>
          <mc:Fallback>
            <p:pic>
              <p:nvPicPr>
                <p:cNvPr id="437" name="Freihand 436">
                  <a:extLst>
                    <a:ext uri="{FF2B5EF4-FFF2-40B4-BE49-F238E27FC236}">
                      <a16:creationId xmlns:a16="http://schemas.microsoft.com/office/drawing/2014/main" id="{017ED809-E2DB-CF7D-93E5-D1FBCD750BAF}"/>
                    </a:ext>
                  </a:extLst>
                </p:cNvPr>
                <p:cNvPicPr/>
                <p:nvPr/>
              </p:nvPicPr>
              <p:blipFill>
                <a:blip r:embed="rId569"/>
                <a:stretch>
                  <a:fillRect/>
                </a:stretch>
              </p:blipFill>
              <p:spPr>
                <a:xfrm>
                  <a:off x="1334127" y="6550004"/>
                  <a:ext cx="41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38" name="Freihand 437">
                  <a:extLst>
                    <a:ext uri="{FF2B5EF4-FFF2-40B4-BE49-F238E27FC236}">
                      <a16:creationId xmlns:a16="http://schemas.microsoft.com/office/drawing/2014/main" id="{B0A617F6-0CBD-A857-D6CF-9365BA829288}"/>
                    </a:ext>
                  </a:extLst>
                </p14:cNvPr>
                <p14:cNvContentPartPr/>
                <p14:nvPr/>
              </p14:nvContentPartPr>
              <p14:xfrm>
                <a:off x="1280127" y="6529484"/>
                <a:ext cx="192240" cy="174960"/>
              </p14:xfrm>
            </p:contentPart>
          </mc:Choice>
          <mc:Fallback>
            <p:pic>
              <p:nvPicPr>
                <p:cNvPr id="438" name="Freihand 437">
                  <a:extLst>
                    <a:ext uri="{FF2B5EF4-FFF2-40B4-BE49-F238E27FC236}">
                      <a16:creationId xmlns:a16="http://schemas.microsoft.com/office/drawing/2014/main" id="{B0A617F6-0CBD-A857-D6CF-9365BA829288}"/>
                    </a:ext>
                  </a:extLst>
                </p:cNvPr>
                <p:cNvPicPr/>
                <p:nvPr/>
              </p:nvPicPr>
              <p:blipFill>
                <a:blip r:embed="rId571"/>
                <a:stretch>
                  <a:fillRect/>
                </a:stretch>
              </p:blipFill>
              <p:spPr>
                <a:xfrm>
                  <a:off x="1275807" y="6525164"/>
                  <a:ext cx="200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39" name="Freihand 438">
                  <a:extLst>
                    <a:ext uri="{FF2B5EF4-FFF2-40B4-BE49-F238E27FC236}">
                      <a16:creationId xmlns:a16="http://schemas.microsoft.com/office/drawing/2014/main" id="{50C400E2-BB8E-6860-5AFD-2C298EC02A93}"/>
                    </a:ext>
                  </a:extLst>
                </p14:cNvPr>
                <p14:cNvContentPartPr/>
                <p14:nvPr/>
              </p14:nvContentPartPr>
              <p14:xfrm>
                <a:off x="1490367" y="6596804"/>
                <a:ext cx="58320" cy="90360"/>
              </p14:xfrm>
            </p:contentPart>
          </mc:Choice>
          <mc:Fallback>
            <p:pic>
              <p:nvPicPr>
                <p:cNvPr id="439" name="Freihand 438">
                  <a:extLst>
                    <a:ext uri="{FF2B5EF4-FFF2-40B4-BE49-F238E27FC236}">
                      <a16:creationId xmlns:a16="http://schemas.microsoft.com/office/drawing/2014/main" id="{50C400E2-BB8E-6860-5AFD-2C298EC02A93}"/>
                    </a:ext>
                  </a:extLst>
                </p:cNvPr>
                <p:cNvPicPr/>
                <p:nvPr/>
              </p:nvPicPr>
              <p:blipFill>
                <a:blip r:embed="rId573"/>
                <a:stretch>
                  <a:fillRect/>
                </a:stretch>
              </p:blipFill>
              <p:spPr>
                <a:xfrm>
                  <a:off x="1486047" y="6592484"/>
                  <a:ext cx="66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40" name="Freihand 439">
                  <a:extLst>
                    <a:ext uri="{FF2B5EF4-FFF2-40B4-BE49-F238E27FC236}">
                      <a16:creationId xmlns:a16="http://schemas.microsoft.com/office/drawing/2014/main" id="{5122E5DE-1BFE-7AA7-B710-31EEEBF99A18}"/>
                    </a:ext>
                  </a:extLst>
                </p14:cNvPr>
                <p14:cNvContentPartPr/>
                <p14:nvPr/>
              </p14:nvContentPartPr>
              <p14:xfrm>
                <a:off x="1574607" y="6603644"/>
                <a:ext cx="95400" cy="87840"/>
              </p14:xfrm>
            </p:contentPart>
          </mc:Choice>
          <mc:Fallback>
            <p:pic>
              <p:nvPicPr>
                <p:cNvPr id="440" name="Freihand 439">
                  <a:extLst>
                    <a:ext uri="{FF2B5EF4-FFF2-40B4-BE49-F238E27FC236}">
                      <a16:creationId xmlns:a16="http://schemas.microsoft.com/office/drawing/2014/main" id="{5122E5DE-1BFE-7AA7-B710-31EEEBF99A18}"/>
                    </a:ext>
                  </a:extLst>
                </p:cNvPr>
                <p:cNvPicPr/>
                <p:nvPr/>
              </p:nvPicPr>
              <p:blipFill>
                <a:blip r:embed="rId575"/>
                <a:stretch>
                  <a:fillRect/>
                </a:stretch>
              </p:blipFill>
              <p:spPr>
                <a:xfrm>
                  <a:off x="1570287" y="6599324"/>
                  <a:ext cx="104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41" name="Freihand 440">
                  <a:extLst>
                    <a:ext uri="{FF2B5EF4-FFF2-40B4-BE49-F238E27FC236}">
                      <a16:creationId xmlns:a16="http://schemas.microsoft.com/office/drawing/2014/main" id="{9A278A54-1E9A-EC73-767E-7BEC99CD4507}"/>
                    </a:ext>
                  </a:extLst>
                </p14:cNvPr>
                <p14:cNvContentPartPr/>
                <p14:nvPr/>
              </p14:nvContentPartPr>
              <p14:xfrm>
                <a:off x="1681527" y="6504644"/>
                <a:ext cx="92160" cy="195480"/>
              </p14:xfrm>
            </p:contentPart>
          </mc:Choice>
          <mc:Fallback>
            <p:pic>
              <p:nvPicPr>
                <p:cNvPr id="441" name="Freihand 440">
                  <a:extLst>
                    <a:ext uri="{FF2B5EF4-FFF2-40B4-BE49-F238E27FC236}">
                      <a16:creationId xmlns:a16="http://schemas.microsoft.com/office/drawing/2014/main" id="{9A278A54-1E9A-EC73-767E-7BEC99CD4507}"/>
                    </a:ext>
                  </a:extLst>
                </p:cNvPr>
                <p:cNvPicPr/>
                <p:nvPr/>
              </p:nvPicPr>
              <p:blipFill>
                <a:blip r:embed="rId577"/>
                <a:stretch>
                  <a:fillRect/>
                </a:stretch>
              </p:blipFill>
              <p:spPr>
                <a:xfrm>
                  <a:off x="1677207" y="6500324"/>
                  <a:ext cx="100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42" name="Freihand 441">
                  <a:extLst>
                    <a:ext uri="{FF2B5EF4-FFF2-40B4-BE49-F238E27FC236}">
                      <a16:creationId xmlns:a16="http://schemas.microsoft.com/office/drawing/2014/main" id="{61DC7762-EA56-5BD4-7178-A58381015D60}"/>
                    </a:ext>
                  </a:extLst>
                </p14:cNvPr>
                <p14:cNvContentPartPr/>
                <p14:nvPr/>
              </p14:nvContentPartPr>
              <p14:xfrm>
                <a:off x="1790247" y="6550364"/>
                <a:ext cx="343080" cy="150480"/>
              </p14:xfrm>
            </p:contentPart>
          </mc:Choice>
          <mc:Fallback>
            <p:pic>
              <p:nvPicPr>
                <p:cNvPr id="442" name="Freihand 441">
                  <a:extLst>
                    <a:ext uri="{FF2B5EF4-FFF2-40B4-BE49-F238E27FC236}">
                      <a16:creationId xmlns:a16="http://schemas.microsoft.com/office/drawing/2014/main" id="{61DC7762-EA56-5BD4-7178-A58381015D60}"/>
                    </a:ext>
                  </a:extLst>
                </p:cNvPr>
                <p:cNvPicPr/>
                <p:nvPr/>
              </p:nvPicPr>
              <p:blipFill>
                <a:blip r:embed="rId579"/>
                <a:stretch>
                  <a:fillRect/>
                </a:stretch>
              </p:blipFill>
              <p:spPr>
                <a:xfrm>
                  <a:off x="1785927" y="6546044"/>
                  <a:ext cx="351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43" name="Freihand 442">
                  <a:extLst>
                    <a:ext uri="{FF2B5EF4-FFF2-40B4-BE49-F238E27FC236}">
                      <a16:creationId xmlns:a16="http://schemas.microsoft.com/office/drawing/2014/main" id="{740773CA-0773-C77A-2922-D9F927CBADE0}"/>
                    </a:ext>
                  </a:extLst>
                </p14:cNvPr>
                <p14:cNvContentPartPr/>
                <p14:nvPr/>
              </p14:nvContentPartPr>
              <p14:xfrm>
                <a:off x="2116047" y="6435884"/>
                <a:ext cx="69480" cy="202680"/>
              </p14:xfrm>
            </p:contentPart>
          </mc:Choice>
          <mc:Fallback>
            <p:pic>
              <p:nvPicPr>
                <p:cNvPr id="443" name="Freihand 442">
                  <a:extLst>
                    <a:ext uri="{FF2B5EF4-FFF2-40B4-BE49-F238E27FC236}">
                      <a16:creationId xmlns:a16="http://schemas.microsoft.com/office/drawing/2014/main" id="{740773CA-0773-C77A-2922-D9F927CBADE0}"/>
                    </a:ext>
                  </a:extLst>
                </p:cNvPr>
                <p:cNvPicPr/>
                <p:nvPr/>
              </p:nvPicPr>
              <p:blipFill>
                <a:blip r:embed="rId581"/>
                <a:stretch>
                  <a:fillRect/>
                </a:stretch>
              </p:blipFill>
              <p:spPr>
                <a:xfrm>
                  <a:off x="2111727" y="6431564"/>
                  <a:ext cx="78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44" name="Freihand 443">
                  <a:extLst>
                    <a:ext uri="{FF2B5EF4-FFF2-40B4-BE49-F238E27FC236}">
                      <a16:creationId xmlns:a16="http://schemas.microsoft.com/office/drawing/2014/main" id="{7DF410B8-B41A-C402-B327-B2E4B4C81232}"/>
                    </a:ext>
                  </a:extLst>
                </p14:cNvPr>
                <p14:cNvContentPartPr/>
                <p14:nvPr/>
              </p14:nvContentPartPr>
              <p14:xfrm>
                <a:off x="2053407" y="6452444"/>
                <a:ext cx="35280" cy="7920"/>
              </p14:xfrm>
            </p:contentPart>
          </mc:Choice>
          <mc:Fallback>
            <p:pic>
              <p:nvPicPr>
                <p:cNvPr id="444" name="Freihand 443">
                  <a:extLst>
                    <a:ext uri="{FF2B5EF4-FFF2-40B4-BE49-F238E27FC236}">
                      <a16:creationId xmlns:a16="http://schemas.microsoft.com/office/drawing/2014/main" id="{7DF410B8-B41A-C402-B327-B2E4B4C81232}"/>
                    </a:ext>
                  </a:extLst>
                </p:cNvPr>
                <p:cNvPicPr/>
                <p:nvPr/>
              </p:nvPicPr>
              <p:blipFill>
                <a:blip r:embed="rId583"/>
                <a:stretch>
                  <a:fillRect/>
                </a:stretch>
              </p:blipFill>
              <p:spPr>
                <a:xfrm>
                  <a:off x="2049087" y="6448124"/>
                  <a:ext cx="43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45" name="Freihand 444">
                  <a:extLst>
                    <a:ext uri="{FF2B5EF4-FFF2-40B4-BE49-F238E27FC236}">
                      <a16:creationId xmlns:a16="http://schemas.microsoft.com/office/drawing/2014/main" id="{60CFB51B-4000-DE88-634B-294728DF6266}"/>
                    </a:ext>
                  </a:extLst>
                </p14:cNvPr>
                <p14:cNvContentPartPr/>
                <p14:nvPr/>
              </p14:nvContentPartPr>
              <p14:xfrm>
                <a:off x="2244927" y="6543884"/>
                <a:ext cx="77400" cy="130320"/>
              </p14:xfrm>
            </p:contentPart>
          </mc:Choice>
          <mc:Fallback>
            <p:pic>
              <p:nvPicPr>
                <p:cNvPr id="445" name="Freihand 444">
                  <a:extLst>
                    <a:ext uri="{FF2B5EF4-FFF2-40B4-BE49-F238E27FC236}">
                      <a16:creationId xmlns:a16="http://schemas.microsoft.com/office/drawing/2014/main" id="{60CFB51B-4000-DE88-634B-294728DF6266}"/>
                    </a:ext>
                  </a:extLst>
                </p:cNvPr>
                <p:cNvPicPr/>
                <p:nvPr/>
              </p:nvPicPr>
              <p:blipFill>
                <a:blip r:embed="rId585"/>
                <a:stretch>
                  <a:fillRect/>
                </a:stretch>
              </p:blipFill>
              <p:spPr>
                <a:xfrm>
                  <a:off x="2240607" y="6539564"/>
                  <a:ext cx="86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46" name="Freihand 445">
                  <a:extLst>
                    <a:ext uri="{FF2B5EF4-FFF2-40B4-BE49-F238E27FC236}">
                      <a16:creationId xmlns:a16="http://schemas.microsoft.com/office/drawing/2014/main" id="{5025CA17-69A7-12E7-AC8C-DE868B9767C7}"/>
                    </a:ext>
                  </a:extLst>
                </p14:cNvPr>
                <p14:cNvContentPartPr/>
                <p14:nvPr/>
              </p14:nvContentPartPr>
              <p14:xfrm>
                <a:off x="2378847" y="6439124"/>
                <a:ext cx="136080" cy="207360"/>
              </p14:xfrm>
            </p:contentPart>
          </mc:Choice>
          <mc:Fallback>
            <p:pic>
              <p:nvPicPr>
                <p:cNvPr id="446" name="Freihand 445">
                  <a:extLst>
                    <a:ext uri="{FF2B5EF4-FFF2-40B4-BE49-F238E27FC236}">
                      <a16:creationId xmlns:a16="http://schemas.microsoft.com/office/drawing/2014/main" id="{5025CA17-69A7-12E7-AC8C-DE868B9767C7}"/>
                    </a:ext>
                  </a:extLst>
                </p:cNvPr>
                <p:cNvPicPr/>
                <p:nvPr/>
              </p:nvPicPr>
              <p:blipFill>
                <a:blip r:embed="rId587"/>
                <a:stretch>
                  <a:fillRect/>
                </a:stretch>
              </p:blipFill>
              <p:spPr>
                <a:xfrm>
                  <a:off x="2374527" y="6434804"/>
                  <a:ext cx="144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47" name="Freihand 446">
                  <a:extLst>
                    <a:ext uri="{FF2B5EF4-FFF2-40B4-BE49-F238E27FC236}">
                      <a16:creationId xmlns:a16="http://schemas.microsoft.com/office/drawing/2014/main" id="{979E1D21-3B1A-437F-F1A2-AE5DDFA6D1E3}"/>
                    </a:ext>
                  </a:extLst>
                </p14:cNvPr>
                <p14:cNvContentPartPr/>
                <p14:nvPr/>
              </p14:nvContentPartPr>
              <p14:xfrm>
                <a:off x="2590887" y="6401324"/>
                <a:ext cx="277920" cy="250200"/>
              </p14:xfrm>
            </p:contentPart>
          </mc:Choice>
          <mc:Fallback>
            <p:pic>
              <p:nvPicPr>
                <p:cNvPr id="447" name="Freihand 446">
                  <a:extLst>
                    <a:ext uri="{FF2B5EF4-FFF2-40B4-BE49-F238E27FC236}">
                      <a16:creationId xmlns:a16="http://schemas.microsoft.com/office/drawing/2014/main" id="{979E1D21-3B1A-437F-F1A2-AE5DDFA6D1E3}"/>
                    </a:ext>
                  </a:extLst>
                </p:cNvPr>
                <p:cNvPicPr/>
                <p:nvPr/>
              </p:nvPicPr>
              <p:blipFill>
                <a:blip r:embed="rId589"/>
                <a:stretch>
                  <a:fillRect/>
                </a:stretch>
              </p:blipFill>
              <p:spPr>
                <a:xfrm>
                  <a:off x="2586567" y="6397004"/>
                  <a:ext cx="2865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48" name="Freihand 447">
                  <a:extLst>
                    <a:ext uri="{FF2B5EF4-FFF2-40B4-BE49-F238E27FC236}">
                      <a16:creationId xmlns:a16="http://schemas.microsoft.com/office/drawing/2014/main" id="{3AE91B6F-A6E2-118D-3624-D5CE3A589783}"/>
                    </a:ext>
                  </a:extLst>
                </p14:cNvPr>
                <p14:cNvContentPartPr/>
                <p14:nvPr/>
              </p14:nvContentPartPr>
              <p14:xfrm>
                <a:off x="1348887" y="6567644"/>
                <a:ext cx="165240" cy="183240"/>
              </p14:xfrm>
            </p:contentPart>
          </mc:Choice>
          <mc:Fallback>
            <p:pic>
              <p:nvPicPr>
                <p:cNvPr id="448" name="Freihand 447">
                  <a:extLst>
                    <a:ext uri="{FF2B5EF4-FFF2-40B4-BE49-F238E27FC236}">
                      <a16:creationId xmlns:a16="http://schemas.microsoft.com/office/drawing/2014/main" id="{3AE91B6F-A6E2-118D-3624-D5CE3A589783}"/>
                    </a:ext>
                  </a:extLst>
                </p:cNvPr>
                <p:cNvPicPr/>
                <p:nvPr/>
              </p:nvPicPr>
              <p:blipFill>
                <a:blip r:embed="rId591"/>
                <a:stretch>
                  <a:fillRect/>
                </a:stretch>
              </p:blipFill>
              <p:spPr>
                <a:xfrm>
                  <a:off x="1344567" y="6563324"/>
                  <a:ext cx="173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51" name="Freihand 450">
                  <a:extLst>
                    <a:ext uri="{FF2B5EF4-FFF2-40B4-BE49-F238E27FC236}">
                      <a16:creationId xmlns:a16="http://schemas.microsoft.com/office/drawing/2014/main" id="{B2A90452-0188-2D4A-F456-13BAFDBD5AAD}"/>
                    </a:ext>
                  </a:extLst>
                </p14:cNvPr>
                <p14:cNvContentPartPr/>
                <p14:nvPr/>
              </p14:nvContentPartPr>
              <p14:xfrm>
                <a:off x="2924247" y="6421124"/>
                <a:ext cx="189000" cy="182160"/>
              </p14:xfrm>
            </p:contentPart>
          </mc:Choice>
          <mc:Fallback>
            <p:pic>
              <p:nvPicPr>
                <p:cNvPr id="451" name="Freihand 450">
                  <a:extLst>
                    <a:ext uri="{FF2B5EF4-FFF2-40B4-BE49-F238E27FC236}">
                      <a16:creationId xmlns:a16="http://schemas.microsoft.com/office/drawing/2014/main" id="{B2A90452-0188-2D4A-F456-13BAFDBD5AAD}"/>
                    </a:ext>
                  </a:extLst>
                </p:cNvPr>
                <p:cNvPicPr/>
                <p:nvPr/>
              </p:nvPicPr>
              <p:blipFill>
                <a:blip r:embed="rId593"/>
                <a:stretch>
                  <a:fillRect/>
                </a:stretch>
              </p:blipFill>
              <p:spPr>
                <a:xfrm>
                  <a:off x="2919927" y="6416804"/>
                  <a:ext cx="197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52" name="Freihand 451">
                  <a:extLst>
                    <a:ext uri="{FF2B5EF4-FFF2-40B4-BE49-F238E27FC236}">
                      <a16:creationId xmlns:a16="http://schemas.microsoft.com/office/drawing/2014/main" id="{2B793DEB-146A-BB13-DEC6-3466357ADBAF}"/>
                    </a:ext>
                  </a:extLst>
                </p14:cNvPr>
                <p14:cNvContentPartPr/>
                <p14:nvPr/>
              </p14:nvContentPartPr>
              <p14:xfrm>
                <a:off x="3040167" y="6403844"/>
                <a:ext cx="31320" cy="22680"/>
              </p14:xfrm>
            </p:contentPart>
          </mc:Choice>
          <mc:Fallback>
            <p:pic>
              <p:nvPicPr>
                <p:cNvPr id="452" name="Freihand 451">
                  <a:extLst>
                    <a:ext uri="{FF2B5EF4-FFF2-40B4-BE49-F238E27FC236}">
                      <a16:creationId xmlns:a16="http://schemas.microsoft.com/office/drawing/2014/main" id="{2B793DEB-146A-BB13-DEC6-3466357ADBAF}"/>
                    </a:ext>
                  </a:extLst>
                </p:cNvPr>
                <p:cNvPicPr/>
                <p:nvPr/>
              </p:nvPicPr>
              <p:blipFill>
                <a:blip r:embed="rId595"/>
                <a:stretch>
                  <a:fillRect/>
                </a:stretch>
              </p:blipFill>
              <p:spPr>
                <a:xfrm>
                  <a:off x="3035847" y="6399524"/>
                  <a:ext cx="39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53" name="Freihand 452">
                  <a:extLst>
                    <a:ext uri="{FF2B5EF4-FFF2-40B4-BE49-F238E27FC236}">
                      <a16:creationId xmlns:a16="http://schemas.microsoft.com/office/drawing/2014/main" id="{882EC6DC-EC7F-6D61-81C6-6F621C4BF82F}"/>
                    </a:ext>
                  </a:extLst>
                </p14:cNvPr>
                <p14:cNvContentPartPr/>
                <p14:nvPr/>
              </p14:nvContentPartPr>
              <p14:xfrm>
                <a:off x="3177327" y="6451004"/>
                <a:ext cx="322200" cy="203400"/>
              </p14:xfrm>
            </p:contentPart>
          </mc:Choice>
          <mc:Fallback>
            <p:pic>
              <p:nvPicPr>
                <p:cNvPr id="453" name="Freihand 452">
                  <a:extLst>
                    <a:ext uri="{FF2B5EF4-FFF2-40B4-BE49-F238E27FC236}">
                      <a16:creationId xmlns:a16="http://schemas.microsoft.com/office/drawing/2014/main" id="{882EC6DC-EC7F-6D61-81C6-6F621C4BF82F}"/>
                    </a:ext>
                  </a:extLst>
                </p:cNvPr>
                <p:cNvPicPr/>
                <p:nvPr/>
              </p:nvPicPr>
              <p:blipFill>
                <a:blip r:embed="rId597"/>
                <a:stretch>
                  <a:fillRect/>
                </a:stretch>
              </p:blipFill>
              <p:spPr>
                <a:xfrm>
                  <a:off x="3173007" y="6446684"/>
                  <a:ext cx="330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54" name="Freihand 453">
                  <a:extLst>
                    <a:ext uri="{FF2B5EF4-FFF2-40B4-BE49-F238E27FC236}">
                      <a16:creationId xmlns:a16="http://schemas.microsoft.com/office/drawing/2014/main" id="{0E6A8DC5-005E-3369-258A-045D51D5B8CC}"/>
                    </a:ext>
                  </a:extLst>
                </p14:cNvPr>
                <p14:cNvContentPartPr/>
                <p14:nvPr/>
              </p14:nvContentPartPr>
              <p14:xfrm>
                <a:off x="3690327" y="6524804"/>
                <a:ext cx="5040" cy="15480"/>
              </p14:xfrm>
            </p:contentPart>
          </mc:Choice>
          <mc:Fallback>
            <p:pic>
              <p:nvPicPr>
                <p:cNvPr id="454" name="Freihand 453">
                  <a:extLst>
                    <a:ext uri="{FF2B5EF4-FFF2-40B4-BE49-F238E27FC236}">
                      <a16:creationId xmlns:a16="http://schemas.microsoft.com/office/drawing/2014/main" id="{0E6A8DC5-005E-3369-258A-045D51D5B8CC}"/>
                    </a:ext>
                  </a:extLst>
                </p:cNvPr>
                <p:cNvPicPr/>
                <p:nvPr/>
              </p:nvPicPr>
              <p:blipFill>
                <a:blip r:embed="rId599"/>
                <a:stretch>
                  <a:fillRect/>
                </a:stretch>
              </p:blipFill>
              <p:spPr>
                <a:xfrm>
                  <a:off x="3686007" y="6520484"/>
                  <a:ext cx="13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55" name="Freihand 454">
                  <a:extLst>
                    <a:ext uri="{FF2B5EF4-FFF2-40B4-BE49-F238E27FC236}">
                      <a16:creationId xmlns:a16="http://schemas.microsoft.com/office/drawing/2014/main" id="{E2A49F49-D589-DEC2-08D4-175F2D0318D6}"/>
                    </a:ext>
                  </a:extLst>
                </p14:cNvPr>
                <p14:cNvContentPartPr/>
                <p14:nvPr/>
              </p14:nvContentPartPr>
              <p14:xfrm>
                <a:off x="3686367" y="6475124"/>
                <a:ext cx="110160" cy="189360"/>
              </p14:xfrm>
            </p:contentPart>
          </mc:Choice>
          <mc:Fallback>
            <p:pic>
              <p:nvPicPr>
                <p:cNvPr id="455" name="Freihand 454">
                  <a:extLst>
                    <a:ext uri="{FF2B5EF4-FFF2-40B4-BE49-F238E27FC236}">
                      <a16:creationId xmlns:a16="http://schemas.microsoft.com/office/drawing/2014/main" id="{E2A49F49-D589-DEC2-08D4-175F2D0318D6}"/>
                    </a:ext>
                  </a:extLst>
                </p:cNvPr>
                <p:cNvPicPr/>
                <p:nvPr/>
              </p:nvPicPr>
              <p:blipFill>
                <a:blip r:embed="rId601"/>
                <a:stretch>
                  <a:fillRect/>
                </a:stretch>
              </p:blipFill>
              <p:spPr>
                <a:xfrm>
                  <a:off x="3682047" y="6470804"/>
                  <a:ext cx="1188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56" name="Freihand 455">
                  <a:extLst>
                    <a:ext uri="{FF2B5EF4-FFF2-40B4-BE49-F238E27FC236}">
                      <a16:creationId xmlns:a16="http://schemas.microsoft.com/office/drawing/2014/main" id="{D7DEDC10-D40E-C6D5-5A17-8C2DC6D9FBB7}"/>
                    </a:ext>
                  </a:extLst>
                </p14:cNvPr>
                <p14:cNvContentPartPr/>
                <p14:nvPr/>
              </p14:nvContentPartPr>
              <p14:xfrm>
                <a:off x="3724167" y="6571604"/>
                <a:ext cx="131760" cy="111240"/>
              </p14:xfrm>
            </p:contentPart>
          </mc:Choice>
          <mc:Fallback>
            <p:pic>
              <p:nvPicPr>
                <p:cNvPr id="456" name="Freihand 455">
                  <a:extLst>
                    <a:ext uri="{FF2B5EF4-FFF2-40B4-BE49-F238E27FC236}">
                      <a16:creationId xmlns:a16="http://schemas.microsoft.com/office/drawing/2014/main" id="{D7DEDC10-D40E-C6D5-5A17-8C2DC6D9FBB7}"/>
                    </a:ext>
                  </a:extLst>
                </p:cNvPr>
                <p:cNvPicPr/>
                <p:nvPr/>
              </p:nvPicPr>
              <p:blipFill>
                <a:blip r:embed="rId603"/>
                <a:stretch>
                  <a:fillRect/>
                </a:stretch>
              </p:blipFill>
              <p:spPr>
                <a:xfrm>
                  <a:off x="3719847" y="6567284"/>
                  <a:ext cx="140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57" name="Freihand 456">
                  <a:extLst>
                    <a:ext uri="{FF2B5EF4-FFF2-40B4-BE49-F238E27FC236}">
                      <a16:creationId xmlns:a16="http://schemas.microsoft.com/office/drawing/2014/main" id="{36D09BF0-20E4-68CB-B1C4-F452E1FCED2B}"/>
                    </a:ext>
                  </a:extLst>
                </p14:cNvPr>
                <p14:cNvContentPartPr/>
                <p14:nvPr/>
              </p14:nvContentPartPr>
              <p14:xfrm>
                <a:off x="3917847" y="6444524"/>
                <a:ext cx="142560" cy="246600"/>
              </p14:xfrm>
            </p:contentPart>
          </mc:Choice>
          <mc:Fallback>
            <p:pic>
              <p:nvPicPr>
                <p:cNvPr id="457" name="Freihand 456">
                  <a:extLst>
                    <a:ext uri="{FF2B5EF4-FFF2-40B4-BE49-F238E27FC236}">
                      <a16:creationId xmlns:a16="http://schemas.microsoft.com/office/drawing/2014/main" id="{36D09BF0-20E4-68CB-B1C4-F452E1FCED2B}"/>
                    </a:ext>
                  </a:extLst>
                </p:cNvPr>
                <p:cNvPicPr/>
                <p:nvPr/>
              </p:nvPicPr>
              <p:blipFill>
                <a:blip r:embed="rId605"/>
                <a:stretch>
                  <a:fillRect/>
                </a:stretch>
              </p:blipFill>
              <p:spPr>
                <a:xfrm>
                  <a:off x="3913527" y="6440204"/>
                  <a:ext cx="1512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58" name="Freihand 457">
                  <a:extLst>
                    <a:ext uri="{FF2B5EF4-FFF2-40B4-BE49-F238E27FC236}">
                      <a16:creationId xmlns:a16="http://schemas.microsoft.com/office/drawing/2014/main" id="{64CF8AB0-45DB-0B6B-41E4-5C6AE1DB74A6}"/>
                    </a:ext>
                  </a:extLst>
                </p14:cNvPr>
                <p14:cNvContentPartPr/>
                <p14:nvPr/>
              </p14:nvContentPartPr>
              <p14:xfrm>
                <a:off x="4073727" y="6398084"/>
                <a:ext cx="238320" cy="228600"/>
              </p14:xfrm>
            </p:contentPart>
          </mc:Choice>
          <mc:Fallback>
            <p:pic>
              <p:nvPicPr>
                <p:cNvPr id="458" name="Freihand 457">
                  <a:extLst>
                    <a:ext uri="{FF2B5EF4-FFF2-40B4-BE49-F238E27FC236}">
                      <a16:creationId xmlns:a16="http://schemas.microsoft.com/office/drawing/2014/main" id="{64CF8AB0-45DB-0B6B-41E4-5C6AE1DB74A6}"/>
                    </a:ext>
                  </a:extLst>
                </p:cNvPr>
                <p:cNvPicPr/>
                <p:nvPr/>
              </p:nvPicPr>
              <p:blipFill>
                <a:blip r:embed="rId607"/>
                <a:stretch>
                  <a:fillRect/>
                </a:stretch>
              </p:blipFill>
              <p:spPr>
                <a:xfrm>
                  <a:off x="4069407" y="6393764"/>
                  <a:ext cx="2469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59" name="Freihand 458">
                  <a:extLst>
                    <a:ext uri="{FF2B5EF4-FFF2-40B4-BE49-F238E27FC236}">
                      <a16:creationId xmlns:a16="http://schemas.microsoft.com/office/drawing/2014/main" id="{0EB0B58A-B7DC-6B4F-71CB-DD20D7491E83}"/>
                    </a:ext>
                  </a:extLst>
                </p14:cNvPr>
                <p14:cNvContentPartPr/>
                <p14:nvPr/>
              </p14:nvContentPartPr>
              <p14:xfrm>
                <a:off x="4278567" y="6547484"/>
                <a:ext cx="67320" cy="66960"/>
              </p14:xfrm>
            </p:contentPart>
          </mc:Choice>
          <mc:Fallback>
            <p:pic>
              <p:nvPicPr>
                <p:cNvPr id="459" name="Freihand 458">
                  <a:extLst>
                    <a:ext uri="{FF2B5EF4-FFF2-40B4-BE49-F238E27FC236}">
                      <a16:creationId xmlns:a16="http://schemas.microsoft.com/office/drawing/2014/main" id="{0EB0B58A-B7DC-6B4F-71CB-DD20D7491E83}"/>
                    </a:ext>
                  </a:extLst>
                </p:cNvPr>
                <p:cNvPicPr/>
                <p:nvPr/>
              </p:nvPicPr>
              <p:blipFill>
                <a:blip r:embed="rId609"/>
                <a:stretch>
                  <a:fillRect/>
                </a:stretch>
              </p:blipFill>
              <p:spPr>
                <a:xfrm>
                  <a:off x="4274247" y="6543164"/>
                  <a:ext cx="75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60" name="Freihand 459">
                  <a:extLst>
                    <a:ext uri="{FF2B5EF4-FFF2-40B4-BE49-F238E27FC236}">
                      <a16:creationId xmlns:a16="http://schemas.microsoft.com/office/drawing/2014/main" id="{4BEA934E-0382-BFF7-FD06-27545280426E}"/>
                    </a:ext>
                  </a:extLst>
                </p14:cNvPr>
                <p14:cNvContentPartPr/>
                <p14:nvPr/>
              </p14:nvContentPartPr>
              <p14:xfrm>
                <a:off x="4380447" y="6433004"/>
                <a:ext cx="101880" cy="206640"/>
              </p14:xfrm>
            </p:contentPart>
          </mc:Choice>
          <mc:Fallback>
            <p:pic>
              <p:nvPicPr>
                <p:cNvPr id="460" name="Freihand 459">
                  <a:extLst>
                    <a:ext uri="{FF2B5EF4-FFF2-40B4-BE49-F238E27FC236}">
                      <a16:creationId xmlns:a16="http://schemas.microsoft.com/office/drawing/2014/main" id="{4BEA934E-0382-BFF7-FD06-27545280426E}"/>
                    </a:ext>
                  </a:extLst>
                </p:cNvPr>
                <p:cNvPicPr/>
                <p:nvPr/>
              </p:nvPicPr>
              <p:blipFill>
                <a:blip r:embed="rId611"/>
                <a:stretch>
                  <a:fillRect/>
                </a:stretch>
              </p:blipFill>
              <p:spPr>
                <a:xfrm>
                  <a:off x="4376127" y="6428684"/>
                  <a:ext cx="1105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62" name="Freihand 461">
                  <a:extLst>
                    <a:ext uri="{FF2B5EF4-FFF2-40B4-BE49-F238E27FC236}">
                      <a16:creationId xmlns:a16="http://schemas.microsoft.com/office/drawing/2014/main" id="{AE611FCF-AC4C-3445-8A9A-11DE6548735C}"/>
                    </a:ext>
                  </a:extLst>
                </p14:cNvPr>
                <p14:cNvContentPartPr/>
                <p14:nvPr/>
              </p14:nvContentPartPr>
              <p14:xfrm>
                <a:off x="4740087" y="6488444"/>
                <a:ext cx="352440" cy="163440"/>
              </p14:xfrm>
            </p:contentPart>
          </mc:Choice>
          <mc:Fallback>
            <p:pic>
              <p:nvPicPr>
                <p:cNvPr id="462" name="Freihand 461">
                  <a:extLst>
                    <a:ext uri="{FF2B5EF4-FFF2-40B4-BE49-F238E27FC236}">
                      <a16:creationId xmlns:a16="http://schemas.microsoft.com/office/drawing/2014/main" id="{AE611FCF-AC4C-3445-8A9A-11DE6548735C}"/>
                    </a:ext>
                  </a:extLst>
                </p:cNvPr>
                <p:cNvPicPr/>
                <p:nvPr/>
              </p:nvPicPr>
              <p:blipFill>
                <a:blip r:embed="rId613"/>
                <a:stretch>
                  <a:fillRect/>
                </a:stretch>
              </p:blipFill>
              <p:spPr>
                <a:xfrm>
                  <a:off x="4735767" y="6484124"/>
                  <a:ext cx="361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63" name="Freihand 462">
                  <a:extLst>
                    <a:ext uri="{FF2B5EF4-FFF2-40B4-BE49-F238E27FC236}">
                      <a16:creationId xmlns:a16="http://schemas.microsoft.com/office/drawing/2014/main" id="{B4C35CDB-47EB-F903-2FB5-22E25A99FBB7}"/>
                    </a:ext>
                  </a:extLst>
                </p14:cNvPr>
                <p14:cNvContentPartPr/>
                <p14:nvPr/>
              </p14:nvContentPartPr>
              <p14:xfrm>
                <a:off x="5290887" y="6449564"/>
                <a:ext cx="29880" cy="151920"/>
              </p14:xfrm>
            </p:contentPart>
          </mc:Choice>
          <mc:Fallback>
            <p:pic>
              <p:nvPicPr>
                <p:cNvPr id="463" name="Freihand 462">
                  <a:extLst>
                    <a:ext uri="{FF2B5EF4-FFF2-40B4-BE49-F238E27FC236}">
                      <a16:creationId xmlns:a16="http://schemas.microsoft.com/office/drawing/2014/main" id="{B4C35CDB-47EB-F903-2FB5-22E25A99FBB7}"/>
                    </a:ext>
                  </a:extLst>
                </p:cNvPr>
                <p:cNvPicPr/>
                <p:nvPr/>
              </p:nvPicPr>
              <p:blipFill>
                <a:blip r:embed="rId615"/>
                <a:stretch>
                  <a:fillRect/>
                </a:stretch>
              </p:blipFill>
              <p:spPr>
                <a:xfrm>
                  <a:off x="5286567" y="6445244"/>
                  <a:ext cx="38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64" name="Freihand 463">
                  <a:extLst>
                    <a:ext uri="{FF2B5EF4-FFF2-40B4-BE49-F238E27FC236}">
                      <a16:creationId xmlns:a16="http://schemas.microsoft.com/office/drawing/2014/main" id="{9B697816-A0BF-22EC-ECC6-0E48749360AC}"/>
                    </a:ext>
                  </a:extLst>
                </p14:cNvPr>
                <p14:cNvContentPartPr/>
                <p14:nvPr/>
              </p14:nvContentPartPr>
              <p14:xfrm>
                <a:off x="5191887" y="6444524"/>
                <a:ext cx="150840" cy="122760"/>
              </p14:xfrm>
            </p:contentPart>
          </mc:Choice>
          <mc:Fallback>
            <p:pic>
              <p:nvPicPr>
                <p:cNvPr id="464" name="Freihand 463">
                  <a:extLst>
                    <a:ext uri="{FF2B5EF4-FFF2-40B4-BE49-F238E27FC236}">
                      <a16:creationId xmlns:a16="http://schemas.microsoft.com/office/drawing/2014/main" id="{9B697816-A0BF-22EC-ECC6-0E48749360AC}"/>
                    </a:ext>
                  </a:extLst>
                </p:cNvPr>
                <p:cNvPicPr/>
                <p:nvPr/>
              </p:nvPicPr>
              <p:blipFill>
                <a:blip r:embed="rId617"/>
                <a:stretch>
                  <a:fillRect/>
                </a:stretch>
              </p:blipFill>
              <p:spPr>
                <a:xfrm>
                  <a:off x="5187567" y="6440204"/>
                  <a:ext cx="159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65" name="Freihand 464">
                  <a:extLst>
                    <a:ext uri="{FF2B5EF4-FFF2-40B4-BE49-F238E27FC236}">
                      <a16:creationId xmlns:a16="http://schemas.microsoft.com/office/drawing/2014/main" id="{D3DF0BED-05F3-1D54-B566-89D85FE30A83}"/>
                    </a:ext>
                  </a:extLst>
                </p14:cNvPr>
                <p14:cNvContentPartPr/>
                <p14:nvPr/>
              </p14:nvContentPartPr>
              <p14:xfrm>
                <a:off x="5389527" y="6466484"/>
                <a:ext cx="173520" cy="116280"/>
              </p14:xfrm>
            </p:contentPart>
          </mc:Choice>
          <mc:Fallback>
            <p:pic>
              <p:nvPicPr>
                <p:cNvPr id="465" name="Freihand 464">
                  <a:extLst>
                    <a:ext uri="{FF2B5EF4-FFF2-40B4-BE49-F238E27FC236}">
                      <a16:creationId xmlns:a16="http://schemas.microsoft.com/office/drawing/2014/main" id="{D3DF0BED-05F3-1D54-B566-89D85FE30A83}"/>
                    </a:ext>
                  </a:extLst>
                </p:cNvPr>
                <p:cNvPicPr/>
                <p:nvPr/>
              </p:nvPicPr>
              <p:blipFill>
                <a:blip r:embed="rId619"/>
                <a:stretch>
                  <a:fillRect/>
                </a:stretch>
              </p:blipFill>
              <p:spPr>
                <a:xfrm>
                  <a:off x="5385207" y="6462164"/>
                  <a:ext cx="182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66" name="Freihand 465">
                  <a:extLst>
                    <a:ext uri="{FF2B5EF4-FFF2-40B4-BE49-F238E27FC236}">
                      <a16:creationId xmlns:a16="http://schemas.microsoft.com/office/drawing/2014/main" id="{841A2F68-539A-290C-84D4-9476EB5B5150}"/>
                    </a:ext>
                  </a:extLst>
                </p14:cNvPr>
                <p14:cNvContentPartPr/>
                <p14:nvPr/>
              </p14:nvContentPartPr>
              <p14:xfrm>
                <a:off x="5490687" y="6377204"/>
                <a:ext cx="7200" cy="7920"/>
              </p14:xfrm>
            </p:contentPart>
          </mc:Choice>
          <mc:Fallback>
            <p:pic>
              <p:nvPicPr>
                <p:cNvPr id="466" name="Freihand 465">
                  <a:extLst>
                    <a:ext uri="{FF2B5EF4-FFF2-40B4-BE49-F238E27FC236}">
                      <a16:creationId xmlns:a16="http://schemas.microsoft.com/office/drawing/2014/main" id="{841A2F68-539A-290C-84D4-9476EB5B5150}"/>
                    </a:ext>
                  </a:extLst>
                </p:cNvPr>
                <p:cNvPicPr/>
                <p:nvPr/>
              </p:nvPicPr>
              <p:blipFill>
                <a:blip r:embed="rId621"/>
                <a:stretch>
                  <a:fillRect/>
                </a:stretch>
              </p:blipFill>
              <p:spPr>
                <a:xfrm>
                  <a:off x="5486367" y="6372884"/>
                  <a:ext cx="15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67" name="Freihand 466">
                  <a:extLst>
                    <a:ext uri="{FF2B5EF4-FFF2-40B4-BE49-F238E27FC236}">
                      <a16:creationId xmlns:a16="http://schemas.microsoft.com/office/drawing/2014/main" id="{014A5EE5-7597-A877-509D-366799ACA284}"/>
                    </a:ext>
                  </a:extLst>
                </p14:cNvPr>
                <p14:cNvContentPartPr/>
                <p14:nvPr/>
              </p14:nvContentPartPr>
              <p14:xfrm>
                <a:off x="5570967" y="6445244"/>
                <a:ext cx="84240" cy="122040"/>
              </p14:xfrm>
            </p:contentPart>
          </mc:Choice>
          <mc:Fallback>
            <p:pic>
              <p:nvPicPr>
                <p:cNvPr id="467" name="Freihand 466">
                  <a:extLst>
                    <a:ext uri="{FF2B5EF4-FFF2-40B4-BE49-F238E27FC236}">
                      <a16:creationId xmlns:a16="http://schemas.microsoft.com/office/drawing/2014/main" id="{014A5EE5-7597-A877-509D-366799ACA284}"/>
                    </a:ext>
                  </a:extLst>
                </p:cNvPr>
                <p:cNvPicPr/>
                <p:nvPr/>
              </p:nvPicPr>
              <p:blipFill>
                <a:blip r:embed="rId623"/>
                <a:stretch>
                  <a:fillRect/>
                </a:stretch>
              </p:blipFill>
              <p:spPr>
                <a:xfrm>
                  <a:off x="5566647" y="6440924"/>
                  <a:ext cx="92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68" name="Freihand 467">
                  <a:extLst>
                    <a:ext uri="{FF2B5EF4-FFF2-40B4-BE49-F238E27FC236}">
                      <a16:creationId xmlns:a16="http://schemas.microsoft.com/office/drawing/2014/main" id="{E98D5949-169A-FC4C-C579-FB269CBE683C}"/>
                    </a:ext>
                  </a:extLst>
                </p14:cNvPr>
                <p14:cNvContentPartPr/>
                <p14:nvPr/>
              </p14:nvContentPartPr>
              <p14:xfrm>
                <a:off x="5815407" y="6403844"/>
                <a:ext cx="92520" cy="234000"/>
              </p14:xfrm>
            </p:contentPart>
          </mc:Choice>
          <mc:Fallback>
            <p:pic>
              <p:nvPicPr>
                <p:cNvPr id="468" name="Freihand 467">
                  <a:extLst>
                    <a:ext uri="{FF2B5EF4-FFF2-40B4-BE49-F238E27FC236}">
                      <a16:creationId xmlns:a16="http://schemas.microsoft.com/office/drawing/2014/main" id="{E98D5949-169A-FC4C-C579-FB269CBE683C}"/>
                    </a:ext>
                  </a:extLst>
                </p:cNvPr>
                <p:cNvPicPr/>
                <p:nvPr/>
              </p:nvPicPr>
              <p:blipFill>
                <a:blip r:embed="rId625"/>
                <a:stretch>
                  <a:fillRect/>
                </a:stretch>
              </p:blipFill>
              <p:spPr>
                <a:xfrm>
                  <a:off x="5811087" y="6399524"/>
                  <a:ext cx="1011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69" name="Freihand 468">
                  <a:extLst>
                    <a:ext uri="{FF2B5EF4-FFF2-40B4-BE49-F238E27FC236}">
                      <a16:creationId xmlns:a16="http://schemas.microsoft.com/office/drawing/2014/main" id="{0CCF8509-9EC5-DE48-44FB-B4408D99D53F}"/>
                    </a:ext>
                  </a:extLst>
                </p14:cNvPr>
                <p14:cNvContentPartPr/>
                <p14:nvPr/>
              </p14:nvContentPartPr>
              <p14:xfrm>
                <a:off x="6108807" y="6286484"/>
                <a:ext cx="329040" cy="191520"/>
              </p14:xfrm>
            </p:contentPart>
          </mc:Choice>
          <mc:Fallback>
            <p:pic>
              <p:nvPicPr>
                <p:cNvPr id="469" name="Freihand 468">
                  <a:extLst>
                    <a:ext uri="{FF2B5EF4-FFF2-40B4-BE49-F238E27FC236}">
                      <a16:creationId xmlns:a16="http://schemas.microsoft.com/office/drawing/2014/main" id="{0CCF8509-9EC5-DE48-44FB-B4408D99D53F}"/>
                    </a:ext>
                  </a:extLst>
                </p:cNvPr>
                <p:cNvPicPr/>
                <p:nvPr/>
              </p:nvPicPr>
              <p:blipFill>
                <a:blip r:embed="rId627"/>
                <a:stretch>
                  <a:fillRect/>
                </a:stretch>
              </p:blipFill>
              <p:spPr>
                <a:xfrm>
                  <a:off x="6104487" y="6282164"/>
                  <a:ext cx="337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71" name="Freihand 470">
                  <a:extLst>
                    <a:ext uri="{FF2B5EF4-FFF2-40B4-BE49-F238E27FC236}">
                      <a16:creationId xmlns:a16="http://schemas.microsoft.com/office/drawing/2014/main" id="{B279003E-DBBA-823F-A95E-65BF6EC215C2}"/>
                    </a:ext>
                  </a:extLst>
                </p14:cNvPr>
                <p14:cNvContentPartPr/>
                <p14:nvPr/>
              </p14:nvContentPartPr>
              <p14:xfrm>
                <a:off x="6569247" y="6242924"/>
                <a:ext cx="118080" cy="182160"/>
              </p14:xfrm>
            </p:contentPart>
          </mc:Choice>
          <mc:Fallback>
            <p:pic>
              <p:nvPicPr>
                <p:cNvPr id="471" name="Freihand 470">
                  <a:extLst>
                    <a:ext uri="{FF2B5EF4-FFF2-40B4-BE49-F238E27FC236}">
                      <a16:creationId xmlns:a16="http://schemas.microsoft.com/office/drawing/2014/main" id="{B279003E-DBBA-823F-A95E-65BF6EC215C2}"/>
                    </a:ext>
                  </a:extLst>
                </p:cNvPr>
                <p:cNvPicPr/>
                <p:nvPr/>
              </p:nvPicPr>
              <p:blipFill>
                <a:blip r:embed="rId629"/>
                <a:stretch>
                  <a:fillRect/>
                </a:stretch>
              </p:blipFill>
              <p:spPr>
                <a:xfrm>
                  <a:off x="6564927" y="6238604"/>
                  <a:ext cx="126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72" name="Freihand 471">
                  <a:extLst>
                    <a:ext uri="{FF2B5EF4-FFF2-40B4-BE49-F238E27FC236}">
                      <a16:creationId xmlns:a16="http://schemas.microsoft.com/office/drawing/2014/main" id="{BB03CAFA-D2D5-6FD8-70E4-6786E2D05A7B}"/>
                    </a:ext>
                  </a:extLst>
                </p14:cNvPr>
                <p14:cNvContentPartPr/>
                <p14:nvPr/>
              </p14:nvContentPartPr>
              <p14:xfrm>
                <a:off x="6714327" y="6271724"/>
                <a:ext cx="236520" cy="108360"/>
              </p14:xfrm>
            </p:contentPart>
          </mc:Choice>
          <mc:Fallback>
            <p:pic>
              <p:nvPicPr>
                <p:cNvPr id="472" name="Freihand 471">
                  <a:extLst>
                    <a:ext uri="{FF2B5EF4-FFF2-40B4-BE49-F238E27FC236}">
                      <a16:creationId xmlns:a16="http://schemas.microsoft.com/office/drawing/2014/main" id="{BB03CAFA-D2D5-6FD8-70E4-6786E2D05A7B}"/>
                    </a:ext>
                  </a:extLst>
                </p:cNvPr>
                <p:cNvPicPr/>
                <p:nvPr/>
              </p:nvPicPr>
              <p:blipFill>
                <a:blip r:embed="rId631"/>
                <a:stretch>
                  <a:fillRect/>
                </a:stretch>
              </p:blipFill>
              <p:spPr>
                <a:xfrm>
                  <a:off x="6710007" y="6267404"/>
                  <a:ext cx="245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73" name="Freihand 472">
                  <a:extLst>
                    <a:ext uri="{FF2B5EF4-FFF2-40B4-BE49-F238E27FC236}">
                      <a16:creationId xmlns:a16="http://schemas.microsoft.com/office/drawing/2014/main" id="{AA060903-FBE8-4B1C-111C-D67693D03157}"/>
                    </a:ext>
                  </a:extLst>
                </p14:cNvPr>
                <p14:cNvContentPartPr/>
                <p14:nvPr/>
              </p14:nvContentPartPr>
              <p14:xfrm>
                <a:off x="7018527" y="6210164"/>
                <a:ext cx="162000" cy="84240"/>
              </p14:xfrm>
            </p:contentPart>
          </mc:Choice>
          <mc:Fallback>
            <p:pic>
              <p:nvPicPr>
                <p:cNvPr id="473" name="Freihand 472">
                  <a:extLst>
                    <a:ext uri="{FF2B5EF4-FFF2-40B4-BE49-F238E27FC236}">
                      <a16:creationId xmlns:a16="http://schemas.microsoft.com/office/drawing/2014/main" id="{AA060903-FBE8-4B1C-111C-D67693D03157}"/>
                    </a:ext>
                  </a:extLst>
                </p:cNvPr>
                <p:cNvPicPr/>
                <p:nvPr/>
              </p:nvPicPr>
              <p:blipFill>
                <a:blip r:embed="rId633"/>
                <a:stretch>
                  <a:fillRect/>
                </a:stretch>
              </p:blipFill>
              <p:spPr>
                <a:xfrm>
                  <a:off x="7014207" y="6205844"/>
                  <a:ext cx="170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74" name="Freihand 473">
                  <a:extLst>
                    <a:ext uri="{FF2B5EF4-FFF2-40B4-BE49-F238E27FC236}">
                      <a16:creationId xmlns:a16="http://schemas.microsoft.com/office/drawing/2014/main" id="{89C7C942-A38E-6C20-0848-BECCE3622A24}"/>
                    </a:ext>
                  </a:extLst>
                </p14:cNvPr>
                <p14:cNvContentPartPr/>
                <p14:nvPr/>
              </p14:nvContentPartPr>
              <p14:xfrm>
                <a:off x="7149207" y="6156884"/>
                <a:ext cx="41760" cy="19080"/>
              </p14:xfrm>
            </p:contentPart>
          </mc:Choice>
          <mc:Fallback>
            <p:pic>
              <p:nvPicPr>
                <p:cNvPr id="474" name="Freihand 473">
                  <a:extLst>
                    <a:ext uri="{FF2B5EF4-FFF2-40B4-BE49-F238E27FC236}">
                      <a16:creationId xmlns:a16="http://schemas.microsoft.com/office/drawing/2014/main" id="{89C7C942-A38E-6C20-0848-BECCE3622A24}"/>
                    </a:ext>
                  </a:extLst>
                </p:cNvPr>
                <p:cNvPicPr/>
                <p:nvPr/>
              </p:nvPicPr>
              <p:blipFill>
                <a:blip r:embed="rId635"/>
                <a:stretch>
                  <a:fillRect/>
                </a:stretch>
              </p:blipFill>
              <p:spPr>
                <a:xfrm>
                  <a:off x="7144887" y="6152564"/>
                  <a:ext cx="50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75" name="Freihand 474">
                  <a:extLst>
                    <a:ext uri="{FF2B5EF4-FFF2-40B4-BE49-F238E27FC236}">
                      <a16:creationId xmlns:a16="http://schemas.microsoft.com/office/drawing/2014/main" id="{AEEFBB23-772C-01F1-B858-8ABC08A0D2D4}"/>
                    </a:ext>
                  </a:extLst>
                </p14:cNvPr>
                <p14:cNvContentPartPr/>
                <p14:nvPr/>
              </p14:nvContentPartPr>
              <p14:xfrm>
                <a:off x="7213287" y="6035924"/>
                <a:ext cx="179640" cy="207360"/>
              </p14:xfrm>
            </p:contentPart>
          </mc:Choice>
          <mc:Fallback>
            <p:pic>
              <p:nvPicPr>
                <p:cNvPr id="475" name="Freihand 474">
                  <a:extLst>
                    <a:ext uri="{FF2B5EF4-FFF2-40B4-BE49-F238E27FC236}">
                      <a16:creationId xmlns:a16="http://schemas.microsoft.com/office/drawing/2014/main" id="{AEEFBB23-772C-01F1-B858-8ABC08A0D2D4}"/>
                    </a:ext>
                  </a:extLst>
                </p:cNvPr>
                <p:cNvPicPr/>
                <p:nvPr/>
              </p:nvPicPr>
              <p:blipFill>
                <a:blip r:embed="rId637"/>
                <a:stretch>
                  <a:fillRect/>
                </a:stretch>
              </p:blipFill>
              <p:spPr>
                <a:xfrm>
                  <a:off x="7208967" y="6031604"/>
                  <a:ext cx="188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76" name="Freihand 475">
                  <a:extLst>
                    <a:ext uri="{FF2B5EF4-FFF2-40B4-BE49-F238E27FC236}">
                      <a16:creationId xmlns:a16="http://schemas.microsoft.com/office/drawing/2014/main" id="{54EF53A4-DC9D-8350-3154-A55036B7396E}"/>
                    </a:ext>
                  </a:extLst>
                </p14:cNvPr>
                <p14:cNvContentPartPr/>
                <p14:nvPr/>
              </p14:nvContentPartPr>
              <p14:xfrm>
                <a:off x="7420647" y="6029804"/>
                <a:ext cx="155160" cy="174960"/>
              </p14:xfrm>
            </p:contentPart>
          </mc:Choice>
          <mc:Fallback>
            <p:pic>
              <p:nvPicPr>
                <p:cNvPr id="476" name="Freihand 475">
                  <a:extLst>
                    <a:ext uri="{FF2B5EF4-FFF2-40B4-BE49-F238E27FC236}">
                      <a16:creationId xmlns:a16="http://schemas.microsoft.com/office/drawing/2014/main" id="{54EF53A4-DC9D-8350-3154-A55036B7396E}"/>
                    </a:ext>
                  </a:extLst>
                </p:cNvPr>
                <p:cNvPicPr/>
                <p:nvPr/>
              </p:nvPicPr>
              <p:blipFill>
                <a:blip r:embed="rId639"/>
                <a:stretch>
                  <a:fillRect/>
                </a:stretch>
              </p:blipFill>
              <p:spPr>
                <a:xfrm>
                  <a:off x="7416327" y="6025484"/>
                  <a:ext cx="163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77" name="Freihand 476">
                  <a:extLst>
                    <a:ext uri="{FF2B5EF4-FFF2-40B4-BE49-F238E27FC236}">
                      <a16:creationId xmlns:a16="http://schemas.microsoft.com/office/drawing/2014/main" id="{A092D683-4F67-9C8F-37B8-B07DF11F86C6}"/>
                    </a:ext>
                  </a:extLst>
                </p14:cNvPr>
                <p14:cNvContentPartPr/>
                <p14:nvPr/>
              </p14:nvContentPartPr>
              <p14:xfrm>
                <a:off x="7588767" y="5979404"/>
                <a:ext cx="155520" cy="171720"/>
              </p14:xfrm>
            </p:contentPart>
          </mc:Choice>
          <mc:Fallback>
            <p:pic>
              <p:nvPicPr>
                <p:cNvPr id="477" name="Freihand 476">
                  <a:extLst>
                    <a:ext uri="{FF2B5EF4-FFF2-40B4-BE49-F238E27FC236}">
                      <a16:creationId xmlns:a16="http://schemas.microsoft.com/office/drawing/2014/main" id="{A092D683-4F67-9C8F-37B8-B07DF11F86C6}"/>
                    </a:ext>
                  </a:extLst>
                </p:cNvPr>
                <p:cNvPicPr/>
                <p:nvPr/>
              </p:nvPicPr>
              <p:blipFill>
                <a:blip r:embed="rId641"/>
                <a:stretch>
                  <a:fillRect/>
                </a:stretch>
              </p:blipFill>
              <p:spPr>
                <a:xfrm>
                  <a:off x="7584447" y="5975084"/>
                  <a:ext cx="164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78" name="Freihand 477">
                  <a:extLst>
                    <a:ext uri="{FF2B5EF4-FFF2-40B4-BE49-F238E27FC236}">
                      <a16:creationId xmlns:a16="http://schemas.microsoft.com/office/drawing/2014/main" id="{9DD1A118-0B13-A4A5-5EBD-E721A0F70289}"/>
                    </a:ext>
                  </a:extLst>
                </p14:cNvPr>
                <p14:cNvContentPartPr/>
                <p14:nvPr/>
              </p14:nvContentPartPr>
              <p14:xfrm>
                <a:off x="7925727" y="5947364"/>
                <a:ext cx="210240" cy="146160"/>
              </p14:xfrm>
            </p:contentPart>
          </mc:Choice>
          <mc:Fallback>
            <p:pic>
              <p:nvPicPr>
                <p:cNvPr id="478" name="Freihand 477">
                  <a:extLst>
                    <a:ext uri="{FF2B5EF4-FFF2-40B4-BE49-F238E27FC236}">
                      <a16:creationId xmlns:a16="http://schemas.microsoft.com/office/drawing/2014/main" id="{9DD1A118-0B13-A4A5-5EBD-E721A0F70289}"/>
                    </a:ext>
                  </a:extLst>
                </p:cNvPr>
                <p:cNvPicPr/>
                <p:nvPr/>
              </p:nvPicPr>
              <p:blipFill>
                <a:blip r:embed="rId643"/>
                <a:stretch>
                  <a:fillRect/>
                </a:stretch>
              </p:blipFill>
              <p:spPr>
                <a:xfrm>
                  <a:off x="7921407" y="5943044"/>
                  <a:ext cx="218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79" name="Freihand 478">
                  <a:extLst>
                    <a:ext uri="{FF2B5EF4-FFF2-40B4-BE49-F238E27FC236}">
                      <a16:creationId xmlns:a16="http://schemas.microsoft.com/office/drawing/2014/main" id="{6F8C7FBD-F2A5-E77E-6330-8FFB7C37E94D}"/>
                    </a:ext>
                  </a:extLst>
                </p14:cNvPr>
                <p14:cNvContentPartPr/>
                <p14:nvPr/>
              </p14:nvContentPartPr>
              <p14:xfrm>
                <a:off x="6554847" y="6565844"/>
                <a:ext cx="124560" cy="142560"/>
              </p14:xfrm>
            </p:contentPart>
          </mc:Choice>
          <mc:Fallback>
            <p:pic>
              <p:nvPicPr>
                <p:cNvPr id="479" name="Freihand 478">
                  <a:extLst>
                    <a:ext uri="{FF2B5EF4-FFF2-40B4-BE49-F238E27FC236}">
                      <a16:creationId xmlns:a16="http://schemas.microsoft.com/office/drawing/2014/main" id="{6F8C7FBD-F2A5-E77E-6330-8FFB7C37E94D}"/>
                    </a:ext>
                  </a:extLst>
                </p:cNvPr>
                <p:cNvPicPr/>
                <p:nvPr/>
              </p:nvPicPr>
              <p:blipFill>
                <a:blip r:embed="rId645"/>
                <a:stretch>
                  <a:fillRect/>
                </a:stretch>
              </p:blipFill>
              <p:spPr>
                <a:xfrm>
                  <a:off x="6550527" y="6561524"/>
                  <a:ext cx="133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80" name="Freihand 479">
                  <a:extLst>
                    <a:ext uri="{FF2B5EF4-FFF2-40B4-BE49-F238E27FC236}">
                      <a16:creationId xmlns:a16="http://schemas.microsoft.com/office/drawing/2014/main" id="{10635329-6DAD-9DCB-8109-AE2A3C829CBE}"/>
                    </a:ext>
                  </a:extLst>
                </p14:cNvPr>
                <p14:cNvContentPartPr/>
                <p14:nvPr/>
              </p14:nvContentPartPr>
              <p14:xfrm>
                <a:off x="6700287" y="6447404"/>
                <a:ext cx="267120" cy="208440"/>
              </p14:xfrm>
            </p:contentPart>
          </mc:Choice>
          <mc:Fallback>
            <p:pic>
              <p:nvPicPr>
                <p:cNvPr id="480" name="Freihand 479">
                  <a:extLst>
                    <a:ext uri="{FF2B5EF4-FFF2-40B4-BE49-F238E27FC236}">
                      <a16:creationId xmlns:a16="http://schemas.microsoft.com/office/drawing/2014/main" id="{10635329-6DAD-9DCB-8109-AE2A3C829CBE}"/>
                    </a:ext>
                  </a:extLst>
                </p:cNvPr>
                <p:cNvPicPr/>
                <p:nvPr/>
              </p:nvPicPr>
              <p:blipFill>
                <a:blip r:embed="rId647"/>
                <a:stretch>
                  <a:fillRect/>
                </a:stretch>
              </p:blipFill>
              <p:spPr>
                <a:xfrm>
                  <a:off x="6695967" y="6443084"/>
                  <a:ext cx="275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81" name="Freihand 480">
                  <a:extLst>
                    <a:ext uri="{FF2B5EF4-FFF2-40B4-BE49-F238E27FC236}">
                      <a16:creationId xmlns:a16="http://schemas.microsoft.com/office/drawing/2014/main" id="{30DAB1C2-295B-7C65-85D8-14683D490F4D}"/>
                    </a:ext>
                  </a:extLst>
                </p14:cNvPr>
                <p14:cNvContentPartPr/>
                <p14:nvPr/>
              </p14:nvContentPartPr>
              <p14:xfrm>
                <a:off x="6919887" y="6425804"/>
                <a:ext cx="8640" cy="10800"/>
              </p14:xfrm>
            </p:contentPart>
          </mc:Choice>
          <mc:Fallback>
            <p:pic>
              <p:nvPicPr>
                <p:cNvPr id="481" name="Freihand 480">
                  <a:extLst>
                    <a:ext uri="{FF2B5EF4-FFF2-40B4-BE49-F238E27FC236}">
                      <a16:creationId xmlns:a16="http://schemas.microsoft.com/office/drawing/2014/main" id="{30DAB1C2-295B-7C65-85D8-14683D490F4D}"/>
                    </a:ext>
                  </a:extLst>
                </p:cNvPr>
                <p:cNvPicPr/>
                <p:nvPr/>
              </p:nvPicPr>
              <p:blipFill>
                <a:blip r:embed="rId649"/>
                <a:stretch>
                  <a:fillRect/>
                </a:stretch>
              </p:blipFill>
              <p:spPr>
                <a:xfrm>
                  <a:off x="6915567" y="6421484"/>
                  <a:ext cx="17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82" name="Freihand 481">
                  <a:extLst>
                    <a:ext uri="{FF2B5EF4-FFF2-40B4-BE49-F238E27FC236}">
                      <a16:creationId xmlns:a16="http://schemas.microsoft.com/office/drawing/2014/main" id="{6CD25412-A6B7-B0B3-E50D-4CE0966C331D}"/>
                    </a:ext>
                  </a:extLst>
                </p14:cNvPr>
                <p14:cNvContentPartPr/>
                <p14:nvPr/>
              </p14:nvContentPartPr>
              <p14:xfrm>
                <a:off x="7017807" y="6461084"/>
                <a:ext cx="338400" cy="284040"/>
              </p14:xfrm>
            </p:contentPart>
          </mc:Choice>
          <mc:Fallback>
            <p:pic>
              <p:nvPicPr>
                <p:cNvPr id="482" name="Freihand 481">
                  <a:extLst>
                    <a:ext uri="{FF2B5EF4-FFF2-40B4-BE49-F238E27FC236}">
                      <a16:creationId xmlns:a16="http://schemas.microsoft.com/office/drawing/2014/main" id="{6CD25412-A6B7-B0B3-E50D-4CE0966C331D}"/>
                    </a:ext>
                  </a:extLst>
                </p:cNvPr>
                <p:cNvPicPr/>
                <p:nvPr/>
              </p:nvPicPr>
              <p:blipFill>
                <a:blip r:embed="rId651"/>
                <a:stretch>
                  <a:fillRect/>
                </a:stretch>
              </p:blipFill>
              <p:spPr>
                <a:xfrm>
                  <a:off x="7013487" y="6456764"/>
                  <a:ext cx="3470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83" name="Freihand 482">
                  <a:extLst>
                    <a:ext uri="{FF2B5EF4-FFF2-40B4-BE49-F238E27FC236}">
                      <a16:creationId xmlns:a16="http://schemas.microsoft.com/office/drawing/2014/main" id="{DC034D3E-FFA5-02D2-6F34-AA49F64E59D2}"/>
                    </a:ext>
                  </a:extLst>
                </p14:cNvPr>
                <p14:cNvContentPartPr/>
                <p14:nvPr/>
              </p14:nvContentPartPr>
              <p14:xfrm>
                <a:off x="7383927" y="6291884"/>
                <a:ext cx="68400" cy="266760"/>
              </p14:xfrm>
            </p:contentPart>
          </mc:Choice>
          <mc:Fallback>
            <p:pic>
              <p:nvPicPr>
                <p:cNvPr id="483" name="Freihand 482">
                  <a:extLst>
                    <a:ext uri="{FF2B5EF4-FFF2-40B4-BE49-F238E27FC236}">
                      <a16:creationId xmlns:a16="http://schemas.microsoft.com/office/drawing/2014/main" id="{DC034D3E-FFA5-02D2-6F34-AA49F64E59D2}"/>
                    </a:ext>
                  </a:extLst>
                </p:cNvPr>
                <p:cNvPicPr/>
                <p:nvPr/>
              </p:nvPicPr>
              <p:blipFill>
                <a:blip r:embed="rId653"/>
                <a:stretch>
                  <a:fillRect/>
                </a:stretch>
              </p:blipFill>
              <p:spPr>
                <a:xfrm>
                  <a:off x="7379607" y="6287564"/>
                  <a:ext cx="77040" cy="275400"/>
                </a:xfrm>
                <a:prstGeom prst="rect">
                  <a:avLst/>
                </a:prstGeom>
              </p:spPr>
            </p:pic>
          </mc:Fallback>
        </mc:AlternateContent>
      </p:grpSp>
    </p:spTree>
    <p:extLst>
      <p:ext uri="{BB962C8B-B14F-4D97-AF65-F5344CB8AC3E}">
        <p14:creationId xmlns:p14="http://schemas.microsoft.com/office/powerpoint/2010/main" val="173291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7D7BA0DF-1F06-E933-3420-A7DF6B05A6D5}"/>
                  </a:ext>
                </a:extLst>
              </p14:cNvPr>
              <p14:cNvContentPartPr/>
              <p14:nvPr/>
            </p14:nvContentPartPr>
            <p14:xfrm>
              <a:off x="1292727" y="4977524"/>
              <a:ext cx="962280" cy="36360"/>
            </p14:xfrm>
          </p:contentPart>
        </mc:Choice>
        <mc:Fallback>
          <p:pic>
            <p:nvPicPr>
              <p:cNvPr id="3" name="Freihand 2">
                <a:extLst>
                  <a:ext uri="{FF2B5EF4-FFF2-40B4-BE49-F238E27FC236}">
                    <a16:creationId xmlns:a16="http://schemas.microsoft.com/office/drawing/2014/main" id="{7D7BA0DF-1F06-E933-3420-A7DF6B05A6D5}"/>
                  </a:ext>
                </a:extLst>
              </p:cNvPr>
              <p:cNvPicPr/>
              <p:nvPr/>
            </p:nvPicPr>
            <p:blipFill>
              <a:blip r:embed="rId17"/>
              <a:stretch>
                <a:fillRect/>
              </a:stretch>
            </p:blipFill>
            <p:spPr>
              <a:xfrm>
                <a:off x="1288407" y="4973204"/>
                <a:ext cx="970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B0780845-B76D-A881-F44C-802085140945}"/>
                  </a:ext>
                </a:extLst>
              </p14:cNvPr>
              <p14:cNvContentPartPr/>
              <p14:nvPr/>
            </p14:nvContentPartPr>
            <p14:xfrm>
              <a:off x="2936127" y="3697364"/>
              <a:ext cx="167760" cy="42840"/>
            </p14:xfrm>
          </p:contentPart>
        </mc:Choice>
        <mc:Fallback>
          <p:pic>
            <p:nvPicPr>
              <p:cNvPr id="4" name="Freihand 3">
                <a:extLst>
                  <a:ext uri="{FF2B5EF4-FFF2-40B4-BE49-F238E27FC236}">
                    <a16:creationId xmlns:a16="http://schemas.microsoft.com/office/drawing/2014/main" id="{B0780845-B76D-A881-F44C-802085140945}"/>
                  </a:ext>
                </a:extLst>
              </p:cNvPr>
              <p:cNvPicPr/>
              <p:nvPr/>
            </p:nvPicPr>
            <p:blipFill>
              <a:blip r:embed="rId19"/>
              <a:stretch>
                <a:fillRect/>
              </a:stretch>
            </p:blipFill>
            <p:spPr>
              <a:xfrm>
                <a:off x="2931807" y="3693044"/>
                <a:ext cx="176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9346A391-EADD-DBEA-490E-95E04D77ECFE}"/>
                  </a:ext>
                </a:extLst>
              </p14:cNvPr>
              <p14:cNvContentPartPr/>
              <p14:nvPr/>
            </p14:nvContentPartPr>
            <p14:xfrm>
              <a:off x="4136727" y="3705284"/>
              <a:ext cx="47160" cy="60840"/>
            </p14:xfrm>
          </p:contentPart>
        </mc:Choice>
        <mc:Fallback>
          <p:pic>
            <p:nvPicPr>
              <p:cNvPr id="6" name="Freihand 5">
                <a:extLst>
                  <a:ext uri="{FF2B5EF4-FFF2-40B4-BE49-F238E27FC236}">
                    <a16:creationId xmlns:a16="http://schemas.microsoft.com/office/drawing/2014/main" id="{9346A391-EADD-DBEA-490E-95E04D77ECFE}"/>
                  </a:ext>
                </a:extLst>
              </p:cNvPr>
              <p:cNvPicPr/>
              <p:nvPr/>
            </p:nvPicPr>
            <p:blipFill>
              <a:blip r:embed="rId21"/>
              <a:stretch>
                <a:fillRect/>
              </a:stretch>
            </p:blipFill>
            <p:spPr>
              <a:xfrm>
                <a:off x="4132407" y="3700964"/>
                <a:ext cx="55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CC56D0C6-6972-95E6-9EE1-03B3179DF706}"/>
                  </a:ext>
                </a:extLst>
              </p14:cNvPr>
              <p14:cNvContentPartPr/>
              <p14:nvPr/>
            </p14:nvContentPartPr>
            <p14:xfrm>
              <a:off x="4065807" y="4789964"/>
              <a:ext cx="1375200" cy="51840"/>
            </p14:xfrm>
          </p:contentPart>
        </mc:Choice>
        <mc:Fallback>
          <p:pic>
            <p:nvPicPr>
              <p:cNvPr id="7" name="Freihand 6">
                <a:extLst>
                  <a:ext uri="{FF2B5EF4-FFF2-40B4-BE49-F238E27FC236}">
                    <a16:creationId xmlns:a16="http://schemas.microsoft.com/office/drawing/2014/main" id="{CC56D0C6-6972-95E6-9EE1-03B3179DF706}"/>
                  </a:ext>
                </a:extLst>
              </p:cNvPr>
              <p:cNvPicPr/>
              <p:nvPr/>
            </p:nvPicPr>
            <p:blipFill>
              <a:blip r:embed="rId23"/>
              <a:stretch>
                <a:fillRect/>
              </a:stretch>
            </p:blipFill>
            <p:spPr>
              <a:xfrm>
                <a:off x="4061487" y="4785644"/>
                <a:ext cx="1383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Freihand 8">
                <a:extLst>
                  <a:ext uri="{FF2B5EF4-FFF2-40B4-BE49-F238E27FC236}">
                    <a16:creationId xmlns:a16="http://schemas.microsoft.com/office/drawing/2014/main" id="{150E9549-C576-10CB-5C7E-3B111B7AE5AC}"/>
                  </a:ext>
                </a:extLst>
              </p14:cNvPr>
              <p14:cNvContentPartPr/>
              <p14:nvPr/>
            </p14:nvContentPartPr>
            <p14:xfrm>
              <a:off x="4138167" y="2960444"/>
              <a:ext cx="68760" cy="57600"/>
            </p14:xfrm>
          </p:contentPart>
        </mc:Choice>
        <mc:Fallback>
          <p:pic>
            <p:nvPicPr>
              <p:cNvPr id="9" name="Freihand 8">
                <a:extLst>
                  <a:ext uri="{FF2B5EF4-FFF2-40B4-BE49-F238E27FC236}">
                    <a16:creationId xmlns:a16="http://schemas.microsoft.com/office/drawing/2014/main" id="{150E9549-C576-10CB-5C7E-3B111B7AE5AC}"/>
                  </a:ext>
                </a:extLst>
              </p:cNvPr>
              <p:cNvPicPr/>
              <p:nvPr/>
            </p:nvPicPr>
            <p:blipFill>
              <a:blip r:embed="rId25"/>
              <a:stretch>
                <a:fillRect/>
              </a:stretch>
            </p:blipFill>
            <p:spPr>
              <a:xfrm>
                <a:off x="4133847" y="2956124"/>
                <a:ext cx="77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8EA595C1-E65B-2425-ECD2-D7D2AE98845A}"/>
                  </a:ext>
                </a:extLst>
              </p14:cNvPr>
              <p14:cNvContentPartPr/>
              <p14:nvPr/>
            </p14:nvContentPartPr>
            <p14:xfrm>
              <a:off x="4180647" y="2921924"/>
              <a:ext cx="40320" cy="106920"/>
            </p14:xfrm>
          </p:contentPart>
        </mc:Choice>
        <mc:Fallback>
          <p:pic>
            <p:nvPicPr>
              <p:cNvPr id="11" name="Freihand 10">
                <a:extLst>
                  <a:ext uri="{FF2B5EF4-FFF2-40B4-BE49-F238E27FC236}">
                    <a16:creationId xmlns:a16="http://schemas.microsoft.com/office/drawing/2014/main" id="{8EA595C1-E65B-2425-ECD2-D7D2AE98845A}"/>
                  </a:ext>
                </a:extLst>
              </p:cNvPr>
              <p:cNvPicPr/>
              <p:nvPr/>
            </p:nvPicPr>
            <p:blipFill>
              <a:blip r:embed="rId27"/>
              <a:stretch>
                <a:fillRect/>
              </a:stretch>
            </p:blipFill>
            <p:spPr>
              <a:xfrm>
                <a:off x="4176327" y="2917604"/>
                <a:ext cx="48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2389E618-1B30-8219-7835-31A635700C35}"/>
                  </a:ext>
                </a:extLst>
              </p14:cNvPr>
              <p14:cNvContentPartPr/>
              <p14:nvPr/>
            </p14:nvContentPartPr>
            <p14:xfrm>
              <a:off x="4353087" y="1270964"/>
              <a:ext cx="178920" cy="295200"/>
            </p14:xfrm>
          </p:contentPart>
        </mc:Choice>
        <mc:Fallback>
          <p:pic>
            <p:nvPicPr>
              <p:cNvPr id="13" name="Freihand 12">
                <a:extLst>
                  <a:ext uri="{FF2B5EF4-FFF2-40B4-BE49-F238E27FC236}">
                    <a16:creationId xmlns:a16="http://schemas.microsoft.com/office/drawing/2014/main" id="{2389E618-1B30-8219-7835-31A635700C35}"/>
                  </a:ext>
                </a:extLst>
              </p:cNvPr>
              <p:cNvPicPr/>
              <p:nvPr/>
            </p:nvPicPr>
            <p:blipFill>
              <a:blip r:embed="rId29"/>
              <a:stretch>
                <a:fillRect/>
              </a:stretch>
            </p:blipFill>
            <p:spPr>
              <a:xfrm>
                <a:off x="4348767" y="1266644"/>
                <a:ext cx="1875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3C0C6F18-6F0B-C75D-039B-B644F8080D0D}"/>
                  </a:ext>
                </a:extLst>
              </p14:cNvPr>
              <p14:cNvContentPartPr/>
              <p14:nvPr/>
            </p14:nvContentPartPr>
            <p14:xfrm>
              <a:off x="5557647" y="2723564"/>
              <a:ext cx="274320" cy="36000"/>
            </p14:xfrm>
          </p:contentPart>
        </mc:Choice>
        <mc:Fallback>
          <p:pic>
            <p:nvPicPr>
              <p:cNvPr id="14" name="Freihand 13">
                <a:extLst>
                  <a:ext uri="{FF2B5EF4-FFF2-40B4-BE49-F238E27FC236}">
                    <a16:creationId xmlns:a16="http://schemas.microsoft.com/office/drawing/2014/main" id="{3C0C6F18-6F0B-C75D-039B-B644F8080D0D}"/>
                  </a:ext>
                </a:extLst>
              </p:cNvPr>
              <p:cNvPicPr/>
              <p:nvPr/>
            </p:nvPicPr>
            <p:blipFill>
              <a:blip r:embed="rId31"/>
              <a:stretch>
                <a:fillRect/>
              </a:stretch>
            </p:blipFill>
            <p:spPr>
              <a:xfrm>
                <a:off x="5553327" y="2719244"/>
                <a:ext cx="282960" cy="44640"/>
              </a:xfrm>
              <a:prstGeom prst="rect">
                <a:avLst/>
              </a:prstGeom>
            </p:spPr>
          </p:pic>
        </mc:Fallback>
      </mc:AlternateContent>
      <p:grpSp>
        <p:nvGrpSpPr>
          <p:cNvPr id="21" name="Gruppieren 20">
            <a:extLst>
              <a:ext uri="{FF2B5EF4-FFF2-40B4-BE49-F238E27FC236}">
                <a16:creationId xmlns:a16="http://schemas.microsoft.com/office/drawing/2014/main" id="{00D07DA2-52D1-1836-EBA8-E3CE6DC1006A}"/>
              </a:ext>
            </a:extLst>
          </p:cNvPr>
          <p:cNvGrpSpPr/>
          <p:nvPr/>
        </p:nvGrpSpPr>
        <p:grpSpPr>
          <a:xfrm>
            <a:off x="6298527" y="2715284"/>
            <a:ext cx="554040" cy="58320"/>
            <a:chOff x="6298527" y="2715284"/>
            <a:chExt cx="554040" cy="58320"/>
          </a:xfrm>
        </p:grpSpPr>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85A790A9-FBCC-17F3-6C1E-1AE5CC5121D2}"/>
                    </a:ext>
                  </a:extLst>
                </p14:cNvPr>
                <p14:cNvContentPartPr/>
                <p14:nvPr/>
              </p14:nvContentPartPr>
              <p14:xfrm>
                <a:off x="6298527" y="2732564"/>
                <a:ext cx="157680" cy="41040"/>
              </p14:xfrm>
            </p:contentPart>
          </mc:Choice>
          <mc:Fallback>
            <p:pic>
              <p:nvPicPr>
                <p:cNvPr id="19" name="Freihand 18">
                  <a:extLst>
                    <a:ext uri="{FF2B5EF4-FFF2-40B4-BE49-F238E27FC236}">
                      <a16:creationId xmlns:a16="http://schemas.microsoft.com/office/drawing/2014/main" id="{85A790A9-FBCC-17F3-6C1E-1AE5CC5121D2}"/>
                    </a:ext>
                  </a:extLst>
                </p:cNvPr>
                <p:cNvPicPr/>
                <p:nvPr/>
              </p:nvPicPr>
              <p:blipFill>
                <a:blip r:embed="rId33"/>
                <a:stretch>
                  <a:fillRect/>
                </a:stretch>
              </p:blipFill>
              <p:spPr>
                <a:xfrm>
                  <a:off x="6294207" y="2728244"/>
                  <a:ext cx="166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CF379EB1-90ED-20AF-0ABD-5FA1C04E6B24}"/>
                    </a:ext>
                  </a:extLst>
                </p14:cNvPr>
                <p14:cNvContentPartPr/>
                <p14:nvPr/>
              </p14:nvContentPartPr>
              <p14:xfrm>
                <a:off x="6677967" y="2715284"/>
                <a:ext cx="174600" cy="29880"/>
              </p14:xfrm>
            </p:contentPart>
          </mc:Choice>
          <mc:Fallback>
            <p:pic>
              <p:nvPicPr>
                <p:cNvPr id="20" name="Freihand 19">
                  <a:extLst>
                    <a:ext uri="{FF2B5EF4-FFF2-40B4-BE49-F238E27FC236}">
                      <a16:creationId xmlns:a16="http://schemas.microsoft.com/office/drawing/2014/main" id="{CF379EB1-90ED-20AF-0ABD-5FA1C04E6B24}"/>
                    </a:ext>
                  </a:extLst>
                </p:cNvPr>
                <p:cNvPicPr/>
                <p:nvPr/>
              </p:nvPicPr>
              <p:blipFill>
                <a:blip r:embed="rId35"/>
                <a:stretch>
                  <a:fillRect/>
                </a:stretch>
              </p:blipFill>
              <p:spPr>
                <a:xfrm>
                  <a:off x="6673647" y="2710964"/>
                  <a:ext cx="18324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2D39E7C2-DD63-AB76-3CB3-C81CAA13B268}"/>
                  </a:ext>
                </a:extLst>
              </p14:cNvPr>
              <p14:cNvContentPartPr/>
              <p14:nvPr/>
            </p14:nvContentPartPr>
            <p14:xfrm>
              <a:off x="3000927" y="2233604"/>
              <a:ext cx="49680" cy="75600"/>
            </p14:xfrm>
          </p:contentPart>
        </mc:Choice>
        <mc:Fallback>
          <p:pic>
            <p:nvPicPr>
              <p:cNvPr id="22" name="Freihand 21">
                <a:extLst>
                  <a:ext uri="{FF2B5EF4-FFF2-40B4-BE49-F238E27FC236}">
                    <a16:creationId xmlns:a16="http://schemas.microsoft.com/office/drawing/2014/main" id="{2D39E7C2-DD63-AB76-3CB3-C81CAA13B268}"/>
                  </a:ext>
                </a:extLst>
              </p:cNvPr>
              <p:cNvPicPr/>
              <p:nvPr/>
            </p:nvPicPr>
            <p:blipFill>
              <a:blip r:embed="rId37"/>
              <a:stretch>
                <a:fillRect/>
              </a:stretch>
            </p:blipFill>
            <p:spPr>
              <a:xfrm>
                <a:off x="2996607" y="2229284"/>
                <a:ext cx="58320" cy="84240"/>
              </a:xfrm>
              <a:prstGeom prst="rect">
                <a:avLst/>
              </a:prstGeom>
            </p:spPr>
          </p:pic>
        </mc:Fallback>
      </mc:AlternateContent>
      <p:grpSp>
        <p:nvGrpSpPr>
          <p:cNvPr id="30" name="Gruppieren 29">
            <a:extLst>
              <a:ext uri="{FF2B5EF4-FFF2-40B4-BE49-F238E27FC236}">
                <a16:creationId xmlns:a16="http://schemas.microsoft.com/office/drawing/2014/main" id="{D38A601E-6D5A-60CD-12E8-A91E0808824F}"/>
              </a:ext>
            </a:extLst>
          </p:cNvPr>
          <p:cNvGrpSpPr/>
          <p:nvPr/>
        </p:nvGrpSpPr>
        <p:grpSpPr>
          <a:xfrm>
            <a:off x="105447" y="3412604"/>
            <a:ext cx="817200" cy="358920"/>
            <a:chOff x="105447" y="3412604"/>
            <a:chExt cx="817200" cy="358920"/>
          </a:xfrm>
        </p:grpSpPr>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821D96A2-F99F-EAD3-1341-196C45F81D79}"/>
                    </a:ext>
                  </a:extLst>
                </p14:cNvPr>
                <p14:cNvContentPartPr/>
                <p14:nvPr/>
              </p14:nvContentPartPr>
              <p14:xfrm>
                <a:off x="164127" y="3597644"/>
                <a:ext cx="33480" cy="173880"/>
              </p14:xfrm>
            </p:contentPart>
          </mc:Choice>
          <mc:Fallback>
            <p:pic>
              <p:nvPicPr>
                <p:cNvPr id="23" name="Freihand 22">
                  <a:extLst>
                    <a:ext uri="{FF2B5EF4-FFF2-40B4-BE49-F238E27FC236}">
                      <a16:creationId xmlns:a16="http://schemas.microsoft.com/office/drawing/2014/main" id="{821D96A2-F99F-EAD3-1341-196C45F81D79}"/>
                    </a:ext>
                  </a:extLst>
                </p:cNvPr>
                <p:cNvPicPr/>
                <p:nvPr/>
              </p:nvPicPr>
              <p:blipFill>
                <a:blip r:embed="rId39"/>
                <a:stretch>
                  <a:fillRect/>
                </a:stretch>
              </p:blipFill>
              <p:spPr>
                <a:xfrm>
                  <a:off x="159807" y="3593324"/>
                  <a:ext cx="42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999F7325-E086-6D19-F30F-C37FDB6DBA17}"/>
                    </a:ext>
                  </a:extLst>
                </p14:cNvPr>
                <p14:cNvContentPartPr/>
                <p14:nvPr/>
              </p14:nvContentPartPr>
              <p14:xfrm>
                <a:off x="105447" y="3539684"/>
                <a:ext cx="205200" cy="168480"/>
              </p14:xfrm>
            </p:contentPart>
          </mc:Choice>
          <mc:Fallback>
            <p:pic>
              <p:nvPicPr>
                <p:cNvPr id="24" name="Freihand 23">
                  <a:extLst>
                    <a:ext uri="{FF2B5EF4-FFF2-40B4-BE49-F238E27FC236}">
                      <a16:creationId xmlns:a16="http://schemas.microsoft.com/office/drawing/2014/main" id="{999F7325-E086-6D19-F30F-C37FDB6DBA17}"/>
                    </a:ext>
                  </a:extLst>
                </p:cNvPr>
                <p:cNvPicPr/>
                <p:nvPr/>
              </p:nvPicPr>
              <p:blipFill>
                <a:blip r:embed="rId41"/>
                <a:stretch>
                  <a:fillRect/>
                </a:stretch>
              </p:blipFill>
              <p:spPr>
                <a:xfrm>
                  <a:off x="101127" y="3535364"/>
                  <a:ext cx="213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AA8F56AD-D47C-8453-D845-A6EF4467AA54}"/>
                    </a:ext>
                  </a:extLst>
                </p14:cNvPr>
                <p14:cNvContentPartPr/>
                <p14:nvPr/>
              </p14:nvContentPartPr>
              <p14:xfrm>
                <a:off x="287967" y="3609884"/>
                <a:ext cx="69480" cy="83520"/>
              </p14:xfrm>
            </p:contentPart>
          </mc:Choice>
          <mc:Fallback>
            <p:pic>
              <p:nvPicPr>
                <p:cNvPr id="25" name="Freihand 24">
                  <a:extLst>
                    <a:ext uri="{FF2B5EF4-FFF2-40B4-BE49-F238E27FC236}">
                      <a16:creationId xmlns:a16="http://schemas.microsoft.com/office/drawing/2014/main" id="{AA8F56AD-D47C-8453-D845-A6EF4467AA54}"/>
                    </a:ext>
                  </a:extLst>
                </p:cNvPr>
                <p:cNvPicPr/>
                <p:nvPr/>
              </p:nvPicPr>
              <p:blipFill>
                <a:blip r:embed="rId43"/>
                <a:stretch>
                  <a:fillRect/>
                </a:stretch>
              </p:blipFill>
              <p:spPr>
                <a:xfrm>
                  <a:off x="283647" y="3605564"/>
                  <a:ext cx="78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5B96AA7-B746-2F45-E921-754214BE9638}"/>
                    </a:ext>
                  </a:extLst>
                </p14:cNvPr>
                <p14:cNvContentPartPr/>
                <p14:nvPr/>
              </p14:nvContentPartPr>
              <p14:xfrm>
                <a:off x="379767" y="3463364"/>
                <a:ext cx="138240" cy="206640"/>
              </p14:xfrm>
            </p:contentPart>
          </mc:Choice>
          <mc:Fallback>
            <p:pic>
              <p:nvPicPr>
                <p:cNvPr id="26" name="Freihand 25">
                  <a:extLst>
                    <a:ext uri="{FF2B5EF4-FFF2-40B4-BE49-F238E27FC236}">
                      <a16:creationId xmlns:a16="http://schemas.microsoft.com/office/drawing/2014/main" id="{55B96AA7-B746-2F45-E921-754214BE9638}"/>
                    </a:ext>
                  </a:extLst>
                </p:cNvPr>
                <p:cNvPicPr/>
                <p:nvPr/>
              </p:nvPicPr>
              <p:blipFill>
                <a:blip r:embed="rId45"/>
                <a:stretch>
                  <a:fillRect/>
                </a:stretch>
              </p:blipFill>
              <p:spPr>
                <a:xfrm>
                  <a:off x="375447" y="3459044"/>
                  <a:ext cx="146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0901E45A-B858-915E-35F8-E00E19AF680D}"/>
                    </a:ext>
                  </a:extLst>
                </p14:cNvPr>
                <p14:cNvContentPartPr/>
                <p14:nvPr/>
              </p14:nvContentPartPr>
              <p14:xfrm>
                <a:off x="489927" y="3430964"/>
                <a:ext cx="101520" cy="206640"/>
              </p14:xfrm>
            </p:contentPart>
          </mc:Choice>
          <mc:Fallback>
            <p:pic>
              <p:nvPicPr>
                <p:cNvPr id="27" name="Freihand 26">
                  <a:extLst>
                    <a:ext uri="{FF2B5EF4-FFF2-40B4-BE49-F238E27FC236}">
                      <a16:creationId xmlns:a16="http://schemas.microsoft.com/office/drawing/2014/main" id="{0901E45A-B858-915E-35F8-E00E19AF680D}"/>
                    </a:ext>
                  </a:extLst>
                </p:cNvPr>
                <p:cNvPicPr/>
                <p:nvPr/>
              </p:nvPicPr>
              <p:blipFill>
                <a:blip r:embed="rId47"/>
                <a:stretch>
                  <a:fillRect/>
                </a:stretch>
              </p:blipFill>
              <p:spPr>
                <a:xfrm>
                  <a:off x="485607" y="3426644"/>
                  <a:ext cx="1101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77389BA6-EC1C-07DC-E2A6-93A5B9B108C7}"/>
                    </a:ext>
                  </a:extLst>
                </p14:cNvPr>
                <p14:cNvContentPartPr/>
                <p14:nvPr/>
              </p14:nvContentPartPr>
              <p14:xfrm>
                <a:off x="608367" y="3509444"/>
                <a:ext cx="92160" cy="116640"/>
              </p14:xfrm>
            </p:contentPart>
          </mc:Choice>
          <mc:Fallback>
            <p:pic>
              <p:nvPicPr>
                <p:cNvPr id="28" name="Freihand 27">
                  <a:extLst>
                    <a:ext uri="{FF2B5EF4-FFF2-40B4-BE49-F238E27FC236}">
                      <a16:creationId xmlns:a16="http://schemas.microsoft.com/office/drawing/2014/main" id="{77389BA6-EC1C-07DC-E2A6-93A5B9B108C7}"/>
                    </a:ext>
                  </a:extLst>
                </p:cNvPr>
                <p:cNvPicPr/>
                <p:nvPr/>
              </p:nvPicPr>
              <p:blipFill>
                <a:blip r:embed="rId49"/>
                <a:stretch>
                  <a:fillRect/>
                </a:stretch>
              </p:blipFill>
              <p:spPr>
                <a:xfrm>
                  <a:off x="604047" y="3505124"/>
                  <a:ext cx="100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72BFD309-74F3-11E4-2DAE-6CD98EA9839A}"/>
                    </a:ext>
                  </a:extLst>
                </p14:cNvPr>
                <p14:cNvContentPartPr/>
                <p14:nvPr/>
              </p14:nvContentPartPr>
              <p14:xfrm>
                <a:off x="690087" y="3412604"/>
                <a:ext cx="232560" cy="139320"/>
              </p14:xfrm>
            </p:contentPart>
          </mc:Choice>
          <mc:Fallback>
            <p:pic>
              <p:nvPicPr>
                <p:cNvPr id="29" name="Freihand 28">
                  <a:extLst>
                    <a:ext uri="{FF2B5EF4-FFF2-40B4-BE49-F238E27FC236}">
                      <a16:creationId xmlns:a16="http://schemas.microsoft.com/office/drawing/2014/main" id="{72BFD309-74F3-11E4-2DAE-6CD98EA9839A}"/>
                    </a:ext>
                  </a:extLst>
                </p:cNvPr>
                <p:cNvPicPr/>
                <p:nvPr/>
              </p:nvPicPr>
              <p:blipFill>
                <a:blip r:embed="rId51"/>
                <a:stretch>
                  <a:fillRect/>
                </a:stretch>
              </p:blipFill>
              <p:spPr>
                <a:xfrm>
                  <a:off x="685767" y="3408284"/>
                  <a:ext cx="24120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9E200DF5-A786-ACAA-0A8A-FD08704C7C07}"/>
                  </a:ext>
                </a:extLst>
              </p14:cNvPr>
              <p14:cNvContentPartPr/>
              <p14:nvPr/>
            </p14:nvContentPartPr>
            <p14:xfrm>
              <a:off x="2771967" y="1517204"/>
              <a:ext cx="227520" cy="60120"/>
            </p14:xfrm>
          </p:contentPart>
        </mc:Choice>
        <mc:Fallback>
          <p:pic>
            <p:nvPicPr>
              <p:cNvPr id="31" name="Freihand 30">
                <a:extLst>
                  <a:ext uri="{FF2B5EF4-FFF2-40B4-BE49-F238E27FC236}">
                    <a16:creationId xmlns:a16="http://schemas.microsoft.com/office/drawing/2014/main" id="{9E200DF5-A786-ACAA-0A8A-FD08704C7C07}"/>
                  </a:ext>
                </a:extLst>
              </p:cNvPr>
              <p:cNvPicPr/>
              <p:nvPr/>
            </p:nvPicPr>
            <p:blipFill>
              <a:blip r:embed="rId53"/>
              <a:stretch>
                <a:fillRect/>
              </a:stretch>
            </p:blipFill>
            <p:spPr>
              <a:xfrm>
                <a:off x="2767647" y="1512884"/>
                <a:ext cx="236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54" name="Freihand 153">
                <a:extLst>
                  <a:ext uri="{FF2B5EF4-FFF2-40B4-BE49-F238E27FC236}">
                    <a16:creationId xmlns:a16="http://schemas.microsoft.com/office/drawing/2014/main" id="{ACB11BBD-5FEB-6118-9F0F-639D0496F74A}"/>
                  </a:ext>
                </a:extLst>
              </p14:cNvPr>
              <p14:cNvContentPartPr/>
              <p14:nvPr/>
            </p14:nvContentPartPr>
            <p14:xfrm>
              <a:off x="2912007" y="2209484"/>
              <a:ext cx="124200" cy="73800"/>
            </p14:xfrm>
          </p:contentPart>
        </mc:Choice>
        <mc:Fallback>
          <p:pic>
            <p:nvPicPr>
              <p:cNvPr id="154" name="Freihand 153">
                <a:extLst>
                  <a:ext uri="{FF2B5EF4-FFF2-40B4-BE49-F238E27FC236}">
                    <a16:creationId xmlns:a16="http://schemas.microsoft.com/office/drawing/2014/main" id="{ACB11BBD-5FEB-6118-9F0F-639D0496F74A}"/>
                  </a:ext>
                </a:extLst>
              </p:cNvPr>
              <p:cNvPicPr/>
              <p:nvPr/>
            </p:nvPicPr>
            <p:blipFill>
              <a:blip r:embed="rId55"/>
              <a:stretch>
                <a:fillRect/>
              </a:stretch>
            </p:blipFill>
            <p:spPr>
              <a:xfrm>
                <a:off x="2907687" y="2205164"/>
                <a:ext cx="132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55" name="Freihand 154">
                <a:extLst>
                  <a:ext uri="{FF2B5EF4-FFF2-40B4-BE49-F238E27FC236}">
                    <a16:creationId xmlns:a16="http://schemas.microsoft.com/office/drawing/2014/main" id="{2BF2EA0D-0444-6EAB-C293-FE6A49EE9DB3}"/>
                  </a:ext>
                </a:extLst>
              </p14:cNvPr>
              <p14:cNvContentPartPr/>
              <p14:nvPr/>
            </p14:nvContentPartPr>
            <p14:xfrm>
              <a:off x="2125767" y="2926604"/>
              <a:ext cx="32400" cy="157320"/>
            </p14:xfrm>
          </p:contentPart>
        </mc:Choice>
        <mc:Fallback>
          <p:pic>
            <p:nvPicPr>
              <p:cNvPr id="155" name="Freihand 154">
                <a:extLst>
                  <a:ext uri="{FF2B5EF4-FFF2-40B4-BE49-F238E27FC236}">
                    <a16:creationId xmlns:a16="http://schemas.microsoft.com/office/drawing/2014/main" id="{2BF2EA0D-0444-6EAB-C293-FE6A49EE9DB3}"/>
                  </a:ext>
                </a:extLst>
              </p:cNvPr>
              <p:cNvPicPr/>
              <p:nvPr/>
            </p:nvPicPr>
            <p:blipFill>
              <a:blip r:embed="rId57"/>
              <a:stretch>
                <a:fillRect/>
              </a:stretch>
            </p:blipFill>
            <p:spPr>
              <a:xfrm>
                <a:off x="2121447" y="2922284"/>
                <a:ext cx="41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6" name="Freihand 155">
                <a:extLst>
                  <a:ext uri="{FF2B5EF4-FFF2-40B4-BE49-F238E27FC236}">
                    <a16:creationId xmlns:a16="http://schemas.microsoft.com/office/drawing/2014/main" id="{A8A7F69C-F5F0-A581-7A4F-29EFF721EC74}"/>
                  </a:ext>
                </a:extLst>
              </p14:cNvPr>
              <p14:cNvContentPartPr/>
              <p14:nvPr/>
            </p14:nvContentPartPr>
            <p14:xfrm>
              <a:off x="2113167" y="2214884"/>
              <a:ext cx="38520" cy="46440"/>
            </p14:xfrm>
          </p:contentPart>
        </mc:Choice>
        <mc:Fallback>
          <p:pic>
            <p:nvPicPr>
              <p:cNvPr id="156" name="Freihand 155">
                <a:extLst>
                  <a:ext uri="{FF2B5EF4-FFF2-40B4-BE49-F238E27FC236}">
                    <a16:creationId xmlns:a16="http://schemas.microsoft.com/office/drawing/2014/main" id="{A8A7F69C-F5F0-A581-7A4F-29EFF721EC74}"/>
                  </a:ext>
                </a:extLst>
              </p:cNvPr>
              <p:cNvPicPr/>
              <p:nvPr/>
            </p:nvPicPr>
            <p:blipFill>
              <a:blip r:embed="rId59"/>
              <a:stretch>
                <a:fillRect/>
              </a:stretch>
            </p:blipFill>
            <p:spPr>
              <a:xfrm>
                <a:off x="2108847" y="2210564"/>
                <a:ext cx="47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7" name="Freihand 156">
                <a:extLst>
                  <a:ext uri="{FF2B5EF4-FFF2-40B4-BE49-F238E27FC236}">
                    <a16:creationId xmlns:a16="http://schemas.microsoft.com/office/drawing/2014/main" id="{1FF78095-7B13-35C3-C30C-A6B61710E18F}"/>
                  </a:ext>
                </a:extLst>
              </p14:cNvPr>
              <p14:cNvContentPartPr/>
              <p14:nvPr/>
            </p14:nvContentPartPr>
            <p14:xfrm>
              <a:off x="1704567" y="1949204"/>
              <a:ext cx="448200" cy="342000"/>
            </p14:xfrm>
          </p:contentPart>
        </mc:Choice>
        <mc:Fallback>
          <p:pic>
            <p:nvPicPr>
              <p:cNvPr id="157" name="Freihand 156">
                <a:extLst>
                  <a:ext uri="{FF2B5EF4-FFF2-40B4-BE49-F238E27FC236}">
                    <a16:creationId xmlns:a16="http://schemas.microsoft.com/office/drawing/2014/main" id="{1FF78095-7B13-35C3-C30C-A6B61710E18F}"/>
                  </a:ext>
                </a:extLst>
              </p:cNvPr>
              <p:cNvPicPr/>
              <p:nvPr/>
            </p:nvPicPr>
            <p:blipFill>
              <a:blip r:embed="rId61"/>
              <a:stretch>
                <a:fillRect/>
              </a:stretch>
            </p:blipFill>
            <p:spPr>
              <a:xfrm>
                <a:off x="1700247" y="1944884"/>
                <a:ext cx="4568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DEC4FA5C-D1B3-14A5-216D-02C564B55A35}"/>
                  </a:ext>
                </a:extLst>
              </p14:cNvPr>
              <p14:cNvContentPartPr/>
              <p14:nvPr/>
            </p14:nvContentPartPr>
            <p14:xfrm>
              <a:off x="8676327" y="1424324"/>
              <a:ext cx="9000" cy="7560"/>
            </p14:xfrm>
          </p:contentPart>
        </mc:Choice>
        <mc:Fallback>
          <p:pic>
            <p:nvPicPr>
              <p:cNvPr id="39" name="Freihand 38">
                <a:extLst>
                  <a:ext uri="{FF2B5EF4-FFF2-40B4-BE49-F238E27FC236}">
                    <a16:creationId xmlns:a16="http://schemas.microsoft.com/office/drawing/2014/main" id="{DEC4FA5C-D1B3-14A5-216D-02C564B55A35}"/>
                  </a:ext>
                </a:extLst>
              </p:cNvPr>
              <p:cNvPicPr/>
              <p:nvPr/>
            </p:nvPicPr>
            <p:blipFill>
              <a:blip r:embed="rId63"/>
              <a:stretch>
                <a:fillRect/>
              </a:stretch>
            </p:blipFill>
            <p:spPr>
              <a:xfrm>
                <a:off x="8672007" y="1420004"/>
                <a:ext cx="17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62" name="Freihand 161">
                <a:extLst>
                  <a:ext uri="{FF2B5EF4-FFF2-40B4-BE49-F238E27FC236}">
                    <a16:creationId xmlns:a16="http://schemas.microsoft.com/office/drawing/2014/main" id="{6CEB245C-997F-331B-65B5-E6D1DFBB4B8B}"/>
                  </a:ext>
                </a:extLst>
              </p14:cNvPr>
              <p14:cNvContentPartPr/>
              <p14:nvPr/>
            </p14:nvContentPartPr>
            <p14:xfrm>
              <a:off x="4090647" y="4767284"/>
              <a:ext cx="1481760" cy="96480"/>
            </p14:xfrm>
          </p:contentPart>
        </mc:Choice>
        <mc:Fallback>
          <p:pic>
            <p:nvPicPr>
              <p:cNvPr id="162" name="Freihand 161">
                <a:extLst>
                  <a:ext uri="{FF2B5EF4-FFF2-40B4-BE49-F238E27FC236}">
                    <a16:creationId xmlns:a16="http://schemas.microsoft.com/office/drawing/2014/main" id="{6CEB245C-997F-331B-65B5-E6D1DFBB4B8B}"/>
                  </a:ext>
                </a:extLst>
              </p:cNvPr>
              <p:cNvPicPr/>
              <p:nvPr/>
            </p:nvPicPr>
            <p:blipFill>
              <a:blip r:embed="rId65"/>
              <a:stretch>
                <a:fillRect/>
              </a:stretch>
            </p:blipFill>
            <p:spPr>
              <a:xfrm>
                <a:off x="4086327" y="4762964"/>
                <a:ext cx="1490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6" name="Freihand 95">
                <a:extLst>
                  <a:ext uri="{FF2B5EF4-FFF2-40B4-BE49-F238E27FC236}">
                    <a16:creationId xmlns:a16="http://schemas.microsoft.com/office/drawing/2014/main" id="{8AC29A2F-9E17-D00D-163C-932D389AE9E2}"/>
                  </a:ext>
                </a:extLst>
              </p14:cNvPr>
              <p14:cNvContentPartPr/>
              <p14:nvPr/>
            </p14:nvContentPartPr>
            <p14:xfrm>
              <a:off x="11704287" y="1283204"/>
              <a:ext cx="26640" cy="16200"/>
            </p14:xfrm>
          </p:contentPart>
        </mc:Choice>
        <mc:Fallback>
          <p:pic>
            <p:nvPicPr>
              <p:cNvPr id="96" name="Freihand 95">
                <a:extLst>
                  <a:ext uri="{FF2B5EF4-FFF2-40B4-BE49-F238E27FC236}">
                    <a16:creationId xmlns:a16="http://schemas.microsoft.com/office/drawing/2014/main" id="{8AC29A2F-9E17-D00D-163C-932D389AE9E2}"/>
                  </a:ext>
                </a:extLst>
              </p:cNvPr>
              <p:cNvPicPr/>
              <p:nvPr/>
            </p:nvPicPr>
            <p:blipFill>
              <a:blip r:embed="rId67"/>
              <a:stretch>
                <a:fillRect/>
              </a:stretch>
            </p:blipFill>
            <p:spPr>
              <a:xfrm>
                <a:off x="11699967" y="1278884"/>
                <a:ext cx="35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7" name="Freihand 96">
                <a:extLst>
                  <a:ext uri="{FF2B5EF4-FFF2-40B4-BE49-F238E27FC236}">
                    <a16:creationId xmlns:a16="http://schemas.microsoft.com/office/drawing/2014/main" id="{32C55239-5AA6-81D8-4D15-3DF38E33A65C}"/>
                  </a:ext>
                </a:extLst>
              </p14:cNvPr>
              <p14:cNvContentPartPr/>
              <p14:nvPr/>
            </p14:nvContentPartPr>
            <p14:xfrm>
              <a:off x="6573567" y="2227844"/>
              <a:ext cx="356040" cy="662760"/>
            </p14:xfrm>
          </p:contentPart>
        </mc:Choice>
        <mc:Fallback>
          <p:pic>
            <p:nvPicPr>
              <p:cNvPr id="97" name="Freihand 96">
                <a:extLst>
                  <a:ext uri="{FF2B5EF4-FFF2-40B4-BE49-F238E27FC236}">
                    <a16:creationId xmlns:a16="http://schemas.microsoft.com/office/drawing/2014/main" id="{32C55239-5AA6-81D8-4D15-3DF38E33A65C}"/>
                  </a:ext>
                </a:extLst>
              </p:cNvPr>
              <p:cNvPicPr/>
              <p:nvPr/>
            </p:nvPicPr>
            <p:blipFill>
              <a:blip r:embed="rId69"/>
              <a:stretch>
                <a:fillRect/>
              </a:stretch>
            </p:blipFill>
            <p:spPr>
              <a:xfrm>
                <a:off x="6569247" y="2223524"/>
                <a:ext cx="36468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46" name="Freihand 145">
                <a:extLst>
                  <a:ext uri="{FF2B5EF4-FFF2-40B4-BE49-F238E27FC236}">
                    <a16:creationId xmlns:a16="http://schemas.microsoft.com/office/drawing/2014/main" id="{F1EDF2DF-445A-21F7-ABCA-A29A19474B8C}"/>
                  </a:ext>
                </a:extLst>
              </p14:cNvPr>
              <p14:cNvContentPartPr/>
              <p14:nvPr/>
            </p14:nvContentPartPr>
            <p14:xfrm>
              <a:off x="8897367" y="1225964"/>
              <a:ext cx="52200" cy="871560"/>
            </p14:xfrm>
          </p:contentPart>
        </mc:Choice>
        <mc:Fallback>
          <p:pic>
            <p:nvPicPr>
              <p:cNvPr id="146" name="Freihand 145">
                <a:extLst>
                  <a:ext uri="{FF2B5EF4-FFF2-40B4-BE49-F238E27FC236}">
                    <a16:creationId xmlns:a16="http://schemas.microsoft.com/office/drawing/2014/main" id="{F1EDF2DF-445A-21F7-ABCA-A29A19474B8C}"/>
                  </a:ext>
                </a:extLst>
              </p:cNvPr>
              <p:cNvPicPr/>
              <p:nvPr/>
            </p:nvPicPr>
            <p:blipFill>
              <a:blip r:embed="rId71"/>
              <a:stretch>
                <a:fillRect/>
              </a:stretch>
            </p:blipFill>
            <p:spPr>
              <a:xfrm>
                <a:off x="8893047" y="1221644"/>
                <a:ext cx="6084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92" name="Freihand 191">
                <a:extLst>
                  <a:ext uri="{FF2B5EF4-FFF2-40B4-BE49-F238E27FC236}">
                    <a16:creationId xmlns:a16="http://schemas.microsoft.com/office/drawing/2014/main" id="{CF68EAEA-7D40-7477-B38F-020722EC819A}"/>
                  </a:ext>
                </a:extLst>
              </p14:cNvPr>
              <p14:cNvContentPartPr/>
              <p14:nvPr/>
            </p14:nvContentPartPr>
            <p14:xfrm>
              <a:off x="9482727" y="2920844"/>
              <a:ext cx="163440" cy="17640"/>
            </p14:xfrm>
          </p:contentPart>
        </mc:Choice>
        <mc:Fallback>
          <p:pic>
            <p:nvPicPr>
              <p:cNvPr id="192" name="Freihand 191">
                <a:extLst>
                  <a:ext uri="{FF2B5EF4-FFF2-40B4-BE49-F238E27FC236}">
                    <a16:creationId xmlns:a16="http://schemas.microsoft.com/office/drawing/2014/main" id="{CF68EAEA-7D40-7477-B38F-020722EC819A}"/>
                  </a:ext>
                </a:extLst>
              </p:cNvPr>
              <p:cNvPicPr/>
              <p:nvPr/>
            </p:nvPicPr>
            <p:blipFill>
              <a:blip r:embed="rId73"/>
              <a:stretch>
                <a:fillRect/>
              </a:stretch>
            </p:blipFill>
            <p:spPr>
              <a:xfrm>
                <a:off x="9478407" y="2916524"/>
                <a:ext cx="172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13" name="Freihand 212">
                <a:extLst>
                  <a:ext uri="{FF2B5EF4-FFF2-40B4-BE49-F238E27FC236}">
                    <a16:creationId xmlns:a16="http://schemas.microsoft.com/office/drawing/2014/main" id="{FD3F9CFD-A8DB-2C13-B797-C40E3F475D99}"/>
                  </a:ext>
                </a:extLst>
              </p14:cNvPr>
              <p14:cNvContentPartPr/>
              <p14:nvPr/>
            </p14:nvContentPartPr>
            <p14:xfrm>
              <a:off x="10592967" y="2942444"/>
              <a:ext cx="38520" cy="30960"/>
            </p14:xfrm>
          </p:contentPart>
        </mc:Choice>
        <mc:Fallback>
          <p:pic>
            <p:nvPicPr>
              <p:cNvPr id="213" name="Freihand 212">
                <a:extLst>
                  <a:ext uri="{FF2B5EF4-FFF2-40B4-BE49-F238E27FC236}">
                    <a16:creationId xmlns:a16="http://schemas.microsoft.com/office/drawing/2014/main" id="{FD3F9CFD-A8DB-2C13-B797-C40E3F475D99}"/>
                  </a:ext>
                </a:extLst>
              </p:cNvPr>
              <p:cNvPicPr/>
              <p:nvPr/>
            </p:nvPicPr>
            <p:blipFill>
              <a:blip r:embed="rId75"/>
              <a:stretch>
                <a:fillRect/>
              </a:stretch>
            </p:blipFill>
            <p:spPr>
              <a:xfrm>
                <a:off x="10588647" y="2938124"/>
                <a:ext cx="47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23" name="Freihand 222">
                <a:extLst>
                  <a:ext uri="{FF2B5EF4-FFF2-40B4-BE49-F238E27FC236}">
                    <a16:creationId xmlns:a16="http://schemas.microsoft.com/office/drawing/2014/main" id="{9E73B393-E12D-C1DE-B6A7-964C1C17FE31}"/>
                  </a:ext>
                </a:extLst>
              </p14:cNvPr>
              <p14:cNvContentPartPr/>
              <p14:nvPr/>
            </p14:nvContentPartPr>
            <p14:xfrm>
              <a:off x="10164927" y="2524844"/>
              <a:ext cx="800640" cy="712440"/>
            </p14:xfrm>
          </p:contentPart>
        </mc:Choice>
        <mc:Fallback>
          <p:pic>
            <p:nvPicPr>
              <p:cNvPr id="223" name="Freihand 222">
                <a:extLst>
                  <a:ext uri="{FF2B5EF4-FFF2-40B4-BE49-F238E27FC236}">
                    <a16:creationId xmlns:a16="http://schemas.microsoft.com/office/drawing/2014/main" id="{9E73B393-E12D-C1DE-B6A7-964C1C17FE31}"/>
                  </a:ext>
                </a:extLst>
              </p:cNvPr>
              <p:cNvPicPr/>
              <p:nvPr/>
            </p:nvPicPr>
            <p:blipFill>
              <a:blip r:embed="rId77"/>
              <a:stretch>
                <a:fillRect/>
              </a:stretch>
            </p:blipFill>
            <p:spPr>
              <a:xfrm>
                <a:off x="10160607" y="2520524"/>
                <a:ext cx="80928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2" name="Freihand 451">
                <a:extLst>
                  <a:ext uri="{FF2B5EF4-FFF2-40B4-BE49-F238E27FC236}">
                    <a16:creationId xmlns:a16="http://schemas.microsoft.com/office/drawing/2014/main" id="{9263B464-3534-A1F8-669D-F611897D9AC1}"/>
                  </a:ext>
                </a:extLst>
              </p14:cNvPr>
              <p14:cNvContentPartPr/>
              <p14:nvPr/>
            </p14:nvContentPartPr>
            <p14:xfrm>
              <a:off x="9276447" y="2734724"/>
              <a:ext cx="469440" cy="591840"/>
            </p14:xfrm>
          </p:contentPart>
        </mc:Choice>
        <mc:Fallback>
          <p:pic>
            <p:nvPicPr>
              <p:cNvPr id="452" name="Freihand 451">
                <a:extLst>
                  <a:ext uri="{FF2B5EF4-FFF2-40B4-BE49-F238E27FC236}">
                    <a16:creationId xmlns:a16="http://schemas.microsoft.com/office/drawing/2014/main" id="{9263B464-3534-A1F8-669D-F611897D9AC1}"/>
                  </a:ext>
                </a:extLst>
              </p:cNvPr>
              <p:cNvPicPr/>
              <p:nvPr/>
            </p:nvPicPr>
            <p:blipFill>
              <a:blip r:embed="rId79"/>
              <a:stretch>
                <a:fillRect/>
              </a:stretch>
            </p:blipFill>
            <p:spPr>
              <a:xfrm>
                <a:off x="9272127" y="2730404"/>
                <a:ext cx="478080" cy="600480"/>
              </a:xfrm>
              <a:prstGeom prst="rect">
                <a:avLst/>
              </a:prstGeom>
            </p:spPr>
          </p:pic>
        </mc:Fallback>
      </mc:AlternateContent>
      <p:grpSp>
        <p:nvGrpSpPr>
          <p:cNvPr id="456" name="Gruppieren 455">
            <a:extLst>
              <a:ext uri="{FF2B5EF4-FFF2-40B4-BE49-F238E27FC236}">
                <a16:creationId xmlns:a16="http://schemas.microsoft.com/office/drawing/2014/main" id="{8853D96A-8145-44A6-F2DD-E649660BEE50}"/>
              </a:ext>
            </a:extLst>
          </p:cNvPr>
          <p:cNvGrpSpPr/>
          <p:nvPr/>
        </p:nvGrpSpPr>
        <p:grpSpPr>
          <a:xfrm>
            <a:off x="359967" y="383204"/>
            <a:ext cx="11628000" cy="6410880"/>
            <a:chOff x="359967" y="383204"/>
            <a:chExt cx="11628000" cy="6410880"/>
          </a:xfrm>
        </p:grpSpPr>
        <mc:AlternateContent xmlns:mc="http://schemas.openxmlformats.org/markup-compatibility/2006">
          <mc:Choice xmlns:p14="http://schemas.microsoft.com/office/powerpoint/2010/main" Requires="p14">
            <p:contentPart p14:bwMode="auto" r:id="rId80">
              <p14:nvContentPartPr>
                <p14:cNvPr id="37" name="Freihand 36">
                  <a:extLst>
                    <a:ext uri="{FF2B5EF4-FFF2-40B4-BE49-F238E27FC236}">
                      <a16:creationId xmlns:a16="http://schemas.microsoft.com/office/drawing/2014/main" id="{4AE5852B-2C97-DA74-30B1-E7B18EA0EDCB}"/>
                    </a:ext>
                  </a:extLst>
                </p14:cNvPr>
                <p14:cNvContentPartPr/>
                <p14:nvPr/>
              </p14:nvContentPartPr>
              <p14:xfrm>
                <a:off x="9076287" y="1104644"/>
                <a:ext cx="15840" cy="9720"/>
              </p14:xfrm>
            </p:contentPart>
          </mc:Choice>
          <mc:Fallback>
            <p:pic>
              <p:nvPicPr>
                <p:cNvPr id="37" name="Freihand 36">
                  <a:extLst>
                    <a:ext uri="{FF2B5EF4-FFF2-40B4-BE49-F238E27FC236}">
                      <a16:creationId xmlns:a16="http://schemas.microsoft.com/office/drawing/2014/main" id="{4AE5852B-2C97-DA74-30B1-E7B18EA0EDCB}"/>
                    </a:ext>
                  </a:extLst>
                </p:cNvPr>
                <p:cNvPicPr/>
                <p:nvPr/>
              </p:nvPicPr>
              <p:blipFill>
                <a:blip r:embed="rId81"/>
                <a:stretch>
                  <a:fillRect/>
                </a:stretch>
              </p:blipFill>
              <p:spPr>
                <a:xfrm>
                  <a:off x="9071967" y="1100324"/>
                  <a:ext cx="24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 name="Freihand 37">
                  <a:extLst>
                    <a:ext uri="{FF2B5EF4-FFF2-40B4-BE49-F238E27FC236}">
                      <a16:creationId xmlns:a16="http://schemas.microsoft.com/office/drawing/2014/main" id="{757505BA-EB08-95CA-34C2-C8C34FB3163E}"/>
                    </a:ext>
                  </a:extLst>
                </p14:cNvPr>
                <p14:cNvContentPartPr/>
                <p14:nvPr/>
              </p14:nvContentPartPr>
              <p14:xfrm>
                <a:off x="8791167" y="565004"/>
                <a:ext cx="190800" cy="263160"/>
              </p14:xfrm>
            </p:contentPart>
          </mc:Choice>
          <mc:Fallback>
            <p:pic>
              <p:nvPicPr>
                <p:cNvPr id="38" name="Freihand 37">
                  <a:extLst>
                    <a:ext uri="{FF2B5EF4-FFF2-40B4-BE49-F238E27FC236}">
                      <a16:creationId xmlns:a16="http://schemas.microsoft.com/office/drawing/2014/main" id="{757505BA-EB08-95CA-34C2-C8C34FB3163E}"/>
                    </a:ext>
                  </a:extLst>
                </p:cNvPr>
                <p:cNvPicPr/>
                <p:nvPr/>
              </p:nvPicPr>
              <p:blipFill>
                <a:blip r:embed="rId83"/>
                <a:stretch>
                  <a:fillRect/>
                </a:stretch>
              </p:blipFill>
              <p:spPr>
                <a:xfrm>
                  <a:off x="8786847" y="560684"/>
                  <a:ext cx="1994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1" name="Freihand 40">
                  <a:extLst>
                    <a:ext uri="{FF2B5EF4-FFF2-40B4-BE49-F238E27FC236}">
                      <a16:creationId xmlns:a16="http://schemas.microsoft.com/office/drawing/2014/main" id="{FB196F9B-0542-904C-87DE-03EED52B3493}"/>
                    </a:ext>
                  </a:extLst>
                </p14:cNvPr>
                <p14:cNvContentPartPr/>
                <p14:nvPr/>
              </p14:nvContentPartPr>
              <p14:xfrm>
                <a:off x="9088527" y="546644"/>
                <a:ext cx="240120" cy="237960"/>
              </p14:xfrm>
            </p:contentPart>
          </mc:Choice>
          <mc:Fallback>
            <p:pic>
              <p:nvPicPr>
                <p:cNvPr id="41" name="Freihand 40">
                  <a:extLst>
                    <a:ext uri="{FF2B5EF4-FFF2-40B4-BE49-F238E27FC236}">
                      <a16:creationId xmlns:a16="http://schemas.microsoft.com/office/drawing/2014/main" id="{FB196F9B-0542-904C-87DE-03EED52B3493}"/>
                    </a:ext>
                  </a:extLst>
                </p:cNvPr>
                <p:cNvPicPr/>
                <p:nvPr/>
              </p:nvPicPr>
              <p:blipFill>
                <a:blip r:embed="rId85"/>
                <a:stretch>
                  <a:fillRect/>
                </a:stretch>
              </p:blipFill>
              <p:spPr>
                <a:xfrm>
                  <a:off x="9084207" y="542324"/>
                  <a:ext cx="2487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2" name="Freihand 41">
                  <a:extLst>
                    <a:ext uri="{FF2B5EF4-FFF2-40B4-BE49-F238E27FC236}">
                      <a16:creationId xmlns:a16="http://schemas.microsoft.com/office/drawing/2014/main" id="{46E3677E-0BBC-F840-62B7-86102D0AD2B9}"/>
                    </a:ext>
                  </a:extLst>
                </p14:cNvPr>
                <p14:cNvContentPartPr/>
                <p14:nvPr/>
              </p14:nvContentPartPr>
              <p14:xfrm>
                <a:off x="9359607" y="557444"/>
                <a:ext cx="171000" cy="194400"/>
              </p14:xfrm>
            </p:contentPart>
          </mc:Choice>
          <mc:Fallback>
            <p:pic>
              <p:nvPicPr>
                <p:cNvPr id="42" name="Freihand 41">
                  <a:extLst>
                    <a:ext uri="{FF2B5EF4-FFF2-40B4-BE49-F238E27FC236}">
                      <a16:creationId xmlns:a16="http://schemas.microsoft.com/office/drawing/2014/main" id="{46E3677E-0BBC-F840-62B7-86102D0AD2B9}"/>
                    </a:ext>
                  </a:extLst>
                </p:cNvPr>
                <p:cNvPicPr/>
                <p:nvPr/>
              </p:nvPicPr>
              <p:blipFill>
                <a:blip r:embed="rId87"/>
                <a:stretch>
                  <a:fillRect/>
                </a:stretch>
              </p:blipFill>
              <p:spPr>
                <a:xfrm>
                  <a:off x="9355287" y="553124"/>
                  <a:ext cx="1796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3" name="Freihand 42">
                  <a:extLst>
                    <a:ext uri="{FF2B5EF4-FFF2-40B4-BE49-F238E27FC236}">
                      <a16:creationId xmlns:a16="http://schemas.microsoft.com/office/drawing/2014/main" id="{E21DBF88-C575-26C1-3E36-44E9DC1D77D3}"/>
                    </a:ext>
                  </a:extLst>
                </p14:cNvPr>
                <p14:cNvContentPartPr/>
                <p14:nvPr/>
              </p14:nvContentPartPr>
              <p14:xfrm>
                <a:off x="9595767" y="661844"/>
                <a:ext cx="127800" cy="222480"/>
              </p14:xfrm>
            </p:contentPart>
          </mc:Choice>
          <mc:Fallback>
            <p:pic>
              <p:nvPicPr>
                <p:cNvPr id="43" name="Freihand 42">
                  <a:extLst>
                    <a:ext uri="{FF2B5EF4-FFF2-40B4-BE49-F238E27FC236}">
                      <a16:creationId xmlns:a16="http://schemas.microsoft.com/office/drawing/2014/main" id="{E21DBF88-C575-26C1-3E36-44E9DC1D77D3}"/>
                    </a:ext>
                  </a:extLst>
                </p:cNvPr>
                <p:cNvPicPr/>
                <p:nvPr/>
              </p:nvPicPr>
              <p:blipFill>
                <a:blip r:embed="rId89"/>
                <a:stretch>
                  <a:fillRect/>
                </a:stretch>
              </p:blipFill>
              <p:spPr>
                <a:xfrm>
                  <a:off x="9591447" y="657524"/>
                  <a:ext cx="1364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5" name="Freihand 44">
                  <a:extLst>
                    <a:ext uri="{FF2B5EF4-FFF2-40B4-BE49-F238E27FC236}">
                      <a16:creationId xmlns:a16="http://schemas.microsoft.com/office/drawing/2014/main" id="{1D18B7D3-419B-B1CE-36D8-09E36FB7A0A8}"/>
                    </a:ext>
                  </a:extLst>
                </p14:cNvPr>
                <p14:cNvContentPartPr/>
                <p14:nvPr/>
              </p14:nvContentPartPr>
              <p14:xfrm>
                <a:off x="9774327" y="609284"/>
                <a:ext cx="281160" cy="139680"/>
              </p14:xfrm>
            </p:contentPart>
          </mc:Choice>
          <mc:Fallback>
            <p:pic>
              <p:nvPicPr>
                <p:cNvPr id="45" name="Freihand 44">
                  <a:extLst>
                    <a:ext uri="{FF2B5EF4-FFF2-40B4-BE49-F238E27FC236}">
                      <a16:creationId xmlns:a16="http://schemas.microsoft.com/office/drawing/2014/main" id="{1D18B7D3-419B-B1CE-36D8-09E36FB7A0A8}"/>
                    </a:ext>
                  </a:extLst>
                </p:cNvPr>
                <p:cNvPicPr/>
                <p:nvPr/>
              </p:nvPicPr>
              <p:blipFill>
                <a:blip r:embed="rId91"/>
                <a:stretch>
                  <a:fillRect/>
                </a:stretch>
              </p:blipFill>
              <p:spPr>
                <a:xfrm>
                  <a:off x="9770007" y="604964"/>
                  <a:ext cx="289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8" name="Freihand 47">
                  <a:extLst>
                    <a:ext uri="{FF2B5EF4-FFF2-40B4-BE49-F238E27FC236}">
                      <a16:creationId xmlns:a16="http://schemas.microsoft.com/office/drawing/2014/main" id="{3DBE8BCA-0C10-8C53-4784-3540AB7AD97F}"/>
                    </a:ext>
                  </a:extLst>
                </p14:cNvPr>
                <p14:cNvContentPartPr/>
                <p14:nvPr/>
              </p14:nvContentPartPr>
              <p14:xfrm>
                <a:off x="10075647" y="480044"/>
                <a:ext cx="53280" cy="261360"/>
              </p14:xfrm>
            </p:contentPart>
          </mc:Choice>
          <mc:Fallback>
            <p:pic>
              <p:nvPicPr>
                <p:cNvPr id="48" name="Freihand 47">
                  <a:extLst>
                    <a:ext uri="{FF2B5EF4-FFF2-40B4-BE49-F238E27FC236}">
                      <a16:creationId xmlns:a16="http://schemas.microsoft.com/office/drawing/2014/main" id="{3DBE8BCA-0C10-8C53-4784-3540AB7AD97F}"/>
                    </a:ext>
                  </a:extLst>
                </p:cNvPr>
                <p:cNvPicPr/>
                <p:nvPr/>
              </p:nvPicPr>
              <p:blipFill>
                <a:blip r:embed="rId93"/>
                <a:stretch>
                  <a:fillRect/>
                </a:stretch>
              </p:blipFill>
              <p:spPr>
                <a:xfrm>
                  <a:off x="10071327" y="475724"/>
                  <a:ext cx="619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21DED4FA-CEC1-5423-FECE-4DB8BFCD83C9}"/>
                    </a:ext>
                  </a:extLst>
                </p14:cNvPr>
                <p14:cNvContentPartPr/>
                <p14:nvPr/>
              </p14:nvContentPartPr>
              <p14:xfrm>
                <a:off x="10040007" y="604604"/>
                <a:ext cx="123840" cy="20880"/>
              </p14:xfrm>
            </p:contentPart>
          </mc:Choice>
          <mc:Fallback>
            <p:pic>
              <p:nvPicPr>
                <p:cNvPr id="56" name="Freihand 55">
                  <a:extLst>
                    <a:ext uri="{FF2B5EF4-FFF2-40B4-BE49-F238E27FC236}">
                      <a16:creationId xmlns:a16="http://schemas.microsoft.com/office/drawing/2014/main" id="{21DED4FA-CEC1-5423-FECE-4DB8BFCD83C9}"/>
                    </a:ext>
                  </a:extLst>
                </p:cNvPr>
                <p:cNvPicPr/>
                <p:nvPr/>
              </p:nvPicPr>
              <p:blipFill>
                <a:blip r:embed="rId95"/>
                <a:stretch>
                  <a:fillRect/>
                </a:stretch>
              </p:blipFill>
              <p:spPr>
                <a:xfrm>
                  <a:off x="10035687" y="600284"/>
                  <a:ext cx="132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4C6444D7-4E82-220A-9CA7-7308D3730C25}"/>
                    </a:ext>
                  </a:extLst>
                </p14:cNvPr>
                <p14:cNvContentPartPr/>
                <p14:nvPr/>
              </p14:nvContentPartPr>
              <p14:xfrm>
                <a:off x="10180047" y="491564"/>
                <a:ext cx="249120" cy="231480"/>
              </p14:xfrm>
            </p:contentPart>
          </mc:Choice>
          <mc:Fallback>
            <p:pic>
              <p:nvPicPr>
                <p:cNvPr id="57" name="Freihand 56">
                  <a:extLst>
                    <a:ext uri="{FF2B5EF4-FFF2-40B4-BE49-F238E27FC236}">
                      <a16:creationId xmlns:a16="http://schemas.microsoft.com/office/drawing/2014/main" id="{4C6444D7-4E82-220A-9CA7-7308D3730C25}"/>
                    </a:ext>
                  </a:extLst>
                </p:cNvPr>
                <p:cNvPicPr/>
                <p:nvPr/>
              </p:nvPicPr>
              <p:blipFill>
                <a:blip r:embed="rId97"/>
                <a:stretch>
                  <a:fillRect/>
                </a:stretch>
              </p:blipFill>
              <p:spPr>
                <a:xfrm>
                  <a:off x="10175727" y="487244"/>
                  <a:ext cx="257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8FBDEA80-50AF-4EEA-B86E-B80FD2E37DC4}"/>
                    </a:ext>
                  </a:extLst>
                </p14:cNvPr>
                <p14:cNvContentPartPr/>
                <p14:nvPr/>
              </p14:nvContentPartPr>
              <p14:xfrm>
                <a:off x="10254207" y="477164"/>
                <a:ext cx="137520" cy="233640"/>
              </p14:xfrm>
            </p:contentPart>
          </mc:Choice>
          <mc:Fallback>
            <p:pic>
              <p:nvPicPr>
                <p:cNvPr id="63" name="Freihand 62">
                  <a:extLst>
                    <a:ext uri="{FF2B5EF4-FFF2-40B4-BE49-F238E27FC236}">
                      <a16:creationId xmlns:a16="http://schemas.microsoft.com/office/drawing/2014/main" id="{8FBDEA80-50AF-4EEA-B86E-B80FD2E37DC4}"/>
                    </a:ext>
                  </a:extLst>
                </p:cNvPr>
                <p:cNvPicPr/>
                <p:nvPr/>
              </p:nvPicPr>
              <p:blipFill>
                <a:blip r:embed="rId99"/>
                <a:stretch>
                  <a:fillRect/>
                </a:stretch>
              </p:blipFill>
              <p:spPr>
                <a:xfrm>
                  <a:off x="10249887" y="472844"/>
                  <a:ext cx="146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1037E4EA-ABA9-EF31-A661-510615BCFC74}"/>
                    </a:ext>
                  </a:extLst>
                </p14:cNvPr>
                <p14:cNvContentPartPr/>
                <p14:nvPr/>
              </p14:nvContentPartPr>
              <p14:xfrm>
                <a:off x="10030287" y="447284"/>
                <a:ext cx="27720" cy="18360"/>
              </p14:xfrm>
            </p:contentPart>
          </mc:Choice>
          <mc:Fallback>
            <p:pic>
              <p:nvPicPr>
                <p:cNvPr id="64" name="Freihand 63">
                  <a:extLst>
                    <a:ext uri="{FF2B5EF4-FFF2-40B4-BE49-F238E27FC236}">
                      <a16:creationId xmlns:a16="http://schemas.microsoft.com/office/drawing/2014/main" id="{1037E4EA-ABA9-EF31-A661-510615BCFC74}"/>
                    </a:ext>
                  </a:extLst>
                </p:cNvPr>
                <p:cNvPicPr/>
                <p:nvPr/>
              </p:nvPicPr>
              <p:blipFill>
                <a:blip r:embed="rId101"/>
                <a:stretch>
                  <a:fillRect/>
                </a:stretch>
              </p:blipFill>
              <p:spPr>
                <a:xfrm>
                  <a:off x="10025967" y="442964"/>
                  <a:ext cx="36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0" name="Freihand 69">
                  <a:extLst>
                    <a:ext uri="{FF2B5EF4-FFF2-40B4-BE49-F238E27FC236}">
                      <a16:creationId xmlns:a16="http://schemas.microsoft.com/office/drawing/2014/main" id="{398E8713-284A-0791-BABF-6BBCE97E434F}"/>
                    </a:ext>
                  </a:extLst>
                </p14:cNvPr>
                <p14:cNvContentPartPr/>
                <p14:nvPr/>
              </p14:nvContentPartPr>
              <p14:xfrm>
                <a:off x="10794207" y="530804"/>
                <a:ext cx="171000" cy="204120"/>
              </p14:xfrm>
            </p:contentPart>
          </mc:Choice>
          <mc:Fallback>
            <p:pic>
              <p:nvPicPr>
                <p:cNvPr id="70" name="Freihand 69">
                  <a:extLst>
                    <a:ext uri="{FF2B5EF4-FFF2-40B4-BE49-F238E27FC236}">
                      <a16:creationId xmlns:a16="http://schemas.microsoft.com/office/drawing/2014/main" id="{398E8713-284A-0791-BABF-6BBCE97E434F}"/>
                    </a:ext>
                  </a:extLst>
                </p:cNvPr>
                <p:cNvPicPr/>
                <p:nvPr/>
              </p:nvPicPr>
              <p:blipFill>
                <a:blip r:embed="rId103"/>
                <a:stretch>
                  <a:fillRect/>
                </a:stretch>
              </p:blipFill>
              <p:spPr>
                <a:xfrm>
                  <a:off x="10789887" y="526484"/>
                  <a:ext cx="179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Freihand 72">
                  <a:extLst>
                    <a:ext uri="{FF2B5EF4-FFF2-40B4-BE49-F238E27FC236}">
                      <a16:creationId xmlns:a16="http://schemas.microsoft.com/office/drawing/2014/main" id="{2FC0054B-744A-3E80-F2CA-78D9640AFD70}"/>
                    </a:ext>
                  </a:extLst>
                </p14:cNvPr>
                <p14:cNvContentPartPr/>
                <p14:nvPr/>
              </p14:nvContentPartPr>
              <p14:xfrm>
                <a:off x="11191287" y="519284"/>
                <a:ext cx="7920" cy="221760"/>
              </p14:xfrm>
            </p:contentPart>
          </mc:Choice>
          <mc:Fallback>
            <p:pic>
              <p:nvPicPr>
                <p:cNvPr id="73" name="Freihand 72">
                  <a:extLst>
                    <a:ext uri="{FF2B5EF4-FFF2-40B4-BE49-F238E27FC236}">
                      <a16:creationId xmlns:a16="http://schemas.microsoft.com/office/drawing/2014/main" id="{2FC0054B-744A-3E80-F2CA-78D9640AFD70}"/>
                    </a:ext>
                  </a:extLst>
                </p:cNvPr>
                <p:cNvPicPr/>
                <p:nvPr/>
              </p:nvPicPr>
              <p:blipFill>
                <a:blip r:embed="rId105"/>
                <a:stretch>
                  <a:fillRect/>
                </a:stretch>
              </p:blipFill>
              <p:spPr>
                <a:xfrm>
                  <a:off x="11186967" y="514964"/>
                  <a:ext cx="165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5" name="Freihand 74">
                  <a:extLst>
                    <a:ext uri="{FF2B5EF4-FFF2-40B4-BE49-F238E27FC236}">
                      <a16:creationId xmlns:a16="http://schemas.microsoft.com/office/drawing/2014/main" id="{0C093039-ED0E-DDF5-251D-898F5C43C919}"/>
                    </a:ext>
                  </a:extLst>
                </p14:cNvPr>
                <p14:cNvContentPartPr/>
                <p14:nvPr/>
              </p14:nvContentPartPr>
              <p14:xfrm>
                <a:off x="11080407" y="383204"/>
                <a:ext cx="223200" cy="115560"/>
              </p14:xfrm>
            </p:contentPart>
          </mc:Choice>
          <mc:Fallback>
            <p:pic>
              <p:nvPicPr>
                <p:cNvPr id="75" name="Freihand 74">
                  <a:extLst>
                    <a:ext uri="{FF2B5EF4-FFF2-40B4-BE49-F238E27FC236}">
                      <a16:creationId xmlns:a16="http://schemas.microsoft.com/office/drawing/2014/main" id="{0C093039-ED0E-DDF5-251D-898F5C43C919}"/>
                    </a:ext>
                  </a:extLst>
                </p:cNvPr>
                <p:cNvPicPr/>
                <p:nvPr/>
              </p:nvPicPr>
              <p:blipFill>
                <a:blip r:embed="rId107"/>
                <a:stretch>
                  <a:fillRect/>
                </a:stretch>
              </p:blipFill>
              <p:spPr>
                <a:xfrm>
                  <a:off x="11076087" y="378884"/>
                  <a:ext cx="231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Freihand 76">
                  <a:extLst>
                    <a:ext uri="{FF2B5EF4-FFF2-40B4-BE49-F238E27FC236}">
                      <a16:creationId xmlns:a16="http://schemas.microsoft.com/office/drawing/2014/main" id="{AA2703F5-CC2B-934A-AD6F-C53830DC96FB}"/>
                    </a:ext>
                  </a:extLst>
                </p14:cNvPr>
                <p14:cNvContentPartPr/>
                <p14:nvPr/>
              </p14:nvContentPartPr>
              <p14:xfrm>
                <a:off x="10726167" y="928244"/>
                <a:ext cx="131400" cy="231840"/>
              </p14:xfrm>
            </p:contentPart>
          </mc:Choice>
          <mc:Fallback>
            <p:pic>
              <p:nvPicPr>
                <p:cNvPr id="77" name="Freihand 76">
                  <a:extLst>
                    <a:ext uri="{FF2B5EF4-FFF2-40B4-BE49-F238E27FC236}">
                      <a16:creationId xmlns:a16="http://schemas.microsoft.com/office/drawing/2014/main" id="{AA2703F5-CC2B-934A-AD6F-C53830DC96FB}"/>
                    </a:ext>
                  </a:extLst>
                </p:cNvPr>
                <p:cNvPicPr/>
                <p:nvPr/>
              </p:nvPicPr>
              <p:blipFill>
                <a:blip r:embed="rId109"/>
                <a:stretch>
                  <a:fillRect/>
                </a:stretch>
              </p:blipFill>
              <p:spPr>
                <a:xfrm>
                  <a:off x="10721847" y="923924"/>
                  <a:ext cx="1400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9AA63826-B049-AA78-F007-62E1003429E8}"/>
                    </a:ext>
                  </a:extLst>
                </p14:cNvPr>
                <p14:cNvContentPartPr/>
                <p14:nvPr/>
              </p14:nvContentPartPr>
              <p14:xfrm>
                <a:off x="10945047" y="872444"/>
                <a:ext cx="18360" cy="66960"/>
              </p14:xfrm>
            </p:contentPart>
          </mc:Choice>
          <mc:Fallback>
            <p:pic>
              <p:nvPicPr>
                <p:cNvPr id="81" name="Freihand 80">
                  <a:extLst>
                    <a:ext uri="{FF2B5EF4-FFF2-40B4-BE49-F238E27FC236}">
                      <a16:creationId xmlns:a16="http://schemas.microsoft.com/office/drawing/2014/main" id="{9AA63826-B049-AA78-F007-62E1003429E8}"/>
                    </a:ext>
                  </a:extLst>
                </p:cNvPr>
                <p:cNvPicPr/>
                <p:nvPr/>
              </p:nvPicPr>
              <p:blipFill>
                <a:blip r:embed="rId111"/>
                <a:stretch>
                  <a:fillRect/>
                </a:stretch>
              </p:blipFill>
              <p:spPr>
                <a:xfrm>
                  <a:off x="10940727" y="868124"/>
                  <a:ext cx="27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902FC614-8724-6402-7A40-13F731F0FA64}"/>
                    </a:ext>
                  </a:extLst>
                </p14:cNvPr>
                <p14:cNvContentPartPr/>
                <p14:nvPr/>
              </p14:nvContentPartPr>
              <p14:xfrm>
                <a:off x="11045487" y="973604"/>
                <a:ext cx="125640" cy="100440"/>
              </p14:xfrm>
            </p:contentPart>
          </mc:Choice>
          <mc:Fallback>
            <p:pic>
              <p:nvPicPr>
                <p:cNvPr id="82" name="Freihand 81">
                  <a:extLst>
                    <a:ext uri="{FF2B5EF4-FFF2-40B4-BE49-F238E27FC236}">
                      <a16:creationId xmlns:a16="http://schemas.microsoft.com/office/drawing/2014/main" id="{902FC614-8724-6402-7A40-13F731F0FA64}"/>
                    </a:ext>
                  </a:extLst>
                </p:cNvPr>
                <p:cNvPicPr/>
                <p:nvPr/>
              </p:nvPicPr>
              <p:blipFill>
                <a:blip r:embed="rId113"/>
                <a:stretch>
                  <a:fillRect/>
                </a:stretch>
              </p:blipFill>
              <p:spPr>
                <a:xfrm>
                  <a:off x="11041167" y="969284"/>
                  <a:ext cx="134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75466C5B-22E0-AC77-3727-D46A6AADD83D}"/>
                    </a:ext>
                  </a:extLst>
                </p14:cNvPr>
                <p14:cNvContentPartPr/>
                <p14:nvPr/>
              </p14:nvContentPartPr>
              <p14:xfrm>
                <a:off x="11293167" y="886484"/>
                <a:ext cx="158040" cy="195840"/>
              </p14:xfrm>
            </p:contentPart>
          </mc:Choice>
          <mc:Fallback>
            <p:pic>
              <p:nvPicPr>
                <p:cNvPr id="83" name="Freihand 82">
                  <a:extLst>
                    <a:ext uri="{FF2B5EF4-FFF2-40B4-BE49-F238E27FC236}">
                      <a16:creationId xmlns:a16="http://schemas.microsoft.com/office/drawing/2014/main" id="{75466C5B-22E0-AC77-3727-D46A6AADD83D}"/>
                    </a:ext>
                  </a:extLst>
                </p:cNvPr>
                <p:cNvPicPr/>
                <p:nvPr/>
              </p:nvPicPr>
              <p:blipFill>
                <a:blip r:embed="rId115"/>
                <a:stretch>
                  <a:fillRect/>
                </a:stretch>
              </p:blipFill>
              <p:spPr>
                <a:xfrm>
                  <a:off x="11288847" y="882164"/>
                  <a:ext cx="166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9A06B4B5-AEDC-00AD-5B52-D2E59BE56B40}"/>
                    </a:ext>
                  </a:extLst>
                </p14:cNvPr>
                <p14:cNvContentPartPr/>
                <p14:nvPr/>
              </p14:nvContentPartPr>
              <p14:xfrm>
                <a:off x="11486847" y="928604"/>
                <a:ext cx="97920" cy="150480"/>
              </p14:xfrm>
            </p:contentPart>
          </mc:Choice>
          <mc:Fallback>
            <p:pic>
              <p:nvPicPr>
                <p:cNvPr id="84" name="Freihand 83">
                  <a:extLst>
                    <a:ext uri="{FF2B5EF4-FFF2-40B4-BE49-F238E27FC236}">
                      <a16:creationId xmlns:a16="http://schemas.microsoft.com/office/drawing/2014/main" id="{9A06B4B5-AEDC-00AD-5B52-D2E59BE56B40}"/>
                    </a:ext>
                  </a:extLst>
                </p:cNvPr>
                <p:cNvPicPr/>
                <p:nvPr/>
              </p:nvPicPr>
              <p:blipFill>
                <a:blip r:embed="rId117"/>
                <a:stretch>
                  <a:fillRect/>
                </a:stretch>
              </p:blipFill>
              <p:spPr>
                <a:xfrm>
                  <a:off x="11482527" y="924284"/>
                  <a:ext cx="106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78566CDC-EF33-F539-4D6E-E06B9BE0AA19}"/>
                    </a:ext>
                  </a:extLst>
                </p14:cNvPr>
                <p14:cNvContentPartPr/>
                <p14:nvPr/>
              </p14:nvContentPartPr>
              <p14:xfrm>
                <a:off x="11662887" y="872444"/>
                <a:ext cx="104760" cy="178200"/>
              </p14:xfrm>
            </p:contentPart>
          </mc:Choice>
          <mc:Fallback>
            <p:pic>
              <p:nvPicPr>
                <p:cNvPr id="85" name="Freihand 84">
                  <a:extLst>
                    <a:ext uri="{FF2B5EF4-FFF2-40B4-BE49-F238E27FC236}">
                      <a16:creationId xmlns:a16="http://schemas.microsoft.com/office/drawing/2014/main" id="{78566CDC-EF33-F539-4D6E-E06B9BE0AA19}"/>
                    </a:ext>
                  </a:extLst>
                </p:cNvPr>
                <p:cNvPicPr/>
                <p:nvPr/>
              </p:nvPicPr>
              <p:blipFill>
                <a:blip r:embed="rId119"/>
                <a:stretch>
                  <a:fillRect/>
                </a:stretch>
              </p:blipFill>
              <p:spPr>
                <a:xfrm>
                  <a:off x="11658567" y="868124"/>
                  <a:ext cx="113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4439F76E-CBEB-8CE6-BAC2-5CD39AAAE128}"/>
                    </a:ext>
                  </a:extLst>
                </p14:cNvPr>
                <p14:cNvContentPartPr/>
                <p14:nvPr/>
              </p14:nvContentPartPr>
              <p14:xfrm>
                <a:off x="11663607" y="1023644"/>
                <a:ext cx="111960" cy="29880"/>
              </p14:xfrm>
            </p:contentPart>
          </mc:Choice>
          <mc:Fallback>
            <p:pic>
              <p:nvPicPr>
                <p:cNvPr id="86" name="Freihand 85">
                  <a:extLst>
                    <a:ext uri="{FF2B5EF4-FFF2-40B4-BE49-F238E27FC236}">
                      <a16:creationId xmlns:a16="http://schemas.microsoft.com/office/drawing/2014/main" id="{4439F76E-CBEB-8CE6-BAC2-5CD39AAAE128}"/>
                    </a:ext>
                  </a:extLst>
                </p:cNvPr>
                <p:cNvPicPr/>
                <p:nvPr/>
              </p:nvPicPr>
              <p:blipFill>
                <a:blip r:embed="rId121"/>
                <a:stretch>
                  <a:fillRect/>
                </a:stretch>
              </p:blipFill>
              <p:spPr>
                <a:xfrm>
                  <a:off x="11659287" y="1019324"/>
                  <a:ext cx="120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4" name="Freihand 93">
                  <a:extLst>
                    <a:ext uri="{FF2B5EF4-FFF2-40B4-BE49-F238E27FC236}">
                      <a16:creationId xmlns:a16="http://schemas.microsoft.com/office/drawing/2014/main" id="{42D9D975-8B25-9817-E6F5-B1EB8CFA340A}"/>
                    </a:ext>
                  </a:extLst>
                </p14:cNvPr>
                <p14:cNvContentPartPr/>
                <p14:nvPr/>
              </p14:nvContentPartPr>
              <p14:xfrm>
                <a:off x="11850087" y="833564"/>
                <a:ext cx="137880" cy="211320"/>
              </p14:xfrm>
            </p:contentPart>
          </mc:Choice>
          <mc:Fallback>
            <p:pic>
              <p:nvPicPr>
                <p:cNvPr id="94" name="Freihand 93">
                  <a:extLst>
                    <a:ext uri="{FF2B5EF4-FFF2-40B4-BE49-F238E27FC236}">
                      <a16:creationId xmlns:a16="http://schemas.microsoft.com/office/drawing/2014/main" id="{42D9D975-8B25-9817-E6F5-B1EB8CFA340A}"/>
                    </a:ext>
                  </a:extLst>
                </p:cNvPr>
                <p:cNvPicPr/>
                <p:nvPr/>
              </p:nvPicPr>
              <p:blipFill>
                <a:blip r:embed="rId123"/>
                <a:stretch>
                  <a:fillRect/>
                </a:stretch>
              </p:blipFill>
              <p:spPr>
                <a:xfrm>
                  <a:off x="11845767" y="829244"/>
                  <a:ext cx="146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5" name="Freihand 104">
                  <a:extLst>
                    <a:ext uri="{FF2B5EF4-FFF2-40B4-BE49-F238E27FC236}">
                      <a16:creationId xmlns:a16="http://schemas.microsoft.com/office/drawing/2014/main" id="{E0113E00-B39D-5E1F-F1EF-7A09C6D22BE2}"/>
                    </a:ext>
                  </a:extLst>
                </p14:cNvPr>
                <p14:cNvContentPartPr/>
                <p14:nvPr/>
              </p14:nvContentPartPr>
              <p14:xfrm>
                <a:off x="10880607" y="2367524"/>
                <a:ext cx="106200" cy="78840"/>
              </p14:xfrm>
            </p:contentPart>
          </mc:Choice>
          <mc:Fallback>
            <p:pic>
              <p:nvPicPr>
                <p:cNvPr id="105" name="Freihand 104">
                  <a:extLst>
                    <a:ext uri="{FF2B5EF4-FFF2-40B4-BE49-F238E27FC236}">
                      <a16:creationId xmlns:a16="http://schemas.microsoft.com/office/drawing/2014/main" id="{E0113E00-B39D-5E1F-F1EF-7A09C6D22BE2}"/>
                    </a:ext>
                  </a:extLst>
                </p:cNvPr>
                <p:cNvPicPr/>
                <p:nvPr/>
              </p:nvPicPr>
              <p:blipFill>
                <a:blip r:embed="rId125"/>
                <a:stretch>
                  <a:fillRect/>
                </a:stretch>
              </p:blipFill>
              <p:spPr>
                <a:xfrm>
                  <a:off x="10876287" y="2363204"/>
                  <a:ext cx="114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6" name="Freihand 105">
                  <a:extLst>
                    <a:ext uri="{FF2B5EF4-FFF2-40B4-BE49-F238E27FC236}">
                      <a16:creationId xmlns:a16="http://schemas.microsoft.com/office/drawing/2014/main" id="{89FAAC98-77EB-D537-DA54-3AE907D68BA8}"/>
                    </a:ext>
                  </a:extLst>
                </p14:cNvPr>
                <p14:cNvContentPartPr/>
                <p14:nvPr/>
              </p14:nvContentPartPr>
              <p14:xfrm>
                <a:off x="10962327" y="2374724"/>
                <a:ext cx="55080" cy="188280"/>
              </p14:xfrm>
            </p:contentPart>
          </mc:Choice>
          <mc:Fallback>
            <p:pic>
              <p:nvPicPr>
                <p:cNvPr id="106" name="Freihand 105">
                  <a:extLst>
                    <a:ext uri="{FF2B5EF4-FFF2-40B4-BE49-F238E27FC236}">
                      <a16:creationId xmlns:a16="http://schemas.microsoft.com/office/drawing/2014/main" id="{89FAAC98-77EB-D537-DA54-3AE907D68BA8}"/>
                    </a:ext>
                  </a:extLst>
                </p:cNvPr>
                <p:cNvPicPr/>
                <p:nvPr/>
              </p:nvPicPr>
              <p:blipFill>
                <a:blip r:embed="rId127"/>
                <a:stretch>
                  <a:fillRect/>
                </a:stretch>
              </p:blipFill>
              <p:spPr>
                <a:xfrm>
                  <a:off x="10958007" y="2370404"/>
                  <a:ext cx="63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8" name="Freihand 97">
                  <a:extLst>
                    <a:ext uri="{FF2B5EF4-FFF2-40B4-BE49-F238E27FC236}">
                      <a16:creationId xmlns:a16="http://schemas.microsoft.com/office/drawing/2014/main" id="{938AA192-78D5-405D-9ADB-5D83690E7D0D}"/>
                    </a:ext>
                  </a:extLst>
                </p14:cNvPr>
                <p14:cNvContentPartPr/>
                <p14:nvPr/>
              </p14:nvContentPartPr>
              <p14:xfrm>
                <a:off x="9830847" y="1445564"/>
                <a:ext cx="22680" cy="811800"/>
              </p14:xfrm>
            </p:contentPart>
          </mc:Choice>
          <mc:Fallback>
            <p:pic>
              <p:nvPicPr>
                <p:cNvPr id="98" name="Freihand 97">
                  <a:extLst>
                    <a:ext uri="{FF2B5EF4-FFF2-40B4-BE49-F238E27FC236}">
                      <a16:creationId xmlns:a16="http://schemas.microsoft.com/office/drawing/2014/main" id="{938AA192-78D5-405D-9ADB-5D83690E7D0D}"/>
                    </a:ext>
                  </a:extLst>
                </p:cNvPr>
                <p:cNvPicPr/>
                <p:nvPr/>
              </p:nvPicPr>
              <p:blipFill>
                <a:blip r:embed="rId129"/>
                <a:stretch>
                  <a:fillRect/>
                </a:stretch>
              </p:blipFill>
              <p:spPr>
                <a:xfrm>
                  <a:off x="9826527" y="1441244"/>
                  <a:ext cx="31320" cy="820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9" name="Freihand 98">
                  <a:extLst>
                    <a:ext uri="{FF2B5EF4-FFF2-40B4-BE49-F238E27FC236}">
                      <a16:creationId xmlns:a16="http://schemas.microsoft.com/office/drawing/2014/main" id="{329B3120-258A-83BE-F794-59B6C55E90D2}"/>
                    </a:ext>
                  </a:extLst>
                </p14:cNvPr>
                <p14:cNvContentPartPr/>
                <p14:nvPr/>
              </p14:nvContentPartPr>
              <p14:xfrm>
                <a:off x="9674247" y="2105444"/>
                <a:ext cx="1190520" cy="75240"/>
              </p14:xfrm>
            </p:contentPart>
          </mc:Choice>
          <mc:Fallback>
            <p:pic>
              <p:nvPicPr>
                <p:cNvPr id="99" name="Freihand 98">
                  <a:extLst>
                    <a:ext uri="{FF2B5EF4-FFF2-40B4-BE49-F238E27FC236}">
                      <a16:creationId xmlns:a16="http://schemas.microsoft.com/office/drawing/2014/main" id="{329B3120-258A-83BE-F794-59B6C55E90D2}"/>
                    </a:ext>
                  </a:extLst>
                </p:cNvPr>
                <p:cNvPicPr/>
                <p:nvPr/>
              </p:nvPicPr>
              <p:blipFill>
                <a:blip r:embed="rId131"/>
                <a:stretch>
                  <a:fillRect/>
                </a:stretch>
              </p:blipFill>
              <p:spPr>
                <a:xfrm>
                  <a:off x="9669927" y="2101124"/>
                  <a:ext cx="1199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Freihand 99">
                  <a:extLst>
                    <a:ext uri="{FF2B5EF4-FFF2-40B4-BE49-F238E27FC236}">
                      <a16:creationId xmlns:a16="http://schemas.microsoft.com/office/drawing/2014/main" id="{8A548959-8758-E87F-0425-3BA8243AC56C}"/>
                    </a:ext>
                  </a:extLst>
                </p14:cNvPr>
                <p14:cNvContentPartPr/>
                <p14:nvPr/>
              </p14:nvContentPartPr>
              <p14:xfrm>
                <a:off x="10851807" y="2035244"/>
                <a:ext cx="223920" cy="196920"/>
              </p14:xfrm>
            </p:contentPart>
          </mc:Choice>
          <mc:Fallback>
            <p:pic>
              <p:nvPicPr>
                <p:cNvPr id="100" name="Freihand 99">
                  <a:extLst>
                    <a:ext uri="{FF2B5EF4-FFF2-40B4-BE49-F238E27FC236}">
                      <a16:creationId xmlns:a16="http://schemas.microsoft.com/office/drawing/2014/main" id="{8A548959-8758-E87F-0425-3BA8243AC56C}"/>
                    </a:ext>
                  </a:extLst>
                </p:cNvPr>
                <p:cNvPicPr/>
                <p:nvPr/>
              </p:nvPicPr>
              <p:blipFill>
                <a:blip r:embed="rId133"/>
                <a:stretch>
                  <a:fillRect/>
                </a:stretch>
              </p:blipFill>
              <p:spPr>
                <a:xfrm>
                  <a:off x="10847487" y="2030924"/>
                  <a:ext cx="232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1" name="Freihand 100">
                  <a:extLst>
                    <a:ext uri="{FF2B5EF4-FFF2-40B4-BE49-F238E27FC236}">
                      <a16:creationId xmlns:a16="http://schemas.microsoft.com/office/drawing/2014/main" id="{9138A15F-1CD1-02EF-977F-F700B91172C6}"/>
                    </a:ext>
                  </a:extLst>
                </p14:cNvPr>
                <p14:cNvContentPartPr/>
                <p14:nvPr/>
              </p14:nvContentPartPr>
              <p14:xfrm>
                <a:off x="9633207" y="1258724"/>
                <a:ext cx="310320" cy="288360"/>
              </p14:xfrm>
            </p:contentPart>
          </mc:Choice>
          <mc:Fallback>
            <p:pic>
              <p:nvPicPr>
                <p:cNvPr id="101" name="Freihand 100">
                  <a:extLst>
                    <a:ext uri="{FF2B5EF4-FFF2-40B4-BE49-F238E27FC236}">
                      <a16:creationId xmlns:a16="http://schemas.microsoft.com/office/drawing/2014/main" id="{9138A15F-1CD1-02EF-977F-F700B91172C6}"/>
                    </a:ext>
                  </a:extLst>
                </p:cNvPr>
                <p:cNvPicPr/>
                <p:nvPr/>
              </p:nvPicPr>
              <p:blipFill>
                <a:blip r:embed="rId135"/>
                <a:stretch>
                  <a:fillRect/>
                </a:stretch>
              </p:blipFill>
              <p:spPr>
                <a:xfrm>
                  <a:off x="9628887" y="1254404"/>
                  <a:ext cx="3189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2" name="Freihand 101">
                  <a:extLst>
                    <a:ext uri="{FF2B5EF4-FFF2-40B4-BE49-F238E27FC236}">
                      <a16:creationId xmlns:a16="http://schemas.microsoft.com/office/drawing/2014/main" id="{F09B3D52-2982-B403-6B21-0FE3FC38EC74}"/>
                    </a:ext>
                  </a:extLst>
                </p14:cNvPr>
                <p14:cNvContentPartPr/>
                <p14:nvPr/>
              </p14:nvContentPartPr>
              <p14:xfrm>
                <a:off x="9426927" y="1246484"/>
                <a:ext cx="217800" cy="194760"/>
              </p14:xfrm>
            </p:contentPart>
          </mc:Choice>
          <mc:Fallback>
            <p:pic>
              <p:nvPicPr>
                <p:cNvPr id="102" name="Freihand 101">
                  <a:extLst>
                    <a:ext uri="{FF2B5EF4-FFF2-40B4-BE49-F238E27FC236}">
                      <a16:creationId xmlns:a16="http://schemas.microsoft.com/office/drawing/2014/main" id="{F09B3D52-2982-B403-6B21-0FE3FC38EC74}"/>
                    </a:ext>
                  </a:extLst>
                </p:cNvPr>
                <p:cNvPicPr/>
                <p:nvPr/>
              </p:nvPicPr>
              <p:blipFill>
                <a:blip r:embed="rId137"/>
                <a:stretch>
                  <a:fillRect/>
                </a:stretch>
              </p:blipFill>
              <p:spPr>
                <a:xfrm>
                  <a:off x="9422607" y="1242164"/>
                  <a:ext cx="2264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7" name="Freihand 106">
                  <a:extLst>
                    <a:ext uri="{FF2B5EF4-FFF2-40B4-BE49-F238E27FC236}">
                      <a16:creationId xmlns:a16="http://schemas.microsoft.com/office/drawing/2014/main" id="{5AE98B6D-17F7-9A7B-DCF2-4B272F2E5FCA}"/>
                    </a:ext>
                  </a:extLst>
                </p14:cNvPr>
                <p14:cNvContentPartPr/>
                <p14:nvPr/>
              </p14:nvContentPartPr>
              <p14:xfrm>
                <a:off x="10122087" y="1455284"/>
                <a:ext cx="456840" cy="461160"/>
              </p14:xfrm>
            </p:contentPart>
          </mc:Choice>
          <mc:Fallback>
            <p:pic>
              <p:nvPicPr>
                <p:cNvPr id="107" name="Freihand 106">
                  <a:extLst>
                    <a:ext uri="{FF2B5EF4-FFF2-40B4-BE49-F238E27FC236}">
                      <a16:creationId xmlns:a16="http://schemas.microsoft.com/office/drawing/2014/main" id="{5AE98B6D-17F7-9A7B-DCF2-4B272F2E5FCA}"/>
                    </a:ext>
                  </a:extLst>
                </p:cNvPr>
                <p:cNvPicPr/>
                <p:nvPr/>
              </p:nvPicPr>
              <p:blipFill>
                <a:blip r:embed="rId139"/>
                <a:stretch>
                  <a:fillRect/>
                </a:stretch>
              </p:blipFill>
              <p:spPr>
                <a:xfrm>
                  <a:off x="10117767" y="1450964"/>
                  <a:ext cx="46548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9" name="Freihand 108">
                  <a:extLst>
                    <a:ext uri="{FF2B5EF4-FFF2-40B4-BE49-F238E27FC236}">
                      <a16:creationId xmlns:a16="http://schemas.microsoft.com/office/drawing/2014/main" id="{E54927EF-B9B1-B223-4E37-56F60FA7FBC9}"/>
                    </a:ext>
                  </a:extLst>
                </p14:cNvPr>
                <p14:cNvContentPartPr/>
                <p14:nvPr/>
              </p14:nvContentPartPr>
              <p14:xfrm>
                <a:off x="10732287" y="1832204"/>
                <a:ext cx="20880" cy="127440"/>
              </p14:xfrm>
            </p:contentPart>
          </mc:Choice>
          <mc:Fallback>
            <p:pic>
              <p:nvPicPr>
                <p:cNvPr id="109" name="Freihand 108">
                  <a:extLst>
                    <a:ext uri="{FF2B5EF4-FFF2-40B4-BE49-F238E27FC236}">
                      <a16:creationId xmlns:a16="http://schemas.microsoft.com/office/drawing/2014/main" id="{E54927EF-B9B1-B223-4E37-56F60FA7FBC9}"/>
                    </a:ext>
                  </a:extLst>
                </p:cNvPr>
                <p:cNvPicPr/>
                <p:nvPr/>
              </p:nvPicPr>
              <p:blipFill>
                <a:blip r:embed="rId141"/>
                <a:stretch>
                  <a:fillRect/>
                </a:stretch>
              </p:blipFill>
              <p:spPr>
                <a:xfrm>
                  <a:off x="10727967" y="1827884"/>
                  <a:ext cx="29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0" name="Freihand 109">
                  <a:extLst>
                    <a:ext uri="{FF2B5EF4-FFF2-40B4-BE49-F238E27FC236}">
                      <a16:creationId xmlns:a16="http://schemas.microsoft.com/office/drawing/2014/main" id="{5CE20E10-CA65-927F-0200-84A047687686}"/>
                    </a:ext>
                  </a:extLst>
                </p14:cNvPr>
                <p14:cNvContentPartPr/>
                <p14:nvPr/>
              </p14:nvContentPartPr>
              <p14:xfrm>
                <a:off x="10775487" y="1812044"/>
                <a:ext cx="111960" cy="186120"/>
              </p14:xfrm>
            </p:contentPart>
          </mc:Choice>
          <mc:Fallback>
            <p:pic>
              <p:nvPicPr>
                <p:cNvPr id="110" name="Freihand 109">
                  <a:extLst>
                    <a:ext uri="{FF2B5EF4-FFF2-40B4-BE49-F238E27FC236}">
                      <a16:creationId xmlns:a16="http://schemas.microsoft.com/office/drawing/2014/main" id="{5CE20E10-CA65-927F-0200-84A047687686}"/>
                    </a:ext>
                  </a:extLst>
                </p:cNvPr>
                <p:cNvPicPr/>
                <p:nvPr/>
              </p:nvPicPr>
              <p:blipFill>
                <a:blip r:embed="rId143"/>
                <a:stretch>
                  <a:fillRect/>
                </a:stretch>
              </p:blipFill>
              <p:spPr>
                <a:xfrm>
                  <a:off x="10771167" y="1807724"/>
                  <a:ext cx="120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2" name="Freihand 111">
                  <a:extLst>
                    <a:ext uri="{FF2B5EF4-FFF2-40B4-BE49-F238E27FC236}">
                      <a16:creationId xmlns:a16="http://schemas.microsoft.com/office/drawing/2014/main" id="{C9459B7C-A90D-DD06-6802-76D094753F17}"/>
                    </a:ext>
                  </a:extLst>
                </p14:cNvPr>
                <p14:cNvContentPartPr/>
                <p14:nvPr/>
              </p14:nvContentPartPr>
              <p14:xfrm>
                <a:off x="10050447" y="1558964"/>
                <a:ext cx="653400" cy="454320"/>
              </p14:xfrm>
            </p:contentPart>
          </mc:Choice>
          <mc:Fallback>
            <p:pic>
              <p:nvPicPr>
                <p:cNvPr id="112" name="Freihand 111">
                  <a:extLst>
                    <a:ext uri="{FF2B5EF4-FFF2-40B4-BE49-F238E27FC236}">
                      <a16:creationId xmlns:a16="http://schemas.microsoft.com/office/drawing/2014/main" id="{C9459B7C-A90D-DD06-6802-76D094753F17}"/>
                    </a:ext>
                  </a:extLst>
                </p:cNvPr>
                <p:cNvPicPr/>
                <p:nvPr/>
              </p:nvPicPr>
              <p:blipFill>
                <a:blip r:embed="rId145"/>
                <a:stretch>
                  <a:fillRect/>
                </a:stretch>
              </p:blipFill>
              <p:spPr>
                <a:xfrm>
                  <a:off x="10046127" y="1554644"/>
                  <a:ext cx="66204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4" name="Freihand 113">
                  <a:extLst>
                    <a:ext uri="{FF2B5EF4-FFF2-40B4-BE49-F238E27FC236}">
                      <a16:creationId xmlns:a16="http://schemas.microsoft.com/office/drawing/2014/main" id="{DCD9FC77-2130-BB47-BA4F-96F770D2018A}"/>
                    </a:ext>
                  </a:extLst>
                </p14:cNvPr>
                <p14:cNvContentPartPr/>
                <p14:nvPr/>
              </p14:nvContentPartPr>
              <p14:xfrm>
                <a:off x="10802847" y="1382204"/>
                <a:ext cx="102240" cy="153720"/>
              </p14:xfrm>
            </p:contentPart>
          </mc:Choice>
          <mc:Fallback>
            <p:pic>
              <p:nvPicPr>
                <p:cNvPr id="114" name="Freihand 113">
                  <a:extLst>
                    <a:ext uri="{FF2B5EF4-FFF2-40B4-BE49-F238E27FC236}">
                      <a16:creationId xmlns:a16="http://schemas.microsoft.com/office/drawing/2014/main" id="{DCD9FC77-2130-BB47-BA4F-96F770D2018A}"/>
                    </a:ext>
                  </a:extLst>
                </p:cNvPr>
                <p:cNvPicPr/>
                <p:nvPr/>
              </p:nvPicPr>
              <p:blipFill>
                <a:blip r:embed="rId147"/>
                <a:stretch>
                  <a:fillRect/>
                </a:stretch>
              </p:blipFill>
              <p:spPr>
                <a:xfrm>
                  <a:off x="10798527" y="1377884"/>
                  <a:ext cx="110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5" name="Freihand 114">
                  <a:extLst>
                    <a:ext uri="{FF2B5EF4-FFF2-40B4-BE49-F238E27FC236}">
                      <a16:creationId xmlns:a16="http://schemas.microsoft.com/office/drawing/2014/main" id="{2794B4AB-3539-0518-D12C-D2284C151DC8}"/>
                    </a:ext>
                  </a:extLst>
                </p14:cNvPr>
                <p14:cNvContentPartPr/>
                <p14:nvPr/>
              </p14:nvContentPartPr>
              <p14:xfrm>
                <a:off x="10982127" y="1373564"/>
                <a:ext cx="127800" cy="132840"/>
              </p14:xfrm>
            </p:contentPart>
          </mc:Choice>
          <mc:Fallback>
            <p:pic>
              <p:nvPicPr>
                <p:cNvPr id="115" name="Freihand 114">
                  <a:extLst>
                    <a:ext uri="{FF2B5EF4-FFF2-40B4-BE49-F238E27FC236}">
                      <a16:creationId xmlns:a16="http://schemas.microsoft.com/office/drawing/2014/main" id="{2794B4AB-3539-0518-D12C-D2284C151DC8}"/>
                    </a:ext>
                  </a:extLst>
                </p:cNvPr>
                <p:cNvPicPr/>
                <p:nvPr/>
              </p:nvPicPr>
              <p:blipFill>
                <a:blip r:embed="rId149"/>
                <a:stretch>
                  <a:fillRect/>
                </a:stretch>
              </p:blipFill>
              <p:spPr>
                <a:xfrm>
                  <a:off x="10977807" y="1369244"/>
                  <a:ext cx="136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9" name="Freihand 118">
                  <a:extLst>
                    <a:ext uri="{FF2B5EF4-FFF2-40B4-BE49-F238E27FC236}">
                      <a16:creationId xmlns:a16="http://schemas.microsoft.com/office/drawing/2014/main" id="{E555585D-5169-6F55-EF46-124AE6F8E412}"/>
                    </a:ext>
                  </a:extLst>
                </p14:cNvPr>
                <p14:cNvContentPartPr/>
                <p14:nvPr/>
              </p14:nvContentPartPr>
              <p14:xfrm>
                <a:off x="8304087" y="1493084"/>
                <a:ext cx="23760" cy="600480"/>
              </p14:xfrm>
            </p:contentPart>
          </mc:Choice>
          <mc:Fallback>
            <p:pic>
              <p:nvPicPr>
                <p:cNvPr id="119" name="Freihand 118">
                  <a:extLst>
                    <a:ext uri="{FF2B5EF4-FFF2-40B4-BE49-F238E27FC236}">
                      <a16:creationId xmlns:a16="http://schemas.microsoft.com/office/drawing/2014/main" id="{E555585D-5169-6F55-EF46-124AE6F8E412}"/>
                    </a:ext>
                  </a:extLst>
                </p:cNvPr>
                <p:cNvPicPr/>
                <p:nvPr/>
              </p:nvPicPr>
              <p:blipFill>
                <a:blip r:embed="rId151"/>
                <a:stretch>
                  <a:fillRect/>
                </a:stretch>
              </p:blipFill>
              <p:spPr>
                <a:xfrm>
                  <a:off x="8299767" y="1488764"/>
                  <a:ext cx="3240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1" name="Freihand 120">
                  <a:extLst>
                    <a:ext uri="{FF2B5EF4-FFF2-40B4-BE49-F238E27FC236}">
                      <a16:creationId xmlns:a16="http://schemas.microsoft.com/office/drawing/2014/main" id="{D6C60222-FB2A-C4B7-9B4D-83684D2C32CB}"/>
                    </a:ext>
                  </a:extLst>
                </p14:cNvPr>
                <p14:cNvContentPartPr/>
                <p14:nvPr/>
              </p14:nvContentPartPr>
              <p14:xfrm>
                <a:off x="8347647" y="2077724"/>
                <a:ext cx="826560" cy="27720"/>
              </p14:xfrm>
            </p:contentPart>
          </mc:Choice>
          <mc:Fallback>
            <p:pic>
              <p:nvPicPr>
                <p:cNvPr id="121" name="Freihand 120">
                  <a:extLst>
                    <a:ext uri="{FF2B5EF4-FFF2-40B4-BE49-F238E27FC236}">
                      <a16:creationId xmlns:a16="http://schemas.microsoft.com/office/drawing/2014/main" id="{D6C60222-FB2A-C4B7-9B4D-83684D2C32CB}"/>
                    </a:ext>
                  </a:extLst>
                </p:cNvPr>
                <p:cNvPicPr/>
                <p:nvPr/>
              </p:nvPicPr>
              <p:blipFill>
                <a:blip r:embed="rId153"/>
                <a:stretch>
                  <a:fillRect/>
                </a:stretch>
              </p:blipFill>
              <p:spPr>
                <a:xfrm>
                  <a:off x="8343327" y="2073404"/>
                  <a:ext cx="835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2" name="Freihand 121">
                  <a:extLst>
                    <a:ext uri="{FF2B5EF4-FFF2-40B4-BE49-F238E27FC236}">
                      <a16:creationId xmlns:a16="http://schemas.microsoft.com/office/drawing/2014/main" id="{3D812214-E039-BAE3-4C31-4215D31A6162}"/>
                    </a:ext>
                  </a:extLst>
                </p14:cNvPr>
                <p14:cNvContentPartPr/>
                <p14:nvPr/>
              </p14:nvContentPartPr>
              <p14:xfrm>
                <a:off x="9207327" y="1981244"/>
                <a:ext cx="191880" cy="185400"/>
              </p14:xfrm>
            </p:contentPart>
          </mc:Choice>
          <mc:Fallback>
            <p:pic>
              <p:nvPicPr>
                <p:cNvPr id="122" name="Freihand 121">
                  <a:extLst>
                    <a:ext uri="{FF2B5EF4-FFF2-40B4-BE49-F238E27FC236}">
                      <a16:creationId xmlns:a16="http://schemas.microsoft.com/office/drawing/2014/main" id="{3D812214-E039-BAE3-4C31-4215D31A6162}"/>
                    </a:ext>
                  </a:extLst>
                </p:cNvPr>
                <p:cNvPicPr/>
                <p:nvPr/>
              </p:nvPicPr>
              <p:blipFill>
                <a:blip r:embed="rId155"/>
                <a:stretch>
                  <a:fillRect/>
                </a:stretch>
              </p:blipFill>
              <p:spPr>
                <a:xfrm>
                  <a:off x="9203007" y="1976924"/>
                  <a:ext cx="200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4" name="Freihand 123">
                  <a:extLst>
                    <a:ext uri="{FF2B5EF4-FFF2-40B4-BE49-F238E27FC236}">
                      <a16:creationId xmlns:a16="http://schemas.microsoft.com/office/drawing/2014/main" id="{EEF53A50-67EF-BAB2-DE42-DB800CA45D4F}"/>
                    </a:ext>
                  </a:extLst>
                </p14:cNvPr>
                <p14:cNvContentPartPr/>
                <p14:nvPr/>
              </p14:nvContentPartPr>
              <p14:xfrm>
                <a:off x="8141007" y="1338644"/>
                <a:ext cx="236520" cy="228240"/>
              </p14:xfrm>
            </p:contentPart>
          </mc:Choice>
          <mc:Fallback>
            <p:pic>
              <p:nvPicPr>
                <p:cNvPr id="124" name="Freihand 123">
                  <a:extLst>
                    <a:ext uri="{FF2B5EF4-FFF2-40B4-BE49-F238E27FC236}">
                      <a16:creationId xmlns:a16="http://schemas.microsoft.com/office/drawing/2014/main" id="{EEF53A50-67EF-BAB2-DE42-DB800CA45D4F}"/>
                    </a:ext>
                  </a:extLst>
                </p:cNvPr>
                <p:cNvPicPr/>
                <p:nvPr/>
              </p:nvPicPr>
              <p:blipFill>
                <a:blip r:embed="rId157"/>
                <a:stretch>
                  <a:fillRect/>
                </a:stretch>
              </p:blipFill>
              <p:spPr>
                <a:xfrm>
                  <a:off x="8136687" y="1334324"/>
                  <a:ext cx="2451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5" name="Freihand 124">
                  <a:extLst>
                    <a:ext uri="{FF2B5EF4-FFF2-40B4-BE49-F238E27FC236}">
                      <a16:creationId xmlns:a16="http://schemas.microsoft.com/office/drawing/2014/main" id="{709800A0-4475-EAED-2317-643E34ADAFE4}"/>
                    </a:ext>
                  </a:extLst>
                </p14:cNvPr>
                <p14:cNvContentPartPr/>
                <p14:nvPr/>
              </p14:nvContentPartPr>
              <p14:xfrm>
                <a:off x="9115527" y="2285444"/>
                <a:ext cx="136080" cy="177840"/>
              </p14:xfrm>
            </p:contentPart>
          </mc:Choice>
          <mc:Fallback>
            <p:pic>
              <p:nvPicPr>
                <p:cNvPr id="125" name="Freihand 124">
                  <a:extLst>
                    <a:ext uri="{FF2B5EF4-FFF2-40B4-BE49-F238E27FC236}">
                      <a16:creationId xmlns:a16="http://schemas.microsoft.com/office/drawing/2014/main" id="{709800A0-4475-EAED-2317-643E34ADAFE4}"/>
                    </a:ext>
                  </a:extLst>
                </p:cNvPr>
                <p:cNvPicPr/>
                <p:nvPr/>
              </p:nvPicPr>
              <p:blipFill>
                <a:blip r:embed="rId159"/>
                <a:stretch>
                  <a:fillRect/>
                </a:stretch>
              </p:blipFill>
              <p:spPr>
                <a:xfrm>
                  <a:off x="9111207" y="2281124"/>
                  <a:ext cx="144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7" name="Freihand 126">
                  <a:extLst>
                    <a:ext uri="{FF2B5EF4-FFF2-40B4-BE49-F238E27FC236}">
                      <a16:creationId xmlns:a16="http://schemas.microsoft.com/office/drawing/2014/main" id="{E00A5A36-33DE-9F08-881B-685031BE3FBB}"/>
                    </a:ext>
                  </a:extLst>
                </p14:cNvPr>
                <p14:cNvContentPartPr/>
                <p14:nvPr/>
              </p14:nvContentPartPr>
              <p14:xfrm>
                <a:off x="9317847" y="2250164"/>
                <a:ext cx="37080" cy="73800"/>
              </p14:xfrm>
            </p:contentPart>
          </mc:Choice>
          <mc:Fallback>
            <p:pic>
              <p:nvPicPr>
                <p:cNvPr id="127" name="Freihand 126">
                  <a:extLst>
                    <a:ext uri="{FF2B5EF4-FFF2-40B4-BE49-F238E27FC236}">
                      <a16:creationId xmlns:a16="http://schemas.microsoft.com/office/drawing/2014/main" id="{E00A5A36-33DE-9F08-881B-685031BE3FBB}"/>
                    </a:ext>
                  </a:extLst>
                </p:cNvPr>
                <p:cNvPicPr/>
                <p:nvPr/>
              </p:nvPicPr>
              <p:blipFill>
                <a:blip r:embed="rId161"/>
                <a:stretch>
                  <a:fillRect/>
                </a:stretch>
              </p:blipFill>
              <p:spPr>
                <a:xfrm>
                  <a:off x="9313527" y="2245844"/>
                  <a:ext cx="45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8" name="Freihand 127">
                  <a:extLst>
                    <a:ext uri="{FF2B5EF4-FFF2-40B4-BE49-F238E27FC236}">
                      <a16:creationId xmlns:a16="http://schemas.microsoft.com/office/drawing/2014/main" id="{33B83BF4-D977-B5C6-FBA5-E5CDDBC90DDD}"/>
                    </a:ext>
                  </a:extLst>
                </p14:cNvPr>
                <p14:cNvContentPartPr/>
                <p14:nvPr/>
              </p14:nvContentPartPr>
              <p14:xfrm>
                <a:off x="9252687" y="2195804"/>
                <a:ext cx="151920" cy="132840"/>
              </p14:xfrm>
            </p:contentPart>
          </mc:Choice>
          <mc:Fallback>
            <p:pic>
              <p:nvPicPr>
                <p:cNvPr id="128" name="Freihand 127">
                  <a:extLst>
                    <a:ext uri="{FF2B5EF4-FFF2-40B4-BE49-F238E27FC236}">
                      <a16:creationId xmlns:a16="http://schemas.microsoft.com/office/drawing/2014/main" id="{33B83BF4-D977-B5C6-FBA5-E5CDDBC90DDD}"/>
                    </a:ext>
                  </a:extLst>
                </p:cNvPr>
                <p:cNvPicPr/>
                <p:nvPr/>
              </p:nvPicPr>
              <p:blipFill>
                <a:blip r:embed="rId163"/>
                <a:stretch>
                  <a:fillRect/>
                </a:stretch>
              </p:blipFill>
              <p:spPr>
                <a:xfrm>
                  <a:off x="9248367" y="2191484"/>
                  <a:ext cx="160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0" name="Freihand 129">
                  <a:extLst>
                    <a:ext uri="{FF2B5EF4-FFF2-40B4-BE49-F238E27FC236}">
                      <a16:creationId xmlns:a16="http://schemas.microsoft.com/office/drawing/2014/main" id="{71729F57-87ED-9D44-77C9-BCA271298B24}"/>
                    </a:ext>
                  </a:extLst>
                </p14:cNvPr>
                <p14:cNvContentPartPr/>
                <p14:nvPr/>
              </p14:nvContentPartPr>
              <p14:xfrm>
                <a:off x="9319287" y="2451764"/>
                <a:ext cx="14400" cy="83520"/>
              </p14:xfrm>
            </p:contentPart>
          </mc:Choice>
          <mc:Fallback>
            <p:pic>
              <p:nvPicPr>
                <p:cNvPr id="130" name="Freihand 129">
                  <a:extLst>
                    <a:ext uri="{FF2B5EF4-FFF2-40B4-BE49-F238E27FC236}">
                      <a16:creationId xmlns:a16="http://schemas.microsoft.com/office/drawing/2014/main" id="{71729F57-87ED-9D44-77C9-BCA271298B24}"/>
                    </a:ext>
                  </a:extLst>
                </p:cNvPr>
                <p:cNvPicPr/>
                <p:nvPr/>
              </p:nvPicPr>
              <p:blipFill>
                <a:blip r:embed="rId165"/>
                <a:stretch>
                  <a:fillRect/>
                </a:stretch>
              </p:blipFill>
              <p:spPr>
                <a:xfrm>
                  <a:off x="9314967" y="2447444"/>
                  <a:ext cx="23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1" name="Freihand 130">
                  <a:extLst>
                    <a:ext uri="{FF2B5EF4-FFF2-40B4-BE49-F238E27FC236}">
                      <a16:creationId xmlns:a16="http://schemas.microsoft.com/office/drawing/2014/main" id="{3827E2BC-AB41-2C96-3B83-6C4426B9D664}"/>
                    </a:ext>
                  </a:extLst>
                </p14:cNvPr>
                <p14:cNvContentPartPr/>
                <p14:nvPr/>
              </p14:nvContentPartPr>
              <p14:xfrm>
                <a:off x="9389127" y="2326484"/>
                <a:ext cx="68040" cy="158400"/>
              </p14:xfrm>
            </p:contentPart>
          </mc:Choice>
          <mc:Fallback>
            <p:pic>
              <p:nvPicPr>
                <p:cNvPr id="131" name="Freihand 130">
                  <a:extLst>
                    <a:ext uri="{FF2B5EF4-FFF2-40B4-BE49-F238E27FC236}">
                      <a16:creationId xmlns:a16="http://schemas.microsoft.com/office/drawing/2014/main" id="{3827E2BC-AB41-2C96-3B83-6C4426B9D664}"/>
                    </a:ext>
                  </a:extLst>
                </p:cNvPr>
                <p:cNvPicPr/>
                <p:nvPr/>
              </p:nvPicPr>
              <p:blipFill>
                <a:blip r:embed="rId167"/>
                <a:stretch>
                  <a:fillRect/>
                </a:stretch>
              </p:blipFill>
              <p:spPr>
                <a:xfrm>
                  <a:off x="9384807" y="2322164"/>
                  <a:ext cx="76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3" name="Freihand 132">
                  <a:extLst>
                    <a:ext uri="{FF2B5EF4-FFF2-40B4-BE49-F238E27FC236}">
                      <a16:creationId xmlns:a16="http://schemas.microsoft.com/office/drawing/2014/main" id="{8F80D022-9975-D03A-298E-F8A25468129F}"/>
                    </a:ext>
                  </a:extLst>
                </p14:cNvPr>
                <p14:cNvContentPartPr/>
                <p14:nvPr/>
              </p14:nvContentPartPr>
              <p14:xfrm>
                <a:off x="7893327" y="1377884"/>
                <a:ext cx="170280" cy="131040"/>
              </p14:xfrm>
            </p:contentPart>
          </mc:Choice>
          <mc:Fallback>
            <p:pic>
              <p:nvPicPr>
                <p:cNvPr id="133" name="Freihand 132">
                  <a:extLst>
                    <a:ext uri="{FF2B5EF4-FFF2-40B4-BE49-F238E27FC236}">
                      <a16:creationId xmlns:a16="http://schemas.microsoft.com/office/drawing/2014/main" id="{8F80D022-9975-D03A-298E-F8A25468129F}"/>
                    </a:ext>
                  </a:extLst>
                </p:cNvPr>
                <p:cNvPicPr/>
                <p:nvPr/>
              </p:nvPicPr>
              <p:blipFill>
                <a:blip r:embed="rId169"/>
                <a:stretch>
                  <a:fillRect/>
                </a:stretch>
              </p:blipFill>
              <p:spPr>
                <a:xfrm>
                  <a:off x="7889007" y="1373564"/>
                  <a:ext cx="178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4" name="Freihand 133">
                  <a:extLst>
                    <a:ext uri="{FF2B5EF4-FFF2-40B4-BE49-F238E27FC236}">
                      <a16:creationId xmlns:a16="http://schemas.microsoft.com/office/drawing/2014/main" id="{E755498F-259F-1E50-B879-2E00CC32C6BB}"/>
                    </a:ext>
                  </a:extLst>
                </p14:cNvPr>
                <p14:cNvContentPartPr/>
                <p14:nvPr/>
              </p14:nvContentPartPr>
              <p14:xfrm>
                <a:off x="8540247" y="1373924"/>
                <a:ext cx="487440" cy="519840"/>
              </p14:xfrm>
            </p:contentPart>
          </mc:Choice>
          <mc:Fallback>
            <p:pic>
              <p:nvPicPr>
                <p:cNvPr id="134" name="Freihand 133">
                  <a:extLst>
                    <a:ext uri="{FF2B5EF4-FFF2-40B4-BE49-F238E27FC236}">
                      <a16:creationId xmlns:a16="http://schemas.microsoft.com/office/drawing/2014/main" id="{E755498F-259F-1E50-B879-2E00CC32C6BB}"/>
                    </a:ext>
                  </a:extLst>
                </p:cNvPr>
                <p:cNvPicPr/>
                <p:nvPr/>
              </p:nvPicPr>
              <p:blipFill>
                <a:blip r:embed="rId171"/>
                <a:stretch>
                  <a:fillRect/>
                </a:stretch>
              </p:blipFill>
              <p:spPr>
                <a:xfrm>
                  <a:off x="8535927" y="1369604"/>
                  <a:ext cx="49608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5" name="Freihand 134">
                  <a:extLst>
                    <a:ext uri="{FF2B5EF4-FFF2-40B4-BE49-F238E27FC236}">
                      <a16:creationId xmlns:a16="http://schemas.microsoft.com/office/drawing/2014/main" id="{ED41D9B1-422E-8C72-AC12-137C0ABE78CA}"/>
                    </a:ext>
                  </a:extLst>
                </p14:cNvPr>
                <p14:cNvContentPartPr/>
                <p14:nvPr/>
              </p14:nvContentPartPr>
              <p14:xfrm>
                <a:off x="8713767" y="1299044"/>
                <a:ext cx="37440" cy="717120"/>
              </p14:xfrm>
            </p:contentPart>
          </mc:Choice>
          <mc:Fallback>
            <p:pic>
              <p:nvPicPr>
                <p:cNvPr id="135" name="Freihand 134">
                  <a:extLst>
                    <a:ext uri="{FF2B5EF4-FFF2-40B4-BE49-F238E27FC236}">
                      <a16:creationId xmlns:a16="http://schemas.microsoft.com/office/drawing/2014/main" id="{ED41D9B1-422E-8C72-AC12-137C0ABE78CA}"/>
                    </a:ext>
                  </a:extLst>
                </p:cNvPr>
                <p:cNvPicPr/>
                <p:nvPr/>
              </p:nvPicPr>
              <p:blipFill>
                <a:blip r:embed="rId173"/>
                <a:stretch>
                  <a:fillRect/>
                </a:stretch>
              </p:blipFill>
              <p:spPr>
                <a:xfrm>
                  <a:off x="8709447" y="1294724"/>
                  <a:ext cx="46080" cy="725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8" name="Freihand 137">
                  <a:extLst>
                    <a:ext uri="{FF2B5EF4-FFF2-40B4-BE49-F238E27FC236}">
                      <a16:creationId xmlns:a16="http://schemas.microsoft.com/office/drawing/2014/main" id="{38BA73C3-5B18-D5D4-71BB-A7E741F2C783}"/>
                    </a:ext>
                  </a:extLst>
                </p14:cNvPr>
                <p14:cNvContentPartPr/>
                <p14:nvPr/>
              </p14:nvContentPartPr>
              <p14:xfrm>
                <a:off x="8573007" y="1035524"/>
                <a:ext cx="206280" cy="170640"/>
              </p14:xfrm>
            </p:contentPart>
          </mc:Choice>
          <mc:Fallback>
            <p:pic>
              <p:nvPicPr>
                <p:cNvPr id="138" name="Freihand 137">
                  <a:extLst>
                    <a:ext uri="{FF2B5EF4-FFF2-40B4-BE49-F238E27FC236}">
                      <a16:creationId xmlns:a16="http://schemas.microsoft.com/office/drawing/2014/main" id="{38BA73C3-5B18-D5D4-71BB-A7E741F2C783}"/>
                    </a:ext>
                  </a:extLst>
                </p:cNvPr>
                <p:cNvPicPr/>
                <p:nvPr/>
              </p:nvPicPr>
              <p:blipFill>
                <a:blip r:embed="rId175"/>
                <a:stretch>
                  <a:fillRect/>
                </a:stretch>
              </p:blipFill>
              <p:spPr>
                <a:xfrm>
                  <a:off x="8568687" y="1031204"/>
                  <a:ext cx="214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9" name="Freihand 138">
                  <a:extLst>
                    <a:ext uri="{FF2B5EF4-FFF2-40B4-BE49-F238E27FC236}">
                      <a16:creationId xmlns:a16="http://schemas.microsoft.com/office/drawing/2014/main" id="{21435F05-1D1E-1020-641C-1DC8F863F78F}"/>
                    </a:ext>
                  </a:extLst>
                </p14:cNvPr>
                <p14:cNvContentPartPr/>
                <p14:nvPr/>
              </p14:nvContentPartPr>
              <p14:xfrm>
                <a:off x="9062607" y="1785764"/>
                <a:ext cx="105840" cy="182520"/>
              </p14:xfrm>
            </p:contentPart>
          </mc:Choice>
          <mc:Fallback>
            <p:pic>
              <p:nvPicPr>
                <p:cNvPr id="139" name="Freihand 138">
                  <a:extLst>
                    <a:ext uri="{FF2B5EF4-FFF2-40B4-BE49-F238E27FC236}">
                      <a16:creationId xmlns:a16="http://schemas.microsoft.com/office/drawing/2014/main" id="{21435F05-1D1E-1020-641C-1DC8F863F78F}"/>
                    </a:ext>
                  </a:extLst>
                </p:cNvPr>
                <p:cNvPicPr/>
                <p:nvPr/>
              </p:nvPicPr>
              <p:blipFill>
                <a:blip r:embed="rId177"/>
                <a:stretch>
                  <a:fillRect/>
                </a:stretch>
              </p:blipFill>
              <p:spPr>
                <a:xfrm>
                  <a:off x="9058287" y="1781444"/>
                  <a:ext cx="114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1" name="Freihand 140">
                  <a:extLst>
                    <a:ext uri="{FF2B5EF4-FFF2-40B4-BE49-F238E27FC236}">
                      <a16:creationId xmlns:a16="http://schemas.microsoft.com/office/drawing/2014/main" id="{D4572A7D-04C5-14B4-4636-BA400BB9CD5C}"/>
                    </a:ext>
                  </a:extLst>
                </p14:cNvPr>
                <p14:cNvContentPartPr/>
                <p14:nvPr/>
              </p14:nvContentPartPr>
              <p14:xfrm>
                <a:off x="9209487" y="1896644"/>
                <a:ext cx="6480" cy="81000"/>
              </p14:xfrm>
            </p:contentPart>
          </mc:Choice>
          <mc:Fallback>
            <p:pic>
              <p:nvPicPr>
                <p:cNvPr id="141" name="Freihand 140">
                  <a:extLst>
                    <a:ext uri="{FF2B5EF4-FFF2-40B4-BE49-F238E27FC236}">
                      <a16:creationId xmlns:a16="http://schemas.microsoft.com/office/drawing/2014/main" id="{D4572A7D-04C5-14B4-4636-BA400BB9CD5C}"/>
                    </a:ext>
                  </a:extLst>
                </p:cNvPr>
                <p:cNvPicPr/>
                <p:nvPr/>
              </p:nvPicPr>
              <p:blipFill>
                <a:blip r:embed="rId179"/>
                <a:stretch>
                  <a:fillRect/>
                </a:stretch>
              </p:blipFill>
              <p:spPr>
                <a:xfrm>
                  <a:off x="9205167" y="1892324"/>
                  <a:ext cx="15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2" name="Freihand 141">
                  <a:extLst>
                    <a:ext uri="{FF2B5EF4-FFF2-40B4-BE49-F238E27FC236}">
                      <a16:creationId xmlns:a16="http://schemas.microsoft.com/office/drawing/2014/main" id="{51E4CE33-85F9-3E21-8FDE-C47511E84E8A}"/>
                    </a:ext>
                  </a:extLst>
                </p14:cNvPr>
                <p14:cNvContentPartPr/>
                <p14:nvPr/>
              </p14:nvContentPartPr>
              <p14:xfrm>
                <a:off x="9167007" y="1872524"/>
                <a:ext cx="96120" cy="128520"/>
              </p14:xfrm>
            </p:contentPart>
          </mc:Choice>
          <mc:Fallback>
            <p:pic>
              <p:nvPicPr>
                <p:cNvPr id="142" name="Freihand 141">
                  <a:extLst>
                    <a:ext uri="{FF2B5EF4-FFF2-40B4-BE49-F238E27FC236}">
                      <a16:creationId xmlns:a16="http://schemas.microsoft.com/office/drawing/2014/main" id="{51E4CE33-85F9-3E21-8FDE-C47511E84E8A}"/>
                    </a:ext>
                  </a:extLst>
                </p:cNvPr>
                <p:cNvPicPr/>
                <p:nvPr/>
              </p:nvPicPr>
              <p:blipFill>
                <a:blip r:embed="rId181"/>
                <a:stretch>
                  <a:fillRect/>
                </a:stretch>
              </p:blipFill>
              <p:spPr>
                <a:xfrm>
                  <a:off x="9162687" y="1868204"/>
                  <a:ext cx="104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3" name="Freihand 142">
                  <a:extLst>
                    <a:ext uri="{FF2B5EF4-FFF2-40B4-BE49-F238E27FC236}">
                      <a16:creationId xmlns:a16="http://schemas.microsoft.com/office/drawing/2014/main" id="{0392D338-FC33-7CBB-E97C-806F27FF28DE}"/>
                    </a:ext>
                  </a:extLst>
                </p14:cNvPr>
                <p14:cNvContentPartPr/>
                <p14:nvPr/>
              </p14:nvContentPartPr>
              <p14:xfrm>
                <a:off x="8528367" y="1096364"/>
                <a:ext cx="348840" cy="174600"/>
              </p14:xfrm>
            </p:contentPart>
          </mc:Choice>
          <mc:Fallback>
            <p:pic>
              <p:nvPicPr>
                <p:cNvPr id="143" name="Freihand 142">
                  <a:extLst>
                    <a:ext uri="{FF2B5EF4-FFF2-40B4-BE49-F238E27FC236}">
                      <a16:creationId xmlns:a16="http://schemas.microsoft.com/office/drawing/2014/main" id="{0392D338-FC33-7CBB-E97C-806F27FF28DE}"/>
                    </a:ext>
                  </a:extLst>
                </p:cNvPr>
                <p:cNvPicPr/>
                <p:nvPr/>
              </p:nvPicPr>
              <p:blipFill>
                <a:blip r:embed="rId183"/>
                <a:stretch>
                  <a:fillRect/>
                </a:stretch>
              </p:blipFill>
              <p:spPr>
                <a:xfrm>
                  <a:off x="8524047" y="1092044"/>
                  <a:ext cx="357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4" name="Freihand 143">
                  <a:extLst>
                    <a:ext uri="{FF2B5EF4-FFF2-40B4-BE49-F238E27FC236}">
                      <a16:creationId xmlns:a16="http://schemas.microsoft.com/office/drawing/2014/main" id="{2D8701AB-F9FE-D889-EF3B-35444AD63063}"/>
                    </a:ext>
                  </a:extLst>
                </p14:cNvPr>
                <p14:cNvContentPartPr/>
                <p14:nvPr/>
              </p14:nvContentPartPr>
              <p14:xfrm>
                <a:off x="8746167" y="1181684"/>
                <a:ext cx="96120" cy="160560"/>
              </p14:xfrm>
            </p:contentPart>
          </mc:Choice>
          <mc:Fallback>
            <p:pic>
              <p:nvPicPr>
                <p:cNvPr id="144" name="Freihand 143">
                  <a:extLst>
                    <a:ext uri="{FF2B5EF4-FFF2-40B4-BE49-F238E27FC236}">
                      <a16:creationId xmlns:a16="http://schemas.microsoft.com/office/drawing/2014/main" id="{2D8701AB-F9FE-D889-EF3B-35444AD63063}"/>
                    </a:ext>
                  </a:extLst>
                </p:cNvPr>
                <p:cNvPicPr/>
                <p:nvPr/>
              </p:nvPicPr>
              <p:blipFill>
                <a:blip r:embed="rId185"/>
                <a:stretch>
                  <a:fillRect/>
                </a:stretch>
              </p:blipFill>
              <p:spPr>
                <a:xfrm>
                  <a:off x="8741847" y="1177364"/>
                  <a:ext cx="104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8" name="Freihand 147">
                  <a:extLst>
                    <a:ext uri="{FF2B5EF4-FFF2-40B4-BE49-F238E27FC236}">
                      <a16:creationId xmlns:a16="http://schemas.microsoft.com/office/drawing/2014/main" id="{33AA3074-8937-4E48-04B1-B3CF4CE2C6FF}"/>
                    </a:ext>
                  </a:extLst>
                </p14:cNvPr>
                <p14:cNvContentPartPr/>
                <p14:nvPr/>
              </p14:nvContentPartPr>
              <p14:xfrm>
                <a:off x="9005367" y="1014284"/>
                <a:ext cx="141120" cy="157320"/>
              </p14:xfrm>
            </p:contentPart>
          </mc:Choice>
          <mc:Fallback>
            <p:pic>
              <p:nvPicPr>
                <p:cNvPr id="148" name="Freihand 147">
                  <a:extLst>
                    <a:ext uri="{FF2B5EF4-FFF2-40B4-BE49-F238E27FC236}">
                      <a16:creationId xmlns:a16="http://schemas.microsoft.com/office/drawing/2014/main" id="{33AA3074-8937-4E48-04B1-B3CF4CE2C6FF}"/>
                    </a:ext>
                  </a:extLst>
                </p:cNvPr>
                <p:cNvPicPr/>
                <p:nvPr/>
              </p:nvPicPr>
              <p:blipFill>
                <a:blip r:embed="rId187"/>
                <a:stretch>
                  <a:fillRect/>
                </a:stretch>
              </p:blipFill>
              <p:spPr>
                <a:xfrm>
                  <a:off x="9001047" y="1009964"/>
                  <a:ext cx="149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9" name="Freihand 148">
                  <a:extLst>
                    <a:ext uri="{FF2B5EF4-FFF2-40B4-BE49-F238E27FC236}">
                      <a16:creationId xmlns:a16="http://schemas.microsoft.com/office/drawing/2014/main" id="{71FD78C2-2C4A-0B0E-5E30-82D6F677CCDE}"/>
                    </a:ext>
                  </a:extLst>
                </p14:cNvPr>
                <p14:cNvContentPartPr/>
                <p14:nvPr/>
              </p14:nvContentPartPr>
              <p14:xfrm>
                <a:off x="9142527" y="928604"/>
                <a:ext cx="34920" cy="63720"/>
              </p14:xfrm>
            </p:contentPart>
          </mc:Choice>
          <mc:Fallback>
            <p:pic>
              <p:nvPicPr>
                <p:cNvPr id="149" name="Freihand 148">
                  <a:extLst>
                    <a:ext uri="{FF2B5EF4-FFF2-40B4-BE49-F238E27FC236}">
                      <a16:creationId xmlns:a16="http://schemas.microsoft.com/office/drawing/2014/main" id="{71FD78C2-2C4A-0B0E-5E30-82D6F677CCDE}"/>
                    </a:ext>
                  </a:extLst>
                </p:cNvPr>
                <p:cNvPicPr/>
                <p:nvPr/>
              </p:nvPicPr>
              <p:blipFill>
                <a:blip r:embed="rId189"/>
                <a:stretch>
                  <a:fillRect/>
                </a:stretch>
              </p:blipFill>
              <p:spPr>
                <a:xfrm>
                  <a:off x="9138207" y="924284"/>
                  <a:ext cx="43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1" name="Freihand 150">
                  <a:extLst>
                    <a:ext uri="{FF2B5EF4-FFF2-40B4-BE49-F238E27FC236}">
                      <a16:creationId xmlns:a16="http://schemas.microsoft.com/office/drawing/2014/main" id="{3FC74725-6675-FC7A-9644-D403E97F9948}"/>
                    </a:ext>
                  </a:extLst>
                </p14:cNvPr>
                <p14:cNvContentPartPr/>
                <p14:nvPr/>
              </p14:nvContentPartPr>
              <p14:xfrm>
                <a:off x="9032007" y="1138124"/>
                <a:ext cx="167040" cy="95760"/>
              </p14:xfrm>
            </p:contentPart>
          </mc:Choice>
          <mc:Fallback>
            <p:pic>
              <p:nvPicPr>
                <p:cNvPr id="151" name="Freihand 150">
                  <a:extLst>
                    <a:ext uri="{FF2B5EF4-FFF2-40B4-BE49-F238E27FC236}">
                      <a16:creationId xmlns:a16="http://schemas.microsoft.com/office/drawing/2014/main" id="{3FC74725-6675-FC7A-9644-D403E97F9948}"/>
                    </a:ext>
                  </a:extLst>
                </p:cNvPr>
                <p:cNvPicPr/>
                <p:nvPr/>
              </p:nvPicPr>
              <p:blipFill>
                <a:blip r:embed="rId191"/>
                <a:stretch>
                  <a:fillRect/>
                </a:stretch>
              </p:blipFill>
              <p:spPr>
                <a:xfrm>
                  <a:off x="9027687" y="1133804"/>
                  <a:ext cx="175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2" name="Freihand 151">
                  <a:extLst>
                    <a:ext uri="{FF2B5EF4-FFF2-40B4-BE49-F238E27FC236}">
                      <a16:creationId xmlns:a16="http://schemas.microsoft.com/office/drawing/2014/main" id="{3C8FF7A9-4946-0EF0-47DA-1E6C1AC53ED5}"/>
                    </a:ext>
                  </a:extLst>
                </p14:cNvPr>
                <p14:cNvContentPartPr/>
                <p14:nvPr/>
              </p14:nvContentPartPr>
              <p14:xfrm>
                <a:off x="9118047" y="1205804"/>
                <a:ext cx="92520" cy="168840"/>
              </p14:xfrm>
            </p:contentPart>
          </mc:Choice>
          <mc:Fallback>
            <p:pic>
              <p:nvPicPr>
                <p:cNvPr id="152" name="Freihand 151">
                  <a:extLst>
                    <a:ext uri="{FF2B5EF4-FFF2-40B4-BE49-F238E27FC236}">
                      <a16:creationId xmlns:a16="http://schemas.microsoft.com/office/drawing/2014/main" id="{3C8FF7A9-4946-0EF0-47DA-1E6C1AC53ED5}"/>
                    </a:ext>
                  </a:extLst>
                </p:cNvPr>
                <p:cNvPicPr/>
                <p:nvPr/>
              </p:nvPicPr>
              <p:blipFill>
                <a:blip r:embed="rId193"/>
                <a:stretch>
                  <a:fillRect/>
                </a:stretch>
              </p:blipFill>
              <p:spPr>
                <a:xfrm>
                  <a:off x="9113727" y="1201484"/>
                  <a:ext cx="101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6" name="Freihand 165">
                  <a:extLst>
                    <a:ext uri="{FF2B5EF4-FFF2-40B4-BE49-F238E27FC236}">
                      <a16:creationId xmlns:a16="http://schemas.microsoft.com/office/drawing/2014/main" id="{0A940593-BDAE-9369-C51B-3CBD37EBC454}"/>
                    </a:ext>
                  </a:extLst>
                </p14:cNvPr>
                <p14:cNvContentPartPr/>
                <p14:nvPr/>
              </p14:nvContentPartPr>
              <p14:xfrm>
                <a:off x="10568127" y="1701164"/>
                <a:ext cx="203040" cy="50400"/>
              </p14:xfrm>
            </p:contentPart>
          </mc:Choice>
          <mc:Fallback>
            <p:pic>
              <p:nvPicPr>
                <p:cNvPr id="166" name="Freihand 165">
                  <a:extLst>
                    <a:ext uri="{FF2B5EF4-FFF2-40B4-BE49-F238E27FC236}">
                      <a16:creationId xmlns:a16="http://schemas.microsoft.com/office/drawing/2014/main" id="{0A940593-BDAE-9369-C51B-3CBD37EBC454}"/>
                    </a:ext>
                  </a:extLst>
                </p:cNvPr>
                <p:cNvPicPr/>
                <p:nvPr/>
              </p:nvPicPr>
              <p:blipFill>
                <a:blip r:embed="rId195"/>
                <a:stretch>
                  <a:fillRect/>
                </a:stretch>
              </p:blipFill>
              <p:spPr>
                <a:xfrm>
                  <a:off x="10563807" y="1696844"/>
                  <a:ext cx="211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7" name="Freihand 166">
                  <a:extLst>
                    <a:ext uri="{FF2B5EF4-FFF2-40B4-BE49-F238E27FC236}">
                      <a16:creationId xmlns:a16="http://schemas.microsoft.com/office/drawing/2014/main" id="{F5241C2E-D86F-C9ED-8423-EDABEA3B16BE}"/>
                    </a:ext>
                  </a:extLst>
                </p14:cNvPr>
                <p14:cNvContentPartPr/>
                <p14:nvPr/>
              </p14:nvContentPartPr>
              <p14:xfrm>
                <a:off x="10294887" y="1614404"/>
                <a:ext cx="673200" cy="420120"/>
              </p14:xfrm>
            </p:contentPart>
          </mc:Choice>
          <mc:Fallback>
            <p:pic>
              <p:nvPicPr>
                <p:cNvPr id="167" name="Freihand 166">
                  <a:extLst>
                    <a:ext uri="{FF2B5EF4-FFF2-40B4-BE49-F238E27FC236}">
                      <a16:creationId xmlns:a16="http://schemas.microsoft.com/office/drawing/2014/main" id="{F5241C2E-D86F-C9ED-8423-EDABEA3B16BE}"/>
                    </a:ext>
                  </a:extLst>
                </p:cNvPr>
                <p:cNvPicPr/>
                <p:nvPr/>
              </p:nvPicPr>
              <p:blipFill>
                <a:blip r:embed="rId197"/>
                <a:stretch>
                  <a:fillRect/>
                </a:stretch>
              </p:blipFill>
              <p:spPr>
                <a:xfrm>
                  <a:off x="10290567" y="1610084"/>
                  <a:ext cx="68184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9" name="Freihand 168">
                  <a:extLst>
                    <a:ext uri="{FF2B5EF4-FFF2-40B4-BE49-F238E27FC236}">
                      <a16:creationId xmlns:a16="http://schemas.microsoft.com/office/drawing/2014/main" id="{2FEE3F03-1EF1-34FA-23EB-29E39267CD66}"/>
                    </a:ext>
                  </a:extLst>
                </p14:cNvPr>
                <p14:cNvContentPartPr/>
                <p14:nvPr/>
              </p14:nvContentPartPr>
              <p14:xfrm>
                <a:off x="10522767" y="1902404"/>
                <a:ext cx="16200" cy="138240"/>
              </p14:xfrm>
            </p:contentPart>
          </mc:Choice>
          <mc:Fallback>
            <p:pic>
              <p:nvPicPr>
                <p:cNvPr id="169" name="Freihand 168">
                  <a:extLst>
                    <a:ext uri="{FF2B5EF4-FFF2-40B4-BE49-F238E27FC236}">
                      <a16:creationId xmlns:a16="http://schemas.microsoft.com/office/drawing/2014/main" id="{2FEE3F03-1EF1-34FA-23EB-29E39267CD66}"/>
                    </a:ext>
                  </a:extLst>
                </p:cNvPr>
                <p:cNvPicPr/>
                <p:nvPr/>
              </p:nvPicPr>
              <p:blipFill>
                <a:blip r:embed="rId199"/>
                <a:stretch>
                  <a:fillRect/>
                </a:stretch>
              </p:blipFill>
              <p:spPr>
                <a:xfrm>
                  <a:off x="10518447" y="1898084"/>
                  <a:ext cx="24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0" name="Freihand 169">
                  <a:extLst>
                    <a:ext uri="{FF2B5EF4-FFF2-40B4-BE49-F238E27FC236}">
                      <a16:creationId xmlns:a16="http://schemas.microsoft.com/office/drawing/2014/main" id="{866C8C06-E5E3-FB4A-A7E8-00320ABB9688}"/>
                    </a:ext>
                  </a:extLst>
                </p14:cNvPr>
                <p14:cNvContentPartPr/>
                <p14:nvPr/>
              </p14:nvContentPartPr>
              <p14:xfrm>
                <a:off x="10532487" y="2092484"/>
                <a:ext cx="19440" cy="48960"/>
              </p14:xfrm>
            </p:contentPart>
          </mc:Choice>
          <mc:Fallback>
            <p:pic>
              <p:nvPicPr>
                <p:cNvPr id="170" name="Freihand 169">
                  <a:extLst>
                    <a:ext uri="{FF2B5EF4-FFF2-40B4-BE49-F238E27FC236}">
                      <a16:creationId xmlns:a16="http://schemas.microsoft.com/office/drawing/2014/main" id="{866C8C06-E5E3-FB4A-A7E8-00320ABB9688}"/>
                    </a:ext>
                  </a:extLst>
                </p:cNvPr>
                <p:cNvPicPr/>
                <p:nvPr/>
              </p:nvPicPr>
              <p:blipFill>
                <a:blip r:embed="rId201"/>
                <a:stretch>
                  <a:fillRect/>
                </a:stretch>
              </p:blipFill>
              <p:spPr>
                <a:xfrm>
                  <a:off x="10528167" y="2088164"/>
                  <a:ext cx="28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1" name="Freihand 170">
                  <a:extLst>
                    <a:ext uri="{FF2B5EF4-FFF2-40B4-BE49-F238E27FC236}">
                      <a16:creationId xmlns:a16="http://schemas.microsoft.com/office/drawing/2014/main" id="{D456C6F4-0F05-4D0B-7517-5295ACAE049F}"/>
                    </a:ext>
                  </a:extLst>
                </p14:cNvPr>
                <p14:cNvContentPartPr/>
                <p14:nvPr/>
              </p14:nvContentPartPr>
              <p14:xfrm>
                <a:off x="10357167" y="1808444"/>
                <a:ext cx="41760" cy="309600"/>
              </p14:xfrm>
            </p:contentPart>
          </mc:Choice>
          <mc:Fallback>
            <p:pic>
              <p:nvPicPr>
                <p:cNvPr id="171" name="Freihand 170">
                  <a:extLst>
                    <a:ext uri="{FF2B5EF4-FFF2-40B4-BE49-F238E27FC236}">
                      <a16:creationId xmlns:a16="http://schemas.microsoft.com/office/drawing/2014/main" id="{D456C6F4-0F05-4D0B-7517-5295ACAE049F}"/>
                    </a:ext>
                  </a:extLst>
                </p:cNvPr>
                <p:cNvPicPr/>
                <p:nvPr/>
              </p:nvPicPr>
              <p:blipFill>
                <a:blip r:embed="rId203"/>
                <a:stretch>
                  <a:fillRect/>
                </a:stretch>
              </p:blipFill>
              <p:spPr>
                <a:xfrm>
                  <a:off x="10352847" y="1804124"/>
                  <a:ext cx="504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2" name="Freihand 171">
                  <a:extLst>
                    <a:ext uri="{FF2B5EF4-FFF2-40B4-BE49-F238E27FC236}">
                      <a16:creationId xmlns:a16="http://schemas.microsoft.com/office/drawing/2014/main" id="{CF72CC66-A5BF-3BF1-9431-B9D88BCB1E1D}"/>
                    </a:ext>
                  </a:extLst>
                </p14:cNvPr>
                <p14:cNvContentPartPr/>
                <p14:nvPr/>
              </p14:nvContentPartPr>
              <p14:xfrm>
                <a:off x="10369407" y="2124164"/>
                <a:ext cx="2520" cy="5040"/>
              </p14:xfrm>
            </p:contentPart>
          </mc:Choice>
          <mc:Fallback>
            <p:pic>
              <p:nvPicPr>
                <p:cNvPr id="172" name="Freihand 171">
                  <a:extLst>
                    <a:ext uri="{FF2B5EF4-FFF2-40B4-BE49-F238E27FC236}">
                      <a16:creationId xmlns:a16="http://schemas.microsoft.com/office/drawing/2014/main" id="{CF72CC66-A5BF-3BF1-9431-B9D88BCB1E1D}"/>
                    </a:ext>
                  </a:extLst>
                </p:cNvPr>
                <p:cNvPicPr/>
                <p:nvPr/>
              </p:nvPicPr>
              <p:blipFill>
                <a:blip r:embed="rId205"/>
                <a:stretch>
                  <a:fillRect/>
                </a:stretch>
              </p:blipFill>
              <p:spPr>
                <a:xfrm>
                  <a:off x="10365087" y="2119844"/>
                  <a:ext cx="11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3" name="Freihand 172">
                  <a:extLst>
                    <a:ext uri="{FF2B5EF4-FFF2-40B4-BE49-F238E27FC236}">
                      <a16:creationId xmlns:a16="http://schemas.microsoft.com/office/drawing/2014/main" id="{4546102B-09D4-6365-E580-502F140EA617}"/>
                    </a:ext>
                  </a:extLst>
                </p14:cNvPr>
                <p14:cNvContentPartPr/>
                <p14:nvPr/>
              </p14:nvContentPartPr>
              <p14:xfrm>
                <a:off x="10302087" y="2249804"/>
                <a:ext cx="84240" cy="171000"/>
              </p14:xfrm>
            </p:contentPart>
          </mc:Choice>
          <mc:Fallback>
            <p:pic>
              <p:nvPicPr>
                <p:cNvPr id="173" name="Freihand 172">
                  <a:extLst>
                    <a:ext uri="{FF2B5EF4-FFF2-40B4-BE49-F238E27FC236}">
                      <a16:creationId xmlns:a16="http://schemas.microsoft.com/office/drawing/2014/main" id="{4546102B-09D4-6365-E580-502F140EA617}"/>
                    </a:ext>
                  </a:extLst>
                </p:cNvPr>
                <p:cNvPicPr/>
                <p:nvPr/>
              </p:nvPicPr>
              <p:blipFill>
                <a:blip r:embed="rId207"/>
                <a:stretch>
                  <a:fillRect/>
                </a:stretch>
              </p:blipFill>
              <p:spPr>
                <a:xfrm>
                  <a:off x="10297767" y="2245484"/>
                  <a:ext cx="92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5" name="Freihand 174">
                  <a:extLst>
                    <a:ext uri="{FF2B5EF4-FFF2-40B4-BE49-F238E27FC236}">
                      <a16:creationId xmlns:a16="http://schemas.microsoft.com/office/drawing/2014/main" id="{89F298E6-6409-265E-FDE8-4D9FE2D0E5BE}"/>
                    </a:ext>
                  </a:extLst>
                </p14:cNvPr>
                <p14:cNvContentPartPr/>
                <p14:nvPr/>
              </p14:nvContentPartPr>
              <p14:xfrm>
                <a:off x="10353207" y="2192204"/>
                <a:ext cx="76680" cy="86760"/>
              </p14:xfrm>
            </p:contentPart>
          </mc:Choice>
          <mc:Fallback>
            <p:pic>
              <p:nvPicPr>
                <p:cNvPr id="175" name="Freihand 174">
                  <a:extLst>
                    <a:ext uri="{FF2B5EF4-FFF2-40B4-BE49-F238E27FC236}">
                      <a16:creationId xmlns:a16="http://schemas.microsoft.com/office/drawing/2014/main" id="{89F298E6-6409-265E-FDE8-4D9FE2D0E5BE}"/>
                    </a:ext>
                  </a:extLst>
                </p:cNvPr>
                <p:cNvPicPr/>
                <p:nvPr/>
              </p:nvPicPr>
              <p:blipFill>
                <a:blip r:embed="rId209"/>
                <a:stretch>
                  <a:fillRect/>
                </a:stretch>
              </p:blipFill>
              <p:spPr>
                <a:xfrm>
                  <a:off x="10348887" y="2187884"/>
                  <a:ext cx="85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6" name="Freihand 175">
                  <a:extLst>
                    <a:ext uri="{FF2B5EF4-FFF2-40B4-BE49-F238E27FC236}">
                      <a16:creationId xmlns:a16="http://schemas.microsoft.com/office/drawing/2014/main" id="{75BAF259-6801-E6B0-A39B-AB5AD951F219}"/>
                    </a:ext>
                  </a:extLst>
                </p14:cNvPr>
                <p14:cNvContentPartPr/>
                <p14:nvPr/>
              </p14:nvContentPartPr>
              <p14:xfrm>
                <a:off x="10506207" y="2247284"/>
                <a:ext cx="55440" cy="57240"/>
              </p14:xfrm>
            </p:contentPart>
          </mc:Choice>
          <mc:Fallback>
            <p:pic>
              <p:nvPicPr>
                <p:cNvPr id="176" name="Freihand 175">
                  <a:extLst>
                    <a:ext uri="{FF2B5EF4-FFF2-40B4-BE49-F238E27FC236}">
                      <a16:creationId xmlns:a16="http://schemas.microsoft.com/office/drawing/2014/main" id="{75BAF259-6801-E6B0-A39B-AB5AD951F219}"/>
                    </a:ext>
                  </a:extLst>
                </p:cNvPr>
                <p:cNvPicPr/>
                <p:nvPr/>
              </p:nvPicPr>
              <p:blipFill>
                <a:blip r:embed="rId211"/>
                <a:stretch>
                  <a:fillRect/>
                </a:stretch>
              </p:blipFill>
              <p:spPr>
                <a:xfrm>
                  <a:off x="10501887" y="2242964"/>
                  <a:ext cx="64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7" name="Freihand 176">
                  <a:extLst>
                    <a:ext uri="{FF2B5EF4-FFF2-40B4-BE49-F238E27FC236}">
                      <a16:creationId xmlns:a16="http://schemas.microsoft.com/office/drawing/2014/main" id="{CEE0CC48-03CE-0D5B-A7A3-91614B1CB215}"/>
                    </a:ext>
                  </a:extLst>
                </p14:cNvPr>
                <p14:cNvContentPartPr/>
                <p14:nvPr/>
              </p14:nvContentPartPr>
              <p14:xfrm>
                <a:off x="10530327" y="2268164"/>
                <a:ext cx="42840" cy="153720"/>
              </p14:xfrm>
            </p:contentPart>
          </mc:Choice>
          <mc:Fallback>
            <p:pic>
              <p:nvPicPr>
                <p:cNvPr id="177" name="Freihand 176">
                  <a:extLst>
                    <a:ext uri="{FF2B5EF4-FFF2-40B4-BE49-F238E27FC236}">
                      <a16:creationId xmlns:a16="http://schemas.microsoft.com/office/drawing/2014/main" id="{CEE0CC48-03CE-0D5B-A7A3-91614B1CB215}"/>
                    </a:ext>
                  </a:extLst>
                </p:cNvPr>
                <p:cNvPicPr/>
                <p:nvPr/>
              </p:nvPicPr>
              <p:blipFill>
                <a:blip r:embed="rId213"/>
                <a:stretch>
                  <a:fillRect/>
                </a:stretch>
              </p:blipFill>
              <p:spPr>
                <a:xfrm>
                  <a:off x="10526007" y="2263844"/>
                  <a:ext cx="51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8" name="Freihand 177">
                  <a:extLst>
                    <a:ext uri="{FF2B5EF4-FFF2-40B4-BE49-F238E27FC236}">
                      <a16:creationId xmlns:a16="http://schemas.microsoft.com/office/drawing/2014/main" id="{C1860572-EB00-98E8-7E06-DB61120AB546}"/>
                    </a:ext>
                  </a:extLst>
                </p14:cNvPr>
                <p14:cNvContentPartPr/>
                <p14:nvPr/>
              </p14:nvContentPartPr>
              <p14:xfrm>
                <a:off x="10585047" y="2198684"/>
                <a:ext cx="64080" cy="100440"/>
              </p14:xfrm>
            </p:contentPart>
          </mc:Choice>
          <mc:Fallback>
            <p:pic>
              <p:nvPicPr>
                <p:cNvPr id="178" name="Freihand 177">
                  <a:extLst>
                    <a:ext uri="{FF2B5EF4-FFF2-40B4-BE49-F238E27FC236}">
                      <a16:creationId xmlns:a16="http://schemas.microsoft.com/office/drawing/2014/main" id="{C1860572-EB00-98E8-7E06-DB61120AB546}"/>
                    </a:ext>
                  </a:extLst>
                </p:cNvPr>
                <p:cNvPicPr/>
                <p:nvPr/>
              </p:nvPicPr>
              <p:blipFill>
                <a:blip r:embed="rId215"/>
                <a:stretch>
                  <a:fillRect/>
                </a:stretch>
              </p:blipFill>
              <p:spPr>
                <a:xfrm>
                  <a:off x="10580727" y="2194364"/>
                  <a:ext cx="72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9" name="Freihand 178">
                  <a:extLst>
                    <a:ext uri="{FF2B5EF4-FFF2-40B4-BE49-F238E27FC236}">
                      <a16:creationId xmlns:a16="http://schemas.microsoft.com/office/drawing/2014/main" id="{BD3B0A8C-A9FA-5F89-C9C6-497621912A02}"/>
                    </a:ext>
                  </a:extLst>
                </p14:cNvPr>
                <p14:cNvContentPartPr/>
                <p14:nvPr/>
              </p14:nvContentPartPr>
              <p14:xfrm>
                <a:off x="10675767" y="2159804"/>
                <a:ext cx="9720" cy="68040"/>
              </p14:xfrm>
            </p:contentPart>
          </mc:Choice>
          <mc:Fallback>
            <p:pic>
              <p:nvPicPr>
                <p:cNvPr id="179" name="Freihand 178">
                  <a:extLst>
                    <a:ext uri="{FF2B5EF4-FFF2-40B4-BE49-F238E27FC236}">
                      <a16:creationId xmlns:a16="http://schemas.microsoft.com/office/drawing/2014/main" id="{BD3B0A8C-A9FA-5F89-C9C6-497621912A02}"/>
                    </a:ext>
                  </a:extLst>
                </p:cNvPr>
                <p:cNvPicPr/>
                <p:nvPr/>
              </p:nvPicPr>
              <p:blipFill>
                <a:blip r:embed="rId217"/>
                <a:stretch>
                  <a:fillRect/>
                </a:stretch>
              </p:blipFill>
              <p:spPr>
                <a:xfrm>
                  <a:off x="10671447" y="2155484"/>
                  <a:ext cx="18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1" name="Freihand 180">
                  <a:extLst>
                    <a:ext uri="{FF2B5EF4-FFF2-40B4-BE49-F238E27FC236}">
                      <a16:creationId xmlns:a16="http://schemas.microsoft.com/office/drawing/2014/main" id="{969CD017-A18D-73AF-FB56-2BEB941EB0EE}"/>
                    </a:ext>
                  </a:extLst>
                </p14:cNvPr>
                <p14:cNvContentPartPr/>
                <p14:nvPr/>
              </p14:nvContentPartPr>
              <p14:xfrm>
                <a:off x="9825087" y="2532044"/>
                <a:ext cx="35640" cy="1029600"/>
              </p14:xfrm>
            </p:contentPart>
          </mc:Choice>
          <mc:Fallback>
            <p:pic>
              <p:nvPicPr>
                <p:cNvPr id="181" name="Freihand 180">
                  <a:extLst>
                    <a:ext uri="{FF2B5EF4-FFF2-40B4-BE49-F238E27FC236}">
                      <a16:creationId xmlns:a16="http://schemas.microsoft.com/office/drawing/2014/main" id="{969CD017-A18D-73AF-FB56-2BEB941EB0EE}"/>
                    </a:ext>
                  </a:extLst>
                </p:cNvPr>
                <p:cNvPicPr/>
                <p:nvPr/>
              </p:nvPicPr>
              <p:blipFill>
                <a:blip r:embed="rId219"/>
                <a:stretch>
                  <a:fillRect/>
                </a:stretch>
              </p:blipFill>
              <p:spPr>
                <a:xfrm>
                  <a:off x="9820767" y="2527724"/>
                  <a:ext cx="44280" cy="1038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2" name="Freihand 181">
                  <a:extLst>
                    <a:ext uri="{FF2B5EF4-FFF2-40B4-BE49-F238E27FC236}">
                      <a16:creationId xmlns:a16="http://schemas.microsoft.com/office/drawing/2014/main" id="{B6599EC7-B2F3-CD35-DAAB-DC4BD527BB74}"/>
                    </a:ext>
                  </a:extLst>
                </p14:cNvPr>
                <p14:cNvContentPartPr/>
                <p14:nvPr/>
              </p14:nvContentPartPr>
              <p14:xfrm>
                <a:off x="9765327" y="3378404"/>
                <a:ext cx="1593720" cy="115560"/>
              </p14:xfrm>
            </p:contentPart>
          </mc:Choice>
          <mc:Fallback>
            <p:pic>
              <p:nvPicPr>
                <p:cNvPr id="182" name="Freihand 181">
                  <a:extLst>
                    <a:ext uri="{FF2B5EF4-FFF2-40B4-BE49-F238E27FC236}">
                      <a16:creationId xmlns:a16="http://schemas.microsoft.com/office/drawing/2014/main" id="{B6599EC7-B2F3-CD35-DAAB-DC4BD527BB74}"/>
                    </a:ext>
                  </a:extLst>
                </p:cNvPr>
                <p:cNvPicPr/>
                <p:nvPr/>
              </p:nvPicPr>
              <p:blipFill>
                <a:blip r:embed="rId221"/>
                <a:stretch>
                  <a:fillRect/>
                </a:stretch>
              </p:blipFill>
              <p:spPr>
                <a:xfrm>
                  <a:off x="9761007" y="3374084"/>
                  <a:ext cx="1602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3" name="Freihand 182">
                  <a:extLst>
                    <a:ext uri="{FF2B5EF4-FFF2-40B4-BE49-F238E27FC236}">
                      <a16:creationId xmlns:a16="http://schemas.microsoft.com/office/drawing/2014/main" id="{F949578A-F2F6-E700-4E90-39DE65F2C59F}"/>
                    </a:ext>
                  </a:extLst>
                </p14:cNvPr>
                <p14:cNvContentPartPr/>
                <p14:nvPr/>
              </p14:nvContentPartPr>
              <p14:xfrm>
                <a:off x="11303607" y="3311444"/>
                <a:ext cx="187920" cy="187200"/>
              </p14:xfrm>
            </p:contentPart>
          </mc:Choice>
          <mc:Fallback>
            <p:pic>
              <p:nvPicPr>
                <p:cNvPr id="183" name="Freihand 182">
                  <a:extLst>
                    <a:ext uri="{FF2B5EF4-FFF2-40B4-BE49-F238E27FC236}">
                      <a16:creationId xmlns:a16="http://schemas.microsoft.com/office/drawing/2014/main" id="{F949578A-F2F6-E700-4E90-39DE65F2C59F}"/>
                    </a:ext>
                  </a:extLst>
                </p:cNvPr>
                <p:cNvPicPr/>
                <p:nvPr/>
              </p:nvPicPr>
              <p:blipFill>
                <a:blip r:embed="rId223"/>
                <a:stretch>
                  <a:fillRect/>
                </a:stretch>
              </p:blipFill>
              <p:spPr>
                <a:xfrm>
                  <a:off x="11299287" y="3307124"/>
                  <a:ext cx="196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4" name="Freihand 183">
                  <a:extLst>
                    <a:ext uri="{FF2B5EF4-FFF2-40B4-BE49-F238E27FC236}">
                      <a16:creationId xmlns:a16="http://schemas.microsoft.com/office/drawing/2014/main" id="{3A7EB8D0-D92B-B423-EDA6-70C9F3747076}"/>
                    </a:ext>
                  </a:extLst>
                </p14:cNvPr>
                <p14:cNvContentPartPr/>
                <p14:nvPr/>
              </p14:nvContentPartPr>
              <p14:xfrm>
                <a:off x="9624207" y="2380844"/>
                <a:ext cx="269640" cy="353880"/>
              </p14:xfrm>
            </p:contentPart>
          </mc:Choice>
          <mc:Fallback>
            <p:pic>
              <p:nvPicPr>
                <p:cNvPr id="184" name="Freihand 183">
                  <a:extLst>
                    <a:ext uri="{FF2B5EF4-FFF2-40B4-BE49-F238E27FC236}">
                      <a16:creationId xmlns:a16="http://schemas.microsoft.com/office/drawing/2014/main" id="{3A7EB8D0-D92B-B423-EDA6-70C9F3747076}"/>
                    </a:ext>
                  </a:extLst>
                </p:cNvPr>
                <p:cNvPicPr/>
                <p:nvPr/>
              </p:nvPicPr>
              <p:blipFill>
                <a:blip r:embed="rId225"/>
                <a:stretch>
                  <a:fillRect/>
                </a:stretch>
              </p:blipFill>
              <p:spPr>
                <a:xfrm>
                  <a:off x="9619887" y="2376524"/>
                  <a:ext cx="27828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6" name="Freihand 185">
                  <a:extLst>
                    <a:ext uri="{FF2B5EF4-FFF2-40B4-BE49-F238E27FC236}">
                      <a16:creationId xmlns:a16="http://schemas.microsoft.com/office/drawing/2014/main" id="{1EA3B8DF-BA48-AF18-FABA-A298CCCCDFFA}"/>
                    </a:ext>
                  </a:extLst>
                </p14:cNvPr>
                <p14:cNvContentPartPr/>
                <p14:nvPr/>
              </p14:nvContentPartPr>
              <p14:xfrm>
                <a:off x="10355007" y="1785764"/>
                <a:ext cx="5040" cy="29880"/>
              </p14:xfrm>
            </p:contentPart>
          </mc:Choice>
          <mc:Fallback>
            <p:pic>
              <p:nvPicPr>
                <p:cNvPr id="186" name="Freihand 185">
                  <a:extLst>
                    <a:ext uri="{FF2B5EF4-FFF2-40B4-BE49-F238E27FC236}">
                      <a16:creationId xmlns:a16="http://schemas.microsoft.com/office/drawing/2014/main" id="{1EA3B8DF-BA48-AF18-FABA-A298CCCCDFFA}"/>
                    </a:ext>
                  </a:extLst>
                </p:cNvPr>
                <p:cNvPicPr/>
                <p:nvPr/>
              </p:nvPicPr>
              <p:blipFill>
                <a:blip r:embed="rId227"/>
                <a:stretch>
                  <a:fillRect/>
                </a:stretch>
              </p:blipFill>
              <p:spPr>
                <a:xfrm>
                  <a:off x="10350687" y="1781444"/>
                  <a:ext cx="13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7" name="Freihand 186">
                  <a:extLst>
                    <a:ext uri="{FF2B5EF4-FFF2-40B4-BE49-F238E27FC236}">
                      <a16:creationId xmlns:a16="http://schemas.microsoft.com/office/drawing/2014/main" id="{FC6EE486-72B7-07E1-CFEF-4C46EF36F17D}"/>
                    </a:ext>
                  </a:extLst>
                </p14:cNvPr>
                <p14:cNvContentPartPr/>
                <p14:nvPr/>
              </p14:nvContentPartPr>
              <p14:xfrm>
                <a:off x="10335567" y="2879084"/>
                <a:ext cx="37440" cy="75240"/>
              </p14:xfrm>
            </p:contentPart>
          </mc:Choice>
          <mc:Fallback>
            <p:pic>
              <p:nvPicPr>
                <p:cNvPr id="187" name="Freihand 186">
                  <a:extLst>
                    <a:ext uri="{FF2B5EF4-FFF2-40B4-BE49-F238E27FC236}">
                      <a16:creationId xmlns:a16="http://schemas.microsoft.com/office/drawing/2014/main" id="{FC6EE486-72B7-07E1-CFEF-4C46EF36F17D}"/>
                    </a:ext>
                  </a:extLst>
                </p:cNvPr>
                <p:cNvPicPr/>
                <p:nvPr/>
              </p:nvPicPr>
              <p:blipFill>
                <a:blip r:embed="rId229"/>
                <a:stretch>
                  <a:fillRect/>
                </a:stretch>
              </p:blipFill>
              <p:spPr>
                <a:xfrm>
                  <a:off x="10331247" y="2874764"/>
                  <a:ext cx="46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94" name="Freihand 193">
                  <a:extLst>
                    <a:ext uri="{FF2B5EF4-FFF2-40B4-BE49-F238E27FC236}">
                      <a16:creationId xmlns:a16="http://schemas.microsoft.com/office/drawing/2014/main" id="{178113C3-807E-A731-F22A-A94CC487B854}"/>
                    </a:ext>
                  </a:extLst>
                </p14:cNvPr>
                <p14:cNvContentPartPr/>
                <p14:nvPr/>
              </p14:nvContentPartPr>
              <p14:xfrm>
                <a:off x="10362207" y="3006524"/>
                <a:ext cx="14760" cy="129240"/>
              </p14:xfrm>
            </p:contentPart>
          </mc:Choice>
          <mc:Fallback>
            <p:pic>
              <p:nvPicPr>
                <p:cNvPr id="194" name="Freihand 193">
                  <a:extLst>
                    <a:ext uri="{FF2B5EF4-FFF2-40B4-BE49-F238E27FC236}">
                      <a16:creationId xmlns:a16="http://schemas.microsoft.com/office/drawing/2014/main" id="{178113C3-807E-A731-F22A-A94CC487B854}"/>
                    </a:ext>
                  </a:extLst>
                </p:cNvPr>
                <p:cNvPicPr/>
                <p:nvPr/>
              </p:nvPicPr>
              <p:blipFill>
                <a:blip r:embed="rId231"/>
                <a:stretch>
                  <a:fillRect/>
                </a:stretch>
              </p:blipFill>
              <p:spPr>
                <a:xfrm>
                  <a:off x="10357887" y="3002204"/>
                  <a:ext cx="23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5" name="Freihand 194">
                  <a:extLst>
                    <a:ext uri="{FF2B5EF4-FFF2-40B4-BE49-F238E27FC236}">
                      <a16:creationId xmlns:a16="http://schemas.microsoft.com/office/drawing/2014/main" id="{D92AD907-047A-6AFD-8C04-2CFA9897C584}"/>
                    </a:ext>
                  </a:extLst>
                </p14:cNvPr>
                <p14:cNvContentPartPr/>
                <p14:nvPr/>
              </p14:nvContentPartPr>
              <p14:xfrm>
                <a:off x="10376607" y="3388124"/>
                <a:ext cx="25560" cy="143640"/>
              </p14:xfrm>
            </p:contentPart>
          </mc:Choice>
          <mc:Fallback>
            <p:pic>
              <p:nvPicPr>
                <p:cNvPr id="195" name="Freihand 194">
                  <a:extLst>
                    <a:ext uri="{FF2B5EF4-FFF2-40B4-BE49-F238E27FC236}">
                      <a16:creationId xmlns:a16="http://schemas.microsoft.com/office/drawing/2014/main" id="{D92AD907-047A-6AFD-8C04-2CFA9897C584}"/>
                    </a:ext>
                  </a:extLst>
                </p:cNvPr>
                <p:cNvPicPr/>
                <p:nvPr/>
              </p:nvPicPr>
              <p:blipFill>
                <a:blip r:embed="rId233"/>
                <a:stretch>
                  <a:fillRect/>
                </a:stretch>
              </p:blipFill>
              <p:spPr>
                <a:xfrm>
                  <a:off x="10372287" y="3383804"/>
                  <a:ext cx="34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6" name="Freihand 195">
                  <a:extLst>
                    <a:ext uri="{FF2B5EF4-FFF2-40B4-BE49-F238E27FC236}">
                      <a16:creationId xmlns:a16="http://schemas.microsoft.com/office/drawing/2014/main" id="{AC4DCC39-CF25-9266-EF40-4E137B007214}"/>
                    </a:ext>
                  </a:extLst>
                </p14:cNvPr>
                <p14:cNvContentPartPr/>
                <p14:nvPr/>
              </p14:nvContentPartPr>
              <p14:xfrm>
                <a:off x="10343127" y="3639044"/>
                <a:ext cx="103320" cy="137880"/>
              </p14:xfrm>
            </p:contentPart>
          </mc:Choice>
          <mc:Fallback>
            <p:pic>
              <p:nvPicPr>
                <p:cNvPr id="196" name="Freihand 195">
                  <a:extLst>
                    <a:ext uri="{FF2B5EF4-FFF2-40B4-BE49-F238E27FC236}">
                      <a16:creationId xmlns:a16="http://schemas.microsoft.com/office/drawing/2014/main" id="{AC4DCC39-CF25-9266-EF40-4E137B007214}"/>
                    </a:ext>
                  </a:extLst>
                </p:cNvPr>
                <p:cNvPicPr/>
                <p:nvPr/>
              </p:nvPicPr>
              <p:blipFill>
                <a:blip r:embed="rId235"/>
                <a:stretch>
                  <a:fillRect/>
                </a:stretch>
              </p:blipFill>
              <p:spPr>
                <a:xfrm>
                  <a:off x="10338807" y="3634724"/>
                  <a:ext cx="111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7" name="Freihand 196">
                  <a:extLst>
                    <a:ext uri="{FF2B5EF4-FFF2-40B4-BE49-F238E27FC236}">
                      <a16:creationId xmlns:a16="http://schemas.microsoft.com/office/drawing/2014/main" id="{5CA34D54-ECCA-0CB7-764D-D0372ECE762D}"/>
                    </a:ext>
                  </a:extLst>
                </p14:cNvPr>
                <p14:cNvContentPartPr/>
                <p14:nvPr/>
              </p14:nvContentPartPr>
              <p14:xfrm>
                <a:off x="10499727" y="3571364"/>
                <a:ext cx="60840" cy="113760"/>
              </p14:xfrm>
            </p:contentPart>
          </mc:Choice>
          <mc:Fallback>
            <p:pic>
              <p:nvPicPr>
                <p:cNvPr id="197" name="Freihand 196">
                  <a:extLst>
                    <a:ext uri="{FF2B5EF4-FFF2-40B4-BE49-F238E27FC236}">
                      <a16:creationId xmlns:a16="http://schemas.microsoft.com/office/drawing/2014/main" id="{5CA34D54-ECCA-0CB7-764D-D0372ECE762D}"/>
                    </a:ext>
                  </a:extLst>
                </p:cNvPr>
                <p:cNvPicPr/>
                <p:nvPr/>
              </p:nvPicPr>
              <p:blipFill>
                <a:blip r:embed="rId237"/>
                <a:stretch>
                  <a:fillRect/>
                </a:stretch>
              </p:blipFill>
              <p:spPr>
                <a:xfrm>
                  <a:off x="10495407" y="3567044"/>
                  <a:ext cx="69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9" name="Freihand 188">
                  <a:extLst>
                    <a:ext uri="{FF2B5EF4-FFF2-40B4-BE49-F238E27FC236}">
                      <a16:creationId xmlns:a16="http://schemas.microsoft.com/office/drawing/2014/main" id="{B326C65B-057B-669B-9716-FDE42AE2E2CC}"/>
                    </a:ext>
                  </a:extLst>
                </p14:cNvPr>
                <p14:cNvContentPartPr/>
                <p14:nvPr/>
              </p14:nvContentPartPr>
              <p14:xfrm>
                <a:off x="9766407" y="2976284"/>
                <a:ext cx="138240" cy="19800"/>
              </p14:xfrm>
            </p:contentPart>
          </mc:Choice>
          <mc:Fallback>
            <p:pic>
              <p:nvPicPr>
                <p:cNvPr id="189" name="Freihand 188">
                  <a:extLst>
                    <a:ext uri="{FF2B5EF4-FFF2-40B4-BE49-F238E27FC236}">
                      <a16:creationId xmlns:a16="http://schemas.microsoft.com/office/drawing/2014/main" id="{B326C65B-057B-669B-9716-FDE42AE2E2CC}"/>
                    </a:ext>
                  </a:extLst>
                </p:cNvPr>
                <p:cNvPicPr/>
                <p:nvPr/>
              </p:nvPicPr>
              <p:blipFill>
                <a:blip r:embed="rId239"/>
                <a:stretch>
                  <a:fillRect/>
                </a:stretch>
              </p:blipFill>
              <p:spPr>
                <a:xfrm>
                  <a:off x="9762087" y="2971964"/>
                  <a:ext cx="146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0" name="Freihand 189">
                  <a:extLst>
                    <a:ext uri="{FF2B5EF4-FFF2-40B4-BE49-F238E27FC236}">
                      <a16:creationId xmlns:a16="http://schemas.microsoft.com/office/drawing/2014/main" id="{855561B7-BB94-17B6-70A0-DEE2FFD8FE18}"/>
                    </a:ext>
                  </a:extLst>
                </p14:cNvPr>
                <p14:cNvContentPartPr/>
                <p14:nvPr/>
              </p14:nvContentPartPr>
              <p14:xfrm>
                <a:off x="9493887" y="2973764"/>
                <a:ext cx="144000" cy="212400"/>
              </p14:xfrm>
            </p:contentPart>
          </mc:Choice>
          <mc:Fallback>
            <p:pic>
              <p:nvPicPr>
                <p:cNvPr id="190" name="Freihand 189">
                  <a:extLst>
                    <a:ext uri="{FF2B5EF4-FFF2-40B4-BE49-F238E27FC236}">
                      <a16:creationId xmlns:a16="http://schemas.microsoft.com/office/drawing/2014/main" id="{855561B7-BB94-17B6-70A0-DEE2FFD8FE18}"/>
                    </a:ext>
                  </a:extLst>
                </p:cNvPr>
                <p:cNvPicPr/>
                <p:nvPr/>
              </p:nvPicPr>
              <p:blipFill>
                <a:blip r:embed="rId241"/>
                <a:stretch>
                  <a:fillRect/>
                </a:stretch>
              </p:blipFill>
              <p:spPr>
                <a:xfrm>
                  <a:off x="9489567" y="2969444"/>
                  <a:ext cx="152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9" name="Freihand 198">
                  <a:extLst>
                    <a:ext uri="{FF2B5EF4-FFF2-40B4-BE49-F238E27FC236}">
                      <a16:creationId xmlns:a16="http://schemas.microsoft.com/office/drawing/2014/main" id="{00FFEEBF-99C7-4AAF-F902-6271195312F4}"/>
                    </a:ext>
                  </a:extLst>
                </p14:cNvPr>
                <p14:cNvContentPartPr/>
                <p14:nvPr/>
              </p14:nvContentPartPr>
              <p14:xfrm>
                <a:off x="9758847" y="2982764"/>
                <a:ext cx="168120" cy="37800"/>
              </p14:xfrm>
            </p:contentPart>
          </mc:Choice>
          <mc:Fallback>
            <p:pic>
              <p:nvPicPr>
                <p:cNvPr id="199" name="Freihand 198">
                  <a:extLst>
                    <a:ext uri="{FF2B5EF4-FFF2-40B4-BE49-F238E27FC236}">
                      <a16:creationId xmlns:a16="http://schemas.microsoft.com/office/drawing/2014/main" id="{00FFEEBF-99C7-4AAF-F902-6271195312F4}"/>
                    </a:ext>
                  </a:extLst>
                </p:cNvPr>
                <p:cNvPicPr/>
                <p:nvPr/>
              </p:nvPicPr>
              <p:blipFill>
                <a:blip r:embed="rId243"/>
                <a:stretch>
                  <a:fillRect/>
                </a:stretch>
              </p:blipFill>
              <p:spPr>
                <a:xfrm>
                  <a:off x="9754527" y="2978444"/>
                  <a:ext cx="176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1" name="Freihand 200">
                  <a:extLst>
                    <a:ext uri="{FF2B5EF4-FFF2-40B4-BE49-F238E27FC236}">
                      <a16:creationId xmlns:a16="http://schemas.microsoft.com/office/drawing/2014/main" id="{73B5A18D-7E3A-6529-11DA-65000BBAFD8D}"/>
                    </a:ext>
                  </a:extLst>
                </p14:cNvPr>
                <p14:cNvContentPartPr/>
                <p14:nvPr/>
              </p14:nvContentPartPr>
              <p14:xfrm>
                <a:off x="10346367" y="2964764"/>
                <a:ext cx="32760" cy="30240"/>
              </p14:xfrm>
            </p:contentPart>
          </mc:Choice>
          <mc:Fallback>
            <p:pic>
              <p:nvPicPr>
                <p:cNvPr id="201" name="Freihand 200">
                  <a:extLst>
                    <a:ext uri="{FF2B5EF4-FFF2-40B4-BE49-F238E27FC236}">
                      <a16:creationId xmlns:a16="http://schemas.microsoft.com/office/drawing/2014/main" id="{73B5A18D-7E3A-6529-11DA-65000BBAFD8D}"/>
                    </a:ext>
                  </a:extLst>
                </p:cNvPr>
                <p:cNvPicPr/>
                <p:nvPr/>
              </p:nvPicPr>
              <p:blipFill>
                <a:blip r:embed="rId245"/>
                <a:stretch>
                  <a:fillRect/>
                </a:stretch>
              </p:blipFill>
              <p:spPr>
                <a:xfrm>
                  <a:off x="10342047" y="2960444"/>
                  <a:ext cx="41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2" name="Freihand 201">
                  <a:extLst>
                    <a:ext uri="{FF2B5EF4-FFF2-40B4-BE49-F238E27FC236}">
                      <a16:creationId xmlns:a16="http://schemas.microsoft.com/office/drawing/2014/main" id="{AFE8773A-E848-D7C4-ABE0-74CB57BAC79A}"/>
                    </a:ext>
                  </a:extLst>
                </p14:cNvPr>
                <p14:cNvContentPartPr/>
                <p14:nvPr/>
              </p14:nvContentPartPr>
              <p14:xfrm>
                <a:off x="10593327" y="2919764"/>
                <a:ext cx="53280" cy="36720"/>
              </p14:xfrm>
            </p:contentPart>
          </mc:Choice>
          <mc:Fallback>
            <p:pic>
              <p:nvPicPr>
                <p:cNvPr id="202" name="Freihand 201">
                  <a:extLst>
                    <a:ext uri="{FF2B5EF4-FFF2-40B4-BE49-F238E27FC236}">
                      <a16:creationId xmlns:a16="http://schemas.microsoft.com/office/drawing/2014/main" id="{AFE8773A-E848-D7C4-ABE0-74CB57BAC79A}"/>
                    </a:ext>
                  </a:extLst>
                </p:cNvPr>
                <p:cNvPicPr/>
                <p:nvPr/>
              </p:nvPicPr>
              <p:blipFill>
                <a:blip r:embed="rId247"/>
                <a:stretch>
                  <a:fillRect/>
                </a:stretch>
              </p:blipFill>
              <p:spPr>
                <a:xfrm>
                  <a:off x="10589007" y="2915444"/>
                  <a:ext cx="61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3" name="Freihand 202">
                  <a:extLst>
                    <a:ext uri="{FF2B5EF4-FFF2-40B4-BE49-F238E27FC236}">
                      <a16:creationId xmlns:a16="http://schemas.microsoft.com/office/drawing/2014/main" id="{F9BAE6B5-94DE-E592-DF4E-33BE227155AC}"/>
                    </a:ext>
                  </a:extLst>
                </p14:cNvPr>
                <p14:cNvContentPartPr/>
                <p14:nvPr/>
              </p14:nvContentPartPr>
              <p14:xfrm>
                <a:off x="10428087" y="2942444"/>
                <a:ext cx="98280" cy="19080"/>
              </p14:xfrm>
            </p:contentPart>
          </mc:Choice>
          <mc:Fallback>
            <p:pic>
              <p:nvPicPr>
                <p:cNvPr id="203" name="Freihand 202">
                  <a:extLst>
                    <a:ext uri="{FF2B5EF4-FFF2-40B4-BE49-F238E27FC236}">
                      <a16:creationId xmlns:a16="http://schemas.microsoft.com/office/drawing/2014/main" id="{F9BAE6B5-94DE-E592-DF4E-33BE227155AC}"/>
                    </a:ext>
                  </a:extLst>
                </p:cNvPr>
                <p:cNvPicPr/>
                <p:nvPr/>
              </p:nvPicPr>
              <p:blipFill>
                <a:blip r:embed="rId249"/>
                <a:stretch>
                  <a:fillRect/>
                </a:stretch>
              </p:blipFill>
              <p:spPr>
                <a:xfrm>
                  <a:off x="10423767" y="2938124"/>
                  <a:ext cx="106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4" name="Freihand 203">
                  <a:extLst>
                    <a:ext uri="{FF2B5EF4-FFF2-40B4-BE49-F238E27FC236}">
                      <a16:creationId xmlns:a16="http://schemas.microsoft.com/office/drawing/2014/main" id="{0199BE21-751D-B100-224A-DB61D7273A49}"/>
                    </a:ext>
                  </a:extLst>
                </p14:cNvPr>
                <p14:cNvContentPartPr/>
                <p14:nvPr/>
              </p14:nvContentPartPr>
              <p14:xfrm>
                <a:off x="10470927" y="2910044"/>
                <a:ext cx="60120" cy="94680"/>
              </p14:xfrm>
            </p:contentPart>
          </mc:Choice>
          <mc:Fallback>
            <p:pic>
              <p:nvPicPr>
                <p:cNvPr id="204" name="Freihand 203">
                  <a:extLst>
                    <a:ext uri="{FF2B5EF4-FFF2-40B4-BE49-F238E27FC236}">
                      <a16:creationId xmlns:a16="http://schemas.microsoft.com/office/drawing/2014/main" id="{0199BE21-751D-B100-224A-DB61D7273A49}"/>
                    </a:ext>
                  </a:extLst>
                </p:cNvPr>
                <p:cNvPicPr/>
                <p:nvPr/>
              </p:nvPicPr>
              <p:blipFill>
                <a:blip r:embed="rId251"/>
                <a:stretch>
                  <a:fillRect/>
                </a:stretch>
              </p:blipFill>
              <p:spPr>
                <a:xfrm>
                  <a:off x="10466607" y="2905724"/>
                  <a:ext cx="68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6" name="Freihand 205">
                  <a:extLst>
                    <a:ext uri="{FF2B5EF4-FFF2-40B4-BE49-F238E27FC236}">
                      <a16:creationId xmlns:a16="http://schemas.microsoft.com/office/drawing/2014/main" id="{96FB1414-7DCC-8E67-B50B-89347F2E53AB}"/>
                    </a:ext>
                  </a:extLst>
                </p14:cNvPr>
                <p14:cNvContentPartPr/>
                <p14:nvPr/>
              </p14:nvContentPartPr>
              <p14:xfrm>
                <a:off x="9961167" y="2574524"/>
                <a:ext cx="826560" cy="786600"/>
              </p14:xfrm>
            </p:contentPart>
          </mc:Choice>
          <mc:Fallback>
            <p:pic>
              <p:nvPicPr>
                <p:cNvPr id="206" name="Freihand 205">
                  <a:extLst>
                    <a:ext uri="{FF2B5EF4-FFF2-40B4-BE49-F238E27FC236}">
                      <a16:creationId xmlns:a16="http://schemas.microsoft.com/office/drawing/2014/main" id="{96FB1414-7DCC-8E67-B50B-89347F2E53AB}"/>
                    </a:ext>
                  </a:extLst>
                </p:cNvPr>
                <p:cNvPicPr/>
                <p:nvPr/>
              </p:nvPicPr>
              <p:blipFill>
                <a:blip r:embed="rId253"/>
                <a:stretch>
                  <a:fillRect/>
                </a:stretch>
              </p:blipFill>
              <p:spPr>
                <a:xfrm>
                  <a:off x="9956847" y="2570204"/>
                  <a:ext cx="83520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5" name="Freihand 214">
                  <a:extLst>
                    <a:ext uri="{FF2B5EF4-FFF2-40B4-BE49-F238E27FC236}">
                      <a16:creationId xmlns:a16="http://schemas.microsoft.com/office/drawing/2014/main" id="{1D4BA438-0FC7-D7F4-ED27-061DA7657CB3}"/>
                    </a:ext>
                  </a:extLst>
                </p14:cNvPr>
                <p14:cNvContentPartPr/>
                <p14:nvPr/>
              </p14:nvContentPartPr>
              <p14:xfrm>
                <a:off x="10187247" y="2751644"/>
                <a:ext cx="59040" cy="43560"/>
              </p14:xfrm>
            </p:contentPart>
          </mc:Choice>
          <mc:Fallback>
            <p:pic>
              <p:nvPicPr>
                <p:cNvPr id="215" name="Freihand 214">
                  <a:extLst>
                    <a:ext uri="{FF2B5EF4-FFF2-40B4-BE49-F238E27FC236}">
                      <a16:creationId xmlns:a16="http://schemas.microsoft.com/office/drawing/2014/main" id="{1D4BA438-0FC7-D7F4-ED27-061DA7657CB3}"/>
                    </a:ext>
                  </a:extLst>
                </p:cNvPr>
                <p:cNvPicPr/>
                <p:nvPr/>
              </p:nvPicPr>
              <p:blipFill>
                <a:blip r:embed="rId255"/>
                <a:stretch>
                  <a:fillRect/>
                </a:stretch>
              </p:blipFill>
              <p:spPr>
                <a:xfrm>
                  <a:off x="10182927" y="2747324"/>
                  <a:ext cx="67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6" name="Freihand 215">
                  <a:extLst>
                    <a:ext uri="{FF2B5EF4-FFF2-40B4-BE49-F238E27FC236}">
                      <a16:creationId xmlns:a16="http://schemas.microsoft.com/office/drawing/2014/main" id="{78B09B3C-28E6-4775-1CD9-2B7414CF2183}"/>
                    </a:ext>
                  </a:extLst>
                </p14:cNvPr>
                <p14:cNvContentPartPr/>
                <p14:nvPr/>
              </p14:nvContentPartPr>
              <p14:xfrm>
                <a:off x="10290927" y="2720684"/>
                <a:ext cx="83520" cy="21240"/>
              </p14:xfrm>
            </p:contentPart>
          </mc:Choice>
          <mc:Fallback>
            <p:pic>
              <p:nvPicPr>
                <p:cNvPr id="216" name="Freihand 215">
                  <a:extLst>
                    <a:ext uri="{FF2B5EF4-FFF2-40B4-BE49-F238E27FC236}">
                      <a16:creationId xmlns:a16="http://schemas.microsoft.com/office/drawing/2014/main" id="{78B09B3C-28E6-4775-1CD9-2B7414CF2183}"/>
                    </a:ext>
                  </a:extLst>
                </p:cNvPr>
                <p:cNvPicPr/>
                <p:nvPr/>
              </p:nvPicPr>
              <p:blipFill>
                <a:blip r:embed="rId257"/>
                <a:stretch>
                  <a:fillRect/>
                </a:stretch>
              </p:blipFill>
              <p:spPr>
                <a:xfrm>
                  <a:off x="10286607" y="2716364"/>
                  <a:ext cx="92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7" name="Freihand 216">
                  <a:extLst>
                    <a:ext uri="{FF2B5EF4-FFF2-40B4-BE49-F238E27FC236}">
                      <a16:creationId xmlns:a16="http://schemas.microsoft.com/office/drawing/2014/main" id="{E26C40DB-33FD-28B7-6002-8BBDEE65E000}"/>
                    </a:ext>
                  </a:extLst>
                </p14:cNvPr>
                <p14:cNvContentPartPr/>
                <p14:nvPr/>
              </p14:nvContentPartPr>
              <p14:xfrm>
                <a:off x="10041087" y="2644004"/>
                <a:ext cx="41400" cy="48240"/>
              </p14:xfrm>
            </p:contentPart>
          </mc:Choice>
          <mc:Fallback>
            <p:pic>
              <p:nvPicPr>
                <p:cNvPr id="217" name="Freihand 216">
                  <a:extLst>
                    <a:ext uri="{FF2B5EF4-FFF2-40B4-BE49-F238E27FC236}">
                      <a16:creationId xmlns:a16="http://schemas.microsoft.com/office/drawing/2014/main" id="{E26C40DB-33FD-28B7-6002-8BBDEE65E000}"/>
                    </a:ext>
                  </a:extLst>
                </p:cNvPr>
                <p:cNvPicPr/>
                <p:nvPr/>
              </p:nvPicPr>
              <p:blipFill>
                <a:blip r:embed="rId259"/>
                <a:stretch>
                  <a:fillRect/>
                </a:stretch>
              </p:blipFill>
              <p:spPr>
                <a:xfrm>
                  <a:off x="10036767" y="2639684"/>
                  <a:ext cx="50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8" name="Freihand 217">
                  <a:extLst>
                    <a:ext uri="{FF2B5EF4-FFF2-40B4-BE49-F238E27FC236}">
                      <a16:creationId xmlns:a16="http://schemas.microsoft.com/office/drawing/2014/main" id="{9E78C476-D735-4BF5-F15B-44CA12E8B45E}"/>
                    </a:ext>
                  </a:extLst>
                </p14:cNvPr>
                <p14:cNvContentPartPr/>
                <p14:nvPr/>
              </p14:nvContentPartPr>
              <p14:xfrm>
                <a:off x="10132887" y="2590004"/>
                <a:ext cx="97200" cy="22320"/>
              </p14:xfrm>
            </p:contentPart>
          </mc:Choice>
          <mc:Fallback>
            <p:pic>
              <p:nvPicPr>
                <p:cNvPr id="218" name="Freihand 217">
                  <a:extLst>
                    <a:ext uri="{FF2B5EF4-FFF2-40B4-BE49-F238E27FC236}">
                      <a16:creationId xmlns:a16="http://schemas.microsoft.com/office/drawing/2014/main" id="{9E78C476-D735-4BF5-F15B-44CA12E8B45E}"/>
                    </a:ext>
                  </a:extLst>
                </p:cNvPr>
                <p:cNvPicPr/>
                <p:nvPr/>
              </p:nvPicPr>
              <p:blipFill>
                <a:blip r:embed="rId261"/>
                <a:stretch>
                  <a:fillRect/>
                </a:stretch>
              </p:blipFill>
              <p:spPr>
                <a:xfrm>
                  <a:off x="10128567" y="2585684"/>
                  <a:ext cx="105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8" name="Freihand 207">
                  <a:extLst>
                    <a:ext uri="{FF2B5EF4-FFF2-40B4-BE49-F238E27FC236}">
                      <a16:creationId xmlns:a16="http://schemas.microsoft.com/office/drawing/2014/main" id="{02AAA7DC-46E7-9652-68E9-8195CC0FBF56}"/>
                    </a:ext>
                  </a:extLst>
                </p14:cNvPr>
                <p14:cNvContentPartPr/>
                <p14:nvPr/>
              </p14:nvContentPartPr>
              <p14:xfrm>
                <a:off x="10821207" y="3248444"/>
                <a:ext cx="72000" cy="67320"/>
              </p14:xfrm>
            </p:contentPart>
          </mc:Choice>
          <mc:Fallback>
            <p:pic>
              <p:nvPicPr>
                <p:cNvPr id="208" name="Freihand 207">
                  <a:extLst>
                    <a:ext uri="{FF2B5EF4-FFF2-40B4-BE49-F238E27FC236}">
                      <a16:creationId xmlns:a16="http://schemas.microsoft.com/office/drawing/2014/main" id="{02AAA7DC-46E7-9652-68E9-8195CC0FBF56}"/>
                    </a:ext>
                  </a:extLst>
                </p:cNvPr>
                <p:cNvPicPr/>
                <p:nvPr/>
              </p:nvPicPr>
              <p:blipFill>
                <a:blip r:embed="rId263"/>
                <a:stretch>
                  <a:fillRect/>
                </a:stretch>
              </p:blipFill>
              <p:spPr>
                <a:xfrm>
                  <a:off x="10816887" y="3244124"/>
                  <a:ext cx="80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9" name="Freihand 208">
                  <a:extLst>
                    <a:ext uri="{FF2B5EF4-FFF2-40B4-BE49-F238E27FC236}">
                      <a16:creationId xmlns:a16="http://schemas.microsoft.com/office/drawing/2014/main" id="{4BF4295D-324B-BB47-4824-DA9B1DA48466}"/>
                    </a:ext>
                  </a:extLst>
                </p14:cNvPr>
                <p14:cNvContentPartPr/>
                <p14:nvPr/>
              </p14:nvContentPartPr>
              <p14:xfrm>
                <a:off x="10867647" y="3266444"/>
                <a:ext cx="59040" cy="137520"/>
              </p14:xfrm>
            </p:contentPart>
          </mc:Choice>
          <mc:Fallback>
            <p:pic>
              <p:nvPicPr>
                <p:cNvPr id="209" name="Freihand 208">
                  <a:extLst>
                    <a:ext uri="{FF2B5EF4-FFF2-40B4-BE49-F238E27FC236}">
                      <a16:creationId xmlns:a16="http://schemas.microsoft.com/office/drawing/2014/main" id="{4BF4295D-324B-BB47-4824-DA9B1DA48466}"/>
                    </a:ext>
                  </a:extLst>
                </p:cNvPr>
                <p:cNvPicPr/>
                <p:nvPr/>
              </p:nvPicPr>
              <p:blipFill>
                <a:blip r:embed="rId265"/>
                <a:stretch>
                  <a:fillRect/>
                </a:stretch>
              </p:blipFill>
              <p:spPr>
                <a:xfrm>
                  <a:off x="10863327" y="3262124"/>
                  <a:ext cx="67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0" name="Freihand 209">
                  <a:extLst>
                    <a:ext uri="{FF2B5EF4-FFF2-40B4-BE49-F238E27FC236}">
                      <a16:creationId xmlns:a16="http://schemas.microsoft.com/office/drawing/2014/main" id="{30FF2F22-06BF-60F7-4CBA-52DC89EC60B1}"/>
                    </a:ext>
                  </a:extLst>
                </p14:cNvPr>
                <p14:cNvContentPartPr/>
                <p14:nvPr/>
              </p14:nvContentPartPr>
              <p14:xfrm>
                <a:off x="11014527" y="3223244"/>
                <a:ext cx="12600" cy="60120"/>
              </p14:xfrm>
            </p:contentPart>
          </mc:Choice>
          <mc:Fallback>
            <p:pic>
              <p:nvPicPr>
                <p:cNvPr id="210" name="Freihand 209">
                  <a:extLst>
                    <a:ext uri="{FF2B5EF4-FFF2-40B4-BE49-F238E27FC236}">
                      <a16:creationId xmlns:a16="http://schemas.microsoft.com/office/drawing/2014/main" id="{30FF2F22-06BF-60F7-4CBA-52DC89EC60B1}"/>
                    </a:ext>
                  </a:extLst>
                </p:cNvPr>
                <p:cNvPicPr/>
                <p:nvPr/>
              </p:nvPicPr>
              <p:blipFill>
                <a:blip r:embed="rId267"/>
                <a:stretch>
                  <a:fillRect/>
                </a:stretch>
              </p:blipFill>
              <p:spPr>
                <a:xfrm>
                  <a:off x="11010207" y="3218924"/>
                  <a:ext cx="21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1" name="Freihand 210">
                  <a:extLst>
                    <a:ext uri="{FF2B5EF4-FFF2-40B4-BE49-F238E27FC236}">
                      <a16:creationId xmlns:a16="http://schemas.microsoft.com/office/drawing/2014/main" id="{80DF6EF4-1BE5-3794-1F31-BF7463C7556A}"/>
                    </a:ext>
                  </a:extLst>
                </p14:cNvPr>
                <p14:cNvContentPartPr/>
                <p14:nvPr/>
              </p14:nvContentPartPr>
              <p14:xfrm>
                <a:off x="10972047" y="3208484"/>
                <a:ext cx="110160" cy="107640"/>
              </p14:xfrm>
            </p:contentPart>
          </mc:Choice>
          <mc:Fallback>
            <p:pic>
              <p:nvPicPr>
                <p:cNvPr id="211" name="Freihand 210">
                  <a:extLst>
                    <a:ext uri="{FF2B5EF4-FFF2-40B4-BE49-F238E27FC236}">
                      <a16:creationId xmlns:a16="http://schemas.microsoft.com/office/drawing/2014/main" id="{80DF6EF4-1BE5-3794-1F31-BF7463C7556A}"/>
                    </a:ext>
                  </a:extLst>
                </p:cNvPr>
                <p:cNvPicPr/>
                <p:nvPr/>
              </p:nvPicPr>
              <p:blipFill>
                <a:blip r:embed="rId269"/>
                <a:stretch>
                  <a:fillRect/>
                </a:stretch>
              </p:blipFill>
              <p:spPr>
                <a:xfrm>
                  <a:off x="10967727" y="3204164"/>
                  <a:ext cx="118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9" name="Freihand 218">
                  <a:extLst>
                    <a:ext uri="{FF2B5EF4-FFF2-40B4-BE49-F238E27FC236}">
                      <a16:creationId xmlns:a16="http://schemas.microsoft.com/office/drawing/2014/main" id="{1CE05C52-410D-D6D9-89E5-126D817C8C0D}"/>
                    </a:ext>
                  </a:extLst>
                </p14:cNvPr>
                <p14:cNvContentPartPr/>
                <p14:nvPr/>
              </p14:nvContentPartPr>
              <p14:xfrm>
                <a:off x="10606287" y="3195164"/>
                <a:ext cx="34200" cy="24840"/>
              </p14:xfrm>
            </p:contentPart>
          </mc:Choice>
          <mc:Fallback>
            <p:pic>
              <p:nvPicPr>
                <p:cNvPr id="219" name="Freihand 218">
                  <a:extLst>
                    <a:ext uri="{FF2B5EF4-FFF2-40B4-BE49-F238E27FC236}">
                      <a16:creationId xmlns:a16="http://schemas.microsoft.com/office/drawing/2014/main" id="{1CE05C52-410D-D6D9-89E5-126D817C8C0D}"/>
                    </a:ext>
                  </a:extLst>
                </p:cNvPr>
                <p:cNvPicPr/>
                <p:nvPr/>
              </p:nvPicPr>
              <p:blipFill>
                <a:blip r:embed="rId271"/>
                <a:stretch>
                  <a:fillRect/>
                </a:stretch>
              </p:blipFill>
              <p:spPr>
                <a:xfrm>
                  <a:off x="10601967" y="3190844"/>
                  <a:ext cx="42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0" name="Freihand 219">
                  <a:extLst>
                    <a:ext uri="{FF2B5EF4-FFF2-40B4-BE49-F238E27FC236}">
                      <a16:creationId xmlns:a16="http://schemas.microsoft.com/office/drawing/2014/main" id="{4A7D3AB6-D749-ACE0-9366-A9C8A2197B6B}"/>
                    </a:ext>
                  </a:extLst>
                </p14:cNvPr>
                <p14:cNvContentPartPr/>
                <p14:nvPr/>
              </p14:nvContentPartPr>
              <p14:xfrm>
                <a:off x="10708887" y="3176084"/>
                <a:ext cx="105480" cy="28800"/>
              </p14:xfrm>
            </p:contentPart>
          </mc:Choice>
          <mc:Fallback>
            <p:pic>
              <p:nvPicPr>
                <p:cNvPr id="220" name="Freihand 219">
                  <a:extLst>
                    <a:ext uri="{FF2B5EF4-FFF2-40B4-BE49-F238E27FC236}">
                      <a16:creationId xmlns:a16="http://schemas.microsoft.com/office/drawing/2014/main" id="{4A7D3AB6-D749-ACE0-9366-A9C8A2197B6B}"/>
                    </a:ext>
                  </a:extLst>
                </p:cNvPr>
                <p:cNvPicPr/>
                <p:nvPr/>
              </p:nvPicPr>
              <p:blipFill>
                <a:blip r:embed="rId273"/>
                <a:stretch>
                  <a:fillRect/>
                </a:stretch>
              </p:blipFill>
              <p:spPr>
                <a:xfrm>
                  <a:off x="10704567" y="3171764"/>
                  <a:ext cx="11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25" name="Freihand 224">
                  <a:extLst>
                    <a:ext uri="{FF2B5EF4-FFF2-40B4-BE49-F238E27FC236}">
                      <a16:creationId xmlns:a16="http://schemas.microsoft.com/office/drawing/2014/main" id="{2C6DE6EB-B939-D23A-9321-FA579F6560E8}"/>
                    </a:ext>
                  </a:extLst>
                </p14:cNvPr>
                <p14:cNvContentPartPr/>
                <p14:nvPr/>
              </p14:nvContentPartPr>
              <p14:xfrm>
                <a:off x="9407487" y="1082324"/>
                <a:ext cx="1445400" cy="1587240"/>
              </p14:xfrm>
            </p:contentPart>
          </mc:Choice>
          <mc:Fallback>
            <p:pic>
              <p:nvPicPr>
                <p:cNvPr id="225" name="Freihand 224">
                  <a:extLst>
                    <a:ext uri="{FF2B5EF4-FFF2-40B4-BE49-F238E27FC236}">
                      <a16:creationId xmlns:a16="http://schemas.microsoft.com/office/drawing/2014/main" id="{2C6DE6EB-B939-D23A-9321-FA579F6560E8}"/>
                    </a:ext>
                  </a:extLst>
                </p:cNvPr>
                <p:cNvPicPr/>
                <p:nvPr/>
              </p:nvPicPr>
              <p:blipFill>
                <a:blip r:embed="rId275"/>
                <a:stretch>
                  <a:fillRect/>
                </a:stretch>
              </p:blipFill>
              <p:spPr>
                <a:xfrm>
                  <a:off x="9403167" y="1078004"/>
                  <a:ext cx="1454040" cy="1595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26" name="Freihand 225">
                  <a:extLst>
                    <a:ext uri="{FF2B5EF4-FFF2-40B4-BE49-F238E27FC236}">
                      <a16:creationId xmlns:a16="http://schemas.microsoft.com/office/drawing/2014/main" id="{5E00D888-DF63-46D6-768E-ECF5389B401B}"/>
                    </a:ext>
                  </a:extLst>
                </p14:cNvPr>
                <p14:cNvContentPartPr/>
                <p14:nvPr/>
              </p14:nvContentPartPr>
              <p14:xfrm>
                <a:off x="10751727" y="2528444"/>
                <a:ext cx="258840" cy="272880"/>
              </p14:xfrm>
            </p:contentPart>
          </mc:Choice>
          <mc:Fallback>
            <p:pic>
              <p:nvPicPr>
                <p:cNvPr id="226" name="Freihand 225">
                  <a:extLst>
                    <a:ext uri="{FF2B5EF4-FFF2-40B4-BE49-F238E27FC236}">
                      <a16:creationId xmlns:a16="http://schemas.microsoft.com/office/drawing/2014/main" id="{5E00D888-DF63-46D6-768E-ECF5389B401B}"/>
                    </a:ext>
                  </a:extLst>
                </p:cNvPr>
                <p:cNvPicPr/>
                <p:nvPr/>
              </p:nvPicPr>
              <p:blipFill>
                <a:blip r:embed="rId277"/>
                <a:stretch>
                  <a:fillRect/>
                </a:stretch>
              </p:blipFill>
              <p:spPr>
                <a:xfrm>
                  <a:off x="10747407" y="2524124"/>
                  <a:ext cx="2674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28" name="Freihand 227">
                  <a:extLst>
                    <a:ext uri="{FF2B5EF4-FFF2-40B4-BE49-F238E27FC236}">
                      <a16:creationId xmlns:a16="http://schemas.microsoft.com/office/drawing/2014/main" id="{7D0D8C2A-6A54-05E8-7BBF-D5346848C90F}"/>
                    </a:ext>
                  </a:extLst>
                </p14:cNvPr>
                <p14:cNvContentPartPr/>
                <p14:nvPr/>
              </p14:nvContentPartPr>
              <p14:xfrm>
                <a:off x="8768847" y="2344844"/>
                <a:ext cx="13320" cy="359640"/>
              </p14:xfrm>
            </p:contentPart>
          </mc:Choice>
          <mc:Fallback>
            <p:pic>
              <p:nvPicPr>
                <p:cNvPr id="228" name="Freihand 227">
                  <a:extLst>
                    <a:ext uri="{FF2B5EF4-FFF2-40B4-BE49-F238E27FC236}">
                      <a16:creationId xmlns:a16="http://schemas.microsoft.com/office/drawing/2014/main" id="{7D0D8C2A-6A54-05E8-7BBF-D5346848C90F}"/>
                    </a:ext>
                  </a:extLst>
                </p:cNvPr>
                <p:cNvPicPr/>
                <p:nvPr/>
              </p:nvPicPr>
              <p:blipFill>
                <a:blip r:embed="rId279"/>
                <a:stretch>
                  <a:fillRect/>
                </a:stretch>
              </p:blipFill>
              <p:spPr>
                <a:xfrm>
                  <a:off x="8764527" y="2340524"/>
                  <a:ext cx="219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9" name="Freihand 228">
                  <a:extLst>
                    <a:ext uri="{FF2B5EF4-FFF2-40B4-BE49-F238E27FC236}">
                      <a16:creationId xmlns:a16="http://schemas.microsoft.com/office/drawing/2014/main" id="{EEC05720-3FCF-F6AB-EFEC-E39877C387E1}"/>
                    </a:ext>
                  </a:extLst>
                </p14:cNvPr>
                <p14:cNvContentPartPr/>
                <p14:nvPr/>
              </p14:nvContentPartPr>
              <p14:xfrm>
                <a:off x="8619807" y="2316044"/>
                <a:ext cx="272160" cy="132480"/>
              </p14:xfrm>
            </p:contentPart>
          </mc:Choice>
          <mc:Fallback>
            <p:pic>
              <p:nvPicPr>
                <p:cNvPr id="229" name="Freihand 228">
                  <a:extLst>
                    <a:ext uri="{FF2B5EF4-FFF2-40B4-BE49-F238E27FC236}">
                      <a16:creationId xmlns:a16="http://schemas.microsoft.com/office/drawing/2014/main" id="{EEC05720-3FCF-F6AB-EFEC-E39877C387E1}"/>
                    </a:ext>
                  </a:extLst>
                </p:cNvPr>
                <p:cNvPicPr/>
                <p:nvPr/>
              </p:nvPicPr>
              <p:blipFill>
                <a:blip r:embed="rId281"/>
                <a:stretch>
                  <a:fillRect/>
                </a:stretch>
              </p:blipFill>
              <p:spPr>
                <a:xfrm>
                  <a:off x="8615487" y="2311724"/>
                  <a:ext cx="280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31" name="Freihand 230">
                  <a:extLst>
                    <a:ext uri="{FF2B5EF4-FFF2-40B4-BE49-F238E27FC236}">
                      <a16:creationId xmlns:a16="http://schemas.microsoft.com/office/drawing/2014/main" id="{42C72C7C-1E79-ABAF-D999-8DA9CF211855}"/>
                    </a:ext>
                  </a:extLst>
                </p14:cNvPr>
                <p14:cNvContentPartPr/>
                <p14:nvPr/>
              </p14:nvContentPartPr>
              <p14:xfrm>
                <a:off x="3599607" y="1050644"/>
                <a:ext cx="1618200" cy="1261440"/>
              </p14:xfrm>
            </p:contentPart>
          </mc:Choice>
          <mc:Fallback>
            <p:pic>
              <p:nvPicPr>
                <p:cNvPr id="231" name="Freihand 230">
                  <a:extLst>
                    <a:ext uri="{FF2B5EF4-FFF2-40B4-BE49-F238E27FC236}">
                      <a16:creationId xmlns:a16="http://schemas.microsoft.com/office/drawing/2014/main" id="{42C72C7C-1E79-ABAF-D999-8DA9CF211855}"/>
                    </a:ext>
                  </a:extLst>
                </p:cNvPr>
                <p:cNvPicPr/>
                <p:nvPr/>
              </p:nvPicPr>
              <p:blipFill>
                <a:blip r:embed="rId283"/>
                <a:stretch>
                  <a:fillRect/>
                </a:stretch>
              </p:blipFill>
              <p:spPr>
                <a:xfrm>
                  <a:off x="3595287" y="1046324"/>
                  <a:ext cx="1626840" cy="1270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2" name="Freihand 231">
                  <a:extLst>
                    <a:ext uri="{FF2B5EF4-FFF2-40B4-BE49-F238E27FC236}">
                      <a16:creationId xmlns:a16="http://schemas.microsoft.com/office/drawing/2014/main" id="{328E0C2C-2653-B016-EACB-4F1F1F4088BE}"/>
                    </a:ext>
                  </a:extLst>
                </p14:cNvPr>
                <p14:cNvContentPartPr/>
                <p14:nvPr/>
              </p14:nvContentPartPr>
              <p14:xfrm>
                <a:off x="5343447" y="2050004"/>
                <a:ext cx="133560" cy="241200"/>
              </p14:xfrm>
            </p:contentPart>
          </mc:Choice>
          <mc:Fallback>
            <p:pic>
              <p:nvPicPr>
                <p:cNvPr id="232" name="Freihand 231">
                  <a:extLst>
                    <a:ext uri="{FF2B5EF4-FFF2-40B4-BE49-F238E27FC236}">
                      <a16:creationId xmlns:a16="http://schemas.microsoft.com/office/drawing/2014/main" id="{328E0C2C-2653-B016-EACB-4F1F1F4088BE}"/>
                    </a:ext>
                  </a:extLst>
                </p:cNvPr>
                <p:cNvPicPr/>
                <p:nvPr/>
              </p:nvPicPr>
              <p:blipFill>
                <a:blip r:embed="rId285"/>
                <a:stretch>
                  <a:fillRect/>
                </a:stretch>
              </p:blipFill>
              <p:spPr>
                <a:xfrm>
                  <a:off x="5339127" y="2045684"/>
                  <a:ext cx="1422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3" name="Freihand 232">
                  <a:extLst>
                    <a:ext uri="{FF2B5EF4-FFF2-40B4-BE49-F238E27FC236}">
                      <a16:creationId xmlns:a16="http://schemas.microsoft.com/office/drawing/2014/main" id="{D82C064F-BAE4-79AB-D035-2CDA2DE718EC}"/>
                    </a:ext>
                  </a:extLst>
                </p14:cNvPr>
                <p14:cNvContentPartPr/>
                <p14:nvPr/>
              </p14:nvContentPartPr>
              <p14:xfrm>
                <a:off x="5551527" y="1955324"/>
                <a:ext cx="8640" cy="123840"/>
              </p14:xfrm>
            </p:contentPart>
          </mc:Choice>
          <mc:Fallback>
            <p:pic>
              <p:nvPicPr>
                <p:cNvPr id="233" name="Freihand 232">
                  <a:extLst>
                    <a:ext uri="{FF2B5EF4-FFF2-40B4-BE49-F238E27FC236}">
                      <a16:creationId xmlns:a16="http://schemas.microsoft.com/office/drawing/2014/main" id="{D82C064F-BAE4-79AB-D035-2CDA2DE718EC}"/>
                    </a:ext>
                  </a:extLst>
                </p:cNvPr>
                <p:cNvPicPr/>
                <p:nvPr/>
              </p:nvPicPr>
              <p:blipFill>
                <a:blip r:embed="rId287"/>
                <a:stretch>
                  <a:fillRect/>
                </a:stretch>
              </p:blipFill>
              <p:spPr>
                <a:xfrm>
                  <a:off x="5547207" y="1951004"/>
                  <a:ext cx="17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34" name="Freihand 233">
                  <a:extLst>
                    <a:ext uri="{FF2B5EF4-FFF2-40B4-BE49-F238E27FC236}">
                      <a16:creationId xmlns:a16="http://schemas.microsoft.com/office/drawing/2014/main" id="{35A26960-B6B5-957C-05C6-6360860A8EC9}"/>
                    </a:ext>
                  </a:extLst>
                </p14:cNvPr>
                <p14:cNvContentPartPr/>
                <p14:nvPr/>
              </p14:nvContentPartPr>
              <p14:xfrm>
                <a:off x="5477367" y="1935884"/>
                <a:ext cx="167760" cy="176760"/>
              </p14:xfrm>
            </p:contentPart>
          </mc:Choice>
          <mc:Fallback>
            <p:pic>
              <p:nvPicPr>
                <p:cNvPr id="234" name="Freihand 233">
                  <a:extLst>
                    <a:ext uri="{FF2B5EF4-FFF2-40B4-BE49-F238E27FC236}">
                      <a16:creationId xmlns:a16="http://schemas.microsoft.com/office/drawing/2014/main" id="{35A26960-B6B5-957C-05C6-6360860A8EC9}"/>
                    </a:ext>
                  </a:extLst>
                </p:cNvPr>
                <p:cNvPicPr/>
                <p:nvPr/>
              </p:nvPicPr>
              <p:blipFill>
                <a:blip r:embed="rId289"/>
                <a:stretch>
                  <a:fillRect/>
                </a:stretch>
              </p:blipFill>
              <p:spPr>
                <a:xfrm>
                  <a:off x="5473047" y="1931564"/>
                  <a:ext cx="176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5" name="Freihand 234">
                  <a:extLst>
                    <a:ext uri="{FF2B5EF4-FFF2-40B4-BE49-F238E27FC236}">
                      <a16:creationId xmlns:a16="http://schemas.microsoft.com/office/drawing/2014/main" id="{D8F29CA6-6B89-364F-E932-A6411E8CC920}"/>
                    </a:ext>
                  </a:extLst>
                </p14:cNvPr>
                <p14:cNvContentPartPr/>
                <p14:nvPr/>
              </p14:nvContentPartPr>
              <p14:xfrm>
                <a:off x="5650527" y="1809524"/>
                <a:ext cx="20880" cy="89280"/>
              </p14:xfrm>
            </p:contentPart>
          </mc:Choice>
          <mc:Fallback>
            <p:pic>
              <p:nvPicPr>
                <p:cNvPr id="235" name="Freihand 234">
                  <a:extLst>
                    <a:ext uri="{FF2B5EF4-FFF2-40B4-BE49-F238E27FC236}">
                      <a16:creationId xmlns:a16="http://schemas.microsoft.com/office/drawing/2014/main" id="{D8F29CA6-6B89-364F-E932-A6411E8CC920}"/>
                    </a:ext>
                  </a:extLst>
                </p:cNvPr>
                <p:cNvPicPr/>
                <p:nvPr/>
              </p:nvPicPr>
              <p:blipFill>
                <a:blip r:embed="rId291"/>
                <a:stretch>
                  <a:fillRect/>
                </a:stretch>
              </p:blipFill>
              <p:spPr>
                <a:xfrm>
                  <a:off x="5646207" y="1805204"/>
                  <a:ext cx="29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6" name="Freihand 235">
                  <a:extLst>
                    <a:ext uri="{FF2B5EF4-FFF2-40B4-BE49-F238E27FC236}">
                      <a16:creationId xmlns:a16="http://schemas.microsoft.com/office/drawing/2014/main" id="{14090530-9E6B-A9F2-CE6A-AF31D71EBA6F}"/>
                    </a:ext>
                  </a:extLst>
                </p14:cNvPr>
                <p14:cNvContentPartPr/>
                <p14:nvPr/>
              </p14:nvContentPartPr>
              <p14:xfrm>
                <a:off x="5799207" y="1805924"/>
                <a:ext cx="37440" cy="326520"/>
              </p14:xfrm>
            </p:contentPart>
          </mc:Choice>
          <mc:Fallback>
            <p:pic>
              <p:nvPicPr>
                <p:cNvPr id="236" name="Freihand 235">
                  <a:extLst>
                    <a:ext uri="{FF2B5EF4-FFF2-40B4-BE49-F238E27FC236}">
                      <a16:creationId xmlns:a16="http://schemas.microsoft.com/office/drawing/2014/main" id="{14090530-9E6B-A9F2-CE6A-AF31D71EBA6F}"/>
                    </a:ext>
                  </a:extLst>
                </p:cNvPr>
                <p:cNvPicPr/>
                <p:nvPr/>
              </p:nvPicPr>
              <p:blipFill>
                <a:blip r:embed="rId293"/>
                <a:stretch>
                  <a:fillRect/>
                </a:stretch>
              </p:blipFill>
              <p:spPr>
                <a:xfrm>
                  <a:off x="5794887" y="1801604"/>
                  <a:ext cx="460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7" name="Freihand 236">
                  <a:extLst>
                    <a:ext uri="{FF2B5EF4-FFF2-40B4-BE49-F238E27FC236}">
                      <a16:creationId xmlns:a16="http://schemas.microsoft.com/office/drawing/2014/main" id="{129DCDCC-16ED-0409-7B3F-758CB3EE8F22}"/>
                    </a:ext>
                  </a:extLst>
                </p14:cNvPr>
                <p14:cNvContentPartPr/>
                <p14:nvPr/>
              </p14:nvContentPartPr>
              <p14:xfrm>
                <a:off x="5944287" y="1927244"/>
                <a:ext cx="95040" cy="191880"/>
              </p14:xfrm>
            </p:contentPart>
          </mc:Choice>
          <mc:Fallback>
            <p:pic>
              <p:nvPicPr>
                <p:cNvPr id="237" name="Freihand 236">
                  <a:extLst>
                    <a:ext uri="{FF2B5EF4-FFF2-40B4-BE49-F238E27FC236}">
                      <a16:creationId xmlns:a16="http://schemas.microsoft.com/office/drawing/2014/main" id="{129DCDCC-16ED-0409-7B3F-758CB3EE8F22}"/>
                    </a:ext>
                  </a:extLst>
                </p:cNvPr>
                <p:cNvPicPr/>
                <p:nvPr/>
              </p:nvPicPr>
              <p:blipFill>
                <a:blip r:embed="rId295"/>
                <a:stretch>
                  <a:fillRect/>
                </a:stretch>
              </p:blipFill>
              <p:spPr>
                <a:xfrm>
                  <a:off x="5939967" y="1922924"/>
                  <a:ext cx="103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8" name="Freihand 237">
                  <a:extLst>
                    <a:ext uri="{FF2B5EF4-FFF2-40B4-BE49-F238E27FC236}">
                      <a16:creationId xmlns:a16="http://schemas.microsoft.com/office/drawing/2014/main" id="{15D61428-546E-44B8-42F3-79475E829EF9}"/>
                    </a:ext>
                  </a:extLst>
                </p14:cNvPr>
                <p14:cNvContentPartPr/>
                <p14:nvPr/>
              </p14:nvContentPartPr>
              <p14:xfrm>
                <a:off x="6104847" y="2035964"/>
                <a:ext cx="19440" cy="54000"/>
              </p14:xfrm>
            </p:contentPart>
          </mc:Choice>
          <mc:Fallback>
            <p:pic>
              <p:nvPicPr>
                <p:cNvPr id="238" name="Freihand 237">
                  <a:extLst>
                    <a:ext uri="{FF2B5EF4-FFF2-40B4-BE49-F238E27FC236}">
                      <a16:creationId xmlns:a16="http://schemas.microsoft.com/office/drawing/2014/main" id="{15D61428-546E-44B8-42F3-79475E829EF9}"/>
                    </a:ext>
                  </a:extLst>
                </p:cNvPr>
                <p:cNvPicPr/>
                <p:nvPr/>
              </p:nvPicPr>
              <p:blipFill>
                <a:blip r:embed="rId297"/>
                <a:stretch>
                  <a:fillRect/>
                </a:stretch>
              </p:blipFill>
              <p:spPr>
                <a:xfrm>
                  <a:off x="6100527" y="2031644"/>
                  <a:ext cx="28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9" name="Freihand 238">
                  <a:extLst>
                    <a:ext uri="{FF2B5EF4-FFF2-40B4-BE49-F238E27FC236}">
                      <a16:creationId xmlns:a16="http://schemas.microsoft.com/office/drawing/2014/main" id="{3126EA6E-1DDD-F7E1-203C-F48C92ECFBA5}"/>
                    </a:ext>
                  </a:extLst>
                </p14:cNvPr>
                <p14:cNvContentPartPr/>
                <p14:nvPr/>
              </p14:nvContentPartPr>
              <p14:xfrm>
                <a:off x="6237327" y="1787564"/>
                <a:ext cx="102600" cy="215640"/>
              </p14:xfrm>
            </p:contentPart>
          </mc:Choice>
          <mc:Fallback>
            <p:pic>
              <p:nvPicPr>
                <p:cNvPr id="239" name="Freihand 238">
                  <a:extLst>
                    <a:ext uri="{FF2B5EF4-FFF2-40B4-BE49-F238E27FC236}">
                      <a16:creationId xmlns:a16="http://schemas.microsoft.com/office/drawing/2014/main" id="{3126EA6E-1DDD-F7E1-203C-F48C92ECFBA5}"/>
                    </a:ext>
                  </a:extLst>
                </p:cNvPr>
                <p:cNvPicPr/>
                <p:nvPr/>
              </p:nvPicPr>
              <p:blipFill>
                <a:blip r:embed="rId299"/>
                <a:stretch>
                  <a:fillRect/>
                </a:stretch>
              </p:blipFill>
              <p:spPr>
                <a:xfrm>
                  <a:off x="6233007" y="1783244"/>
                  <a:ext cx="111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0" name="Freihand 239">
                  <a:extLst>
                    <a:ext uri="{FF2B5EF4-FFF2-40B4-BE49-F238E27FC236}">
                      <a16:creationId xmlns:a16="http://schemas.microsoft.com/office/drawing/2014/main" id="{9B85785B-2F42-6F1E-F270-8353B9DE5374}"/>
                    </a:ext>
                  </a:extLst>
                </p14:cNvPr>
                <p14:cNvContentPartPr/>
                <p14:nvPr/>
              </p14:nvContentPartPr>
              <p14:xfrm>
                <a:off x="6405087" y="2003924"/>
                <a:ext cx="2880" cy="56160"/>
              </p14:xfrm>
            </p:contentPart>
          </mc:Choice>
          <mc:Fallback>
            <p:pic>
              <p:nvPicPr>
                <p:cNvPr id="240" name="Freihand 239">
                  <a:extLst>
                    <a:ext uri="{FF2B5EF4-FFF2-40B4-BE49-F238E27FC236}">
                      <a16:creationId xmlns:a16="http://schemas.microsoft.com/office/drawing/2014/main" id="{9B85785B-2F42-6F1E-F270-8353B9DE5374}"/>
                    </a:ext>
                  </a:extLst>
                </p:cNvPr>
                <p:cNvPicPr/>
                <p:nvPr/>
              </p:nvPicPr>
              <p:blipFill>
                <a:blip r:embed="rId301"/>
                <a:stretch>
                  <a:fillRect/>
                </a:stretch>
              </p:blipFill>
              <p:spPr>
                <a:xfrm>
                  <a:off x="6400767" y="1999604"/>
                  <a:ext cx="11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41" name="Freihand 240">
                  <a:extLst>
                    <a:ext uri="{FF2B5EF4-FFF2-40B4-BE49-F238E27FC236}">
                      <a16:creationId xmlns:a16="http://schemas.microsoft.com/office/drawing/2014/main" id="{59CE4AD9-D937-3500-3B46-A6F26F54B9FD}"/>
                    </a:ext>
                  </a:extLst>
                </p14:cNvPr>
                <p14:cNvContentPartPr/>
                <p14:nvPr/>
              </p14:nvContentPartPr>
              <p14:xfrm>
                <a:off x="6507687" y="1758044"/>
                <a:ext cx="129960" cy="161280"/>
              </p14:xfrm>
            </p:contentPart>
          </mc:Choice>
          <mc:Fallback>
            <p:pic>
              <p:nvPicPr>
                <p:cNvPr id="241" name="Freihand 240">
                  <a:extLst>
                    <a:ext uri="{FF2B5EF4-FFF2-40B4-BE49-F238E27FC236}">
                      <a16:creationId xmlns:a16="http://schemas.microsoft.com/office/drawing/2014/main" id="{59CE4AD9-D937-3500-3B46-A6F26F54B9FD}"/>
                    </a:ext>
                  </a:extLst>
                </p:cNvPr>
                <p:cNvPicPr/>
                <p:nvPr/>
              </p:nvPicPr>
              <p:blipFill>
                <a:blip r:embed="rId303"/>
                <a:stretch>
                  <a:fillRect/>
                </a:stretch>
              </p:blipFill>
              <p:spPr>
                <a:xfrm>
                  <a:off x="6503367" y="1753724"/>
                  <a:ext cx="138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42" name="Freihand 241">
                  <a:extLst>
                    <a:ext uri="{FF2B5EF4-FFF2-40B4-BE49-F238E27FC236}">
                      <a16:creationId xmlns:a16="http://schemas.microsoft.com/office/drawing/2014/main" id="{C750C0F8-6D13-67C8-704F-67A87832B404}"/>
                    </a:ext>
                  </a:extLst>
                </p14:cNvPr>
                <p14:cNvContentPartPr/>
                <p14:nvPr/>
              </p14:nvContentPartPr>
              <p14:xfrm>
                <a:off x="6701367" y="1789724"/>
                <a:ext cx="81720" cy="118440"/>
              </p14:xfrm>
            </p:contentPart>
          </mc:Choice>
          <mc:Fallback>
            <p:pic>
              <p:nvPicPr>
                <p:cNvPr id="242" name="Freihand 241">
                  <a:extLst>
                    <a:ext uri="{FF2B5EF4-FFF2-40B4-BE49-F238E27FC236}">
                      <a16:creationId xmlns:a16="http://schemas.microsoft.com/office/drawing/2014/main" id="{C750C0F8-6D13-67C8-704F-67A87832B404}"/>
                    </a:ext>
                  </a:extLst>
                </p:cNvPr>
                <p:cNvPicPr/>
                <p:nvPr/>
              </p:nvPicPr>
              <p:blipFill>
                <a:blip r:embed="rId305"/>
                <a:stretch>
                  <a:fillRect/>
                </a:stretch>
              </p:blipFill>
              <p:spPr>
                <a:xfrm>
                  <a:off x="6697047" y="1785404"/>
                  <a:ext cx="90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43" name="Freihand 242">
                  <a:extLst>
                    <a:ext uri="{FF2B5EF4-FFF2-40B4-BE49-F238E27FC236}">
                      <a16:creationId xmlns:a16="http://schemas.microsoft.com/office/drawing/2014/main" id="{2A621CBD-4895-BB81-6061-3D8BC9DAC6D4}"/>
                    </a:ext>
                  </a:extLst>
                </p14:cNvPr>
                <p14:cNvContentPartPr/>
                <p14:nvPr/>
              </p14:nvContentPartPr>
              <p14:xfrm>
                <a:off x="6907647" y="1716644"/>
                <a:ext cx="25560" cy="156240"/>
              </p14:xfrm>
            </p:contentPart>
          </mc:Choice>
          <mc:Fallback>
            <p:pic>
              <p:nvPicPr>
                <p:cNvPr id="243" name="Freihand 242">
                  <a:extLst>
                    <a:ext uri="{FF2B5EF4-FFF2-40B4-BE49-F238E27FC236}">
                      <a16:creationId xmlns:a16="http://schemas.microsoft.com/office/drawing/2014/main" id="{2A621CBD-4895-BB81-6061-3D8BC9DAC6D4}"/>
                    </a:ext>
                  </a:extLst>
                </p:cNvPr>
                <p:cNvPicPr/>
                <p:nvPr/>
              </p:nvPicPr>
              <p:blipFill>
                <a:blip r:embed="rId307"/>
                <a:stretch>
                  <a:fillRect/>
                </a:stretch>
              </p:blipFill>
              <p:spPr>
                <a:xfrm>
                  <a:off x="6903327" y="1712324"/>
                  <a:ext cx="34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44" name="Freihand 243">
                  <a:extLst>
                    <a:ext uri="{FF2B5EF4-FFF2-40B4-BE49-F238E27FC236}">
                      <a16:creationId xmlns:a16="http://schemas.microsoft.com/office/drawing/2014/main" id="{38526CB0-F65E-692E-2044-663239594D20}"/>
                    </a:ext>
                  </a:extLst>
                </p14:cNvPr>
                <p14:cNvContentPartPr/>
                <p14:nvPr/>
              </p14:nvContentPartPr>
              <p14:xfrm>
                <a:off x="6908727" y="1708364"/>
                <a:ext cx="143280" cy="189360"/>
              </p14:xfrm>
            </p:contentPart>
          </mc:Choice>
          <mc:Fallback>
            <p:pic>
              <p:nvPicPr>
                <p:cNvPr id="244" name="Freihand 243">
                  <a:extLst>
                    <a:ext uri="{FF2B5EF4-FFF2-40B4-BE49-F238E27FC236}">
                      <a16:creationId xmlns:a16="http://schemas.microsoft.com/office/drawing/2014/main" id="{38526CB0-F65E-692E-2044-663239594D20}"/>
                    </a:ext>
                  </a:extLst>
                </p:cNvPr>
                <p:cNvPicPr/>
                <p:nvPr/>
              </p:nvPicPr>
              <p:blipFill>
                <a:blip r:embed="rId309"/>
                <a:stretch>
                  <a:fillRect/>
                </a:stretch>
              </p:blipFill>
              <p:spPr>
                <a:xfrm>
                  <a:off x="6904407" y="1704044"/>
                  <a:ext cx="151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5" name="Freihand 244">
                  <a:extLst>
                    <a:ext uri="{FF2B5EF4-FFF2-40B4-BE49-F238E27FC236}">
                      <a16:creationId xmlns:a16="http://schemas.microsoft.com/office/drawing/2014/main" id="{863F5CF7-0242-EAFB-66C4-8318C2893B85}"/>
                    </a:ext>
                  </a:extLst>
                </p14:cNvPr>
                <p14:cNvContentPartPr/>
                <p14:nvPr/>
              </p14:nvContentPartPr>
              <p14:xfrm>
                <a:off x="7091607" y="1658324"/>
                <a:ext cx="114120" cy="182520"/>
              </p14:xfrm>
            </p:contentPart>
          </mc:Choice>
          <mc:Fallback>
            <p:pic>
              <p:nvPicPr>
                <p:cNvPr id="245" name="Freihand 244">
                  <a:extLst>
                    <a:ext uri="{FF2B5EF4-FFF2-40B4-BE49-F238E27FC236}">
                      <a16:creationId xmlns:a16="http://schemas.microsoft.com/office/drawing/2014/main" id="{863F5CF7-0242-EAFB-66C4-8318C2893B85}"/>
                    </a:ext>
                  </a:extLst>
                </p:cNvPr>
                <p:cNvPicPr/>
                <p:nvPr/>
              </p:nvPicPr>
              <p:blipFill>
                <a:blip r:embed="rId311"/>
                <a:stretch>
                  <a:fillRect/>
                </a:stretch>
              </p:blipFill>
              <p:spPr>
                <a:xfrm>
                  <a:off x="7087287" y="1654004"/>
                  <a:ext cx="1227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6" name="Freihand 245">
                  <a:extLst>
                    <a:ext uri="{FF2B5EF4-FFF2-40B4-BE49-F238E27FC236}">
                      <a16:creationId xmlns:a16="http://schemas.microsoft.com/office/drawing/2014/main" id="{7B487B2C-C351-8A4E-2EB1-5779610B26E5}"/>
                    </a:ext>
                  </a:extLst>
                </p14:cNvPr>
                <p14:cNvContentPartPr/>
                <p14:nvPr/>
              </p14:nvContentPartPr>
              <p14:xfrm>
                <a:off x="7247847" y="1600364"/>
                <a:ext cx="47160" cy="372240"/>
              </p14:xfrm>
            </p:contentPart>
          </mc:Choice>
          <mc:Fallback>
            <p:pic>
              <p:nvPicPr>
                <p:cNvPr id="246" name="Freihand 245">
                  <a:extLst>
                    <a:ext uri="{FF2B5EF4-FFF2-40B4-BE49-F238E27FC236}">
                      <a16:creationId xmlns:a16="http://schemas.microsoft.com/office/drawing/2014/main" id="{7B487B2C-C351-8A4E-2EB1-5779610B26E5}"/>
                    </a:ext>
                  </a:extLst>
                </p:cNvPr>
                <p:cNvPicPr/>
                <p:nvPr/>
              </p:nvPicPr>
              <p:blipFill>
                <a:blip r:embed="rId313"/>
                <a:stretch>
                  <a:fillRect/>
                </a:stretch>
              </p:blipFill>
              <p:spPr>
                <a:xfrm>
                  <a:off x="7243527" y="1596044"/>
                  <a:ext cx="558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34" name="Freihand 333">
                  <a:extLst>
                    <a:ext uri="{FF2B5EF4-FFF2-40B4-BE49-F238E27FC236}">
                      <a16:creationId xmlns:a16="http://schemas.microsoft.com/office/drawing/2014/main" id="{8F7C00C7-8297-27DF-6499-35CE00CCEE4B}"/>
                    </a:ext>
                  </a:extLst>
                </p14:cNvPr>
                <p14:cNvContentPartPr/>
                <p14:nvPr/>
              </p14:nvContentPartPr>
              <p14:xfrm>
                <a:off x="4046367" y="1723124"/>
                <a:ext cx="74160" cy="14760"/>
              </p14:xfrm>
            </p:contentPart>
          </mc:Choice>
          <mc:Fallback>
            <p:pic>
              <p:nvPicPr>
                <p:cNvPr id="334" name="Freihand 333">
                  <a:extLst>
                    <a:ext uri="{FF2B5EF4-FFF2-40B4-BE49-F238E27FC236}">
                      <a16:creationId xmlns:a16="http://schemas.microsoft.com/office/drawing/2014/main" id="{8F7C00C7-8297-27DF-6499-35CE00CCEE4B}"/>
                    </a:ext>
                  </a:extLst>
                </p:cNvPr>
                <p:cNvPicPr/>
                <p:nvPr/>
              </p:nvPicPr>
              <p:blipFill>
                <a:blip r:embed="rId315"/>
                <a:stretch>
                  <a:fillRect/>
                </a:stretch>
              </p:blipFill>
              <p:spPr>
                <a:xfrm>
                  <a:off x="4042047" y="1718804"/>
                  <a:ext cx="82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35" name="Freihand 334">
                  <a:extLst>
                    <a:ext uri="{FF2B5EF4-FFF2-40B4-BE49-F238E27FC236}">
                      <a16:creationId xmlns:a16="http://schemas.microsoft.com/office/drawing/2014/main" id="{D61B2225-0C0C-04C3-9DE3-5B72B8185ACE}"/>
                    </a:ext>
                  </a:extLst>
                </p14:cNvPr>
                <p14:cNvContentPartPr/>
                <p14:nvPr/>
              </p14:nvContentPartPr>
              <p14:xfrm>
                <a:off x="3461367" y="1724204"/>
                <a:ext cx="475560" cy="18360"/>
              </p14:xfrm>
            </p:contentPart>
          </mc:Choice>
          <mc:Fallback>
            <p:pic>
              <p:nvPicPr>
                <p:cNvPr id="335" name="Freihand 334">
                  <a:extLst>
                    <a:ext uri="{FF2B5EF4-FFF2-40B4-BE49-F238E27FC236}">
                      <a16:creationId xmlns:a16="http://schemas.microsoft.com/office/drawing/2014/main" id="{D61B2225-0C0C-04C3-9DE3-5B72B8185ACE}"/>
                    </a:ext>
                  </a:extLst>
                </p:cNvPr>
                <p:cNvPicPr/>
                <p:nvPr/>
              </p:nvPicPr>
              <p:blipFill>
                <a:blip r:embed="rId317"/>
                <a:stretch>
                  <a:fillRect/>
                </a:stretch>
              </p:blipFill>
              <p:spPr>
                <a:xfrm>
                  <a:off x="3457047" y="1719884"/>
                  <a:ext cx="484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78" name="Freihand 377">
                  <a:extLst>
                    <a:ext uri="{FF2B5EF4-FFF2-40B4-BE49-F238E27FC236}">
                      <a16:creationId xmlns:a16="http://schemas.microsoft.com/office/drawing/2014/main" id="{C74C9995-6815-E0BE-4374-3E0E62243ADE}"/>
                    </a:ext>
                  </a:extLst>
                </p14:cNvPr>
                <p14:cNvContentPartPr/>
                <p14:nvPr/>
              </p14:nvContentPartPr>
              <p14:xfrm>
                <a:off x="2151327" y="2941004"/>
                <a:ext cx="3600" cy="93600"/>
              </p14:xfrm>
            </p:contentPart>
          </mc:Choice>
          <mc:Fallback>
            <p:pic>
              <p:nvPicPr>
                <p:cNvPr id="378" name="Freihand 377">
                  <a:extLst>
                    <a:ext uri="{FF2B5EF4-FFF2-40B4-BE49-F238E27FC236}">
                      <a16:creationId xmlns:a16="http://schemas.microsoft.com/office/drawing/2014/main" id="{C74C9995-6815-E0BE-4374-3E0E62243ADE}"/>
                    </a:ext>
                  </a:extLst>
                </p:cNvPr>
                <p:cNvPicPr/>
                <p:nvPr/>
              </p:nvPicPr>
              <p:blipFill>
                <a:blip r:embed="rId319"/>
                <a:stretch>
                  <a:fillRect/>
                </a:stretch>
              </p:blipFill>
              <p:spPr>
                <a:xfrm>
                  <a:off x="2147007" y="2936684"/>
                  <a:ext cx="12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36" name="Freihand 335">
                  <a:extLst>
                    <a:ext uri="{FF2B5EF4-FFF2-40B4-BE49-F238E27FC236}">
                      <a16:creationId xmlns:a16="http://schemas.microsoft.com/office/drawing/2014/main" id="{F78E58EE-9966-F559-3DEE-4DC3422FD607}"/>
                    </a:ext>
                  </a:extLst>
                </p14:cNvPr>
                <p14:cNvContentPartPr/>
                <p14:nvPr/>
              </p14:nvContentPartPr>
              <p14:xfrm>
                <a:off x="3021087" y="1693604"/>
                <a:ext cx="250200" cy="51480"/>
              </p14:xfrm>
            </p:contentPart>
          </mc:Choice>
          <mc:Fallback>
            <p:pic>
              <p:nvPicPr>
                <p:cNvPr id="336" name="Freihand 335">
                  <a:extLst>
                    <a:ext uri="{FF2B5EF4-FFF2-40B4-BE49-F238E27FC236}">
                      <a16:creationId xmlns:a16="http://schemas.microsoft.com/office/drawing/2014/main" id="{F78E58EE-9966-F559-3DEE-4DC3422FD607}"/>
                    </a:ext>
                  </a:extLst>
                </p:cNvPr>
                <p:cNvPicPr/>
                <p:nvPr/>
              </p:nvPicPr>
              <p:blipFill>
                <a:blip r:embed="rId321"/>
                <a:stretch>
                  <a:fillRect/>
                </a:stretch>
              </p:blipFill>
              <p:spPr>
                <a:xfrm>
                  <a:off x="3016767" y="1689284"/>
                  <a:ext cx="258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37" name="Freihand 336">
                  <a:extLst>
                    <a:ext uri="{FF2B5EF4-FFF2-40B4-BE49-F238E27FC236}">
                      <a16:creationId xmlns:a16="http://schemas.microsoft.com/office/drawing/2014/main" id="{034FC587-1E76-0D50-2A5F-432C12E19190}"/>
                    </a:ext>
                  </a:extLst>
                </p14:cNvPr>
                <p14:cNvContentPartPr/>
                <p14:nvPr/>
              </p14:nvContentPartPr>
              <p14:xfrm>
                <a:off x="2741007" y="1683884"/>
                <a:ext cx="105840" cy="231480"/>
              </p14:xfrm>
            </p:contentPart>
          </mc:Choice>
          <mc:Fallback>
            <p:pic>
              <p:nvPicPr>
                <p:cNvPr id="337" name="Freihand 336">
                  <a:extLst>
                    <a:ext uri="{FF2B5EF4-FFF2-40B4-BE49-F238E27FC236}">
                      <a16:creationId xmlns:a16="http://schemas.microsoft.com/office/drawing/2014/main" id="{034FC587-1E76-0D50-2A5F-432C12E19190}"/>
                    </a:ext>
                  </a:extLst>
                </p:cNvPr>
                <p:cNvPicPr/>
                <p:nvPr/>
              </p:nvPicPr>
              <p:blipFill>
                <a:blip r:embed="rId323"/>
                <a:stretch>
                  <a:fillRect/>
                </a:stretch>
              </p:blipFill>
              <p:spPr>
                <a:xfrm>
                  <a:off x="2736687" y="1679564"/>
                  <a:ext cx="114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38" name="Freihand 337">
                  <a:extLst>
                    <a:ext uri="{FF2B5EF4-FFF2-40B4-BE49-F238E27FC236}">
                      <a16:creationId xmlns:a16="http://schemas.microsoft.com/office/drawing/2014/main" id="{B066AE54-BBD3-0EA8-FCF6-AA5AAF32FF42}"/>
                    </a:ext>
                  </a:extLst>
                </p14:cNvPr>
                <p14:cNvContentPartPr/>
                <p14:nvPr/>
              </p14:nvContentPartPr>
              <p14:xfrm>
                <a:off x="2870247" y="1632404"/>
                <a:ext cx="67320" cy="132480"/>
              </p14:xfrm>
            </p:contentPart>
          </mc:Choice>
          <mc:Fallback>
            <p:pic>
              <p:nvPicPr>
                <p:cNvPr id="338" name="Freihand 337">
                  <a:extLst>
                    <a:ext uri="{FF2B5EF4-FFF2-40B4-BE49-F238E27FC236}">
                      <a16:creationId xmlns:a16="http://schemas.microsoft.com/office/drawing/2014/main" id="{B066AE54-BBD3-0EA8-FCF6-AA5AAF32FF42}"/>
                    </a:ext>
                  </a:extLst>
                </p:cNvPr>
                <p:cNvPicPr/>
                <p:nvPr/>
              </p:nvPicPr>
              <p:blipFill>
                <a:blip r:embed="rId325"/>
                <a:stretch>
                  <a:fillRect/>
                </a:stretch>
              </p:blipFill>
              <p:spPr>
                <a:xfrm>
                  <a:off x="2865927" y="1628084"/>
                  <a:ext cx="75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39" name="Freihand 338">
                  <a:extLst>
                    <a:ext uri="{FF2B5EF4-FFF2-40B4-BE49-F238E27FC236}">
                      <a16:creationId xmlns:a16="http://schemas.microsoft.com/office/drawing/2014/main" id="{85A3ACC5-986F-3A26-311E-AAC6FE3979B0}"/>
                    </a:ext>
                  </a:extLst>
                </p14:cNvPr>
                <p14:cNvContentPartPr/>
                <p14:nvPr/>
              </p14:nvContentPartPr>
              <p14:xfrm>
                <a:off x="2919567" y="1581284"/>
                <a:ext cx="38160" cy="85320"/>
              </p14:xfrm>
            </p:contentPart>
          </mc:Choice>
          <mc:Fallback>
            <p:pic>
              <p:nvPicPr>
                <p:cNvPr id="339" name="Freihand 338">
                  <a:extLst>
                    <a:ext uri="{FF2B5EF4-FFF2-40B4-BE49-F238E27FC236}">
                      <a16:creationId xmlns:a16="http://schemas.microsoft.com/office/drawing/2014/main" id="{85A3ACC5-986F-3A26-311E-AAC6FE3979B0}"/>
                    </a:ext>
                  </a:extLst>
                </p:cNvPr>
                <p:cNvPicPr/>
                <p:nvPr/>
              </p:nvPicPr>
              <p:blipFill>
                <a:blip r:embed="rId327"/>
                <a:stretch>
                  <a:fillRect/>
                </a:stretch>
              </p:blipFill>
              <p:spPr>
                <a:xfrm>
                  <a:off x="2915247" y="1576964"/>
                  <a:ext cx="46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81" name="Freihand 380">
                  <a:extLst>
                    <a:ext uri="{FF2B5EF4-FFF2-40B4-BE49-F238E27FC236}">
                      <a16:creationId xmlns:a16="http://schemas.microsoft.com/office/drawing/2014/main" id="{9B124650-85D3-6501-2A9C-C45285BCA2AA}"/>
                    </a:ext>
                  </a:extLst>
                </p14:cNvPr>
                <p14:cNvContentPartPr/>
                <p14:nvPr/>
              </p14:nvContentPartPr>
              <p14:xfrm>
                <a:off x="2868087" y="1713404"/>
                <a:ext cx="23040" cy="23040"/>
              </p14:xfrm>
            </p:contentPart>
          </mc:Choice>
          <mc:Fallback>
            <p:pic>
              <p:nvPicPr>
                <p:cNvPr id="381" name="Freihand 380">
                  <a:extLst>
                    <a:ext uri="{FF2B5EF4-FFF2-40B4-BE49-F238E27FC236}">
                      <a16:creationId xmlns:a16="http://schemas.microsoft.com/office/drawing/2014/main" id="{9B124650-85D3-6501-2A9C-C45285BCA2AA}"/>
                    </a:ext>
                  </a:extLst>
                </p:cNvPr>
                <p:cNvPicPr/>
                <p:nvPr/>
              </p:nvPicPr>
              <p:blipFill>
                <a:blip r:embed="rId329"/>
                <a:stretch>
                  <a:fillRect/>
                </a:stretch>
              </p:blipFill>
              <p:spPr>
                <a:xfrm>
                  <a:off x="2863767" y="1709084"/>
                  <a:ext cx="31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79" name="Freihand 378">
                  <a:extLst>
                    <a:ext uri="{FF2B5EF4-FFF2-40B4-BE49-F238E27FC236}">
                      <a16:creationId xmlns:a16="http://schemas.microsoft.com/office/drawing/2014/main" id="{A0B7425D-84A6-3BEE-DFDB-27D336CBF57E}"/>
                    </a:ext>
                  </a:extLst>
                </p14:cNvPr>
                <p14:cNvContentPartPr/>
                <p14:nvPr/>
              </p14:nvContentPartPr>
              <p14:xfrm>
                <a:off x="2113527" y="2271044"/>
                <a:ext cx="15480" cy="452520"/>
              </p14:xfrm>
            </p:contentPart>
          </mc:Choice>
          <mc:Fallback>
            <p:pic>
              <p:nvPicPr>
                <p:cNvPr id="379" name="Freihand 378">
                  <a:extLst>
                    <a:ext uri="{FF2B5EF4-FFF2-40B4-BE49-F238E27FC236}">
                      <a16:creationId xmlns:a16="http://schemas.microsoft.com/office/drawing/2014/main" id="{A0B7425D-84A6-3BEE-DFDB-27D336CBF57E}"/>
                    </a:ext>
                  </a:extLst>
                </p:cNvPr>
                <p:cNvPicPr/>
                <p:nvPr/>
              </p:nvPicPr>
              <p:blipFill>
                <a:blip r:embed="rId331"/>
                <a:stretch>
                  <a:fillRect/>
                </a:stretch>
              </p:blipFill>
              <p:spPr>
                <a:xfrm>
                  <a:off x="2109207" y="2266724"/>
                  <a:ext cx="2412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80" name="Freihand 379">
                  <a:extLst>
                    <a:ext uri="{FF2B5EF4-FFF2-40B4-BE49-F238E27FC236}">
                      <a16:creationId xmlns:a16="http://schemas.microsoft.com/office/drawing/2014/main" id="{D15CC740-02E2-B052-87B5-276D9DED4DC7}"/>
                    </a:ext>
                  </a:extLst>
                </p14:cNvPr>
                <p14:cNvContentPartPr/>
                <p14:nvPr/>
              </p14:nvContentPartPr>
              <p14:xfrm>
                <a:off x="2023887" y="1776404"/>
                <a:ext cx="82800" cy="386640"/>
              </p14:xfrm>
            </p:contentPart>
          </mc:Choice>
          <mc:Fallback>
            <p:pic>
              <p:nvPicPr>
                <p:cNvPr id="380" name="Freihand 379">
                  <a:extLst>
                    <a:ext uri="{FF2B5EF4-FFF2-40B4-BE49-F238E27FC236}">
                      <a16:creationId xmlns:a16="http://schemas.microsoft.com/office/drawing/2014/main" id="{D15CC740-02E2-B052-87B5-276D9DED4DC7}"/>
                    </a:ext>
                  </a:extLst>
                </p:cNvPr>
                <p:cNvPicPr/>
                <p:nvPr/>
              </p:nvPicPr>
              <p:blipFill>
                <a:blip r:embed="rId333"/>
                <a:stretch>
                  <a:fillRect/>
                </a:stretch>
              </p:blipFill>
              <p:spPr>
                <a:xfrm>
                  <a:off x="2019567" y="1772084"/>
                  <a:ext cx="9144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82" name="Freihand 381">
                  <a:extLst>
                    <a:ext uri="{FF2B5EF4-FFF2-40B4-BE49-F238E27FC236}">
                      <a16:creationId xmlns:a16="http://schemas.microsoft.com/office/drawing/2014/main" id="{DB858CC3-63C8-82FC-60FC-983A04D6FE9C}"/>
                    </a:ext>
                  </a:extLst>
                </p14:cNvPr>
                <p14:cNvContentPartPr/>
                <p14:nvPr/>
              </p14:nvContentPartPr>
              <p14:xfrm>
                <a:off x="2067807" y="1738604"/>
                <a:ext cx="268200" cy="68400"/>
              </p14:xfrm>
            </p:contentPart>
          </mc:Choice>
          <mc:Fallback>
            <p:pic>
              <p:nvPicPr>
                <p:cNvPr id="382" name="Freihand 381">
                  <a:extLst>
                    <a:ext uri="{FF2B5EF4-FFF2-40B4-BE49-F238E27FC236}">
                      <a16:creationId xmlns:a16="http://schemas.microsoft.com/office/drawing/2014/main" id="{DB858CC3-63C8-82FC-60FC-983A04D6FE9C}"/>
                    </a:ext>
                  </a:extLst>
                </p:cNvPr>
                <p:cNvPicPr/>
                <p:nvPr/>
              </p:nvPicPr>
              <p:blipFill>
                <a:blip r:embed="rId335"/>
                <a:stretch>
                  <a:fillRect/>
                </a:stretch>
              </p:blipFill>
              <p:spPr>
                <a:xfrm>
                  <a:off x="2063487" y="1734284"/>
                  <a:ext cx="276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85" name="Freihand 384">
                  <a:extLst>
                    <a:ext uri="{FF2B5EF4-FFF2-40B4-BE49-F238E27FC236}">
                      <a16:creationId xmlns:a16="http://schemas.microsoft.com/office/drawing/2014/main" id="{5B50746B-C180-5972-8C03-ADDC427AE9BC}"/>
                    </a:ext>
                  </a:extLst>
                </p14:cNvPr>
                <p14:cNvContentPartPr/>
                <p14:nvPr/>
              </p14:nvContentPartPr>
              <p14:xfrm>
                <a:off x="879807" y="1249364"/>
                <a:ext cx="1344960" cy="1322640"/>
              </p14:xfrm>
            </p:contentPart>
          </mc:Choice>
          <mc:Fallback>
            <p:pic>
              <p:nvPicPr>
                <p:cNvPr id="385" name="Freihand 384">
                  <a:extLst>
                    <a:ext uri="{FF2B5EF4-FFF2-40B4-BE49-F238E27FC236}">
                      <a16:creationId xmlns:a16="http://schemas.microsoft.com/office/drawing/2014/main" id="{5B50746B-C180-5972-8C03-ADDC427AE9BC}"/>
                    </a:ext>
                  </a:extLst>
                </p:cNvPr>
                <p:cNvPicPr/>
                <p:nvPr/>
              </p:nvPicPr>
              <p:blipFill>
                <a:blip r:embed="rId337"/>
                <a:stretch>
                  <a:fillRect/>
                </a:stretch>
              </p:blipFill>
              <p:spPr>
                <a:xfrm>
                  <a:off x="875487" y="1245044"/>
                  <a:ext cx="1353600" cy="1331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86" name="Freihand 385">
                  <a:extLst>
                    <a:ext uri="{FF2B5EF4-FFF2-40B4-BE49-F238E27FC236}">
                      <a16:creationId xmlns:a16="http://schemas.microsoft.com/office/drawing/2014/main" id="{65E4E856-D871-0E93-B0D9-E02F9F08D792}"/>
                    </a:ext>
                  </a:extLst>
                </p14:cNvPr>
                <p14:cNvContentPartPr/>
                <p14:nvPr/>
              </p14:nvContentPartPr>
              <p14:xfrm>
                <a:off x="1595127" y="1600364"/>
                <a:ext cx="201600" cy="169920"/>
              </p14:xfrm>
            </p:contentPart>
          </mc:Choice>
          <mc:Fallback>
            <p:pic>
              <p:nvPicPr>
                <p:cNvPr id="386" name="Freihand 385">
                  <a:extLst>
                    <a:ext uri="{FF2B5EF4-FFF2-40B4-BE49-F238E27FC236}">
                      <a16:creationId xmlns:a16="http://schemas.microsoft.com/office/drawing/2014/main" id="{65E4E856-D871-0E93-B0D9-E02F9F08D792}"/>
                    </a:ext>
                  </a:extLst>
                </p:cNvPr>
                <p:cNvPicPr/>
                <p:nvPr/>
              </p:nvPicPr>
              <p:blipFill>
                <a:blip r:embed="rId339"/>
                <a:stretch>
                  <a:fillRect/>
                </a:stretch>
              </p:blipFill>
              <p:spPr>
                <a:xfrm>
                  <a:off x="1590807" y="1596044"/>
                  <a:ext cx="210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87" name="Freihand 386">
                  <a:extLst>
                    <a:ext uri="{FF2B5EF4-FFF2-40B4-BE49-F238E27FC236}">
                      <a16:creationId xmlns:a16="http://schemas.microsoft.com/office/drawing/2014/main" id="{97C8ADEA-C603-86D3-F779-190B4A4574DB}"/>
                    </a:ext>
                  </a:extLst>
                </p14:cNvPr>
                <p14:cNvContentPartPr/>
                <p14:nvPr/>
              </p14:nvContentPartPr>
              <p14:xfrm>
                <a:off x="1784487" y="1417124"/>
                <a:ext cx="125280" cy="198720"/>
              </p14:xfrm>
            </p:contentPart>
          </mc:Choice>
          <mc:Fallback>
            <p:pic>
              <p:nvPicPr>
                <p:cNvPr id="387" name="Freihand 386">
                  <a:extLst>
                    <a:ext uri="{FF2B5EF4-FFF2-40B4-BE49-F238E27FC236}">
                      <a16:creationId xmlns:a16="http://schemas.microsoft.com/office/drawing/2014/main" id="{97C8ADEA-C603-86D3-F779-190B4A4574DB}"/>
                    </a:ext>
                  </a:extLst>
                </p:cNvPr>
                <p:cNvPicPr/>
                <p:nvPr/>
              </p:nvPicPr>
              <p:blipFill>
                <a:blip r:embed="rId341"/>
                <a:stretch>
                  <a:fillRect/>
                </a:stretch>
              </p:blipFill>
              <p:spPr>
                <a:xfrm>
                  <a:off x="1780167" y="1412804"/>
                  <a:ext cx="133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88" name="Freihand 387">
                  <a:extLst>
                    <a:ext uri="{FF2B5EF4-FFF2-40B4-BE49-F238E27FC236}">
                      <a16:creationId xmlns:a16="http://schemas.microsoft.com/office/drawing/2014/main" id="{A6709FE5-EEDD-5E64-9995-0A486291E0EA}"/>
                    </a:ext>
                  </a:extLst>
                </p14:cNvPr>
                <p14:cNvContentPartPr/>
                <p14:nvPr/>
              </p14:nvContentPartPr>
              <p14:xfrm>
                <a:off x="1901487" y="1283204"/>
                <a:ext cx="58680" cy="130320"/>
              </p14:xfrm>
            </p:contentPart>
          </mc:Choice>
          <mc:Fallback>
            <p:pic>
              <p:nvPicPr>
                <p:cNvPr id="388" name="Freihand 387">
                  <a:extLst>
                    <a:ext uri="{FF2B5EF4-FFF2-40B4-BE49-F238E27FC236}">
                      <a16:creationId xmlns:a16="http://schemas.microsoft.com/office/drawing/2014/main" id="{A6709FE5-EEDD-5E64-9995-0A486291E0EA}"/>
                    </a:ext>
                  </a:extLst>
                </p:cNvPr>
                <p:cNvPicPr/>
                <p:nvPr/>
              </p:nvPicPr>
              <p:blipFill>
                <a:blip r:embed="rId343"/>
                <a:stretch>
                  <a:fillRect/>
                </a:stretch>
              </p:blipFill>
              <p:spPr>
                <a:xfrm>
                  <a:off x="1897167" y="1278884"/>
                  <a:ext cx="67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01" name="Freihand 400">
                  <a:extLst>
                    <a:ext uri="{FF2B5EF4-FFF2-40B4-BE49-F238E27FC236}">
                      <a16:creationId xmlns:a16="http://schemas.microsoft.com/office/drawing/2014/main" id="{4DA303F1-561E-B89F-0AA8-C94CA64A79E2}"/>
                    </a:ext>
                  </a:extLst>
                </p14:cNvPr>
                <p14:cNvContentPartPr/>
                <p14:nvPr/>
              </p14:nvContentPartPr>
              <p14:xfrm>
                <a:off x="2207847" y="5259764"/>
                <a:ext cx="129960" cy="212760"/>
              </p14:xfrm>
            </p:contentPart>
          </mc:Choice>
          <mc:Fallback>
            <p:pic>
              <p:nvPicPr>
                <p:cNvPr id="401" name="Freihand 400">
                  <a:extLst>
                    <a:ext uri="{FF2B5EF4-FFF2-40B4-BE49-F238E27FC236}">
                      <a16:creationId xmlns:a16="http://schemas.microsoft.com/office/drawing/2014/main" id="{4DA303F1-561E-B89F-0AA8-C94CA64A79E2}"/>
                    </a:ext>
                  </a:extLst>
                </p:cNvPr>
                <p:cNvPicPr/>
                <p:nvPr/>
              </p:nvPicPr>
              <p:blipFill>
                <a:blip r:embed="rId345"/>
                <a:stretch>
                  <a:fillRect/>
                </a:stretch>
              </p:blipFill>
              <p:spPr>
                <a:xfrm>
                  <a:off x="2203527" y="5255444"/>
                  <a:ext cx="138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02" name="Freihand 401">
                  <a:extLst>
                    <a:ext uri="{FF2B5EF4-FFF2-40B4-BE49-F238E27FC236}">
                      <a16:creationId xmlns:a16="http://schemas.microsoft.com/office/drawing/2014/main" id="{B180A0BC-B147-387B-2307-D7EAFD382579}"/>
                    </a:ext>
                  </a:extLst>
                </p14:cNvPr>
                <p14:cNvContentPartPr/>
                <p14:nvPr/>
              </p14:nvContentPartPr>
              <p14:xfrm>
                <a:off x="2294247" y="5406644"/>
                <a:ext cx="104760" cy="94680"/>
              </p14:xfrm>
            </p:contentPart>
          </mc:Choice>
          <mc:Fallback>
            <p:pic>
              <p:nvPicPr>
                <p:cNvPr id="402" name="Freihand 401">
                  <a:extLst>
                    <a:ext uri="{FF2B5EF4-FFF2-40B4-BE49-F238E27FC236}">
                      <a16:creationId xmlns:a16="http://schemas.microsoft.com/office/drawing/2014/main" id="{B180A0BC-B147-387B-2307-D7EAFD382579}"/>
                    </a:ext>
                  </a:extLst>
                </p:cNvPr>
                <p:cNvPicPr/>
                <p:nvPr/>
              </p:nvPicPr>
              <p:blipFill>
                <a:blip r:embed="rId347"/>
                <a:stretch>
                  <a:fillRect/>
                </a:stretch>
              </p:blipFill>
              <p:spPr>
                <a:xfrm>
                  <a:off x="2289927" y="5402324"/>
                  <a:ext cx="113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03" name="Freihand 402">
                  <a:extLst>
                    <a:ext uri="{FF2B5EF4-FFF2-40B4-BE49-F238E27FC236}">
                      <a16:creationId xmlns:a16="http://schemas.microsoft.com/office/drawing/2014/main" id="{5D6CD4BE-42F9-7D98-0367-9BE113FB01C5}"/>
                    </a:ext>
                  </a:extLst>
                </p14:cNvPr>
                <p14:cNvContentPartPr/>
                <p14:nvPr/>
              </p14:nvContentPartPr>
              <p14:xfrm>
                <a:off x="2392527" y="5313044"/>
                <a:ext cx="420840" cy="150840"/>
              </p14:xfrm>
            </p:contentPart>
          </mc:Choice>
          <mc:Fallback>
            <p:pic>
              <p:nvPicPr>
                <p:cNvPr id="403" name="Freihand 402">
                  <a:extLst>
                    <a:ext uri="{FF2B5EF4-FFF2-40B4-BE49-F238E27FC236}">
                      <a16:creationId xmlns:a16="http://schemas.microsoft.com/office/drawing/2014/main" id="{5D6CD4BE-42F9-7D98-0367-9BE113FB01C5}"/>
                    </a:ext>
                  </a:extLst>
                </p:cNvPr>
                <p:cNvPicPr/>
                <p:nvPr/>
              </p:nvPicPr>
              <p:blipFill>
                <a:blip r:embed="rId349"/>
                <a:stretch>
                  <a:fillRect/>
                </a:stretch>
              </p:blipFill>
              <p:spPr>
                <a:xfrm>
                  <a:off x="2388207" y="5308724"/>
                  <a:ext cx="429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04" name="Freihand 403">
                  <a:extLst>
                    <a:ext uri="{FF2B5EF4-FFF2-40B4-BE49-F238E27FC236}">
                      <a16:creationId xmlns:a16="http://schemas.microsoft.com/office/drawing/2014/main" id="{08EE23C3-053D-152F-A11B-531BEE9C7C6D}"/>
                    </a:ext>
                  </a:extLst>
                </p14:cNvPr>
                <p14:cNvContentPartPr/>
                <p14:nvPr/>
              </p14:nvContentPartPr>
              <p14:xfrm>
                <a:off x="2174367" y="5172284"/>
                <a:ext cx="541800" cy="445680"/>
              </p14:xfrm>
            </p:contentPart>
          </mc:Choice>
          <mc:Fallback>
            <p:pic>
              <p:nvPicPr>
                <p:cNvPr id="404" name="Freihand 403">
                  <a:extLst>
                    <a:ext uri="{FF2B5EF4-FFF2-40B4-BE49-F238E27FC236}">
                      <a16:creationId xmlns:a16="http://schemas.microsoft.com/office/drawing/2014/main" id="{08EE23C3-053D-152F-A11B-531BEE9C7C6D}"/>
                    </a:ext>
                  </a:extLst>
                </p:cNvPr>
                <p:cNvPicPr/>
                <p:nvPr/>
              </p:nvPicPr>
              <p:blipFill>
                <a:blip r:embed="rId351"/>
                <a:stretch>
                  <a:fillRect/>
                </a:stretch>
              </p:blipFill>
              <p:spPr>
                <a:xfrm>
                  <a:off x="2170047" y="5167964"/>
                  <a:ext cx="55044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94" name="Freihand 393">
                  <a:extLst>
                    <a:ext uri="{FF2B5EF4-FFF2-40B4-BE49-F238E27FC236}">
                      <a16:creationId xmlns:a16="http://schemas.microsoft.com/office/drawing/2014/main" id="{D9F6F5E9-3C7B-F51B-1188-EF1195C81266}"/>
                    </a:ext>
                  </a:extLst>
                </p14:cNvPr>
                <p14:cNvContentPartPr/>
                <p14:nvPr/>
              </p14:nvContentPartPr>
              <p14:xfrm>
                <a:off x="359967" y="5527244"/>
                <a:ext cx="202680" cy="16200"/>
              </p14:xfrm>
            </p:contentPart>
          </mc:Choice>
          <mc:Fallback>
            <p:pic>
              <p:nvPicPr>
                <p:cNvPr id="394" name="Freihand 393">
                  <a:extLst>
                    <a:ext uri="{FF2B5EF4-FFF2-40B4-BE49-F238E27FC236}">
                      <a16:creationId xmlns:a16="http://schemas.microsoft.com/office/drawing/2014/main" id="{D9F6F5E9-3C7B-F51B-1188-EF1195C81266}"/>
                    </a:ext>
                  </a:extLst>
                </p:cNvPr>
                <p:cNvPicPr/>
                <p:nvPr/>
              </p:nvPicPr>
              <p:blipFill>
                <a:blip r:embed="rId353"/>
                <a:stretch>
                  <a:fillRect/>
                </a:stretch>
              </p:blipFill>
              <p:spPr>
                <a:xfrm>
                  <a:off x="355647" y="5522924"/>
                  <a:ext cx="211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95" name="Freihand 394">
                  <a:extLst>
                    <a:ext uri="{FF2B5EF4-FFF2-40B4-BE49-F238E27FC236}">
                      <a16:creationId xmlns:a16="http://schemas.microsoft.com/office/drawing/2014/main" id="{B219DAED-E367-7E4A-0895-A74AFE1DDFF1}"/>
                    </a:ext>
                  </a:extLst>
                </p14:cNvPr>
                <p14:cNvContentPartPr/>
                <p14:nvPr/>
              </p14:nvContentPartPr>
              <p14:xfrm>
                <a:off x="379407" y="5615444"/>
                <a:ext cx="220680" cy="47880"/>
              </p14:xfrm>
            </p:contentPart>
          </mc:Choice>
          <mc:Fallback>
            <p:pic>
              <p:nvPicPr>
                <p:cNvPr id="395" name="Freihand 394">
                  <a:extLst>
                    <a:ext uri="{FF2B5EF4-FFF2-40B4-BE49-F238E27FC236}">
                      <a16:creationId xmlns:a16="http://schemas.microsoft.com/office/drawing/2014/main" id="{B219DAED-E367-7E4A-0895-A74AFE1DDFF1}"/>
                    </a:ext>
                  </a:extLst>
                </p:cNvPr>
                <p:cNvPicPr/>
                <p:nvPr/>
              </p:nvPicPr>
              <p:blipFill>
                <a:blip r:embed="rId355"/>
                <a:stretch>
                  <a:fillRect/>
                </a:stretch>
              </p:blipFill>
              <p:spPr>
                <a:xfrm>
                  <a:off x="375087" y="5611124"/>
                  <a:ext cx="229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96" name="Freihand 395">
                  <a:extLst>
                    <a:ext uri="{FF2B5EF4-FFF2-40B4-BE49-F238E27FC236}">
                      <a16:creationId xmlns:a16="http://schemas.microsoft.com/office/drawing/2014/main" id="{12D7D15B-220A-8A79-4ED0-4743D3399958}"/>
                    </a:ext>
                  </a:extLst>
                </p14:cNvPr>
                <p14:cNvContentPartPr/>
                <p14:nvPr/>
              </p14:nvContentPartPr>
              <p14:xfrm>
                <a:off x="616647" y="5462444"/>
                <a:ext cx="111240" cy="290160"/>
              </p14:xfrm>
            </p:contentPart>
          </mc:Choice>
          <mc:Fallback>
            <p:pic>
              <p:nvPicPr>
                <p:cNvPr id="396" name="Freihand 395">
                  <a:extLst>
                    <a:ext uri="{FF2B5EF4-FFF2-40B4-BE49-F238E27FC236}">
                      <a16:creationId xmlns:a16="http://schemas.microsoft.com/office/drawing/2014/main" id="{12D7D15B-220A-8A79-4ED0-4743D3399958}"/>
                    </a:ext>
                  </a:extLst>
                </p:cNvPr>
                <p:cNvPicPr/>
                <p:nvPr/>
              </p:nvPicPr>
              <p:blipFill>
                <a:blip r:embed="rId357"/>
                <a:stretch>
                  <a:fillRect/>
                </a:stretch>
              </p:blipFill>
              <p:spPr>
                <a:xfrm>
                  <a:off x="612327" y="5458124"/>
                  <a:ext cx="1198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97" name="Freihand 396">
                  <a:extLst>
                    <a:ext uri="{FF2B5EF4-FFF2-40B4-BE49-F238E27FC236}">
                      <a16:creationId xmlns:a16="http://schemas.microsoft.com/office/drawing/2014/main" id="{25FF4F41-7BCE-C9DE-CEB5-60F0EE7D4651}"/>
                    </a:ext>
                  </a:extLst>
                </p14:cNvPr>
                <p14:cNvContentPartPr/>
                <p14:nvPr/>
              </p14:nvContentPartPr>
              <p14:xfrm>
                <a:off x="924447" y="5482244"/>
                <a:ext cx="316080" cy="122400"/>
              </p14:xfrm>
            </p:contentPart>
          </mc:Choice>
          <mc:Fallback>
            <p:pic>
              <p:nvPicPr>
                <p:cNvPr id="397" name="Freihand 396">
                  <a:extLst>
                    <a:ext uri="{FF2B5EF4-FFF2-40B4-BE49-F238E27FC236}">
                      <a16:creationId xmlns:a16="http://schemas.microsoft.com/office/drawing/2014/main" id="{25FF4F41-7BCE-C9DE-CEB5-60F0EE7D4651}"/>
                    </a:ext>
                  </a:extLst>
                </p:cNvPr>
                <p:cNvPicPr/>
                <p:nvPr/>
              </p:nvPicPr>
              <p:blipFill>
                <a:blip r:embed="rId359"/>
                <a:stretch>
                  <a:fillRect/>
                </a:stretch>
              </p:blipFill>
              <p:spPr>
                <a:xfrm>
                  <a:off x="920127" y="5477924"/>
                  <a:ext cx="324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98" name="Freihand 397">
                  <a:extLst>
                    <a:ext uri="{FF2B5EF4-FFF2-40B4-BE49-F238E27FC236}">
                      <a16:creationId xmlns:a16="http://schemas.microsoft.com/office/drawing/2014/main" id="{DA5BD74D-50D3-93BF-604F-954952E040CE}"/>
                    </a:ext>
                  </a:extLst>
                </p14:cNvPr>
                <p14:cNvContentPartPr/>
                <p14:nvPr/>
              </p14:nvContentPartPr>
              <p14:xfrm>
                <a:off x="1318287" y="5375324"/>
                <a:ext cx="138960" cy="187560"/>
              </p14:xfrm>
            </p:contentPart>
          </mc:Choice>
          <mc:Fallback>
            <p:pic>
              <p:nvPicPr>
                <p:cNvPr id="398" name="Freihand 397">
                  <a:extLst>
                    <a:ext uri="{FF2B5EF4-FFF2-40B4-BE49-F238E27FC236}">
                      <a16:creationId xmlns:a16="http://schemas.microsoft.com/office/drawing/2014/main" id="{DA5BD74D-50D3-93BF-604F-954952E040CE}"/>
                    </a:ext>
                  </a:extLst>
                </p:cNvPr>
                <p:cNvPicPr/>
                <p:nvPr/>
              </p:nvPicPr>
              <p:blipFill>
                <a:blip r:embed="rId361"/>
                <a:stretch>
                  <a:fillRect/>
                </a:stretch>
              </p:blipFill>
              <p:spPr>
                <a:xfrm>
                  <a:off x="1313967" y="5371004"/>
                  <a:ext cx="147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9" name="Freihand 398">
                  <a:extLst>
                    <a:ext uri="{FF2B5EF4-FFF2-40B4-BE49-F238E27FC236}">
                      <a16:creationId xmlns:a16="http://schemas.microsoft.com/office/drawing/2014/main" id="{598BC6BD-D583-950B-C301-4BF075D5F075}"/>
                    </a:ext>
                  </a:extLst>
                </p14:cNvPr>
                <p14:cNvContentPartPr/>
                <p14:nvPr/>
              </p14:nvContentPartPr>
              <p14:xfrm>
                <a:off x="1615287" y="5302964"/>
                <a:ext cx="349200" cy="238680"/>
              </p14:xfrm>
            </p:contentPart>
          </mc:Choice>
          <mc:Fallback>
            <p:pic>
              <p:nvPicPr>
                <p:cNvPr id="399" name="Freihand 398">
                  <a:extLst>
                    <a:ext uri="{FF2B5EF4-FFF2-40B4-BE49-F238E27FC236}">
                      <a16:creationId xmlns:a16="http://schemas.microsoft.com/office/drawing/2014/main" id="{598BC6BD-D583-950B-C301-4BF075D5F075}"/>
                    </a:ext>
                  </a:extLst>
                </p:cNvPr>
                <p:cNvPicPr/>
                <p:nvPr/>
              </p:nvPicPr>
              <p:blipFill>
                <a:blip r:embed="rId363"/>
                <a:stretch>
                  <a:fillRect/>
                </a:stretch>
              </p:blipFill>
              <p:spPr>
                <a:xfrm>
                  <a:off x="1610967" y="5298644"/>
                  <a:ext cx="357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00" name="Freihand 399">
                  <a:extLst>
                    <a:ext uri="{FF2B5EF4-FFF2-40B4-BE49-F238E27FC236}">
                      <a16:creationId xmlns:a16="http://schemas.microsoft.com/office/drawing/2014/main" id="{C6A820D9-4678-7E32-5B15-971B893C8C32}"/>
                    </a:ext>
                  </a:extLst>
                </p14:cNvPr>
                <p14:cNvContentPartPr/>
                <p14:nvPr/>
              </p14:nvContentPartPr>
              <p14:xfrm>
                <a:off x="1843167" y="5295764"/>
                <a:ext cx="43200" cy="2520"/>
              </p14:xfrm>
            </p:contentPart>
          </mc:Choice>
          <mc:Fallback>
            <p:pic>
              <p:nvPicPr>
                <p:cNvPr id="400" name="Freihand 399">
                  <a:extLst>
                    <a:ext uri="{FF2B5EF4-FFF2-40B4-BE49-F238E27FC236}">
                      <a16:creationId xmlns:a16="http://schemas.microsoft.com/office/drawing/2014/main" id="{C6A820D9-4678-7E32-5B15-971B893C8C32}"/>
                    </a:ext>
                  </a:extLst>
                </p:cNvPr>
                <p:cNvPicPr/>
                <p:nvPr/>
              </p:nvPicPr>
              <p:blipFill>
                <a:blip r:embed="rId365"/>
                <a:stretch>
                  <a:fillRect/>
                </a:stretch>
              </p:blipFill>
              <p:spPr>
                <a:xfrm>
                  <a:off x="1838847" y="5291444"/>
                  <a:ext cx="518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16" name="Freihand 415">
                  <a:extLst>
                    <a:ext uri="{FF2B5EF4-FFF2-40B4-BE49-F238E27FC236}">
                      <a16:creationId xmlns:a16="http://schemas.microsoft.com/office/drawing/2014/main" id="{2C8F8B1C-8AF3-7AA9-5F38-675FF56C5774}"/>
                    </a:ext>
                  </a:extLst>
                </p14:cNvPr>
                <p14:cNvContentPartPr/>
                <p14:nvPr/>
              </p14:nvContentPartPr>
              <p14:xfrm>
                <a:off x="973767" y="5805884"/>
                <a:ext cx="148320" cy="191520"/>
              </p14:xfrm>
            </p:contentPart>
          </mc:Choice>
          <mc:Fallback>
            <p:pic>
              <p:nvPicPr>
                <p:cNvPr id="416" name="Freihand 415">
                  <a:extLst>
                    <a:ext uri="{FF2B5EF4-FFF2-40B4-BE49-F238E27FC236}">
                      <a16:creationId xmlns:a16="http://schemas.microsoft.com/office/drawing/2014/main" id="{2C8F8B1C-8AF3-7AA9-5F38-675FF56C5774}"/>
                    </a:ext>
                  </a:extLst>
                </p:cNvPr>
                <p:cNvPicPr/>
                <p:nvPr/>
              </p:nvPicPr>
              <p:blipFill>
                <a:blip r:embed="rId367"/>
                <a:stretch>
                  <a:fillRect/>
                </a:stretch>
              </p:blipFill>
              <p:spPr>
                <a:xfrm>
                  <a:off x="969447" y="5801564"/>
                  <a:ext cx="156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17" name="Freihand 416">
                  <a:extLst>
                    <a:ext uri="{FF2B5EF4-FFF2-40B4-BE49-F238E27FC236}">
                      <a16:creationId xmlns:a16="http://schemas.microsoft.com/office/drawing/2014/main" id="{B590817B-F0B2-7A17-33A2-E9DD0880DA17}"/>
                    </a:ext>
                  </a:extLst>
                </p14:cNvPr>
                <p14:cNvContentPartPr/>
                <p14:nvPr/>
              </p14:nvContentPartPr>
              <p14:xfrm>
                <a:off x="1021647" y="5888684"/>
                <a:ext cx="159120" cy="127800"/>
              </p14:xfrm>
            </p:contentPart>
          </mc:Choice>
          <mc:Fallback>
            <p:pic>
              <p:nvPicPr>
                <p:cNvPr id="417" name="Freihand 416">
                  <a:extLst>
                    <a:ext uri="{FF2B5EF4-FFF2-40B4-BE49-F238E27FC236}">
                      <a16:creationId xmlns:a16="http://schemas.microsoft.com/office/drawing/2014/main" id="{B590817B-F0B2-7A17-33A2-E9DD0880DA17}"/>
                    </a:ext>
                  </a:extLst>
                </p:cNvPr>
                <p:cNvPicPr/>
                <p:nvPr/>
              </p:nvPicPr>
              <p:blipFill>
                <a:blip r:embed="rId369"/>
                <a:stretch>
                  <a:fillRect/>
                </a:stretch>
              </p:blipFill>
              <p:spPr>
                <a:xfrm>
                  <a:off x="1017327" y="5884364"/>
                  <a:ext cx="167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18" name="Freihand 417">
                  <a:extLst>
                    <a:ext uri="{FF2B5EF4-FFF2-40B4-BE49-F238E27FC236}">
                      <a16:creationId xmlns:a16="http://schemas.microsoft.com/office/drawing/2014/main" id="{466F6BCC-FE30-B7CD-2AE3-77983CA950F8}"/>
                    </a:ext>
                  </a:extLst>
                </p14:cNvPr>
                <p14:cNvContentPartPr/>
                <p14:nvPr/>
              </p14:nvContentPartPr>
              <p14:xfrm>
                <a:off x="1285887" y="5707244"/>
                <a:ext cx="562680" cy="351360"/>
              </p14:xfrm>
            </p:contentPart>
          </mc:Choice>
          <mc:Fallback>
            <p:pic>
              <p:nvPicPr>
                <p:cNvPr id="418" name="Freihand 417">
                  <a:extLst>
                    <a:ext uri="{FF2B5EF4-FFF2-40B4-BE49-F238E27FC236}">
                      <a16:creationId xmlns:a16="http://schemas.microsoft.com/office/drawing/2014/main" id="{466F6BCC-FE30-B7CD-2AE3-77983CA950F8}"/>
                    </a:ext>
                  </a:extLst>
                </p:cNvPr>
                <p:cNvPicPr/>
                <p:nvPr/>
              </p:nvPicPr>
              <p:blipFill>
                <a:blip r:embed="rId371"/>
                <a:stretch>
                  <a:fillRect/>
                </a:stretch>
              </p:blipFill>
              <p:spPr>
                <a:xfrm>
                  <a:off x="1281567" y="5702924"/>
                  <a:ext cx="5713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23" name="Freihand 422">
                  <a:extLst>
                    <a:ext uri="{FF2B5EF4-FFF2-40B4-BE49-F238E27FC236}">
                      <a16:creationId xmlns:a16="http://schemas.microsoft.com/office/drawing/2014/main" id="{CD1B85EC-ADB3-C796-E74D-C5ACDA82CE59}"/>
                    </a:ext>
                  </a:extLst>
                </p14:cNvPr>
                <p14:cNvContentPartPr/>
                <p14:nvPr/>
              </p14:nvContentPartPr>
              <p14:xfrm>
                <a:off x="1988607" y="5597084"/>
                <a:ext cx="63720" cy="210240"/>
              </p14:xfrm>
            </p:contentPart>
          </mc:Choice>
          <mc:Fallback>
            <p:pic>
              <p:nvPicPr>
                <p:cNvPr id="423" name="Freihand 422">
                  <a:extLst>
                    <a:ext uri="{FF2B5EF4-FFF2-40B4-BE49-F238E27FC236}">
                      <a16:creationId xmlns:a16="http://schemas.microsoft.com/office/drawing/2014/main" id="{CD1B85EC-ADB3-C796-E74D-C5ACDA82CE59}"/>
                    </a:ext>
                  </a:extLst>
                </p:cNvPr>
                <p:cNvPicPr/>
                <p:nvPr/>
              </p:nvPicPr>
              <p:blipFill>
                <a:blip r:embed="rId373"/>
                <a:stretch>
                  <a:fillRect/>
                </a:stretch>
              </p:blipFill>
              <p:spPr>
                <a:xfrm>
                  <a:off x="1984287" y="5592764"/>
                  <a:ext cx="72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24" name="Freihand 423">
                  <a:extLst>
                    <a:ext uri="{FF2B5EF4-FFF2-40B4-BE49-F238E27FC236}">
                      <a16:creationId xmlns:a16="http://schemas.microsoft.com/office/drawing/2014/main" id="{2BC36F6E-BDDF-0292-6637-B08C83551886}"/>
                    </a:ext>
                  </a:extLst>
                </p14:cNvPr>
                <p14:cNvContentPartPr/>
                <p14:nvPr/>
              </p14:nvContentPartPr>
              <p14:xfrm>
                <a:off x="2073207" y="5889764"/>
                <a:ext cx="50760" cy="39600"/>
              </p14:xfrm>
            </p:contentPart>
          </mc:Choice>
          <mc:Fallback>
            <p:pic>
              <p:nvPicPr>
                <p:cNvPr id="424" name="Freihand 423">
                  <a:extLst>
                    <a:ext uri="{FF2B5EF4-FFF2-40B4-BE49-F238E27FC236}">
                      <a16:creationId xmlns:a16="http://schemas.microsoft.com/office/drawing/2014/main" id="{2BC36F6E-BDDF-0292-6637-B08C83551886}"/>
                    </a:ext>
                  </a:extLst>
                </p:cNvPr>
                <p:cNvPicPr/>
                <p:nvPr/>
              </p:nvPicPr>
              <p:blipFill>
                <a:blip r:embed="rId375"/>
                <a:stretch>
                  <a:fillRect/>
                </a:stretch>
              </p:blipFill>
              <p:spPr>
                <a:xfrm>
                  <a:off x="2068887" y="5885444"/>
                  <a:ext cx="594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25" name="Freihand 424">
                  <a:extLst>
                    <a:ext uri="{FF2B5EF4-FFF2-40B4-BE49-F238E27FC236}">
                      <a16:creationId xmlns:a16="http://schemas.microsoft.com/office/drawing/2014/main" id="{3CA130F2-D37D-A343-633F-9F4DCBA33B8D}"/>
                    </a:ext>
                  </a:extLst>
                </p14:cNvPr>
                <p14:cNvContentPartPr/>
                <p14:nvPr/>
              </p14:nvContentPartPr>
              <p14:xfrm>
                <a:off x="2401887" y="5743244"/>
                <a:ext cx="427680" cy="164520"/>
              </p14:xfrm>
            </p:contentPart>
          </mc:Choice>
          <mc:Fallback>
            <p:pic>
              <p:nvPicPr>
                <p:cNvPr id="425" name="Freihand 424">
                  <a:extLst>
                    <a:ext uri="{FF2B5EF4-FFF2-40B4-BE49-F238E27FC236}">
                      <a16:creationId xmlns:a16="http://schemas.microsoft.com/office/drawing/2014/main" id="{3CA130F2-D37D-A343-633F-9F4DCBA33B8D}"/>
                    </a:ext>
                  </a:extLst>
                </p:cNvPr>
                <p:cNvPicPr/>
                <p:nvPr/>
              </p:nvPicPr>
              <p:blipFill>
                <a:blip r:embed="rId377"/>
                <a:stretch>
                  <a:fillRect/>
                </a:stretch>
              </p:blipFill>
              <p:spPr>
                <a:xfrm>
                  <a:off x="2397567" y="5738924"/>
                  <a:ext cx="436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8" name="Freihand 247">
                  <a:extLst>
                    <a:ext uri="{FF2B5EF4-FFF2-40B4-BE49-F238E27FC236}">
                      <a16:creationId xmlns:a16="http://schemas.microsoft.com/office/drawing/2014/main" id="{C5A819E6-5219-3F35-C828-3B0EAB9693EE}"/>
                    </a:ext>
                  </a:extLst>
                </p14:cNvPr>
                <p14:cNvContentPartPr/>
                <p14:nvPr/>
              </p14:nvContentPartPr>
              <p14:xfrm>
                <a:off x="5405727" y="3473444"/>
                <a:ext cx="163440" cy="23400"/>
              </p14:xfrm>
            </p:contentPart>
          </mc:Choice>
          <mc:Fallback>
            <p:pic>
              <p:nvPicPr>
                <p:cNvPr id="248" name="Freihand 247">
                  <a:extLst>
                    <a:ext uri="{FF2B5EF4-FFF2-40B4-BE49-F238E27FC236}">
                      <a16:creationId xmlns:a16="http://schemas.microsoft.com/office/drawing/2014/main" id="{C5A819E6-5219-3F35-C828-3B0EAB9693EE}"/>
                    </a:ext>
                  </a:extLst>
                </p:cNvPr>
                <p:cNvPicPr/>
                <p:nvPr/>
              </p:nvPicPr>
              <p:blipFill>
                <a:blip r:embed="rId379"/>
                <a:stretch>
                  <a:fillRect/>
                </a:stretch>
              </p:blipFill>
              <p:spPr>
                <a:xfrm>
                  <a:off x="5401407" y="3469124"/>
                  <a:ext cx="172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9" name="Freihand 248">
                  <a:extLst>
                    <a:ext uri="{FF2B5EF4-FFF2-40B4-BE49-F238E27FC236}">
                      <a16:creationId xmlns:a16="http://schemas.microsoft.com/office/drawing/2014/main" id="{50143627-DE90-1065-FC7A-386474FAC8F3}"/>
                    </a:ext>
                  </a:extLst>
                </p14:cNvPr>
                <p14:cNvContentPartPr/>
                <p14:nvPr/>
              </p14:nvContentPartPr>
              <p14:xfrm>
                <a:off x="5426607" y="3421244"/>
                <a:ext cx="263880" cy="144720"/>
              </p14:xfrm>
            </p:contentPart>
          </mc:Choice>
          <mc:Fallback>
            <p:pic>
              <p:nvPicPr>
                <p:cNvPr id="249" name="Freihand 248">
                  <a:extLst>
                    <a:ext uri="{FF2B5EF4-FFF2-40B4-BE49-F238E27FC236}">
                      <a16:creationId xmlns:a16="http://schemas.microsoft.com/office/drawing/2014/main" id="{50143627-DE90-1065-FC7A-386474FAC8F3}"/>
                    </a:ext>
                  </a:extLst>
                </p:cNvPr>
                <p:cNvPicPr/>
                <p:nvPr/>
              </p:nvPicPr>
              <p:blipFill>
                <a:blip r:embed="rId381"/>
                <a:stretch>
                  <a:fillRect/>
                </a:stretch>
              </p:blipFill>
              <p:spPr>
                <a:xfrm>
                  <a:off x="5422287" y="3416924"/>
                  <a:ext cx="272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0" name="Freihand 249">
                  <a:extLst>
                    <a:ext uri="{FF2B5EF4-FFF2-40B4-BE49-F238E27FC236}">
                      <a16:creationId xmlns:a16="http://schemas.microsoft.com/office/drawing/2014/main" id="{C00587F5-7684-FCBC-4A68-D2A7D0853E3C}"/>
                    </a:ext>
                  </a:extLst>
                </p14:cNvPr>
                <p14:cNvContentPartPr/>
                <p14:nvPr/>
              </p14:nvContentPartPr>
              <p14:xfrm>
                <a:off x="5864367" y="3348884"/>
                <a:ext cx="88200" cy="146880"/>
              </p14:xfrm>
            </p:contentPart>
          </mc:Choice>
          <mc:Fallback>
            <p:pic>
              <p:nvPicPr>
                <p:cNvPr id="250" name="Freihand 249">
                  <a:extLst>
                    <a:ext uri="{FF2B5EF4-FFF2-40B4-BE49-F238E27FC236}">
                      <a16:creationId xmlns:a16="http://schemas.microsoft.com/office/drawing/2014/main" id="{C00587F5-7684-FCBC-4A68-D2A7D0853E3C}"/>
                    </a:ext>
                  </a:extLst>
                </p:cNvPr>
                <p:cNvPicPr/>
                <p:nvPr/>
              </p:nvPicPr>
              <p:blipFill>
                <a:blip r:embed="rId383"/>
                <a:stretch>
                  <a:fillRect/>
                </a:stretch>
              </p:blipFill>
              <p:spPr>
                <a:xfrm>
                  <a:off x="5860047" y="3344564"/>
                  <a:ext cx="96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1" name="Freihand 250">
                  <a:extLst>
                    <a:ext uri="{FF2B5EF4-FFF2-40B4-BE49-F238E27FC236}">
                      <a16:creationId xmlns:a16="http://schemas.microsoft.com/office/drawing/2014/main" id="{9759A0AF-0BD3-CC9C-3F59-5561AD26ED1F}"/>
                    </a:ext>
                  </a:extLst>
                </p14:cNvPr>
                <p14:cNvContentPartPr/>
                <p14:nvPr/>
              </p14:nvContentPartPr>
              <p14:xfrm>
                <a:off x="6006567" y="3222524"/>
                <a:ext cx="227160" cy="244080"/>
              </p14:xfrm>
            </p:contentPart>
          </mc:Choice>
          <mc:Fallback>
            <p:pic>
              <p:nvPicPr>
                <p:cNvPr id="251" name="Freihand 250">
                  <a:extLst>
                    <a:ext uri="{FF2B5EF4-FFF2-40B4-BE49-F238E27FC236}">
                      <a16:creationId xmlns:a16="http://schemas.microsoft.com/office/drawing/2014/main" id="{9759A0AF-0BD3-CC9C-3F59-5561AD26ED1F}"/>
                    </a:ext>
                  </a:extLst>
                </p:cNvPr>
                <p:cNvPicPr/>
                <p:nvPr/>
              </p:nvPicPr>
              <p:blipFill>
                <a:blip r:embed="rId385"/>
                <a:stretch>
                  <a:fillRect/>
                </a:stretch>
              </p:blipFill>
              <p:spPr>
                <a:xfrm>
                  <a:off x="6002247" y="3218204"/>
                  <a:ext cx="2358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3" name="Freihand 252">
                  <a:extLst>
                    <a:ext uri="{FF2B5EF4-FFF2-40B4-BE49-F238E27FC236}">
                      <a16:creationId xmlns:a16="http://schemas.microsoft.com/office/drawing/2014/main" id="{463649AB-0EBE-57D7-3E83-A479BE17BE55}"/>
                    </a:ext>
                  </a:extLst>
                </p14:cNvPr>
                <p14:cNvContentPartPr/>
                <p14:nvPr/>
              </p14:nvContentPartPr>
              <p14:xfrm>
                <a:off x="5866887" y="3328364"/>
                <a:ext cx="163440" cy="169920"/>
              </p14:xfrm>
            </p:contentPart>
          </mc:Choice>
          <mc:Fallback>
            <p:pic>
              <p:nvPicPr>
                <p:cNvPr id="253" name="Freihand 252">
                  <a:extLst>
                    <a:ext uri="{FF2B5EF4-FFF2-40B4-BE49-F238E27FC236}">
                      <a16:creationId xmlns:a16="http://schemas.microsoft.com/office/drawing/2014/main" id="{463649AB-0EBE-57D7-3E83-A479BE17BE55}"/>
                    </a:ext>
                  </a:extLst>
                </p:cNvPr>
                <p:cNvPicPr/>
                <p:nvPr/>
              </p:nvPicPr>
              <p:blipFill>
                <a:blip r:embed="rId387"/>
                <a:stretch>
                  <a:fillRect/>
                </a:stretch>
              </p:blipFill>
              <p:spPr>
                <a:xfrm>
                  <a:off x="5862567" y="3324044"/>
                  <a:ext cx="172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4" name="Freihand 253">
                  <a:extLst>
                    <a:ext uri="{FF2B5EF4-FFF2-40B4-BE49-F238E27FC236}">
                      <a16:creationId xmlns:a16="http://schemas.microsoft.com/office/drawing/2014/main" id="{96C85D24-1D8F-1CB3-AD2B-770684D9BD63}"/>
                    </a:ext>
                  </a:extLst>
                </p14:cNvPr>
                <p14:cNvContentPartPr/>
                <p14:nvPr/>
              </p14:nvContentPartPr>
              <p14:xfrm>
                <a:off x="6066687" y="3217484"/>
                <a:ext cx="231840" cy="331200"/>
              </p14:xfrm>
            </p:contentPart>
          </mc:Choice>
          <mc:Fallback>
            <p:pic>
              <p:nvPicPr>
                <p:cNvPr id="254" name="Freihand 253">
                  <a:extLst>
                    <a:ext uri="{FF2B5EF4-FFF2-40B4-BE49-F238E27FC236}">
                      <a16:creationId xmlns:a16="http://schemas.microsoft.com/office/drawing/2014/main" id="{96C85D24-1D8F-1CB3-AD2B-770684D9BD63}"/>
                    </a:ext>
                  </a:extLst>
                </p:cNvPr>
                <p:cNvPicPr/>
                <p:nvPr/>
              </p:nvPicPr>
              <p:blipFill>
                <a:blip r:embed="rId389"/>
                <a:stretch>
                  <a:fillRect/>
                </a:stretch>
              </p:blipFill>
              <p:spPr>
                <a:xfrm>
                  <a:off x="6062367" y="3213164"/>
                  <a:ext cx="2404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5" name="Freihand 254">
                  <a:extLst>
                    <a:ext uri="{FF2B5EF4-FFF2-40B4-BE49-F238E27FC236}">
                      <a16:creationId xmlns:a16="http://schemas.microsoft.com/office/drawing/2014/main" id="{25190384-BBD9-EE70-7E95-C9FA7CE27949}"/>
                    </a:ext>
                  </a:extLst>
                </p14:cNvPr>
                <p14:cNvContentPartPr/>
                <p14:nvPr/>
              </p14:nvContentPartPr>
              <p14:xfrm>
                <a:off x="6357567" y="3389924"/>
                <a:ext cx="9720" cy="19080"/>
              </p14:xfrm>
            </p:contentPart>
          </mc:Choice>
          <mc:Fallback>
            <p:pic>
              <p:nvPicPr>
                <p:cNvPr id="255" name="Freihand 254">
                  <a:extLst>
                    <a:ext uri="{FF2B5EF4-FFF2-40B4-BE49-F238E27FC236}">
                      <a16:creationId xmlns:a16="http://schemas.microsoft.com/office/drawing/2014/main" id="{25190384-BBD9-EE70-7E95-C9FA7CE27949}"/>
                    </a:ext>
                  </a:extLst>
                </p:cNvPr>
                <p:cNvPicPr/>
                <p:nvPr/>
              </p:nvPicPr>
              <p:blipFill>
                <a:blip r:embed="rId391"/>
                <a:stretch>
                  <a:fillRect/>
                </a:stretch>
              </p:blipFill>
              <p:spPr>
                <a:xfrm>
                  <a:off x="6353247" y="3385604"/>
                  <a:ext cx="18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6" name="Freihand 255">
                  <a:extLst>
                    <a:ext uri="{FF2B5EF4-FFF2-40B4-BE49-F238E27FC236}">
                      <a16:creationId xmlns:a16="http://schemas.microsoft.com/office/drawing/2014/main" id="{D640E4DE-36AC-8D34-F007-2D8236FD6D05}"/>
                    </a:ext>
                  </a:extLst>
                </p14:cNvPr>
                <p14:cNvContentPartPr/>
                <p14:nvPr/>
              </p14:nvContentPartPr>
              <p14:xfrm>
                <a:off x="6454047" y="3176084"/>
                <a:ext cx="201600" cy="174600"/>
              </p14:xfrm>
            </p:contentPart>
          </mc:Choice>
          <mc:Fallback>
            <p:pic>
              <p:nvPicPr>
                <p:cNvPr id="256" name="Freihand 255">
                  <a:extLst>
                    <a:ext uri="{FF2B5EF4-FFF2-40B4-BE49-F238E27FC236}">
                      <a16:creationId xmlns:a16="http://schemas.microsoft.com/office/drawing/2014/main" id="{D640E4DE-36AC-8D34-F007-2D8236FD6D05}"/>
                    </a:ext>
                  </a:extLst>
                </p:cNvPr>
                <p:cNvPicPr/>
                <p:nvPr/>
              </p:nvPicPr>
              <p:blipFill>
                <a:blip r:embed="rId393"/>
                <a:stretch>
                  <a:fillRect/>
                </a:stretch>
              </p:blipFill>
              <p:spPr>
                <a:xfrm>
                  <a:off x="6449727" y="3171764"/>
                  <a:ext cx="210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7" name="Freihand 256">
                  <a:extLst>
                    <a:ext uri="{FF2B5EF4-FFF2-40B4-BE49-F238E27FC236}">
                      <a16:creationId xmlns:a16="http://schemas.microsoft.com/office/drawing/2014/main" id="{72DD3AC2-29E7-BAA3-15A7-945D704F3EB7}"/>
                    </a:ext>
                  </a:extLst>
                </p14:cNvPr>
                <p14:cNvContentPartPr/>
                <p14:nvPr/>
              </p14:nvContentPartPr>
              <p14:xfrm>
                <a:off x="6464847" y="3193724"/>
                <a:ext cx="254880" cy="129960"/>
              </p14:xfrm>
            </p:contentPart>
          </mc:Choice>
          <mc:Fallback>
            <p:pic>
              <p:nvPicPr>
                <p:cNvPr id="257" name="Freihand 256">
                  <a:extLst>
                    <a:ext uri="{FF2B5EF4-FFF2-40B4-BE49-F238E27FC236}">
                      <a16:creationId xmlns:a16="http://schemas.microsoft.com/office/drawing/2014/main" id="{72DD3AC2-29E7-BAA3-15A7-945D704F3EB7}"/>
                    </a:ext>
                  </a:extLst>
                </p:cNvPr>
                <p:cNvPicPr/>
                <p:nvPr/>
              </p:nvPicPr>
              <p:blipFill>
                <a:blip r:embed="rId395"/>
                <a:stretch>
                  <a:fillRect/>
                </a:stretch>
              </p:blipFill>
              <p:spPr>
                <a:xfrm>
                  <a:off x="6460527" y="3189404"/>
                  <a:ext cx="263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8" name="Freihand 257">
                  <a:extLst>
                    <a:ext uri="{FF2B5EF4-FFF2-40B4-BE49-F238E27FC236}">
                      <a16:creationId xmlns:a16="http://schemas.microsoft.com/office/drawing/2014/main" id="{3F6766DE-D572-E170-0CFC-E6262EA08CF5}"/>
                    </a:ext>
                  </a:extLst>
                </p14:cNvPr>
                <p14:cNvContentPartPr/>
                <p14:nvPr/>
              </p14:nvContentPartPr>
              <p14:xfrm>
                <a:off x="6736647" y="3216044"/>
                <a:ext cx="75600" cy="83160"/>
              </p14:xfrm>
            </p:contentPart>
          </mc:Choice>
          <mc:Fallback>
            <p:pic>
              <p:nvPicPr>
                <p:cNvPr id="258" name="Freihand 257">
                  <a:extLst>
                    <a:ext uri="{FF2B5EF4-FFF2-40B4-BE49-F238E27FC236}">
                      <a16:creationId xmlns:a16="http://schemas.microsoft.com/office/drawing/2014/main" id="{3F6766DE-D572-E170-0CFC-E6262EA08CF5}"/>
                    </a:ext>
                  </a:extLst>
                </p:cNvPr>
                <p:cNvPicPr/>
                <p:nvPr/>
              </p:nvPicPr>
              <p:blipFill>
                <a:blip r:embed="rId397"/>
                <a:stretch>
                  <a:fillRect/>
                </a:stretch>
              </p:blipFill>
              <p:spPr>
                <a:xfrm>
                  <a:off x="6732327" y="3211724"/>
                  <a:ext cx="84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9" name="Freihand 258">
                  <a:extLst>
                    <a:ext uri="{FF2B5EF4-FFF2-40B4-BE49-F238E27FC236}">
                      <a16:creationId xmlns:a16="http://schemas.microsoft.com/office/drawing/2014/main" id="{864DFE65-9E8C-6CDB-614E-2CB0F9E7AFCB}"/>
                    </a:ext>
                  </a:extLst>
                </p14:cNvPr>
                <p14:cNvContentPartPr/>
                <p14:nvPr/>
              </p14:nvContentPartPr>
              <p14:xfrm>
                <a:off x="6854007" y="3106964"/>
                <a:ext cx="106920" cy="171720"/>
              </p14:xfrm>
            </p:contentPart>
          </mc:Choice>
          <mc:Fallback>
            <p:pic>
              <p:nvPicPr>
                <p:cNvPr id="259" name="Freihand 258">
                  <a:extLst>
                    <a:ext uri="{FF2B5EF4-FFF2-40B4-BE49-F238E27FC236}">
                      <a16:creationId xmlns:a16="http://schemas.microsoft.com/office/drawing/2014/main" id="{864DFE65-9E8C-6CDB-614E-2CB0F9E7AFCB}"/>
                    </a:ext>
                  </a:extLst>
                </p:cNvPr>
                <p:cNvPicPr/>
                <p:nvPr/>
              </p:nvPicPr>
              <p:blipFill>
                <a:blip r:embed="rId399"/>
                <a:stretch>
                  <a:fillRect/>
                </a:stretch>
              </p:blipFill>
              <p:spPr>
                <a:xfrm>
                  <a:off x="6849687" y="3102644"/>
                  <a:ext cx="115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0" name="Freihand 259">
                  <a:extLst>
                    <a:ext uri="{FF2B5EF4-FFF2-40B4-BE49-F238E27FC236}">
                      <a16:creationId xmlns:a16="http://schemas.microsoft.com/office/drawing/2014/main" id="{9934841F-DC9C-AECC-8E87-97F05A9CB396}"/>
                    </a:ext>
                  </a:extLst>
                </p14:cNvPr>
                <p14:cNvContentPartPr/>
                <p14:nvPr/>
              </p14:nvContentPartPr>
              <p14:xfrm>
                <a:off x="6977127" y="3111284"/>
                <a:ext cx="186120" cy="153720"/>
              </p14:xfrm>
            </p:contentPart>
          </mc:Choice>
          <mc:Fallback>
            <p:pic>
              <p:nvPicPr>
                <p:cNvPr id="260" name="Freihand 259">
                  <a:extLst>
                    <a:ext uri="{FF2B5EF4-FFF2-40B4-BE49-F238E27FC236}">
                      <a16:creationId xmlns:a16="http://schemas.microsoft.com/office/drawing/2014/main" id="{9934841F-DC9C-AECC-8E87-97F05A9CB396}"/>
                    </a:ext>
                  </a:extLst>
                </p:cNvPr>
                <p:cNvPicPr/>
                <p:nvPr/>
              </p:nvPicPr>
              <p:blipFill>
                <a:blip r:embed="rId401"/>
                <a:stretch>
                  <a:fillRect/>
                </a:stretch>
              </p:blipFill>
              <p:spPr>
                <a:xfrm>
                  <a:off x="6972807" y="3106964"/>
                  <a:ext cx="194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1" name="Freihand 260">
                  <a:extLst>
                    <a:ext uri="{FF2B5EF4-FFF2-40B4-BE49-F238E27FC236}">
                      <a16:creationId xmlns:a16="http://schemas.microsoft.com/office/drawing/2014/main" id="{0D381E43-9B70-25E6-14D6-95D45221EA6D}"/>
                    </a:ext>
                  </a:extLst>
                </p14:cNvPr>
                <p14:cNvContentPartPr/>
                <p14:nvPr/>
              </p14:nvContentPartPr>
              <p14:xfrm>
                <a:off x="7220847" y="3193364"/>
                <a:ext cx="86040" cy="172080"/>
              </p14:xfrm>
            </p:contentPart>
          </mc:Choice>
          <mc:Fallback>
            <p:pic>
              <p:nvPicPr>
                <p:cNvPr id="261" name="Freihand 260">
                  <a:extLst>
                    <a:ext uri="{FF2B5EF4-FFF2-40B4-BE49-F238E27FC236}">
                      <a16:creationId xmlns:a16="http://schemas.microsoft.com/office/drawing/2014/main" id="{0D381E43-9B70-25E6-14D6-95D45221EA6D}"/>
                    </a:ext>
                  </a:extLst>
                </p:cNvPr>
                <p:cNvPicPr/>
                <p:nvPr/>
              </p:nvPicPr>
              <p:blipFill>
                <a:blip r:embed="rId403"/>
                <a:stretch>
                  <a:fillRect/>
                </a:stretch>
              </p:blipFill>
              <p:spPr>
                <a:xfrm>
                  <a:off x="7216527" y="3189044"/>
                  <a:ext cx="94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2" name="Freihand 261">
                  <a:extLst>
                    <a:ext uri="{FF2B5EF4-FFF2-40B4-BE49-F238E27FC236}">
                      <a16:creationId xmlns:a16="http://schemas.microsoft.com/office/drawing/2014/main" id="{F8660132-E2C9-EC07-E550-7D8F3CB99C01}"/>
                    </a:ext>
                  </a:extLst>
                </p14:cNvPr>
                <p14:cNvContentPartPr/>
                <p14:nvPr/>
              </p14:nvContentPartPr>
              <p14:xfrm>
                <a:off x="7324167" y="3062684"/>
                <a:ext cx="233280" cy="164880"/>
              </p14:xfrm>
            </p:contentPart>
          </mc:Choice>
          <mc:Fallback>
            <p:pic>
              <p:nvPicPr>
                <p:cNvPr id="262" name="Freihand 261">
                  <a:extLst>
                    <a:ext uri="{FF2B5EF4-FFF2-40B4-BE49-F238E27FC236}">
                      <a16:creationId xmlns:a16="http://schemas.microsoft.com/office/drawing/2014/main" id="{F8660132-E2C9-EC07-E550-7D8F3CB99C01}"/>
                    </a:ext>
                  </a:extLst>
                </p:cNvPr>
                <p:cNvPicPr/>
                <p:nvPr/>
              </p:nvPicPr>
              <p:blipFill>
                <a:blip r:embed="rId405"/>
                <a:stretch>
                  <a:fillRect/>
                </a:stretch>
              </p:blipFill>
              <p:spPr>
                <a:xfrm>
                  <a:off x="7319847" y="3058364"/>
                  <a:ext cx="241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3" name="Freihand 262">
                  <a:extLst>
                    <a:ext uri="{FF2B5EF4-FFF2-40B4-BE49-F238E27FC236}">
                      <a16:creationId xmlns:a16="http://schemas.microsoft.com/office/drawing/2014/main" id="{DD1B9F51-8F30-9EDE-A4BD-9AD257D18161}"/>
                    </a:ext>
                  </a:extLst>
                </p14:cNvPr>
                <p14:cNvContentPartPr/>
                <p14:nvPr/>
              </p14:nvContentPartPr>
              <p14:xfrm>
                <a:off x="7567167" y="2978084"/>
                <a:ext cx="262080" cy="223200"/>
              </p14:xfrm>
            </p:contentPart>
          </mc:Choice>
          <mc:Fallback>
            <p:pic>
              <p:nvPicPr>
                <p:cNvPr id="263" name="Freihand 262">
                  <a:extLst>
                    <a:ext uri="{FF2B5EF4-FFF2-40B4-BE49-F238E27FC236}">
                      <a16:creationId xmlns:a16="http://schemas.microsoft.com/office/drawing/2014/main" id="{DD1B9F51-8F30-9EDE-A4BD-9AD257D18161}"/>
                    </a:ext>
                  </a:extLst>
                </p:cNvPr>
                <p:cNvPicPr/>
                <p:nvPr/>
              </p:nvPicPr>
              <p:blipFill>
                <a:blip r:embed="rId407"/>
                <a:stretch>
                  <a:fillRect/>
                </a:stretch>
              </p:blipFill>
              <p:spPr>
                <a:xfrm>
                  <a:off x="7562847" y="2973764"/>
                  <a:ext cx="2707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4" name="Freihand 263">
                  <a:extLst>
                    <a:ext uri="{FF2B5EF4-FFF2-40B4-BE49-F238E27FC236}">
                      <a16:creationId xmlns:a16="http://schemas.microsoft.com/office/drawing/2014/main" id="{470743A3-34B6-F9FC-646E-4E2A9055FC97}"/>
                    </a:ext>
                  </a:extLst>
                </p14:cNvPr>
                <p14:cNvContentPartPr/>
                <p14:nvPr/>
              </p14:nvContentPartPr>
              <p14:xfrm>
                <a:off x="7701807" y="2941004"/>
                <a:ext cx="17280" cy="27720"/>
              </p14:xfrm>
            </p:contentPart>
          </mc:Choice>
          <mc:Fallback>
            <p:pic>
              <p:nvPicPr>
                <p:cNvPr id="264" name="Freihand 263">
                  <a:extLst>
                    <a:ext uri="{FF2B5EF4-FFF2-40B4-BE49-F238E27FC236}">
                      <a16:creationId xmlns:a16="http://schemas.microsoft.com/office/drawing/2014/main" id="{470743A3-34B6-F9FC-646E-4E2A9055FC97}"/>
                    </a:ext>
                  </a:extLst>
                </p:cNvPr>
                <p:cNvPicPr/>
                <p:nvPr/>
              </p:nvPicPr>
              <p:blipFill>
                <a:blip r:embed="rId409"/>
                <a:stretch>
                  <a:fillRect/>
                </a:stretch>
              </p:blipFill>
              <p:spPr>
                <a:xfrm>
                  <a:off x="7697487" y="2936684"/>
                  <a:ext cx="25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6" name="Freihand 265">
                  <a:extLst>
                    <a:ext uri="{FF2B5EF4-FFF2-40B4-BE49-F238E27FC236}">
                      <a16:creationId xmlns:a16="http://schemas.microsoft.com/office/drawing/2014/main" id="{BDAFA1D2-0472-4642-AB1A-C53DF1D6868E}"/>
                    </a:ext>
                  </a:extLst>
                </p14:cNvPr>
                <p14:cNvContentPartPr/>
                <p14:nvPr/>
              </p14:nvContentPartPr>
              <p14:xfrm>
                <a:off x="5732247" y="3748484"/>
                <a:ext cx="59040" cy="192240"/>
              </p14:xfrm>
            </p:contentPart>
          </mc:Choice>
          <mc:Fallback>
            <p:pic>
              <p:nvPicPr>
                <p:cNvPr id="266" name="Freihand 265">
                  <a:extLst>
                    <a:ext uri="{FF2B5EF4-FFF2-40B4-BE49-F238E27FC236}">
                      <a16:creationId xmlns:a16="http://schemas.microsoft.com/office/drawing/2014/main" id="{BDAFA1D2-0472-4642-AB1A-C53DF1D6868E}"/>
                    </a:ext>
                  </a:extLst>
                </p:cNvPr>
                <p:cNvPicPr/>
                <p:nvPr/>
              </p:nvPicPr>
              <p:blipFill>
                <a:blip r:embed="rId411"/>
                <a:stretch>
                  <a:fillRect/>
                </a:stretch>
              </p:blipFill>
              <p:spPr>
                <a:xfrm>
                  <a:off x="5727927" y="3744164"/>
                  <a:ext cx="67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7" name="Freihand 266">
                  <a:extLst>
                    <a:ext uri="{FF2B5EF4-FFF2-40B4-BE49-F238E27FC236}">
                      <a16:creationId xmlns:a16="http://schemas.microsoft.com/office/drawing/2014/main" id="{881D45CA-D659-BC25-A7E5-604C00D044BB}"/>
                    </a:ext>
                  </a:extLst>
                </p14:cNvPr>
                <p14:cNvContentPartPr/>
                <p14:nvPr/>
              </p14:nvContentPartPr>
              <p14:xfrm>
                <a:off x="5775087" y="3753164"/>
                <a:ext cx="82800" cy="164880"/>
              </p14:xfrm>
            </p:contentPart>
          </mc:Choice>
          <mc:Fallback>
            <p:pic>
              <p:nvPicPr>
                <p:cNvPr id="267" name="Freihand 266">
                  <a:extLst>
                    <a:ext uri="{FF2B5EF4-FFF2-40B4-BE49-F238E27FC236}">
                      <a16:creationId xmlns:a16="http://schemas.microsoft.com/office/drawing/2014/main" id="{881D45CA-D659-BC25-A7E5-604C00D044BB}"/>
                    </a:ext>
                  </a:extLst>
                </p:cNvPr>
                <p:cNvPicPr/>
                <p:nvPr/>
              </p:nvPicPr>
              <p:blipFill>
                <a:blip r:embed="rId413"/>
                <a:stretch>
                  <a:fillRect/>
                </a:stretch>
              </p:blipFill>
              <p:spPr>
                <a:xfrm>
                  <a:off x="5770767" y="3748844"/>
                  <a:ext cx="91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8" name="Freihand 267">
                  <a:extLst>
                    <a:ext uri="{FF2B5EF4-FFF2-40B4-BE49-F238E27FC236}">
                      <a16:creationId xmlns:a16="http://schemas.microsoft.com/office/drawing/2014/main" id="{7121EBBF-84B0-F012-E53A-937FC2A6C34C}"/>
                    </a:ext>
                  </a:extLst>
                </p14:cNvPr>
                <p14:cNvContentPartPr/>
                <p14:nvPr/>
              </p14:nvContentPartPr>
              <p14:xfrm>
                <a:off x="5892447" y="3699884"/>
                <a:ext cx="360360" cy="197640"/>
              </p14:xfrm>
            </p:contentPart>
          </mc:Choice>
          <mc:Fallback>
            <p:pic>
              <p:nvPicPr>
                <p:cNvPr id="268" name="Freihand 267">
                  <a:extLst>
                    <a:ext uri="{FF2B5EF4-FFF2-40B4-BE49-F238E27FC236}">
                      <a16:creationId xmlns:a16="http://schemas.microsoft.com/office/drawing/2014/main" id="{7121EBBF-84B0-F012-E53A-937FC2A6C34C}"/>
                    </a:ext>
                  </a:extLst>
                </p:cNvPr>
                <p:cNvPicPr/>
                <p:nvPr/>
              </p:nvPicPr>
              <p:blipFill>
                <a:blip r:embed="rId415"/>
                <a:stretch>
                  <a:fillRect/>
                </a:stretch>
              </p:blipFill>
              <p:spPr>
                <a:xfrm>
                  <a:off x="5888127" y="3695564"/>
                  <a:ext cx="369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9" name="Freihand 268">
                  <a:extLst>
                    <a:ext uri="{FF2B5EF4-FFF2-40B4-BE49-F238E27FC236}">
                      <a16:creationId xmlns:a16="http://schemas.microsoft.com/office/drawing/2014/main" id="{6A3DDAC1-06C9-14F9-AB35-EF7DA6409459}"/>
                    </a:ext>
                  </a:extLst>
                </p14:cNvPr>
                <p14:cNvContentPartPr/>
                <p14:nvPr/>
              </p14:nvContentPartPr>
              <p14:xfrm>
                <a:off x="6243447" y="3627164"/>
                <a:ext cx="56880" cy="153360"/>
              </p14:xfrm>
            </p:contentPart>
          </mc:Choice>
          <mc:Fallback>
            <p:pic>
              <p:nvPicPr>
                <p:cNvPr id="269" name="Freihand 268">
                  <a:extLst>
                    <a:ext uri="{FF2B5EF4-FFF2-40B4-BE49-F238E27FC236}">
                      <a16:creationId xmlns:a16="http://schemas.microsoft.com/office/drawing/2014/main" id="{6A3DDAC1-06C9-14F9-AB35-EF7DA6409459}"/>
                    </a:ext>
                  </a:extLst>
                </p:cNvPr>
                <p:cNvPicPr/>
                <p:nvPr/>
              </p:nvPicPr>
              <p:blipFill>
                <a:blip r:embed="rId417"/>
                <a:stretch>
                  <a:fillRect/>
                </a:stretch>
              </p:blipFill>
              <p:spPr>
                <a:xfrm>
                  <a:off x="6239127" y="3622844"/>
                  <a:ext cx="65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0" name="Freihand 269">
                  <a:extLst>
                    <a:ext uri="{FF2B5EF4-FFF2-40B4-BE49-F238E27FC236}">
                      <a16:creationId xmlns:a16="http://schemas.microsoft.com/office/drawing/2014/main" id="{B067DC6A-87DB-29D9-0441-62FF68F990BA}"/>
                    </a:ext>
                  </a:extLst>
                </p14:cNvPr>
                <p14:cNvContentPartPr/>
                <p14:nvPr/>
              </p14:nvContentPartPr>
              <p14:xfrm>
                <a:off x="6223287" y="3658484"/>
                <a:ext cx="177120" cy="124560"/>
              </p14:xfrm>
            </p:contentPart>
          </mc:Choice>
          <mc:Fallback>
            <p:pic>
              <p:nvPicPr>
                <p:cNvPr id="270" name="Freihand 269">
                  <a:extLst>
                    <a:ext uri="{FF2B5EF4-FFF2-40B4-BE49-F238E27FC236}">
                      <a16:creationId xmlns:a16="http://schemas.microsoft.com/office/drawing/2014/main" id="{B067DC6A-87DB-29D9-0441-62FF68F990BA}"/>
                    </a:ext>
                  </a:extLst>
                </p:cNvPr>
                <p:cNvPicPr/>
                <p:nvPr/>
              </p:nvPicPr>
              <p:blipFill>
                <a:blip r:embed="rId419"/>
                <a:stretch>
                  <a:fillRect/>
                </a:stretch>
              </p:blipFill>
              <p:spPr>
                <a:xfrm>
                  <a:off x="6218967" y="3654164"/>
                  <a:ext cx="185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2" name="Freihand 271">
                  <a:extLst>
                    <a:ext uri="{FF2B5EF4-FFF2-40B4-BE49-F238E27FC236}">
                      <a16:creationId xmlns:a16="http://schemas.microsoft.com/office/drawing/2014/main" id="{14A2887F-584A-652E-6FF8-647D4FE0B307}"/>
                    </a:ext>
                  </a:extLst>
                </p14:cNvPr>
                <p14:cNvContentPartPr/>
                <p14:nvPr/>
              </p14:nvContentPartPr>
              <p14:xfrm>
                <a:off x="6453327" y="3655964"/>
                <a:ext cx="290520" cy="95400"/>
              </p14:xfrm>
            </p:contentPart>
          </mc:Choice>
          <mc:Fallback>
            <p:pic>
              <p:nvPicPr>
                <p:cNvPr id="272" name="Freihand 271">
                  <a:extLst>
                    <a:ext uri="{FF2B5EF4-FFF2-40B4-BE49-F238E27FC236}">
                      <a16:creationId xmlns:a16="http://schemas.microsoft.com/office/drawing/2014/main" id="{14A2887F-584A-652E-6FF8-647D4FE0B307}"/>
                    </a:ext>
                  </a:extLst>
                </p:cNvPr>
                <p:cNvPicPr/>
                <p:nvPr/>
              </p:nvPicPr>
              <p:blipFill>
                <a:blip r:embed="rId421"/>
                <a:stretch>
                  <a:fillRect/>
                </a:stretch>
              </p:blipFill>
              <p:spPr>
                <a:xfrm>
                  <a:off x="6449007" y="3651644"/>
                  <a:ext cx="299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3" name="Freihand 272">
                  <a:extLst>
                    <a:ext uri="{FF2B5EF4-FFF2-40B4-BE49-F238E27FC236}">
                      <a16:creationId xmlns:a16="http://schemas.microsoft.com/office/drawing/2014/main" id="{F3D12634-80CF-7EA4-9476-40D6B29D7C29}"/>
                    </a:ext>
                  </a:extLst>
                </p14:cNvPr>
                <p14:cNvContentPartPr/>
                <p14:nvPr/>
              </p14:nvContentPartPr>
              <p14:xfrm>
                <a:off x="6746007" y="3568124"/>
                <a:ext cx="90000" cy="116280"/>
              </p14:xfrm>
            </p:contentPart>
          </mc:Choice>
          <mc:Fallback>
            <p:pic>
              <p:nvPicPr>
                <p:cNvPr id="273" name="Freihand 272">
                  <a:extLst>
                    <a:ext uri="{FF2B5EF4-FFF2-40B4-BE49-F238E27FC236}">
                      <a16:creationId xmlns:a16="http://schemas.microsoft.com/office/drawing/2014/main" id="{F3D12634-80CF-7EA4-9476-40D6B29D7C29}"/>
                    </a:ext>
                  </a:extLst>
                </p:cNvPr>
                <p:cNvPicPr/>
                <p:nvPr/>
              </p:nvPicPr>
              <p:blipFill>
                <a:blip r:embed="rId423"/>
                <a:stretch>
                  <a:fillRect/>
                </a:stretch>
              </p:blipFill>
              <p:spPr>
                <a:xfrm>
                  <a:off x="6741687" y="3563804"/>
                  <a:ext cx="98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4" name="Freihand 273">
                  <a:extLst>
                    <a:ext uri="{FF2B5EF4-FFF2-40B4-BE49-F238E27FC236}">
                      <a16:creationId xmlns:a16="http://schemas.microsoft.com/office/drawing/2014/main" id="{601BAD14-B649-E32C-F841-0B79DDAF95DF}"/>
                    </a:ext>
                  </a:extLst>
                </p14:cNvPr>
                <p14:cNvContentPartPr/>
                <p14:nvPr/>
              </p14:nvContentPartPr>
              <p14:xfrm>
                <a:off x="6849687" y="3511964"/>
                <a:ext cx="102600" cy="179640"/>
              </p14:xfrm>
            </p:contentPart>
          </mc:Choice>
          <mc:Fallback>
            <p:pic>
              <p:nvPicPr>
                <p:cNvPr id="274" name="Freihand 273">
                  <a:extLst>
                    <a:ext uri="{FF2B5EF4-FFF2-40B4-BE49-F238E27FC236}">
                      <a16:creationId xmlns:a16="http://schemas.microsoft.com/office/drawing/2014/main" id="{601BAD14-B649-E32C-F841-0B79DDAF95DF}"/>
                    </a:ext>
                  </a:extLst>
                </p:cNvPr>
                <p:cNvPicPr/>
                <p:nvPr/>
              </p:nvPicPr>
              <p:blipFill>
                <a:blip r:embed="rId425"/>
                <a:stretch>
                  <a:fillRect/>
                </a:stretch>
              </p:blipFill>
              <p:spPr>
                <a:xfrm>
                  <a:off x="6845367" y="3507644"/>
                  <a:ext cx="111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5" name="Freihand 274">
                  <a:extLst>
                    <a:ext uri="{FF2B5EF4-FFF2-40B4-BE49-F238E27FC236}">
                      <a16:creationId xmlns:a16="http://schemas.microsoft.com/office/drawing/2014/main" id="{1473C0EC-C218-7DFF-B125-1280ECD1CF59}"/>
                    </a:ext>
                  </a:extLst>
                </p14:cNvPr>
                <p14:cNvContentPartPr/>
                <p14:nvPr/>
              </p14:nvContentPartPr>
              <p14:xfrm>
                <a:off x="7050567" y="3556964"/>
                <a:ext cx="111240" cy="50760"/>
              </p14:xfrm>
            </p:contentPart>
          </mc:Choice>
          <mc:Fallback>
            <p:pic>
              <p:nvPicPr>
                <p:cNvPr id="275" name="Freihand 274">
                  <a:extLst>
                    <a:ext uri="{FF2B5EF4-FFF2-40B4-BE49-F238E27FC236}">
                      <a16:creationId xmlns:a16="http://schemas.microsoft.com/office/drawing/2014/main" id="{1473C0EC-C218-7DFF-B125-1280ECD1CF59}"/>
                    </a:ext>
                  </a:extLst>
                </p:cNvPr>
                <p:cNvPicPr/>
                <p:nvPr/>
              </p:nvPicPr>
              <p:blipFill>
                <a:blip r:embed="rId427"/>
                <a:stretch>
                  <a:fillRect/>
                </a:stretch>
              </p:blipFill>
              <p:spPr>
                <a:xfrm>
                  <a:off x="7046247" y="3552644"/>
                  <a:ext cx="119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6" name="Freihand 275">
                  <a:extLst>
                    <a:ext uri="{FF2B5EF4-FFF2-40B4-BE49-F238E27FC236}">
                      <a16:creationId xmlns:a16="http://schemas.microsoft.com/office/drawing/2014/main" id="{93720461-84A5-D4FD-A853-674E762432DB}"/>
                    </a:ext>
                  </a:extLst>
                </p14:cNvPr>
                <p14:cNvContentPartPr/>
                <p14:nvPr/>
              </p14:nvContentPartPr>
              <p14:xfrm>
                <a:off x="7201047" y="3451844"/>
                <a:ext cx="132840" cy="183960"/>
              </p14:xfrm>
            </p:contentPart>
          </mc:Choice>
          <mc:Fallback>
            <p:pic>
              <p:nvPicPr>
                <p:cNvPr id="276" name="Freihand 275">
                  <a:extLst>
                    <a:ext uri="{FF2B5EF4-FFF2-40B4-BE49-F238E27FC236}">
                      <a16:creationId xmlns:a16="http://schemas.microsoft.com/office/drawing/2014/main" id="{93720461-84A5-D4FD-A853-674E762432DB}"/>
                    </a:ext>
                  </a:extLst>
                </p:cNvPr>
                <p:cNvPicPr/>
                <p:nvPr/>
              </p:nvPicPr>
              <p:blipFill>
                <a:blip r:embed="rId429"/>
                <a:stretch>
                  <a:fillRect/>
                </a:stretch>
              </p:blipFill>
              <p:spPr>
                <a:xfrm>
                  <a:off x="7196727" y="3447524"/>
                  <a:ext cx="141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7" name="Freihand 276">
                  <a:extLst>
                    <a:ext uri="{FF2B5EF4-FFF2-40B4-BE49-F238E27FC236}">
                      <a16:creationId xmlns:a16="http://schemas.microsoft.com/office/drawing/2014/main" id="{1A9ABAAA-FADB-1E96-05ED-12B51F812E43}"/>
                    </a:ext>
                  </a:extLst>
                </p14:cNvPr>
                <p14:cNvContentPartPr/>
                <p14:nvPr/>
              </p14:nvContentPartPr>
              <p14:xfrm>
                <a:off x="7376007" y="3445364"/>
                <a:ext cx="111240" cy="167760"/>
              </p14:xfrm>
            </p:contentPart>
          </mc:Choice>
          <mc:Fallback>
            <p:pic>
              <p:nvPicPr>
                <p:cNvPr id="277" name="Freihand 276">
                  <a:extLst>
                    <a:ext uri="{FF2B5EF4-FFF2-40B4-BE49-F238E27FC236}">
                      <a16:creationId xmlns:a16="http://schemas.microsoft.com/office/drawing/2014/main" id="{1A9ABAAA-FADB-1E96-05ED-12B51F812E43}"/>
                    </a:ext>
                  </a:extLst>
                </p:cNvPr>
                <p:cNvPicPr/>
                <p:nvPr/>
              </p:nvPicPr>
              <p:blipFill>
                <a:blip r:embed="rId431"/>
                <a:stretch>
                  <a:fillRect/>
                </a:stretch>
              </p:blipFill>
              <p:spPr>
                <a:xfrm>
                  <a:off x="7371687" y="3441044"/>
                  <a:ext cx="119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8" name="Freihand 277">
                  <a:extLst>
                    <a:ext uri="{FF2B5EF4-FFF2-40B4-BE49-F238E27FC236}">
                      <a16:creationId xmlns:a16="http://schemas.microsoft.com/office/drawing/2014/main" id="{A10E77C3-C19A-9E2B-7642-354CCF144F4A}"/>
                    </a:ext>
                  </a:extLst>
                </p14:cNvPr>
                <p14:cNvContentPartPr/>
                <p14:nvPr/>
              </p14:nvContentPartPr>
              <p14:xfrm>
                <a:off x="6076407" y="3965564"/>
                <a:ext cx="142560" cy="192240"/>
              </p14:xfrm>
            </p:contentPart>
          </mc:Choice>
          <mc:Fallback>
            <p:pic>
              <p:nvPicPr>
                <p:cNvPr id="278" name="Freihand 277">
                  <a:extLst>
                    <a:ext uri="{FF2B5EF4-FFF2-40B4-BE49-F238E27FC236}">
                      <a16:creationId xmlns:a16="http://schemas.microsoft.com/office/drawing/2014/main" id="{A10E77C3-C19A-9E2B-7642-354CCF144F4A}"/>
                    </a:ext>
                  </a:extLst>
                </p:cNvPr>
                <p:cNvPicPr/>
                <p:nvPr/>
              </p:nvPicPr>
              <p:blipFill>
                <a:blip r:embed="rId433"/>
                <a:stretch>
                  <a:fillRect/>
                </a:stretch>
              </p:blipFill>
              <p:spPr>
                <a:xfrm>
                  <a:off x="6072087" y="3961244"/>
                  <a:ext cx="151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9" name="Freihand 278">
                  <a:extLst>
                    <a:ext uri="{FF2B5EF4-FFF2-40B4-BE49-F238E27FC236}">
                      <a16:creationId xmlns:a16="http://schemas.microsoft.com/office/drawing/2014/main" id="{1AEC2F87-765A-4439-4AD9-F7454155C735}"/>
                    </a:ext>
                  </a:extLst>
                </p14:cNvPr>
                <p14:cNvContentPartPr/>
                <p14:nvPr/>
              </p14:nvContentPartPr>
              <p14:xfrm>
                <a:off x="6260007" y="3959444"/>
                <a:ext cx="36000" cy="155520"/>
              </p14:xfrm>
            </p:contentPart>
          </mc:Choice>
          <mc:Fallback>
            <p:pic>
              <p:nvPicPr>
                <p:cNvPr id="279" name="Freihand 278">
                  <a:extLst>
                    <a:ext uri="{FF2B5EF4-FFF2-40B4-BE49-F238E27FC236}">
                      <a16:creationId xmlns:a16="http://schemas.microsoft.com/office/drawing/2014/main" id="{1AEC2F87-765A-4439-4AD9-F7454155C735}"/>
                    </a:ext>
                  </a:extLst>
                </p:cNvPr>
                <p:cNvPicPr/>
                <p:nvPr/>
              </p:nvPicPr>
              <p:blipFill>
                <a:blip r:embed="rId435"/>
                <a:stretch>
                  <a:fillRect/>
                </a:stretch>
              </p:blipFill>
              <p:spPr>
                <a:xfrm>
                  <a:off x="6255687" y="3955124"/>
                  <a:ext cx="44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0" name="Freihand 279">
                  <a:extLst>
                    <a:ext uri="{FF2B5EF4-FFF2-40B4-BE49-F238E27FC236}">
                      <a16:creationId xmlns:a16="http://schemas.microsoft.com/office/drawing/2014/main" id="{D394F6CE-01B4-CCC9-9598-DD760639F7FB}"/>
                    </a:ext>
                  </a:extLst>
                </p14:cNvPr>
                <p14:cNvContentPartPr/>
                <p14:nvPr/>
              </p14:nvContentPartPr>
              <p14:xfrm>
                <a:off x="6295647" y="3974564"/>
                <a:ext cx="225720" cy="108360"/>
              </p14:xfrm>
            </p:contentPart>
          </mc:Choice>
          <mc:Fallback>
            <p:pic>
              <p:nvPicPr>
                <p:cNvPr id="280" name="Freihand 279">
                  <a:extLst>
                    <a:ext uri="{FF2B5EF4-FFF2-40B4-BE49-F238E27FC236}">
                      <a16:creationId xmlns:a16="http://schemas.microsoft.com/office/drawing/2014/main" id="{D394F6CE-01B4-CCC9-9598-DD760639F7FB}"/>
                    </a:ext>
                  </a:extLst>
                </p:cNvPr>
                <p:cNvPicPr/>
                <p:nvPr/>
              </p:nvPicPr>
              <p:blipFill>
                <a:blip r:embed="rId437"/>
                <a:stretch>
                  <a:fillRect/>
                </a:stretch>
              </p:blipFill>
              <p:spPr>
                <a:xfrm>
                  <a:off x="6291327" y="3970244"/>
                  <a:ext cx="234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1" name="Freihand 280">
                  <a:extLst>
                    <a:ext uri="{FF2B5EF4-FFF2-40B4-BE49-F238E27FC236}">
                      <a16:creationId xmlns:a16="http://schemas.microsoft.com/office/drawing/2014/main" id="{C45C13F8-3024-A713-697B-1CCBCA6ED7FF}"/>
                    </a:ext>
                  </a:extLst>
                </p14:cNvPr>
                <p14:cNvContentPartPr/>
                <p14:nvPr/>
              </p14:nvContentPartPr>
              <p14:xfrm>
                <a:off x="6479247" y="3883124"/>
                <a:ext cx="15840" cy="8640"/>
              </p14:xfrm>
            </p:contentPart>
          </mc:Choice>
          <mc:Fallback>
            <p:pic>
              <p:nvPicPr>
                <p:cNvPr id="281" name="Freihand 280">
                  <a:extLst>
                    <a:ext uri="{FF2B5EF4-FFF2-40B4-BE49-F238E27FC236}">
                      <a16:creationId xmlns:a16="http://schemas.microsoft.com/office/drawing/2014/main" id="{C45C13F8-3024-A713-697B-1CCBCA6ED7FF}"/>
                    </a:ext>
                  </a:extLst>
                </p:cNvPr>
                <p:cNvPicPr/>
                <p:nvPr/>
              </p:nvPicPr>
              <p:blipFill>
                <a:blip r:embed="rId439"/>
                <a:stretch>
                  <a:fillRect/>
                </a:stretch>
              </p:blipFill>
              <p:spPr>
                <a:xfrm>
                  <a:off x="6474927" y="3878804"/>
                  <a:ext cx="24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2" name="Freihand 281">
                  <a:extLst>
                    <a:ext uri="{FF2B5EF4-FFF2-40B4-BE49-F238E27FC236}">
                      <a16:creationId xmlns:a16="http://schemas.microsoft.com/office/drawing/2014/main" id="{B15F086E-5B65-C953-D72C-FAFCAD712034}"/>
                    </a:ext>
                  </a:extLst>
                </p14:cNvPr>
                <p14:cNvContentPartPr/>
                <p14:nvPr/>
              </p14:nvContentPartPr>
              <p14:xfrm>
                <a:off x="6575727" y="3887084"/>
                <a:ext cx="111960" cy="140400"/>
              </p14:xfrm>
            </p:contentPart>
          </mc:Choice>
          <mc:Fallback>
            <p:pic>
              <p:nvPicPr>
                <p:cNvPr id="282" name="Freihand 281">
                  <a:extLst>
                    <a:ext uri="{FF2B5EF4-FFF2-40B4-BE49-F238E27FC236}">
                      <a16:creationId xmlns:a16="http://schemas.microsoft.com/office/drawing/2014/main" id="{B15F086E-5B65-C953-D72C-FAFCAD712034}"/>
                    </a:ext>
                  </a:extLst>
                </p:cNvPr>
                <p:cNvPicPr/>
                <p:nvPr/>
              </p:nvPicPr>
              <p:blipFill>
                <a:blip r:embed="rId441"/>
                <a:stretch>
                  <a:fillRect/>
                </a:stretch>
              </p:blipFill>
              <p:spPr>
                <a:xfrm>
                  <a:off x="6571407" y="3882764"/>
                  <a:ext cx="120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3" name="Freihand 282">
                  <a:extLst>
                    <a:ext uri="{FF2B5EF4-FFF2-40B4-BE49-F238E27FC236}">
                      <a16:creationId xmlns:a16="http://schemas.microsoft.com/office/drawing/2014/main" id="{EE14E9D8-0027-7434-EF98-4C44BD67D668}"/>
                    </a:ext>
                  </a:extLst>
                </p14:cNvPr>
                <p14:cNvContentPartPr/>
                <p14:nvPr/>
              </p14:nvContentPartPr>
              <p14:xfrm>
                <a:off x="6697407" y="3858284"/>
                <a:ext cx="75600" cy="156240"/>
              </p14:xfrm>
            </p:contentPart>
          </mc:Choice>
          <mc:Fallback>
            <p:pic>
              <p:nvPicPr>
                <p:cNvPr id="283" name="Freihand 282">
                  <a:extLst>
                    <a:ext uri="{FF2B5EF4-FFF2-40B4-BE49-F238E27FC236}">
                      <a16:creationId xmlns:a16="http://schemas.microsoft.com/office/drawing/2014/main" id="{EE14E9D8-0027-7434-EF98-4C44BD67D668}"/>
                    </a:ext>
                  </a:extLst>
                </p:cNvPr>
                <p:cNvPicPr/>
                <p:nvPr/>
              </p:nvPicPr>
              <p:blipFill>
                <a:blip r:embed="rId443"/>
                <a:stretch>
                  <a:fillRect/>
                </a:stretch>
              </p:blipFill>
              <p:spPr>
                <a:xfrm>
                  <a:off x="6693087" y="3853964"/>
                  <a:ext cx="84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4" name="Freihand 283">
                  <a:extLst>
                    <a:ext uri="{FF2B5EF4-FFF2-40B4-BE49-F238E27FC236}">
                      <a16:creationId xmlns:a16="http://schemas.microsoft.com/office/drawing/2014/main" id="{3B16D4A0-1553-89B6-FA71-AFDB2E4D3D29}"/>
                    </a:ext>
                  </a:extLst>
                </p14:cNvPr>
                <p14:cNvContentPartPr/>
                <p14:nvPr/>
              </p14:nvContentPartPr>
              <p14:xfrm>
                <a:off x="6918807" y="3826964"/>
                <a:ext cx="127800" cy="278640"/>
              </p14:xfrm>
            </p:contentPart>
          </mc:Choice>
          <mc:Fallback>
            <p:pic>
              <p:nvPicPr>
                <p:cNvPr id="284" name="Freihand 283">
                  <a:extLst>
                    <a:ext uri="{FF2B5EF4-FFF2-40B4-BE49-F238E27FC236}">
                      <a16:creationId xmlns:a16="http://schemas.microsoft.com/office/drawing/2014/main" id="{3B16D4A0-1553-89B6-FA71-AFDB2E4D3D29}"/>
                    </a:ext>
                  </a:extLst>
                </p:cNvPr>
                <p:cNvPicPr/>
                <p:nvPr/>
              </p:nvPicPr>
              <p:blipFill>
                <a:blip r:embed="rId445"/>
                <a:stretch>
                  <a:fillRect/>
                </a:stretch>
              </p:blipFill>
              <p:spPr>
                <a:xfrm>
                  <a:off x="6914487" y="3822644"/>
                  <a:ext cx="1364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5" name="Freihand 284">
                  <a:extLst>
                    <a:ext uri="{FF2B5EF4-FFF2-40B4-BE49-F238E27FC236}">
                      <a16:creationId xmlns:a16="http://schemas.microsoft.com/office/drawing/2014/main" id="{48728EC3-A27E-9A10-B34F-D5A983B24152}"/>
                    </a:ext>
                  </a:extLst>
                </p14:cNvPr>
                <p14:cNvContentPartPr/>
                <p14:nvPr/>
              </p14:nvContentPartPr>
              <p14:xfrm>
                <a:off x="7021047" y="3748844"/>
                <a:ext cx="73800" cy="200520"/>
              </p14:xfrm>
            </p:contentPart>
          </mc:Choice>
          <mc:Fallback>
            <p:pic>
              <p:nvPicPr>
                <p:cNvPr id="285" name="Freihand 284">
                  <a:extLst>
                    <a:ext uri="{FF2B5EF4-FFF2-40B4-BE49-F238E27FC236}">
                      <a16:creationId xmlns:a16="http://schemas.microsoft.com/office/drawing/2014/main" id="{48728EC3-A27E-9A10-B34F-D5A983B24152}"/>
                    </a:ext>
                  </a:extLst>
                </p:cNvPr>
                <p:cNvPicPr/>
                <p:nvPr/>
              </p:nvPicPr>
              <p:blipFill>
                <a:blip r:embed="rId447"/>
                <a:stretch>
                  <a:fillRect/>
                </a:stretch>
              </p:blipFill>
              <p:spPr>
                <a:xfrm>
                  <a:off x="7016727" y="3744524"/>
                  <a:ext cx="82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6" name="Freihand 285">
                  <a:extLst>
                    <a:ext uri="{FF2B5EF4-FFF2-40B4-BE49-F238E27FC236}">
                      <a16:creationId xmlns:a16="http://schemas.microsoft.com/office/drawing/2014/main" id="{19F595F5-0C86-CE94-5692-8D1FCC51FF1E}"/>
                    </a:ext>
                  </a:extLst>
                </p14:cNvPr>
                <p14:cNvContentPartPr/>
                <p14:nvPr/>
              </p14:nvContentPartPr>
              <p14:xfrm>
                <a:off x="7136607" y="3810404"/>
                <a:ext cx="176400" cy="92880"/>
              </p14:xfrm>
            </p:contentPart>
          </mc:Choice>
          <mc:Fallback>
            <p:pic>
              <p:nvPicPr>
                <p:cNvPr id="286" name="Freihand 285">
                  <a:extLst>
                    <a:ext uri="{FF2B5EF4-FFF2-40B4-BE49-F238E27FC236}">
                      <a16:creationId xmlns:a16="http://schemas.microsoft.com/office/drawing/2014/main" id="{19F595F5-0C86-CE94-5692-8D1FCC51FF1E}"/>
                    </a:ext>
                  </a:extLst>
                </p:cNvPr>
                <p:cNvPicPr/>
                <p:nvPr/>
              </p:nvPicPr>
              <p:blipFill>
                <a:blip r:embed="rId449"/>
                <a:stretch>
                  <a:fillRect/>
                </a:stretch>
              </p:blipFill>
              <p:spPr>
                <a:xfrm>
                  <a:off x="7132287" y="3806084"/>
                  <a:ext cx="185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7" name="Freihand 286">
                  <a:extLst>
                    <a:ext uri="{FF2B5EF4-FFF2-40B4-BE49-F238E27FC236}">
                      <a16:creationId xmlns:a16="http://schemas.microsoft.com/office/drawing/2014/main" id="{D84B40C7-3B89-65FF-A1E8-2C9AE7B072BE}"/>
                    </a:ext>
                  </a:extLst>
                </p14:cNvPr>
                <p14:cNvContentPartPr/>
                <p14:nvPr/>
              </p14:nvContentPartPr>
              <p14:xfrm>
                <a:off x="7256487" y="3725084"/>
                <a:ext cx="51840" cy="44280"/>
              </p14:xfrm>
            </p:contentPart>
          </mc:Choice>
          <mc:Fallback>
            <p:pic>
              <p:nvPicPr>
                <p:cNvPr id="287" name="Freihand 286">
                  <a:extLst>
                    <a:ext uri="{FF2B5EF4-FFF2-40B4-BE49-F238E27FC236}">
                      <a16:creationId xmlns:a16="http://schemas.microsoft.com/office/drawing/2014/main" id="{D84B40C7-3B89-65FF-A1E8-2C9AE7B072BE}"/>
                    </a:ext>
                  </a:extLst>
                </p:cNvPr>
                <p:cNvPicPr/>
                <p:nvPr/>
              </p:nvPicPr>
              <p:blipFill>
                <a:blip r:embed="rId451"/>
                <a:stretch>
                  <a:fillRect/>
                </a:stretch>
              </p:blipFill>
              <p:spPr>
                <a:xfrm>
                  <a:off x="7252167" y="3720764"/>
                  <a:ext cx="60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8" name="Freihand 287">
                  <a:extLst>
                    <a:ext uri="{FF2B5EF4-FFF2-40B4-BE49-F238E27FC236}">
                      <a16:creationId xmlns:a16="http://schemas.microsoft.com/office/drawing/2014/main" id="{D0B1D4B3-C9E1-86A1-59FD-14B8D2B4CF41}"/>
                    </a:ext>
                  </a:extLst>
                </p14:cNvPr>
                <p14:cNvContentPartPr/>
                <p14:nvPr/>
              </p14:nvContentPartPr>
              <p14:xfrm>
                <a:off x="7381767" y="3675404"/>
                <a:ext cx="155160" cy="188280"/>
              </p14:xfrm>
            </p:contentPart>
          </mc:Choice>
          <mc:Fallback>
            <p:pic>
              <p:nvPicPr>
                <p:cNvPr id="288" name="Freihand 287">
                  <a:extLst>
                    <a:ext uri="{FF2B5EF4-FFF2-40B4-BE49-F238E27FC236}">
                      <a16:creationId xmlns:a16="http://schemas.microsoft.com/office/drawing/2014/main" id="{D0B1D4B3-C9E1-86A1-59FD-14B8D2B4CF41}"/>
                    </a:ext>
                  </a:extLst>
                </p:cNvPr>
                <p:cNvPicPr/>
                <p:nvPr/>
              </p:nvPicPr>
              <p:blipFill>
                <a:blip r:embed="rId453"/>
                <a:stretch>
                  <a:fillRect/>
                </a:stretch>
              </p:blipFill>
              <p:spPr>
                <a:xfrm>
                  <a:off x="7377447" y="3671084"/>
                  <a:ext cx="163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9" name="Freihand 288">
                  <a:extLst>
                    <a:ext uri="{FF2B5EF4-FFF2-40B4-BE49-F238E27FC236}">
                      <a16:creationId xmlns:a16="http://schemas.microsoft.com/office/drawing/2014/main" id="{6F2A6B65-7E4B-20F9-06FC-92AC50AB8522}"/>
                    </a:ext>
                  </a:extLst>
                </p14:cNvPr>
                <p14:cNvContentPartPr/>
                <p14:nvPr/>
              </p14:nvContentPartPr>
              <p14:xfrm>
                <a:off x="5358207" y="3892124"/>
                <a:ext cx="177840" cy="45720"/>
              </p14:xfrm>
            </p:contentPart>
          </mc:Choice>
          <mc:Fallback>
            <p:pic>
              <p:nvPicPr>
                <p:cNvPr id="289" name="Freihand 288">
                  <a:extLst>
                    <a:ext uri="{FF2B5EF4-FFF2-40B4-BE49-F238E27FC236}">
                      <a16:creationId xmlns:a16="http://schemas.microsoft.com/office/drawing/2014/main" id="{6F2A6B65-7E4B-20F9-06FC-92AC50AB8522}"/>
                    </a:ext>
                  </a:extLst>
                </p:cNvPr>
                <p:cNvPicPr/>
                <p:nvPr/>
              </p:nvPicPr>
              <p:blipFill>
                <a:blip r:embed="rId455"/>
                <a:stretch>
                  <a:fillRect/>
                </a:stretch>
              </p:blipFill>
              <p:spPr>
                <a:xfrm>
                  <a:off x="5353887" y="3887804"/>
                  <a:ext cx="186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1" name="Freihand 290">
                  <a:extLst>
                    <a:ext uri="{FF2B5EF4-FFF2-40B4-BE49-F238E27FC236}">
                      <a16:creationId xmlns:a16="http://schemas.microsoft.com/office/drawing/2014/main" id="{4E159AEE-B45B-3640-7B6C-68D6363A8186}"/>
                    </a:ext>
                  </a:extLst>
                </p14:cNvPr>
                <p14:cNvContentPartPr/>
                <p14:nvPr/>
              </p14:nvContentPartPr>
              <p14:xfrm>
                <a:off x="5652327" y="4568564"/>
                <a:ext cx="163440" cy="72720"/>
              </p14:xfrm>
            </p:contentPart>
          </mc:Choice>
          <mc:Fallback>
            <p:pic>
              <p:nvPicPr>
                <p:cNvPr id="291" name="Freihand 290">
                  <a:extLst>
                    <a:ext uri="{FF2B5EF4-FFF2-40B4-BE49-F238E27FC236}">
                      <a16:creationId xmlns:a16="http://schemas.microsoft.com/office/drawing/2014/main" id="{4E159AEE-B45B-3640-7B6C-68D6363A8186}"/>
                    </a:ext>
                  </a:extLst>
                </p:cNvPr>
                <p:cNvPicPr/>
                <p:nvPr/>
              </p:nvPicPr>
              <p:blipFill>
                <a:blip r:embed="rId457"/>
                <a:stretch>
                  <a:fillRect/>
                </a:stretch>
              </p:blipFill>
              <p:spPr>
                <a:xfrm>
                  <a:off x="5648007" y="4564244"/>
                  <a:ext cx="172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2" name="Freihand 291">
                  <a:extLst>
                    <a:ext uri="{FF2B5EF4-FFF2-40B4-BE49-F238E27FC236}">
                      <a16:creationId xmlns:a16="http://schemas.microsoft.com/office/drawing/2014/main" id="{63766C48-F4F4-A6BE-5893-02A0BC161D45}"/>
                    </a:ext>
                  </a:extLst>
                </p14:cNvPr>
                <p14:cNvContentPartPr/>
                <p14:nvPr/>
              </p14:nvContentPartPr>
              <p14:xfrm>
                <a:off x="5501127" y="3815084"/>
                <a:ext cx="130680" cy="169200"/>
              </p14:xfrm>
            </p:contentPart>
          </mc:Choice>
          <mc:Fallback>
            <p:pic>
              <p:nvPicPr>
                <p:cNvPr id="292" name="Freihand 291">
                  <a:extLst>
                    <a:ext uri="{FF2B5EF4-FFF2-40B4-BE49-F238E27FC236}">
                      <a16:creationId xmlns:a16="http://schemas.microsoft.com/office/drawing/2014/main" id="{63766C48-F4F4-A6BE-5893-02A0BC161D45}"/>
                    </a:ext>
                  </a:extLst>
                </p:cNvPr>
                <p:cNvPicPr/>
                <p:nvPr/>
              </p:nvPicPr>
              <p:blipFill>
                <a:blip r:embed="rId459"/>
                <a:stretch>
                  <a:fillRect/>
                </a:stretch>
              </p:blipFill>
              <p:spPr>
                <a:xfrm>
                  <a:off x="5496807" y="3810764"/>
                  <a:ext cx="139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3" name="Freihand 292">
                  <a:extLst>
                    <a:ext uri="{FF2B5EF4-FFF2-40B4-BE49-F238E27FC236}">
                      <a16:creationId xmlns:a16="http://schemas.microsoft.com/office/drawing/2014/main" id="{DD77D134-A37C-DD2D-7C54-3AD54FD828EA}"/>
                    </a:ext>
                  </a:extLst>
                </p14:cNvPr>
                <p14:cNvContentPartPr/>
                <p14:nvPr/>
              </p14:nvContentPartPr>
              <p14:xfrm>
                <a:off x="5808567" y="4450844"/>
                <a:ext cx="115920" cy="222480"/>
              </p14:xfrm>
            </p:contentPart>
          </mc:Choice>
          <mc:Fallback>
            <p:pic>
              <p:nvPicPr>
                <p:cNvPr id="293" name="Freihand 292">
                  <a:extLst>
                    <a:ext uri="{FF2B5EF4-FFF2-40B4-BE49-F238E27FC236}">
                      <a16:creationId xmlns:a16="http://schemas.microsoft.com/office/drawing/2014/main" id="{DD77D134-A37C-DD2D-7C54-3AD54FD828EA}"/>
                    </a:ext>
                  </a:extLst>
                </p:cNvPr>
                <p:cNvPicPr/>
                <p:nvPr/>
              </p:nvPicPr>
              <p:blipFill>
                <a:blip r:embed="rId461"/>
                <a:stretch>
                  <a:fillRect/>
                </a:stretch>
              </p:blipFill>
              <p:spPr>
                <a:xfrm>
                  <a:off x="5804247" y="4446524"/>
                  <a:ext cx="1245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4" name="Freihand 293">
                  <a:extLst>
                    <a:ext uri="{FF2B5EF4-FFF2-40B4-BE49-F238E27FC236}">
                      <a16:creationId xmlns:a16="http://schemas.microsoft.com/office/drawing/2014/main" id="{2756DFC0-1719-70CC-0066-B078B76CE513}"/>
                    </a:ext>
                  </a:extLst>
                </p14:cNvPr>
                <p14:cNvContentPartPr/>
                <p14:nvPr/>
              </p14:nvContentPartPr>
              <p14:xfrm>
                <a:off x="6122487" y="4465604"/>
                <a:ext cx="56160" cy="167040"/>
              </p14:xfrm>
            </p:contentPart>
          </mc:Choice>
          <mc:Fallback>
            <p:pic>
              <p:nvPicPr>
                <p:cNvPr id="294" name="Freihand 293">
                  <a:extLst>
                    <a:ext uri="{FF2B5EF4-FFF2-40B4-BE49-F238E27FC236}">
                      <a16:creationId xmlns:a16="http://schemas.microsoft.com/office/drawing/2014/main" id="{2756DFC0-1719-70CC-0066-B078B76CE513}"/>
                    </a:ext>
                  </a:extLst>
                </p:cNvPr>
                <p:cNvPicPr/>
                <p:nvPr/>
              </p:nvPicPr>
              <p:blipFill>
                <a:blip r:embed="rId463"/>
                <a:stretch>
                  <a:fillRect/>
                </a:stretch>
              </p:blipFill>
              <p:spPr>
                <a:xfrm>
                  <a:off x="6118167" y="4461284"/>
                  <a:ext cx="64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5" name="Freihand 294">
                  <a:extLst>
                    <a:ext uri="{FF2B5EF4-FFF2-40B4-BE49-F238E27FC236}">
                      <a16:creationId xmlns:a16="http://schemas.microsoft.com/office/drawing/2014/main" id="{4E6DCBE7-826B-6D42-38A3-D9BB1B592771}"/>
                    </a:ext>
                  </a:extLst>
                </p14:cNvPr>
                <p14:cNvContentPartPr/>
                <p14:nvPr/>
              </p14:nvContentPartPr>
              <p14:xfrm>
                <a:off x="6047967" y="4398644"/>
                <a:ext cx="189000" cy="119160"/>
              </p14:xfrm>
            </p:contentPart>
          </mc:Choice>
          <mc:Fallback>
            <p:pic>
              <p:nvPicPr>
                <p:cNvPr id="295" name="Freihand 294">
                  <a:extLst>
                    <a:ext uri="{FF2B5EF4-FFF2-40B4-BE49-F238E27FC236}">
                      <a16:creationId xmlns:a16="http://schemas.microsoft.com/office/drawing/2014/main" id="{4E6DCBE7-826B-6D42-38A3-D9BB1B592771}"/>
                    </a:ext>
                  </a:extLst>
                </p:cNvPr>
                <p:cNvPicPr/>
                <p:nvPr/>
              </p:nvPicPr>
              <p:blipFill>
                <a:blip r:embed="rId465"/>
                <a:stretch>
                  <a:fillRect/>
                </a:stretch>
              </p:blipFill>
              <p:spPr>
                <a:xfrm>
                  <a:off x="6043647" y="4394324"/>
                  <a:ext cx="197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6" name="Freihand 295">
                  <a:extLst>
                    <a:ext uri="{FF2B5EF4-FFF2-40B4-BE49-F238E27FC236}">
                      <a16:creationId xmlns:a16="http://schemas.microsoft.com/office/drawing/2014/main" id="{F44FAA90-4843-0FC2-6FBF-7DB1C3083568}"/>
                    </a:ext>
                  </a:extLst>
                </p14:cNvPr>
                <p14:cNvContentPartPr/>
                <p14:nvPr/>
              </p14:nvContentPartPr>
              <p14:xfrm>
                <a:off x="6270447" y="4429244"/>
                <a:ext cx="146160" cy="146160"/>
              </p14:xfrm>
            </p:contentPart>
          </mc:Choice>
          <mc:Fallback>
            <p:pic>
              <p:nvPicPr>
                <p:cNvPr id="296" name="Freihand 295">
                  <a:extLst>
                    <a:ext uri="{FF2B5EF4-FFF2-40B4-BE49-F238E27FC236}">
                      <a16:creationId xmlns:a16="http://schemas.microsoft.com/office/drawing/2014/main" id="{F44FAA90-4843-0FC2-6FBF-7DB1C3083568}"/>
                    </a:ext>
                  </a:extLst>
                </p:cNvPr>
                <p:cNvPicPr/>
                <p:nvPr/>
              </p:nvPicPr>
              <p:blipFill>
                <a:blip r:embed="rId467"/>
                <a:stretch>
                  <a:fillRect/>
                </a:stretch>
              </p:blipFill>
              <p:spPr>
                <a:xfrm>
                  <a:off x="6266127" y="4424924"/>
                  <a:ext cx="154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7" name="Freihand 296">
                  <a:extLst>
                    <a:ext uri="{FF2B5EF4-FFF2-40B4-BE49-F238E27FC236}">
                      <a16:creationId xmlns:a16="http://schemas.microsoft.com/office/drawing/2014/main" id="{55740F6D-96D0-D3C3-599F-AF0C807C5037}"/>
                    </a:ext>
                  </a:extLst>
                </p14:cNvPr>
                <p14:cNvContentPartPr/>
                <p14:nvPr/>
              </p14:nvContentPartPr>
              <p14:xfrm>
                <a:off x="6473847" y="4366964"/>
                <a:ext cx="330840" cy="136440"/>
              </p14:xfrm>
            </p:contentPart>
          </mc:Choice>
          <mc:Fallback>
            <p:pic>
              <p:nvPicPr>
                <p:cNvPr id="297" name="Freihand 296">
                  <a:extLst>
                    <a:ext uri="{FF2B5EF4-FFF2-40B4-BE49-F238E27FC236}">
                      <a16:creationId xmlns:a16="http://schemas.microsoft.com/office/drawing/2014/main" id="{55740F6D-96D0-D3C3-599F-AF0C807C5037}"/>
                    </a:ext>
                  </a:extLst>
                </p:cNvPr>
                <p:cNvPicPr/>
                <p:nvPr/>
              </p:nvPicPr>
              <p:blipFill>
                <a:blip r:embed="rId469"/>
                <a:stretch>
                  <a:fillRect/>
                </a:stretch>
              </p:blipFill>
              <p:spPr>
                <a:xfrm>
                  <a:off x="6469527" y="4362644"/>
                  <a:ext cx="339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8" name="Freihand 297">
                  <a:extLst>
                    <a:ext uri="{FF2B5EF4-FFF2-40B4-BE49-F238E27FC236}">
                      <a16:creationId xmlns:a16="http://schemas.microsoft.com/office/drawing/2014/main" id="{41462F58-213C-190A-FB32-5D23329BE1E4}"/>
                    </a:ext>
                  </a:extLst>
                </p14:cNvPr>
                <p14:cNvContentPartPr/>
                <p14:nvPr/>
              </p14:nvContentPartPr>
              <p14:xfrm>
                <a:off x="6791367" y="4260764"/>
                <a:ext cx="97920" cy="122040"/>
              </p14:xfrm>
            </p:contentPart>
          </mc:Choice>
          <mc:Fallback>
            <p:pic>
              <p:nvPicPr>
                <p:cNvPr id="298" name="Freihand 297">
                  <a:extLst>
                    <a:ext uri="{FF2B5EF4-FFF2-40B4-BE49-F238E27FC236}">
                      <a16:creationId xmlns:a16="http://schemas.microsoft.com/office/drawing/2014/main" id="{41462F58-213C-190A-FB32-5D23329BE1E4}"/>
                    </a:ext>
                  </a:extLst>
                </p:cNvPr>
                <p:cNvPicPr/>
                <p:nvPr/>
              </p:nvPicPr>
              <p:blipFill>
                <a:blip r:embed="rId471"/>
                <a:stretch>
                  <a:fillRect/>
                </a:stretch>
              </p:blipFill>
              <p:spPr>
                <a:xfrm>
                  <a:off x="6787047" y="4256444"/>
                  <a:ext cx="106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9" name="Freihand 298">
                  <a:extLst>
                    <a:ext uri="{FF2B5EF4-FFF2-40B4-BE49-F238E27FC236}">
                      <a16:creationId xmlns:a16="http://schemas.microsoft.com/office/drawing/2014/main" id="{00A52CF6-10F9-4D58-D9A6-ABE12176015A}"/>
                    </a:ext>
                  </a:extLst>
                </p14:cNvPr>
                <p14:cNvContentPartPr/>
                <p14:nvPr/>
              </p14:nvContentPartPr>
              <p14:xfrm>
                <a:off x="6903687" y="4167164"/>
                <a:ext cx="256680" cy="236160"/>
              </p14:xfrm>
            </p:contentPart>
          </mc:Choice>
          <mc:Fallback>
            <p:pic>
              <p:nvPicPr>
                <p:cNvPr id="299" name="Freihand 298">
                  <a:extLst>
                    <a:ext uri="{FF2B5EF4-FFF2-40B4-BE49-F238E27FC236}">
                      <a16:creationId xmlns:a16="http://schemas.microsoft.com/office/drawing/2014/main" id="{00A52CF6-10F9-4D58-D9A6-ABE12176015A}"/>
                    </a:ext>
                  </a:extLst>
                </p:cNvPr>
                <p:cNvPicPr/>
                <p:nvPr/>
              </p:nvPicPr>
              <p:blipFill>
                <a:blip r:embed="rId473"/>
                <a:stretch>
                  <a:fillRect/>
                </a:stretch>
              </p:blipFill>
              <p:spPr>
                <a:xfrm>
                  <a:off x="6899367" y="4162844"/>
                  <a:ext cx="265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0" name="Freihand 299">
                  <a:extLst>
                    <a:ext uri="{FF2B5EF4-FFF2-40B4-BE49-F238E27FC236}">
                      <a16:creationId xmlns:a16="http://schemas.microsoft.com/office/drawing/2014/main" id="{B5EF460D-62F2-BEAE-9FED-AB09F4E29BD0}"/>
                    </a:ext>
                  </a:extLst>
                </p14:cNvPr>
                <p14:cNvContentPartPr/>
                <p14:nvPr/>
              </p14:nvContentPartPr>
              <p14:xfrm>
                <a:off x="7176207" y="4227284"/>
                <a:ext cx="213840" cy="90720"/>
              </p14:xfrm>
            </p:contentPart>
          </mc:Choice>
          <mc:Fallback>
            <p:pic>
              <p:nvPicPr>
                <p:cNvPr id="300" name="Freihand 299">
                  <a:extLst>
                    <a:ext uri="{FF2B5EF4-FFF2-40B4-BE49-F238E27FC236}">
                      <a16:creationId xmlns:a16="http://schemas.microsoft.com/office/drawing/2014/main" id="{B5EF460D-62F2-BEAE-9FED-AB09F4E29BD0}"/>
                    </a:ext>
                  </a:extLst>
                </p:cNvPr>
                <p:cNvPicPr/>
                <p:nvPr/>
              </p:nvPicPr>
              <p:blipFill>
                <a:blip r:embed="rId475"/>
                <a:stretch>
                  <a:fillRect/>
                </a:stretch>
              </p:blipFill>
              <p:spPr>
                <a:xfrm>
                  <a:off x="7171887" y="4222964"/>
                  <a:ext cx="222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1" name="Freihand 300">
                  <a:extLst>
                    <a:ext uri="{FF2B5EF4-FFF2-40B4-BE49-F238E27FC236}">
                      <a16:creationId xmlns:a16="http://schemas.microsoft.com/office/drawing/2014/main" id="{33C5B687-F6E3-D738-B661-2EC66396856A}"/>
                    </a:ext>
                  </a:extLst>
                </p14:cNvPr>
                <p14:cNvContentPartPr/>
                <p14:nvPr/>
              </p14:nvContentPartPr>
              <p14:xfrm>
                <a:off x="7382847" y="4167884"/>
                <a:ext cx="61560" cy="61200"/>
              </p14:xfrm>
            </p:contentPart>
          </mc:Choice>
          <mc:Fallback>
            <p:pic>
              <p:nvPicPr>
                <p:cNvPr id="301" name="Freihand 300">
                  <a:extLst>
                    <a:ext uri="{FF2B5EF4-FFF2-40B4-BE49-F238E27FC236}">
                      <a16:creationId xmlns:a16="http://schemas.microsoft.com/office/drawing/2014/main" id="{33C5B687-F6E3-D738-B661-2EC66396856A}"/>
                    </a:ext>
                  </a:extLst>
                </p:cNvPr>
                <p:cNvPicPr/>
                <p:nvPr/>
              </p:nvPicPr>
              <p:blipFill>
                <a:blip r:embed="rId477"/>
                <a:stretch>
                  <a:fillRect/>
                </a:stretch>
              </p:blipFill>
              <p:spPr>
                <a:xfrm>
                  <a:off x="7378167" y="4163564"/>
                  <a:ext cx="70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2" name="Freihand 301">
                  <a:extLst>
                    <a:ext uri="{FF2B5EF4-FFF2-40B4-BE49-F238E27FC236}">
                      <a16:creationId xmlns:a16="http://schemas.microsoft.com/office/drawing/2014/main" id="{26E71E59-404B-DEF2-434C-FEC86BB7F448}"/>
                    </a:ext>
                  </a:extLst>
                </p14:cNvPr>
                <p14:cNvContentPartPr/>
                <p14:nvPr/>
              </p14:nvContentPartPr>
              <p14:xfrm>
                <a:off x="7431447" y="4160324"/>
                <a:ext cx="188280" cy="126000"/>
              </p14:xfrm>
            </p:contentPart>
          </mc:Choice>
          <mc:Fallback>
            <p:pic>
              <p:nvPicPr>
                <p:cNvPr id="302" name="Freihand 301">
                  <a:extLst>
                    <a:ext uri="{FF2B5EF4-FFF2-40B4-BE49-F238E27FC236}">
                      <a16:creationId xmlns:a16="http://schemas.microsoft.com/office/drawing/2014/main" id="{26E71E59-404B-DEF2-434C-FEC86BB7F448}"/>
                    </a:ext>
                  </a:extLst>
                </p:cNvPr>
                <p:cNvPicPr/>
                <p:nvPr/>
              </p:nvPicPr>
              <p:blipFill>
                <a:blip r:embed="rId479"/>
                <a:stretch>
                  <a:fillRect/>
                </a:stretch>
              </p:blipFill>
              <p:spPr>
                <a:xfrm>
                  <a:off x="7427127" y="4156004"/>
                  <a:ext cx="196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3" name="Freihand 302">
                  <a:extLst>
                    <a:ext uri="{FF2B5EF4-FFF2-40B4-BE49-F238E27FC236}">
                      <a16:creationId xmlns:a16="http://schemas.microsoft.com/office/drawing/2014/main" id="{6C7740B8-171C-8629-5F2D-64ADC55255DA}"/>
                    </a:ext>
                  </a:extLst>
                </p14:cNvPr>
                <p14:cNvContentPartPr/>
                <p14:nvPr/>
              </p14:nvContentPartPr>
              <p14:xfrm>
                <a:off x="7590207" y="4101644"/>
                <a:ext cx="15480" cy="25200"/>
              </p14:xfrm>
            </p:contentPart>
          </mc:Choice>
          <mc:Fallback>
            <p:pic>
              <p:nvPicPr>
                <p:cNvPr id="303" name="Freihand 302">
                  <a:extLst>
                    <a:ext uri="{FF2B5EF4-FFF2-40B4-BE49-F238E27FC236}">
                      <a16:creationId xmlns:a16="http://schemas.microsoft.com/office/drawing/2014/main" id="{6C7740B8-171C-8629-5F2D-64ADC55255DA}"/>
                    </a:ext>
                  </a:extLst>
                </p:cNvPr>
                <p:cNvPicPr/>
                <p:nvPr/>
              </p:nvPicPr>
              <p:blipFill>
                <a:blip r:embed="rId481"/>
                <a:stretch>
                  <a:fillRect/>
                </a:stretch>
              </p:blipFill>
              <p:spPr>
                <a:xfrm>
                  <a:off x="7585887" y="4097324"/>
                  <a:ext cx="24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4" name="Freihand 303">
                  <a:extLst>
                    <a:ext uri="{FF2B5EF4-FFF2-40B4-BE49-F238E27FC236}">
                      <a16:creationId xmlns:a16="http://schemas.microsoft.com/office/drawing/2014/main" id="{3BC9488A-6861-31BB-2A54-6EBD56E0A8DC}"/>
                    </a:ext>
                  </a:extLst>
                </p14:cNvPr>
                <p14:cNvContentPartPr/>
                <p14:nvPr/>
              </p14:nvContentPartPr>
              <p14:xfrm>
                <a:off x="7668687" y="4062404"/>
                <a:ext cx="368280" cy="137160"/>
              </p14:xfrm>
            </p:contentPart>
          </mc:Choice>
          <mc:Fallback>
            <p:pic>
              <p:nvPicPr>
                <p:cNvPr id="304" name="Freihand 303">
                  <a:extLst>
                    <a:ext uri="{FF2B5EF4-FFF2-40B4-BE49-F238E27FC236}">
                      <a16:creationId xmlns:a16="http://schemas.microsoft.com/office/drawing/2014/main" id="{3BC9488A-6861-31BB-2A54-6EBD56E0A8DC}"/>
                    </a:ext>
                  </a:extLst>
                </p:cNvPr>
                <p:cNvPicPr/>
                <p:nvPr/>
              </p:nvPicPr>
              <p:blipFill>
                <a:blip r:embed="rId483"/>
                <a:stretch>
                  <a:fillRect/>
                </a:stretch>
              </p:blipFill>
              <p:spPr>
                <a:xfrm>
                  <a:off x="7664367" y="4058084"/>
                  <a:ext cx="376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6" name="Freihand 305">
                  <a:extLst>
                    <a:ext uri="{FF2B5EF4-FFF2-40B4-BE49-F238E27FC236}">
                      <a16:creationId xmlns:a16="http://schemas.microsoft.com/office/drawing/2014/main" id="{F0C9D7CC-1877-68B6-CC1C-089BBDFA40C1}"/>
                    </a:ext>
                  </a:extLst>
                </p14:cNvPr>
                <p14:cNvContentPartPr/>
                <p14:nvPr/>
              </p14:nvContentPartPr>
              <p14:xfrm>
                <a:off x="6255687" y="4821644"/>
                <a:ext cx="103320" cy="39960"/>
              </p14:xfrm>
            </p:contentPart>
          </mc:Choice>
          <mc:Fallback>
            <p:pic>
              <p:nvPicPr>
                <p:cNvPr id="306" name="Freihand 305">
                  <a:extLst>
                    <a:ext uri="{FF2B5EF4-FFF2-40B4-BE49-F238E27FC236}">
                      <a16:creationId xmlns:a16="http://schemas.microsoft.com/office/drawing/2014/main" id="{F0C9D7CC-1877-68B6-CC1C-089BBDFA40C1}"/>
                    </a:ext>
                  </a:extLst>
                </p:cNvPr>
                <p:cNvPicPr/>
                <p:nvPr/>
              </p:nvPicPr>
              <p:blipFill>
                <a:blip r:embed="rId485"/>
                <a:stretch>
                  <a:fillRect/>
                </a:stretch>
              </p:blipFill>
              <p:spPr>
                <a:xfrm>
                  <a:off x="6251367" y="4817324"/>
                  <a:ext cx="111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7" name="Freihand 306">
                  <a:extLst>
                    <a:ext uri="{FF2B5EF4-FFF2-40B4-BE49-F238E27FC236}">
                      <a16:creationId xmlns:a16="http://schemas.microsoft.com/office/drawing/2014/main" id="{E595089B-52DD-5EB9-0AAA-62D96C76E8B8}"/>
                    </a:ext>
                  </a:extLst>
                </p14:cNvPr>
                <p14:cNvContentPartPr/>
                <p14:nvPr/>
              </p14:nvContentPartPr>
              <p14:xfrm>
                <a:off x="6363687" y="4812644"/>
                <a:ext cx="15480" cy="181080"/>
              </p14:xfrm>
            </p:contentPart>
          </mc:Choice>
          <mc:Fallback>
            <p:pic>
              <p:nvPicPr>
                <p:cNvPr id="307" name="Freihand 306">
                  <a:extLst>
                    <a:ext uri="{FF2B5EF4-FFF2-40B4-BE49-F238E27FC236}">
                      <a16:creationId xmlns:a16="http://schemas.microsoft.com/office/drawing/2014/main" id="{E595089B-52DD-5EB9-0AAA-62D96C76E8B8}"/>
                    </a:ext>
                  </a:extLst>
                </p:cNvPr>
                <p:cNvPicPr/>
                <p:nvPr/>
              </p:nvPicPr>
              <p:blipFill>
                <a:blip r:embed="rId487"/>
                <a:stretch>
                  <a:fillRect/>
                </a:stretch>
              </p:blipFill>
              <p:spPr>
                <a:xfrm>
                  <a:off x="6359367" y="4808324"/>
                  <a:ext cx="24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8" name="Freihand 307">
                  <a:extLst>
                    <a:ext uri="{FF2B5EF4-FFF2-40B4-BE49-F238E27FC236}">
                      <a16:creationId xmlns:a16="http://schemas.microsoft.com/office/drawing/2014/main" id="{54C9A12A-5768-5739-FFC3-9A10DAFA2FC2}"/>
                    </a:ext>
                  </a:extLst>
                </p14:cNvPr>
                <p14:cNvContentPartPr/>
                <p14:nvPr/>
              </p14:nvContentPartPr>
              <p14:xfrm>
                <a:off x="6429207" y="4634084"/>
                <a:ext cx="89280" cy="163440"/>
              </p14:xfrm>
            </p:contentPart>
          </mc:Choice>
          <mc:Fallback>
            <p:pic>
              <p:nvPicPr>
                <p:cNvPr id="308" name="Freihand 307">
                  <a:extLst>
                    <a:ext uri="{FF2B5EF4-FFF2-40B4-BE49-F238E27FC236}">
                      <a16:creationId xmlns:a16="http://schemas.microsoft.com/office/drawing/2014/main" id="{54C9A12A-5768-5739-FFC3-9A10DAFA2FC2}"/>
                    </a:ext>
                  </a:extLst>
                </p:cNvPr>
                <p:cNvPicPr/>
                <p:nvPr/>
              </p:nvPicPr>
              <p:blipFill>
                <a:blip r:embed="rId489"/>
                <a:stretch>
                  <a:fillRect/>
                </a:stretch>
              </p:blipFill>
              <p:spPr>
                <a:xfrm>
                  <a:off x="6424887" y="4629764"/>
                  <a:ext cx="97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9" name="Freihand 308">
                  <a:extLst>
                    <a:ext uri="{FF2B5EF4-FFF2-40B4-BE49-F238E27FC236}">
                      <a16:creationId xmlns:a16="http://schemas.microsoft.com/office/drawing/2014/main" id="{19EE3072-3496-6897-B1E8-8FF0AAC0FB8D}"/>
                    </a:ext>
                  </a:extLst>
                </p14:cNvPr>
                <p14:cNvContentPartPr/>
                <p14:nvPr/>
              </p14:nvContentPartPr>
              <p14:xfrm>
                <a:off x="6708567" y="4651364"/>
                <a:ext cx="79200" cy="176760"/>
              </p14:xfrm>
            </p:contentPart>
          </mc:Choice>
          <mc:Fallback>
            <p:pic>
              <p:nvPicPr>
                <p:cNvPr id="309" name="Freihand 308">
                  <a:extLst>
                    <a:ext uri="{FF2B5EF4-FFF2-40B4-BE49-F238E27FC236}">
                      <a16:creationId xmlns:a16="http://schemas.microsoft.com/office/drawing/2014/main" id="{19EE3072-3496-6897-B1E8-8FF0AAC0FB8D}"/>
                    </a:ext>
                  </a:extLst>
                </p:cNvPr>
                <p:cNvPicPr/>
                <p:nvPr/>
              </p:nvPicPr>
              <p:blipFill>
                <a:blip r:embed="rId491"/>
                <a:stretch>
                  <a:fillRect/>
                </a:stretch>
              </p:blipFill>
              <p:spPr>
                <a:xfrm>
                  <a:off x="6704247" y="4647044"/>
                  <a:ext cx="87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0" name="Freihand 309">
                  <a:extLst>
                    <a:ext uri="{FF2B5EF4-FFF2-40B4-BE49-F238E27FC236}">
                      <a16:creationId xmlns:a16="http://schemas.microsoft.com/office/drawing/2014/main" id="{38EA74C7-F737-E039-8858-0EF23F6C1329}"/>
                    </a:ext>
                  </a:extLst>
                </p14:cNvPr>
                <p14:cNvContentPartPr/>
                <p14:nvPr/>
              </p14:nvContentPartPr>
              <p14:xfrm>
                <a:off x="6860487" y="4609604"/>
                <a:ext cx="30960" cy="186480"/>
              </p14:xfrm>
            </p:contentPart>
          </mc:Choice>
          <mc:Fallback>
            <p:pic>
              <p:nvPicPr>
                <p:cNvPr id="310" name="Freihand 309">
                  <a:extLst>
                    <a:ext uri="{FF2B5EF4-FFF2-40B4-BE49-F238E27FC236}">
                      <a16:creationId xmlns:a16="http://schemas.microsoft.com/office/drawing/2014/main" id="{38EA74C7-F737-E039-8858-0EF23F6C1329}"/>
                    </a:ext>
                  </a:extLst>
                </p:cNvPr>
                <p:cNvPicPr/>
                <p:nvPr/>
              </p:nvPicPr>
              <p:blipFill>
                <a:blip r:embed="rId493"/>
                <a:stretch>
                  <a:fillRect/>
                </a:stretch>
              </p:blipFill>
              <p:spPr>
                <a:xfrm>
                  <a:off x="6856167" y="4605284"/>
                  <a:ext cx="39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1" name="Freihand 310">
                  <a:extLst>
                    <a:ext uri="{FF2B5EF4-FFF2-40B4-BE49-F238E27FC236}">
                      <a16:creationId xmlns:a16="http://schemas.microsoft.com/office/drawing/2014/main" id="{A3621C44-50B8-125E-B757-A4336D5E4A96}"/>
                    </a:ext>
                  </a:extLst>
                </p14:cNvPr>
                <p14:cNvContentPartPr/>
                <p14:nvPr/>
              </p14:nvContentPartPr>
              <p14:xfrm>
                <a:off x="6912687" y="4480004"/>
                <a:ext cx="189720" cy="274680"/>
              </p14:xfrm>
            </p:contentPart>
          </mc:Choice>
          <mc:Fallback>
            <p:pic>
              <p:nvPicPr>
                <p:cNvPr id="311" name="Freihand 310">
                  <a:extLst>
                    <a:ext uri="{FF2B5EF4-FFF2-40B4-BE49-F238E27FC236}">
                      <a16:creationId xmlns:a16="http://schemas.microsoft.com/office/drawing/2014/main" id="{A3621C44-50B8-125E-B757-A4336D5E4A96}"/>
                    </a:ext>
                  </a:extLst>
                </p:cNvPr>
                <p:cNvPicPr/>
                <p:nvPr/>
              </p:nvPicPr>
              <p:blipFill>
                <a:blip r:embed="rId495"/>
                <a:stretch>
                  <a:fillRect/>
                </a:stretch>
              </p:blipFill>
              <p:spPr>
                <a:xfrm>
                  <a:off x="6908367" y="4475684"/>
                  <a:ext cx="1983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2" name="Freihand 311">
                  <a:extLst>
                    <a:ext uri="{FF2B5EF4-FFF2-40B4-BE49-F238E27FC236}">
                      <a16:creationId xmlns:a16="http://schemas.microsoft.com/office/drawing/2014/main" id="{F8B04ED4-1623-3713-3C91-D7740FC7DAD4}"/>
                    </a:ext>
                  </a:extLst>
                </p14:cNvPr>
                <p14:cNvContentPartPr/>
                <p14:nvPr/>
              </p14:nvContentPartPr>
              <p14:xfrm>
                <a:off x="7144887" y="4470644"/>
                <a:ext cx="61560" cy="200520"/>
              </p14:xfrm>
            </p:contentPart>
          </mc:Choice>
          <mc:Fallback>
            <p:pic>
              <p:nvPicPr>
                <p:cNvPr id="312" name="Freihand 311">
                  <a:extLst>
                    <a:ext uri="{FF2B5EF4-FFF2-40B4-BE49-F238E27FC236}">
                      <a16:creationId xmlns:a16="http://schemas.microsoft.com/office/drawing/2014/main" id="{F8B04ED4-1623-3713-3C91-D7740FC7DAD4}"/>
                    </a:ext>
                  </a:extLst>
                </p:cNvPr>
                <p:cNvPicPr/>
                <p:nvPr/>
              </p:nvPicPr>
              <p:blipFill>
                <a:blip r:embed="rId497"/>
                <a:stretch>
                  <a:fillRect/>
                </a:stretch>
              </p:blipFill>
              <p:spPr>
                <a:xfrm>
                  <a:off x="7140567" y="4466324"/>
                  <a:ext cx="70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3" name="Freihand 312">
                  <a:extLst>
                    <a:ext uri="{FF2B5EF4-FFF2-40B4-BE49-F238E27FC236}">
                      <a16:creationId xmlns:a16="http://schemas.microsoft.com/office/drawing/2014/main" id="{A26FDE1E-56A2-D617-063A-5547C8C5AD2F}"/>
                    </a:ext>
                  </a:extLst>
                </p14:cNvPr>
                <p14:cNvContentPartPr/>
                <p14:nvPr/>
              </p14:nvContentPartPr>
              <p14:xfrm>
                <a:off x="7238847" y="4469204"/>
                <a:ext cx="121680" cy="159480"/>
              </p14:xfrm>
            </p:contentPart>
          </mc:Choice>
          <mc:Fallback>
            <p:pic>
              <p:nvPicPr>
                <p:cNvPr id="313" name="Freihand 312">
                  <a:extLst>
                    <a:ext uri="{FF2B5EF4-FFF2-40B4-BE49-F238E27FC236}">
                      <a16:creationId xmlns:a16="http://schemas.microsoft.com/office/drawing/2014/main" id="{A26FDE1E-56A2-D617-063A-5547C8C5AD2F}"/>
                    </a:ext>
                  </a:extLst>
                </p:cNvPr>
                <p:cNvPicPr/>
                <p:nvPr/>
              </p:nvPicPr>
              <p:blipFill>
                <a:blip r:embed="rId499"/>
                <a:stretch>
                  <a:fillRect/>
                </a:stretch>
              </p:blipFill>
              <p:spPr>
                <a:xfrm>
                  <a:off x="7234527" y="4464884"/>
                  <a:ext cx="130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4" name="Freihand 313">
                  <a:extLst>
                    <a:ext uri="{FF2B5EF4-FFF2-40B4-BE49-F238E27FC236}">
                      <a16:creationId xmlns:a16="http://schemas.microsoft.com/office/drawing/2014/main" id="{F0AF0987-832C-BAF1-E019-BB3C03899D92}"/>
                    </a:ext>
                  </a:extLst>
                </p14:cNvPr>
                <p14:cNvContentPartPr/>
                <p14:nvPr/>
              </p14:nvContentPartPr>
              <p14:xfrm>
                <a:off x="7463127" y="4401524"/>
                <a:ext cx="297720" cy="367920"/>
              </p14:xfrm>
            </p:contentPart>
          </mc:Choice>
          <mc:Fallback>
            <p:pic>
              <p:nvPicPr>
                <p:cNvPr id="314" name="Freihand 313">
                  <a:extLst>
                    <a:ext uri="{FF2B5EF4-FFF2-40B4-BE49-F238E27FC236}">
                      <a16:creationId xmlns:a16="http://schemas.microsoft.com/office/drawing/2014/main" id="{F0AF0987-832C-BAF1-E019-BB3C03899D92}"/>
                    </a:ext>
                  </a:extLst>
                </p:cNvPr>
                <p:cNvPicPr/>
                <p:nvPr/>
              </p:nvPicPr>
              <p:blipFill>
                <a:blip r:embed="rId501"/>
                <a:stretch>
                  <a:fillRect/>
                </a:stretch>
              </p:blipFill>
              <p:spPr>
                <a:xfrm>
                  <a:off x="7458807" y="4397204"/>
                  <a:ext cx="3063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5" name="Freihand 314">
                  <a:extLst>
                    <a:ext uri="{FF2B5EF4-FFF2-40B4-BE49-F238E27FC236}">
                      <a16:creationId xmlns:a16="http://schemas.microsoft.com/office/drawing/2014/main" id="{4EE9ACA7-53DA-B3E1-DBD4-57E3E9AA35EA}"/>
                    </a:ext>
                  </a:extLst>
                </p14:cNvPr>
                <p14:cNvContentPartPr/>
                <p14:nvPr/>
              </p14:nvContentPartPr>
              <p14:xfrm>
                <a:off x="7745727" y="4384604"/>
                <a:ext cx="30240" cy="30960"/>
              </p14:xfrm>
            </p:contentPart>
          </mc:Choice>
          <mc:Fallback>
            <p:pic>
              <p:nvPicPr>
                <p:cNvPr id="315" name="Freihand 314">
                  <a:extLst>
                    <a:ext uri="{FF2B5EF4-FFF2-40B4-BE49-F238E27FC236}">
                      <a16:creationId xmlns:a16="http://schemas.microsoft.com/office/drawing/2014/main" id="{4EE9ACA7-53DA-B3E1-DBD4-57E3E9AA35EA}"/>
                    </a:ext>
                  </a:extLst>
                </p:cNvPr>
                <p:cNvPicPr/>
                <p:nvPr/>
              </p:nvPicPr>
              <p:blipFill>
                <a:blip r:embed="rId503"/>
                <a:stretch>
                  <a:fillRect/>
                </a:stretch>
              </p:blipFill>
              <p:spPr>
                <a:xfrm>
                  <a:off x="7741407" y="4380284"/>
                  <a:ext cx="38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6" name="Freihand 315">
                  <a:extLst>
                    <a:ext uri="{FF2B5EF4-FFF2-40B4-BE49-F238E27FC236}">
                      <a16:creationId xmlns:a16="http://schemas.microsoft.com/office/drawing/2014/main" id="{2E5977C6-4B27-FD34-04DF-61CD671C34BD}"/>
                    </a:ext>
                  </a:extLst>
                </p14:cNvPr>
                <p14:cNvContentPartPr/>
                <p14:nvPr/>
              </p14:nvContentPartPr>
              <p14:xfrm>
                <a:off x="7848327" y="4315484"/>
                <a:ext cx="142920" cy="202680"/>
              </p14:xfrm>
            </p:contentPart>
          </mc:Choice>
          <mc:Fallback>
            <p:pic>
              <p:nvPicPr>
                <p:cNvPr id="316" name="Freihand 315">
                  <a:extLst>
                    <a:ext uri="{FF2B5EF4-FFF2-40B4-BE49-F238E27FC236}">
                      <a16:creationId xmlns:a16="http://schemas.microsoft.com/office/drawing/2014/main" id="{2E5977C6-4B27-FD34-04DF-61CD671C34BD}"/>
                    </a:ext>
                  </a:extLst>
                </p:cNvPr>
                <p:cNvPicPr/>
                <p:nvPr/>
              </p:nvPicPr>
              <p:blipFill>
                <a:blip r:embed="rId505"/>
                <a:stretch>
                  <a:fillRect/>
                </a:stretch>
              </p:blipFill>
              <p:spPr>
                <a:xfrm>
                  <a:off x="7844007" y="4311164"/>
                  <a:ext cx="151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8" name="Freihand 317">
                  <a:extLst>
                    <a:ext uri="{FF2B5EF4-FFF2-40B4-BE49-F238E27FC236}">
                      <a16:creationId xmlns:a16="http://schemas.microsoft.com/office/drawing/2014/main" id="{71A9F40B-3243-6721-00D1-0B521ABBE66A}"/>
                    </a:ext>
                  </a:extLst>
                </p14:cNvPr>
                <p14:cNvContentPartPr/>
                <p14:nvPr/>
              </p14:nvContentPartPr>
              <p14:xfrm>
                <a:off x="5992167" y="5350844"/>
                <a:ext cx="127800" cy="81360"/>
              </p14:xfrm>
            </p:contentPart>
          </mc:Choice>
          <mc:Fallback>
            <p:pic>
              <p:nvPicPr>
                <p:cNvPr id="318" name="Freihand 317">
                  <a:extLst>
                    <a:ext uri="{FF2B5EF4-FFF2-40B4-BE49-F238E27FC236}">
                      <a16:creationId xmlns:a16="http://schemas.microsoft.com/office/drawing/2014/main" id="{71A9F40B-3243-6721-00D1-0B521ABBE66A}"/>
                    </a:ext>
                  </a:extLst>
                </p:cNvPr>
                <p:cNvPicPr/>
                <p:nvPr/>
              </p:nvPicPr>
              <p:blipFill>
                <a:blip r:embed="rId507"/>
                <a:stretch>
                  <a:fillRect/>
                </a:stretch>
              </p:blipFill>
              <p:spPr>
                <a:xfrm>
                  <a:off x="5987847" y="5346524"/>
                  <a:ext cx="136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9" name="Freihand 318">
                  <a:extLst>
                    <a:ext uri="{FF2B5EF4-FFF2-40B4-BE49-F238E27FC236}">
                      <a16:creationId xmlns:a16="http://schemas.microsoft.com/office/drawing/2014/main" id="{EF64F2F4-BDD0-1426-CF5E-79DF773137FA}"/>
                    </a:ext>
                  </a:extLst>
                </p14:cNvPr>
                <p14:cNvContentPartPr/>
                <p14:nvPr/>
              </p14:nvContentPartPr>
              <p14:xfrm>
                <a:off x="6058407" y="5290004"/>
                <a:ext cx="182520" cy="158040"/>
              </p14:xfrm>
            </p:contentPart>
          </mc:Choice>
          <mc:Fallback>
            <p:pic>
              <p:nvPicPr>
                <p:cNvPr id="319" name="Freihand 318">
                  <a:extLst>
                    <a:ext uri="{FF2B5EF4-FFF2-40B4-BE49-F238E27FC236}">
                      <a16:creationId xmlns:a16="http://schemas.microsoft.com/office/drawing/2014/main" id="{EF64F2F4-BDD0-1426-CF5E-79DF773137FA}"/>
                    </a:ext>
                  </a:extLst>
                </p:cNvPr>
                <p:cNvPicPr/>
                <p:nvPr/>
              </p:nvPicPr>
              <p:blipFill>
                <a:blip r:embed="rId509"/>
                <a:stretch>
                  <a:fillRect/>
                </a:stretch>
              </p:blipFill>
              <p:spPr>
                <a:xfrm>
                  <a:off x="6054087" y="5285684"/>
                  <a:ext cx="191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1" name="Freihand 320">
                  <a:extLst>
                    <a:ext uri="{FF2B5EF4-FFF2-40B4-BE49-F238E27FC236}">
                      <a16:creationId xmlns:a16="http://schemas.microsoft.com/office/drawing/2014/main" id="{5AEB9CDE-E847-4A6F-C271-B9698C024133}"/>
                    </a:ext>
                  </a:extLst>
                </p14:cNvPr>
                <p14:cNvContentPartPr/>
                <p14:nvPr/>
              </p14:nvContentPartPr>
              <p14:xfrm>
                <a:off x="6449367" y="5244284"/>
                <a:ext cx="39960" cy="124560"/>
              </p14:xfrm>
            </p:contentPart>
          </mc:Choice>
          <mc:Fallback>
            <p:pic>
              <p:nvPicPr>
                <p:cNvPr id="321" name="Freihand 320">
                  <a:extLst>
                    <a:ext uri="{FF2B5EF4-FFF2-40B4-BE49-F238E27FC236}">
                      <a16:creationId xmlns:a16="http://schemas.microsoft.com/office/drawing/2014/main" id="{5AEB9CDE-E847-4A6F-C271-B9698C024133}"/>
                    </a:ext>
                  </a:extLst>
                </p:cNvPr>
                <p:cNvPicPr/>
                <p:nvPr/>
              </p:nvPicPr>
              <p:blipFill>
                <a:blip r:embed="rId511"/>
                <a:stretch>
                  <a:fillRect/>
                </a:stretch>
              </p:blipFill>
              <p:spPr>
                <a:xfrm>
                  <a:off x="6445047" y="5239964"/>
                  <a:ext cx="48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2" name="Freihand 321">
                  <a:extLst>
                    <a:ext uri="{FF2B5EF4-FFF2-40B4-BE49-F238E27FC236}">
                      <a16:creationId xmlns:a16="http://schemas.microsoft.com/office/drawing/2014/main" id="{A560E77F-E40C-ADB5-F695-69872AA1C800}"/>
                    </a:ext>
                  </a:extLst>
                </p14:cNvPr>
                <p14:cNvContentPartPr/>
                <p14:nvPr/>
              </p14:nvContentPartPr>
              <p14:xfrm>
                <a:off x="6364767" y="5183804"/>
                <a:ext cx="145080" cy="137880"/>
              </p14:xfrm>
            </p:contentPart>
          </mc:Choice>
          <mc:Fallback>
            <p:pic>
              <p:nvPicPr>
                <p:cNvPr id="322" name="Freihand 321">
                  <a:extLst>
                    <a:ext uri="{FF2B5EF4-FFF2-40B4-BE49-F238E27FC236}">
                      <a16:creationId xmlns:a16="http://schemas.microsoft.com/office/drawing/2014/main" id="{A560E77F-E40C-ADB5-F695-69872AA1C800}"/>
                    </a:ext>
                  </a:extLst>
                </p:cNvPr>
                <p:cNvPicPr/>
                <p:nvPr/>
              </p:nvPicPr>
              <p:blipFill>
                <a:blip r:embed="rId513"/>
                <a:stretch>
                  <a:fillRect/>
                </a:stretch>
              </p:blipFill>
              <p:spPr>
                <a:xfrm>
                  <a:off x="6360447" y="5179484"/>
                  <a:ext cx="153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3" name="Freihand 322">
                  <a:extLst>
                    <a:ext uri="{FF2B5EF4-FFF2-40B4-BE49-F238E27FC236}">
                      <a16:creationId xmlns:a16="http://schemas.microsoft.com/office/drawing/2014/main" id="{22FCDAB4-5813-876B-0627-8902B0E4C688}"/>
                    </a:ext>
                  </a:extLst>
                </p14:cNvPr>
                <p14:cNvContentPartPr/>
                <p14:nvPr/>
              </p14:nvContentPartPr>
              <p14:xfrm>
                <a:off x="6547647" y="5186324"/>
                <a:ext cx="233640" cy="145440"/>
              </p14:xfrm>
            </p:contentPart>
          </mc:Choice>
          <mc:Fallback>
            <p:pic>
              <p:nvPicPr>
                <p:cNvPr id="323" name="Freihand 322">
                  <a:extLst>
                    <a:ext uri="{FF2B5EF4-FFF2-40B4-BE49-F238E27FC236}">
                      <a16:creationId xmlns:a16="http://schemas.microsoft.com/office/drawing/2014/main" id="{22FCDAB4-5813-876B-0627-8902B0E4C688}"/>
                    </a:ext>
                  </a:extLst>
                </p:cNvPr>
                <p:cNvPicPr/>
                <p:nvPr/>
              </p:nvPicPr>
              <p:blipFill>
                <a:blip r:embed="rId515"/>
                <a:stretch>
                  <a:fillRect/>
                </a:stretch>
              </p:blipFill>
              <p:spPr>
                <a:xfrm>
                  <a:off x="6543327" y="5182004"/>
                  <a:ext cx="242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4" name="Freihand 323">
                  <a:extLst>
                    <a:ext uri="{FF2B5EF4-FFF2-40B4-BE49-F238E27FC236}">
                      <a16:creationId xmlns:a16="http://schemas.microsoft.com/office/drawing/2014/main" id="{FA8648F5-46FE-27D7-5EDB-201BF690C7A5}"/>
                    </a:ext>
                  </a:extLst>
                </p14:cNvPr>
                <p14:cNvContentPartPr/>
                <p14:nvPr/>
              </p14:nvContentPartPr>
              <p14:xfrm>
                <a:off x="6732687" y="5096684"/>
                <a:ext cx="174960" cy="136440"/>
              </p14:xfrm>
            </p:contentPart>
          </mc:Choice>
          <mc:Fallback>
            <p:pic>
              <p:nvPicPr>
                <p:cNvPr id="324" name="Freihand 323">
                  <a:extLst>
                    <a:ext uri="{FF2B5EF4-FFF2-40B4-BE49-F238E27FC236}">
                      <a16:creationId xmlns:a16="http://schemas.microsoft.com/office/drawing/2014/main" id="{FA8648F5-46FE-27D7-5EDB-201BF690C7A5}"/>
                    </a:ext>
                  </a:extLst>
                </p:cNvPr>
                <p:cNvPicPr/>
                <p:nvPr/>
              </p:nvPicPr>
              <p:blipFill>
                <a:blip r:embed="rId517"/>
                <a:stretch>
                  <a:fillRect/>
                </a:stretch>
              </p:blipFill>
              <p:spPr>
                <a:xfrm>
                  <a:off x="6728367" y="5092364"/>
                  <a:ext cx="183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5" name="Freihand 324">
                  <a:extLst>
                    <a:ext uri="{FF2B5EF4-FFF2-40B4-BE49-F238E27FC236}">
                      <a16:creationId xmlns:a16="http://schemas.microsoft.com/office/drawing/2014/main" id="{AF9C877C-99B0-922B-E2ED-A41FBC8D4972}"/>
                    </a:ext>
                  </a:extLst>
                </p14:cNvPr>
                <p14:cNvContentPartPr/>
                <p14:nvPr/>
              </p14:nvContentPartPr>
              <p14:xfrm>
                <a:off x="6979287" y="5029724"/>
                <a:ext cx="128520" cy="151560"/>
              </p14:xfrm>
            </p:contentPart>
          </mc:Choice>
          <mc:Fallback>
            <p:pic>
              <p:nvPicPr>
                <p:cNvPr id="325" name="Freihand 324">
                  <a:extLst>
                    <a:ext uri="{FF2B5EF4-FFF2-40B4-BE49-F238E27FC236}">
                      <a16:creationId xmlns:a16="http://schemas.microsoft.com/office/drawing/2014/main" id="{AF9C877C-99B0-922B-E2ED-A41FBC8D4972}"/>
                    </a:ext>
                  </a:extLst>
                </p:cNvPr>
                <p:cNvPicPr/>
                <p:nvPr/>
              </p:nvPicPr>
              <p:blipFill>
                <a:blip r:embed="rId519"/>
                <a:stretch>
                  <a:fillRect/>
                </a:stretch>
              </p:blipFill>
              <p:spPr>
                <a:xfrm>
                  <a:off x="6974967" y="5025404"/>
                  <a:ext cx="137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6" name="Freihand 325">
                  <a:extLst>
                    <a:ext uri="{FF2B5EF4-FFF2-40B4-BE49-F238E27FC236}">
                      <a16:creationId xmlns:a16="http://schemas.microsoft.com/office/drawing/2014/main" id="{918AD22C-8B71-8EFD-7F75-E0633EF1A3BF}"/>
                    </a:ext>
                  </a:extLst>
                </p14:cNvPr>
                <p14:cNvContentPartPr/>
                <p14:nvPr/>
              </p14:nvContentPartPr>
              <p14:xfrm>
                <a:off x="7100607" y="4908764"/>
                <a:ext cx="230400" cy="174960"/>
              </p14:xfrm>
            </p:contentPart>
          </mc:Choice>
          <mc:Fallback>
            <p:pic>
              <p:nvPicPr>
                <p:cNvPr id="326" name="Freihand 325">
                  <a:extLst>
                    <a:ext uri="{FF2B5EF4-FFF2-40B4-BE49-F238E27FC236}">
                      <a16:creationId xmlns:a16="http://schemas.microsoft.com/office/drawing/2014/main" id="{918AD22C-8B71-8EFD-7F75-E0633EF1A3BF}"/>
                    </a:ext>
                  </a:extLst>
                </p:cNvPr>
                <p:cNvPicPr/>
                <p:nvPr/>
              </p:nvPicPr>
              <p:blipFill>
                <a:blip r:embed="rId521"/>
                <a:stretch>
                  <a:fillRect/>
                </a:stretch>
              </p:blipFill>
              <p:spPr>
                <a:xfrm>
                  <a:off x="7096287" y="4904444"/>
                  <a:ext cx="239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7" name="Freihand 326">
                  <a:extLst>
                    <a:ext uri="{FF2B5EF4-FFF2-40B4-BE49-F238E27FC236}">
                      <a16:creationId xmlns:a16="http://schemas.microsoft.com/office/drawing/2014/main" id="{83E02028-6B74-6790-CF33-B693F8FF40D7}"/>
                    </a:ext>
                  </a:extLst>
                </p14:cNvPr>
                <p14:cNvContentPartPr/>
                <p14:nvPr/>
              </p14:nvContentPartPr>
              <p14:xfrm>
                <a:off x="7296087" y="4906244"/>
                <a:ext cx="13320" cy="10080"/>
              </p14:xfrm>
            </p:contentPart>
          </mc:Choice>
          <mc:Fallback>
            <p:pic>
              <p:nvPicPr>
                <p:cNvPr id="327" name="Freihand 326">
                  <a:extLst>
                    <a:ext uri="{FF2B5EF4-FFF2-40B4-BE49-F238E27FC236}">
                      <a16:creationId xmlns:a16="http://schemas.microsoft.com/office/drawing/2014/main" id="{83E02028-6B74-6790-CF33-B693F8FF40D7}"/>
                    </a:ext>
                  </a:extLst>
                </p:cNvPr>
                <p:cNvPicPr/>
                <p:nvPr/>
              </p:nvPicPr>
              <p:blipFill>
                <a:blip r:embed="rId523"/>
                <a:stretch>
                  <a:fillRect/>
                </a:stretch>
              </p:blipFill>
              <p:spPr>
                <a:xfrm>
                  <a:off x="7291767" y="4901924"/>
                  <a:ext cx="21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8" name="Freihand 327">
                  <a:extLst>
                    <a:ext uri="{FF2B5EF4-FFF2-40B4-BE49-F238E27FC236}">
                      <a16:creationId xmlns:a16="http://schemas.microsoft.com/office/drawing/2014/main" id="{4769CCD1-38F7-3532-CCB7-993D28BEED3F}"/>
                    </a:ext>
                  </a:extLst>
                </p14:cNvPr>
                <p14:cNvContentPartPr/>
                <p14:nvPr/>
              </p14:nvContentPartPr>
              <p14:xfrm>
                <a:off x="7359807" y="4793204"/>
                <a:ext cx="195480" cy="326160"/>
              </p14:xfrm>
            </p:contentPart>
          </mc:Choice>
          <mc:Fallback>
            <p:pic>
              <p:nvPicPr>
                <p:cNvPr id="328" name="Freihand 327">
                  <a:extLst>
                    <a:ext uri="{FF2B5EF4-FFF2-40B4-BE49-F238E27FC236}">
                      <a16:creationId xmlns:a16="http://schemas.microsoft.com/office/drawing/2014/main" id="{4769CCD1-38F7-3532-CCB7-993D28BEED3F}"/>
                    </a:ext>
                  </a:extLst>
                </p:cNvPr>
                <p:cNvPicPr/>
                <p:nvPr/>
              </p:nvPicPr>
              <p:blipFill>
                <a:blip r:embed="rId525"/>
                <a:stretch>
                  <a:fillRect/>
                </a:stretch>
              </p:blipFill>
              <p:spPr>
                <a:xfrm>
                  <a:off x="7355487" y="4788884"/>
                  <a:ext cx="20412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9" name="Freihand 328">
                  <a:extLst>
                    <a:ext uri="{FF2B5EF4-FFF2-40B4-BE49-F238E27FC236}">
                      <a16:creationId xmlns:a16="http://schemas.microsoft.com/office/drawing/2014/main" id="{E256C52D-98BD-75DB-1980-3B832835DDE7}"/>
                    </a:ext>
                  </a:extLst>
                </p14:cNvPr>
                <p14:cNvContentPartPr/>
                <p14:nvPr/>
              </p14:nvContentPartPr>
              <p14:xfrm>
                <a:off x="7657527" y="4517804"/>
                <a:ext cx="413640" cy="408600"/>
              </p14:xfrm>
            </p:contentPart>
          </mc:Choice>
          <mc:Fallback>
            <p:pic>
              <p:nvPicPr>
                <p:cNvPr id="329" name="Freihand 328">
                  <a:extLst>
                    <a:ext uri="{FF2B5EF4-FFF2-40B4-BE49-F238E27FC236}">
                      <a16:creationId xmlns:a16="http://schemas.microsoft.com/office/drawing/2014/main" id="{E256C52D-98BD-75DB-1980-3B832835DDE7}"/>
                    </a:ext>
                  </a:extLst>
                </p:cNvPr>
                <p:cNvPicPr/>
                <p:nvPr/>
              </p:nvPicPr>
              <p:blipFill>
                <a:blip r:embed="rId527"/>
                <a:stretch>
                  <a:fillRect/>
                </a:stretch>
              </p:blipFill>
              <p:spPr>
                <a:xfrm>
                  <a:off x="7653207" y="4513484"/>
                  <a:ext cx="42228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0" name="Freihand 329">
                  <a:extLst>
                    <a:ext uri="{FF2B5EF4-FFF2-40B4-BE49-F238E27FC236}">
                      <a16:creationId xmlns:a16="http://schemas.microsoft.com/office/drawing/2014/main" id="{0B441E8F-636E-321D-E529-63C34BB071A9}"/>
                    </a:ext>
                  </a:extLst>
                </p14:cNvPr>
                <p14:cNvContentPartPr/>
                <p14:nvPr/>
              </p14:nvContentPartPr>
              <p14:xfrm>
                <a:off x="6642327" y="5554604"/>
                <a:ext cx="130680" cy="228960"/>
              </p14:xfrm>
            </p:contentPart>
          </mc:Choice>
          <mc:Fallback>
            <p:pic>
              <p:nvPicPr>
                <p:cNvPr id="330" name="Freihand 329">
                  <a:extLst>
                    <a:ext uri="{FF2B5EF4-FFF2-40B4-BE49-F238E27FC236}">
                      <a16:creationId xmlns:a16="http://schemas.microsoft.com/office/drawing/2014/main" id="{0B441E8F-636E-321D-E529-63C34BB071A9}"/>
                    </a:ext>
                  </a:extLst>
                </p:cNvPr>
                <p:cNvPicPr/>
                <p:nvPr/>
              </p:nvPicPr>
              <p:blipFill>
                <a:blip r:embed="rId529"/>
                <a:stretch>
                  <a:fillRect/>
                </a:stretch>
              </p:blipFill>
              <p:spPr>
                <a:xfrm>
                  <a:off x="6638007" y="5550284"/>
                  <a:ext cx="139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1" name="Freihand 330">
                  <a:extLst>
                    <a:ext uri="{FF2B5EF4-FFF2-40B4-BE49-F238E27FC236}">
                      <a16:creationId xmlns:a16="http://schemas.microsoft.com/office/drawing/2014/main" id="{92E261A6-B7E4-FD2C-A1CB-035C4A6ED87A}"/>
                    </a:ext>
                  </a:extLst>
                </p14:cNvPr>
                <p14:cNvContentPartPr/>
                <p14:nvPr/>
              </p14:nvContentPartPr>
              <p14:xfrm>
                <a:off x="6818727" y="5416004"/>
                <a:ext cx="51840" cy="120600"/>
              </p14:xfrm>
            </p:contentPart>
          </mc:Choice>
          <mc:Fallback>
            <p:pic>
              <p:nvPicPr>
                <p:cNvPr id="331" name="Freihand 330">
                  <a:extLst>
                    <a:ext uri="{FF2B5EF4-FFF2-40B4-BE49-F238E27FC236}">
                      <a16:creationId xmlns:a16="http://schemas.microsoft.com/office/drawing/2014/main" id="{92E261A6-B7E4-FD2C-A1CB-035C4A6ED87A}"/>
                    </a:ext>
                  </a:extLst>
                </p:cNvPr>
                <p:cNvPicPr/>
                <p:nvPr/>
              </p:nvPicPr>
              <p:blipFill>
                <a:blip r:embed="rId531"/>
                <a:stretch>
                  <a:fillRect/>
                </a:stretch>
              </p:blipFill>
              <p:spPr>
                <a:xfrm>
                  <a:off x="6814407" y="5411684"/>
                  <a:ext cx="60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2" name="Freihand 341">
                  <a:extLst>
                    <a:ext uri="{FF2B5EF4-FFF2-40B4-BE49-F238E27FC236}">
                      <a16:creationId xmlns:a16="http://schemas.microsoft.com/office/drawing/2014/main" id="{CD554C10-69FE-18F7-CCFF-D2C63D781B7E}"/>
                    </a:ext>
                  </a:extLst>
                </p14:cNvPr>
                <p14:cNvContentPartPr/>
                <p14:nvPr/>
              </p14:nvContentPartPr>
              <p14:xfrm>
                <a:off x="6717567" y="5422484"/>
                <a:ext cx="53280" cy="106920"/>
              </p14:xfrm>
            </p:contentPart>
          </mc:Choice>
          <mc:Fallback>
            <p:pic>
              <p:nvPicPr>
                <p:cNvPr id="342" name="Freihand 341">
                  <a:extLst>
                    <a:ext uri="{FF2B5EF4-FFF2-40B4-BE49-F238E27FC236}">
                      <a16:creationId xmlns:a16="http://schemas.microsoft.com/office/drawing/2014/main" id="{CD554C10-69FE-18F7-CCFF-D2C63D781B7E}"/>
                    </a:ext>
                  </a:extLst>
                </p:cNvPr>
                <p:cNvPicPr/>
                <p:nvPr/>
              </p:nvPicPr>
              <p:blipFill>
                <a:blip r:embed="rId533"/>
                <a:stretch>
                  <a:fillRect/>
                </a:stretch>
              </p:blipFill>
              <p:spPr>
                <a:xfrm>
                  <a:off x="6713247" y="5418164"/>
                  <a:ext cx="61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4" name="Freihand 343">
                  <a:extLst>
                    <a:ext uri="{FF2B5EF4-FFF2-40B4-BE49-F238E27FC236}">
                      <a16:creationId xmlns:a16="http://schemas.microsoft.com/office/drawing/2014/main" id="{92B09BA7-D92A-ABFA-8E10-E57BB6D267BE}"/>
                    </a:ext>
                  </a:extLst>
                </p14:cNvPr>
                <p14:cNvContentPartPr/>
                <p14:nvPr/>
              </p14:nvContentPartPr>
              <p14:xfrm>
                <a:off x="6342807" y="6041324"/>
                <a:ext cx="206280" cy="82800"/>
              </p14:xfrm>
            </p:contentPart>
          </mc:Choice>
          <mc:Fallback>
            <p:pic>
              <p:nvPicPr>
                <p:cNvPr id="344" name="Freihand 343">
                  <a:extLst>
                    <a:ext uri="{FF2B5EF4-FFF2-40B4-BE49-F238E27FC236}">
                      <a16:creationId xmlns:a16="http://schemas.microsoft.com/office/drawing/2014/main" id="{92B09BA7-D92A-ABFA-8E10-E57BB6D267BE}"/>
                    </a:ext>
                  </a:extLst>
                </p:cNvPr>
                <p:cNvPicPr/>
                <p:nvPr/>
              </p:nvPicPr>
              <p:blipFill>
                <a:blip r:embed="rId535"/>
                <a:stretch>
                  <a:fillRect/>
                </a:stretch>
              </p:blipFill>
              <p:spPr>
                <a:xfrm>
                  <a:off x="6338487" y="6037004"/>
                  <a:ext cx="214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5" name="Freihand 344">
                  <a:extLst>
                    <a:ext uri="{FF2B5EF4-FFF2-40B4-BE49-F238E27FC236}">
                      <a16:creationId xmlns:a16="http://schemas.microsoft.com/office/drawing/2014/main" id="{33104EB1-AFD7-019E-1C28-8BC8E9FF69A3}"/>
                    </a:ext>
                  </a:extLst>
                </p14:cNvPr>
                <p14:cNvContentPartPr/>
                <p14:nvPr/>
              </p14:nvContentPartPr>
              <p14:xfrm>
                <a:off x="6485007" y="5961044"/>
                <a:ext cx="146520" cy="263160"/>
              </p14:xfrm>
            </p:contentPart>
          </mc:Choice>
          <mc:Fallback>
            <p:pic>
              <p:nvPicPr>
                <p:cNvPr id="345" name="Freihand 344">
                  <a:extLst>
                    <a:ext uri="{FF2B5EF4-FFF2-40B4-BE49-F238E27FC236}">
                      <a16:creationId xmlns:a16="http://schemas.microsoft.com/office/drawing/2014/main" id="{33104EB1-AFD7-019E-1C28-8BC8E9FF69A3}"/>
                    </a:ext>
                  </a:extLst>
                </p:cNvPr>
                <p:cNvPicPr/>
                <p:nvPr/>
              </p:nvPicPr>
              <p:blipFill>
                <a:blip r:embed="rId537"/>
                <a:stretch>
                  <a:fillRect/>
                </a:stretch>
              </p:blipFill>
              <p:spPr>
                <a:xfrm>
                  <a:off x="6480687" y="5956724"/>
                  <a:ext cx="1551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7" name="Freihand 346">
                  <a:extLst>
                    <a:ext uri="{FF2B5EF4-FFF2-40B4-BE49-F238E27FC236}">
                      <a16:creationId xmlns:a16="http://schemas.microsoft.com/office/drawing/2014/main" id="{0D0FA702-A245-774F-8F3D-5DDF55EF1A74}"/>
                    </a:ext>
                  </a:extLst>
                </p14:cNvPr>
                <p14:cNvContentPartPr/>
                <p14:nvPr/>
              </p14:nvContentPartPr>
              <p14:xfrm>
                <a:off x="6790287" y="5831444"/>
                <a:ext cx="140040" cy="199800"/>
              </p14:xfrm>
            </p:contentPart>
          </mc:Choice>
          <mc:Fallback>
            <p:pic>
              <p:nvPicPr>
                <p:cNvPr id="347" name="Freihand 346">
                  <a:extLst>
                    <a:ext uri="{FF2B5EF4-FFF2-40B4-BE49-F238E27FC236}">
                      <a16:creationId xmlns:a16="http://schemas.microsoft.com/office/drawing/2014/main" id="{0D0FA702-A245-774F-8F3D-5DDF55EF1A74}"/>
                    </a:ext>
                  </a:extLst>
                </p:cNvPr>
                <p:cNvPicPr/>
                <p:nvPr/>
              </p:nvPicPr>
              <p:blipFill>
                <a:blip r:embed="rId539"/>
                <a:stretch>
                  <a:fillRect/>
                </a:stretch>
              </p:blipFill>
              <p:spPr>
                <a:xfrm>
                  <a:off x="6785967" y="5827124"/>
                  <a:ext cx="148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8" name="Freihand 347">
                  <a:extLst>
                    <a:ext uri="{FF2B5EF4-FFF2-40B4-BE49-F238E27FC236}">
                      <a16:creationId xmlns:a16="http://schemas.microsoft.com/office/drawing/2014/main" id="{62C056FD-8642-EEC9-5052-8965C26CB5B1}"/>
                    </a:ext>
                  </a:extLst>
                </p14:cNvPr>
                <p14:cNvContentPartPr/>
                <p14:nvPr/>
              </p14:nvContentPartPr>
              <p14:xfrm>
                <a:off x="6956607" y="5821004"/>
                <a:ext cx="172800" cy="121680"/>
              </p14:xfrm>
            </p:contentPart>
          </mc:Choice>
          <mc:Fallback>
            <p:pic>
              <p:nvPicPr>
                <p:cNvPr id="348" name="Freihand 347">
                  <a:extLst>
                    <a:ext uri="{FF2B5EF4-FFF2-40B4-BE49-F238E27FC236}">
                      <a16:creationId xmlns:a16="http://schemas.microsoft.com/office/drawing/2014/main" id="{62C056FD-8642-EEC9-5052-8965C26CB5B1}"/>
                    </a:ext>
                  </a:extLst>
                </p:cNvPr>
                <p:cNvPicPr/>
                <p:nvPr/>
              </p:nvPicPr>
              <p:blipFill>
                <a:blip r:embed="rId541"/>
                <a:stretch>
                  <a:fillRect/>
                </a:stretch>
              </p:blipFill>
              <p:spPr>
                <a:xfrm>
                  <a:off x="6952287" y="5816684"/>
                  <a:ext cx="181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9" name="Freihand 348">
                  <a:extLst>
                    <a:ext uri="{FF2B5EF4-FFF2-40B4-BE49-F238E27FC236}">
                      <a16:creationId xmlns:a16="http://schemas.microsoft.com/office/drawing/2014/main" id="{EB1F4CF4-C14D-3D73-F30F-054872902FA8}"/>
                    </a:ext>
                  </a:extLst>
                </p14:cNvPr>
                <p14:cNvContentPartPr/>
                <p14:nvPr/>
              </p14:nvContentPartPr>
              <p14:xfrm>
                <a:off x="7021767" y="5700764"/>
                <a:ext cx="23400" cy="30960"/>
              </p14:xfrm>
            </p:contentPart>
          </mc:Choice>
          <mc:Fallback>
            <p:pic>
              <p:nvPicPr>
                <p:cNvPr id="349" name="Freihand 348">
                  <a:extLst>
                    <a:ext uri="{FF2B5EF4-FFF2-40B4-BE49-F238E27FC236}">
                      <a16:creationId xmlns:a16="http://schemas.microsoft.com/office/drawing/2014/main" id="{EB1F4CF4-C14D-3D73-F30F-054872902FA8}"/>
                    </a:ext>
                  </a:extLst>
                </p:cNvPr>
                <p:cNvPicPr/>
                <p:nvPr/>
              </p:nvPicPr>
              <p:blipFill>
                <a:blip r:embed="rId543"/>
                <a:stretch>
                  <a:fillRect/>
                </a:stretch>
              </p:blipFill>
              <p:spPr>
                <a:xfrm>
                  <a:off x="7017447" y="5696444"/>
                  <a:ext cx="32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0" name="Freihand 349">
                  <a:extLst>
                    <a:ext uri="{FF2B5EF4-FFF2-40B4-BE49-F238E27FC236}">
                      <a16:creationId xmlns:a16="http://schemas.microsoft.com/office/drawing/2014/main" id="{1808FC61-CB93-419F-3147-46D7DA6DC49C}"/>
                    </a:ext>
                  </a:extLst>
                </p14:cNvPr>
                <p14:cNvContentPartPr/>
                <p14:nvPr/>
              </p14:nvContentPartPr>
              <p14:xfrm>
                <a:off x="7217247" y="5666204"/>
                <a:ext cx="234720" cy="139320"/>
              </p14:xfrm>
            </p:contentPart>
          </mc:Choice>
          <mc:Fallback>
            <p:pic>
              <p:nvPicPr>
                <p:cNvPr id="350" name="Freihand 349">
                  <a:extLst>
                    <a:ext uri="{FF2B5EF4-FFF2-40B4-BE49-F238E27FC236}">
                      <a16:creationId xmlns:a16="http://schemas.microsoft.com/office/drawing/2014/main" id="{1808FC61-CB93-419F-3147-46D7DA6DC49C}"/>
                    </a:ext>
                  </a:extLst>
                </p:cNvPr>
                <p:cNvPicPr/>
                <p:nvPr/>
              </p:nvPicPr>
              <p:blipFill>
                <a:blip r:embed="rId545"/>
                <a:stretch>
                  <a:fillRect/>
                </a:stretch>
              </p:blipFill>
              <p:spPr>
                <a:xfrm>
                  <a:off x="7212927" y="5661884"/>
                  <a:ext cx="243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1" name="Freihand 350">
                  <a:extLst>
                    <a:ext uri="{FF2B5EF4-FFF2-40B4-BE49-F238E27FC236}">
                      <a16:creationId xmlns:a16="http://schemas.microsoft.com/office/drawing/2014/main" id="{138D0E71-C47A-2509-A42D-6089E71A075D}"/>
                    </a:ext>
                  </a:extLst>
                </p14:cNvPr>
                <p14:cNvContentPartPr/>
                <p14:nvPr/>
              </p14:nvContentPartPr>
              <p14:xfrm>
                <a:off x="7473567" y="5399084"/>
                <a:ext cx="481680" cy="301320"/>
              </p14:xfrm>
            </p:contentPart>
          </mc:Choice>
          <mc:Fallback>
            <p:pic>
              <p:nvPicPr>
                <p:cNvPr id="351" name="Freihand 350">
                  <a:extLst>
                    <a:ext uri="{FF2B5EF4-FFF2-40B4-BE49-F238E27FC236}">
                      <a16:creationId xmlns:a16="http://schemas.microsoft.com/office/drawing/2014/main" id="{138D0E71-C47A-2509-A42D-6089E71A075D}"/>
                    </a:ext>
                  </a:extLst>
                </p:cNvPr>
                <p:cNvPicPr/>
                <p:nvPr/>
              </p:nvPicPr>
              <p:blipFill>
                <a:blip r:embed="rId547"/>
                <a:stretch>
                  <a:fillRect/>
                </a:stretch>
              </p:blipFill>
              <p:spPr>
                <a:xfrm>
                  <a:off x="7469247" y="5394764"/>
                  <a:ext cx="4903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2" name="Freihand 351">
                  <a:extLst>
                    <a:ext uri="{FF2B5EF4-FFF2-40B4-BE49-F238E27FC236}">
                      <a16:creationId xmlns:a16="http://schemas.microsoft.com/office/drawing/2014/main" id="{D7E3068A-B7A0-924D-F545-9FA9877BFCF5}"/>
                    </a:ext>
                  </a:extLst>
                </p14:cNvPr>
                <p14:cNvContentPartPr/>
                <p14:nvPr/>
              </p14:nvContentPartPr>
              <p14:xfrm>
                <a:off x="7974687" y="5070764"/>
                <a:ext cx="389880" cy="332280"/>
              </p14:xfrm>
            </p:contentPart>
          </mc:Choice>
          <mc:Fallback>
            <p:pic>
              <p:nvPicPr>
                <p:cNvPr id="352" name="Freihand 351">
                  <a:extLst>
                    <a:ext uri="{FF2B5EF4-FFF2-40B4-BE49-F238E27FC236}">
                      <a16:creationId xmlns:a16="http://schemas.microsoft.com/office/drawing/2014/main" id="{D7E3068A-B7A0-924D-F545-9FA9877BFCF5}"/>
                    </a:ext>
                  </a:extLst>
                </p:cNvPr>
                <p:cNvPicPr/>
                <p:nvPr/>
              </p:nvPicPr>
              <p:blipFill>
                <a:blip r:embed="rId549"/>
                <a:stretch>
                  <a:fillRect/>
                </a:stretch>
              </p:blipFill>
              <p:spPr>
                <a:xfrm>
                  <a:off x="7970367" y="5066444"/>
                  <a:ext cx="3985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3" name="Freihand 352">
                  <a:extLst>
                    <a:ext uri="{FF2B5EF4-FFF2-40B4-BE49-F238E27FC236}">
                      <a16:creationId xmlns:a16="http://schemas.microsoft.com/office/drawing/2014/main" id="{D25AE764-9FD4-89EB-2614-2EFE436331F9}"/>
                    </a:ext>
                  </a:extLst>
                </p14:cNvPr>
                <p14:cNvContentPartPr/>
                <p14:nvPr/>
              </p14:nvContentPartPr>
              <p14:xfrm>
                <a:off x="7679127" y="5145644"/>
                <a:ext cx="126360" cy="72720"/>
              </p14:xfrm>
            </p:contentPart>
          </mc:Choice>
          <mc:Fallback>
            <p:pic>
              <p:nvPicPr>
                <p:cNvPr id="353" name="Freihand 352">
                  <a:extLst>
                    <a:ext uri="{FF2B5EF4-FFF2-40B4-BE49-F238E27FC236}">
                      <a16:creationId xmlns:a16="http://schemas.microsoft.com/office/drawing/2014/main" id="{D25AE764-9FD4-89EB-2614-2EFE436331F9}"/>
                    </a:ext>
                  </a:extLst>
                </p:cNvPr>
                <p:cNvPicPr/>
                <p:nvPr/>
              </p:nvPicPr>
              <p:blipFill>
                <a:blip r:embed="rId551"/>
                <a:stretch>
                  <a:fillRect/>
                </a:stretch>
              </p:blipFill>
              <p:spPr>
                <a:xfrm>
                  <a:off x="7674807" y="5141324"/>
                  <a:ext cx="135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4" name="Freihand 353">
                  <a:extLst>
                    <a:ext uri="{FF2B5EF4-FFF2-40B4-BE49-F238E27FC236}">
                      <a16:creationId xmlns:a16="http://schemas.microsoft.com/office/drawing/2014/main" id="{441721D7-74D1-5950-72CB-9DB100C275E8}"/>
                    </a:ext>
                  </a:extLst>
                </p14:cNvPr>
                <p14:cNvContentPartPr/>
                <p14:nvPr/>
              </p14:nvContentPartPr>
              <p14:xfrm>
                <a:off x="6894327" y="6240404"/>
                <a:ext cx="74160" cy="185040"/>
              </p14:xfrm>
            </p:contentPart>
          </mc:Choice>
          <mc:Fallback>
            <p:pic>
              <p:nvPicPr>
                <p:cNvPr id="354" name="Freihand 353">
                  <a:extLst>
                    <a:ext uri="{FF2B5EF4-FFF2-40B4-BE49-F238E27FC236}">
                      <a16:creationId xmlns:a16="http://schemas.microsoft.com/office/drawing/2014/main" id="{441721D7-74D1-5950-72CB-9DB100C275E8}"/>
                    </a:ext>
                  </a:extLst>
                </p:cNvPr>
                <p:cNvPicPr/>
                <p:nvPr/>
              </p:nvPicPr>
              <p:blipFill>
                <a:blip r:embed="rId553"/>
                <a:stretch>
                  <a:fillRect/>
                </a:stretch>
              </p:blipFill>
              <p:spPr>
                <a:xfrm>
                  <a:off x="6890007" y="6236084"/>
                  <a:ext cx="82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5" name="Freihand 354">
                  <a:extLst>
                    <a:ext uri="{FF2B5EF4-FFF2-40B4-BE49-F238E27FC236}">
                      <a16:creationId xmlns:a16="http://schemas.microsoft.com/office/drawing/2014/main" id="{C19EC13E-8BA1-E96A-49F6-9C777E3E38A2}"/>
                    </a:ext>
                  </a:extLst>
                </p14:cNvPr>
                <p14:cNvContentPartPr/>
                <p14:nvPr/>
              </p14:nvContentPartPr>
              <p14:xfrm>
                <a:off x="6833847" y="6183884"/>
                <a:ext cx="306720" cy="204120"/>
              </p14:xfrm>
            </p:contentPart>
          </mc:Choice>
          <mc:Fallback>
            <p:pic>
              <p:nvPicPr>
                <p:cNvPr id="355" name="Freihand 354">
                  <a:extLst>
                    <a:ext uri="{FF2B5EF4-FFF2-40B4-BE49-F238E27FC236}">
                      <a16:creationId xmlns:a16="http://schemas.microsoft.com/office/drawing/2014/main" id="{C19EC13E-8BA1-E96A-49F6-9C777E3E38A2}"/>
                    </a:ext>
                  </a:extLst>
                </p:cNvPr>
                <p:cNvPicPr/>
                <p:nvPr/>
              </p:nvPicPr>
              <p:blipFill>
                <a:blip r:embed="rId555"/>
                <a:stretch>
                  <a:fillRect/>
                </a:stretch>
              </p:blipFill>
              <p:spPr>
                <a:xfrm>
                  <a:off x="6829527" y="6179564"/>
                  <a:ext cx="315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6" name="Freihand 355">
                  <a:extLst>
                    <a:ext uri="{FF2B5EF4-FFF2-40B4-BE49-F238E27FC236}">
                      <a16:creationId xmlns:a16="http://schemas.microsoft.com/office/drawing/2014/main" id="{BC36ABD3-5B12-5596-76DF-A7DA67F51DE8}"/>
                    </a:ext>
                  </a:extLst>
                </p14:cNvPr>
                <p14:cNvContentPartPr/>
                <p14:nvPr/>
              </p14:nvContentPartPr>
              <p14:xfrm>
                <a:off x="7163607" y="6153644"/>
                <a:ext cx="90360" cy="107640"/>
              </p14:xfrm>
            </p:contentPart>
          </mc:Choice>
          <mc:Fallback>
            <p:pic>
              <p:nvPicPr>
                <p:cNvPr id="356" name="Freihand 355">
                  <a:extLst>
                    <a:ext uri="{FF2B5EF4-FFF2-40B4-BE49-F238E27FC236}">
                      <a16:creationId xmlns:a16="http://schemas.microsoft.com/office/drawing/2014/main" id="{BC36ABD3-5B12-5596-76DF-A7DA67F51DE8}"/>
                    </a:ext>
                  </a:extLst>
                </p:cNvPr>
                <p:cNvPicPr/>
                <p:nvPr/>
              </p:nvPicPr>
              <p:blipFill>
                <a:blip r:embed="rId557"/>
                <a:stretch>
                  <a:fillRect/>
                </a:stretch>
              </p:blipFill>
              <p:spPr>
                <a:xfrm>
                  <a:off x="7159287" y="6149324"/>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7" name="Freihand 356">
                  <a:extLst>
                    <a:ext uri="{FF2B5EF4-FFF2-40B4-BE49-F238E27FC236}">
                      <a16:creationId xmlns:a16="http://schemas.microsoft.com/office/drawing/2014/main" id="{EEE8F824-A87D-61D7-F539-3FC67C17D73B}"/>
                    </a:ext>
                  </a:extLst>
                </p14:cNvPr>
                <p14:cNvContentPartPr/>
                <p14:nvPr/>
              </p14:nvContentPartPr>
              <p14:xfrm>
                <a:off x="7238847" y="5985524"/>
                <a:ext cx="97920" cy="216720"/>
              </p14:xfrm>
            </p:contentPart>
          </mc:Choice>
          <mc:Fallback>
            <p:pic>
              <p:nvPicPr>
                <p:cNvPr id="357" name="Freihand 356">
                  <a:extLst>
                    <a:ext uri="{FF2B5EF4-FFF2-40B4-BE49-F238E27FC236}">
                      <a16:creationId xmlns:a16="http://schemas.microsoft.com/office/drawing/2014/main" id="{EEE8F824-A87D-61D7-F539-3FC67C17D73B}"/>
                    </a:ext>
                  </a:extLst>
                </p:cNvPr>
                <p:cNvPicPr/>
                <p:nvPr/>
              </p:nvPicPr>
              <p:blipFill>
                <a:blip r:embed="rId559"/>
                <a:stretch>
                  <a:fillRect/>
                </a:stretch>
              </p:blipFill>
              <p:spPr>
                <a:xfrm>
                  <a:off x="7234527" y="5981204"/>
                  <a:ext cx="1065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8" name="Freihand 357">
                  <a:extLst>
                    <a:ext uri="{FF2B5EF4-FFF2-40B4-BE49-F238E27FC236}">
                      <a16:creationId xmlns:a16="http://schemas.microsoft.com/office/drawing/2014/main" id="{AB55BA78-0C1A-3BB7-C2BB-22155E204206}"/>
                    </a:ext>
                  </a:extLst>
                </p14:cNvPr>
                <p14:cNvContentPartPr/>
                <p14:nvPr/>
              </p14:nvContentPartPr>
              <p14:xfrm>
                <a:off x="7279887" y="5914604"/>
                <a:ext cx="183240" cy="237960"/>
              </p14:xfrm>
            </p:contentPart>
          </mc:Choice>
          <mc:Fallback>
            <p:pic>
              <p:nvPicPr>
                <p:cNvPr id="358" name="Freihand 357">
                  <a:extLst>
                    <a:ext uri="{FF2B5EF4-FFF2-40B4-BE49-F238E27FC236}">
                      <a16:creationId xmlns:a16="http://schemas.microsoft.com/office/drawing/2014/main" id="{AB55BA78-0C1A-3BB7-C2BB-22155E204206}"/>
                    </a:ext>
                  </a:extLst>
                </p:cNvPr>
                <p:cNvPicPr/>
                <p:nvPr/>
              </p:nvPicPr>
              <p:blipFill>
                <a:blip r:embed="rId561"/>
                <a:stretch>
                  <a:fillRect/>
                </a:stretch>
              </p:blipFill>
              <p:spPr>
                <a:xfrm>
                  <a:off x="7275567" y="5910284"/>
                  <a:ext cx="1918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9" name="Freihand 358">
                  <a:extLst>
                    <a:ext uri="{FF2B5EF4-FFF2-40B4-BE49-F238E27FC236}">
                      <a16:creationId xmlns:a16="http://schemas.microsoft.com/office/drawing/2014/main" id="{300D77A2-90DF-3F9E-8BDF-312AE751DE3B}"/>
                    </a:ext>
                  </a:extLst>
                </p14:cNvPr>
                <p14:cNvContentPartPr/>
                <p14:nvPr/>
              </p14:nvContentPartPr>
              <p14:xfrm>
                <a:off x="7453407" y="5849804"/>
                <a:ext cx="240120" cy="146160"/>
              </p14:xfrm>
            </p:contentPart>
          </mc:Choice>
          <mc:Fallback>
            <p:pic>
              <p:nvPicPr>
                <p:cNvPr id="359" name="Freihand 358">
                  <a:extLst>
                    <a:ext uri="{FF2B5EF4-FFF2-40B4-BE49-F238E27FC236}">
                      <a16:creationId xmlns:a16="http://schemas.microsoft.com/office/drawing/2014/main" id="{300D77A2-90DF-3F9E-8BDF-312AE751DE3B}"/>
                    </a:ext>
                  </a:extLst>
                </p:cNvPr>
                <p:cNvPicPr/>
                <p:nvPr/>
              </p:nvPicPr>
              <p:blipFill>
                <a:blip r:embed="rId563"/>
                <a:stretch>
                  <a:fillRect/>
                </a:stretch>
              </p:blipFill>
              <p:spPr>
                <a:xfrm>
                  <a:off x="7449087" y="5845484"/>
                  <a:ext cx="248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0" name="Freihand 359">
                  <a:extLst>
                    <a:ext uri="{FF2B5EF4-FFF2-40B4-BE49-F238E27FC236}">
                      <a16:creationId xmlns:a16="http://schemas.microsoft.com/office/drawing/2014/main" id="{B832ACD7-90DB-5354-4B80-28EC6E159C19}"/>
                    </a:ext>
                  </a:extLst>
                </p14:cNvPr>
                <p14:cNvContentPartPr/>
                <p14:nvPr/>
              </p14:nvContentPartPr>
              <p14:xfrm>
                <a:off x="7796487" y="5760524"/>
                <a:ext cx="101880" cy="142200"/>
              </p14:xfrm>
            </p:contentPart>
          </mc:Choice>
          <mc:Fallback>
            <p:pic>
              <p:nvPicPr>
                <p:cNvPr id="360" name="Freihand 359">
                  <a:extLst>
                    <a:ext uri="{FF2B5EF4-FFF2-40B4-BE49-F238E27FC236}">
                      <a16:creationId xmlns:a16="http://schemas.microsoft.com/office/drawing/2014/main" id="{B832ACD7-90DB-5354-4B80-28EC6E159C19}"/>
                    </a:ext>
                  </a:extLst>
                </p:cNvPr>
                <p:cNvPicPr/>
                <p:nvPr/>
              </p:nvPicPr>
              <p:blipFill>
                <a:blip r:embed="rId565"/>
                <a:stretch>
                  <a:fillRect/>
                </a:stretch>
              </p:blipFill>
              <p:spPr>
                <a:xfrm>
                  <a:off x="7792167" y="5756204"/>
                  <a:ext cx="110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1" name="Freihand 360">
                  <a:extLst>
                    <a:ext uri="{FF2B5EF4-FFF2-40B4-BE49-F238E27FC236}">
                      <a16:creationId xmlns:a16="http://schemas.microsoft.com/office/drawing/2014/main" id="{358985F2-DDC8-AD84-B9DF-12018A25F79B}"/>
                    </a:ext>
                  </a:extLst>
                </p14:cNvPr>
                <p14:cNvContentPartPr/>
                <p14:nvPr/>
              </p14:nvContentPartPr>
              <p14:xfrm>
                <a:off x="7863807" y="5592404"/>
                <a:ext cx="245880" cy="219240"/>
              </p14:xfrm>
            </p:contentPart>
          </mc:Choice>
          <mc:Fallback>
            <p:pic>
              <p:nvPicPr>
                <p:cNvPr id="361" name="Freihand 360">
                  <a:extLst>
                    <a:ext uri="{FF2B5EF4-FFF2-40B4-BE49-F238E27FC236}">
                      <a16:creationId xmlns:a16="http://schemas.microsoft.com/office/drawing/2014/main" id="{358985F2-DDC8-AD84-B9DF-12018A25F79B}"/>
                    </a:ext>
                  </a:extLst>
                </p:cNvPr>
                <p:cNvPicPr/>
                <p:nvPr/>
              </p:nvPicPr>
              <p:blipFill>
                <a:blip r:embed="rId567"/>
                <a:stretch>
                  <a:fillRect/>
                </a:stretch>
              </p:blipFill>
              <p:spPr>
                <a:xfrm>
                  <a:off x="7859487" y="5588084"/>
                  <a:ext cx="254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2" name="Freihand 361">
                  <a:extLst>
                    <a:ext uri="{FF2B5EF4-FFF2-40B4-BE49-F238E27FC236}">
                      <a16:creationId xmlns:a16="http://schemas.microsoft.com/office/drawing/2014/main" id="{7497603A-B07F-F8A8-186F-CEA082E68D68}"/>
                    </a:ext>
                  </a:extLst>
                </p14:cNvPr>
                <p14:cNvContentPartPr/>
                <p14:nvPr/>
              </p14:nvContentPartPr>
              <p14:xfrm>
                <a:off x="8062887" y="5532644"/>
                <a:ext cx="77760" cy="25200"/>
              </p14:xfrm>
            </p:contentPart>
          </mc:Choice>
          <mc:Fallback>
            <p:pic>
              <p:nvPicPr>
                <p:cNvPr id="362" name="Freihand 361">
                  <a:extLst>
                    <a:ext uri="{FF2B5EF4-FFF2-40B4-BE49-F238E27FC236}">
                      <a16:creationId xmlns:a16="http://schemas.microsoft.com/office/drawing/2014/main" id="{7497603A-B07F-F8A8-186F-CEA082E68D68}"/>
                    </a:ext>
                  </a:extLst>
                </p:cNvPr>
                <p:cNvPicPr/>
                <p:nvPr/>
              </p:nvPicPr>
              <p:blipFill>
                <a:blip r:embed="rId569"/>
                <a:stretch>
                  <a:fillRect/>
                </a:stretch>
              </p:blipFill>
              <p:spPr>
                <a:xfrm>
                  <a:off x="8058567" y="5528324"/>
                  <a:ext cx="86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3" name="Freihand 362">
                  <a:extLst>
                    <a:ext uri="{FF2B5EF4-FFF2-40B4-BE49-F238E27FC236}">
                      <a16:creationId xmlns:a16="http://schemas.microsoft.com/office/drawing/2014/main" id="{8C8E63F8-EFE1-2D70-8886-6BD1EF798280}"/>
                    </a:ext>
                  </a:extLst>
                </p14:cNvPr>
                <p14:cNvContentPartPr/>
                <p14:nvPr/>
              </p14:nvContentPartPr>
              <p14:xfrm>
                <a:off x="8161887" y="5344364"/>
                <a:ext cx="154440" cy="420120"/>
              </p14:xfrm>
            </p:contentPart>
          </mc:Choice>
          <mc:Fallback>
            <p:pic>
              <p:nvPicPr>
                <p:cNvPr id="363" name="Freihand 362">
                  <a:extLst>
                    <a:ext uri="{FF2B5EF4-FFF2-40B4-BE49-F238E27FC236}">
                      <a16:creationId xmlns:a16="http://schemas.microsoft.com/office/drawing/2014/main" id="{8C8E63F8-EFE1-2D70-8886-6BD1EF798280}"/>
                    </a:ext>
                  </a:extLst>
                </p:cNvPr>
                <p:cNvPicPr/>
                <p:nvPr/>
              </p:nvPicPr>
              <p:blipFill>
                <a:blip r:embed="rId571"/>
                <a:stretch>
                  <a:fillRect/>
                </a:stretch>
              </p:blipFill>
              <p:spPr>
                <a:xfrm>
                  <a:off x="8157567" y="5340044"/>
                  <a:ext cx="16308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4" name="Freihand 363">
                  <a:extLst>
                    <a:ext uri="{FF2B5EF4-FFF2-40B4-BE49-F238E27FC236}">
                      <a16:creationId xmlns:a16="http://schemas.microsoft.com/office/drawing/2014/main" id="{AB8A2ECD-25B2-E243-B3F0-09B5D01CCAC2}"/>
                    </a:ext>
                  </a:extLst>
                </p14:cNvPr>
                <p14:cNvContentPartPr/>
                <p14:nvPr/>
              </p14:nvContentPartPr>
              <p14:xfrm>
                <a:off x="7143447" y="6390524"/>
                <a:ext cx="114480" cy="203400"/>
              </p14:xfrm>
            </p:contentPart>
          </mc:Choice>
          <mc:Fallback>
            <p:pic>
              <p:nvPicPr>
                <p:cNvPr id="364" name="Freihand 363">
                  <a:extLst>
                    <a:ext uri="{FF2B5EF4-FFF2-40B4-BE49-F238E27FC236}">
                      <a16:creationId xmlns:a16="http://schemas.microsoft.com/office/drawing/2014/main" id="{AB8A2ECD-25B2-E243-B3F0-09B5D01CCAC2}"/>
                    </a:ext>
                  </a:extLst>
                </p:cNvPr>
                <p:cNvPicPr/>
                <p:nvPr/>
              </p:nvPicPr>
              <p:blipFill>
                <a:blip r:embed="rId573"/>
                <a:stretch>
                  <a:fillRect/>
                </a:stretch>
              </p:blipFill>
              <p:spPr>
                <a:xfrm>
                  <a:off x="7139127" y="6386204"/>
                  <a:ext cx="123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5" name="Freihand 364">
                  <a:extLst>
                    <a:ext uri="{FF2B5EF4-FFF2-40B4-BE49-F238E27FC236}">
                      <a16:creationId xmlns:a16="http://schemas.microsoft.com/office/drawing/2014/main" id="{FD83BB56-2FE3-CCC6-6C25-FE48C92F906A}"/>
                    </a:ext>
                  </a:extLst>
                </p14:cNvPr>
                <p14:cNvContentPartPr/>
                <p14:nvPr/>
              </p14:nvContentPartPr>
              <p14:xfrm>
                <a:off x="7243167" y="6360284"/>
                <a:ext cx="265320" cy="172080"/>
              </p14:xfrm>
            </p:contentPart>
          </mc:Choice>
          <mc:Fallback>
            <p:pic>
              <p:nvPicPr>
                <p:cNvPr id="365" name="Freihand 364">
                  <a:extLst>
                    <a:ext uri="{FF2B5EF4-FFF2-40B4-BE49-F238E27FC236}">
                      <a16:creationId xmlns:a16="http://schemas.microsoft.com/office/drawing/2014/main" id="{FD83BB56-2FE3-CCC6-6C25-FE48C92F906A}"/>
                    </a:ext>
                  </a:extLst>
                </p:cNvPr>
                <p:cNvPicPr/>
                <p:nvPr/>
              </p:nvPicPr>
              <p:blipFill>
                <a:blip r:embed="rId575"/>
                <a:stretch>
                  <a:fillRect/>
                </a:stretch>
              </p:blipFill>
              <p:spPr>
                <a:xfrm>
                  <a:off x="7238847" y="6355964"/>
                  <a:ext cx="273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6" name="Freihand 365">
                  <a:extLst>
                    <a:ext uri="{FF2B5EF4-FFF2-40B4-BE49-F238E27FC236}">
                      <a16:creationId xmlns:a16="http://schemas.microsoft.com/office/drawing/2014/main" id="{299D4E66-89D5-217D-ED46-E4C34BBC1664}"/>
                    </a:ext>
                  </a:extLst>
                </p14:cNvPr>
                <p14:cNvContentPartPr/>
                <p14:nvPr/>
              </p14:nvContentPartPr>
              <p14:xfrm>
                <a:off x="7534047" y="6256244"/>
                <a:ext cx="108720" cy="151200"/>
              </p14:xfrm>
            </p:contentPart>
          </mc:Choice>
          <mc:Fallback>
            <p:pic>
              <p:nvPicPr>
                <p:cNvPr id="366" name="Freihand 365">
                  <a:extLst>
                    <a:ext uri="{FF2B5EF4-FFF2-40B4-BE49-F238E27FC236}">
                      <a16:creationId xmlns:a16="http://schemas.microsoft.com/office/drawing/2014/main" id="{299D4E66-89D5-217D-ED46-E4C34BBC1664}"/>
                    </a:ext>
                  </a:extLst>
                </p:cNvPr>
                <p:cNvPicPr/>
                <p:nvPr/>
              </p:nvPicPr>
              <p:blipFill>
                <a:blip r:embed="rId577"/>
                <a:stretch>
                  <a:fillRect/>
                </a:stretch>
              </p:blipFill>
              <p:spPr>
                <a:xfrm>
                  <a:off x="7529727" y="6251924"/>
                  <a:ext cx="117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7" name="Freihand 366">
                  <a:extLst>
                    <a:ext uri="{FF2B5EF4-FFF2-40B4-BE49-F238E27FC236}">
                      <a16:creationId xmlns:a16="http://schemas.microsoft.com/office/drawing/2014/main" id="{3CD019CE-8AB4-70C8-91CF-7AA4201AC59D}"/>
                    </a:ext>
                  </a:extLst>
                </p14:cNvPr>
                <p14:cNvContentPartPr/>
                <p14:nvPr/>
              </p14:nvContentPartPr>
              <p14:xfrm>
                <a:off x="7808727" y="6061124"/>
                <a:ext cx="200880" cy="198720"/>
              </p14:xfrm>
            </p:contentPart>
          </mc:Choice>
          <mc:Fallback>
            <p:pic>
              <p:nvPicPr>
                <p:cNvPr id="367" name="Freihand 366">
                  <a:extLst>
                    <a:ext uri="{FF2B5EF4-FFF2-40B4-BE49-F238E27FC236}">
                      <a16:creationId xmlns:a16="http://schemas.microsoft.com/office/drawing/2014/main" id="{3CD019CE-8AB4-70C8-91CF-7AA4201AC59D}"/>
                    </a:ext>
                  </a:extLst>
                </p:cNvPr>
                <p:cNvPicPr/>
                <p:nvPr/>
              </p:nvPicPr>
              <p:blipFill>
                <a:blip r:embed="rId579"/>
                <a:stretch>
                  <a:fillRect/>
                </a:stretch>
              </p:blipFill>
              <p:spPr>
                <a:xfrm>
                  <a:off x="7804407" y="6056804"/>
                  <a:ext cx="2095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8" name="Freihand 367">
                  <a:extLst>
                    <a:ext uri="{FF2B5EF4-FFF2-40B4-BE49-F238E27FC236}">
                      <a16:creationId xmlns:a16="http://schemas.microsoft.com/office/drawing/2014/main" id="{745E6E5F-3610-7899-20E0-57990EF3D3AB}"/>
                    </a:ext>
                  </a:extLst>
                </p14:cNvPr>
                <p14:cNvContentPartPr/>
                <p14:nvPr/>
              </p14:nvContentPartPr>
              <p14:xfrm>
                <a:off x="8053887" y="5860604"/>
                <a:ext cx="115200" cy="205920"/>
              </p14:xfrm>
            </p:contentPart>
          </mc:Choice>
          <mc:Fallback>
            <p:pic>
              <p:nvPicPr>
                <p:cNvPr id="368" name="Freihand 367">
                  <a:extLst>
                    <a:ext uri="{FF2B5EF4-FFF2-40B4-BE49-F238E27FC236}">
                      <a16:creationId xmlns:a16="http://schemas.microsoft.com/office/drawing/2014/main" id="{745E6E5F-3610-7899-20E0-57990EF3D3AB}"/>
                    </a:ext>
                  </a:extLst>
                </p:cNvPr>
                <p:cNvPicPr/>
                <p:nvPr/>
              </p:nvPicPr>
              <p:blipFill>
                <a:blip r:embed="rId581"/>
                <a:stretch>
                  <a:fillRect/>
                </a:stretch>
              </p:blipFill>
              <p:spPr>
                <a:xfrm>
                  <a:off x="8049567" y="5856284"/>
                  <a:ext cx="1238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9" name="Freihand 368">
                  <a:extLst>
                    <a:ext uri="{FF2B5EF4-FFF2-40B4-BE49-F238E27FC236}">
                      <a16:creationId xmlns:a16="http://schemas.microsoft.com/office/drawing/2014/main" id="{3ED5851C-4994-B2DC-F9C0-35B728AB976D}"/>
                    </a:ext>
                  </a:extLst>
                </p14:cNvPr>
                <p14:cNvContentPartPr/>
                <p14:nvPr/>
              </p14:nvContentPartPr>
              <p14:xfrm>
                <a:off x="7648887" y="6390164"/>
                <a:ext cx="216720" cy="219960"/>
              </p14:xfrm>
            </p:contentPart>
          </mc:Choice>
          <mc:Fallback>
            <p:pic>
              <p:nvPicPr>
                <p:cNvPr id="369" name="Freihand 368">
                  <a:extLst>
                    <a:ext uri="{FF2B5EF4-FFF2-40B4-BE49-F238E27FC236}">
                      <a16:creationId xmlns:a16="http://schemas.microsoft.com/office/drawing/2014/main" id="{3ED5851C-4994-B2DC-F9C0-35B728AB976D}"/>
                    </a:ext>
                  </a:extLst>
                </p:cNvPr>
                <p:cNvPicPr/>
                <p:nvPr/>
              </p:nvPicPr>
              <p:blipFill>
                <a:blip r:embed="rId583"/>
                <a:stretch>
                  <a:fillRect/>
                </a:stretch>
              </p:blipFill>
              <p:spPr>
                <a:xfrm>
                  <a:off x="7644567" y="6385844"/>
                  <a:ext cx="225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0" name="Freihand 369">
                  <a:extLst>
                    <a:ext uri="{FF2B5EF4-FFF2-40B4-BE49-F238E27FC236}">
                      <a16:creationId xmlns:a16="http://schemas.microsoft.com/office/drawing/2014/main" id="{327E96B5-4F65-3563-2670-A92C8ACC14A0}"/>
                    </a:ext>
                  </a:extLst>
                </p14:cNvPr>
                <p14:cNvContentPartPr/>
                <p14:nvPr/>
              </p14:nvContentPartPr>
              <p14:xfrm>
                <a:off x="7944087" y="6223484"/>
                <a:ext cx="133920" cy="225720"/>
              </p14:xfrm>
            </p:contentPart>
          </mc:Choice>
          <mc:Fallback>
            <p:pic>
              <p:nvPicPr>
                <p:cNvPr id="370" name="Freihand 369">
                  <a:extLst>
                    <a:ext uri="{FF2B5EF4-FFF2-40B4-BE49-F238E27FC236}">
                      <a16:creationId xmlns:a16="http://schemas.microsoft.com/office/drawing/2014/main" id="{327E96B5-4F65-3563-2670-A92C8ACC14A0}"/>
                    </a:ext>
                  </a:extLst>
                </p:cNvPr>
                <p:cNvPicPr/>
                <p:nvPr/>
              </p:nvPicPr>
              <p:blipFill>
                <a:blip r:embed="rId585"/>
                <a:stretch>
                  <a:fillRect/>
                </a:stretch>
              </p:blipFill>
              <p:spPr>
                <a:xfrm>
                  <a:off x="7939767" y="6219164"/>
                  <a:ext cx="1425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1" name="Freihand 370">
                  <a:extLst>
                    <a:ext uri="{FF2B5EF4-FFF2-40B4-BE49-F238E27FC236}">
                      <a16:creationId xmlns:a16="http://schemas.microsoft.com/office/drawing/2014/main" id="{141274B7-0C71-4F95-72EF-E14A3235BCF5}"/>
                    </a:ext>
                  </a:extLst>
                </p14:cNvPr>
                <p14:cNvContentPartPr/>
                <p14:nvPr/>
              </p14:nvContentPartPr>
              <p14:xfrm>
                <a:off x="8084847" y="6027644"/>
                <a:ext cx="383400" cy="343080"/>
              </p14:xfrm>
            </p:contentPart>
          </mc:Choice>
          <mc:Fallback>
            <p:pic>
              <p:nvPicPr>
                <p:cNvPr id="371" name="Freihand 370">
                  <a:extLst>
                    <a:ext uri="{FF2B5EF4-FFF2-40B4-BE49-F238E27FC236}">
                      <a16:creationId xmlns:a16="http://schemas.microsoft.com/office/drawing/2014/main" id="{141274B7-0C71-4F95-72EF-E14A3235BCF5}"/>
                    </a:ext>
                  </a:extLst>
                </p:cNvPr>
                <p:cNvPicPr/>
                <p:nvPr/>
              </p:nvPicPr>
              <p:blipFill>
                <a:blip r:embed="rId587"/>
                <a:stretch>
                  <a:fillRect/>
                </a:stretch>
              </p:blipFill>
              <p:spPr>
                <a:xfrm>
                  <a:off x="8080527" y="6023324"/>
                  <a:ext cx="39204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2" name="Freihand 371">
                  <a:extLst>
                    <a:ext uri="{FF2B5EF4-FFF2-40B4-BE49-F238E27FC236}">
                      <a16:creationId xmlns:a16="http://schemas.microsoft.com/office/drawing/2014/main" id="{1AD786F3-66B4-7586-BCD3-170A78273421}"/>
                    </a:ext>
                  </a:extLst>
                </p14:cNvPr>
                <p14:cNvContentPartPr/>
                <p14:nvPr/>
              </p14:nvContentPartPr>
              <p14:xfrm>
                <a:off x="8447007" y="5829644"/>
                <a:ext cx="164880" cy="230040"/>
              </p14:xfrm>
            </p:contentPart>
          </mc:Choice>
          <mc:Fallback>
            <p:pic>
              <p:nvPicPr>
                <p:cNvPr id="372" name="Freihand 371">
                  <a:extLst>
                    <a:ext uri="{FF2B5EF4-FFF2-40B4-BE49-F238E27FC236}">
                      <a16:creationId xmlns:a16="http://schemas.microsoft.com/office/drawing/2014/main" id="{1AD786F3-66B4-7586-BCD3-170A78273421}"/>
                    </a:ext>
                  </a:extLst>
                </p:cNvPr>
                <p:cNvPicPr/>
                <p:nvPr/>
              </p:nvPicPr>
              <p:blipFill>
                <a:blip r:embed="rId589"/>
                <a:stretch>
                  <a:fillRect/>
                </a:stretch>
              </p:blipFill>
              <p:spPr>
                <a:xfrm>
                  <a:off x="8442687" y="5825324"/>
                  <a:ext cx="1735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3" name="Freihand 372">
                  <a:extLst>
                    <a:ext uri="{FF2B5EF4-FFF2-40B4-BE49-F238E27FC236}">
                      <a16:creationId xmlns:a16="http://schemas.microsoft.com/office/drawing/2014/main" id="{CDB33B47-A4AA-624B-89D4-EDC39B0AA9A0}"/>
                    </a:ext>
                  </a:extLst>
                </p14:cNvPr>
                <p14:cNvContentPartPr/>
                <p14:nvPr/>
              </p14:nvContentPartPr>
              <p14:xfrm>
                <a:off x="8604327" y="5820284"/>
                <a:ext cx="48240" cy="53640"/>
              </p14:xfrm>
            </p:contentPart>
          </mc:Choice>
          <mc:Fallback>
            <p:pic>
              <p:nvPicPr>
                <p:cNvPr id="373" name="Freihand 372">
                  <a:extLst>
                    <a:ext uri="{FF2B5EF4-FFF2-40B4-BE49-F238E27FC236}">
                      <a16:creationId xmlns:a16="http://schemas.microsoft.com/office/drawing/2014/main" id="{CDB33B47-A4AA-624B-89D4-EDC39B0AA9A0}"/>
                    </a:ext>
                  </a:extLst>
                </p:cNvPr>
                <p:cNvPicPr/>
                <p:nvPr/>
              </p:nvPicPr>
              <p:blipFill>
                <a:blip r:embed="rId591"/>
                <a:stretch>
                  <a:fillRect/>
                </a:stretch>
              </p:blipFill>
              <p:spPr>
                <a:xfrm>
                  <a:off x="8600007" y="5815964"/>
                  <a:ext cx="56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4" name="Freihand 373">
                  <a:extLst>
                    <a:ext uri="{FF2B5EF4-FFF2-40B4-BE49-F238E27FC236}">
                      <a16:creationId xmlns:a16="http://schemas.microsoft.com/office/drawing/2014/main" id="{E99C6897-4F41-A59A-15A6-2832F115C6D6}"/>
                    </a:ext>
                  </a:extLst>
                </p14:cNvPr>
                <p14:cNvContentPartPr/>
                <p14:nvPr/>
              </p14:nvContentPartPr>
              <p14:xfrm>
                <a:off x="8126247" y="6476564"/>
                <a:ext cx="190440" cy="151200"/>
              </p14:xfrm>
            </p:contentPart>
          </mc:Choice>
          <mc:Fallback>
            <p:pic>
              <p:nvPicPr>
                <p:cNvPr id="374" name="Freihand 373">
                  <a:extLst>
                    <a:ext uri="{FF2B5EF4-FFF2-40B4-BE49-F238E27FC236}">
                      <a16:creationId xmlns:a16="http://schemas.microsoft.com/office/drawing/2014/main" id="{E99C6897-4F41-A59A-15A6-2832F115C6D6}"/>
                    </a:ext>
                  </a:extLst>
                </p:cNvPr>
                <p:cNvPicPr/>
                <p:nvPr/>
              </p:nvPicPr>
              <p:blipFill>
                <a:blip r:embed="rId593"/>
                <a:stretch>
                  <a:fillRect/>
                </a:stretch>
              </p:blipFill>
              <p:spPr>
                <a:xfrm>
                  <a:off x="8121927" y="6472244"/>
                  <a:ext cx="199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5" name="Freihand 374">
                  <a:extLst>
                    <a:ext uri="{FF2B5EF4-FFF2-40B4-BE49-F238E27FC236}">
                      <a16:creationId xmlns:a16="http://schemas.microsoft.com/office/drawing/2014/main" id="{BB152412-310A-7E04-91CE-88679A664014}"/>
                    </a:ext>
                  </a:extLst>
                </p14:cNvPr>
                <p14:cNvContentPartPr/>
                <p14:nvPr/>
              </p14:nvContentPartPr>
              <p14:xfrm>
                <a:off x="8301207" y="6322124"/>
                <a:ext cx="131040" cy="156240"/>
              </p14:xfrm>
            </p:contentPart>
          </mc:Choice>
          <mc:Fallback>
            <p:pic>
              <p:nvPicPr>
                <p:cNvPr id="375" name="Freihand 374">
                  <a:extLst>
                    <a:ext uri="{FF2B5EF4-FFF2-40B4-BE49-F238E27FC236}">
                      <a16:creationId xmlns:a16="http://schemas.microsoft.com/office/drawing/2014/main" id="{BB152412-310A-7E04-91CE-88679A664014}"/>
                    </a:ext>
                  </a:extLst>
                </p:cNvPr>
                <p:cNvPicPr/>
                <p:nvPr/>
              </p:nvPicPr>
              <p:blipFill>
                <a:blip r:embed="rId595"/>
                <a:stretch>
                  <a:fillRect/>
                </a:stretch>
              </p:blipFill>
              <p:spPr>
                <a:xfrm>
                  <a:off x="8296887" y="6317804"/>
                  <a:ext cx="139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6" name="Freihand 375">
                  <a:extLst>
                    <a:ext uri="{FF2B5EF4-FFF2-40B4-BE49-F238E27FC236}">
                      <a16:creationId xmlns:a16="http://schemas.microsoft.com/office/drawing/2014/main" id="{CE56110B-1F2D-9CA4-7858-51F93B2A10BC}"/>
                    </a:ext>
                  </a:extLst>
                </p14:cNvPr>
                <p14:cNvContentPartPr/>
                <p14:nvPr/>
              </p14:nvContentPartPr>
              <p14:xfrm>
                <a:off x="8448807" y="6332564"/>
                <a:ext cx="115920" cy="92880"/>
              </p14:xfrm>
            </p:contentPart>
          </mc:Choice>
          <mc:Fallback>
            <p:pic>
              <p:nvPicPr>
                <p:cNvPr id="376" name="Freihand 375">
                  <a:extLst>
                    <a:ext uri="{FF2B5EF4-FFF2-40B4-BE49-F238E27FC236}">
                      <a16:creationId xmlns:a16="http://schemas.microsoft.com/office/drawing/2014/main" id="{CE56110B-1F2D-9CA4-7858-51F93B2A10BC}"/>
                    </a:ext>
                  </a:extLst>
                </p:cNvPr>
                <p:cNvPicPr/>
                <p:nvPr/>
              </p:nvPicPr>
              <p:blipFill>
                <a:blip r:embed="rId597"/>
                <a:stretch>
                  <a:fillRect/>
                </a:stretch>
              </p:blipFill>
              <p:spPr>
                <a:xfrm>
                  <a:off x="8444487" y="6328244"/>
                  <a:ext cx="124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90" name="Freihand 389">
                  <a:extLst>
                    <a:ext uri="{FF2B5EF4-FFF2-40B4-BE49-F238E27FC236}">
                      <a16:creationId xmlns:a16="http://schemas.microsoft.com/office/drawing/2014/main" id="{23930619-AC7B-42CD-4514-A45E59CFD594}"/>
                    </a:ext>
                  </a:extLst>
                </p14:cNvPr>
                <p14:cNvContentPartPr/>
                <p14:nvPr/>
              </p14:nvContentPartPr>
              <p14:xfrm>
                <a:off x="8317767" y="6648644"/>
                <a:ext cx="172440" cy="145440"/>
              </p14:xfrm>
            </p:contentPart>
          </mc:Choice>
          <mc:Fallback>
            <p:pic>
              <p:nvPicPr>
                <p:cNvPr id="390" name="Freihand 389">
                  <a:extLst>
                    <a:ext uri="{FF2B5EF4-FFF2-40B4-BE49-F238E27FC236}">
                      <a16:creationId xmlns:a16="http://schemas.microsoft.com/office/drawing/2014/main" id="{23930619-AC7B-42CD-4514-A45E59CFD594}"/>
                    </a:ext>
                  </a:extLst>
                </p:cNvPr>
                <p:cNvPicPr/>
                <p:nvPr/>
              </p:nvPicPr>
              <p:blipFill>
                <a:blip r:embed="rId599"/>
                <a:stretch>
                  <a:fillRect/>
                </a:stretch>
              </p:blipFill>
              <p:spPr>
                <a:xfrm>
                  <a:off x="8313447" y="6644324"/>
                  <a:ext cx="181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1" name="Freihand 390">
                  <a:extLst>
                    <a:ext uri="{FF2B5EF4-FFF2-40B4-BE49-F238E27FC236}">
                      <a16:creationId xmlns:a16="http://schemas.microsoft.com/office/drawing/2014/main" id="{B5BF4247-2794-FA1E-AFAE-4C0A3E2C5A1A}"/>
                    </a:ext>
                  </a:extLst>
                </p14:cNvPr>
                <p14:cNvContentPartPr/>
                <p14:nvPr/>
              </p14:nvContentPartPr>
              <p14:xfrm>
                <a:off x="8479047" y="6503204"/>
                <a:ext cx="66600" cy="177120"/>
              </p14:xfrm>
            </p:contentPart>
          </mc:Choice>
          <mc:Fallback>
            <p:pic>
              <p:nvPicPr>
                <p:cNvPr id="391" name="Freihand 390">
                  <a:extLst>
                    <a:ext uri="{FF2B5EF4-FFF2-40B4-BE49-F238E27FC236}">
                      <a16:creationId xmlns:a16="http://schemas.microsoft.com/office/drawing/2014/main" id="{B5BF4247-2794-FA1E-AFAE-4C0A3E2C5A1A}"/>
                    </a:ext>
                  </a:extLst>
                </p:cNvPr>
                <p:cNvPicPr/>
                <p:nvPr/>
              </p:nvPicPr>
              <p:blipFill>
                <a:blip r:embed="rId601"/>
                <a:stretch>
                  <a:fillRect/>
                </a:stretch>
              </p:blipFill>
              <p:spPr>
                <a:xfrm>
                  <a:off x="8474727" y="6498884"/>
                  <a:ext cx="75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92" name="Freihand 391">
                  <a:extLst>
                    <a:ext uri="{FF2B5EF4-FFF2-40B4-BE49-F238E27FC236}">
                      <a16:creationId xmlns:a16="http://schemas.microsoft.com/office/drawing/2014/main" id="{948EC556-3E2D-C23A-C975-BA952D918D42}"/>
                    </a:ext>
                  </a:extLst>
                </p14:cNvPr>
                <p14:cNvContentPartPr/>
                <p14:nvPr/>
              </p14:nvContentPartPr>
              <p14:xfrm>
                <a:off x="8535927" y="6422924"/>
                <a:ext cx="43560" cy="100440"/>
              </p14:xfrm>
            </p:contentPart>
          </mc:Choice>
          <mc:Fallback>
            <p:pic>
              <p:nvPicPr>
                <p:cNvPr id="392" name="Freihand 391">
                  <a:extLst>
                    <a:ext uri="{FF2B5EF4-FFF2-40B4-BE49-F238E27FC236}">
                      <a16:creationId xmlns:a16="http://schemas.microsoft.com/office/drawing/2014/main" id="{948EC556-3E2D-C23A-C975-BA952D918D42}"/>
                    </a:ext>
                  </a:extLst>
                </p:cNvPr>
                <p:cNvPicPr/>
                <p:nvPr/>
              </p:nvPicPr>
              <p:blipFill>
                <a:blip r:embed="rId603"/>
                <a:stretch>
                  <a:fillRect/>
                </a:stretch>
              </p:blipFill>
              <p:spPr>
                <a:xfrm>
                  <a:off x="8531607" y="6418604"/>
                  <a:ext cx="52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05" name="Freihand 404">
                  <a:extLst>
                    <a:ext uri="{FF2B5EF4-FFF2-40B4-BE49-F238E27FC236}">
                      <a16:creationId xmlns:a16="http://schemas.microsoft.com/office/drawing/2014/main" id="{16F18B9C-5852-B49E-19BB-900DB763B2FC}"/>
                    </a:ext>
                  </a:extLst>
                </p14:cNvPr>
                <p14:cNvContentPartPr/>
                <p14:nvPr/>
              </p14:nvContentPartPr>
              <p14:xfrm>
                <a:off x="3089847" y="5275604"/>
                <a:ext cx="14400" cy="229320"/>
              </p14:xfrm>
            </p:contentPart>
          </mc:Choice>
          <mc:Fallback>
            <p:pic>
              <p:nvPicPr>
                <p:cNvPr id="405" name="Freihand 404">
                  <a:extLst>
                    <a:ext uri="{FF2B5EF4-FFF2-40B4-BE49-F238E27FC236}">
                      <a16:creationId xmlns:a16="http://schemas.microsoft.com/office/drawing/2014/main" id="{16F18B9C-5852-B49E-19BB-900DB763B2FC}"/>
                    </a:ext>
                  </a:extLst>
                </p:cNvPr>
                <p:cNvPicPr/>
                <p:nvPr/>
              </p:nvPicPr>
              <p:blipFill>
                <a:blip r:embed="rId605"/>
                <a:stretch>
                  <a:fillRect/>
                </a:stretch>
              </p:blipFill>
              <p:spPr>
                <a:xfrm>
                  <a:off x="3085527" y="5271284"/>
                  <a:ext cx="23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06" name="Freihand 405">
                  <a:extLst>
                    <a:ext uri="{FF2B5EF4-FFF2-40B4-BE49-F238E27FC236}">
                      <a16:creationId xmlns:a16="http://schemas.microsoft.com/office/drawing/2014/main" id="{672C1710-2BED-820F-7823-0C71C048D0D5}"/>
                    </a:ext>
                  </a:extLst>
                </p14:cNvPr>
                <p14:cNvContentPartPr/>
                <p14:nvPr/>
              </p14:nvContentPartPr>
              <p14:xfrm>
                <a:off x="3058887" y="5257604"/>
                <a:ext cx="178200" cy="168480"/>
              </p14:xfrm>
            </p:contentPart>
          </mc:Choice>
          <mc:Fallback>
            <p:pic>
              <p:nvPicPr>
                <p:cNvPr id="406" name="Freihand 405">
                  <a:extLst>
                    <a:ext uri="{FF2B5EF4-FFF2-40B4-BE49-F238E27FC236}">
                      <a16:creationId xmlns:a16="http://schemas.microsoft.com/office/drawing/2014/main" id="{672C1710-2BED-820F-7823-0C71C048D0D5}"/>
                    </a:ext>
                  </a:extLst>
                </p:cNvPr>
                <p:cNvPicPr/>
                <p:nvPr/>
              </p:nvPicPr>
              <p:blipFill>
                <a:blip r:embed="rId607"/>
                <a:stretch>
                  <a:fillRect/>
                </a:stretch>
              </p:blipFill>
              <p:spPr>
                <a:xfrm>
                  <a:off x="3054567" y="5253284"/>
                  <a:ext cx="186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07" name="Freihand 406">
                  <a:extLst>
                    <a:ext uri="{FF2B5EF4-FFF2-40B4-BE49-F238E27FC236}">
                      <a16:creationId xmlns:a16="http://schemas.microsoft.com/office/drawing/2014/main" id="{70B66A6E-B029-C499-D8BD-AE54D8BE4EE0}"/>
                    </a:ext>
                  </a:extLst>
                </p14:cNvPr>
                <p14:cNvContentPartPr/>
                <p14:nvPr/>
              </p14:nvContentPartPr>
              <p14:xfrm>
                <a:off x="3284607" y="5326364"/>
                <a:ext cx="99360" cy="121680"/>
              </p14:xfrm>
            </p:contentPart>
          </mc:Choice>
          <mc:Fallback>
            <p:pic>
              <p:nvPicPr>
                <p:cNvPr id="407" name="Freihand 406">
                  <a:extLst>
                    <a:ext uri="{FF2B5EF4-FFF2-40B4-BE49-F238E27FC236}">
                      <a16:creationId xmlns:a16="http://schemas.microsoft.com/office/drawing/2014/main" id="{70B66A6E-B029-C499-D8BD-AE54D8BE4EE0}"/>
                    </a:ext>
                  </a:extLst>
                </p:cNvPr>
                <p:cNvPicPr/>
                <p:nvPr/>
              </p:nvPicPr>
              <p:blipFill>
                <a:blip r:embed="rId609"/>
                <a:stretch>
                  <a:fillRect/>
                </a:stretch>
              </p:blipFill>
              <p:spPr>
                <a:xfrm>
                  <a:off x="3280287" y="5322044"/>
                  <a:ext cx="108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08" name="Freihand 407">
                  <a:extLst>
                    <a:ext uri="{FF2B5EF4-FFF2-40B4-BE49-F238E27FC236}">
                      <a16:creationId xmlns:a16="http://schemas.microsoft.com/office/drawing/2014/main" id="{7E5985D2-CC01-7338-2E13-F8EC98DD69B2}"/>
                    </a:ext>
                  </a:extLst>
                </p14:cNvPr>
                <p14:cNvContentPartPr/>
                <p14:nvPr/>
              </p14:nvContentPartPr>
              <p14:xfrm>
                <a:off x="3385047" y="5141684"/>
                <a:ext cx="257400" cy="289080"/>
              </p14:xfrm>
            </p:contentPart>
          </mc:Choice>
          <mc:Fallback>
            <p:pic>
              <p:nvPicPr>
                <p:cNvPr id="408" name="Freihand 407">
                  <a:extLst>
                    <a:ext uri="{FF2B5EF4-FFF2-40B4-BE49-F238E27FC236}">
                      <a16:creationId xmlns:a16="http://schemas.microsoft.com/office/drawing/2014/main" id="{7E5985D2-CC01-7338-2E13-F8EC98DD69B2}"/>
                    </a:ext>
                  </a:extLst>
                </p:cNvPr>
                <p:cNvPicPr/>
                <p:nvPr/>
              </p:nvPicPr>
              <p:blipFill>
                <a:blip r:embed="rId611"/>
                <a:stretch>
                  <a:fillRect/>
                </a:stretch>
              </p:blipFill>
              <p:spPr>
                <a:xfrm>
                  <a:off x="3380727" y="5137364"/>
                  <a:ext cx="2660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09" name="Freihand 408">
                  <a:extLst>
                    <a:ext uri="{FF2B5EF4-FFF2-40B4-BE49-F238E27FC236}">
                      <a16:creationId xmlns:a16="http://schemas.microsoft.com/office/drawing/2014/main" id="{57CE411B-BDCD-8ACB-DB89-AA1EBDE69827}"/>
                    </a:ext>
                  </a:extLst>
                </p14:cNvPr>
                <p14:cNvContentPartPr/>
                <p14:nvPr/>
              </p14:nvContentPartPr>
              <p14:xfrm>
                <a:off x="3699327" y="5137364"/>
                <a:ext cx="368280" cy="273600"/>
              </p14:xfrm>
            </p:contentPart>
          </mc:Choice>
          <mc:Fallback>
            <p:pic>
              <p:nvPicPr>
                <p:cNvPr id="409" name="Freihand 408">
                  <a:extLst>
                    <a:ext uri="{FF2B5EF4-FFF2-40B4-BE49-F238E27FC236}">
                      <a16:creationId xmlns:a16="http://schemas.microsoft.com/office/drawing/2014/main" id="{57CE411B-BDCD-8ACB-DB89-AA1EBDE69827}"/>
                    </a:ext>
                  </a:extLst>
                </p:cNvPr>
                <p:cNvPicPr/>
                <p:nvPr/>
              </p:nvPicPr>
              <p:blipFill>
                <a:blip r:embed="rId613"/>
                <a:stretch>
                  <a:fillRect/>
                </a:stretch>
              </p:blipFill>
              <p:spPr>
                <a:xfrm>
                  <a:off x="3695007" y="5133044"/>
                  <a:ext cx="376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10" name="Freihand 409">
                  <a:extLst>
                    <a:ext uri="{FF2B5EF4-FFF2-40B4-BE49-F238E27FC236}">
                      <a16:creationId xmlns:a16="http://schemas.microsoft.com/office/drawing/2014/main" id="{AC55AADA-F66D-3258-3F57-EA431DEBC0F0}"/>
                    </a:ext>
                  </a:extLst>
                </p14:cNvPr>
                <p14:cNvContentPartPr/>
                <p14:nvPr/>
              </p14:nvContentPartPr>
              <p14:xfrm>
                <a:off x="3967167" y="5178044"/>
                <a:ext cx="31320" cy="20880"/>
              </p14:xfrm>
            </p:contentPart>
          </mc:Choice>
          <mc:Fallback>
            <p:pic>
              <p:nvPicPr>
                <p:cNvPr id="410" name="Freihand 409">
                  <a:extLst>
                    <a:ext uri="{FF2B5EF4-FFF2-40B4-BE49-F238E27FC236}">
                      <a16:creationId xmlns:a16="http://schemas.microsoft.com/office/drawing/2014/main" id="{AC55AADA-F66D-3258-3F57-EA431DEBC0F0}"/>
                    </a:ext>
                  </a:extLst>
                </p:cNvPr>
                <p:cNvPicPr/>
                <p:nvPr/>
              </p:nvPicPr>
              <p:blipFill>
                <a:blip r:embed="rId615"/>
                <a:stretch>
                  <a:fillRect/>
                </a:stretch>
              </p:blipFill>
              <p:spPr>
                <a:xfrm>
                  <a:off x="3962847" y="5173724"/>
                  <a:ext cx="39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11" name="Freihand 410">
                  <a:extLst>
                    <a:ext uri="{FF2B5EF4-FFF2-40B4-BE49-F238E27FC236}">
                      <a16:creationId xmlns:a16="http://schemas.microsoft.com/office/drawing/2014/main" id="{A25D7D76-1C86-5DE1-CB60-81CF6F95F0BF}"/>
                    </a:ext>
                  </a:extLst>
                </p14:cNvPr>
                <p14:cNvContentPartPr/>
                <p14:nvPr/>
              </p14:nvContentPartPr>
              <p14:xfrm>
                <a:off x="4083807" y="5264084"/>
                <a:ext cx="88200" cy="78120"/>
              </p14:xfrm>
            </p:contentPart>
          </mc:Choice>
          <mc:Fallback>
            <p:pic>
              <p:nvPicPr>
                <p:cNvPr id="411" name="Freihand 410">
                  <a:extLst>
                    <a:ext uri="{FF2B5EF4-FFF2-40B4-BE49-F238E27FC236}">
                      <a16:creationId xmlns:a16="http://schemas.microsoft.com/office/drawing/2014/main" id="{A25D7D76-1C86-5DE1-CB60-81CF6F95F0BF}"/>
                    </a:ext>
                  </a:extLst>
                </p:cNvPr>
                <p:cNvPicPr/>
                <p:nvPr/>
              </p:nvPicPr>
              <p:blipFill>
                <a:blip r:embed="rId617"/>
                <a:stretch>
                  <a:fillRect/>
                </a:stretch>
              </p:blipFill>
              <p:spPr>
                <a:xfrm>
                  <a:off x="4079487" y="5259764"/>
                  <a:ext cx="96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12" name="Freihand 411">
                  <a:extLst>
                    <a:ext uri="{FF2B5EF4-FFF2-40B4-BE49-F238E27FC236}">
                      <a16:creationId xmlns:a16="http://schemas.microsoft.com/office/drawing/2014/main" id="{79F44958-EB0E-1044-16B9-E881B312ABB3}"/>
                    </a:ext>
                  </a:extLst>
                </p14:cNvPr>
                <p14:cNvContentPartPr/>
                <p14:nvPr/>
              </p14:nvContentPartPr>
              <p14:xfrm>
                <a:off x="4223847" y="5110004"/>
                <a:ext cx="463680" cy="216000"/>
              </p14:xfrm>
            </p:contentPart>
          </mc:Choice>
          <mc:Fallback>
            <p:pic>
              <p:nvPicPr>
                <p:cNvPr id="412" name="Freihand 411">
                  <a:extLst>
                    <a:ext uri="{FF2B5EF4-FFF2-40B4-BE49-F238E27FC236}">
                      <a16:creationId xmlns:a16="http://schemas.microsoft.com/office/drawing/2014/main" id="{79F44958-EB0E-1044-16B9-E881B312ABB3}"/>
                    </a:ext>
                  </a:extLst>
                </p:cNvPr>
                <p:cNvPicPr/>
                <p:nvPr/>
              </p:nvPicPr>
              <p:blipFill>
                <a:blip r:embed="rId619"/>
                <a:stretch>
                  <a:fillRect/>
                </a:stretch>
              </p:blipFill>
              <p:spPr>
                <a:xfrm>
                  <a:off x="4219527" y="5105684"/>
                  <a:ext cx="4723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13" name="Freihand 412">
                  <a:extLst>
                    <a:ext uri="{FF2B5EF4-FFF2-40B4-BE49-F238E27FC236}">
                      <a16:creationId xmlns:a16="http://schemas.microsoft.com/office/drawing/2014/main" id="{0E90D20D-260A-F021-8257-53B5FC126DD6}"/>
                    </a:ext>
                  </a:extLst>
                </p14:cNvPr>
                <p14:cNvContentPartPr/>
                <p14:nvPr/>
              </p14:nvContentPartPr>
              <p14:xfrm>
                <a:off x="4736487" y="5092364"/>
                <a:ext cx="173880" cy="187920"/>
              </p14:xfrm>
            </p:contentPart>
          </mc:Choice>
          <mc:Fallback>
            <p:pic>
              <p:nvPicPr>
                <p:cNvPr id="413" name="Freihand 412">
                  <a:extLst>
                    <a:ext uri="{FF2B5EF4-FFF2-40B4-BE49-F238E27FC236}">
                      <a16:creationId xmlns:a16="http://schemas.microsoft.com/office/drawing/2014/main" id="{0E90D20D-260A-F021-8257-53B5FC126DD6}"/>
                    </a:ext>
                  </a:extLst>
                </p:cNvPr>
                <p:cNvPicPr/>
                <p:nvPr/>
              </p:nvPicPr>
              <p:blipFill>
                <a:blip r:embed="rId621"/>
                <a:stretch>
                  <a:fillRect/>
                </a:stretch>
              </p:blipFill>
              <p:spPr>
                <a:xfrm>
                  <a:off x="4732167" y="5088044"/>
                  <a:ext cx="182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14" name="Freihand 413">
                  <a:extLst>
                    <a:ext uri="{FF2B5EF4-FFF2-40B4-BE49-F238E27FC236}">
                      <a16:creationId xmlns:a16="http://schemas.microsoft.com/office/drawing/2014/main" id="{F45F296E-0412-760A-4F4B-7B6B52A2979E}"/>
                    </a:ext>
                  </a:extLst>
                </p14:cNvPr>
                <p14:cNvContentPartPr/>
                <p14:nvPr/>
              </p14:nvContentPartPr>
              <p14:xfrm>
                <a:off x="4848447" y="5075444"/>
                <a:ext cx="81720" cy="65880"/>
              </p14:xfrm>
            </p:contentPart>
          </mc:Choice>
          <mc:Fallback>
            <p:pic>
              <p:nvPicPr>
                <p:cNvPr id="414" name="Freihand 413">
                  <a:extLst>
                    <a:ext uri="{FF2B5EF4-FFF2-40B4-BE49-F238E27FC236}">
                      <a16:creationId xmlns:a16="http://schemas.microsoft.com/office/drawing/2014/main" id="{F45F296E-0412-760A-4F4B-7B6B52A2979E}"/>
                    </a:ext>
                  </a:extLst>
                </p:cNvPr>
                <p:cNvPicPr/>
                <p:nvPr/>
              </p:nvPicPr>
              <p:blipFill>
                <a:blip r:embed="rId623"/>
                <a:stretch>
                  <a:fillRect/>
                </a:stretch>
              </p:blipFill>
              <p:spPr>
                <a:xfrm>
                  <a:off x="4844127" y="5071124"/>
                  <a:ext cx="90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15" name="Freihand 414">
                  <a:extLst>
                    <a:ext uri="{FF2B5EF4-FFF2-40B4-BE49-F238E27FC236}">
                      <a16:creationId xmlns:a16="http://schemas.microsoft.com/office/drawing/2014/main" id="{CB9480BC-E7A5-3C10-3000-67ABD11B2ECF}"/>
                    </a:ext>
                  </a:extLst>
                </p14:cNvPr>
                <p14:cNvContentPartPr/>
                <p14:nvPr/>
              </p14:nvContentPartPr>
              <p14:xfrm>
                <a:off x="4949607" y="5050604"/>
                <a:ext cx="354600" cy="216000"/>
              </p14:xfrm>
            </p:contentPart>
          </mc:Choice>
          <mc:Fallback>
            <p:pic>
              <p:nvPicPr>
                <p:cNvPr id="415" name="Freihand 414">
                  <a:extLst>
                    <a:ext uri="{FF2B5EF4-FFF2-40B4-BE49-F238E27FC236}">
                      <a16:creationId xmlns:a16="http://schemas.microsoft.com/office/drawing/2014/main" id="{CB9480BC-E7A5-3C10-3000-67ABD11B2ECF}"/>
                    </a:ext>
                  </a:extLst>
                </p:cNvPr>
                <p:cNvPicPr/>
                <p:nvPr/>
              </p:nvPicPr>
              <p:blipFill>
                <a:blip r:embed="rId625"/>
                <a:stretch>
                  <a:fillRect/>
                </a:stretch>
              </p:blipFill>
              <p:spPr>
                <a:xfrm>
                  <a:off x="4945287" y="5046284"/>
                  <a:ext cx="3632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27" name="Freihand 426">
                  <a:extLst>
                    <a:ext uri="{FF2B5EF4-FFF2-40B4-BE49-F238E27FC236}">
                      <a16:creationId xmlns:a16="http://schemas.microsoft.com/office/drawing/2014/main" id="{3AE7D448-6F4A-F887-1C43-A22EA59EF670}"/>
                    </a:ext>
                  </a:extLst>
                </p14:cNvPr>
                <p14:cNvContentPartPr/>
                <p14:nvPr/>
              </p14:nvContentPartPr>
              <p14:xfrm>
                <a:off x="3124047" y="5701484"/>
                <a:ext cx="139680" cy="276480"/>
              </p14:xfrm>
            </p:contentPart>
          </mc:Choice>
          <mc:Fallback>
            <p:pic>
              <p:nvPicPr>
                <p:cNvPr id="427" name="Freihand 426">
                  <a:extLst>
                    <a:ext uri="{FF2B5EF4-FFF2-40B4-BE49-F238E27FC236}">
                      <a16:creationId xmlns:a16="http://schemas.microsoft.com/office/drawing/2014/main" id="{3AE7D448-6F4A-F887-1C43-A22EA59EF670}"/>
                    </a:ext>
                  </a:extLst>
                </p:cNvPr>
                <p:cNvPicPr/>
                <p:nvPr/>
              </p:nvPicPr>
              <p:blipFill>
                <a:blip r:embed="rId627"/>
                <a:stretch>
                  <a:fillRect/>
                </a:stretch>
              </p:blipFill>
              <p:spPr>
                <a:xfrm>
                  <a:off x="3119727" y="5697164"/>
                  <a:ext cx="1483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28" name="Freihand 427">
                  <a:extLst>
                    <a:ext uri="{FF2B5EF4-FFF2-40B4-BE49-F238E27FC236}">
                      <a16:creationId xmlns:a16="http://schemas.microsoft.com/office/drawing/2014/main" id="{F4568EE0-AF02-40C4-863F-704E53D6DF4D}"/>
                    </a:ext>
                  </a:extLst>
                </p14:cNvPr>
                <p14:cNvContentPartPr/>
                <p14:nvPr/>
              </p14:nvContentPartPr>
              <p14:xfrm>
                <a:off x="3319887" y="5648924"/>
                <a:ext cx="241920" cy="156600"/>
              </p14:xfrm>
            </p:contentPart>
          </mc:Choice>
          <mc:Fallback>
            <p:pic>
              <p:nvPicPr>
                <p:cNvPr id="428" name="Freihand 427">
                  <a:extLst>
                    <a:ext uri="{FF2B5EF4-FFF2-40B4-BE49-F238E27FC236}">
                      <a16:creationId xmlns:a16="http://schemas.microsoft.com/office/drawing/2014/main" id="{F4568EE0-AF02-40C4-863F-704E53D6DF4D}"/>
                    </a:ext>
                  </a:extLst>
                </p:cNvPr>
                <p:cNvPicPr/>
                <p:nvPr/>
              </p:nvPicPr>
              <p:blipFill>
                <a:blip r:embed="rId629"/>
                <a:stretch>
                  <a:fillRect/>
                </a:stretch>
              </p:blipFill>
              <p:spPr>
                <a:xfrm>
                  <a:off x="3315567" y="5644604"/>
                  <a:ext cx="250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29" name="Freihand 428">
                  <a:extLst>
                    <a:ext uri="{FF2B5EF4-FFF2-40B4-BE49-F238E27FC236}">
                      <a16:creationId xmlns:a16="http://schemas.microsoft.com/office/drawing/2014/main" id="{0C0C8A17-FE3B-0C2A-E35F-8704316FFF00}"/>
                    </a:ext>
                  </a:extLst>
                </p14:cNvPr>
                <p14:cNvContentPartPr/>
                <p14:nvPr/>
              </p14:nvContentPartPr>
              <p14:xfrm>
                <a:off x="3513567" y="5568284"/>
                <a:ext cx="189720" cy="176400"/>
              </p14:xfrm>
            </p:contentPart>
          </mc:Choice>
          <mc:Fallback>
            <p:pic>
              <p:nvPicPr>
                <p:cNvPr id="429" name="Freihand 428">
                  <a:extLst>
                    <a:ext uri="{FF2B5EF4-FFF2-40B4-BE49-F238E27FC236}">
                      <a16:creationId xmlns:a16="http://schemas.microsoft.com/office/drawing/2014/main" id="{0C0C8A17-FE3B-0C2A-E35F-8704316FFF00}"/>
                    </a:ext>
                  </a:extLst>
                </p:cNvPr>
                <p:cNvPicPr/>
                <p:nvPr/>
              </p:nvPicPr>
              <p:blipFill>
                <a:blip r:embed="rId631"/>
                <a:stretch>
                  <a:fillRect/>
                </a:stretch>
              </p:blipFill>
              <p:spPr>
                <a:xfrm>
                  <a:off x="3509247" y="5563964"/>
                  <a:ext cx="198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30" name="Freihand 429">
                  <a:extLst>
                    <a:ext uri="{FF2B5EF4-FFF2-40B4-BE49-F238E27FC236}">
                      <a16:creationId xmlns:a16="http://schemas.microsoft.com/office/drawing/2014/main" id="{E52922E1-D855-FBD5-47AB-569652EFA0AA}"/>
                    </a:ext>
                  </a:extLst>
                </p14:cNvPr>
                <p14:cNvContentPartPr/>
                <p14:nvPr/>
              </p14:nvContentPartPr>
              <p14:xfrm>
                <a:off x="3732807" y="5595644"/>
                <a:ext cx="93960" cy="138240"/>
              </p14:xfrm>
            </p:contentPart>
          </mc:Choice>
          <mc:Fallback>
            <p:pic>
              <p:nvPicPr>
                <p:cNvPr id="430" name="Freihand 429">
                  <a:extLst>
                    <a:ext uri="{FF2B5EF4-FFF2-40B4-BE49-F238E27FC236}">
                      <a16:creationId xmlns:a16="http://schemas.microsoft.com/office/drawing/2014/main" id="{E52922E1-D855-FBD5-47AB-569652EFA0AA}"/>
                    </a:ext>
                  </a:extLst>
                </p:cNvPr>
                <p:cNvPicPr/>
                <p:nvPr/>
              </p:nvPicPr>
              <p:blipFill>
                <a:blip r:embed="rId633"/>
                <a:stretch>
                  <a:fillRect/>
                </a:stretch>
              </p:blipFill>
              <p:spPr>
                <a:xfrm>
                  <a:off x="3728487" y="5591324"/>
                  <a:ext cx="102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31" name="Freihand 430">
                  <a:extLst>
                    <a:ext uri="{FF2B5EF4-FFF2-40B4-BE49-F238E27FC236}">
                      <a16:creationId xmlns:a16="http://schemas.microsoft.com/office/drawing/2014/main" id="{6A9F54AE-910D-2573-1462-7A8B38D5C089}"/>
                    </a:ext>
                  </a:extLst>
                </p14:cNvPr>
                <p14:cNvContentPartPr/>
                <p14:nvPr/>
              </p14:nvContentPartPr>
              <p14:xfrm>
                <a:off x="3125487" y="5637404"/>
                <a:ext cx="114480" cy="336600"/>
              </p14:xfrm>
            </p:contentPart>
          </mc:Choice>
          <mc:Fallback>
            <p:pic>
              <p:nvPicPr>
                <p:cNvPr id="431" name="Freihand 430">
                  <a:extLst>
                    <a:ext uri="{FF2B5EF4-FFF2-40B4-BE49-F238E27FC236}">
                      <a16:creationId xmlns:a16="http://schemas.microsoft.com/office/drawing/2014/main" id="{6A9F54AE-910D-2573-1462-7A8B38D5C089}"/>
                    </a:ext>
                  </a:extLst>
                </p:cNvPr>
                <p:cNvPicPr/>
                <p:nvPr/>
              </p:nvPicPr>
              <p:blipFill>
                <a:blip r:embed="rId635"/>
                <a:stretch>
                  <a:fillRect/>
                </a:stretch>
              </p:blipFill>
              <p:spPr>
                <a:xfrm>
                  <a:off x="3121167" y="5633084"/>
                  <a:ext cx="1231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32" name="Freihand 431">
                  <a:extLst>
                    <a:ext uri="{FF2B5EF4-FFF2-40B4-BE49-F238E27FC236}">
                      <a16:creationId xmlns:a16="http://schemas.microsoft.com/office/drawing/2014/main" id="{BC0F6C0E-7FEF-9C18-92E8-72D151CAD9D7}"/>
                    </a:ext>
                  </a:extLst>
                </p14:cNvPr>
                <p14:cNvContentPartPr/>
                <p14:nvPr/>
              </p14:nvContentPartPr>
              <p14:xfrm>
                <a:off x="4012167" y="5605364"/>
                <a:ext cx="210960" cy="109080"/>
              </p14:xfrm>
            </p:contentPart>
          </mc:Choice>
          <mc:Fallback>
            <p:pic>
              <p:nvPicPr>
                <p:cNvPr id="432" name="Freihand 431">
                  <a:extLst>
                    <a:ext uri="{FF2B5EF4-FFF2-40B4-BE49-F238E27FC236}">
                      <a16:creationId xmlns:a16="http://schemas.microsoft.com/office/drawing/2014/main" id="{BC0F6C0E-7FEF-9C18-92E8-72D151CAD9D7}"/>
                    </a:ext>
                  </a:extLst>
                </p:cNvPr>
                <p:cNvPicPr/>
                <p:nvPr/>
              </p:nvPicPr>
              <p:blipFill>
                <a:blip r:embed="rId637"/>
                <a:stretch>
                  <a:fillRect/>
                </a:stretch>
              </p:blipFill>
              <p:spPr>
                <a:xfrm>
                  <a:off x="4007847" y="5601044"/>
                  <a:ext cx="219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33" name="Freihand 432">
                  <a:extLst>
                    <a:ext uri="{FF2B5EF4-FFF2-40B4-BE49-F238E27FC236}">
                      <a16:creationId xmlns:a16="http://schemas.microsoft.com/office/drawing/2014/main" id="{53C3FAD8-A091-5724-C587-236E1CA9D409}"/>
                    </a:ext>
                  </a:extLst>
                </p14:cNvPr>
                <p14:cNvContentPartPr/>
                <p14:nvPr/>
              </p14:nvContentPartPr>
              <p14:xfrm>
                <a:off x="4285767" y="5512844"/>
                <a:ext cx="162360" cy="166320"/>
              </p14:xfrm>
            </p:contentPart>
          </mc:Choice>
          <mc:Fallback>
            <p:pic>
              <p:nvPicPr>
                <p:cNvPr id="433" name="Freihand 432">
                  <a:extLst>
                    <a:ext uri="{FF2B5EF4-FFF2-40B4-BE49-F238E27FC236}">
                      <a16:creationId xmlns:a16="http://schemas.microsoft.com/office/drawing/2014/main" id="{53C3FAD8-A091-5724-C587-236E1CA9D409}"/>
                    </a:ext>
                  </a:extLst>
                </p:cNvPr>
                <p:cNvPicPr/>
                <p:nvPr/>
              </p:nvPicPr>
              <p:blipFill>
                <a:blip r:embed="rId639"/>
                <a:stretch>
                  <a:fillRect/>
                </a:stretch>
              </p:blipFill>
              <p:spPr>
                <a:xfrm>
                  <a:off x="4281447" y="5508524"/>
                  <a:ext cx="171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34" name="Freihand 433">
                  <a:extLst>
                    <a:ext uri="{FF2B5EF4-FFF2-40B4-BE49-F238E27FC236}">
                      <a16:creationId xmlns:a16="http://schemas.microsoft.com/office/drawing/2014/main" id="{6222FED6-38F3-0EF5-48E9-6E78DE9DCCA6}"/>
                    </a:ext>
                  </a:extLst>
                </p14:cNvPr>
                <p14:cNvContentPartPr/>
                <p14:nvPr/>
              </p14:nvContentPartPr>
              <p14:xfrm>
                <a:off x="4633167" y="5500604"/>
                <a:ext cx="159120" cy="184320"/>
              </p14:xfrm>
            </p:contentPart>
          </mc:Choice>
          <mc:Fallback>
            <p:pic>
              <p:nvPicPr>
                <p:cNvPr id="434" name="Freihand 433">
                  <a:extLst>
                    <a:ext uri="{FF2B5EF4-FFF2-40B4-BE49-F238E27FC236}">
                      <a16:creationId xmlns:a16="http://schemas.microsoft.com/office/drawing/2014/main" id="{6222FED6-38F3-0EF5-48E9-6E78DE9DCCA6}"/>
                    </a:ext>
                  </a:extLst>
                </p:cNvPr>
                <p:cNvPicPr/>
                <p:nvPr/>
              </p:nvPicPr>
              <p:blipFill>
                <a:blip r:embed="rId641"/>
                <a:stretch>
                  <a:fillRect/>
                </a:stretch>
              </p:blipFill>
              <p:spPr>
                <a:xfrm>
                  <a:off x="4628847" y="5496284"/>
                  <a:ext cx="167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37" name="Freihand 436">
                  <a:extLst>
                    <a:ext uri="{FF2B5EF4-FFF2-40B4-BE49-F238E27FC236}">
                      <a16:creationId xmlns:a16="http://schemas.microsoft.com/office/drawing/2014/main" id="{E9158DB2-6859-7DBC-F8D9-0409A1BC6A59}"/>
                    </a:ext>
                  </a:extLst>
                </p14:cNvPr>
                <p14:cNvContentPartPr/>
                <p14:nvPr/>
              </p14:nvContentPartPr>
              <p14:xfrm>
                <a:off x="4812807" y="5548124"/>
                <a:ext cx="517680" cy="119160"/>
              </p14:xfrm>
            </p:contentPart>
          </mc:Choice>
          <mc:Fallback>
            <p:pic>
              <p:nvPicPr>
                <p:cNvPr id="437" name="Freihand 436">
                  <a:extLst>
                    <a:ext uri="{FF2B5EF4-FFF2-40B4-BE49-F238E27FC236}">
                      <a16:creationId xmlns:a16="http://schemas.microsoft.com/office/drawing/2014/main" id="{E9158DB2-6859-7DBC-F8D9-0409A1BC6A59}"/>
                    </a:ext>
                  </a:extLst>
                </p:cNvPr>
                <p:cNvPicPr/>
                <p:nvPr/>
              </p:nvPicPr>
              <p:blipFill>
                <a:blip r:embed="rId643"/>
                <a:stretch>
                  <a:fillRect/>
                </a:stretch>
              </p:blipFill>
              <p:spPr>
                <a:xfrm>
                  <a:off x="4808487" y="5543804"/>
                  <a:ext cx="526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8" name="Freihand 437">
                  <a:extLst>
                    <a:ext uri="{FF2B5EF4-FFF2-40B4-BE49-F238E27FC236}">
                      <a16:creationId xmlns:a16="http://schemas.microsoft.com/office/drawing/2014/main" id="{0295EA33-2600-980C-8C79-E551E0358B0C}"/>
                    </a:ext>
                  </a:extLst>
                </p14:cNvPr>
                <p14:cNvContentPartPr/>
                <p14:nvPr/>
              </p14:nvContentPartPr>
              <p14:xfrm>
                <a:off x="5324007" y="5533004"/>
                <a:ext cx="3600" cy="7560"/>
              </p14:xfrm>
            </p:contentPart>
          </mc:Choice>
          <mc:Fallback>
            <p:pic>
              <p:nvPicPr>
                <p:cNvPr id="438" name="Freihand 437">
                  <a:extLst>
                    <a:ext uri="{FF2B5EF4-FFF2-40B4-BE49-F238E27FC236}">
                      <a16:creationId xmlns:a16="http://schemas.microsoft.com/office/drawing/2014/main" id="{0295EA33-2600-980C-8C79-E551E0358B0C}"/>
                    </a:ext>
                  </a:extLst>
                </p:cNvPr>
                <p:cNvPicPr/>
                <p:nvPr/>
              </p:nvPicPr>
              <p:blipFill>
                <a:blip r:embed="rId645"/>
                <a:stretch>
                  <a:fillRect/>
                </a:stretch>
              </p:blipFill>
              <p:spPr>
                <a:xfrm>
                  <a:off x="5319687" y="5528684"/>
                  <a:ext cx="12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39" name="Freihand 438">
                  <a:extLst>
                    <a:ext uri="{FF2B5EF4-FFF2-40B4-BE49-F238E27FC236}">
                      <a16:creationId xmlns:a16="http://schemas.microsoft.com/office/drawing/2014/main" id="{81533F56-E5A3-BB0A-9748-6BE9C1AF9471}"/>
                    </a:ext>
                  </a:extLst>
                </p14:cNvPr>
                <p14:cNvContentPartPr/>
                <p14:nvPr/>
              </p14:nvContentPartPr>
              <p14:xfrm>
                <a:off x="5347407" y="5464604"/>
                <a:ext cx="158400" cy="158760"/>
              </p14:xfrm>
            </p:contentPart>
          </mc:Choice>
          <mc:Fallback>
            <p:pic>
              <p:nvPicPr>
                <p:cNvPr id="439" name="Freihand 438">
                  <a:extLst>
                    <a:ext uri="{FF2B5EF4-FFF2-40B4-BE49-F238E27FC236}">
                      <a16:creationId xmlns:a16="http://schemas.microsoft.com/office/drawing/2014/main" id="{81533F56-E5A3-BB0A-9748-6BE9C1AF9471}"/>
                    </a:ext>
                  </a:extLst>
                </p:cNvPr>
                <p:cNvPicPr/>
                <p:nvPr/>
              </p:nvPicPr>
              <p:blipFill>
                <a:blip r:embed="rId647"/>
                <a:stretch>
                  <a:fillRect/>
                </a:stretch>
              </p:blipFill>
              <p:spPr>
                <a:xfrm>
                  <a:off x="5343087" y="5460284"/>
                  <a:ext cx="167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40" name="Freihand 439">
                  <a:extLst>
                    <a:ext uri="{FF2B5EF4-FFF2-40B4-BE49-F238E27FC236}">
                      <a16:creationId xmlns:a16="http://schemas.microsoft.com/office/drawing/2014/main" id="{2AC018EC-6B17-123F-782A-C40AA05BD2B8}"/>
                    </a:ext>
                  </a:extLst>
                </p14:cNvPr>
                <p14:cNvContentPartPr/>
                <p14:nvPr/>
              </p14:nvContentPartPr>
              <p14:xfrm>
                <a:off x="5561607" y="5421764"/>
                <a:ext cx="102600" cy="157680"/>
              </p14:xfrm>
            </p:contentPart>
          </mc:Choice>
          <mc:Fallback>
            <p:pic>
              <p:nvPicPr>
                <p:cNvPr id="440" name="Freihand 439">
                  <a:extLst>
                    <a:ext uri="{FF2B5EF4-FFF2-40B4-BE49-F238E27FC236}">
                      <a16:creationId xmlns:a16="http://schemas.microsoft.com/office/drawing/2014/main" id="{2AC018EC-6B17-123F-782A-C40AA05BD2B8}"/>
                    </a:ext>
                  </a:extLst>
                </p:cNvPr>
                <p:cNvPicPr/>
                <p:nvPr/>
              </p:nvPicPr>
              <p:blipFill>
                <a:blip r:embed="rId649"/>
                <a:stretch>
                  <a:fillRect/>
                </a:stretch>
              </p:blipFill>
              <p:spPr>
                <a:xfrm>
                  <a:off x="5557287" y="5417444"/>
                  <a:ext cx="111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41" name="Freihand 440">
                  <a:extLst>
                    <a:ext uri="{FF2B5EF4-FFF2-40B4-BE49-F238E27FC236}">
                      <a16:creationId xmlns:a16="http://schemas.microsoft.com/office/drawing/2014/main" id="{EEC02B67-3A4C-4307-35BF-C6B1302DCB8B}"/>
                    </a:ext>
                  </a:extLst>
                </p14:cNvPr>
                <p14:cNvContentPartPr/>
                <p14:nvPr/>
              </p14:nvContentPartPr>
              <p14:xfrm>
                <a:off x="5682567" y="5349764"/>
                <a:ext cx="106560" cy="244080"/>
              </p14:xfrm>
            </p:contentPart>
          </mc:Choice>
          <mc:Fallback>
            <p:pic>
              <p:nvPicPr>
                <p:cNvPr id="441" name="Freihand 440">
                  <a:extLst>
                    <a:ext uri="{FF2B5EF4-FFF2-40B4-BE49-F238E27FC236}">
                      <a16:creationId xmlns:a16="http://schemas.microsoft.com/office/drawing/2014/main" id="{EEC02B67-3A4C-4307-35BF-C6B1302DCB8B}"/>
                    </a:ext>
                  </a:extLst>
                </p:cNvPr>
                <p:cNvPicPr/>
                <p:nvPr/>
              </p:nvPicPr>
              <p:blipFill>
                <a:blip r:embed="rId651"/>
                <a:stretch>
                  <a:fillRect/>
                </a:stretch>
              </p:blipFill>
              <p:spPr>
                <a:xfrm>
                  <a:off x="5678247" y="5345444"/>
                  <a:ext cx="115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42" name="Freihand 441">
                  <a:extLst>
                    <a:ext uri="{FF2B5EF4-FFF2-40B4-BE49-F238E27FC236}">
                      <a16:creationId xmlns:a16="http://schemas.microsoft.com/office/drawing/2014/main" id="{D0705FED-4E37-D280-E149-78442CA3959D}"/>
                    </a:ext>
                  </a:extLst>
                </p14:cNvPr>
                <p14:cNvContentPartPr/>
                <p14:nvPr/>
              </p14:nvContentPartPr>
              <p14:xfrm>
                <a:off x="5772927" y="5516084"/>
                <a:ext cx="67680" cy="86760"/>
              </p14:xfrm>
            </p:contentPart>
          </mc:Choice>
          <mc:Fallback>
            <p:pic>
              <p:nvPicPr>
                <p:cNvPr id="442" name="Freihand 441">
                  <a:extLst>
                    <a:ext uri="{FF2B5EF4-FFF2-40B4-BE49-F238E27FC236}">
                      <a16:creationId xmlns:a16="http://schemas.microsoft.com/office/drawing/2014/main" id="{D0705FED-4E37-D280-E149-78442CA3959D}"/>
                    </a:ext>
                  </a:extLst>
                </p:cNvPr>
                <p:cNvPicPr/>
                <p:nvPr/>
              </p:nvPicPr>
              <p:blipFill>
                <a:blip r:embed="rId653"/>
                <a:stretch>
                  <a:fillRect/>
                </a:stretch>
              </p:blipFill>
              <p:spPr>
                <a:xfrm>
                  <a:off x="5768607" y="5511764"/>
                  <a:ext cx="76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43" name="Freihand 442">
                  <a:extLst>
                    <a:ext uri="{FF2B5EF4-FFF2-40B4-BE49-F238E27FC236}">
                      <a16:creationId xmlns:a16="http://schemas.microsoft.com/office/drawing/2014/main" id="{B3DC6D27-8002-13A4-C52D-D6625D0DF2B6}"/>
                    </a:ext>
                  </a:extLst>
                </p14:cNvPr>
                <p14:cNvContentPartPr/>
                <p14:nvPr/>
              </p14:nvContentPartPr>
              <p14:xfrm>
                <a:off x="5554047" y="5344724"/>
                <a:ext cx="367560" cy="258120"/>
              </p14:xfrm>
            </p:contentPart>
          </mc:Choice>
          <mc:Fallback>
            <p:pic>
              <p:nvPicPr>
                <p:cNvPr id="443" name="Freihand 442">
                  <a:extLst>
                    <a:ext uri="{FF2B5EF4-FFF2-40B4-BE49-F238E27FC236}">
                      <a16:creationId xmlns:a16="http://schemas.microsoft.com/office/drawing/2014/main" id="{B3DC6D27-8002-13A4-C52D-D6625D0DF2B6}"/>
                    </a:ext>
                  </a:extLst>
                </p:cNvPr>
                <p:cNvPicPr/>
                <p:nvPr/>
              </p:nvPicPr>
              <p:blipFill>
                <a:blip r:embed="rId655"/>
                <a:stretch>
                  <a:fillRect/>
                </a:stretch>
              </p:blipFill>
              <p:spPr>
                <a:xfrm>
                  <a:off x="5549727" y="5340404"/>
                  <a:ext cx="3762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45" name="Freihand 444">
                  <a:extLst>
                    <a:ext uri="{FF2B5EF4-FFF2-40B4-BE49-F238E27FC236}">
                      <a16:creationId xmlns:a16="http://schemas.microsoft.com/office/drawing/2014/main" id="{305E251C-9B69-0C8B-F667-63CE8705BA20}"/>
                    </a:ext>
                  </a:extLst>
                </p14:cNvPr>
                <p14:cNvContentPartPr/>
                <p14:nvPr/>
              </p14:nvContentPartPr>
              <p14:xfrm>
                <a:off x="3683487" y="6069764"/>
                <a:ext cx="150840" cy="223560"/>
              </p14:xfrm>
            </p:contentPart>
          </mc:Choice>
          <mc:Fallback>
            <p:pic>
              <p:nvPicPr>
                <p:cNvPr id="445" name="Freihand 444">
                  <a:extLst>
                    <a:ext uri="{FF2B5EF4-FFF2-40B4-BE49-F238E27FC236}">
                      <a16:creationId xmlns:a16="http://schemas.microsoft.com/office/drawing/2014/main" id="{305E251C-9B69-0C8B-F667-63CE8705BA20}"/>
                    </a:ext>
                  </a:extLst>
                </p:cNvPr>
                <p:cNvPicPr/>
                <p:nvPr/>
              </p:nvPicPr>
              <p:blipFill>
                <a:blip r:embed="rId657"/>
                <a:stretch>
                  <a:fillRect/>
                </a:stretch>
              </p:blipFill>
              <p:spPr>
                <a:xfrm>
                  <a:off x="3679167" y="6065444"/>
                  <a:ext cx="1594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46" name="Freihand 445">
                  <a:extLst>
                    <a:ext uri="{FF2B5EF4-FFF2-40B4-BE49-F238E27FC236}">
                      <a16:creationId xmlns:a16="http://schemas.microsoft.com/office/drawing/2014/main" id="{9433DCB1-8C1A-2744-DEF1-BFF53E60A4A1}"/>
                    </a:ext>
                  </a:extLst>
                </p14:cNvPr>
                <p14:cNvContentPartPr/>
                <p14:nvPr/>
              </p14:nvContentPartPr>
              <p14:xfrm>
                <a:off x="3867087" y="5972564"/>
                <a:ext cx="337320" cy="245160"/>
              </p14:xfrm>
            </p:contentPart>
          </mc:Choice>
          <mc:Fallback>
            <p:pic>
              <p:nvPicPr>
                <p:cNvPr id="446" name="Freihand 445">
                  <a:extLst>
                    <a:ext uri="{FF2B5EF4-FFF2-40B4-BE49-F238E27FC236}">
                      <a16:creationId xmlns:a16="http://schemas.microsoft.com/office/drawing/2014/main" id="{9433DCB1-8C1A-2744-DEF1-BFF53E60A4A1}"/>
                    </a:ext>
                  </a:extLst>
                </p:cNvPr>
                <p:cNvPicPr/>
                <p:nvPr/>
              </p:nvPicPr>
              <p:blipFill>
                <a:blip r:embed="rId659"/>
                <a:stretch>
                  <a:fillRect/>
                </a:stretch>
              </p:blipFill>
              <p:spPr>
                <a:xfrm>
                  <a:off x="3862767" y="5968244"/>
                  <a:ext cx="3459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47" name="Freihand 446">
                  <a:extLst>
                    <a:ext uri="{FF2B5EF4-FFF2-40B4-BE49-F238E27FC236}">
                      <a16:creationId xmlns:a16="http://schemas.microsoft.com/office/drawing/2014/main" id="{066916B4-8431-F7AD-EF97-F61D5BE55861}"/>
                    </a:ext>
                  </a:extLst>
                </p14:cNvPr>
                <p14:cNvContentPartPr/>
                <p14:nvPr/>
              </p14:nvContentPartPr>
              <p14:xfrm>
                <a:off x="4145007" y="5977964"/>
                <a:ext cx="28080" cy="26640"/>
              </p14:xfrm>
            </p:contentPart>
          </mc:Choice>
          <mc:Fallback>
            <p:pic>
              <p:nvPicPr>
                <p:cNvPr id="447" name="Freihand 446">
                  <a:extLst>
                    <a:ext uri="{FF2B5EF4-FFF2-40B4-BE49-F238E27FC236}">
                      <a16:creationId xmlns:a16="http://schemas.microsoft.com/office/drawing/2014/main" id="{066916B4-8431-F7AD-EF97-F61D5BE55861}"/>
                    </a:ext>
                  </a:extLst>
                </p:cNvPr>
                <p:cNvPicPr/>
                <p:nvPr/>
              </p:nvPicPr>
              <p:blipFill>
                <a:blip r:embed="rId661"/>
                <a:stretch>
                  <a:fillRect/>
                </a:stretch>
              </p:blipFill>
              <p:spPr>
                <a:xfrm>
                  <a:off x="4140687" y="5973644"/>
                  <a:ext cx="36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48" name="Freihand 447">
                  <a:extLst>
                    <a:ext uri="{FF2B5EF4-FFF2-40B4-BE49-F238E27FC236}">
                      <a16:creationId xmlns:a16="http://schemas.microsoft.com/office/drawing/2014/main" id="{24B5BD27-9F4A-21AC-8932-47F7C7CFC543}"/>
                    </a:ext>
                  </a:extLst>
                </p14:cNvPr>
                <p14:cNvContentPartPr/>
                <p14:nvPr/>
              </p14:nvContentPartPr>
              <p14:xfrm>
                <a:off x="4267047" y="6037364"/>
                <a:ext cx="420480" cy="382680"/>
              </p14:xfrm>
            </p:contentPart>
          </mc:Choice>
          <mc:Fallback>
            <p:pic>
              <p:nvPicPr>
                <p:cNvPr id="448" name="Freihand 447">
                  <a:extLst>
                    <a:ext uri="{FF2B5EF4-FFF2-40B4-BE49-F238E27FC236}">
                      <a16:creationId xmlns:a16="http://schemas.microsoft.com/office/drawing/2014/main" id="{24B5BD27-9F4A-21AC-8932-47F7C7CFC543}"/>
                    </a:ext>
                  </a:extLst>
                </p:cNvPr>
                <p:cNvPicPr/>
                <p:nvPr/>
              </p:nvPicPr>
              <p:blipFill>
                <a:blip r:embed="rId663"/>
                <a:stretch>
                  <a:fillRect/>
                </a:stretch>
              </p:blipFill>
              <p:spPr>
                <a:xfrm>
                  <a:off x="4262727" y="6033044"/>
                  <a:ext cx="42912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49" name="Freihand 448">
                  <a:extLst>
                    <a:ext uri="{FF2B5EF4-FFF2-40B4-BE49-F238E27FC236}">
                      <a16:creationId xmlns:a16="http://schemas.microsoft.com/office/drawing/2014/main" id="{2E584DBE-EB9E-6BFB-36BD-93D49BBE68C7}"/>
                    </a:ext>
                  </a:extLst>
                </p14:cNvPr>
                <p14:cNvContentPartPr/>
                <p14:nvPr/>
              </p14:nvContentPartPr>
              <p14:xfrm>
                <a:off x="4802367" y="5776004"/>
                <a:ext cx="90720" cy="282240"/>
              </p14:xfrm>
            </p:contentPart>
          </mc:Choice>
          <mc:Fallback>
            <p:pic>
              <p:nvPicPr>
                <p:cNvPr id="449" name="Freihand 448">
                  <a:extLst>
                    <a:ext uri="{FF2B5EF4-FFF2-40B4-BE49-F238E27FC236}">
                      <a16:creationId xmlns:a16="http://schemas.microsoft.com/office/drawing/2014/main" id="{2E584DBE-EB9E-6BFB-36BD-93D49BBE68C7}"/>
                    </a:ext>
                  </a:extLst>
                </p:cNvPr>
                <p:cNvPicPr/>
                <p:nvPr/>
              </p:nvPicPr>
              <p:blipFill>
                <a:blip r:embed="rId665"/>
                <a:stretch>
                  <a:fillRect/>
                </a:stretch>
              </p:blipFill>
              <p:spPr>
                <a:xfrm>
                  <a:off x="4798047" y="5771684"/>
                  <a:ext cx="993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50" name="Freihand 449">
                  <a:extLst>
                    <a:ext uri="{FF2B5EF4-FFF2-40B4-BE49-F238E27FC236}">
                      <a16:creationId xmlns:a16="http://schemas.microsoft.com/office/drawing/2014/main" id="{D0C04C47-11A8-ECCF-9302-5042AB9A5822}"/>
                    </a:ext>
                  </a:extLst>
                </p14:cNvPr>
                <p14:cNvContentPartPr/>
                <p14:nvPr/>
              </p14:nvContentPartPr>
              <p14:xfrm>
                <a:off x="4908207" y="6206924"/>
                <a:ext cx="11880" cy="17280"/>
              </p14:xfrm>
            </p:contentPart>
          </mc:Choice>
          <mc:Fallback>
            <p:pic>
              <p:nvPicPr>
                <p:cNvPr id="450" name="Freihand 449">
                  <a:extLst>
                    <a:ext uri="{FF2B5EF4-FFF2-40B4-BE49-F238E27FC236}">
                      <a16:creationId xmlns:a16="http://schemas.microsoft.com/office/drawing/2014/main" id="{D0C04C47-11A8-ECCF-9302-5042AB9A5822}"/>
                    </a:ext>
                  </a:extLst>
                </p:cNvPr>
                <p:cNvPicPr/>
                <p:nvPr/>
              </p:nvPicPr>
              <p:blipFill>
                <a:blip r:embed="rId667"/>
                <a:stretch>
                  <a:fillRect/>
                </a:stretch>
              </p:blipFill>
              <p:spPr>
                <a:xfrm>
                  <a:off x="4903887" y="6202604"/>
                  <a:ext cx="20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54" name="Freihand 453">
                  <a:extLst>
                    <a:ext uri="{FF2B5EF4-FFF2-40B4-BE49-F238E27FC236}">
                      <a16:creationId xmlns:a16="http://schemas.microsoft.com/office/drawing/2014/main" id="{DC774E7A-F5E9-4D63-C5B3-67D7DFC8FD7D}"/>
                    </a:ext>
                  </a:extLst>
                </p14:cNvPr>
                <p14:cNvContentPartPr/>
                <p14:nvPr/>
              </p14:nvContentPartPr>
              <p14:xfrm>
                <a:off x="6018447" y="2077364"/>
                <a:ext cx="887400" cy="583200"/>
              </p14:xfrm>
            </p:contentPart>
          </mc:Choice>
          <mc:Fallback>
            <p:pic>
              <p:nvPicPr>
                <p:cNvPr id="454" name="Freihand 453">
                  <a:extLst>
                    <a:ext uri="{FF2B5EF4-FFF2-40B4-BE49-F238E27FC236}">
                      <a16:creationId xmlns:a16="http://schemas.microsoft.com/office/drawing/2014/main" id="{DC774E7A-F5E9-4D63-C5B3-67D7DFC8FD7D}"/>
                    </a:ext>
                  </a:extLst>
                </p:cNvPr>
                <p:cNvPicPr/>
                <p:nvPr/>
              </p:nvPicPr>
              <p:blipFill>
                <a:blip r:embed="rId669"/>
                <a:stretch>
                  <a:fillRect/>
                </a:stretch>
              </p:blipFill>
              <p:spPr>
                <a:xfrm>
                  <a:off x="6014127" y="2073044"/>
                  <a:ext cx="89604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55" name="Freihand 454">
                  <a:extLst>
                    <a:ext uri="{FF2B5EF4-FFF2-40B4-BE49-F238E27FC236}">
                      <a16:creationId xmlns:a16="http://schemas.microsoft.com/office/drawing/2014/main" id="{0B240DCD-CD4A-EE05-A102-6CB0DFF43D66}"/>
                    </a:ext>
                  </a:extLst>
                </p14:cNvPr>
                <p14:cNvContentPartPr/>
                <p14:nvPr/>
              </p14:nvContentPartPr>
              <p14:xfrm>
                <a:off x="6422727" y="2045324"/>
                <a:ext cx="1103400" cy="973440"/>
              </p14:xfrm>
            </p:contentPart>
          </mc:Choice>
          <mc:Fallback>
            <p:pic>
              <p:nvPicPr>
                <p:cNvPr id="455" name="Freihand 454">
                  <a:extLst>
                    <a:ext uri="{FF2B5EF4-FFF2-40B4-BE49-F238E27FC236}">
                      <a16:creationId xmlns:a16="http://schemas.microsoft.com/office/drawing/2014/main" id="{0B240DCD-CD4A-EE05-A102-6CB0DFF43D66}"/>
                    </a:ext>
                  </a:extLst>
                </p:cNvPr>
                <p:cNvPicPr/>
                <p:nvPr/>
              </p:nvPicPr>
              <p:blipFill>
                <a:blip r:embed="rId671"/>
                <a:stretch>
                  <a:fillRect/>
                </a:stretch>
              </p:blipFill>
              <p:spPr>
                <a:xfrm>
                  <a:off x="6418407" y="2041004"/>
                  <a:ext cx="1112040" cy="982080"/>
                </a:xfrm>
                <a:prstGeom prst="rect">
                  <a:avLst/>
                </a:prstGeom>
              </p:spPr>
            </p:pic>
          </mc:Fallback>
        </mc:AlternateContent>
      </p:grpSp>
    </p:spTree>
    <p:extLst>
      <p:ext uri="{BB962C8B-B14F-4D97-AF65-F5344CB8AC3E}">
        <p14:creationId xmlns:p14="http://schemas.microsoft.com/office/powerpoint/2010/main" val="10972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6EE3A3C9-46A3-4944-4180-E65DB332C1E1}"/>
                  </a:ext>
                </a:extLst>
              </p14:cNvPr>
              <p14:cNvContentPartPr/>
              <p14:nvPr/>
            </p14:nvContentPartPr>
            <p14:xfrm>
              <a:off x="4475847" y="3390742"/>
              <a:ext cx="2838240" cy="48960"/>
            </p14:xfrm>
          </p:contentPart>
        </mc:Choice>
        <mc:Fallback>
          <p:pic>
            <p:nvPicPr>
              <p:cNvPr id="2" name="Freihand 1">
                <a:extLst>
                  <a:ext uri="{FF2B5EF4-FFF2-40B4-BE49-F238E27FC236}">
                    <a16:creationId xmlns:a16="http://schemas.microsoft.com/office/drawing/2014/main" id="{6EE3A3C9-46A3-4944-4180-E65DB332C1E1}"/>
                  </a:ext>
                </a:extLst>
              </p:cNvPr>
              <p:cNvPicPr/>
              <p:nvPr/>
            </p:nvPicPr>
            <p:blipFill>
              <a:blip r:embed="rId6"/>
              <a:stretch>
                <a:fillRect/>
              </a:stretch>
            </p:blipFill>
            <p:spPr>
              <a:xfrm>
                <a:off x="4471527" y="3386422"/>
                <a:ext cx="2846880" cy="57600"/>
              </a:xfrm>
              <a:prstGeom prst="rect">
                <a:avLst/>
              </a:prstGeom>
            </p:spPr>
          </p:pic>
        </mc:Fallback>
      </mc:AlternateContent>
      <p:grpSp>
        <p:nvGrpSpPr>
          <p:cNvPr id="10" name="Gruppieren 9">
            <a:extLst>
              <a:ext uri="{FF2B5EF4-FFF2-40B4-BE49-F238E27FC236}">
                <a16:creationId xmlns:a16="http://schemas.microsoft.com/office/drawing/2014/main" id="{FBC18B05-07A3-3BBF-8734-1B152E6EB1BE}"/>
              </a:ext>
            </a:extLst>
          </p:cNvPr>
          <p:cNvGrpSpPr/>
          <p:nvPr/>
        </p:nvGrpSpPr>
        <p:grpSpPr>
          <a:xfrm>
            <a:off x="4914327" y="3638782"/>
            <a:ext cx="3540600" cy="87480"/>
            <a:chOff x="4914327" y="3638782"/>
            <a:chExt cx="3540600" cy="8748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A1A0D39-6E25-2491-0E7E-669D0296AFEA}"/>
                    </a:ext>
                  </a:extLst>
                </p14:cNvPr>
                <p14:cNvContentPartPr/>
                <p14:nvPr/>
              </p14:nvContentPartPr>
              <p14:xfrm>
                <a:off x="4914327" y="3678022"/>
                <a:ext cx="785160" cy="48240"/>
              </p14:xfrm>
            </p:contentPart>
          </mc:Choice>
          <mc:Fallback>
            <p:pic>
              <p:nvPicPr>
                <p:cNvPr id="5" name="Freihand 4">
                  <a:extLst>
                    <a:ext uri="{FF2B5EF4-FFF2-40B4-BE49-F238E27FC236}">
                      <a16:creationId xmlns:a16="http://schemas.microsoft.com/office/drawing/2014/main" id="{BA1A0D39-6E25-2491-0E7E-669D0296AFEA}"/>
                    </a:ext>
                  </a:extLst>
                </p:cNvPr>
                <p:cNvPicPr/>
                <p:nvPr/>
              </p:nvPicPr>
              <p:blipFill>
                <a:blip r:embed="rId8"/>
                <a:stretch>
                  <a:fillRect/>
                </a:stretch>
              </p:blipFill>
              <p:spPr>
                <a:xfrm>
                  <a:off x="4910007" y="3673702"/>
                  <a:ext cx="793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8D8ECB7-9780-4F6B-E449-2B6D259F0770}"/>
                    </a:ext>
                  </a:extLst>
                </p14:cNvPr>
                <p14:cNvContentPartPr/>
                <p14:nvPr/>
              </p14:nvContentPartPr>
              <p14:xfrm>
                <a:off x="6594807" y="3638782"/>
                <a:ext cx="1860120" cy="63720"/>
              </p14:xfrm>
            </p:contentPart>
          </mc:Choice>
          <mc:Fallback>
            <p:pic>
              <p:nvPicPr>
                <p:cNvPr id="8" name="Freihand 7">
                  <a:extLst>
                    <a:ext uri="{FF2B5EF4-FFF2-40B4-BE49-F238E27FC236}">
                      <a16:creationId xmlns:a16="http://schemas.microsoft.com/office/drawing/2014/main" id="{98D8ECB7-9780-4F6B-E449-2B6D259F0770}"/>
                    </a:ext>
                  </a:extLst>
                </p:cNvPr>
                <p:cNvPicPr/>
                <p:nvPr/>
              </p:nvPicPr>
              <p:blipFill>
                <a:blip r:embed="rId10"/>
                <a:stretch>
                  <a:fillRect/>
                </a:stretch>
              </p:blipFill>
              <p:spPr>
                <a:xfrm>
                  <a:off x="6590487" y="3634462"/>
                  <a:ext cx="186876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9D166B3E-C01B-6101-E9DD-AC979973B7AA}"/>
                  </a:ext>
                </a:extLst>
              </p14:cNvPr>
              <p14:cNvContentPartPr/>
              <p14:nvPr/>
            </p14:nvContentPartPr>
            <p14:xfrm>
              <a:off x="6551247" y="4187062"/>
              <a:ext cx="1743120" cy="125640"/>
            </p14:xfrm>
          </p:contentPart>
        </mc:Choice>
        <mc:Fallback>
          <p:pic>
            <p:nvPicPr>
              <p:cNvPr id="11" name="Freihand 10">
                <a:extLst>
                  <a:ext uri="{FF2B5EF4-FFF2-40B4-BE49-F238E27FC236}">
                    <a16:creationId xmlns:a16="http://schemas.microsoft.com/office/drawing/2014/main" id="{9D166B3E-C01B-6101-E9DD-AC979973B7AA}"/>
                  </a:ext>
                </a:extLst>
              </p:cNvPr>
              <p:cNvPicPr/>
              <p:nvPr/>
            </p:nvPicPr>
            <p:blipFill>
              <a:blip r:embed="rId12"/>
              <a:stretch>
                <a:fillRect/>
              </a:stretch>
            </p:blipFill>
            <p:spPr>
              <a:xfrm>
                <a:off x="6546927" y="4182742"/>
                <a:ext cx="1751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EBEBA306-AFC4-48B1-51E3-549E17D10C4B}"/>
                  </a:ext>
                </a:extLst>
              </p14:cNvPr>
              <p14:cNvContentPartPr/>
              <p14:nvPr/>
            </p14:nvContentPartPr>
            <p14:xfrm>
              <a:off x="6218247" y="2432782"/>
              <a:ext cx="5303160" cy="53280"/>
            </p14:xfrm>
          </p:contentPart>
        </mc:Choice>
        <mc:Fallback>
          <p:pic>
            <p:nvPicPr>
              <p:cNvPr id="12" name="Freihand 11">
                <a:extLst>
                  <a:ext uri="{FF2B5EF4-FFF2-40B4-BE49-F238E27FC236}">
                    <a16:creationId xmlns:a16="http://schemas.microsoft.com/office/drawing/2014/main" id="{EBEBA306-AFC4-48B1-51E3-549E17D10C4B}"/>
                  </a:ext>
                </a:extLst>
              </p:cNvPr>
              <p:cNvPicPr/>
              <p:nvPr/>
            </p:nvPicPr>
            <p:blipFill>
              <a:blip r:embed="rId14"/>
              <a:stretch>
                <a:fillRect/>
              </a:stretch>
            </p:blipFill>
            <p:spPr>
              <a:xfrm>
                <a:off x="6213927" y="2428462"/>
                <a:ext cx="5311800" cy="61920"/>
              </a:xfrm>
              <a:prstGeom prst="rect">
                <a:avLst/>
              </a:prstGeom>
            </p:spPr>
          </p:pic>
        </mc:Fallback>
      </mc:AlternateContent>
      <p:grpSp>
        <p:nvGrpSpPr>
          <p:cNvPr id="32" name="Gruppieren 31">
            <a:extLst>
              <a:ext uri="{FF2B5EF4-FFF2-40B4-BE49-F238E27FC236}">
                <a16:creationId xmlns:a16="http://schemas.microsoft.com/office/drawing/2014/main" id="{1E2D25C9-6252-937A-C5B8-D756E1C70304}"/>
              </a:ext>
            </a:extLst>
          </p:cNvPr>
          <p:cNvGrpSpPr/>
          <p:nvPr/>
        </p:nvGrpSpPr>
        <p:grpSpPr>
          <a:xfrm>
            <a:off x="9356367" y="1264222"/>
            <a:ext cx="1368000" cy="923040"/>
            <a:chOff x="9356367" y="1264222"/>
            <a:chExt cx="1368000" cy="923040"/>
          </a:xfrm>
        </p:grpSpPr>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EEDF76B-C890-5D34-60F5-23AC860BEF5D}"/>
                    </a:ext>
                  </a:extLst>
                </p14:cNvPr>
                <p14:cNvContentPartPr/>
                <p14:nvPr/>
              </p14:nvContentPartPr>
              <p14:xfrm>
                <a:off x="9496407" y="1914382"/>
                <a:ext cx="155160" cy="226440"/>
              </p14:xfrm>
            </p:contentPart>
          </mc:Choice>
          <mc:Fallback>
            <p:pic>
              <p:nvPicPr>
                <p:cNvPr id="13" name="Freihand 12">
                  <a:extLst>
                    <a:ext uri="{FF2B5EF4-FFF2-40B4-BE49-F238E27FC236}">
                      <a16:creationId xmlns:a16="http://schemas.microsoft.com/office/drawing/2014/main" id="{4EEDF76B-C890-5D34-60F5-23AC860BEF5D}"/>
                    </a:ext>
                  </a:extLst>
                </p:cNvPr>
                <p:cNvPicPr/>
                <p:nvPr/>
              </p:nvPicPr>
              <p:blipFill>
                <a:blip r:embed="rId16"/>
                <a:stretch>
                  <a:fillRect/>
                </a:stretch>
              </p:blipFill>
              <p:spPr>
                <a:xfrm>
                  <a:off x="9492087" y="1910062"/>
                  <a:ext cx="1638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6D68C9C-C5E5-30C5-25F0-75F57094FC73}"/>
                    </a:ext>
                  </a:extLst>
                </p14:cNvPr>
                <p14:cNvContentPartPr/>
                <p14:nvPr/>
              </p14:nvContentPartPr>
              <p14:xfrm>
                <a:off x="9717807" y="1916902"/>
                <a:ext cx="116640" cy="204840"/>
              </p14:xfrm>
            </p:contentPart>
          </mc:Choice>
          <mc:Fallback>
            <p:pic>
              <p:nvPicPr>
                <p:cNvPr id="14" name="Freihand 13">
                  <a:extLst>
                    <a:ext uri="{FF2B5EF4-FFF2-40B4-BE49-F238E27FC236}">
                      <a16:creationId xmlns:a16="http://schemas.microsoft.com/office/drawing/2014/main" id="{26D68C9C-C5E5-30C5-25F0-75F57094FC73}"/>
                    </a:ext>
                  </a:extLst>
                </p:cNvPr>
                <p:cNvPicPr/>
                <p:nvPr/>
              </p:nvPicPr>
              <p:blipFill>
                <a:blip r:embed="rId18"/>
                <a:stretch>
                  <a:fillRect/>
                </a:stretch>
              </p:blipFill>
              <p:spPr>
                <a:xfrm>
                  <a:off x="9713487" y="1912582"/>
                  <a:ext cx="125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4DD58D91-0C24-440E-9C00-B5FB9A0A63D4}"/>
                    </a:ext>
                  </a:extLst>
                </p14:cNvPr>
                <p14:cNvContentPartPr/>
                <p14:nvPr/>
              </p14:nvContentPartPr>
              <p14:xfrm>
                <a:off x="10046487" y="1976302"/>
                <a:ext cx="170640" cy="16200"/>
              </p14:xfrm>
            </p:contentPart>
          </mc:Choice>
          <mc:Fallback>
            <p:pic>
              <p:nvPicPr>
                <p:cNvPr id="15" name="Freihand 14">
                  <a:extLst>
                    <a:ext uri="{FF2B5EF4-FFF2-40B4-BE49-F238E27FC236}">
                      <a16:creationId xmlns:a16="http://schemas.microsoft.com/office/drawing/2014/main" id="{4DD58D91-0C24-440E-9C00-B5FB9A0A63D4}"/>
                    </a:ext>
                  </a:extLst>
                </p:cNvPr>
                <p:cNvPicPr/>
                <p:nvPr/>
              </p:nvPicPr>
              <p:blipFill>
                <a:blip r:embed="rId20"/>
                <a:stretch>
                  <a:fillRect/>
                </a:stretch>
              </p:blipFill>
              <p:spPr>
                <a:xfrm>
                  <a:off x="10042167" y="1971982"/>
                  <a:ext cx="179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5AD0DCC-2964-46D4-B3C3-04524EB554AC}"/>
                    </a:ext>
                  </a:extLst>
                </p14:cNvPr>
                <p14:cNvContentPartPr/>
                <p14:nvPr/>
              </p14:nvContentPartPr>
              <p14:xfrm>
                <a:off x="10070967" y="2028142"/>
                <a:ext cx="125280" cy="24480"/>
              </p14:xfrm>
            </p:contentPart>
          </mc:Choice>
          <mc:Fallback>
            <p:pic>
              <p:nvPicPr>
                <p:cNvPr id="16" name="Freihand 15">
                  <a:extLst>
                    <a:ext uri="{FF2B5EF4-FFF2-40B4-BE49-F238E27FC236}">
                      <a16:creationId xmlns:a16="http://schemas.microsoft.com/office/drawing/2014/main" id="{E5AD0DCC-2964-46D4-B3C3-04524EB554AC}"/>
                    </a:ext>
                  </a:extLst>
                </p:cNvPr>
                <p:cNvPicPr/>
                <p:nvPr/>
              </p:nvPicPr>
              <p:blipFill>
                <a:blip r:embed="rId22"/>
                <a:stretch>
                  <a:fillRect/>
                </a:stretch>
              </p:blipFill>
              <p:spPr>
                <a:xfrm>
                  <a:off x="10066647" y="2023822"/>
                  <a:ext cx="133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47259A23-E15E-1925-DD6F-0D9A937FF91F}"/>
                    </a:ext>
                  </a:extLst>
                </p14:cNvPr>
                <p14:cNvContentPartPr/>
                <p14:nvPr/>
              </p14:nvContentPartPr>
              <p14:xfrm>
                <a:off x="10355007" y="1882342"/>
                <a:ext cx="161280" cy="178920"/>
              </p14:xfrm>
            </p:contentPart>
          </mc:Choice>
          <mc:Fallback>
            <p:pic>
              <p:nvPicPr>
                <p:cNvPr id="17" name="Freihand 16">
                  <a:extLst>
                    <a:ext uri="{FF2B5EF4-FFF2-40B4-BE49-F238E27FC236}">
                      <a16:creationId xmlns:a16="http://schemas.microsoft.com/office/drawing/2014/main" id="{47259A23-E15E-1925-DD6F-0D9A937FF91F}"/>
                    </a:ext>
                  </a:extLst>
                </p:cNvPr>
                <p:cNvPicPr/>
                <p:nvPr/>
              </p:nvPicPr>
              <p:blipFill>
                <a:blip r:embed="rId24"/>
                <a:stretch>
                  <a:fillRect/>
                </a:stretch>
              </p:blipFill>
              <p:spPr>
                <a:xfrm>
                  <a:off x="10350687" y="1878022"/>
                  <a:ext cx="169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F3ADEBD-2D7F-4013-41EF-B023C9217F3B}"/>
                    </a:ext>
                  </a:extLst>
                </p14:cNvPr>
                <p14:cNvContentPartPr/>
                <p14:nvPr/>
              </p14:nvContentPartPr>
              <p14:xfrm>
                <a:off x="10593327" y="1900702"/>
                <a:ext cx="131040" cy="160560"/>
              </p14:xfrm>
            </p:contentPart>
          </mc:Choice>
          <mc:Fallback>
            <p:pic>
              <p:nvPicPr>
                <p:cNvPr id="18" name="Freihand 17">
                  <a:extLst>
                    <a:ext uri="{FF2B5EF4-FFF2-40B4-BE49-F238E27FC236}">
                      <a16:creationId xmlns:a16="http://schemas.microsoft.com/office/drawing/2014/main" id="{CF3ADEBD-2D7F-4013-41EF-B023C9217F3B}"/>
                    </a:ext>
                  </a:extLst>
                </p:cNvPr>
                <p:cNvPicPr/>
                <p:nvPr/>
              </p:nvPicPr>
              <p:blipFill>
                <a:blip r:embed="rId26"/>
                <a:stretch>
                  <a:fillRect/>
                </a:stretch>
              </p:blipFill>
              <p:spPr>
                <a:xfrm>
                  <a:off x="10589007" y="1896382"/>
                  <a:ext cx="139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11ECA43D-F241-4B67-5931-8BC336B4B874}"/>
                    </a:ext>
                  </a:extLst>
                </p14:cNvPr>
                <p14:cNvContentPartPr/>
                <p14:nvPr/>
              </p14:nvContentPartPr>
              <p14:xfrm>
                <a:off x="10298127" y="1885222"/>
                <a:ext cx="18360" cy="232920"/>
              </p14:xfrm>
            </p:contentPart>
          </mc:Choice>
          <mc:Fallback>
            <p:pic>
              <p:nvPicPr>
                <p:cNvPr id="21" name="Freihand 20">
                  <a:extLst>
                    <a:ext uri="{FF2B5EF4-FFF2-40B4-BE49-F238E27FC236}">
                      <a16:creationId xmlns:a16="http://schemas.microsoft.com/office/drawing/2014/main" id="{11ECA43D-F241-4B67-5931-8BC336B4B874}"/>
                    </a:ext>
                  </a:extLst>
                </p:cNvPr>
                <p:cNvPicPr/>
                <p:nvPr/>
              </p:nvPicPr>
              <p:blipFill>
                <a:blip r:embed="rId28"/>
                <a:stretch>
                  <a:fillRect/>
                </a:stretch>
              </p:blipFill>
              <p:spPr>
                <a:xfrm>
                  <a:off x="10293807" y="1880902"/>
                  <a:ext cx="27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431B18EE-0ADB-5FF3-1B67-18AE65A74537}"/>
                    </a:ext>
                  </a:extLst>
                </p14:cNvPr>
                <p14:cNvContentPartPr/>
                <p14:nvPr/>
              </p14:nvContentPartPr>
              <p14:xfrm>
                <a:off x="10202007" y="1727542"/>
                <a:ext cx="174960" cy="165600"/>
              </p14:xfrm>
            </p:contentPart>
          </mc:Choice>
          <mc:Fallback>
            <p:pic>
              <p:nvPicPr>
                <p:cNvPr id="22" name="Freihand 21">
                  <a:extLst>
                    <a:ext uri="{FF2B5EF4-FFF2-40B4-BE49-F238E27FC236}">
                      <a16:creationId xmlns:a16="http://schemas.microsoft.com/office/drawing/2014/main" id="{431B18EE-0ADB-5FF3-1B67-18AE65A74537}"/>
                    </a:ext>
                  </a:extLst>
                </p:cNvPr>
                <p:cNvPicPr/>
                <p:nvPr/>
              </p:nvPicPr>
              <p:blipFill>
                <a:blip r:embed="rId30"/>
                <a:stretch>
                  <a:fillRect/>
                </a:stretch>
              </p:blipFill>
              <p:spPr>
                <a:xfrm>
                  <a:off x="10197687" y="1723222"/>
                  <a:ext cx="183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80CE9A9F-C305-5716-24C8-BED20B9AA9DE}"/>
                    </a:ext>
                  </a:extLst>
                </p14:cNvPr>
                <p14:cNvContentPartPr/>
                <p14:nvPr/>
              </p14:nvContentPartPr>
              <p14:xfrm>
                <a:off x="9420447" y="1870822"/>
                <a:ext cx="15120" cy="277920"/>
              </p14:xfrm>
            </p:contentPart>
          </mc:Choice>
          <mc:Fallback>
            <p:pic>
              <p:nvPicPr>
                <p:cNvPr id="24" name="Freihand 23">
                  <a:extLst>
                    <a:ext uri="{FF2B5EF4-FFF2-40B4-BE49-F238E27FC236}">
                      <a16:creationId xmlns:a16="http://schemas.microsoft.com/office/drawing/2014/main" id="{80CE9A9F-C305-5716-24C8-BED20B9AA9DE}"/>
                    </a:ext>
                  </a:extLst>
                </p:cNvPr>
                <p:cNvPicPr/>
                <p:nvPr/>
              </p:nvPicPr>
              <p:blipFill>
                <a:blip r:embed="rId32"/>
                <a:stretch>
                  <a:fillRect/>
                </a:stretch>
              </p:blipFill>
              <p:spPr>
                <a:xfrm>
                  <a:off x="9416127" y="1866502"/>
                  <a:ext cx="237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4325FDF7-7F29-2161-D19D-6CEFDA86A23B}"/>
                    </a:ext>
                  </a:extLst>
                </p14:cNvPr>
                <p14:cNvContentPartPr/>
                <p14:nvPr/>
              </p14:nvContentPartPr>
              <p14:xfrm>
                <a:off x="9356367" y="1718902"/>
                <a:ext cx="165600" cy="189360"/>
              </p14:xfrm>
            </p:contentPart>
          </mc:Choice>
          <mc:Fallback>
            <p:pic>
              <p:nvPicPr>
                <p:cNvPr id="25" name="Freihand 24">
                  <a:extLst>
                    <a:ext uri="{FF2B5EF4-FFF2-40B4-BE49-F238E27FC236}">
                      <a16:creationId xmlns:a16="http://schemas.microsoft.com/office/drawing/2014/main" id="{4325FDF7-7F29-2161-D19D-6CEFDA86A23B}"/>
                    </a:ext>
                  </a:extLst>
                </p:cNvPr>
                <p:cNvPicPr/>
                <p:nvPr/>
              </p:nvPicPr>
              <p:blipFill>
                <a:blip r:embed="rId34"/>
                <a:stretch>
                  <a:fillRect/>
                </a:stretch>
              </p:blipFill>
              <p:spPr>
                <a:xfrm>
                  <a:off x="9352047" y="1714582"/>
                  <a:ext cx="174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45B51607-89BA-4645-A3AC-8E31A1493335}"/>
                    </a:ext>
                  </a:extLst>
                </p14:cNvPr>
                <p14:cNvContentPartPr/>
                <p14:nvPr/>
              </p14:nvContentPartPr>
              <p14:xfrm>
                <a:off x="9707367" y="2116702"/>
                <a:ext cx="194040" cy="70560"/>
              </p14:xfrm>
            </p:contentPart>
          </mc:Choice>
          <mc:Fallback>
            <p:pic>
              <p:nvPicPr>
                <p:cNvPr id="27" name="Freihand 26">
                  <a:extLst>
                    <a:ext uri="{FF2B5EF4-FFF2-40B4-BE49-F238E27FC236}">
                      <a16:creationId xmlns:a16="http://schemas.microsoft.com/office/drawing/2014/main" id="{45B51607-89BA-4645-A3AC-8E31A1493335}"/>
                    </a:ext>
                  </a:extLst>
                </p:cNvPr>
                <p:cNvPicPr/>
                <p:nvPr/>
              </p:nvPicPr>
              <p:blipFill>
                <a:blip r:embed="rId36"/>
                <a:stretch>
                  <a:fillRect/>
                </a:stretch>
              </p:blipFill>
              <p:spPr>
                <a:xfrm>
                  <a:off x="9703047" y="2112382"/>
                  <a:ext cx="202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B40D8C2C-0F30-FE60-636A-820B2A5CE4AE}"/>
                    </a:ext>
                  </a:extLst>
                </p14:cNvPr>
                <p14:cNvContentPartPr/>
                <p14:nvPr/>
              </p14:nvContentPartPr>
              <p14:xfrm>
                <a:off x="9850647" y="1667422"/>
                <a:ext cx="176040" cy="257400"/>
              </p14:xfrm>
            </p:contentPart>
          </mc:Choice>
          <mc:Fallback>
            <p:pic>
              <p:nvPicPr>
                <p:cNvPr id="29" name="Freihand 28">
                  <a:extLst>
                    <a:ext uri="{FF2B5EF4-FFF2-40B4-BE49-F238E27FC236}">
                      <a16:creationId xmlns:a16="http://schemas.microsoft.com/office/drawing/2014/main" id="{B40D8C2C-0F30-FE60-636A-820B2A5CE4AE}"/>
                    </a:ext>
                  </a:extLst>
                </p:cNvPr>
                <p:cNvPicPr/>
                <p:nvPr/>
              </p:nvPicPr>
              <p:blipFill>
                <a:blip r:embed="rId38"/>
                <a:stretch>
                  <a:fillRect/>
                </a:stretch>
              </p:blipFill>
              <p:spPr>
                <a:xfrm>
                  <a:off x="9846327" y="1663102"/>
                  <a:ext cx="184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D18F0224-8611-DC67-3FE8-ABD6D42BA8C5}"/>
                    </a:ext>
                  </a:extLst>
                </p14:cNvPr>
                <p14:cNvContentPartPr/>
                <p14:nvPr/>
              </p14:nvContentPartPr>
              <p14:xfrm>
                <a:off x="10095087" y="1407502"/>
                <a:ext cx="171360" cy="214920"/>
              </p14:xfrm>
            </p:contentPart>
          </mc:Choice>
          <mc:Fallback>
            <p:pic>
              <p:nvPicPr>
                <p:cNvPr id="30" name="Freihand 29">
                  <a:extLst>
                    <a:ext uri="{FF2B5EF4-FFF2-40B4-BE49-F238E27FC236}">
                      <a16:creationId xmlns:a16="http://schemas.microsoft.com/office/drawing/2014/main" id="{D18F0224-8611-DC67-3FE8-ABD6D42BA8C5}"/>
                    </a:ext>
                  </a:extLst>
                </p:cNvPr>
                <p:cNvPicPr/>
                <p:nvPr/>
              </p:nvPicPr>
              <p:blipFill>
                <a:blip r:embed="rId40"/>
                <a:stretch>
                  <a:fillRect/>
                </a:stretch>
              </p:blipFill>
              <p:spPr>
                <a:xfrm>
                  <a:off x="10090767" y="1403182"/>
                  <a:ext cx="180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69F6E28D-BA31-A5DA-2007-B8FAA2415004}"/>
                    </a:ext>
                  </a:extLst>
                </p14:cNvPr>
                <p14:cNvContentPartPr/>
                <p14:nvPr/>
              </p14:nvContentPartPr>
              <p14:xfrm>
                <a:off x="10311447" y="1264222"/>
                <a:ext cx="87480" cy="205920"/>
              </p14:xfrm>
            </p:contentPart>
          </mc:Choice>
          <mc:Fallback>
            <p:pic>
              <p:nvPicPr>
                <p:cNvPr id="31" name="Freihand 30">
                  <a:extLst>
                    <a:ext uri="{FF2B5EF4-FFF2-40B4-BE49-F238E27FC236}">
                      <a16:creationId xmlns:a16="http://schemas.microsoft.com/office/drawing/2014/main" id="{69F6E28D-BA31-A5DA-2007-B8FAA2415004}"/>
                    </a:ext>
                  </a:extLst>
                </p:cNvPr>
                <p:cNvPicPr/>
                <p:nvPr/>
              </p:nvPicPr>
              <p:blipFill>
                <a:blip r:embed="rId42"/>
                <a:stretch>
                  <a:fillRect/>
                </a:stretch>
              </p:blipFill>
              <p:spPr>
                <a:xfrm>
                  <a:off x="10307127" y="1259902"/>
                  <a:ext cx="96120" cy="21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2E4A09D8-3BB9-DD36-3A7F-94FC3A61DAA1}"/>
                  </a:ext>
                </a:extLst>
              </p14:cNvPr>
              <p14:cNvContentPartPr/>
              <p14:nvPr/>
            </p14:nvContentPartPr>
            <p14:xfrm>
              <a:off x="1724727" y="768862"/>
              <a:ext cx="559080" cy="685440"/>
            </p14:xfrm>
          </p:contentPart>
        </mc:Choice>
        <mc:Fallback>
          <p:pic>
            <p:nvPicPr>
              <p:cNvPr id="33" name="Freihand 32">
                <a:extLst>
                  <a:ext uri="{FF2B5EF4-FFF2-40B4-BE49-F238E27FC236}">
                    <a16:creationId xmlns:a16="http://schemas.microsoft.com/office/drawing/2014/main" id="{2E4A09D8-3BB9-DD36-3A7F-94FC3A61DAA1}"/>
                  </a:ext>
                </a:extLst>
              </p:cNvPr>
              <p:cNvPicPr/>
              <p:nvPr/>
            </p:nvPicPr>
            <p:blipFill>
              <a:blip r:embed="rId44"/>
              <a:stretch>
                <a:fillRect/>
              </a:stretch>
            </p:blipFill>
            <p:spPr>
              <a:xfrm>
                <a:off x="1720407" y="764542"/>
                <a:ext cx="567720" cy="694080"/>
              </a:xfrm>
              <a:prstGeom prst="rect">
                <a:avLst/>
              </a:prstGeom>
            </p:spPr>
          </p:pic>
        </mc:Fallback>
      </mc:AlternateContent>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01C16F6-E375-EA3D-5232-E3B5AE960228}"/>
                  </a:ext>
                </a:extLst>
              </p14:cNvPr>
              <p14:cNvContentPartPr/>
              <p14:nvPr/>
            </p14:nvContentPartPr>
            <p14:xfrm>
              <a:off x="2303607" y="3174382"/>
              <a:ext cx="14760" cy="13320"/>
            </p14:xfrm>
          </p:contentPart>
        </mc:Choice>
        <mc:Fallback>
          <p:pic>
            <p:nvPicPr>
              <p:cNvPr id="2" name="Freihand 1">
                <a:extLst>
                  <a:ext uri="{FF2B5EF4-FFF2-40B4-BE49-F238E27FC236}">
                    <a16:creationId xmlns:a16="http://schemas.microsoft.com/office/drawing/2014/main" id="{C01C16F6-E375-EA3D-5232-E3B5AE960228}"/>
                  </a:ext>
                </a:extLst>
              </p:cNvPr>
              <p:cNvPicPr/>
              <p:nvPr/>
            </p:nvPicPr>
            <p:blipFill>
              <a:blip r:embed="rId4"/>
              <a:stretch>
                <a:fillRect/>
              </a:stretch>
            </p:blipFill>
            <p:spPr>
              <a:xfrm>
                <a:off x="2299287" y="3170062"/>
                <a:ext cx="23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D1BA1C1-2212-33C2-8B02-A6EBD5A70180}"/>
                  </a:ext>
                </a:extLst>
              </p14:cNvPr>
              <p14:cNvContentPartPr/>
              <p14:nvPr/>
            </p14:nvContentPartPr>
            <p14:xfrm>
              <a:off x="731127" y="4291462"/>
              <a:ext cx="2122560" cy="66960"/>
            </p14:xfrm>
          </p:contentPart>
        </mc:Choice>
        <mc:Fallback>
          <p:pic>
            <p:nvPicPr>
              <p:cNvPr id="3" name="Freihand 2">
                <a:extLst>
                  <a:ext uri="{FF2B5EF4-FFF2-40B4-BE49-F238E27FC236}">
                    <a16:creationId xmlns:a16="http://schemas.microsoft.com/office/drawing/2014/main" id="{7D1BA1C1-2212-33C2-8B02-A6EBD5A70180}"/>
                  </a:ext>
                </a:extLst>
              </p:cNvPr>
              <p:cNvPicPr/>
              <p:nvPr/>
            </p:nvPicPr>
            <p:blipFill>
              <a:blip r:embed="rId6"/>
              <a:stretch>
                <a:fillRect/>
              </a:stretch>
            </p:blipFill>
            <p:spPr>
              <a:xfrm>
                <a:off x="726807" y="4287142"/>
                <a:ext cx="2131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2EAA929-9F1D-0B92-7B59-8097DD56E47E}"/>
                  </a:ext>
                </a:extLst>
              </p14:cNvPr>
              <p14:cNvContentPartPr/>
              <p14:nvPr/>
            </p14:nvContentPartPr>
            <p14:xfrm>
              <a:off x="598287" y="3717982"/>
              <a:ext cx="1961280" cy="68400"/>
            </p14:xfrm>
          </p:contentPart>
        </mc:Choice>
        <mc:Fallback>
          <p:pic>
            <p:nvPicPr>
              <p:cNvPr id="5" name="Freihand 4">
                <a:extLst>
                  <a:ext uri="{FF2B5EF4-FFF2-40B4-BE49-F238E27FC236}">
                    <a16:creationId xmlns:a16="http://schemas.microsoft.com/office/drawing/2014/main" id="{C2EAA929-9F1D-0B92-7B59-8097DD56E47E}"/>
                  </a:ext>
                </a:extLst>
              </p:cNvPr>
              <p:cNvPicPr/>
              <p:nvPr/>
            </p:nvPicPr>
            <p:blipFill>
              <a:blip r:embed="rId8"/>
              <a:stretch>
                <a:fillRect/>
              </a:stretch>
            </p:blipFill>
            <p:spPr>
              <a:xfrm>
                <a:off x="593967" y="3713662"/>
                <a:ext cx="1969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76AA9BA-DC74-4671-A207-721B20AC3EDA}"/>
                  </a:ext>
                </a:extLst>
              </p14:cNvPr>
              <p14:cNvContentPartPr/>
              <p14:nvPr/>
            </p14:nvContentPartPr>
            <p14:xfrm>
              <a:off x="1141887" y="3273022"/>
              <a:ext cx="1442880" cy="523800"/>
            </p14:xfrm>
          </p:contentPart>
        </mc:Choice>
        <mc:Fallback>
          <p:pic>
            <p:nvPicPr>
              <p:cNvPr id="8" name="Freihand 7">
                <a:extLst>
                  <a:ext uri="{FF2B5EF4-FFF2-40B4-BE49-F238E27FC236}">
                    <a16:creationId xmlns:a16="http://schemas.microsoft.com/office/drawing/2014/main" id="{476AA9BA-DC74-4671-A207-721B20AC3EDA}"/>
                  </a:ext>
                </a:extLst>
              </p:cNvPr>
              <p:cNvPicPr/>
              <p:nvPr/>
            </p:nvPicPr>
            <p:blipFill>
              <a:blip r:embed="rId10"/>
              <a:stretch>
                <a:fillRect/>
              </a:stretch>
            </p:blipFill>
            <p:spPr>
              <a:xfrm>
                <a:off x="1137567" y="3268702"/>
                <a:ext cx="145152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FA0F6AC-B907-78D0-77E8-A6214115FC99}"/>
                  </a:ext>
                </a:extLst>
              </p14:cNvPr>
              <p14:cNvContentPartPr/>
              <p14:nvPr/>
            </p14:nvContentPartPr>
            <p14:xfrm>
              <a:off x="1608807" y="4227742"/>
              <a:ext cx="1278360" cy="99000"/>
            </p14:xfrm>
          </p:contentPart>
        </mc:Choice>
        <mc:Fallback>
          <p:pic>
            <p:nvPicPr>
              <p:cNvPr id="9" name="Freihand 8">
                <a:extLst>
                  <a:ext uri="{FF2B5EF4-FFF2-40B4-BE49-F238E27FC236}">
                    <a16:creationId xmlns:a16="http://schemas.microsoft.com/office/drawing/2014/main" id="{BFA0F6AC-B907-78D0-77E8-A6214115FC99}"/>
                  </a:ext>
                </a:extLst>
              </p:cNvPr>
              <p:cNvPicPr/>
              <p:nvPr/>
            </p:nvPicPr>
            <p:blipFill>
              <a:blip r:embed="rId12"/>
              <a:stretch>
                <a:fillRect/>
              </a:stretch>
            </p:blipFill>
            <p:spPr>
              <a:xfrm>
                <a:off x="1604487" y="4223422"/>
                <a:ext cx="1287000" cy="10764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618410D-A988-4ABC-6F1C-7D07111C7022}"/>
              </a:ext>
            </a:extLst>
          </p:cNvPr>
          <p:cNvPicPr>
            <a:picLocks noChangeAspect="1"/>
          </p:cNvPicPr>
          <p:nvPr/>
        </p:nvPicPr>
        <p:blipFill>
          <a:blip r:embed="rId3"/>
          <a:stretch>
            <a:fillRect/>
          </a:stretch>
        </p:blipFill>
        <p:spPr>
          <a:xfrm>
            <a:off x="97488" y="72486"/>
            <a:ext cx="7201004" cy="1024794"/>
          </a:xfrm>
          <a:prstGeom prst="rect">
            <a:avLst/>
          </a:prstGeom>
        </p:spPr>
      </p:pic>
      <p:grpSp>
        <p:nvGrpSpPr>
          <p:cNvPr id="14" name="Gruppieren 13">
            <a:extLst>
              <a:ext uri="{FF2B5EF4-FFF2-40B4-BE49-F238E27FC236}">
                <a16:creationId xmlns:a16="http://schemas.microsoft.com/office/drawing/2014/main" id="{205C215B-9389-C281-3DC8-03147557FBBC}"/>
              </a:ext>
            </a:extLst>
          </p:cNvPr>
          <p:cNvGrpSpPr/>
          <p:nvPr/>
        </p:nvGrpSpPr>
        <p:grpSpPr>
          <a:xfrm>
            <a:off x="2931087" y="2839222"/>
            <a:ext cx="1028880" cy="753480"/>
            <a:chOff x="2931087" y="2839222"/>
            <a:chExt cx="1028880" cy="75348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84EB05EB-F895-876A-7B93-3EC131D1934E}"/>
                    </a:ext>
                  </a:extLst>
                </p14:cNvPr>
                <p14:cNvContentPartPr/>
                <p14:nvPr/>
              </p14:nvContentPartPr>
              <p14:xfrm>
                <a:off x="3146367" y="3150982"/>
                <a:ext cx="28800" cy="212040"/>
              </p14:xfrm>
            </p:contentPart>
          </mc:Choice>
          <mc:Fallback>
            <p:pic>
              <p:nvPicPr>
                <p:cNvPr id="5" name="Freihand 4">
                  <a:extLst>
                    <a:ext uri="{FF2B5EF4-FFF2-40B4-BE49-F238E27FC236}">
                      <a16:creationId xmlns:a16="http://schemas.microsoft.com/office/drawing/2014/main" id="{84EB05EB-F895-876A-7B93-3EC131D1934E}"/>
                    </a:ext>
                  </a:extLst>
                </p:cNvPr>
                <p:cNvPicPr/>
                <p:nvPr/>
              </p:nvPicPr>
              <p:blipFill>
                <a:blip r:embed="rId5"/>
                <a:stretch>
                  <a:fillRect/>
                </a:stretch>
              </p:blipFill>
              <p:spPr>
                <a:xfrm>
                  <a:off x="3142047" y="3146662"/>
                  <a:ext cx="37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40F0C183-B923-F42D-9476-695CCB097D70}"/>
                    </a:ext>
                  </a:extLst>
                </p14:cNvPr>
                <p14:cNvContentPartPr/>
                <p14:nvPr/>
              </p14:nvContentPartPr>
              <p14:xfrm>
                <a:off x="3061407" y="3100582"/>
                <a:ext cx="245520" cy="322920"/>
              </p14:xfrm>
            </p:contentPart>
          </mc:Choice>
          <mc:Fallback>
            <p:pic>
              <p:nvPicPr>
                <p:cNvPr id="8" name="Freihand 7">
                  <a:extLst>
                    <a:ext uri="{FF2B5EF4-FFF2-40B4-BE49-F238E27FC236}">
                      <a16:creationId xmlns:a16="http://schemas.microsoft.com/office/drawing/2014/main" id="{40F0C183-B923-F42D-9476-695CCB097D70}"/>
                    </a:ext>
                  </a:extLst>
                </p:cNvPr>
                <p:cNvPicPr/>
                <p:nvPr/>
              </p:nvPicPr>
              <p:blipFill>
                <a:blip r:embed="rId7"/>
                <a:stretch>
                  <a:fillRect/>
                </a:stretch>
              </p:blipFill>
              <p:spPr>
                <a:xfrm>
                  <a:off x="3057087" y="3096262"/>
                  <a:ext cx="2541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F65423E0-64EF-1FD1-3B80-A729502A59CE}"/>
                    </a:ext>
                  </a:extLst>
                </p14:cNvPr>
                <p14:cNvContentPartPr/>
                <p14:nvPr/>
              </p14:nvContentPartPr>
              <p14:xfrm>
                <a:off x="3485127" y="3142702"/>
                <a:ext cx="17280" cy="210960"/>
              </p14:xfrm>
            </p:contentPart>
          </mc:Choice>
          <mc:Fallback>
            <p:pic>
              <p:nvPicPr>
                <p:cNvPr id="9" name="Freihand 8">
                  <a:extLst>
                    <a:ext uri="{FF2B5EF4-FFF2-40B4-BE49-F238E27FC236}">
                      <a16:creationId xmlns:a16="http://schemas.microsoft.com/office/drawing/2014/main" id="{F65423E0-64EF-1FD1-3B80-A729502A59CE}"/>
                    </a:ext>
                  </a:extLst>
                </p:cNvPr>
                <p:cNvPicPr/>
                <p:nvPr/>
              </p:nvPicPr>
              <p:blipFill>
                <a:blip r:embed="rId9"/>
                <a:stretch>
                  <a:fillRect/>
                </a:stretch>
              </p:blipFill>
              <p:spPr>
                <a:xfrm>
                  <a:off x="3480807" y="3138382"/>
                  <a:ext cx="259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DDBF2D7E-B019-74EB-34A2-2D9A7866FFB5}"/>
                    </a:ext>
                  </a:extLst>
                </p14:cNvPr>
                <p14:cNvContentPartPr/>
                <p14:nvPr/>
              </p14:nvContentPartPr>
              <p14:xfrm>
                <a:off x="3562167" y="3085102"/>
                <a:ext cx="233640" cy="267840"/>
              </p14:xfrm>
            </p:contentPart>
          </mc:Choice>
          <mc:Fallback>
            <p:pic>
              <p:nvPicPr>
                <p:cNvPr id="10" name="Freihand 9">
                  <a:extLst>
                    <a:ext uri="{FF2B5EF4-FFF2-40B4-BE49-F238E27FC236}">
                      <a16:creationId xmlns:a16="http://schemas.microsoft.com/office/drawing/2014/main" id="{DDBF2D7E-B019-74EB-34A2-2D9A7866FFB5}"/>
                    </a:ext>
                  </a:extLst>
                </p:cNvPr>
                <p:cNvPicPr/>
                <p:nvPr/>
              </p:nvPicPr>
              <p:blipFill>
                <a:blip r:embed="rId11"/>
                <a:stretch>
                  <a:fillRect/>
                </a:stretch>
              </p:blipFill>
              <p:spPr>
                <a:xfrm>
                  <a:off x="3557847" y="3080782"/>
                  <a:ext cx="2422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8FBA1CD8-9517-79F0-5F93-3437697F2089}"/>
                    </a:ext>
                  </a:extLst>
                </p14:cNvPr>
                <p14:cNvContentPartPr/>
                <p14:nvPr/>
              </p14:nvContentPartPr>
              <p14:xfrm>
                <a:off x="2931087" y="2997982"/>
                <a:ext cx="42120" cy="526320"/>
              </p14:xfrm>
            </p:contentPart>
          </mc:Choice>
          <mc:Fallback>
            <p:pic>
              <p:nvPicPr>
                <p:cNvPr id="11" name="Freihand 10">
                  <a:extLst>
                    <a:ext uri="{FF2B5EF4-FFF2-40B4-BE49-F238E27FC236}">
                      <a16:creationId xmlns:a16="http://schemas.microsoft.com/office/drawing/2014/main" id="{8FBA1CD8-9517-79F0-5F93-3437697F2089}"/>
                    </a:ext>
                  </a:extLst>
                </p:cNvPr>
                <p:cNvPicPr/>
                <p:nvPr/>
              </p:nvPicPr>
              <p:blipFill>
                <a:blip r:embed="rId13"/>
                <a:stretch>
                  <a:fillRect/>
                </a:stretch>
              </p:blipFill>
              <p:spPr>
                <a:xfrm>
                  <a:off x="2926767" y="2993662"/>
                  <a:ext cx="5076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E62C8287-92C7-B634-3DF3-7BA1C6A3A96A}"/>
                    </a:ext>
                  </a:extLst>
                </p14:cNvPr>
                <p14:cNvContentPartPr/>
                <p14:nvPr/>
              </p14:nvContentPartPr>
              <p14:xfrm>
                <a:off x="2943327" y="2839222"/>
                <a:ext cx="1016640" cy="615960"/>
              </p14:xfrm>
            </p:contentPart>
          </mc:Choice>
          <mc:Fallback>
            <p:pic>
              <p:nvPicPr>
                <p:cNvPr id="12" name="Freihand 11">
                  <a:extLst>
                    <a:ext uri="{FF2B5EF4-FFF2-40B4-BE49-F238E27FC236}">
                      <a16:creationId xmlns:a16="http://schemas.microsoft.com/office/drawing/2014/main" id="{E62C8287-92C7-B634-3DF3-7BA1C6A3A96A}"/>
                    </a:ext>
                  </a:extLst>
                </p:cNvPr>
                <p:cNvPicPr/>
                <p:nvPr/>
              </p:nvPicPr>
              <p:blipFill>
                <a:blip r:embed="rId15"/>
                <a:stretch>
                  <a:fillRect/>
                </a:stretch>
              </p:blipFill>
              <p:spPr>
                <a:xfrm>
                  <a:off x="2939007" y="2834902"/>
                  <a:ext cx="102528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4418330F-C81D-4875-1489-1F81AB8F985A}"/>
                    </a:ext>
                  </a:extLst>
                </p14:cNvPr>
                <p14:cNvContentPartPr/>
                <p14:nvPr/>
              </p14:nvContentPartPr>
              <p14:xfrm>
                <a:off x="3018927" y="3440422"/>
                <a:ext cx="807840" cy="152280"/>
              </p14:xfrm>
            </p:contentPart>
          </mc:Choice>
          <mc:Fallback>
            <p:pic>
              <p:nvPicPr>
                <p:cNvPr id="13" name="Freihand 12">
                  <a:extLst>
                    <a:ext uri="{FF2B5EF4-FFF2-40B4-BE49-F238E27FC236}">
                      <a16:creationId xmlns:a16="http://schemas.microsoft.com/office/drawing/2014/main" id="{4418330F-C81D-4875-1489-1F81AB8F985A}"/>
                    </a:ext>
                  </a:extLst>
                </p:cNvPr>
                <p:cNvPicPr/>
                <p:nvPr/>
              </p:nvPicPr>
              <p:blipFill>
                <a:blip r:embed="rId17"/>
                <a:stretch>
                  <a:fillRect/>
                </a:stretch>
              </p:blipFill>
              <p:spPr>
                <a:xfrm>
                  <a:off x="3014607" y="3436102"/>
                  <a:ext cx="816480" cy="160920"/>
                </a:xfrm>
                <a:prstGeom prst="rect">
                  <a:avLst/>
                </a:prstGeom>
              </p:spPr>
            </p:pic>
          </mc:Fallback>
        </mc:AlternateContent>
      </p:grpSp>
      <p:grpSp>
        <p:nvGrpSpPr>
          <p:cNvPr id="24" name="Gruppieren 23">
            <a:extLst>
              <a:ext uri="{FF2B5EF4-FFF2-40B4-BE49-F238E27FC236}">
                <a16:creationId xmlns:a16="http://schemas.microsoft.com/office/drawing/2014/main" id="{09C8E84B-5F49-98E4-C8AF-0C2C908FE207}"/>
              </a:ext>
            </a:extLst>
          </p:cNvPr>
          <p:cNvGrpSpPr/>
          <p:nvPr/>
        </p:nvGrpSpPr>
        <p:grpSpPr>
          <a:xfrm>
            <a:off x="4900647" y="954622"/>
            <a:ext cx="2068920" cy="413280"/>
            <a:chOff x="4900647" y="954622"/>
            <a:chExt cx="2068920" cy="41328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737A03A2-13C0-751B-6268-0D0472B0689A}"/>
                    </a:ext>
                  </a:extLst>
                </p14:cNvPr>
                <p14:cNvContentPartPr/>
                <p14:nvPr/>
              </p14:nvContentPartPr>
              <p14:xfrm>
                <a:off x="4900647" y="1109062"/>
                <a:ext cx="159120" cy="220680"/>
              </p14:xfrm>
            </p:contentPart>
          </mc:Choice>
          <mc:Fallback>
            <p:pic>
              <p:nvPicPr>
                <p:cNvPr id="15" name="Freihand 14">
                  <a:extLst>
                    <a:ext uri="{FF2B5EF4-FFF2-40B4-BE49-F238E27FC236}">
                      <a16:creationId xmlns:a16="http://schemas.microsoft.com/office/drawing/2014/main" id="{737A03A2-13C0-751B-6268-0D0472B0689A}"/>
                    </a:ext>
                  </a:extLst>
                </p:cNvPr>
                <p:cNvPicPr/>
                <p:nvPr/>
              </p:nvPicPr>
              <p:blipFill>
                <a:blip r:embed="rId19"/>
                <a:stretch>
                  <a:fillRect/>
                </a:stretch>
              </p:blipFill>
              <p:spPr>
                <a:xfrm>
                  <a:off x="4896327" y="1104742"/>
                  <a:ext cx="1677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B9F19271-6B0E-7E26-A1B0-E0162243B829}"/>
                    </a:ext>
                  </a:extLst>
                </p14:cNvPr>
                <p14:cNvContentPartPr/>
                <p14:nvPr/>
              </p14:nvContentPartPr>
              <p14:xfrm>
                <a:off x="5072007" y="1205902"/>
                <a:ext cx="417600" cy="86400"/>
              </p14:xfrm>
            </p:contentPart>
          </mc:Choice>
          <mc:Fallback>
            <p:pic>
              <p:nvPicPr>
                <p:cNvPr id="16" name="Freihand 15">
                  <a:extLst>
                    <a:ext uri="{FF2B5EF4-FFF2-40B4-BE49-F238E27FC236}">
                      <a16:creationId xmlns:a16="http://schemas.microsoft.com/office/drawing/2014/main" id="{B9F19271-6B0E-7E26-A1B0-E0162243B829}"/>
                    </a:ext>
                  </a:extLst>
                </p:cNvPr>
                <p:cNvPicPr/>
                <p:nvPr/>
              </p:nvPicPr>
              <p:blipFill>
                <a:blip r:embed="rId21"/>
                <a:stretch>
                  <a:fillRect/>
                </a:stretch>
              </p:blipFill>
              <p:spPr>
                <a:xfrm>
                  <a:off x="5067687" y="1201582"/>
                  <a:ext cx="426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E96C2252-B63E-C124-0ABF-BF6BD6E3C142}"/>
                    </a:ext>
                  </a:extLst>
                </p14:cNvPr>
                <p14:cNvContentPartPr/>
                <p14:nvPr/>
              </p14:nvContentPartPr>
              <p14:xfrm>
                <a:off x="5531367" y="1169902"/>
                <a:ext cx="188280" cy="66600"/>
              </p14:xfrm>
            </p:contentPart>
          </mc:Choice>
          <mc:Fallback>
            <p:pic>
              <p:nvPicPr>
                <p:cNvPr id="17" name="Freihand 16">
                  <a:extLst>
                    <a:ext uri="{FF2B5EF4-FFF2-40B4-BE49-F238E27FC236}">
                      <a16:creationId xmlns:a16="http://schemas.microsoft.com/office/drawing/2014/main" id="{E96C2252-B63E-C124-0ABF-BF6BD6E3C142}"/>
                    </a:ext>
                  </a:extLst>
                </p:cNvPr>
                <p:cNvPicPr/>
                <p:nvPr/>
              </p:nvPicPr>
              <p:blipFill>
                <a:blip r:embed="rId23"/>
                <a:stretch>
                  <a:fillRect/>
                </a:stretch>
              </p:blipFill>
              <p:spPr>
                <a:xfrm>
                  <a:off x="5527047" y="1165582"/>
                  <a:ext cx="196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B8D0CBD7-F73D-DBBE-5D75-64C06CA0ECE9}"/>
                    </a:ext>
                  </a:extLst>
                </p14:cNvPr>
                <p14:cNvContentPartPr/>
                <p14:nvPr/>
              </p14:nvContentPartPr>
              <p14:xfrm>
                <a:off x="5731527" y="1125982"/>
                <a:ext cx="285480" cy="114120"/>
              </p14:xfrm>
            </p:contentPart>
          </mc:Choice>
          <mc:Fallback>
            <p:pic>
              <p:nvPicPr>
                <p:cNvPr id="18" name="Freihand 17">
                  <a:extLst>
                    <a:ext uri="{FF2B5EF4-FFF2-40B4-BE49-F238E27FC236}">
                      <a16:creationId xmlns:a16="http://schemas.microsoft.com/office/drawing/2014/main" id="{B8D0CBD7-F73D-DBBE-5D75-64C06CA0ECE9}"/>
                    </a:ext>
                  </a:extLst>
                </p:cNvPr>
                <p:cNvPicPr/>
                <p:nvPr/>
              </p:nvPicPr>
              <p:blipFill>
                <a:blip r:embed="rId25"/>
                <a:stretch>
                  <a:fillRect/>
                </a:stretch>
              </p:blipFill>
              <p:spPr>
                <a:xfrm>
                  <a:off x="5727207" y="1121662"/>
                  <a:ext cx="294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912C20BC-040B-EB4C-76C4-A3F3068EDA2C}"/>
                    </a:ext>
                  </a:extLst>
                </p14:cNvPr>
                <p14:cNvContentPartPr/>
                <p14:nvPr/>
              </p14:nvContentPartPr>
              <p14:xfrm>
                <a:off x="6049767" y="1167022"/>
                <a:ext cx="220680" cy="200880"/>
              </p14:xfrm>
            </p:contentPart>
          </mc:Choice>
          <mc:Fallback>
            <p:pic>
              <p:nvPicPr>
                <p:cNvPr id="19" name="Freihand 18">
                  <a:extLst>
                    <a:ext uri="{FF2B5EF4-FFF2-40B4-BE49-F238E27FC236}">
                      <a16:creationId xmlns:a16="http://schemas.microsoft.com/office/drawing/2014/main" id="{912C20BC-040B-EB4C-76C4-A3F3068EDA2C}"/>
                    </a:ext>
                  </a:extLst>
                </p:cNvPr>
                <p:cNvPicPr/>
                <p:nvPr/>
              </p:nvPicPr>
              <p:blipFill>
                <a:blip r:embed="rId27"/>
                <a:stretch>
                  <a:fillRect/>
                </a:stretch>
              </p:blipFill>
              <p:spPr>
                <a:xfrm>
                  <a:off x="6045447" y="1162702"/>
                  <a:ext cx="229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8BA93EFF-BB0B-4B9F-3D2B-5098BFCFB827}"/>
                    </a:ext>
                  </a:extLst>
                </p14:cNvPr>
                <p14:cNvContentPartPr/>
                <p14:nvPr/>
              </p14:nvContentPartPr>
              <p14:xfrm>
                <a:off x="6318687" y="1155502"/>
                <a:ext cx="82440" cy="67320"/>
              </p14:xfrm>
            </p:contentPart>
          </mc:Choice>
          <mc:Fallback>
            <p:pic>
              <p:nvPicPr>
                <p:cNvPr id="20" name="Freihand 19">
                  <a:extLst>
                    <a:ext uri="{FF2B5EF4-FFF2-40B4-BE49-F238E27FC236}">
                      <a16:creationId xmlns:a16="http://schemas.microsoft.com/office/drawing/2014/main" id="{8BA93EFF-BB0B-4B9F-3D2B-5098BFCFB827}"/>
                    </a:ext>
                  </a:extLst>
                </p:cNvPr>
                <p:cNvPicPr/>
                <p:nvPr/>
              </p:nvPicPr>
              <p:blipFill>
                <a:blip r:embed="rId29"/>
                <a:stretch>
                  <a:fillRect/>
                </a:stretch>
              </p:blipFill>
              <p:spPr>
                <a:xfrm>
                  <a:off x="6314367" y="1151182"/>
                  <a:ext cx="91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93948ABB-5344-BFDE-818D-F45E99079E06}"/>
                    </a:ext>
                  </a:extLst>
                </p14:cNvPr>
                <p14:cNvContentPartPr/>
                <p14:nvPr/>
              </p14:nvContentPartPr>
              <p14:xfrm>
                <a:off x="6451167" y="1120582"/>
                <a:ext cx="69840" cy="86400"/>
              </p14:xfrm>
            </p:contentPart>
          </mc:Choice>
          <mc:Fallback>
            <p:pic>
              <p:nvPicPr>
                <p:cNvPr id="21" name="Freihand 20">
                  <a:extLst>
                    <a:ext uri="{FF2B5EF4-FFF2-40B4-BE49-F238E27FC236}">
                      <a16:creationId xmlns:a16="http://schemas.microsoft.com/office/drawing/2014/main" id="{93948ABB-5344-BFDE-818D-F45E99079E06}"/>
                    </a:ext>
                  </a:extLst>
                </p:cNvPr>
                <p:cNvPicPr/>
                <p:nvPr/>
              </p:nvPicPr>
              <p:blipFill>
                <a:blip r:embed="rId31"/>
                <a:stretch>
                  <a:fillRect/>
                </a:stretch>
              </p:blipFill>
              <p:spPr>
                <a:xfrm>
                  <a:off x="6446847" y="1116262"/>
                  <a:ext cx="78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AE12972-111D-A13D-048B-A76113065959}"/>
                    </a:ext>
                  </a:extLst>
                </p14:cNvPr>
                <p14:cNvContentPartPr/>
                <p14:nvPr/>
              </p14:nvContentPartPr>
              <p14:xfrm>
                <a:off x="6590487" y="1032022"/>
                <a:ext cx="379080" cy="166680"/>
              </p14:xfrm>
            </p:contentPart>
          </mc:Choice>
          <mc:Fallback>
            <p:pic>
              <p:nvPicPr>
                <p:cNvPr id="22" name="Freihand 21">
                  <a:extLst>
                    <a:ext uri="{FF2B5EF4-FFF2-40B4-BE49-F238E27FC236}">
                      <a16:creationId xmlns:a16="http://schemas.microsoft.com/office/drawing/2014/main" id="{6AE12972-111D-A13D-048B-A76113065959}"/>
                    </a:ext>
                  </a:extLst>
                </p:cNvPr>
                <p:cNvPicPr/>
                <p:nvPr/>
              </p:nvPicPr>
              <p:blipFill>
                <a:blip r:embed="rId33"/>
                <a:stretch>
                  <a:fillRect/>
                </a:stretch>
              </p:blipFill>
              <p:spPr>
                <a:xfrm>
                  <a:off x="6586167" y="1027702"/>
                  <a:ext cx="387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8DB5740D-DC1D-E9B5-A571-BEFAFF466E09}"/>
                    </a:ext>
                  </a:extLst>
                </p14:cNvPr>
                <p14:cNvContentPartPr/>
                <p14:nvPr/>
              </p14:nvContentPartPr>
              <p14:xfrm>
                <a:off x="6677967" y="954622"/>
                <a:ext cx="33480" cy="10800"/>
              </p14:xfrm>
            </p:contentPart>
          </mc:Choice>
          <mc:Fallback>
            <p:pic>
              <p:nvPicPr>
                <p:cNvPr id="23" name="Freihand 22">
                  <a:extLst>
                    <a:ext uri="{FF2B5EF4-FFF2-40B4-BE49-F238E27FC236}">
                      <a16:creationId xmlns:a16="http://schemas.microsoft.com/office/drawing/2014/main" id="{8DB5740D-DC1D-E9B5-A571-BEFAFF466E09}"/>
                    </a:ext>
                  </a:extLst>
                </p:cNvPr>
                <p:cNvPicPr/>
                <p:nvPr/>
              </p:nvPicPr>
              <p:blipFill>
                <a:blip r:embed="rId35"/>
                <a:stretch>
                  <a:fillRect/>
                </a:stretch>
              </p:blipFill>
              <p:spPr>
                <a:xfrm>
                  <a:off x="6673647" y="950302"/>
                  <a:ext cx="42120" cy="19440"/>
                </a:xfrm>
                <a:prstGeom prst="rect">
                  <a:avLst/>
                </a:prstGeom>
              </p:spPr>
            </p:pic>
          </mc:Fallback>
        </mc:AlternateContent>
      </p:grpSp>
      <p:grpSp>
        <p:nvGrpSpPr>
          <p:cNvPr id="47" name="Gruppieren 46">
            <a:extLst>
              <a:ext uri="{FF2B5EF4-FFF2-40B4-BE49-F238E27FC236}">
                <a16:creationId xmlns:a16="http://schemas.microsoft.com/office/drawing/2014/main" id="{37B576A1-5743-0061-D277-618A9AFEAA4F}"/>
              </a:ext>
            </a:extLst>
          </p:cNvPr>
          <p:cNvGrpSpPr/>
          <p:nvPr/>
        </p:nvGrpSpPr>
        <p:grpSpPr>
          <a:xfrm>
            <a:off x="5213127" y="1409302"/>
            <a:ext cx="1884240" cy="269640"/>
            <a:chOff x="5213127" y="1409302"/>
            <a:chExt cx="1884240" cy="269640"/>
          </a:xfrm>
        </p:grpSpPr>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7484605E-5D3A-C784-03FA-97A1A406FAB6}"/>
                    </a:ext>
                  </a:extLst>
                </p14:cNvPr>
                <p14:cNvContentPartPr/>
                <p14:nvPr/>
              </p14:nvContentPartPr>
              <p14:xfrm>
                <a:off x="5213127" y="1483462"/>
                <a:ext cx="103320" cy="195480"/>
              </p14:xfrm>
            </p:contentPart>
          </mc:Choice>
          <mc:Fallback>
            <p:pic>
              <p:nvPicPr>
                <p:cNvPr id="35" name="Freihand 34">
                  <a:extLst>
                    <a:ext uri="{FF2B5EF4-FFF2-40B4-BE49-F238E27FC236}">
                      <a16:creationId xmlns:a16="http://schemas.microsoft.com/office/drawing/2014/main" id="{7484605E-5D3A-C784-03FA-97A1A406FAB6}"/>
                    </a:ext>
                  </a:extLst>
                </p:cNvPr>
                <p:cNvPicPr/>
                <p:nvPr/>
              </p:nvPicPr>
              <p:blipFill>
                <a:blip r:embed="rId37"/>
                <a:stretch>
                  <a:fillRect/>
                </a:stretch>
              </p:blipFill>
              <p:spPr>
                <a:xfrm>
                  <a:off x="5208807" y="1479142"/>
                  <a:ext cx="111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9A9CF1BD-6E7A-4EB3-293D-19F7A4A081F8}"/>
                    </a:ext>
                  </a:extLst>
                </p14:cNvPr>
                <p14:cNvContentPartPr/>
                <p14:nvPr/>
              </p14:nvContentPartPr>
              <p14:xfrm>
                <a:off x="5359287" y="1477702"/>
                <a:ext cx="78840" cy="108000"/>
              </p14:xfrm>
            </p:contentPart>
          </mc:Choice>
          <mc:Fallback>
            <p:pic>
              <p:nvPicPr>
                <p:cNvPr id="36" name="Freihand 35">
                  <a:extLst>
                    <a:ext uri="{FF2B5EF4-FFF2-40B4-BE49-F238E27FC236}">
                      <a16:creationId xmlns:a16="http://schemas.microsoft.com/office/drawing/2014/main" id="{9A9CF1BD-6E7A-4EB3-293D-19F7A4A081F8}"/>
                    </a:ext>
                  </a:extLst>
                </p:cNvPr>
                <p:cNvPicPr/>
                <p:nvPr/>
              </p:nvPicPr>
              <p:blipFill>
                <a:blip r:embed="rId39"/>
                <a:stretch>
                  <a:fillRect/>
                </a:stretch>
              </p:blipFill>
              <p:spPr>
                <a:xfrm>
                  <a:off x="5354967" y="1473382"/>
                  <a:ext cx="87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E72A783B-8499-E134-7125-D3A6224CAA03}"/>
                    </a:ext>
                  </a:extLst>
                </p14:cNvPr>
                <p14:cNvContentPartPr/>
                <p14:nvPr/>
              </p14:nvContentPartPr>
              <p14:xfrm>
                <a:off x="5465487" y="1492822"/>
                <a:ext cx="20520" cy="102600"/>
              </p14:xfrm>
            </p:contentPart>
          </mc:Choice>
          <mc:Fallback>
            <p:pic>
              <p:nvPicPr>
                <p:cNvPr id="38" name="Freihand 37">
                  <a:extLst>
                    <a:ext uri="{FF2B5EF4-FFF2-40B4-BE49-F238E27FC236}">
                      <a16:creationId xmlns:a16="http://schemas.microsoft.com/office/drawing/2014/main" id="{E72A783B-8499-E134-7125-D3A6224CAA03}"/>
                    </a:ext>
                  </a:extLst>
                </p:cNvPr>
                <p:cNvPicPr/>
                <p:nvPr/>
              </p:nvPicPr>
              <p:blipFill>
                <a:blip r:embed="rId41"/>
                <a:stretch>
                  <a:fillRect/>
                </a:stretch>
              </p:blipFill>
              <p:spPr>
                <a:xfrm>
                  <a:off x="5461167" y="1488502"/>
                  <a:ext cx="29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81AE724B-E205-933C-60A4-398BF58C83C8}"/>
                    </a:ext>
                  </a:extLst>
                </p14:cNvPr>
                <p14:cNvContentPartPr/>
                <p14:nvPr/>
              </p14:nvContentPartPr>
              <p14:xfrm>
                <a:off x="5484567" y="1446382"/>
                <a:ext cx="192240" cy="141480"/>
              </p14:xfrm>
            </p:contentPart>
          </mc:Choice>
          <mc:Fallback>
            <p:pic>
              <p:nvPicPr>
                <p:cNvPr id="39" name="Freihand 38">
                  <a:extLst>
                    <a:ext uri="{FF2B5EF4-FFF2-40B4-BE49-F238E27FC236}">
                      <a16:creationId xmlns:a16="http://schemas.microsoft.com/office/drawing/2014/main" id="{81AE724B-E205-933C-60A4-398BF58C83C8}"/>
                    </a:ext>
                  </a:extLst>
                </p:cNvPr>
                <p:cNvPicPr/>
                <p:nvPr/>
              </p:nvPicPr>
              <p:blipFill>
                <a:blip r:embed="rId43"/>
                <a:stretch>
                  <a:fillRect/>
                </a:stretch>
              </p:blipFill>
              <p:spPr>
                <a:xfrm>
                  <a:off x="5480247" y="1442062"/>
                  <a:ext cx="200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7CBAE492-4C1C-891B-B43C-97ADB5EEE9C3}"/>
                    </a:ext>
                  </a:extLst>
                </p14:cNvPr>
                <p14:cNvContentPartPr/>
                <p14:nvPr/>
              </p14:nvContentPartPr>
              <p14:xfrm>
                <a:off x="5675727" y="1419022"/>
                <a:ext cx="379800" cy="142560"/>
              </p14:xfrm>
            </p:contentPart>
          </mc:Choice>
          <mc:Fallback>
            <p:pic>
              <p:nvPicPr>
                <p:cNvPr id="40" name="Freihand 39">
                  <a:extLst>
                    <a:ext uri="{FF2B5EF4-FFF2-40B4-BE49-F238E27FC236}">
                      <a16:creationId xmlns:a16="http://schemas.microsoft.com/office/drawing/2014/main" id="{7CBAE492-4C1C-891B-B43C-97ADB5EEE9C3}"/>
                    </a:ext>
                  </a:extLst>
                </p:cNvPr>
                <p:cNvPicPr/>
                <p:nvPr/>
              </p:nvPicPr>
              <p:blipFill>
                <a:blip r:embed="rId45"/>
                <a:stretch>
                  <a:fillRect/>
                </a:stretch>
              </p:blipFill>
              <p:spPr>
                <a:xfrm>
                  <a:off x="5671407" y="1414702"/>
                  <a:ext cx="388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0F6C40F8-A91F-FA5C-4A92-CF6D2F37C74B}"/>
                    </a:ext>
                  </a:extLst>
                </p14:cNvPr>
                <p14:cNvContentPartPr/>
                <p14:nvPr/>
              </p14:nvContentPartPr>
              <p14:xfrm>
                <a:off x="6247047" y="1409302"/>
                <a:ext cx="89280" cy="121320"/>
              </p14:xfrm>
            </p:contentPart>
          </mc:Choice>
          <mc:Fallback>
            <p:pic>
              <p:nvPicPr>
                <p:cNvPr id="41" name="Freihand 40">
                  <a:extLst>
                    <a:ext uri="{FF2B5EF4-FFF2-40B4-BE49-F238E27FC236}">
                      <a16:creationId xmlns:a16="http://schemas.microsoft.com/office/drawing/2014/main" id="{0F6C40F8-A91F-FA5C-4A92-CF6D2F37C74B}"/>
                    </a:ext>
                  </a:extLst>
                </p:cNvPr>
                <p:cNvPicPr/>
                <p:nvPr/>
              </p:nvPicPr>
              <p:blipFill>
                <a:blip r:embed="rId47"/>
                <a:stretch>
                  <a:fillRect/>
                </a:stretch>
              </p:blipFill>
              <p:spPr>
                <a:xfrm>
                  <a:off x="6242727" y="1404982"/>
                  <a:ext cx="97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1B0C7FAE-BCA1-1A9B-F07F-5BACF4CCA5D9}"/>
                    </a:ext>
                  </a:extLst>
                </p14:cNvPr>
                <p14:cNvContentPartPr/>
                <p14:nvPr/>
              </p14:nvContentPartPr>
              <p14:xfrm>
                <a:off x="6299247" y="1472662"/>
                <a:ext cx="90000" cy="57240"/>
              </p14:xfrm>
            </p:contentPart>
          </mc:Choice>
          <mc:Fallback>
            <p:pic>
              <p:nvPicPr>
                <p:cNvPr id="42" name="Freihand 41">
                  <a:extLst>
                    <a:ext uri="{FF2B5EF4-FFF2-40B4-BE49-F238E27FC236}">
                      <a16:creationId xmlns:a16="http://schemas.microsoft.com/office/drawing/2014/main" id="{1B0C7FAE-BCA1-1A9B-F07F-5BACF4CCA5D9}"/>
                    </a:ext>
                  </a:extLst>
                </p:cNvPr>
                <p:cNvPicPr/>
                <p:nvPr/>
              </p:nvPicPr>
              <p:blipFill>
                <a:blip r:embed="rId49"/>
                <a:stretch>
                  <a:fillRect/>
                </a:stretch>
              </p:blipFill>
              <p:spPr>
                <a:xfrm>
                  <a:off x="6294927" y="1468342"/>
                  <a:ext cx="98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Freihand 42">
                  <a:extLst>
                    <a:ext uri="{FF2B5EF4-FFF2-40B4-BE49-F238E27FC236}">
                      <a16:creationId xmlns:a16="http://schemas.microsoft.com/office/drawing/2014/main" id="{FC29E87B-1982-E26B-D24A-F9C1AC2661D4}"/>
                    </a:ext>
                  </a:extLst>
                </p14:cNvPr>
                <p14:cNvContentPartPr/>
                <p14:nvPr/>
              </p14:nvContentPartPr>
              <p14:xfrm>
                <a:off x="6351807" y="1459342"/>
                <a:ext cx="86400" cy="70920"/>
              </p14:xfrm>
            </p:contentPart>
          </mc:Choice>
          <mc:Fallback>
            <p:pic>
              <p:nvPicPr>
                <p:cNvPr id="43" name="Freihand 42">
                  <a:extLst>
                    <a:ext uri="{FF2B5EF4-FFF2-40B4-BE49-F238E27FC236}">
                      <a16:creationId xmlns:a16="http://schemas.microsoft.com/office/drawing/2014/main" id="{FC29E87B-1982-E26B-D24A-F9C1AC2661D4}"/>
                    </a:ext>
                  </a:extLst>
                </p:cNvPr>
                <p:cNvPicPr/>
                <p:nvPr/>
              </p:nvPicPr>
              <p:blipFill>
                <a:blip r:embed="rId51"/>
                <a:stretch>
                  <a:fillRect/>
                </a:stretch>
              </p:blipFill>
              <p:spPr>
                <a:xfrm>
                  <a:off x="6347487" y="1455022"/>
                  <a:ext cx="95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E8A8705B-42A5-EE38-AA2F-4D9C704DFC76}"/>
                    </a:ext>
                  </a:extLst>
                </p14:cNvPr>
                <p14:cNvContentPartPr/>
                <p14:nvPr/>
              </p14:nvContentPartPr>
              <p14:xfrm>
                <a:off x="6471327" y="1448542"/>
                <a:ext cx="220320" cy="80280"/>
              </p14:xfrm>
            </p:contentPart>
          </mc:Choice>
          <mc:Fallback>
            <p:pic>
              <p:nvPicPr>
                <p:cNvPr id="44" name="Freihand 43">
                  <a:extLst>
                    <a:ext uri="{FF2B5EF4-FFF2-40B4-BE49-F238E27FC236}">
                      <a16:creationId xmlns:a16="http://schemas.microsoft.com/office/drawing/2014/main" id="{E8A8705B-42A5-EE38-AA2F-4D9C704DFC76}"/>
                    </a:ext>
                  </a:extLst>
                </p:cNvPr>
                <p:cNvPicPr/>
                <p:nvPr/>
              </p:nvPicPr>
              <p:blipFill>
                <a:blip r:embed="rId53"/>
                <a:stretch>
                  <a:fillRect/>
                </a:stretch>
              </p:blipFill>
              <p:spPr>
                <a:xfrm>
                  <a:off x="6467007" y="1444222"/>
                  <a:ext cx="228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Freihand 44">
                  <a:extLst>
                    <a:ext uri="{FF2B5EF4-FFF2-40B4-BE49-F238E27FC236}">
                      <a16:creationId xmlns:a16="http://schemas.microsoft.com/office/drawing/2014/main" id="{B524ADAB-9553-64FC-7434-E239517F3111}"/>
                    </a:ext>
                  </a:extLst>
                </p14:cNvPr>
                <p14:cNvContentPartPr/>
                <p14:nvPr/>
              </p14:nvContentPartPr>
              <p14:xfrm>
                <a:off x="6745647" y="1459342"/>
                <a:ext cx="351720" cy="55440"/>
              </p14:xfrm>
            </p:contentPart>
          </mc:Choice>
          <mc:Fallback>
            <p:pic>
              <p:nvPicPr>
                <p:cNvPr id="45" name="Freihand 44">
                  <a:extLst>
                    <a:ext uri="{FF2B5EF4-FFF2-40B4-BE49-F238E27FC236}">
                      <a16:creationId xmlns:a16="http://schemas.microsoft.com/office/drawing/2014/main" id="{B524ADAB-9553-64FC-7434-E239517F3111}"/>
                    </a:ext>
                  </a:extLst>
                </p:cNvPr>
                <p:cNvPicPr/>
                <p:nvPr/>
              </p:nvPicPr>
              <p:blipFill>
                <a:blip r:embed="rId55"/>
                <a:stretch>
                  <a:fillRect/>
                </a:stretch>
              </p:blipFill>
              <p:spPr>
                <a:xfrm>
                  <a:off x="6741327" y="1455022"/>
                  <a:ext cx="360360" cy="64080"/>
                </a:xfrm>
                <a:prstGeom prst="rect">
                  <a:avLst/>
                </a:prstGeom>
              </p:spPr>
            </p:pic>
          </mc:Fallback>
        </mc:AlternateContent>
      </p:grpSp>
      <p:grpSp>
        <p:nvGrpSpPr>
          <p:cNvPr id="174092" name="Gruppieren 174091">
            <a:extLst>
              <a:ext uri="{FF2B5EF4-FFF2-40B4-BE49-F238E27FC236}">
                <a16:creationId xmlns:a16="http://schemas.microsoft.com/office/drawing/2014/main" id="{A07B080D-2E53-F756-E33F-CC82314ACE4E}"/>
              </a:ext>
            </a:extLst>
          </p:cNvPr>
          <p:cNvGrpSpPr/>
          <p:nvPr/>
        </p:nvGrpSpPr>
        <p:grpSpPr>
          <a:xfrm>
            <a:off x="5252007" y="1710262"/>
            <a:ext cx="1967400" cy="608400"/>
            <a:chOff x="5252007" y="1710262"/>
            <a:chExt cx="1967400" cy="608400"/>
          </a:xfrm>
        </p:grpSpPr>
        <mc:AlternateContent xmlns:mc="http://schemas.openxmlformats.org/markup-compatibility/2006">
          <mc:Choice xmlns:p14="http://schemas.microsoft.com/office/powerpoint/2010/main" Requires="p14">
            <p:contentPart p14:bwMode="auto" r:id="rId56">
              <p14:nvContentPartPr>
                <p14:cNvPr id="48" name="Freihand 47">
                  <a:extLst>
                    <a:ext uri="{FF2B5EF4-FFF2-40B4-BE49-F238E27FC236}">
                      <a16:creationId xmlns:a16="http://schemas.microsoft.com/office/drawing/2014/main" id="{2AA3E9D2-02DD-3E65-7E94-5FA283566B45}"/>
                    </a:ext>
                  </a:extLst>
                </p14:cNvPr>
                <p14:cNvContentPartPr/>
                <p14:nvPr/>
              </p14:nvContentPartPr>
              <p14:xfrm>
                <a:off x="5275047" y="1803502"/>
                <a:ext cx="57600" cy="197280"/>
              </p14:xfrm>
            </p:contentPart>
          </mc:Choice>
          <mc:Fallback>
            <p:pic>
              <p:nvPicPr>
                <p:cNvPr id="48" name="Freihand 47">
                  <a:extLst>
                    <a:ext uri="{FF2B5EF4-FFF2-40B4-BE49-F238E27FC236}">
                      <a16:creationId xmlns:a16="http://schemas.microsoft.com/office/drawing/2014/main" id="{2AA3E9D2-02DD-3E65-7E94-5FA283566B45}"/>
                    </a:ext>
                  </a:extLst>
                </p:cNvPr>
                <p:cNvPicPr/>
                <p:nvPr/>
              </p:nvPicPr>
              <p:blipFill>
                <a:blip r:embed="rId57"/>
                <a:stretch>
                  <a:fillRect/>
                </a:stretch>
              </p:blipFill>
              <p:spPr>
                <a:xfrm>
                  <a:off x="5270727" y="1799182"/>
                  <a:ext cx="66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Freihand 48">
                  <a:extLst>
                    <a:ext uri="{FF2B5EF4-FFF2-40B4-BE49-F238E27FC236}">
                      <a16:creationId xmlns:a16="http://schemas.microsoft.com/office/drawing/2014/main" id="{799936C0-2A39-BE98-5FAC-1266C2FA7448}"/>
                    </a:ext>
                  </a:extLst>
                </p14:cNvPr>
                <p14:cNvContentPartPr/>
                <p14:nvPr/>
              </p14:nvContentPartPr>
              <p14:xfrm>
                <a:off x="5252007" y="1812862"/>
                <a:ext cx="100440" cy="159480"/>
              </p14:xfrm>
            </p:contentPart>
          </mc:Choice>
          <mc:Fallback>
            <p:pic>
              <p:nvPicPr>
                <p:cNvPr id="49" name="Freihand 48">
                  <a:extLst>
                    <a:ext uri="{FF2B5EF4-FFF2-40B4-BE49-F238E27FC236}">
                      <a16:creationId xmlns:a16="http://schemas.microsoft.com/office/drawing/2014/main" id="{799936C0-2A39-BE98-5FAC-1266C2FA7448}"/>
                    </a:ext>
                  </a:extLst>
                </p:cNvPr>
                <p:cNvPicPr/>
                <p:nvPr/>
              </p:nvPicPr>
              <p:blipFill>
                <a:blip r:embed="rId59"/>
                <a:stretch>
                  <a:fillRect/>
                </a:stretch>
              </p:blipFill>
              <p:spPr>
                <a:xfrm>
                  <a:off x="5247687" y="1808542"/>
                  <a:ext cx="109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BA8E3C96-35FE-28B4-A3D9-FED71DF8FA16}"/>
                    </a:ext>
                  </a:extLst>
                </p14:cNvPr>
                <p14:cNvContentPartPr/>
                <p14:nvPr/>
              </p14:nvContentPartPr>
              <p14:xfrm>
                <a:off x="5381967" y="1752742"/>
                <a:ext cx="79920" cy="175680"/>
              </p14:xfrm>
            </p:contentPart>
          </mc:Choice>
          <mc:Fallback>
            <p:pic>
              <p:nvPicPr>
                <p:cNvPr id="50" name="Freihand 49">
                  <a:extLst>
                    <a:ext uri="{FF2B5EF4-FFF2-40B4-BE49-F238E27FC236}">
                      <a16:creationId xmlns:a16="http://schemas.microsoft.com/office/drawing/2014/main" id="{BA8E3C96-35FE-28B4-A3D9-FED71DF8FA16}"/>
                    </a:ext>
                  </a:extLst>
                </p:cNvPr>
                <p:cNvPicPr/>
                <p:nvPr/>
              </p:nvPicPr>
              <p:blipFill>
                <a:blip r:embed="rId61"/>
                <a:stretch>
                  <a:fillRect/>
                </a:stretch>
              </p:blipFill>
              <p:spPr>
                <a:xfrm>
                  <a:off x="5377647" y="1748422"/>
                  <a:ext cx="88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682F41AD-1B9C-99E6-349E-D52D78267CDF}"/>
                    </a:ext>
                  </a:extLst>
                </p14:cNvPr>
                <p14:cNvContentPartPr/>
                <p14:nvPr/>
              </p14:nvContentPartPr>
              <p14:xfrm>
                <a:off x="5445327" y="1842022"/>
                <a:ext cx="127080" cy="68760"/>
              </p14:xfrm>
            </p:contentPart>
          </mc:Choice>
          <mc:Fallback>
            <p:pic>
              <p:nvPicPr>
                <p:cNvPr id="51" name="Freihand 50">
                  <a:extLst>
                    <a:ext uri="{FF2B5EF4-FFF2-40B4-BE49-F238E27FC236}">
                      <a16:creationId xmlns:a16="http://schemas.microsoft.com/office/drawing/2014/main" id="{682F41AD-1B9C-99E6-349E-D52D78267CDF}"/>
                    </a:ext>
                  </a:extLst>
                </p:cNvPr>
                <p:cNvPicPr/>
                <p:nvPr/>
              </p:nvPicPr>
              <p:blipFill>
                <a:blip r:embed="rId63"/>
                <a:stretch>
                  <a:fillRect/>
                </a:stretch>
              </p:blipFill>
              <p:spPr>
                <a:xfrm>
                  <a:off x="5441007" y="1837702"/>
                  <a:ext cx="135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D31C34D2-6943-5B34-7A04-1DD5ED7B4AD9}"/>
                    </a:ext>
                  </a:extLst>
                </p14:cNvPr>
                <p14:cNvContentPartPr/>
                <p14:nvPr/>
              </p14:nvContentPartPr>
              <p14:xfrm>
                <a:off x="5610927" y="1879822"/>
                <a:ext cx="7560" cy="720"/>
              </p14:xfrm>
            </p:contentPart>
          </mc:Choice>
          <mc:Fallback>
            <p:pic>
              <p:nvPicPr>
                <p:cNvPr id="52" name="Freihand 51">
                  <a:extLst>
                    <a:ext uri="{FF2B5EF4-FFF2-40B4-BE49-F238E27FC236}">
                      <a16:creationId xmlns:a16="http://schemas.microsoft.com/office/drawing/2014/main" id="{D31C34D2-6943-5B34-7A04-1DD5ED7B4AD9}"/>
                    </a:ext>
                  </a:extLst>
                </p:cNvPr>
                <p:cNvPicPr/>
                <p:nvPr/>
              </p:nvPicPr>
              <p:blipFill>
                <a:blip r:embed="rId65"/>
                <a:stretch>
                  <a:fillRect/>
                </a:stretch>
              </p:blipFill>
              <p:spPr>
                <a:xfrm>
                  <a:off x="5606607" y="1875502"/>
                  <a:ext cx="162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Freihand 52">
                  <a:extLst>
                    <a:ext uri="{FF2B5EF4-FFF2-40B4-BE49-F238E27FC236}">
                      <a16:creationId xmlns:a16="http://schemas.microsoft.com/office/drawing/2014/main" id="{0DAE96EF-2176-235D-EFFC-99F42C81E5B6}"/>
                    </a:ext>
                  </a:extLst>
                </p14:cNvPr>
                <p14:cNvContentPartPr/>
                <p14:nvPr/>
              </p14:nvContentPartPr>
              <p14:xfrm>
                <a:off x="5600127" y="1844902"/>
                <a:ext cx="147600" cy="60480"/>
              </p14:xfrm>
            </p:contentPart>
          </mc:Choice>
          <mc:Fallback>
            <p:pic>
              <p:nvPicPr>
                <p:cNvPr id="53" name="Freihand 52">
                  <a:extLst>
                    <a:ext uri="{FF2B5EF4-FFF2-40B4-BE49-F238E27FC236}">
                      <a16:creationId xmlns:a16="http://schemas.microsoft.com/office/drawing/2014/main" id="{0DAE96EF-2176-235D-EFFC-99F42C81E5B6}"/>
                    </a:ext>
                  </a:extLst>
                </p:cNvPr>
                <p:cNvPicPr/>
                <p:nvPr/>
              </p:nvPicPr>
              <p:blipFill>
                <a:blip r:embed="rId67"/>
                <a:stretch>
                  <a:fillRect/>
                </a:stretch>
              </p:blipFill>
              <p:spPr>
                <a:xfrm>
                  <a:off x="5595807" y="1840582"/>
                  <a:ext cx="156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Freihand 53">
                  <a:extLst>
                    <a:ext uri="{FF2B5EF4-FFF2-40B4-BE49-F238E27FC236}">
                      <a16:creationId xmlns:a16="http://schemas.microsoft.com/office/drawing/2014/main" id="{62C685E2-38CB-5F0F-8115-2E2D004139A4}"/>
                    </a:ext>
                  </a:extLst>
                </p14:cNvPr>
                <p14:cNvContentPartPr/>
                <p14:nvPr/>
              </p14:nvContentPartPr>
              <p14:xfrm>
                <a:off x="5760687" y="1732222"/>
                <a:ext cx="174960" cy="146880"/>
              </p14:xfrm>
            </p:contentPart>
          </mc:Choice>
          <mc:Fallback>
            <p:pic>
              <p:nvPicPr>
                <p:cNvPr id="54" name="Freihand 53">
                  <a:extLst>
                    <a:ext uri="{FF2B5EF4-FFF2-40B4-BE49-F238E27FC236}">
                      <a16:creationId xmlns:a16="http://schemas.microsoft.com/office/drawing/2014/main" id="{62C685E2-38CB-5F0F-8115-2E2D004139A4}"/>
                    </a:ext>
                  </a:extLst>
                </p:cNvPr>
                <p:cNvPicPr/>
                <p:nvPr/>
              </p:nvPicPr>
              <p:blipFill>
                <a:blip r:embed="rId69"/>
                <a:stretch>
                  <a:fillRect/>
                </a:stretch>
              </p:blipFill>
              <p:spPr>
                <a:xfrm>
                  <a:off x="5756367" y="1727902"/>
                  <a:ext cx="183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B2DD3BC8-6FF8-1446-C08D-CB58EC8BC5A2}"/>
                    </a:ext>
                  </a:extLst>
                </p14:cNvPr>
                <p14:cNvContentPartPr/>
                <p14:nvPr/>
              </p14:nvContentPartPr>
              <p14:xfrm>
                <a:off x="5936727" y="1750582"/>
                <a:ext cx="46440" cy="37440"/>
              </p14:xfrm>
            </p:contentPart>
          </mc:Choice>
          <mc:Fallback>
            <p:pic>
              <p:nvPicPr>
                <p:cNvPr id="55" name="Freihand 54">
                  <a:extLst>
                    <a:ext uri="{FF2B5EF4-FFF2-40B4-BE49-F238E27FC236}">
                      <a16:creationId xmlns:a16="http://schemas.microsoft.com/office/drawing/2014/main" id="{B2DD3BC8-6FF8-1446-C08D-CB58EC8BC5A2}"/>
                    </a:ext>
                  </a:extLst>
                </p:cNvPr>
                <p:cNvPicPr/>
                <p:nvPr/>
              </p:nvPicPr>
              <p:blipFill>
                <a:blip r:embed="rId71"/>
                <a:stretch>
                  <a:fillRect/>
                </a:stretch>
              </p:blipFill>
              <p:spPr>
                <a:xfrm>
                  <a:off x="5932407" y="1746262"/>
                  <a:ext cx="55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488811D3-58F4-AB06-55B9-AA48AD2A777B}"/>
                    </a:ext>
                  </a:extLst>
                </p14:cNvPr>
                <p14:cNvContentPartPr/>
                <p14:nvPr/>
              </p14:nvContentPartPr>
              <p14:xfrm>
                <a:off x="5983887" y="1710262"/>
                <a:ext cx="291240" cy="170640"/>
              </p14:xfrm>
            </p:contentPart>
          </mc:Choice>
          <mc:Fallback>
            <p:pic>
              <p:nvPicPr>
                <p:cNvPr id="56" name="Freihand 55">
                  <a:extLst>
                    <a:ext uri="{FF2B5EF4-FFF2-40B4-BE49-F238E27FC236}">
                      <a16:creationId xmlns:a16="http://schemas.microsoft.com/office/drawing/2014/main" id="{488811D3-58F4-AB06-55B9-AA48AD2A777B}"/>
                    </a:ext>
                  </a:extLst>
                </p:cNvPr>
                <p:cNvPicPr/>
                <p:nvPr/>
              </p:nvPicPr>
              <p:blipFill>
                <a:blip r:embed="rId73"/>
                <a:stretch>
                  <a:fillRect/>
                </a:stretch>
              </p:blipFill>
              <p:spPr>
                <a:xfrm>
                  <a:off x="5979567" y="1705942"/>
                  <a:ext cx="299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EE4C659A-B0EF-AB85-1278-F182D66569C6}"/>
                    </a:ext>
                  </a:extLst>
                </p14:cNvPr>
                <p14:cNvContentPartPr/>
                <p14:nvPr/>
              </p14:nvContentPartPr>
              <p14:xfrm>
                <a:off x="6485727" y="1714942"/>
                <a:ext cx="111240" cy="146160"/>
              </p14:xfrm>
            </p:contentPart>
          </mc:Choice>
          <mc:Fallback>
            <p:pic>
              <p:nvPicPr>
                <p:cNvPr id="57" name="Freihand 56">
                  <a:extLst>
                    <a:ext uri="{FF2B5EF4-FFF2-40B4-BE49-F238E27FC236}">
                      <a16:creationId xmlns:a16="http://schemas.microsoft.com/office/drawing/2014/main" id="{EE4C659A-B0EF-AB85-1278-F182D66569C6}"/>
                    </a:ext>
                  </a:extLst>
                </p:cNvPr>
                <p:cNvPicPr/>
                <p:nvPr/>
              </p:nvPicPr>
              <p:blipFill>
                <a:blip r:embed="rId75"/>
                <a:stretch>
                  <a:fillRect/>
                </a:stretch>
              </p:blipFill>
              <p:spPr>
                <a:xfrm>
                  <a:off x="6481407" y="1710622"/>
                  <a:ext cx="119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83198B38-2EA1-2958-DA0B-9C494BE932C2}"/>
                    </a:ext>
                  </a:extLst>
                </p14:cNvPr>
                <p14:cNvContentPartPr/>
                <p14:nvPr/>
              </p14:nvContentPartPr>
              <p14:xfrm>
                <a:off x="6533607" y="1831222"/>
                <a:ext cx="106560" cy="34560"/>
              </p14:xfrm>
            </p:contentPart>
          </mc:Choice>
          <mc:Fallback>
            <p:pic>
              <p:nvPicPr>
                <p:cNvPr id="58" name="Freihand 57">
                  <a:extLst>
                    <a:ext uri="{FF2B5EF4-FFF2-40B4-BE49-F238E27FC236}">
                      <a16:creationId xmlns:a16="http://schemas.microsoft.com/office/drawing/2014/main" id="{83198B38-2EA1-2958-DA0B-9C494BE932C2}"/>
                    </a:ext>
                  </a:extLst>
                </p:cNvPr>
                <p:cNvPicPr/>
                <p:nvPr/>
              </p:nvPicPr>
              <p:blipFill>
                <a:blip r:embed="rId77"/>
                <a:stretch>
                  <a:fillRect/>
                </a:stretch>
              </p:blipFill>
              <p:spPr>
                <a:xfrm>
                  <a:off x="6529287" y="1826902"/>
                  <a:ext cx="115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9430A1D1-8517-D84C-99F4-FC696C5AA809}"/>
                    </a:ext>
                  </a:extLst>
                </p14:cNvPr>
                <p14:cNvContentPartPr/>
                <p14:nvPr/>
              </p14:nvContentPartPr>
              <p14:xfrm>
                <a:off x="6630447" y="1766782"/>
                <a:ext cx="299160" cy="94320"/>
              </p14:xfrm>
            </p:contentPart>
          </mc:Choice>
          <mc:Fallback>
            <p:pic>
              <p:nvPicPr>
                <p:cNvPr id="59" name="Freihand 58">
                  <a:extLst>
                    <a:ext uri="{FF2B5EF4-FFF2-40B4-BE49-F238E27FC236}">
                      <a16:creationId xmlns:a16="http://schemas.microsoft.com/office/drawing/2014/main" id="{9430A1D1-8517-D84C-99F4-FC696C5AA809}"/>
                    </a:ext>
                  </a:extLst>
                </p:cNvPr>
                <p:cNvPicPr/>
                <p:nvPr/>
              </p:nvPicPr>
              <p:blipFill>
                <a:blip r:embed="rId79"/>
                <a:stretch>
                  <a:fillRect/>
                </a:stretch>
              </p:blipFill>
              <p:spPr>
                <a:xfrm>
                  <a:off x="6626127" y="1762462"/>
                  <a:ext cx="307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615BC06E-6842-7932-45BE-BC78999563CD}"/>
                    </a:ext>
                  </a:extLst>
                </p14:cNvPr>
                <p14:cNvContentPartPr/>
                <p14:nvPr/>
              </p14:nvContentPartPr>
              <p14:xfrm>
                <a:off x="6962727" y="1776142"/>
                <a:ext cx="256680" cy="69480"/>
              </p14:xfrm>
            </p:contentPart>
          </mc:Choice>
          <mc:Fallback>
            <p:pic>
              <p:nvPicPr>
                <p:cNvPr id="60" name="Freihand 59">
                  <a:extLst>
                    <a:ext uri="{FF2B5EF4-FFF2-40B4-BE49-F238E27FC236}">
                      <a16:creationId xmlns:a16="http://schemas.microsoft.com/office/drawing/2014/main" id="{615BC06E-6842-7932-45BE-BC78999563CD}"/>
                    </a:ext>
                  </a:extLst>
                </p:cNvPr>
                <p:cNvPicPr/>
                <p:nvPr/>
              </p:nvPicPr>
              <p:blipFill>
                <a:blip r:embed="rId81"/>
                <a:stretch>
                  <a:fillRect/>
                </a:stretch>
              </p:blipFill>
              <p:spPr>
                <a:xfrm>
                  <a:off x="6958407" y="1771822"/>
                  <a:ext cx="265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Freihand 62">
                  <a:extLst>
                    <a:ext uri="{FF2B5EF4-FFF2-40B4-BE49-F238E27FC236}">
                      <a16:creationId xmlns:a16="http://schemas.microsoft.com/office/drawing/2014/main" id="{2661355F-48D5-E1C6-3509-CDB6CBF1D1DF}"/>
                    </a:ext>
                  </a:extLst>
                </p14:cNvPr>
                <p14:cNvContentPartPr/>
                <p14:nvPr/>
              </p14:nvContentPartPr>
              <p14:xfrm>
                <a:off x="5393847" y="2135782"/>
                <a:ext cx="6480" cy="182880"/>
              </p14:xfrm>
            </p:contentPart>
          </mc:Choice>
          <mc:Fallback>
            <p:pic>
              <p:nvPicPr>
                <p:cNvPr id="63" name="Freihand 62">
                  <a:extLst>
                    <a:ext uri="{FF2B5EF4-FFF2-40B4-BE49-F238E27FC236}">
                      <a16:creationId xmlns:a16="http://schemas.microsoft.com/office/drawing/2014/main" id="{2661355F-48D5-E1C6-3509-CDB6CBF1D1DF}"/>
                    </a:ext>
                  </a:extLst>
                </p:cNvPr>
                <p:cNvPicPr/>
                <p:nvPr/>
              </p:nvPicPr>
              <p:blipFill>
                <a:blip r:embed="rId83"/>
                <a:stretch>
                  <a:fillRect/>
                </a:stretch>
              </p:blipFill>
              <p:spPr>
                <a:xfrm>
                  <a:off x="5389527" y="2131462"/>
                  <a:ext cx="15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74080" name="Freihand 174079">
                  <a:extLst>
                    <a:ext uri="{FF2B5EF4-FFF2-40B4-BE49-F238E27FC236}">
                      <a16:creationId xmlns:a16="http://schemas.microsoft.com/office/drawing/2014/main" id="{D7914328-688C-B62B-9331-DE9515F46551}"/>
                    </a:ext>
                  </a:extLst>
                </p14:cNvPr>
                <p14:cNvContentPartPr/>
                <p14:nvPr/>
              </p14:nvContentPartPr>
              <p14:xfrm>
                <a:off x="5339487" y="2114542"/>
                <a:ext cx="169560" cy="184680"/>
              </p14:xfrm>
            </p:contentPart>
          </mc:Choice>
          <mc:Fallback>
            <p:pic>
              <p:nvPicPr>
                <p:cNvPr id="174080" name="Freihand 174079">
                  <a:extLst>
                    <a:ext uri="{FF2B5EF4-FFF2-40B4-BE49-F238E27FC236}">
                      <a16:creationId xmlns:a16="http://schemas.microsoft.com/office/drawing/2014/main" id="{D7914328-688C-B62B-9331-DE9515F46551}"/>
                    </a:ext>
                  </a:extLst>
                </p:cNvPr>
                <p:cNvPicPr/>
                <p:nvPr/>
              </p:nvPicPr>
              <p:blipFill>
                <a:blip r:embed="rId85"/>
                <a:stretch>
                  <a:fillRect/>
                </a:stretch>
              </p:blipFill>
              <p:spPr>
                <a:xfrm>
                  <a:off x="5335167" y="2110222"/>
                  <a:ext cx="178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4081" name="Freihand 174080">
                  <a:extLst>
                    <a:ext uri="{FF2B5EF4-FFF2-40B4-BE49-F238E27FC236}">
                      <a16:creationId xmlns:a16="http://schemas.microsoft.com/office/drawing/2014/main" id="{32A5CF75-BF31-1961-4DD6-6732BC63A03B}"/>
                    </a:ext>
                  </a:extLst>
                </p14:cNvPr>
                <p14:cNvContentPartPr/>
                <p14:nvPr/>
              </p14:nvContentPartPr>
              <p14:xfrm>
                <a:off x="5507967" y="2207422"/>
                <a:ext cx="99360" cy="65880"/>
              </p14:xfrm>
            </p:contentPart>
          </mc:Choice>
          <mc:Fallback>
            <p:pic>
              <p:nvPicPr>
                <p:cNvPr id="174081" name="Freihand 174080">
                  <a:extLst>
                    <a:ext uri="{FF2B5EF4-FFF2-40B4-BE49-F238E27FC236}">
                      <a16:creationId xmlns:a16="http://schemas.microsoft.com/office/drawing/2014/main" id="{32A5CF75-BF31-1961-4DD6-6732BC63A03B}"/>
                    </a:ext>
                  </a:extLst>
                </p:cNvPr>
                <p:cNvPicPr/>
                <p:nvPr/>
              </p:nvPicPr>
              <p:blipFill>
                <a:blip r:embed="rId87"/>
                <a:stretch>
                  <a:fillRect/>
                </a:stretch>
              </p:blipFill>
              <p:spPr>
                <a:xfrm>
                  <a:off x="5503647" y="2203102"/>
                  <a:ext cx="108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4082" name="Freihand 174081">
                  <a:extLst>
                    <a:ext uri="{FF2B5EF4-FFF2-40B4-BE49-F238E27FC236}">
                      <a16:creationId xmlns:a16="http://schemas.microsoft.com/office/drawing/2014/main" id="{A052269D-C4CF-0B54-B6D0-0D443B6F3E5B}"/>
                    </a:ext>
                  </a:extLst>
                </p14:cNvPr>
                <p14:cNvContentPartPr/>
                <p14:nvPr/>
              </p14:nvContentPartPr>
              <p14:xfrm>
                <a:off x="5657007" y="2167822"/>
                <a:ext cx="170640" cy="110520"/>
              </p14:xfrm>
            </p:contentPart>
          </mc:Choice>
          <mc:Fallback>
            <p:pic>
              <p:nvPicPr>
                <p:cNvPr id="174082" name="Freihand 174081">
                  <a:extLst>
                    <a:ext uri="{FF2B5EF4-FFF2-40B4-BE49-F238E27FC236}">
                      <a16:creationId xmlns:a16="http://schemas.microsoft.com/office/drawing/2014/main" id="{A052269D-C4CF-0B54-B6D0-0D443B6F3E5B}"/>
                    </a:ext>
                  </a:extLst>
                </p:cNvPr>
                <p:cNvPicPr/>
                <p:nvPr/>
              </p:nvPicPr>
              <p:blipFill>
                <a:blip r:embed="rId89"/>
                <a:stretch>
                  <a:fillRect/>
                </a:stretch>
              </p:blipFill>
              <p:spPr>
                <a:xfrm>
                  <a:off x="5652687" y="2163502"/>
                  <a:ext cx="179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74084" name="Freihand 174083">
                  <a:extLst>
                    <a:ext uri="{FF2B5EF4-FFF2-40B4-BE49-F238E27FC236}">
                      <a16:creationId xmlns:a16="http://schemas.microsoft.com/office/drawing/2014/main" id="{D3CDE7DD-0E72-D188-7A91-254855D0510F}"/>
                    </a:ext>
                  </a:extLst>
                </p14:cNvPr>
                <p14:cNvContentPartPr/>
                <p14:nvPr/>
              </p14:nvContentPartPr>
              <p14:xfrm>
                <a:off x="5846007" y="2144782"/>
                <a:ext cx="120600" cy="125280"/>
              </p14:xfrm>
            </p:contentPart>
          </mc:Choice>
          <mc:Fallback>
            <p:pic>
              <p:nvPicPr>
                <p:cNvPr id="174084" name="Freihand 174083">
                  <a:extLst>
                    <a:ext uri="{FF2B5EF4-FFF2-40B4-BE49-F238E27FC236}">
                      <a16:creationId xmlns:a16="http://schemas.microsoft.com/office/drawing/2014/main" id="{D3CDE7DD-0E72-D188-7A91-254855D0510F}"/>
                    </a:ext>
                  </a:extLst>
                </p:cNvPr>
                <p:cNvPicPr/>
                <p:nvPr/>
              </p:nvPicPr>
              <p:blipFill>
                <a:blip r:embed="rId91"/>
                <a:stretch>
                  <a:fillRect/>
                </a:stretch>
              </p:blipFill>
              <p:spPr>
                <a:xfrm>
                  <a:off x="5841687" y="2140462"/>
                  <a:ext cx="129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4085" name="Freihand 174084">
                  <a:extLst>
                    <a:ext uri="{FF2B5EF4-FFF2-40B4-BE49-F238E27FC236}">
                      <a16:creationId xmlns:a16="http://schemas.microsoft.com/office/drawing/2014/main" id="{A72F3321-9850-3BAB-C0FD-AEA0EA3717DC}"/>
                    </a:ext>
                  </a:extLst>
                </p14:cNvPr>
                <p14:cNvContentPartPr/>
                <p14:nvPr/>
              </p14:nvContentPartPr>
              <p14:xfrm>
                <a:off x="6008367" y="2082862"/>
                <a:ext cx="142200" cy="163080"/>
              </p14:xfrm>
            </p:contentPart>
          </mc:Choice>
          <mc:Fallback>
            <p:pic>
              <p:nvPicPr>
                <p:cNvPr id="174085" name="Freihand 174084">
                  <a:extLst>
                    <a:ext uri="{FF2B5EF4-FFF2-40B4-BE49-F238E27FC236}">
                      <a16:creationId xmlns:a16="http://schemas.microsoft.com/office/drawing/2014/main" id="{A72F3321-9850-3BAB-C0FD-AEA0EA3717DC}"/>
                    </a:ext>
                  </a:extLst>
                </p:cNvPr>
                <p:cNvPicPr/>
                <p:nvPr/>
              </p:nvPicPr>
              <p:blipFill>
                <a:blip r:embed="rId93"/>
                <a:stretch>
                  <a:fillRect/>
                </a:stretch>
              </p:blipFill>
              <p:spPr>
                <a:xfrm>
                  <a:off x="6004047" y="2078542"/>
                  <a:ext cx="150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4086" name="Freihand 174085">
                  <a:extLst>
                    <a:ext uri="{FF2B5EF4-FFF2-40B4-BE49-F238E27FC236}">
                      <a16:creationId xmlns:a16="http://schemas.microsoft.com/office/drawing/2014/main" id="{AC1B2B6B-84AF-1B8A-4290-E46C3E6E2F26}"/>
                    </a:ext>
                  </a:extLst>
                </p14:cNvPr>
                <p14:cNvContentPartPr/>
                <p14:nvPr/>
              </p14:nvContentPartPr>
              <p14:xfrm>
                <a:off x="6151647" y="2088622"/>
                <a:ext cx="16200" cy="19800"/>
              </p14:xfrm>
            </p:contentPart>
          </mc:Choice>
          <mc:Fallback>
            <p:pic>
              <p:nvPicPr>
                <p:cNvPr id="174086" name="Freihand 174085">
                  <a:extLst>
                    <a:ext uri="{FF2B5EF4-FFF2-40B4-BE49-F238E27FC236}">
                      <a16:creationId xmlns:a16="http://schemas.microsoft.com/office/drawing/2014/main" id="{AC1B2B6B-84AF-1B8A-4290-E46C3E6E2F26}"/>
                    </a:ext>
                  </a:extLst>
                </p:cNvPr>
                <p:cNvPicPr/>
                <p:nvPr/>
              </p:nvPicPr>
              <p:blipFill>
                <a:blip r:embed="rId95"/>
                <a:stretch>
                  <a:fillRect/>
                </a:stretch>
              </p:blipFill>
              <p:spPr>
                <a:xfrm>
                  <a:off x="6147327" y="2084302"/>
                  <a:ext cx="24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4087" name="Freihand 174086">
                  <a:extLst>
                    <a:ext uri="{FF2B5EF4-FFF2-40B4-BE49-F238E27FC236}">
                      <a16:creationId xmlns:a16="http://schemas.microsoft.com/office/drawing/2014/main" id="{38272471-7DC9-F850-61C6-A7EC1E8ACE99}"/>
                    </a:ext>
                  </a:extLst>
                </p14:cNvPr>
                <p14:cNvContentPartPr/>
                <p14:nvPr/>
              </p14:nvContentPartPr>
              <p14:xfrm>
                <a:off x="6236247" y="2041102"/>
                <a:ext cx="122760" cy="188280"/>
              </p14:xfrm>
            </p:contentPart>
          </mc:Choice>
          <mc:Fallback>
            <p:pic>
              <p:nvPicPr>
                <p:cNvPr id="174087" name="Freihand 174086">
                  <a:extLst>
                    <a:ext uri="{FF2B5EF4-FFF2-40B4-BE49-F238E27FC236}">
                      <a16:creationId xmlns:a16="http://schemas.microsoft.com/office/drawing/2014/main" id="{38272471-7DC9-F850-61C6-A7EC1E8ACE99}"/>
                    </a:ext>
                  </a:extLst>
                </p:cNvPr>
                <p:cNvPicPr/>
                <p:nvPr/>
              </p:nvPicPr>
              <p:blipFill>
                <a:blip r:embed="rId97"/>
                <a:stretch>
                  <a:fillRect/>
                </a:stretch>
              </p:blipFill>
              <p:spPr>
                <a:xfrm>
                  <a:off x="6231927" y="2036782"/>
                  <a:ext cx="131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088" name="Freihand 174087">
                  <a:extLst>
                    <a:ext uri="{FF2B5EF4-FFF2-40B4-BE49-F238E27FC236}">
                      <a16:creationId xmlns:a16="http://schemas.microsoft.com/office/drawing/2014/main" id="{463F809F-689B-22EE-6A9C-AD43D3517FB1}"/>
                    </a:ext>
                  </a:extLst>
                </p14:cNvPr>
                <p14:cNvContentPartPr/>
                <p14:nvPr/>
              </p14:nvContentPartPr>
              <p14:xfrm>
                <a:off x="6380967" y="2128942"/>
                <a:ext cx="219600" cy="93240"/>
              </p14:xfrm>
            </p:contentPart>
          </mc:Choice>
          <mc:Fallback>
            <p:pic>
              <p:nvPicPr>
                <p:cNvPr id="174088" name="Freihand 174087">
                  <a:extLst>
                    <a:ext uri="{FF2B5EF4-FFF2-40B4-BE49-F238E27FC236}">
                      <a16:creationId xmlns:a16="http://schemas.microsoft.com/office/drawing/2014/main" id="{463F809F-689B-22EE-6A9C-AD43D3517FB1}"/>
                    </a:ext>
                  </a:extLst>
                </p:cNvPr>
                <p:cNvPicPr/>
                <p:nvPr/>
              </p:nvPicPr>
              <p:blipFill>
                <a:blip r:embed="rId99"/>
                <a:stretch>
                  <a:fillRect/>
                </a:stretch>
              </p:blipFill>
              <p:spPr>
                <a:xfrm>
                  <a:off x="6376647" y="2124622"/>
                  <a:ext cx="228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4089" name="Freihand 174088">
                  <a:extLst>
                    <a:ext uri="{FF2B5EF4-FFF2-40B4-BE49-F238E27FC236}">
                      <a16:creationId xmlns:a16="http://schemas.microsoft.com/office/drawing/2014/main" id="{5E104984-B217-FD11-8971-5D92AF35D119}"/>
                    </a:ext>
                  </a:extLst>
                </p14:cNvPr>
                <p14:cNvContentPartPr/>
                <p14:nvPr/>
              </p14:nvContentPartPr>
              <p14:xfrm>
                <a:off x="6653487" y="2128582"/>
                <a:ext cx="226440" cy="96480"/>
              </p14:xfrm>
            </p:contentPart>
          </mc:Choice>
          <mc:Fallback>
            <p:pic>
              <p:nvPicPr>
                <p:cNvPr id="174089" name="Freihand 174088">
                  <a:extLst>
                    <a:ext uri="{FF2B5EF4-FFF2-40B4-BE49-F238E27FC236}">
                      <a16:creationId xmlns:a16="http://schemas.microsoft.com/office/drawing/2014/main" id="{5E104984-B217-FD11-8971-5D92AF35D119}"/>
                    </a:ext>
                  </a:extLst>
                </p:cNvPr>
                <p:cNvPicPr/>
                <p:nvPr/>
              </p:nvPicPr>
              <p:blipFill>
                <a:blip r:embed="rId101"/>
                <a:stretch>
                  <a:fillRect/>
                </a:stretch>
              </p:blipFill>
              <p:spPr>
                <a:xfrm>
                  <a:off x="6649167" y="2124262"/>
                  <a:ext cx="235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091" name="Freihand 174090">
                  <a:extLst>
                    <a:ext uri="{FF2B5EF4-FFF2-40B4-BE49-F238E27FC236}">
                      <a16:creationId xmlns:a16="http://schemas.microsoft.com/office/drawing/2014/main" id="{9E3E207C-456A-4135-E30B-10255D88E01A}"/>
                    </a:ext>
                  </a:extLst>
                </p14:cNvPr>
                <p14:cNvContentPartPr/>
                <p14:nvPr/>
              </p14:nvContentPartPr>
              <p14:xfrm>
                <a:off x="6137967" y="2050822"/>
                <a:ext cx="3960" cy="10800"/>
              </p14:xfrm>
            </p:contentPart>
          </mc:Choice>
          <mc:Fallback>
            <p:pic>
              <p:nvPicPr>
                <p:cNvPr id="174091" name="Freihand 174090">
                  <a:extLst>
                    <a:ext uri="{FF2B5EF4-FFF2-40B4-BE49-F238E27FC236}">
                      <a16:creationId xmlns:a16="http://schemas.microsoft.com/office/drawing/2014/main" id="{9E3E207C-456A-4135-E30B-10255D88E01A}"/>
                    </a:ext>
                  </a:extLst>
                </p:cNvPr>
                <p:cNvPicPr/>
                <p:nvPr/>
              </p:nvPicPr>
              <p:blipFill>
                <a:blip r:embed="rId103"/>
                <a:stretch>
                  <a:fillRect/>
                </a:stretch>
              </p:blipFill>
              <p:spPr>
                <a:xfrm>
                  <a:off x="6133647" y="2046502"/>
                  <a:ext cx="12600" cy="19440"/>
                </a:xfrm>
                <a:prstGeom prst="rect">
                  <a:avLst/>
                </a:prstGeom>
              </p:spPr>
            </p:pic>
          </mc:Fallback>
        </mc:AlternateContent>
      </p:grpSp>
      <p:grpSp>
        <p:nvGrpSpPr>
          <p:cNvPr id="174100" name="Gruppieren 174099">
            <a:extLst>
              <a:ext uri="{FF2B5EF4-FFF2-40B4-BE49-F238E27FC236}">
                <a16:creationId xmlns:a16="http://schemas.microsoft.com/office/drawing/2014/main" id="{51CFF1EF-4AB0-1E2F-CBAF-B5C989DA7A85}"/>
              </a:ext>
            </a:extLst>
          </p:cNvPr>
          <p:cNvGrpSpPr/>
          <p:nvPr/>
        </p:nvGrpSpPr>
        <p:grpSpPr>
          <a:xfrm>
            <a:off x="5282247" y="2460502"/>
            <a:ext cx="1055520" cy="229320"/>
            <a:chOff x="5282247" y="2460502"/>
            <a:chExt cx="1055520" cy="229320"/>
          </a:xfrm>
        </p:grpSpPr>
        <mc:AlternateContent xmlns:mc="http://schemas.openxmlformats.org/markup-compatibility/2006">
          <mc:Choice xmlns:p14="http://schemas.microsoft.com/office/powerpoint/2010/main" Requires="p14">
            <p:contentPart p14:bwMode="auto" r:id="rId104">
              <p14:nvContentPartPr>
                <p14:cNvPr id="174093" name="Freihand 174092">
                  <a:extLst>
                    <a:ext uri="{FF2B5EF4-FFF2-40B4-BE49-F238E27FC236}">
                      <a16:creationId xmlns:a16="http://schemas.microsoft.com/office/drawing/2014/main" id="{D77BE063-1766-6A2B-9A14-8D81D0C1E6E3}"/>
                    </a:ext>
                  </a:extLst>
                </p14:cNvPr>
                <p14:cNvContentPartPr/>
                <p14:nvPr/>
              </p14:nvContentPartPr>
              <p14:xfrm>
                <a:off x="5289087" y="2576422"/>
                <a:ext cx="19440" cy="71640"/>
              </p14:xfrm>
            </p:contentPart>
          </mc:Choice>
          <mc:Fallback>
            <p:pic>
              <p:nvPicPr>
                <p:cNvPr id="174093" name="Freihand 174092">
                  <a:extLst>
                    <a:ext uri="{FF2B5EF4-FFF2-40B4-BE49-F238E27FC236}">
                      <a16:creationId xmlns:a16="http://schemas.microsoft.com/office/drawing/2014/main" id="{D77BE063-1766-6A2B-9A14-8D81D0C1E6E3}"/>
                    </a:ext>
                  </a:extLst>
                </p:cNvPr>
                <p:cNvPicPr/>
                <p:nvPr/>
              </p:nvPicPr>
              <p:blipFill>
                <a:blip r:embed="rId105"/>
                <a:stretch>
                  <a:fillRect/>
                </a:stretch>
              </p:blipFill>
              <p:spPr>
                <a:xfrm>
                  <a:off x="5284767" y="2572102"/>
                  <a:ext cx="28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4094" name="Freihand 174093">
                  <a:extLst>
                    <a:ext uri="{FF2B5EF4-FFF2-40B4-BE49-F238E27FC236}">
                      <a16:creationId xmlns:a16="http://schemas.microsoft.com/office/drawing/2014/main" id="{DD1FA939-4F93-96A6-14B4-5D0C16316516}"/>
                    </a:ext>
                  </a:extLst>
                </p14:cNvPr>
                <p14:cNvContentPartPr/>
                <p14:nvPr/>
              </p14:nvContentPartPr>
              <p14:xfrm>
                <a:off x="5282247" y="2460502"/>
                <a:ext cx="134640" cy="89640"/>
              </p14:xfrm>
            </p:contentPart>
          </mc:Choice>
          <mc:Fallback>
            <p:pic>
              <p:nvPicPr>
                <p:cNvPr id="174094" name="Freihand 174093">
                  <a:extLst>
                    <a:ext uri="{FF2B5EF4-FFF2-40B4-BE49-F238E27FC236}">
                      <a16:creationId xmlns:a16="http://schemas.microsoft.com/office/drawing/2014/main" id="{DD1FA939-4F93-96A6-14B4-5D0C16316516}"/>
                    </a:ext>
                  </a:extLst>
                </p:cNvPr>
                <p:cNvPicPr/>
                <p:nvPr/>
              </p:nvPicPr>
              <p:blipFill>
                <a:blip r:embed="rId107"/>
                <a:stretch>
                  <a:fillRect/>
                </a:stretch>
              </p:blipFill>
              <p:spPr>
                <a:xfrm>
                  <a:off x="5277927" y="2456182"/>
                  <a:ext cx="143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096" name="Freihand 174095">
                  <a:extLst>
                    <a:ext uri="{FF2B5EF4-FFF2-40B4-BE49-F238E27FC236}">
                      <a16:creationId xmlns:a16="http://schemas.microsoft.com/office/drawing/2014/main" id="{9036E5E8-BC36-C332-0AE0-E8D05F4ECE93}"/>
                    </a:ext>
                  </a:extLst>
                </p14:cNvPr>
                <p14:cNvContentPartPr/>
                <p14:nvPr/>
              </p14:nvContentPartPr>
              <p14:xfrm>
                <a:off x="5286567" y="2558782"/>
                <a:ext cx="334080" cy="131040"/>
              </p14:xfrm>
            </p:contentPart>
          </mc:Choice>
          <mc:Fallback>
            <p:pic>
              <p:nvPicPr>
                <p:cNvPr id="174096" name="Freihand 174095">
                  <a:extLst>
                    <a:ext uri="{FF2B5EF4-FFF2-40B4-BE49-F238E27FC236}">
                      <a16:creationId xmlns:a16="http://schemas.microsoft.com/office/drawing/2014/main" id="{9036E5E8-BC36-C332-0AE0-E8D05F4ECE93}"/>
                    </a:ext>
                  </a:extLst>
                </p:cNvPr>
                <p:cNvPicPr/>
                <p:nvPr/>
              </p:nvPicPr>
              <p:blipFill>
                <a:blip r:embed="rId109"/>
                <a:stretch>
                  <a:fillRect/>
                </a:stretch>
              </p:blipFill>
              <p:spPr>
                <a:xfrm>
                  <a:off x="5282247" y="2554462"/>
                  <a:ext cx="342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097" name="Freihand 174096">
                  <a:extLst>
                    <a:ext uri="{FF2B5EF4-FFF2-40B4-BE49-F238E27FC236}">
                      <a16:creationId xmlns:a16="http://schemas.microsoft.com/office/drawing/2014/main" id="{B5710785-5F7E-1393-D0F0-34560A0F05AD}"/>
                    </a:ext>
                  </a:extLst>
                </p14:cNvPr>
                <p14:cNvContentPartPr/>
                <p14:nvPr/>
              </p14:nvContentPartPr>
              <p14:xfrm>
                <a:off x="5683647" y="2501902"/>
                <a:ext cx="288360" cy="122040"/>
              </p14:xfrm>
            </p:contentPart>
          </mc:Choice>
          <mc:Fallback>
            <p:pic>
              <p:nvPicPr>
                <p:cNvPr id="174097" name="Freihand 174096">
                  <a:extLst>
                    <a:ext uri="{FF2B5EF4-FFF2-40B4-BE49-F238E27FC236}">
                      <a16:creationId xmlns:a16="http://schemas.microsoft.com/office/drawing/2014/main" id="{B5710785-5F7E-1393-D0F0-34560A0F05AD}"/>
                    </a:ext>
                  </a:extLst>
                </p:cNvPr>
                <p:cNvPicPr/>
                <p:nvPr/>
              </p:nvPicPr>
              <p:blipFill>
                <a:blip r:embed="rId111"/>
                <a:stretch>
                  <a:fillRect/>
                </a:stretch>
              </p:blipFill>
              <p:spPr>
                <a:xfrm>
                  <a:off x="5679327" y="2497582"/>
                  <a:ext cx="297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098" name="Freihand 174097">
                  <a:extLst>
                    <a:ext uri="{FF2B5EF4-FFF2-40B4-BE49-F238E27FC236}">
                      <a16:creationId xmlns:a16="http://schemas.microsoft.com/office/drawing/2014/main" id="{5689A34C-5B40-9FB3-1C97-C3AC70DEA3A2}"/>
                    </a:ext>
                  </a:extLst>
                </p14:cNvPr>
                <p14:cNvContentPartPr/>
                <p14:nvPr/>
              </p14:nvContentPartPr>
              <p14:xfrm>
                <a:off x="5850327" y="2496862"/>
                <a:ext cx="216720" cy="188280"/>
              </p14:xfrm>
            </p:contentPart>
          </mc:Choice>
          <mc:Fallback>
            <p:pic>
              <p:nvPicPr>
                <p:cNvPr id="174098" name="Freihand 174097">
                  <a:extLst>
                    <a:ext uri="{FF2B5EF4-FFF2-40B4-BE49-F238E27FC236}">
                      <a16:creationId xmlns:a16="http://schemas.microsoft.com/office/drawing/2014/main" id="{5689A34C-5B40-9FB3-1C97-C3AC70DEA3A2}"/>
                    </a:ext>
                  </a:extLst>
                </p:cNvPr>
                <p:cNvPicPr/>
                <p:nvPr/>
              </p:nvPicPr>
              <p:blipFill>
                <a:blip r:embed="rId113"/>
                <a:stretch>
                  <a:fillRect/>
                </a:stretch>
              </p:blipFill>
              <p:spPr>
                <a:xfrm>
                  <a:off x="5846007" y="2492542"/>
                  <a:ext cx="225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99" name="Freihand 174098">
                  <a:extLst>
                    <a:ext uri="{FF2B5EF4-FFF2-40B4-BE49-F238E27FC236}">
                      <a16:creationId xmlns:a16="http://schemas.microsoft.com/office/drawing/2014/main" id="{5730D04A-6F8A-7318-4BA4-15319492A4AE}"/>
                    </a:ext>
                  </a:extLst>
                </p14:cNvPr>
                <p14:cNvContentPartPr/>
                <p14:nvPr/>
              </p14:nvContentPartPr>
              <p14:xfrm>
                <a:off x="6077487" y="2571022"/>
                <a:ext cx="260280" cy="56880"/>
              </p14:xfrm>
            </p:contentPart>
          </mc:Choice>
          <mc:Fallback>
            <p:pic>
              <p:nvPicPr>
                <p:cNvPr id="174099" name="Freihand 174098">
                  <a:extLst>
                    <a:ext uri="{FF2B5EF4-FFF2-40B4-BE49-F238E27FC236}">
                      <a16:creationId xmlns:a16="http://schemas.microsoft.com/office/drawing/2014/main" id="{5730D04A-6F8A-7318-4BA4-15319492A4AE}"/>
                    </a:ext>
                  </a:extLst>
                </p:cNvPr>
                <p:cNvPicPr/>
                <p:nvPr/>
              </p:nvPicPr>
              <p:blipFill>
                <a:blip r:embed="rId115"/>
                <a:stretch>
                  <a:fillRect/>
                </a:stretch>
              </p:blipFill>
              <p:spPr>
                <a:xfrm>
                  <a:off x="6073167" y="2566702"/>
                  <a:ext cx="26892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174121" name="Freihand 174120">
                <a:extLst>
                  <a:ext uri="{FF2B5EF4-FFF2-40B4-BE49-F238E27FC236}">
                    <a16:creationId xmlns:a16="http://schemas.microsoft.com/office/drawing/2014/main" id="{668731A0-0886-93F9-9213-CBF3054A38DB}"/>
                  </a:ext>
                </a:extLst>
              </p14:cNvPr>
              <p14:cNvContentPartPr/>
              <p14:nvPr/>
            </p14:nvContentPartPr>
            <p14:xfrm>
              <a:off x="3689967" y="1676062"/>
              <a:ext cx="784800" cy="1178280"/>
            </p14:xfrm>
          </p:contentPart>
        </mc:Choice>
        <mc:Fallback>
          <p:pic>
            <p:nvPicPr>
              <p:cNvPr id="174121" name="Freihand 174120">
                <a:extLst>
                  <a:ext uri="{FF2B5EF4-FFF2-40B4-BE49-F238E27FC236}">
                    <a16:creationId xmlns:a16="http://schemas.microsoft.com/office/drawing/2014/main" id="{668731A0-0886-93F9-9213-CBF3054A38DB}"/>
                  </a:ext>
                </a:extLst>
              </p:cNvPr>
              <p:cNvPicPr/>
              <p:nvPr/>
            </p:nvPicPr>
            <p:blipFill>
              <a:blip r:embed="rId117"/>
              <a:stretch>
                <a:fillRect/>
              </a:stretch>
            </p:blipFill>
            <p:spPr>
              <a:xfrm>
                <a:off x="3685647" y="1671742"/>
                <a:ext cx="793440" cy="1186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148" name="Freihand 174147">
                <a:extLst>
                  <a:ext uri="{FF2B5EF4-FFF2-40B4-BE49-F238E27FC236}">
                    <a16:creationId xmlns:a16="http://schemas.microsoft.com/office/drawing/2014/main" id="{F4F3F650-2BA0-1453-D60E-2FE3789C2B6F}"/>
                  </a:ext>
                </a:extLst>
              </p14:cNvPr>
              <p14:cNvContentPartPr/>
              <p14:nvPr/>
            </p14:nvContentPartPr>
            <p14:xfrm>
              <a:off x="7191687" y="1164502"/>
              <a:ext cx="734400" cy="433440"/>
            </p14:xfrm>
          </p:contentPart>
        </mc:Choice>
        <mc:Fallback>
          <p:pic>
            <p:nvPicPr>
              <p:cNvPr id="174148" name="Freihand 174147">
                <a:extLst>
                  <a:ext uri="{FF2B5EF4-FFF2-40B4-BE49-F238E27FC236}">
                    <a16:creationId xmlns:a16="http://schemas.microsoft.com/office/drawing/2014/main" id="{F4F3F650-2BA0-1453-D60E-2FE3789C2B6F}"/>
                  </a:ext>
                </a:extLst>
              </p:cNvPr>
              <p:cNvPicPr/>
              <p:nvPr/>
            </p:nvPicPr>
            <p:blipFill>
              <a:blip r:embed="rId119"/>
              <a:stretch>
                <a:fillRect/>
              </a:stretch>
            </p:blipFill>
            <p:spPr>
              <a:xfrm>
                <a:off x="7187367" y="1160182"/>
                <a:ext cx="7430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150" name="Freihand 174149">
                <a:extLst>
                  <a:ext uri="{FF2B5EF4-FFF2-40B4-BE49-F238E27FC236}">
                    <a16:creationId xmlns:a16="http://schemas.microsoft.com/office/drawing/2014/main" id="{81BCF463-1302-C401-E2A4-349295DC24DE}"/>
                  </a:ext>
                </a:extLst>
              </p14:cNvPr>
              <p14:cNvContentPartPr/>
              <p14:nvPr/>
            </p14:nvContentPartPr>
            <p14:xfrm>
              <a:off x="8216247" y="1190062"/>
              <a:ext cx="74880" cy="155160"/>
            </p14:xfrm>
          </p:contentPart>
        </mc:Choice>
        <mc:Fallback>
          <p:pic>
            <p:nvPicPr>
              <p:cNvPr id="174150" name="Freihand 174149">
                <a:extLst>
                  <a:ext uri="{FF2B5EF4-FFF2-40B4-BE49-F238E27FC236}">
                    <a16:creationId xmlns:a16="http://schemas.microsoft.com/office/drawing/2014/main" id="{81BCF463-1302-C401-E2A4-349295DC24DE}"/>
                  </a:ext>
                </a:extLst>
              </p:cNvPr>
              <p:cNvPicPr/>
              <p:nvPr/>
            </p:nvPicPr>
            <p:blipFill>
              <a:blip r:embed="rId121"/>
              <a:stretch>
                <a:fillRect/>
              </a:stretch>
            </p:blipFill>
            <p:spPr>
              <a:xfrm>
                <a:off x="8211927" y="1185742"/>
                <a:ext cx="83520" cy="163800"/>
              </a:xfrm>
              <a:prstGeom prst="rect">
                <a:avLst/>
              </a:prstGeom>
            </p:spPr>
          </p:pic>
        </mc:Fallback>
      </mc:AlternateContent>
      <p:grpSp>
        <p:nvGrpSpPr>
          <p:cNvPr id="174182" name="Gruppieren 174181">
            <a:extLst>
              <a:ext uri="{FF2B5EF4-FFF2-40B4-BE49-F238E27FC236}">
                <a16:creationId xmlns:a16="http://schemas.microsoft.com/office/drawing/2014/main" id="{39E3C108-C467-B14A-06B5-C7714FA6FDE5}"/>
              </a:ext>
            </a:extLst>
          </p:cNvPr>
          <p:cNvGrpSpPr/>
          <p:nvPr/>
        </p:nvGrpSpPr>
        <p:grpSpPr>
          <a:xfrm>
            <a:off x="7148127" y="787582"/>
            <a:ext cx="3527640" cy="1935720"/>
            <a:chOff x="7148127" y="787582"/>
            <a:chExt cx="3527640" cy="1935720"/>
          </a:xfrm>
        </p:grpSpPr>
        <mc:AlternateContent xmlns:mc="http://schemas.openxmlformats.org/markup-compatibility/2006">
          <mc:Choice xmlns:p14="http://schemas.microsoft.com/office/powerpoint/2010/main" Requires="p14">
            <p:contentPart p14:bwMode="auto" r:id="rId122">
              <p14:nvContentPartPr>
                <p14:cNvPr id="174101" name="Freihand 174100">
                  <a:extLst>
                    <a:ext uri="{FF2B5EF4-FFF2-40B4-BE49-F238E27FC236}">
                      <a16:creationId xmlns:a16="http://schemas.microsoft.com/office/drawing/2014/main" id="{C27E39AB-267D-36D1-2B84-73019581D3B1}"/>
                    </a:ext>
                  </a:extLst>
                </p14:cNvPr>
                <p14:cNvContentPartPr/>
                <p14:nvPr/>
              </p14:nvContentPartPr>
              <p14:xfrm>
                <a:off x="8651487" y="1871542"/>
                <a:ext cx="141840" cy="25200"/>
              </p14:xfrm>
            </p:contentPart>
          </mc:Choice>
          <mc:Fallback>
            <p:pic>
              <p:nvPicPr>
                <p:cNvPr id="174101" name="Freihand 174100">
                  <a:extLst>
                    <a:ext uri="{FF2B5EF4-FFF2-40B4-BE49-F238E27FC236}">
                      <a16:creationId xmlns:a16="http://schemas.microsoft.com/office/drawing/2014/main" id="{C27E39AB-267D-36D1-2B84-73019581D3B1}"/>
                    </a:ext>
                  </a:extLst>
                </p:cNvPr>
                <p:cNvPicPr/>
                <p:nvPr/>
              </p:nvPicPr>
              <p:blipFill>
                <a:blip r:embed="rId123"/>
                <a:stretch>
                  <a:fillRect/>
                </a:stretch>
              </p:blipFill>
              <p:spPr>
                <a:xfrm>
                  <a:off x="8647167" y="1867222"/>
                  <a:ext cx="150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102" name="Freihand 174101">
                  <a:extLst>
                    <a:ext uri="{FF2B5EF4-FFF2-40B4-BE49-F238E27FC236}">
                      <a16:creationId xmlns:a16="http://schemas.microsoft.com/office/drawing/2014/main" id="{3E8FD461-4B6D-DE01-685D-91E4E10E31D4}"/>
                    </a:ext>
                  </a:extLst>
                </p14:cNvPr>
                <p14:cNvContentPartPr/>
                <p14:nvPr/>
              </p14:nvContentPartPr>
              <p14:xfrm>
                <a:off x="8785407" y="1808542"/>
                <a:ext cx="99360" cy="142920"/>
              </p14:xfrm>
            </p:contentPart>
          </mc:Choice>
          <mc:Fallback>
            <p:pic>
              <p:nvPicPr>
                <p:cNvPr id="174102" name="Freihand 174101">
                  <a:extLst>
                    <a:ext uri="{FF2B5EF4-FFF2-40B4-BE49-F238E27FC236}">
                      <a16:creationId xmlns:a16="http://schemas.microsoft.com/office/drawing/2014/main" id="{3E8FD461-4B6D-DE01-685D-91E4E10E31D4}"/>
                    </a:ext>
                  </a:extLst>
                </p:cNvPr>
                <p:cNvPicPr/>
                <p:nvPr/>
              </p:nvPicPr>
              <p:blipFill>
                <a:blip r:embed="rId125"/>
                <a:stretch>
                  <a:fillRect/>
                </a:stretch>
              </p:blipFill>
              <p:spPr>
                <a:xfrm>
                  <a:off x="8781087" y="1804222"/>
                  <a:ext cx="108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103" name="Freihand 174102">
                  <a:extLst>
                    <a:ext uri="{FF2B5EF4-FFF2-40B4-BE49-F238E27FC236}">
                      <a16:creationId xmlns:a16="http://schemas.microsoft.com/office/drawing/2014/main" id="{AFDDA4D0-842A-55A4-504A-0ED3A008CB67}"/>
                    </a:ext>
                  </a:extLst>
                </p14:cNvPr>
                <p14:cNvContentPartPr/>
                <p14:nvPr/>
              </p14:nvContentPartPr>
              <p14:xfrm>
                <a:off x="9221367" y="1723222"/>
                <a:ext cx="7560" cy="149040"/>
              </p14:xfrm>
            </p:contentPart>
          </mc:Choice>
          <mc:Fallback>
            <p:pic>
              <p:nvPicPr>
                <p:cNvPr id="174103" name="Freihand 174102">
                  <a:extLst>
                    <a:ext uri="{FF2B5EF4-FFF2-40B4-BE49-F238E27FC236}">
                      <a16:creationId xmlns:a16="http://schemas.microsoft.com/office/drawing/2014/main" id="{AFDDA4D0-842A-55A4-504A-0ED3A008CB67}"/>
                    </a:ext>
                  </a:extLst>
                </p:cNvPr>
                <p:cNvPicPr/>
                <p:nvPr/>
              </p:nvPicPr>
              <p:blipFill>
                <a:blip r:embed="rId127"/>
                <a:stretch>
                  <a:fillRect/>
                </a:stretch>
              </p:blipFill>
              <p:spPr>
                <a:xfrm>
                  <a:off x="9217047" y="1718902"/>
                  <a:ext cx="16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104" name="Freihand 174103">
                  <a:extLst>
                    <a:ext uri="{FF2B5EF4-FFF2-40B4-BE49-F238E27FC236}">
                      <a16:creationId xmlns:a16="http://schemas.microsoft.com/office/drawing/2014/main" id="{25180EEA-BC1A-5DA2-CBE2-98F2A2051E64}"/>
                    </a:ext>
                  </a:extLst>
                </p14:cNvPr>
                <p14:cNvContentPartPr/>
                <p14:nvPr/>
              </p14:nvContentPartPr>
              <p14:xfrm>
                <a:off x="9123807" y="1683622"/>
                <a:ext cx="231120" cy="228600"/>
              </p14:xfrm>
            </p:contentPart>
          </mc:Choice>
          <mc:Fallback>
            <p:pic>
              <p:nvPicPr>
                <p:cNvPr id="174104" name="Freihand 174103">
                  <a:extLst>
                    <a:ext uri="{FF2B5EF4-FFF2-40B4-BE49-F238E27FC236}">
                      <a16:creationId xmlns:a16="http://schemas.microsoft.com/office/drawing/2014/main" id="{25180EEA-BC1A-5DA2-CBE2-98F2A2051E64}"/>
                    </a:ext>
                  </a:extLst>
                </p:cNvPr>
                <p:cNvPicPr/>
                <p:nvPr/>
              </p:nvPicPr>
              <p:blipFill>
                <a:blip r:embed="rId129"/>
                <a:stretch>
                  <a:fillRect/>
                </a:stretch>
              </p:blipFill>
              <p:spPr>
                <a:xfrm>
                  <a:off x="9119487" y="1679302"/>
                  <a:ext cx="2397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105" name="Freihand 174104">
                  <a:extLst>
                    <a:ext uri="{FF2B5EF4-FFF2-40B4-BE49-F238E27FC236}">
                      <a16:creationId xmlns:a16="http://schemas.microsoft.com/office/drawing/2014/main" id="{E2BC17FB-463D-F62C-C841-DD7B77A00CC7}"/>
                    </a:ext>
                  </a:extLst>
                </p14:cNvPr>
                <p14:cNvContentPartPr/>
                <p14:nvPr/>
              </p14:nvContentPartPr>
              <p14:xfrm>
                <a:off x="9206967" y="1862182"/>
                <a:ext cx="118800" cy="96120"/>
              </p14:xfrm>
            </p:contentPart>
          </mc:Choice>
          <mc:Fallback>
            <p:pic>
              <p:nvPicPr>
                <p:cNvPr id="174105" name="Freihand 174104">
                  <a:extLst>
                    <a:ext uri="{FF2B5EF4-FFF2-40B4-BE49-F238E27FC236}">
                      <a16:creationId xmlns:a16="http://schemas.microsoft.com/office/drawing/2014/main" id="{E2BC17FB-463D-F62C-C841-DD7B77A00CC7}"/>
                    </a:ext>
                  </a:extLst>
                </p:cNvPr>
                <p:cNvPicPr/>
                <p:nvPr/>
              </p:nvPicPr>
              <p:blipFill>
                <a:blip r:embed="rId131"/>
                <a:stretch>
                  <a:fillRect/>
                </a:stretch>
              </p:blipFill>
              <p:spPr>
                <a:xfrm>
                  <a:off x="9202647" y="1857862"/>
                  <a:ext cx="127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106" name="Freihand 174105">
                  <a:extLst>
                    <a:ext uri="{FF2B5EF4-FFF2-40B4-BE49-F238E27FC236}">
                      <a16:creationId xmlns:a16="http://schemas.microsoft.com/office/drawing/2014/main" id="{554358FE-2EAC-60B6-3615-0856BC7B163A}"/>
                    </a:ext>
                  </a:extLst>
                </p14:cNvPr>
                <p14:cNvContentPartPr/>
                <p14:nvPr/>
              </p14:nvContentPartPr>
              <p14:xfrm>
                <a:off x="9411087" y="1787302"/>
                <a:ext cx="87120" cy="118440"/>
              </p14:xfrm>
            </p:contentPart>
          </mc:Choice>
          <mc:Fallback>
            <p:pic>
              <p:nvPicPr>
                <p:cNvPr id="174106" name="Freihand 174105">
                  <a:extLst>
                    <a:ext uri="{FF2B5EF4-FFF2-40B4-BE49-F238E27FC236}">
                      <a16:creationId xmlns:a16="http://schemas.microsoft.com/office/drawing/2014/main" id="{554358FE-2EAC-60B6-3615-0856BC7B163A}"/>
                    </a:ext>
                  </a:extLst>
                </p:cNvPr>
                <p:cNvPicPr/>
                <p:nvPr/>
              </p:nvPicPr>
              <p:blipFill>
                <a:blip r:embed="rId133"/>
                <a:stretch>
                  <a:fillRect/>
                </a:stretch>
              </p:blipFill>
              <p:spPr>
                <a:xfrm>
                  <a:off x="9406767" y="1782982"/>
                  <a:ext cx="95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4107" name="Freihand 174106">
                  <a:extLst>
                    <a:ext uri="{FF2B5EF4-FFF2-40B4-BE49-F238E27FC236}">
                      <a16:creationId xmlns:a16="http://schemas.microsoft.com/office/drawing/2014/main" id="{0393F123-0E28-839C-60D1-22197C479DC2}"/>
                    </a:ext>
                  </a:extLst>
                </p14:cNvPr>
                <p14:cNvContentPartPr/>
                <p14:nvPr/>
              </p14:nvContentPartPr>
              <p14:xfrm>
                <a:off x="9551127" y="1797022"/>
                <a:ext cx="97200" cy="114120"/>
              </p14:xfrm>
            </p:contentPart>
          </mc:Choice>
          <mc:Fallback>
            <p:pic>
              <p:nvPicPr>
                <p:cNvPr id="174107" name="Freihand 174106">
                  <a:extLst>
                    <a:ext uri="{FF2B5EF4-FFF2-40B4-BE49-F238E27FC236}">
                      <a16:creationId xmlns:a16="http://schemas.microsoft.com/office/drawing/2014/main" id="{0393F123-0E28-839C-60D1-22197C479DC2}"/>
                    </a:ext>
                  </a:extLst>
                </p:cNvPr>
                <p:cNvPicPr/>
                <p:nvPr/>
              </p:nvPicPr>
              <p:blipFill>
                <a:blip r:embed="rId135"/>
                <a:stretch>
                  <a:fillRect/>
                </a:stretch>
              </p:blipFill>
              <p:spPr>
                <a:xfrm>
                  <a:off x="9546807" y="1792702"/>
                  <a:ext cx="105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4108" name="Freihand 174107">
                  <a:extLst>
                    <a:ext uri="{FF2B5EF4-FFF2-40B4-BE49-F238E27FC236}">
                      <a16:creationId xmlns:a16="http://schemas.microsoft.com/office/drawing/2014/main" id="{77E7A2E1-B712-9F29-DC16-54240A0F4DF6}"/>
                    </a:ext>
                  </a:extLst>
                </p14:cNvPr>
                <p14:cNvContentPartPr/>
                <p14:nvPr/>
              </p14:nvContentPartPr>
              <p14:xfrm>
                <a:off x="9606927" y="1795582"/>
                <a:ext cx="236160" cy="193320"/>
              </p14:xfrm>
            </p:contentPart>
          </mc:Choice>
          <mc:Fallback>
            <p:pic>
              <p:nvPicPr>
                <p:cNvPr id="174108" name="Freihand 174107">
                  <a:extLst>
                    <a:ext uri="{FF2B5EF4-FFF2-40B4-BE49-F238E27FC236}">
                      <a16:creationId xmlns:a16="http://schemas.microsoft.com/office/drawing/2014/main" id="{77E7A2E1-B712-9F29-DC16-54240A0F4DF6}"/>
                    </a:ext>
                  </a:extLst>
                </p:cNvPr>
                <p:cNvPicPr/>
                <p:nvPr/>
              </p:nvPicPr>
              <p:blipFill>
                <a:blip r:embed="rId137"/>
                <a:stretch>
                  <a:fillRect/>
                </a:stretch>
              </p:blipFill>
              <p:spPr>
                <a:xfrm>
                  <a:off x="9602607" y="1791262"/>
                  <a:ext cx="244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4109" name="Freihand 174108">
                  <a:extLst>
                    <a:ext uri="{FF2B5EF4-FFF2-40B4-BE49-F238E27FC236}">
                      <a16:creationId xmlns:a16="http://schemas.microsoft.com/office/drawing/2014/main" id="{0458CE19-C346-BF0E-9D02-2B7E5D7B4263}"/>
                    </a:ext>
                  </a:extLst>
                </p14:cNvPr>
                <p14:cNvContentPartPr/>
                <p14:nvPr/>
              </p14:nvContentPartPr>
              <p14:xfrm>
                <a:off x="9880167" y="1760662"/>
                <a:ext cx="78480" cy="99720"/>
              </p14:xfrm>
            </p:contentPart>
          </mc:Choice>
          <mc:Fallback>
            <p:pic>
              <p:nvPicPr>
                <p:cNvPr id="174109" name="Freihand 174108">
                  <a:extLst>
                    <a:ext uri="{FF2B5EF4-FFF2-40B4-BE49-F238E27FC236}">
                      <a16:creationId xmlns:a16="http://schemas.microsoft.com/office/drawing/2014/main" id="{0458CE19-C346-BF0E-9D02-2B7E5D7B4263}"/>
                    </a:ext>
                  </a:extLst>
                </p:cNvPr>
                <p:cNvPicPr/>
                <p:nvPr/>
              </p:nvPicPr>
              <p:blipFill>
                <a:blip r:embed="rId139"/>
                <a:stretch>
                  <a:fillRect/>
                </a:stretch>
              </p:blipFill>
              <p:spPr>
                <a:xfrm>
                  <a:off x="9875847" y="1756342"/>
                  <a:ext cx="87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4110" name="Freihand 174109">
                  <a:extLst>
                    <a:ext uri="{FF2B5EF4-FFF2-40B4-BE49-F238E27FC236}">
                      <a16:creationId xmlns:a16="http://schemas.microsoft.com/office/drawing/2014/main" id="{655827E7-0A20-0776-0579-B87485216852}"/>
                    </a:ext>
                  </a:extLst>
                </p14:cNvPr>
                <p14:cNvContentPartPr/>
                <p14:nvPr/>
              </p14:nvContentPartPr>
              <p14:xfrm>
                <a:off x="9978807" y="1752382"/>
                <a:ext cx="201960" cy="226800"/>
              </p14:xfrm>
            </p:contentPart>
          </mc:Choice>
          <mc:Fallback>
            <p:pic>
              <p:nvPicPr>
                <p:cNvPr id="174110" name="Freihand 174109">
                  <a:extLst>
                    <a:ext uri="{FF2B5EF4-FFF2-40B4-BE49-F238E27FC236}">
                      <a16:creationId xmlns:a16="http://schemas.microsoft.com/office/drawing/2014/main" id="{655827E7-0A20-0776-0579-B87485216852}"/>
                    </a:ext>
                  </a:extLst>
                </p:cNvPr>
                <p:cNvPicPr/>
                <p:nvPr/>
              </p:nvPicPr>
              <p:blipFill>
                <a:blip r:embed="rId141"/>
                <a:stretch>
                  <a:fillRect/>
                </a:stretch>
              </p:blipFill>
              <p:spPr>
                <a:xfrm>
                  <a:off x="9974487" y="1748062"/>
                  <a:ext cx="2106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4111" name="Freihand 174110">
                  <a:extLst>
                    <a:ext uri="{FF2B5EF4-FFF2-40B4-BE49-F238E27FC236}">
                      <a16:creationId xmlns:a16="http://schemas.microsoft.com/office/drawing/2014/main" id="{E40C8C03-792A-82F5-A153-1BB2A354A9B1}"/>
                    </a:ext>
                  </a:extLst>
                </p14:cNvPr>
                <p14:cNvContentPartPr/>
                <p14:nvPr/>
              </p14:nvContentPartPr>
              <p14:xfrm>
                <a:off x="10232607" y="1631782"/>
                <a:ext cx="283320" cy="241560"/>
              </p14:xfrm>
            </p:contentPart>
          </mc:Choice>
          <mc:Fallback>
            <p:pic>
              <p:nvPicPr>
                <p:cNvPr id="174111" name="Freihand 174110">
                  <a:extLst>
                    <a:ext uri="{FF2B5EF4-FFF2-40B4-BE49-F238E27FC236}">
                      <a16:creationId xmlns:a16="http://schemas.microsoft.com/office/drawing/2014/main" id="{E40C8C03-792A-82F5-A153-1BB2A354A9B1}"/>
                    </a:ext>
                  </a:extLst>
                </p:cNvPr>
                <p:cNvPicPr/>
                <p:nvPr/>
              </p:nvPicPr>
              <p:blipFill>
                <a:blip r:embed="rId143"/>
                <a:stretch>
                  <a:fillRect/>
                </a:stretch>
              </p:blipFill>
              <p:spPr>
                <a:xfrm>
                  <a:off x="10228287" y="1627462"/>
                  <a:ext cx="2919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4112" name="Freihand 174111">
                  <a:extLst>
                    <a:ext uri="{FF2B5EF4-FFF2-40B4-BE49-F238E27FC236}">
                      <a16:creationId xmlns:a16="http://schemas.microsoft.com/office/drawing/2014/main" id="{2BBE67CB-B80E-727B-C5B0-69B86B4A6E22}"/>
                    </a:ext>
                  </a:extLst>
                </p14:cNvPr>
                <p14:cNvContentPartPr/>
                <p14:nvPr/>
              </p14:nvContentPartPr>
              <p14:xfrm>
                <a:off x="10582527" y="1666342"/>
                <a:ext cx="93240" cy="95040"/>
              </p14:xfrm>
            </p:contentPart>
          </mc:Choice>
          <mc:Fallback>
            <p:pic>
              <p:nvPicPr>
                <p:cNvPr id="174112" name="Freihand 174111">
                  <a:extLst>
                    <a:ext uri="{FF2B5EF4-FFF2-40B4-BE49-F238E27FC236}">
                      <a16:creationId xmlns:a16="http://schemas.microsoft.com/office/drawing/2014/main" id="{2BBE67CB-B80E-727B-C5B0-69B86B4A6E22}"/>
                    </a:ext>
                  </a:extLst>
                </p:cNvPr>
                <p:cNvPicPr/>
                <p:nvPr/>
              </p:nvPicPr>
              <p:blipFill>
                <a:blip r:embed="rId145"/>
                <a:stretch>
                  <a:fillRect/>
                </a:stretch>
              </p:blipFill>
              <p:spPr>
                <a:xfrm>
                  <a:off x="10578207" y="1662022"/>
                  <a:ext cx="101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4113" name="Freihand 174112">
                  <a:extLst>
                    <a:ext uri="{FF2B5EF4-FFF2-40B4-BE49-F238E27FC236}">
                      <a16:creationId xmlns:a16="http://schemas.microsoft.com/office/drawing/2014/main" id="{4876E4DB-5D76-447F-249E-B9FCA2A7AF07}"/>
                    </a:ext>
                  </a:extLst>
                </p14:cNvPr>
                <p14:cNvContentPartPr/>
                <p14:nvPr/>
              </p14:nvContentPartPr>
              <p14:xfrm>
                <a:off x="10209567" y="1568062"/>
                <a:ext cx="118440" cy="57600"/>
              </p14:xfrm>
            </p:contentPart>
          </mc:Choice>
          <mc:Fallback>
            <p:pic>
              <p:nvPicPr>
                <p:cNvPr id="174113" name="Freihand 174112">
                  <a:extLst>
                    <a:ext uri="{FF2B5EF4-FFF2-40B4-BE49-F238E27FC236}">
                      <a16:creationId xmlns:a16="http://schemas.microsoft.com/office/drawing/2014/main" id="{4876E4DB-5D76-447F-249E-B9FCA2A7AF07}"/>
                    </a:ext>
                  </a:extLst>
                </p:cNvPr>
                <p:cNvPicPr/>
                <p:nvPr/>
              </p:nvPicPr>
              <p:blipFill>
                <a:blip r:embed="rId147"/>
                <a:stretch>
                  <a:fillRect/>
                </a:stretch>
              </p:blipFill>
              <p:spPr>
                <a:xfrm>
                  <a:off x="10205247" y="1563742"/>
                  <a:ext cx="127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5" name="Freihand 24">
                  <a:extLst>
                    <a:ext uri="{FF2B5EF4-FFF2-40B4-BE49-F238E27FC236}">
                      <a16:creationId xmlns:a16="http://schemas.microsoft.com/office/drawing/2014/main" id="{4CBE8C25-071F-C9F5-8C6F-6623E73CD819}"/>
                    </a:ext>
                  </a:extLst>
                </p14:cNvPr>
                <p14:cNvContentPartPr/>
                <p14:nvPr/>
              </p14:nvContentPartPr>
              <p14:xfrm>
                <a:off x="7466007" y="981982"/>
                <a:ext cx="81360" cy="226800"/>
              </p14:xfrm>
            </p:contentPart>
          </mc:Choice>
          <mc:Fallback>
            <p:pic>
              <p:nvPicPr>
                <p:cNvPr id="25" name="Freihand 24">
                  <a:extLst>
                    <a:ext uri="{FF2B5EF4-FFF2-40B4-BE49-F238E27FC236}">
                      <a16:creationId xmlns:a16="http://schemas.microsoft.com/office/drawing/2014/main" id="{4CBE8C25-071F-C9F5-8C6F-6623E73CD819}"/>
                    </a:ext>
                  </a:extLst>
                </p:cNvPr>
                <p:cNvPicPr/>
                <p:nvPr/>
              </p:nvPicPr>
              <p:blipFill>
                <a:blip r:embed="rId149"/>
                <a:stretch>
                  <a:fillRect/>
                </a:stretch>
              </p:blipFill>
              <p:spPr>
                <a:xfrm>
                  <a:off x="7461687" y="977662"/>
                  <a:ext cx="900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 name="Freihand 25">
                  <a:extLst>
                    <a:ext uri="{FF2B5EF4-FFF2-40B4-BE49-F238E27FC236}">
                      <a16:creationId xmlns:a16="http://schemas.microsoft.com/office/drawing/2014/main" id="{CC144500-B4DB-8494-5D98-B055EA41DFC1}"/>
                    </a:ext>
                  </a:extLst>
                </p14:cNvPr>
                <p14:cNvContentPartPr/>
                <p14:nvPr/>
              </p14:nvContentPartPr>
              <p14:xfrm>
                <a:off x="7624767" y="965782"/>
                <a:ext cx="104400" cy="175320"/>
              </p14:xfrm>
            </p:contentPart>
          </mc:Choice>
          <mc:Fallback>
            <p:pic>
              <p:nvPicPr>
                <p:cNvPr id="26" name="Freihand 25">
                  <a:extLst>
                    <a:ext uri="{FF2B5EF4-FFF2-40B4-BE49-F238E27FC236}">
                      <a16:creationId xmlns:a16="http://schemas.microsoft.com/office/drawing/2014/main" id="{CC144500-B4DB-8494-5D98-B055EA41DFC1}"/>
                    </a:ext>
                  </a:extLst>
                </p:cNvPr>
                <p:cNvPicPr/>
                <p:nvPr/>
              </p:nvPicPr>
              <p:blipFill>
                <a:blip r:embed="rId151"/>
                <a:stretch>
                  <a:fillRect/>
                </a:stretch>
              </p:blipFill>
              <p:spPr>
                <a:xfrm>
                  <a:off x="7620447" y="961462"/>
                  <a:ext cx="113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7" name="Freihand 26">
                  <a:extLst>
                    <a:ext uri="{FF2B5EF4-FFF2-40B4-BE49-F238E27FC236}">
                      <a16:creationId xmlns:a16="http://schemas.microsoft.com/office/drawing/2014/main" id="{2C388A63-F768-5799-0FA6-93EA63E4A291}"/>
                    </a:ext>
                  </a:extLst>
                </p14:cNvPr>
                <p14:cNvContentPartPr/>
                <p14:nvPr/>
              </p14:nvContentPartPr>
              <p14:xfrm>
                <a:off x="7778487" y="1050742"/>
                <a:ext cx="131040" cy="81720"/>
              </p14:xfrm>
            </p:contentPart>
          </mc:Choice>
          <mc:Fallback>
            <p:pic>
              <p:nvPicPr>
                <p:cNvPr id="27" name="Freihand 26">
                  <a:extLst>
                    <a:ext uri="{FF2B5EF4-FFF2-40B4-BE49-F238E27FC236}">
                      <a16:creationId xmlns:a16="http://schemas.microsoft.com/office/drawing/2014/main" id="{2C388A63-F768-5799-0FA6-93EA63E4A291}"/>
                    </a:ext>
                  </a:extLst>
                </p:cNvPr>
                <p:cNvPicPr/>
                <p:nvPr/>
              </p:nvPicPr>
              <p:blipFill>
                <a:blip r:embed="rId153"/>
                <a:stretch>
                  <a:fillRect/>
                </a:stretch>
              </p:blipFill>
              <p:spPr>
                <a:xfrm>
                  <a:off x="7774167" y="1046422"/>
                  <a:ext cx="139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8" name="Freihand 27">
                  <a:extLst>
                    <a:ext uri="{FF2B5EF4-FFF2-40B4-BE49-F238E27FC236}">
                      <a16:creationId xmlns:a16="http://schemas.microsoft.com/office/drawing/2014/main" id="{47A356A4-EA78-FDA4-AC08-99F123AA2181}"/>
                    </a:ext>
                  </a:extLst>
                </p14:cNvPr>
                <p14:cNvContentPartPr/>
                <p14:nvPr/>
              </p14:nvContentPartPr>
              <p14:xfrm>
                <a:off x="7946607" y="942022"/>
                <a:ext cx="125640" cy="221040"/>
              </p14:xfrm>
            </p:contentPart>
          </mc:Choice>
          <mc:Fallback>
            <p:pic>
              <p:nvPicPr>
                <p:cNvPr id="28" name="Freihand 27">
                  <a:extLst>
                    <a:ext uri="{FF2B5EF4-FFF2-40B4-BE49-F238E27FC236}">
                      <a16:creationId xmlns:a16="http://schemas.microsoft.com/office/drawing/2014/main" id="{47A356A4-EA78-FDA4-AC08-99F123AA2181}"/>
                    </a:ext>
                  </a:extLst>
                </p:cNvPr>
                <p:cNvPicPr/>
                <p:nvPr/>
              </p:nvPicPr>
              <p:blipFill>
                <a:blip r:embed="rId155"/>
                <a:stretch>
                  <a:fillRect/>
                </a:stretch>
              </p:blipFill>
              <p:spPr>
                <a:xfrm>
                  <a:off x="7942287" y="937702"/>
                  <a:ext cx="134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 name="Freihand 28">
                  <a:extLst>
                    <a:ext uri="{FF2B5EF4-FFF2-40B4-BE49-F238E27FC236}">
                      <a16:creationId xmlns:a16="http://schemas.microsoft.com/office/drawing/2014/main" id="{404AA9D1-C26A-8215-2E27-EE690AED21DD}"/>
                    </a:ext>
                  </a:extLst>
                </p14:cNvPr>
                <p14:cNvContentPartPr/>
                <p14:nvPr/>
              </p14:nvContentPartPr>
              <p14:xfrm>
                <a:off x="8112567" y="912142"/>
                <a:ext cx="139680" cy="296640"/>
              </p14:xfrm>
            </p:contentPart>
          </mc:Choice>
          <mc:Fallback>
            <p:pic>
              <p:nvPicPr>
                <p:cNvPr id="29" name="Freihand 28">
                  <a:extLst>
                    <a:ext uri="{FF2B5EF4-FFF2-40B4-BE49-F238E27FC236}">
                      <a16:creationId xmlns:a16="http://schemas.microsoft.com/office/drawing/2014/main" id="{404AA9D1-C26A-8215-2E27-EE690AED21DD}"/>
                    </a:ext>
                  </a:extLst>
                </p:cNvPr>
                <p:cNvPicPr/>
                <p:nvPr/>
              </p:nvPicPr>
              <p:blipFill>
                <a:blip r:embed="rId157"/>
                <a:stretch>
                  <a:fillRect/>
                </a:stretch>
              </p:blipFill>
              <p:spPr>
                <a:xfrm>
                  <a:off x="8108247" y="907822"/>
                  <a:ext cx="1483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0" name="Freihand 29">
                  <a:extLst>
                    <a:ext uri="{FF2B5EF4-FFF2-40B4-BE49-F238E27FC236}">
                      <a16:creationId xmlns:a16="http://schemas.microsoft.com/office/drawing/2014/main" id="{B36E18A6-6084-A1C0-1122-4A9A0D934248}"/>
                    </a:ext>
                  </a:extLst>
                </p14:cNvPr>
                <p14:cNvContentPartPr/>
                <p14:nvPr/>
              </p14:nvContentPartPr>
              <p14:xfrm>
                <a:off x="8278527" y="1032742"/>
                <a:ext cx="222840" cy="183960"/>
              </p14:xfrm>
            </p:contentPart>
          </mc:Choice>
          <mc:Fallback>
            <p:pic>
              <p:nvPicPr>
                <p:cNvPr id="30" name="Freihand 29">
                  <a:extLst>
                    <a:ext uri="{FF2B5EF4-FFF2-40B4-BE49-F238E27FC236}">
                      <a16:creationId xmlns:a16="http://schemas.microsoft.com/office/drawing/2014/main" id="{B36E18A6-6084-A1C0-1122-4A9A0D934248}"/>
                    </a:ext>
                  </a:extLst>
                </p:cNvPr>
                <p:cNvPicPr/>
                <p:nvPr/>
              </p:nvPicPr>
              <p:blipFill>
                <a:blip r:embed="rId159"/>
                <a:stretch>
                  <a:fillRect/>
                </a:stretch>
              </p:blipFill>
              <p:spPr>
                <a:xfrm>
                  <a:off x="8274207" y="1028422"/>
                  <a:ext cx="231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1" name="Freihand 30">
                  <a:extLst>
                    <a:ext uri="{FF2B5EF4-FFF2-40B4-BE49-F238E27FC236}">
                      <a16:creationId xmlns:a16="http://schemas.microsoft.com/office/drawing/2014/main" id="{438EDE94-CE6D-1CDF-1E88-347A0E207513}"/>
                    </a:ext>
                  </a:extLst>
                </p14:cNvPr>
                <p14:cNvContentPartPr/>
                <p14:nvPr/>
              </p14:nvContentPartPr>
              <p14:xfrm>
                <a:off x="8528367" y="1011142"/>
                <a:ext cx="82800" cy="105480"/>
              </p14:xfrm>
            </p:contentPart>
          </mc:Choice>
          <mc:Fallback>
            <p:pic>
              <p:nvPicPr>
                <p:cNvPr id="31" name="Freihand 30">
                  <a:extLst>
                    <a:ext uri="{FF2B5EF4-FFF2-40B4-BE49-F238E27FC236}">
                      <a16:creationId xmlns:a16="http://schemas.microsoft.com/office/drawing/2014/main" id="{438EDE94-CE6D-1CDF-1E88-347A0E207513}"/>
                    </a:ext>
                  </a:extLst>
                </p:cNvPr>
                <p:cNvPicPr/>
                <p:nvPr/>
              </p:nvPicPr>
              <p:blipFill>
                <a:blip r:embed="rId161"/>
                <a:stretch>
                  <a:fillRect/>
                </a:stretch>
              </p:blipFill>
              <p:spPr>
                <a:xfrm>
                  <a:off x="8524047" y="1006822"/>
                  <a:ext cx="91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2" name="Freihand 31">
                  <a:extLst>
                    <a:ext uri="{FF2B5EF4-FFF2-40B4-BE49-F238E27FC236}">
                      <a16:creationId xmlns:a16="http://schemas.microsoft.com/office/drawing/2014/main" id="{A77DC821-6C1E-C7F6-B2F4-01656827F517}"/>
                    </a:ext>
                  </a:extLst>
                </p14:cNvPr>
                <p14:cNvContentPartPr/>
                <p14:nvPr/>
              </p14:nvContentPartPr>
              <p14:xfrm>
                <a:off x="8652207" y="916822"/>
                <a:ext cx="383040" cy="188640"/>
              </p14:xfrm>
            </p:contentPart>
          </mc:Choice>
          <mc:Fallback>
            <p:pic>
              <p:nvPicPr>
                <p:cNvPr id="32" name="Freihand 31">
                  <a:extLst>
                    <a:ext uri="{FF2B5EF4-FFF2-40B4-BE49-F238E27FC236}">
                      <a16:creationId xmlns:a16="http://schemas.microsoft.com/office/drawing/2014/main" id="{A77DC821-6C1E-C7F6-B2F4-01656827F517}"/>
                    </a:ext>
                  </a:extLst>
                </p:cNvPr>
                <p:cNvPicPr/>
                <p:nvPr/>
              </p:nvPicPr>
              <p:blipFill>
                <a:blip r:embed="rId163"/>
                <a:stretch>
                  <a:fillRect/>
                </a:stretch>
              </p:blipFill>
              <p:spPr>
                <a:xfrm>
                  <a:off x="8647887" y="912502"/>
                  <a:ext cx="391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3" name="Freihand 32">
                  <a:extLst>
                    <a:ext uri="{FF2B5EF4-FFF2-40B4-BE49-F238E27FC236}">
                      <a16:creationId xmlns:a16="http://schemas.microsoft.com/office/drawing/2014/main" id="{CC80BBF7-6F89-CB6C-72A6-C9A7DBF0A9EB}"/>
                    </a:ext>
                  </a:extLst>
                </p14:cNvPr>
                <p14:cNvContentPartPr/>
                <p14:nvPr/>
              </p14:nvContentPartPr>
              <p14:xfrm>
                <a:off x="8764527" y="787582"/>
                <a:ext cx="413280" cy="368280"/>
              </p14:xfrm>
            </p:contentPart>
          </mc:Choice>
          <mc:Fallback>
            <p:pic>
              <p:nvPicPr>
                <p:cNvPr id="33" name="Freihand 32">
                  <a:extLst>
                    <a:ext uri="{FF2B5EF4-FFF2-40B4-BE49-F238E27FC236}">
                      <a16:creationId xmlns:a16="http://schemas.microsoft.com/office/drawing/2014/main" id="{CC80BBF7-6F89-CB6C-72A6-C9A7DBF0A9EB}"/>
                    </a:ext>
                  </a:extLst>
                </p:cNvPr>
                <p:cNvPicPr/>
                <p:nvPr/>
              </p:nvPicPr>
              <p:blipFill>
                <a:blip r:embed="rId165"/>
                <a:stretch>
                  <a:fillRect/>
                </a:stretch>
              </p:blipFill>
              <p:spPr>
                <a:xfrm>
                  <a:off x="8760207" y="783262"/>
                  <a:ext cx="4219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4122" name="Freihand 174121">
                  <a:extLst>
                    <a:ext uri="{FF2B5EF4-FFF2-40B4-BE49-F238E27FC236}">
                      <a16:creationId xmlns:a16="http://schemas.microsoft.com/office/drawing/2014/main" id="{EC2B785B-865E-A28B-C3A1-288A1C05447E}"/>
                    </a:ext>
                  </a:extLst>
                </p14:cNvPr>
                <p14:cNvContentPartPr/>
                <p14:nvPr/>
              </p14:nvContentPartPr>
              <p14:xfrm>
                <a:off x="7317687" y="1357102"/>
                <a:ext cx="97920" cy="119880"/>
              </p14:xfrm>
            </p:contentPart>
          </mc:Choice>
          <mc:Fallback>
            <p:pic>
              <p:nvPicPr>
                <p:cNvPr id="174122" name="Freihand 174121">
                  <a:extLst>
                    <a:ext uri="{FF2B5EF4-FFF2-40B4-BE49-F238E27FC236}">
                      <a16:creationId xmlns:a16="http://schemas.microsoft.com/office/drawing/2014/main" id="{EC2B785B-865E-A28B-C3A1-288A1C05447E}"/>
                    </a:ext>
                  </a:extLst>
                </p:cNvPr>
                <p:cNvPicPr/>
                <p:nvPr/>
              </p:nvPicPr>
              <p:blipFill>
                <a:blip r:embed="rId167"/>
                <a:stretch>
                  <a:fillRect/>
                </a:stretch>
              </p:blipFill>
              <p:spPr>
                <a:xfrm>
                  <a:off x="7313367" y="1352782"/>
                  <a:ext cx="106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4123" name="Freihand 174122">
                  <a:extLst>
                    <a:ext uri="{FF2B5EF4-FFF2-40B4-BE49-F238E27FC236}">
                      <a16:creationId xmlns:a16="http://schemas.microsoft.com/office/drawing/2014/main" id="{B00AAC09-91B8-094B-F1AB-5AAB24993EC9}"/>
                    </a:ext>
                  </a:extLst>
                </p14:cNvPr>
                <p14:cNvContentPartPr/>
                <p14:nvPr/>
              </p14:nvContentPartPr>
              <p14:xfrm>
                <a:off x="7363767" y="1330822"/>
                <a:ext cx="216720" cy="124920"/>
              </p14:xfrm>
            </p:contentPart>
          </mc:Choice>
          <mc:Fallback>
            <p:pic>
              <p:nvPicPr>
                <p:cNvPr id="174123" name="Freihand 174122">
                  <a:extLst>
                    <a:ext uri="{FF2B5EF4-FFF2-40B4-BE49-F238E27FC236}">
                      <a16:creationId xmlns:a16="http://schemas.microsoft.com/office/drawing/2014/main" id="{B00AAC09-91B8-094B-F1AB-5AAB24993EC9}"/>
                    </a:ext>
                  </a:extLst>
                </p:cNvPr>
                <p:cNvPicPr/>
                <p:nvPr/>
              </p:nvPicPr>
              <p:blipFill>
                <a:blip r:embed="rId169"/>
                <a:stretch>
                  <a:fillRect/>
                </a:stretch>
              </p:blipFill>
              <p:spPr>
                <a:xfrm>
                  <a:off x="7359447" y="1326502"/>
                  <a:ext cx="225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4124" name="Freihand 174123">
                  <a:extLst>
                    <a:ext uri="{FF2B5EF4-FFF2-40B4-BE49-F238E27FC236}">
                      <a16:creationId xmlns:a16="http://schemas.microsoft.com/office/drawing/2014/main" id="{0BBD6977-4636-5B06-81E3-8C288AB292E2}"/>
                    </a:ext>
                  </a:extLst>
                </p14:cNvPr>
                <p14:cNvContentPartPr/>
                <p14:nvPr/>
              </p14:nvContentPartPr>
              <p14:xfrm>
                <a:off x="7616487" y="1307062"/>
                <a:ext cx="133200" cy="165600"/>
              </p14:xfrm>
            </p:contentPart>
          </mc:Choice>
          <mc:Fallback>
            <p:pic>
              <p:nvPicPr>
                <p:cNvPr id="174124" name="Freihand 174123">
                  <a:extLst>
                    <a:ext uri="{FF2B5EF4-FFF2-40B4-BE49-F238E27FC236}">
                      <a16:creationId xmlns:a16="http://schemas.microsoft.com/office/drawing/2014/main" id="{0BBD6977-4636-5B06-81E3-8C288AB292E2}"/>
                    </a:ext>
                  </a:extLst>
                </p:cNvPr>
                <p:cNvPicPr/>
                <p:nvPr/>
              </p:nvPicPr>
              <p:blipFill>
                <a:blip r:embed="rId171"/>
                <a:stretch>
                  <a:fillRect/>
                </a:stretch>
              </p:blipFill>
              <p:spPr>
                <a:xfrm>
                  <a:off x="7612167" y="1302742"/>
                  <a:ext cx="141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74125" name="Freihand 174124">
                  <a:extLst>
                    <a:ext uri="{FF2B5EF4-FFF2-40B4-BE49-F238E27FC236}">
                      <a16:creationId xmlns:a16="http://schemas.microsoft.com/office/drawing/2014/main" id="{3B94E7FC-4FCA-2A90-E137-1BC30BDF6411}"/>
                    </a:ext>
                  </a:extLst>
                </p14:cNvPr>
                <p14:cNvContentPartPr/>
                <p14:nvPr/>
              </p14:nvContentPartPr>
              <p14:xfrm>
                <a:off x="7746087" y="1414702"/>
                <a:ext cx="88560" cy="65880"/>
              </p14:xfrm>
            </p:contentPart>
          </mc:Choice>
          <mc:Fallback>
            <p:pic>
              <p:nvPicPr>
                <p:cNvPr id="174125" name="Freihand 174124">
                  <a:extLst>
                    <a:ext uri="{FF2B5EF4-FFF2-40B4-BE49-F238E27FC236}">
                      <a16:creationId xmlns:a16="http://schemas.microsoft.com/office/drawing/2014/main" id="{3B94E7FC-4FCA-2A90-E137-1BC30BDF6411}"/>
                    </a:ext>
                  </a:extLst>
                </p:cNvPr>
                <p:cNvPicPr/>
                <p:nvPr/>
              </p:nvPicPr>
              <p:blipFill>
                <a:blip r:embed="rId173"/>
                <a:stretch>
                  <a:fillRect/>
                </a:stretch>
              </p:blipFill>
              <p:spPr>
                <a:xfrm>
                  <a:off x="7741767" y="1410382"/>
                  <a:ext cx="97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4127" name="Freihand 174126">
                  <a:extLst>
                    <a:ext uri="{FF2B5EF4-FFF2-40B4-BE49-F238E27FC236}">
                      <a16:creationId xmlns:a16="http://schemas.microsoft.com/office/drawing/2014/main" id="{1EB4DFA7-95DD-2AF4-D3DF-F2B938B3A4B4}"/>
                    </a:ext>
                  </a:extLst>
                </p14:cNvPr>
                <p14:cNvContentPartPr/>
                <p14:nvPr/>
              </p14:nvContentPartPr>
              <p14:xfrm>
                <a:off x="7148127" y="1375102"/>
                <a:ext cx="132480" cy="72720"/>
              </p14:xfrm>
            </p:contentPart>
          </mc:Choice>
          <mc:Fallback>
            <p:pic>
              <p:nvPicPr>
                <p:cNvPr id="174127" name="Freihand 174126">
                  <a:extLst>
                    <a:ext uri="{FF2B5EF4-FFF2-40B4-BE49-F238E27FC236}">
                      <a16:creationId xmlns:a16="http://schemas.microsoft.com/office/drawing/2014/main" id="{1EB4DFA7-95DD-2AF4-D3DF-F2B938B3A4B4}"/>
                    </a:ext>
                  </a:extLst>
                </p:cNvPr>
                <p:cNvPicPr/>
                <p:nvPr/>
              </p:nvPicPr>
              <p:blipFill>
                <a:blip r:embed="rId175"/>
                <a:stretch>
                  <a:fillRect/>
                </a:stretch>
              </p:blipFill>
              <p:spPr>
                <a:xfrm>
                  <a:off x="7143807" y="1370782"/>
                  <a:ext cx="141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74152" name="Freihand 174151">
                  <a:extLst>
                    <a:ext uri="{FF2B5EF4-FFF2-40B4-BE49-F238E27FC236}">
                      <a16:creationId xmlns:a16="http://schemas.microsoft.com/office/drawing/2014/main" id="{67C7021F-9459-8D8E-79CE-837CBD9D58CE}"/>
                    </a:ext>
                  </a:extLst>
                </p14:cNvPr>
                <p14:cNvContentPartPr/>
                <p14:nvPr/>
              </p14:nvContentPartPr>
              <p14:xfrm>
                <a:off x="8309487" y="1263862"/>
                <a:ext cx="199080" cy="72720"/>
              </p14:xfrm>
            </p:contentPart>
          </mc:Choice>
          <mc:Fallback>
            <p:pic>
              <p:nvPicPr>
                <p:cNvPr id="174152" name="Freihand 174151">
                  <a:extLst>
                    <a:ext uri="{FF2B5EF4-FFF2-40B4-BE49-F238E27FC236}">
                      <a16:creationId xmlns:a16="http://schemas.microsoft.com/office/drawing/2014/main" id="{67C7021F-9459-8D8E-79CE-837CBD9D58CE}"/>
                    </a:ext>
                  </a:extLst>
                </p:cNvPr>
                <p:cNvPicPr/>
                <p:nvPr/>
              </p:nvPicPr>
              <p:blipFill>
                <a:blip r:embed="rId177"/>
                <a:stretch>
                  <a:fillRect/>
                </a:stretch>
              </p:blipFill>
              <p:spPr>
                <a:xfrm>
                  <a:off x="8305167" y="1259542"/>
                  <a:ext cx="207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4153" name="Freihand 174152">
                  <a:extLst>
                    <a:ext uri="{FF2B5EF4-FFF2-40B4-BE49-F238E27FC236}">
                      <a16:creationId xmlns:a16="http://schemas.microsoft.com/office/drawing/2014/main" id="{0A918647-FEE1-F828-61CB-BC8A30E62B98}"/>
                    </a:ext>
                  </a:extLst>
                </p14:cNvPr>
                <p14:cNvContentPartPr/>
                <p14:nvPr/>
              </p14:nvContentPartPr>
              <p14:xfrm>
                <a:off x="8519727" y="1259902"/>
                <a:ext cx="71280" cy="146520"/>
              </p14:xfrm>
            </p:contentPart>
          </mc:Choice>
          <mc:Fallback>
            <p:pic>
              <p:nvPicPr>
                <p:cNvPr id="174153" name="Freihand 174152">
                  <a:extLst>
                    <a:ext uri="{FF2B5EF4-FFF2-40B4-BE49-F238E27FC236}">
                      <a16:creationId xmlns:a16="http://schemas.microsoft.com/office/drawing/2014/main" id="{0A918647-FEE1-F828-61CB-BC8A30E62B98}"/>
                    </a:ext>
                  </a:extLst>
                </p:cNvPr>
                <p:cNvPicPr/>
                <p:nvPr/>
              </p:nvPicPr>
              <p:blipFill>
                <a:blip r:embed="rId179"/>
                <a:stretch>
                  <a:fillRect/>
                </a:stretch>
              </p:blipFill>
              <p:spPr>
                <a:xfrm>
                  <a:off x="8515407" y="1255582"/>
                  <a:ext cx="79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4154" name="Freihand 174153">
                  <a:extLst>
                    <a:ext uri="{FF2B5EF4-FFF2-40B4-BE49-F238E27FC236}">
                      <a16:creationId xmlns:a16="http://schemas.microsoft.com/office/drawing/2014/main" id="{EC5179D7-2ACE-C788-B96E-F4487A2FC201}"/>
                    </a:ext>
                  </a:extLst>
                </p14:cNvPr>
                <p14:cNvContentPartPr/>
                <p14:nvPr/>
              </p14:nvContentPartPr>
              <p14:xfrm>
                <a:off x="8586327" y="1181422"/>
                <a:ext cx="328680" cy="167040"/>
              </p14:xfrm>
            </p:contentPart>
          </mc:Choice>
          <mc:Fallback>
            <p:pic>
              <p:nvPicPr>
                <p:cNvPr id="174154" name="Freihand 174153">
                  <a:extLst>
                    <a:ext uri="{FF2B5EF4-FFF2-40B4-BE49-F238E27FC236}">
                      <a16:creationId xmlns:a16="http://schemas.microsoft.com/office/drawing/2014/main" id="{EC5179D7-2ACE-C788-B96E-F4487A2FC201}"/>
                    </a:ext>
                  </a:extLst>
                </p:cNvPr>
                <p:cNvPicPr/>
                <p:nvPr/>
              </p:nvPicPr>
              <p:blipFill>
                <a:blip r:embed="rId181"/>
                <a:stretch>
                  <a:fillRect/>
                </a:stretch>
              </p:blipFill>
              <p:spPr>
                <a:xfrm>
                  <a:off x="8582007" y="1177102"/>
                  <a:ext cx="337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4155" name="Freihand 174154">
                  <a:extLst>
                    <a:ext uri="{FF2B5EF4-FFF2-40B4-BE49-F238E27FC236}">
                      <a16:creationId xmlns:a16="http://schemas.microsoft.com/office/drawing/2014/main" id="{8ED89159-CC62-0BF1-AB3E-A952DA5C8D01}"/>
                    </a:ext>
                  </a:extLst>
                </p14:cNvPr>
                <p14:cNvContentPartPr/>
                <p14:nvPr/>
              </p14:nvContentPartPr>
              <p14:xfrm>
                <a:off x="8893767" y="1200142"/>
                <a:ext cx="109080" cy="100080"/>
              </p14:xfrm>
            </p:contentPart>
          </mc:Choice>
          <mc:Fallback>
            <p:pic>
              <p:nvPicPr>
                <p:cNvPr id="174155" name="Freihand 174154">
                  <a:extLst>
                    <a:ext uri="{FF2B5EF4-FFF2-40B4-BE49-F238E27FC236}">
                      <a16:creationId xmlns:a16="http://schemas.microsoft.com/office/drawing/2014/main" id="{8ED89159-CC62-0BF1-AB3E-A952DA5C8D01}"/>
                    </a:ext>
                  </a:extLst>
                </p:cNvPr>
                <p:cNvPicPr/>
                <p:nvPr/>
              </p:nvPicPr>
              <p:blipFill>
                <a:blip r:embed="rId183"/>
                <a:stretch>
                  <a:fillRect/>
                </a:stretch>
              </p:blipFill>
              <p:spPr>
                <a:xfrm>
                  <a:off x="8889447" y="1195822"/>
                  <a:ext cx="117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4156" name="Freihand 174155">
                  <a:extLst>
                    <a:ext uri="{FF2B5EF4-FFF2-40B4-BE49-F238E27FC236}">
                      <a16:creationId xmlns:a16="http://schemas.microsoft.com/office/drawing/2014/main" id="{C4BA33D2-39EE-D140-654F-1D47D8641160}"/>
                    </a:ext>
                  </a:extLst>
                </p14:cNvPr>
                <p14:cNvContentPartPr/>
                <p14:nvPr/>
              </p14:nvContentPartPr>
              <p14:xfrm>
                <a:off x="9045327" y="1144342"/>
                <a:ext cx="275400" cy="126720"/>
              </p14:xfrm>
            </p:contentPart>
          </mc:Choice>
          <mc:Fallback>
            <p:pic>
              <p:nvPicPr>
                <p:cNvPr id="174156" name="Freihand 174155">
                  <a:extLst>
                    <a:ext uri="{FF2B5EF4-FFF2-40B4-BE49-F238E27FC236}">
                      <a16:creationId xmlns:a16="http://schemas.microsoft.com/office/drawing/2014/main" id="{C4BA33D2-39EE-D140-654F-1D47D8641160}"/>
                    </a:ext>
                  </a:extLst>
                </p:cNvPr>
                <p:cNvPicPr/>
                <p:nvPr/>
              </p:nvPicPr>
              <p:blipFill>
                <a:blip r:embed="rId185"/>
                <a:stretch>
                  <a:fillRect/>
                </a:stretch>
              </p:blipFill>
              <p:spPr>
                <a:xfrm>
                  <a:off x="9041007" y="1140022"/>
                  <a:ext cx="284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4157" name="Freihand 174156">
                  <a:extLst>
                    <a:ext uri="{FF2B5EF4-FFF2-40B4-BE49-F238E27FC236}">
                      <a16:creationId xmlns:a16="http://schemas.microsoft.com/office/drawing/2014/main" id="{668D913D-88A8-B7BF-FECB-612DE3477393}"/>
                    </a:ext>
                  </a:extLst>
                </p14:cNvPr>
                <p14:cNvContentPartPr/>
                <p14:nvPr/>
              </p14:nvContentPartPr>
              <p14:xfrm>
                <a:off x="9416127" y="1119142"/>
                <a:ext cx="105840" cy="116280"/>
              </p14:xfrm>
            </p:contentPart>
          </mc:Choice>
          <mc:Fallback>
            <p:pic>
              <p:nvPicPr>
                <p:cNvPr id="174157" name="Freihand 174156">
                  <a:extLst>
                    <a:ext uri="{FF2B5EF4-FFF2-40B4-BE49-F238E27FC236}">
                      <a16:creationId xmlns:a16="http://schemas.microsoft.com/office/drawing/2014/main" id="{668D913D-88A8-B7BF-FECB-612DE3477393}"/>
                    </a:ext>
                  </a:extLst>
                </p:cNvPr>
                <p:cNvPicPr/>
                <p:nvPr/>
              </p:nvPicPr>
              <p:blipFill>
                <a:blip r:embed="rId187"/>
                <a:stretch>
                  <a:fillRect/>
                </a:stretch>
              </p:blipFill>
              <p:spPr>
                <a:xfrm>
                  <a:off x="9411807" y="1114822"/>
                  <a:ext cx="114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4158" name="Freihand 174157">
                  <a:extLst>
                    <a:ext uri="{FF2B5EF4-FFF2-40B4-BE49-F238E27FC236}">
                      <a16:creationId xmlns:a16="http://schemas.microsoft.com/office/drawing/2014/main" id="{48A580B2-26D1-FB27-25E1-A5F81A74DBDE}"/>
                    </a:ext>
                  </a:extLst>
                </p14:cNvPr>
                <p14:cNvContentPartPr/>
                <p14:nvPr/>
              </p14:nvContentPartPr>
              <p14:xfrm>
                <a:off x="9439167" y="1058302"/>
                <a:ext cx="55080" cy="196920"/>
              </p14:xfrm>
            </p:contentPart>
          </mc:Choice>
          <mc:Fallback>
            <p:pic>
              <p:nvPicPr>
                <p:cNvPr id="174158" name="Freihand 174157">
                  <a:extLst>
                    <a:ext uri="{FF2B5EF4-FFF2-40B4-BE49-F238E27FC236}">
                      <a16:creationId xmlns:a16="http://schemas.microsoft.com/office/drawing/2014/main" id="{48A580B2-26D1-FB27-25E1-A5F81A74DBDE}"/>
                    </a:ext>
                  </a:extLst>
                </p:cNvPr>
                <p:cNvPicPr/>
                <p:nvPr/>
              </p:nvPicPr>
              <p:blipFill>
                <a:blip r:embed="rId189"/>
                <a:stretch>
                  <a:fillRect/>
                </a:stretch>
              </p:blipFill>
              <p:spPr>
                <a:xfrm>
                  <a:off x="9434847" y="1053982"/>
                  <a:ext cx="63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4159" name="Freihand 174158">
                  <a:extLst>
                    <a:ext uri="{FF2B5EF4-FFF2-40B4-BE49-F238E27FC236}">
                      <a16:creationId xmlns:a16="http://schemas.microsoft.com/office/drawing/2014/main" id="{0CA97254-D39D-E103-46B0-962456CAD747}"/>
                    </a:ext>
                  </a:extLst>
                </p14:cNvPr>
                <p14:cNvContentPartPr/>
                <p14:nvPr/>
              </p14:nvContentPartPr>
              <p14:xfrm>
                <a:off x="8302287" y="1395622"/>
                <a:ext cx="87480" cy="166680"/>
              </p14:xfrm>
            </p:contentPart>
          </mc:Choice>
          <mc:Fallback>
            <p:pic>
              <p:nvPicPr>
                <p:cNvPr id="174159" name="Freihand 174158">
                  <a:extLst>
                    <a:ext uri="{FF2B5EF4-FFF2-40B4-BE49-F238E27FC236}">
                      <a16:creationId xmlns:a16="http://schemas.microsoft.com/office/drawing/2014/main" id="{0CA97254-D39D-E103-46B0-962456CAD747}"/>
                    </a:ext>
                  </a:extLst>
                </p:cNvPr>
                <p:cNvPicPr/>
                <p:nvPr/>
              </p:nvPicPr>
              <p:blipFill>
                <a:blip r:embed="rId191"/>
                <a:stretch>
                  <a:fillRect/>
                </a:stretch>
              </p:blipFill>
              <p:spPr>
                <a:xfrm>
                  <a:off x="8297967" y="1391302"/>
                  <a:ext cx="96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4160" name="Freihand 174159">
                  <a:extLst>
                    <a:ext uri="{FF2B5EF4-FFF2-40B4-BE49-F238E27FC236}">
                      <a16:creationId xmlns:a16="http://schemas.microsoft.com/office/drawing/2014/main" id="{B211EF1E-2E8D-067B-BB4E-85D68B1FF04B}"/>
                    </a:ext>
                  </a:extLst>
                </p14:cNvPr>
                <p14:cNvContentPartPr/>
                <p14:nvPr/>
              </p14:nvContentPartPr>
              <p14:xfrm>
                <a:off x="8354487" y="1387342"/>
                <a:ext cx="93240" cy="17280"/>
              </p14:xfrm>
            </p:contentPart>
          </mc:Choice>
          <mc:Fallback>
            <p:pic>
              <p:nvPicPr>
                <p:cNvPr id="174160" name="Freihand 174159">
                  <a:extLst>
                    <a:ext uri="{FF2B5EF4-FFF2-40B4-BE49-F238E27FC236}">
                      <a16:creationId xmlns:a16="http://schemas.microsoft.com/office/drawing/2014/main" id="{B211EF1E-2E8D-067B-BB4E-85D68B1FF04B}"/>
                    </a:ext>
                  </a:extLst>
                </p:cNvPr>
                <p:cNvPicPr/>
                <p:nvPr/>
              </p:nvPicPr>
              <p:blipFill>
                <a:blip r:embed="rId193"/>
                <a:stretch>
                  <a:fillRect/>
                </a:stretch>
              </p:blipFill>
              <p:spPr>
                <a:xfrm>
                  <a:off x="8350167" y="1383022"/>
                  <a:ext cx="101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4161" name="Freihand 174160">
                  <a:extLst>
                    <a:ext uri="{FF2B5EF4-FFF2-40B4-BE49-F238E27FC236}">
                      <a16:creationId xmlns:a16="http://schemas.microsoft.com/office/drawing/2014/main" id="{748C42F8-6442-9400-C7FF-219A684FE776}"/>
                    </a:ext>
                  </a:extLst>
                </p14:cNvPr>
                <p14:cNvContentPartPr/>
                <p14:nvPr/>
              </p14:nvContentPartPr>
              <p14:xfrm>
                <a:off x="8485887" y="1366462"/>
                <a:ext cx="221040" cy="143280"/>
              </p14:xfrm>
            </p:contentPart>
          </mc:Choice>
          <mc:Fallback>
            <p:pic>
              <p:nvPicPr>
                <p:cNvPr id="174161" name="Freihand 174160">
                  <a:extLst>
                    <a:ext uri="{FF2B5EF4-FFF2-40B4-BE49-F238E27FC236}">
                      <a16:creationId xmlns:a16="http://schemas.microsoft.com/office/drawing/2014/main" id="{748C42F8-6442-9400-C7FF-219A684FE776}"/>
                    </a:ext>
                  </a:extLst>
                </p:cNvPr>
                <p:cNvPicPr/>
                <p:nvPr/>
              </p:nvPicPr>
              <p:blipFill>
                <a:blip r:embed="rId195"/>
                <a:stretch>
                  <a:fillRect/>
                </a:stretch>
              </p:blipFill>
              <p:spPr>
                <a:xfrm>
                  <a:off x="8481567" y="1362142"/>
                  <a:ext cx="229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4162" name="Freihand 174161">
                  <a:extLst>
                    <a:ext uri="{FF2B5EF4-FFF2-40B4-BE49-F238E27FC236}">
                      <a16:creationId xmlns:a16="http://schemas.microsoft.com/office/drawing/2014/main" id="{706AFBE3-0856-3849-9CEA-E6B705980B18}"/>
                    </a:ext>
                  </a:extLst>
                </p14:cNvPr>
                <p14:cNvContentPartPr/>
                <p14:nvPr/>
              </p14:nvContentPartPr>
              <p14:xfrm>
                <a:off x="8601807" y="1343422"/>
                <a:ext cx="158760" cy="104760"/>
              </p14:xfrm>
            </p:contentPart>
          </mc:Choice>
          <mc:Fallback>
            <p:pic>
              <p:nvPicPr>
                <p:cNvPr id="174162" name="Freihand 174161">
                  <a:extLst>
                    <a:ext uri="{FF2B5EF4-FFF2-40B4-BE49-F238E27FC236}">
                      <a16:creationId xmlns:a16="http://schemas.microsoft.com/office/drawing/2014/main" id="{706AFBE3-0856-3849-9CEA-E6B705980B18}"/>
                    </a:ext>
                  </a:extLst>
                </p:cNvPr>
                <p:cNvPicPr/>
                <p:nvPr/>
              </p:nvPicPr>
              <p:blipFill>
                <a:blip r:embed="rId197"/>
                <a:stretch>
                  <a:fillRect/>
                </a:stretch>
              </p:blipFill>
              <p:spPr>
                <a:xfrm>
                  <a:off x="8597487" y="1339102"/>
                  <a:ext cx="167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4163" name="Freihand 174162">
                  <a:extLst>
                    <a:ext uri="{FF2B5EF4-FFF2-40B4-BE49-F238E27FC236}">
                      <a16:creationId xmlns:a16="http://schemas.microsoft.com/office/drawing/2014/main" id="{9C6FF828-27F0-8AD6-3568-2EEC6F76603B}"/>
                    </a:ext>
                  </a:extLst>
                </p14:cNvPr>
                <p14:cNvContentPartPr/>
                <p14:nvPr/>
              </p14:nvContentPartPr>
              <p14:xfrm>
                <a:off x="8315247" y="1647982"/>
                <a:ext cx="88200" cy="84960"/>
              </p14:xfrm>
            </p:contentPart>
          </mc:Choice>
          <mc:Fallback>
            <p:pic>
              <p:nvPicPr>
                <p:cNvPr id="174163" name="Freihand 174162">
                  <a:extLst>
                    <a:ext uri="{FF2B5EF4-FFF2-40B4-BE49-F238E27FC236}">
                      <a16:creationId xmlns:a16="http://schemas.microsoft.com/office/drawing/2014/main" id="{9C6FF828-27F0-8AD6-3568-2EEC6F76603B}"/>
                    </a:ext>
                  </a:extLst>
                </p:cNvPr>
                <p:cNvPicPr/>
                <p:nvPr/>
              </p:nvPicPr>
              <p:blipFill>
                <a:blip r:embed="rId199"/>
                <a:stretch>
                  <a:fillRect/>
                </a:stretch>
              </p:blipFill>
              <p:spPr>
                <a:xfrm>
                  <a:off x="8310927" y="1643662"/>
                  <a:ext cx="96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4164" name="Freihand 174163">
                  <a:extLst>
                    <a:ext uri="{FF2B5EF4-FFF2-40B4-BE49-F238E27FC236}">
                      <a16:creationId xmlns:a16="http://schemas.microsoft.com/office/drawing/2014/main" id="{96F5C66B-4AE9-02BA-F787-6B6A972A37CE}"/>
                    </a:ext>
                  </a:extLst>
                </p14:cNvPr>
                <p14:cNvContentPartPr/>
                <p14:nvPr/>
              </p14:nvContentPartPr>
              <p14:xfrm>
                <a:off x="8485527" y="1603342"/>
                <a:ext cx="77400" cy="102240"/>
              </p14:xfrm>
            </p:contentPart>
          </mc:Choice>
          <mc:Fallback>
            <p:pic>
              <p:nvPicPr>
                <p:cNvPr id="174164" name="Freihand 174163">
                  <a:extLst>
                    <a:ext uri="{FF2B5EF4-FFF2-40B4-BE49-F238E27FC236}">
                      <a16:creationId xmlns:a16="http://schemas.microsoft.com/office/drawing/2014/main" id="{96F5C66B-4AE9-02BA-F787-6B6A972A37CE}"/>
                    </a:ext>
                  </a:extLst>
                </p:cNvPr>
                <p:cNvPicPr/>
                <p:nvPr/>
              </p:nvPicPr>
              <p:blipFill>
                <a:blip r:embed="rId201"/>
                <a:stretch>
                  <a:fillRect/>
                </a:stretch>
              </p:blipFill>
              <p:spPr>
                <a:xfrm>
                  <a:off x="8481207" y="1599022"/>
                  <a:ext cx="86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4165" name="Freihand 174164">
                  <a:extLst>
                    <a:ext uri="{FF2B5EF4-FFF2-40B4-BE49-F238E27FC236}">
                      <a16:creationId xmlns:a16="http://schemas.microsoft.com/office/drawing/2014/main" id="{1DD835A7-89DB-F2CF-9FC0-9E90826E4C99}"/>
                    </a:ext>
                  </a:extLst>
                </p14:cNvPr>
                <p14:cNvContentPartPr/>
                <p14:nvPr/>
              </p14:nvContentPartPr>
              <p14:xfrm>
                <a:off x="8655807" y="1585702"/>
                <a:ext cx="47880" cy="75600"/>
              </p14:xfrm>
            </p:contentPart>
          </mc:Choice>
          <mc:Fallback>
            <p:pic>
              <p:nvPicPr>
                <p:cNvPr id="174165" name="Freihand 174164">
                  <a:extLst>
                    <a:ext uri="{FF2B5EF4-FFF2-40B4-BE49-F238E27FC236}">
                      <a16:creationId xmlns:a16="http://schemas.microsoft.com/office/drawing/2014/main" id="{1DD835A7-89DB-F2CF-9FC0-9E90826E4C99}"/>
                    </a:ext>
                  </a:extLst>
                </p:cNvPr>
                <p:cNvPicPr/>
                <p:nvPr/>
              </p:nvPicPr>
              <p:blipFill>
                <a:blip r:embed="rId203"/>
                <a:stretch>
                  <a:fillRect/>
                </a:stretch>
              </p:blipFill>
              <p:spPr>
                <a:xfrm>
                  <a:off x="8651487" y="1581382"/>
                  <a:ext cx="56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4166" name="Freihand 174165">
                  <a:extLst>
                    <a:ext uri="{FF2B5EF4-FFF2-40B4-BE49-F238E27FC236}">
                      <a16:creationId xmlns:a16="http://schemas.microsoft.com/office/drawing/2014/main" id="{9B605481-8731-8D2E-DDC5-AABC59108FDE}"/>
                    </a:ext>
                  </a:extLst>
                </p14:cNvPr>
                <p14:cNvContentPartPr/>
                <p14:nvPr/>
              </p14:nvContentPartPr>
              <p14:xfrm>
                <a:off x="8587047" y="1542142"/>
                <a:ext cx="41040" cy="70560"/>
              </p14:xfrm>
            </p:contentPart>
          </mc:Choice>
          <mc:Fallback>
            <p:pic>
              <p:nvPicPr>
                <p:cNvPr id="174166" name="Freihand 174165">
                  <a:extLst>
                    <a:ext uri="{FF2B5EF4-FFF2-40B4-BE49-F238E27FC236}">
                      <a16:creationId xmlns:a16="http://schemas.microsoft.com/office/drawing/2014/main" id="{9B605481-8731-8D2E-DDC5-AABC59108FDE}"/>
                    </a:ext>
                  </a:extLst>
                </p:cNvPr>
                <p:cNvPicPr/>
                <p:nvPr/>
              </p:nvPicPr>
              <p:blipFill>
                <a:blip r:embed="rId205"/>
                <a:stretch>
                  <a:fillRect/>
                </a:stretch>
              </p:blipFill>
              <p:spPr>
                <a:xfrm>
                  <a:off x="8582727" y="1537822"/>
                  <a:ext cx="49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4167" name="Freihand 174166">
                  <a:extLst>
                    <a:ext uri="{FF2B5EF4-FFF2-40B4-BE49-F238E27FC236}">
                      <a16:creationId xmlns:a16="http://schemas.microsoft.com/office/drawing/2014/main" id="{E331731B-A330-2748-F2C2-979F5585A4CC}"/>
                    </a:ext>
                  </a:extLst>
                </p14:cNvPr>
                <p14:cNvContentPartPr/>
                <p14:nvPr/>
              </p14:nvContentPartPr>
              <p14:xfrm>
                <a:off x="8584167" y="1549342"/>
                <a:ext cx="193680" cy="122760"/>
              </p14:xfrm>
            </p:contentPart>
          </mc:Choice>
          <mc:Fallback>
            <p:pic>
              <p:nvPicPr>
                <p:cNvPr id="174167" name="Freihand 174166">
                  <a:extLst>
                    <a:ext uri="{FF2B5EF4-FFF2-40B4-BE49-F238E27FC236}">
                      <a16:creationId xmlns:a16="http://schemas.microsoft.com/office/drawing/2014/main" id="{E331731B-A330-2748-F2C2-979F5585A4CC}"/>
                    </a:ext>
                  </a:extLst>
                </p:cNvPr>
                <p:cNvPicPr/>
                <p:nvPr/>
              </p:nvPicPr>
              <p:blipFill>
                <a:blip r:embed="rId207"/>
                <a:stretch>
                  <a:fillRect/>
                </a:stretch>
              </p:blipFill>
              <p:spPr>
                <a:xfrm>
                  <a:off x="8579847" y="1545022"/>
                  <a:ext cx="202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168" name="Freihand 174167">
                  <a:extLst>
                    <a:ext uri="{FF2B5EF4-FFF2-40B4-BE49-F238E27FC236}">
                      <a16:creationId xmlns:a16="http://schemas.microsoft.com/office/drawing/2014/main" id="{CE6F0FC4-7171-547E-D724-52F98BD21731}"/>
                    </a:ext>
                  </a:extLst>
                </p14:cNvPr>
                <p14:cNvContentPartPr/>
                <p14:nvPr/>
              </p14:nvContentPartPr>
              <p14:xfrm>
                <a:off x="8322807" y="1901782"/>
                <a:ext cx="126360" cy="104400"/>
              </p14:xfrm>
            </p:contentPart>
          </mc:Choice>
          <mc:Fallback>
            <p:pic>
              <p:nvPicPr>
                <p:cNvPr id="174168" name="Freihand 174167">
                  <a:extLst>
                    <a:ext uri="{FF2B5EF4-FFF2-40B4-BE49-F238E27FC236}">
                      <a16:creationId xmlns:a16="http://schemas.microsoft.com/office/drawing/2014/main" id="{CE6F0FC4-7171-547E-D724-52F98BD21731}"/>
                    </a:ext>
                  </a:extLst>
                </p:cNvPr>
                <p:cNvPicPr/>
                <p:nvPr/>
              </p:nvPicPr>
              <p:blipFill>
                <a:blip r:embed="rId209"/>
                <a:stretch>
                  <a:fillRect/>
                </a:stretch>
              </p:blipFill>
              <p:spPr>
                <a:xfrm>
                  <a:off x="8318487" y="1897462"/>
                  <a:ext cx="135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169" name="Freihand 174168">
                  <a:extLst>
                    <a:ext uri="{FF2B5EF4-FFF2-40B4-BE49-F238E27FC236}">
                      <a16:creationId xmlns:a16="http://schemas.microsoft.com/office/drawing/2014/main" id="{6AFEDEDB-C6D5-C3E5-3436-B96F54851A2F}"/>
                    </a:ext>
                  </a:extLst>
                </p14:cNvPr>
                <p14:cNvContentPartPr/>
                <p14:nvPr/>
              </p14:nvContentPartPr>
              <p14:xfrm>
                <a:off x="8514327" y="1867222"/>
                <a:ext cx="60480" cy="111960"/>
              </p14:xfrm>
            </p:contentPart>
          </mc:Choice>
          <mc:Fallback>
            <p:pic>
              <p:nvPicPr>
                <p:cNvPr id="174169" name="Freihand 174168">
                  <a:extLst>
                    <a:ext uri="{FF2B5EF4-FFF2-40B4-BE49-F238E27FC236}">
                      <a16:creationId xmlns:a16="http://schemas.microsoft.com/office/drawing/2014/main" id="{6AFEDEDB-C6D5-C3E5-3436-B96F54851A2F}"/>
                    </a:ext>
                  </a:extLst>
                </p:cNvPr>
                <p:cNvPicPr/>
                <p:nvPr/>
              </p:nvPicPr>
              <p:blipFill>
                <a:blip r:embed="rId211"/>
                <a:stretch>
                  <a:fillRect/>
                </a:stretch>
              </p:blipFill>
              <p:spPr>
                <a:xfrm>
                  <a:off x="8510007" y="1862902"/>
                  <a:ext cx="69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4170" name="Freihand 174169">
                  <a:extLst>
                    <a:ext uri="{FF2B5EF4-FFF2-40B4-BE49-F238E27FC236}">
                      <a16:creationId xmlns:a16="http://schemas.microsoft.com/office/drawing/2014/main" id="{160CEE8F-2D22-6C67-E3B6-36280226D7C8}"/>
                    </a:ext>
                  </a:extLst>
                </p14:cNvPr>
                <p14:cNvContentPartPr/>
                <p14:nvPr/>
              </p14:nvContentPartPr>
              <p14:xfrm>
                <a:off x="8649687" y="1853542"/>
                <a:ext cx="48240" cy="77400"/>
              </p14:xfrm>
            </p:contentPart>
          </mc:Choice>
          <mc:Fallback>
            <p:pic>
              <p:nvPicPr>
                <p:cNvPr id="174170" name="Freihand 174169">
                  <a:extLst>
                    <a:ext uri="{FF2B5EF4-FFF2-40B4-BE49-F238E27FC236}">
                      <a16:creationId xmlns:a16="http://schemas.microsoft.com/office/drawing/2014/main" id="{160CEE8F-2D22-6C67-E3B6-36280226D7C8}"/>
                    </a:ext>
                  </a:extLst>
                </p:cNvPr>
                <p:cNvPicPr/>
                <p:nvPr/>
              </p:nvPicPr>
              <p:blipFill>
                <a:blip r:embed="rId213"/>
                <a:stretch>
                  <a:fillRect/>
                </a:stretch>
              </p:blipFill>
              <p:spPr>
                <a:xfrm>
                  <a:off x="8645367" y="1849222"/>
                  <a:ext cx="56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171" name="Freihand 174170">
                  <a:extLst>
                    <a:ext uri="{FF2B5EF4-FFF2-40B4-BE49-F238E27FC236}">
                      <a16:creationId xmlns:a16="http://schemas.microsoft.com/office/drawing/2014/main" id="{9AD5EBAE-2254-7648-0FD6-7E2204B0EC8D}"/>
                    </a:ext>
                  </a:extLst>
                </p14:cNvPr>
                <p14:cNvContentPartPr/>
                <p14:nvPr/>
              </p14:nvContentPartPr>
              <p14:xfrm>
                <a:off x="8591367" y="1788382"/>
                <a:ext cx="168480" cy="207360"/>
              </p14:xfrm>
            </p:contentPart>
          </mc:Choice>
          <mc:Fallback>
            <p:pic>
              <p:nvPicPr>
                <p:cNvPr id="174171" name="Freihand 174170">
                  <a:extLst>
                    <a:ext uri="{FF2B5EF4-FFF2-40B4-BE49-F238E27FC236}">
                      <a16:creationId xmlns:a16="http://schemas.microsoft.com/office/drawing/2014/main" id="{9AD5EBAE-2254-7648-0FD6-7E2204B0EC8D}"/>
                    </a:ext>
                  </a:extLst>
                </p:cNvPr>
                <p:cNvPicPr/>
                <p:nvPr/>
              </p:nvPicPr>
              <p:blipFill>
                <a:blip r:embed="rId215"/>
                <a:stretch>
                  <a:fillRect/>
                </a:stretch>
              </p:blipFill>
              <p:spPr>
                <a:xfrm>
                  <a:off x="8587047" y="1784062"/>
                  <a:ext cx="177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4172" name="Freihand 174171">
                  <a:extLst>
                    <a:ext uri="{FF2B5EF4-FFF2-40B4-BE49-F238E27FC236}">
                      <a16:creationId xmlns:a16="http://schemas.microsoft.com/office/drawing/2014/main" id="{5CA7517F-9012-9AF5-995A-CD1092275B00}"/>
                    </a:ext>
                  </a:extLst>
                </p14:cNvPr>
                <p14:cNvContentPartPr/>
                <p14:nvPr/>
              </p14:nvContentPartPr>
              <p14:xfrm>
                <a:off x="8199687" y="1184302"/>
                <a:ext cx="713520" cy="907920"/>
              </p14:xfrm>
            </p:contentPart>
          </mc:Choice>
          <mc:Fallback>
            <p:pic>
              <p:nvPicPr>
                <p:cNvPr id="174172" name="Freihand 174171">
                  <a:extLst>
                    <a:ext uri="{FF2B5EF4-FFF2-40B4-BE49-F238E27FC236}">
                      <a16:creationId xmlns:a16="http://schemas.microsoft.com/office/drawing/2014/main" id="{5CA7517F-9012-9AF5-995A-CD1092275B00}"/>
                    </a:ext>
                  </a:extLst>
                </p:cNvPr>
                <p:cNvPicPr/>
                <p:nvPr/>
              </p:nvPicPr>
              <p:blipFill>
                <a:blip r:embed="rId217"/>
                <a:stretch>
                  <a:fillRect/>
                </a:stretch>
              </p:blipFill>
              <p:spPr>
                <a:xfrm>
                  <a:off x="8195367" y="1179982"/>
                  <a:ext cx="722160" cy="916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4140" name="Freihand 174139">
                  <a:extLst>
                    <a:ext uri="{FF2B5EF4-FFF2-40B4-BE49-F238E27FC236}">
                      <a16:creationId xmlns:a16="http://schemas.microsoft.com/office/drawing/2014/main" id="{833BA439-F44B-89A9-89F1-11B2C95B68FE}"/>
                    </a:ext>
                  </a:extLst>
                </p14:cNvPr>
                <p14:cNvContentPartPr/>
                <p14:nvPr/>
              </p14:nvContentPartPr>
              <p14:xfrm>
                <a:off x="7401567" y="2411182"/>
                <a:ext cx="115560" cy="182520"/>
              </p14:xfrm>
            </p:contentPart>
          </mc:Choice>
          <mc:Fallback>
            <p:pic>
              <p:nvPicPr>
                <p:cNvPr id="174140" name="Freihand 174139">
                  <a:extLst>
                    <a:ext uri="{FF2B5EF4-FFF2-40B4-BE49-F238E27FC236}">
                      <a16:creationId xmlns:a16="http://schemas.microsoft.com/office/drawing/2014/main" id="{833BA439-F44B-89A9-89F1-11B2C95B68FE}"/>
                    </a:ext>
                  </a:extLst>
                </p:cNvPr>
                <p:cNvPicPr/>
                <p:nvPr/>
              </p:nvPicPr>
              <p:blipFill>
                <a:blip r:embed="rId219"/>
                <a:stretch>
                  <a:fillRect/>
                </a:stretch>
              </p:blipFill>
              <p:spPr>
                <a:xfrm>
                  <a:off x="7397247" y="2406862"/>
                  <a:ext cx="1242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4141" name="Freihand 174140">
                  <a:extLst>
                    <a:ext uri="{FF2B5EF4-FFF2-40B4-BE49-F238E27FC236}">
                      <a16:creationId xmlns:a16="http://schemas.microsoft.com/office/drawing/2014/main" id="{01D57404-120F-846D-BC61-D4F8DEB8E370}"/>
                    </a:ext>
                  </a:extLst>
                </p14:cNvPr>
                <p14:cNvContentPartPr/>
                <p14:nvPr/>
              </p14:nvContentPartPr>
              <p14:xfrm>
                <a:off x="7453047" y="2384182"/>
                <a:ext cx="291960" cy="148320"/>
              </p14:xfrm>
            </p:contentPart>
          </mc:Choice>
          <mc:Fallback>
            <p:pic>
              <p:nvPicPr>
                <p:cNvPr id="174141" name="Freihand 174140">
                  <a:extLst>
                    <a:ext uri="{FF2B5EF4-FFF2-40B4-BE49-F238E27FC236}">
                      <a16:creationId xmlns:a16="http://schemas.microsoft.com/office/drawing/2014/main" id="{01D57404-120F-846D-BC61-D4F8DEB8E370}"/>
                    </a:ext>
                  </a:extLst>
                </p:cNvPr>
                <p:cNvPicPr/>
                <p:nvPr/>
              </p:nvPicPr>
              <p:blipFill>
                <a:blip r:embed="rId221"/>
                <a:stretch>
                  <a:fillRect/>
                </a:stretch>
              </p:blipFill>
              <p:spPr>
                <a:xfrm>
                  <a:off x="7448727" y="2379862"/>
                  <a:ext cx="300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142" name="Freihand 174141">
                  <a:extLst>
                    <a:ext uri="{FF2B5EF4-FFF2-40B4-BE49-F238E27FC236}">
                      <a16:creationId xmlns:a16="http://schemas.microsoft.com/office/drawing/2014/main" id="{B2E29F64-D201-C9FC-9494-82FC7355E8EC}"/>
                    </a:ext>
                  </a:extLst>
                </p14:cNvPr>
                <p14:cNvContentPartPr/>
                <p14:nvPr/>
              </p14:nvContentPartPr>
              <p14:xfrm>
                <a:off x="7612887" y="2352862"/>
                <a:ext cx="70200" cy="54720"/>
              </p14:xfrm>
            </p:contentPart>
          </mc:Choice>
          <mc:Fallback>
            <p:pic>
              <p:nvPicPr>
                <p:cNvPr id="174142" name="Freihand 174141">
                  <a:extLst>
                    <a:ext uri="{FF2B5EF4-FFF2-40B4-BE49-F238E27FC236}">
                      <a16:creationId xmlns:a16="http://schemas.microsoft.com/office/drawing/2014/main" id="{B2E29F64-D201-C9FC-9494-82FC7355E8EC}"/>
                    </a:ext>
                  </a:extLst>
                </p:cNvPr>
                <p:cNvPicPr/>
                <p:nvPr/>
              </p:nvPicPr>
              <p:blipFill>
                <a:blip r:embed="rId223"/>
                <a:stretch>
                  <a:fillRect/>
                </a:stretch>
              </p:blipFill>
              <p:spPr>
                <a:xfrm>
                  <a:off x="7608567" y="2348542"/>
                  <a:ext cx="78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143" name="Freihand 174142">
                  <a:extLst>
                    <a:ext uri="{FF2B5EF4-FFF2-40B4-BE49-F238E27FC236}">
                      <a16:creationId xmlns:a16="http://schemas.microsoft.com/office/drawing/2014/main" id="{079F3D05-3B5E-0C30-3C5A-3EA30B467A72}"/>
                    </a:ext>
                  </a:extLst>
                </p14:cNvPr>
                <p14:cNvContentPartPr/>
                <p14:nvPr/>
              </p14:nvContentPartPr>
              <p14:xfrm>
                <a:off x="7763727" y="2466622"/>
                <a:ext cx="47520" cy="64800"/>
              </p14:xfrm>
            </p:contentPart>
          </mc:Choice>
          <mc:Fallback>
            <p:pic>
              <p:nvPicPr>
                <p:cNvPr id="174143" name="Freihand 174142">
                  <a:extLst>
                    <a:ext uri="{FF2B5EF4-FFF2-40B4-BE49-F238E27FC236}">
                      <a16:creationId xmlns:a16="http://schemas.microsoft.com/office/drawing/2014/main" id="{079F3D05-3B5E-0C30-3C5A-3EA30B467A72}"/>
                    </a:ext>
                  </a:extLst>
                </p:cNvPr>
                <p:cNvPicPr/>
                <p:nvPr/>
              </p:nvPicPr>
              <p:blipFill>
                <a:blip r:embed="rId225"/>
                <a:stretch>
                  <a:fillRect/>
                </a:stretch>
              </p:blipFill>
              <p:spPr>
                <a:xfrm>
                  <a:off x="7759407" y="2462302"/>
                  <a:ext cx="56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145" name="Freihand 174144">
                  <a:extLst>
                    <a:ext uri="{FF2B5EF4-FFF2-40B4-BE49-F238E27FC236}">
                      <a16:creationId xmlns:a16="http://schemas.microsoft.com/office/drawing/2014/main" id="{7AF1C505-4995-377C-F1CD-8CAE7AA2B4B6}"/>
                    </a:ext>
                  </a:extLst>
                </p14:cNvPr>
                <p14:cNvContentPartPr/>
                <p14:nvPr/>
              </p14:nvContentPartPr>
              <p14:xfrm>
                <a:off x="7255407" y="2527822"/>
                <a:ext cx="24120" cy="64800"/>
              </p14:xfrm>
            </p:contentPart>
          </mc:Choice>
          <mc:Fallback>
            <p:pic>
              <p:nvPicPr>
                <p:cNvPr id="174145" name="Freihand 174144">
                  <a:extLst>
                    <a:ext uri="{FF2B5EF4-FFF2-40B4-BE49-F238E27FC236}">
                      <a16:creationId xmlns:a16="http://schemas.microsoft.com/office/drawing/2014/main" id="{7AF1C505-4995-377C-F1CD-8CAE7AA2B4B6}"/>
                    </a:ext>
                  </a:extLst>
                </p:cNvPr>
                <p:cNvPicPr/>
                <p:nvPr/>
              </p:nvPicPr>
              <p:blipFill>
                <a:blip r:embed="rId227"/>
                <a:stretch>
                  <a:fillRect/>
                </a:stretch>
              </p:blipFill>
              <p:spPr>
                <a:xfrm>
                  <a:off x="7251087" y="2523502"/>
                  <a:ext cx="32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146" name="Freihand 174145">
                  <a:extLst>
                    <a:ext uri="{FF2B5EF4-FFF2-40B4-BE49-F238E27FC236}">
                      <a16:creationId xmlns:a16="http://schemas.microsoft.com/office/drawing/2014/main" id="{A74DEE4E-96F0-4A0C-B65B-8D8B8F36468A}"/>
                    </a:ext>
                  </a:extLst>
                </p14:cNvPr>
                <p14:cNvContentPartPr/>
                <p14:nvPr/>
              </p14:nvContentPartPr>
              <p14:xfrm>
                <a:off x="7234167" y="2533942"/>
                <a:ext cx="120960" cy="29160"/>
              </p14:xfrm>
            </p:contentPart>
          </mc:Choice>
          <mc:Fallback>
            <p:pic>
              <p:nvPicPr>
                <p:cNvPr id="174146" name="Freihand 174145">
                  <a:extLst>
                    <a:ext uri="{FF2B5EF4-FFF2-40B4-BE49-F238E27FC236}">
                      <a16:creationId xmlns:a16="http://schemas.microsoft.com/office/drawing/2014/main" id="{A74DEE4E-96F0-4A0C-B65B-8D8B8F36468A}"/>
                    </a:ext>
                  </a:extLst>
                </p:cNvPr>
                <p:cNvPicPr/>
                <p:nvPr/>
              </p:nvPicPr>
              <p:blipFill>
                <a:blip r:embed="rId229"/>
                <a:stretch>
                  <a:fillRect/>
                </a:stretch>
              </p:blipFill>
              <p:spPr>
                <a:xfrm>
                  <a:off x="7229847" y="2529622"/>
                  <a:ext cx="129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129" name="Freihand 174128">
                  <a:extLst>
                    <a:ext uri="{FF2B5EF4-FFF2-40B4-BE49-F238E27FC236}">
                      <a16:creationId xmlns:a16="http://schemas.microsoft.com/office/drawing/2014/main" id="{97F3CCB5-2327-77A7-C48C-BEE516B78D51}"/>
                    </a:ext>
                  </a:extLst>
                </p14:cNvPr>
                <p14:cNvContentPartPr/>
                <p14:nvPr/>
              </p14:nvContentPartPr>
              <p14:xfrm>
                <a:off x="7325247" y="1691542"/>
                <a:ext cx="92520" cy="148320"/>
              </p14:xfrm>
            </p:contentPart>
          </mc:Choice>
          <mc:Fallback>
            <p:pic>
              <p:nvPicPr>
                <p:cNvPr id="174129" name="Freihand 174128">
                  <a:extLst>
                    <a:ext uri="{FF2B5EF4-FFF2-40B4-BE49-F238E27FC236}">
                      <a16:creationId xmlns:a16="http://schemas.microsoft.com/office/drawing/2014/main" id="{97F3CCB5-2327-77A7-C48C-BEE516B78D51}"/>
                    </a:ext>
                  </a:extLst>
                </p:cNvPr>
                <p:cNvPicPr/>
                <p:nvPr/>
              </p:nvPicPr>
              <p:blipFill>
                <a:blip r:embed="rId231"/>
                <a:stretch>
                  <a:fillRect/>
                </a:stretch>
              </p:blipFill>
              <p:spPr>
                <a:xfrm>
                  <a:off x="7320927" y="1687222"/>
                  <a:ext cx="101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130" name="Freihand 174129">
                  <a:extLst>
                    <a:ext uri="{FF2B5EF4-FFF2-40B4-BE49-F238E27FC236}">
                      <a16:creationId xmlns:a16="http://schemas.microsoft.com/office/drawing/2014/main" id="{E66F2A88-F20E-67C0-296B-9318C49833DC}"/>
                    </a:ext>
                  </a:extLst>
                </p14:cNvPr>
                <p14:cNvContentPartPr/>
                <p14:nvPr/>
              </p14:nvContentPartPr>
              <p14:xfrm>
                <a:off x="7467087" y="1676422"/>
                <a:ext cx="76680" cy="135000"/>
              </p14:xfrm>
            </p:contentPart>
          </mc:Choice>
          <mc:Fallback>
            <p:pic>
              <p:nvPicPr>
                <p:cNvPr id="174130" name="Freihand 174129">
                  <a:extLst>
                    <a:ext uri="{FF2B5EF4-FFF2-40B4-BE49-F238E27FC236}">
                      <a16:creationId xmlns:a16="http://schemas.microsoft.com/office/drawing/2014/main" id="{E66F2A88-F20E-67C0-296B-9318C49833DC}"/>
                    </a:ext>
                  </a:extLst>
                </p:cNvPr>
                <p:cNvPicPr/>
                <p:nvPr/>
              </p:nvPicPr>
              <p:blipFill>
                <a:blip r:embed="rId233"/>
                <a:stretch>
                  <a:fillRect/>
                </a:stretch>
              </p:blipFill>
              <p:spPr>
                <a:xfrm>
                  <a:off x="7462767" y="1672102"/>
                  <a:ext cx="85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4131" name="Freihand 174130">
                  <a:extLst>
                    <a:ext uri="{FF2B5EF4-FFF2-40B4-BE49-F238E27FC236}">
                      <a16:creationId xmlns:a16="http://schemas.microsoft.com/office/drawing/2014/main" id="{1D258441-22AE-0B30-56AC-886053E4B1F1}"/>
                    </a:ext>
                  </a:extLst>
                </p14:cNvPr>
                <p14:cNvContentPartPr/>
                <p14:nvPr/>
              </p14:nvContentPartPr>
              <p14:xfrm>
                <a:off x="7637727" y="1665622"/>
                <a:ext cx="58680" cy="129960"/>
              </p14:xfrm>
            </p:contentPart>
          </mc:Choice>
          <mc:Fallback>
            <p:pic>
              <p:nvPicPr>
                <p:cNvPr id="174131" name="Freihand 174130">
                  <a:extLst>
                    <a:ext uri="{FF2B5EF4-FFF2-40B4-BE49-F238E27FC236}">
                      <a16:creationId xmlns:a16="http://schemas.microsoft.com/office/drawing/2014/main" id="{1D258441-22AE-0B30-56AC-886053E4B1F1}"/>
                    </a:ext>
                  </a:extLst>
                </p:cNvPr>
                <p:cNvPicPr/>
                <p:nvPr/>
              </p:nvPicPr>
              <p:blipFill>
                <a:blip r:embed="rId235"/>
                <a:stretch>
                  <a:fillRect/>
                </a:stretch>
              </p:blipFill>
              <p:spPr>
                <a:xfrm>
                  <a:off x="7633407" y="1661302"/>
                  <a:ext cx="67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132" name="Freihand 174131">
                  <a:extLst>
                    <a:ext uri="{FF2B5EF4-FFF2-40B4-BE49-F238E27FC236}">
                      <a16:creationId xmlns:a16="http://schemas.microsoft.com/office/drawing/2014/main" id="{28C8F68E-77F3-C9ED-F954-E62F373F5C61}"/>
                    </a:ext>
                  </a:extLst>
                </p14:cNvPr>
                <p14:cNvContentPartPr/>
                <p14:nvPr/>
              </p14:nvContentPartPr>
              <p14:xfrm>
                <a:off x="7577607" y="1637542"/>
                <a:ext cx="191880" cy="187560"/>
              </p14:xfrm>
            </p:contentPart>
          </mc:Choice>
          <mc:Fallback>
            <p:pic>
              <p:nvPicPr>
                <p:cNvPr id="174132" name="Freihand 174131">
                  <a:extLst>
                    <a:ext uri="{FF2B5EF4-FFF2-40B4-BE49-F238E27FC236}">
                      <a16:creationId xmlns:a16="http://schemas.microsoft.com/office/drawing/2014/main" id="{28C8F68E-77F3-C9ED-F954-E62F373F5C61}"/>
                    </a:ext>
                  </a:extLst>
                </p:cNvPr>
                <p:cNvPicPr/>
                <p:nvPr/>
              </p:nvPicPr>
              <p:blipFill>
                <a:blip r:embed="rId237"/>
                <a:stretch>
                  <a:fillRect/>
                </a:stretch>
              </p:blipFill>
              <p:spPr>
                <a:xfrm>
                  <a:off x="7573287" y="1633222"/>
                  <a:ext cx="200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4134" name="Freihand 174133">
                  <a:extLst>
                    <a:ext uri="{FF2B5EF4-FFF2-40B4-BE49-F238E27FC236}">
                      <a16:creationId xmlns:a16="http://schemas.microsoft.com/office/drawing/2014/main" id="{3ADBA450-D1B4-13DB-7BFD-9BCF20880FCD}"/>
                    </a:ext>
                  </a:extLst>
                </p14:cNvPr>
                <p14:cNvContentPartPr/>
                <p14:nvPr/>
              </p14:nvContentPartPr>
              <p14:xfrm>
                <a:off x="7355487" y="2056222"/>
                <a:ext cx="67320" cy="149760"/>
              </p14:xfrm>
            </p:contentPart>
          </mc:Choice>
          <mc:Fallback>
            <p:pic>
              <p:nvPicPr>
                <p:cNvPr id="174134" name="Freihand 174133">
                  <a:extLst>
                    <a:ext uri="{FF2B5EF4-FFF2-40B4-BE49-F238E27FC236}">
                      <a16:creationId xmlns:a16="http://schemas.microsoft.com/office/drawing/2014/main" id="{3ADBA450-D1B4-13DB-7BFD-9BCF20880FCD}"/>
                    </a:ext>
                  </a:extLst>
                </p:cNvPr>
                <p:cNvPicPr/>
                <p:nvPr/>
              </p:nvPicPr>
              <p:blipFill>
                <a:blip r:embed="rId239"/>
                <a:stretch>
                  <a:fillRect/>
                </a:stretch>
              </p:blipFill>
              <p:spPr>
                <a:xfrm>
                  <a:off x="7351167" y="2051902"/>
                  <a:ext cx="75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135" name="Freihand 174134">
                  <a:extLst>
                    <a:ext uri="{FF2B5EF4-FFF2-40B4-BE49-F238E27FC236}">
                      <a16:creationId xmlns:a16="http://schemas.microsoft.com/office/drawing/2014/main" id="{51C2E3B6-BDE9-FBC8-8D6A-B7449CC2E5B1}"/>
                    </a:ext>
                  </a:extLst>
                </p14:cNvPr>
                <p14:cNvContentPartPr/>
                <p14:nvPr/>
              </p14:nvContentPartPr>
              <p14:xfrm>
                <a:off x="7518207" y="2056222"/>
                <a:ext cx="94680" cy="112320"/>
              </p14:xfrm>
            </p:contentPart>
          </mc:Choice>
          <mc:Fallback>
            <p:pic>
              <p:nvPicPr>
                <p:cNvPr id="174135" name="Freihand 174134">
                  <a:extLst>
                    <a:ext uri="{FF2B5EF4-FFF2-40B4-BE49-F238E27FC236}">
                      <a16:creationId xmlns:a16="http://schemas.microsoft.com/office/drawing/2014/main" id="{51C2E3B6-BDE9-FBC8-8D6A-B7449CC2E5B1}"/>
                    </a:ext>
                  </a:extLst>
                </p:cNvPr>
                <p:cNvPicPr/>
                <p:nvPr/>
              </p:nvPicPr>
              <p:blipFill>
                <a:blip r:embed="rId241"/>
                <a:stretch>
                  <a:fillRect/>
                </a:stretch>
              </p:blipFill>
              <p:spPr>
                <a:xfrm>
                  <a:off x="7513887" y="2051902"/>
                  <a:ext cx="103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136" name="Freihand 174135">
                  <a:extLst>
                    <a:ext uri="{FF2B5EF4-FFF2-40B4-BE49-F238E27FC236}">
                      <a16:creationId xmlns:a16="http://schemas.microsoft.com/office/drawing/2014/main" id="{09AF7A19-E887-4B3A-3992-2044E57A6008}"/>
                    </a:ext>
                  </a:extLst>
                </p14:cNvPr>
                <p14:cNvContentPartPr/>
                <p14:nvPr/>
              </p14:nvContentPartPr>
              <p14:xfrm>
                <a:off x="7712967" y="2033542"/>
                <a:ext cx="62280" cy="107640"/>
              </p14:xfrm>
            </p:contentPart>
          </mc:Choice>
          <mc:Fallback>
            <p:pic>
              <p:nvPicPr>
                <p:cNvPr id="174136" name="Freihand 174135">
                  <a:extLst>
                    <a:ext uri="{FF2B5EF4-FFF2-40B4-BE49-F238E27FC236}">
                      <a16:creationId xmlns:a16="http://schemas.microsoft.com/office/drawing/2014/main" id="{09AF7A19-E887-4B3A-3992-2044E57A6008}"/>
                    </a:ext>
                  </a:extLst>
                </p:cNvPr>
                <p:cNvPicPr/>
                <p:nvPr/>
              </p:nvPicPr>
              <p:blipFill>
                <a:blip r:embed="rId243"/>
                <a:stretch>
                  <a:fillRect/>
                </a:stretch>
              </p:blipFill>
              <p:spPr>
                <a:xfrm>
                  <a:off x="7708647" y="2029222"/>
                  <a:ext cx="70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4137" name="Freihand 174136">
                  <a:extLst>
                    <a:ext uri="{FF2B5EF4-FFF2-40B4-BE49-F238E27FC236}">
                      <a16:creationId xmlns:a16="http://schemas.microsoft.com/office/drawing/2014/main" id="{500BB28B-7D62-CD06-D6DA-33E72E4188E5}"/>
                    </a:ext>
                  </a:extLst>
                </p14:cNvPr>
                <p14:cNvContentPartPr/>
                <p14:nvPr/>
              </p14:nvContentPartPr>
              <p14:xfrm>
                <a:off x="7647087" y="1981342"/>
                <a:ext cx="74160" cy="54360"/>
              </p14:xfrm>
            </p:contentPart>
          </mc:Choice>
          <mc:Fallback>
            <p:pic>
              <p:nvPicPr>
                <p:cNvPr id="174137" name="Freihand 174136">
                  <a:extLst>
                    <a:ext uri="{FF2B5EF4-FFF2-40B4-BE49-F238E27FC236}">
                      <a16:creationId xmlns:a16="http://schemas.microsoft.com/office/drawing/2014/main" id="{500BB28B-7D62-CD06-D6DA-33E72E4188E5}"/>
                    </a:ext>
                  </a:extLst>
                </p:cNvPr>
                <p:cNvPicPr/>
                <p:nvPr/>
              </p:nvPicPr>
              <p:blipFill>
                <a:blip r:embed="rId245"/>
                <a:stretch>
                  <a:fillRect/>
                </a:stretch>
              </p:blipFill>
              <p:spPr>
                <a:xfrm>
                  <a:off x="7642767" y="1977022"/>
                  <a:ext cx="82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4138" name="Freihand 174137">
                  <a:extLst>
                    <a:ext uri="{FF2B5EF4-FFF2-40B4-BE49-F238E27FC236}">
                      <a16:creationId xmlns:a16="http://schemas.microsoft.com/office/drawing/2014/main" id="{46EE84CE-29FA-C611-2C36-5A517099F889}"/>
                    </a:ext>
                  </a:extLst>
                </p14:cNvPr>
                <p14:cNvContentPartPr/>
                <p14:nvPr/>
              </p14:nvContentPartPr>
              <p14:xfrm>
                <a:off x="7811967" y="2104822"/>
                <a:ext cx="57960" cy="52920"/>
              </p14:xfrm>
            </p:contentPart>
          </mc:Choice>
          <mc:Fallback>
            <p:pic>
              <p:nvPicPr>
                <p:cNvPr id="174138" name="Freihand 174137">
                  <a:extLst>
                    <a:ext uri="{FF2B5EF4-FFF2-40B4-BE49-F238E27FC236}">
                      <a16:creationId xmlns:a16="http://schemas.microsoft.com/office/drawing/2014/main" id="{46EE84CE-29FA-C611-2C36-5A517099F889}"/>
                    </a:ext>
                  </a:extLst>
                </p:cNvPr>
                <p:cNvPicPr/>
                <p:nvPr/>
              </p:nvPicPr>
              <p:blipFill>
                <a:blip r:embed="rId247"/>
                <a:stretch>
                  <a:fillRect/>
                </a:stretch>
              </p:blipFill>
              <p:spPr>
                <a:xfrm>
                  <a:off x="7807647" y="2100502"/>
                  <a:ext cx="66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174" name="Freihand 174173">
                  <a:extLst>
                    <a:ext uri="{FF2B5EF4-FFF2-40B4-BE49-F238E27FC236}">
                      <a16:creationId xmlns:a16="http://schemas.microsoft.com/office/drawing/2014/main" id="{4D95DD3A-A9B0-1E33-6D47-423C13CB3C6A}"/>
                    </a:ext>
                  </a:extLst>
                </p14:cNvPr>
                <p14:cNvContentPartPr/>
                <p14:nvPr/>
              </p14:nvContentPartPr>
              <p14:xfrm>
                <a:off x="7241007" y="1653742"/>
                <a:ext cx="576720" cy="753480"/>
              </p14:xfrm>
            </p:contentPart>
          </mc:Choice>
          <mc:Fallback>
            <p:pic>
              <p:nvPicPr>
                <p:cNvPr id="174174" name="Freihand 174173">
                  <a:extLst>
                    <a:ext uri="{FF2B5EF4-FFF2-40B4-BE49-F238E27FC236}">
                      <a16:creationId xmlns:a16="http://schemas.microsoft.com/office/drawing/2014/main" id="{4D95DD3A-A9B0-1E33-6D47-423C13CB3C6A}"/>
                    </a:ext>
                  </a:extLst>
                </p:cNvPr>
                <p:cNvPicPr/>
                <p:nvPr/>
              </p:nvPicPr>
              <p:blipFill>
                <a:blip r:embed="rId249"/>
                <a:stretch>
                  <a:fillRect/>
                </a:stretch>
              </p:blipFill>
              <p:spPr>
                <a:xfrm>
                  <a:off x="7236687" y="1649422"/>
                  <a:ext cx="585360" cy="762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4175" name="Freihand 174174">
                  <a:extLst>
                    <a:ext uri="{FF2B5EF4-FFF2-40B4-BE49-F238E27FC236}">
                      <a16:creationId xmlns:a16="http://schemas.microsoft.com/office/drawing/2014/main" id="{23C7A6B9-1B4F-618E-8017-D82FD7110898}"/>
                    </a:ext>
                  </a:extLst>
                </p14:cNvPr>
                <p14:cNvContentPartPr/>
                <p14:nvPr/>
              </p14:nvContentPartPr>
              <p14:xfrm>
                <a:off x="7386087" y="1597942"/>
                <a:ext cx="561600" cy="661320"/>
              </p14:xfrm>
            </p:contentPart>
          </mc:Choice>
          <mc:Fallback>
            <p:pic>
              <p:nvPicPr>
                <p:cNvPr id="174175" name="Freihand 174174">
                  <a:extLst>
                    <a:ext uri="{FF2B5EF4-FFF2-40B4-BE49-F238E27FC236}">
                      <a16:creationId xmlns:a16="http://schemas.microsoft.com/office/drawing/2014/main" id="{23C7A6B9-1B4F-618E-8017-D82FD7110898}"/>
                    </a:ext>
                  </a:extLst>
                </p:cNvPr>
                <p:cNvPicPr/>
                <p:nvPr/>
              </p:nvPicPr>
              <p:blipFill>
                <a:blip r:embed="rId251"/>
                <a:stretch>
                  <a:fillRect/>
                </a:stretch>
              </p:blipFill>
              <p:spPr>
                <a:xfrm>
                  <a:off x="7381767" y="1593622"/>
                  <a:ext cx="570240" cy="669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177" name="Freihand 174176">
                  <a:extLst>
                    <a:ext uri="{FF2B5EF4-FFF2-40B4-BE49-F238E27FC236}">
                      <a16:creationId xmlns:a16="http://schemas.microsoft.com/office/drawing/2014/main" id="{8CD797E9-B648-D260-B542-D24239D12127}"/>
                    </a:ext>
                  </a:extLst>
                </p14:cNvPr>
                <p14:cNvContentPartPr/>
                <p14:nvPr/>
              </p14:nvContentPartPr>
              <p14:xfrm>
                <a:off x="8353047" y="2391382"/>
                <a:ext cx="101880" cy="174960"/>
              </p14:xfrm>
            </p:contentPart>
          </mc:Choice>
          <mc:Fallback>
            <p:pic>
              <p:nvPicPr>
                <p:cNvPr id="174177" name="Freihand 174176">
                  <a:extLst>
                    <a:ext uri="{FF2B5EF4-FFF2-40B4-BE49-F238E27FC236}">
                      <a16:creationId xmlns:a16="http://schemas.microsoft.com/office/drawing/2014/main" id="{8CD797E9-B648-D260-B542-D24239D12127}"/>
                    </a:ext>
                  </a:extLst>
                </p:cNvPr>
                <p:cNvPicPr/>
                <p:nvPr/>
              </p:nvPicPr>
              <p:blipFill>
                <a:blip r:embed="rId253"/>
                <a:stretch>
                  <a:fillRect/>
                </a:stretch>
              </p:blipFill>
              <p:spPr>
                <a:xfrm>
                  <a:off x="8348727" y="2387062"/>
                  <a:ext cx="110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4178" name="Freihand 174177">
                  <a:extLst>
                    <a:ext uri="{FF2B5EF4-FFF2-40B4-BE49-F238E27FC236}">
                      <a16:creationId xmlns:a16="http://schemas.microsoft.com/office/drawing/2014/main" id="{67F7CDE5-31FD-CA9B-DEF4-B62E7C0802A6}"/>
                    </a:ext>
                  </a:extLst>
                </p14:cNvPr>
                <p14:cNvContentPartPr/>
                <p14:nvPr/>
              </p14:nvContentPartPr>
              <p14:xfrm>
                <a:off x="8407767" y="2315062"/>
                <a:ext cx="147960" cy="43560"/>
              </p14:xfrm>
            </p:contentPart>
          </mc:Choice>
          <mc:Fallback>
            <p:pic>
              <p:nvPicPr>
                <p:cNvPr id="174178" name="Freihand 174177">
                  <a:extLst>
                    <a:ext uri="{FF2B5EF4-FFF2-40B4-BE49-F238E27FC236}">
                      <a16:creationId xmlns:a16="http://schemas.microsoft.com/office/drawing/2014/main" id="{67F7CDE5-31FD-CA9B-DEF4-B62E7C0802A6}"/>
                    </a:ext>
                  </a:extLst>
                </p:cNvPr>
                <p:cNvPicPr/>
                <p:nvPr/>
              </p:nvPicPr>
              <p:blipFill>
                <a:blip r:embed="rId255"/>
                <a:stretch>
                  <a:fillRect/>
                </a:stretch>
              </p:blipFill>
              <p:spPr>
                <a:xfrm>
                  <a:off x="8403447" y="2310742"/>
                  <a:ext cx="156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4179" name="Freihand 174178">
                  <a:extLst>
                    <a:ext uri="{FF2B5EF4-FFF2-40B4-BE49-F238E27FC236}">
                      <a16:creationId xmlns:a16="http://schemas.microsoft.com/office/drawing/2014/main" id="{CFA41178-D6C4-3A63-9328-1486A40D7DCE}"/>
                    </a:ext>
                  </a:extLst>
                </p14:cNvPr>
                <p14:cNvContentPartPr/>
                <p14:nvPr/>
              </p14:nvContentPartPr>
              <p14:xfrm>
                <a:off x="8567967" y="2274022"/>
                <a:ext cx="144000" cy="298080"/>
              </p14:xfrm>
            </p:contentPart>
          </mc:Choice>
          <mc:Fallback>
            <p:pic>
              <p:nvPicPr>
                <p:cNvPr id="174179" name="Freihand 174178">
                  <a:extLst>
                    <a:ext uri="{FF2B5EF4-FFF2-40B4-BE49-F238E27FC236}">
                      <a16:creationId xmlns:a16="http://schemas.microsoft.com/office/drawing/2014/main" id="{CFA41178-D6C4-3A63-9328-1486A40D7DCE}"/>
                    </a:ext>
                  </a:extLst>
                </p:cNvPr>
                <p:cNvPicPr/>
                <p:nvPr/>
              </p:nvPicPr>
              <p:blipFill>
                <a:blip r:embed="rId257"/>
                <a:stretch>
                  <a:fillRect/>
                </a:stretch>
              </p:blipFill>
              <p:spPr>
                <a:xfrm>
                  <a:off x="8563647" y="2269702"/>
                  <a:ext cx="1526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4180" name="Freihand 174179">
                  <a:extLst>
                    <a:ext uri="{FF2B5EF4-FFF2-40B4-BE49-F238E27FC236}">
                      <a16:creationId xmlns:a16="http://schemas.microsoft.com/office/drawing/2014/main" id="{6A451949-9436-7163-DB81-97A38400EAD6}"/>
                    </a:ext>
                  </a:extLst>
                </p14:cNvPr>
                <p14:cNvContentPartPr/>
                <p14:nvPr/>
              </p14:nvContentPartPr>
              <p14:xfrm>
                <a:off x="8724567" y="2377702"/>
                <a:ext cx="106200" cy="169560"/>
              </p14:xfrm>
            </p:contentPart>
          </mc:Choice>
          <mc:Fallback>
            <p:pic>
              <p:nvPicPr>
                <p:cNvPr id="174180" name="Freihand 174179">
                  <a:extLst>
                    <a:ext uri="{FF2B5EF4-FFF2-40B4-BE49-F238E27FC236}">
                      <a16:creationId xmlns:a16="http://schemas.microsoft.com/office/drawing/2014/main" id="{6A451949-9436-7163-DB81-97A38400EAD6}"/>
                    </a:ext>
                  </a:extLst>
                </p:cNvPr>
                <p:cNvPicPr/>
                <p:nvPr/>
              </p:nvPicPr>
              <p:blipFill>
                <a:blip r:embed="rId259"/>
                <a:stretch>
                  <a:fillRect/>
                </a:stretch>
              </p:blipFill>
              <p:spPr>
                <a:xfrm>
                  <a:off x="8720247" y="2373382"/>
                  <a:ext cx="114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181" name="Freihand 174180">
                  <a:extLst>
                    <a:ext uri="{FF2B5EF4-FFF2-40B4-BE49-F238E27FC236}">
                      <a16:creationId xmlns:a16="http://schemas.microsoft.com/office/drawing/2014/main" id="{649C307F-AB2F-CD68-F90E-AD74F20C208B}"/>
                    </a:ext>
                  </a:extLst>
                </p14:cNvPr>
                <p14:cNvContentPartPr/>
                <p14:nvPr/>
              </p14:nvContentPartPr>
              <p14:xfrm>
                <a:off x="8155047" y="1208782"/>
                <a:ext cx="995760" cy="1514520"/>
              </p14:xfrm>
            </p:contentPart>
          </mc:Choice>
          <mc:Fallback>
            <p:pic>
              <p:nvPicPr>
                <p:cNvPr id="174181" name="Freihand 174180">
                  <a:extLst>
                    <a:ext uri="{FF2B5EF4-FFF2-40B4-BE49-F238E27FC236}">
                      <a16:creationId xmlns:a16="http://schemas.microsoft.com/office/drawing/2014/main" id="{649C307F-AB2F-CD68-F90E-AD74F20C208B}"/>
                    </a:ext>
                  </a:extLst>
                </p:cNvPr>
                <p:cNvPicPr/>
                <p:nvPr/>
              </p:nvPicPr>
              <p:blipFill>
                <a:blip r:embed="rId261"/>
                <a:stretch>
                  <a:fillRect/>
                </a:stretch>
              </p:blipFill>
              <p:spPr>
                <a:xfrm>
                  <a:off x="8150727" y="1204462"/>
                  <a:ext cx="1004400" cy="1523160"/>
                </a:xfrm>
                <a:prstGeom prst="rect">
                  <a:avLst/>
                </a:prstGeom>
              </p:spPr>
            </p:pic>
          </mc:Fallback>
        </mc:AlternateContent>
      </p:grpSp>
      <p:grpSp>
        <p:nvGrpSpPr>
          <p:cNvPr id="174198" name="Gruppieren 174197">
            <a:extLst>
              <a:ext uri="{FF2B5EF4-FFF2-40B4-BE49-F238E27FC236}">
                <a16:creationId xmlns:a16="http://schemas.microsoft.com/office/drawing/2014/main" id="{B9E37EB3-11A7-5EF9-88EC-B272E8C1C45F}"/>
              </a:ext>
            </a:extLst>
          </p:cNvPr>
          <p:cNvGrpSpPr/>
          <p:nvPr/>
        </p:nvGrpSpPr>
        <p:grpSpPr>
          <a:xfrm>
            <a:off x="461487" y="992782"/>
            <a:ext cx="1497240" cy="399240"/>
            <a:chOff x="461487" y="992782"/>
            <a:chExt cx="1497240" cy="399240"/>
          </a:xfrm>
        </p:grpSpPr>
        <mc:AlternateContent xmlns:mc="http://schemas.openxmlformats.org/markup-compatibility/2006">
          <mc:Choice xmlns:p14="http://schemas.microsoft.com/office/powerpoint/2010/main" Requires="p14">
            <p:contentPart p14:bwMode="auto" r:id="rId262">
              <p14:nvContentPartPr>
                <p14:cNvPr id="174183" name="Freihand 174182">
                  <a:extLst>
                    <a:ext uri="{FF2B5EF4-FFF2-40B4-BE49-F238E27FC236}">
                      <a16:creationId xmlns:a16="http://schemas.microsoft.com/office/drawing/2014/main" id="{B0B21AD6-7529-4027-8422-34552B4185C9}"/>
                    </a:ext>
                  </a:extLst>
                </p14:cNvPr>
                <p14:cNvContentPartPr/>
                <p14:nvPr/>
              </p14:nvContentPartPr>
              <p14:xfrm>
                <a:off x="461487" y="1180702"/>
                <a:ext cx="14760" cy="128880"/>
              </p14:xfrm>
            </p:contentPart>
          </mc:Choice>
          <mc:Fallback>
            <p:pic>
              <p:nvPicPr>
                <p:cNvPr id="174183" name="Freihand 174182">
                  <a:extLst>
                    <a:ext uri="{FF2B5EF4-FFF2-40B4-BE49-F238E27FC236}">
                      <a16:creationId xmlns:a16="http://schemas.microsoft.com/office/drawing/2014/main" id="{B0B21AD6-7529-4027-8422-34552B4185C9}"/>
                    </a:ext>
                  </a:extLst>
                </p:cNvPr>
                <p:cNvPicPr/>
                <p:nvPr/>
              </p:nvPicPr>
              <p:blipFill>
                <a:blip r:embed="rId263"/>
                <a:stretch>
                  <a:fillRect/>
                </a:stretch>
              </p:blipFill>
              <p:spPr>
                <a:xfrm>
                  <a:off x="457167" y="1176382"/>
                  <a:ext cx="23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4184" name="Freihand 174183">
                  <a:extLst>
                    <a:ext uri="{FF2B5EF4-FFF2-40B4-BE49-F238E27FC236}">
                      <a16:creationId xmlns:a16="http://schemas.microsoft.com/office/drawing/2014/main" id="{6891F659-A838-4391-78B4-B93D5ADEFE47}"/>
                    </a:ext>
                  </a:extLst>
                </p14:cNvPr>
                <p14:cNvContentPartPr/>
                <p14:nvPr/>
              </p14:nvContentPartPr>
              <p14:xfrm>
                <a:off x="465087" y="1113022"/>
                <a:ext cx="159840" cy="87480"/>
              </p14:xfrm>
            </p:contentPart>
          </mc:Choice>
          <mc:Fallback>
            <p:pic>
              <p:nvPicPr>
                <p:cNvPr id="174184" name="Freihand 174183">
                  <a:extLst>
                    <a:ext uri="{FF2B5EF4-FFF2-40B4-BE49-F238E27FC236}">
                      <a16:creationId xmlns:a16="http://schemas.microsoft.com/office/drawing/2014/main" id="{6891F659-A838-4391-78B4-B93D5ADEFE47}"/>
                    </a:ext>
                  </a:extLst>
                </p:cNvPr>
                <p:cNvPicPr/>
                <p:nvPr/>
              </p:nvPicPr>
              <p:blipFill>
                <a:blip r:embed="rId265"/>
                <a:stretch>
                  <a:fillRect/>
                </a:stretch>
              </p:blipFill>
              <p:spPr>
                <a:xfrm>
                  <a:off x="460767" y="1108702"/>
                  <a:ext cx="168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185" name="Freihand 174184">
                  <a:extLst>
                    <a:ext uri="{FF2B5EF4-FFF2-40B4-BE49-F238E27FC236}">
                      <a16:creationId xmlns:a16="http://schemas.microsoft.com/office/drawing/2014/main" id="{2C3B58B2-88D7-C612-7320-7B8660CEC9A8}"/>
                    </a:ext>
                  </a:extLst>
                </p14:cNvPr>
                <p14:cNvContentPartPr/>
                <p14:nvPr/>
              </p14:nvContentPartPr>
              <p14:xfrm>
                <a:off x="501087" y="1265662"/>
                <a:ext cx="106200" cy="60840"/>
              </p14:xfrm>
            </p:contentPart>
          </mc:Choice>
          <mc:Fallback>
            <p:pic>
              <p:nvPicPr>
                <p:cNvPr id="174185" name="Freihand 174184">
                  <a:extLst>
                    <a:ext uri="{FF2B5EF4-FFF2-40B4-BE49-F238E27FC236}">
                      <a16:creationId xmlns:a16="http://schemas.microsoft.com/office/drawing/2014/main" id="{2C3B58B2-88D7-C612-7320-7B8660CEC9A8}"/>
                    </a:ext>
                  </a:extLst>
                </p:cNvPr>
                <p:cNvPicPr/>
                <p:nvPr/>
              </p:nvPicPr>
              <p:blipFill>
                <a:blip r:embed="rId267"/>
                <a:stretch>
                  <a:fillRect/>
                </a:stretch>
              </p:blipFill>
              <p:spPr>
                <a:xfrm>
                  <a:off x="496767" y="1261342"/>
                  <a:ext cx="114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186" name="Freihand 174185">
                  <a:extLst>
                    <a:ext uri="{FF2B5EF4-FFF2-40B4-BE49-F238E27FC236}">
                      <a16:creationId xmlns:a16="http://schemas.microsoft.com/office/drawing/2014/main" id="{92260D7E-50F5-EE4E-28D9-05D4DFCE0832}"/>
                    </a:ext>
                  </a:extLst>
                </p14:cNvPr>
                <p14:cNvContentPartPr/>
                <p14:nvPr/>
              </p14:nvContentPartPr>
              <p14:xfrm>
                <a:off x="631047" y="1152262"/>
                <a:ext cx="218520" cy="145080"/>
              </p14:xfrm>
            </p:contentPart>
          </mc:Choice>
          <mc:Fallback>
            <p:pic>
              <p:nvPicPr>
                <p:cNvPr id="174186" name="Freihand 174185">
                  <a:extLst>
                    <a:ext uri="{FF2B5EF4-FFF2-40B4-BE49-F238E27FC236}">
                      <a16:creationId xmlns:a16="http://schemas.microsoft.com/office/drawing/2014/main" id="{92260D7E-50F5-EE4E-28D9-05D4DFCE0832}"/>
                    </a:ext>
                  </a:extLst>
                </p:cNvPr>
                <p:cNvPicPr/>
                <p:nvPr/>
              </p:nvPicPr>
              <p:blipFill>
                <a:blip r:embed="rId269"/>
                <a:stretch>
                  <a:fillRect/>
                </a:stretch>
              </p:blipFill>
              <p:spPr>
                <a:xfrm>
                  <a:off x="626727" y="1147942"/>
                  <a:ext cx="227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4188" name="Freihand 174187">
                  <a:extLst>
                    <a:ext uri="{FF2B5EF4-FFF2-40B4-BE49-F238E27FC236}">
                      <a16:creationId xmlns:a16="http://schemas.microsoft.com/office/drawing/2014/main" id="{630B9CC8-FFBE-CE04-4587-C90C9C8BE567}"/>
                    </a:ext>
                  </a:extLst>
                </p14:cNvPr>
                <p14:cNvContentPartPr/>
                <p14:nvPr/>
              </p14:nvContentPartPr>
              <p14:xfrm>
                <a:off x="892767" y="1194742"/>
                <a:ext cx="120600" cy="119520"/>
              </p14:xfrm>
            </p:contentPart>
          </mc:Choice>
          <mc:Fallback>
            <p:pic>
              <p:nvPicPr>
                <p:cNvPr id="174188" name="Freihand 174187">
                  <a:extLst>
                    <a:ext uri="{FF2B5EF4-FFF2-40B4-BE49-F238E27FC236}">
                      <a16:creationId xmlns:a16="http://schemas.microsoft.com/office/drawing/2014/main" id="{630B9CC8-FFBE-CE04-4587-C90C9C8BE567}"/>
                    </a:ext>
                  </a:extLst>
                </p:cNvPr>
                <p:cNvPicPr/>
                <p:nvPr/>
              </p:nvPicPr>
              <p:blipFill>
                <a:blip r:embed="rId271"/>
                <a:stretch>
                  <a:fillRect/>
                </a:stretch>
              </p:blipFill>
              <p:spPr>
                <a:xfrm>
                  <a:off x="888447" y="1190422"/>
                  <a:ext cx="129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189" name="Freihand 174188">
                  <a:extLst>
                    <a:ext uri="{FF2B5EF4-FFF2-40B4-BE49-F238E27FC236}">
                      <a16:creationId xmlns:a16="http://schemas.microsoft.com/office/drawing/2014/main" id="{E408D99C-3782-A3B6-8813-E1DD2A761125}"/>
                    </a:ext>
                  </a:extLst>
                </p14:cNvPr>
                <p14:cNvContentPartPr/>
                <p14:nvPr/>
              </p14:nvContentPartPr>
              <p14:xfrm>
                <a:off x="1013007" y="1102582"/>
                <a:ext cx="394200" cy="289440"/>
              </p14:xfrm>
            </p:contentPart>
          </mc:Choice>
          <mc:Fallback>
            <p:pic>
              <p:nvPicPr>
                <p:cNvPr id="174189" name="Freihand 174188">
                  <a:extLst>
                    <a:ext uri="{FF2B5EF4-FFF2-40B4-BE49-F238E27FC236}">
                      <a16:creationId xmlns:a16="http://schemas.microsoft.com/office/drawing/2014/main" id="{E408D99C-3782-A3B6-8813-E1DD2A761125}"/>
                    </a:ext>
                  </a:extLst>
                </p:cNvPr>
                <p:cNvPicPr/>
                <p:nvPr/>
              </p:nvPicPr>
              <p:blipFill>
                <a:blip r:embed="rId273"/>
                <a:stretch>
                  <a:fillRect/>
                </a:stretch>
              </p:blipFill>
              <p:spPr>
                <a:xfrm>
                  <a:off x="1008687" y="1098262"/>
                  <a:ext cx="4028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4190" name="Freihand 174189">
                  <a:extLst>
                    <a:ext uri="{FF2B5EF4-FFF2-40B4-BE49-F238E27FC236}">
                      <a16:creationId xmlns:a16="http://schemas.microsoft.com/office/drawing/2014/main" id="{A93FF54E-0837-9A5A-37E2-C371587B9977}"/>
                    </a:ext>
                  </a:extLst>
                </p14:cNvPr>
                <p14:cNvContentPartPr/>
                <p14:nvPr/>
              </p14:nvContentPartPr>
              <p14:xfrm>
                <a:off x="1459407" y="1185742"/>
                <a:ext cx="73440" cy="78120"/>
              </p14:xfrm>
            </p:contentPart>
          </mc:Choice>
          <mc:Fallback>
            <p:pic>
              <p:nvPicPr>
                <p:cNvPr id="174190" name="Freihand 174189">
                  <a:extLst>
                    <a:ext uri="{FF2B5EF4-FFF2-40B4-BE49-F238E27FC236}">
                      <a16:creationId xmlns:a16="http://schemas.microsoft.com/office/drawing/2014/main" id="{A93FF54E-0837-9A5A-37E2-C371587B9977}"/>
                    </a:ext>
                  </a:extLst>
                </p:cNvPr>
                <p:cNvPicPr/>
                <p:nvPr/>
              </p:nvPicPr>
              <p:blipFill>
                <a:blip r:embed="rId275"/>
                <a:stretch>
                  <a:fillRect/>
                </a:stretch>
              </p:blipFill>
              <p:spPr>
                <a:xfrm>
                  <a:off x="1455087" y="1181422"/>
                  <a:ext cx="82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191" name="Freihand 174190">
                  <a:extLst>
                    <a:ext uri="{FF2B5EF4-FFF2-40B4-BE49-F238E27FC236}">
                      <a16:creationId xmlns:a16="http://schemas.microsoft.com/office/drawing/2014/main" id="{51B27217-4C8E-2E2F-5C99-5177CA9E9545}"/>
                    </a:ext>
                  </a:extLst>
                </p14:cNvPr>
                <p14:cNvContentPartPr/>
                <p14:nvPr/>
              </p14:nvContentPartPr>
              <p14:xfrm>
                <a:off x="1551567" y="1149742"/>
                <a:ext cx="66600" cy="94680"/>
              </p14:xfrm>
            </p:contentPart>
          </mc:Choice>
          <mc:Fallback>
            <p:pic>
              <p:nvPicPr>
                <p:cNvPr id="174191" name="Freihand 174190">
                  <a:extLst>
                    <a:ext uri="{FF2B5EF4-FFF2-40B4-BE49-F238E27FC236}">
                      <a16:creationId xmlns:a16="http://schemas.microsoft.com/office/drawing/2014/main" id="{51B27217-4C8E-2E2F-5C99-5177CA9E9545}"/>
                    </a:ext>
                  </a:extLst>
                </p:cNvPr>
                <p:cNvPicPr/>
                <p:nvPr/>
              </p:nvPicPr>
              <p:blipFill>
                <a:blip r:embed="rId277"/>
                <a:stretch>
                  <a:fillRect/>
                </a:stretch>
              </p:blipFill>
              <p:spPr>
                <a:xfrm>
                  <a:off x="1547247" y="1145422"/>
                  <a:ext cx="75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192" name="Freihand 174191">
                  <a:extLst>
                    <a:ext uri="{FF2B5EF4-FFF2-40B4-BE49-F238E27FC236}">
                      <a16:creationId xmlns:a16="http://schemas.microsoft.com/office/drawing/2014/main" id="{8874DE11-0251-2484-2572-F8A59832191B}"/>
                    </a:ext>
                  </a:extLst>
                </p14:cNvPr>
                <p14:cNvContentPartPr/>
                <p14:nvPr/>
              </p14:nvContentPartPr>
              <p14:xfrm>
                <a:off x="1635087" y="1060102"/>
                <a:ext cx="323640" cy="158040"/>
              </p14:xfrm>
            </p:contentPart>
          </mc:Choice>
          <mc:Fallback>
            <p:pic>
              <p:nvPicPr>
                <p:cNvPr id="174192" name="Freihand 174191">
                  <a:extLst>
                    <a:ext uri="{FF2B5EF4-FFF2-40B4-BE49-F238E27FC236}">
                      <a16:creationId xmlns:a16="http://schemas.microsoft.com/office/drawing/2014/main" id="{8874DE11-0251-2484-2572-F8A59832191B}"/>
                    </a:ext>
                  </a:extLst>
                </p:cNvPr>
                <p:cNvPicPr/>
                <p:nvPr/>
              </p:nvPicPr>
              <p:blipFill>
                <a:blip r:embed="rId279"/>
                <a:stretch>
                  <a:fillRect/>
                </a:stretch>
              </p:blipFill>
              <p:spPr>
                <a:xfrm>
                  <a:off x="1630767" y="1055782"/>
                  <a:ext cx="332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193" name="Freihand 174192">
                  <a:extLst>
                    <a:ext uri="{FF2B5EF4-FFF2-40B4-BE49-F238E27FC236}">
                      <a16:creationId xmlns:a16="http://schemas.microsoft.com/office/drawing/2014/main" id="{2C18F07E-26B1-FB92-2F51-052CA6037F1F}"/>
                    </a:ext>
                  </a:extLst>
                </p14:cNvPr>
                <p14:cNvContentPartPr/>
                <p14:nvPr/>
              </p14:nvContentPartPr>
              <p14:xfrm>
                <a:off x="1731207" y="992782"/>
                <a:ext cx="16200" cy="6120"/>
              </p14:xfrm>
            </p:contentPart>
          </mc:Choice>
          <mc:Fallback>
            <p:pic>
              <p:nvPicPr>
                <p:cNvPr id="174193" name="Freihand 174192">
                  <a:extLst>
                    <a:ext uri="{FF2B5EF4-FFF2-40B4-BE49-F238E27FC236}">
                      <a16:creationId xmlns:a16="http://schemas.microsoft.com/office/drawing/2014/main" id="{2C18F07E-26B1-FB92-2F51-052CA6037F1F}"/>
                    </a:ext>
                  </a:extLst>
                </p:cNvPr>
                <p:cNvPicPr/>
                <p:nvPr/>
              </p:nvPicPr>
              <p:blipFill>
                <a:blip r:embed="rId281"/>
                <a:stretch>
                  <a:fillRect/>
                </a:stretch>
              </p:blipFill>
              <p:spPr>
                <a:xfrm>
                  <a:off x="1726887" y="988462"/>
                  <a:ext cx="24840" cy="14760"/>
                </a:xfrm>
                <a:prstGeom prst="rect">
                  <a:avLst/>
                </a:prstGeom>
              </p:spPr>
            </p:pic>
          </mc:Fallback>
        </mc:AlternateContent>
      </p:grpSp>
      <p:grpSp>
        <p:nvGrpSpPr>
          <p:cNvPr id="174203" name="Gruppieren 174202">
            <a:extLst>
              <a:ext uri="{FF2B5EF4-FFF2-40B4-BE49-F238E27FC236}">
                <a16:creationId xmlns:a16="http://schemas.microsoft.com/office/drawing/2014/main" id="{FA485AB2-2FAA-903B-1BC7-CDFC9F088F15}"/>
              </a:ext>
            </a:extLst>
          </p:cNvPr>
          <p:cNvGrpSpPr/>
          <p:nvPr/>
        </p:nvGrpSpPr>
        <p:grpSpPr>
          <a:xfrm>
            <a:off x="2270487" y="1002862"/>
            <a:ext cx="1134720" cy="302400"/>
            <a:chOff x="2270487" y="1002862"/>
            <a:chExt cx="1134720" cy="302400"/>
          </a:xfrm>
        </p:grpSpPr>
        <mc:AlternateContent xmlns:mc="http://schemas.openxmlformats.org/markup-compatibility/2006">
          <mc:Choice xmlns:p14="http://schemas.microsoft.com/office/powerpoint/2010/main" Requires="p14">
            <p:contentPart p14:bwMode="auto" r:id="rId282">
              <p14:nvContentPartPr>
                <p14:cNvPr id="174194" name="Freihand 174193">
                  <a:extLst>
                    <a:ext uri="{FF2B5EF4-FFF2-40B4-BE49-F238E27FC236}">
                      <a16:creationId xmlns:a16="http://schemas.microsoft.com/office/drawing/2014/main" id="{53789E54-D53F-9879-7751-A9905EF09326}"/>
                    </a:ext>
                  </a:extLst>
                </p14:cNvPr>
                <p14:cNvContentPartPr/>
                <p14:nvPr/>
              </p14:nvContentPartPr>
              <p14:xfrm>
                <a:off x="2270487" y="1034902"/>
                <a:ext cx="83520" cy="169560"/>
              </p14:xfrm>
            </p:contentPart>
          </mc:Choice>
          <mc:Fallback>
            <p:pic>
              <p:nvPicPr>
                <p:cNvPr id="174194" name="Freihand 174193">
                  <a:extLst>
                    <a:ext uri="{FF2B5EF4-FFF2-40B4-BE49-F238E27FC236}">
                      <a16:creationId xmlns:a16="http://schemas.microsoft.com/office/drawing/2014/main" id="{53789E54-D53F-9879-7751-A9905EF09326}"/>
                    </a:ext>
                  </a:extLst>
                </p:cNvPr>
                <p:cNvPicPr/>
                <p:nvPr/>
              </p:nvPicPr>
              <p:blipFill>
                <a:blip r:embed="rId283"/>
                <a:stretch>
                  <a:fillRect/>
                </a:stretch>
              </p:blipFill>
              <p:spPr>
                <a:xfrm>
                  <a:off x="2266167" y="1030582"/>
                  <a:ext cx="92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195" name="Freihand 174194">
                  <a:extLst>
                    <a:ext uri="{FF2B5EF4-FFF2-40B4-BE49-F238E27FC236}">
                      <a16:creationId xmlns:a16="http://schemas.microsoft.com/office/drawing/2014/main" id="{F69DDDA9-8A55-9EAE-199D-15F3CEC5D368}"/>
                    </a:ext>
                  </a:extLst>
                </p14:cNvPr>
                <p14:cNvContentPartPr/>
                <p14:nvPr/>
              </p14:nvContentPartPr>
              <p14:xfrm>
                <a:off x="2487567" y="1031302"/>
                <a:ext cx="101520" cy="160200"/>
              </p14:xfrm>
            </p:contentPart>
          </mc:Choice>
          <mc:Fallback>
            <p:pic>
              <p:nvPicPr>
                <p:cNvPr id="174195" name="Freihand 174194">
                  <a:extLst>
                    <a:ext uri="{FF2B5EF4-FFF2-40B4-BE49-F238E27FC236}">
                      <a16:creationId xmlns:a16="http://schemas.microsoft.com/office/drawing/2014/main" id="{F69DDDA9-8A55-9EAE-199D-15F3CEC5D368}"/>
                    </a:ext>
                  </a:extLst>
                </p:cNvPr>
                <p:cNvPicPr/>
                <p:nvPr/>
              </p:nvPicPr>
              <p:blipFill>
                <a:blip r:embed="rId285"/>
                <a:stretch>
                  <a:fillRect/>
                </a:stretch>
              </p:blipFill>
              <p:spPr>
                <a:xfrm>
                  <a:off x="2483247" y="1026982"/>
                  <a:ext cx="110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4196" name="Freihand 174195">
                  <a:extLst>
                    <a:ext uri="{FF2B5EF4-FFF2-40B4-BE49-F238E27FC236}">
                      <a16:creationId xmlns:a16="http://schemas.microsoft.com/office/drawing/2014/main" id="{F06FA492-4297-FC3E-D860-F0B870C65908}"/>
                    </a:ext>
                  </a:extLst>
                </p14:cNvPr>
                <p14:cNvContentPartPr/>
                <p14:nvPr/>
              </p14:nvContentPartPr>
              <p14:xfrm>
                <a:off x="2528247" y="1028422"/>
                <a:ext cx="104040" cy="178920"/>
              </p14:xfrm>
            </p:contentPart>
          </mc:Choice>
          <mc:Fallback>
            <p:pic>
              <p:nvPicPr>
                <p:cNvPr id="174196" name="Freihand 174195">
                  <a:extLst>
                    <a:ext uri="{FF2B5EF4-FFF2-40B4-BE49-F238E27FC236}">
                      <a16:creationId xmlns:a16="http://schemas.microsoft.com/office/drawing/2014/main" id="{F06FA492-4297-FC3E-D860-F0B870C65908}"/>
                    </a:ext>
                  </a:extLst>
                </p:cNvPr>
                <p:cNvPicPr/>
                <p:nvPr/>
              </p:nvPicPr>
              <p:blipFill>
                <a:blip r:embed="rId287"/>
                <a:stretch>
                  <a:fillRect/>
                </a:stretch>
              </p:blipFill>
              <p:spPr>
                <a:xfrm>
                  <a:off x="2523927" y="1024102"/>
                  <a:ext cx="112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4199" name="Freihand 174198">
                  <a:extLst>
                    <a:ext uri="{FF2B5EF4-FFF2-40B4-BE49-F238E27FC236}">
                      <a16:creationId xmlns:a16="http://schemas.microsoft.com/office/drawing/2014/main" id="{172C2BD5-28A9-28AE-9A97-F50514C64DDC}"/>
                    </a:ext>
                  </a:extLst>
                </p14:cNvPr>
                <p14:cNvContentPartPr/>
                <p14:nvPr/>
              </p14:nvContentPartPr>
              <p14:xfrm>
                <a:off x="2670807" y="1121302"/>
                <a:ext cx="127440" cy="68040"/>
              </p14:xfrm>
            </p:contentPart>
          </mc:Choice>
          <mc:Fallback>
            <p:pic>
              <p:nvPicPr>
                <p:cNvPr id="174199" name="Freihand 174198">
                  <a:extLst>
                    <a:ext uri="{FF2B5EF4-FFF2-40B4-BE49-F238E27FC236}">
                      <a16:creationId xmlns:a16="http://schemas.microsoft.com/office/drawing/2014/main" id="{172C2BD5-28A9-28AE-9A97-F50514C64DDC}"/>
                    </a:ext>
                  </a:extLst>
                </p:cNvPr>
                <p:cNvPicPr/>
                <p:nvPr/>
              </p:nvPicPr>
              <p:blipFill>
                <a:blip r:embed="rId289"/>
                <a:stretch>
                  <a:fillRect/>
                </a:stretch>
              </p:blipFill>
              <p:spPr>
                <a:xfrm>
                  <a:off x="2666487" y="1116982"/>
                  <a:ext cx="136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4200" name="Freihand 174199">
                  <a:extLst>
                    <a:ext uri="{FF2B5EF4-FFF2-40B4-BE49-F238E27FC236}">
                      <a16:creationId xmlns:a16="http://schemas.microsoft.com/office/drawing/2014/main" id="{FDA1B4FE-AD17-71AE-1AE9-769C57A028C3}"/>
                    </a:ext>
                  </a:extLst>
                </p14:cNvPr>
                <p14:cNvContentPartPr/>
                <p14:nvPr/>
              </p14:nvContentPartPr>
              <p14:xfrm>
                <a:off x="2822007" y="1124542"/>
                <a:ext cx="122040" cy="180720"/>
              </p14:xfrm>
            </p:contentPart>
          </mc:Choice>
          <mc:Fallback>
            <p:pic>
              <p:nvPicPr>
                <p:cNvPr id="174200" name="Freihand 174199">
                  <a:extLst>
                    <a:ext uri="{FF2B5EF4-FFF2-40B4-BE49-F238E27FC236}">
                      <a16:creationId xmlns:a16="http://schemas.microsoft.com/office/drawing/2014/main" id="{FDA1B4FE-AD17-71AE-1AE9-769C57A028C3}"/>
                    </a:ext>
                  </a:extLst>
                </p:cNvPr>
                <p:cNvPicPr/>
                <p:nvPr/>
              </p:nvPicPr>
              <p:blipFill>
                <a:blip r:embed="rId291"/>
                <a:stretch>
                  <a:fillRect/>
                </a:stretch>
              </p:blipFill>
              <p:spPr>
                <a:xfrm>
                  <a:off x="2817687" y="1120222"/>
                  <a:ext cx="130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201" name="Freihand 174200">
                  <a:extLst>
                    <a:ext uri="{FF2B5EF4-FFF2-40B4-BE49-F238E27FC236}">
                      <a16:creationId xmlns:a16="http://schemas.microsoft.com/office/drawing/2014/main" id="{4507A156-B924-A444-7F7C-C0AFABA8F2B5}"/>
                    </a:ext>
                  </a:extLst>
                </p14:cNvPr>
                <p14:cNvContentPartPr/>
                <p14:nvPr/>
              </p14:nvContentPartPr>
              <p14:xfrm>
                <a:off x="3011007" y="1016902"/>
                <a:ext cx="82080" cy="159480"/>
              </p14:xfrm>
            </p:contentPart>
          </mc:Choice>
          <mc:Fallback>
            <p:pic>
              <p:nvPicPr>
                <p:cNvPr id="174201" name="Freihand 174200">
                  <a:extLst>
                    <a:ext uri="{FF2B5EF4-FFF2-40B4-BE49-F238E27FC236}">
                      <a16:creationId xmlns:a16="http://schemas.microsoft.com/office/drawing/2014/main" id="{4507A156-B924-A444-7F7C-C0AFABA8F2B5}"/>
                    </a:ext>
                  </a:extLst>
                </p:cNvPr>
                <p:cNvPicPr/>
                <p:nvPr/>
              </p:nvPicPr>
              <p:blipFill>
                <a:blip r:embed="rId293"/>
                <a:stretch>
                  <a:fillRect/>
                </a:stretch>
              </p:blipFill>
              <p:spPr>
                <a:xfrm>
                  <a:off x="3006687" y="1012582"/>
                  <a:ext cx="90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202" name="Freihand 174201">
                  <a:extLst>
                    <a:ext uri="{FF2B5EF4-FFF2-40B4-BE49-F238E27FC236}">
                      <a16:creationId xmlns:a16="http://schemas.microsoft.com/office/drawing/2014/main" id="{9E96AE47-4188-0B73-9C34-8B57714AC3DD}"/>
                    </a:ext>
                  </a:extLst>
                </p14:cNvPr>
                <p14:cNvContentPartPr/>
                <p14:nvPr/>
              </p14:nvContentPartPr>
              <p14:xfrm>
                <a:off x="3112167" y="1002862"/>
                <a:ext cx="293040" cy="176040"/>
              </p14:xfrm>
            </p:contentPart>
          </mc:Choice>
          <mc:Fallback>
            <p:pic>
              <p:nvPicPr>
                <p:cNvPr id="174202" name="Freihand 174201">
                  <a:extLst>
                    <a:ext uri="{FF2B5EF4-FFF2-40B4-BE49-F238E27FC236}">
                      <a16:creationId xmlns:a16="http://schemas.microsoft.com/office/drawing/2014/main" id="{9E96AE47-4188-0B73-9C34-8B57714AC3DD}"/>
                    </a:ext>
                  </a:extLst>
                </p:cNvPr>
                <p:cNvPicPr/>
                <p:nvPr/>
              </p:nvPicPr>
              <p:blipFill>
                <a:blip r:embed="rId295"/>
                <a:stretch>
                  <a:fillRect/>
                </a:stretch>
              </p:blipFill>
              <p:spPr>
                <a:xfrm>
                  <a:off x="3107847" y="998542"/>
                  <a:ext cx="301680" cy="184680"/>
                </a:xfrm>
                <a:prstGeom prst="rect">
                  <a:avLst/>
                </a:prstGeom>
              </p:spPr>
            </p:pic>
          </mc:Fallback>
        </mc:AlternateContent>
      </p:grpSp>
      <p:grpSp>
        <p:nvGrpSpPr>
          <p:cNvPr id="174211" name="Gruppieren 174210">
            <a:extLst>
              <a:ext uri="{FF2B5EF4-FFF2-40B4-BE49-F238E27FC236}">
                <a16:creationId xmlns:a16="http://schemas.microsoft.com/office/drawing/2014/main" id="{96CF7A55-5263-E6E4-0748-96E5239013C5}"/>
              </a:ext>
            </a:extLst>
          </p:cNvPr>
          <p:cNvGrpSpPr/>
          <p:nvPr/>
        </p:nvGrpSpPr>
        <p:grpSpPr>
          <a:xfrm>
            <a:off x="431967" y="1445662"/>
            <a:ext cx="997200" cy="259200"/>
            <a:chOff x="431967" y="1445662"/>
            <a:chExt cx="997200" cy="259200"/>
          </a:xfrm>
        </p:grpSpPr>
        <mc:AlternateContent xmlns:mc="http://schemas.openxmlformats.org/markup-compatibility/2006">
          <mc:Choice xmlns:p14="http://schemas.microsoft.com/office/powerpoint/2010/main" Requires="p14">
            <p:contentPart p14:bwMode="auto" r:id="rId296">
              <p14:nvContentPartPr>
                <p14:cNvPr id="174204" name="Freihand 174203">
                  <a:extLst>
                    <a:ext uri="{FF2B5EF4-FFF2-40B4-BE49-F238E27FC236}">
                      <a16:creationId xmlns:a16="http://schemas.microsoft.com/office/drawing/2014/main" id="{03EC8466-A3F4-8FFC-12B4-7143D5085F7E}"/>
                    </a:ext>
                  </a:extLst>
                </p14:cNvPr>
                <p14:cNvContentPartPr/>
                <p14:nvPr/>
              </p14:nvContentPartPr>
              <p14:xfrm>
                <a:off x="496047" y="1572022"/>
                <a:ext cx="9720" cy="96480"/>
              </p14:xfrm>
            </p:contentPart>
          </mc:Choice>
          <mc:Fallback>
            <p:pic>
              <p:nvPicPr>
                <p:cNvPr id="174204" name="Freihand 174203">
                  <a:extLst>
                    <a:ext uri="{FF2B5EF4-FFF2-40B4-BE49-F238E27FC236}">
                      <a16:creationId xmlns:a16="http://schemas.microsoft.com/office/drawing/2014/main" id="{03EC8466-A3F4-8FFC-12B4-7143D5085F7E}"/>
                    </a:ext>
                  </a:extLst>
                </p:cNvPr>
                <p:cNvPicPr/>
                <p:nvPr/>
              </p:nvPicPr>
              <p:blipFill>
                <a:blip r:embed="rId297"/>
                <a:stretch>
                  <a:fillRect/>
                </a:stretch>
              </p:blipFill>
              <p:spPr>
                <a:xfrm>
                  <a:off x="491727" y="1567702"/>
                  <a:ext cx="18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205" name="Freihand 174204">
                  <a:extLst>
                    <a:ext uri="{FF2B5EF4-FFF2-40B4-BE49-F238E27FC236}">
                      <a16:creationId xmlns:a16="http://schemas.microsoft.com/office/drawing/2014/main" id="{C53E1ACB-F76E-6124-8214-D9E75846CBB7}"/>
                    </a:ext>
                  </a:extLst>
                </p14:cNvPr>
                <p14:cNvContentPartPr/>
                <p14:nvPr/>
              </p14:nvContentPartPr>
              <p14:xfrm>
                <a:off x="431967" y="1525942"/>
                <a:ext cx="178560" cy="178920"/>
              </p14:xfrm>
            </p:contentPart>
          </mc:Choice>
          <mc:Fallback>
            <p:pic>
              <p:nvPicPr>
                <p:cNvPr id="174205" name="Freihand 174204">
                  <a:extLst>
                    <a:ext uri="{FF2B5EF4-FFF2-40B4-BE49-F238E27FC236}">
                      <a16:creationId xmlns:a16="http://schemas.microsoft.com/office/drawing/2014/main" id="{C53E1ACB-F76E-6124-8214-D9E75846CBB7}"/>
                    </a:ext>
                  </a:extLst>
                </p:cNvPr>
                <p:cNvPicPr/>
                <p:nvPr/>
              </p:nvPicPr>
              <p:blipFill>
                <a:blip r:embed="rId299"/>
                <a:stretch>
                  <a:fillRect/>
                </a:stretch>
              </p:blipFill>
              <p:spPr>
                <a:xfrm>
                  <a:off x="427647" y="1521622"/>
                  <a:ext cx="187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206" name="Freihand 174205">
                  <a:extLst>
                    <a:ext uri="{FF2B5EF4-FFF2-40B4-BE49-F238E27FC236}">
                      <a16:creationId xmlns:a16="http://schemas.microsoft.com/office/drawing/2014/main" id="{C2E7BC3B-0A2C-B25D-9CDD-811B6B6EED86}"/>
                    </a:ext>
                  </a:extLst>
                </p14:cNvPr>
                <p14:cNvContentPartPr/>
                <p14:nvPr/>
              </p14:nvContentPartPr>
              <p14:xfrm>
                <a:off x="685767" y="1584982"/>
                <a:ext cx="15480" cy="100800"/>
              </p14:xfrm>
            </p:contentPart>
          </mc:Choice>
          <mc:Fallback>
            <p:pic>
              <p:nvPicPr>
                <p:cNvPr id="174206" name="Freihand 174205">
                  <a:extLst>
                    <a:ext uri="{FF2B5EF4-FFF2-40B4-BE49-F238E27FC236}">
                      <a16:creationId xmlns:a16="http://schemas.microsoft.com/office/drawing/2014/main" id="{C2E7BC3B-0A2C-B25D-9CDD-811B6B6EED86}"/>
                    </a:ext>
                  </a:extLst>
                </p:cNvPr>
                <p:cNvPicPr/>
                <p:nvPr/>
              </p:nvPicPr>
              <p:blipFill>
                <a:blip r:embed="rId301"/>
                <a:stretch>
                  <a:fillRect/>
                </a:stretch>
              </p:blipFill>
              <p:spPr>
                <a:xfrm>
                  <a:off x="681447" y="1580662"/>
                  <a:ext cx="24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207" name="Freihand 174206">
                  <a:extLst>
                    <a:ext uri="{FF2B5EF4-FFF2-40B4-BE49-F238E27FC236}">
                      <a16:creationId xmlns:a16="http://schemas.microsoft.com/office/drawing/2014/main" id="{4DC404A5-0DBA-AE4C-92F0-414192D606A3}"/>
                    </a:ext>
                  </a:extLst>
                </p14:cNvPr>
                <p14:cNvContentPartPr/>
                <p14:nvPr/>
              </p14:nvContentPartPr>
              <p14:xfrm>
                <a:off x="762807" y="1510822"/>
                <a:ext cx="208800" cy="148320"/>
              </p14:xfrm>
            </p:contentPart>
          </mc:Choice>
          <mc:Fallback>
            <p:pic>
              <p:nvPicPr>
                <p:cNvPr id="174207" name="Freihand 174206">
                  <a:extLst>
                    <a:ext uri="{FF2B5EF4-FFF2-40B4-BE49-F238E27FC236}">
                      <a16:creationId xmlns:a16="http://schemas.microsoft.com/office/drawing/2014/main" id="{4DC404A5-0DBA-AE4C-92F0-414192D606A3}"/>
                    </a:ext>
                  </a:extLst>
                </p:cNvPr>
                <p:cNvPicPr/>
                <p:nvPr/>
              </p:nvPicPr>
              <p:blipFill>
                <a:blip r:embed="rId303"/>
                <a:stretch>
                  <a:fillRect/>
                </a:stretch>
              </p:blipFill>
              <p:spPr>
                <a:xfrm>
                  <a:off x="758487" y="1506502"/>
                  <a:ext cx="217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4208" name="Freihand 174207">
                  <a:extLst>
                    <a:ext uri="{FF2B5EF4-FFF2-40B4-BE49-F238E27FC236}">
                      <a16:creationId xmlns:a16="http://schemas.microsoft.com/office/drawing/2014/main" id="{3D89E666-57CF-931F-4F38-17190F96AD01}"/>
                    </a:ext>
                  </a:extLst>
                </p14:cNvPr>
                <p14:cNvContentPartPr/>
                <p14:nvPr/>
              </p14:nvContentPartPr>
              <p14:xfrm>
                <a:off x="1007967" y="1538182"/>
                <a:ext cx="105120" cy="138240"/>
              </p14:xfrm>
            </p:contentPart>
          </mc:Choice>
          <mc:Fallback>
            <p:pic>
              <p:nvPicPr>
                <p:cNvPr id="174208" name="Freihand 174207">
                  <a:extLst>
                    <a:ext uri="{FF2B5EF4-FFF2-40B4-BE49-F238E27FC236}">
                      <a16:creationId xmlns:a16="http://schemas.microsoft.com/office/drawing/2014/main" id="{3D89E666-57CF-931F-4F38-17190F96AD01}"/>
                    </a:ext>
                  </a:extLst>
                </p:cNvPr>
                <p:cNvPicPr/>
                <p:nvPr/>
              </p:nvPicPr>
              <p:blipFill>
                <a:blip r:embed="rId305"/>
                <a:stretch>
                  <a:fillRect/>
                </a:stretch>
              </p:blipFill>
              <p:spPr>
                <a:xfrm>
                  <a:off x="1003647" y="1533862"/>
                  <a:ext cx="113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4209" name="Freihand 174208">
                  <a:extLst>
                    <a:ext uri="{FF2B5EF4-FFF2-40B4-BE49-F238E27FC236}">
                      <a16:creationId xmlns:a16="http://schemas.microsoft.com/office/drawing/2014/main" id="{20911D9D-0559-EE58-CE8C-FF38D7E0D170}"/>
                    </a:ext>
                  </a:extLst>
                </p14:cNvPr>
                <p14:cNvContentPartPr/>
                <p14:nvPr/>
              </p14:nvContentPartPr>
              <p14:xfrm>
                <a:off x="1143327" y="1445662"/>
                <a:ext cx="200160" cy="184680"/>
              </p14:xfrm>
            </p:contentPart>
          </mc:Choice>
          <mc:Fallback>
            <p:pic>
              <p:nvPicPr>
                <p:cNvPr id="174209" name="Freihand 174208">
                  <a:extLst>
                    <a:ext uri="{FF2B5EF4-FFF2-40B4-BE49-F238E27FC236}">
                      <a16:creationId xmlns:a16="http://schemas.microsoft.com/office/drawing/2014/main" id="{20911D9D-0559-EE58-CE8C-FF38D7E0D170}"/>
                    </a:ext>
                  </a:extLst>
                </p:cNvPr>
                <p:cNvPicPr/>
                <p:nvPr/>
              </p:nvPicPr>
              <p:blipFill>
                <a:blip r:embed="rId307"/>
                <a:stretch>
                  <a:fillRect/>
                </a:stretch>
              </p:blipFill>
              <p:spPr>
                <a:xfrm>
                  <a:off x="1139007" y="1441342"/>
                  <a:ext cx="208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4210" name="Freihand 174209">
                  <a:extLst>
                    <a:ext uri="{FF2B5EF4-FFF2-40B4-BE49-F238E27FC236}">
                      <a16:creationId xmlns:a16="http://schemas.microsoft.com/office/drawing/2014/main" id="{AE3A8499-03C3-A964-F050-AE1354985CB1}"/>
                    </a:ext>
                  </a:extLst>
                </p14:cNvPr>
                <p14:cNvContentPartPr/>
                <p14:nvPr/>
              </p14:nvContentPartPr>
              <p14:xfrm>
                <a:off x="1421247" y="1613422"/>
                <a:ext cx="7920" cy="17280"/>
              </p14:xfrm>
            </p:contentPart>
          </mc:Choice>
          <mc:Fallback>
            <p:pic>
              <p:nvPicPr>
                <p:cNvPr id="174210" name="Freihand 174209">
                  <a:extLst>
                    <a:ext uri="{FF2B5EF4-FFF2-40B4-BE49-F238E27FC236}">
                      <a16:creationId xmlns:a16="http://schemas.microsoft.com/office/drawing/2014/main" id="{AE3A8499-03C3-A964-F050-AE1354985CB1}"/>
                    </a:ext>
                  </a:extLst>
                </p:cNvPr>
                <p:cNvPicPr/>
                <p:nvPr/>
              </p:nvPicPr>
              <p:blipFill>
                <a:blip r:embed="rId309"/>
                <a:stretch>
                  <a:fillRect/>
                </a:stretch>
              </p:blipFill>
              <p:spPr>
                <a:xfrm>
                  <a:off x="1416927" y="1609102"/>
                  <a:ext cx="16560" cy="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0">
            <p14:nvContentPartPr>
              <p14:cNvPr id="174212" name="Freihand 174211">
                <a:extLst>
                  <a:ext uri="{FF2B5EF4-FFF2-40B4-BE49-F238E27FC236}">
                    <a16:creationId xmlns:a16="http://schemas.microsoft.com/office/drawing/2014/main" id="{FAB2235C-4759-173F-CA13-4A02C481758F}"/>
                  </a:ext>
                </a:extLst>
              </p14:cNvPr>
              <p14:cNvContentPartPr/>
              <p14:nvPr/>
            </p14:nvContentPartPr>
            <p14:xfrm>
              <a:off x="532767" y="1893142"/>
              <a:ext cx="25200" cy="172800"/>
            </p14:xfrm>
          </p:contentPart>
        </mc:Choice>
        <mc:Fallback>
          <p:pic>
            <p:nvPicPr>
              <p:cNvPr id="174212" name="Freihand 174211">
                <a:extLst>
                  <a:ext uri="{FF2B5EF4-FFF2-40B4-BE49-F238E27FC236}">
                    <a16:creationId xmlns:a16="http://schemas.microsoft.com/office/drawing/2014/main" id="{FAB2235C-4759-173F-CA13-4A02C481758F}"/>
                  </a:ext>
                </a:extLst>
              </p:cNvPr>
              <p:cNvPicPr/>
              <p:nvPr/>
            </p:nvPicPr>
            <p:blipFill>
              <a:blip r:embed="rId311"/>
              <a:stretch>
                <a:fillRect/>
              </a:stretch>
            </p:blipFill>
            <p:spPr>
              <a:xfrm>
                <a:off x="528447" y="1888822"/>
                <a:ext cx="33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4213" name="Freihand 174212">
                <a:extLst>
                  <a:ext uri="{FF2B5EF4-FFF2-40B4-BE49-F238E27FC236}">
                    <a16:creationId xmlns:a16="http://schemas.microsoft.com/office/drawing/2014/main" id="{2C0AF516-D6C4-4029-8DEF-0EEA1099845C}"/>
                  </a:ext>
                </a:extLst>
              </p14:cNvPr>
              <p14:cNvContentPartPr/>
              <p14:nvPr/>
            </p14:nvContentPartPr>
            <p14:xfrm>
              <a:off x="468327" y="1887382"/>
              <a:ext cx="126720" cy="175320"/>
            </p14:xfrm>
          </p:contentPart>
        </mc:Choice>
        <mc:Fallback>
          <p:pic>
            <p:nvPicPr>
              <p:cNvPr id="174213" name="Freihand 174212">
                <a:extLst>
                  <a:ext uri="{FF2B5EF4-FFF2-40B4-BE49-F238E27FC236}">
                    <a16:creationId xmlns:a16="http://schemas.microsoft.com/office/drawing/2014/main" id="{2C0AF516-D6C4-4029-8DEF-0EEA1099845C}"/>
                  </a:ext>
                </a:extLst>
              </p:cNvPr>
              <p:cNvPicPr/>
              <p:nvPr/>
            </p:nvPicPr>
            <p:blipFill>
              <a:blip r:embed="rId313"/>
              <a:stretch>
                <a:fillRect/>
              </a:stretch>
            </p:blipFill>
            <p:spPr>
              <a:xfrm>
                <a:off x="464007" y="1883062"/>
                <a:ext cx="135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4214" name="Freihand 174213">
                <a:extLst>
                  <a:ext uri="{FF2B5EF4-FFF2-40B4-BE49-F238E27FC236}">
                    <a16:creationId xmlns:a16="http://schemas.microsoft.com/office/drawing/2014/main" id="{ABA7E544-6B9C-8056-FACE-53EA3DFA10ED}"/>
                  </a:ext>
                </a:extLst>
              </p14:cNvPr>
              <p14:cNvContentPartPr/>
              <p14:nvPr/>
            </p14:nvContentPartPr>
            <p14:xfrm>
              <a:off x="616287" y="1952542"/>
              <a:ext cx="124200" cy="95040"/>
            </p14:xfrm>
          </p:contentPart>
        </mc:Choice>
        <mc:Fallback>
          <p:pic>
            <p:nvPicPr>
              <p:cNvPr id="174214" name="Freihand 174213">
                <a:extLst>
                  <a:ext uri="{FF2B5EF4-FFF2-40B4-BE49-F238E27FC236}">
                    <a16:creationId xmlns:a16="http://schemas.microsoft.com/office/drawing/2014/main" id="{ABA7E544-6B9C-8056-FACE-53EA3DFA10ED}"/>
                  </a:ext>
                </a:extLst>
              </p:cNvPr>
              <p:cNvPicPr/>
              <p:nvPr/>
            </p:nvPicPr>
            <p:blipFill>
              <a:blip r:embed="rId315"/>
              <a:stretch>
                <a:fillRect/>
              </a:stretch>
            </p:blipFill>
            <p:spPr>
              <a:xfrm>
                <a:off x="611967" y="1948222"/>
                <a:ext cx="132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4216" name="Freihand 174215">
                <a:extLst>
                  <a:ext uri="{FF2B5EF4-FFF2-40B4-BE49-F238E27FC236}">
                    <a16:creationId xmlns:a16="http://schemas.microsoft.com/office/drawing/2014/main" id="{8CCA4E2E-1573-51F5-C475-B5BA7006C80A}"/>
                  </a:ext>
                </a:extLst>
              </p14:cNvPr>
              <p14:cNvContentPartPr/>
              <p14:nvPr/>
            </p14:nvContentPartPr>
            <p14:xfrm>
              <a:off x="794847" y="1897462"/>
              <a:ext cx="254160" cy="115200"/>
            </p14:xfrm>
          </p:contentPart>
        </mc:Choice>
        <mc:Fallback>
          <p:pic>
            <p:nvPicPr>
              <p:cNvPr id="174216" name="Freihand 174215">
                <a:extLst>
                  <a:ext uri="{FF2B5EF4-FFF2-40B4-BE49-F238E27FC236}">
                    <a16:creationId xmlns:a16="http://schemas.microsoft.com/office/drawing/2014/main" id="{8CCA4E2E-1573-51F5-C475-B5BA7006C80A}"/>
                  </a:ext>
                </a:extLst>
              </p:cNvPr>
              <p:cNvPicPr/>
              <p:nvPr/>
            </p:nvPicPr>
            <p:blipFill>
              <a:blip r:embed="rId317"/>
              <a:stretch>
                <a:fillRect/>
              </a:stretch>
            </p:blipFill>
            <p:spPr>
              <a:xfrm>
                <a:off x="790527" y="1893142"/>
                <a:ext cx="262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4217" name="Freihand 174216">
                <a:extLst>
                  <a:ext uri="{FF2B5EF4-FFF2-40B4-BE49-F238E27FC236}">
                    <a16:creationId xmlns:a16="http://schemas.microsoft.com/office/drawing/2014/main" id="{ED776DE4-7EA7-F7DC-D163-2190032D5ADF}"/>
                  </a:ext>
                </a:extLst>
              </p14:cNvPr>
              <p14:cNvContentPartPr/>
              <p14:nvPr/>
            </p14:nvContentPartPr>
            <p14:xfrm>
              <a:off x="1056207" y="1902862"/>
              <a:ext cx="82080" cy="101880"/>
            </p14:xfrm>
          </p:contentPart>
        </mc:Choice>
        <mc:Fallback>
          <p:pic>
            <p:nvPicPr>
              <p:cNvPr id="174217" name="Freihand 174216">
                <a:extLst>
                  <a:ext uri="{FF2B5EF4-FFF2-40B4-BE49-F238E27FC236}">
                    <a16:creationId xmlns:a16="http://schemas.microsoft.com/office/drawing/2014/main" id="{ED776DE4-7EA7-F7DC-D163-2190032D5ADF}"/>
                  </a:ext>
                </a:extLst>
              </p:cNvPr>
              <p:cNvPicPr/>
              <p:nvPr/>
            </p:nvPicPr>
            <p:blipFill>
              <a:blip r:embed="rId319"/>
              <a:stretch>
                <a:fillRect/>
              </a:stretch>
            </p:blipFill>
            <p:spPr>
              <a:xfrm>
                <a:off x="1051887" y="1898542"/>
                <a:ext cx="90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4218" name="Freihand 174217">
                <a:extLst>
                  <a:ext uri="{FF2B5EF4-FFF2-40B4-BE49-F238E27FC236}">
                    <a16:creationId xmlns:a16="http://schemas.microsoft.com/office/drawing/2014/main" id="{2A9514DC-0D7A-EA3F-4861-F5CDBC1F331E}"/>
                  </a:ext>
                </a:extLst>
              </p14:cNvPr>
              <p14:cNvContentPartPr/>
              <p14:nvPr/>
            </p14:nvContentPartPr>
            <p14:xfrm>
              <a:off x="1163127" y="1821862"/>
              <a:ext cx="258120" cy="124200"/>
            </p14:xfrm>
          </p:contentPart>
        </mc:Choice>
        <mc:Fallback>
          <p:pic>
            <p:nvPicPr>
              <p:cNvPr id="174218" name="Freihand 174217">
                <a:extLst>
                  <a:ext uri="{FF2B5EF4-FFF2-40B4-BE49-F238E27FC236}">
                    <a16:creationId xmlns:a16="http://schemas.microsoft.com/office/drawing/2014/main" id="{2A9514DC-0D7A-EA3F-4861-F5CDBC1F331E}"/>
                  </a:ext>
                </a:extLst>
              </p:cNvPr>
              <p:cNvPicPr/>
              <p:nvPr/>
            </p:nvPicPr>
            <p:blipFill>
              <a:blip r:embed="rId321"/>
              <a:stretch>
                <a:fillRect/>
              </a:stretch>
            </p:blipFill>
            <p:spPr>
              <a:xfrm>
                <a:off x="1158807" y="1817542"/>
                <a:ext cx="266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4219" name="Freihand 174218">
                <a:extLst>
                  <a:ext uri="{FF2B5EF4-FFF2-40B4-BE49-F238E27FC236}">
                    <a16:creationId xmlns:a16="http://schemas.microsoft.com/office/drawing/2014/main" id="{D3020077-9673-7412-72AA-F6D713D5665A}"/>
                  </a:ext>
                </a:extLst>
              </p14:cNvPr>
              <p14:cNvContentPartPr/>
              <p14:nvPr/>
            </p14:nvContentPartPr>
            <p14:xfrm>
              <a:off x="1387767" y="1840582"/>
              <a:ext cx="33840" cy="24480"/>
            </p14:xfrm>
          </p:contentPart>
        </mc:Choice>
        <mc:Fallback>
          <p:pic>
            <p:nvPicPr>
              <p:cNvPr id="174219" name="Freihand 174218">
                <a:extLst>
                  <a:ext uri="{FF2B5EF4-FFF2-40B4-BE49-F238E27FC236}">
                    <a16:creationId xmlns:a16="http://schemas.microsoft.com/office/drawing/2014/main" id="{D3020077-9673-7412-72AA-F6D713D5665A}"/>
                  </a:ext>
                </a:extLst>
              </p:cNvPr>
              <p:cNvPicPr/>
              <p:nvPr/>
            </p:nvPicPr>
            <p:blipFill>
              <a:blip r:embed="rId323"/>
              <a:stretch>
                <a:fillRect/>
              </a:stretch>
            </p:blipFill>
            <p:spPr>
              <a:xfrm>
                <a:off x="1383447" y="1836262"/>
                <a:ext cx="42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4220" name="Freihand 174219">
                <a:extLst>
                  <a:ext uri="{FF2B5EF4-FFF2-40B4-BE49-F238E27FC236}">
                    <a16:creationId xmlns:a16="http://schemas.microsoft.com/office/drawing/2014/main" id="{FE9FA06A-933F-3F08-3E2F-B1AFE5067E2B}"/>
                  </a:ext>
                </a:extLst>
              </p14:cNvPr>
              <p14:cNvContentPartPr/>
              <p14:nvPr/>
            </p14:nvContentPartPr>
            <p14:xfrm>
              <a:off x="1453287" y="1875862"/>
              <a:ext cx="170640" cy="168120"/>
            </p14:xfrm>
          </p:contentPart>
        </mc:Choice>
        <mc:Fallback>
          <p:pic>
            <p:nvPicPr>
              <p:cNvPr id="174220" name="Freihand 174219">
                <a:extLst>
                  <a:ext uri="{FF2B5EF4-FFF2-40B4-BE49-F238E27FC236}">
                    <a16:creationId xmlns:a16="http://schemas.microsoft.com/office/drawing/2014/main" id="{FE9FA06A-933F-3F08-3E2F-B1AFE5067E2B}"/>
                  </a:ext>
                </a:extLst>
              </p:cNvPr>
              <p:cNvPicPr/>
              <p:nvPr/>
            </p:nvPicPr>
            <p:blipFill>
              <a:blip r:embed="rId325"/>
              <a:stretch>
                <a:fillRect/>
              </a:stretch>
            </p:blipFill>
            <p:spPr>
              <a:xfrm>
                <a:off x="1448967" y="1871542"/>
                <a:ext cx="179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4221" name="Freihand 174220">
                <a:extLst>
                  <a:ext uri="{FF2B5EF4-FFF2-40B4-BE49-F238E27FC236}">
                    <a16:creationId xmlns:a16="http://schemas.microsoft.com/office/drawing/2014/main" id="{741FD920-BFAA-C39B-8303-A2B86EEB5DCC}"/>
                  </a:ext>
                </a:extLst>
              </p14:cNvPr>
              <p14:cNvContentPartPr/>
              <p14:nvPr/>
            </p14:nvContentPartPr>
            <p14:xfrm>
              <a:off x="1597287" y="1871902"/>
              <a:ext cx="56160" cy="51120"/>
            </p14:xfrm>
          </p:contentPart>
        </mc:Choice>
        <mc:Fallback>
          <p:pic>
            <p:nvPicPr>
              <p:cNvPr id="174221" name="Freihand 174220">
                <a:extLst>
                  <a:ext uri="{FF2B5EF4-FFF2-40B4-BE49-F238E27FC236}">
                    <a16:creationId xmlns:a16="http://schemas.microsoft.com/office/drawing/2014/main" id="{741FD920-BFAA-C39B-8303-A2B86EEB5DCC}"/>
                  </a:ext>
                </a:extLst>
              </p:cNvPr>
              <p:cNvPicPr/>
              <p:nvPr/>
            </p:nvPicPr>
            <p:blipFill>
              <a:blip r:embed="rId327"/>
              <a:stretch>
                <a:fillRect/>
              </a:stretch>
            </p:blipFill>
            <p:spPr>
              <a:xfrm>
                <a:off x="1592967" y="1867582"/>
                <a:ext cx="64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4222" name="Freihand 174221">
                <a:extLst>
                  <a:ext uri="{FF2B5EF4-FFF2-40B4-BE49-F238E27FC236}">
                    <a16:creationId xmlns:a16="http://schemas.microsoft.com/office/drawing/2014/main" id="{5F14FADF-1089-60C6-0B5C-A7511DA9E46A}"/>
                  </a:ext>
                </a:extLst>
              </p14:cNvPr>
              <p14:cNvContentPartPr/>
              <p14:nvPr/>
            </p14:nvContentPartPr>
            <p14:xfrm>
              <a:off x="1682247" y="1814302"/>
              <a:ext cx="214560" cy="101880"/>
            </p14:xfrm>
          </p:contentPart>
        </mc:Choice>
        <mc:Fallback>
          <p:pic>
            <p:nvPicPr>
              <p:cNvPr id="174222" name="Freihand 174221">
                <a:extLst>
                  <a:ext uri="{FF2B5EF4-FFF2-40B4-BE49-F238E27FC236}">
                    <a16:creationId xmlns:a16="http://schemas.microsoft.com/office/drawing/2014/main" id="{5F14FADF-1089-60C6-0B5C-A7511DA9E46A}"/>
                  </a:ext>
                </a:extLst>
              </p:cNvPr>
              <p:cNvPicPr/>
              <p:nvPr/>
            </p:nvPicPr>
            <p:blipFill>
              <a:blip r:embed="rId329"/>
              <a:stretch>
                <a:fillRect/>
              </a:stretch>
            </p:blipFill>
            <p:spPr>
              <a:xfrm>
                <a:off x="1677927" y="1809982"/>
                <a:ext cx="223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4223" name="Freihand 174222">
                <a:extLst>
                  <a:ext uri="{FF2B5EF4-FFF2-40B4-BE49-F238E27FC236}">
                    <a16:creationId xmlns:a16="http://schemas.microsoft.com/office/drawing/2014/main" id="{97867DFB-6C19-4599-CAD6-489C9ADD058B}"/>
                  </a:ext>
                </a:extLst>
              </p14:cNvPr>
              <p14:cNvContentPartPr/>
              <p14:nvPr/>
            </p14:nvContentPartPr>
            <p14:xfrm>
              <a:off x="1883487" y="1798102"/>
              <a:ext cx="163800" cy="105840"/>
            </p14:xfrm>
          </p:contentPart>
        </mc:Choice>
        <mc:Fallback>
          <p:pic>
            <p:nvPicPr>
              <p:cNvPr id="174223" name="Freihand 174222">
                <a:extLst>
                  <a:ext uri="{FF2B5EF4-FFF2-40B4-BE49-F238E27FC236}">
                    <a16:creationId xmlns:a16="http://schemas.microsoft.com/office/drawing/2014/main" id="{97867DFB-6C19-4599-CAD6-489C9ADD058B}"/>
                  </a:ext>
                </a:extLst>
              </p:cNvPr>
              <p:cNvPicPr/>
              <p:nvPr/>
            </p:nvPicPr>
            <p:blipFill>
              <a:blip r:embed="rId331"/>
              <a:stretch>
                <a:fillRect/>
              </a:stretch>
            </p:blipFill>
            <p:spPr>
              <a:xfrm>
                <a:off x="1879167" y="1793782"/>
                <a:ext cx="172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4224" name="Freihand 174223">
                <a:extLst>
                  <a:ext uri="{FF2B5EF4-FFF2-40B4-BE49-F238E27FC236}">
                    <a16:creationId xmlns:a16="http://schemas.microsoft.com/office/drawing/2014/main" id="{8EAFD1AA-D216-C3BF-67AB-BB09CF8FF6C6}"/>
                  </a:ext>
                </a:extLst>
              </p14:cNvPr>
              <p14:cNvContentPartPr/>
              <p14:nvPr/>
            </p14:nvContentPartPr>
            <p14:xfrm>
              <a:off x="2051607" y="1826902"/>
              <a:ext cx="146520" cy="80280"/>
            </p14:xfrm>
          </p:contentPart>
        </mc:Choice>
        <mc:Fallback>
          <p:pic>
            <p:nvPicPr>
              <p:cNvPr id="174224" name="Freihand 174223">
                <a:extLst>
                  <a:ext uri="{FF2B5EF4-FFF2-40B4-BE49-F238E27FC236}">
                    <a16:creationId xmlns:a16="http://schemas.microsoft.com/office/drawing/2014/main" id="{8EAFD1AA-D216-C3BF-67AB-BB09CF8FF6C6}"/>
                  </a:ext>
                </a:extLst>
              </p:cNvPr>
              <p:cNvPicPr/>
              <p:nvPr/>
            </p:nvPicPr>
            <p:blipFill>
              <a:blip r:embed="rId333"/>
              <a:stretch>
                <a:fillRect/>
              </a:stretch>
            </p:blipFill>
            <p:spPr>
              <a:xfrm>
                <a:off x="2047287" y="1822582"/>
                <a:ext cx="155160" cy="88920"/>
              </a:xfrm>
              <a:prstGeom prst="rect">
                <a:avLst/>
              </a:prstGeom>
            </p:spPr>
          </p:pic>
        </mc:Fallback>
      </mc:AlternateContent>
      <p:grpSp>
        <p:nvGrpSpPr>
          <p:cNvPr id="174235" name="Gruppieren 174234">
            <a:extLst>
              <a:ext uri="{FF2B5EF4-FFF2-40B4-BE49-F238E27FC236}">
                <a16:creationId xmlns:a16="http://schemas.microsoft.com/office/drawing/2014/main" id="{B1008131-A348-9A7F-69A4-13AC32F9A453}"/>
              </a:ext>
            </a:extLst>
          </p:cNvPr>
          <p:cNvGrpSpPr/>
          <p:nvPr/>
        </p:nvGrpSpPr>
        <p:grpSpPr>
          <a:xfrm>
            <a:off x="513687" y="2159182"/>
            <a:ext cx="871200" cy="551160"/>
            <a:chOff x="513687" y="2159182"/>
            <a:chExt cx="871200" cy="551160"/>
          </a:xfrm>
        </p:grpSpPr>
        <mc:AlternateContent xmlns:mc="http://schemas.openxmlformats.org/markup-compatibility/2006">
          <mc:Choice xmlns:p14="http://schemas.microsoft.com/office/powerpoint/2010/main" Requires="p14">
            <p:contentPart p14:bwMode="auto" r:id="rId334">
              <p14:nvContentPartPr>
                <p14:cNvPr id="174226" name="Freihand 174225">
                  <a:extLst>
                    <a:ext uri="{FF2B5EF4-FFF2-40B4-BE49-F238E27FC236}">
                      <a16:creationId xmlns:a16="http://schemas.microsoft.com/office/drawing/2014/main" id="{C993BBDF-6F34-4F91-99E1-0DBEBBAC7E20}"/>
                    </a:ext>
                  </a:extLst>
                </p14:cNvPr>
                <p14:cNvContentPartPr/>
                <p14:nvPr/>
              </p14:nvContentPartPr>
              <p14:xfrm>
                <a:off x="591447" y="2175022"/>
                <a:ext cx="28080" cy="198360"/>
              </p14:xfrm>
            </p:contentPart>
          </mc:Choice>
          <mc:Fallback>
            <p:pic>
              <p:nvPicPr>
                <p:cNvPr id="174226" name="Freihand 174225">
                  <a:extLst>
                    <a:ext uri="{FF2B5EF4-FFF2-40B4-BE49-F238E27FC236}">
                      <a16:creationId xmlns:a16="http://schemas.microsoft.com/office/drawing/2014/main" id="{C993BBDF-6F34-4F91-99E1-0DBEBBAC7E20}"/>
                    </a:ext>
                  </a:extLst>
                </p:cNvPr>
                <p:cNvPicPr/>
                <p:nvPr/>
              </p:nvPicPr>
              <p:blipFill>
                <a:blip r:embed="rId335"/>
                <a:stretch>
                  <a:fillRect/>
                </a:stretch>
              </p:blipFill>
              <p:spPr>
                <a:xfrm>
                  <a:off x="587127" y="2170702"/>
                  <a:ext cx="36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4227" name="Freihand 174226">
                  <a:extLst>
                    <a:ext uri="{FF2B5EF4-FFF2-40B4-BE49-F238E27FC236}">
                      <a16:creationId xmlns:a16="http://schemas.microsoft.com/office/drawing/2014/main" id="{9F7C4D88-D418-6580-E8DA-D3B0494F6D4F}"/>
                    </a:ext>
                  </a:extLst>
                </p14:cNvPr>
                <p14:cNvContentPartPr/>
                <p14:nvPr/>
              </p14:nvContentPartPr>
              <p14:xfrm>
                <a:off x="513687" y="2159182"/>
                <a:ext cx="197640" cy="255960"/>
              </p14:xfrm>
            </p:contentPart>
          </mc:Choice>
          <mc:Fallback>
            <p:pic>
              <p:nvPicPr>
                <p:cNvPr id="174227" name="Freihand 174226">
                  <a:extLst>
                    <a:ext uri="{FF2B5EF4-FFF2-40B4-BE49-F238E27FC236}">
                      <a16:creationId xmlns:a16="http://schemas.microsoft.com/office/drawing/2014/main" id="{9F7C4D88-D418-6580-E8DA-D3B0494F6D4F}"/>
                    </a:ext>
                  </a:extLst>
                </p:cNvPr>
                <p:cNvPicPr/>
                <p:nvPr/>
              </p:nvPicPr>
              <p:blipFill>
                <a:blip r:embed="rId337"/>
                <a:stretch>
                  <a:fillRect/>
                </a:stretch>
              </p:blipFill>
              <p:spPr>
                <a:xfrm>
                  <a:off x="509367" y="2154862"/>
                  <a:ext cx="2062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4228" name="Freihand 174227">
                  <a:extLst>
                    <a:ext uri="{FF2B5EF4-FFF2-40B4-BE49-F238E27FC236}">
                      <a16:creationId xmlns:a16="http://schemas.microsoft.com/office/drawing/2014/main" id="{E9401601-E658-FC2A-D982-B52AEBE12A93}"/>
                    </a:ext>
                  </a:extLst>
                </p14:cNvPr>
                <p14:cNvContentPartPr/>
                <p14:nvPr/>
              </p14:nvContentPartPr>
              <p14:xfrm>
                <a:off x="746607" y="2248822"/>
                <a:ext cx="314640" cy="121680"/>
              </p14:xfrm>
            </p:contentPart>
          </mc:Choice>
          <mc:Fallback>
            <p:pic>
              <p:nvPicPr>
                <p:cNvPr id="174228" name="Freihand 174227">
                  <a:extLst>
                    <a:ext uri="{FF2B5EF4-FFF2-40B4-BE49-F238E27FC236}">
                      <a16:creationId xmlns:a16="http://schemas.microsoft.com/office/drawing/2014/main" id="{E9401601-E658-FC2A-D982-B52AEBE12A93}"/>
                    </a:ext>
                  </a:extLst>
                </p:cNvPr>
                <p:cNvPicPr/>
                <p:nvPr/>
              </p:nvPicPr>
              <p:blipFill>
                <a:blip r:embed="rId339"/>
                <a:stretch>
                  <a:fillRect/>
                </a:stretch>
              </p:blipFill>
              <p:spPr>
                <a:xfrm>
                  <a:off x="742287" y="2244502"/>
                  <a:ext cx="323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4230" name="Freihand 174229">
                  <a:extLst>
                    <a:ext uri="{FF2B5EF4-FFF2-40B4-BE49-F238E27FC236}">
                      <a16:creationId xmlns:a16="http://schemas.microsoft.com/office/drawing/2014/main" id="{9A4F8048-6985-0B47-A373-0BD9299119BA}"/>
                    </a:ext>
                  </a:extLst>
                </p14:cNvPr>
                <p14:cNvContentPartPr/>
                <p14:nvPr/>
              </p14:nvContentPartPr>
              <p14:xfrm>
                <a:off x="578487" y="2525302"/>
                <a:ext cx="37440" cy="185040"/>
              </p14:xfrm>
            </p:contentPart>
          </mc:Choice>
          <mc:Fallback>
            <p:pic>
              <p:nvPicPr>
                <p:cNvPr id="174230" name="Freihand 174229">
                  <a:extLst>
                    <a:ext uri="{FF2B5EF4-FFF2-40B4-BE49-F238E27FC236}">
                      <a16:creationId xmlns:a16="http://schemas.microsoft.com/office/drawing/2014/main" id="{9A4F8048-6985-0B47-A373-0BD9299119BA}"/>
                    </a:ext>
                  </a:extLst>
                </p:cNvPr>
                <p:cNvPicPr/>
                <p:nvPr/>
              </p:nvPicPr>
              <p:blipFill>
                <a:blip r:embed="rId341"/>
                <a:stretch>
                  <a:fillRect/>
                </a:stretch>
              </p:blipFill>
              <p:spPr>
                <a:xfrm>
                  <a:off x="574167" y="2520982"/>
                  <a:ext cx="46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4231" name="Freihand 174230">
                  <a:extLst>
                    <a:ext uri="{FF2B5EF4-FFF2-40B4-BE49-F238E27FC236}">
                      <a16:creationId xmlns:a16="http://schemas.microsoft.com/office/drawing/2014/main" id="{0F20F736-0CAC-373C-11EB-6DCCE6C6831E}"/>
                    </a:ext>
                  </a:extLst>
                </p14:cNvPr>
                <p14:cNvContentPartPr/>
                <p14:nvPr/>
              </p14:nvContentPartPr>
              <p14:xfrm>
                <a:off x="603327" y="2505142"/>
                <a:ext cx="129960" cy="179280"/>
              </p14:xfrm>
            </p:contentPart>
          </mc:Choice>
          <mc:Fallback>
            <p:pic>
              <p:nvPicPr>
                <p:cNvPr id="174231" name="Freihand 174230">
                  <a:extLst>
                    <a:ext uri="{FF2B5EF4-FFF2-40B4-BE49-F238E27FC236}">
                      <a16:creationId xmlns:a16="http://schemas.microsoft.com/office/drawing/2014/main" id="{0F20F736-0CAC-373C-11EB-6DCCE6C6831E}"/>
                    </a:ext>
                  </a:extLst>
                </p:cNvPr>
                <p:cNvPicPr/>
                <p:nvPr/>
              </p:nvPicPr>
              <p:blipFill>
                <a:blip r:embed="rId343"/>
                <a:stretch>
                  <a:fillRect/>
                </a:stretch>
              </p:blipFill>
              <p:spPr>
                <a:xfrm>
                  <a:off x="599007" y="2500822"/>
                  <a:ext cx="138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4232" name="Freihand 174231">
                  <a:extLst>
                    <a:ext uri="{FF2B5EF4-FFF2-40B4-BE49-F238E27FC236}">
                      <a16:creationId xmlns:a16="http://schemas.microsoft.com/office/drawing/2014/main" id="{77460020-D961-92CD-8CB6-3D0F18B22AD6}"/>
                    </a:ext>
                  </a:extLst>
                </p14:cNvPr>
                <p14:cNvContentPartPr/>
                <p14:nvPr/>
              </p14:nvContentPartPr>
              <p14:xfrm>
                <a:off x="749487" y="2563822"/>
                <a:ext cx="198360" cy="80640"/>
              </p14:xfrm>
            </p:contentPart>
          </mc:Choice>
          <mc:Fallback>
            <p:pic>
              <p:nvPicPr>
                <p:cNvPr id="174232" name="Freihand 174231">
                  <a:extLst>
                    <a:ext uri="{FF2B5EF4-FFF2-40B4-BE49-F238E27FC236}">
                      <a16:creationId xmlns:a16="http://schemas.microsoft.com/office/drawing/2014/main" id="{77460020-D961-92CD-8CB6-3D0F18B22AD6}"/>
                    </a:ext>
                  </a:extLst>
                </p:cNvPr>
                <p:cNvPicPr/>
                <p:nvPr/>
              </p:nvPicPr>
              <p:blipFill>
                <a:blip r:embed="rId345"/>
                <a:stretch>
                  <a:fillRect/>
                </a:stretch>
              </p:blipFill>
              <p:spPr>
                <a:xfrm>
                  <a:off x="745167" y="2559502"/>
                  <a:ext cx="207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4233" name="Freihand 174232">
                  <a:extLst>
                    <a:ext uri="{FF2B5EF4-FFF2-40B4-BE49-F238E27FC236}">
                      <a16:creationId xmlns:a16="http://schemas.microsoft.com/office/drawing/2014/main" id="{1D4746F7-30CC-89D7-1565-5E7C3609CA18}"/>
                    </a:ext>
                  </a:extLst>
                </p14:cNvPr>
                <p14:cNvContentPartPr/>
                <p14:nvPr/>
              </p14:nvContentPartPr>
              <p14:xfrm>
                <a:off x="1042527" y="2505142"/>
                <a:ext cx="93240" cy="124920"/>
              </p14:xfrm>
            </p:contentPart>
          </mc:Choice>
          <mc:Fallback>
            <p:pic>
              <p:nvPicPr>
                <p:cNvPr id="174233" name="Freihand 174232">
                  <a:extLst>
                    <a:ext uri="{FF2B5EF4-FFF2-40B4-BE49-F238E27FC236}">
                      <a16:creationId xmlns:a16="http://schemas.microsoft.com/office/drawing/2014/main" id="{1D4746F7-30CC-89D7-1565-5E7C3609CA18}"/>
                    </a:ext>
                  </a:extLst>
                </p:cNvPr>
                <p:cNvPicPr/>
                <p:nvPr/>
              </p:nvPicPr>
              <p:blipFill>
                <a:blip r:embed="rId347"/>
                <a:stretch>
                  <a:fillRect/>
                </a:stretch>
              </p:blipFill>
              <p:spPr>
                <a:xfrm>
                  <a:off x="1038207" y="2500822"/>
                  <a:ext cx="101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4234" name="Freihand 174233">
                  <a:extLst>
                    <a:ext uri="{FF2B5EF4-FFF2-40B4-BE49-F238E27FC236}">
                      <a16:creationId xmlns:a16="http://schemas.microsoft.com/office/drawing/2014/main" id="{0090466D-62BC-8A06-35DA-9EBAF0C2638F}"/>
                    </a:ext>
                  </a:extLst>
                </p14:cNvPr>
                <p14:cNvContentPartPr/>
                <p14:nvPr/>
              </p14:nvContentPartPr>
              <p14:xfrm>
                <a:off x="1200927" y="2432422"/>
                <a:ext cx="183960" cy="167040"/>
              </p14:xfrm>
            </p:contentPart>
          </mc:Choice>
          <mc:Fallback>
            <p:pic>
              <p:nvPicPr>
                <p:cNvPr id="174234" name="Freihand 174233">
                  <a:extLst>
                    <a:ext uri="{FF2B5EF4-FFF2-40B4-BE49-F238E27FC236}">
                      <a16:creationId xmlns:a16="http://schemas.microsoft.com/office/drawing/2014/main" id="{0090466D-62BC-8A06-35DA-9EBAF0C2638F}"/>
                    </a:ext>
                  </a:extLst>
                </p:cNvPr>
                <p:cNvPicPr/>
                <p:nvPr/>
              </p:nvPicPr>
              <p:blipFill>
                <a:blip r:embed="rId349"/>
                <a:stretch>
                  <a:fillRect/>
                </a:stretch>
              </p:blipFill>
              <p:spPr>
                <a:xfrm>
                  <a:off x="1196607" y="2428102"/>
                  <a:ext cx="192600" cy="17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0">
            <p14:nvContentPartPr>
              <p14:cNvPr id="174236" name="Freihand 174235">
                <a:extLst>
                  <a:ext uri="{FF2B5EF4-FFF2-40B4-BE49-F238E27FC236}">
                    <a16:creationId xmlns:a16="http://schemas.microsoft.com/office/drawing/2014/main" id="{16359817-2D72-0A41-D2B5-E6EF38786783}"/>
                  </a:ext>
                </a:extLst>
              </p14:cNvPr>
              <p14:cNvContentPartPr/>
              <p14:nvPr/>
            </p14:nvContentPartPr>
            <p14:xfrm>
              <a:off x="2269767" y="1427662"/>
              <a:ext cx="86400" cy="54360"/>
            </p14:xfrm>
          </p:contentPart>
        </mc:Choice>
        <mc:Fallback>
          <p:pic>
            <p:nvPicPr>
              <p:cNvPr id="174236" name="Freihand 174235">
                <a:extLst>
                  <a:ext uri="{FF2B5EF4-FFF2-40B4-BE49-F238E27FC236}">
                    <a16:creationId xmlns:a16="http://schemas.microsoft.com/office/drawing/2014/main" id="{16359817-2D72-0A41-D2B5-E6EF38786783}"/>
                  </a:ext>
                </a:extLst>
              </p:cNvPr>
              <p:cNvPicPr/>
              <p:nvPr/>
            </p:nvPicPr>
            <p:blipFill>
              <a:blip r:embed="rId351"/>
              <a:stretch>
                <a:fillRect/>
              </a:stretch>
            </p:blipFill>
            <p:spPr>
              <a:xfrm>
                <a:off x="2265447" y="1423342"/>
                <a:ext cx="95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4246" name="Freihand 174245">
                <a:extLst>
                  <a:ext uri="{FF2B5EF4-FFF2-40B4-BE49-F238E27FC236}">
                    <a16:creationId xmlns:a16="http://schemas.microsoft.com/office/drawing/2014/main" id="{69A90D43-066F-551A-6C48-955857793F9D}"/>
                  </a:ext>
                </a:extLst>
              </p14:cNvPr>
              <p14:cNvContentPartPr/>
              <p14:nvPr/>
            </p14:nvContentPartPr>
            <p14:xfrm>
              <a:off x="3500247" y="896302"/>
              <a:ext cx="97920" cy="374040"/>
            </p14:xfrm>
          </p:contentPart>
        </mc:Choice>
        <mc:Fallback>
          <p:pic>
            <p:nvPicPr>
              <p:cNvPr id="174246" name="Freihand 174245">
                <a:extLst>
                  <a:ext uri="{FF2B5EF4-FFF2-40B4-BE49-F238E27FC236}">
                    <a16:creationId xmlns:a16="http://schemas.microsoft.com/office/drawing/2014/main" id="{69A90D43-066F-551A-6C48-955857793F9D}"/>
                  </a:ext>
                </a:extLst>
              </p:cNvPr>
              <p:cNvPicPr/>
              <p:nvPr/>
            </p:nvPicPr>
            <p:blipFill>
              <a:blip r:embed="rId353"/>
              <a:stretch>
                <a:fillRect/>
              </a:stretch>
            </p:blipFill>
            <p:spPr>
              <a:xfrm>
                <a:off x="3495927" y="891982"/>
                <a:ext cx="106560" cy="382680"/>
              </a:xfrm>
              <a:prstGeom prst="rect">
                <a:avLst/>
              </a:prstGeom>
            </p:spPr>
          </p:pic>
        </mc:Fallback>
      </mc:AlternateContent>
      <p:grpSp>
        <p:nvGrpSpPr>
          <p:cNvPr id="174260" name="Gruppieren 174259">
            <a:extLst>
              <a:ext uri="{FF2B5EF4-FFF2-40B4-BE49-F238E27FC236}">
                <a16:creationId xmlns:a16="http://schemas.microsoft.com/office/drawing/2014/main" id="{06C57E3D-7F41-2A2A-DB2E-D18B3FD37DE1}"/>
              </a:ext>
            </a:extLst>
          </p:cNvPr>
          <p:cNvGrpSpPr/>
          <p:nvPr/>
        </p:nvGrpSpPr>
        <p:grpSpPr>
          <a:xfrm>
            <a:off x="2828847" y="1354582"/>
            <a:ext cx="1332720" cy="1039680"/>
            <a:chOff x="2828847" y="1354582"/>
            <a:chExt cx="1332720" cy="1039680"/>
          </a:xfrm>
        </p:grpSpPr>
        <mc:AlternateContent xmlns:mc="http://schemas.openxmlformats.org/markup-compatibility/2006">
          <mc:Choice xmlns:p14="http://schemas.microsoft.com/office/powerpoint/2010/main" Requires="p14">
            <p:contentPart p14:bwMode="auto" r:id="rId354">
              <p14:nvContentPartPr>
                <p14:cNvPr id="174237" name="Freihand 174236">
                  <a:extLst>
                    <a:ext uri="{FF2B5EF4-FFF2-40B4-BE49-F238E27FC236}">
                      <a16:creationId xmlns:a16="http://schemas.microsoft.com/office/drawing/2014/main" id="{784BE56D-3FC5-E675-49CA-D8BA1811F77F}"/>
                    </a:ext>
                  </a:extLst>
                </p14:cNvPr>
                <p14:cNvContentPartPr/>
                <p14:nvPr/>
              </p14:nvContentPartPr>
              <p14:xfrm>
                <a:off x="2903007" y="1592182"/>
                <a:ext cx="13680" cy="110880"/>
              </p14:xfrm>
            </p:contentPart>
          </mc:Choice>
          <mc:Fallback>
            <p:pic>
              <p:nvPicPr>
                <p:cNvPr id="174237" name="Freihand 174236">
                  <a:extLst>
                    <a:ext uri="{FF2B5EF4-FFF2-40B4-BE49-F238E27FC236}">
                      <a16:creationId xmlns:a16="http://schemas.microsoft.com/office/drawing/2014/main" id="{784BE56D-3FC5-E675-49CA-D8BA1811F77F}"/>
                    </a:ext>
                  </a:extLst>
                </p:cNvPr>
                <p:cNvPicPr/>
                <p:nvPr/>
              </p:nvPicPr>
              <p:blipFill>
                <a:blip r:embed="rId355"/>
                <a:stretch>
                  <a:fillRect/>
                </a:stretch>
              </p:blipFill>
              <p:spPr>
                <a:xfrm>
                  <a:off x="2898687" y="1587862"/>
                  <a:ext cx="22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74238" name="Freihand 174237">
                  <a:extLst>
                    <a:ext uri="{FF2B5EF4-FFF2-40B4-BE49-F238E27FC236}">
                      <a16:creationId xmlns:a16="http://schemas.microsoft.com/office/drawing/2014/main" id="{615D6524-5CB5-5456-E67A-240172DAD5DE}"/>
                    </a:ext>
                  </a:extLst>
                </p14:cNvPr>
                <p14:cNvContentPartPr/>
                <p14:nvPr/>
              </p14:nvContentPartPr>
              <p14:xfrm>
                <a:off x="2828847" y="1491022"/>
                <a:ext cx="197280" cy="245160"/>
              </p14:xfrm>
            </p:contentPart>
          </mc:Choice>
          <mc:Fallback>
            <p:pic>
              <p:nvPicPr>
                <p:cNvPr id="174238" name="Freihand 174237">
                  <a:extLst>
                    <a:ext uri="{FF2B5EF4-FFF2-40B4-BE49-F238E27FC236}">
                      <a16:creationId xmlns:a16="http://schemas.microsoft.com/office/drawing/2014/main" id="{615D6524-5CB5-5456-E67A-240172DAD5DE}"/>
                    </a:ext>
                  </a:extLst>
                </p:cNvPr>
                <p:cNvPicPr/>
                <p:nvPr/>
              </p:nvPicPr>
              <p:blipFill>
                <a:blip r:embed="rId357"/>
                <a:stretch>
                  <a:fillRect/>
                </a:stretch>
              </p:blipFill>
              <p:spPr>
                <a:xfrm>
                  <a:off x="2824527" y="1486702"/>
                  <a:ext cx="2059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74239" name="Freihand 174238">
                  <a:extLst>
                    <a:ext uri="{FF2B5EF4-FFF2-40B4-BE49-F238E27FC236}">
                      <a16:creationId xmlns:a16="http://schemas.microsoft.com/office/drawing/2014/main" id="{EB73B4F8-692A-9B6D-DC7E-52F4D6B97C78}"/>
                    </a:ext>
                  </a:extLst>
                </p14:cNvPr>
                <p14:cNvContentPartPr/>
                <p14:nvPr/>
              </p14:nvContentPartPr>
              <p14:xfrm>
                <a:off x="3076527" y="1573822"/>
                <a:ext cx="53640" cy="103680"/>
              </p14:xfrm>
            </p:contentPart>
          </mc:Choice>
          <mc:Fallback>
            <p:pic>
              <p:nvPicPr>
                <p:cNvPr id="174239" name="Freihand 174238">
                  <a:extLst>
                    <a:ext uri="{FF2B5EF4-FFF2-40B4-BE49-F238E27FC236}">
                      <a16:creationId xmlns:a16="http://schemas.microsoft.com/office/drawing/2014/main" id="{EB73B4F8-692A-9B6D-DC7E-52F4D6B97C78}"/>
                    </a:ext>
                  </a:extLst>
                </p:cNvPr>
                <p:cNvPicPr/>
                <p:nvPr/>
              </p:nvPicPr>
              <p:blipFill>
                <a:blip r:embed="rId359"/>
                <a:stretch>
                  <a:fillRect/>
                </a:stretch>
              </p:blipFill>
              <p:spPr>
                <a:xfrm>
                  <a:off x="3072207" y="1569502"/>
                  <a:ext cx="62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4240" name="Freihand 174239">
                  <a:extLst>
                    <a:ext uri="{FF2B5EF4-FFF2-40B4-BE49-F238E27FC236}">
                      <a16:creationId xmlns:a16="http://schemas.microsoft.com/office/drawing/2014/main" id="{C88A1CCF-CB5B-9C88-E2E9-61B3FCB72337}"/>
                    </a:ext>
                  </a:extLst>
                </p14:cNvPr>
                <p14:cNvContentPartPr/>
                <p14:nvPr/>
              </p14:nvContentPartPr>
              <p14:xfrm>
                <a:off x="3178047" y="1520542"/>
                <a:ext cx="220680" cy="219600"/>
              </p14:xfrm>
            </p:contentPart>
          </mc:Choice>
          <mc:Fallback>
            <p:pic>
              <p:nvPicPr>
                <p:cNvPr id="174240" name="Freihand 174239">
                  <a:extLst>
                    <a:ext uri="{FF2B5EF4-FFF2-40B4-BE49-F238E27FC236}">
                      <a16:creationId xmlns:a16="http://schemas.microsoft.com/office/drawing/2014/main" id="{C88A1CCF-CB5B-9C88-E2E9-61B3FCB72337}"/>
                    </a:ext>
                  </a:extLst>
                </p:cNvPr>
                <p:cNvPicPr/>
                <p:nvPr/>
              </p:nvPicPr>
              <p:blipFill>
                <a:blip r:embed="rId361"/>
                <a:stretch>
                  <a:fillRect/>
                </a:stretch>
              </p:blipFill>
              <p:spPr>
                <a:xfrm>
                  <a:off x="3173727" y="1516222"/>
                  <a:ext cx="229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4241" name="Freihand 174240">
                  <a:extLst>
                    <a:ext uri="{FF2B5EF4-FFF2-40B4-BE49-F238E27FC236}">
                      <a16:creationId xmlns:a16="http://schemas.microsoft.com/office/drawing/2014/main" id="{F1AB0327-E446-5656-C163-93C78794FB5E}"/>
                    </a:ext>
                  </a:extLst>
                </p14:cNvPr>
                <p14:cNvContentPartPr/>
                <p14:nvPr/>
              </p14:nvContentPartPr>
              <p14:xfrm>
                <a:off x="3404847" y="1503262"/>
                <a:ext cx="79920" cy="119880"/>
              </p14:xfrm>
            </p:contentPart>
          </mc:Choice>
          <mc:Fallback>
            <p:pic>
              <p:nvPicPr>
                <p:cNvPr id="174241" name="Freihand 174240">
                  <a:extLst>
                    <a:ext uri="{FF2B5EF4-FFF2-40B4-BE49-F238E27FC236}">
                      <a16:creationId xmlns:a16="http://schemas.microsoft.com/office/drawing/2014/main" id="{F1AB0327-E446-5656-C163-93C78794FB5E}"/>
                    </a:ext>
                  </a:extLst>
                </p:cNvPr>
                <p:cNvPicPr/>
                <p:nvPr/>
              </p:nvPicPr>
              <p:blipFill>
                <a:blip r:embed="rId363"/>
                <a:stretch>
                  <a:fillRect/>
                </a:stretch>
              </p:blipFill>
              <p:spPr>
                <a:xfrm>
                  <a:off x="3400527" y="1498942"/>
                  <a:ext cx="88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4242" name="Freihand 174241">
                  <a:extLst>
                    <a:ext uri="{FF2B5EF4-FFF2-40B4-BE49-F238E27FC236}">
                      <a16:creationId xmlns:a16="http://schemas.microsoft.com/office/drawing/2014/main" id="{79855F28-52C0-C340-4BA4-0F67C182C900}"/>
                    </a:ext>
                  </a:extLst>
                </p14:cNvPr>
                <p14:cNvContentPartPr/>
                <p14:nvPr/>
              </p14:nvContentPartPr>
              <p14:xfrm>
                <a:off x="3497007" y="1464022"/>
                <a:ext cx="201960" cy="280080"/>
              </p14:xfrm>
            </p:contentPart>
          </mc:Choice>
          <mc:Fallback>
            <p:pic>
              <p:nvPicPr>
                <p:cNvPr id="174242" name="Freihand 174241">
                  <a:extLst>
                    <a:ext uri="{FF2B5EF4-FFF2-40B4-BE49-F238E27FC236}">
                      <a16:creationId xmlns:a16="http://schemas.microsoft.com/office/drawing/2014/main" id="{79855F28-52C0-C340-4BA4-0F67C182C900}"/>
                    </a:ext>
                  </a:extLst>
                </p:cNvPr>
                <p:cNvPicPr/>
                <p:nvPr/>
              </p:nvPicPr>
              <p:blipFill>
                <a:blip r:embed="rId365"/>
                <a:stretch>
                  <a:fillRect/>
                </a:stretch>
              </p:blipFill>
              <p:spPr>
                <a:xfrm>
                  <a:off x="3492687" y="1459702"/>
                  <a:ext cx="2106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4243" name="Freihand 174242">
                  <a:extLst>
                    <a:ext uri="{FF2B5EF4-FFF2-40B4-BE49-F238E27FC236}">
                      <a16:creationId xmlns:a16="http://schemas.microsoft.com/office/drawing/2014/main" id="{9D2A329D-8019-F7DD-1B46-A1156C4E7D54}"/>
                    </a:ext>
                  </a:extLst>
                </p14:cNvPr>
                <p14:cNvContentPartPr/>
                <p14:nvPr/>
              </p14:nvContentPartPr>
              <p14:xfrm>
                <a:off x="3720207" y="1354582"/>
                <a:ext cx="190440" cy="263160"/>
              </p14:xfrm>
            </p:contentPart>
          </mc:Choice>
          <mc:Fallback>
            <p:pic>
              <p:nvPicPr>
                <p:cNvPr id="174243" name="Freihand 174242">
                  <a:extLst>
                    <a:ext uri="{FF2B5EF4-FFF2-40B4-BE49-F238E27FC236}">
                      <a16:creationId xmlns:a16="http://schemas.microsoft.com/office/drawing/2014/main" id="{9D2A329D-8019-F7DD-1B46-A1156C4E7D54}"/>
                    </a:ext>
                  </a:extLst>
                </p:cNvPr>
                <p:cNvPicPr/>
                <p:nvPr/>
              </p:nvPicPr>
              <p:blipFill>
                <a:blip r:embed="rId367"/>
                <a:stretch>
                  <a:fillRect/>
                </a:stretch>
              </p:blipFill>
              <p:spPr>
                <a:xfrm>
                  <a:off x="3715887" y="1350262"/>
                  <a:ext cx="1990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4244" name="Freihand 174243">
                  <a:extLst>
                    <a:ext uri="{FF2B5EF4-FFF2-40B4-BE49-F238E27FC236}">
                      <a16:creationId xmlns:a16="http://schemas.microsoft.com/office/drawing/2014/main" id="{30801DD4-965C-0803-ABE8-01B875E6B2F1}"/>
                    </a:ext>
                  </a:extLst>
                </p14:cNvPr>
                <p14:cNvContentPartPr/>
                <p14:nvPr/>
              </p14:nvContentPartPr>
              <p14:xfrm>
                <a:off x="3952767" y="1388422"/>
                <a:ext cx="70560" cy="91080"/>
              </p14:xfrm>
            </p:contentPart>
          </mc:Choice>
          <mc:Fallback>
            <p:pic>
              <p:nvPicPr>
                <p:cNvPr id="174244" name="Freihand 174243">
                  <a:extLst>
                    <a:ext uri="{FF2B5EF4-FFF2-40B4-BE49-F238E27FC236}">
                      <a16:creationId xmlns:a16="http://schemas.microsoft.com/office/drawing/2014/main" id="{30801DD4-965C-0803-ABE8-01B875E6B2F1}"/>
                    </a:ext>
                  </a:extLst>
                </p:cNvPr>
                <p:cNvPicPr/>
                <p:nvPr/>
              </p:nvPicPr>
              <p:blipFill>
                <a:blip r:embed="rId369"/>
                <a:stretch>
                  <a:fillRect/>
                </a:stretch>
              </p:blipFill>
              <p:spPr>
                <a:xfrm>
                  <a:off x="3948447" y="1384102"/>
                  <a:ext cx="79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4245" name="Freihand 174244">
                  <a:extLst>
                    <a:ext uri="{FF2B5EF4-FFF2-40B4-BE49-F238E27FC236}">
                      <a16:creationId xmlns:a16="http://schemas.microsoft.com/office/drawing/2014/main" id="{2E6F227D-EED2-CAA9-D02A-6DDA30706443}"/>
                    </a:ext>
                  </a:extLst>
                </p14:cNvPr>
                <p14:cNvContentPartPr/>
                <p14:nvPr/>
              </p14:nvContentPartPr>
              <p14:xfrm>
                <a:off x="3678087" y="1362862"/>
                <a:ext cx="69120" cy="26280"/>
              </p14:xfrm>
            </p:contentPart>
          </mc:Choice>
          <mc:Fallback>
            <p:pic>
              <p:nvPicPr>
                <p:cNvPr id="174245" name="Freihand 174244">
                  <a:extLst>
                    <a:ext uri="{FF2B5EF4-FFF2-40B4-BE49-F238E27FC236}">
                      <a16:creationId xmlns:a16="http://schemas.microsoft.com/office/drawing/2014/main" id="{2E6F227D-EED2-CAA9-D02A-6DDA30706443}"/>
                    </a:ext>
                  </a:extLst>
                </p:cNvPr>
                <p:cNvPicPr/>
                <p:nvPr/>
              </p:nvPicPr>
              <p:blipFill>
                <a:blip r:embed="rId371"/>
                <a:stretch>
                  <a:fillRect/>
                </a:stretch>
              </p:blipFill>
              <p:spPr>
                <a:xfrm>
                  <a:off x="3673767" y="1358542"/>
                  <a:ext cx="77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4248" name="Freihand 174247">
                  <a:extLst>
                    <a:ext uri="{FF2B5EF4-FFF2-40B4-BE49-F238E27FC236}">
                      <a16:creationId xmlns:a16="http://schemas.microsoft.com/office/drawing/2014/main" id="{1999F329-50FD-AC01-533B-CB93B68E7996}"/>
                    </a:ext>
                  </a:extLst>
                </p14:cNvPr>
                <p14:cNvContentPartPr/>
                <p14:nvPr/>
              </p14:nvContentPartPr>
              <p14:xfrm>
                <a:off x="3068247" y="1952542"/>
                <a:ext cx="30960" cy="139680"/>
              </p14:xfrm>
            </p:contentPart>
          </mc:Choice>
          <mc:Fallback>
            <p:pic>
              <p:nvPicPr>
                <p:cNvPr id="174248" name="Freihand 174247">
                  <a:extLst>
                    <a:ext uri="{FF2B5EF4-FFF2-40B4-BE49-F238E27FC236}">
                      <a16:creationId xmlns:a16="http://schemas.microsoft.com/office/drawing/2014/main" id="{1999F329-50FD-AC01-533B-CB93B68E7996}"/>
                    </a:ext>
                  </a:extLst>
                </p:cNvPr>
                <p:cNvPicPr/>
                <p:nvPr/>
              </p:nvPicPr>
              <p:blipFill>
                <a:blip r:embed="rId373"/>
                <a:stretch>
                  <a:fillRect/>
                </a:stretch>
              </p:blipFill>
              <p:spPr>
                <a:xfrm>
                  <a:off x="3063927" y="1948222"/>
                  <a:ext cx="39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4249" name="Freihand 174248">
                  <a:extLst>
                    <a:ext uri="{FF2B5EF4-FFF2-40B4-BE49-F238E27FC236}">
                      <a16:creationId xmlns:a16="http://schemas.microsoft.com/office/drawing/2014/main" id="{979294A8-BACE-0A26-5486-1B447CC1BFED}"/>
                    </a:ext>
                  </a:extLst>
                </p14:cNvPr>
                <p14:cNvContentPartPr/>
                <p14:nvPr/>
              </p14:nvContentPartPr>
              <p14:xfrm>
                <a:off x="2986167" y="1865422"/>
                <a:ext cx="176040" cy="237600"/>
              </p14:xfrm>
            </p:contentPart>
          </mc:Choice>
          <mc:Fallback>
            <p:pic>
              <p:nvPicPr>
                <p:cNvPr id="174249" name="Freihand 174248">
                  <a:extLst>
                    <a:ext uri="{FF2B5EF4-FFF2-40B4-BE49-F238E27FC236}">
                      <a16:creationId xmlns:a16="http://schemas.microsoft.com/office/drawing/2014/main" id="{979294A8-BACE-0A26-5486-1B447CC1BFED}"/>
                    </a:ext>
                  </a:extLst>
                </p:cNvPr>
                <p:cNvPicPr/>
                <p:nvPr/>
              </p:nvPicPr>
              <p:blipFill>
                <a:blip r:embed="rId375"/>
                <a:stretch>
                  <a:fillRect/>
                </a:stretch>
              </p:blipFill>
              <p:spPr>
                <a:xfrm>
                  <a:off x="2981847" y="1861102"/>
                  <a:ext cx="184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4250" name="Freihand 174249">
                  <a:extLst>
                    <a:ext uri="{FF2B5EF4-FFF2-40B4-BE49-F238E27FC236}">
                      <a16:creationId xmlns:a16="http://schemas.microsoft.com/office/drawing/2014/main" id="{3B310BE9-A491-CF3F-5ED9-B05A1C79E91E}"/>
                    </a:ext>
                  </a:extLst>
                </p14:cNvPr>
                <p14:cNvContentPartPr/>
                <p14:nvPr/>
              </p14:nvContentPartPr>
              <p14:xfrm>
                <a:off x="3189567" y="1924462"/>
                <a:ext cx="229320" cy="164520"/>
              </p14:xfrm>
            </p:contentPart>
          </mc:Choice>
          <mc:Fallback>
            <p:pic>
              <p:nvPicPr>
                <p:cNvPr id="174250" name="Freihand 174249">
                  <a:extLst>
                    <a:ext uri="{FF2B5EF4-FFF2-40B4-BE49-F238E27FC236}">
                      <a16:creationId xmlns:a16="http://schemas.microsoft.com/office/drawing/2014/main" id="{3B310BE9-A491-CF3F-5ED9-B05A1C79E91E}"/>
                    </a:ext>
                  </a:extLst>
                </p:cNvPr>
                <p:cNvPicPr/>
                <p:nvPr/>
              </p:nvPicPr>
              <p:blipFill>
                <a:blip r:embed="rId377"/>
                <a:stretch>
                  <a:fillRect/>
                </a:stretch>
              </p:blipFill>
              <p:spPr>
                <a:xfrm>
                  <a:off x="3185247" y="1920142"/>
                  <a:ext cx="237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4251" name="Freihand 174250">
                  <a:extLst>
                    <a:ext uri="{FF2B5EF4-FFF2-40B4-BE49-F238E27FC236}">
                      <a16:creationId xmlns:a16="http://schemas.microsoft.com/office/drawing/2014/main" id="{7BA72F45-BEA6-F0B7-0033-E9784DFE4BCD}"/>
                    </a:ext>
                  </a:extLst>
                </p14:cNvPr>
                <p14:cNvContentPartPr/>
                <p14:nvPr/>
              </p14:nvContentPartPr>
              <p14:xfrm>
                <a:off x="3408807" y="1784782"/>
                <a:ext cx="152640" cy="197640"/>
              </p14:xfrm>
            </p:contentPart>
          </mc:Choice>
          <mc:Fallback>
            <p:pic>
              <p:nvPicPr>
                <p:cNvPr id="174251" name="Freihand 174250">
                  <a:extLst>
                    <a:ext uri="{FF2B5EF4-FFF2-40B4-BE49-F238E27FC236}">
                      <a16:creationId xmlns:a16="http://schemas.microsoft.com/office/drawing/2014/main" id="{7BA72F45-BEA6-F0B7-0033-E9784DFE4BCD}"/>
                    </a:ext>
                  </a:extLst>
                </p:cNvPr>
                <p:cNvPicPr/>
                <p:nvPr/>
              </p:nvPicPr>
              <p:blipFill>
                <a:blip r:embed="rId379"/>
                <a:stretch>
                  <a:fillRect/>
                </a:stretch>
              </p:blipFill>
              <p:spPr>
                <a:xfrm>
                  <a:off x="3404487" y="1780462"/>
                  <a:ext cx="161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4252" name="Freihand 174251">
                  <a:extLst>
                    <a:ext uri="{FF2B5EF4-FFF2-40B4-BE49-F238E27FC236}">
                      <a16:creationId xmlns:a16="http://schemas.microsoft.com/office/drawing/2014/main" id="{4C96B4B8-B8AC-6CA3-ABCA-C6C87DC4806E}"/>
                    </a:ext>
                  </a:extLst>
                </p14:cNvPr>
                <p14:cNvContentPartPr/>
                <p14:nvPr/>
              </p14:nvContentPartPr>
              <p14:xfrm>
                <a:off x="3577647" y="1851742"/>
                <a:ext cx="70920" cy="92160"/>
              </p14:xfrm>
            </p:contentPart>
          </mc:Choice>
          <mc:Fallback>
            <p:pic>
              <p:nvPicPr>
                <p:cNvPr id="174252" name="Freihand 174251">
                  <a:extLst>
                    <a:ext uri="{FF2B5EF4-FFF2-40B4-BE49-F238E27FC236}">
                      <a16:creationId xmlns:a16="http://schemas.microsoft.com/office/drawing/2014/main" id="{4C96B4B8-B8AC-6CA3-ABCA-C6C87DC4806E}"/>
                    </a:ext>
                  </a:extLst>
                </p:cNvPr>
                <p:cNvPicPr/>
                <p:nvPr/>
              </p:nvPicPr>
              <p:blipFill>
                <a:blip r:embed="rId381"/>
                <a:stretch>
                  <a:fillRect/>
                </a:stretch>
              </p:blipFill>
              <p:spPr>
                <a:xfrm>
                  <a:off x="3573327" y="1847422"/>
                  <a:ext cx="79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4253" name="Freihand 174252">
                  <a:extLst>
                    <a:ext uri="{FF2B5EF4-FFF2-40B4-BE49-F238E27FC236}">
                      <a16:creationId xmlns:a16="http://schemas.microsoft.com/office/drawing/2014/main" id="{53198BCC-F099-8610-9FE6-437534341730}"/>
                    </a:ext>
                  </a:extLst>
                </p14:cNvPr>
                <p14:cNvContentPartPr/>
                <p14:nvPr/>
              </p14:nvContentPartPr>
              <p14:xfrm>
                <a:off x="3727047" y="1663102"/>
                <a:ext cx="315720" cy="234720"/>
              </p14:xfrm>
            </p:contentPart>
          </mc:Choice>
          <mc:Fallback>
            <p:pic>
              <p:nvPicPr>
                <p:cNvPr id="174253" name="Freihand 174252">
                  <a:extLst>
                    <a:ext uri="{FF2B5EF4-FFF2-40B4-BE49-F238E27FC236}">
                      <a16:creationId xmlns:a16="http://schemas.microsoft.com/office/drawing/2014/main" id="{53198BCC-F099-8610-9FE6-437534341730}"/>
                    </a:ext>
                  </a:extLst>
                </p:cNvPr>
                <p:cNvPicPr/>
                <p:nvPr/>
              </p:nvPicPr>
              <p:blipFill>
                <a:blip r:embed="rId383"/>
                <a:stretch>
                  <a:fillRect/>
                </a:stretch>
              </p:blipFill>
              <p:spPr>
                <a:xfrm>
                  <a:off x="3722727" y="1658782"/>
                  <a:ext cx="324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4254" name="Freihand 174253">
                  <a:extLst>
                    <a:ext uri="{FF2B5EF4-FFF2-40B4-BE49-F238E27FC236}">
                      <a16:creationId xmlns:a16="http://schemas.microsoft.com/office/drawing/2014/main" id="{FC736E55-EAD3-E4C2-9A7A-F7225E587A8E}"/>
                    </a:ext>
                  </a:extLst>
                </p14:cNvPr>
                <p14:cNvContentPartPr/>
                <p14:nvPr/>
              </p14:nvContentPartPr>
              <p14:xfrm>
                <a:off x="4068327" y="1698742"/>
                <a:ext cx="93240" cy="38520"/>
              </p14:xfrm>
            </p:contentPart>
          </mc:Choice>
          <mc:Fallback>
            <p:pic>
              <p:nvPicPr>
                <p:cNvPr id="174254" name="Freihand 174253">
                  <a:extLst>
                    <a:ext uri="{FF2B5EF4-FFF2-40B4-BE49-F238E27FC236}">
                      <a16:creationId xmlns:a16="http://schemas.microsoft.com/office/drawing/2014/main" id="{FC736E55-EAD3-E4C2-9A7A-F7225E587A8E}"/>
                    </a:ext>
                  </a:extLst>
                </p:cNvPr>
                <p:cNvPicPr/>
                <p:nvPr/>
              </p:nvPicPr>
              <p:blipFill>
                <a:blip r:embed="rId385"/>
                <a:stretch>
                  <a:fillRect/>
                </a:stretch>
              </p:blipFill>
              <p:spPr>
                <a:xfrm>
                  <a:off x="4064007" y="1694422"/>
                  <a:ext cx="101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4255" name="Freihand 174254">
                  <a:extLst>
                    <a:ext uri="{FF2B5EF4-FFF2-40B4-BE49-F238E27FC236}">
                      <a16:creationId xmlns:a16="http://schemas.microsoft.com/office/drawing/2014/main" id="{0405F5F2-17E6-5D4A-C77C-E6CDEDE82A64}"/>
                    </a:ext>
                  </a:extLst>
                </p14:cNvPr>
                <p14:cNvContentPartPr/>
                <p14:nvPr/>
              </p14:nvContentPartPr>
              <p14:xfrm>
                <a:off x="3130527" y="2250622"/>
                <a:ext cx="110160" cy="143640"/>
              </p14:xfrm>
            </p:contentPart>
          </mc:Choice>
          <mc:Fallback>
            <p:pic>
              <p:nvPicPr>
                <p:cNvPr id="174255" name="Freihand 174254">
                  <a:extLst>
                    <a:ext uri="{FF2B5EF4-FFF2-40B4-BE49-F238E27FC236}">
                      <a16:creationId xmlns:a16="http://schemas.microsoft.com/office/drawing/2014/main" id="{0405F5F2-17E6-5D4A-C77C-E6CDEDE82A64}"/>
                    </a:ext>
                  </a:extLst>
                </p:cNvPr>
                <p:cNvPicPr/>
                <p:nvPr/>
              </p:nvPicPr>
              <p:blipFill>
                <a:blip r:embed="rId387"/>
                <a:stretch>
                  <a:fillRect/>
                </a:stretch>
              </p:blipFill>
              <p:spPr>
                <a:xfrm>
                  <a:off x="3126207" y="2246302"/>
                  <a:ext cx="118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4256" name="Freihand 174255">
                  <a:extLst>
                    <a:ext uri="{FF2B5EF4-FFF2-40B4-BE49-F238E27FC236}">
                      <a16:creationId xmlns:a16="http://schemas.microsoft.com/office/drawing/2014/main" id="{E5015AAC-1B22-D886-DBCC-7C961C88F47E}"/>
                    </a:ext>
                  </a:extLst>
                </p14:cNvPr>
                <p14:cNvContentPartPr/>
                <p14:nvPr/>
              </p14:nvContentPartPr>
              <p14:xfrm>
                <a:off x="3298647" y="2116702"/>
                <a:ext cx="171360" cy="223560"/>
              </p14:xfrm>
            </p:contentPart>
          </mc:Choice>
          <mc:Fallback>
            <p:pic>
              <p:nvPicPr>
                <p:cNvPr id="174256" name="Freihand 174255">
                  <a:extLst>
                    <a:ext uri="{FF2B5EF4-FFF2-40B4-BE49-F238E27FC236}">
                      <a16:creationId xmlns:a16="http://schemas.microsoft.com/office/drawing/2014/main" id="{E5015AAC-1B22-D886-DBCC-7C961C88F47E}"/>
                    </a:ext>
                  </a:extLst>
                </p:cNvPr>
                <p:cNvPicPr/>
                <p:nvPr/>
              </p:nvPicPr>
              <p:blipFill>
                <a:blip r:embed="rId389"/>
                <a:stretch>
                  <a:fillRect/>
                </a:stretch>
              </p:blipFill>
              <p:spPr>
                <a:xfrm>
                  <a:off x="3294327" y="2112382"/>
                  <a:ext cx="180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4257" name="Freihand 174256">
                  <a:extLst>
                    <a:ext uri="{FF2B5EF4-FFF2-40B4-BE49-F238E27FC236}">
                      <a16:creationId xmlns:a16="http://schemas.microsoft.com/office/drawing/2014/main" id="{A1BFFEC2-1B19-F353-2A07-6A7928E67649}"/>
                    </a:ext>
                  </a:extLst>
                </p14:cNvPr>
                <p14:cNvContentPartPr/>
                <p14:nvPr/>
              </p14:nvContentPartPr>
              <p14:xfrm>
                <a:off x="3461367" y="2135782"/>
                <a:ext cx="146160" cy="210600"/>
              </p14:xfrm>
            </p:contentPart>
          </mc:Choice>
          <mc:Fallback>
            <p:pic>
              <p:nvPicPr>
                <p:cNvPr id="174257" name="Freihand 174256">
                  <a:extLst>
                    <a:ext uri="{FF2B5EF4-FFF2-40B4-BE49-F238E27FC236}">
                      <a16:creationId xmlns:a16="http://schemas.microsoft.com/office/drawing/2014/main" id="{A1BFFEC2-1B19-F353-2A07-6A7928E67649}"/>
                    </a:ext>
                  </a:extLst>
                </p:cNvPr>
                <p:cNvPicPr/>
                <p:nvPr/>
              </p:nvPicPr>
              <p:blipFill>
                <a:blip r:embed="rId391"/>
                <a:stretch>
                  <a:fillRect/>
                </a:stretch>
              </p:blipFill>
              <p:spPr>
                <a:xfrm>
                  <a:off x="3457047" y="2131462"/>
                  <a:ext cx="154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4258" name="Freihand 174257">
                  <a:extLst>
                    <a:ext uri="{FF2B5EF4-FFF2-40B4-BE49-F238E27FC236}">
                      <a16:creationId xmlns:a16="http://schemas.microsoft.com/office/drawing/2014/main" id="{C6FB0C4D-E7FD-0BE6-B5F5-0D261E169608}"/>
                    </a:ext>
                  </a:extLst>
                </p14:cNvPr>
                <p14:cNvContentPartPr/>
                <p14:nvPr/>
              </p14:nvContentPartPr>
              <p14:xfrm>
                <a:off x="3628767" y="2055502"/>
                <a:ext cx="294840" cy="169560"/>
              </p14:xfrm>
            </p:contentPart>
          </mc:Choice>
          <mc:Fallback>
            <p:pic>
              <p:nvPicPr>
                <p:cNvPr id="174258" name="Freihand 174257">
                  <a:extLst>
                    <a:ext uri="{FF2B5EF4-FFF2-40B4-BE49-F238E27FC236}">
                      <a16:creationId xmlns:a16="http://schemas.microsoft.com/office/drawing/2014/main" id="{C6FB0C4D-E7FD-0BE6-B5F5-0D261E169608}"/>
                    </a:ext>
                  </a:extLst>
                </p:cNvPr>
                <p:cNvPicPr/>
                <p:nvPr/>
              </p:nvPicPr>
              <p:blipFill>
                <a:blip r:embed="rId393"/>
                <a:stretch>
                  <a:fillRect/>
                </a:stretch>
              </p:blipFill>
              <p:spPr>
                <a:xfrm>
                  <a:off x="3624447" y="2051182"/>
                  <a:ext cx="303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4259" name="Freihand 174258">
                  <a:extLst>
                    <a:ext uri="{FF2B5EF4-FFF2-40B4-BE49-F238E27FC236}">
                      <a16:creationId xmlns:a16="http://schemas.microsoft.com/office/drawing/2014/main" id="{720BEFBA-CFE8-3C18-1A4D-5FADA845FE73}"/>
                    </a:ext>
                  </a:extLst>
                </p14:cNvPr>
                <p14:cNvContentPartPr/>
                <p14:nvPr/>
              </p14:nvContentPartPr>
              <p14:xfrm>
                <a:off x="3466047" y="2055502"/>
                <a:ext cx="111960" cy="54360"/>
              </p14:xfrm>
            </p:contentPart>
          </mc:Choice>
          <mc:Fallback>
            <p:pic>
              <p:nvPicPr>
                <p:cNvPr id="174259" name="Freihand 174258">
                  <a:extLst>
                    <a:ext uri="{FF2B5EF4-FFF2-40B4-BE49-F238E27FC236}">
                      <a16:creationId xmlns:a16="http://schemas.microsoft.com/office/drawing/2014/main" id="{720BEFBA-CFE8-3C18-1A4D-5FADA845FE73}"/>
                    </a:ext>
                  </a:extLst>
                </p:cNvPr>
                <p:cNvPicPr/>
                <p:nvPr/>
              </p:nvPicPr>
              <p:blipFill>
                <a:blip r:embed="rId395"/>
                <a:stretch>
                  <a:fillRect/>
                </a:stretch>
              </p:blipFill>
              <p:spPr>
                <a:xfrm>
                  <a:off x="3461727" y="2051182"/>
                  <a:ext cx="120600" cy="63000"/>
                </a:xfrm>
                <a:prstGeom prst="rect">
                  <a:avLst/>
                </a:prstGeom>
              </p:spPr>
            </p:pic>
          </mc:Fallback>
        </mc:AlternateContent>
      </p:grpSp>
      <p:grpSp>
        <p:nvGrpSpPr>
          <p:cNvPr id="174266" name="Gruppieren 174265">
            <a:extLst>
              <a:ext uri="{FF2B5EF4-FFF2-40B4-BE49-F238E27FC236}">
                <a16:creationId xmlns:a16="http://schemas.microsoft.com/office/drawing/2014/main" id="{7B051AEA-BD5F-B38C-C470-7A38E2344FC2}"/>
              </a:ext>
            </a:extLst>
          </p:cNvPr>
          <p:cNvGrpSpPr/>
          <p:nvPr/>
        </p:nvGrpSpPr>
        <p:grpSpPr>
          <a:xfrm>
            <a:off x="2213247" y="1370422"/>
            <a:ext cx="396720" cy="228960"/>
            <a:chOff x="2213247" y="1370422"/>
            <a:chExt cx="396720" cy="228960"/>
          </a:xfrm>
        </p:grpSpPr>
        <mc:AlternateContent xmlns:mc="http://schemas.openxmlformats.org/markup-compatibility/2006">
          <mc:Choice xmlns:p14="http://schemas.microsoft.com/office/powerpoint/2010/main" Requires="p14">
            <p:contentPart p14:bwMode="auto" r:id="rId396">
              <p14:nvContentPartPr>
                <p14:cNvPr id="174261" name="Freihand 174260">
                  <a:extLst>
                    <a:ext uri="{FF2B5EF4-FFF2-40B4-BE49-F238E27FC236}">
                      <a16:creationId xmlns:a16="http://schemas.microsoft.com/office/drawing/2014/main" id="{1AA4C7BA-0C41-88E6-B45D-53B2450F7380}"/>
                    </a:ext>
                  </a:extLst>
                </p14:cNvPr>
                <p14:cNvContentPartPr/>
                <p14:nvPr/>
              </p14:nvContentPartPr>
              <p14:xfrm>
                <a:off x="2213247" y="1439182"/>
                <a:ext cx="145080" cy="160200"/>
              </p14:xfrm>
            </p:contentPart>
          </mc:Choice>
          <mc:Fallback>
            <p:pic>
              <p:nvPicPr>
                <p:cNvPr id="174261" name="Freihand 174260">
                  <a:extLst>
                    <a:ext uri="{FF2B5EF4-FFF2-40B4-BE49-F238E27FC236}">
                      <a16:creationId xmlns:a16="http://schemas.microsoft.com/office/drawing/2014/main" id="{1AA4C7BA-0C41-88E6-B45D-53B2450F7380}"/>
                    </a:ext>
                  </a:extLst>
                </p:cNvPr>
                <p:cNvPicPr/>
                <p:nvPr/>
              </p:nvPicPr>
              <p:blipFill>
                <a:blip r:embed="rId397"/>
                <a:stretch>
                  <a:fillRect/>
                </a:stretch>
              </p:blipFill>
              <p:spPr>
                <a:xfrm>
                  <a:off x="2208927" y="1434862"/>
                  <a:ext cx="153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4262" name="Freihand 174261">
                  <a:extLst>
                    <a:ext uri="{FF2B5EF4-FFF2-40B4-BE49-F238E27FC236}">
                      <a16:creationId xmlns:a16="http://schemas.microsoft.com/office/drawing/2014/main" id="{047197F0-0777-9C6F-DF05-6024C1259B9F}"/>
                    </a:ext>
                  </a:extLst>
                </p14:cNvPr>
                <p14:cNvContentPartPr/>
                <p14:nvPr/>
              </p14:nvContentPartPr>
              <p14:xfrm>
                <a:off x="2270487" y="1421542"/>
                <a:ext cx="99360" cy="15480"/>
              </p14:xfrm>
            </p:contentPart>
          </mc:Choice>
          <mc:Fallback>
            <p:pic>
              <p:nvPicPr>
                <p:cNvPr id="174262" name="Freihand 174261">
                  <a:extLst>
                    <a:ext uri="{FF2B5EF4-FFF2-40B4-BE49-F238E27FC236}">
                      <a16:creationId xmlns:a16="http://schemas.microsoft.com/office/drawing/2014/main" id="{047197F0-0777-9C6F-DF05-6024C1259B9F}"/>
                    </a:ext>
                  </a:extLst>
                </p:cNvPr>
                <p:cNvPicPr/>
                <p:nvPr/>
              </p:nvPicPr>
              <p:blipFill>
                <a:blip r:embed="rId399"/>
                <a:stretch>
                  <a:fillRect/>
                </a:stretch>
              </p:blipFill>
              <p:spPr>
                <a:xfrm>
                  <a:off x="2266167" y="1417222"/>
                  <a:ext cx="108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4263" name="Freihand 174262">
                  <a:extLst>
                    <a:ext uri="{FF2B5EF4-FFF2-40B4-BE49-F238E27FC236}">
                      <a16:creationId xmlns:a16="http://schemas.microsoft.com/office/drawing/2014/main" id="{1DDACB3D-204C-4914-1DC4-E7C992486D6A}"/>
                    </a:ext>
                  </a:extLst>
                </p14:cNvPr>
                <p14:cNvContentPartPr/>
                <p14:nvPr/>
              </p14:nvContentPartPr>
              <p14:xfrm>
                <a:off x="2369127" y="1398862"/>
                <a:ext cx="176400" cy="158760"/>
              </p14:xfrm>
            </p:contentPart>
          </mc:Choice>
          <mc:Fallback>
            <p:pic>
              <p:nvPicPr>
                <p:cNvPr id="174263" name="Freihand 174262">
                  <a:extLst>
                    <a:ext uri="{FF2B5EF4-FFF2-40B4-BE49-F238E27FC236}">
                      <a16:creationId xmlns:a16="http://schemas.microsoft.com/office/drawing/2014/main" id="{1DDACB3D-204C-4914-1DC4-E7C992486D6A}"/>
                    </a:ext>
                  </a:extLst>
                </p:cNvPr>
                <p:cNvPicPr/>
                <p:nvPr/>
              </p:nvPicPr>
              <p:blipFill>
                <a:blip r:embed="rId401"/>
                <a:stretch>
                  <a:fillRect/>
                </a:stretch>
              </p:blipFill>
              <p:spPr>
                <a:xfrm>
                  <a:off x="2364807" y="1394542"/>
                  <a:ext cx="185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4264" name="Freihand 174263">
                  <a:extLst>
                    <a:ext uri="{FF2B5EF4-FFF2-40B4-BE49-F238E27FC236}">
                      <a16:creationId xmlns:a16="http://schemas.microsoft.com/office/drawing/2014/main" id="{0266526D-DB58-3D0F-6F74-4C55E8DB96A3}"/>
                    </a:ext>
                  </a:extLst>
                </p14:cNvPr>
                <p14:cNvContentPartPr/>
                <p14:nvPr/>
              </p14:nvContentPartPr>
              <p14:xfrm>
                <a:off x="2429967" y="1370422"/>
                <a:ext cx="52200" cy="69480"/>
              </p14:xfrm>
            </p:contentPart>
          </mc:Choice>
          <mc:Fallback>
            <p:pic>
              <p:nvPicPr>
                <p:cNvPr id="174264" name="Freihand 174263">
                  <a:extLst>
                    <a:ext uri="{FF2B5EF4-FFF2-40B4-BE49-F238E27FC236}">
                      <a16:creationId xmlns:a16="http://schemas.microsoft.com/office/drawing/2014/main" id="{0266526D-DB58-3D0F-6F74-4C55E8DB96A3}"/>
                    </a:ext>
                  </a:extLst>
                </p:cNvPr>
                <p:cNvPicPr/>
                <p:nvPr/>
              </p:nvPicPr>
              <p:blipFill>
                <a:blip r:embed="rId403"/>
                <a:stretch>
                  <a:fillRect/>
                </a:stretch>
              </p:blipFill>
              <p:spPr>
                <a:xfrm>
                  <a:off x="2425647" y="1366102"/>
                  <a:ext cx="60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4265" name="Freihand 174264">
                  <a:extLst>
                    <a:ext uri="{FF2B5EF4-FFF2-40B4-BE49-F238E27FC236}">
                      <a16:creationId xmlns:a16="http://schemas.microsoft.com/office/drawing/2014/main" id="{1C3184FB-1A01-B02F-EE30-6C9996EE0A79}"/>
                    </a:ext>
                  </a:extLst>
                </p14:cNvPr>
                <p14:cNvContentPartPr/>
                <p14:nvPr/>
              </p14:nvContentPartPr>
              <p14:xfrm>
                <a:off x="2536887" y="1460062"/>
                <a:ext cx="73080" cy="87840"/>
              </p14:xfrm>
            </p:contentPart>
          </mc:Choice>
          <mc:Fallback>
            <p:pic>
              <p:nvPicPr>
                <p:cNvPr id="174265" name="Freihand 174264">
                  <a:extLst>
                    <a:ext uri="{FF2B5EF4-FFF2-40B4-BE49-F238E27FC236}">
                      <a16:creationId xmlns:a16="http://schemas.microsoft.com/office/drawing/2014/main" id="{1C3184FB-1A01-B02F-EE30-6C9996EE0A79}"/>
                    </a:ext>
                  </a:extLst>
                </p:cNvPr>
                <p:cNvPicPr/>
                <p:nvPr/>
              </p:nvPicPr>
              <p:blipFill>
                <a:blip r:embed="rId405"/>
                <a:stretch>
                  <a:fillRect/>
                </a:stretch>
              </p:blipFill>
              <p:spPr>
                <a:xfrm>
                  <a:off x="2532567" y="1455742"/>
                  <a:ext cx="81720" cy="96480"/>
                </a:xfrm>
                <a:prstGeom prst="rect">
                  <a:avLst/>
                </a:prstGeom>
              </p:spPr>
            </p:pic>
          </mc:Fallback>
        </mc:AlternateContent>
      </p:grpSp>
      <p:grpSp>
        <p:nvGrpSpPr>
          <p:cNvPr id="174277" name="Gruppieren 174276">
            <a:extLst>
              <a:ext uri="{FF2B5EF4-FFF2-40B4-BE49-F238E27FC236}">
                <a16:creationId xmlns:a16="http://schemas.microsoft.com/office/drawing/2014/main" id="{94B9D3C3-F54D-3A4A-8339-159BF37A1F76}"/>
              </a:ext>
            </a:extLst>
          </p:cNvPr>
          <p:cNvGrpSpPr/>
          <p:nvPr/>
        </p:nvGrpSpPr>
        <p:grpSpPr>
          <a:xfrm>
            <a:off x="2157087" y="2036422"/>
            <a:ext cx="598680" cy="518400"/>
            <a:chOff x="2157087" y="2036422"/>
            <a:chExt cx="598680" cy="518400"/>
          </a:xfrm>
        </p:grpSpPr>
        <mc:AlternateContent xmlns:mc="http://schemas.openxmlformats.org/markup-compatibility/2006">
          <mc:Choice xmlns:p14="http://schemas.microsoft.com/office/powerpoint/2010/main" Requires="p14">
            <p:contentPart p14:bwMode="auto" r:id="rId406">
              <p14:nvContentPartPr>
                <p14:cNvPr id="174267" name="Freihand 174266">
                  <a:extLst>
                    <a:ext uri="{FF2B5EF4-FFF2-40B4-BE49-F238E27FC236}">
                      <a16:creationId xmlns:a16="http://schemas.microsoft.com/office/drawing/2014/main" id="{ED42A9D4-62D4-6628-E706-823F12B15765}"/>
                    </a:ext>
                  </a:extLst>
                </p14:cNvPr>
                <p14:cNvContentPartPr/>
                <p14:nvPr/>
              </p14:nvContentPartPr>
              <p14:xfrm>
                <a:off x="2245287" y="2095462"/>
                <a:ext cx="113760" cy="182520"/>
              </p14:xfrm>
            </p:contentPart>
          </mc:Choice>
          <mc:Fallback>
            <p:pic>
              <p:nvPicPr>
                <p:cNvPr id="174267" name="Freihand 174266">
                  <a:extLst>
                    <a:ext uri="{FF2B5EF4-FFF2-40B4-BE49-F238E27FC236}">
                      <a16:creationId xmlns:a16="http://schemas.microsoft.com/office/drawing/2014/main" id="{ED42A9D4-62D4-6628-E706-823F12B15765}"/>
                    </a:ext>
                  </a:extLst>
                </p:cNvPr>
                <p:cNvPicPr/>
                <p:nvPr/>
              </p:nvPicPr>
              <p:blipFill>
                <a:blip r:embed="rId407"/>
                <a:stretch>
                  <a:fillRect/>
                </a:stretch>
              </p:blipFill>
              <p:spPr>
                <a:xfrm>
                  <a:off x="2240967" y="2091142"/>
                  <a:ext cx="122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4268" name="Freihand 174267">
                  <a:extLst>
                    <a:ext uri="{FF2B5EF4-FFF2-40B4-BE49-F238E27FC236}">
                      <a16:creationId xmlns:a16="http://schemas.microsoft.com/office/drawing/2014/main" id="{22292787-C20C-05C1-5C99-EFA8B1DE1918}"/>
                    </a:ext>
                  </a:extLst>
                </p14:cNvPr>
                <p14:cNvContentPartPr/>
                <p14:nvPr/>
              </p14:nvContentPartPr>
              <p14:xfrm>
                <a:off x="2311167" y="2076382"/>
                <a:ext cx="82440" cy="14760"/>
              </p14:xfrm>
            </p:contentPart>
          </mc:Choice>
          <mc:Fallback>
            <p:pic>
              <p:nvPicPr>
                <p:cNvPr id="174268" name="Freihand 174267">
                  <a:extLst>
                    <a:ext uri="{FF2B5EF4-FFF2-40B4-BE49-F238E27FC236}">
                      <a16:creationId xmlns:a16="http://schemas.microsoft.com/office/drawing/2014/main" id="{22292787-C20C-05C1-5C99-EFA8B1DE1918}"/>
                    </a:ext>
                  </a:extLst>
                </p:cNvPr>
                <p:cNvPicPr/>
                <p:nvPr/>
              </p:nvPicPr>
              <p:blipFill>
                <a:blip r:embed="rId409"/>
                <a:stretch>
                  <a:fillRect/>
                </a:stretch>
              </p:blipFill>
              <p:spPr>
                <a:xfrm>
                  <a:off x="2306847" y="2072062"/>
                  <a:ext cx="91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4269" name="Freihand 174268">
                  <a:extLst>
                    <a:ext uri="{FF2B5EF4-FFF2-40B4-BE49-F238E27FC236}">
                      <a16:creationId xmlns:a16="http://schemas.microsoft.com/office/drawing/2014/main" id="{7FA3B115-CC1D-7175-77B7-EA2C286F1A14}"/>
                    </a:ext>
                  </a:extLst>
                </p14:cNvPr>
                <p14:cNvContentPartPr/>
                <p14:nvPr/>
              </p14:nvContentPartPr>
              <p14:xfrm>
                <a:off x="2480007" y="2088622"/>
                <a:ext cx="91080" cy="118440"/>
              </p14:xfrm>
            </p:contentPart>
          </mc:Choice>
          <mc:Fallback>
            <p:pic>
              <p:nvPicPr>
                <p:cNvPr id="174269" name="Freihand 174268">
                  <a:extLst>
                    <a:ext uri="{FF2B5EF4-FFF2-40B4-BE49-F238E27FC236}">
                      <a16:creationId xmlns:a16="http://schemas.microsoft.com/office/drawing/2014/main" id="{7FA3B115-CC1D-7175-77B7-EA2C286F1A14}"/>
                    </a:ext>
                  </a:extLst>
                </p:cNvPr>
                <p:cNvPicPr/>
                <p:nvPr/>
              </p:nvPicPr>
              <p:blipFill>
                <a:blip r:embed="rId411"/>
                <a:stretch>
                  <a:fillRect/>
                </a:stretch>
              </p:blipFill>
              <p:spPr>
                <a:xfrm>
                  <a:off x="2475687" y="2084302"/>
                  <a:ext cx="99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270" name="Freihand 174269">
                  <a:extLst>
                    <a:ext uri="{FF2B5EF4-FFF2-40B4-BE49-F238E27FC236}">
                      <a16:creationId xmlns:a16="http://schemas.microsoft.com/office/drawing/2014/main" id="{980F774B-6A0F-E8A2-3EDE-0F0CB00B8C01}"/>
                    </a:ext>
                  </a:extLst>
                </p14:cNvPr>
                <p14:cNvContentPartPr/>
                <p14:nvPr/>
              </p14:nvContentPartPr>
              <p14:xfrm>
                <a:off x="2438967" y="2036422"/>
                <a:ext cx="65880" cy="69480"/>
              </p14:xfrm>
            </p:contentPart>
          </mc:Choice>
          <mc:Fallback>
            <p:pic>
              <p:nvPicPr>
                <p:cNvPr id="174270" name="Freihand 174269">
                  <a:extLst>
                    <a:ext uri="{FF2B5EF4-FFF2-40B4-BE49-F238E27FC236}">
                      <a16:creationId xmlns:a16="http://schemas.microsoft.com/office/drawing/2014/main" id="{980F774B-6A0F-E8A2-3EDE-0F0CB00B8C01}"/>
                    </a:ext>
                  </a:extLst>
                </p:cNvPr>
                <p:cNvPicPr/>
                <p:nvPr/>
              </p:nvPicPr>
              <p:blipFill>
                <a:blip r:embed="rId413"/>
                <a:stretch>
                  <a:fillRect/>
                </a:stretch>
              </p:blipFill>
              <p:spPr>
                <a:xfrm>
                  <a:off x="2434647" y="2032102"/>
                  <a:ext cx="74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74271" name="Freihand 174270">
                  <a:extLst>
                    <a:ext uri="{FF2B5EF4-FFF2-40B4-BE49-F238E27FC236}">
                      <a16:creationId xmlns:a16="http://schemas.microsoft.com/office/drawing/2014/main" id="{B2D9B025-B2C7-DDC3-F765-273F3E16E9FF}"/>
                    </a:ext>
                  </a:extLst>
                </p14:cNvPr>
                <p14:cNvContentPartPr/>
                <p14:nvPr/>
              </p14:nvContentPartPr>
              <p14:xfrm>
                <a:off x="2581167" y="2163502"/>
                <a:ext cx="57600" cy="68760"/>
              </p14:xfrm>
            </p:contentPart>
          </mc:Choice>
          <mc:Fallback>
            <p:pic>
              <p:nvPicPr>
                <p:cNvPr id="174271" name="Freihand 174270">
                  <a:extLst>
                    <a:ext uri="{FF2B5EF4-FFF2-40B4-BE49-F238E27FC236}">
                      <a16:creationId xmlns:a16="http://schemas.microsoft.com/office/drawing/2014/main" id="{B2D9B025-B2C7-DDC3-F765-273F3E16E9FF}"/>
                    </a:ext>
                  </a:extLst>
                </p:cNvPr>
                <p:cNvPicPr/>
                <p:nvPr/>
              </p:nvPicPr>
              <p:blipFill>
                <a:blip r:embed="rId415"/>
                <a:stretch>
                  <a:fillRect/>
                </a:stretch>
              </p:blipFill>
              <p:spPr>
                <a:xfrm>
                  <a:off x="2576847" y="2159182"/>
                  <a:ext cx="66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74272" name="Freihand 174271">
                  <a:extLst>
                    <a:ext uri="{FF2B5EF4-FFF2-40B4-BE49-F238E27FC236}">
                      <a16:creationId xmlns:a16="http://schemas.microsoft.com/office/drawing/2014/main" id="{27D618F9-F11B-5F63-B178-AE2DB5E4DFE1}"/>
                    </a:ext>
                  </a:extLst>
                </p14:cNvPr>
                <p14:cNvContentPartPr/>
                <p14:nvPr/>
              </p14:nvContentPartPr>
              <p14:xfrm>
                <a:off x="2157087" y="2383102"/>
                <a:ext cx="110880" cy="171720"/>
              </p14:xfrm>
            </p:contentPart>
          </mc:Choice>
          <mc:Fallback>
            <p:pic>
              <p:nvPicPr>
                <p:cNvPr id="174272" name="Freihand 174271">
                  <a:extLst>
                    <a:ext uri="{FF2B5EF4-FFF2-40B4-BE49-F238E27FC236}">
                      <a16:creationId xmlns:a16="http://schemas.microsoft.com/office/drawing/2014/main" id="{27D618F9-F11B-5F63-B178-AE2DB5E4DFE1}"/>
                    </a:ext>
                  </a:extLst>
                </p:cNvPr>
                <p:cNvPicPr/>
                <p:nvPr/>
              </p:nvPicPr>
              <p:blipFill>
                <a:blip r:embed="rId417"/>
                <a:stretch>
                  <a:fillRect/>
                </a:stretch>
              </p:blipFill>
              <p:spPr>
                <a:xfrm>
                  <a:off x="2152767" y="2378782"/>
                  <a:ext cx="119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4273" name="Freihand 174272">
                  <a:extLst>
                    <a:ext uri="{FF2B5EF4-FFF2-40B4-BE49-F238E27FC236}">
                      <a16:creationId xmlns:a16="http://schemas.microsoft.com/office/drawing/2014/main" id="{B93774F7-411F-59BE-856C-00119B07EFB8}"/>
                    </a:ext>
                  </a:extLst>
                </p14:cNvPr>
                <p14:cNvContentPartPr/>
                <p14:nvPr/>
              </p14:nvContentPartPr>
              <p14:xfrm>
                <a:off x="2330967" y="2366902"/>
                <a:ext cx="115200" cy="165960"/>
              </p14:xfrm>
            </p:contentPart>
          </mc:Choice>
          <mc:Fallback>
            <p:pic>
              <p:nvPicPr>
                <p:cNvPr id="174273" name="Freihand 174272">
                  <a:extLst>
                    <a:ext uri="{FF2B5EF4-FFF2-40B4-BE49-F238E27FC236}">
                      <a16:creationId xmlns:a16="http://schemas.microsoft.com/office/drawing/2014/main" id="{B93774F7-411F-59BE-856C-00119B07EFB8}"/>
                    </a:ext>
                  </a:extLst>
                </p:cNvPr>
                <p:cNvPicPr/>
                <p:nvPr/>
              </p:nvPicPr>
              <p:blipFill>
                <a:blip r:embed="rId419"/>
                <a:stretch>
                  <a:fillRect/>
                </a:stretch>
              </p:blipFill>
              <p:spPr>
                <a:xfrm>
                  <a:off x="2326647" y="2362582"/>
                  <a:ext cx="1238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4274" name="Freihand 174273">
                  <a:extLst>
                    <a:ext uri="{FF2B5EF4-FFF2-40B4-BE49-F238E27FC236}">
                      <a16:creationId xmlns:a16="http://schemas.microsoft.com/office/drawing/2014/main" id="{419144C3-174C-7635-FB6E-6400DA397BC0}"/>
                    </a:ext>
                  </a:extLst>
                </p14:cNvPr>
                <p14:cNvContentPartPr/>
                <p14:nvPr/>
              </p14:nvContentPartPr>
              <p14:xfrm>
                <a:off x="2579007" y="2369782"/>
                <a:ext cx="56160" cy="143280"/>
              </p14:xfrm>
            </p:contentPart>
          </mc:Choice>
          <mc:Fallback>
            <p:pic>
              <p:nvPicPr>
                <p:cNvPr id="174274" name="Freihand 174273">
                  <a:extLst>
                    <a:ext uri="{FF2B5EF4-FFF2-40B4-BE49-F238E27FC236}">
                      <a16:creationId xmlns:a16="http://schemas.microsoft.com/office/drawing/2014/main" id="{419144C3-174C-7635-FB6E-6400DA397BC0}"/>
                    </a:ext>
                  </a:extLst>
                </p:cNvPr>
                <p:cNvPicPr/>
                <p:nvPr/>
              </p:nvPicPr>
              <p:blipFill>
                <a:blip r:embed="rId421"/>
                <a:stretch>
                  <a:fillRect/>
                </a:stretch>
              </p:blipFill>
              <p:spPr>
                <a:xfrm>
                  <a:off x="2574687" y="2365462"/>
                  <a:ext cx="64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4275" name="Freihand 174274">
                  <a:extLst>
                    <a:ext uri="{FF2B5EF4-FFF2-40B4-BE49-F238E27FC236}">
                      <a16:creationId xmlns:a16="http://schemas.microsoft.com/office/drawing/2014/main" id="{83AB7149-8454-3ADF-A71D-74E425D34329}"/>
                    </a:ext>
                  </a:extLst>
                </p14:cNvPr>
                <p14:cNvContentPartPr/>
                <p14:nvPr/>
              </p14:nvContentPartPr>
              <p14:xfrm>
                <a:off x="2495487" y="2325502"/>
                <a:ext cx="69840" cy="59400"/>
              </p14:xfrm>
            </p:contentPart>
          </mc:Choice>
          <mc:Fallback>
            <p:pic>
              <p:nvPicPr>
                <p:cNvPr id="174275" name="Freihand 174274">
                  <a:extLst>
                    <a:ext uri="{FF2B5EF4-FFF2-40B4-BE49-F238E27FC236}">
                      <a16:creationId xmlns:a16="http://schemas.microsoft.com/office/drawing/2014/main" id="{83AB7149-8454-3ADF-A71D-74E425D34329}"/>
                    </a:ext>
                  </a:extLst>
                </p:cNvPr>
                <p:cNvPicPr/>
                <p:nvPr/>
              </p:nvPicPr>
              <p:blipFill>
                <a:blip r:embed="rId423"/>
                <a:stretch>
                  <a:fillRect/>
                </a:stretch>
              </p:blipFill>
              <p:spPr>
                <a:xfrm>
                  <a:off x="2491167" y="2321182"/>
                  <a:ext cx="78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4276" name="Freihand 174275">
                  <a:extLst>
                    <a:ext uri="{FF2B5EF4-FFF2-40B4-BE49-F238E27FC236}">
                      <a16:creationId xmlns:a16="http://schemas.microsoft.com/office/drawing/2014/main" id="{F106C418-712A-A320-6D24-328D47D95186}"/>
                    </a:ext>
                  </a:extLst>
                </p14:cNvPr>
                <p14:cNvContentPartPr/>
                <p14:nvPr/>
              </p14:nvContentPartPr>
              <p14:xfrm>
                <a:off x="2680167" y="2420542"/>
                <a:ext cx="75600" cy="94680"/>
              </p14:xfrm>
            </p:contentPart>
          </mc:Choice>
          <mc:Fallback>
            <p:pic>
              <p:nvPicPr>
                <p:cNvPr id="174276" name="Freihand 174275">
                  <a:extLst>
                    <a:ext uri="{FF2B5EF4-FFF2-40B4-BE49-F238E27FC236}">
                      <a16:creationId xmlns:a16="http://schemas.microsoft.com/office/drawing/2014/main" id="{F106C418-712A-A320-6D24-328D47D95186}"/>
                    </a:ext>
                  </a:extLst>
                </p:cNvPr>
                <p:cNvPicPr/>
                <p:nvPr/>
              </p:nvPicPr>
              <p:blipFill>
                <a:blip r:embed="rId425"/>
                <a:stretch>
                  <a:fillRect/>
                </a:stretch>
              </p:blipFill>
              <p:spPr>
                <a:xfrm>
                  <a:off x="2675847" y="2416222"/>
                  <a:ext cx="84240" cy="103320"/>
                </a:xfrm>
                <a:prstGeom prst="rect">
                  <a:avLst/>
                </a:prstGeom>
              </p:spPr>
            </p:pic>
          </mc:Fallback>
        </mc:AlternateContent>
      </p:grpSp>
      <p:grpSp>
        <p:nvGrpSpPr>
          <p:cNvPr id="174282" name="Gruppieren 174281">
            <a:extLst>
              <a:ext uri="{FF2B5EF4-FFF2-40B4-BE49-F238E27FC236}">
                <a16:creationId xmlns:a16="http://schemas.microsoft.com/office/drawing/2014/main" id="{EFB437C9-BAD1-84A5-BE9D-490684E3961A}"/>
              </a:ext>
            </a:extLst>
          </p:cNvPr>
          <p:cNvGrpSpPr/>
          <p:nvPr/>
        </p:nvGrpSpPr>
        <p:grpSpPr>
          <a:xfrm>
            <a:off x="2246367" y="1677862"/>
            <a:ext cx="406440" cy="227520"/>
            <a:chOff x="2246367" y="1677862"/>
            <a:chExt cx="406440" cy="227520"/>
          </a:xfrm>
        </p:grpSpPr>
        <mc:AlternateContent xmlns:mc="http://schemas.openxmlformats.org/markup-compatibility/2006">
          <mc:Choice xmlns:p14="http://schemas.microsoft.com/office/powerpoint/2010/main" Requires="p14">
            <p:contentPart p14:bwMode="auto" r:id="rId426">
              <p14:nvContentPartPr>
                <p14:cNvPr id="174278" name="Freihand 174277">
                  <a:extLst>
                    <a:ext uri="{FF2B5EF4-FFF2-40B4-BE49-F238E27FC236}">
                      <a16:creationId xmlns:a16="http://schemas.microsoft.com/office/drawing/2014/main" id="{2BB74C6F-B95C-A616-9FE7-FD91EA7AA727}"/>
                    </a:ext>
                  </a:extLst>
                </p14:cNvPr>
                <p14:cNvContentPartPr/>
                <p14:nvPr/>
              </p14:nvContentPartPr>
              <p14:xfrm>
                <a:off x="2246367" y="1740502"/>
                <a:ext cx="138600" cy="164880"/>
              </p14:xfrm>
            </p:contentPart>
          </mc:Choice>
          <mc:Fallback>
            <p:pic>
              <p:nvPicPr>
                <p:cNvPr id="174278" name="Freihand 174277">
                  <a:extLst>
                    <a:ext uri="{FF2B5EF4-FFF2-40B4-BE49-F238E27FC236}">
                      <a16:creationId xmlns:a16="http://schemas.microsoft.com/office/drawing/2014/main" id="{2BB74C6F-B95C-A616-9FE7-FD91EA7AA727}"/>
                    </a:ext>
                  </a:extLst>
                </p:cNvPr>
                <p:cNvPicPr/>
                <p:nvPr/>
              </p:nvPicPr>
              <p:blipFill>
                <a:blip r:embed="rId427"/>
                <a:stretch>
                  <a:fillRect/>
                </a:stretch>
              </p:blipFill>
              <p:spPr>
                <a:xfrm>
                  <a:off x="2242047" y="1736182"/>
                  <a:ext cx="147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4279" name="Freihand 174278">
                  <a:extLst>
                    <a:ext uri="{FF2B5EF4-FFF2-40B4-BE49-F238E27FC236}">
                      <a16:creationId xmlns:a16="http://schemas.microsoft.com/office/drawing/2014/main" id="{D1EF40A1-26C7-20F6-6F24-6D1B2882026B}"/>
                    </a:ext>
                  </a:extLst>
                </p14:cNvPr>
                <p14:cNvContentPartPr/>
                <p14:nvPr/>
              </p14:nvContentPartPr>
              <p14:xfrm>
                <a:off x="2394687" y="1770382"/>
                <a:ext cx="57960" cy="127440"/>
              </p14:xfrm>
            </p:contentPart>
          </mc:Choice>
          <mc:Fallback>
            <p:pic>
              <p:nvPicPr>
                <p:cNvPr id="174279" name="Freihand 174278">
                  <a:extLst>
                    <a:ext uri="{FF2B5EF4-FFF2-40B4-BE49-F238E27FC236}">
                      <a16:creationId xmlns:a16="http://schemas.microsoft.com/office/drawing/2014/main" id="{D1EF40A1-26C7-20F6-6F24-6D1B2882026B}"/>
                    </a:ext>
                  </a:extLst>
                </p:cNvPr>
                <p:cNvPicPr/>
                <p:nvPr/>
              </p:nvPicPr>
              <p:blipFill>
                <a:blip r:embed="rId429"/>
                <a:stretch>
                  <a:fillRect/>
                </a:stretch>
              </p:blipFill>
              <p:spPr>
                <a:xfrm>
                  <a:off x="2390367" y="1766062"/>
                  <a:ext cx="66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4280" name="Freihand 174279">
                  <a:extLst>
                    <a:ext uri="{FF2B5EF4-FFF2-40B4-BE49-F238E27FC236}">
                      <a16:creationId xmlns:a16="http://schemas.microsoft.com/office/drawing/2014/main" id="{2F4F6125-C2ED-5DF5-96C3-731A240C7E7D}"/>
                    </a:ext>
                  </a:extLst>
                </p14:cNvPr>
                <p14:cNvContentPartPr/>
                <p14:nvPr/>
              </p14:nvContentPartPr>
              <p14:xfrm>
                <a:off x="2410167" y="1714222"/>
                <a:ext cx="204840" cy="129960"/>
              </p14:xfrm>
            </p:contentPart>
          </mc:Choice>
          <mc:Fallback>
            <p:pic>
              <p:nvPicPr>
                <p:cNvPr id="174280" name="Freihand 174279">
                  <a:extLst>
                    <a:ext uri="{FF2B5EF4-FFF2-40B4-BE49-F238E27FC236}">
                      <a16:creationId xmlns:a16="http://schemas.microsoft.com/office/drawing/2014/main" id="{2F4F6125-C2ED-5DF5-96C3-731A240C7E7D}"/>
                    </a:ext>
                  </a:extLst>
                </p:cNvPr>
                <p:cNvPicPr/>
                <p:nvPr/>
              </p:nvPicPr>
              <p:blipFill>
                <a:blip r:embed="rId431"/>
                <a:stretch>
                  <a:fillRect/>
                </a:stretch>
              </p:blipFill>
              <p:spPr>
                <a:xfrm>
                  <a:off x="2405847" y="1709902"/>
                  <a:ext cx="213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4281" name="Freihand 174280">
                  <a:extLst>
                    <a:ext uri="{FF2B5EF4-FFF2-40B4-BE49-F238E27FC236}">
                      <a16:creationId xmlns:a16="http://schemas.microsoft.com/office/drawing/2014/main" id="{0D1DEEC6-4251-0B08-EE7B-F5F330074315}"/>
                    </a:ext>
                  </a:extLst>
                </p14:cNvPr>
                <p14:cNvContentPartPr/>
                <p14:nvPr/>
              </p14:nvContentPartPr>
              <p14:xfrm>
                <a:off x="2465607" y="1677862"/>
                <a:ext cx="187200" cy="181440"/>
              </p14:xfrm>
            </p:contentPart>
          </mc:Choice>
          <mc:Fallback>
            <p:pic>
              <p:nvPicPr>
                <p:cNvPr id="174281" name="Freihand 174280">
                  <a:extLst>
                    <a:ext uri="{FF2B5EF4-FFF2-40B4-BE49-F238E27FC236}">
                      <a16:creationId xmlns:a16="http://schemas.microsoft.com/office/drawing/2014/main" id="{0D1DEEC6-4251-0B08-EE7B-F5F330074315}"/>
                    </a:ext>
                  </a:extLst>
                </p:cNvPr>
                <p:cNvPicPr/>
                <p:nvPr/>
              </p:nvPicPr>
              <p:blipFill>
                <a:blip r:embed="rId433"/>
                <a:stretch>
                  <a:fillRect/>
                </a:stretch>
              </p:blipFill>
              <p:spPr>
                <a:xfrm>
                  <a:off x="2461287" y="1673542"/>
                  <a:ext cx="195840" cy="19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4">
            <p14:nvContentPartPr>
              <p14:cNvPr id="174283" name="Freihand 174282">
                <a:extLst>
                  <a:ext uri="{FF2B5EF4-FFF2-40B4-BE49-F238E27FC236}">
                    <a16:creationId xmlns:a16="http://schemas.microsoft.com/office/drawing/2014/main" id="{907EBE36-3105-1514-81F7-9FC8602DE8BB}"/>
                  </a:ext>
                </a:extLst>
              </p14:cNvPr>
              <p14:cNvContentPartPr/>
              <p14:nvPr/>
            </p14:nvContentPartPr>
            <p14:xfrm>
              <a:off x="3294327" y="2525302"/>
              <a:ext cx="81000" cy="390240"/>
            </p14:xfrm>
          </p:contentPart>
        </mc:Choice>
        <mc:Fallback>
          <p:pic>
            <p:nvPicPr>
              <p:cNvPr id="174283" name="Freihand 174282">
                <a:extLst>
                  <a:ext uri="{FF2B5EF4-FFF2-40B4-BE49-F238E27FC236}">
                    <a16:creationId xmlns:a16="http://schemas.microsoft.com/office/drawing/2014/main" id="{907EBE36-3105-1514-81F7-9FC8602DE8BB}"/>
                  </a:ext>
                </a:extLst>
              </p:cNvPr>
              <p:cNvPicPr/>
              <p:nvPr/>
            </p:nvPicPr>
            <p:blipFill>
              <a:blip r:embed="rId435"/>
              <a:stretch>
                <a:fillRect/>
              </a:stretch>
            </p:blipFill>
            <p:spPr>
              <a:xfrm>
                <a:off x="3290007" y="2520982"/>
                <a:ext cx="8964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4284" name="Freihand 174283">
                <a:extLst>
                  <a:ext uri="{FF2B5EF4-FFF2-40B4-BE49-F238E27FC236}">
                    <a16:creationId xmlns:a16="http://schemas.microsoft.com/office/drawing/2014/main" id="{549F514D-E687-0D89-0683-6ABF12CD6F67}"/>
                  </a:ext>
                </a:extLst>
              </p14:cNvPr>
              <p14:cNvContentPartPr/>
              <p14:nvPr/>
            </p14:nvContentPartPr>
            <p14:xfrm>
              <a:off x="3358047" y="3539782"/>
              <a:ext cx="116640" cy="688680"/>
            </p14:xfrm>
          </p:contentPart>
        </mc:Choice>
        <mc:Fallback>
          <p:pic>
            <p:nvPicPr>
              <p:cNvPr id="174284" name="Freihand 174283">
                <a:extLst>
                  <a:ext uri="{FF2B5EF4-FFF2-40B4-BE49-F238E27FC236}">
                    <a16:creationId xmlns:a16="http://schemas.microsoft.com/office/drawing/2014/main" id="{549F514D-E687-0D89-0683-6ABF12CD6F67}"/>
                  </a:ext>
                </a:extLst>
              </p:cNvPr>
              <p:cNvPicPr/>
              <p:nvPr/>
            </p:nvPicPr>
            <p:blipFill>
              <a:blip r:embed="rId437"/>
              <a:stretch>
                <a:fillRect/>
              </a:stretch>
            </p:blipFill>
            <p:spPr>
              <a:xfrm>
                <a:off x="3353727" y="3535462"/>
                <a:ext cx="12528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4285" name="Freihand 174284">
                <a:extLst>
                  <a:ext uri="{FF2B5EF4-FFF2-40B4-BE49-F238E27FC236}">
                    <a16:creationId xmlns:a16="http://schemas.microsoft.com/office/drawing/2014/main" id="{791E33C4-8743-0219-7704-0840AC8FE58D}"/>
                  </a:ext>
                </a:extLst>
              </p14:cNvPr>
              <p14:cNvContentPartPr/>
              <p14:nvPr/>
            </p14:nvContentPartPr>
            <p14:xfrm>
              <a:off x="2764407" y="4300462"/>
              <a:ext cx="157680" cy="267840"/>
            </p14:xfrm>
          </p:contentPart>
        </mc:Choice>
        <mc:Fallback>
          <p:pic>
            <p:nvPicPr>
              <p:cNvPr id="174285" name="Freihand 174284">
                <a:extLst>
                  <a:ext uri="{FF2B5EF4-FFF2-40B4-BE49-F238E27FC236}">
                    <a16:creationId xmlns:a16="http://schemas.microsoft.com/office/drawing/2014/main" id="{791E33C4-8743-0219-7704-0840AC8FE58D}"/>
                  </a:ext>
                </a:extLst>
              </p:cNvPr>
              <p:cNvPicPr/>
              <p:nvPr/>
            </p:nvPicPr>
            <p:blipFill>
              <a:blip r:embed="rId439"/>
              <a:stretch>
                <a:fillRect/>
              </a:stretch>
            </p:blipFill>
            <p:spPr>
              <a:xfrm>
                <a:off x="2760087" y="4296142"/>
                <a:ext cx="1663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4286" name="Freihand 174285">
                <a:extLst>
                  <a:ext uri="{FF2B5EF4-FFF2-40B4-BE49-F238E27FC236}">
                    <a16:creationId xmlns:a16="http://schemas.microsoft.com/office/drawing/2014/main" id="{7FEE21D3-1110-3DDA-1142-9322453B14C6}"/>
                  </a:ext>
                </a:extLst>
              </p14:cNvPr>
              <p14:cNvContentPartPr/>
              <p14:nvPr/>
            </p14:nvContentPartPr>
            <p14:xfrm>
              <a:off x="2920647" y="4435102"/>
              <a:ext cx="126720" cy="83520"/>
            </p14:xfrm>
          </p:contentPart>
        </mc:Choice>
        <mc:Fallback>
          <p:pic>
            <p:nvPicPr>
              <p:cNvPr id="174286" name="Freihand 174285">
                <a:extLst>
                  <a:ext uri="{FF2B5EF4-FFF2-40B4-BE49-F238E27FC236}">
                    <a16:creationId xmlns:a16="http://schemas.microsoft.com/office/drawing/2014/main" id="{7FEE21D3-1110-3DDA-1142-9322453B14C6}"/>
                  </a:ext>
                </a:extLst>
              </p:cNvPr>
              <p:cNvPicPr/>
              <p:nvPr/>
            </p:nvPicPr>
            <p:blipFill>
              <a:blip r:embed="rId441"/>
              <a:stretch>
                <a:fillRect/>
              </a:stretch>
            </p:blipFill>
            <p:spPr>
              <a:xfrm>
                <a:off x="2916327" y="4430782"/>
                <a:ext cx="135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4287" name="Freihand 174286">
                <a:extLst>
                  <a:ext uri="{FF2B5EF4-FFF2-40B4-BE49-F238E27FC236}">
                    <a16:creationId xmlns:a16="http://schemas.microsoft.com/office/drawing/2014/main" id="{8F4A7780-872A-6D63-B6BF-CAE5295835F1}"/>
                  </a:ext>
                </a:extLst>
              </p14:cNvPr>
              <p14:cNvContentPartPr/>
              <p14:nvPr/>
            </p14:nvContentPartPr>
            <p14:xfrm>
              <a:off x="2961687" y="4407382"/>
              <a:ext cx="191160" cy="109800"/>
            </p14:xfrm>
          </p:contentPart>
        </mc:Choice>
        <mc:Fallback>
          <p:pic>
            <p:nvPicPr>
              <p:cNvPr id="174287" name="Freihand 174286">
                <a:extLst>
                  <a:ext uri="{FF2B5EF4-FFF2-40B4-BE49-F238E27FC236}">
                    <a16:creationId xmlns:a16="http://schemas.microsoft.com/office/drawing/2014/main" id="{8F4A7780-872A-6D63-B6BF-CAE5295835F1}"/>
                  </a:ext>
                </a:extLst>
              </p:cNvPr>
              <p:cNvPicPr/>
              <p:nvPr/>
            </p:nvPicPr>
            <p:blipFill>
              <a:blip r:embed="rId443"/>
              <a:stretch>
                <a:fillRect/>
              </a:stretch>
            </p:blipFill>
            <p:spPr>
              <a:xfrm>
                <a:off x="2957367" y="4403062"/>
                <a:ext cx="199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4288" name="Freihand 174287">
                <a:extLst>
                  <a:ext uri="{FF2B5EF4-FFF2-40B4-BE49-F238E27FC236}">
                    <a16:creationId xmlns:a16="http://schemas.microsoft.com/office/drawing/2014/main" id="{694C88D3-9ABF-B9FA-DCC0-FAFB6E3DAFC2}"/>
                  </a:ext>
                </a:extLst>
              </p14:cNvPr>
              <p14:cNvContentPartPr/>
              <p14:nvPr/>
            </p14:nvContentPartPr>
            <p14:xfrm>
              <a:off x="3210807" y="4289302"/>
              <a:ext cx="286560" cy="180360"/>
            </p14:xfrm>
          </p:contentPart>
        </mc:Choice>
        <mc:Fallback>
          <p:pic>
            <p:nvPicPr>
              <p:cNvPr id="174288" name="Freihand 174287">
                <a:extLst>
                  <a:ext uri="{FF2B5EF4-FFF2-40B4-BE49-F238E27FC236}">
                    <a16:creationId xmlns:a16="http://schemas.microsoft.com/office/drawing/2014/main" id="{694C88D3-9ABF-B9FA-DCC0-FAFB6E3DAFC2}"/>
                  </a:ext>
                </a:extLst>
              </p:cNvPr>
              <p:cNvPicPr/>
              <p:nvPr/>
            </p:nvPicPr>
            <p:blipFill>
              <a:blip r:embed="rId445"/>
              <a:stretch>
                <a:fillRect/>
              </a:stretch>
            </p:blipFill>
            <p:spPr>
              <a:xfrm>
                <a:off x="3206487" y="4284982"/>
                <a:ext cx="295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74289" name="Freihand 174288">
                <a:extLst>
                  <a:ext uri="{FF2B5EF4-FFF2-40B4-BE49-F238E27FC236}">
                    <a16:creationId xmlns:a16="http://schemas.microsoft.com/office/drawing/2014/main" id="{917A8291-27D9-9B43-5752-4DCE4DFE0BC5}"/>
                  </a:ext>
                </a:extLst>
              </p14:cNvPr>
              <p14:cNvContentPartPr/>
              <p14:nvPr/>
            </p14:nvContentPartPr>
            <p14:xfrm>
              <a:off x="3474327" y="4234582"/>
              <a:ext cx="19440" cy="13320"/>
            </p14:xfrm>
          </p:contentPart>
        </mc:Choice>
        <mc:Fallback>
          <p:pic>
            <p:nvPicPr>
              <p:cNvPr id="174289" name="Freihand 174288">
                <a:extLst>
                  <a:ext uri="{FF2B5EF4-FFF2-40B4-BE49-F238E27FC236}">
                    <a16:creationId xmlns:a16="http://schemas.microsoft.com/office/drawing/2014/main" id="{917A8291-27D9-9B43-5752-4DCE4DFE0BC5}"/>
                  </a:ext>
                </a:extLst>
              </p:cNvPr>
              <p:cNvPicPr/>
              <p:nvPr/>
            </p:nvPicPr>
            <p:blipFill>
              <a:blip r:embed="rId447"/>
              <a:stretch>
                <a:fillRect/>
              </a:stretch>
            </p:blipFill>
            <p:spPr>
              <a:xfrm>
                <a:off x="3470007" y="4230262"/>
                <a:ext cx="28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74290" name="Freihand 174289">
                <a:extLst>
                  <a:ext uri="{FF2B5EF4-FFF2-40B4-BE49-F238E27FC236}">
                    <a16:creationId xmlns:a16="http://schemas.microsoft.com/office/drawing/2014/main" id="{DA252614-E644-953C-E5CE-541C749DDB4A}"/>
                  </a:ext>
                </a:extLst>
              </p14:cNvPr>
              <p14:cNvContentPartPr/>
              <p14:nvPr/>
            </p14:nvContentPartPr>
            <p14:xfrm>
              <a:off x="3528687" y="4203622"/>
              <a:ext cx="277560" cy="390600"/>
            </p14:xfrm>
          </p:contentPart>
        </mc:Choice>
        <mc:Fallback>
          <p:pic>
            <p:nvPicPr>
              <p:cNvPr id="174290" name="Freihand 174289">
                <a:extLst>
                  <a:ext uri="{FF2B5EF4-FFF2-40B4-BE49-F238E27FC236}">
                    <a16:creationId xmlns:a16="http://schemas.microsoft.com/office/drawing/2014/main" id="{DA252614-E644-953C-E5CE-541C749DDB4A}"/>
                  </a:ext>
                </a:extLst>
              </p:cNvPr>
              <p:cNvPicPr/>
              <p:nvPr/>
            </p:nvPicPr>
            <p:blipFill>
              <a:blip r:embed="rId449"/>
              <a:stretch>
                <a:fillRect/>
              </a:stretch>
            </p:blipFill>
            <p:spPr>
              <a:xfrm>
                <a:off x="3524367" y="4199302"/>
                <a:ext cx="28620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74291" name="Freihand 174290">
                <a:extLst>
                  <a:ext uri="{FF2B5EF4-FFF2-40B4-BE49-F238E27FC236}">
                    <a16:creationId xmlns:a16="http://schemas.microsoft.com/office/drawing/2014/main" id="{8EF71213-35B9-1958-40A9-84856FECCF6F}"/>
                  </a:ext>
                </a:extLst>
              </p14:cNvPr>
              <p14:cNvContentPartPr/>
              <p14:nvPr/>
            </p14:nvContentPartPr>
            <p14:xfrm>
              <a:off x="3858087" y="4356982"/>
              <a:ext cx="94680" cy="85320"/>
            </p14:xfrm>
          </p:contentPart>
        </mc:Choice>
        <mc:Fallback>
          <p:pic>
            <p:nvPicPr>
              <p:cNvPr id="174291" name="Freihand 174290">
                <a:extLst>
                  <a:ext uri="{FF2B5EF4-FFF2-40B4-BE49-F238E27FC236}">
                    <a16:creationId xmlns:a16="http://schemas.microsoft.com/office/drawing/2014/main" id="{8EF71213-35B9-1958-40A9-84856FECCF6F}"/>
                  </a:ext>
                </a:extLst>
              </p:cNvPr>
              <p:cNvPicPr/>
              <p:nvPr/>
            </p:nvPicPr>
            <p:blipFill>
              <a:blip r:embed="rId451"/>
              <a:stretch>
                <a:fillRect/>
              </a:stretch>
            </p:blipFill>
            <p:spPr>
              <a:xfrm>
                <a:off x="3853767" y="4352662"/>
                <a:ext cx="103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74292" name="Freihand 174291">
                <a:extLst>
                  <a:ext uri="{FF2B5EF4-FFF2-40B4-BE49-F238E27FC236}">
                    <a16:creationId xmlns:a16="http://schemas.microsoft.com/office/drawing/2014/main" id="{3B2BB70D-31B5-A1BD-4E0B-C5DE92404EE6}"/>
                  </a:ext>
                </a:extLst>
              </p14:cNvPr>
              <p14:cNvContentPartPr/>
              <p14:nvPr/>
            </p14:nvContentPartPr>
            <p14:xfrm>
              <a:off x="3983367" y="4318462"/>
              <a:ext cx="142920" cy="91440"/>
            </p14:xfrm>
          </p:contentPart>
        </mc:Choice>
        <mc:Fallback>
          <p:pic>
            <p:nvPicPr>
              <p:cNvPr id="174292" name="Freihand 174291">
                <a:extLst>
                  <a:ext uri="{FF2B5EF4-FFF2-40B4-BE49-F238E27FC236}">
                    <a16:creationId xmlns:a16="http://schemas.microsoft.com/office/drawing/2014/main" id="{3B2BB70D-31B5-A1BD-4E0B-C5DE92404EE6}"/>
                  </a:ext>
                </a:extLst>
              </p:cNvPr>
              <p:cNvPicPr/>
              <p:nvPr/>
            </p:nvPicPr>
            <p:blipFill>
              <a:blip r:embed="rId453"/>
              <a:stretch>
                <a:fillRect/>
              </a:stretch>
            </p:blipFill>
            <p:spPr>
              <a:xfrm>
                <a:off x="3979047" y="4314142"/>
                <a:ext cx="151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74293" name="Freihand 174292">
                <a:extLst>
                  <a:ext uri="{FF2B5EF4-FFF2-40B4-BE49-F238E27FC236}">
                    <a16:creationId xmlns:a16="http://schemas.microsoft.com/office/drawing/2014/main" id="{887A6EC4-AFB1-B364-7C72-456B313D3C7C}"/>
                  </a:ext>
                </a:extLst>
              </p14:cNvPr>
              <p14:cNvContentPartPr/>
              <p14:nvPr/>
            </p14:nvContentPartPr>
            <p14:xfrm>
              <a:off x="4181007" y="4192822"/>
              <a:ext cx="466920" cy="349200"/>
            </p14:xfrm>
          </p:contentPart>
        </mc:Choice>
        <mc:Fallback>
          <p:pic>
            <p:nvPicPr>
              <p:cNvPr id="174293" name="Freihand 174292">
                <a:extLst>
                  <a:ext uri="{FF2B5EF4-FFF2-40B4-BE49-F238E27FC236}">
                    <a16:creationId xmlns:a16="http://schemas.microsoft.com/office/drawing/2014/main" id="{887A6EC4-AFB1-B364-7C72-456B313D3C7C}"/>
                  </a:ext>
                </a:extLst>
              </p:cNvPr>
              <p:cNvPicPr/>
              <p:nvPr/>
            </p:nvPicPr>
            <p:blipFill>
              <a:blip r:embed="rId455"/>
              <a:stretch>
                <a:fillRect/>
              </a:stretch>
            </p:blipFill>
            <p:spPr>
              <a:xfrm>
                <a:off x="4176687" y="4188502"/>
                <a:ext cx="47556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74295" name="Freihand 174294">
                <a:extLst>
                  <a:ext uri="{FF2B5EF4-FFF2-40B4-BE49-F238E27FC236}">
                    <a16:creationId xmlns:a16="http://schemas.microsoft.com/office/drawing/2014/main" id="{1A79A6E9-1857-637E-ED05-5B528CF4061C}"/>
                  </a:ext>
                </a:extLst>
              </p14:cNvPr>
              <p14:cNvContentPartPr/>
              <p14:nvPr/>
            </p14:nvContentPartPr>
            <p14:xfrm>
              <a:off x="2655687" y="4670182"/>
              <a:ext cx="102240" cy="231840"/>
            </p14:xfrm>
          </p:contentPart>
        </mc:Choice>
        <mc:Fallback>
          <p:pic>
            <p:nvPicPr>
              <p:cNvPr id="174295" name="Freihand 174294">
                <a:extLst>
                  <a:ext uri="{FF2B5EF4-FFF2-40B4-BE49-F238E27FC236}">
                    <a16:creationId xmlns:a16="http://schemas.microsoft.com/office/drawing/2014/main" id="{1A79A6E9-1857-637E-ED05-5B528CF4061C}"/>
                  </a:ext>
                </a:extLst>
              </p:cNvPr>
              <p:cNvPicPr/>
              <p:nvPr/>
            </p:nvPicPr>
            <p:blipFill>
              <a:blip r:embed="rId457"/>
              <a:stretch>
                <a:fillRect/>
              </a:stretch>
            </p:blipFill>
            <p:spPr>
              <a:xfrm>
                <a:off x="2651367" y="4665862"/>
                <a:ext cx="110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74296" name="Freihand 174295">
                <a:extLst>
                  <a:ext uri="{FF2B5EF4-FFF2-40B4-BE49-F238E27FC236}">
                    <a16:creationId xmlns:a16="http://schemas.microsoft.com/office/drawing/2014/main" id="{19626DA2-F794-1008-2972-1B7E0A27139C}"/>
                  </a:ext>
                </a:extLst>
              </p14:cNvPr>
              <p14:cNvContentPartPr/>
              <p14:nvPr/>
            </p14:nvContentPartPr>
            <p14:xfrm>
              <a:off x="2863047" y="4655422"/>
              <a:ext cx="142200" cy="211320"/>
            </p14:xfrm>
          </p:contentPart>
        </mc:Choice>
        <mc:Fallback>
          <p:pic>
            <p:nvPicPr>
              <p:cNvPr id="174296" name="Freihand 174295">
                <a:extLst>
                  <a:ext uri="{FF2B5EF4-FFF2-40B4-BE49-F238E27FC236}">
                    <a16:creationId xmlns:a16="http://schemas.microsoft.com/office/drawing/2014/main" id="{19626DA2-F794-1008-2972-1B7E0A27139C}"/>
                  </a:ext>
                </a:extLst>
              </p:cNvPr>
              <p:cNvPicPr/>
              <p:nvPr/>
            </p:nvPicPr>
            <p:blipFill>
              <a:blip r:embed="rId459"/>
              <a:stretch>
                <a:fillRect/>
              </a:stretch>
            </p:blipFill>
            <p:spPr>
              <a:xfrm>
                <a:off x="2858727" y="4651102"/>
                <a:ext cx="1508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74297" name="Freihand 174296">
                <a:extLst>
                  <a:ext uri="{FF2B5EF4-FFF2-40B4-BE49-F238E27FC236}">
                    <a16:creationId xmlns:a16="http://schemas.microsoft.com/office/drawing/2014/main" id="{8CDC0D72-DD07-0F41-9EE2-204E32B7DBBF}"/>
                  </a:ext>
                </a:extLst>
              </p14:cNvPr>
              <p14:cNvContentPartPr/>
              <p14:nvPr/>
            </p14:nvContentPartPr>
            <p14:xfrm>
              <a:off x="2897247" y="4660822"/>
              <a:ext cx="163800" cy="27360"/>
            </p14:xfrm>
          </p:contentPart>
        </mc:Choice>
        <mc:Fallback>
          <p:pic>
            <p:nvPicPr>
              <p:cNvPr id="174297" name="Freihand 174296">
                <a:extLst>
                  <a:ext uri="{FF2B5EF4-FFF2-40B4-BE49-F238E27FC236}">
                    <a16:creationId xmlns:a16="http://schemas.microsoft.com/office/drawing/2014/main" id="{8CDC0D72-DD07-0F41-9EE2-204E32B7DBBF}"/>
                  </a:ext>
                </a:extLst>
              </p:cNvPr>
              <p:cNvPicPr/>
              <p:nvPr/>
            </p:nvPicPr>
            <p:blipFill>
              <a:blip r:embed="rId461"/>
              <a:stretch>
                <a:fillRect/>
              </a:stretch>
            </p:blipFill>
            <p:spPr>
              <a:xfrm>
                <a:off x="2892927" y="4656502"/>
                <a:ext cx="172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74298" name="Freihand 174297">
                <a:extLst>
                  <a:ext uri="{FF2B5EF4-FFF2-40B4-BE49-F238E27FC236}">
                    <a16:creationId xmlns:a16="http://schemas.microsoft.com/office/drawing/2014/main" id="{72AE340B-C729-8F72-A05F-E621F45E2836}"/>
                  </a:ext>
                </a:extLst>
              </p14:cNvPr>
              <p14:cNvContentPartPr/>
              <p14:nvPr/>
            </p14:nvContentPartPr>
            <p14:xfrm>
              <a:off x="2872767" y="4741102"/>
              <a:ext cx="176760" cy="137160"/>
            </p14:xfrm>
          </p:contentPart>
        </mc:Choice>
        <mc:Fallback>
          <p:pic>
            <p:nvPicPr>
              <p:cNvPr id="174298" name="Freihand 174297">
                <a:extLst>
                  <a:ext uri="{FF2B5EF4-FFF2-40B4-BE49-F238E27FC236}">
                    <a16:creationId xmlns:a16="http://schemas.microsoft.com/office/drawing/2014/main" id="{72AE340B-C729-8F72-A05F-E621F45E2836}"/>
                  </a:ext>
                </a:extLst>
              </p:cNvPr>
              <p:cNvPicPr/>
              <p:nvPr/>
            </p:nvPicPr>
            <p:blipFill>
              <a:blip r:embed="rId463"/>
              <a:stretch>
                <a:fillRect/>
              </a:stretch>
            </p:blipFill>
            <p:spPr>
              <a:xfrm>
                <a:off x="2868447" y="4736782"/>
                <a:ext cx="185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74299" name="Freihand 174298">
                <a:extLst>
                  <a:ext uri="{FF2B5EF4-FFF2-40B4-BE49-F238E27FC236}">
                    <a16:creationId xmlns:a16="http://schemas.microsoft.com/office/drawing/2014/main" id="{FB64E4B8-ED35-F319-D87B-367B3C86F59C}"/>
                  </a:ext>
                </a:extLst>
              </p14:cNvPr>
              <p14:cNvContentPartPr/>
              <p14:nvPr/>
            </p14:nvContentPartPr>
            <p14:xfrm>
              <a:off x="3071127" y="4666942"/>
              <a:ext cx="214560" cy="181440"/>
            </p14:xfrm>
          </p:contentPart>
        </mc:Choice>
        <mc:Fallback>
          <p:pic>
            <p:nvPicPr>
              <p:cNvPr id="174299" name="Freihand 174298">
                <a:extLst>
                  <a:ext uri="{FF2B5EF4-FFF2-40B4-BE49-F238E27FC236}">
                    <a16:creationId xmlns:a16="http://schemas.microsoft.com/office/drawing/2014/main" id="{FB64E4B8-ED35-F319-D87B-367B3C86F59C}"/>
                  </a:ext>
                </a:extLst>
              </p:cNvPr>
              <p:cNvPicPr/>
              <p:nvPr/>
            </p:nvPicPr>
            <p:blipFill>
              <a:blip r:embed="rId465"/>
              <a:stretch>
                <a:fillRect/>
              </a:stretch>
            </p:blipFill>
            <p:spPr>
              <a:xfrm>
                <a:off x="3066807" y="4662622"/>
                <a:ext cx="223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74300" name="Freihand 174299">
                <a:extLst>
                  <a:ext uri="{FF2B5EF4-FFF2-40B4-BE49-F238E27FC236}">
                    <a16:creationId xmlns:a16="http://schemas.microsoft.com/office/drawing/2014/main" id="{FD3A737D-3C3B-D7BA-15DC-C2353E975E99}"/>
                  </a:ext>
                </a:extLst>
              </p14:cNvPr>
              <p14:cNvContentPartPr/>
              <p14:nvPr/>
            </p14:nvContentPartPr>
            <p14:xfrm>
              <a:off x="3335727" y="4625542"/>
              <a:ext cx="182160" cy="180000"/>
            </p14:xfrm>
          </p:contentPart>
        </mc:Choice>
        <mc:Fallback>
          <p:pic>
            <p:nvPicPr>
              <p:cNvPr id="174300" name="Freihand 174299">
                <a:extLst>
                  <a:ext uri="{FF2B5EF4-FFF2-40B4-BE49-F238E27FC236}">
                    <a16:creationId xmlns:a16="http://schemas.microsoft.com/office/drawing/2014/main" id="{FD3A737D-3C3B-D7BA-15DC-C2353E975E99}"/>
                  </a:ext>
                </a:extLst>
              </p:cNvPr>
              <p:cNvPicPr/>
              <p:nvPr/>
            </p:nvPicPr>
            <p:blipFill>
              <a:blip r:embed="rId467"/>
              <a:stretch>
                <a:fillRect/>
              </a:stretch>
            </p:blipFill>
            <p:spPr>
              <a:xfrm>
                <a:off x="3331407" y="4621222"/>
                <a:ext cx="190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74301" name="Freihand 174300">
                <a:extLst>
                  <a:ext uri="{FF2B5EF4-FFF2-40B4-BE49-F238E27FC236}">
                    <a16:creationId xmlns:a16="http://schemas.microsoft.com/office/drawing/2014/main" id="{41BC0BCC-AFC5-AB7D-DCD5-E85D89E778D0}"/>
                  </a:ext>
                </a:extLst>
              </p14:cNvPr>
              <p14:cNvContentPartPr/>
              <p14:nvPr/>
            </p14:nvContentPartPr>
            <p14:xfrm>
              <a:off x="3534087" y="4714822"/>
              <a:ext cx="336240" cy="63360"/>
            </p14:xfrm>
          </p:contentPart>
        </mc:Choice>
        <mc:Fallback>
          <p:pic>
            <p:nvPicPr>
              <p:cNvPr id="174301" name="Freihand 174300">
                <a:extLst>
                  <a:ext uri="{FF2B5EF4-FFF2-40B4-BE49-F238E27FC236}">
                    <a16:creationId xmlns:a16="http://schemas.microsoft.com/office/drawing/2014/main" id="{41BC0BCC-AFC5-AB7D-DCD5-E85D89E778D0}"/>
                  </a:ext>
                </a:extLst>
              </p:cNvPr>
              <p:cNvPicPr/>
              <p:nvPr/>
            </p:nvPicPr>
            <p:blipFill>
              <a:blip r:embed="rId469"/>
              <a:stretch>
                <a:fillRect/>
              </a:stretch>
            </p:blipFill>
            <p:spPr>
              <a:xfrm>
                <a:off x="3529767" y="4710502"/>
                <a:ext cx="344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74302" name="Freihand 174301">
                <a:extLst>
                  <a:ext uri="{FF2B5EF4-FFF2-40B4-BE49-F238E27FC236}">
                    <a16:creationId xmlns:a16="http://schemas.microsoft.com/office/drawing/2014/main" id="{04F9A430-4A04-B247-FCF6-E8243B0E2A9E}"/>
                  </a:ext>
                </a:extLst>
              </p14:cNvPr>
              <p14:cNvContentPartPr/>
              <p14:nvPr/>
            </p14:nvContentPartPr>
            <p14:xfrm>
              <a:off x="3986247" y="4719862"/>
              <a:ext cx="175320" cy="63000"/>
            </p14:xfrm>
          </p:contentPart>
        </mc:Choice>
        <mc:Fallback>
          <p:pic>
            <p:nvPicPr>
              <p:cNvPr id="174302" name="Freihand 174301">
                <a:extLst>
                  <a:ext uri="{FF2B5EF4-FFF2-40B4-BE49-F238E27FC236}">
                    <a16:creationId xmlns:a16="http://schemas.microsoft.com/office/drawing/2014/main" id="{04F9A430-4A04-B247-FCF6-E8243B0E2A9E}"/>
                  </a:ext>
                </a:extLst>
              </p:cNvPr>
              <p:cNvPicPr/>
              <p:nvPr/>
            </p:nvPicPr>
            <p:blipFill>
              <a:blip r:embed="rId471"/>
              <a:stretch>
                <a:fillRect/>
              </a:stretch>
            </p:blipFill>
            <p:spPr>
              <a:xfrm>
                <a:off x="3981927" y="4715542"/>
                <a:ext cx="183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74303" name="Freihand 174302">
                <a:extLst>
                  <a:ext uri="{FF2B5EF4-FFF2-40B4-BE49-F238E27FC236}">
                    <a16:creationId xmlns:a16="http://schemas.microsoft.com/office/drawing/2014/main" id="{6D84AE33-0C8C-B8B9-0D68-2E8760E53803}"/>
                  </a:ext>
                </a:extLst>
              </p14:cNvPr>
              <p14:cNvContentPartPr/>
              <p14:nvPr/>
            </p14:nvContentPartPr>
            <p14:xfrm>
              <a:off x="4247247" y="4693942"/>
              <a:ext cx="217440" cy="70200"/>
            </p14:xfrm>
          </p:contentPart>
        </mc:Choice>
        <mc:Fallback>
          <p:pic>
            <p:nvPicPr>
              <p:cNvPr id="174303" name="Freihand 174302">
                <a:extLst>
                  <a:ext uri="{FF2B5EF4-FFF2-40B4-BE49-F238E27FC236}">
                    <a16:creationId xmlns:a16="http://schemas.microsoft.com/office/drawing/2014/main" id="{6D84AE33-0C8C-B8B9-0D68-2E8760E53803}"/>
                  </a:ext>
                </a:extLst>
              </p:cNvPr>
              <p:cNvPicPr/>
              <p:nvPr/>
            </p:nvPicPr>
            <p:blipFill>
              <a:blip r:embed="rId473"/>
              <a:stretch>
                <a:fillRect/>
              </a:stretch>
            </p:blipFill>
            <p:spPr>
              <a:xfrm>
                <a:off x="4242927" y="4689622"/>
                <a:ext cx="226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74304" name="Freihand 174303">
                <a:extLst>
                  <a:ext uri="{FF2B5EF4-FFF2-40B4-BE49-F238E27FC236}">
                    <a16:creationId xmlns:a16="http://schemas.microsoft.com/office/drawing/2014/main" id="{0607BD9F-009E-1351-5066-E0A4D7AA7086}"/>
                  </a:ext>
                </a:extLst>
              </p14:cNvPr>
              <p14:cNvContentPartPr/>
              <p14:nvPr/>
            </p14:nvContentPartPr>
            <p14:xfrm>
              <a:off x="4485927" y="4664422"/>
              <a:ext cx="102600" cy="104040"/>
            </p14:xfrm>
          </p:contentPart>
        </mc:Choice>
        <mc:Fallback>
          <p:pic>
            <p:nvPicPr>
              <p:cNvPr id="174304" name="Freihand 174303">
                <a:extLst>
                  <a:ext uri="{FF2B5EF4-FFF2-40B4-BE49-F238E27FC236}">
                    <a16:creationId xmlns:a16="http://schemas.microsoft.com/office/drawing/2014/main" id="{0607BD9F-009E-1351-5066-E0A4D7AA7086}"/>
                  </a:ext>
                </a:extLst>
              </p:cNvPr>
              <p:cNvPicPr/>
              <p:nvPr/>
            </p:nvPicPr>
            <p:blipFill>
              <a:blip r:embed="rId475"/>
              <a:stretch>
                <a:fillRect/>
              </a:stretch>
            </p:blipFill>
            <p:spPr>
              <a:xfrm>
                <a:off x="4481607" y="4660102"/>
                <a:ext cx="111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74305" name="Freihand 174304">
                <a:extLst>
                  <a:ext uri="{FF2B5EF4-FFF2-40B4-BE49-F238E27FC236}">
                    <a16:creationId xmlns:a16="http://schemas.microsoft.com/office/drawing/2014/main" id="{635758B2-49A1-C0E9-9E7E-E2741F8E3342}"/>
                  </a:ext>
                </a:extLst>
              </p14:cNvPr>
              <p14:cNvContentPartPr/>
              <p14:nvPr/>
            </p14:nvContentPartPr>
            <p14:xfrm>
              <a:off x="4651527" y="4633822"/>
              <a:ext cx="200520" cy="91440"/>
            </p14:xfrm>
          </p:contentPart>
        </mc:Choice>
        <mc:Fallback>
          <p:pic>
            <p:nvPicPr>
              <p:cNvPr id="174305" name="Freihand 174304">
                <a:extLst>
                  <a:ext uri="{FF2B5EF4-FFF2-40B4-BE49-F238E27FC236}">
                    <a16:creationId xmlns:a16="http://schemas.microsoft.com/office/drawing/2014/main" id="{635758B2-49A1-C0E9-9E7E-E2741F8E3342}"/>
                  </a:ext>
                </a:extLst>
              </p:cNvPr>
              <p:cNvPicPr/>
              <p:nvPr/>
            </p:nvPicPr>
            <p:blipFill>
              <a:blip r:embed="rId477"/>
              <a:stretch>
                <a:fillRect/>
              </a:stretch>
            </p:blipFill>
            <p:spPr>
              <a:xfrm>
                <a:off x="4647207" y="4629502"/>
                <a:ext cx="209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74306" name="Freihand 174305">
                <a:extLst>
                  <a:ext uri="{FF2B5EF4-FFF2-40B4-BE49-F238E27FC236}">
                    <a16:creationId xmlns:a16="http://schemas.microsoft.com/office/drawing/2014/main" id="{33D2022F-7C8D-5D47-C1CE-3937C178DBA9}"/>
                  </a:ext>
                </a:extLst>
              </p14:cNvPr>
              <p14:cNvContentPartPr/>
              <p14:nvPr/>
            </p14:nvContentPartPr>
            <p14:xfrm>
              <a:off x="4890207" y="4507102"/>
              <a:ext cx="231120" cy="185760"/>
            </p14:xfrm>
          </p:contentPart>
        </mc:Choice>
        <mc:Fallback>
          <p:pic>
            <p:nvPicPr>
              <p:cNvPr id="174306" name="Freihand 174305">
                <a:extLst>
                  <a:ext uri="{FF2B5EF4-FFF2-40B4-BE49-F238E27FC236}">
                    <a16:creationId xmlns:a16="http://schemas.microsoft.com/office/drawing/2014/main" id="{33D2022F-7C8D-5D47-C1CE-3937C178DBA9}"/>
                  </a:ext>
                </a:extLst>
              </p:cNvPr>
              <p:cNvPicPr/>
              <p:nvPr/>
            </p:nvPicPr>
            <p:blipFill>
              <a:blip r:embed="rId479"/>
              <a:stretch>
                <a:fillRect/>
              </a:stretch>
            </p:blipFill>
            <p:spPr>
              <a:xfrm>
                <a:off x="4885887" y="4502782"/>
                <a:ext cx="239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74307" name="Freihand 174306">
                <a:extLst>
                  <a:ext uri="{FF2B5EF4-FFF2-40B4-BE49-F238E27FC236}">
                    <a16:creationId xmlns:a16="http://schemas.microsoft.com/office/drawing/2014/main" id="{2F0F6C53-54AB-0D15-B302-150BED6C41EA}"/>
                  </a:ext>
                </a:extLst>
              </p14:cNvPr>
              <p14:cNvContentPartPr/>
              <p14:nvPr/>
            </p14:nvContentPartPr>
            <p14:xfrm>
              <a:off x="5148687" y="4464262"/>
              <a:ext cx="74520" cy="263520"/>
            </p14:xfrm>
          </p:contentPart>
        </mc:Choice>
        <mc:Fallback>
          <p:pic>
            <p:nvPicPr>
              <p:cNvPr id="174307" name="Freihand 174306">
                <a:extLst>
                  <a:ext uri="{FF2B5EF4-FFF2-40B4-BE49-F238E27FC236}">
                    <a16:creationId xmlns:a16="http://schemas.microsoft.com/office/drawing/2014/main" id="{2F0F6C53-54AB-0D15-B302-150BED6C41EA}"/>
                  </a:ext>
                </a:extLst>
              </p:cNvPr>
              <p:cNvPicPr/>
              <p:nvPr/>
            </p:nvPicPr>
            <p:blipFill>
              <a:blip r:embed="rId481"/>
              <a:stretch>
                <a:fillRect/>
              </a:stretch>
            </p:blipFill>
            <p:spPr>
              <a:xfrm>
                <a:off x="5144367" y="4459942"/>
                <a:ext cx="83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74308" name="Freihand 174307">
                <a:extLst>
                  <a:ext uri="{FF2B5EF4-FFF2-40B4-BE49-F238E27FC236}">
                    <a16:creationId xmlns:a16="http://schemas.microsoft.com/office/drawing/2014/main" id="{2BB8C159-D6DC-A425-9C79-4DAFCAC7F87F}"/>
                  </a:ext>
                </a:extLst>
              </p14:cNvPr>
              <p14:cNvContentPartPr/>
              <p14:nvPr/>
            </p14:nvContentPartPr>
            <p14:xfrm>
              <a:off x="2912367" y="4958542"/>
              <a:ext cx="197280" cy="312120"/>
            </p14:xfrm>
          </p:contentPart>
        </mc:Choice>
        <mc:Fallback>
          <p:pic>
            <p:nvPicPr>
              <p:cNvPr id="174308" name="Freihand 174307">
                <a:extLst>
                  <a:ext uri="{FF2B5EF4-FFF2-40B4-BE49-F238E27FC236}">
                    <a16:creationId xmlns:a16="http://schemas.microsoft.com/office/drawing/2014/main" id="{2BB8C159-D6DC-A425-9C79-4DAFCAC7F87F}"/>
                  </a:ext>
                </a:extLst>
              </p:cNvPr>
              <p:cNvPicPr/>
              <p:nvPr/>
            </p:nvPicPr>
            <p:blipFill>
              <a:blip r:embed="rId483"/>
              <a:stretch>
                <a:fillRect/>
              </a:stretch>
            </p:blipFill>
            <p:spPr>
              <a:xfrm>
                <a:off x="2908047" y="4954222"/>
                <a:ext cx="2059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4309" name="Freihand 174308">
                <a:extLst>
                  <a:ext uri="{FF2B5EF4-FFF2-40B4-BE49-F238E27FC236}">
                    <a16:creationId xmlns:a16="http://schemas.microsoft.com/office/drawing/2014/main" id="{0AC229A9-FCFF-B1A2-8AF6-491278682A39}"/>
                  </a:ext>
                </a:extLst>
              </p14:cNvPr>
              <p14:cNvContentPartPr/>
              <p14:nvPr/>
            </p14:nvContentPartPr>
            <p14:xfrm>
              <a:off x="2775927" y="5138182"/>
              <a:ext cx="198720" cy="269280"/>
            </p14:xfrm>
          </p:contentPart>
        </mc:Choice>
        <mc:Fallback>
          <p:pic>
            <p:nvPicPr>
              <p:cNvPr id="174309" name="Freihand 174308">
                <a:extLst>
                  <a:ext uri="{FF2B5EF4-FFF2-40B4-BE49-F238E27FC236}">
                    <a16:creationId xmlns:a16="http://schemas.microsoft.com/office/drawing/2014/main" id="{0AC229A9-FCFF-B1A2-8AF6-491278682A39}"/>
                  </a:ext>
                </a:extLst>
              </p:cNvPr>
              <p:cNvPicPr/>
              <p:nvPr/>
            </p:nvPicPr>
            <p:blipFill>
              <a:blip r:embed="rId485"/>
              <a:stretch>
                <a:fillRect/>
              </a:stretch>
            </p:blipFill>
            <p:spPr>
              <a:xfrm>
                <a:off x="2771607" y="5133862"/>
                <a:ext cx="2073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4311" name="Freihand 174310">
                <a:extLst>
                  <a:ext uri="{FF2B5EF4-FFF2-40B4-BE49-F238E27FC236}">
                    <a16:creationId xmlns:a16="http://schemas.microsoft.com/office/drawing/2014/main" id="{0E4052C0-C04A-69F3-35CA-0F48B4CCF11E}"/>
                  </a:ext>
                </a:extLst>
              </p14:cNvPr>
              <p14:cNvContentPartPr/>
              <p14:nvPr/>
            </p14:nvContentPartPr>
            <p14:xfrm>
              <a:off x="2022087" y="5520142"/>
              <a:ext cx="286920" cy="140040"/>
            </p14:xfrm>
          </p:contentPart>
        </mc:Choice>
        <mc:Fallback>
          <p:pic>
            <p:nvPicPr>
              <p:cNvPr id="174311" name="Freihand 174310">
                <a:extLst>
                  <a:ext uri="{FF2B5EF4-FFF2-40B4-BE49-F238E27FC236}">
                    <a16:creationId xmlns:a16="http://schemas.microsoft.com/office/drawing/2014/main" id="{0E4052C0-C04A-69F3-35CA-0F48B4CCF11E}"/>
                  </a:ext>
                </a:extLst>
              </p:cNvPr>
              <p:cNvPicPr/>
              <p:nvPr/>
            </p:nvPicPr>
            <p:blipFill>
              <a:blip r:embed="rId487"/>
              <a:stretch>
                <a:fillRect/>
              </a:stretch>
            </p:blipFill>
            <p:spPr>
              <a:xfrm>
                <a:off x="2017767" y="5515822"/>
                <a:ext cx="295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4312" name="Freihand 174311">
                <a:extLst>
                  <a:ext uri="{FF2B5EF4-FFF2-40B4-BE49-F238E27FC236}">
                    <a16:creationId xmlns:a16="http://schemas.microsoft.com/office/drawing/2014/main" id="{F97121FC-07CA-3607-16EA-8ACB89DF684F}"/>
                  </a:ext>
                </a:extLst>
              </p14:cNvPr>
              <p14:cNvContentPartPr/>
              <p14:nvPr/>
            </p14:nvContentPartPr>
            <p14:xfrm>
              <a:off x="2364447" y="5535262"/>
              <a:ext cx="75240" cy="108720"/>
            </p14:xfrm>
          </p:contentPart>
        </mc:Choice>
        <mc:Fallback>
          <p:pic>
            <p:nvPicPr>
              <p:cNvPr id="174312" name="Freihand 174311">
                <a:extLst>
                  <a:ext uri="{FF2B5EF4-FFF2-40B4-BE49-F238E27FC236}">
                    <a16:creationId xmlns:a16="http://schemas.microsoft.com/office/drawing/2014/main" id="{F97121FC-07CA-3607-16EA-8ACB89DF684F}"/>
                  </a:ext>
                </a:extLst>
              </p:cNvPr>
              <p:cNvPicPr/>
              <p:nvPr/>
            </p:nvPicPr>
            <p:blipFill>
              <a:blip r:embed="rId489"/>
              <a:stretch>
                <a:fillRect/>
              </a:stretch>
            </p:blipFill>
            <p:spPr>
              <a:xfrm>
                <a:off x="2360127" y="5530942"/>
                <a:ext cx="83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74313" name="Freihand 174312">
                <a:extLst>
                  <a:ext uri="{FF2B5EF4-FFF2-40B4-BE49-F238E27FC236}">
                    <a16:creationId xmlns:a16="http://schemas.microsoft.com/office/drawing/2014/main" id="{5556C69E-22FD-AD55-64D6-34E7646A2F81}"/>
                  </a:ext>
                </a:extLst>
              </p14:cNvPr>
              <p14:cNvContentPartPr/>
              <p14:nvPr/>
            </p14:nvContentPartPr>
            <p14:xfrm>
              <a:off x="2488647" y="5378662"/>
              <a:ext cx="291960" cy="241200"/>
            </p14:xfrm>
          </p:contentPart>
        </mc:Choice>
        <mc:Fallback>
          <p:pic>
            <p:nvPicPr>
              <p:cNvPr id="174313" name="Freihand 174312">
                <a:extLst>
                  <a:ext uri="{FF2B5EF4-FFF2-40B4-BE49-F238E27FC236}">
                    <a16:creationId xmlns:a16="http://schemas.microsoft.com/office/drawing/2014/main" id="{5556C69E-22FD-AD55-64D6-34E7646A2F81}"/>
                  </a:ext>
                </a:extLst>
              </p:cNvPr>
              <p:cNvPicPr/>
              <p:nvPr/>
            </p:nvPicPr>
            <p:blipFill>
              <a:blip r:embed="rId491"/>
              <a:stretch>
                <a:fillRect/>
              </a:stretch>
            </p:blipFill>
            <p:spPr>
              <a:xfrm>
                <a:off x="2484327" y="5374342"/>
                <a:ext cx="300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74314" name="Freihand 174313">
                <a:extLst>
                  <a:ext uri="{FF2B5EF4-FFF2-40B4-BE49-F238E27FC236}">
                    <a16:creationId xmlns:a16="http://schemas.microsoft.com/office/drawing/2014/main" id="{E28D21EB-7BBB-B138-835B-9EFF21EE7657}"/>
                  </a:ext>
                </a:extLst>
              </p14:cNvPr>
              <p14:cNvContentPartPr/>
              <p14:nvPr/>
            </p14:nvContentPartPr>
            <p14:xfrm>
              <a:off x="2783487" y="5499262"/>
              <a:ext cx="92520" cy="108000"/>
            </p14:xfrm>
          </p:contentPart>
        </mc:Choice>
        <mc:Fallback>
          <p:pic>
            <p:nvPicPr>
              <p:cNvPr id="174314" name="Freihand 174313">
                <a:extLst>
                  <a:ext uri="{FF2B5EF4-FFF2-40B4-BE49-F238E27FC236}">
                    <a16:creationId xmlns:a16="http://schemas.microsoft.com/office/drawing/2014/main" id="{E28D21EB-7BBB-B138-835B-9EFF21EE7657}"/>
                  </a:ext>
                </a:extLst>
              </p:cNvPr>
              <p:cNvPicPr/>
              <p:nvPr/>
            </p:nvPicPr>
            <p:blipFill>
              <a:blip r:embed="rId493"/>
              <a:stretch>
                <a:fillRect/>
              </a:stretch>
            </p:blipFill>
            <p:spPr>
              <a:xfrm>
                <a:off x="2779167" y="5494942"/>
                <a:ext cx="101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74315" name="Freihand 174314">
                <a:extLst>
                  <a:ext uri="{FF2B5EF4-FFF2-40B4-BE49-F238E27FC236}">
                    <a16:creationId xmlns:a16="http://schemas.microsoft.com/office/drawing/2014/main" id="{9B9C7AB3-BD46-59CA-BD74-9CC71D579646}"/>
                  </a:ext>
                </a:extLst>
              </p14:cNvPr>
              <p14:cNvContentPartPr/>
              <p14:nvPr/>
            </p14:nvContentPartPr>
            <p14:xfrm>
              <a:off x="2899407" y="5415022"/>
              <a:ext cx="93240" cy="178200"/>
            </p14:xfrm>
          </p:contentPart>
        </mc:Choice>
        <mc:Fallback>
          <p:pic>
            <p:nvPicPr>
              <p:cNvPr id="174315" name="Freihand 174314">
                <a:extLst>
                  <a:ext uri="{FF2B5EF4-FFF2-40B4-BE49-F238E27FC236}">
                    <a16:creationId xmlns:a16="http://schemas.microsoft.com/office/drawing/2014/main" id="{9B9C7AB3-BD46-59CA-BD74-9CC71D579646}"/>
                  </a:ext>
                </a:extLst>
              </p:cNvPr>
              <p:cNvPicPr/>
              <p:nvPr/>
            </p:nvPicPr>
            <p:blipFill>
              <a:blip r:embed="rId495"/>
              <a:stretch>
                <a:fillRect/>
              </a:stretch>
            </p:blipFill>
            <p:spPr>
              <a:xfrm>
                <a:off x="2895087" y="5410702"/>
                <a:ext cx="101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74316" name="Freihand 174315">
                <a:extLst>
                  <a:ext uri="{FF2B5EF4-FFF2-40B4-BE49-F238E27FC236}">
                    <a16:creationId xmlns:a16="http://schemas.microsoft.com/office/drawing/2014/main" id="{BA5EA1B5-5ECD-D741-50BF-1CDEE9C688AC}"/>
                  </a:ext>
                </a:extLst>
              </p14:cNvPr>
              <p14:cNvContentPartPr/>
              <p14:nvPr/>
            </p14:nvContentPartPr>
            <p14:xfrm>
              <a:off x="2988327" y="5474062"/>
              <a:ext cx="88920" cy="88200"/>
            </p14:xfrm>
          </p:contentPart>
        </mc:Choice>
        <mc:Fallback>
          <p:pic>
            <p:nvPicPr>
              <p:cNvPr id="174316" name="Freihand 174315">
                <a:extLst>
                  <a:ext uri="{FF2B5EF4-FFF2-40B4-BE49-F238E27FC236}">
                    <a16:creationId xmlns:a16="http://schemas.microsoft.com/office/drawing/2014/main" id="{BA5EA1B5-5ECD-D741-50BF-1CDEE9C688AC}"/>
                  </a:ext>
                </a:extLst>
              </p:cNvPr>
              <p:cNvPicPr/>
              <p:nvPr/>
            </p:nvPicPr>
            <p:blipFill>
              <a:blip r:embed="rId497"/>
              <a:stretch>
                <a:fillRect/>
              </a:stretch>
            </p:blipFill>
            <p:spPr>
              <a:xfrm>
                <a:off x="2984007" y="5469742"/>
                <a:ext cx="97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74317" name="Freihand 174316">
                <a:extLst>
                  <a:ext uri="{FF2B5EF4-FFF2-40B4-BE49-F238E27FC236}">
                    <a16:creationId xmlns:a16="http://schemas.microsoft.com/office/drawing/2014/main" id="{C1CFD474-D613-68C1-59E2-DEACF95B39BB}"/>
                  </a:ext>
                </a:extLst>
              </p14:cNvPr>
              <p14:cNvContentPartPr/>
              <p14:nvPr/>
            </p14:nvContentPartPr>
            <p14:xfrm>
              <a:off x="3099927" y="5369302"/>
              <a:ext cx="82800" cy="180360"/>
            </p14:xfrm>
          </p:contentPart>
        </mc:Choice>
        <mc:Fallback>
          <p:pic>
            <p:nvPicPr>
              <p:cNvPr id="174317" name="Freihand 174316">
                <a:extLst>
                  <a:ext uri="{FF2B5EF4-FFF2-40B4-BE49-F238E27FC236}">
                    <a16:creationId xmlns:a16="http://schemas.microsoft.com/office/drawing/2014/main" id="{C1CFD474-D613-68C1-59E2-DEACF95B39BB}"/>
                  </a:ext>
                </a:extLst>
              </p:cNvPr>
              <p:cNvPicPr/>
              <p:nvPr/>
            </p:nvPicPr>
            <p:blipFill>
              <a:blip r:embed="rId499"/>
              <a:stretch>
                <a:fillRect/>
              </a:stretch>
            </p:blipFill>
            <p:spPr>
              <a:xfrm>
                <a:off x="3095607" y="5364982"/>
                <a:ext cx="91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74318" name="Freihand 174317">
                <a:extLst>
                  <a:ext uri="{FF2B5EF4-FFF2-40B4-BE49-F238E27FC236}">
                    <a16:creationId xmlns:a16="http://schemas.microsoft.com/office/drawing/2014/main" id="{68787685-C520-6D5C-07D5-2DE58327E939}"/>
                  </a:ext>
                </a:extLst>
              </p14:cNvPr>
              <p14:cNvContentPartPr/>
              <p14:nvPr/>
            </p14:nvContentPartPr>
            <p14:xfrm>
              <a:off x="3166527" y="5462182"/>
              <a:ext cx="196200" cy="92520"/>
            </p14:xfrm>
          </p:contentPart>
        </mc:Choice>
        <mc:Fallback>
          <p:pic>
            <p:nvPicPr>
              <p:cNvPr id="174318" name="Freihand 174317">
                <a:extLst>
                  <a:ext uri="{FF2B5EF4-FFF2-40B4-BE49-F238E27FC236}">
                    <a16:creationId xmlns:a16="http://schemas.microsoft.com/office/drawing/2014/main" id="{68787685-C520-6D5C-07D5-2DE58327E939}"/>
                  </a:ext>
                </a:extLst>
              </p:cNvPr>
              <p:cNvPicPr/>
              <p:nvPr/>
            </p:nvPicPr>
            <p:blipFill>
              <a:blip r:embed="rId501"/>
              <a:stretch>
                <a:fillRect/>
              </a:stretch>
            </p:blipFill>
            <p:spPr>
              <a:xfrm>
                <a:off x="3162207" y="5457862"/>
                <a:ext cx="204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74319" name="Freihand 174318">
                <a:extLst>
                  <a:ext uri="{FF2B5EF4-FFF2-40B4-BE49-F238E27FC236}">
                    <a16:creationId xmlns:a16="http://schemas.microsoft.com/office/drawing/2014/main" id="{3B1250FC-52A1-7ABD-3230-D089612D1AD2}"/>
                  </a:ext>
                </a:extLst>
              </p14:cNvPr>
              <p14:cNvContentPartPr/>
              <p14:nvPr/>
            </p14:nvContentPartPr>
            <p14:xfrm>
              <a:off x="3361647" y="5425102"/>
              <a:ext cx="190080" cy="118440"/>
            </p14:xfrm>
          </p:contentPart>
        </mc:Choice>
        <mc:Fallback>
          <p:pic>
            <p:nvPicPr>
              <p:cNvPr id="174319" name="Freihand 174318">
                <a:extLst>
                  <a:ext uri="{FF2B5EF4-FFF2-40B4-BE49-F238E27FC236}">
                    <a16:creationId xmlns:a16="http://schemas.microsoft.com/office/drawing/2014/main" id="{3B1250FC-52A1-7ABD-3230-D089612D1AD2}"/>
                  </a:ext>
                </a:extLst>
              </p:cNvPr>
              <p:cNvPicPr/>
              <p:nvPr/>
            </p:nvPicPr>
            <p:blipFill>
              <a:blip r:embed="rId503"/>
              <a:stretch>
                <a:fillRect/>
              </a:stretch>
            </p:blipFill>
            <p:spPr>
              <a:xfrm>
                <a:off x="3357327" y="5420782"/>
                <a:ext cx="198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74320" name="Freihand 174319">
                <a:extLst>
                  <a:ext uri="{FF2B5EF4-FFF2-40B4-BE49-F238E27FC236}">
                    <a16:creationId xmlns:a16="http://schemas.microsoft.com/office/drawing/2014/main" id="{7761ADDF-88CF-6638-130C-58EF402DEE78}"/>
                  </a:ext>
                </a:extLst>
              </p14:cNvPr>
              <p14:cNvContentPartPr/>
              <p14:nvPr/>
            </p14:nvContentPartPr>
            <p14:xfrm>
              <a:off x="3558207" y="5410342"/>
              <a:ext cx="185040" cy="214200"/>
            </p14:xfrm>
          </p:contentPart>
        </mc:Choice>
        <mc:Fallback>
          <p:pic>
            <p:nvPicPr>
              <p:cNvPr id="174320" name="Freihand 174319">
                <a:extLst>
                  <a:ext uri="{FF2B5EF4-FFF2-40B4-BE49-F238E27FC236}">
                    <a16:creationId xmlns:a16="http://schemas.microsoft.com/office/drawing/2014/main" id="{7761ADDF-88CF-6638-130C-58EF402DEE78}"/>
                  </a:ext>
                </a:extLst>
              </p:cNvPr>
              <p:cNvPicPr/>
              <p:nvPr/>
            </p:nvPicPr>
            <p:blipFill>
              <a:blip r:embed="rId505"/>
              <a:stretch>
                <a:fillRect/>
              </a:stretch>
            </p:blipFill>
            <p:spPr>
              <a:xfrm>
                <a:off x="3553887" y="5406022"/>
                <a:ext cx="193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74321" name="Freihand 174320">
                <a:extLst>
                  <a:ext uri="{FF2B5EF4-FFF2-40B4-BE49-F238E27FC236}">
                    <a16:creationId xmlns:a16="http://schemas.microsoft.com/office/drawing/2014/main" id="{9A4344EE-4FEB-50AF-26C9-73B89A9324BA}"/>
                  </a:ext>
                </a:extLst>
              </p14:cNvPr>
              <p14:cNvContentPartPr/>
              <p14:nvPr/>
            </p14:nvContentPartPr>
            <p14:xfrm>
              <a:off x="3356607" y="5322862"/>
              <a:ext cx="95400" cy="5040"/>
            </p14:xfrm>
          </p:contentPart>
        </mc:Choice>
        <mc:Fallback>
          <p:pic>
            <p:nvPicPr>
              <p:cNvPr id="174321" name="Freihand 174320">
                <a:extLst>
                  <a:ext uri="{FF2B5EF4-FFF2-40B4-BE49-F238E27FC236}">
                    <a16:creationId xmlns:a16="http://schemas.microsoft.com/office/drawing/2014/main" id="{9A4344EE-4FEB-50AF-26C9-73B89A9324BA}"/>
                  </a:ext>
                </a:extLst>
              </p:cNvPr>
              <p:cNvPicPr/>
              <p:nvPr/>
            </p:nvPicPr>
            <p:blipFill>
              <a:blip r:embed="rId507"/>
              <a:stretch>
                <a:fillRect/>
              </a:stretch>
            </p:blipFill>
            <p:spPr>
              <a:xfrm>
                <a:off x="3352287" y="5318542"/>
                <a:ext cx="104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74329" name="Freihand 174328">
                <a:extLst>
                  <a:ext uri="{FF2B5EF4-FFF2-40B4-BE49-F238E27FC236}">
                    <a16:creationId xmlns:a16="http://schemas.microsoft.com/office/drawing/2014/main" id="{8068709D-00EF-D071-05D6-92117DF335E1}"/>
                  </a:ext>
                </a:extLst>
              </p14:cNvPr>
              <p14:cNvContentPartPr/>
              <p14:nvPr/>
            </p14:nvContentPartPr>
            <p14:xfrm>
              <a:off x="3840807" y="5292982"/>
              <a:ext cx="135360" cy="204840"/>
            </p14:xfrm>
          </p:contentPart>
        </mc:Choice>
        <mc:Fallback>
          <p:pic>
            <p:nvPicPr>
              <p:cNvPr id="174329" name="Freihand 174328">
                <a:extLst>
                  <a:ext uri="{FF2B5EF4-FFF2-40B4-BE49-F238E27FC236}">
                    <a16:creationId xmlns:a16="http://schemas.microsoft.com/office/drawing/2014/main" id="{8068709D-00EF-D071-05D6-92117DF335E1}"/>
                  </a:ext>
                </a:extLst>
              </p:cNvPr>
              <p:cNvPicPr/>
              <p:nvPr/>
            </p:nvPicPr>
            <p:blipFill>
              <a:blip r:embed="rId509"/>
              <a:stretch>
                <a:fillRect/>
              </a:stretch>
            </p:blipFill>
            <p:spPr>
              <a:xfrm>
                <a:off x="3836487" y="5288662"/>
                <a:ext cx="144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74330" name="Freihand 174329">
                <a:extLst>
                  <a:ext uri="{FF2B5EF4-FFF2-40B4-BE49-F238E27FC236}">
                    <a16:creationId xmlns:a16="http://schemas.microsoft.com/office/drawing/2014/main" id="{632CC6E7-F6FE-8022-33A4-EFBD54F27EAA}"/>
                  </a:ext>
                </a:extLst>
              </p14:cNvPr>
              <p14:cNvContentPartPr/>
              <p14:nvPr/>
            </p14:nvContentPartPr>
            <p14:xfrm>
              <a:off x="3925047" y="5324302"/>
              <a:ext cx="355680" cy="219240"/>
            </p14:xfrm>
          </p:contentPart>
        </mc:Choice>
        <mc:Fallback>
          <p:pic>
            <p:nvPicPr>
              <p:cNvPr id="174330" name="Freihand 174329">
                <a:extLst>
                  <a:ext uri="{FF2B5EF4-FFF2-40B4-BE49-F238E27FC236}">
                    <a16:creationId xmlns:a16="http://schemas.microsoft.com/office/drawing/2014/main" id="{632CC6E7-F6FE-8022-33A4-EFBD54F27EAA}"/>
                  </a:ext>
                </a:extLst>
              </p:cNvPr>
              <p:cNvPicPr/>
              <p:nvPr/>
            </p:nvPicPr>
            <p:blipFill>
              <a:blip r:embed="rId511"/>
              <a:stretch>
                <a:fillRect/>
              </a:stretch>
            </p:blipFill>
            <p:spPr>
              <a:xfrm>
                <a:off x="3920727" y="5319982"/>
                <a:ext cx="364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74346" name="Freihand 174345">
                <a:extLst>
                  <a:ext uri="{FF2B5EF4-FFF2-40B4-BE49-F238E27FC236}">
                    <a16:creationId xmlns:a16="http://schemas.microsoft.com/office/drawing/2014/main" id="{1D0BF853-0728-6C59-E81E-2E6784814524}"/>
                  </a:ext>
                </a:extLst>
              </p14:cNvPr>
              <p14:cNvContentPartPr/>
              <p14:nvPr/>
            </p14:nvContentPartPr>
            <p14:xfrm>
              <a:off x="1891407" y="5754142"/>
              <a:ext cx="66960" cy="258480"/>
            </p14:xfrm>
          </p:contentPart>
        </mc:Choice>
        <mc:Fallback>
          <p:pic>
            <p:nvPicPr>
              <p:cNvPr id="174346" name="Freihand 174345">
                <a:extLst>
                  <a:ext uri="{FF2B5EF4-FFF2-40B4-BE49-F238E27FC236}">
                    <a16:creationId xmlns:a16="http://schemas.microsoft.com/office/drawing/2014/main" id="{1D0BF853-0728-6C59-E81E-2E6784814524}"/>
                  </a:ext>
                </a:extLst>
              </p:cNvPr>
              <p:cNvPicPr/>
              <p:nvPr/>
            </p:nvPicPr>
            <p:blipFill>
              <a:blip r:embed="rId513"/>
              <a:stretch>
                <a:fillRect/>
              </a:stretch>
            </p:blipFill>
            <p:spPr>
              <a:xfrm>
                <a:off x="1887087" y="5749822"/>
                <a:ext cx="756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74347" name="Freihand 174346">
                <a:extLst>
                  <a:ext uri="{FF2B5EF4-FFF2-40B4-BE49-F238E27FC236}">
                    <a16:creationId xmlns:a16="http://schemas.microsoft.com/office/drawing/2014/main" id="{36948BF5-A2E1-4E3B-3D05-10522C1F9425}"/>
                  </a:ext>
                </a:extLst>
              </p14:cNvPr>
              <p14:cNvContentPartPr/>
              <p14:nvPr/>
            </p14:nvContentPartPr>
            <p14:xfrm>
              <a:off x="2072847" y="5763502"/>
              <a:ext cx="102600" cy="213840"/>
            </p14:xfrm>
          </p:contentPart>
        </mc:Choice>
        <mc:Fallback>
          <p:pic>
            <p:nvPicPr>
              <p:cNvPr id="174347" name="Freihand 174346">
                <a:extLst>
                  <a:ext uri="{FF2B5EF4-FFF2-40B4-BE49-F238E27FC236}">
                    <a16:creationId xmlns:a16="http://schemas.microsoft.com/office/drawing/2014/main" id="{36948BF5-A2E1-4E3B-3D05-10522C1F9425}"/>
                  </a:ext>
                </a:extLst>
              </p:cNvPr>
              <p:cNvPicPr/>
              <p:nvPr/>
            </p:nvPicPr>
            <p:blipFill>
              <a:blip r:embed="rId515"/>
              <a:stretch>
                <a:fillRect/>
              </a:stretch>
            </p:blipFill>
            <p:spPr>
              <a:xfrm>
                <a:off x="2068527" y="5759182"/>
                <a:ext cx="111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74348" name="Freihand 174347">
                <a:extLst>
                  <a:ext uri="{FF2B5EF4-FFF2-40B4-BE49-F238E27FC236}">
                    <a16:creationId xmlns:a16="http://schemas.microsoft.com/office/drawing/2014/main" id="{92711827-E818-CE15-0DAE-D45ABE1E20AE}"/>
                  </a:ext>
                </a:extLst>
              </p14:cNvPr>
              <p14:cNvContentPartPr/>
              <p14:nvPr/>
            </p14:nvContentPartPr>
            <p14:xfrm>
              <a:off x="2165007" y="5872222"/>
              <a:ext cx="83880" cy="93960"/>
            </p14:xfrm>
          </p:contentPart>
        </mc:Choice>
        <mc:Fallback>
          <p:pic>
            <p:nvPicPr>
              <p:cNvPr id="174348" name="Freihand 174347">
                <a:extLst>
                  <a:ext uri="{FF2B5EF4-FFF2-40B4-BE49-F238E27FC236}">
                    <a16:creationId xmlns:a16="http://schemas.microsoft.com/office/drawing/2014/main" id="{92711827-E818-CE15-0DAE-D45ABE1E20AE}"/>
                  </a:ext>
                </a:extLst>
              </p:cNvPr>
              <p:cNvPicPr/>
              <p:nvPr/>
            </p:nvPicPr>
            <p:blipFill>
              <a:blip r:embed="rId517"/>
              <a:stretch>
                <a:fillRect/>
              </a:stretch>
            </p:blipFill>
            <p:spPr>
              <a:xfrm>
                <a:off x="2160687" y="5867902"/>
                <a:ext cx="92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74349" name="Freihand 174348">
                <a:extLst>
                  <a:ext uri="{FF2B5EF4-FFF2-40B4-BE49-F238E27FC236}">
                    <a16:creationId xmlns:a16="http://schemas.microsoft.com/office/drawing/2014/main" id="{75280831-1462-FD94-0997-15642ACB6C45}"/>
                  </a:ext>
                </a:extLst>
              </p14:cNvPr>
              <p14:cNvContentPartPr/>
              <p14:nvPr/>
            </p14:nvContentPartPr>
            <p14:xfrm>
              <a:off x="2294607" y="5749822"/>
              <a:ext cx="182160" cy="195480"/>
            </p14:xfrm>
          </p:contentPart>
        </mc:Choice>
        <mc:Fallback>
          <p:pic>
            <p:nvPicPr>
              <p:cNvPr id="174349" name="Freihand 174348">
                <a:extLst>
                  <a:ext uri="{FF2B5EF4-FFF2-40B4-BE49-F238E27FC236}">
                    <a16:creationId xmlns:a16="http://schemas.microsoft.com/office/drawing/2014/main" id="{75280831-1462-FD94-0997-15642ACB6C45}"/>
                  </a:ext>
                </a:extLst>
              </p:cNvPr>
              <p:cNvPicPr/>
              <p:nvPr/>
            </p:nvPicPr>
            <p:blipFill>
              <a:blip r:embed="rId519"/>
              <a:stretch>
                <a:fillRect/>
              </a:stretch>
            </p:blipFill>
            <p:spPr>
              <a:xfrm>
                <a:off x="2290287" y="5745502"/>
                <a:ext cx="190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74350" name="Freihand 174349">
                <a:extLst>
                  <a:ext uri="{FF2B5EF4-FFF2-40B4-BE49-F238E27FC236}">
                    <a16:creationId xmlns:a16="http://schemas.microsoft.com/office/drawing/2014/main" id="{5D21E1E9-AD0B-7AB6-6B36-83E00D964E9D}"/>
                  </a:ext>
                </a:extLst>
              </p14:cNvPr>
              <p14:cNvContentPartPr/>
              <p14:nvPr/>
            </p14:nvContentPartPr>
            <p14:xfrm>
              <a:off x="2517807" y="5873662"/>
              <a:ext cx="249480" cy="81720"/>
            </p14:xfrm>
          </p:contentPart>
        </mc:Choice>
        <mc:Fallback>
          <p:pic>
            <p:nvPicPr>
              <p:cNvPr id="174350" name="Freihand 174349">
                <a:extLst>
                  <a:ext uri="{FF2B5EF4-FFF2-40B4-BE49-F238E27FC236}">
                    <a16:creationId xmlns:a16="http://schemas.microsoft.com/office/drawing/2014/main" id="{5D21E1E9-AD0B-7AB6-6B36-83E00D964E9D}"/>
                  </a:ext>
                </a:extLst>
              </p:cNvPr>
              <p:cNvPicPr/>
              <p:nvPr/>
            </p:nvPicPr>
            <p:blipFill>
              <a:blip r:embed="rId521"/>
              <a:stretch>
                <a:fillRect/>
              </a:stretch>
            </p:blipFill>
            <p:spPr>
              <a:xfrm>
                <a:off x="2513487" y="5869342"/>
                <a:ext cx="258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74351" name="Freihand 174350">
                <a:extLst>
                  <a:ext uri="{FF2B5EF4-FFF2-40B4-BE49-F238E27FC236}">
                    <a16:creationId xmlns:a16="http://schemas.microsoft.com/office/drawing/2014/main" id="{616246FD-6B6C-6DF4-42C5-B03A6350392C}"/>
                  </a:ext>
                </a:extLst>
              </p14:cNvPr>
              <p14:cNvContentPartPr/>
              <p14:nvPr/>
            </p14:nvContentPartPr>
            <p14:xfrm>
              <a:off x="2774487" y="5683222"/>
              <a:ext cx="206640" cy="192960"/>
            </p14:xfrm>
          </p:contentPart>
        </mc:Choice>
        <mc:Fallback>
          <p:pic>
            <p:nvPicPr>
              <p:cNvPr id="174351" name="Freihand 174350">
                <a:extLst>
                  <a:ext uri="{FF2B5EF4-FFF2-40B4-BE49-F238E27FC236}">
                    <a16:creationId xmlns:a16="http://schemas.microsoft.com/office/drawing/2014/main" id="{616246FD-6B6C-6DF4-42C5-B03A6350392C}"/>
                  </a:ext>
                </a:extLst>
              </p:cNvPr>
              <p:cNvPicPr/>
              <p:nvPr/>
            </p:nvPicPr>
            <p:blipFill>
              <a:blip r:embed="rId523"/>
              <a:stretch>
                <a:fillRect/>
              </a:stretch>
            </p:blipFill>
            <p:spPr>
              <a:xfrm>
                <a:off x="2770167" y="5678902"/>
                <a:ext cx="215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74352" name="Freihand 174351">
                <a:extLst>
                  <a:ext uri="{FF2B5EF4-FFF2-40B4-BE49-F238E27FC236}">
                    <a16:creationId xmlns:a16="http://schemas.microsoft.com/office/drawing/2014/main" id="{2CEFEAEE-4DF1-3D8F-0B59-B41CAE441DC5}"/>
                  </a:ext>
                </a:extLst>
              </p14:cNvPr>
              <p14:cNvContentPartPr/>
              <p14:nvPr/>
            </p14:nvContentPartPr>
            <p14:xfrm>
              <a:off x="2912367" y="5842702"/>
              <a:ext cx="81000" cy="57240"/>
            </p14:xfrm>
          </p:contentPart>
        </mc:Choice>
        <mc:Fallback>
          <p:pic>
            <p:nvPicPr>
              <p:cNvPr id="174352" name="Freihand 174351">
                <a:extLst>
                  <a:ext uri="{FF2B5EF4-FFF2-40B4-BE49-F238E27FC236}">
                    <a16:creationId xmlns:a16="http://schemas.microsoft.com/office/drawing/2014/main" id="{2CEFEAEE-4DF1-3D8F-0B59-B41CAE441DC5}"/>
                  </a:ext>
                </a:extLst>
              </p:cNvPr>
              <p:cNvPicPr/>
              <p:nvPr/>
            </p:nvPicPr>
            <p:blipFill>
              <a:blip r:embed="rId525"/>
              <a:stretch>
                <a:fillRect/>
              </a:stretch>
            </p:blipFill>
            <p:spPr>
              <a:xfrm>
                <a:off x="2908047" y="5838382"/>
                <a:ext cx="89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74354" name="Freihand 174353">
                <a:extLst>
                  <a:ext uri="{FF2B5EF4-FFF2-40B4-BE49-F238E27FC236}">
                    <a16:creationId xmlns:a16="http://schemas.microsoft.com/office/drawing/2014/main" id="{5B073D4F-0008-837D-8814-57721AD9F470}"/>
                  </a:ext>
                </a:extLst>
              </p14:cNvPr>
              <p14:cNvContentPartPr/>
              <p14:nvPr/>
            </p14:nvContentPartPr>
            <p14:xfrm>
              <a:off x="3016767" y="5779702"/>
              <a:ext cx="487800" cy="129240"/>
            </p14:xfrm>
          </p:contentPart>
        </mc:Choice>
        <mc:Fallback>
          <p:pic>
            <p:nvPicPr>
              <p:cNvPr id="174354" name="Freihand 174353">
                <a:extLst>
                  <a:ext uri="{FF2B5EF4-FFF2-40B4-BE49-F238E27FC236}">
                    <a16:creationId xmlns:a16="http://schemas.microsoft.com/office/drawing/2014/main" id="{5B073D4F-0008-837D-8814-57721AD9F470}"/>
                  </a:ext>
                </a:extLst>
              </p:cNvPr>
              <p:cNvPicPr/>
              <p:nvPr/>
            </p:nvPicPr>
            <p:blipFill>
              <a:blip r:embed="rId527"/>
              <a:stretch>
                <a:fillRect/>
              </a:stretch>
            </p:blipFill>
            <p:spPr>
              <a:xfrm>
                <a:off x="3012447" y="5775382"/>
                <a:ext cx="496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74355" name="Freihand 174354">
                <a:extLst>
                  <a:ext uri="{FF2B5EF4-FFF2-40B4-BE49-F238E27FC236}">
                    <a16:creationId xmlns:a16="http://schemas.microsoft.com/office/drawing/2014/main" id="{EDEA7779-AA4B-41B8-E2F5-AF6F6993C064}"/>
                  </a:ext>
                </a:extLst>
              </p14:cNvPr>
              <p14:cNvContentPartPr/>
              <p14:nvPr/>
            </p14:nvContentPartPr>
            <p14:xfrm>
              <a:off x="3558927" y="5768542"/>
              <a:ext cx="280440" cy="99360"/>
            </p14:xfrm>
          </p:contentPart>
        </mc:Choice>
        <mc:Fallback>
          <p:pic>
            <p:nvPicPr>
              <p:cNvPr id="174355" name="Freihand 174354">
                <a:extLst>
                  <a:ext uri="{FF2B5EF4-FFF2-40B4-BE49-F238E27FC236}">
                    <a16:creationId xmlns:a16="http://schemas.microsoft.com/office/drawing/2014/main" id="{EDEA7779-AA4B-41B8-E2F5-AF6F6993C064}"/>
                  </a:ext>
                </a:extLst>
              </p:cNvPr>
              <p:cNvPicPr/>
              <p:nvPr/>
            </p:nvPicPr>
            <p:blipFill>
              <a:blip r:embed="rId529"/>
              <a:stretch>
                <a:fillRect/>
              </a:stretch>
            </p:blipFill>
            <p:spPr>
              <a:xfrm>
                <a:off x="3554607" y="5764222"/>
                <a:ext cx="289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74356" name="Freihand 174355">
                <a:extLst>
                  <a:ext uri="{FF2B5EF4-FFF2-40B4-BE49-F238E27FC236}">
                    <a16:creationId xmlns:a16="http://schemas.microsoft.com/office/drawing/2014/main" id="{6D2065AA-572F-1BFE-23CD-6CDEA5D5475A}"/>
                  </a:ext>
                </a:extLst>
              </p14:cNvPr>
              <p14:cNvContentPartPr/>
              <p14:nvPr/>
            </p14:nvContentPartPr>
            <p14:xfrm>
              <a:off x="3874647" y="5664142"/>
              <a:ext cx="74160" cy="273240"/>
            </p14:xfrm>
          </p:contentPart>
        </mc:Choice>
        <mc:Fallback>
          <p:pic>
            <p:nvPicPr>
              <p:cNvPr id="174356" name="Freihand 174355">
                <a:extLst>
                  <a:ext uri="{FF2B5EF4-FFF2-40B4-BE49-F238E27FC236}">
                    <a16:creationId xmlns:a16="http://schemas.microsoft.com/office/drawing/2014/main" id="{6D2065AA-572F-1BFE-23CD-6CDEA5D5475A}"/>
                  </a:ext>
                </a:extLst>
              </p:cNvPr>
              <p:cNvPicPr/>
              <p:nvPr/>
            </p:nvPicPr>
            <p:blipFill>
              <a:blip r:embed="rId531"/>
              <a:stretch>
                <a:fillRect/>
              </a:stretch>
            </p:blipFill>
            <p:spPr>
              <a:xfrm>
                <a:off x="3870327" y="5659822"/>
                <a:ext cx="828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74341" name="Freihand 174340">
                <a:extLst>
                  <a:ext uri="{FF2B5EF4-FFF2-40B4-BE49-F238E27FC236}">
                    <a16:creationId xmlns:a16="http://schemas.microsoft.com/office/drawing/2014/main" id="{3CAABB25-8334-85E1-9123-6D1912E7FF3C}"/>
                  </a:ext>
                </a:extLst>
              </p14:cNvPr>
              <p14:cNvContentPartPr/>
              <p14:nvPr/>
            </p14:nvContentPartPr>
            <p14:xfrm>
              <a:off x="6247407" y="5090302"/>
              <a:ext cx="530280" cy="261720"/>
            </p14:xfrm>
          </p:contentPart>
        </mc:Choice>
        <mc:Fallback>
          <p:pic>
            <p:nvPicPr>
              <p:cNvPr id="174341" name="Freihand 174340">
                <a:extLst>
                  <a:ext uri="{FF2B5EF4-FFF2-40B4-BE49-F238E27FC236}">
                    <a16:creationId xmlns:a16="http://schemas.microsoft.com/office/drawing/2014/main" id="{3CAABB25-8334-85E1-9123-6D1912E7FF3C}"/>
                  </a:ext>
                </a:extLst>
              </p:cNvPr>
              <p:cNvPicPr/>
              <p:nvPr/>
            </p:nvPicPr>
            <p:blipFill>
              <a:blip r:embed="rId533"/>
              <a:stretch>
                <a:fillRect/>
              </a:stretch>
            </p:blipFill>
            <p:spPr>
              <a:xfrm>
                <a:off x="6243087" y="5085982"/>
                <a:ext cx="5389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74342" name="Freihand 174341">
                <a:extLst>
                  <a:ext uri="{FF2B5EF4-FFF2-40B4-BE49-F238E27FC236}">
                    <a16:creationId xmlns:a16="http://schemas.microsoft.com/office/drawing/2014/main" id="{5795CA42-8833-7BBD-2B02-571A6640D1C8}"/>
                  </a:ext>
                </a:extLst>
              </p14:cNvPr>
              <p14:cNvContentPartPr/>
              <p14:nvPr/>
            </p14:nvContentPartPr>
            <p14:xfrm>
              <a:off x="6720807" y="5065822"/>
              <a:ext cx="11880" cy="12600"/>
            </p14:xfrm>
          </p:contentPart>
        </mc:Choice>
        <mc:Fallback>
          <p:pic>
            <p:nvPicPr>
              <p:cNvPr id="174342" name="Freihand 174341">
                <a:extLst>
                  <a:ext uri="{FF2B5EF4-FFF2-40B4-BE49-F238E27FC236}">
                    <a16:creationId xmlns:a16="http://schemas.microsoft.com/office/drawing/2014/main" id="{5795CA42-8833-7BBD-2B02-571A6640D1C8}"/>
                  </a:ext>
                </a:extLst>
              </p:cNvPr>
              <p:cNvPicPr/>
              <p:nvPr/>
            </p:nvPicPr>
            <p:blipFill>
              <a:blip r:embed="rId535"/>
              <a:stretch>
                <a:fillRect/>
              </a:stretch>
            </p:blipFill>
            <p:spPr>
              <a:xfrm>
                <a:off x="6716487" y="5061502"/>
                <a:ext cx="20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74343" name="Freihand 174342">
                <a:extLst>
                  <a:ext uri="{FF2B5EF4-FFF2-40B4-BE49-F238E27FC236}">
                    <a16:creationId xmlns:a16="http://schemas.microsoft.com/office/drawing/2014/main" id="{665BB3CB-DAF9-7412-839C-0D6E2EDA32A7}"/>
                  </a:ext>
                </a:extLst>
              </p14:cNvPr>
              <p14:cNvContentPartPr/>
              <p14:nvPr/>
            </p14:nvContentPartPr>
            <p14:xfrm>
              <a:off x="6782007" y="5008582"/>
              <a:ext cx="149760" cy="286200"/>
            </p14:xfrm>
          </p:contentPart>
        </mc:Choice>
        <mc:Fallback>
          <p:pic>
            <p:nvPicPr>
              <p:cNvPr id="174343" name="Freihand 174342">
                <a:extLst>
                  <a:ext uri="{FF2B5EF4-FFF2-40B4-BE49-F238E27FC236}">
                    <a16:creationId xmlns:a16="http://schemas.microsoft.com/office/drawing/2014/main" id="{665BB3CB-DAF9-7412-839C-0D6E2EDA32A7}"/>
                  </a:ext>
                </a:extLst>
              </p:cNvPr>
              <p:cNvPicPr/>
              <p:nvPr/>
            </p:nvPicPr>
            <p:blipFill>
              <a:blip r:embed="rId537"/>
              <a:stretch>
                <a:fillRect/>
              </a:stretch>
            </p:blipFill>
            <p:spPr>
              <a:xfrm>
                <a:off x="6777687" y="5004262"/>
                <a:ext cx="1584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74322" name="Freihand 174321">
                <a:extLst>
                  <a:ext uri="{FF2B5EF4-FFF2-40B4-BE49-F238E27FC236}">
                    <a16:creationId xmlns:a16="http://schemas.microsoft.com/office/drawing/2014/main" id="{B02D36D3-CD2E-682E-44E1-0619A5021221}"/>
                  </a:ext>
                </a:extLst>
              </p14:cNvPr>
              <p14:cNvContentPartPr/>
              <p14:nvPr/>
            </p14:nvContentPartPr>
            <p14:xfrm>
              <a:off x="4479447" y="4907782"/>
              <a:ext cx="205560" cy="251640"/>
            </p14:xfrm>
          </p:contentPart>
        </mc:Choice>
        <mc:Fallback>
          <p:pic>
            <p:nvPicPr>
              <p:cNvPr id="174322" name="Freihand 174321">
                <a:extLst>
                  <a:ext uri="{FF2B5EF4-FFF2-40B4-BE49-F238E27FC236}">
                    <a16:creationId xmlns:a16="http://schemas.microsoft.com/office/drawing/2014/main" id="{B02D36D3-CD2E-682E-44E1-0619A5021221}"/>
                  </a:ext>
                </a:extLst>
              </p:cNvPr>
              <p:cNvPicPr/>
              <p:nvPr/>
            </p:nvPicPr>
            <p:blipFill>
              <a:blip r:embed="rId539"/>
              <a:stretch>
                <a:fillRect/>
              </a:stretch>
            </p:blipFill>
            <p:spPr>
              <a:xfrm>
                <a:off x="4475127" y="4903462"/>
                <a:ext cx="214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74323" name="Freihand 174322">
                <a:extLst>
                  <a:ext uri="{FF2B5EF4-FFF2-40B4-BE49-F238E27FC236}">
                    <a16:creationId xmlns:a16="http://schemas.microsoft.com/office/drawing/2014/main" id="{EEB80251-FBF9-0AB2-BF20-072471D5DE83}"/>
                  </a:ext>
                </a:extLst>
              </p14:cNvPr>
              <p14:cNvContentPartPr/>
              <p14:nvPr/>
            </p14:nvContentPartPr>
            <p14:xfrm>
              <a:off x="4533087" y="5017942"/>
              <a:ext cx="253080" cy="169920"/>
            </p14:xfrm>
          </p:contentPart>
        </mc:Choice>
        <mc:Fallback>
          <p:pic>
            <p:nvPicPr>
              <p:cNvPr id="174323" name="Freihand 174322">
                <a:extLst>
                  <a:ext uri="{FF2B5EF4-FFF2-40B4-BE49-F238E27FC236}">
                    <a16:creationId xmlns:a16="http://schemas.microsoft.com/office/drawing/2014/main" id="{EEB80251-FBF9-0AB2-BF20-072471D5DE83}"/>
                  </a:ext>
                </a:extLst>
              </p:cNvPr>
              <p:cNvPicPr/>
              <p:nvPr/>
            </p:nvPicPr>
            <p:blipFill>
              <a:blip r:embed="rId541"/>
              <a:stretch>
                <a:fillRect/>
              </a:stretch>
            </p:blipFill>
            <p:spPr>
              <a:xfrm>
                <a:off x="4528767" y="5013622"/>
                <a:ext cx="261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74324" name="Freihand 174323">
                <a:extLst>
                  <a:ext uri="{FF2B5EF4-FFF2-40B4-BE49-F238E27FC236}">
                    <a16:creationId xmlns:a16="http://schemas.microsoft.com/office/drawing/2014/main" id="{017073A1-FD5D-1D28-F0CF-D240A9AB2498}"/>
                  </a:ext>
                </a:extLst>
              </p14:cNvPr>
              <p14:cNvContentPartPr/>
              <p14:nvPr/>
            </p14:nvContentPartPr>
            <p14:xfrm>
              <a:off x="4497087" y="5350942"/>
              <a:ext cx="110880" cy="175680"/>
            </p14:xfrm>
          </p:contentPart>
        </mc:Choice>
        <mc:Fallback>
          <p:pic>
            <p:nvPicPr>
              <p:cNvPr id="174324" name="Freihand 174323">
                <a:extLst>
                  <a:ext uri="{FF2B5EF4-FFF2-40B4-BE49-F238E27FC236}">
                    <a16:creationId xmlns:a16="http://schemas.microsoft.com/office/drawing/2014/main" id="{017073A1-FD5D-1D28-F0CF-D240A9AB2498}"/>
                  </a:ext>
                </a:extLst>
              </p:cNvPr>
              <p:cNvPicPr/>
              <p:nvPr/>
            </p:nvPicPr>
            <p:blipFill>
              <a:blip r:embed="rId543"/>
              <a:stretch>
                <a:fillRect/>
              </a:stretch>
            </p:blipFill>
            <p:spPr>
              <a:xfrm>
                <a:off x="4492767" y="5346622"/>
                <a:ext cx="119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74325" name="Freihand 174324">
                <a:extLst>
                  <a:ext uri="{FF2B5EF4-FFF2-40B4-BE49-F238E27FC236}">
                    <a16:creationId xmlns:a16="http://schemas.microsoft.com/office/drawing/2014/main" id="{81F7F5C4-FF4E-5C8F-006D-06E16A291743}"/>
                  </a:ext>
                </a:extLst>
              </p14:cNvPr>
              <p14:cNvContentPartPr/>
              <p14:nvPr/>
            </p14:nvContentPartPr>
            <p14:xfrm>
              <a:off x="4663407" y="5349862"/>
              <a:ext cx="96120" cy="161640"/>
            </p14:xfrm>
          </p:contentPart>
        </mc:Choice>
        <mc:Fallback>
          <p:pic>
            <p:nvPicPr>
              <p:cNvPr id="174325" name="Freihand 174324">
                <a:extLst>
                  <a:ext uri="{FF2B5EF4-FFF2-40B4-BE49-F238E27FC236}">
                    <a16:creationId xmlns:a16="http://schemas.microsoft.com/office/drawing/2014/main" id="{81F7F5C4-FF4E-5C8F-006D-06E16A291743}"/>
                  </a:ext>
                </a:extLst>
              </p:cNvPr>
              <p:cNvPicPr/>
              <p:nvPr/>
            </p:nvPicPr>
            <p:blipFill>
              <a:blip r:embed="rId545"/>
              <a:stretch>
                <a:fillRect/>
              </a:stretch>
            </p:blipFill>
            <p:spPr>
              <a:xfrm>
                <a:off x="4659087" y="5345542"/>
                <a:ext cx="104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74332" name="Freihand 174331">
                <a:extLst>
                  <a:ext uri="{FF2B5EF4-FFF2-40B4-BE49-F238E27FC236}">
                    <a16:creationId xmlns:a16="http://schemas.microsoft.com/office/drawing/2014/main" id="{E0B57A8E-824E-6157-C82A-70E6BFD2C42B}"/>
                  </a:ext>
                </a:extLst>
              </p14:cNvPr>
              <p14:cNvContentPartPr/>
              <p14:nvPr/>
            </p14:nvContentPartPr>
            <p14:xfrm>
              <a:off x="4860327" y="5216302"/>
              <a:ext cx="22680" cy="268920"/>
            </p14:xfrm>
          </p:contentPart>
        </mc:Choice>
        <mc:Fallback>
          <p:pic>
            <p:nvPicPr>
              <p:cNvPr id="174332" name="Freihand 174331">
                <a:extLst>
                  <a:ext uri="{FF2B5EF4-FFF2-40B4-BE49-F238E27FC236}">
                    <a16:creationId xmlns:a16="http://schemas.microsoft.com/office/drawing/2014/main" id="{E0B57A8E-824E-6157-C82A-70E6BFD2C42B}"/>
                  </a:ext>
                </a:extLst>
              </p:cNvPr>
              <p:cNvPicPr/>
              <p:nvPr/>
            </p:nvPicPr>
            <p:blipFill>
              <a:blip r:embed="rId547"/>
              <a:stretch>
                <a:fillRect/>
              </a:stretch>
            </p:blipFill>
            <p:spPr>
              <a:xfrm>
                <a:off x="4856007" y="5211982"/>
                <a:ext cx="313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74333" name="Freihand 174332">
                <a:extLst>
                  <a:ext uri="{FF2B5EF4-FFF2-40B4-BE49-F238E27FC236}">
                    <a16:creationId xmlns:a16="http://schemas.microsoft.com/office/drawing/2014/main" id="{08AD7B2A-9854-B9CB-B83E-7F8172FF0917}"/>
                  </a:ext>
                </a:extLst>
              </p14:cNvPr>
              <p14:cNvContentPartPr/>
              <p14:nvPr/>
            </p14:nvContentPartPr>
            <p14:xfrm>
              <a:off x="4933767" y="5199022"/>
              <a:ext cx="90720" cy="267480"/>
            </p14:xfrm>
          </p:contentPart>
        </mc:Choice>
        <mc:Fallback>
          <p:pic>
            <p:nvPicPr>
              <p:cNvPr id="174333" name="Freihand 174332">
                <a:extLst>
                  <a:ext uri="{FF2B5EF4-FFF2-40B4-BE49-F238E27FC236}">
                    <a16:creationId xmlns:a16="http://schemas.microsoft.com/office/drawing/2014/main" id="{08AD7B2A-9854-B9CB-B83E-7F8172FF0917}"/>
                  </a:ext>
                </a:extLst>
              </p:cNvPr>
              <p:cNvPicPr/>
              <p:nvPr/>
            </p:nvPicPr>
            <p:blipFill>
              <a:blip r:embed="rId549"/>
              <a:stretch>
                <a:fillRect/>
              </a:stretch>
            </p:blipFill>
            <p:spPr>
              <a:xfrm>
                <a:off x="4929447" y="5194702"/>
                <a:ext cx="993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74334" name="Freihand 174333">
                <a:extLst>
                  <a:ext uri="{FF2B5EF4-FFF2-40B4-BE49-F238E27FC236}">
                    <a16:creationId xmlns:a16="http://schemas.microsoft.com/office/drawing/2014/main" id="{F88C6F48-624C-F2F3-5905-B2EE5149CEE6}"/>
                  </a:ext>
                </a:extLst>
              </p14:cNvPr>
              <p14:cNvContentPartPr/>
              <p14:nvPr/>
            </p14:nvContentPartPr>
            <p14:xfrm>
              <a:off x="5050767" y="5336542"/>
              <a:ext cx="107640" cy="125640"/>
            </p14:xfrm>
          </p:contentPart>
        </mc:Choice>
        <mc:Fallback>
          <p:pic>
            <p:nvPicPr>
              <p:cNvPr id="174334" name="Freihand 174333">
                <a:extLst>
                  <a:ext uri="{FF2B5EF4-FFF2-40B4-BE49-F238E27FC236}">
                    <a16:creationId xmlns:a16="http://schemas.microsoft.com/office/drawing/2014/main" id="{F88C6F48-624C-F2F3-5905-B2EE5149CEE6}"/>
                  </a:ext>
                </a:extLst>
              </p:cNvPr>
              <p:cNvPicPr/>
              <p:nvPr/>
            </p:nvPicPr>
            <p:blipFill>
              <a:blip r:embed="rId551"/>
              <a:stretch>
                <a:fillRect/>
              </a:stretch>
            </p:blipFill>
            <p:spPr>
              <a:xfrm>
                <a:off x="5046447" y="5332222"/>
                <a:ext cx="116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74335" name="Freihand 174334">
                <a:extLst>
                  <a:ext uri="{FF2B5EF4-FFF2-40B4-BE49-F238E27FC236}">
                    <a16:creationId xmlns:a16="http://schemas.microsoft.com/office/drawing/2014/main" id="{BC6982BB-2B89-B3E1-9326-360BD5BCC9B8}"/>
                  </a:ext>
                </a:extLst>
              </p14:cNvPr>
              <p14:cNvContentPartPr/>
              <p14:nvPr/>
            </p14:nvContentPartPr>
            <p14:xfrm>
              <a:off x="5146887" y="5155102"/>
              <a:ext cx="91080" cy="278640"/>
            </p14:xfrm>
          </p:contentPart>
        </mc:Choice>
        <mc:Fallback>
          <p:pic>
            <p:nvPicPr>
              <p:cNvPr id="174335" name="Freihand 174334">
                <a:extLst>
                  <a:ext uri="{FF2B5EF4-FFF2-40B4-BE49-F238E27FC236}">
                    <a16:creationId xmlns:a16="http://schemas.microsoft.com/office/drawing/2014/main" id="{BC6982BB-2B89-B3E1-9326-360BD5BCC9B8}"/>
                  </a:ext>
                </a:extLst>
              </p:cNvPr>
              <p:cNvPicPr/>
              <p:nvPr/>
            </p:nvPicPr>
            <p:blipFill>
              <a:blip r:embed="rId553"/>
              <a:stretch>
                <a:fillRect/>
              </a:stretch>
            </p:blipFill>
            <p:spPr>
              <a:xfrm>
                <a:off x="5142567" y="5150782"/>
                <a:ext cx="997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74336" name="Freihand 174335">
                <a:extLst>
                  <a:ext uri="{FF2B5EF4-FFF2-40B4-BE49-F238E27FC236}">
                    <a16:creationId xmlns:a16="http://schemas.microsoft.com/office/drawing/2014/main" id="{2D16B7E2-BC89-ECCF-E49E-AB87F2E8361D}"/>
                  </a:ext>
                </a:extLst>
              </p14:cNvPr>
              <p14:cNvContentPartPr/>
              <p14:nvPr/>
            </p14:nvContentPartPr>
            <p14:xfrm>
              <a:off x="5248767" y="5307742"/>
              <a:ext cx="80640" cy="119520"/>
            </p14:xfrm>
          </p:contentPart>
        </mc:Choice>
        <mc:Fallback>
          <p:pic>
            <p:nvPicPr>
              <p:cNvPr id="174336" name="Freihand 174335">
                <a:extLst>
                  <a:ext uri="{FF2B5EF4-FFF2-40B4-BE49-F238E27FC236}">
                    <a16:creationId xmlns:a16="http://schemas.microsoft.com/office/drawing/2014/main" id="{2D16B7E2-BC89-ECCF-E49E-AB87F2E8361D}"/>
                  </a:ext>
                </a:extLst>
              </p:cNvPr>
              <p:cNvPicPr/>
              <p:nvPr/>
            </p:nvPicPr>
            <p:blipFill>
              <a:blip r:embed="rId555"/>
              <a:stretch>
                <a:fillRect/>
              </a:stretch>
            </p:blipFill>
            <p:spPr>
              <a:xfrm>
                <a:off x="5244447" y="5303422"/>
                <a:ext cx="89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74337" name="Freihand 174336">
                <a:extLst>
                  <a:ext uri="{FF2B5EF4-FFF2-40B4-BE49-F238E27FC236}">
                    <a16:creationId xmlns:a16="http://schemas.microsoft.com/office/drawing/2014/main" id="{55677993-B19B-D8FA-749C-EDF99B21C673}"/>
                  </a:ext>
                </a:extLst>
              </p14:cNvPr>
              <p14:cNvContentPartPr/>
              <p14:nvPr/>
            </p14:nvContentPartPr>
            <p14:xfrm>
              <a:off x="5343087" y="5137462"/>
              <a:ext cx="310680" cy="264240"/>
            </p14:xfrm>
          </p:contentPart>
        </mc:Choice>
        <mc:Fallback>
          <p:pic>
            <p:nvPicPr>
              <p:cNvPr id="174337" name="Freihand 174336">
                <a:extLst>
                  <a:ext uri="{FF2B5EF4-FFF2-40B4-BE49-F238E27FC236}">
                    <a16:creationId xmlns:a16="http://schemas.microsoft.com/office/drawing/2014/main" id="{55677993-B19B-D8FA-749C-EDF99B21C673}"/>
                  </a:ext>
                </a:extLst>
              </p:cNvPr>
              <p:cNvPicPr/>
              <p:nvPr/>
            </p:nvPicPr>
            <p:blipFill>
              <a:blip r:embed="rId557"/>
              <a:stretch>
                <a:fillRect/>
              </a:stretch>
            </p:blipFill>
            <p:spPr>
              <a:xfrm>
                <a:off x="5338767" y="5133142"/>
                <a:ext cx="319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74338" name="Freihand 174337">
                <a:extLst>
                  <a:ext uri="{FF2B5EF4-FFF2-40B4-BE49-F238E27FC236}">
                    <a16:creationId xmlns:a16="http://schemas.microsoft.com/office/drawing/2014/main" id="{90E72A70-8976-4FB7-6E40-A1BA090521A7}"/>
                  </a:ext>
                </a:extLst>
              </p14:cNvPr>
              <p14:cNvContentPartPr/>
              <p14:nvPr/>
            </p14:nvContentPartPr>
            <p14:xfrm>
              <a:off x="5649087" y="5206222"/>
              <a:ext cx="205200" cy="141480"/>
            </p14:xfrm>
          </p:contentPart>
        </mc:Choice>
        <mc:Fallback>
          <p:pic>
            <p:nvPicPr>
              <p:cNvPr id="174338" name="Freihand 174337">
                <a:extLst>
                  <a:ext uri="{FF2B5EF4-FFF2-40B4-BE49-F238E27FC236}">
                    <a16:creationId xmlns:a16="http://schemas.microsoft.com/office/drawing/2014/main" id="{90E72A70-8976-4FB7-6E40-A1BA090521A7}"/>
                  </a:ext>
                </a:extLst>
              </p:cNvPr>
              <p:cNvPicPr/>
              <p:nvPr/>
            </p:nvPicPr>
            <p:blipFill>
              <a:blip r:embed="rId559"/>
              <a:stretch>
                <a:fillRect/>
              </a:stretch>
            </p:blipFill>
            <p:spPr>
              <a:xfrm>
                <a:off x="5644767" y="5201902"/>
                <a:ext cx="213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74339" name="Freihand 174338">
                <a:extLst>
                  <a:ext uri="{FF2B5EF4-FFF2-40B4-BE49-F238E27FC236}">
                    <a16:creationId xmlns:a16="http://schemas.microsoft.com/office/drawing/2014/main" id="{FB4F05EF-EF4F-F1C1-E34C-7F0E9BA2D6AC}"/>
                  </a:ext>
                </a:extLst>
              </p14:cNvPr>
              <p14:cNvContentPartPr/>
              <p14:nvPr/>
            </p14:nvContentPartPr>
            <p14:xfrm>
              <a:off x="5818287" y="5214142"/>
              <a:ext cx="232560" cy="239400"/>
            </p14:xfrm>
          </p:contentPart>
        </mc:Choice>
        <mc:Fallback>
          <p:pic>
            <p:nvPicPr>
              <p:cNvPr id="174339" name="Freihand 174338">
                <a:extLst>
                  <a:ext uri="{FF2B5EF4-FFF2-40B4-BE49-F238E27FC236}">
                    <a16:creationId xmlns:a16="http://schemas.microsoft.com/office/drawing/2014/main" id="{FB4F05EF-EF4F-F1C1-E34C-7F0E9BA2D6AC}"/>
                  </a:ext>
                </a:extLst>
              </p:cNvPr>
              <p:cNvPicPr/>
              <p:nvPr/>
            </p:nvPicPr>
            <p:blipFill>
              <a:blip r:embed="rId561"/>
              <a:stretch>
                <a:fillRect/>
              </a:stretch>
            </p:blipFill>
            <p:spPr>
              <a:xfrm>
                <a:off x="5813967" y="5209822"/>
                <a:ext cx="241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74340" name="Freihand 174339">
                <a:extLst>
                  <a:ext uri="{FF2B5EF4-FFF2-40B4-BE49-F238E27FC236}">
                    <a16:creationId xmlns:a16="http://schemas.microsoft.com/office/drawing/2014/main" id="{26BA2C0B-720E-9BF7-09E3-5F0FE6AADC01}"/>
                  </a:ext>
                </a:extLst>
              </p14:cNvPr>
              <p14:cNvContentPartPr/>
              <p14:nvPr/>
            </p14:nvContentPartPr>
            <p14:xfrm>
              <a:off x="5558727" y="5094262"/>
              <a:ext cx="91080" cy="20880"/>
            </p14:xfrm>
          </p:contentPart>
        </mc:Choice>
        <mc:Fallback>
          <p:pic>
            <p:nvPicPr>
              <p:cNvPr id="174340" name="Freihand 174339">
                <a:extLst>
                  <a:ext uri="{FF2B5EF4-FFF2-40B4-BE49-F238E27FC236}">
                    <a16:creationId xmlns:a16="http://schemas.microsoft.com/office/drawing/2014/main" id="{26BA2C0B-720E-9BF7-09E3-5F0FE6AADC01}"/>
                  </a:ext>
                </a:extLst>
              </p:cNvPr>
              <p:cNvPicPr/>
              <p:nvPr/>
            </p:nvPicPr>
            <p:blipFill>
              <a:blip r:embed="rId563"/>
              <a:stretch>
                <a:fillRect/>
              </a:stretch>
            </p:blipFill>
            <p:spPr>
              <a:xfrm>
                <a:off x="5554407" y="5089942"/>
                <a:ext cx="99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74357" name="Freihand 174356">
                <a:extLst>
                  <a:ext uri="{FF2B5EF4-FFF2-40B4-BE49-F238E27FC236}">
                    <a16:creationId xmlns:a16="http://schemas.microsoft.com/office/drawing/2014/main" id="{51A74F73-9472-1994-06C6-B5FFEA772D57}"/>
                  </a:ext>
                </a:extLst>
              </p14:cNvPr>
              <p14:cNvContentPartPr/>
              <p14:nvPr/>
            </p14:nvContentPartPr>
            <p14:xfrm>
              <a:off x="4853487" y="5615902"/>
              <a:ext cx="54360" cy="198000"/>
            </p14:xfrm>
          </p:contentPart>
        </mc:Choice>
        <mc:Fallback>
          <p:pic>
            <p:nvPicPr>
              <p:cNvPr id="174357" name="Freihand 174356">
                <a:extLst>
                  <a:ext uri="{FF2B5EF4-FFF2-40B4-BE49-F238E27FC236}">
                    <a16:creationId xmlns:a16="http://schemas.microsoft.com/office/drawing/2014/main" id="{51A74F73-9472-1994-06C6-B5FFEA772D57}"/>
                  </a:ext>
                </a:extLst>
              </p:cNvPr>
              <p:cNvPicPr/>
              <p:nvPr/>
            </p:nvPicPr>
            <p:blipFill>
              <a:blip r:embed="rId565"/>
              <a:stretch>
                <a:fillRect/>
              </a:stretch>
            </p:blipFill>
            <p:spPr>
              <a:xfrm>
                <a:off x="4849167" y="5611582"/>
                <a:ext cx="63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74358" name="Freihand 174357">
                <a:extLst>
                  <a:ext uri="{FF2B5EF4-FFF2-40B4-BE49-F238E27FC236}">
                    <a16:creationId xmlns:a16="http://schemas.microsoft.com/office/drawing/2014/main" id="{750FB687-6B15-E634-ABE5-9AB93891142F}"/>
                  </a:ext>
                </a:extLst>
              </p14:cNvPr>
              <p14:cNvContentPartPr/>
              <p14:nvPr/>
            </p14:nvContentPartPr>
            <p14:xfrm>
              <a:off x="5045367" y="5616262"/>
              <a:ext cx="137520" cy="148680"/>
            </p14:xfrm>
          </p:contentPart>
        </mc:Choice>
        <mc:Fallback>
          <p:pic>
            <p:nvPicPr>
              <p:cNvPr id="174358" name="Freihand 174357">
                <a:extLst>
                  <a:ext uri="{FF2B5EF4-FFF2-40B4-BE49-F238E27FC236}">
                    <a16:creationId xmlns:a16="http://schemas.microsoft.com/office/drawing/2014/main" id="{750FB687-6B15-E634-ABE5-9AB93891142F}"/>
                  </a:ext>
                </a:extLst>
              </p:cNvPr>
              <p:cNvPicPr/>
              <p:nvPr/>
            </p:nvPicPr>
            <p:blipFill>
              <a:blip r:embed="rId567"/>
              <a:stretch>
                <a:fillRect/>
              </a:stretch>
            </p:blipFill>
            <p:spPr>
              <a:xfrm>
                <a:off x="5041047" y="5611942"/>
                <a:ext cx="146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74359" name="Freihand 174358">
                <a:extLst>
                  <a:ext uri="{FF2B5EF4-FFF2-40B4-BE49-F238E27FC236}">
                    <a16:creationId xmlns:a16="http://schemas.microsoft.com/office/drawing/2014/main" id="{EBC8E630-2CE6-9705-1BA2-28A704E90144}"/>
                  </a:ext>
                </a:extLst>
              </p14:cNvPr>
              <p14:cNvContentPartPr/>
              <p14:nvPr/>
            </p14:nvContentPartPr>
            <p14:xfrm>
              <a:off x="5148687" y="5698702"/>
              <a:ext cx="184680" cy="67680"/>
            </p14:xfrm>
          </p:contentPart>
        </mc:Choice>
        <mc:Fallback>
          <p:pic>
            <p:nvPicPr>
              <p:cNvPr id="174359" name="Freihand 174358">
                <a:extLst>
                  <a:ext uri="{FF2B5EF4-FFF2-40B4-BE49-F238E27FC236}">
                    <a16:creationId xmlns:a16="http://schemas.microsoft.com/office/drawing/2014/main" id="{EBC8E630-2CE6-9705-1BA2-28A704E90144}"/>
                  </a:ext>
                </a:extLst>
              </p:cNvPr>
              <p:cNvPicPr/>
              <p:nvPr/>
            </p:nvPicPr>
            <p:blipFill>
              <a:blip r:embed="rId569"/>
              <a:stretch>
                <a:fillRect/>
              </a:stretch>
            </p:blipFill>
            <p:spPr>
              <a:xfrm>
                <a:off x="5144367" y="5694382"/>
                <a:ext cx="193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74360" name="Freihand 174359">
                <a:extLst>
                  <a:ext uri="{FF2B5EF4-FFF2-40B4-BE49-F238E27FC236}">
                    <a16:creationId xmlns:a16="http://schemas.microsoft.com/office/drawing/2014/main" id="{939E88D3-3F7F-BAED-8DB0-01D365BD3A34}"/>
                  </a:ext>
                </a:extLst>
              </p14:cNvPr>
              <p14:cNvContentPartPr/>
              <p14:nvPr/>
            </p14:nvContentPartPr>
            <p14:xfrm>
              <a:off x="5334447" y="5682502"/>
              <a:ext cx="106560" cy="217080"/>
            </p14:xfrm>
          </p:contentPart>
        </mc:Choice>
        <mc:Fallback>
          <p:pic>
            <p:nvPicPr>
              <p:cNvPr id="174360" name="Freihand 174359">
                <a:extLst>
                  <a:ext uri="{FF2B5EF4-FFF2-40B4-BE49-F238E27FC236}">
                    <a16:creationId xmlns:a16="http://schemas.microsoft.com/office/drawing/2014/main" id="{939E88D3-3F7F-BAED-8DB0-01D365BD3A34}"/>
                  </a:ext>
                </a:extLst>
              </p:cNvPr>
              <p:cNvPicPr/>
              <p:nvPr/>
            </p:nvPicPr>
            <p:blipFill>
              <a:blip r:embed="rId571"/>
              <a:stretch>
                <a:fillRect/>
              </a:stretch>
            </p:blipFill>
            <p:spPr>
              <a:xfrm>
                <a:off x="5330127" y="5678182"/>
                <a:ext cx="1152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74361" name="Freihand 174360">
                <a:extLst>
                  <a:ext uri="{FF2B5EF4-FFF2-40B4-BE49-F238E27FC236}">
                    <a16:creationId xmlns:a16="http://schemas.microsoft.com/office/drawing/2014/main" id="{90EAE772-2D3D-F935-DE82-47CD37C9CE6C}"/>
                  </a:ext>
                </a:extLst>
              </p14:cNvPr>
              <p14:cNvContentPartPr/>
              <p14:nvPr/>
            </p14:nvContentPartPr>
            <p14:xfrm>
              <a:off x="5518407" y="5534182"/>
              <a:ext cx="349920" cy="208440"/>
            </p14:xfrm>
          </p:contentPart>
        </mc:Choice>
        <mc:Fallback>
          <p:pic>
            <p:nvPicPr>
              <p:cNvPr id="174361" name="Freihand 174360">
                <a:extLst>
                  <a:ext uri="{FF2B5EF4-FFF2-40B4-BE49-F238E27FC236}">
                    <a16:creationId xmlns:a16="http://schemas.microsoft.com/office/drawing/2014/main" id="{90EAE772-2D3D-F935-DE82-47CD37C9CE6C}"/>
                  </a:ext>
                </a:extLst>
              </p:cNvPr>
              <p:cNvPicPr/>
              <p:nvPr/>
            </p:nvPicPr>
            <p:blipFill>
              <a:blip r:embed="rId573"/>
              <a:stretch>
                <a:fillRect/>
              </a:stretch>
            </p:blipFill>
            <p:spPr>
              <a:xfrm>
                <a:off x="5514087" y="5529862"/>
                <a:ext cx="358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74362" name="Freihand 174361">
                <a:extLst>
                  <a:ext uri="{FF2B5EF4-FFF2-40B4-BE49-F238E27FC236}">
                    <a16:creationId xmlns:a16="http://schemas.microsoft.com/office/drawing/2014/main" id="{73B620EC-CD32-C5A8-9DAF-90677821C65D}"/>
                  </a:ext>
                </a:extLst>
              </p14:cNvPr>
              <p14:cNvContentPartPr/>
              <p14:nvPr/>
            </p14:nvContentPartPr>
            <p14:xfrm>
              <a:off x="5571327" y="5470462"/>
              <a:ext cx="11160" cy="9720"/>
            </p14:xfrm>
          </p:contentPart>
        </mc:Choice>
        <mc:Fallback>
          <p:pic>
            <p:nvPicPr>
              <p:cNvPr id="174362" name="Freihand 174361">
                <a:extLst>
                  <a:ext uri="{FF2B5EF4-FFF2-40B4-BE49-F238E27FC236}">
                    <a16:creationId xmlns:a16="http://schemas.microsoft.com/office/drawing/2014/main" id="{73B620EC-CD32-C5A8-9DAF-90677821C65D}"/>
                  </a:ext>
                </a:extLst>
              </p:cNvPr>
              <p:cNvPicPr/>
              <p:nvPr/>
            </p:nvPicPr>
            <p:blipFill>
              <a:blip r:embed="rId575"/>
              <a:stretch>
                <a:fillRect/>
              </a:stretch>
            </p:blipFill>
            <p:spPr>
              <a:xfrm>
                <a:off x="5567007" y="5466142"/>
                <a:ext cx="19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74363" name="Freihand 174362">
                <a:extLst>
                  <a:ext uri="{FF2B5EF4-FFF2-40B4-BE49-F238E27FC236}">
                    <a16:creationId xmlns:a16="http://schemas.microsoft.com/office/drawing/2014/main" id="{0DC83685-563B-67EB-6204-5C5D27F4FCE4}"/>
                  </a:ext>
                </a:extLst>
              </p14:cNvPr>
              <p14:cNvContentPartPr/>
              <p14:nvPr/>
            </p14:nvContentPartPr>
            <p14:xfrm>
              <a:off x="5928447" y="5546062"/>
              <a:ext cx="345600" cy="131400"/>
            </p14:xfrm>
          </p:contentPart>
        </mc:Choice>
        <mc:Fallback>
          <p:pic>
            <p:nvPicPr>
              <p:cNvPr id="174363" name="Freihand 174362">
                <a:extLst>
                  <a:ext uri="{FF2B5EF4-FFF2-40B4-BE49-F238E27FC236}">
                    <a16:creationId xmlns:a16="http://schemas.microsoft.com/office/drawing/2014/main" id="{0DC83685-563B-67EB-6204-5C5D27F4FCE4}"/>
                  </a:ext>
                </a:extLst>
              </p:cNvPr>
              <p:cNvPicPr/>
              <p:nvPr/>
            </p:nvPicPr>
            <p:blipFill>
              <a:blip r:embed="rId577"/>
              <a:stretch>
                <a:fillRect/>
              </a:stretch>
            </p:blipFill>
            <p:spPr>
              <a:xfrm>
                <a:off x="5924127" y="5541742"/>
                <a:ext cx="354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74364" name="Freihand 174363">
                <a:extLst>
                  <a:ext uri="{FF2B5EF4-FFF2-40B4-BE49-F238E27FC236}">
                    <a16:creationId xmlns:a16="http://schemas.microsoft.com/office/drawing/2014/main" id="{381D5AFE-2298-B6F6-6DE6-939B6AB232DC}"/>
                  </a:ext>
                </a:extLst>
              </p14:cNvPr>
              <p14:cNvContentPartPr/>
              <p14:nvPr/>
            </p14:nvContentPartPr>
            <p14:xfrm>
              <a:off x="6263247" y="5451022"/>
              <a:ext cx="232560" cy="170280"/>
            </p14:xfrm>
          </p:contentPart>
        </mc:Choice>
        <mc:Fallback>
          <p:pic>
            <p:nvPicPr>
              <p:cNvPr id="174364" name="Freihand 174363">
                <a:extLst>
                  <a:ext uri="{FF2B5EF4-FFF2-40B4-BE49-F238E27FC236}">
                    <a16:creationId xmlns:a16="http://schemas.microsoft.com/office/drawing/2014/main" id="{381D5AFE-2298-B6F6-6DE6-939B6AB232DC}"/>
                  </a:ext>
                </a:extLst>
              </p:cNvPr>
              <p:cNvPicPr/>
              <p:nvPr/>
            </p:nvPicPr>
            <p:blipFill>
              <a:blip r:embed="rId579"/>
              <a:stretch>
                <a:fillRect/>
              </a:stretch>
            </p:blipFill>
            <p:spPr>
              <a:xfrm>
                <a:off x="6258927" y="5446702"/>
                <a:ext cx="241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74365" name="Freihand 174364">
                <a:extLst>
                  <a:ext uri="{FF2B5EF4-FFF2-40B4-BE49-F238E27FC236}">
                    <a16:creationId xmlns:a16="http://schemas.microsoft.com/office/drawing/2014/main" id="{7FB6DAE2-50D5-6544-6EE1-8A281CC5E07E}"/>
                  </a:ext>
                </a:extLst>
              </p14:cNvPr>
              <p14:cNvContentPartPr/>
              <p14:nvPr/>
            </p14:nvContentPartPr>
            <p14:xfrm>
              <a:off x="6439287" y="5607982"/>
              <a:ext cx="69840" cy="31320"/>
            </p14:xfrm>
          </p:contentPart>
        </mc:Choice>
        <mc:Fallback>
          <p:pic>
            <p:nvPicPr>
              <p:cNvPr id="174365" name="Freihand 174364">
                <a:extLst>
                  <a:ext uri="{FF2B5EF4-FFF2-40B4-BE49-F238E27FC236}">
                    <a16:creationId xmlns:a16="http://schemas.microsoft.com/office/drawing/2014/main" id="{7FB6DAE2-50D5-6544-6EE1-8A281CC5E07E}"/>
                  </a:ext>
                </a:extLst>
              </p:cNvPr>
              <p:cNvPicPr/>
              <p:nvPr/>
            </p:nvPicPr>
            <p:blipFill>
              <a:blip r:embed="rId581"/>
              <a:stretch>
                <a:fillRect/>
              </a:stretch>
            </p:blipFill>
            <p:spPr>
              <a:xfrm>
                <a:off x="6434967" y="5603662"/>
                <a:ext cx="78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74366" name="Freihand 174365">
                <a:extLst>
                  <a:ext uri="{FF2B5EF4-FFF2-40B4-BE49-F238E27FC236}">
                    <a16:creationId xmlns:a16="http://schemas.microsoft.com/office/drawing/2014/main" id="{8F3AE995-8A8B-714B-A5ED-E62DCC769AB2}"/>
                  </a:ext>
                </a:extLst>
              </p14:cNvPr>
              <p14:cNvContentPartPr/>
              <p14:nvPr/>
            </p14:nvContentPartPr>
            <p14:xfrm>
              <a:off x="6504447" y="5539582"/>
              <a:ext cx="273960" cy="99360"/>
            </p14:xfrm>
          </p:contentPart>
        </mc:Choice>
        <mc:Fallback>
          <p:pic>
            <p:nvPicPr>
              <p:cNvPr id="174366" name="Freihand 174365">
                <a:extLst>
                  <a:ext uri="{FF2B5EF4-FFF2-40B4-BE49-F238E27FC236}">
                    <a16:creationId xmlns:a16="http://schemas.microsoft.com/office/drawing/2014/main" id="{8F3AE995-8A8B-714B-A5ED-E62DCC769AB2}"/>
                  </a:ext>
                </a:extLst>
              </p:cNvPr>
              <p:cNvPicPr/>
              <p:nvPr/>
            </p:nvPicPr>
            <p:blipFill>
              <a:blip r:embed="rId583"/>
              <a:stretch>
                <a:fillRect/>
              </a:stretch>
            </p:blipFill>
            <p:spPr>
              <a:xfrm>
                <a:off x="6500127" y="5535262"/>
                <a:ext cx="282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74369" name="Freihand 174368">
                <a:extLst>
                  <a:ext uri="{FF2B5EF4-FFF2-40B4-BE49-F238E27FC236}">
                    <a16:creationId xmlns:a16="http://schemas.microsoft.com/office/drawing/2014/main" id="{44C18E5C-C879-0EA6-86FD-5E7CF854DEA3}"/>
                  </a:ext>
                </a:extLst>
              </p14:cNvPr>
              <p14:cNvContentPartPr/>
              <p14:nvPr/>
            </p14:nvContentPartPr>
            <p14:xfrm>
              <a:off x="6875607" y="5537062"/>
              <a:ext cx="142560" cy="62640"/>
            </p14:xfrm>
          </p:contentPart>
        </mc:Choice>
        <mc:Fallback>
          <p:pic>
            <p:nvPicPr>
              <p:cNvPr id="174369" name="Freihand 174368">
                <a:extLst>
                  <a:ext uri="{FF2B5EF4-FFF2-40B4-BE49-F238E27FC236}">
                    <a16:creationId xmlns:a16="http://schemas.microsoft.com/office/drawing/2014/main" id="{44C18E5C-C879-0EA6-86FD-5E7CF854DEA3}"/>
                  </a:ext>
                </a:extLst>
              </p:cNvPr>
              <p:cNvPicPr/>
              <p:nvPr/>
            </p:nvPicPr>
            <p:blipFill>
              <a:blip r:embed="rId585"/>
              <a:stretch>
                <a:fillRect/>
              </a:stretch>
            </p:blipFill>
            <p:spPr>
              <a:xfrm>
                <a:off x="6871287" y="5532742"/>
                <a:ext cx="151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74370" name="Freihand 174369">
                <a:extLst>
                  <a:ext uri="{FF2B5EF4-FFF2-40B4-BE49-F238E27FC236}">
                    <a16:creationId xmlns:a16="http://schemas.microsoft.com/office/drawing/2014/main" id="{0562FE26-9EF2-4E8E-A81F-BF2B5F67B0FF}"/>
                  </a:ext>
                </a:extLst>
              </p14:cNvPr>
              <p14:cNvContentPartPr/>
              <p14:nvPr/>
            </p14:nvContentPartPr>
            <p14:xfrm>
              <a:off x="7093407" y="5521582"/>
              <a:ext cx="206280" cy="65520"/>
            </p14:xfrm>
          </p:contentPart>
        </mc:Choice>
        <mc:Fallback>
          <p:pic>
            <p:nvPicPr>
              <p:cNvPr id="174370" name="Freihand 174369">
                <a:extLst>
                  <a:ext uri="{FF2B5EF4-FFF2-40B4-BE49-F238E27FC236}">
                    <a16:creationId xmlns:a16="http://schemas.microsoft.com/office/drawing/2014/main" id="{0562FE26-9EF2-4E8E-A81F-BF2B5F67B0FF}"/>
                  </a:ext>
                </a:extLst>
              </p:cNvPr>
              <p:cNvPicPr/>
              <p:nvPr/>
            </p:nvPicPr>
            <p:blipFill>
              <a:blip r:embed="rId587"/>
              <a:stretch>
                <a:fillRect/>
              </a:stretch>
            </p:blipFill>
            <p:spPr>
              <a:xfrm>
                <a:off x="7089087" y="5517262"/>
                <a:ext cx="214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74372" name="Freihand 174371">
                <a:extLst>
                  <a:ext uri="{FF2B5EF4-FFF2-40B4-BE49-F238E27FC236}">
                    <a16:creationId xmlns:a16="http://schemas.microsoft.com/office/drawing/2014/main" id="{60E7B3B1-B0A3-9F70-6A93-885AE6E14A88}"/>
                  </a:ext>
                </a:extLst>
              </p14:cNvPr>
              <p14:cNvContentPartPr/>
              <p14:nvPr/>
            </p14:nvContentPartPr>
            <p14:xfrm>
              <a:off x="7291047" y="5386222"/>
              <a:ext cx="117000" cy="301680"/>
            </p14:xfrm>
          </p:contentPart>
        </mc:Choice>
        <mc:Fallback>
          <p:pic>
            <p:nvPicPr>
              <p:cNvPr id="174372" name="Freihand 174371">
                <a:extLst>
                  <a:ext uri="{FF2B5EF4-FFF2-40B4-BE49-F238E27FC236}">
                    <a16:creationId xmlns:a16="http://schemas.microsoft.com/office/drawing/2014/main" id="{60E7B3B1-B0A3-9F70-6A93-885AE6E14A88}"/>
                  </a:ext>
                </a:extLst>
              </p:cNvPr>
              <p:cNvPicPr/>
              <p:nvPr/>
            </p:nvPicPr>
            <p:blipFill>
              <a:blip r:embed="rId589"/>
              <a:stretch>
                <a:fillRect/>
              </a:stretch>
            </p:blipFill>
            <p:spPr>
              <a:xfrm>
                <a:off x="7286727" y="5381902"/>
                <a:ext cx="1256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74374" name="Freihand 174373">
                <a:extLst>
                  <a:ext uri="{FF2B5EF4-FFF2-40B4-BE49-F238E27FC236}">
                    <a16:creationId xmlns:a16="http://schemas.microsoft.com/office/drawing/2014/main" id="{BA0E384F-49C7-BC75-3511-C5384BCA3EBA}"/>
                  </a:ext>
                </a:extLst>
              </p14:cNvPr>
              <p14:cNvContentPartPr/>
              <p14:nvPr/>
            </p14:nvContentPartPr>
            <p14:xfrm>
              <a:off x="2676207" y="5997502"/>
              <a:ext cx="10080" cy="122760"/>
            </p14:xfrm>
          </p:contentPart>
        </mc:Choice>
        <mc:Fallback>
          <p:pic>
            <p:nvPicPr>
              <p:cNvPr id="174374" name="Freihand 174373">
                <a:extLst>
                  <a:ext uri="{FF2B5EF4-FFF2-40B4-BE49-F238E27FC236}">
                    <a16:creationId xmlns:a16="http://schemas.microsoft.com/office/drawing/2014/main" id="{BA0E384F-49C7-BC75-3511-C5384BCA3EBA}"/>
                  </a:ext>
                </a:extLst>
              </p:cNvPr>
              <p:cNvPicPr/>
              <p:nvPr/>
            </p:nvPicPr>
            <p:blipFill>
              <a:blip r:embed="rId591"/>
              <a:stretch>
                <a:fillRect/>
              </a:stretch>
            </p:blipFill>
            <p:spPr>
              <a:xfrm>
                <a:off x="2671887" y="5993182"/>
                <a:ext cx="18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4375" name="Freihand 174374">
                <a:extLst>
                  <a:ext uri="{FF2B5EF4-FFF2-40B4-BE49-F238E27FC236}">
                    <a16:creationId xmlns:a16="http://schemas.microsoft.com/office/drawing/2014/main" id="{40147012-4A6D-3B1F-0548-AE6BD86B771D}"/>
                  </a:ext>
                </a:extLst>
              </p14:cNvPr>
              <p14:cNvContentPartPr/>
              <p14:nvPr/>
            </p14:nvContentPartPr>
            <p14:xfrm>
              <a:off x="2612487" y="6083182"/>
              <a:ext cx="148320" cy="98280"/>
            </p14:xfrm>
          </p:contentPart>
        </mc:Choice>
        <mc:Fallback>
          <p:pic>
            <p:nvPicPr>
              <p:cNvPr id="174375" name="Freihand 174374">
                <a:extLst>
                  <a:ext uri="{FF2B5EF4-FFF2-40B4-BE49-F238E27FC236}">
                    <a16:creationId xmlns:a16="http://schemas.microsoft.com/office/drawing/2014/main" id="{40147012-4A6D-3B1F-0548-AE6BD86B771D}"/>
                  </a:ext>
                </a:extLst>
              </p:cNvPr>
              <p:cNvPicPr/>
              <p:nvPr/>
            </p:nvPicPr>
            <p:blipFill>
              <a:blip r:embed="rId593"/>
              <a:stretch>
                <a:fillRect/>
              </a:stretch>
            </p:blipFill>
            <p:spPr>
              <a:xfrm>
                <a:off x="2608167" y="6078862"/>
                <a:ext cx="156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74376" name="Freihand 174375">
                <a:extLst>
                  <a:ext uri="{FF2B5EF4-FFF2-40B4-BE49-F238E27FC236}">
                    <a16:creationId xmlns:a16="http://schemas.microsoft.com/office/drawing/2014/main" id="{D5A4EC0B-654D-7B34-6D1E-CBAD45315E8F}"/>
                  </a:ext>
                </a:extLst>
              </p14:cNvPr>
              <p14:cNvContentPartPr/>
              <p14:nvPr/>
            </p14:nvContentPartPr>
            <p14:xfrm>
              <a:off x="2436807" y="6280462"/>
              <a:ext cx="36000" cy="151200"/>
            </p14:xfrm>
          </p:contentPart>
        </mc:Choice>
        <mc:Fallback>
          <p:pic>
            <p:nvPicPr>
              <p:cNvPr id="174376" name="Freihand 174375">
                <a:extLst>
                  <a:ext uri="{FF2B5EF4-FFF2-40B4-BE49-F238E27FC236}">
                    <a16:creationId xmlns:a16="http://schemas.microsoft.com/office/drawing/2014/main" id="{D5A4EC0B-654D-7B34-6D1E-CBAD45315E8F}"/>
                  </a:ext>
                </a:extLst>
              </p:cNvPr>
              <p:cNvPicPr/>
              <p:nvPr/>
            </p:nvPicPr>
            <p:blipFill>
              <a:blip r:embed="rId595"/>
              <a:stretch>
                <a:fillRect/>
              </a:stretch>
            </p:blipFill>
            <p:spPr>
              <a:xfrm>
                <a:off x="2432487" y="6276142"/>
                <a:ext cx="44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74377" name="Freihand 174376">
                <a:extLst>
                  <a:ext uri="{FF2B5EF4-FFF2-40B4-BE49-F238E27FC236}">
                    <a16:creationId xmlns:a16="http://schemas.microsoft.com/office/drawing/2014/main" id="{023123FC-7221-86DD-A56A-957B03D223E0}"/>
                  </a:ext>
                </a:extLst>
              </p14:cNvPr>
              <p14:cNvContentPartPr/>
              <p14:nvPr/>
            </p14:nvContentPartPr>
            <p14:xfrm>
              <a:off x="2405847" y="6248422"/>
              <a:ext cx="135720" cy="111960"/>
            </p14:xfrm>
          </p:contentPart>
        </mc:Choice>
        <mc:Fallback>
          <p:pic>
            <p:nvPicPr>
              <p:cNvPr id="174377" name="Freihand 174376">
                <a:extLst>
                  <a:ext uri="{FF2B5EF4-FFF2-40B4-BE49-F238E27FC236}">
                    <a16:creationId xmlns:a16="http://schemas.microsoft.com/office/drawing/2014/main" id="{023123FC-7221-86DD-A56A-957B03D223E0}"/>
                  </a:ext>
                </a:extLst>
              </p:cNvPr>
              <p:cNvPicPr/>
              <p:nvPr/>
            </p:nvPicPr>
            <p:blipFill>
              <a:blip r:embed="rId597"/>
              <a:stretch>
                <a:fillRect/>
              </a:stretch>
            </p:blipFill>
            <p:spPr>
              <a:xfrm>
                <a:off x="2401527" y="6244102"/>
                <a:ext cx="144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74378" name="Freihand 174377">
                <a:extLst>
                  <a:ext uri="{FF2B5EF4-FFF2-40B4-BE49-F238E27FC236}">
                    <a16:creationId xmlns:a16="http://schemas.microsoft.com/office/drawing/2014/main" id="{3587ED16-CD3B-18F0-4C34-88C5A3913795}"/>
                  </a:ext>
                </a:extLst>
              </p14:cNvPr>
              <p14:cNvContentPartPr/>
              <p14:nvPr/>
            </p14:nvContentPartPr>
            <p14:xfrm>
              <a:off x="2552727" y="6267862"/>
              <a:ext cx="186120" cy="134640"/>
            </p14:xfrm>
          </p:contentPart>
        </mc:Choice>
        <mc:Fallback>
          <p:pic>
            <p:nvPicPr>
              <p:cNvPr id="174378" name="Freihand 174377">
                <a:extLst>
                  <a:ext uri="{FF2B5EF4-FFF2-40B4-BE49-F238E27FC236}">
                    <a16:creationId xmlns:a16="http://schemas.microsoft.com/office/drawing/2014/main" id="{3587ED16-CD3B-18F0-4C34-88C5A3913795}"/>
                  </a:ext>
                </a:extLst>
              </p:cNvPr>
              <p:cNvPicPr/>
              <p:nvPr/>
            </p:nvPicPr>
            <p:blipFill>
              <a:blip r:embed="rId599"/>
              <a:stretch>
                <a:fillRect/>
              </a:stretch>
            </p:blipFill>
            <p:spPr>
              <a:xfrm>
                <a:off x="2548407" y="6263542"/>
                <a:ext cx="194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4379" name="Freihand 174378">
                <a:extLst>
                  <a:ext uri="{FF2B5EF4-FFF2-40B4-BE49-F238E27FC236}">
                    <a16:creationId xmlns:a16="http://schemas.microsoft.com/office/drawing/2014/main" id="{DC81A0D0-688C-FD5F-84CA-C17E3D5754A6}"/>
                  </a:ext>
                </a:extLst>
              </p14:cNvPr>
              <p14:cNvContentPartPr/>
              <p14:nvPr/>
            </p14:nvContentPartPr>
            <p14:xfrm>
              <a:off x="2788527" y="6219262"/>
              <a:ext cx="281880" cy="113040"/>
            </p14:xfrm>
          </p:contentPart>
        </mc:Choice>
        <mc:Fallback>
          <p:pic>
            <p:nvPicPr>
              <p:cNvPr id="174379" name="Freihand 174378">
                <a:extLst>
                  <a:ext uri="{FF2B5EF4-FFF2-40B4-BE49-F238E27FC236}">
                    <a16:creationId xmlns:a16="http://schemas.microsoft.com/office/drawing/2014/main" id="{DC81A0D0-688C-FD5F-84CA-C17E3D5754A6}"/>
                  </a:ext>
                </a:extLst>
              </p:cNvPr>
              <p:cNvPicPr/>
              <p:nvPr/>
            </p:nvPicPr>
            <p:blipFill>
              <a:blip r:embed="rId601"/>
              <a:stretch>
                <a:fillRect/>
              </a:stretch>
            </p:blipFill>
            <p:spPr>
              <a:xfrm>
                <a:off x="2784207" y="6214942"/>
                <a:ext cx="290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74380" name="Freihand 174379">
                <a:extLst>
                  <a:ext uri="{FF2B5EF4-FFF2-40B4-BE49-F238E27FC236}">
                    <a16:creationId xmlns:a16="http://schemas.microsoft.com/office/drawing/2014/main" id="{80E76EB6-7132-14C4-E49B-68C32BDEF872}"/>
                  </a:ext>
                </a:extLst>
              </p14:cNvPr>
              <p14:cNvContentPartPr/>
              <p14:nvPr/>
            </p14:nvContentPartPr>
            <p14:xfrm>
              <a:off x="3091647" y="6142942"/>
              <a:ext cx="249480" cy="137160"/>
            </p14:xfrm>
          </p:contentPart>
        </mc:Choice>
        <mc:Fallback>
          <p:pic>
            <p:nvPicPr>
              <p:cNvPr id="174380" name="Freihand 174379">
                <a:extLst>
                  <a:ext uri="{FF2B5EF4-FFF2-40B4-BE49-F238E27FC236}">
                    <a16:creationId xmlns:a16="http://schemas.microsoft.com/office/drawing/2014/main" id="{80E76EB6-7132-14C4-E49B-68C32BDEF872}"/>
                  </a:ext>
                </a:extLst>
              </p:cNvPr>
              <p:cNvPicPr/>
              <p:nvPr/>
            </p:nvPicPr>
            <p:blipFill>
              <a:blip r:embed="rId603"/>
              <a:stretch>
                <a:fillRect/>
              </a:stretch>
            </p:blipFill>
            <p:spPr>
              <a:xfrm>
                <a:off x="3087327" y="6138622"/>
                <a:ext cx="258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74381" name="Freihand 174380">
                <a:extLst>
                  <a:ext uri="{FF2B5EF4-FFF2-40B4-BE49-F238E27FC236}">
                    <a16:creationId xmlns:a16="http://schemas.microsoft.com/office/drawing/2014/main" id="{29E873C6-3628-417C-56A8-62F248DCC4DE}"/>
                  </a:ext>
                </a:extLst>
              </p14:cNvPr>
              <p14:cNvContentPartPr/>
              <p14:nvPr/>
            </p14:nvContentPartPr>
            <p14:xfrm>
              <a:off x="3327087" y="6136822"/>
              <a:ext cx="16920" cy="19800"/>
            </p14:xfrm>
          </p:contentPart>
        </mc:Choice>
        <mc:Fallback>
          <p:pic>
            <p:nvPicPr>
              <p:cNvPr id="174381" name="Freihand 174380">
                <a:extLst>
                  <a:ext uri="{FF2B5EF4-FFF2-40B4-BE49-F238E27FC236}">
                    <a16:creationId xmlns:a16="http://schemas.microsoft.com/office/drawing/2014/main" id="{29E873C6-3628-417C-56A8-62F248DCC4DE}"/>
                  </a:ext>
                </a:extLst>
              </p:cNvPr>
              <p:cNvPicPr/>
              <p:nvPr/>
            </p:nvPicPr>
            <p:blipFill>
              <a:blip r:embed="rId605"/>
              <a:stretch>
                <a:fillRect/>
              </a:stretch>
            </p:blipFill>
            <p:spPr>
              <a:xfrm>
                <a:off x="3322767" y="6132502"/>
                <a:ext cx="25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74382" name="Freihand 174381">
                <a:extLst>
                  <a:ext uri="{FF2B5EF4-FFF2-40B4-BE49-F238E27FC236}">
                    <a16:creationId xmlns:a16="http://schemas.microsoft.com/office/drawing/2014/main" id="{6584DA76-CC48-A2E4-3F35-6BF1C2A1BFCB}"/>
                  </a:ext>
                </a:extLst>
              </p14:cNvPr>
              <p14:cNvContentPartPr/>
              <p14:nvPr/>
            </p14:nvContentPartPr>
            <p14:xfrm>
              <a:off x="3398367" y="6128542"/>
              <a:ext cx="200880" cy="103320"/>
            </p14:xfrm>
          </p:contentPart>
        </mc:Choice>
        <mc:Fallback>
          <p:pic>
            <p:nvPicPr>
              <p:cNvPr id="174382" name="Freihand 174381">
                <a:extLst>
                  <a:ext uri="{FF2B5EF4-FFF2-40B4-BE49-F238E27FC236}">
                    <a16:creationId xmlns:a16="http://schemas.microsoft.com/office/drawing/2014/main" id="{6584DA76-CC48-A2E4-3F35-6BF1C2A1BFCB}"/>
                  </a:ext>
                </a:extLst>
              </p:cNvPr>
              <p:cNvPicPr/>
              <p:nvPr/>
            </p:nvPicPr>
            <p:blipFill>
              <a:blip r:embed="rId607"/>
              <a:stretch>
                <a:fillRect/>
              </a:stretch>
            </p:blipFill>
            <p:spPr>
              <a:xfrm>
                <a:off x="3394047" y="6124222"/>
                <a:ext cx="209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74383" name="Freihand 174382">
                <a:extLst>
                  <a:ext uri="{FF2B5EF4-FFF2-40B4-BE49-F238E27FC236}">
                    <a16:creationId xmlns:a16="http://schemas.microsoft.com/office/drawing/2014/main" id="{ECC7E950-E9CB-8500-962B-A518162A2BFD}"/>
                  </a:ext>
                </a:extLst>
              </p14:cNvPr>
              <p14:cNvContentPartPr/>
              <p14:nvPr/>
            </p14:nvContentPartPr>
            <p14:xfrm>
              <a:off x="3611487" y="6012622"/>
              <a:ext cx="315720" cy="268200"/>
            </p14:xfrm>
          </p:contentPart>
        </mc:Choice>
        <mc:Fallback>
          <p:pic>
            <p:nvPicPr>
              <p:cNvPr id="174383" name="Freihand 174382">
                <a:extLst>
                  <a:ext uri="{FF2B5EF4-FFF2-40B4-BE49-F238E27FC236}">
                    <a16:creationId xmlns:a16="http://schemas.microsoft.com/office/drawing/2014/main" id="{ECC7E950-E9CB-8500-962B-A518162A2BFD}"/>
                  </a:ext>
                </a:extLst>
              </p:cNvPr>
              <p:cNvPicPr/>
              <p:nvPr/>
            </p:nvPicPr>
            <p:blipFill>
              <a:blip r:embed="rId609"/>
              <a:stretch>
                <a:fillRect/>
              </a:stretch>
            </p:blipFill>
            <p:spPr>
              <a:xfrm>
                <a:off x="3607167" y="6008302"/>
                <a:ext cx="3243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74384" name="Freihand 174383">
                <a:extLst>
                  <a:ext uri="{FF2B5EF4-FFF2-40B4-BE49-F238E27FC236}">
                    <a16:creationId xmlns:a16="http://schemas.microsoft.com/office/drawing/2014/main" id="{17AB0FCC-8D4C-95D7-7EB6-C067D8EAA970}"/>
                  </a:ext>
                </a:extLst>
              </p14:cNvPr>
              <p14:cNvContentPartPr/>
              <p14:nvPr/>
            </p14:nvContentPartPr>
            <p14:xfrm>
              <a:off x="2864847" y="6426622"/>
              <a:ext cx="27360" cy="136080"/>
            </p14:xfrm>
          </p:contentPart>
        </mc:Choice>
        <mc:Fallback>
          <p:pic>
            <p:nvPicPr>
              <p:cNvPr id="174384" name="Freihand 174383">
                <a:extLst>
                  <a:ext uri="{FF2B5EF4-FFF2-40B4-BE49-F238E27FC236}">
                    <a16:creationId xmlns:a16="http://schemas.microsoft.com/office/drawing/2014/main" id="{17AB0FCC-8D4C-95D7-7EB6-C067D8EAA970}"/>
                  </a:ext>
                </a:extLst>
              </p:cNvPr>
              <p:cNvPicPr/>
              <p:nvPr/>
            </p:nvPicPr>
            <p:blipFill>
              <a:blip r:embed="rId611"/>
              <a:stretch>
                <a:fillRect/>
              </a:stretch>
            </p:blipFill>
            <p:spPr>
              <a:xfrm>
                <a:off x="2860527" y="6422302"/>
                <a:ext cx="36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74385" name="Freihand 174384">
                <a:extLst>
                  <a:ext uri="{FF2B5EF4-FFF2-40B4-BE49-F238E27FC236}">
                    <a16:creationId xmlns:a16="http://schemas.microsoft.com/office/drawing/2014/main" id="{04F4D209-2771-7F7B-BAA4-769602E69B08}"/>
                  </a:ext>
                </a:extLst>
              </p14:cNvPr>
              <p14:cNvContentPartPr/>
              <p14:nvPr/>
            </p14:nvContentPartPr>
            <p14:xfrm>
              <a:off x="2889327" y="6415462"/>
              <a:ext cx="121680" cy="147240"/>
            </p14:xfrm>
          </p:contentPart>
        </mc:Choice>
        <mc:Fallback>
          <p:pic>
            <p:nvPicPr>
              <p:cNvPr id="174385" name="Freihand 174384">
                <a:extLst>
                  <a:ext uri="{FF2B5EF4-FFF2-40B4-BE49-F238E27FC236}">
                    <a16:creationId xmlns:a16="http://schemas.microsoft.com/office/drawing/2014/main" id="{04F4D209-2771-7F7B-BAA4-769602E69B08}"/>
                  </a:ext>
                </a:extLst>
              </p:cNvPr>
              <p:cNvPicPr/>
              <p:nvPr/>
            </p:nvPicPr>
            <p:blipFill>
              <a:blip r:embed="rId613"/>
              <a:stretch>
                <a:fillRect/>
              </a:stretch>
            </p:blipFill>
            <p:spPr>
              <a:xfrm>
                <a:off x="2885007" y="6411142"/>
                <a:ext cx="130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74386" name="Freihand 174385">
                <a:extLst>
                  <a:ext uri="{FF2B5EF4-FFF2-40B4-BE49-F238E27FC236}">
                    <a16:creationId xmlns:a16="http://schemas.microsoft.com/office/drawing/2014/main" id="{7F79B523-AE8D-224F-9656-B78BF279FA00}"/>
                  </a:ext>
                </a:extLst>
              </p14:cNvPr>
              <p14:cNvContentPartPr/>
              <p14:nvPr/>
            </p14:nvContentPartPr>
            <p14:xfrm>
              <a:off x="2898327" y="6298102"/>
              <a:ext cx="482400" cy="219240"/>
            </p14:xfrm>
          </p:contentPart>
        </mc:Choice>
        <mc:Fallback>
          <p:pic>
            <p:nvPicPr>
              <p:cNvPr id="174386" name="Freihand 174385">
                <a:extLst>
                  <a:ext uri="{FF2B5EF4-FFF2-40B4-BE49-F238E27FC236}">
                    <a16:creationId xmlns:a16="http://schemas.microsoft.com/office/drawing/2014/main" id="{7F79B523-AE8D-224F-9656-B78BF279FA00}"/>
                  </a:ext>
                </a:extLst>
              </p:cNvPr>
              <p:cNvPicPr/>
              <p:nvPr/>
            </p:nvPicPr>
            <p:blipFill>
              <a:blip r:embed="rId615"/>
              <a:stretch>
                <a:fillRect/>
              </a:stretch>
            </p:blipFill>
            <p:spPr>
              <a:xfrm>
                <a:off x="2894007" y="6293782"/>
                <a:ext cx="4910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74387" name="Freihand 174386">
                <a:extLst>
                  <a:ext uri="{FF2B5EF4-FFF2-40B4-BE49-F238E27FC236}">
                    <a16:creationId xmlns:a16="http://schemas.microsoft.com/office/drawing/2014/main" id="{DCD8F3A5-FD48-1B86-1DE2-58A2266571C8}"/>
                  </a:ext>
                </a:extLst>
              </p14:cNvPr>
              <p14:cNvContentPartPr/>
              <p14:nvPr/>
            </p14:nvContentPartPr>
            <p14:xfrm>
              <a:off x="3287847" y="6311422"/>
              <a:ext cx="25200" cy="14400"/>
            </p14:xfrm>
          </p:contentPart>
        </mc:Choice>
        <mc:Fallback>
          <p:pic>
            <p:nvPicPr>
              <p:cNvPr id="174387" name="Freihand 174386">
                <a:extLst>
                  <a:ext uri="{FF2B5EF4-FFF2-40B4-BE49-F238E27FC236}">
                    <a16:creationId xmlns:a16="http://schemas.microsoft.com/office/drawing/2014/main" id="{DCD8F3A5-FD48-1B86-1DE2-58A2266571C8}"/>
                  </a:ext>
                </a:extLst>
              </p:cNvPr>
              <p:cNvPicPr/>
              <p:nvPr/>
            </p:nvPicPr>
            <p:blipFill>
              <a:blip r:embed="rId617"/>
              <a:stretch>
                <a:fillRect/>
              </a:stretch>
            </p:blipFill>
            <p:spPr>
              <a:xfrm>
                <a:off x="3283527" y="6307102"/>
                <a:ext cx="33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74388" name="Freihand 174387">
                <a:extLst>
                  <a:ext uri="{FF2B5EF4-FFF2-40B4-BE49-F238E27FC236}">
                    <a16:creationId xmlns:a16="http://schemas.microsoft.com/office/drawing/2014/main" id="{E5E53564-4EC7-5017-EDF5-72564E84CA16}"/>
                  </a:ext>
                </a:extLst>
              </p14:cNvPr>
              <p14:cNvContentPartPr/>
              <p14:nvPr/>
            </p14:nvContentPartPr>
            <p14:xfrm>
              <a:off x="5955087" y="5793382"/>
              <a:ext cx="14400" cy="146520"/>
            </p14:xfrm>
          </p:contentPart>
        </mc:Choice>
        <mc:Fallback>
          <p:pic>
            <p:nvPicPr>
              <p:cNvPr id="174388" name="Freihand 174387">
                <a:extLst>
                  <a:ext uri="{FF2B5EF4-FFF2-40B4-BE49-F238E27FC236}">
                    <a16:creationId xmlns:a16="http://schemas.microsoft.com/office/drawing/2014/main" id="{E5E53564-4EC7-5017-EDF5-72564E84CA16}"/>
                  </a:ext>
                </a:extLst>
              </p:cNvPr>
              <p:cNvPicPr/>
              <p:nvPr/>
            </p:nvPicPr>
            <p:blipFill>
              <a:blip r:embed="rId619"/>
              <a:stretch>
                <a:fillRect/>
              </a:stretch>
            </p:blipFill>
            <p:spPr>
              <a:xfrm>
                <a:off x="5950767" y="5789062"/>
                <a:ext cx="23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74389" name="Freihand 174388">
                <a:extLst>
                  <a:ext uri="{FF2B5EF4-FFF2-40B4-BE49-F238E27FC236}">
                    <a16:creationId xmlns:a16="http://schemas.microsoft.com/office/drawing/2014/main" id="{7BE31E91-5842-7CB8-E27B-702F34F1DAE5}"/>
                  </a:ext>
                </a:extLst>
              </p14:cNvPr>
              <p14:cNvContentPartPr/>
              <p14:nvPr/>
            </p14:nvContentPartPr>
            <p14:xfrm>
              <a:off x="5906127" y="5906782"/>
              <a:ext cx="128880" cy="68040"/>
            </p14:xfrm>
          </p:contentPart>
        </mc:Choice>
        <mc:Fallback>
          <p:pic>
            <p:nvPicPr>
              <p:cNvPr id="174389" name="Freihand 174388">
                <a:extLst>
                  <a:ext uri="{FF2B5EF4-FFF2-40B4-BE49-F238E27FC236}">
                    <a16:creationId xmlns:a16="http://schemas.microsoft.com/office/drawing/2014/main" id="{7BE31E91-5842-7CB8-E27B-702F34F1DAE5}"/>
                  </a:ext>
                </a:extLst>
              </p:cNvPr>
              <p:cNvPicPr/>
              <p:nvPr/>
            </p:nvPicPr>
            <p:blipFill>
              <a:blip r:embed="rId621"/>
              <a:stretch>
                <a:fillRect/>
              </a:stretch>
            </p:blipFill>
            <p:spPr>
              <a:xfrm>
                <a:off x="5901807" y="5902462"/>
                <a:ext cx="137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74390" name="Freihand 174389">
                <a:extLst>
                  <a:ext uri="{FF2B5EF4-FFF2-40B4-BE49-F238E27FC236}">
                    <a16:creationId xmlns:a16="http://schemas.microsoft.com/office/drawing/2014/main" id="{7624636A-0B97-D735-BA14-7FCDE2542EA7}"/>
                  </a:ext>
                </a:extLst>
              </p14:cNvPr>
              <p14:cNvContentPartPr/>
              <p14:nvPr/>
            </p14:nvContentPartPr>
            <p14:xfrm>
              <a:off x="5669607" y="6027742"/>
              <a:ext cx="119880" cy="141840"/>
            </p14:xfrm>
          </p:contentPart>
        </mc:Choice>
        <mc:Fallback>
          <p:pic>
            <p:nvPicPr>
              <p:cNvPr id="174390" name="Freihand 174389">
                <a:extLst>
                  <a:ext uri="{FF2B5EF4-FFF2-40B4-BE49-F238E27FC236}">
                    <a16:creationId xmlns:a16="http://schemas.microsoft.com/office/drawing/2014/main" id="{7624636A-0B97-D735-BA14-7FCDE2542EA7}"/>
                  </a:ext>
                </a:extLst>
              </p:cNvPr>
              <p:cNvPicPr/>
              <p:nvPr/>
            </p:nvPicPr>
            <p:blipFill>
              <a:blip r:embed="rId623"/>
              <a:stretch>
                <a:fillRect/>
              </a:stretch>
            </p:blipFill>
            <p:spPr>
              <a:xfrm>
                <a:off x="5665287" y="6023422"/>
                <a:ext cx="128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74391" name="Freihand 174390">
                <a:extLst>
                  <a:ext uri="{FF2B5EF4-FFF2-40B4-BE49-F238E27FC236}">
                    <a16:creationId xmlns:a16="http://schemas.microsoft.com/office/drawing/2014/main" id="{63DF1DF3-1941-F93D-251F-FDD6E3EBA02A}"/>
                  </a:ext>
                </a:extLst>
              </p14:cNvPr>
              <p14:cNvContentPartPr/>
              <p14:nvPr/>
            </p14:nvContentPartPr>
            <p14:xfrm>
              <a:off x="5812167" y="6052222"/>
              <a:ext cx="138240" cy="96120"/>
            </p14:xfrm>
          </p:contentPart>
        </mc:Choice>
        <mc:Fallback>
          <p:pic>
            <p:nvPicPr>
              <p:cNvPr id="174391" name="Freihand 174390">
                <a:extLst>
                  <a:ext uri="{FF2B5EF4-FFF2-40B4-BE49-F238E27FC236}">
                    <a16:creationId xmlns:a16="http://schemas.microsoft.com/office/drawing/2014/main" id="{63DF1DF3-1941-F93D-251F-FDD6E3EBA02A}"/>
                  </a:ext>
                </a:extLst>
              </p:cNvPr>
              <p:cNvPicPr/>
              <p:nvPr/>
            </p:nvPicPr>
            <p:blipFill>
              <a:blip r:embed="rId625"/>
              <a:stretch>
                <a:fillRect/>
              </a:stretch>
            </p:blipFill>
            <p:spPr>
              <a:xfrm>
                <a:off x="5807847" y="6047902"/>
                <a:ext cx="146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74392" name="Freihand 174391">
                <a:extLst>
                  <a:ext uri="{FF2B5EF4-FFF2-40B4-BE49-F238E27FC236}">
                    <a16:creationId xmlns:a16="http://schemas.microsoft.com/office/drawing/2014/main" id="{02011BA8-EB08-73BA-A5B1-24522C813013}"/>
                  </a:ext>
                </a:extLst>
              </p14:cNvPr>
              <p14:cNvContentPartPr/>
              <p14:nvPr/>
            </p14:nvContentPartPr>
            <p14:xfrm>
              <a:off x="6009447" y="6003262"/>
              <a:ext cx="226800" cy="100800"/>
            </p14:xfrm>
          </p:contentPart>
        </mc:Choice>
        <mc:Fallback>
          <p:pic>
            <p:nvPicPr>
              <p:cNvPr id="174392" name="Freihand 174391">
                <a:extLst>
                  <a:ext uri="{FF2B5EF4-FFF2-40B4-BE49-F238E27FC236}">
                    <a16:creationId xmlns:a16="http://schemas.microsoft.com/office/drawing/2014/main" id="{02011BA8-EB08-73BA-A5B1-24522C813013}"/>
                  </a:ext>
                </a:extLst>
              </p:cNvPr>
              <p:cNvPicPr/>
              <p:nvPr/>
            </p:nvPicPr>
            <p:blipFill>
              <a:blip r:embed="rId627"/>
              <a:stretch>
                <a:fillRect/>
              </a:stretch>
            </p:blipFill>
            <p:spPr>
              <a:xfrm>
                <a:off x="6005127" y="5998942"/>
                <a:ext cx="235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74393" name="Freihand 174392">
                <a:extLst>
                  <a:ext uri="{FF2B5EF4-FFF2-40B4-BE49-F238E27FC236}">
                    <a16:creationId xmlns:a16="http://schemas.microsoft.com/office/drawing/2014/main" id="{AA8D83DC-8D72-19DC-CF75-34878CC2E427}"/>
                  </a:ext>
                </a:extLst>
              </p14:cNvPr>
              <p14:cNvContentPartPr/>
              <p14:nvPr/>
            </p14:nvContentPartPr>
            <p14:xfrm>
              <a:off x="6294927" y="5912542"/>
              <a:ext cx="72720" cy="160200"/>
            </p14:xfrm>
          </p:contentPart>
        </mc:Choice>
        <mc:Fallback>
          <p:pic>
            <p:nvPicPr>
              <p:cNvPr id="174393" name="Freihand 174392">
                <a:extLst>
                  <a:ext uri="{FF2B5EF4-FFF2-40B4-BE49-F238E27FC236}">
                    <a16:creationId xmlns:a16="http://schemas.microsoft.com/office/drawing/2014/main" id="{AA8D83DC-8D72-19DC-CF75-34878CC2E427}"/>
                  </a:ext>
                </a:extLst>
              </p:cNvPr>
              <p:cNvPicPr/>
              <p:nvPr/>
            </p:nvPicPr>
            <p:blipFill>
              <a:blip r:embed="rId629"/>
              <a:stretch>
                <a:fillRect/>
              </a:stretch>
            </p:blipFill>
            <p:spPr>
              <a:xfrm>
                <a:off x="6290607" y="5908222"/>
                <a:ext cx="81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74394" name="Freihand 174393">
                <a:extLst>
                  <a:ext uri="{FF2B5EF4-FFF2-40B4-BE49-F238E27FC236}">
                    <a16:creationId xmlns:a16="http://schemas.microsoft.com/office/drawing/2014/main" id="{639E03A0-6835-F4F4-5FEB-FA865B5DAF0A}"/>
                  </a:ext>
                </a:extLst>
              </p14:cNvPr>
              <p14:cNvContentPartPr/>
              <p14:nvPr/>
            </p14:nvContentPartPr>
            <p14:xfrm>
              <a:off x="6341727" y="6059062"/>
              <a:ext cx="69120" cy="30960"/>
            </p14:xfrm>
          </p:contentPart>
        </mc:Choice>
        <mc:Fallback>
          <p:pic>
            <p:nvPicPr>
              <p:cNvPr id="174394" name="Freihand 174393">
                <a:extLst>
                  <a:ext uri="{FF2B5EF4-FFF2-40B4-BE49-F238E27FC236}">
                    <a16:creationId xmlns:a16="http://schemas.microsoft.com/office/drawing/2014/main" id="{639E03A0-6835-F4F4-5FEB-FA865B5DAF0A}"/>
                  </a:ext>
                </a:extLst>
              </p:cNvPr>
              <p:cNvPicPr/>
              <p:nvPr/>
            </p:nvPicPr>
            <p:blipFill>
              <a:blip r:embed="rId631"/>
              <a:stretch>
                <a:fillRect/>
              </a:stretch>
            </p:blipFill>
            <p:spPr>
              <a:xfrm>
                <a:off x="6337407" y="6054742"/>
                <a:ext cx="77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74397" name="Freihand 174396">
                <a:extLst>
                  <a:ext uri="{FF2B5EF4-FFF2-40B4-BE49-F238E27FC236}">
                    <a16:creationId xmlns:a16="http://schemas.microsoft.com/office/drawing/2014/main" id="{8ACD2D1A-73A8-8CB6-5397-B59AAB4E237D}"/>
                  </a:ext>
                </a:extLst>
              </p14:cNvPr>
              <p14:cNvContentPartPr/>
              <p14:nvPr/>
            </p14:nvContentPartPr>
            <p14:xfrm>
              <a:off x="6418047" y="5908942"/>
              <a:ext cx="327240" cy="135000"/>
            </p14:xfrm>
          </p:contentPart>
        </mc:Choice>
        <mc:Fallback>
          <p:pic>
            <p:nvPicPr>
              <p:cNvPr id="174397" name="Freihand 174396">
                <a:extLst>
                  <a:ext uri="{FF2B5EF4-FFF2-40B4-BE49-F238E27FC236}">
                    <a16:creationId xmlns:a16="http://schemas.microsoft.com/office/drawing/2014/main" id="{8ACD2D1A-73A8-8CB6-5397-B59AAB4E237D}"/>
                  </a:ext>
                </a:extLst>
              </p:cNvPr>
              <p:cNvPicPr/>
              <p:nvPr/>
            </p:nvPicPr>
            <p:blipFill>
              <a:blip r:embed="rId633"/>
              <a:stretch>
                <a:fillRect/>
              </a:stretch>
            </p:blipFill>
            <p:spPr>
              <a:xfrm>
                <a:off x="6413727" y="5904622"/>
                <a:ext cx="335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74398" name="Freihand 174397">
                <a:extLst>
                  <a:ext uri="{FF2B5EF4-FFF2-40B4-BE49-F238E27FC236}">
                    <a16:creationId xmlns:a16="http://schemas.microsoft.com/office/drawing/2014/main" id="{558B4F00-C9FC-28AF-FA7E-788FF4104D2F}"/>
                  </a:ext>
                </a:extLst>
              </p14:cNvPr>
              <p14:cNvContentPartPr/>
              <p14:nvPr/>
            </p14:nvContentPartPr>
            <p14:xfrm>
              <a:off x="6795687" y="5944942"/>
              <a:ext cx="87120" cy="87120"/>
            </p14:xfrm>
          </p:contentPart>
        </mc:Choice>
        <mc:Fallback>
          <p:pic>
            <p:nvPicPr>
              <p:cNvPr id="174398" name="Freihand 174397">
                <a:extLst>
                  <a:ext uri="{FF2B5EF4-FFF2-40B4-BE49-F238E27FC236}">
                    <a16:creationId xmlns:a16="http://schemas.microsoft.com/office/drawing/2014/main" id="{558B4F00-C9FC-28AF-FA7E-788FF4104D2F}"/>
                  </a:ext>
                </a:extLst>
              </p:cNvPr>
              <p:cNvPicPr/>
              <p:nvPr/>
            </p:nvPicPr>
            <p:blipFill>
              <a:blip r:embed="rId635"/>
              <a:stretch>
                <a:fillRect/>
              </a:stretch>
            </p:blipFill>
            <p:spPr>
              <a:xfrm>
                <a:off x="6791367" y="5940622"/>
                <a:ext cx="95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74399" name="Freihand 174398">
                <a:extLst>
                  <a:ext uri="{FF2B5EF4-FFF2-40B4-BE49-F238E27FC236}">
                    <a16:creationId xmlns:a16="http://schemas.microsoft.com/office/drawing/2014/main" id="{089718AF-8659-05B6-6699-0EBC81581545}"/>
                  </a:ext>
                </a:extLst>
              </p14:cNvPr>
              <p14:cNvContentPartPr/>
              <p14:nvPr/>
            </p14:nvContentPartPr>
            <p14:xfrm>
              <a:off x="6918447" y="5826862"/>
              <a:ext cx="151920" cy="254880"/>
            </p14:xfrm>
          </p:contentPart>
        </mc:Choice>
        <mc:Fallback>
          <p:pic>
            <p:nvPicPr>
              <p:cNvPr id="174399" name="Freihand 174398">
                <a:extLst>
                  <a:ext uri="{FF2B5EF4-FFF2-40B4-BE49-F238E27FC236}">
                    <a16:creationId xmlns:a16="http://schemas.microsoft.com/office/drawing/2014/main" id="{089718AF-8659-05B6-6699-0EBC81581545}"/>
                  </a:ext>
                </a:extLst>
              </p:cNvPr>
              <p:cNvPicPr/>
              <p:nvPr/>
            </p:nvPicPr>
            <p:blipFill>
              <a:blip r:embed="rId637"/>
              <a:stretch>
                <a:fillRect/>
              </a:stretch>
            </p:blipFill>
            <p:spPr>
              <a:xfrm>
                <a:off x="6914127" y="5822542"/>
                <a:ext cx="1605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74400" name="Freihand 174399">
                <a:extLst>
                  <a:ext uri="{FF2B5EF4-FFF2-40B4-BE49-F238E27FC236}">
                    <a16:creationId xmlns:a16="http://schemas.microsoft.com/office/drawing/2014/main" id="{BDCDA539-89AF-E84D-6147-A515472A171E}"/>
                  </a:ext>
                </a:extLst>
              </p14:cNvPr>
              <p14:cNvContentPartPr/>
              <p14:nvPr/>
            </p14:nvContentPartPr>
            <p14:xfrm>
              <a:off x="7054527" y="5775742"/>
              <a:ext cx="170640" cy="168840"/>
            </p14:xfrm>
          </p:contentPart>
        </mc:Choice>
        <mc:Fallback>
          <p:pic>
            <p:nvPicPr>
              <p:cNvPr id="174400" name="Freihand 174399">
                <a:extLst>
                  <a:ext uri="{FF2B5EF4-FFF2-40B4-BE49-F238E27FC236}">
                    <a16:creationId xmlns:a16="http://schemas.microsoft.com/office/drawing/2014/main" id="{BDCDA539-89AF-E84D-6147-A515472A171E}"/>
                  </a:ext>
                </a:extLst>
              </p:cNvPr>
              <p:cNvPicPr/>
              <p:nvPr/>
            </p:nvPicPr>
            <p:blipFill>
              <a:blip r:embed="rId639"/>
              <a:stretch>
                <a:fillRect/>
              </a:stretch>
            </p:blipFill>
            <p:spPr>
              <a:xfrm>
                <a:off x="7050207" y="5771422"/>
                <a:ext cx="179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74401" name="Freihand 174400">
                <a:extLst>
                  <a:ext uri="{FF2B5EF4-FFF2-40B4-BE49-F238E27FC236}">
                    <a16:creationId xmlns:a16="http://schemas.microsoft.com/office/drawing/2014/main" id="{365AAED7-B1EB-067A-87DB-D680BE6F97BE}"/>
                  </a:ext>
                </a:extLst>
              </p14:cNvPr>
              <p14:cNvContentPartPr/>
              <p14:nvPr/>
            </p14:nvContentPartPr>
            <p14:xfrm>
              <a:off x="7214367" y="5792302"/>
              <a:ext cx="133920" cy="126000"/>
            </p14:xfrm>
          </p:contentPart>
        </mc:Choice>
        <mc:Fallback>
          <p:pic>
            <p:nvPicPr>
              <p:cNvPr id="174401" name="Freihand 174400">
                <a:extLst>
                  <a:ext uri="{FF2B5EF4-FFF2-40B4-BE49-F238E27FC236}">
                    <a16:creationId xmlns:a16="http://schemas.microsoft.com/office/drawing/2014/main" id="{365AAED7-B1EB-067A-87DB-D680BE6F97BE}"/>
                  </a:ext>
                </a:extLst>
              </p:cNvPr>
              <p:cNvPicPr/>
              <p:nvPr/>
            </p:nvPicPr>
            <p:blipFill>
              <a:blip r:embed="rId641"/>
              <a:stretch>
                <a:fillRect/>
              </a:stretch>
            </p:blipFill>
            <p:spPr>
              <a:xfrm>
                <a:off x="7210047" y="5787982"/>
                <a:ext cx="142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74402" name="Freihand 174401">
                <a:extLst>
                  <a:ext uri="{FF2B5EF4-FFF2-40B4-BE49-F238E27FC236}">
                    <a16:creationId xmlns:a16="http://schemas.microsoft.com/office/drawing/2014/main" id="{70C8A3C2-5679-69A1-9B5D-17544FC8328C}"/>
                  </a:ext>
                </a:extLst>
              </p14:cNvPr>
              <p14:cNvContentPartPr/>
              <p14:nvPr/>
            </p14:nvContentPartPr>
            <p14:xfrm>
              <a:off x="6161007" y="6193702"/>
              <a:ext cx="94680" cy="131760"/>
            </p14:xfrm>
          </p:contentPart>
        </mc:Choice>
        <mc:Fallback>
          <p:pic>
            <p:nvPicPr>
              <p:cNvPr id="174402" name="Freihand 174401">
                <a:extLst>
                  <a:ext uri="{FF2B5EF4-FFF2-40B4-BE49-F238E27FC236}">
                    <a16:creationId xmlns:a16="http://schemas.microsoft.com/office/drawing/2014/main" id="{70C8A3C2-5679-69A1-9B5D-17544FC8328C}"/>
                  </a:ext>
                </a:extLst>
              </p:cNvPr>
              <p:cNvPicPr/>
              <p:nvPr/>
            </p:nvPicPr>
            <p:blipFill>
              <a:blip r:embed="rId643"/>
              <a:stretch>
                <a:fillRect/>
              </a:stretch>
            </p:blipFill>
            <p:spPr>
              <a:xfrm>
                <a:off x="6156687" y="6189382"/>
                <a:ext cx="103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74403" name="Freihand 174402">
                <a:extLst>
                  <a:ext uri="{FF2B5EF4-FFF2-40B4-BE49-F238E27FC236}">
                    <a16:creationId xmlns:a16="http://schemas.microsoft.com/office/drawing/2014/main" id="{41056F02-9FAF-C59B-3542-1D04F2735D9C}"/>
                  </a:ext>
                </a:extLst>
              </p14:cNvPr>
              <p14:cNvContentPartPr/>
              <p14:nvPr/>
            </p14:nvContentPartPr>
            <p14:xfrm>
              <a:off x="6288087" y="6228982"/>
              <a:ext cx="163080" cy="184680"/>
            </p14:xfrm>
          </p:contentPart>
        </mc:Choice>
        <mc:Fallback>
          <p:pic>
            <p:nvPicPr>
              <p:cNvPr id="174403" name="Freihand 174402">
                <a:extLst>
                  <a:ext uri="{FF2B5EF4-FFF2-40B4-BE49-F238E27FC236}">
                    <a16:creationId xmlns:a16="http://schemas.microsoft.com/office/drawing/2014/main" id="{41056F02-9FAF-C59B-3542-1D04F2735D9C}"/>
                  </a:ext>
                </a:extLst>
              </p:cNvPr>
              <p:cNvPicPr/>
              <p:nvPr/>
            </p:nvPicPr>
            <p:blipFill>
              <a:blip r:embed="rId645"/>
              <a:stretch>
                <a:fillRect/>
              </a:stretch>
            </p:blipFill>
            <p:spPr>
              <a:xfrm>
                <a:off x="6283767" y="6224662"/>
                <a:ext cx="1717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74404" name="Freihand 174403">
                <a:extLst>
                  <a:ext uri="{FF2B5EF4-FFF2-40B4-BE49-F238E27FC236}">
                    <a16:creationId xmlns:a16="http://schemas.microsoft.com/office/drawing/2014/main" id="{73BB9578-B22D-4B43-D246-68C715914EA9}"/>
                  </a:ext>
                </a:extLst>
              </p14:cNvPr>
              <p14:cNvContentPartPr/>
              <p14:nvPr/>
            </p14:nvContentPartPr>
            <p14:xfrm>
              <a:off x="6484647" y="6123862"/>
              <a:ext cx="123120" cy="155520"/>
            </p14:xfrm>
          </p:contentPart>
        </mc:Choice>
        <mc:Fallback>
          <p:pic>
            <p:nvPicPr>
              <p:cNvPr id="174404" name="Freihand 174403">
                <a:extLst>
                  <a:ext uri="{FF2B5EF4-FFF2-40B4-BE49-F238E27FC236}">
                    <a16:creationId xmlns:a16="http://schemas.microsoft.com/office/drawing/2014/main" id="{73BB9578-B22D-4B43-D246-68C715914EA9}"/>
                  </a:ext>
                </a:extLst>
              </p:cNvPr>
              <p:cNvPicPr/>
              <p:nvPr/>
            </p:nvPicPr>
            <p:blipFill>
              <a:blip r:embed="rId647"/>
              <a:stretch>
                <a:fillRect/>
              </a:stretch>
            </p:blipFill>
            <p:spPr>
              <a:xfrm>
                <a:off x="6480327" y="6119542"/>
                <a:ext cx="131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74405" name="Freihand 174404">
                <a:extLst>
                  <a:ext uri="{FF2B5EF4-FFF2-40B4-BE49-F238E27FC236}">
                    <a16:creationId xmlns:a16="http://schemas.microsoft.com/office/drawing/2014/main" id="{2762D3BA-E5E1-48A3-0F46-408D11884BB2}"/>
                  </a:ext>
                </a:extLst>
              </p14:cNvPr>
              <p14:cNvContentPartPr/>
              <p14:nvPr/>
            </p14:nvContentPartPr>
            <p14:xfrm>
              <a:off x="6648087" y="6165622"/>
              <a:ext cx="82440" cy="83160"/>
            </p14:xfrm>
          </p:contentPart>
        </mc:Choice>
        <mc:Fallback>
          <p:pic>
            <p:nvPicPr>
              <p:cNvPr id="174405" name="Freihand 174404">
                <a:extLst>
                  <a:ext uri="{FF2B5EF4-FFF2-40B4-BE49-F238E27FC236}">
                    <a16:creationId xmlns:a16="http://schemas.microsoft.com/office/drawing/2014/main" id="{2762D3BA-E5E1-48A3-0F46-408D11884BB2}"/>
                  </a:ext>
                </a:extLst>
              </p:cNvPr>
              <p:cNvPicPr/>
              <p:nvPr/>
            </p:nvPicPr>
            <p:blipFill>
              <a:blip r:embed="rId649"/>
              <a:stretch>
                <a:fillRect/>
              </a:stretch>
            </p:blipFill>
            <p:spPr>
              <a:xfrm>
                <a:off x="6643767" y="6161302"/>
                <a:ext cx="91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74406" name="Freihand 174405">
                <a:extLst>
                  <a:ext uri="{FF2B5EF4-FFF2-40B4-BE49-F238E27FC236}">
                    <a16:creationId xmlns:a16="http://schemas.microsoft.com/office/drawing/2014/main" id="{A814099A-DE78-736C-D7EB-DE8CD8C4D749}"/>
                  </a:ext>
                </a:extLst>
              </p14:cNvPr>
              <p14:cNvContentPartPr/>
              <p14:nvPr/>
            </p14:nvContentPartPr>
            <p14:xfrm>
              <a:off x="6790647" y="6087862"/>
              <a:ext cx="37440" cy="158760"/>
            </p14:xfrm>
          </p:contentPart>
        </mc:Choice>
        <mc:Fallback>
          <p:pic>
            <p:nvPicPr>
              <p:cNvPr id="174406" name="Freihand 174405">
                <a:extLst>
                  <a:ext uri="{FF2B5EF4-FFF2-40B4-BE49-F238E27FC236}">
                    <a16:creationId xmlns:a16="http://schemas.microsoft.com/office/drawing/2014/main" id="{A814099A-DE78-736C-D7EB-DE8CD8C4D749}"/>
                  </a:ext>
                </a:extLst>
              </p:cNvPr>
              <p:cNvPicPr/>
              <p:nvPr/>
            </p:nvPicPr>
            <p:blipFill>
              <a:blip r:embed="rId651"/>
              <a:stretch>
                <a:fillRect/>
              </a:stretch>
            </p:blipFill>
            <p:spPr>
              <a:xfrm>
                <a:off x="6786327" y="6083542"/>
                <a:ext cx="46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74408" name="Freihand 174407">
                <a:extLst>
                  <a:ext uri="{FF2B5EF4-FFF2-40B4-BE49-F238E27FC236}">
                    <a16:creationId xmlns:a16="http://schemas.microsoft.com/office/drawing/2014/main" id="{B27C7206-6A44-800A-6149-0B27B85ACC54}"/>
                  </a:ext>
                </a:extLst>
              </p14:cNvPr>
              <p14:cNvContentPartPr/>
              <p14:nvPr/>
            </p14:nvContentPartPr>
            <p14:xfrm>
              <a:off x="4085607" y="6462622"/>
              <a:ext cx="105120" cy="272520"/>
            </p14:xfrm>
          </p:contentPart>
        </mc:Choice>
        <mc:Fallback>
          <p:pic>
            <p:nvPicPr>
              <p:cNvPr id="174408" name="Freihand 174407">
                <a:extLst>
                  <a:ext uri="{FF2B5EF4-FFF2-40B4-BE49-F238E27FC236}">
                    <a16:creationId xmlns:a16="http://schemas.microsoft.com/office/drawing/2014/main" id="{B27C7206-6A44-800A-6149-0B27B85ACC54}"/>
                  </a:ext>
                </a:extLst>
              </p:cNvPr>
              <p:cNvPicPr/>
              <p:nvPr/>
            </p:nvPicPr>
            <p:blipFill>
              <a:blip r:embed="rId653"/>
              <a:stretch>
                <a:fillRect/>
              </a:stretch>
            </p:blipFill>
            <p:spPr>
              <a:xfrm>
                <a:off x="4081287" y="6458302"/>
                <a:ext cx="1137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74409" name="Freihand 174408">
                <a:extLst>
                  <a:ext uri="{FF2B5EF4-FFF2-40B4-BE49-F238E27FC236}">
                    <a16:creationId xmlns:a16="http://schemas.microsoft.com/office/drawing/2014/main" id="{FC171B9B-54D7-BC1D-EACD-DD3E70E53C65}"/>
                  </a:ext>
                </a:extLst>
              </p14:cNvPr>
              <p14:cNvContentPartPr/>
              <p14:nvPr/>
            </p14:nvContentPartPr>
            <p14:xfrm>
              <a:off x="4233567" y="6584302"/>
              <a:ext cx="70200" cy="106560"/>
            </p14:xfrm>
          </p:contentPart>
        </mc:Choice>
        <mc:Fallback>
          <p:pic>
            <p:nvPicPr>
              <p:cNvPr id="174409" name="Freihand 174408">
                <a:extLst>
                  <a:ext uri="{FF2B5EF4-FFF2-40B4-BE49-F238E27FC236}">
                    <a16:creationId xmlns:a16="http://schemas.microsoft.com/office/drawing/2014/main" id="{FC171B9B-54D7-BC1D-EACD-DD3E70E53C65}"/>
                  </a:ext>
                </a:extLst>
              </p:cNvPr>
              <p:cNvPicPr/>
              <p:nvPr/>
            </p:nvPicPr>
            <p:blipFill>
              <a:blip r:embed="rId655"/>
              <a:stretch>
                <a:fillRect/>
              </a:stretch>
            </p:blipFill>
            <p:spPr>
              <a:xfrm>
                <a:off x="4229247" y="6579982"/>
                <a:ext cx="78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74410" name="Freihand 174409">
                <a:extLst>
                  <a:ext uri="{FF2B5EF4-FFF2-40B4-BE49-F238E27FC236}">
                    <a16:creationId xmlns:a16="http://schemas.microsoft.com/office/drawing/2014/main" id="{917FDB7A-531F-8B63-E78D-E642E377CB45}"/>
                  </a:ext>
                </a:extLst>
              </p14:cNvPr>
              <p14:cNvContentPartPr/>
              <p14:nvPr/>
            </p14:nvContentPartPr>
            <p14:xfrm>
              <a:off x="4337607" y="6448582"/>
              <a:ext cx="180720" cy="204120"/>
            </p14:xfrm>
          </p:contentPart>
        </mc:Choice>
        <mc:Fallback>
          <p:pic>
            <p:nvPicPr>
              <p:cNvPr id="174410" name="Freihand 174409">
                <a:extLst>
                  <a:ext uri="{FF2B5EF4-FFF2-40B4-BE49-F238E27FC236}">
                    <a16:creationId xmlns:a16="http://schemas.microsoft.com/office/drawing/2014/main" id="{917FDB7A-531F-8B63-E78D-E642E377CB45}"/>
                  </a:ext>
                </a:extLst>
              </p:cNvPr>
              <p:cNvPicPr/>
              <p:nvPr/>
            </p:nvPicPr>
            <p:blipFill>
              <a:blip r:embed="rId657"/>
              <a:stretch>
                <a:fillRect/>
              </a:stretch>
            </p:blipFill>
            <p:spPr>
              <a:xfrm>
                <a:off x="4333287" y="6444262"/>
                <a:ext cx="189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74411" name="Freihand 174410">
                <a:extLst>
                  <a:ext uri="{FF2B5EF4-FFF2-40B4-BE49-F238E27FC236}">
                    <a16:creationId xmlns:a16="http://schemas.microsoft.com/office/drawing/2014/main" id="{BC54976A-E34F-1E47-AFB6-936D7180A5F4}"/>
                  </a:ext>
                </a:extLst>
              </p14:cNvPr>
              <p14:cNvContentPartPr/>
              <p14:nvPr/>
            </p14:nvContentPartPr>
            <p14:xfrm>
              <a:off x="4594647" y="6529222"/>
              <a:ext cx="95760" cy="203040"/>
            </p14:xfrm>
          </p:contentPart>
        </mc:Choice>
        <mc:Fallback>
          <p:pic>
            <p:nvPicPr>
              <p:cNvPr id="174411" name="Freihand 174410">
                <a:extLst>
                  <a:ext uri="{FF2B5EF4-FFF2-40B4-BE49-F238E27FC236}">
                    <a16:creationId xmlns:a16="http://schemas.microsoft.com/office/drawing/2014/main" id="{BC54976A-E34F-1E47-AFB6-936D7180A5F4}"/>
                  </a:ext>
                </a:extLst>
              </p:cNvPr>
              <p:cNvPicPr/>
              <p:nvPr/>
            </p:nvPicPr>
            <p:blipFill>
              <a:blip r:embed="rId659"/>
              <a:stretch>
                <a:fillRect/>
              </a:stretch>
            </p:blipFill>
            <p:spPr>
              <a:xfrm>
                <a:off x="4590327" y="6524902"/>
                <a:ext cx="104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74412" name="Freihand 174411">
                <a:extLst>
                  <a:ext uri="{FF2B5EF4-FFF2-40B4-BE49-F238E27FC236}">
                    <a16:creationId xmlns:a16="http://schemas.microsoft.com/office/drawing/2014/main" id="{884D6EE8-F8F3-83D6-6C7E-9412EA6DE570}"/>
                  </a:ext>
                </a:extLst>
              </p14:cNvPr>
              <p14:cNvContentPartPr/>
              <p14:nvPr/>
            </p14:nvContentPartPr>
            <p14:xfrm>
              <a:off x="4728567" y="6504742"/>
              <a:ext cx="123120" cy="101880"/>
            </p14:xfrm>
          </p:contentPart>
        </mc:Choice>
        <mc:Fallback>
          <p:pic>
            <p:nvPicPr>
              <p:cNvPr id="174412" name="Freihand 174411">
                <a:extLst>
                  <a:ext uri="{FF2B5EF4-FFF2-40B4-BE49-F238E27FC236}">
                    <a16:creationId xmlns:a16="http://schemas.microsoft.com/office/drawing/2014/main" id="{884D6EE8-F8F3-83D6-6C7E-9412EA6DE570}"/>
                  </a:ext>
                </a:extLst>
              </p:cNvPr>
              <p:cNvPicPr/>
              <p:nvPr/>
            </p:nvPicPr>
            <p:blipFill>
              <a:blip r:embed="rId661"/>
              <a:stretch>
                <a:fillRect/>
              </a:stretch>
            </p:blipFill>
            <p:spPr>
              <a:xfrm>
                <a:off x="4724247" y="6500422"/>
                <a:ext cx="131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74413" name="Freihand 174412">
                <a:extLst>
                  <a:ext uri="{FF2B5EF4-FFF2-40B4-BE49-F238E27FC236}">
                    <a16:creationId xmlns:a16="http://schemas.microsoft.com/office/drawing/2014/main" id="{7898A6A1-E0CB-B706-9AC8-50E0253247EB}"/>
                  </a:ext>
                </a:extLst>
              </p14:cNvPr>
              <p14:cNvContentPartPr/>
              <p14:nvPr/>
            </p14:nvContentPartPr>
            <p14:xfrm>
              <a:off x="4874727" y="6386662"/>
              <a:ext cx="213840" cy="192240"/>
            </p14:xfrm>
          </p:contentPart>
        </mc:Choice>
        <mc:Fallback>
          <p:pic>
            <p:nvPicPr>
              <p:cNvPr id="174413" name="Freihand 174412">
                <a:extLst>
                  <a:ext uri="{FF2B5EF4-FFF2-40B4-BE49-F238E27FC236}">
                    <a16:creationId xmlns:a16="http://schemas.microsoft.com/office/drawing/2014/main" id="{7898A6A1-E0CB-B706-9AC8-50E0253247EB}"/>
                  </a:ext>
                </a:extLst>
              </p:cNvPr>
              <p:cNvPicPr/>
              <p:nvPr/>
            </p:nvPicPr>
            <p:blipFill>
              <a:blip r:embed="rId663"/>
              <a:stretch>
                <a:fillRect/>
              </a:stretch>
            </p:blipFill>
            <p:spPr>
              <a:xfrm>
                <a:off x="4870407" y="6382342"/>
                <a:ext cx="222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74415" name="Freihand 174414">
                <a:extLst>
                  <a:ext uri="{FF2B5EF4-FFF2-40B4-BE49-F238E27FC236}">
                    <a16:creationId xmlns:a16="http://schemas.microsoft.com/office/drawing/2014/main" id="{54A92FDD-3A3E-1995-6C2E-5F8321E488DC}"/>
                  </a:ext>
                </a:extLst>
              </p14:cNvPr>
              <p14:cNvContentPartPr/>
              <p14:nvPr/>
            </p14:nvContentPartPr>
            <p14:xfrm>
              <a:off x="5290527" y="6462622"/>
              <a:ext cx="132840" cy="37440"/>
            </p14:xfrm>
          </p:contentPart>
        </mc:Choice>
        <mc:Fallback>
          <p:pic>
            <p:nvPicPr>
              <p:cNvPr id="174415" name="Freihand 174414">
                <a:extLst>
                  <a:ext uri="{FF2B5EF4-FFF2-40B4-BE49-F238E27FC236}">
                    <a16:creationId xmlns:a16="http://schemas.microsoft.com/office/drawing/2014/main" id="{54A92FDD-3A3E-1995-6C2E-5F8321E488DC}"/>
                  </a:ext>
                </a:extLst>
              </p:cNvPr>
              <p:cNvPicPr/>
              <p:nvPr/>
            </p:nvPicPr>
            <p:blipFill>
              <a:blip r:embed="rId665"/>
              <a:stretch>
                <a:fillRect/>
              </a:stretch>
            </p:blipFill>
            <p:spPr>
              <a:xfrm>
                <a:off x="5286207" y="6458302"/>
                <a:ext cx="141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74416" name="Freihand 174415">
                <a:extLst>
                  <a:ext uri="{FF2B5EF4-FFF2-40B4-BE49-F238E27FC236}">
                    <a16:creationId xmlns:a16="http://schemas.microsoft.com/office/drawing/2014/main" id="{2690293F-4BBB-0C87-3E8F-F4DED12E89A9}"/>
                  </a:ext>
                </a:extLst>
              </p14:cNvPr>
              <p14:cNvContentPartPr/>
              <p14:nvPr/>
            </p14:nvContentPartPr>
            <p14:xfrm>
              <a:off x="5328687" y="6531022"/>
              <a:ext cx="84960" cy="18360"/>
            </p14:xfrm>
          </p:contentPart>
        </mc:Choice>
        <mc:Fallback>
          <p:pic>
            <p:nvPicPr>
              <p:cNvPr id="174416" name="Freihand 174415">
                <a:extLst>
                  <a:ext uri="{FF2B5EF4-FFF2-40B4-BE49-F238E27FC236}">
                    <a16:creationId xmlns:a16="http://schemas.microsoft.com/office/drawing/2014/main" id="{2690293F-4BBB-0C87-3E8F-F4DED12E89A9}"/>
                  </a:ext>
                </a:extLst>
              </p:cNvPr>
              <p:cNvPicPr/>
              <p:nvPr/>
            </p:nvPicPr>
            <p:blipFill>
              <a:blip r:embed="rId667"/>
              <a:stretch>
                <a:fillRect/>
              </a:stretch>
            </p:blipFill>
            <p:spPr>
              <a:xfrm>
                <a:off x="5324367" y="6526702"/>
                <a:ext cx="93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74428" name="Freihand 174427">
                <a:extLst>
                  <a:ext uri="{FF2B5EF4-FFF2-40B4-BE49-F238E27FC236}">
                    <a16:creationId xmlns:a16="http://schemas.microsoft.com/office/drawing/2014/main" id="{975F08E7-0CF5-41D6-293A-709F8FD63204}"/>
                  </a:ext>
                </a:extLst>
              </p14:cNvPr>
              <p14:cNvContentPartPr/>
              <p14:nvPr/>
            </p14:nvContentPartPr>
            <p14:xfrm>
              <a:off x="5550807" y="6361102"/>
              <a:ext cx="127080" cy="271800"/>
            </p14:xfrm>
          </p:contentPart>
        </mc:Choice>
        <mc:Fallback>
          <p:pic>
            <p:nvPicPr>
              <p:cNvPr id="174428" name="Freihand 174427">
                <a:extLst>
                  <a:ext uri="{FF2B5EF4-FFF2-40B4-BE49-F238E27FC236}">
                    <a16:creationId xmlns:a16="http://schemas.microsoft.com/office/drawing/2014/main" id="{975F08E7-0CF5-41D6-293A-709F8FD63204}"/>
                  </a:ext>
                </a:extLst>
              </p:cNvPr>
              <p:cNvPicPr/>
              <p:nvPr/>
            </p:nvPicPr>
            <p:blipFill>
              <a:blip r:embed="rId669"/>
              <a:stretch>
                <a:fillRect/>
              </a:stretch>
            </p:blipFill>
            <p:spPr>
              <a:xfrm>
                <a:off x="5546487" y="6356782"/>
                <a:ext cx="1357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74429" name="Freihand 174428">
                <a:extLst>
                  <a:ext uri="{FF2B5EF4-FFF2-40B4-BE49-F238E27FC236}">
                    <a16:creationId xmlns:a16="http://schemas.microsoft.com/office/drawing/2014/main" id="{66233475-A199-D97F-ACF7-30A72A77CB4B}"/>
                  </a:ext>
                </a:extLst>
              </p14:cNvPr>
              <p14:cNvContentPartPr/>
              <p14:nvPr/>
            </p14:nvContentPartPr>
            <p14:xfrm>
              <a:off x="5606967" y="6394222"/>
              <a:ext cx="272160" cy="159120"/>
            </p14:xfrm>
          </p:contentPart>
        </mc:Choice>
        <mc:Fallback>
          <p:pic>
            <p:nvPicPr>
              <p:cNvPr id="174429" name="Freihand 174428">
                <a:extLst>
                  <a:ext uri="{FF2B5EF4-FFF2-40B4-BE49-F238E27FC236}">
                    <a16:creationId xmlns:a16="http://schemas.microsoft.com/office/drawing/2014/main" id="{66233475-A199-D97F-ACF7-30A72A77CB4B}"/>
                  </a:ext>
                </a:extLst>
              </p:cNvPr>
              <p:cNvPicPr/>
              <p:nvPr/>
            </p:nvPicPr>
            <p:blipFill>
              <a:blip r:embed="rId671"/>
              <a:stretch>
                <a:fillRect/>
              </a:stretch>
            </p:blipFill>
            <p:spPr>
              <a:xfrm>
                <a:off x="5602647" y="6389902"/>
                <a:ext cx="280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74430" name="Freihand 174429">
                <a:extLst>
                  <a:ext uri="{FF2B5EF4-FFF2-40B4-BE49-F238E27FC236}">
                    <a16:creationId xmlns:a16="http://schemas.microsoft.com/office/drawing/2014/main" id="{8AEB3BDF-857E-F2D3-781D-8A2B69E86270}"/>
                  </a:ext>
                </a:extLst>
              </p14:cNvPr>
              <p14:cNvContentPartPr/>
              <p14:nvPr/>
            </p14:nvContentPartPr>
            <p14:xfrm>
              <a:off x="6014127" y="6406822"/>
              <a:ext cx="25560" cy="172080"/>
            </p14:xfrm>
          </p:contentPart>
        </mc:Choice>
        <mc:Fallback>
          <p:pic>
            <p:nvPicPr>
              <p:cNvPr id="174430" name="Freihand 174429">
                <a:extLst>
                  <a:ext uri="{FF2B5EF4-FFF2-40B4-BE49-F238E27FC236}">
                    <a16:creationId xmlns:a16="http://schemas.microsoft.com/office/drawing/2014/main" id="{8AEB3BDF-857E-F2D3-781D-8A2B69E86270}"/>
                  </a:ext>
                </a:extLst>
              </p:cNvPr>
              <p:cNvPicPr/>
              <p:nvPr/>
            </p:nvPicPr>
            <p:blipFill>
              <a:blip r:embed="rId673"/>
              <a:stretch>
                <a:fillRect/>
              </a:stretch>
            </p:blipFill>
            <p:spPr>
              <a:xfrm>
                <a:off x="6009807" y="6402502"/>
                <a:ext cx="34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74431" name="Freihand 174430">
                <a:extLst>
                  <a:ext uri="{FF2B5EF4-FFF2-40B4-BE49-F238E27FC236}">
                    <a16:creationId xmlns:a16="http://schemas.microsoft.com/office/drawing/2014/main" id="{4337BB84-B798-4C01-5854-556363550A6E}"/>
                  </a:ext>
                </a:extLst>
              </p14:cNvPr>
              <p14:cNvContentPartPr/>
              <p14:nvPr/>
            </p14:nvContentPartPr>
            <p14:xfrm>
              <a:off x="5874447" y="6297382"/>
              <a:ext cx="307440" cy="263520"/>
            </p14:xfrm>
          </p:contentPart>
        </mc:Choice>
        <mc:Fallback>
          <p:pic>
            <p:nvPicPr>
              <p:cNvPr id="174431" name="Freihand 174430">
                <a:extLst>
                  <a:ext uri="{FF2B5EF4-FFF2-40B4-BE49-F238E27FC236}">
                    <a16:creationId xmlns:a16="http://schemas.microsoft.com/office/drawing/2014/main" id="{4337BB84-B798-4C01-5854-556363550A6E}"/>
                  </a:ext>
                </a:extLst>
              </p:cNvPr>
              <p:cNvPicPr/>
              <p:nvPr/>
            </p:nvPicPr>
            <p:blipFill>
              <a:blip r:embed="rId675"/>
              <a:stretch>
                <a:fillRect/>
              </a:stretch>
            </p:blipFill>
            <p:spPr>
              <a:xfrm>
                <a:off x="5870127" y="6293062"/>
                <a:ext cx="3160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74433" name="Freihand 174432">
                <a:extLst>
                  <a:ext uri="{FF2B5EF4-FFF2-40B4-BE49-F238E27FC236}">
                    <a16:creationId xmlns:a16="http://schemas.microsoft.com/office/drawing/2014/main" id="{BC04D6A2-0FC9-D388-27ED-1E30A2529494}"/>
                  </a:ext>
                </a:extLst>
              </p14:cNvPr>
              <p14:cNvContentPartPr/>
              <p14:nvPr/>
            </p14:nvContentPartPr>
            <p14:xfrm>
              <a:off x="6456207" y="6386302"/>
              <a:ext cx="211320" cy="115920"/>
            </p14:xfrm>
          </p:contentPart>
        </mc:Choice>
        <mc:Fallback>
          <p:pic>
            <p:nvPicPr>
              <p:cNvPr id="174433" name="Freihand 174432">
                <a:extLst>
                  <a:ext uri="{FF2B5EF4-FFF2-40B4-BE49-F238E27FC236}">
                    <a16:creationId xmlns:a16="http://schemas.microsoft.com/office/drawing/2014/main" id="{BC04D6A2-0FC9-D388-27ED-1E30A2529494}"/>
                  </a:ext>
                </a:extLst>
              </p:cNvPr>
              <p:cNvPicPr/>
              <p:nvPr/>
            </p:nvPicPr>
            <p:blipFill>
              <a:blip r:embed="rId677"/>
              <a:stretch>
                <a:fillRect/>
              </a:stretch>
            </p:blipFill>
            <p:spPr>
              <a:xfrm>
                <a:off x="6451887" y="6381982"/>
                <a:ext cx="219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74434" name="Freihand 174433">
                <a:extLst>
                  <a:ext uri="{FF2B5EF4-FFF2-40B4-BE49-F238E27FC236}">
                    <a16:creationId xmlns:a16="http://schemas.microsoft.com/office/drawing/2014/main" id="{2F9D6A8E-E52A-0572-E771-7683C0D388DE}"/>
                  </a:ext>
                </a:extLst>
              </p14:cNvPr>
              <p14:cNvContentPartPr/>
              <p14:nvPr/>
            </p14:nvContentPartPr>
            <p14:xfrm>
              <a:off x="6533247" y="6372622"/>
              <a:ext cx="224640" cy="237240"/>
            </p14:xfrm>
          </p:contentPart>
        </mc:Choice>
        <mc:Fallback>
          <p:pic>
            <p:nvPicPr>
              <p:cNvPr id="174434" name="Freihand 174433">
                <a:extLst>
                  <a:ext uri="{FF2B5EF4-FFF2-40B4-BE49-F238E27FC236}">
                    <a16:creationId xmlns:a16="http://schemas.microsoft.com/office/drawing/2014/main" id="{2F9D6A8E-E52A-0572-E771-7683C0D388DE}"/>
                  </a:ext>
                </a:extLst>
              </p:cNvPr>
              <p:cNvPicPr/>
              <p:nvPr/>
            </p:nvPicPr>
            <p:blipFill>
              <a:blip r:embed="rId679"/>
              <a:stretch>
                <a:fillRect/>
              </a:stretch>
            </p:blipFill>
            <p:spPr>
              <a:xfrm>
                <a:off x="6528927" y="6368302"/>
                <a:ext cx="233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74435" name="Freihand 174434">
                <a:extLst>
                  <a:ext uri="{FF2B5EF4-FFF2-40B4-BE49-F238E27FC236}">
                    <a16:creationId xmlns:a16="http://schemas.microsoft.com/office/drawing/2014/main" id="{E7D62118-9958-A205-3A1A-E88256148F99}"/>
                  </a:ext>
                </a:extLst>
              </p14:cNvPr>
              <p14:cNvContentPartPr/>
              <p14:nvPr/>
            </p14:nvContentPartPr>
            <p14:xfrm>
              <a:off x="6682647" y="6498262"/>
              <a:ext cx="128880" cy="186120"/>
            </p14:xfrm>
          </p:contentPart>
        </mc:Choice>
        <mc:Fallback>
          <p:pic>
            <p:nvPicPr>
              <p:cNvPr id="174435" name="Freihand 174434">
                <a:extLst>
                  <a:ext uri="{FF2B5EF4-FFF2-40B4-BE49-F238E27FC236}">
                    <a16:creationId xmlns:a16="http://schemas.microsoft.com/office/drawing/2014/main" id="{E7D62118-9958-A205-3A1A-E88256148F99}"/>
                  </a:ext>
                </a:extLst>
              </p:cNvPr>
              <p:cNvPicPr/>
              <p:nvPr/>
            </p:nvPicPr>
            <p:blipFill>
              <a:blip r:embed="rId681"/>
              <a:stretch>
                <a:fillRect/>
              </a:stretch>
            </p:blipFill>
            <p:spPr>
              <a:xfrm>
                <a:off x="6678327" y="6493942"/>
                <a:ext cx="137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74436" name="Freihand 174435">
                <a:extLst>
                  <a:ext uri="{FF2B5EF4-FFF2-40B4-BE49-F238E27FC236}">
                    <a16:creationId xmlns:a16="http://schemas.microsoft.com/office/drawing/2014/main" id="{83046C18-6E10-D65B-8CEF-D007090FB5EE}"/>
                  </a:ext>
                </a:extLst>
              </p14:cNvPr>
              <p14:cNvContentPartPr/>
              <p14:nvPr/>
            </p14:nvContentPartPr>
            <p14:xfrm>
              <a:off x="6802887" y="6302422"/>
              <a:ext cx="103680" cy="346680"/>
            </p14:xfrm>
          </p:contentPart>
        </mc:Choice>
        <mc:Fallback>
          <p:pic>
            <p:nvPicPr>
              <p:cNvPr id="174436" name="Freihand 174435">
                <a:extLst>
                  <a:ext uri="{FF2B5EF4-FFF2-40B4-BE49-F238E27FC236}">
                    <a16:creationId xmlns:a16="http://schemas.microsoft.com/office/drawing/2014/main" id="{83046C18-6E10-D65B-8CEF-D007090FB5EE}"/>
                  </a:ext>
                </a:extLst>
              </p:cNvPr>
              <p:cNvPicPr/>
              <p:nvPr/>
            </p:nvPicPr>
            <p:blipFill>
              <a:blip r:embed="rId683"/>
              <a:stretch>
                <a:fillRect/>
              </a:stretch>
            </p:blipFill>
            <p:spPr>
              <a:xfrm>
                <a:off x="6798567" y="6298102"/>
                <a:ext cx="11232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74437" name="Freihand 174436">
                <a:extLst>
                  <a:ext uri="{FF2B5EF4-FFF2-40B4-BE49-F238E27FC236}">
                    <a16:creationId xmlns:a16="http://schemas.microsoft.com/office/drawing/2014/main" id="{4EA3BB40-AF19-D780-FFBA-FD2487487570}"/>
                  </a:ext>
                </a:extLst>
              </p14:cNvPr>
              <p14:cNvContentPartPr/>
              <p14:nvPr/>
            </p14:nvContentPartPr>
            <p14:xfrm>
              <a:off x="6400407" y="6333022"/>
              <a:ext cx="141120" cy="401760"/>
            </p14:xfrm>
          </p:contentPart>
        </mc:Choice>
        <mc:Fallback>
          <p:pic>
            <p:nvPicPr>
              <p:cNvPr id="174437" name="Freihand 174436">
                <a:extLst>
                  <a:ext uri="{FF2B5EF4-FFF2-40B4-BE49-F238E27FC236}">
                    <a16:creationId xmlns:a16="http://schemas.microsoft.com/office/drawing/2014/main" id="{4EA3BB40-AF19-D780-FFBA-FD2487487570}"/>
                  </a:ext>
                </a:extLst>
              </p:cNvPr>
              <p:cNvPicPr/>
              <p:nvPr/>
            </p:nvPicPr>
            <p:blipFill>
              <a:blip r:embed="rId685"/>
              <a:stretch>
                <a:fillRect/>
              </a:stretch>
            </p:blipFill>
            <p:spPr>
              <a:xfrm>
                <a:off x="6396087" y="6328702"/>
                <a:ext cx="149760" cy="410400"/>
              </a:xfrm>
              <a:prstGeom prst="rect">
                <a:avLst/>
              </a:prstGeom>
            </p:spPr>
          </p:pic>
        </mc:Fallback>
      </mc:AlternateContent>
      <p:grpSp>
        <p:nvGrpSpPr>
          <p:cNvPr id="174453" name="Gruppieren 174452">
            <a:extLst>
              <a:ext uri="{FF2B5EF4-FFF2-40B4-BE49-F238E27FC236}">
                <a16:creationId xmlns:a16="http://schemas.microsoft.com/office/drawing/2014/main" id="{652D27E5-5675-9F66-6322-043F5D543C92}"/>
              </a:ext>
            </a:extLst>
          </p:cNvPr>
          <p:cNvGrpSpPr/>
          <p:nvPr/>
        </p:nvGrpSpPr>
        <p:grpSpPr>
          <a:xfrm>
            <a:off x="6022047" y="3680182"/>
            <a:ext cx="3144240" cy="871920"/>
            <a:chOff x="6022047" y="3680182"/>
            <a:chExt cx="3144240" cy="871920"/>
          </a:xfrm>
        </p:grpSpPr>
        <mc:AlternateContent xmlns:mc="http://schemas.openxmlformats.org/markup-compatibility/2006">
          <mc:Choice xmlns:p14="http://schemas.microsoft.com/office/powerpoint/2010/main" Requires="p14">
            <p:contentPart p14:bwMode="auto" r:id="rId686">
              <p14:nvContentPartPr>
                <p14:cNvPr id="174418" name="Freihand 174417">
                  <a:extLst>
                    <a:ext uri="{FF2B5EF4-FFF2-40B4-BE49-F238E27FC236}">
                      <a16:creationId xmlns:a16="http://schemas.microsoft.com/office/drawing/2014/main" id="{99C1B526-1B77-AC97-1C55-C29ADFAFDDF7}"/>
                    </a:ext>
                  </a:extLst>
                </p14:cNvPr>
                <p14:cNvContentPartPr/>
                <p14:nvPr/>
              </p14:nvContentPartPr>
              <p14:xfrm>
                <a:off x="6120687" y="4291462"/>
                <a:ext cx="54360" cy="132840"/>
              </p14:xfrm>
            </p:contentPart>
          </mc:Choice>
          <mc:Fallback>
            <p:pic>
              <p:nvPicPr>
                <p:cNvPr id="174418" name="Freihand 174417">
                  <a:extLst>
                    <a:ext uri="{FF2B5EF4-FFF2-40B4-BE49-F238E27FC236}">
                      <a16:creationId xmlns:a16="http://schemas.microsoft.com/office/drawing/2014/main" id="{99C1B526-1B77-AC97-1C55-C29ADFAFDDF7}"/>
                    </a:ext>
                  </a:extLst>
                </p:cNvPr>
                <p:cNvPicPr/>
                <p:nvPr/>
              </p:nvPicPr>
              <p:blipFill>
                <a:blip r:embed="rId687"/>
                <a:stretch>
                  <a:fillRect/>
                </a:stretch>
              </p:blipFill>
              <p:spPr>
                <a:xfrm>
                  <a:off x="6116367" y="4287142"/>
                  <a:ext cx="63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74419" name="Freihand 174418">
                  <a:extLst>
                    <a:ext uri="{FF2B5EF4-FFF2-40B4-BE49-F238E27FC236}">
                      <a16:creationId xmlns:a16="http://schemas.microsoft.com/office/drawing/2014/main" id="{1D110C4D-F51D-8C38-FD48-B3BDA0D4E67D}"/>
                    </a:ext>
                  </a:extLst>
                </p14:cNvPr>
                <p14:cNvContentPartPr/>
                <p14:nvPr/>
              </p14:nvContentPartPr>
              <p14:xfrm>
                <a:off x="6022047" y="4280662"/>
                <a:ext cx="205920" cy="194760"/>
              </p14:xfrm>
            </p:contentPart>
          </mc:Choice>
          <mc:Fallback>
            <p:pic>
              <p:nvPicPr>
                <p:cNvPr id="174419" name="Freihand 174418">
                  <a:extLst>
                    <a:ext uri="{FF2B5EF4-FFF2-40B4-BE49-F238E27FC236}">
                      <a16:creationId xmlns:a16="http://schemas.microsoft.com/office/drawing/2014/main" id="{1D110C4D-F51D-8C38-FD48-B3BDA0D4E67D}"/>
                    </a:ext>
                  </a:extLst>
                </p:cNvPr>
                <p:cNvPicPr/>
                <p:nvPr/>
              </p:nvPicPr>
              <p:blipFill>
                <a:blip r:embed="rId689"/>
                <a:stretch>
                  <a:fillRect/>
                </a:stretch>
              </p:blipFill>
              <p:spPr>
                <a:xfrm>
                  <a:off x="6017727" y="4276342"/>
                  <a:ext cx="214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74420" name="Freihand 174419">
                  <a:extLst>
                    <a:ext uri="{FF2B5EF4-FFF2-40B4-BE49-F238E27FC236}">
                      <a16:creationId xmlns:a16="http://schemas.microsoft.com/office/drawing/2014/main" id="{6034E0B9-966B-8C5B-836B-98D244E75C6D}"/>
                    </a:ext>
                  </a:extLst>
                </p14:cNvPr>
                <p14:cNvContentPartPr/>
                <p14:nvPr/>
              </p14:nvContentPartPr>
              <p14:xfrm>
                <a:off x="6276207" y="4306942"/>
                <a:ext cx="78120" cy="133200"/>
              </p14:xfrm>
            </p:contentPart>
          </mc:Choice>
          <mc:Fallback>
            <p:pic>
              <p:nvPicPr>
                <p:cNvPr id="174420" name="Freihand 174419">
                  <a:extLst>
                    <a:ext uri="{FF2B5EF4-FFF2-40B4-BE49-F238E27FC236}">
                      <a16:creationId xmlns:a16="http://schemas.microsoft.com/office/drawing/2014/main" id="{6034E0B9-966B-8C5B-836B-98D244E75C6D}"/>
                    </a:ext>
                  </a:extLst>
                </p:cNvPr>
                <p:cNvPicPr/>
                <p:nvPr/>
              </p:nvPicPr>
              <p:blipFill>
                <a:blip r:embed="rId691"/>
                <a:stretch>
                  <a:fillRect/>
                </a:stretch>
              </p:blipFill>
              <p:spPr>
                <a:xfrm>
                  <a:off x="6271887" y="4302622"/>
                  <a:ext cx="86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74421" name="Freihand 174420">
                  <a:extLst>
                    <a:ext uri="{FF2B5EF4-FFF2-40B4-BE49-F238E27FC236}">
                      <a16:creationId xmlns:a16="http://schemas.microsoft.com/office/drawing/2014/main" id="{6D41E876-83BF-EFCD-F7E0-B3D8A1FBF0D1}"/>
                    </a:ext>
                  </a:extLst>
                </p14:cNvPr>
                <p14:cNvContentPartPr/>
                <p14:nvPr/>
              </p14:nvContentPartPr>
              <p14:xfrm>
                <a:off x="6382767" y="4267702"/>
                <a:ext cx="275040" cy="216720"/>
              </p14:xfrm>
            </p:contentPart>
          </mc:Choice>
          <mc:Fallback>
            <p:pic>
              <p:nvPicPr>
                <p:cNvPr id="174421" name="Freihand 174420">
                  <a:extLst>
                    <a:ext uri="{FF2B5EF4-FFF2-40B4-BE49-F238E27FC236}">
                      <a16:creationId xmlns:a16="http://schemas.microsoft.com/office/drawing/2014/main" id="{6D41E876-83BF-EFCD-F7E0-B3D8A1FBF0D1}"/>
                    </a:ext>
                  </a:extLst>
                </p:cNvPr>
                <p:cNvPicPr/>
                <p:nvPr/>
              </p:nvPicPr>
              <p:blipFill>
                <a:blip r:embed="rId693"/>
                <a:stretch>
                  <a:fillRect/>
                </a:stretch>
              </p:blipFill>
              <p:spPr>
                <a:xfrm>
                  <a:off x="6378447" y="4263382"/>
                  <a:ext cx="283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74422" name="Freihand 174421">
                  <a:extLst>
                    <a:ext uri="{FF2B5EF4-FFF2-40B4-BE49-F238E27FC236}">
                      <a16:creationId xmlns:a16="http://schemas.microsoft.com/office/drawing/2014/main" id="{F724070F-5588-22B7-6624-2C067A3D3ED4}"/>
                    </a:ext>
                  </a:extLst>
                </p14:cNvPr>
                <p14:cNvContentPartPr/>
                <p14:nvPr/>
              </p14:nvContentPartPr>
              <p14:xfrm>
                <a:off x="6649527" y="4198582"/>
                <a:ext cx="74520" cy="128160"/>
              </p14:xfrm>
            </p:contentPart>
          </mc:Choice>
          <mc:Fallback>
            <p:pic>
              <p:nvPicPr>
                <p:cNvPr id="174422" name="Freihand 174421">
                  <a:extLst>
                    <a:ext uri="{FF2B5EF4-FFF2-40B4-BE49-F238E27FC236}">
                      <a16:creationId xmlns:a16="http://schemas.microsoft.com/office/drawing/2014/main" id="{F724070F-5588-22B7-6624-2C067A3D3ED4}"/>
                    </a:ext>
                  </a:extLst>
                </p:cNvPr>
                <p:cNvPicPr/>
                <p:nvPr/>
              </p:nvPicPr>
              <p:blipFill>
                <a:blip r:embed="rId695"/>
                <a:stretch>
                  <a:fillRect/>
                </a:stretch>
              </p:blipFill>
              <p:spPr>
                <a:xfrm>
                  <a:off x="6645207" y="4194262"/>
                  <a:ext cx="83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74423" name="Freihand 174422">
                  <a:extLst>
                    <a:ext uri="{FF2B5EF4-FFF2-40B4-BE49-F238E27FC236}">
                      <a16:creationId xmlns:a16="http://schemas.microsoft.com/office/drawing/2014/main" id="{6293C27A-7732-AF1B-725E-75AA32096082}"/>
                    </a:ext>
                  </a:extLst>
                </p14:cNvPr>
                <p14:cNvContentPartPr/>
                <p14:nvPr/>
              </p14:nvContentPartPr>
              <p14:xfrm>
                <a:off x="6770127" y="4186702"/>
                <a:ext cx="173880" cy="203760"/>
              </p14:xfrm>
            </p:contentPart>
          </mc:Choice>
          <mc:Fallback>
            <p:pic>
              <p:nvPicPr>
                <p:cNvPr id="174423" name="Freihand 174422">
                  <a:extLst>
                    <a:ext uri="{FF2B5EF4-FFF2-40B4-BE49-F238E27FC236}">
                      <a16:creationId xmlns:a16="http://schemas.microsoft.com/office/drawing/2014/main" id="{6293C27A-7732-AF1B-725E-75AA32096082}"/>
                    </a:ext>
                  </a:extLst>
                </p:cNvPr>
                <p:cNvPicPr/>
                <p:nvPr/>
              </p:nvPicPr>
              <p:blipFill>
                <a:blip r:embed="rId697"/>
                <a:stretch>
                  <a:fillRect/>
                </a:stretch>
              </p:blipFill>
              <p:spPr>
                <a:xfrm>
                  <a:off x="6765807" y="4182382"/>
                  <a:ext cx="182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74424" name="Freihand 174423">
                  <a:extLst>
                    <a:ext uri="{FF2B5EF4-FFF2-40B4-BE49-F238E27FC236}">
                      <a16:creationId xmlns:a16="http://schemas.microsoft.com/office/drawing/2014/main" id="{42E7CAA5-633A-7186-11E3-371C4283440D}"/>
                    </a:ext>
                  </a:extLst>
                </p14:cNvPr>
                <p14:cNvContentPartPr/>
                <p14:nvPr/>
              </p14:nvContentPartPr>
              <p14:xfrm>
                <a:off x="6940767" y="4003102"/>
                <a:ext cx="255600" cy="325440"/>
              </p14:xfrm>
            </p:contentPart>
          </mc:Choice>
          <mc:Fallback>
            <p:pic>
              <p:nvPicPr>
                <p:cNvPr id="174424" name="Freihand 174423">
                  <a:extLst>
                    <a:ext uri="{FF2B5EF4-FFF2-40B4-BE49-F238E27FC236}">
                      <a16:creationId xmlns:a16="http://schemas.microsoft.com/office/drawing/2014/main" id="{42E7CAA5-633A-7186-11E3-371C4283440D}"/>
                    </a:ext>
                  </a:extLst>
                </p:cNvPr>
                <p:cNvPicPr/>
                <p:nvPr/>
              </p:nvPicPr>
              <p:blipFill>
                <a:blip r:embed="rId699"/>
                <a:stretch>
                  <a:fillRect/>
                </a:stretch>
              </p:blipFill>
              <p:spPr>
                <a:xfrm>
                  <a:off x="6936447" y="3998782"/>
                  <a:ext cx="26424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74425" name="Freihand 174424">
                  <a:extLst>
                    <a:ext uri="{FF2B5EF4-FFF2-40B4-BE49-F238E27FC236}">
                      <a16:creationId xmlns:a16="http://schemas.microsoft.com/office/drawing/2014/main" id="{02C9C8A6-E8A8-4517-1C95-4FFA86FD9ACC}"/>
                    </a:ext>
                  </a:extLst>
                </p14:cNvPr>
                <p14:cNvContentPartPr/>
                <p14:nvPr/>
              </p14:nvContentPartPr>
              <p14:xfrm>
                <a:off x="7228047" y="3990502"/>
                <a:ext cx="102960" cy="144360"/>
              </p14:xfrm>
            </p:contentPart>
          </mc:Choice>
          <mc:Fallback>
            <p:pic>
              <p:nvPicPr>
                <p:cNvPr id="174425" name="Freihand 174424">
                  <a:extLst>
                    <a:ext uri="{FF2B5EF4-FFF2-40B4-BE49-F238E27FC236}">
                      <a16:creationId xmlns:a16="http://schemas.microsoft.com/office/drawing/2014/main" id="{02C9C8A6-E8A8-4517-1C95-4FFA86FD9ACC}"/>
                    </a:ext>
                  </a:extLst>
                </p:cNvPr>
                <p:cNvPicPr/>
                <p:nvPr/>
              </p:nvPicPr>
              <p:blipFill>
                <a:blip r:embed="rId701"/>
                <a:stretch>
                  <a:fillRect/>
                </a:stretch>
              </p:blipFill>
              <p:spPr>
                <a:xfrm>
                  <a:off x="7223727" y="3986182"/>
                  <a:ext cx="111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74426" name="Freihand 174425">
                  <a:extLst>
                    <a:ext uri="{FF2B5EF4-FFF2-40B4-BE49-F238E27FC236}">
                      <a16:creationId xmlns:a16="http://schemas.microsoft.com/office/drawing/2014/main" id="{41AA2B91-634C-C7E2-C61E-F150A9717ADA}"/>
                    </a:ext>
                  </a:extLst>
                </p14:cNvPr>
                <p14:cNvContentPartPr/>
                <p14:nvPr/>
              </p14:nvContentPartPr>
              <p14:xfrm>
                <a:off x="6920607" y="3985822"/>
                <a:ext cx="103680" cy="51840"/>
              </p14:xfrm>
            </p:contentPart>
          </mc:Choice>
          <mc:Fallback>
            <p:pic>
              <p:nvPicPr>
                <p:cNvPr id="174426" name="Freihand 174425">
                  <a:extLst>
                    <a:ext uri="{FF2B5EF4-FFF2-40B4-BE49-F238E27FC236}">
                      <a16:creationId xmlns:a16="http://schemas.microsoft.com/office/drawing/2014/main" id="{41AA2B91-634C-C7E2-C61E-F150A9717ADA}"/>
                    </a:ext>
                  </a:extLst>
                </p:cNvPr>
                <p:cNvPicPr/>
                <p:nvPr/>
              </p:nvPicPr>
              <p:blipFill>
                <a:blip r:embed="rId703"/>
                <a:stretch>
                  <a:fillRect/>
                </a:stretch>
              </p:blipFill>
              <p:spPr>
                <a:xfrm>
                  <a:off x="6916287" y="3981502"/>
                  <a:ext cx="112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174439" name="Freihand 174438">
                  <a:extLst>
                    <a:ext uri="{FF2B5EF4-FFF2-40B4-BE49-F238E27FC236}">
                      <a16:creationId xmlns:a16="http://schemas.microsoft.com/office/drawing/2014/main" id="{64A4A492-1A48-AE0E-F9A7-D6D29D2BBE40}"/>
                    </a:ext>
                  </a:extLst>
                </p14:cNvPr>
                <p14:cNvContentPartPr/>
                <p14:nvPr/>
              </p14:nvContentPartPr>
              <p14:xfrm>
                <a:off x="7472487" y="3954862"/>
                <a:ext cx="26280" cy="5400"/>
              </p14:xfrm>
            </p:contentPart>
          </mc:Choice>
          <mc:Fallback>
            <p:pic>
              <p:nvPicPr>
                <p:cNvPr id="174439" name="Freihand 174438">
                  <a:extLst>
                    <a:ext uri="{FF2B5EF4-FFF2-40B4-BE49-F238E27FC236}">
                      <a16:creationId xmlns:a16="http://schemas.microsoft.com/office/drawing/2014/main" id="{64A4A492-1A48-AE0E-F9A7-D6D29D2BBE40}"/>
                    </a:ext>
                  </a:extLst>
                </p:cNvPr>
                <p:cNvPicPr/>
                <p:nvPr/>
              </p:nvPicPr>
              <p:blipFill>
                <a:blip r:embed="rId705"/>
                <a:stretch>
                  <a:fillRect/>
                </a:stretch>
              </p:blipFill>
              <p:spPr>
                <a:xfrm>
                  <a:off x="7468167" y="3950542"/>
                  <a:ext cx="34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174440" name="Freihand 174439">
                  <a:extLst>
                    <a:ext uri="{FF2B5EF4-FFF2-40B4-BE49-F238E27FC236}">
                      <a16:creationId xmlns:a16="http://schemas.microsoft.com/office/drawing/2014/main" id="{A442E65B-81AD-63FA-31FB-A83103565C83}"/>
                    </a:ext>
                  </a:extLst>
                </p14:cNvPr>
                <p14:cNvContentPartPr/>
                <p14:nvPr/>
              </p14:nvContentPartPr>
              <p14:xfrm>
                <a:off x="7541247" y="4043062"/>
                <a:ext cx="15480" cy="28080"/>
              </p14:xfrm>
            </p:contentPart>
          </mc:Choice>
          <mc:Fallback>
            <p:pic>
              <p:nvPicPr>
                <p:cNvPr id="174440" name="Freihand 174439">
                  <a:extLst>
                    <a:ext uri="{FF2B5EF4-FFF2-40B4-BE49-F238E27FC236}">
                      <a16:creationId xmlns:a16="http://schemas.microsoft.com/office/drawing/2014/main" id="{A442E65B-81AD-63FA-31FB-A83103565C83}"/>
                    </a:ext>
                  </a:extLst>
                </p:cNvPr>
                <p:cNvPicPr/>
                <p:nvPr/>
              </p:nvPicPr>
              <p:blipFill>
                <a:blip r:embed="rId707"/>
                <a:stretch>
                  <a:fillRect/>
                </a:stretch>
              </p:blipFill>
              <p:spPr>
                <a:xfrm>
                  <a:off x="7536927" y="4038742"/>
                  <a:ext cx="24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74441" name="Freihand 174440">
                  <a:extLst>
                    <a:ext uri="{FF2B5EF4-FFF2-40B4-BE49-F238E27FC236}">
                      <a16:creationId xmlns:a16="http://schemas.microsoft.com/office/drawing/2014/main" id="{B133D0F8-15D2-310A-7403-1B5664368325}"/>
                    </a:ext>
                  </a:extLst>
                </p14:cNvPr>
                <p14:cNvContentPartPr/>
                <p14:nvPr/>
              </p14:nvContentPartPr>
              <p14:xfrm>
                <a:off x="7201407" y="4324222"/>
                <a:ext cx="154800" cy="227880"/>
              </p14:xfrm>
            </p:contentPart>
          </mc:Choice>
          <mc:Fallback>
            <p:pic>
              <p:nvPicPr>
                <p:cNvPr id="174441" name="Freihand 174440">
                  <a:extLst>
                    <a:ext uri="{FF2B5EF4-FFF2-40B4-BE49-F238E27FC236}">
                      <a16:creationId xmlns:a16="http://schemas.microsoft.com/office/drawing/2014/main" id="{B133D0F8-15D2-310A-7403-1B5664368325}"/>
                    </a:ext>
                  </a:extLst>
                </p:cNvPr>
                <p:cNvPicPr/>
                <p:nvPr/>
              </p:nvPicPr>
              <p:blipFill>
                <a:blip r:embed="rId709"/>
                <a:stretch>
                  <a:fillRect/>
                </a:stretch>
              </p:blipFill>
              <p:spPr>
                <a:xfrm>
                  <a:off x="7197087" y="4319902"/>
                  <a:ext cx="163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74442" name="Freihand 174441">
                  <a:extLst>
                    <a:ext uri="{FF2B5EF4-FFF2-40B4-BE49-F238E27FC236}">
                      <a16:creationId xmlns:a16="http://schemas.microsoft.com/office/drawing/2014/main" id="{A689C1CC-5840-25BE-5893-A37D14FD1CE0}"/>
                    </a:ext>
                  </a:extLst>
                </p14:cNvPr>
                <p14:cNvContentPartPr/>
                <p14:nvPr/>
              </p14:nvContentPartPr>
              <p14:xfrm>
                <a:off x="7414527" y="4335022"/>
                <a:ext cx="109080" cy="143280"/>
              </p14:xfrm>
            </p:contentPart>
          </mc:Choice>
          <mc:Fallback>
            <p:pic>
              <p:nvPicPr>
                <p:cNvPr id="174442" name="Freihand 174441">
                  <a:extLst>
                    <a:ext uri="{FF2B5EF4-FFF2-40B4-BE49-F238E27FC236}">
                      <a16:creationId xmlns:a16="http://schemas.microsoft.com/office/drawing/2014/main" id="{A689C1CC-5840-25BE-5893-A37D14FD1CE0}"/>
                    </a:ext>
                  </a:extLst>
                </p:cNvPr>
                <p:cNvPicPr/>
                <p:nvPr/>
              </p:nvPicPr>
              <p:blipFill>
                <a:blip r:embed="rId711"/>
                <a:stretch>
                  <a:fillRect/>
                </a:stretch>
              </p:blipFill>
              <p:spPr>
                <a:xfrm>
                  <a:off x="7410207" y="4330702"/>
                  <a:ext cx="117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74443" name="Freihand 174442">
                  <a:extLst>
                    <a:ext uri="{FF2B5EF4-FFF2-40B4-BE49-F238E27FC236}">
                      <a16:creationId xmlns:a16="http://schemas.microsoft.com/office/drawing/2014/main" id="{75536FA9-12B0-F4EB-BC6E-724E22E1FF71}"/>
                    </a:ext>
                  </a:extLst>
                </p14:cNvPr>
                <p14:cNvContentPartPr/>
                <p14:nvPr/>
              </p14:nvContentPartPr>
              <p14:xfrm>
                <a:off x="7590927" y="4166902"/>
                <a:ext cx="44280" cy="227520"/>
              </p14:xfrm>
            </p:contentPart>
          </mc:Choice>
          <mc:Fallback>
            <p:pic>
              <p:nvPicPr>
                <p:cNvPr id="174443" name="Freihand 174442">
                  <a:extLst>
                    <a:ext uri="{FF2B5EF4-FFF2-40B4-BE49-F238E27FC236}">
                      <a16:creationId xmlns:a16="http://schemas.microsoft.com/office/drawing/2014/main" id="{75536FA9-12B0-F4EB-BC6E-724E22E1FF71}"/>
                    </a:ext>
                  </a:extLst>
                </p:cNvPr>
                <p:cNvPicPr/>
                <p:nvPr/>
              </p:nvPicPr>
              <p:blipFill>
                <a:blip r:embed="rId713"/>
                <a:stretch>
                  <a:fillRect/>
                </a:stretch>
              </p:blipFill>
              <p:spPr>
                <a:xfrm>
                  <a:off x="7586607" y="4162582"/>
                  <a:ext cx="52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74444" name="Freihand 174443">
                  <a:extLst>
                    <a:ext uri="{FF2B5EF4-FFF2-40B4-BE49-F238E27FC236}">
                      <a16:creationId xmlns:a16="http://schemas.microsoft.com/office/drawing/2014/main" id="{6D0397B8-DAC8-2E9B-7E65-836DC5DF986B}"/>
                    </a:ext>
                  </a:extLst>
                </p14:cNvPr>
                <p14:cNvContentPartPr/>
                <p14:nvPr/>
              </p14:nvContentPartPr>
              <p14:xfrm>
                <a:off x="7661847" y="4104262"/>
                <a:ext cx="145440" cy="253800"/>
              </p14:xfrm>
            </p:contentPart>
          </mc:Choice>
          <mc:Fallback>
            <p:pic>
              <p:nvPicPr>
                <p:cNvPr id="174444" name="Freihand 174443">
                  <a:extLst>
                    <a:ext uri="{FF2B5EF4-FFF2-40B4-BE49-F238E27FC236}">
                      <a16:creationId xmlns:a16="http://schemas.microsoft.com/office/drawing/2014/main" id="{6D0397B8-DAC8-2E9B-7E65-836DC5DF986B}"/>
                    </a:ext>
                  </a:extLst>
                </p:cNvPr>
                <p:cNvPicPr/>
                <p:nvPr/>
              </p:nvPicPr>
              <p:blipFill>
                <a:blip r:embed="rId715"/>
                <a:stretch>
                  <a:fillRect/>
                </a:stretch>
              </p:blipFill>
              <p:spPr>
                <a:xfrm>
                  <a:off x="7657527" y="4099942"/>
                  <a:ext cx="154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174445" name="Freihand 174444">
                  <a:extLst>
                    <a:ext uri="{FF2B5EF4-FFF2-40B4-BE49-F238E27FC236}">
                      <a16:creationId xmlns:a16="http://schemas.microsoft.com/office/drawing/2014/main" id="{FC501407-190B-DE4E-6DCA-3505313969A1}"/>
                    </a:ext>
                  </a:extLst>
                </p14:cNvPr>
                <p14:cNvContentPartPr/>
                <p14:nvPr/>
              </p14:nvContentPartPr>
              <p14:xfrm>
                <a:off x="7827447" y="4185982"/>
                <a:ext cx="85680" cy="143280"/>
              </p14:xfrm>
            </p:contentPart>
          </mc:Choice>
          <mc:Fallback>
            <p:pic>
              <p:nvPicPr>
                <p:cNvPr id="174445" name="Freihand 174444">
                  <a:extLst>
                    <a:ext uri="{FF2B5EF4-FFF2-40B4-BE49-F238E27FC236}">
                      <a16:creationId xmlns:a16="http://schemas.microsoft.com/office/drawing/2014/main" id="{FC501407-190B-DE4E-6DCA-3505313969A1}"/>
                    </a:ext>
                  </a:extLst>
                </p:cNvPr>
                <p:cNvPicPr/>
                <p:nvPr/>
              </p:nvPicPr>
              <p:blipFill>
                <a:blip r:embed="rId717"/>
                <a:stretch>
                  <a:fillRect/>
                </a:stretch>
              </p:blipFill>
              <p:spPr>
                <a:xfrm>
                  <a:off x="7823127" y="4181662"/>
                  <a:ext cx="94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174446" name="Freihand 174445">
                  <a:extLst>
                    <a:ext uri="{FF2B5EF4-FFF2-40B4-BE49-F238E27FC236}">
                      <a16:creationId xmlns:a16="http://schemas.microsoft.com/office/drawing/2014/main" id="{3F14A31D-B112-D8B4-9960-9BD7FCE824C9}"/>
                    </a:ext>
                  </a:extLst>
                </p14:cNvPr>
                <p14:cNvContentPartPr/>
                <p14:nvPr/>
              </p14:nvContentPartPr>
              <p14:xfrm>
                <a:off x="7940127" y="4130902"/>
                <a:ext cx="220320" cy="130680"/>
              </p14:xfrm>
            </p:contentPart>
          </mc:Choice>
          <mc:Fallback>
            <p:pic>
              <p:nvPicPr>
                <p:cNvPr id="174446" name="Freihand 174445">
                  <a:extLst>
                    <a:ext uri="{FF2B5EF4-FFF2-40B4-BE49-F238E27FC236}">
                      <a16:creationId xmlns:a16="http://schemas.microsoft.com/office/drawing/2014/main" id="{3F14A31D-B112-D8B4-9960-9BD7FCE824C9}"/>
                    </a:ext>
                  </a:extLst>
                </p:cNvPr>
                <p:cNvPicPr/>
                <p:nvPr/>
              </p:nvPicPr>
              <p:blipFill>
                <a:blip r:embed="rId719"/>
                <a:stretch>
                  <a:fillRect/>
                </a:stretch>
              </p:blipFill>
              <p:spPr>
                <a:xfrm>
                  <a:off x="7935807" y="4126582"/>
                  <a:ext cx="228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174447" name="Freihand 174446">
                  <a:extLst>
                    <a:ext uri="{FF2B5EF4-FFF2-40B4-BE49-F238E27FC236}">
                      <a16:creationId xmlns:a16="http://schemas.microsoft.com/office/drawing/2014/main" id="{DB57AA49-0EAF-D625-9EB1-B1D9CD9C2397}"/>
                    </a:ext>
                  </a:extLst>
                </p14:cNvPr>
                <p14:cNvContentPartPr/>
                <p14:nvPr/>
              </p14:nvContentPartPr>
              <p14:xfrm>
                <a:off x="8117967" y="4053502"/>
                <a:ext cx="24480" cy="20520"/>
              </p14:xfrm>
            </p:contentPart>
          </mc:Choice>
          <mc:Fallback>
            <p:pic>
              <p:nvPicPr>
                <p:cNvPr id="174447" name="Freihand 174446">
                  <a:extLst>
                    <a:ext uri="{FF2B5EF4-FFF2-40B4-BE49-F238E27FC236}">
                      <a16:creationId xmlns:a16="http://schemas.microsoft.com/office/drawing/2014/main" id="{DB57AA49-0EAF-D625-9EB1-B1D9CD9C2397}"/>
                    </a:ext>
                  </a:extLst>
                </p:cNvPr>
                <p:cNvPicPr/>
                <p:nvPr/>
              </p:nvPicPr>
              <p:blipFill>
                <a:blip r:embed="rId721"/>
                <a:stretch>
                  <a:fillRect/>
                </a:stretch>
              </p:blipFill>
              <p:spPr>
                <a:xfrm>
                  <a:off x="8113647" y="4049182"/>
                  <a:ext cx="33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74448" name="Freihand 174447">
                  <a:extLst>
                    <a:ext uri="{FF2B5EF4-FFF2-40B4-BE49-F238E27FC236}">
                      <a16:creationId xmlns:a16="http://schemas.microsoft.com/office/drawing/2014/main" id="{480E9092-ACB3-14BE-A70A-144A8EB9570B}"/>
                    </a:ext>
                  </a:extLst>
                </p14:cNvPr>
                <p14:cNvContentPartPr/>
                <p14:nvPr/>
              </p14:nvContentPartPr>
              <p14:xfrm>
                <a:off x="8180967" y="3910942"/>
                <a:ext cx="122760" cy="207720"/>
              </p14:xfrm>
            </p:contentPart>
          </mc:Choice>
          <mc:Fallback>
            <p:pic>
              <p:nvPicPr>
                <p:cNvPr id="174448" name="Freihand 174447">
                  <a:extLst>
                    <a:ext uri="{FF2B5EF4-FFF2-40B4-BE49-F238E27FC236}">
                      <a16:creationId xmlns:a16="http://schemas.microsoft.com/office/drawing/2014/main" id="{480E9092-ACB3-14BE-A70A-144A8EB9570B}"/>
                    </a:ext>
                  </a:extLst>
                </p:cNvPr>
                <p:cNvPicPr/>
                <p:nvPr/>
              </p:nvPicPr>
              <p:blipFill>
                <a:blip r:embed="rId723"/>
                <a:stretch>
                  <a:fillRect/>
                </a:stretch>
              </p:blipFill>
              <p:spPr>
                <a:xfrm>
                  <a:off x="8176647" y="3906622"/>
                  <a:ext cx="1314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74449" name="Freihand 174448">
                  <a:extLst>
                    <a:ext uri="{FF2B5EF4-FFF2-40B4-BE49-F238E27FC236}">
                      <a16:creationId xmlns:a16="http://schemas.microsoft.com/office/drawing/2014/main" id="{712C6469-CF2B-4F36-59F4-B0DECEFEF285}"/>
                    </a:ext>
                  </a:extLst>
                </p14:cNvPr>
                <p14:cNvContentPartPr/>
                <p14:nvPr/>
              </p14:nvContentPartPr>
              <p14:xfrm>
                <a:off x="8297247" y="4038382"/>
                <a:ext cx="34920" cy="45360"/>
              </p14:xfrm>
            </p:contentPart>
          </mc:Choice>
          <mc:Fallback>
            <p:pic>
              <p:nvPicPr>
                <p:cNvPr id="174449" name="Freihand 174448">
                  <a:extLst>
                    <a:ext uri="{FF2B5EF4-FFF2-40B4-BE49-F238E27FC236}">
                      <a16:creationId xmlns:a16="http://schemas.microsoft.com/office/drawing/2014/main" id="{712C6469-CF2B-4F36-59F4-B0DECEFEF285}"/>
                    </a:ext>
                  </a:extLst>
                </p:cNvPr>
                <p:cNvPicPr/>
                <p:nvPr/>
              </p:nvPicPr>
              <p:blipFill>
                <a:blip r:embed="rId725"/>
                <a:stretch>
                  <a:fillRect/>
                </a:stretch>
              </p:blipFill>
              <p:spPr>
                <a:xfrm>
                  <a:off x="8292927" y="4034062"/>
                  <a:ext cx="43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74450" name="Freihand 174449">
                  <a:extLst>
                    <a:ext uri="{FF2B5EF4-FFF2-40B4-BE49-F238E27FC236}">
                      <a16:creationId xmlns:a16="http://schemas.microsoft.com/office/drawing/2014/main" id="{754C0714-E5D1-BC38-91E7-B2F424287734}"/>
                    </a:ext>
                  </a:extLst>
                </p14:cNvPr>
                <p14:cNvContentPartPr/>
                <p14:nvPr/>
              </p14:nvContentPartPr>
              <p14:xfrm>
                <a:off x="8338287" y="3843622"/>
                <a:ext cx="365760" cy="207000"/>
              </p14:xfrm>
            </p:contentPart>
          </mc:Choice>
          <mc:Fallback>
            <p:pic>
              <p:nvPicPr>
                <p:cNvPr id="174450" name="Freihand 174449">
                  <a:extLst>
                    <a:ext uri="{FF2B5EF4-FFF2-40B4-BE49-F238E27FC236}">
                      <a16:creationId xmlns:a16="http://schemas.microsoft.com/office/drawing/2014/main" id="{754C0714-E5D1-BC38-91E7-B2F424287734}"/>
                    </a:ext>
                  </a:extLst>
                </p:cNvPr>
                <p:cNvPicPr/>
                <p:nvPr/>
              </p:nvPicPr>
              <p:blipFill>
                <a:blip r:embed="rId727"/>
                <a:stretch>
                  <a:fillRect/>
                </a:stretch>
              </p:blipFill>
              <p:spPr>
                <a:xfrm>
                  <a:off x="8333967" y="3839302"/>
                  <a:ext cx="374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174451" name="Freihand 174450">
                  <a:extLst>
                    <a:ext uri="{FF2B5EF4-FFF2-40B4-BE49-F238E27FC236}">
                      <a16:creationId xmlns:a16="http://schemas.microsoft.com/office/drawing/2014/main" id="{B13D5A1B-C162-CAC7-8517-E9D3CFF52073}"/>
                    </a:ext>
                  </a:extLst>
                </p14:cNvPr>
                <p14:cNvContentPartPr/>
                <p14:nvPr/>
              </p14:nvContentPartPr>
              <p14:xfrm>
                <a:off x="8735727" y="3757222"/>
                <a:ext cx="194040" cy="112320"/>
              </p14:xfrm>
            </p:contentPart>
          </mc:Choice>
          <mc:Fallback>
            <p:pic>
              <p:nvPicPr>
                <p:cNvPr id="174451" name="Freihand 174450">
                  <a:extLst>
                    <a:ext uri="{FF2B5EF4-FFF2-40B4-BE49-F238E27FC236}">
                      <a16:creationId xmlns:a16="http://schemas.microsoft.com/office/drawing/2014/main" id="{B13D5A1B-C162-CAC7-8517-E9D3CFF52073}"/>
                    </a:ext>
                  </a:extLst>
                </p:cNvPr>
                <p:cNvPicPr/>
                <p:nvPr/>
              </p:nvPicPr>
              <p:blipFill>
                <a:blip r:embed="rId729"/>
                <a:stretch>
                  <a:fillRect/>
                </a:stretch>
              </p:blipFill>
              <p:spPr>
                <a:xfrm>
                  <a:off x="8731407" y="3752902"/>
                  <a:ext cx="202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174452" name="Freihand 174451">
                  <a:extLst>
                    <a:ext uri="{FF2B5EF4-FFF2-40B4-BE49-F238E27FC236}">
                      <a16:creationId xmlns:a16="http://schemas.microsoft.com/office/drawing/2014/main" id="{875EE328-9BF4-7A51-3157-B5C9700FFB9B}"/>
                    </a:ext>
                  </a:extLst>
                </p14:cNvPr>
                <p14:cNvContentPartPr/>
                <p14:nvPr/>
              </p14:nvContentPartPr>
              <p14:xfrm>
                <a:off x="8976207" y="3680182"/>
                <a:ext cx="190080" cy="82080"/>
              </p14:xfrm>
            </p:contentPart>
          </mc:Choice>
          <mc:Fallback>
            <p:pic>
              <p:nvPicPr>
                <p:cNvPr id="174452" name="Freihand 174451">
                  <a:extLst>
                    <a:ext uri="{FF2B5EF4-FFF2-40B4-BE49-F238E27FC236}">
                      <a16:creationId xmlns:a16="http://schemas.microsoft.com/office/drawing/2014/main" id="{875EE328-9BF4-7A51-3157-B5C9700FFB9B}"/>
                    </a:ext>
                  </a:extLst>
                </p:cNvPr>
                <p:cNvPicPr/>
                <p:nvPr/>
              </p:nvPicPr>
              <p:blipFill>
                <a:blip r:embed="rId731"/>
                <a:stretch>
                  <a:fillRect/>
                </a:stretch>
              </p:blipFill>
              <p:spPr>
                <a:xfrm>
                  <a:off x="8971887" y="3675862"/>
                  <a:ext cx="198720" cy="90720"/>
                </a:xfrm>
                <a:prstGeom prst="rect">
                  <a:avLst/>
                </a:prstGeom>
              </p:spPr>
            </p:pic>
          </mc:Fallback>
        </mc:AlternateContent>
      </p:grpSp>
      <p:grpSp>
        <p:nvGrpSpPr>
          <p:cNvPr id="174455" name="Gruppieren 174454">
            <a:extLst>
              <a:ext uri="{FF2B5EF4-FFF2-40B4-BE49-F238E27FC236}">
                <a16:creationId xmlns:a16="http://schemas.microsoft.com/office/drawing/2014/main" id="{B1A856BC-FABE-AE98-CE1A-870144229B38}"/>
              </a:ext>
            </a:extLst>
          </p:cNvPr>
          <p:cNvGrpSpPr/>
          <p:nvPr/>
        </p:nvGrpSpPr>
        <p:grpSpPr>
          <a:xfrm>
            <a:off x="10777287" y="1213462"/>
            <a:ext cx="850320" cy="746280"/>
            <a:chOff x="10777287" y="1213462"/>
            <a:chExt cx="850320" cy="746280"/>
          </a:xfrm>
        </p:grpSpPr>
        <mc:AlternateContent xmlns:mc="http://schemas.openxmlformats.org/markup-compatibility/2006">
          <mc:Choice xmlns:p14="http://schemas.microsoft.com/office/powerpoint/2010/main" Requires="p14">
            <p:contentPart p14:bwMode="auto" r:id="rId732">
              <p14:nvContentPartPr>
                <p14:cNvPr id="174116" name="Freihand 174115">
                  <a:extLst>
                    <a:ext uri="{FF2B5EF4-FFF2-40B4-BE49-F238E27FC236}">
                      <a16:creationId xmlns:a16="http://schemas.microsoft.com/office/drawing/2014/main" id="{8032A18B-D4E2-9296-4820-1F9C402420F1}"/>
                    </a:ext>
                  </a:extLst>
                </p14:cNvPr>
                <p14:cNvContentPartPr/>
                <p14:nvPr/>
              </p14:nvContentPartPr>
              <p14:xfrm>
                <a:off x="11025687" y="1599382"/>
                <a:ext cx="29880" cy="84960"/>
              </p14:xfrm>
            </p:contentPart>
          </mc:Choice>
          <mc:Fallback>
            <p:pic>
              <p:nvPicPr>
                <p:cNvPr id="174116" name="Freihand 174115">
                  <a:extLst>
                    <a:ext uri="{FF2B5EF4-FFF2-40B4-BE49-F238E27FC236}">
                      <a16:creationId xmlns:a16="http://schemas.microsoft.com/office/drawing/2014/main" id="{8032A18B-D4E2-9296-4820-1F9C402420F1}"/>
                    </a:ext>
                  </a:extLst>
                </p:cNvPr>
                <p:cNvPicPr/>
                <p:nvPr/>
              </p:nvPicPr>
              <p:blipFill>
                <a:blip r:embed="rId733"/>
                <a:stretch>
                  <a:fillRect/>
                </a:stretch>
              </p:blipFill>
              <p:spPr>
                <a:xfrm>
                  <a:off x="11021367" y="1595062"/>
                  <a:ext cx="38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174117" name="Freihand 174116">
                  <a:extLst>
                    <a:ext uri="{FF2B5EF4-FFF2-40B4-BE49-F238E27FC236}">
                      <a16:creationId xmlns:a16="http://schemas.microsoft.com/office/drawing/2014/main" id="{70189ABC-D88E-0438-C922-6FADCE9BB5DF}"/>
                    </a:ext>
                  </a:extLst>
                </p14:cNvPr>
                <p14:cNvContentPartPr/>
                <p14:nvPr/>
              </p14:nvContentPartPr>
              <p14:xfrm>
                <a:off x="10910127" y="1501462"/>
                <a:ext cx="245520" cy="243360"/>
              </p14:xfrm>
            </p:contentPart>
          </mc:Choice>
          <mc:Fallback>
            <p:pic>
              <p:nvPicPr>
                <p:cNvPr id="174117" name="Freihand 174116">
                  <a:extLst>
                    <a:ext uri="{FF2B5EF4-FFF2-40B4-BE49-F238E27FC236}">
                      <a16:creationId xmlns:a16="http://schemas.microsoft.com/office/drawing/2014/main" id="{70189ABC-D88E-0438-C922-6FADCE9BB5DF}"/>
                    </a:ext>
                  </a:extLst>
                </p:cNvPr>
                <p:cNvPicPr/>
                <p:nvPr/>
              </p:nvPicPr>
              <p:blipFill>
                <a:blip r:embed="rId735"/>
                <a:stretch>
                  <a:fillRect/>
                </a:stretch>
              </p:blipFill>
              <p:spPr>
                <a:xfrm>
                  <a:off x="10905807" y="1497142"/>
                  <a:ext cx="2541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174118" name="Freihand 174117">
                  <a:extLst>
                    <a:ext uri="{FF2B5EF4-FFF2-40B4-BE49-F238E27FC236}">
                      <a16:creationId xmlns:a16="http://schemas.microsoft.com/office/drawing/2014/main" id="{90F3B6A1-8596-9140-D92B-1FFDAC3805DA}"/>
                    </a:ext>
                  </a:extLst>
                </p14:cNvPr>
                <p14:cNvContentPartPr/>
                <p14:nvPr/>
              </p14:nvContentPartPr>
              <p14:xfrm>
                <a:off x="11316207" y="1539262"/>
                <a:ext cx="23040" cy="141120"/>
              </p14:xfrm>
            </p:contentPart>
          </mc:Choice>
          <mc:Fallback>
            <p:pic>
              <p:nvPicPr>
                <p:cNvPr id="174118" name="Freihand 174117">
                  <a:extLst>
                    <a:ext uri="{FF2B5EF4-FFF2-40B4-BE49-F238E27FC236}">
                      <a16:creationId xmlns:a16="http://schemas.microsoft.com/office/drawing/2014/main" id="{90F3B6A1-8596-9140-D92B-1FFDAC3805DA}"/>
                    </a:ext>
                  </a:extLst>
                </p:cNvPr>
                <p:cNvPicPr/>
                <p:nvPr/>
              </p:nvPicPr>
              <p:blipFill>
                <a:blip r:embed="rId737"/>
                <a:stretch>
                  <a:fillRect/>
                </a:stretch>
              </p:blipFill>
              <p:spPr>
                <a:xfrm>
                  <a:off x="11311887" y="1534942"/>
                  <a:ext cx="31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174119" name="Freihand 174118">
                  <a:extLst>
                    <a:ext uri="{FF2B5EF4-FFF2-40B4-BE49-F238E27FC236}">
                      <a16:creationId xmlns:a16="http://schemas.microsoft.com/office/drawing/2014/main" id="{13DEEDF0-5DEB-8D2F-6867-341484479E9C}"/>
                    </a:ext>
                  </a:extLst>
                </p14:cNvPr>
                <p14:cNvContentPartPr/>
                <p14:nvPr/>
              </p14:nvContentPartPr>
              <p14:xfrm>
                <a:off x="11322327" y="1437382"/>
                <a:ext cx="286560" cy="239040"/>
              </p14:xfrm>
            </p:contentPart>
          </mc:Choice>
          <mc:Fallback>
            <p:pic>
              <p:nvPicPr>
                <p:cNvPr id="174119" name="Freihand 174118">
                  <a:extLst>
                    <a:ext uri="{FF2B5EF4-FFF2-40B4-BE49-F238E27FC236}">
                      <a16:creationId xmlns:a16="http://schemas.microsoft.com/office/drawing/2014/main" id="{13DEEDF0-5DEB-8D2F-6867-341484479E9C}"/>
                    </a:ext>
                  </a:extLst>
                </p:cNvPr>
                <p:cNvPicPr/>
                <p:nvPr/>
              </p:nvPicPr>
              <p:blipFill>
                <a:blip r:embed="rId739"/>
                <a:stretch>
                  <a:fillRect/>
                </a:stretch>
              </p:blipFill>
              <p:spPr>
                <a:xfrm>
                  <a:off x="11318007" y="1433062"/>
                  <a:ext cx="2952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174454" name="Freihand 174453">
                  <a:extLst>
                    <a:ext uri="{FF2B5EF4-FFF2-40B4-BE49-F238E27FC236}">
                      <a16:creationId xmlns:a16="http://schemas.microsoft.com/office/drawing/2014/main" id="{739716EE-7F69-5EAC-10F0-D27986675AAF}"/>
                    </a:ext>
                  </a:extLst>
                </p14:cNvPr>
                <p14:cNvContentPartPr/>
                <p14:nvPr/>
              </p14:nvContentPartPr>
              <p14:xfrm>
                <a:off x="10777287" y="1213462"/>
                <a:ext cx="850320" cy="746280"/>
              </p14:xfrm>
            </p:contentPart>
          </mc:Choice>
          <mc:Fallback>
            <p:pic>
              <p:nvPicPr>
                <p:cNvPr id="174454" name="Freihand 174453">
                  <a:extLst>
                    <a:ext uri="{FF2B5EF4-FFF2-40B4-BE49-F238E27FC236}">
                      <a16:creationId xmlns:a16="http://schemas.microsoft.com/office/drawing/2014/main" id="{739716EE-7F69-5EAC-10F0-D27986675AAF}"/>
                    </a:ext>
                  </a:extLst>
                </p:cNvPr>
                <p:cNvPicPr/>
                <p:nvPr/>
              </p:nvPicPr>
              <p:blipFill>
                <a:blip r:embed="rId741"/>
                <a:stretch>
                  <a:fillRect/>
                </a:stretch>
              </p:blipFill>
              <p:spPr>
                <a:xfrm>
                  <a:off x="10772967" y="1209142"/>
                  <a:ext cx="858960" cy="754920"/>
                </a:xfrm>
                <a:prstGeom prst="rect">
                  <a:avLst/>
                </a:prstGeom>
              </p:spPr>
            </p:pic>
          </mc:Fallback>
        </mc:AlternateContent>
      </p:grpSp>
      <p:grpSp>
        <p:nvGrpSpPr>
          <p:cNvPr id="174458" name="Gruppieren 174457">
            <a:extLst>
              <a:ext uri="{FF2B5EF4-FFF2-40B4-BE49-F238E27FC236}">
                <a16:creationId xmlns:a16="http://schemas.microsoft.com/office/drawing/2014/main" id="{8BDD96C9-7509-F19A-6EF7-FD57EAB6C468}"/>
              </a:ext>
            </a:extLst>
          </p:cNvPr>
          <p:cNvGrpSpPr/>
          <p:nvPr/>
        </p:nvGrpSpPr>
        <p:grpSpPr>
          <a:xfrm>
            <a:off x="4083807" y="2973862"/>
            <a:ext cx="390960" cy="248040"/>
            <a:chOff x="4083807" y="2973862"/>
            <a:chExt cx="390960" cy="248040"/>
          </a:xfrm>
        </p:grpSpPr>
        <mc:AlternateContent xmlns:mc="http://schemas.openxmlformats.org/markup-compatibility/2006">
          <mc:Choice xmlns:p14="http://schemas.microsoft.com/office/powerpoint/2010/main" Requires="p14">
            <p:contentPart p14:bwMode="auto" r:id="rId742">
              <p14:nvContentPartPr>
                <p14:cNvPr id="174456" name="Freihand 174455">
                  <a:extLst>
                    <a:ext uri="{FF2B5EF4-FFF2-40B4-BE49-F238E27FC236}">
                      <a16:creationId xmlns:a16="http://schemas.microsoft.com/office/drawing/2014/main" id="{59FDFD64-AFE0-2D9B-C6D4-AEBD4FCE9576}"/>
                    </a:ext>
                  </a:extLst>
                </p14:cNvPr>
                <p14:cNvContentPartPr/>
                <p14:nvPr/>
              </p14:nvContentPartPr>
              <p14:xfrm>
                <a:off x="4206567" y="3143422"/>
                <a:ext cx="268200" cy="16200"/>
              </p14:xfrm>
            </p:contentPart>
          </mc:Choice>
          <mc:Fallback>
            <p:pic>
              <p:nvPicPr>
                <p:cNvPr id="174456" name="Freihand 174455">
                  <a:extLst>
                    <a:ext uri="{FF2B5EF4-FFF2-40B4-BE49-F238E27FC236}">
                      <a16:creationId xmlns:a16="http://schemas.microsoft.com/office/drawing/2014/main" id="{59FDFD64-AFE0-2D9B-C6D4-AEBD4FCE9576}"/>
                    </a:ext>
                  </a:extLst>
                </p:cNvPr>
                <p:cNvPicPr/>
                <p:nvPr/>
              </p:nvPicPr>
              <p:blipFill>
                <a:blip r:embed="rId743"/>
                <a:stretch>
                  <a:fillRect/>
                </a:stretch>
              </p:blipFill>
              <p:spPr>
                <a:xfrm>
                  <a:off x="4202247" y="3139102"/>
                  <a:ext cx="276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174457" name="Freihand 174456">
                  <a:extLst>
                    <a:ext uri="{FF2B5EF4-FFF2-40B4-BE49-F238E27FC236}">
                      <a16:creationId xmlns:a16="http://schemas.microsoft.com/office/drawing/2014/main" id="{DBC27E9D-6C08-0397-E30E-EB53C6B219E8}"/>
                    </a:ext>
                  </a:extLst>
                </p14:cNvPr>
                <p14:cNvContentPartPr/>
                <p14:nvPr/>
              </p14:nvContentPartPr>
              <p14:xfrm>
                <a:off x="4083807" y="2973862"/>
                <a:ext cx="263880" cy="248040"/>
              </p14:xfrm>
            </p:contentPart>
          </mc:Choice>
          <mc:Fallback>
            <p:pic>
              <p:nvPicPr>
                <p:cNvPr id="174457" name="Freihand 174456">
                  <a:extLst>
                    <a:ext uri="{FF2B5EF4-FFF2-40B4-BE49-F238E27FC236}">
                      <a16:creationId xmlns:a16="http://schemas.microsoft.com/office/drawing/2014/main" id="{DBC27E9D-6C08-0397-E30E-EB53C6B219E8}"/>
                    </a:ext>
                  </a:extLst>
                </p:cNvPr>
                <p:cNvPicPr/>
                <p:nvPr/>
              </p:nvPicPr>
              <p:blipFill>
                <a:blip r:embed="rId745"/>
                <a:stretch>
                  <a:fillRect/>
                </a:stretch>
              </p:blipFill>
              <p:spPr>
                <a:xfrm>
                  <a:off x="4079487" y="2969542"/>
                  <a:ext cx="272520" cy="256680"/>
                </a:xfrm>
                <a:prstGeom prst="rect">
                  <a:avLst/>
                </a:prstGeom>
              </p:spPr>
            </p:pic>
          </mc:Fallback>
        </mc:AlternateContent>
      </p:grpSp>
      <p:grpSp>
        <p:nvGrpSpPr>
          <p:cNvPr id="174477" name="Gruppieren 174476">
            <a:extLst>
              <a:ext uri="{FF2B5EF4-FFF2-40B4-BE49-F238E27FC236}">
                <a16:creationId xmlns:a16="http://schemas.microsoft.com/office/drawing/2014/main" id="{824DD096-D3B1-AA10-E0E0-3782011FBAFF}"/>
              </a:ext>
            </a:extLst>
          </p:cNvPr>
          <p:cNvGrpSpPr/>
          <p:nvPr/>
        </p:nvGrpSpPr>
        <p:grpSpPr>
          <a:xfrm>
            <a:off x="4734327" y="3066022"/>
            <a:ext cx="259560" cy="184320"/>
            <a:chOff x="4734327" y="3066022"/>
            <a:chExt cx="259560" cy="184320"/>
          </a:xfrm>
        </p:grpSpPr>
        <mc:AlternateContent xmlns:mc="http://schemas.openxmlformats.org/markup-compatibility/2006">
          <mc:Choice xmlns:p14="http://schemas.microsoft.com/office/powerpoint/2010/main" Requires="p14">
            <p:contentPart p14:bwMode="auto" r:id="rId746">
              <p14:nvContentPartPr>
                <p14:cNvPr id="174459" name="Freihand 174458">
                  <a:extLst>
                    <a:ext uri="{FF2B5EF4-FFF2-40B4-BE49-F238E27FC236}">
                      <a16:creationId xmlns:a16="http://schemas.microsoft.com/office/drawing/2014/main" id="{AC1984E0-9060-5CCF-63E3-857259AD4073}"/>
                    </a:ext>
                  </a:extLst>
                </p14:cNvPr>
                <p14:cNvContentPartPr/>
                <p14:nvPr/>
              </p14:nvContentPartPr>
              <p14:xfrm>
                <a:off x="4734327" y="3066022"/>
                <a:ext cx="128520" cy="184320"/>
              </p14:xfrm>
            </p:contentPart>
          </mc:Choice>
          <mc:Fallback>
            <p:pic>
              <p:nvPicPr>
                <p:cNvPr id="174459" name="Freihand 174458">
                  <a:extLst>
                    <a:ext uri="{FF2B5EF4-FFF2-40B4-BE49-F238E27FC236}">
                      <a16:creationId xmlns:a16="http://schemas.microsoft.com/office/drawing/2014/main" id="{AC1984E0-9060-5CCF-63E3-857259AD4073}"/>
                    </a:ext>
                  </a:extLst>
                </p:cNvPr>
                <p:cNvPicPr/>
                <p:nvPr/>
              </p:nvPicPr>
              <p:blipFill>
                <a:blip r:embed="rId747"/>
                <a:stretch>
                  <a:fillRect/>
                </a:stretch>
              </p:blipFill>
              <p:spPr>
                <a:xfrm>
                  <a:off x="4730007" y="3061702"/>
                  <a:ext cx="137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174460" name="Freihand 174459">
                  <a:extLst>
                    <a:ext uri="{FF2B5EF4-FFF2-40B4-BE49-F238E27FC236}">
                      <a16:creationId xmlns:a16="http://schemas.microsoft.com/office/drawing/2014/main" id="{46CD46E1-00FD-9C87-1C2E-C72B676710F7}"/>
                    </a:ext>
                  </a:extLst>
                </p14:cNvPr>
                <p14:cNvContentPartPr/>
                <p14:nvPr/>
              </p14:nvContentPartPr>
              <p14:xfrm>
                <a:off x="4885527" y="3134422"/>
                <a:ext cx="108360" cy="113400"/>
              </p14:xfrm>
            </p:contentPart>
          </mc:Choice>
          <mc:Fallback>
            <p:pic>
              <p:nvPicPr>
                <p:cNvPr id="174460" name="Freihand 174459">
                  <a:extLst>
                    <a:ext uri="{FF2B5EF4-FFF2-40B4-BE49-F238E27FC236}">
                      <a16:creationId xmlns:a16="http://schemas.microsoft.com/office/drawing/2014/main" id="{46CD46E1-00FD-9C87-1C2E-C72B676710F7}"/>
                    </a:ext>
                  </a:extLst>
                </p:cNvPr>
                <p:cNvPicPr/>
                <p:nvPr/>
              </p:nvPicPr>
              <p:blipFill>
                <a:blip r:embed="rId749"/>
                <a:stretch>
                  <a:fillRect/>
                </a:stretch>
              </p:blipFill>
              <p:spPr>
                <a:xfrm>
                  <a:off x="4881207" y="3130102"/>
                  <a:ext cx="117000" cy="122040"/>
                </a:xfrm>
                <a:prstGeom prst="rect">
                  <a:avLst/>
                </a:prstGeom>
              </p:spPr>
            </p:pic>
          </mc:Fallback>
        </mc:AlternateContent>
      </p:grpSp>
      <p:grpSp>
        <p:nvGrpSpPr>
          <p:cNvPr id="174476" name="Gruppieren 174475">
            <a:extLst>
              <a:ext uri="{FF2B5EF4-FFF2-40B4-BE49-F238E27FC236}">
                <a16:creationId xmlns:a16="http://schemas.microsoft.com/office/drawing/2014/main" id="{8F00AD35-7852-582D-33A8-6A1FB92F147D}"/>
              </a:ext>
            </a:extLst>
          </p:cNvPr>
          <p:cNvGrpSpPr/>
          <p:nvPr/>
        </p:nvGrpSpPr>
        <p:grpSpPr>
          <a:xfrm>
            <a:off x="5286567" y="3007342"/>
            <a:ext cx="1325160" cy="300240"/>
            <a:chOff x="5286567" y="3007342"/>
            <a:chExt cx="1325160" cy="300240"/>
          </a:xfrm>
        </p:grpSpPr>
        <mc:AlternateContent xmlns:mc="http://schemas.openxmlformats.org/markup-compatibility/2006">
          <mc:Choice xmlns:p14="http://schemas.microsoft.com/office/powerpoint/2010/main" Requires="p14">
            <p:contentPart p14:bwMode="auto" r:id="rId750">
              <p14:nvContentPartPr>
                <p14:cNvPr id="174461" name="Freihand 174460">
                  <a:extLst>
                    <a:ext uri="{FF2B5EF4-FFF2-40B4-BE49-F238E27FC236}">
                      <a16:creationId xmlns:a16="http://schemas.microsoft.com/office/drawing/2014/main" id="{D12A97A0-88AE-B48D-321E-C8DB0BF8FFAD}"/>
                    </a:ext>
                  </a:extLst>
                </p14:cNvPr>
                <p14:cNvContentPartPr/>
                <p14:nvPr/>
              </p14:nvContentPartPr>
              <p14:xfrm>
                <a:off x="5286567" y="3010582"/>
                <a:ext cx="103320" cy="213120"/>
              </p14:xfrm>
            </p:contentPart>
          </mc:Choice>
          <mc:Fallback>
            <p:pic>
              <p:nvPicPr>
                <p:cNvPr id="174461" name="Freihand 174460">
                  <a:extLst>
                    <a:ext uri="{FF2B5EF4-FFF2-40B4-BE49-F238E27FC236}">
                      <a16:creationId xmlns:a16="http://schemas.microsoft.com/office/drawing/2014/main" id="{D12A97A0-88AE-B48D-321E-C8DB0BF8FFAD}"/>
                    </a:ext>
                  </a:extLst>
                </p:cNvPr>
                <p:cNvPicPr/>
                <p:nvPr/>
              </p:nvPicPr>
              <p:blipFill>
                <a:blip r:embed="rId751"/>
                <a:stretch>
                  <a:fillRect/>
                </a:stretch>
              </p:blipFill>
              <p:spPr>
                <a:xfrm>
                  <a:off x="5282247" y="3006262"/>
                  <a:ext cx="1119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174462" name="Freihand 174461">
                  <a:extLst>
                    <a:ext uri="{FF2B5EF4-FFF2-40B4-BE49-F238E27FC236}">
                      <a16:creationId xmlns:a16="http://schemas.microsoft.com/office/drawing/2014/main" id="{5FB11CA8-4AC9-277B-BEF9-D3CDE568DACA}"/>
                    </a:ext>
                  </a:extLst>
                </p14:cNvPr>
                <p14:cNvContentPartPr/>
                <p14:nvPr/>
              </p14:nvContentPartPr>
              <p14:xfrm>
                <a:off x="5464767" y="3198502"/>
                <a:ext cx="19440" cy="109080"/>
              </p14:xfrm>
            </p:contentPart>
          </mc:Choice>
          <mc:Fallback>
            <p:pic>
              <p:nvPicPr>
                <p:cNvPr id="174462" name="Freihand 174461">
                  <a:extLst>
                    <a:ext uri="{FF2B5EF4-FFF2-40B4-BE49-F238E27FC236}">
                      <a16:creationId xmlns:a16="http://schemas.microsoft.com/office/drawing/2014/main" id="{5FB11CA8-4AC9-277B-BEF9-D3CDE568DACA}"/>
                    </a:ext>
                  </a:extLst>
                </p:cNvPr>
                <p:cNvPicPr/>
                <p:nvPr/>
              </p:nvPicPr>
              <p:blipFill>
                <a:blip r:embed="rId753"/>
                <a:stretch>
                  <a:fillRect/>
                </a:stretch>
              </p:blipFill>
              <p:spPr>
                <a:xfrm>
                  <a:off x="5460447" y="3194182"/>
                  <a:ext cx="28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174463" name="Freihand 174462">
                  <a:extLst>
                    <a:ext uri="{FF2B5EF4-FFF2-40B4-BE49-F238E27FC236}">
                      <a16:creationId xmlns:a16="http://schemas.microsoft.com/office/drawing/2014/main" id="{17759801-7461-722A-C9BE-FCD1745D5B2A}"/>
                    </a:ext>
                  </a:extLst>
                </p14:cNvPr>
                <p14:cNvContentPartPr/>
                <p14:nvPr/>
              </p14:nvContentPartPr>
              <p14:xfrm>
                <a:off x="5553327" y="3020662"/>
                <a:ext cx="88920" cy="200880"/>
              </p14:xfrm>
            </p:contentPart>
          </mc:Choice>
          <mc:Fallback>
            <p:pic>
              <p:nvPicPr>
                <p:cNvPr id="174463" name="Freihand 174462">
                  <a:extLst>
                    <a:ext uri="{FF2B5EF4-FFF2-40B4-BE49-F238E27FC236}">
                      <a16:creationId xmlns:a16="http://schemas.microsoft.com/office/drawing/2014/main" id="{17759801-7461-722A-C9BE-FCD1745D5B2A}"/>
                    </a:ext>
                  </a:extLst>
                </p:cNvPr>
                <p:cNvPicPr/>
                <p:nvPr/>
              </p:nvPicPr>
              <p:blipFill>
                <a:blip r:embed="rId755"/>
                <a:stretch>
                  <a:fillRect/>
                </a:stretch>
              </p:blipFill>
              <p:spPr>
                <a:xfrm>
                  <a:off x="5549007" y="3016342"/>
                  <a:ext cx="97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174464" name="Freihand 174463">
                  <a:extLst>
                    <a:ext uri="{FF2B5EF4-FFF2-40B4-BE49-F238E27FC236}">
                      <a16:creationId xmlns:a16="http://schemas.microsoft.com/office/drawing/2014/main" id="{D5ECBB82-A390-1F6F-2DE1-F5E25BAE22B2}"/>
                    </a:ext>
                  </a:extLst>
                </p14:cNvPr>
                <p14:cNvContentPartPr/>
                <p14:nvPr/>
              </p14:nvContentPartPr>
              <p14:xfrm>
                <a:off x="5874087" y="3019582"/>
                <a:ext cx="7560" cy="175320"/>
              </p14:xfrm>
            </p:contentPart>
          </mc:Choice>
          <mc:Fallback>
            <p:pic>
              <p:nvPicPr>
                <p:cNvPr id="174464" name="Freihand 174463">
                  <a:extLst>
                    <a:ext uri="{FF2B5EF4-FFF2-40B4-BE49-F238E27FC236}">
                      <a16:creationId xmlns:a16="http://schemas.microsoft.com/office/drawing/2014/main" id="{D5ECBB82-A390-1F6F-2DE1-F5E25BAE22B2}"/>
                    </a:ext>
                  </a:extLst>
                </p:cNvPr>
                <p:cNvPicPr/>
                <p:nvPr/>
              </p:nvPicPr>
              <p:blipFill>
                <a:blip r:embed="rId757"/>
                <a:stretch>
                  <a:fillRect/>
                </a:stretch>
              </p:blipFill>
              <p:spPr>
                <a:xfrm>
                  <a:off x="5869767" y="3015262"/>
                  <a:ext cx="16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174465" name="Freihand 174464">
                  <a:extLst>
                    <a:ext uri="{FF2B5EF4-FFF2-40B4-BE49-F238E27FC236}">
                      <a16:creationId xmlns:a16="http://schemas.microsoft.com/office/drawing/2014/main" id="{07191D88-3B05-0031-6BC0-41B1DA337E31}"/>
                    </a:ext>
                  </a:extLst>
                </p14:cNvPr>
                <p14:cNvContentPartPr/>
                <p14:nvPr/>
              </p14:nvContentPartPr>
              <p14:xfrm>
                <a:off x="5788407" y="3007342"/>
                <a:ext cx="176040" cy="219600"/>
              </p14:xfrm>
            </p:contentPart>
          </mc:Choice>
          <mc:Fallback>
            <p:pic>
              <p:nvPicPr>
                <p:cNvPr id="174465" name="Freihand 174464">
                  <a:extLst>
                    <a:ext uri="{FF2B5EF4-FFF2-40B4-BE49-F238E27FC236}">
                      <a16:creationId xmlns:a16="http://schemas.microsoft.com/office/drawing/2014/main" id="{07191D88-3B05-0031-6BC0-41B1DA337E31}"/>
                    </a:ext>
                  </a:extLst>
                </p:cNvPr>
                <p:cNvPicPr/>
                <p:nvPr/>
              </p:nvPicPr>
              <p:blipFill>
                <a:blip r:embed="rId759"/>
                <a:stretch>
                  <a:fillRect/>
                </a:stretch>
              </p:blipFill>
              <p:spPr>
                <a:xfrm>
                  <a:off x="5784087" y="3003022"/>
                  <a:ext cx="184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174466" name="Freihand 174465">
                  <a:extLst>
                    <a:ext uri="{FF2B5EF4-FFF2-40B4-BE49-F238E27FC236}">
                      <a16:creationId xmlns:a16="http://schemas.microsoft.com/office/drawing/2014/main" id="{3066AFC1-B83A-8F4F-34E3-5E515B7B7B7D}"/>
                    </a:ext>
                  </a:extLst>
                </p14:cNvPr>
                <p14:cNvContentPartPr/>
                <p14:nvPr/>
              </p14:nvContentPartPr>
              <p14:xfrm>
                <a:off x="6027807" y="3017062"/>
                <a:ext cx="32400" cy="187200"/>
              </p14:xfrm>
            </p:contentPart>
          </mc:Choice>
          <mc:Fallback>
            <p:pic>
              <p:nvPicPr>
                <p:cNvPr id="174466" name="Freihand 174465">
                  <a:extLst>
                    <a:ext uri="{FF2B5EF4-FFF2-40B4-BE49-F238E27FC236}">
                      <a16:creationId xmlns:a16="http://schemas.microsoft.com/office/drawing/2014/main" id="{3066AFC1-B83A-8F4F-34E3-5E515B7B7B7D}"/>
                    </a:ext>
                  </a:extLst>
                </p:cNvPr>
                <p:cNvPicPr/>
                <p:nvPr/>
              </p:nvPicPr>
              <p:blipFill>
                <a:blip r:embed="rId761"/>
                <a:stretch>
                  <a:fillRect/>
                </a:stretch>
              </p:blipFill>
              <p:spPr>
                <a:xfrm>
                  <a:off x="6023487" y="3012382"/>
                  <a:ext cx="41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174467" name="Freihand 174466">
                  <a:extLst>
                    <a:ext uri="{FF2B5EF4-FFF2-40B4-BE49-F238E27FC236}">
                      <a16:creationId xmlns:a16="http://schemas.microsoft.com/office/drawing/2014/main" id="{1CF45209-0771-2D65-460A-F1AEAB74CF34}"/>
                    </a:ext>
                  </a:extLst>
                </p14:cNvPr>
                <p14:cNvContentPartPr/>
                <p14:nvPr/>
              </p14:nvContentPartPr>
              <p14:xfrm>
                <a:off x="6131487" y="3098062"/>
                <a:ext cx="97920" cy="101880"/>
              </p14:xfrm>
            </p:contentPart>
          </mc:Choice>
          <mc:Fallback>
            <p:pic>
              <p:nvPicPr>
                <p:cNvPr id="174467" name="Freihand 174466">
                  <a:extLst>
                    <a:ext uri="{FF2B5EF4-FFF2-40B4-BE49-F238E27FC236}">
                      <a16:creationId xmlns:a16="http://schemas.microsoft.com/office/drawing/2014/main" id="{1CF45209-0771-2D65-460A-F1AEAB74CF34}"/>
                    </a:ext>
                  </a:extLst>
                </p:cNvPr>
                <p:cNvPicPr/>
                <p:nvPr/>
              </p:nvPicPr>
              <p:blipFill>
                <a:blip r:embed="rId763"/>
                <a:stretch>
                  <a:fillRect/>
                </a:stretch>
              </p:blipFill>
              <p:spPr>
                <a:xfrm>
                  <a:off x="6127167" y="3093742"/>
                  <a:ext cx="106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174468" name="Freihand 174467">
                  <a:extLst>
                    <a:ext uri="{FF2B5EF4-FFF2-40B4-BE49-F238E27FC236}">
                      <a16:creationId xmlns:a16="http://schemas.microsoft.com/office/drawing/2014/main" id="{A5FFBBEF-0112-1464-1D37-A604361F6C94}"/>
                    </a:ext>
                  </a:extLst>
                </p14:cNvPr>
                <p14:cNvContentPartPr/>
                <p14:nvPr/>
              </p14:nvContentPartPr>
              <p14:xfrm>
                <a:off x="6454767" y="3021382"/>
                <a:ext cx="136440" cy="176040"/>
              </p14:xfrm>
            </p:contentPart>
          </mc:Choice>
          <mc:Fallback>
            <p:pic>
              <p:nvPicPr>
                <p:cNvPr id="174468" name="Freihand 174467">
                  <a:extLst>
                    <a:ext uri="{FF2B5EF4-FFF2-40B4-BE49-F238E27FC236}">
                      <a16:creationId xmlns:a16="http://schemas.microsoft.com/office/drawing/2014/main" id="{A5FFBBEF-0112-1464-1D37-A604361F6C94}"/>
                    </a:ext>
                  </a:extLst>
                </p:cNvPr>
                <p:cNvPicPr/>
                <p:nvPr/>
              </p:nvPicPr>
              <p:blipFill>
                <a:blip r:embed="rId765"/>
                <a:stretch>
                  <a:fillRect/>
                </a:stretch>
              </p:blipFill>
              <p:spPr>
                <a:xfrm>
                  <a:off x="6450447" y="3017062"/>
                  <a:ext cx="145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174469" name="Freihand 174468">
                  <a:extLst>
                    <a:ext uri="{FF2B5EF4-FFF2-40B4-BE49-F238E27FC236}">
                      <a16:creationId xmlns:a16="http://schemas.microsoft.com/office/drawing/2014/main" id="{9A24C7AC-05CB-EF15-0692-A7E1806838C0}"/>
                    </a:ext>
                  </a:extLst>
                </p14:cNvPr>
                <p14:cNvContentPartPr/>
                <p14:nvPr/>
              </p14:nvContentPartPr>
              <p14:xfrm>
                <a:off x="6370527" y="3064942"/>
                <a:ext cx="241200" cy="87480"/>
              </p14:xfrm>
            </p:contentPart>
          </mc:Choice>
          <mc:Fallback>
            <p:pic>
              <p:nvPicPr>
                <p:cNvPr id="174469" name="Freihand 174468">
                  <a:extLst>
                    <a:ext uri="{FF2B5EF4-FFF2-40B4-BE49-F238E27FC236}">
                      <a16:creationId xmlns:a16="http://schemas.microsoft.com/office/drawing/2014/main" id="{9A24C7AC-05CB-EF15-0692-A7E1806838C0}"/>
                    </a:ext>
                  </a:extLst>
                </p:cNvPr>
                <p:cNvPicPr/>
                <p:nvPr/>
              </p:nvPicPr>
              <p:blipFill>
                <a:blip r:embed="rId767"/>
                <a:stretch>
                  <a:fillRect/>
                </a:stretch>
              </p:blipFill>
              <p:spPr>
                <a:xfrm>
                  <a:off x="6366207" y="3060622"/>
                  <a:ext cx="249840" cy="96120"/>
                </a:xfrm>
                <a:prstGeom prst="rect">
                  <a:avLst/>
                </a:prstGeom>
              </p:spPr>
            </p:pic>
          </mc:Fallback>
        </mc:AlternateContent>
      </p:grpSp>
      <p:grpSp>
        <p:nvGrpSpPr>
          <p:cNvPr id="174475" name="Gruppieren 174474">
            <a:extLst>
              <a:ext uri="{FF2B5EF4-FFF2-40B4-BE49-F238E27FC236}">
                <a16:creationId xmlns:a16="http://schemas.microsoft.com/office/drawing/2014/main" id="{E559E0B2-36F8-6024-EDDF-1DE3F0D3E8C9}"/>
              </a:ext>
            </a:extLst>
          </p:cNvPr>
          <p:cNvGrpSpPr/>
          <p:nvPr/>
        </p:nvGrpSpPr>
        <p:grpSpPr>
          <a:xfrm>
            <a:off x="6976767" y="2896102"/>
            <a:ext cx="1065960" cy="338040"/>
            <a:chOff x="6976767" y="2896102"/>
            <a:chExt cx="1065960" cy="338040"/>
          </a:xfrm>
        </p:grpSpPr>
        <mc:AlternateContent xmlns:mc="http://schemas.openxmlformats.org/markup-compatibility/2006">
          <mc:Choice xmlns:p14="http://schemas.microsoft.com/office/powerpoint/2010/main" Requires="p14">
            <p:contentPart p14:bwMode="auto" r:id="rId768">
              <p14:nvContentPartPr>
                <p14:cNvPr id="174470" name="Freihand 174469">
                  <a:extLst>
                    <a:ext uri="{FF2B5EF4-FFF2-40B4-BE49-F238E27FC236}">
                      <a16:creationId xmlns:a16="http://schemas.microsoft.com/office/drawing/2014/main" id="{13AAB567-6001-FF1D-AF85-F89D3E6A0556}"/>
                    </a:ext>
                  </a:extLst>
                </p14:cNvPr>
                <p14:cNvContentPartPr/>
                <p14:nvPr/>
              </p14:nvContentPartPr>
              <p14:xfrm>
                <a:off x="6976767" y="2896102"/>
                <a:ext cx="135720" cy="309960"/>
              </p14:xfrm>
            </p:contentPart>
          </mc:Choice>
          <mc:Fallback>
            <p:pic>
              <p:nvPicPr>
                <p:cNvPr id="174470" name="Freihand 174469">
                  <a:extLst>
                    <a:ext uri="{FF2B5EF4-FFF2-40B4-BE49-F238E27FC236}">
                      <a16:creationId xmlns:a16="http://schemas.microsoft.com/office/drawing/2014/main" id="{13AAB567-6001-FF1D-AF85-F89D3E6A0556}"/>
                    </a:ext>
                  </a:extLst>
                </p:cNvPr>
                <p:cNvPicPr/>
                <p:nvPr/>
              </p:nvPicPr>
              <p:blipFill>
                <a:blip r:embed="rId769"/>
                <a:stretch>
                  <a:fillRect/>
                </a:stretch>
              </p:blipFill>
              <p:spPr>
                <a:xfrm>
                  <a:off x="6972447" y="2891782"/>
                  <a:ext cx="1443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174471" name="Freihand 174470">
                  <a:extLst>
                    <a:ext uri="{FF2B5EF4-FFF2-40B4-BE49-F238E27FC236}">
                      <a16:creationId xmlns:a16="http://schemas.microsoft.com/office/drawing/2014/main" id="{03ACC226-4346-AA66-932F-0083DDA7DDE6}"/>
                    </a:ext>
                  </a:extLst>
                </p14:cNvPr>
                <p14:cNvContentPartPr/>
                <p14:nvPr/>
              </p14:nvContentPartPr>
              <p14:xfrm>
                <a:off x="7212567" y="2974222"/>
                <a:ext cx="78840" cy="159840"/>
              </p14:xfrm>
            </p:contentPart>
          </mc:Choice>
          <mc:Fallback>
            <p:pic>
              <p:nvPicPr>
                <p:cNvPr id="174471" name="Freihand 174470">
                  <a:extLst>
                    <a:ext uri="{FF2B5EF4-FFF2-40B4-BE49-F238E27FC236}">
                      <a16:creationId xmlns:a16="http://schemas.microsoft.com/office/drawing/2014/main" id="{03ACC226-4346-AA66-932F-0083DDA7DDE6}"/>
                    </a:ext>
                  </a:extLst>
                </p:cNvPr>
                <p:cNvPicPr/>
                <p:nvPr/>
              </p:nvPicPr>
              <p:blipFill>
                <a:blip r:embed="rId771"/>
                <a:stretch>
                  <a:fillRect/>
                </a:stretch>
              </p:blipFill>
              <p:spPr>
                <a:xfrm>
                  <a:off x="7208247" y="2969902"/>
                  <a:ext cx="87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174472" name="Freihand 174471">
                  <a:extLst>
                    <a:ext uri="{FF2B5EF4-FFF2-40B4-BE49-F238E27FC236}">
                      <a16:creationId xmlns:a16="http://schemas.microsoft.com/office/drawing/2014/main" id="{6FC507F8-60D4-1FE3-E762-BE7DD5A2394E}"/>
                    </a:ext>
                  </a:extLst>
                </p14:cNvPr>
                <p14:cNvContentPartPr/>
                <p14:nvPr/>
              </p14:nvContentPartPr>
              <p14:xfrm>
                <a:off x="7376727" y="3009142"/>
                <a:ext cx="114840" cy="66600"/>
              </p14:xfrm>
            </p:contentPart>
          </mc:Choice>
          <mc:Fallback>
            <p:pic>
              <p:nvPicPr>
                <p:cNvPr id="174472" name="Freihand 174471">
                  <a:extLst>
                    <a:ext uri="{FF2B5EF4-FFF2-40B4-BE49-F238E27FC236}">
                      <a16:creationId xmlns:a16="http://schemas.microsoft.com/office/drawing/2014/main" id="{6FC507F8-60D4-1FE3-E762-BE7DD5A2394E}"/>
                    </a:ext>
                  </a:extLst>
                </p:cNvPr>
                <p:cNvPicPr/>
                <p:nvPr/>
              </p:nvPicPr>
              <p:blipFill>
                <a:blip r:embed="rId773"/>
                <a:stretch>
                  <a:fillRect/>
                </a:stretch>
              </p:blipFill>
              <p:spPr>
                <a:xfrm>
                  <a:off x="7372407" y="3004822"/>
                  <a:ext cx="123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174473" name="Freihand 174472">
                  <a:extLst>
                    <a:ext uri="{FF2B5EF4-FFF2-40B4-BE49-F238E27FC236}">
                      <a16:creationId xmlns:a16="http://schemas.microsoft.com/office/drawing/2014/main" id="{92AB0E09-B76F-2114-88BD-97EBD5E058BD}"/>
                    </a:ext>
                  </a:extLst>
                </p14:cNvPr>
                <p14:cNvContentPartPr/>
                <p14:nvPr/>
              </p14:nvContentPartPr>
              <p14:xfrm>
                <a:off x="7604607" y="2950462"/>
                <a:ext cx="274680" cy="168120"/>
              </p14:xfrm>
            </p:contentPart>
          </mc:Choice>
          <mc:Fallback>
            <p:pic>
              <p:nvPicPr>
                <p:cNvPr id="174473" name="Freihand 174472">
                  <a:extLst>
                    <a:ext uri="{FF2B5EF4-FFF2-40B4-BE49-F238E27FC236}">
                      <a16:creationId xmlns:a16="http://schemas.microsoft.com/office/drawing/2014/main" id="{92AB0E09-B76F-2114-88BD-97EBD5E058BD}"/>
                    </a:ext>
                  </a:extLst>
                </p:cNvPr>
                <p:cNvPicPr/>
                <p:nvPr/>
              </p:nvPicPr>
              <p:blipFill>
                <a:blip r:embed="rId775"/>
                <a:stretch>
                  <a:fillRect/>
                </a:stretch>
              </p:blipFill>
              <p:spPr>
                <a:xfrm>
                  <a:off x="7600287" y="2946142"/>
                  <a:ext cx="283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174474" name="Freihand 174473">
                  <a:extLst>
                    <a:ext uri="{FF2B5EF4-FFF2-40B4-BE49-F238E27FC236}">
                      <a16:creationId xmlns:a16="http://schemas.microsoft.com/office/drawing/2014/main" id="{E51EAF76-3EC6-786A-A268-E39649411BFD}"/>
                    </a:ext>
                  </a:extLst>
                </p14:cNvPr>
                <p14:cNvContentPartPr/>
                <p14:nvPr/>
              </p14:nvContentPartPr>
              <p14:xfrm>
                <a:off x="7848327" y="2904022"/>
                <a:ext cx="194400" cy="330120"/>
              </p14:xfrm>
            </p:contentPart>
          </mc:Choice>
          <mc:Fallback>
            <p:pic>
              <p:nvPicPr>
                <p:cNvPr id="174474" name="Freihand 174473">
                  <a:extLst>
                    <a:ext uri="{FF2B5EF4-FFF2-40B4-BE49-F238E27FC236}">
                      <a16:creationId xmlns:a16="http://schemas.microsoft.com/office/drawing/2014/main" id="{E51EAF76-3EC6-786A-A268-E39649411BFD}"/>
                    </a:ext>
                  </a:extLst>
                </p:cNvPr>
                <p:cNvPicPr/>
                <p:nvPr/>
              </p:nvPicPr>
              <p:blipFill>
                <a:blip r:embed="rId777"/>
                <a:stretch>
                  <a:fillRect/>
                </a:stretch>
              </p:blipFill>
              <p:spPr>
                <a:xfrm>
                  <a:off x="7844007" y="2899702"/>
                  <a:ext cx="203040" cy="338760"/>
                </a:xfrm>
                <a:prstGeom prst="rect">
                  <a:avLst/>
                </a:prstGeom>
              </p:spPr>
            </p:pic>
          </mc:Fallback>
        </mc:AlternateContent>
      </p:grpSp>
    </p:spTree>
    <p:extLst>
      <p:ext uri="{BB962C8B-B14F-4D97-AF65-F5344CB8AC3E}">
        <p14:creationId xmlns:p14="http://schemas.microsoft.com/office/powerpoint/2010/main" val="24049702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07925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34663DC-5EC2-0186-3AF7-EFC624E9406E}"/>
                  </a:ext>
                </a:extLst>
              </p14:cNvPr>
              <p14:cNvContentPartPr/>
              <p14:nvPr/>
            </p14:nvContentPartPr>
            <p14:xfrm>
              <a:off x="3745047" y="241004"/>
              <a:ext cx="3927960" cy="131040"/>
            </p14:xfrm>
          </p:contentPart>
        </mc:Choice>
        <mc:Fallback xmlns="">
          <p:pic>
            <p:nvPicPr>
              <p:cNvPr id="2" name="Freihand 1">
                <a:extLst>
                  <a:ext uri="{FF2B5EF4-FFF2-40B4-BE49-F238E27FC236}">
                    <a16:creationId xmlns:a16="http://schemas.microsoft.com/office/drawing/2014/main" id="{934663DC-5EC2-0186-3AF7-EFC624E9406E}"/>
                  </a:ext>
                </a:extLst>
              </p:cNvPr>
              <p:cNvPicPr/>
              <p:nvPr/>
            </p:nvPicPr>
            <p:blipFill>
              <a:blip r:embed="rId5"/>
              <a:stretch>
                <a:fillRect/>
              </a:stretch>
            </p:blipFill>
            <p:spPr>
              <a:xfrm>
                <a:off x="3736407" y="232004"/>
                <a:ext cx="3945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B9632F6-6E48-5D16-7E4C-1A842E79C92E}"/>
                  </a:ext>
                </a:extLst>
              </p14:cNvPr>
              <p14:cNvContentPartPr/>
              <p14:nvPr/>
            </p14:nvContentPartPr>
            <p14:xfrm>
              <a:off x="1201287" y="668324"/>
              <a:ext cx="6766920" cy="55080"/>
            </p14:xfrm>
          </p:contentPart>
        </mc:Choice>
        <mc:Fallback xmlns="">
          <p:pic>
            <p:nvPicPr>
              <p:cNvPr id="3" name="Freihand 2">
                <a:extLst>
                  <a:ext uri="{FF2B5EF4-FFF2-40B4-BE49-F238E27FC236}">
                    <a16:creationId xmlns:a16="http://schemas.microsoft.com/office/drawing/2014/main" id="{3B9632F6-6E48-5D16-7E4C-1A842E79C92E}"/>
                  </a:ext>
                </a:extLst>
              </p:cNvPr>
              <p:cNvPicPr/>
              <p:nvPr/>
            </p:nvPicPr>
            <p:blipFill>
              <a:blip r:embed="rId7"/>
              <a:stretch>
                <a:fillRect/>
              </a:stretch>
            </p:blipFill>
            <p:spPr>
              <a:xfrm>
                <a:off x="1192647" y="659324"/>
                <a:ext cx="6784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D35CD71-05A0-0AAD-98B5-7D2773BC517D}"/>
                  </a:ext>
                </a:extLst>
              </p14:cNvPr>
              <p14:cNvContentPartPr/>
              <p14:nvPr/>
            </p14:nvContentPartPr>
            <p14:xfrm>
              <a:off x="1295967" y="1548524"/>
              <a:ext cx="2660760" cy="58680"/>
            </p14:xfrm>
          </p:contentPart>
        </mc:Choice>
        <mc:Fallback xmlns="">
          <p:pic>
            <p:nvPicPr>
              <p:cNvPr id="4" name="Freihand 3">
                <a:extLst>
                  <a:ext uri="{FF2B5EF4-FFF2-40B4-BE49-F238E27FC236}">
                    <a16:creationId xmlns:a16="http://schemas.microsoft.com/office/drawing/2014/main" id="{0D35CD71-05A0-0AAD-98B5-7D2773BC517D}"/>
                  </a:ext>
                </a:extLst>
              </p:cNvPr>
              <p:cNvPicPr/>
              <p:nvPr/>
            </p:nvPicPr>
            <p:blipFill>
              <a:blip r:embed="rId9"/>
              <a:stretch>
                <a:fillRect/>
              </a:stretch>
            </p:blipFill>
            <p:spPr>
              <a:xfrm>
                <a:off x="1286967" y="1539884"/>
                <a:ext cx="2678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A4D686B-6054-B1EC-4054-683D024E2B7A}"/>
                  </a:ext>
                </a:extLst>
              </p14:cNvPr>
              <p14:cNvContentPartPr/>
              <p14:nvPr/>
            </p14:nvContentPartPr>
            <p14:xfrm>
              <a:off x="736527" y="2799524"/>
              <a:ext cx="3458520" cy="87480"/>
            </p14:xfrm>
          </p:contentPart>
        </mc:Choice>
        <mc:Fallback xmlns="">
          <p:pic>
            <p:nvPicPr>
              <p:cNvPr id="5" name="Freihand 4">
                <a:extLst>
                  <a:ext uri="{FF2B5EF4-FFF2-40B4-BE49-F238E27FC236}">
                    <a16:creationId xmlns:a16="http://schemas.microsoft.com/office/drawing/2014/main" id="{EA4D686B-6054-B1EC-4054-683D024E2B7A}"/>
                  </a:ext>
                </a:extLst>
              </p:cNvPr>
              <p:cNvPicPr/>
              <p:nvPr/>
            </p:nvPicPr>
            <p:blipFill>
              <a:blip r:embed="rId11"/>
              <a:stretch>
                <a:fillRect/>
              </a:stretch>
            </p:blipFill>
            <p:spPr>
              <a:xfrm>
                <a:off x="727527" y="2790884"/>
                <a:ext cx="3476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67DB4529-97F8-3A25-7C79-CF3F8121EE68}"/>
                  </a:ext>
                </a:extLst>
              </p14:cNvPr>
              <p14:cNvContentPartPr/>
              <p14:nvPr/>
            </p14:nvContentPartPr>
            <p14:xfrm>
              <a:off x="824727" y="4089404"/>
              <a:ext cx="3207600" cy="50040"/>
            </p14:xfrm>
          </p:contentPart>
        </mc:Choice>
        <mc:Fallback xmlns="">
          <p:pic>
            <p:nvPicPr>
              <p:cNvPr id="8" name="Freihand 7">
                <a:extLst>
                  <a:ext uri="{FF2B5EF4-FFF2-40B4-BE49-F238E27FC236}">
                    <a16:creationId xmlns:a16="http://schemas.microsoft.com/office/drawing/2014/main" id="{67DB4529-97F8-3A25-7C79-CF3F8121EE68}"/>
                  </a:ext>
                </a:extLst>
              </p:cNvPr>
              <p:cNvPicPr/>
              <p:nvPr/>
            </p:nvPicPr>
            <p:blipFill>
              <a:blip r:embed="rId13"/>
              <a:stretch>
                <a:fillRect/>
              </a:stretch>
            </p:blipFill>
            <p:spPr>
              <a:xfrm>
                <a:off x="815727" y="4080404"/>
                <a:ext cx="3225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D26BF792-81D7-4198-229E-8CCAE55240EA}"/>
                  </a:ext>
                </a:extLst>
              </p14:cNvPr>
              <p14:cNvContentPartPr/>
              <p14:nvPr/>
            </p14:nvContentPartPr>
            <p14:xfrm>
              <a:off x="735087" y="4910924"/>
              <a:ext cx="4455360" cy="141840"/>
            </p14:xfrm>
          </p:contentPart>
        </mc:Choice>
        <mc:Fallback xmlns="">
          <p:pic>
            <p:nvPicPr>
              <p:cNvPr id="9" name="Freihand 8">
                <a:extLst>
                  <a:ext uri="{FF2B5EF4-FFF2-40B4-BE49-F238E27FC236}">
                    <a16:creationId xmlns:a16="http://schemas.microsoft.com/office/drawing/2014/main" id="{D26BF792-81D7-4198-229E-8CCAE55240EA}"/>
                  </a:ext>
                </a:extLst>
              </p:cNvPr>
              <p:cNvPicPr/>
              <p:nvPr/>
            </p:nvPicPr>
            <p:blipFill>
              <a:blip r:embed="rId15"/>
              <a:stretch>
                <a:fillRect/>
              </a:stretch>
            </p:blipFill>
            <p:spPr>
              <a:xfrm>
                <a:off x="726087" y="4902284"/>
                <a:ext cx="4473000" cy="159480"/>
              </a:xfrm>
              <a:prstGeom prst="rect">
                <a:avLst/>
              </a:prstGeom>
            </p:spPr>
          </p:pic>
        </mc:Fallback>
      </mc:AlternateContent>
      <p:grpSp>
        <p:nvGrpSpPr>
          <p:cNvPr id="16" name="Gruppieren 15">
            <a:extLst>
              <a:ext uri="{FF2B5EF4-FFF2-40B4-BE49-F238E27FC236}">
                <a16:creationId xmlns:a16="http://schemas.microsoft.com/office/drawing/2014/main" id="{68F7CC2C-E5FE-F0C2-ACCA-9D8CB93BCFFA}"/>
              </a:ext>
            </a:extLst>
          </p:cNvPr>
          <p:cNvGrpSpPr/>
          <p:nvPr/>
        </p:nvGrpSpPr>
        <p:grpSpPr>
          <a:xfrm>
            <a:off x="613407" y="5274524"/>
            <a:ext cx="7653600" cy="731520"/>
            <a:chOff x="613407" y="5274524"/>
            <a:chExt cx="7653600" cy="731520"/>
          </a:xfrm>
        </p:grpSpPr>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9F14D5FD-6906-A5BF-34A1-8FBEA49A5F0F}"/>
                    </a:ext>
                  </a:extLst>
                </p14:cNvPr>
                <p14:cNvContentPartPr/>
                <p14:nvPr/>
              </p14:nvContentPartPr>
              <p14:xfrm>
                <a:off x="618807" y="5827484"/>
                <a:ext cx="4804200" cy="93600"/>
              </p14:xfrm>
            </p:contentPart>
          </mc:Choice>
          <mc:Fallback xmlns="">
            <p:pic>
              <p:nvPicPr>
                <p:cNvPr id="10" name="Freihand 9">
                  <a:extLst>
                    <a:ext uri="{FF2B5EF4-FFF2-40B4-BE49-F238E27FC236}">
                      <a16:creationId xmlns:a16="http://schemas.microsoft.com/office/drawing/2014/main" id="{9F14D5FD-6906-A5BF-34A1-8FBEA49A5F0F}"/>
                    </a:ext>
                  </a:extLst>
                </p:cNvPr>
                <p:cNvPicPr/>
                <p:nvPr/>
              </p:nvPicPr>
              <p:blipFill>
                <a:blip r:embed="rId17"/>
                <a:stretch>
                  <a:fillRect/>
                </a:stretch>
              </p:blipFill>
              <p:spPr>
                <a:xfrm>
                  <a:off x="610167" y="5818844"/>
                  <a:ext cx="4821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0CAA14A1-D3AC-E04E-0888-A5F690524C38}"/>
                    </a:ext>
                  </a:extLst>
                </p14:cNvPr>
                <p14:cNvContentPartPr/>
                <p14:nvPr/>
              </p14:nvContentPartPr>
              <p14:xfrm>
                <a:off x="5230047" y="5887964"/>
                <a:ext cx="1817640" cy="74520"/>
              </p14:xfrm>
            </p:contentPart>
          </mc:Choice>
          <mc:Fallback xmlns="">
            <p:pic>
              <p:nvPicPr>
                <p:cNvPr id="11" name="Freihand 10">
                  <a:extLst>
                    <a:ext uri="{FF2B5EF4-FFF2-40B4-BE49-F238E27FC236}">
                      <a16:creationId xmlns:a16="http://schemas.microsoft.com/office/drawing/2014/main" id="{0CAA14A1-D3AC-E04E-0888-A5F690524C38}"/>
                    </a:ext>
                  </a:extLst>
                </p:cNvPr>
                <p:cNvPicPr/>
                <p:nvPr/>
              </p:nvPicPr>
              <p:blipFill>
                <a:blip r:embed="rId19"/>
                <a:stretch>
                  <a:fillRect/>
                </a:stretch>
              </p:blipFill>
              <p:spPr>
                <a:xfrm>
                  <a:off x="5221407" y="5879324"/>
                  <a:ext cx="1835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DA5545D6-FD18-9162-B5C0-DD8CC2907FF2}"/>
                    </a:ext>
                  </a:extLst>
                </p14:cNvPr>
                <p14:cNvContentPartPr/>
                <p14:nvPr/>
              </p14:nvContentPartPr>
              <p14:xfrm>
                <a:off x="7955967" y="5934404"/>
                <a:ext cx="54360" cy="6840"/>
              </p14:xfrm>
            </p:contentPart>
          </mc:Choice>
          <mc:Fallback xmlns="">
            <p:pic>
              <p:nvPicPr>
                <p:cNvPr id="12" name="Freihand 11">
                  <a:extLst>
                    <a:ext uri="{FF2B5EF4-FFF2-40B4-BE49-F238E27FC236}">
                      <a16:creationId xmlns:a16="http://schemas.microsoft.com/office/drawing/2014/main" id="{DA5545D6-FD18-9162-B5C0-DD8CC2907FF2}"/>
                    </a:ext>
                  </a:extLst>
                </p:cNvPr>
                <p:cNvPicPr/>
                <p:nvPr/>
              </p:nvPicPr>
              <p:blipFill>
                <a:blip r:embed="rId21"/>
                <a:stretch>
                  <a:fillRect/>
                </a:stretch>
              </p:blipFill>
              <p:spPr>
                <a:xfrm>
                  <a:off x="7947327" y="5925764"/>
                  <a:ext cx="72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7F4FF417-E032-8515-5E27-66EBBC7AA5F1}"/>
                    </a:ext>
                  </a:extLst>
                </p14:cNvPr>
                <p14:cNvContentPartPr/>
                <p14:nvPr/>
              </p14:nvContentPartPr>
              <p14:xfrm>
                <a:off x="6735927" y="5587364"/>
                <a:ext cx="1531080" cy="418680"/>
              </p14:xfrm>
            </p:contentPart>
          </mc:Choice>
          <mc:Fallback xmlns="">
            <p:pic>
              <p:nvPicPr>
                <p:cNvPr id="14" name="Freihand 13">
                  <a:extLst>
                    <a:ext uri="{FF2B5EF4-FFF2-40B4-BE49-F238E27FC236}">
                      <a16:creationId xmlns:a16="http://schemas.microsoft.com/office/drawing/2014/main" id="{7F4FF417-E032-8515-5E27-66EBBC7AA5F1}"/>
                    </a:ext>
                  </a:extLst>
                </p:cNvPr>
                <p:cNvPicPr/>
                <p:nvPr/>
              </p:nvPicPr>
              <p:blipFill>
                <a:blip r:embed="rId23"/>
                <a:stretch>
                  <a:fillRect/>
                </a:stretch>
              </p:blipFill>
              <p:spPr>
                <a:xfrm>
                  <a:off x="6727287" y="5578364"/>
                  <a:ext cx="154872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E8454C25-E491-6723-018A-94647F7B0221}"/>
                    </a:ext>
                  </a:extLst>
                </p14:cNvPr>
                <p14:cNvContentPartPr/>
                <p14:nvPr/>
              </p14:nvContentPartPr>
              <p14:xfrm>
                <a:off x="613407" y="5274524"/>
                <a:ext cx="7293600" cy="527760"/>
              </p14:xfrm>
            </p:contentPart>
          </mc:Choice>
          <mc:Fallback xmlns="">
            <p:pic>
              <p:nvPicPr>
                <p:cNvPr id="15" name="Freihand 14">
                  <a:extLst>
                    <a:ext uri="{FF2B5EF4-FFF2-40B4-BE49-F238E27FC236}">
                      <a16:creationId xmlns:a16="http://schemas.microsoft.com/office/drawing/2014/main" id="{E8454C25-E491-6723-018A-94647F7B0221}"/>
                    </a:ext>
                  </a:extLst>
                </p:cNvPr>
                <p:cNvPicPr/>
                <p:nvPr/>
              </p:nvPicPr>
              <p:blipFill>
                <a:blip r:embed="rId25"/>
                <a:stretch>
                  <a:fillRect/>
                </a:stretch>
              </p:blipFill>
              <p:spPr>
                <a:xfrm>
                  <a:off x="604767" y="5265884"/>
                  <a:ext cx="7311240" cy="54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B8370EF4-2AE1-79F8-D1D2-C0EF9BE0D2FB}"/>
                  </a:ext>
                </a:extLst>
              </p14:cNvPr>
              <p14:cNvContentPartPr/>
              <p14:nvPr/>
            </p14:nvContentPartPr>
            <p14:xfrm>
              <a:off x="921927" y="6219164"/>
              <a:ext cx="2680920" cy="207000"/>
            </p14:xfrm>
          </p:contentPart>
        </mc:Choice>
        <mc:Fallback xmlns="">
          <p:pic>
            <p:nvPicPr>
              <p:cNvPr id="17" name="Freihand 16">
                <a:extLst>
                  <a:ext uri="{FF2B5EF4-FFF2-40B4-BE49-F238E27FC236}">
                    <a16:creationId xmlns:a16="http://schemas.microsoft.com/office/drawing/2014/main" id="{B8370EF4-2AE1-79F8-D1D2-C0EF9BE0D2FB}"/>
                  </a:ext>
                </a:extLst>
              </p:cNvPr>
              <p:cNvPicPr/>
              <p:nvPr/>
            </p:nvPicPr>
            <p:blipFill>
              <a:blip r:embed="rId27"/>
              <a:stretch>
                <a:fillRect/>
              </a:stretch>
            </p:blipFill>
            <p:spPr>
              <a:xfrm>
                <a:off x="912927" y="6210164"/>
                <a:ext cx="2698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Freihand 52">
                <a:extLst>
                  <a:ext uri="{FF2B5EF4-FFF2-40B4-BE49-F238E27FC236}">
                    <a16:creationId xmlns:a16="http://schemas.microsoft.com/office/drawing/2014/main" id="{1AB51325-D3F2-CDD7-1E0E-36AAF907AC38}"/>
                  </a:ext>
                </a:extLst>
              </p14:cNvPr>
              <p14:cNvContentPartPr/>
              <p14:nvPr/>
            </p14:nvContentPartPr>
            <p14:xfrm>
              <a:off x="10362895" y="1626284"/>
              <a:ext cx="545760" cy="545400"/>
            </p14:xfrm>
          </p:contentPart>
        </mc:Choice>
        <mc:Fallback xmlns="">
          <p:pic>
            <p:nvPicPr>
              <p:cNvPr id="53" name="Freihand 52">
                <a:extLst>
                  <a:ext uri="{FF2B5EF4-FFF2-40B4-BE49-F238E27FC236}">
                    <a16:creationId xmlns:a16="http://schemas.microsoft.com/office/drawing/2014/main" id="{1AB51325-D3F2-CDD7-1E0E-36AAF907AC38}"/>
                  </a:ext>
                </a:extLst>
              </p:cNvPr>
              <p:cNvPicPr/>
              <p:nvPr/>
            </p:nvPicPr>
            <p:blipFill>
              <a:blip r:embed="rId29"/>
              <a:stretch>
                <a:fillRect/>
              </a:stretch>
            </p:blipFill>
            <p:spPr>
              <a:xfrm>
                <a:off x="10358575" y="1621964"/>
                <a:ext cx="554400" cy="554040"/>
              </a:xfrm>
              <a:prstGeom prst="rect">
                <a:avLst/>
              </a:prstGeom>
            </p:spPr>
          </p:pic>
        </mc:Fallback>
      </mc:AlternateContent>
      <p:grpSp>
        <p:nvGrpSpPr>
          <p:cNvPr id="79" name="Gruppieren 78">
            <a:extLst>
              <a:ext uri="{FF2B5EF4-FFF2-40B4-BE49-F238E27FC236}">
                <a16:creationId xmlns:a16="http://schemas.microsoft.com/office/drawing/2014/main" id="{A6274507-D28A-94D3-5F75-C25CCB338FF0}"/>
              </a:ext>
            </a:extLst>
          </p:cNvPr>
          <p:cNvGrpSpPr/>
          <p:nvPr/>
        </p:nvGrpSpPr>
        <p:grpSpPr>
          <a:xfrm>
            <a:off x="8975095" y="10604"/>
            <a:ext cx="2908800" cy="2734920"/>
            <a:chOff x="8975095" y="10604"/>
            <a:chExt cx="2908800" cy="2734920"/>
          </a:xfrm>
        </p:grpSpPr>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43463F3E-0748-3861-73E1-81EDF7AEE232}"/>
                    </a:ext>
                  </a:extLst>
                </p14:cNvPr>
                <p14:cNvContentPartPr/>
                <p14:nvPr/>
              </p14:nvContentPartPr>
              <p14:xfrm>
                <a:off x="9726055" y="410924"/>
                <a:ext cx="41760" cy="1240920"/>
              </p14:xfrm>
            </p:contentPart>
          </mc:Choice>
          <mc:Fallback xmlns="">
            <p:pic>
              <p:nvPicPr>
                <p:cNvPr id="18" name="Freihand 17">
                  <a:extLst>
                    <a:ext uri="{FF2B5EF4-FFF2-40B4-BE49-F238E27FC236}">
                      <a16:creationId xmlns:a16="http://schemas.microsoft.com/office/drawing/2014/main" id="{43463F3E-0748-3861-73E1-81EDF7AEE232}"/>
                    </a:ext>
                  </a:extLst>
                </p:cNvPr>
                <p:cNvPicPr/>
                <p:nvPr/>
              </p:nvPicPr>
              <p:blipFill>
                <a:blip r:embed="rId31"/>
                <a:stretch>
                  <a:fillRect/>
                </a:stretch>
              </p:blipFill>
              <p:spPr>
                <a:xfrm>
                  <a:off x="9721735" y="406604"/>
                  <a:ext cx="50400" cy="124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6F75E6F4-9885-EBA4-6965-CDC3CF94E8C7}"/>
                    </a:ext>
                  </a:extLst>
                </p14:cNvPr>
                <p14:cNvContentPartPr/>
                <p14:nvPr/>
              </p14:nvContentPartPr>
              <p14:xfrm>
                <a:off x="9569095" y="1493444"/>
                <a:ext cx="2037240" cy="110520"/>
              </p14:xfrm>
            </p:contentPart>
          </mc:Choice>
          <mc:Fallback xmlns="">
            <p:pic>
              <p:nvPicPr>
                <p:cNvPr id="19" name="Freihand 18">
                  <a:extLst>
                    <a:ext uri="{FF2B5EF4-FFF2-40B4-BE49-F238E27FC236}">
                      <a16:creationId xmlns:a16="http://schemas.microsoft.com/office/drawing/2014/main" id="{6F75E6F4-9885-EBA4-6965-CDC3CF94E8C7}"/>
                    </a:ext>
                  </a:extLst>
                </p:cNvPr>
                <p:cNvPicPr/>
                <p:nvPr/>
              </p:nvPicPr>
              <p:blipFill>
                <a:blip r:embed="rId33"/>
                <a:stretch>
                  <a:fillRect/>
                </a:stretch>
              </p:blipFill>
              <p:spPr>
                <a:xfrm>
                  <a:off x="9564775" y="1489124"/>
                  <a:ext cx="2045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3C45A775-2207-0D58-1D21-5380E9D395EC}"/>
                    </a:ext>
                  </a:extLst>
                </p14:cNvPr>
                <p14:cNvContentPartPr/>
                <p14:nvPr/>
              </p14:nvContentPartPr>
              <p14:xfrm>
                <a:off x="11563495" y="1413884"/>
                <a:ext cx="105840" cy="253080"/>
              </p14:xfrm>
            </p:contentPart>
          </mc:Choice>
          <mc:Fallback xmlns="">
            <p:pic>
              <p:nvPicPr>
                <p:cNvPr id="20" name="Freihand 19">
                  <a:extLst>
                    <a:ext uri="{FF2B5EF4-FFF2-40B4-BE49-F238E27FC236}">
                      <a16:creationId xmlns:a16="http://schemas.microsoft.com/office/drawing/2014/main" id="{3C45A775-2207-0D58-1D21-5380E9D395EC}"/>
                    </a:ext>
                  </a:extLst>
                </p:cNvPr>
                <p:cNvPicPr/>
                <p:nvPr/>
              </p:nvPicPr>
              <p:blipFill>
                <a:blip r:embed="rId35"/>
                <a:stretch>
                  <a:fillRect/>
                </a:stretch>
              </p:blipFill>
              <p:spPr>
                <a:xfrm>
                  <a:off x="11559175" y="1409564"/>
                  <a:ext cx="114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FDEFA099-8EED-D94C-8EEC-9AFEBDEBF11B}"/>
                    </a:ext>
                  </a:extLst>
                </p14:cNvPr>
                <p14:cNvContentPartPr/>
                <p14:nvPr/>
              </p14:nvContentPartPr>
              <p14:xfrm>
                <a:off x="9547495" y="217244"/>
                <a:ext cx="290520" cy="253080"/>
              </p14:xfrm>
            </p:contentPart>
          </mc:Choice>
          <mc:Fallback xmlns="">
            <p:pic>
              <p:nvPicPr>
                <p:cNvPr id="21" name="Freihand 20">
                  <a:extLst>
                    <a:ext uri="{FF2B5EF4-FFF2-40B4-BE49-F238E27FC236}">
                      <a16:creationId xmlns:a16="http://schemas.microsoft.com/office/drawing/2014/main" id="{FDEFA099-8EED-D94C-8EEC-9AFEBDEBF11B}"/>
                    </a:ext>
                  </a:extLst>
                </p:cNvPr>
                <p:cNvPicPr/>
                <p:nvPr/>
              </p:nvPicPr>
              <p:blipFill>
                <a:blip r:embed="rId37"/>
                <a:stretch>
                  <a:fillRect/>
                </a:stretch>
              </p:blipFill>
              <p:spPr>
                <a:xfrm>
                  <a:off x="9543175" y="212924"/>
                  <a:ext cx="299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F4E5025D-4D63-8D09-4336-B3A6851A3F9D}"/>
                    </a:ext>
                  </a:extLst>
                </p14:cNvPr>
                <p14:cNvContentPartPr/>
                <p14:nvPr/>
              </p14:nvContentPartPr>
              <p14:xfrm>
                <a:off x="9358855" y="151724"/>
                <a:ext cx="119880" cy="212040"/>
              </p14:xfrm>
            </p:contentPart>
          </mc:Choice>
          <mc:Fallback xmlns="">
            <p:pic>
              <p:nvPicPr>
                <p:cNvPr id="22" name="Freihand 21">
                  <a:extLst>
                    <a:ext uri="{FF2B5EF4-FFF2-40B4-BE49-F238E27FC236}">
                      <a16:creationId xmlns:a16="http://schemas.microsoft.com/office/drawing/2014/main" id="{F4E5025D-4D63-8D09-4336-B3A6851A3F9D}"/>
                    </a:ext>
                  </a:extLst>
                </p:cNvPr>
                <p:cNvPicPr/>
                <p:nvPr/>
              </p:nvPicPr>
              <p:blipFill>
                <a:blip r:embed="rId39"/>
                <a:stretch>
                  <a:fillRect/>
                </a:stretch>
              </p:blipFill>
              <p:spPr>
                <a:xfrm>
                  <a:off x="9354535" y="147404"/>
                  <a:ext cx="128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01792E6C-1AA5-CB14-3E6F-67D7DE30F640}"/>
                    </a:ext>
                  </a:extLst>
                </p14:cNvPr>
                <p14:cNvContentPartPr/>
                <p14:nvPr/>
              </p14:nvContentPartPr>
              <p14:xfrm>
                <a:off x="11501575" y="1680284"/>
                <a:ext cx="113760" cy="224280"/>
              </p14:xfrm>
            </p:contentPart>
          </mc:Choice>
          <mc:Fallback xmlns="">
            <p:pic>
              <p:nvPicPr>
                <p:cNvPr id="23" name="Freihand 22">
                  <a:extLst>
                    <a:ext uri="{FF2B5EF4-FFF2-40B4-BE49-F238E27FC236}">
                      <a16:creationId xmlns:a16="http://schemas.microsoft.com/office/drawing/2014/main" id="{01792E6C-1AA5-CB14-3E6F-67D7DE30F640}"/>
                    </a:ext>
                  </a:extLst>
                </p:cNvPr>
                <p:cNvPicPr/>
                <p:nvPr/>
              </p:nvPicPr>
              <p:blipFill>
                <a:blip r:embed="rId41"/>
                <a:stretch>
                  <a:fillRect/>
                </a:stretch>
              </p:blipFill>
              <p:spPr>
                <a:xfrm>
                  <a:off x="11497255" y="1675964"/>
                  <a:ext cx="122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ED179FDB-4937-B0D2-6E13-FD8616A4513A}"/>
                    </a:ext>
                  </a:extLst>
                </p14:cNvPr>
                <p14:cNvContentPartPr/>
                <p14:nvPr/>
              </p14:nvContentPartPr>
              <p14:xfrm>
                <a:off x="11558095" y="1769564"/>
                <a:ext cx="49320" cy="91080"/>
              </p14:xfrm>
            </p:contentPart>
          </mc:Choice>
          <mc:Fallback xmlns="">
            <p:pic>
              <p:nvPicPr>
                <p:cNvPr id="24" name="Freihand 23">
                  <a:extLst>
                    <a:ext uri="{FF2B5EF4-FFF2-40B4-BE49-F238E27FC236}">
                      <a16:creationId xmlns:a16="http://schemas.microsoft.com/office/drawing/2014/main" id="{ED179FDB-4937-B0D2-6E13-FD8616A4513A}"/>
                    </a:ext>
                  </a:extLst>
                </p:cNvPr>
                <p:cNvPicPr/>
                <p:nvPr/>
              </p:nvPicPr>
              <p:blipFill>
                <a:blip r:embed="rId43"/>
                <a:stretch>
                  <a:fillRect/>
                </a:stretch>
              </p:blipFill>
              <p:spPr>
                <a:xfrm>
                  <a:off x="11553415" y="1765244"/>
                  <a:ext cx="57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59977FEE-BBE7-EFBB-4EDE-4A7EBF40C710}"/>
                    </a:ext>
                  </a:extLst>
                </p14:cNvPr>
                <p14:cNvContentPartPr/>
                <p14:nvPr/>
              </p14:nvContentPartPr>
              <p14:xfrm>
                <a:off x="9792655" y="516764"/>
                <a:ext cx="1310040" cy="995040"/>
              </p14:xfrm>
            </p:contentPart>
          </mc:Choice>
          <mc:Fallback xmlns="">
            <p:pic>
              <p:nvPicPr>
                <p:cNvPr id="25" name="Freihand 24">
                  <a:extLst>
                    <a:ext uri="{FF2B5EF4-FFF2-40B4-BE49-F238E27FC236}">
                      <a16:creationId xmlns:a16="http://schemas.microsoft.com/office/drawing/2014/main" id="{59977FEE-BBE7-EFBB-4EDE-4A7EBF40C710}"/>
                    </a:ext>
                  </a:extLst>
                </p:cNvPr>
                <p:cNvPicPr/>
                <p:nvPr/>
              </p:nvPicPr>
              <p:blipFill>
                <a:blip r:embed="rId45"/>
                <a:stretch>
                  <a:fillRect/>
                </a:stretch>
              </p:blipFill>
              <p:spPr>
                <a:xfrm>
                  <a:off x="9788335" y="512444"/>
                  <a:ext cx="131868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A07040F4-9908-94B2-5D05-B91335153C63}"/>
                    </a:ext>
                  </a:extLst>
                </p14:cNvPr>
                <p14:cNvContentPartPr/>
                <p14:nvPr/>
              </p14:nvContentPartPr>
              <p14:xfrm>
                <a:off x="10171015" y="463124"/>
                <a:ext cx="901440" cy="831240"/>
              </p14:xfrm>
            </p:contentPart>
          </mc:Choice>
          <mc:Fallback xmlns="">
            <p:pic>
              <p:nvPicPr>
                <p:cNvPr id="26" name="Freihand 25">
                  <a:extLst>
                    <a:ext uri="{FF2B5EF4-FFF2-40B4-BE49-F238E27FC236}">
                      <a16:creationId xmlns:a16="http://schemas.microsoft.com/office/drawing/2014/main" id="{A07040F4-9908-94B2-5D05-B91335153C63}"/>
                    </a:ext>
                  </a:extLst>
                </p:cNvPr>
                <p:cNvPicPr/>
                <p:nvPr/>
              </p:nvPicPr>
              <p:blipFill>
                <a:blip r:embed="rId47"/>
                <a:stretch>
                  <a:fillRect/>
                </a:stretch>
              </p:blipFill>
              <p:spPr>
                <a:xfrm>
                  <a:off x="10166695" y="458804"/>
                  <a:ext cx="91008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D42917F4-8197-189E-FDAE-93B37279F3F4}"/>
                    </a:ext>
                  </a:extLst>
                </p14:cNvPr>
                <p14:cNvContentPartPr/>
                <p14:nvPr/>
              </p14:nvContentPartPr>
              <p14:xfrm>
                <a:off x="11316535" y="361604"/>
                <a:ext cx="74160" cy="164520"/>
              </p14:xfrm>
            </p:contentPart>
          </mc:Choice>
          <mc:Fallback xmlns="">
            <p:pic>
              <p:nvPicPr>
                <p:cNvPr id="27" name="Freihand 26">
                  <a:extLst>
                    <a:ext uri="{FF2B5EF4-FFF2-40B4-BE49-F238E27FC236}">
                      <a16:creationId xmlns:a16="http://schemas.microsoft.com/office/drawing/2014/main" id="{D42917F4-8197-189E-FDAE-93B37279F3F4}"/>
                    </a:ext>
                  </a:extLst>
                </p:cNvPr>
                <p:cNvPicPr/>
                <p:nvPr/>
              </p:nvPicPr>
              <p:blipFill>
                <a:blip r:embed="rId49"/>
                <a:stretch>
                  <a:fillRect/>
                </a:stretch>
              </p:blipFill>
              <p:spPr>
                <a:xfrm>
                  <a:off x="11312215" y="357284"/>
                  <a:ext cx="82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8AF2EBE6-0C92-35CB-00E6-92C8C8426CFB}"/>
                    </a:ext>
                  </a:extLst>
                </p14:cNvPr>
                <p14:cNvContentPartPr/>
                <p14:nvPr/>
              </p14:nvContentPartPr>
              <p14:xfrm>
                <a:off x="11352175" y="383204"/>
                <a:ext cx="75240" cy="135000"/>
              </p14:xfrm>
            </p:contentPart>
          </mc:Choice>
          <mc:Fallback xmlns="">
            <p:pic>
              <p:nvPicPr>
                <p:cNvPr id="28" name="Freihand 27">
                  <a:extLst>
                    <a:ext uri="{FF2B5EF4-FFF2-40B4-BE49-F238E27FC236}">
                      <a16:creationId xmlns:a16="http://schemas.microsoft.com/office/drawing/2014/main" id="{8AF2EBE6-0C92-35CB-00E6-92C8C8426CFB}"/>
                    </a:ext>
                  </a:extLst>
                </p:cNvPr>
                <p:cNvPicPr/>
                <p:nvPr/>
              </p:nvPicPr>
              <p:blipFill>
                <a:blip r:embed="rId51"/>
                <a:stretch>
                  <a:fillRect/>
                </a:stretch>
              </p:blipFill>
              <p:spPr>
                <a:xfrm>
                  <a:off x="11347855" y="378884"/>
                  <a:ext cx="83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1129D020-DB16-BA73-C3E6-573A6EC7D32C}"/>
                    </a:ext>
                  </a:extLst>
                </p14:cNvPr>
                <p14:cNvContentPartPr/>
                <p14:nvPr/>
              </p14:nvContentPartPr>
              <p14:xfrm>
                <a:off x="11506975" y="345404"/>
                <a:ext cx="88920" cy="158040"/>
              </p14:xfrm>
            </p:contentPart>
          </mc:Choice>
          <mc:Fallback xmlns="">
            <p:pic>
              <p:nvPicPr>
                <p:cNvPr id="29" name="Freihand 28">
                  <a:extLst>
                    <a:ext uri="{FF2B5EF4-FFF2-40B4-BE49-F238E27FC236}">
                      <a16:creationId xmlns:a16="http://schemas.microsoft.com/office/drawing/2014/main" id="{1129D020-DB16-BA73-C3E6-573A6EC7D32C}"/>
                    </a:ext>
                  </a:extLst>
                </p:cNvPr>
                <p:cNvPicPr/>
                <p:nvPr/>
              </p:nvPicPr>
              <p:blipFill>
                <a:blip r:embed="rId53"/>
                <a:stretch>
                  <a:fillRect/>
                </a:stretch>
              </p:blipFill>
              <p:spPr>
                <a:xfrm>
                  <a:off x="11502655" y="341084"/>
                  <a:ext cx="97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03A24D8E-068E-DF78-F85B-3C2B55238B10}"/>
                    </a:ext>
                  </a:extLst>
                </p14:cNvPr>
                <p14:cNvContentPartPr/>
                <p14:nvPr/>
              </p14:nvContentPartPr>
              <p14:xfrm>
                <a:off x="11275495" y="1177364"/>
                <a:ext cx="86040" cy="178200"/>
              </p14:xfrm>
            </p:contentPart>
          </mc:Choice>
          <mc:Fallback xmlns="">
            <p:pic>
              <p:nvPicPr>
                <p:cNvPr id="30" name="Freihand 29">
                  <a:extLst>
                    <a:ext uri="{FF2B5EF4-FFF2-40B4-BE49-F238E27FC236}">
                      <a16:creationId xmlns:a16="http://schemas.microsoft.com/office/drawing/2014/main" id="{03A24D8E-068E-DF78-F85B-3C2B55238B10}"/>
                    </a:ext>
                  </a:extLst>
                </p:cNvPr>
                <p:cNvPicPr/>
                <p:nvPr/>
              </p:nvPicPr>
              <p:blipFill>
                <a:blip r:embed="rId55"/>
                <a:stretch>
                  <a:fillRect/>
                </a:stretch>
              </p:blipFill>
              <p:spPr>
                <a:xfrm>
                  <a:off x="11271175" y="1173044"/>
                  <a:ext cx="9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8D8544A6-06A1-E9FA-3A24-9C4E0A1E7474}"/>
                    </a:ext>
                  </a:extLst>
                </p14:cNvPr>
                <p14:cNvContentPartPr/>
                <p14:nvPr/>
              </p14:nvContentPartPr>
              <p14:xfrm>
                <a:off x="11315455" y="1181324"/>
                <a:ext cx="241200" cy="124560"/>
              </p14:xfrm>
            </p:contentPart>
          </mc:Choice>
          <mc:Fallback xmlns="">
            <p:pic>
              <p:nvPicPr>
                <p:cNvPr id="31" name="Freihand 30">
                  <a:extLst>
                    <a:ext uri="{FF2B5EF4-FFF2-40B4-BE49-F238E27FC236}">
                      <a16:creationId xmlns:a16="http://schemas.microsoft.com/office/drawing/2014/main" id="{8D8544A6-06A1-E9FA-3A24-9C4E0A1E7474}"/>
                    </a:ext>
                  </a:extLst>
                </p:cNvPr>
                <p:cNvPicPr/>
                <p:nvPr/>
              </p:nvPicPr>
              <p:blipFill>
                <a:blip r:embed="rId57"/>
                <a:stretch>
                  <a:fillRect/>
                </a:stretch>
              </p:blipFill>
              <p:spPr>
                <a:xfrm>
                  <a:off x="11311135" y="1177004"/>
                  <a:ext cx="249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8409F046-AC26-5294-C996-00B757724BC4}"/>
                    </a:ext>
                  </a:extLst>
                </p14:cNvPr>
                <p14:cNvContentPartPr/>
                <p14:nvPr/>
              </p14:nvContentPartPr>
              <p14:xfrm>
                <a:off x="11472415" y="1177364"/>
                <a:ext cx="174600" cy="177480"/>
              </p14:xfrm>
            </p:contentPart>
          </mc:Choice>
          <mc:Fallback xmlns="">
            <p:pic>
              <p:nvPicPr>
                <p:cNvPr id="32" name="Freihand 31">
                  <a:extLst>
                    <a:ext uri="{FF2B5EF4-FFF2-40B4-BE49-F238E27FC236}">
                      <a16:creationId xmlns:a16="http://schemas.microsoft.com/office/drawing/2014/main" id="{8409F046-AC26-5294-C996-00B757724BC4}"/>
                    </a:ext>
                  </a:extLst>
                </p:cNvPr>
                <p:cNvPicPr/>
                <p:nvPr/>
              </p:nvPicPr>
              <p:blipFill>
                <a:blip r:embed="rId59"/>
                <a:stretch>
                  <a:fillRect/>
                </a:stretch>
              </p:blipFill>
              <p:spPr>
                <a:xfrm>
                  <a:off x="11468095" y="1173044"/>
                  <a:ext cx="183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DC8562A7-CE8B-53F3-C26B-75822E93E78D}"/>
                    </a:ext>
                  </a:extLst>
                </p14:cNvPr>
                <p14:cNvContentPartPr/>
                <p14:nvPr/>
              </p14:nvContentPartPr>
              <p14:xfrm>
                <a:off x="10725055" y="316244"/>
                <a:ext cx="294120" cy="252720"/>
              </p14:xfrm>
            </p:contentPart>
          </mc:Choice>
          <mc:Fallback xmlns="">
            <p:pic>
              <p:nvPicPr>
                <p:cNvPr id="34" name="Freihand 33">
                  <a:extLst>
                    <a:ext uri="{FF2B5EF4-FFF2-40B4-BE49-F238E27FC236}">
                      <a16:creationId xmlns:a16="http://schemas.microsoft.com/office/drawing/2014/main" id="{DC8562A7-CE8B-53F3-C26B-75822E93E78D}"/>
                    </a:ext>
                  </a:extLst>
                </p:cNvPr>
                <p:cNvPicPr/>
                <p:nvPr/>
              </p:nvPicPr>
              <p:blipFill>
                <a:blip r:embed="rId61"/>
                <a:stretch>
                  <a:fillRect/>
                </a:stretch>
              </p:blipFill>
              <p:spPr>
                <a:xfrm>
                  <a:off x="10720735" y="311924"/>
                  <a:ext cx="302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B6D94C2A-E386-3A3C-554A-BDA80B3564C3}"/>
                    </a:ext>
                  </a:extLst>
                </p14:cNvPr>
                <p14:cNvContentPartPr/>
                <p14:nvPr/>
              </p14:nvContentPartPr>
              <p14:xfrm>
                <a:off x="10683295" y="213644"/>
                <a:ext cx="135000" cy="229680"/>
              </p14:xfrm>
            </p:contentPart>
          </mc:Choice>
          <mc:Fallback xmlns="">
            <p:pic>
              <p:nvPicPr>
                <p:cNvPr id="35" name="Freihand 34">
                  <a:extLst>
                    <a:ext uri="{FF2B5EF4-FFF2-40B4-BE49-F238E27FC236}">
                      <a16:creationId xmlns:a16="http://schemas.microsoft.com/office/drawing/2014/main" id="{B6D94C2A-E386-3A3C-554A-BDA80B3564C3}"/>
                    </a:ext>
                  </a:extLst>
                </p:cNvPr>
                <p:cNvPicPr/>
                <p:nvPr/>
              </p:nvPicPr>
              <p:blipFill>
                <a:blip r:embed="rId63"/>
                <a:stretch>
                  <a:fillRect/>
                </a:stretch>
              </p:blipFill>
              <p:spPr>
                <a:xfrm>
                  <a:off x="10678975" y="209324"/>
                  <a:ext cx="1436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37037470-742C-2D66-F947-DD3E9D71DEBC}"/>
                    </a:ext>
                  </a:extLst>
                </p14:cNvPr>
                <p14:cNvContentPartPr/>
                <p14:nvPr/>
              </p14:nvContentPartPr>
              <p14:xfrm>
                <a:off x="10571335" y="122204"/>
                <a:ext cx="47160" cy="1400040"/>
              </p14:xfrm>
            </p:contentPart>
          </mc:Choice>
          <mc:Fallback xmlns="">
            <p:pic>
              <p:nvPicPr>
                <p:cNvPr id="37" name="Freihand 36">
                  <a:extLst>
                    <a:ext uri="{FF2B5EF4-FFF2-40B4-BE49-F238E27FC236}">
                      <a16:creationId xmlns:a16="http://schemas.microsoft.com/office/drawing/2014/main" id="{37037470-742C-2D66-F947-DD3E9D71DEBC}"/>
                    </a:ext>
                  </a:extLst>
                </p:cNvPr>
                <p:cNvPicPr/>
                <p:nvPr/>
              </p:nvPicPr>
              <p:blipFill>
                <a:blip r:embed="rId65"/>
                <a:stretch>
                  <a:fillRect/>
                </a:stretch>
              </p:blipFill>
              <p:spPr>
                <a:xfrm>
                  <a:off x="10567015" y="117884"/>
                  <a:ext cx="55800" cy="1408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689F10D3-0354-37A4-8630-28826415DC00}"/>
                    </a:ext>
                  </a:extLst>
                </p14:cNvPr>
                <p14:cNvContentPartPr/>
                <p14:nvPr/>
              </p14:nvContentPartPr>
              <p14:xfrm>
                <a:off x="10823335" y="21044"/>
                <a:ext cx="62280" cy="172440"/>
              </p14:xfrm>
            </p:contentPart>
          </mc:Choice>
          <mc:Fallback xmlns="">
            <p:pic>
              <p:nvPicPr>
                <p:cNvPr id="38" name="Freihand 37">
                  <a:extLst>
                    <a:ext uri="{FF2B5EF4-FFF2-40B4-BE49-F238E27FC236}">
                      <a16:creationId xmlns:a16="http://schemas.microsoft.com/office/drawing/2014/main" id="{689F10D3-0354-37A4-8630-28826415DC00}"/>
                    </a:ext>
                  </a:extLst>
                </p:cNvPr>
                <p:cNvPicPr/>
                <p:nvPr/>
              </p:nvPicPr>
              <p:blipFill>
                <a:blip r:embed="rId67"/>
                <a:stretch>
                  <a:fillRect/>
                </a:stretch>
              </p:blipFill>
              <p:spPr>
                <a:xfrm>
                  <a:off x="10819015" y="16724"/>
                  <a:ext cx="70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1A94E8AC-1A3D-16E5-CD35-75927C2B60A0}"/>
                    </a:ext>
                  </a:extLst>
                </p14:cNvPr>
                <p14:cNvContentPartPr/>
                <p14:nvPr/>
              </p14:nvContentPartPr>
              <p14:xfrm>
                <a:off x="10863295" y="47684"/>
                <a:ext cx="57240" cy="142920"/>
              </p14:xfrm>
            </p:contentPart>
          </mc:Choice>
          <mc:Fallback xmlns="">
            <p:pic>
              <p:nvPicPr>
                <p:cNvPr id="39" name="Freihand 38">
                  <a:extLst>
                    <a:ext uri="{FF2B5EF4-FFF2-40B4-BE49-F238E27FC236}">
                      <a16:creationId xmlns:a16="http://schemas.microsoft.com/office/drawing/2014/main" id="{1A94E8AC-1A3D-16E5-CD35-75927C2B60A0}"/>
                    </a:ext>
                  </a:extLst>
                </p:cNvPr>
                <p:cNvPicPr/>
                <p:nvPr/>
              </p:nvPicPr>
              <p:blipFill>
                <a:blip r:embed="rId69"/>
                <a:stretch>
                  <a:fillRect/>
                </a:stretch>
              </p:blipFill>
              <p:spPr>
                <a:xfrm>
                  <a:off x="10858975" y="43364"/>
                  <a:ext cx="65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E64C29B0-054D-17D1-D77B-AD73C92F836A}"/>
                    </a:ext>
                  </a:extLst>
                </p14:cNvPr>
                <p14:cNvContentPartPr/>
                <p14:nvPr/>
              </p14:nvContentPartPr>
              <p14:xfrm>
                <a:off x="10987855" y="10604"/>
                <a:ext cx="83880" cy="157680"/>
              </p14:xfrm>
            </p:contentPart>
          </mc:Choice>
          <mc:Fallback xmlns="">
            <p:pic>
              <p:nvPicPr>
                <p:cNvPr id="40" name="Freihand 39">
                  <a:extLst>
                    <a:ext uri="{FF2B5EF4-FFF2-40B4-BE49-F238E27FC236}">
                      <a16:creationId xmlns:a16="http://schemas.microsoft.com/office/drawing/2014/main" id="{E64C29B0-054D-17D1-D77B-AD73C92F836A}"/>
                    </a:ext>
                  </a:extLst>
                </p:cNvPr>
                <p:cNvPicPr/>
                <p:nvPr/>
              </p:nvPicPr>
              <p:blipFill>
                <a:blip r:embed="rId71"/>
                <a:stretch>
                  <a:fillRect/>
                </a:stretch>
              </p:blipFill>
              <p:spPr>
                <a:xfrm>
                  <a:off x="10983535" y="6284"/>
                  <a:ext cx="92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48E233AB-1649-CF14-A3ED-2ADA81391793}"/>
                    </a:ext>
                  </a:extLst>
                </p14:cNvPr>
                <p14:cNvContentPartPr/>
                <p14:nvPr/>
              </p14:nvContentPartPr>
              <p14:xfrm>
                <a:off x="11104495" y="133364"/>
                <a:ext cx="32760" cy="100080"/>
              </p14:xfrm>
            </p:contentPart>
          </mc:Choice>
          <mc:Fallback xmlns="">
            <p:pic>
              <p:nvPicPr>
                <p:cNvPr id="41" name="Freihand 40">
                  <a:extLst>
                    <a:ext uri="{FF2B5EF4-FFF2-40B4-BE49-F238E27FC236}">
                      <a16:creationId xmlns:a16="http://schemas.microsoft.com/office/drawing/2014/main" id="{48E233AB-1649-CF14-A3ED-2ADA81391793}"/>
                    </a:ext>
                  </a:extLst>
                </p:cNvPr>
                <p:cNvPicPr/>
                <p:nvPr/>
              </p:nvPicPr>
              <p:blipFill>
                <a:blip r:embed="rId73"/>
                <a:stretch>
                  <a:fillRect/>
                </a:stretch>
              </p:blipFill>
              <p:spPr>
                <a:xfrm>
                  <a:off x="11100175" y="129044"/>
                  <a:ext cx="41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9D9FC643-7FAF-800F-7CDB-6F9A96F05741}"/>
                    </a:ext>
                  </a:extLst>
                </p14:cNvPr>
                <p14:cNvContentPartPr/>
                <p14:nvPr/>
              </p14:nvContentPartPr>
              <p14:xfrm>
                <a:off x="11175775" y="165404"/>
                <a:ext cx="180000" cy="64440"/>
              </p14:xfrm>
            </p:contentPart>
          </mc:Choice>
          <mc:Fallback xmlns="">
            <p:pic>
              <p:nvPicPr>
                <p:cNvPr id="42" name="Freihand 41">
                  <a:extLst>
                    <a:ext uri="{FF2B5EF4-FFF2-40B4-BE49-F238E27FC236}">
                      <a16:creationId xmlns:a16="http://schemas.microsoft.com/office/drawing/2014/main" id="{9D9FC643-7FAF-800F-7CDB-6F9A96F05741}"/>
                    </a:ext>
                  </a:extLst>
                </p:cNvPr>
                <p:cNvPicPr/>
                <p:nvPr/>
              </p:nvPicPr>
              <p:blipFill>
                <a:blip r:embed="rId75"/>
                <a:stretch>
                  <a:fillRect/>
                </a:stretch>
              </p:blipFill>
              <p:spPr>
                <a:xfrm>
                  <a:off x="11171455" y="161084"/>
                  <a:ext cx="188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0381E414-834F-40EA-AACC-D3092855A938}"/>
                    </a:ext>
                  </a:extLst>
                </p14:cNvPr>
                <p14:cNvContentPartPr/>
                <p14:nvPr/>
              </p14:nvContentPartPr>
              <p14:xfrm>
                <a:off x="11361535" y="170084"/>
                <a:ext cx="33120" cy="131760"/>
              </p14:xfrm>
            </p:contentPart>
          </mc:Choice>
          <mc:Fallback xmlns="">
            <p:pic>
              <p:nvPicPr>
                <p:cNvPr id="43" name="Freihand 42">
                  <a:extLst>
                    <a:ext uri="{FF2B5EF4-FFF2-40B4-BE49-F238E27FC236}">
                      <a16:creationId xmlns:a16="http://schemas.microsoft.com/office/drawing/2014/main" id="{0381E414-834F-40EA-AACC-D3092855A938}"/>
                    </a:ext>
                  </a:extLst>
                </p:cNvPr>
                <p:cNvPicPr/>
                <p:nvPr/>
              </p:nvPicPr>
              <p:blipFill>
                <a:blip r:embed="rId77"/>
                <a:stretch>
                  <a:fillRect/>
                </a:stretch>
              </p:blipFill>
              <p:spPr>
                <a:xfrm>
                  <a:off x="11357215" y="165764"/>
                  <a:ext cx="41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50C3C4A1-1CF8-091E-E9C0-2E2DCA085BC1}"/>
                    </a:ext>
                  </a:extLst>
                </p14:cNvPr>
                <p14:cNvContentPartPr/>
                <p14:nvPr/>
              </p14:nvContentPartPr>
              <p14:xfrm>
                <a:off x="11501215" y="1716284"/>
                <a:ext cx="108360" cy="311760"/>
              </p14:xfrm>
            </p:contentPart>
          </mc:Choice>
          <mc:Fallback xmlns="">
            <p:pic>
              <p:nvPicPr>
                <p:cNvPr id="45" name="Freihand 44">
                  <a:extLst>
                    <a:ext uri="{FF2B5EF4-FFF2-40B4-BE49-F238E27FC236}">
                      <a16:creationId xmlns:a16="http://schemas.microsoft.com/office/drawing/2014/main" id="{50C3C4A1-1CF8-091E-E9C0-2E2DCA085BC1}"/>
                    </a:ext>
                  </a:extLst>
                </p:cNvPr>
                <p:cNvPicPr/>
                <p:nvPr/>
              </p:nvPicPr>
              <p:blipFill>
                <a:blip r:embed="rId79"/>
                <a:stretch>
                  <a:fillRect/>
                </a:stretch>
              </p:blipFill>
              <p:spPr>
                <a:xfrm>
                  <a:off x="11496895" y="1711964"/>
                  <a:ext cx="1170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0F467683-7B3D-6B31-7ACC-3EC3EF7A1393}"/>
                    </a:ext>
                  </a:extLst>
                </p14:cNvPr>
                <p14:cNvContentPartPr/>
                <p14:nvPr/>
              </p14:nvContentPartPr>
              <p14:xfrm>
                <a:off x="10475575" y="1782884"/>
                <a:ext cx="103680" cy="69120"/>
              </p14:xfrm>
            </p:contentPart>
          </mc:Choice>
          <mc:Fallback xmlns="">
            <p:pic>
              <p:nvPicPr>
                <p:cNvPr id="47" name="Freihand 46">
                  <a:extLst>
                    <a:ext uri="{FF2B5EF4-FFF2-40B4-BE49-F238E27FC236}">
                      <a16:creationId xmlns:a16="http://schemas.microsoft.com/office/drawing/2014/main" id="{0F467683-7B3D-6B31-7ACC-3EC3EF7A1393}"/>
                    </a:ext>
                  </a:extLst>
                </p:cNvPr>
                <p:cNvPicPr/>
                <p:nvPr/>
              </p:nvPicPr>
              <p:blipFill>
                <a:blip r:embed="rId81"/>
                <a:stretch>
                  <a:fillRect/>
                </a:stretch>
              </p:blipFill>
              <p:spPr>
                <a:xfrm>
                  <a:off x="10471255" y="1778564"/>
                  <a:ext cx="112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9B18CE72-25E4-D657-029D-BF39E1E4187F}"/>
                    </a:ext>
                  </a:extLst>
                </p14:cNvPr>
                <p14:cNvContentPartPr/>
                <p14:nvPr/>
              </p14:nvContentPartPr>
              <p14:xfrm>
                <a:off x="10518775" y="1706564"/>
                <a:ext cx="82440" cy="281520"/>
              </p14:xfrm>
            </p:contentPart>
          </mc:Choice>
          <mc:Fallback xmlns="">
            <p:pic>
              <p:nvPicPr>
                <p:cNvPr id="48" name="Freihand 47">
                  <a:extLst>
                    <a:ext uri="{FF2B5EF4-FFF2-40B4-BE49-F238E27FC236}">
                      <a16:creationId xmlns:a16="http://schemas.microsoft.com/office/drawing/2014/main" id="{9B18CE72-25E4-D657-029D-BF39E1E4187F}"/>
                    </a:ext>
                  </a:extLst>
                </p:cNvPr>
                <p:cNvPicPr/>
                <p:nvPr/>
              </p:nvPicPr>
              <p:blipFill>
                <a:blip r:embed="rId83"/>
                <a:stretch>
                  <a:fillRect/>
                </a:stretch>
              </p:blipFill>
              <p:spPr>
                <a:xfrm>
                  <a:off x="10514455" y="1702244"/>
                  <a:ext cx="910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98E39B04-21A1-01F3-6D8A-A9F4FC70B0EA}"/>
                    </a:ext>
                  </a:extLst>
                </p14:cNvPr>
                <p14:cNvContentPartPr/>
                <p14:nvPr/>
              </p14:nvContentPartPr>
              <p14:xfrm>
                <a:off x="10623535" y="1843004"/>
                <a:ext cx="74520" cy="118800"/>
              </p14:xfrm>
            </p:contentPart>
          </mc:Choice>
          <mc:Fallback xmlns="">
            <p:pic>
              <p:nvPicPr>
                <p:cNvPr id="49" name="Freihand 48">
                  <a:extLst>
                    <a:ext uri="{FF2B5EF4-FFF2-40B4-BE49-F238E27FC236}">
                      <a16:creationId xmlns:a16="http://schemas.microsoft.com/office/drawing/2014/main" id="{98E39B04-21A1-01F3-6D8A-A9F4FC70B0EA}"/>
                    </a:ext>
                  </a:extLst>
                </p:cNvPr>
                <p:cNvPicPr/>
                <p:nvPr/>
              </p:nvPicPr>
              <p:blipFill>
                <a:blip r:embed="rId85"/>
                <a:stretch>
                  <a:fillRect/>
                </a:stretch>
              </p:blipFill>
              <p:spPr>
                <a:xfrm>
                  <a:off x="10619215" y="1838684"/>
                  <a:ext cx="83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C70ED1FC-EA05-4862-EA82-B2910CC9DA80}"/>
                    </a:ext>
                  </a:extLst>
                </p14:cNvPr>
                <p14:cNvContentPartPr/>
                <p14:nvPr/>
              </p14:nvContentPartPr>
              <p14:xfrm>
                <a:off x="10329775" y="1586684"/>
                <a:ext cx="520560" cy="551880"/>
              </p14:xfrm>
            </p:contentPart>
          </mc:Choice>
          <mc:Fallback xmlns="">
            <p:pic>
              <p:nvPicPr>
                <p:cNvPr id="51" name="Freihand 50">
                  <a:extLst>
                    <a:ext uri="{FF2B5EF4-FFF2-40B4-BE49-F238E27FC236}">
                      <a16:creationId xmlns:a16="http://schemas.microsoft.com/office/drawing/2014/main" id="{C70ED1FC-EA05-4862-EA82-B2910CC9DA80}"/>
                    </a:ext>
                  </a:extLst>
                </p:cNvPr>
                <p:cNvPicPr/>
                <p:nvPr/>
              </p:nvPicPr>
              <p:blipFill>
                <a:blip r:embed="rId87"/>
                <a:stretch>
                  <a:fillRect/>
                </a:stretch>
              </p:blipFill>
              <p:spPr>
                <a:xfrm>
                  <a:off x="10325455" y="1582364"/>
                  <a:ext cx="52920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7AD5C8F6-C3F9-2286-A34F-65984C22CD6A}"/>
                    </a:ext>
                  </a:extLst>
                </p14:cNvPr>
                <p14:cNvContentPartPr/>
                <p14:nvPr/>
              </p14:nvContentPartPr>
              <p14:xfrm>
                <a:off x="10263895" y="153164"/>
                <a:ext cx="320040" cy="153360"/>
              </p14:xfrm>
            </p:contentPart>
          </mc:Choice>
          <mc:Fallback xmlns="">
            <p:pic>
              <p:nvPicPr>
                <p:cNvPr id="55" name="Freihand 54">
                  <a:extLst>
                    <a:ext uri="{FF2B5EF4-FFF2-40B4-BE49-F238E27FC236}">
                      <a16:creationId xmlns:a16="http://schemas.microsoft.com/office/drawing/2014/main" id="{7AD5C8F6-C3F9-2286-A34F-65984C22CD6A}"/>
                    </a:ext>
                  </a:extLst>
                </p:cNvPr>
                <p:cNvPicPr/>
                <p:nvPr/>
              </p:nvPicPr>
              <p:blipFill>
                <a:blip r:embed="rId89"/>
                <a:stretch>
                  <a:fillRect/>
                </a:stretch>
              </p:blipFill>
              <p:spPr>
                <a:xfrm>
                  <a:off x="10259575" y="148844"/>
                  <a:ext cx="328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F9F40132-9FD6-7AD3-EBF0-C3CB2627C3C7}"/>
                    </a:ext>
                  </a:extLst>
                </p14:cNvPr>
                <p14:cNvContentPartPr/>
                <p14:nvPr/>
              </p14:nvContentPartPr>
              <p14:xfrm>
                <a:off x="10506895" y="108884"/>
                <a:ext cx="113760" cy="132840"/>
              </p14:xfrm>
            </p:contentPart>
          </mc:Choice>
          <mc:Fallback xmlns="">
            <p:pic>
              <p:nvPicPr>
                <p:cNvPr id="56" name="Freihand 55">
                  <a:extLst>
                    <a:ext uri="{FF2B5EF4-FFF2-40B4-BE49-F238E27FC236}">
                      <a16:creationId xmlns:a16="http://schemas.microsoft.com/office/drawing/2014/main" id="{F9F40132-9FD6-7AD3-EBF0-C3CB2627C3C7}"/>
                    </a:ext>
                  </a:extLst>
                </p:cNvPr>
                <p:cNvPicPr/>
                <p:nvPr/>
              </p:nvPicPr>
              <p:blipFill>
                <a:blip r:embed="rId91"/>
                <a:stretch>
                  <a:fillRect/>
                </a:stretch>
              </p:blipFill>
              <p:spPr>
                <a:xfrm>
                  <a:off x="10502575" y="104564"/>
                  <a:ext cx="122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EF018E50-BA9B-1AE7-D914-1E4A952ACA2F}"/>
                    </a:ext>
                  </a:extLst>
                </p14:cNvPr>
                <p14:cNvContentPartPr/>
                <p14:nvPr/>
              </p14:nvContentPartPr>
              <p14:xfrm>
                <a:off x="9354175" y="251804"/>
                <a:ext cx="1037160" cy="1138320"/>
              </p14:xfrm>
            </p:contentPart>
          </mc:Choice>
          <mc:Fallback xmlns="">
            <p:pic>
              <p:nvPicPr>
                <p:cNvPr id="57" name="Freihand 56">
                  <a:extLst>
                    <a:ext uri="{FF2B5EF4-FFF2-40B4-BE49-F238E27FC236}">
                      <a16:creationId xmlns:a16="http://schemas.microsoft.com/office/drawing/2014/main" id="{EF018E50-BA9B-1AE7-D914-1E4A952ACA2F}"/>
                    </a:ext>
                  </a:extLst>
                </p:cNvPr>
                <p:cNvPicPr/>
                <p:nvPr/>
              </p:nvPicPr>
              <p:blipFill>
                <a:blip r:embed="rId93"/>
                <a:stretch>
                  <a:fillRect/>
                </a:stretch>
              </p:blipFill>
              <p:spPr>
                <a:xfrm>
                  <a:off x="9349855" y="247484"/>
                  <a:ext cx="1045800" cy="1146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E7F58141-ECFD-5591-9A10-E951EDCFCC4F}"/>
                    </a:ext>
                  </a:extLst>
                </p14:cNvPr>
                <p14:cNvContentPartPr/>
                <p14:nvPr/>
              </p14:nvContentPartPr>
              <p14:xfrm>
                <a:off x="8975095" y="1631684"/>
                <a:ext cx="112680" cy="262080"/>
              </p14:xfrm>
            </p:contentPart>
          </mc:Choice>
          <mc:Fallback xmlns="">
            <p:pic>
              <p:nvPicPr>
                <p:cNvPr id="58" name="Freihand 57">
                  <a:extLst>
                    <a:ext uri="{FF2B5EF4-FFF2-40B4-BE49-F238E27FC236}">
                      <a16:creationId xmlns:a16="http://schemas.microsoft.com/office/drawing/2014/main" id="{E7F58141-ECFD-5591-9A10-E951EDCFCC4F}"/>
                    </a:ext>
                  </a:extLst>
                </p:cNvPr>
                <p:cNvPicPr/>
                <p:nvPr/>
              </p:nvPicPr>
              <p:blipFill>
                <a:blip r:embed="rId95"/>
                <a:stretch>
                  <a:fillRect/>
                </a:stretch>
              </p:blipFill>
              <p:spPr>
                <a:xfrm>
                  <a:off x="8970775" y="1627364"/>
                  <a:ext cx="1213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9D614459-13D6-8DD9-D9F2-83E101C2EC09}"/>
                    </a:ext>
                  </a:extLst>
                </p14:cNvPr>
                <p14:cNvContentPartPr/>
                <p14:nvPr/>
              </p14:nvContentPartPr>
              <p14:xfrm>
                <a:off x="9146815" y="1724924"/>
                <a:ext cx="173880" cy="151920"/>
              </p14:xfrm>
            </p:contentPart>
          </mc:Choice>
          <mc:Fallback xmlns="">
            <p:pic>
              <p:nvPicPr>
                <p:cNvPr id="59" name="Freihand 58">
                  <a:extLst>
                    <a:ext uri="{FF2B5EF4-FFF2-40B4-BE49-F238E27FC236}">
                      <a16:creationId xmlns:a16="http://schemas.microsoft.com/office/drawing/2014/main" id="{9D614459-13D6-8DD9-D9F2-83E101C2EC09}"/>
                    </a:ext>
                  </a:extLst>
                </p:cNvPr>
                <p:cNvPicPr/>
                <p:nvPr/>
              </p:nvPicPr>
              <p:blipFill>
                <a:blip r:embed="rId97"/>
                <a:stretch>
                  <a:fillRect/>
                </a:stretch>
              </p:blipFill>
              <p:spPr>
                <a:xfrm>
                  <a:off x="9142495" y="1720604"/>
                  <a:ext cx="182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C66B62DD-318E-A08E-0056-6A52E7AF6247}"/>
                    </a:ext>
                  </a:extLst>
                </p14:cNvPr>
                <p14:cNvContentPartPr/>
                <p14:nvPr/>
              </p14:nvContentPartPr>
              <p14:xfrm>
                <a:off x="9269935" y="1667324"/>
                <a:ext cx="13680" cy="8640"/>
              </p14:xfrm>
            </p:contentPart>
          </mc:Choice>
          <mc:Fallback xmlns="">
            <p:pic>
              <p:nvPicPr>
                <p:cNvPr id="60" name="Freihand 59">
                  <a:extLst>
                    <a:ext uri="{FF2B5EF4-FFF2-40B4-BE49-F238E27FC236}">
                      <a16:creationId xmlns:a16="http://schemas.microsoft.com/office/drawing/2014/main" id="{C66B62DD-318E-A08E-0056-6A52E7AF6247}"/>
                    </a:ext>
                  </a:extLst>
                </p:cNvPr>
                <p:cNvPicPr/>
                <p:nvPr/>
              </p:nvPicPr>
              <p:blipFill>
                <a:blip r:embed="rId99"/>
                <a:stretch>
                  <a:fillRect/>
                </a:stretch>
              </p:blipFill>
              <p:spPr>
                <a:xfrm>
                  <a:off x="9265615" y="1663004"/>
                  <a:ext cx="223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93A3A6E7-B1F2-1653-695E-459EE0A4FAD7}"/>
                    </a:ext>
                  </a:extLst>
                </p14:cNvPr>
                <p14:cNvContentPartPr/>
                <p14:nvPr/>
              </p14:nvContentPartPr>
              <p14:xfrm>
                <a:off x="9184615" y="2096804"/>
                <a:ext cx="194400" cy="176760"/>
              </p14:xfrm>
            </p:contentPart>
          </mc:Choice>
          <mc:Fallback xmlns="">
            <p:pic>
              <p:nvPicPr>
                <p:cNvPr id="61" name="Freihand 60">
                  <a:extLst>
                    <a:ext uri="{FF2B5EF4-FFF2-40B4-BE49-F238E27FC236}">
                      <a16:creationId xmlns:a16="http://schemas.microsoft.com/office/drawing/2014/main" id="{93A3A6E7-B1F2-1653-695E-459EE0A4FAD7}"/>
                    </a:ext>
                  </a:extLst>
                </p:cNvPr>
                <p:cNvPicPr/>
                <p:nvPr/>
              </p:nvPicPr>
              <p:blipFill>
                <a:blip r:embed="rId101"/>
                <a:stretch>
                  <a:fillRect/>
                </a:stretch>
              </p:blipFill>
              <p:spPr>
                <a:xfrm>
                  <a:off x="9180295" y="2092484"/>
                  <a:ext cx="203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D6987F5C-7390-5901-F4E2-0B444CDE5D1B}"/>
                    </a:ext>
                  </a:extLst>
                </p14:cNvPr>
                <p14:cNvContentPartPr/>
                <p14:nvPr/>
              </p14:nvContentPartPr>
              <p14:xfrm>
                <a:off x="9416455" y="2013644"/>
                <a:ext cx="137160" cy="186840"/>
              </p14:xfrm>
            </p:contentPart>
          </mc:Choice>
          <mc:Fallback xmlns="">
            <p:pic>
              <p:nvPicPr>
                <p:cNvPr id="62" name="Freihand 61">
                  <a:extLst>
                    <a:ext uri="{FF2B5EF4-FFF2-40B4-BE49-F238E27FC236}">
                      <a16:creationId xmlns:a16="http://schemas.microsoft.com/office/drawing/2014/main" id="{D6987F5C-7390-5901-F4E2-0B444CDE5D1B}"/>
                    </a:ext>
                  </a:extLst>
                </p:cNvPr>
                <p:cNvPicPr/>
                <p:nvPr/>
              </p:nvPicPr>
              <p:blipFill>
                <a:blip r:embed="rId103"/>
                <a:stretch>
                  <a:fillRect/>
                </a:stretch>
              </p:blipFill>
              <p:spPr>
                <a:xfrm>
                  <a:off x="9412135" y="2009324"/>
                  <a:ext cx="145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ABD98F1E-EF70-19E9-C26C-0221151EAD59}"/>
                    </a:ext>
                  </a:extLst>
                </p14:cNvPr>
                <p14:cNvContentPartPr/>
                <p14:nvPr/>
              </p14:nvContentPartPr>
              <p14:xfrm>
                <a:off x="9629215" y="1973684"/>
                <a:ext cx="143280" cy="225360"/>
              </p14:xfrm>
            </p:contentPart>
          </mc:Choice>
          <mc:Fallback xmlns="">
            <p:pic>
              <p:nvPicPr>
                <p:cNvPr id="63" name="Freihand 62">
                  <a:extLst>
                    <a:ext uri="{FF2B5EF4-FFF2-40B4-BE49-F238E27FC236}">
                      <a16:creationId xmlns:a16="http://schemas.microsoft.com/office/drawing/2014/main" id="{ABD98F1E-EF70-19E9-C26C-0221151EAD59}"/>
                    </a:ext>
                  </a:extLst>
                </p:cNvPr>
                <p:cNvPicPr/>
                <p:nvPr/>
              </p:nvPicPr>
              <p:blipFill>
                <a:blip r:embed="rId105"/>
                <a:stretch>
                  <a:fillRect/>
                </a:stretch>
              </p:blipFill>
              <p:spPr>
                <a:xfrm>
                  <a:off x="9624895" y="1969364"/>
                  <a:ext cx="151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02AC02EF-E8AA-2541-DBE3-745D393600F4}"/>
                    </a:ext>
                  </a:extLst>
                </p14:cNvPr>
                <p14:cNvContentPartPr/>
                <p14:nvPr/>
              </p14:nvContentPartPr>
              <p14:xfrm>
                <a:off x="9729655" y="2140724"/>
                <a:ext cx="71640" cy="38160"/>
              </p14:xfrm>
            </p:contentPart>
          </mc:Choice>
          <mc:Fallback xmlns="">
            <p:pic>
              <p:nvPicPr>
                <p:cNvPr id="64" name="Freihand 63">
                  <a:extLst>
                    <a:ext uri="{FF2B5EF4-FFF2-40B4-BE49-F238E27FC236}">
                      <a16:creationId xmlns:a16="http://schemas.microsoft.com/office/drawing/2014/main" id="{02AC02EF-E8AA-2541-DBE3-745D393600F4}"/>
                    </a:ext>
                  </a:extLst>
                </p:cNvPr>
                <p:cNvPicPr/>
                <p:nvPr/>
              </p:nvPicPr>
              <p:blipFill>
                <a:blip r:embed="rId107"/>
                <a:stretch>
                  <a:fillRect/>
                </a:stretch>
              </p:blipFill>
              <p:spPr>
                <a:xfrm>
                  <a:off x="9725335" y="2136404"/>
                  <a:ext cx="80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71A154F6-454C-946B-54ED-859CE0B15771}"/>
                    </a:ext>
                  </a:extLst>
                </p14:cNvPr>
                <p14:cNvContentPartPr/>
                <p14:nvPr/>
              </p14:nvContentPartPr>
              <p14:xfrm>
                <a:off x="9792655" y="2104004"/>
                <a:ext cx="364680" cy="108720"/>
              </p14:xfrm>
            </p:contentPart>
          </mc:Choice>
          <mc:Fallback xmlns="">
            <p:pic>
              <p:nvPicPr>
                <p:cNvPr id="65" name="Freihand 64">
                  <a:extLst>
                    <a:ext uri="{FF2B5EF4-FFF2-40B4-BE49-F238E27FC236}">
                      <a16:creationId xmlns:a16="http://schemas.microsoft.com/office/drawing/2014/main" id="{71A154F6-454C-946B-54ED-859CE0B15771}"/>
                    </a:ext>
                  </a:extLst>
                </p:cNvPr>
                <p:cNvPicPr/>
                <p:nvPr/>
              </p:nvPicPr>
              <p:blipFill>
                <a:blip r:embed="rId109"/>
                <a:stretch>
                  <a:fillRect/>
                </a:stretch>
              </p:blipFill>
              <p:spPr>
                <a:xfrm>
                  <a:off x="9788335" y="2099684"/>
                  <a:ext cx="373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75A7D0F5-A3F8-200A-52F9-F1C9C5D77C84}"/>
                    </a:ext>
                  </a:extLst>
                </p14:cNvPr>
                <p14:cNvContentPartPr/>
                <p14:nvPr/>
              </p14:nvContentPartPr>
              <p14:xfrm>
                <a:off x="10211695" y="2140004"/>
                <a:ext cx="171720" cy="141120"/>
              </p14:xfrm>
            </p:contentPart>
          </mc:Choice>
          <mc:Fallback xmlns="">
            <p:pic>
              <p:nvPicPr>
                <p:cNvPr id="66" name="Freihand 65">
                  <a:extLst>
                    <a:ext uri="{FF2B5EF4-FFF2-40B4-BE49-F238E27FC236}">
                      <a16:creationId xmlns:a16="http://schemas.microsoft.com/office/drawing/2014/main" id="{75A7D0F5-A3F8-200A-52F9-F1C9C5D77C84}"/>
                    </a:ext>
                  </a:extLst>
                </p:cNvPr>
                <p:cNvPicPr/>
                <p:nvPr/>
              </p:nvPicPr>
              <p:blipFill>
                <a:blip r:embed="rId111"/>
                <a:stretch>
                  <a:fillRect/>
                </a:stretch>
              </p:blipFill>
              <p:spPr>
                <a:xfrm>
                  <a:off x="10207375" y="2135684"/>
                  <a:ext cx="180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A8B2E88B-3AA9-1492-7D81-D66C74B92554}"/>
                    </a:ext>
                  </a:extLst>
                </p14:cNvPr>
                <p14:cNvContentPartPr/>
                <p14:nvPr/>
              </p14:nvContentPartPr>
              <p14:xfrm>
                <a:off x="10433455" y="2221724"/>
                <a:ext cx="158040" cy="82440"/>
              </p14:xfrm>
            </p:contentPart>
          </mc:Choice>
          <mc:Fallback xmlns="">
            <p:pic>
              <p:nvPicPr>
                <p:cNvPr id="67" name="Freihand 66">
                  <a:extLst>
                    <a:ext uri="{FF2B5EF4-FFF2-40B4-BE49-F238E27FC236}">
                      <a16:creationId xmlns:a16="http://schemas.microsoft.com/office/drawing/2014/main" id="{A8B2E88B-3AA9-1492-7D81-D66C74B92554}"/>
                    </a:ext>
                  </a:extLst>
                </p:cNvPr>
                <p:cNvPicPr/>
                <p:nvPr/>
              </p:nvPicPr>
              <p:blipFill>
                <a:blip r:embed="rId113"/>
                <a:stretch>
                  <a:fillRect/>
                </a:stretch>
              </p:blipFill>
              <p:spPr>
                <a:xfrm>
                  <a:off x="10429135" y="2217404"/>
                  <a:ext cx="166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52616E19-EFA7-2337-6EDE-82E4B778BD06}"/>
                    </a:ext>
                  </a:extLst>
                </p14:cNvPr>
                <p14:cNvContentPartPr/>
                <p14:nvPr/>
              </p14:nvContentPartPr>
              <p14:xfrm>
                <a:off x="9761335" y="2425124"/>
                <a:ext cx="276480" cy="320400"/>
              </p14:xfrm>
            </p:contentPart>
          </mc:Choice>
          <mc:Fallback xmlns="">
            <p:pic>
              <p:nvPicPr>
                <p:cNvPr id="68" name="Freihand 67">
                  <a:extLst>
                    <a:ext uri="{FF2B5EF4-FFF2-40B4-BE49-F238E27FC236}">
                      <a16:creationId xmlns:a16="http://schemas.microsoft.com/office/drawing/2014/main" id="{52616E19-EFA7-2337-6EDE-82E4B778BD06}"/>
                    </a:ext>
                  </a:extLst>
                </p:cNvPr>
                <p:cNvPicPr/>
                <p:nvPr/>
              </p:nvPicPr>
              <p:blipFill>
                <a:blip r:embed="rId115"/>
                <a:stretch>
                  <a:fillRect/>
                </a:stretch>
              </p:blipFill>
              <p:spPr>
                <a:xfrm>
                  <a:off x="9757015" y="2420804"/>
                  <a:ext cx="2851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C072459B-AE66-5C2C-94DA-F40663C8E485}"/>
                    </a:ext>
                  </a:extLst>
                </p14:cNvPr>
                <p14:cNvContentPartPr/>
                <p14:nvPr/>
              </p14:nvContentPartPr>
              <p14:xfrm>
                <a:off x="10111975" y="2546804"/>
                <a:ext cx="119520" cy="122040"/>
              </p14:xfrm>
            </p:contentPart>
          </mc:Choice>
          <mc:Fallback xmlns="">
            <p:pic>
              <p:nvPicPr>
                <p:cNvPr id="69" name="Freihand 68">
                  <a:extLst>
                    <a:ext uri="{FF2B5EF4-FFF2-40B4-BE49-F238E27FC236}">
                      <a16:creationId xmlns:a16="http://schemas.microsoft.com/office/drawing/2014/main" id="{C072459B-AE66-5C2C-94DA-F40663C8E485}"/>
                    </a:ext>
                  </a:extLst>
                </p:cNvPr>
                <p:cNvPicPr/>
                <p:nvPr/>
              </p:nvPicPr>
              <p:blipFill>
                <a:blip r:embed="rId117"/>
                <a:stretch>
                  <a:fillRect/>
                </a:stretch>
              </p:blipFill>
              <p:spPr>
                <a:xfrm>
                  <a:off x="10107655" y="2542484"/>
                  <a:ext cx="128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73587A0E-5C97-7735-D0D3-4387525AA60D}"/>
                    </a:ext>
                  </a:extLst>
                </p14:cNvPr>
                <p14:cNvContentPartPr/>
                <p14:nvPr/>
              </p14:nvContentPartPr>
              <p14:xfrm>
                <a:off x="10285495" y="2575604"/>
                <a:ext cx="8640" cy="40680"/>
              </p14:xfrm>
            </p:contentPart>
          </mc:Choice>
          <mc:Fallback xmlns="">
            <p:pic>
              <p:nvPicPr>
                <p:cNvPr id="70" name="Freihand 69">
                  <a:extLst>
                    <a:ext uri="{FF2B5EF4-FFF2-40B4-BE49-F238E27FC236}">
                      <a16:creationId xmlns:a16="http://schemas.microsoft.com/office/drawing/2014/main" id="{73587A0E-5C97-7735-D0D3-4387525AA60D}"/>
                    </a:ext>
                  </a:extLst>
                </p:cNvPr>
                <p:cNvPicPr/>
                <p:nvPr/>
              </p:nvPicPr>
              <p:blipFill>
                <a:blip r:embed="rId119"/>
                <a:stretch>
                  <a:fillRect/>
                </a:stretch>
              </p:blipFill>
              <p:spPr>
                <a:xfrm>
                  <a:off x="10281175" y="2571284"/>
                  <a:ext cx="17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F25E923F-640C-ED0F-CD74-7DEB5E5F8FE6}"/>
                    </a:ext>
                  </a:extLst>
                </p14:cNvPr>
                <p14:cNvContentPartPr/>
                <p14:nvPr/>
              </p14:nvContentPartPr>
              <p14:xfrm>
                <a:off x="10362895" y="2443124"/>
                <a:ext cx="117720" cy="203040"/>
              </p14:xfrm>
            </p:contentPart>
          </mc:Choice>
          <mc:Fallback xmlns="">
            <p:pic>
              <p:nvPicPr>
                <p:cNvPr id="71" name="Freihand 70">
                  <a:extLst>
                    <a:ext uri="{FF2B5EF4-FFF2-40B4-BE49-F238E27FC236}">
                      <a16:creationId xmlns:a16="http://schemas.microsoft.com/office/drawing/2014/main" id="{F25E923F-640C-ED0F-CD74-7DEB5E5F8FE6}"/>
                    </a:ext>
                  </a:extLst>
                </p:cNvPr>
                <p:cNvPicPr/>
                <p:nvPr/>
              </p:nvPicPr>
              <p:blipFill>
                <a:blip r:embed="rId121"/>
                <a:stretch>
                  <a:fillRect/>
                </a:stretch>
              </p:blipFill>
              <p:spPr>
                <a:xfrm>
                  <a:off x="10358575" y="2438804"/>
                  <a:ext cx="1263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8A759FF8-1162-BD7F-F789-1F7AF0224D70}"/>
                    </a:ext>
                  </a:extLst>
                </p14:cNvPr>
                <p14:cNvContentPartPr/>
                <p14:nvPr/>
              </p14:nvContentPartPr>
              <p14:xfrm>
                <a:off x="10388815" y="2370044"/>
                <a:ext cx="339840" cy="255600"/>
              </p14:xfrm>
            </p:contentPart>
          </mc:Choice>
          <mc:Fallback xmlns="">
            <p:pic>
              <p:nvPicPr>
                <p:cNvPr id="72" name="Freihand 71">
                  <a:extLst>
                    <a:ext uri="{FF2B5EF4-FFF2-40B4-BE49-F238E27FC236}">
                      <a16:creationId xmlns:a16="http://schemas.microsoft.com/office/drawing/2014/main" id="{8A759FF8-1162-BD7F-F789-1F7AF0224D70}"/>
                    </a:ext>
                  </a:extLst>
                </p:cNvPr>
                <p:cNvPicPr/>
                <p:nvPr/>
              </p:nvPicPr>
              <p:blipFill>
                <a:blip r:embed="rId123"/>
                <a:stretch>
                  <a:fillRect/>
                </a:stretch>
              </p:blipFill>
              <p:spPr>
                <a:xfrm>
                  <a:off x="10384495" y="2365724"/>
                  <a:ext cx="3484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E00E09A4-7863-E566-5B7A-FBF5F860ABC1}"/>
                    </a:ext>
                  </a:extLst>
                </p14:cNvPr>
                <p14:cNvContentPartPr/>
                <p14:nvPr/>
              </p14:nvContentPartPr>
              <p14:xfrm>
                <a:off x="10958335" y="2411084"/>
                <a:ext cx="26640" cy="225720"/>
              </p14:xfrm>
            </p:contentPart>
          </mc:Choice>
          <mc:Fallback xmlns="">
            <p:pic>
              <p:nvPicPr>
                <p:cNvPr id="73" name="Freihand 72">
                  <a:extLst>
                    <a:ext uri="{FF2B5EF4-FFF2-40B4-BE49-F238E27FC236}">
                      <a16:creationId xmlns:a16="http://schemas.microsoft.com/office/drawing/2014/main" id="{E00E09A4-7863-E566-5B7A-FBF5F860ABC1}"/>
                    </a:ext>
                  </a:extLst>
                </p:cNvPr>
                <p:cNvPicPr/>
                <p:nvPr/>
              </p:nvPicPr>
              <p:blipFill>
                <a:blip r:embed="rId125"/>
                <a:stretch>
                  <a:fillRect/>
                </a:stretch>
              </p:blipFill>
              <p:spPr>
                <a:xfrm>
                  <a:off x="10954015" y="2406764"/>
                  <a:ext cx="35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08D167D4-F500-6EBF-CA15-FCD9F817D741}"/>
                    </a:ext>
                  </a:extLst>
                </p14:cNvPr>
                <p14:cNvContentPartPr/>
                <p14:nvPr/>
              </p14:nvContentPartPr>
              <p14:xfrm>
                <a:off x="10890295" y="2412524"/>
                <a:ext cx="145080" cy="154080"/>
              </p14:xfrm>
            </p:contentPart>
          </mc:Choice>
          <mc:Fallback xmlns="">
            <p:pic>
              <p:nvPicPr>
                <p:cNvPr id="74" name="Freihand 73">
                  <a:extLst>
                    <a:ext uri="{FF2B5EF4-FFF2-40B4-BE49-F238E27FC236}">
                      <a16:creationId xmlns:a16="http://schemas.microsoft.com/office/drawing/2014/main" id="{08D167D4-F500-6EBF-CA15-FCD9F817D741}"/>
                    </a:ext>
                  </a:extLst>
                </p:cNvPr>
                <p:cNvPicPr/>
                <p:nvPr/>
              </p:nvPicPr>
              <p:blipFill>
                <a:blip r:embed="rId127"/>
                <a:stretch>
                  <a:fillRect/>
                </a:stretch>
              </p:blipFill>
              <p:spPr>
                <a:xfrm>
                  <a:off x="10885975" y="2408204"/>
                  <a:ext cx="153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2AE3DF27-9BBE-2ED3-1DDB-4C90022251FE}"/>
                    </a:ext>
                  </a:extLst>
                </p14:cNvPr>
                <p14:cNvContentPartPr/>
                <p14:nvPr/>
              </p14:nvContentPartPr>
              <p14:xfrm>
                <a:off x="11077135" y="2514404"/>
                <a:ext cx="243720" cy="113400"/>
              </p14:xfrm>
            </p:contentPart>
          </mc:Choice>
          <mc:Fallback xmlns="">
            <p:pic>
              <p:nvPicPr>
                <p:cNvPr id="75" name="Freihand 74">
                  <a:extLst>
                    <a:ext uri="{FF2B5EF4-FFF2-40B4-BE49-F238E27FC236}">
                      <a16:creationId xmlns:a16="http://schemas.microsoft.com/office/drawing/2014/main" id="{2AE3DF27-9BBE-2ED3-1DDB-4C90022251FE}"/>
                    </a:ext>
                  </a:extLst>
                </p:cNvPr>
                <p:cNvPicPr/>
                <p:nvPr/>
              </p:nvPicPr>
              <p:blipFill>
                <a:blip r:embed="rId129"/>
                <a:stretch>
                  <a:fillRect/>
                </a:stretch>
              </p:blipFill>
              <p:spPr>
                <a:xfrm>
                  <a:off x="11072815" y="2510084"/>
                  <a:ext cx="252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98C80CE3-F24C-B820-A934-D50099D944E3}"/>
                    </a:ext>
                  </a:extLst>
                </p14:cNvPr>
                <p14:cNvContentPartPr/>
                <p14:nvPr/>
              </p14:nvContentPartPr>
              <p14:xfrm>
                <a:off x="11293855" y="2433764"/>
                <a:ext cx="152640" cy="185040"/>
              </p14:xfrm>
            </p:contentPart>
          </mc:Choice>
          <mc:Fallback xmlns="">
            <p:pic>
              <p:nvPicPr>
                <p:cNvPr id="76" name="Freihand 75">
                  <a:extLst>
                    <a:ext uri="{FF2B5EF4-FFF2-40B4-BE49-F238E27FC236}">
                      <a16:creationId xmlns:a16="http://schemas.microsoft.com/office/drawing/2014/main" id="{98C80CE3-F24C-B820-A934-D50099D944E3}"/>
                    </a:ext>
                  </a:extLst>
                </p:cNvPr>
                <p:cNvPicPr/>
                <p:nvPr/>
              </p:nvPicPr>
              <p:blipFill>
                <a:blip r:embed="rId131"/>
                <a:stretch>
                  <a:fillRect/>
                </a:stretch>
              </p:blipFill>
              <p:spPr>
                <a:xfrm>
                  <a:off x="11289535" y="2429444"/>
                  <a:ext cx="161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F56D3895-E762-2A10-F966-CBCB21144DDD}"/>
                    </a:ext>
                  </a:extLst>
                </p14:cNvPr>
                <p14:cNvContentPartPr/>
                <p14:nvPr/>
              </p14:nvContentPartPr>
              <p14:xfrm>
                <a:off x="11476735" y="2318564"/>
                <a:ext cx="367200" cy="268200"/>
              </p14:xfrm>
            </p:contentPart>
          </mc:Choice>
          <mc:Fallback xmlns="">
            <p:pic>
              <p:nvPicPr>
                <p:cNvPr id="77" name="Freihand 76">
                  <a:extLst>
                    <a:ext uri="{FF2B5EF4-FFF2-40B4-BE49-F238E27FC236}">
                      <a16:creationId xmlns:a16="http://schemas.microsoft.com/office/drawing/2014/main" id="{F56D3895-E762-2A10-F966-CBCB21144DDD}"/>
                    </a:ext>
                  </a:extLst>
                </p:cNvPr>
                <p:cNvPicPr/>
                <p:nvPr/>
              </p:nvPicPr>
              <p:blipFill>
                <a:blip r:embed="rId133"/>
                <a:stretch>
                  <a:fillRect/>
                </a:stretch>
              </p:blipFill>
              <p:spPr>
                <a:xfrm>
                  <a:off x="11472415" y="2314244"/>
                  <a:ext cx="3758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719EA6F4-0DC7-1D8D-5E2F-096DE397BFE5}"/>
                    </a:ext>
                  </a:extLst>
                </p14:cNvPr>
                <p14:cNvContentPartPr/>
                <p14:nvPr/>
              </p14:nvContentPartPr>
              <p14:xfrm>
                <a:off x="11865535" y="2606564"/>
                <a:ext cx="18360" cy="19440"/>
              </p14:xfrm>
            </p:contentPart>
          </mc:Choice>
          <mc:Fallback xmlns="">
            <p:pic>
              <p:nvPicPr>
                <p:cNvPr id="78" name="Freihand 77">
                  <a:extLst>
                    <a:ext uri="{FF2B5EF4-FFF2-40B4-BE49-F238E27FC236}">
                      <a16:creationId xmlns:a16="http://schemas.microsoft.com/office/drawing/2014/main" id="{719EA6F4-0DC7-1D8D-5E2F-096DE397BFE5}"/>
                    </a:ext>
                  </a:extLst>
                </p:cNvPr>
                <p:cNvPicPr/>
                <p:nvPr/>
              </p:nvPicPr>
              <p:blipFill>
                <a:blip r:embed="rId135"/>
                <a:stretch>
                  <a:fillRect/>
                </a:stretch>
              </p:blipFill>
              <p:spPr>
                <a:xfrm>
                  <a:off x="11861215" y="2602244"/>
                  <a:ext cx="2700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7BCDA3B2-8D6D-A9EF-1FF5-7036C17EAB8C}"/>
                  </a:ext>
                </a:extLst>
              </p14:cNvPr>
              <p14:cNvContentPartPr/>
              <p14:nvPr/>
            </p14:nvContentPartPr>
            <p14:xfrm>
              <a:off x="9636775" y="2869724"/>
              <a:ext cx="1998720" cy="80280"/>
            </p14:xfrm>
          </p:contentPart>
        </mc:Choice>
        <mc:Fallback xmlns="">
          <p:pic>
            <p:nvPicPr>
              <p:cNvPr id="80" name="Freihand 79">
                <a:extLst>
                  <a:ext uri="{FF2B5EF4-FFF2-40B4-BE49-F238E27FC236}">
                    <a16:creationId xmlns:a16="http://schemas.microsoft.com/office/drawing/2014/main" id="{7BCDA3B2-8D6D-A9EF-1FF5-7036C17EAB8C}"/>
                  </a:ext>
                </a:extLst>
              </p:cNvPr>
              <p:cNvPicPr/>
              <p:nvPr/>
            </p:nvPicPr>
            <p:blipFill>
              <a:blip r:embed="rId137"/>
              <a:stretch>
                <a:fillRect/>
              </a:stretch>
            </p:blipFill>
            <p:spPr>
              <a:xfrm>
                <a:off x="9632455" y="2865404"/>
                <a:ext cx="2007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A9FF374E-3681-3FD9-A68B-B2CE3F7E18F2}"/>
                  </a:ext>
                </a:extLst>
              </p14:cNvPr>
              <p14:cNvContentPartPr/>
              <p14:nvPr/>
            </p14:nvContentPartPr>
            <p14:xfrm>
              <a:off x="977335" y="199964"/>
              <a:ext cx="1430640" cy="763560"/>
            </p14:xfrm>
          </p:contentPart>
        </mc:Choice>
        <mc:Fallback xmlns="">
          <p:pic>
            <p:nvPicPr>
              <p:cNvPr id="81" name="Freihand 80">
                <a:extLst>
                  <a:ext uri="{FF2B5EF4-FFF2-40B4-BE49-F238E27FC236}">
                    <a16:creationId xmlns:a16="http://schemas.microsoft.com/office/drawing/2014/main" id="{A9FF374E-3681-3FD9-A68B-B2CE3F7E18F2}"/>
                  </a:ext>
                </a:extLst>
              </p:cNvPr>
              <p:cNvPicPr/>
              <p:nvPr/>
            </p:nvPicPr>
            <p:blipFill>
              <a:blip r:embed="rId139"/>
              <a:stretch>
                <a:fillRect/>
              </a:stretch>
            </p:blipFill>
            <p:spPr>
              <a:xfrm>
                <a:off x="973015" y="195644"/>
                <a:ext cx="1439280" cy="772200"/>
              </a:xfrm>
              <a:prstGeom prst="rect">
                <a:avLst/>
              </a:prstGeom>
            </p:spPr>
          </p:pic>
        </mc:Fallback>
      </mc:AlternateContent>
      <p:grpSp>
        <p:nvGrpSpPr>
          <p:cNvPr id="85" name="Gruppieren 84">
            <a:extLst>
              <a:ext uri="{FF2B5EF4-FFF2-40B4-BE49-F238E27FC236}">
                <a16:creationId xmlns:a16="http://schemas.microsoft.com/office/drawing/2014/main" id="{B8B36720-0EF8-CDF7-08FA-13B8DEE85E38}"/>
              </a:ext>
            </a:extLst>
          </p:cNvPr>
          <p:cNvGrpSpPr/>
          <p:nvPr/>
        </p:nvGrpSpPr>
        <p:grpSpPr>
          <a:xfrm>
            <a:off x="950335" y="1003484"/>
            <a:ext cx="3394440" cy="740160"/>
            <a:chOff x="950335" y="1003484"/>
            <a:chExt cx="3394440" cy="740160"/>
          </a:xfrm>
        </p:grpSpPr>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FA540FD3-A94A-6D19-5DF2-7BEF21C50156}"/>
                    </a:ext>
                  </a:extLst>
                </p14:cNvPr>
                <p14:cNvContentPartPr/>
                <p14:nvPr/>
              </p14:nvContentPartPr>
              <p14:xfrm>
                <a:off x="2045095" y="1114724"/>
                <a:ext cx="264600" cy="74160"/>
              </p14:xfrm>
            </p:contentPart>
          </mc:Choice>
          <mc:Fallback xmlns="">
            <p:pic>
              <p:nvPicPr>
                <p:cNvPr id="82" name="Freihand 81">
                  <a:extLst>
                    <a:ext uri="{FF2B5EF4-FFF2-40B4-BE49-F238E27FC236}">
                      <a16:creationId xmlns:a16="http://schemas.microsoft.com/office/drawing/2014/main" id="{FA540FD3-A94A-6D19-5DF2-7BEF21C50156}"/>
                    </a:ext>
                  </a:extLst>
                </p:cNvPr>
                <p:cNvPicPr/>
                <p:nvPr/>
              </p:nvPicPr>
              <p:blipFill>
                <a:blip r:embed="rId141"/>
                <a:stretch>
                  <a:fillRect/>
                </a:stretch>
              </p:blipFill>
              <p:spPr>
                <a:xfrm>
                  <a:off x="2040775" y="1110404"/>
                  <a:ext cx="273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603FC32E-DD91-335A-63F8-59789949D55E}"/>
                    </a:ext>
                  </a:extLst>
                </p14:cNvPr>
                <p14:cNvContentPartPr/>
                <p14:nvPr/>
              </p14:nvContentPartPr>
              <p14:xfrm>
                <a:off x="950335" y="1139564"/>
                <a:ext cx="3394440" cy="604080"/>
              </p14:xfrm>
            </p:contentPart>
          </mc:Choice>
          <mc:Fallback xmlns="">
            <p:pic>
              <p:nvPicPr>
                <p:cNvPr id="83" name="Freihand 82">
                  <a:extLst>
                    <a:ext uri="{FF2B5EF4-FFF2-40B4-BE49-F238E27FC236}">
                      <a16:creationId xmlns:a16="http://schemas.microsoft.com/office/drawing/2014/main" id="{603FC32E-DD91-335A-63F8-59789949D55E}"/>
                    </a:ext>
                  </a:extLst>
                </p:cNvPr>
                <p:cNvPicPr/>
                <p:nvPr/>
              </p:nvPicPr>
              <p:blipFill>
                <a:blip r:embed="rId143"/>
                <a:stretch>
                  <a:fillRect/>
                </a:stretch>
              </p:blipFill>
              <p:spPr>
                <a:xfrm>
                  <a:off x="946015" y="1135244"/>
                  <a:ext cx="340308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5A8AB4BB-8A9B-B97B-1AE6-E47DA10113A0}"/>
                    </a:ext>
                  </a:extLst>
                </p14:cNvPr>
                <p14:cNvContentPartPr/>
                <p14:nvPr/>
              </p14:nvContentPartPr>
              <p14:xfrm>
                <a:off x="2073175" y="1003484"/>
                <a:ext cx="2091600" cy="88560"/>
              </p14:xfrm>
            </p:contentPart>
          </mc:Choice>
          <mc:Fallback xmlns="">
            <p:pic>
              <p:nvPicPr>
                <p:cNvPr id="84" name="Freihand 83">
                  <a:extLst>
                    <a:ext uri="{FF2B5EF4-FFF2-40B4-BE49-F238E27FC236}">
                      <a16:creationId xmlns:a16="http://schemas.microsoft.com/office/drawing/2014/main" id="{5A8AB4BB-8A9B-B97B-1AE6-E47DA10113A0}"/>
                    </a:ext>
                  </a:extLst>
                </p:cNvPr>
                <p:cNvPicPr/>
                <p:nvPr/>
              </p:nvPicPr>
              <p:blipFill>
                <a:blip r:embed="rId145"/>
                <a:stretch>
                  <a:fillRect/>
                </a:stretch>
              </p:blipFill>
              <p:spPr>
                <a:xfrm>
                  <a:off x="2068855" y="999164"/>
                  <a:ext cx="210024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427A999E-E423-B05C-23D5-1355EFFDBF2C}"/>
                  </a:ext>
                </a:extLst>
              </p14:cNvPr>
              <p14:cNvContentPartPr/>
              <p14:nvPr/>
            </p14:nvContentPartPr>
            <p14:xfrm>
              <a:off x="6024535" y="1593164"/>
              <a:ext cx="2261880" cy="38160"/>
            </p14:xfrm>
          </p:contentPart>
        </mc:Choice>
        <mc:Fallback xmlns="">
          <p:pic>
            <p:nvPicPr>
              <p:cNvPr id="86" name="Freihand 85">
                <a:extLst>
                  <a:ext uri="{FF2B5EF4-FFF2-40B4-BE49-F238E27FC236}">
                    <a16:creationId xmlns:a16="http://schemas.microsoft.com/office/drawing/2014/main" id="{427A999E-E423-B05C-23D5-1355EFFDBF2C}"/>
                  </a:ext>
                </a:extLst>
              </p:cNvPr>
              <p:cNvPicPr/>
              <p:nvPr/>
            </p:nvPicPr>
            <p:blipFill>
              <a:blip r:embed="rId147"/>
              <a:stretch>
                <a:fillRect/>
              </a:stretch>
            </p:blipFill>
            <p:spPr>
              <a:xfrm>
                <a:off x="6020215" y="1588844"/>
                <a:ext cx="2270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43C98CD0-D4DC-9071-6EDE-A7F1E4959616}"/>
                  </a:ext>
                </a:extLst>
              </p14:cNvPr>
              <p14:cNvContentPartPr/>
              <p14:nvPr/>
            </p14:nvContentPartPr>
            <p14:xfrm>
              <a:off x="552895" y="2301284"/>
              <a:ext cx="3675240" cy="675000"/>
            </p14:xfrm>
          </p:contentPart>
        </mc:Choice>
        <mc:Fallback xmlns="">
          <p:pic>
            <p:nvPicPr>
              <p:cNvPr id="87" name="Freihand 86">
                <a:extLst>
                  <a:ext uri="{FF2B5EF4-FFF2-40B4-BE49-F238E27FC236}">
                    <a16:creationId xmlns:a16="http://schemas.microsoft.com/office/drawing/2014/main" id="{43C98CD0-D4DC-9071-6EDE-A7F1E4959616}"/>
                  </a:ext>
                </a:extLst>
              </p:cNvPr>
              <p:cNvPicPr/>
              <p:nvPr/>
            </p:nvPicPr>
            <p:blipFill>
              <a:blip r:embed="rId149"/>
              <a:stretch>
                <a:fillRect/>
              </a:stretch>
            </p:blipFill>
            <p:spPr>
              <a:xfrm>
                <a:off x="548575" y="2296964"/>
                <a:ext cx="3683880" cy="683640"/>
              </a:xfrm>
              <a:prstGeom prst="rect">
                <a:avLst/>
              </a:prstGeom>
            </p:spPr>
          </p:pic>
        </mc:Fallback>
      </mc:AlternateContent>
      <p:grpSp>
        <p:nvGrpSpPr>
          <p:cNvPr id="92" name="Gruppieren 91">
            <a:extLst>
              <a:ext uri="{FF2B5EF4-FFF2-40B4-BE49-F238E27FC236}">
                <a16:creationId xmlns:a16="http://schemas.microsoft.com/office/drawing/2014/main" id="{1027DA71-E9A8-33A7-69A3-7FA0A325FED7}"/>
              </a:ext>
            </a:extLst>
          </p:cNvPr>
          <p:cNvGrpSpPr/>
          <p:nvPr/>
        </p:nvGrpSpPr>
        <p:grpSpPr>
          <a:xfrm>
            <a:off x="561175" y="3497924"/>
            <a:ext cx="4276080" cy="1759320"/>
            <a:chOff x="561175" y="3497924"/>
            <a:chExt cx="4276080" cy="1759320"/>
          </a:xfrm>
        </p:grpSpPr>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4BD9E690-BA57-F461-E1AF-82A61104DD63}"/>
                    </a:ext>
                  </a:extLst>
                </p14:cNvPr>
                <p14:cNvContentPartPr/>
                <p14:nvPr/>
              </p14:nvContentPartPr>
              <p14:xfrm>
                <a:off x="561175" y="3768644"/>
                <a:ext cx="3680280" cy="819000"/>
              </p14:xfrm>
            </p:contentPart>
          </mc:Choice>
          <mc:Fallback xmlns="">
            <p:pic>
              <p:nvPicPr>
                <p:cNvPr id="88" name="Freihand 87">
                  <a:extLst>
                    <a:ext uri="{FF2B5EF4-FFF2-40B4-BE49-F238E27FC236}">
                      <a16:creationId xmlns:a16="http://schemas.microsoft.com/office/drawing/2014/main" id="{4BD9E690-BA57-F461-E1AF-82A61104DD63}"/>
                    </a:ext>
                  </a:extLst>
                </p:cNvPr>
                <p:cNvPicPr/>
                <p:nvPr/>
              </p:nvPicPr>
              <p:blipFill>
                <a:blip r:embed="rId151"/>
                <a:stretch>
                  <a:fillRect/>
                </a:stretch>
              </p:blipFill>
              <p:spPr>
                <a:xfrm>
                  <a:off x="556855" y="3764324"/>
                  <a:ext cx="368892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9" name="Freihand 88">
                  <a:extLst>
                    <a:ext uri="{FF2B5EF4-FFF2-40B4-BE49-F238E27FC236}">
                      <a16:creationId xmlns:a16="http://schemas.microsoft.com/office/drawing/2014/main" id="{A93F4BE6-CEF6-22E1-4D6F-73D1E2C9CC69}"/>
                    </a:ext>
                  </a:extLst>
                </p14:cNvPr>
                <p14:cNvContentPartPr/>
                <p14:nvPr/>
              </p14:nvContentPartPr>
              <p14:xfrm>
                <a:off x="733255" y="3497924"/>
                <a:ext cx="3623040" cy="413640"/>
              </p14:xfrm>
            </p:contentPart>
          </mc:Choice>
          <mc:Fallback xmlns="">
            <p:pic>
              <p:nvPicPr>
                <p:cNvPr id="89" name="Freihand 88">
                  <a:extLst>
                    <a:ext uri="{FF2B5EF4-FFF2-40B4-BE49-F238E27FC236}">
                      <a16:creationId xmlns:a16="http://schemas.microsoft.com/office/drawing/2014/main" id="{A93F4BE6-CEF6-22E1-4D6F-73D1E2C9CC69}"/>
                    </a:ext>
                  </a:extLst>
                </p:cNvPr>
                <p:cNvPicPr/>
                <p:nvPr/>
              </p:nvPicPr>
              <p:blipFill>
                <a:blip r:embed="rId153"/>
                <a:stretch>
                  <a:fillRect/>
                </a:stretch>
              </p:blipFill>
              <p:spPr>
                <a:xfrm>
                  <a:off x="728575" y="3493604"/>
                  <a:ext cx="363168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434349C0-ED3B-EF06-A486-D1DAE72695E1}"/>
                    </a:ext>
                  </a:extLst>
                </p14:cNvPr>
                <p14:cNvContentPartPr/>
                <p14:nvPr/>
              </p14:nvContentPartPr>
              <p14:xfrm>
                <a:off x="640735" y="4432124"/>
                <a:ext cx="4196520" cy="825120"/>
              </p14:xfrm>
            </p:contentPart>
          </mc:Choice>
          <mc:Fallback xmlns="">
            <p:pic>
              <p:nvPicPr>
                <p:cNvPr id="91" name="Freihand 90">
                  <a:extLst>
                    <a:ext uri="{FF2B5EF4-FFF2-40B4-BE49-F238E27FC236}">
                      <a16:creationId xmlns:a16="http://schemas.microsoft.com/office/drawing/2014/main" id="{434349C0-ED3B-EF06-A486-D1DAE72695E1}"/>
                    </a:ext>
                  </a:extLst>
                </p:cNvPr>
                <p:cNvPicPr/>
                <p:nvPr/>
              </p:nvPicPr>
              <p:blipFill>
                <a:blip r:embed="rId155"/>
                <a:stretch>
                  <a:fillRect/>
                </a:stretch>
              </p:blipFill>
              <p:spPr>
                <a:xfrm>
                  <a:off x="636415" y="4427804"/>
                  <a:ext cx="4205160" cy="83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064DBD0E-D9E2-817E-1BBD-6EA186418E2F}"/>
                  </a:ext>
                </a:extLst>
              </p14:cNvPr>
              <p14:cNvContentPartPr/>
              <p14:nvPr/>
            </p14:nvContentPartPr>
            <p14:xfrm>
              <a:off x="2792455" y="5317724"/>
              <a:ext cx="2666160" cy="802800"/>
            </p14:xfrm>
          </p:contentPart>
        </mc:Choice>
        <mc:Fallback xmlns="">
          <p:pic>
            <p:nvPicPr>
              <p:cNvPr id="93" name="Freihand 92">
                <a:extLst>
                  <a:ext uri="{FF2B5EF4-FFF2-40B4-BE49-F238E27FC236}">
                    <a16:creationId xmlns:a16="http://schemas.microsoft.com/office/drawing/2014/main" id="{064DBD0E-D9E2-817E-1BBD-6EA186418E2F}"/>
                  </a:ext>
                </a:extLst>
              </p:cNvPr>
              <p:cNvPicPr/>
              <p:nvPr/>
            </p:nvPicPr>
            <p:blipFill>
              <a:blip r:embed="rId157"/>
              <a:stretch>
                <a:fillRect/>
              </a:stretch>
            </p:blipFill>
            <p:spPr>
              <a:xfrm>
                <a:off x="2788135" y="5313404"/>
                <a:ext cx="2674800" cy="811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5BEFA1F8-5264-5689-8ACB-8A6410358603}"/>
                  </a:ext>
                </a:extLst>
              </p14:cNvPr>
              <p14:cNvContentPartPr/>
              <p14:nvPr/>
            </p14:nvContentPartPr>
            <p14:xfrm>
              <a:off x="5766415" y="5776004"/>
              <a:ext cx="2601360" cy="106920"/>
            </p14:xfrm>
          </p:contentPart>
        </mc:Choice>
        <mc:Fallback xmlns="">
          <p:pic>
            <p:nvPicPr>
              <p:cNvPr id="94" name="Freihand 93">
                <a:extLst>
                  <a:ext uri="{FF2B5EF4-FFF2-40B4-BE49-F238E27FC236}">
                    <a16:creationId xmlns:a16="http://schemas.microsoft.com/office/drawing/2014/main" id="{5BEFA1F8-5264-5689-8ACB-8A6410358603}"/>
                  </a:ext>
                </a:extLst>
              </p:cNvPr>
              <p:cNvPicPr/>
              <p:nvPr/>
            </p:nvPicPr>
            <p:blipFill>
              <a:blip r:embed="rId159"/>
              <a:stretch>
                <a:fillRect/>
              </a:stretch>
            </p:blipFill>
            <p:spPr>
              <a:xfrm>
                <a:off x="5762095" y="5771684"/>
                <a:ext cx="2610000" cy="115560"/>
              </a:xfrm>
              <a:prstGeom prst="rect">
                <a:avLst/>
              </a:prstGeom>
            </p:spPr>
          </p:pic>
        </mc:Fallback>
      </mc:AlternateContent>
      <p:grpSp>
        <p:nvGrpSpPr>
          <p:cNvPr id="114" name="Gruppieren 113">
            <a:extLst>
              <a:ext uri="{FF2B5EF4-FFF2-40B4-BE49-F238E27FC236}">
                <a16:creationId xmlns:a16="http://schemas.microsoft.com/office/drawing/2014/main" id="{8C68EB3A-E01C-A934-F68A-C9B2BE521A5B}"/>
              </a:ext>
            </a:extLst>
          </p:cNvPr>
          <p:cNvGrpSpPr/>
          <p:nvPr/>
        </p:nvGrpSpPr>
        <p:grpSpPr>
          <a:xfrm>
            <a:off x="5078815" y="6011084"/>
            <a:ext cx="3085200" cy="653760"/>
            <a:chOff x="5078815" y="6011084"/>
            <a:chExt cx="3085200" cy="653760"/>
          </a:xfrm>
        </p:grpSpPr>
        <mc:AlternateContent xmlns:mc="http://schemas.openxmlformats.org/markup-compatibility/2006" xmlns:p14="http://schemas.microsoft.com/office/powerpoint/2010/main">
          <mc:Choice Requires="p14">
            <p:contentPart p14:bwMode="auto" r:id="rId160">
              <p14:nvContentPartPr>
                <p14:cNvPr id="95" name="Freihand 94">
                  <a:extLst>
                    <a:ext uri="{FF2B5EF4-FFF2-40B4-BE49-F238E27FC236}">
                      <a16:creationId xmlns:a16="http://schemas.microsoft.com/office/drawing/2014/main" id="{4DBB99BE-4477-06F7-EA71-3974A3D7F15B}"/>
                    </a:ext>
                  </a:extLst>
                </p14:cNvPr>
                <p14:cNvContentPartPr/>
                <p14:nvPr/>
              </p14:nvContentPartPr>
              <p14:xfrm>
                <a:off x="5078815" y="6150044"/>
                <a:ext cx="147240" cy="238680"/>
              </p14:xfrm>
            </p:contentPart>
          </mc:Choice>
          <mc:Fallback xmlns="">
            <p:pic>
              <p:nvPicPr>
                <p:cNvPr id="95" name="Freihand 94">
                  <a:extLst>
                    <a:ext uri="{FF2B5EF4-FFF2-40B4-BE49-F238E27FC236}">
                      <a16:creationId xmlns:a16="http://schemas.microsoft.com/office/drawing/2014/main" id="{4DBB99BE-4477-06F7-EA71-3974A3D7F15B}"/>
                    </a:ext>
                  </a:extLst>
                </p:cNvPr>
                <p:cNvPicPr/>
                <p:nvPr/>
              </p:nvPicPr>
              <p:blipFill>
                <a:blip r:embed="rId161"/>
                <a:stretch>
                  <a:fillRect/>
                </a:stretch>
              </p:blipFill>
              <p:spPr>
                <a:xfrm>
                  <a:off x="5074495" y="6145724"/>
                  <a:ext cx="1558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Freihand 95">
                  <a:extLst>
                    <a:ext uri="{FF2B5EF4-FFF2-40B4-BE49-F238E27FC236}">
                      <a16:creationId xmlns:a16="http://schemas.microsoft.com/office/drawing/2014/main" id="{08EF223C-8E1B-7703-712F-C0F286D57158}"/>
                    </a:ext>
                  </a:extLst>
                </p14:cNvPr>
                <p14:cNvContentPartPr/>
                <p14:nvPr/>
              </p14:nvContentPartPr>
              <p14:xfrm>
                <a:off x="5297335" y="6146804"/>
                <a:ext cx="74880" cy="193320"/>
              </p14:xfrm>
            </p:contentPart>
          </mc:Choice>
          <mc:Fallback xmlns="">
            <p:pic>
              <p:nvPicPr>
                <p:cNvPr id="96" name="Freihand 95">
                  <a:extLst>
                    <a:ext uri="{FF2B5EF4-FFF2-40B4-BE49-F238E27FC236}">
                      <a16:creationId xmlns:a16="http://schemas.microsoft.com/office/drawing/2014/main" id="{08EF223C-8E1B-7703-712F-C0F286D57158}"/>
                    </a:ext>
                  </a:extLst>
                </p:cNvPr>
                <p:cNvPicPr/>
                <p:nvPr/>
              </p:nvPicPr>
              <p:blipFill>
                <a:blip r:embed="rId163"/>
                <a:stretch>
                  <a:fillRect/>
                </a:stretch>
              </p:blipFill>
              <p:spPr>
                <a:xfrm>
                  <a:off x="5293015" y="6142484"/>
                  <a:ext cx="83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7" name="Freihand 96">
                  <a:extLst>
                    <a:ext uri="{FF2B5EF4-FFF2-40B4-BE49-F238E27FC236}">
                      <a16:creationId xmlns:a16="http://schemas.microsoft.com/office/drawing/2014/main" id="{CDB73DB1-9024-F1DA-5912-9FD529D93261}"/>
                    </a:ext>
                  </a:extLst>
                </p14:cNvPr>
                <p14:cNvContentPartPr/>
                <p14:nvPr/>
              </p14:nvContentPartPr>
              <p14:xfrm>
                <a:off x="5383015" y="6071204"/>
                <a:ext cx="161640" cy="225720"/>
              </p14:xfrm>
            </p:contentPart>
          </mc:Choice>
          <mc:Fallback xmlns="">
            <p:pic>
              <p:nvPicPr>
                <p:cNvPr id="97" name="Freihand 96">
                  <a:extLst>
                    <a:ext uri="{FF2B5EF4-FFF2-40B4-BE49-F238E27FC236}">
                      <a16:creationId xmlns:a16="http://schemas.microsoft.com/office/drawing/2014/main" id="{CDB73DB1-9024-F1DA-5912-9FD529D93261}"/>
                    </a:ext>
                  </a:extLst>
                </p:cNvPr>
                <p:cNvPicPr/>
                <p:nvPr/>
              </p:nvPicPr>
              <p:blipFill>
                <a:blip r:embed="rId165"/>
                <a:stretch>
                  <a:fillRect/>
                </a:stretch>
              </p:blipFill>
              <p:spPr>
                <a:xfrm>
                  <a:off x="5378695" y="6066884"/>
                  <a:ext cx="17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Freihand 97">
                  <a:extLst>
                    <a:ext uri="{FF2B5EF4-FFF2-40B4-BE49-F238E27FC236}">
                      <a16:creationId xmlns:a16="http://schemas.microsoft.com/office/drawing/2014/main" id="{E1A401B7-08FA-A1D9-3DBC-E9E2A681F618}"/>
                    </a:ext>
                  </a:extLst>
                </p14:cNvPr>
                <p14:cNvContentPartPr/>
                <p14:nvPr/>
              </p14:nvContentPartPr>
              <p14:xfrm>
                <a:off x="5544655" y="6011084"/>
                <a:ext cx="173160" cy="281160"/>
              </p14:xfrm>
            </p:contentPart>
          </mc:Choice>
          <mc:Fallback xmlns="">
            <p:pic>
              <p:nvPicPr>
                <p:cNvPr id="98" name="Freihand 97">
                  <a:extLst>
                    <a:ext uri="{FF2B5EF4-FFF2-40B4-BE49-F238E27FC236}">
                      <a16:creationId xmlns:a16="http://schemas.microsoft.com/office/drawing/2014/main" id="{E1A401B7-08FA-A1D9-3DBC-E9E2A681F618}"/>
                    </a:ext>
                  </a:extLst>
                </p:cNvPr>
                <p:cNvPicPr/>
                <p:nvPr/>
              </p:nvPicPr>
              <p:blipFill>
                <a:blip r:embed="rId167"/>
                <a:stretch>
                  <a:fillRect/>
                </a:stretch>
              </p:blipFill>
              <p:spPr>
                <a:xfrm>
                  <a:off x="5540335" y="6006764"/>
                  <a:ext cx="1818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9" name="Freihand 98">
                  <a:extLst>
                    <a:ext uri="{FF2B5EF4-FFF2-40B4-BE49-F238E27FC236}">
                      <a16:creationId xmlns:a16="http://schemas.microsoft.com/office/drawing/2014/main" id="{8949211D-1516-D223-6711-2157FE14E857}"/>
                    </a:ext>
                  </a:extLst>
                </p14:cNvPr>
                <p14:cNvContentPartPr/>
                <p14:nvPr/>
              </p14:nvContentPartPr>
              <p14:xfrm>
                <a:off x="5726815" y="6211604"/>
                <a:ext cx="56520" cy="40680"/>
              </p14:xfrm>
            </p:contentPart>
          </mc:Choice>
          <mc:Fallback xmlns="">
            <p:pic>
              <p:nvPicPr>
                <p:cNvPr id="99" name="Freihand 98">
                  <a:extLst>
                    <a:ext uri="{FF2B5EF4-FFF2-40B4-BE49-F238E27FC236}">
                      <a16:creationId xmlns:a16="http://schemas.microsoft.com/office/drawing/2014/main" id="{8949211D-1516-D223-6711-2157FE14E857}"/>
                    </a:ext>
                  </a:extLst>
                </p:cNvPr>
                <p:cNvPicPr/>
                <p:nvPr/>
              </p:nvPicPr>
              <p:blipFill>
                <a:blip r:embed="rId169"/>
                <a:stretch>
                  <a:fillRect/>
                </a:stretch>
              </p:blipFill>
              <p:spPr>
                <a:xfrm>
                  <a:off x="5722495" y="6207284"/>
                  <a:ext cx="65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CEC13665-9FDC-A59F-FB18-7C4363FC051C}"/>
                    </a:ext>
                  </a:extLst>
                </p14:cNvPr>
                <p14:cNvContentPartPr/>
                <p14:nvPr/>
              </p14:nvContentPartPr>
              <p14:xfrm>
                <a:off x="5829775" y="6154004"/>
                <a:ext cx="351720" cy="113040"/>
              </p14:xfrm>
            </p:contentPart>
          </mc:Choice>
          <mc:Fallback xmlns="">
            <p:pic>
              <p:nvPicPr>
                <p:cNvPr id="100" name="Freihand 99">
                  <a:extLst>
                    <a:ext uri="{FF2B5EF4-FFF2-40B4-BE49-F238E27FC236}">
                      <a16:creationId xmlns:a16="http://schemas.microsoft.com/office/drawing/2014/main" id="{CEC13665-9FDC-A59F-FB18-7C4363FC051C}"/>
                    </a:ext>
                  </a:extLst>
                </p:cNvPr>
                <p:cNvPicPr/>
                <p:nvPr/>
              </p:nvPicPr>
              <p:blipFill>
                <a:blip r:embed="rId171"/>
                <a:stretch>
                  <a:fillRect/>
                </a:stretch>
              </p:blipFill>
              <p:spPr>
                <a:xfrm>
                  <a:off x="5825455" y="6149684"/>
                  <a:ext cx="360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F653DC24-0987-5FAE-D335-ACCC78F139E5}"/>
                    </a:ext>
                  </a:extLst>
                </p14:cNvPr>
                <p14:cNvContentPartPr/>
                <p14:nvPr/>
              </p14:nvContentPartPr>
              <p14:xfrm>
                <a:off x="6274735" y="6163724"/>
                <a:ext cx="197640" cy="102600"/>
              </p14:xfrm>
            </p:contentPart>
          </mc:Choice>
          <mc:Fallback xmlns="">
            <p:pic>
              <p:nvPicPr>
                <p:cNvPr id="101" name="Freihand 100">
                  <a:extLst>
                    <a:ext uri="{FF2B5EF4-FFF2-40B4-BE49-F238E27FC236}">
                      <a16:creationId xmlns:a16="http://schemas.microsoft.com/office/drawing/2014/main" id="{F653DC24-0987-5FAE-D335-ACCC78F139E5}"/>
                    </a:ext>
                  </a:extLst>
                </p:cNvPr>
                <p:cNvPicPr/>
                <p:nvPr/>
              </p:nvPicPr>
              <p:blipFill>
                <a:blip r:embed="rId173"/>
                <a:stretch>
                  <a:fillRect/>
                </a:stretch>
              </p:blipFill>
              <p:spPr>
                <a:xfrm>
                  <a:off x="6270415" y="6159404"/>
                  <a:ext cx="206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E675363C-5CBC-2AA4-6EC8-26D86C3288F4}"/>
                    </a:ext>
                  </a:extLst>
                </p14:cNvPr>
                <p14:cNvContentPartPr/>
                <p14:nvPr/>
              </p14:nvContentPartPr>
              <p14:xfrm>
                <a:off x="6555895" y="6115124"/>
                <a:ext cx="263880" cy="157680"/>
              </p14:xfrm>
            </p:contentPart>
          </mc:Choice>
          <mc:Fallback xmlns="">
            <p:pic>
              <p:nvPicPr>
                <p:cNvPr id="103" name="Freihand 102">
                  <a:extLst>
                    <a:ext uri="{FF2B5EF4-FFF2-40B4-BE49-F238E27FC236}">
                      <a16:creationId xmlns:a16="http://schemas.microsoft.com/office/drawing/2014/main" id="{E675363C-5CBC-2AA4-6EC8-26D86C3288F4}"/>
                    </a:ext>
                  </a:extLst>
                </p:cNvPr>
                <p:cNvPicPr/>
                <p:nvPr/>
              </p:nvPicPr>
              <p:blipFill>
                <a:blip r:embed="rId175"/>
                <a:stretch>
                  <a:fillRect/>
                </a:stretch>
              </p:blipFill>
              <p:spPr>
                <a:xfrm>
                  <a:off x="6551575" y="6110804"/>
                  <a:ext cx="272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4B5A0564-2817-8BF7-F8A8-970A409A5F1E}"/>
                    </a:ext>
                  </a:extLst>
                </p14:cNvPr>
                <p14:cNvContentPartPr/>
                <p14:nvPr/>
              </p14:nvContentPartPr>
              <p14:xfrm>
                <a:off x="7035055" y="6049604"/>
                <a:ext cx="262440" cy="290160"/>
              </p14:xfrm>
            </p:contentPart>
          </mc:Choice>
          <mc:Fallback xmlns="">
            <p:pic>
              <p:nvPicPr>
                <p:cNvPr id="104" name="Freihand 103">
                  <a:extLst>
                    <a:ext uri="{FF2B5EF4-FFF2-40B4-BE49-F238E27FC236}">
                      <a16:creationId xmlns:a16="http://schemas.microsoft.com/office/drawing/2014/main" id="{4B5A0564-2817-8BF7-F8A8-970A409A5F1E}"/>
                    </a:ext>
                  </a:extLst>
                </p:cNvPr>
                <p:cNvPicPr/>
                <p:nvPr/>
              </p:nvPicPr>
              <p:blipFill>
                <a:blip r:embed="rId177"/>
                <a:stretch>
                  <a:fillRect/>
                </a:stretch>
              </p:blipFill>
              <p:spPr>
                <a:xfrm>
                  <a:off x="7030735" y="6045284"/>
                  <a:ext cx="27108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8DF5F3AE-26E2-A61B-AFF1-00D70BAB5BA4}"/>
                    </a:ext>
                  </a:extLst>
                </p14:cNvPr>
                <p14:cNvContentPartPr/>
                <p14:nvPr/>
              </p14:nvContentPartPr>
              <p14:xfrm>
                <a:off x="7294255" y="6150764"/>
                <a:ext cx="140040" cy="118440"/>
              </p14:xfrm>
            </p:contentPart>
          </mc:Choice>
          <mc:Fallback xmlns="">
            <p:pic>
              <p:nvPicPr>
                <p:cNvPr id="105" name="Freihand 104">
                  <a:extLst>
                    <a:ext uri="{FF2B5EF4-FFF2-40B4-BE49-F238E27FC236}">
                      <a16:creationId xmlns:a16="http://schemas.microsoft.com/office/drawing/2014/main" id="{8DF5F3AE-26E2-A61B-AFF1-00D70BAB5BA4}"/>
                    </a:ext>
                  </a:extLst>
                </p:cNvPr>
                <p:cNvPicPr/>
                <p:nvPr/>
              </p:nvPicPr>
              <p:blipFill>
                <a:blip r:embed="rId179"/>
                <a:stretch>
                  <a:fillRect/>
                </a:stretch>
              </p:blipFill>
              <p:spPr>
                <a:xfrm>
                  <a:off x="7289935" y="6146444"/>
                  <a:ext cx="148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C94FF830-C92B-7C24-4604-D55C10B03DE4}"/>
                    </a:ext>
                  </a:extLst>
                </p14:cNvPr>
                <p14:cNvContentPartPr/>
                <p14:nvPr/>
              </p14:nvContentPartPr>
              <p14:xfrm>
                <a:off x="7427455" y="6168764"/>
                <a:ext cx="39960" cy="56520"/>
              </p14:xfrm>
            </p:contentPart>
          </mc:Choice>
          <mc:Fallback xmlns="">
            <p:pic>
              <p:nvPicPr>
                <p:cNvPr id="106" name="Freihand 105">
                  <a:extLst>
                    <a:ext uri="{FF2B5EF4-FFF2-40B4-BE49-F238E27FC236}">
                      <a16:creationId xmlns:a16="http://schemas.microsoft.com/office/drawing/2014/main" id="{C94FF830-C92B-7C24-4604-D55C10B03DE4}"/>
                    </a:ext>
                  </a:extLst>
                </p:cNvPr>
                <p:cNvPicPr/>
                <p:nvPr/>
              </p:nvPicPr>
              <p:blipFill>
                <a:blip r:embed="rId181"/>
                <a:stretch>
                  <a:fillRect/>
                </a:stretch>
              </p:blipFill>
              <p:spPr>
                <a:xfrm>
                  <a:off x="7423135" y="6164444"/>
                  <a:ext cx="48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B9A40E26-F641-3BEE-BE4C-E81C26D1E96E}"/>
                    </a:ext>
                  </a:extLst>
                </p14:cNvPr>
                <p14:cNvContentPartPr/>
                <p14:nvPr/>
              </p14:nvContentPartPr>
              <p14:xfrm>
                <a:off x="7513135" y="6031964"/>
                <a:ext cx="198720" cy="242280"/>
              </p14:xfrm>
            </p:contentPart>
          </mc:Choice>
          <mc:Fallback xmlns="">
            <p:pic>
              <p:nvPicPr>
                <p:cNvPr id="107" name="Freihand 106">
                  <a:extLst>
                    <a:ext uri="{FF2B5EF4-FFF2-40B4-BE49-F238E27FC236}">
                      <a16:creationId xmlns:a16="http://schemas.microsoft.com/office/drawing/2014/main" id="{B9A40E26-F641-3BEE-BE4C-E81C26D1E96E}"/>
                    </a:ext>
                  </a:extLst>
                </p:cNvPr>
                <p:cNvPicPr/>
                <p:nvPr/>
              </p:nvPicPr>
              <p:blipFill>
                <a:blip r:embed="rId183"/>
                <a:stretch>
                  <a:fillRect/>
                </a:stretch>
              </p:blipFill>
              <p:spPr>
                <a:xfrm>
                  <a:off x="7508815" y="6027644"/>
                  <a:ext cx="2073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6A99A478-8227-50B9-C3D0-7F25A421049E}"/>
                    </a:ext>
                  </a:extLst>
                </p14:cNvPr>
                <p14:cNvContentPartPr/>
                <p14:nvPr/>
              </p14:nvContentPartPr>
              <p14:xfrm>
                <a:off x="7735975" y="6054284"/>
                <a:ext cx="67320" cy="178920"/>
              </p14:xfrm>
            </p:contentPart>
          </mc:Choice>
          <mc:Fallback xmlns="">
            <p:pic>
              <p:nvPicPr>
                <p:cNvPr id="109" name="Freihand 108">
                  <a:extLst>
                    <a:ext uri="{FF2B5EF4-FFF2-40B4-BE49-F238E27FC236}">
                      <a16:creationId xmlns:a16="http://schemas.microsoft.com/office/drawing/2014/main" id="{6A99A478-8227-50B9-C3D0-7F25A421049E}"/>
                    </a:ext>
                  </a:extLst>
                </p:cNvPr>
                <p:cNvPicPr/>
                <p:nvPr/>
              </p:nvPicPr>
              <p:blipFill>
                <a:blip r:embed="rId185"/>
                <a:stretch>
                  <a:fillRect/>
                </a:stretch>
              </p:blipFill>
              <p:spPr>
                <a:xfrm>
                  <a:off x="7731655" y="6049964"/>
                  <a:ext cx="75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0" name="Freihand 109">
                  <a:extLst>
                    <a:ext uri="{FF2B5EF4-FFF2-40B4-BE49-F238E27FC236}">
                      <a16:creationId xmlns:a16="http://schemas.microsoft.com/office/drawing/2014/main" id="{99FE1C79-4067-B79E-CEA6-F5462AE3DBB6}"/>
                    </a:ext>
                  </a:extLst>
                </p14:cNvPr>
                <p14:cNvContentPartPr/>
                <p14:nvPr/>
              </p14:nvContentPartPr>
              <p14:xfrm>
                <a:off x="7462735" y="6433364"/>
                <a:ext cx="126720" cy="231480"/>
              </p14:xfrm>
            </p:contentPart>
          </mc:Choice>
          <mc:Fallback xmlns="">
            <p:pic>
              <p:nvPicPr>
                <p:cNvPr id="110" name="Freihand 109">
                  <a:extLst>
                    <a:ext uri="{FF2B5EF4-FFF2-40B4-BE49-F238E27FC236}">
                      <a16:creationId xmlns:a16="http://schemas.microsoft.com/office/drawing/2014/main" id="{99FE1C79-4067-B79E-CEA6-F5462AE3DBB6}"/>
                    </a:ext>
                  </a:extLst>
                </p:cNvPr>
                <p:cNvPicPr/>
                <p:nvPr/>
              </p:nvPicPr>
              <p:blipFill>
                <a:blip r:embed="rId187"/>
                <a:stretch>
                  <a:fillRect/>
                </a:stretch>
              </p:blipFill>
              <p:spPr>
                <a:xfrm>
                  <a:off x="7458415" y="6429044"/>
                  <a:ext cx="135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Freihand 110">
                  <a:extLst>
                    <a:ext uri="{FF2B5EF4-FFF2-40B4-BE49-F238E27FC236}">
                      <a16:creationId xmlns:a16="http://schemas.microsoft.com/office/drawing/2014/main" id="{4E152F18-1F73-E2C5-D1E2-E4391E0EC115}"/>
                    </a:ext>
                  </a:extLst>
                </p14:cNvPr>
                <p14:cNvContentPartPr/>
                <p14:nvPr/>
              </p14:nvContentPartPr>
              <p14:xfrm>
                <a:off x="7666495" y="6466484"/>
                <a:ext cx="226080" cy="191880"/>
              </p14:xfrm>
            </p:contentPart>
          </mc:Choice>
          <mc:Fallback xmlns="">
            <p:pic>
              <p:nvPicPr>
                <p:cNvPr id="111" name="Freihand 110">
                  <a:extLst>
                    <a:ext uri="{FF2B5EF4-FFF2-40B4-BE49-F238E27FC236}">
                      <a16:creationId xmlns:a16="http://schemas.microsoft.com/office/drawing/2014/main" id="{4E152F18-1F73-E2C5-D1E2-E4391E0EC115}"/>
                    </a:ext>
                  </a:extLst>
                </p:cNvPr>
                <p:cNvPicPr/>
                <p:nvPr/>
              </p:nvPicPr>
              <p:blipFill>
                <a:blip r:embed="rId189"/>
                <a:stretch>
                  <a:fillRect/>
                </a:stretch>
              </p:blipFill>
              <p:spPr>
                <a:xfrm>
                  <a:off x="7662175" y="6462164"/>
                  <a:ext cx="234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5ED9A957-3E2B-54BF-145B-E6689B06D3BB}"/>
                    </a:ext>
                  </a:extLst>
                </p14:cNvPr>
                <p14:cNvContentPartPr/>
                <p14:nvPr/>
              </p14:nvContentPartPr>
              <p14:xfrm>
                <a:off x="7793215" y="6385844"/>
                <a:ext cx="210600" cy="212040"/>
              </p14:xfrm>
            </p:contentPart>
          </mc:Choice>
          <mc:Fallback xmlns="">
            <p:pic>
              <p:nvPicPr>
                <p:cNvPr id="112" name="Freihand 111">
                  <a:extLst>
                    <a:ext uri="{FF2B5EF4-FFF2-40B4-BE49-F238E27FC236}">
                      <a16:creationId xmlns:a16="http://schemas.microsoft.com/office/drawing/2014/main" id="{5ED9A957-3E2B-54BF-145B-E6689B06D3BB}"/>
                    </a:ext>
                  </a:extLst>
                </p:cNvPr>
                <p:cNvPicPr/>
                <p:nvPr/>
              </p:nvPicPr>
              <p:blipFill>
                <a:blip r:embed="rId191"/>
                <a:stretch>
                  <a:fillRect/>
                </a:stretch>
              </p:blipFill>
              <p:spPr>
                <a:xfrm>
                  <a:off x="7788895" y="6381524"/>
                  <a:ext cx="219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3" name="Freihand 112">
                  <a:extLst>
                    <a:ext uri="{FF2B5EF4-FFF2-40B4-BE49-F238E27FC236}">
                      <a16:creationId xmlns:a16="http://schemas.microsoft.com/office/drawing/2014/main" id="{A0558F8C-94D9-0C39-BFBA-E15192C4B1C1}"/>
                    </a:ext>
                  </a:extLst>
                </p14:cNvPr>
                <p14:cNvContentPartPr/>
                <p14:nvPr/>
              </p14:nvContentPartPr>
              <p14:xfrm>
                <a:off x="8013175" y="6354524"/>
                <a:ext cx="150840" cy="158040"/>
              </p14:xfrm>
            </p:contentPart>
          </mc:Choice>
          <mc:Fallback xmlns="">
            <p:pic>
              <p:nvPicPr>
                <p:cNvPr id="113" name="Freihand 112">
                  <a:extLst>
                    <a:ext uri="{FF2B5EF4-FFF2-40B4-BE49-F238E27FC236}">
                      <a16:creationId xmlns:a16="http://schemas.microsoft.com/office/drawing/2014/main" id="{A0558F8C-94D9-0C39-BFBA-E15192C4B1C1}"/>
                    </a:ext>
                  </a:extLst>
                </p:cNvPr>
                <p:cNvPicPr/>
                <p:nvPr/>
              </p:nvPicPr>
              <p:blipFill>
                <a:blip r:embed="rId193"/>
                <a:stretch>
                  <a:fillRect/>
                </a:stretch>
              </p:blipFill>
              <p:spPr>
                <a:xfrm>
                  <a:off x="8008855" y="6350204"/>
                  <a:ext cx="159480" cy="16668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7962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75613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43787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87720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1ECB1E4-CB69-7032-26E8-301B5CC35CAD}"/>
                  </a:ext>
                </a:extLst>
              </p14:cNvPr>
              <p14:cNvContentPartPr/>
              <p14:nvPr/>
            </p14:nvContentPartPr>
            <p14:xfrm>
              <a:off x="3254007" y="708316"/>
              <a:ext cx="2791080" cy="69480"/>
            </p14:xfrm>
          </p:contentPart>
        </mc:Choice>
        <mc:Fallback xmlns="">
          <p:pic>
            <p:nvPicPr>
              <p:cNvPr id="2" name="Freihand 1">
                <a:extLst>
                  <a:ext uri="{FF2B5EF4-FFF2-40B4-BE49-F238E27FC236}">
                    <a16:creationId xmlns:a16="http://schemas.microsoft.com/office/drawing/2014/main" id="{81ECB1E4-CB69-7032-26E8-301B5CC35CAD}"/>
                  </a:ext>
                </a:extLst>
              </p:cNvPr>
              <p:cNvPicPr/>
              <p:nvPr/>
            </p:nvPicPr>
            <p:blipFill>
              <a:blip r:embed="rId5"/>
              <a:stretch>
                <a:fillRect/>
              </a:stretch>
            </p:blipFill>
            <p:spPr>
              <a:xfrm>
                <a:off x="3245367" y="699676"/>
                <a:ext cx="2808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9D130B8-E4C3-A20C-3998-9C43B077D814}"/>
                  </a:ext>
                </a:extLst>
              </p14:cNvPr>
              <p14:cNvContentPartPr/>
              <p14:nvPr/>
            </p14:nvContentPartPr>
            <p14:xfrm>
              <a:off x="3572967" y="343996"/>
              <a:ext cx="1409400" cy="506520"/>
            </p14:xfrm>
          </p:contentPart>
        </mc:Choice>
        <mc:Fallback xmlns="">
          <p:pic>
            <p:nvPicPr>
              <p:cNvPr id="4" name="Freihand 3">
                <a:extLst>
                  <a:ext uri="{FF2B5EF4-FFF2-40B4-BE49-F238E27FC236}">
                    <a16:creationId xmlns:a16="http://schemas.microsoft.com/office/drawing/2014/main" id="{39D130B8-E4C3-A20C-3998-9C43B077D814}"/>
                  </a:ext>
                </a:extLst>
              </p:cNvPr>
              <p:cNvPicPr/>
              <p:nvPr/>
            </p:nvPicPr>
            <p:blipFill>
              <a:blip r:embed="rId7"/>
              <a:stretch>
                <a:fillRect/>
              </a:stretch>
            </p:blipFill>
            <p:spPr>
              <a:xfrm>
                <a:off x="3563967" y="334996"/>
                <a:ext cx="142704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959B539-9398-04B3-7CB5-8B02CEE245C4}"/>
                  </a:ext>
                </a:extLst>
              </p14:cNvPr>
              <p14:cNvContentPartPr/>
              <p14:nvPr/>
            </p14:nvContentPartPr>
            <p14:xfrm>
              <a:off x="4491327" y="365236"/>
              <a:ext cx="391320" cy="101880"/>
            </p14:xfrm>
          </p:contentPart>
        </mc:Choice>
        <mc:Fallback xmlns="">
          <p:pic>
            <p:nvPicPr>
              <p:cNvPr id="5" name="Freihand 4">
                <a:extLst>
                  <a:ext uri="{FF2B5EF4-FFF2-40B4-BE49-F238E27FC236}">
                    <a16:creationId xmlns:a16="http://schemas.microsoft.com/office/drawing/2014/main" id="{C959B539-9398-04B3-7CB5-8B02CEE245C4}"/>
                  </a:ext>
                </a:extLst>
              </p:cNvPr>
              <p:cNvPicPr/>
              <p:nvPr/>
            </p:nvPicPr>
            <p:blipFill>
              <a:blip r:embed="rId9"/>
              <a:stretch>
                <a:fillRect/>
              </a:stretch>
            </p:blipFill>
            <p:spPr>
              <a:xfrm>
                <a:off x="4482327" y="356236"/>
                <a:ext cx="408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B3E97F52-05C4-117A-14FB-2CD39529A771}"/>
                  </a:ext>
                </a:extLst>
              </p14:cNvPr>
              <p14:cNvContentPartPr/>
              <p14:nvPr/>
            </p14:nvContentPartPr>
            <p14:xfrm>
              <a:off x="1392807" y="701836"/>
              <a:ext cx="1618200" cy="655200"/>
            </p14:xfrm>
          </p:contentPart>
        </mc:Choice>
        <mc:Fallback xmlns="">
          <p:pic>
            <p:nvPicPr>
              <p:cNvPr id="11" name="Freihand 10">
                <a:extLst>
                  <a:ext uri="{FF2B5EF4-FFF2-40B4-BE49-F238E27FC236}">
                    <a16:creationId xmlns:a16="http://schemas.microsoft.com/office/drawing/2014/main" id="{B3E97F52-05C4-117A-14FB-2CD39529A771}"/>
                  </a:ext>
                </a:extLst>
              </p:cNvPr>
              <p:cNvPicPr/>
              <p:nvPr/>
            </p:nvPicPr>
            <p:blipFill>
              <a:blip r:embed="rId11"/>
              <a:stretch>
                <a:fillRect/>
              </a:stretch>
            </p:blipFill>
            <p:spPr>
              <a:xfrm>
                <a:off x="1383807" y="693196"/>
                <a:ext cx="163584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F47953B1-4C07-78B4-C73E-7CF5B6FE1D5D}"/>
                  </a:ext>
                </a:extLst>
              </p14:cNvPr>
              <p14:cNvContentPartPr/>
              <p14:nvPr/>
            </p14:nvContentPartPr>
            <p14:xfrm>
              <a:off x="2752527" y="2470516"/>
              <a:ext cx="840600" cy="511920"/>
            </p14:xfrm>
          </p:contentPart>
        </mc:Choice>
        <mc:Fallback xmlns="">
          <p:pic>
            <p:nvPicPr>
              <p:cNvPr id="13" name="Freihand 12">
                <a:extLst>
                  <a:ext uri="{FF2B5EF4-FFF2-40B4-BE49-F238E27FC236}">
                    <a16:creationId xmlns:a16="http://schemas.microsoft.com/office/drawing/2014/main" id="{F47953B1-4C07-78B4-C73E-7CF5B6FE1D5D}"/>
                  </a:ext>
                </a:extLst>
              </p:cNvPr>
              <p:cNvPicPr/>
              <p:nvPr/>
            </p:nvPicPr>
            <p:blipFill>
              <a:blip r:embed="rId13"/>
              <a:stretch>
                <a:fillRect/>
              </a:stretch>
            </p:blipFill>
            <p:spPr>
              <a:xfrm>
                <a:off x="2743887" y="2461516"/>
                <a:ext cx="85824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DA716808-263B-7C4D-B1BF-94021B37A61F}"/>
                  </a:ext>
                </a:extLst>
              </p14:cNvPr>
              <p14:cNvContentPartPr/>
              <p14:nvPr/>
            </p14:nvContentPartPr>
            <p14:xfrm>
              <a:off x="4064007" y="2438476"/>
              <a:ext cx="765720" cy="588960"/>
            </p14:xfrm>
          </p:contentPart>
        </mc:Choice>
        <mc:Fallback xmlns="">
          <p:pic>
            <p:nvPicPr>
              <p:cNvPr id="14" name="Freihand 13">
                <a:extLst>
                  <a:ext uri="{FF2B5EF4-FFF2-40B4-BE49-F238E27FC236}">
                    <a16:creationId xmlns:a16="http://schemas.microsoft.com/office/drawing/2014/main" id="{DA716808-263B-7C4D-B1BF-94021B37A61F}"/>
                  </a:ext>
                </a:extLst>
              </p:cNvPr>
              <p:cNvPicPr/>
              <p:nvPr/>
            </p:nvPicPr>
            <p:blipFill>
              <a:blip r:embed="rId15"/>
              <a:stretch>
                <a:fillRect/>
              </a:stretch>
            </p:blipFill>
            <p:spPr>
              <a:xfrm>
                <a:off x="4055367" y="2429476"/>
                <a:ext cx="7833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4D97154A-5CCA-CF5C-E0D9-F6061453B629}"/>
                  </a:ext>
                </a:extLst>
              </p14:cNvPr>
              <p14:cNvContentPartPr/>
              <p14:nvPr/>
            </p14:nvContentPartPr>
            <p14:xfrm>
              <a:off x="3607527" y="3856876"/>
              <a:ext cx="2984400" cy="55080"/>
            </p14:xfrm>
          </p:contentPart>
        </mc:Choice>
        <mc:Fallback xmlns="">
          <p:pic>
            <p:nvPicPr>
              <p:cNvPr id="18" name="Freihand 17">
                <a:extLst>
                  <a:ext uri="{FF2B5EF4-FFF2-40B4-BE49-F238E27FC236}">
                    <a16:creationId xmlns:a16="http://schemas.microsoft.com/office/drawing/2014/main" id="{4D97154A-5CCA-CF5C-E0D9-F6061453B629}"/>
                  </a:ext>
                </a:extLst>
              </p:cNvPr>
              <p:cNvPicPr/>
              <p:nvPr/>
            </p:nvPicPr>
            <p:blipFill>
              <a:blip r:embed="rId17"/>
              <a:stretch>
                <a:fillRect/>
              </a:stretch>
            </p:blipFill>
            <p:spPr>
              <a:xfrm>
                <a:off x="3598527" y="3847876"/>
                <a:ext cx="3002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 name="Freihand 223">
                <a:extLst>
                  <a:ext uri="{FF2B5EF4-FFF2-40B4-BE49-F238E27FC236}">
                    <a16:creationId xmlns:a16="http://schemas.microsoft.com/office/drawing/2014/main" id="{0152B79A-76EB-582B-32CF-4F9AEE73BD31}"/>
                  </a:ext>
                </a:extLst>
              </p14:cNvPr>
              <p14:cNvContentPartPr/>
              <p14:nvPr/>
            </p14:nvContentPartPr>
            <p14:xfrm>
              <a:off x="9436287" y="64276"/>
              <a:ext cx="824760" cy="425160"/>
            </p14:xfrm>
          </p:contentPart>
        </mc:Choice>
        <mc:Fallback xmlns="">
          <p:pic>
            <p:nvPicPr>
              <p:cNvPr id="224" name="Freihand 223">
                <a:extLst>
                  <a:ext uri="{FF2B5EF4-FFF2-40B4-BE49-F238E27FC236}">
                    <a16:creationId xmlns:a16="http://schemas.microsoft.com/office/drawing/2014/main" id="{0152B79A-76EB-582B-32CF-4F9AEE73BD31}"/>
                  </a:ext>
                </a:extLst>
              </p:cNvPr>
              <p:cNvPicPr/>
              <p:nvPr/>
            </p:nvPicPr>
            <p:blipFill>
              <a:blip r:embed="rId19"/>
              <a:stretch>
                <a:fillRect/>
              </a:stretch>
            </p:blipFill>
            <p:spPr>
              <a:xfrm>
                <a:off x="9427287" y="55636"/>
                <a:ext cx="84240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5" name="Freihand 244">
                <a:extLst>
                  <a:ext uri="{FF2B5EF4-FFF2-40B4-BE49-F238E27FC236}">
                    <a16:creationId xmlns:a16="http://schemas.microsoft.com/office/drawing/2014/main" id="{8224F2F4-3E9C-A7CF-6DF0-B889F4F9BA2F}"/>
                  </a:ext>
                </a:extLst>
              </p14:cNvPr>
              <p14:cNvContentPartPr/>
              <p14:nvPr/>
            </p14:nvContentPartPr>
            <p14:xfrm>
              <a:off x="8691447" y="63916"/>
              <a:ext cx="516600" cy="564840"/>
            </p14:xfrm>
          </p:contentPart>
        </mc:Choice>
        <mc:Fallback xmlns="">
          <p:pic>
            <p:nvPicPr>
              <p:cNvPr id="245" name="Freihand 244">
                <a:extLst>
                  <a:ext uri="{FF2B5EF4-FFF2-40B4-BE49-F238E27FC236}">
                    <a16:creationId xmlns:a16="http://schemas.microsoft.com/office/drawing/2014/main" id="{8224F2F4-3E9C-A7CF-6DF0-B889F4F9BA2F}"/>
                  </a:ext>
                </a:extLst>
              </p:cNvPr>
              <p:cNvPicPr/>
              <p:nvPr/>
            </p:nvPicPr>
            <p:blipFill>
              <a:blip r:embed="rId21"/>
              <a:stretch>
                <a:fillRect/>
              </a:stretch>
            </p:blipFill>
            <p:spPr>
              <a:xfrm>
                <a:off x="8682447" y="54916"/>
                <a:ext cx="534240" cy="582480"/>
              </a:xfrm>
              <a:prstGeom prst="rect">
                <a:avLst/>
              </a:prstGeom>
            </p:spPr>
          </p:pic>
        </mc:Fallback>
      </mc:AlternateContent>
      <p:grpSp>
        <p:nvGrpSpPr>
          <p:cNvPr id="316" name="Gruppieren 315">
            <a:extLst>
              <a:ext uri="{FF2B5EF4-FFF2-40B4-BE49-F238E27FC236}">
                <a16:creationId xmlns:a16="http://schemas.microsoft.com/office/drawing/2014/main" id="{6A1EE319-E297-FA8A-6FD8-3AD93C9112C8}"/>
              </a:ext>
            </a:extLst>
          </p:cNvPr>
          <p:cNvGrpSpPr/>
          <p:nvPr/>
        </p:nvGrpSpPr>
        <p:grpSpPr>
          <a:xfrm>
            <a:off x="3584487" y="-15284"/>
            <a:ext cx="8579880" cy="4119480"/>
            <a:chOff x="3584487" y="-15284"/>
            <a:chExt cx="8579880" cy="4119480"/>
          </a:xfrm>
        </p:grpSpPr>
        <mc:AlternateContent xmlns:mc="http://schemas.openxmlformats.org/markup-compatibility/2006" xmlns:p14="http://schemas.microsoft.com/office/powerpoint/2010/main">
          <mc:Choice Requires="p14">
            <p:contentPart p14:bwMode="auto" r:id="rId22">
              <p14:nvContentPartPr>
                <p14:cNvPr id="7" name="Freihand 6">
                  <a:extLst>
                    <a:ext uri="{FF2B5EF4-FFF2-40B4-BE49-F238E27FC236}">
                      <a16:creationId xmlns:a16="http://schemas.microsoft.com/office/drawing/2014/main" id="{232D2CD8-84CB-D5D0-DB23-259E2709C61F}"/>
                    </a:ext>
                  </a:extLst>
                </p14:cNvPr>
                <p14:cNvContentPartPr/>
                <p14:nvPr/>
              </p14:nvContentPartPr>
              <p14:xfrm>
                <a:off x="4670967" y="718036"/>
                <a:ext cx="55080" cy="256320"/>
              </p14:xfrm>
            </p:contentPart>
          </mc:Choice>
          <mc:Fallback xmlns="">
            <p:pic>
              <p:nvPicPr>
                <p:cNvPr id="7" name="Freihand 6">
                  <a:extLst>
                    <a:ext uri="{FF2B5EF4-FFF2-40B4-BE49-F238E27FC236}">
                      <a16:creationId xmlns:a16="http://schemas.microsoft.com/office/drawing/2014/main" id="{232D2CD8-84CB-D5D0-DB23-259E2709C61F}"/>
                    </a:ext>
                  </a:extLst>
                </p:cNvPr>
                <p:cNvPicPr/>
                <p:nvPr/>
              </p:nvPicPr>
              <p:blipFill>
                <a:blip r:embed="rId23"/>
                <a:stretch>
                  <a:fillRect/>
                </a:stretch>
              </p:blipFill>
              <p:spPr>
                <a:xfrm>
                  <a:off x="4661967" y="709396"/>
                  <a:ext cx="72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 name="Freihand 7">
                  <a:extLst>
                    <a:ext uri="{FF2B5EF4-FFF2-40B4-BE49-F238E27FC236}">
                      <a16:creationId xmlns:a16="http://schemas.microsoft.com/office/drawing/2014/main" id="{334509AF-B03C-08D8-C0CD-4969D9DEF6D0}"/>
                    </a:ext>
                  </a:extLst>
                </p14:cNvPr>
                <p14:cNvContentPartPr/>
                <p14:nvPr/>
              </p14:nvContentPartPr>
              <p14:xfrm>
                <a:off x="3678807" y="747196"/>
                <a:ext cx="729720" cy="193320"/>
              </p14:xfrm>
            </p:contentPart>
          </mc:Choice>
          <mc:Fallback xmlns="">
            <p:pic>
              <p:nvPicPr>
                <p:cNvPr id="8" name="Freihand 7">
                  <a:extLst>
                    <a:ext uri="{FF2B5EF4-FFF2-40B4-BE49-F238E27FC236}">
                      <a16:creationId xmlns:a16="http://schemas.microsoft.com/office/drawing/2014/main" id="{334509AF-B03C-08D8-C0CD-4969D9DEF6D0}"/>
                    </a:ext>
                  </a:extLst>
                </p:cNvPr>
                <p:cNvPicPr/>
                <p:nvPr/>
              </p:nvPicPr>
              <p:blipFill>
                <a:blip r:embed="rId25"/>
                <a:stretch>
                  <a:fillRect/>
                </a:stretch>
              </p:blipFill>
              <p:spPr>
                <a:xfrm>
                  <a:off x="3669807" y="738196"/>
                  <a:ext cx="747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Freihand 8">
                  <a:extLst>
                    <a:ext uri="{FF2B5EF4-FFF2-40B4-BE49-F238E27FC236}">
                      <a16:creationId xmlns:a16="http://schemas.microsoft.com/office/drawing/2014/main" id="{984DD30F-20EF-2619-9E60-E7BFC3A443E0}"/>
                    </a:ext>
                  </a:extLst>
                </p14:cNvPr>
                <p14:cNvContentPartPr/>
                <p14:nvPr/>
              </p14:nvContentPartPr>
              <p14:xfrm>
                <a:off x="3584487" y="887236"/>
                <a:ext cx="194760" cy="142200"/>
              </p14:xfrm>
            </p:contentPart>
          </mc:Choice>
          <mc:Fallback xmlns="">
            <p:pic>
              <p:nvPicPr>
                <p:cNvPr id="9" name="Freihand 8">
                  <a:extLst>
                    <a:ext uri="{FF2B5EF4-FFF2-40B4-BE49-F238E27FC236}">
                      <a16:creationId xmlns:a16="http://schemas.microsoft.com/office/drawing/2014/main" id="{984DD30F-20EF-2619-9E60-E7BFC3A443E0}"/>
                    </a:ext>
                  </a:extLst>
                </p:cNvPr>
                <p:cNvPicPr/>
                <p:nvPr/>
              </p:nvPicPr>
              <p:blipFill>
                <a:blip r:embed="rId27"/>
                <a:stretch>
                  <a:fillRect/>
                </a:stretch>
              </p:blipFill>
              <p:spPr>
                <a:xfrm>
                  <a:off x="3575487" y="878596"/>
                  <a:ext cx="212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5FF0719B-648A-91E8-8BE8-C2CC8F1E1235}"/>
                    </a:ext>
                  </a:extLst>
                </p14:cNvPr>
                <p14:cNvContentPartPr/>
                <p14:nvPr/>
              </p14:nvContentPartPr>
              <p14:xfrm>
                <a:off x="5376567" y="2439556"/>
                <a:ext cx="753840" cy="512640"/>
              </p14:xfrm>
            </p:contentPart>
          </mc:Choice>
          <mc:Fallback xmlns="">
            <p:pic>
              <p:nvPicPr>
                <p:cNvPr id="15" name="Freihand 14">
                  <a:extLst>
                    <a:ext uri="{FF2B5EF4-FFF2-40B4-BE49-F238E27FC236}">
                      <a16:creationId xmlns:a16="http://schemas.microsoft.com/office/drawing/2014/main" id="{5FF0719B-648A-91E8-8BE8-C2CC8F1E1235}"/>
                    </a:ext>
                  </a:extLst>
                </p:cNvPr>
                <p:cNvPicPr/>
                <p:nvPr/>
              </p:nvPicPr>
              <p:blipFill>
                <a:blip r:embed="rId29"/>
                <a:stretch>
                  <a:fillRect/>
                </a:stretch>
              </p:blipFill>
              <p:spPr>
                <a:xfrm>
                  <a:off x="5367927" y="2430556"/>
                  <a:ext cx="77148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E5B0FD95-A05D-B299-42A7-50629C20C840}"/>
                    </a:ext>
                  </a:extLst>
                </p14:cNvPr>
                <p14:cNvContentPartPr/>
                <p14:nvPr/>
              </p14:nvContentPartPr>
              <p14:xfrm>
                <a:off x="6791007" y="2362516"/>
                <a:ext cx="804240" cy="541080"/>
              </p14:xfrm>
            </p:contentPart>
          </mc:Choice>
          <mc:Fallback xmlns="">
            <p:pic>
              <p:nvPicPr>
                <p:cNvPr id="16" name="Freihand 15">
                  <a:extLst>
                    <a:ext uri="{FF2B5EF4-FFF2-40B4-BE49-F238E27FC236}">
                      <a16:creationId xmlns:a16="http://schemas.microsoft.com/office/drawing/2014/main" id="{E5B0FD95-A05D-B299-42A7-50629C20C840}"/>
                    </a:ext>
                  </a:extLst>
                </p:cNvPr>
                <p:cNvPicPr/>
                <p:nvPr/>
              </p:nvPicPr>
              <p:blipFill>
                <a:blip r:embed="rId31"/>
                <a:stretch>
                  <a:fillRect/>
                </a:stretch>
              </p:blipFill>
              <p:spPr>
                <a:xfrm>
                  <a:off x="6782367" y="2353876"/>
                  <a:ext cx="82188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F5C697F3-F3E1-1908-0B0F-B0E78D573542}"/>
                    </a:ext>
                  </a:extLst>
                </p14:cNvPr>
                <p14:cNvContentPartPr/>
                <p14:nvPr/>
              </p14:nvContentPartPr>
              <p14:xfrm>
                <a:off x="4001007" y="3542596"/>
                <a:ext cx="159480" cy="342360"/>
              </p14:xfrm>
            </p:contentPart>
          </mc:Choice>
          <mc:Fallback xmlns="">
            <p:pic>
              <p:nvPicPr>
                <p:cNvPr id="19" name="Freihand 18">
                  <a:extLst>
                    <a:ext uri="{FF2B5EF4-FFF2-40B4-BE49-F238E27FC236}">
                      <a16:creationId xmlns:a16="http://schemas.microsoft.com/office/drawing/2014/main" id="{F5C697F3-F3E1-1908-0B0F-B0E78D573542}"/>
                    </a:ext>
                  </a:extLst>
                </p:cNvPr>
                <p:cNvPicPr/>
                <p:nvPr/>
              </p:nvPicPr>
              <p:blipFill>
                <a:blip r:embed="rId33"/>
                <a:stretch>
                  <a:fillRect/>
                </a:stretch>
              </p:blipFill>
              <p:spPr>
                <a:xfrm>
                  <a:off x="3992367" y="3533956"/>
                  <a:ext cx="177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1CF60406-5FD9-7827-18C6-8D485BD31A4A}"/>
                    </a:ext>
                  </a:extLst>
                </p14:cNvPr>
                <p14:cNvContentPartPr/>
                <p14:nvPr/>
              </p14:nvContentPartPr>
              <p14:xfrm>
                <a:off x="4451007" y="3537196"/>
                <a:ext cx="216720" cy="332280"/>
              </p14:xfrm>
            </p:contentPart>
          </mc:Choice>
          <mc:Fallback xmlns="">
            <p:pic>
              <p:nvPicPr>
                <p:cNvPr id="21" name="Freihand 20">
                  <a:extLst>
                    <a:ext uri="{FF2B5EF4-FFF2-40B4-BE49-F238E27FC236}">
                      <a16:creationId xmlns:a16="http://schemas.microsoft.com/office/drawing/2014/main" id="{1CF60406-5FD9-7827-18C6-8D485BD31A4A}"/>
                    </a:ext>
                  </a:extLst>
                </p:cNvPr>
                <p:cNvPicPr/>
                <p:nvPr/>
              </p:nvPicPr>
              <p:blipFill>
                <a:blip r:embed="rId35"/>
                <a:stretch>
                  <a:fillRect/>
                </a:stretch>
              </p:blipFill>
              <p:spPr>
                <a:xfrm>
                  <a:off x="4442367" y="3528556"/>
                  <a:ext cx="23436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7DDEC156-A32C-43A1-F1F5-8D748DF2D6F8}"/>
                    </a:ext>
                  </a:extLst>
                </p14:cNvPr>
                <p14:cNvContentPartPr/>
                <p14:nvPr/>
              </p14:nvContentPartPr>
              <p14:xfrm>
                <a:off x="4191087" y="3231556"/>
                <a:ext cx="93240" cy="166320"/>
              </p14:xfrm>
            </p:contentPart>
          </mc:Choice>
          <mc:Fallback xmlns="">
            <p:pic>
              <p:nvPicPr>
                <p:cNvPr id="23" name="Freihand 22">
                  <a:extLst>
                    <a:ext uri="{FF2B5EF4-FFF2-40B4-BE49-F238E27FC236}">
                      <a16:creationId xmlns:a16="http://schemas.microsoft.com/office/drawing/2014/main" id="{7DDEC156-A32C-43A1-F1F5-8D748DF2D6F8}"/>
                    </a:ext>
                  </a:extLst>
                </p:cNvPr>
                <p:cNvPicPr/>
                <p:nvPr/>
              </p:nvPicPr>
              <p:blipFill>
                <a:blip r:embed="rId37"/>
                <a:stretch>
                  <a:fillRect/>
                </a:stretch>
              </p:blipFill>
              <p:spPr>
                <a:xfrm>
                  <a:off x="4182087" y="3222916"/>
                  <a:ext cx="110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67236FF1-32F7-1F1F-99A6-C07AEF9ACA24}"/>
                    </a:ext>
                  </a:extLst>
                </p14:cNvPr>
                <p14:cNvContentPartPr/>
                <p14:nvPr/>
              </p14:nvContentPartPr>
              <p14:xfrm>
                <a:off x="4171287" y="3335236"/>
                <a:ext cx="255240" cy="37440"/>
              </p14:xfrm>
            </p:contentPart>
          </mc:Choice>
          <mc:Fallback xmlns="">
            <p:pic>
              <p:nvPicPr>
                <p:cNvPr id="24" name="Freihand 23">
                  <a:extLst>
                    <a:ext uri="{FF2B5EF4-FFF2-40B4-BE49-F238E27FC236}">
                      <a16:creationId xmlns:a16="http://schemas.microsoft.com/office/drawing/2014/main" id="{67236FF1-32F7-1F1F-99A6-C07AEF9ACA24}"/>
                    </a:ext>
                  </a:extLst>
                </p:cNvPr>
                <p:cNvPicPr/>
                <p:nvPr/>
              </p:nvPicPr>
              <p:blipFill>
                <a:blip r:embed="rId39"/>
                <a:stretch>
                  <a:fillRect/>
                </a:stretch>
              </p:blipFill>
              <p:spPr>
                <a:xfrm>
                  <a:off x="4162647" y="3326236"/>
                  <a:ext cx="272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2B5A2815-1E9D-F967-8945-4AF2C3910274}"/>
                    </a:ext>
                  </a:extLst>
                </p14:cNvPr>
                <p14:cNvContentPartPr/>
                <p14:nvPr/>
              </p14:nvContentPartPr>
              <p14:xfrm>
                <a:off x="4450647" y="3217516"/>
                <a:ext cx="18000" cy="72720"/>
              </p14:xfrm>
            </p:contentPart>
          </mc:Choice>
          <mc:Fallback xmlns="">
            <p:pic>
              <p:nvPicPr>
                <p:cNvPr id="26" name="Freihand 25">
                  <a:extLst>
                    <a:ext uri="{FF2B5EF4-FFF2-40B4-BE49-F238E27FC236}">
                      <a16:creationId xmlns:a16="http://schemas.microsoft.com/office/drawing/2014/main" id="{2B5A2815-1E9D-F967-8945-4AF2C3910274}"/>
                    </a:ext>
                  </a:extLst>
                </p:cNvPr>
                <p:cNvPicPr/>
                <p:nvPr/>
              </p:nvPicPr>
              <p:blipFill>
                <a:blip r:embed="rId41"/>
                <a:stretch>
                  <a:fillRect/>
                </a:stretch>
              </p:blipFill>
              <p:spPr>
                <a:xfrm>
                  <a:off x="4441647" y="3208516"/>
                  <a:ext cx="35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BFC8A117-AD2B-9B68-2177-BDAF5DA25D54}"/>
                    </a:ext>
                  </a:extLst>
                </p14:cNvPr>
                <p14:cNvContentPartPr/>
                <p14:nvPr/>
              </p14:nvContentPartPr>
              <p14:xfrm>
                <a:off x="4375407" y="3164956"/>
                <a:ext cx="362160" cy="174960"/>
              </p14:xfrm>
            </p:contentPart>
          </mc:Choice>
          <mc:Fallback xmlns="">
            <p:pic>
              <p:nvPicPr>
                <p:cNvPr id="27" name="Freihand 26">
                  <a:extLst>
                    <a:ext uri="{FF2B5EF4-FFF2-40B4-BE49-F238E27FC236}">
                      <a16:creationId xmlns:a16="http://schemas.microsoft.com/office/drawing/2014/main" id="{BFC8A117-AD2B-9B68-2177-BDAF5DA25D54}"/>
                    </a:ext>
                  </a:extLst>
                </p:cNvPr>
                <p:cNvPicPr/>
                <p:nvPr/>
              </p:nvPicPr>
              <p:blipFill>
                <a:blip r:embed="rId43"/>
                <a:stretch>
                  <a:fillRect/>
                </a:stretch>
              </p:blipFill>
              <p:spPr>
                <a:xfrm>
                  <a:off x="4366767" y="3156316"/>
                  <a:ext cx="379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C7522132-7005-613F-E44A-F54DC3D2F6EF}"/>
                    </a:ext>
                  </a:extLst>
                </p14:cNvPr>
                <p14:cNvContentPartPr/>
                <p14:nvPr/>
              </p14:nvContentPartPr>
              <p14:xfrm>
                <a:off x="4713807" y="3092236"/>
                <a:ext cx="265680" cy="150480"/>
              </p14:xfrm>
            </p:contentPart>
          </mc:Choice>
          <mc:Fallback xmlns="">
            <p:pic>
              <p:nvPicPr>
                <p:cNvPr id="28" name="Freihand 27">
                  <a:extLst>
                    <a:ext uri="{FF2B5EF4-FFF2-40B4-BE49-F238E27FC236}">
                      <a16:creationId xmlns:a16="http://schemas.microsoft.com/office/drawing/2014/main" id="{C7522132-7005-613F-E44A-F54DC3D2F6EF}"/>
                    </a:ext>
                  </a:extLst>
                </p:cNvPr>
                <p:cNvPicPr/>
                <p:nvPr/>
              </p:nvPicPr>
              <p:blipFill>
                <a:blip r:embed="rId45"/>
                <a:stretch>
                  <a:fillRect/>
                </a:stretch>
              </p:blipFill>
              <p:spPr>
                <a:xfrm>
                  <a:off x="4704807" y="3083236"/>
                  <a:ext cx="28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F11C08FA-B9AD-DE58-6861-E66CCD7C7405}"/>
                    </a:ext>
                  </a:extLst>
                </p14:cNvPr>
                <p14:cNvContentPartPr/>
                <p14:nvPr/>
              </p14:nvContentPartPr>
              <p14:xfrm>
                <a:off x="5008647" y="3053716"/>
                <a:ext cx="155520" cy="158040"/>
              </p14:xfrm>
            </p:contentPart>
          </mc:Choice>
          <mc:Fallback xmlns="">
            <p:pic>
              <p:nvPicPr>
                <p:cNvPr id="29" name="Freihand 28">
                  <a:extLst>
                    <a:ext uri="{FF2B5EF4-FFF2-40B4-BE49-F238E27FC236}">
                      <a16:creationId xmlns:a16="http://schemas.microsoft.com/office/drawing/2014/main" id="{F11C08FA-B9AD-DE58-6861-E66CCD7C7405}"/>
                    </a:ext>
                  </a:extLst>
                </p:cNvPr>
                <p:cNvPicPr/>
                <p:nvPr/>
              </p:nvPicPr>
              <p:blipFill>
                <a:blip r:embed="rId47"/>
                <a:stretch>
                  <a:fillRect/>
                </a:stretch>
              </p:blipFill>
              <p:spPr>
                <a:xfrm>
                  <a:off x="5000007" y="3045076"/>
                  <a:ext cx="173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CCA36F25-4693-0786-F18B-AA017E979779}"/>
                    </a:ext>
                  </a:extLst>
                </p14:cNvPr>
                <p14:cNvContentPartPr/>
                <p14:nvPr/>
              </p14:nvContentPartPr>
              <p14:xfrm>
                <a:off x="5115567" y="3524956"/>
                <a:ext cx="220320" cy="407880"/>
              </p14:xfrm>
            </p:contentPart>
          </mc:Choice>
          <mc:Fallback xmlns="">
            <p:pic>
              <p:nvPicPr>
                <p:cNvPr id="31" name="Freihand 30">
                  <a:extLst>
                    <a:ext uri="{FF2B5EF4-FFF2-40B4-BE49-F238E27FC236}">
                      <a16:creationId xmlns:a16="http://schemas.microsoft.com/office/drawing/2014/main" id="{CCA36F25-4693-0786-F18B-AA017E979779}"/>
                    </a:ext>
                  </a:extLst>
                </p:cNvPr>
                <p:cNvPicPr/>
                <p:nvPr/>
              </p:nvPicPr>
              <p:blipFill>
                <a:blip r:embed="rId49"/>
                <a:stretch>
                  <a:fillRect/>
                </a:stretch>
              </p:blipFill>
              <p:spPr>
                <a:xfrm>
                  <a:off x="5106567" y="3515956"/>
                  <a:ext cx="2379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AB34B699-14FC-0001-8F7D-774BDCE6F3C1}"/>
                    </a:ext>
                  </a:extLst>
                </p14:cNvPr>
                <p14:cNvContentPartPr/>
                <p14:nvPr/>
              </p14:nvContentPartPr>
              <p14:xfrm>
                <a:off x="5315727" y="3211756"/>
                <a:ext cx="112680" cy="160920"/>
              </p14:xfrm>
            </p:contentPart>
          </mc:Choice>
          <mc:Fallback xmlns="">
            <p:pic>
              <p:nvPicPr>
                <p:cNvPr id="32" name="Freihand 31">
                  <a:extLst>
                    <a:ext uri="{FF2B5EF4-FFF2-40B4-BE49-F238E27FC236}">
                      <a16:creationId xmlns:a16="http://schemas.microsoft.com/office/drawing/2014/main" id="{AB34B699-14FC-0001-8F7D-774BDCE6F3C1}"/>
                    </a:ext>
                  </a:extLst>
                </p:cNvPr>
                <p:cNvPicPr/>
                <p:nvPr/>
              </p:nvPicPr>
              <p:blipFill>
                <a:blip r:embed="rId51"/>
                <a:stretch>
                  <a:fillRect/>
                </a:stretch>
              </p:blipFill>
              <p:spPr>
                <a:xfrm>
                  <a:off x="5306727" y="3202756"/>
                  <a:ext cx="130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846B7D97-996A-F3B4-4FE0-6F061AAB6539}"/>
                    </a:ext>
                  </a:extLst>
                </p14:cNvPr>
                <p14:cNvContentPartPr/>
                <p14:nvPr/>
              </p14:nvContentPartPr>
              <p14:xfrm>
                <a:off x="5574927" y="3200956"/>
                <a:ext cx="16200" cy="144720"/>
              </p14:xfrm>
            </p:contentPart>
          </mc:Choice>
          <mc:Fallback xmlns="">
            <p:pic>
              <p:nvPicPr>
                <p:cNvPr id="33" name="Freihand 32">
                  <a:extLst>
                    <a:ext uri="{FF2B5EF4-FFF2-40B4-BE49-F238E27FC236}">
                      <a16:creationId xmlns:a16="http://schemas.microsoft.com/office/drawing/2014/main" id="{846B7D97-996A-F3B4-4FE0-6F061AAB6539}"/>
                    </a:ext>
                  </a:extLst>
                </p:cNvPr>
                <p:cNvPicPr/>
                <p:nvPr/>
              </p:nvPicPr>
              <p:blipFill>
                <a:blip r:embed="rId53"/>
                <a:stretch>
                  <a:fillRect/>
                </a:stretch>
              </p:blipFill>
              <p:spPr>
                <a:xfrm>
                  <a:off x="5565927" y="3192316"/>
                  <a:ext cx="33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E70ABD9A-328F-00E0-6223-EEC817D30119}"/>
                    </a:ext>
                  </a:extLst>
                </p14:cNvPr>
                <p14:cNvContentPartPr/>
                <p14:nvPr/>
              </p14:nvContentPartPr>
              <p14:xfrm>
                <a:off x="5507247" y="3199516"/>
                <a:ext cx="123120" cy="59760"/>
              </p14:xfrm>
            </p:contentPart>
          </mc:Choice>
          <mc:Fallback xmlns="">
            <p:pic>
              <p:nvPicPr>
                <p:cNvPr id="34" name="Freihand 33">
                  <a:extLst>
                    <a:ext uri="{FF2B5EF4-FFF2-40B4-BE49-F238E27FC236}">
                      <a16:creationId xmlns:a16="http://schemas.microsoft.com/office/drawing/2014/main" id="{E70ABD9A-328F-00E0-6223-EEC817D30119}"/>
                    </a:ext>
                  </a:extLst>
                </p:cNvPr>
                <p:cNvPicPr/>
                <p:nvPr/>
              </p:nvPicPr>
              <p:blipFill>
                <a:blip r:embed="rId55"/>
                <a:stretch>
                  <a:fillRect/>
                </a:stretch>
              </p:blipFill>
              <p:spPr>
                <a:xfrm>
                  <a:off x="5498607" y="3190516"/>
                  <a:ext cx="14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BD6D236C-2323-30B0-5173-7BF042B85410}"/>
                    </a:ext>
                  </a:extLst>
                </p14:cNvPr>
                <p14:cNvContentPartPr/>
                <p14:nvPr/>
              </p14:nvContentPartPr>
              <p14:xfrm>
                <a:off x="5681487" y="3125716"/>
                <a:ext cx="84240" cy="174960"/>
              </p14:xfrm>
            </p:contentPart>
          </mc:Choice>
          <mc:Fallback xmlns="">
            <p:pic>
              <p:nvPicPr>
                <p:cNvPr id="35" name="Freihand 34">
                  <a:extLst>
                    <a:ext uri="{FF2B5EF4-FFF2-40B4-BE49-F238E27FC236}">
                      <a16:creationId xmlns:a16="http://schemas.microsoft.com/office/drawing/2014/main" id="{BD6D236C-2323-30B0-5173-7BF042B85410}"/>
                    </a:ext>
                  </a:extLst>
                </p:cNvPr>
                <p:cNvPicPr/>
                <p:nvPr/>
              </p:nvPicPr>
              <p:blipFill>
                <a:blip r:embed="rId57"/>
                <a:stretch>
                  <a:fillRect/>
                </a:stretch>
              </p:blipFill>
              <p:spPr>
                <a:xfrm>
                  <a:off x="5672487" y="3116716"/>
                  <a:ext cx="101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6DCD538-86DC-CA27-6C2D-7944919CF41C}"/>
                    </a:ext>
                  </a:extLst>
                </p14:cNvPr>
                <p14:cNvContentPartPr/>
                <p14:nvPr/>
              </p14:nvContentPartPr>
              <p14:xfrm>
                <a:off x="5837727" y="3124996"/>
                <a:ext cx="113400" cy="155880"/>
              </p14:xfrm>
            </p:contentPart>
          </mc:Choice>
          <mc:Fallback xmlns="">
            <p:pic>
              <p:nvPicPr>
                <p:cNvPr id="36" name="Freihand 35">
                  <a:extLst>
                    <a:ext uri="{FF2B5EF4-FFF2-40B4-BE49-F238E27FC236}">
                      <a16:creationId xmlns:a16="http://schemas.microsoft.com/office/drawing/2014/main" id="{B6DCD538-86DC-CA27-6C2D-7944919CF41C}"/>
                    </a:ext>
                  </a:extLst>
                </p:cNvPr>
                <p:cNvPicPr/>
                <p:nvPr/>
              </p:nvPicPr>
              <p:blipFill>
                <a:blip r:embed="rId59"/>
                <a:stretch>
                  <a:fillRect/>
                </a:stretch>
              </p:blipFill>
              <p:spPr>
                <a:xfrm>
                  <a:off x="5829087" y="3116356"/>
                  <a:ext cx="131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009DB652-A058-C461-43B3-04A59CA35D6F}"/>
                    </a:ext>
                  </a:extLst>
                </p14:cNvPr>
                <p14:cNvContentPartPr/>
                <p14:nvPr/>
              </p14:nvContentPartPr>
              <p14:xfrm>
                <a:off x="5879127" y="3218956"/>
                <a:ext cx="90000" cy="38880"/>
              </p14:xfrm>
            </p:contentPart>
          </mc:Choice>
          <mc:Fallback xmlns="">
            <p:pic>
              <p:nvPicPr>
                <p:cNvPr id="37" name="Freihand 36">
                  <a:extLst>
                    <a:ext uri="{FF2B5EF4-FFF2-40B4-BE49-F238E27FC236}">
                      <a16:creationId xmlns:a16="http://schemas.microsoft.com/office/drawing/2014/main" id="{009DB652-A058-C461-43B3-04A59CA35D6F}"/>
                    </a:ext>
                  </a:extLst>
                </p:cNvPr>
                <p:cNvPicPr/>
                <p:nvPr/>
              </p:nvPicPr>
              <p:blipFill>
                <a:blip r:embed="rId61"/>
                <a:stretch>
                  <a:fillRect/>
                </a:stretch>
              </p:blipFill>
              <p:spPr>
                <a:xfrm>
                  <a:off x="5870487" y="3210316"/>
                  <a:ext cx="107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8F3B6726-420E-E40B-C9AE-42809AE59F9C}"/>
                    </a:ext>
                  </a:extLst>
                </p14:cNvPr>
                <p14:cNvContentPartPr/>
                <p14:nvPr/>
              </p14:nvContentPartPr>
              <p14:xfrm>
                <a:off x="6034647" y="3236596"/>
                <a:ext cx="13320" cy="51480"/>
              </p14:xfrm>
            </p:contentPart>
          </mc:Choice>
          <mc:Fallback xmlns="">
            <p:pic>
              <p:nvPicPr>
                <p:cNvPr id="38" name="Freihand 37">
                  <a:extLst>
                    <a:ext uri="{FF2B5EF4-FFF2-40B4-BE49-F238E27FC236}">
                      <a16:creationId xmlns:a16="http://schemas.microsoft.com/office/drawing/2014/main" id="{8F3B6726-420E-E40B-C9AE-42809AE59F9C}"/>
                    </a:ext>
                  </a:extLst>
                </p:cNvPr>
                <p:cNvPicPr/>
                <p:nvPr/>
              </p:nvPicPr>
              <p:blipFill>
                <a:blip r:embed="rId63"/>
                <a:stretch>
                  <a:fillRect/>
                </a:stretch>
              </p:blipFill>
              <p:spPr>
                <a:xfrm>
                  <a:off x="6025647" y="3227596"/>
                  <a:ext cx="30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CE0EE079-2464-D157-AEC4-AB670C4E6047}"/>
                    </a:ext>
                  </a:extLst>
                </p14:cNvPr>
                <p14:cNvContentPartPr/>
                <p14:nvPr/>
              </p14:nvContentPartPr>
              <p14:xfrm>
                <a:off x="6104847" y="3080716"/>
                <a:ext cx="144720" cy="138960"/>
              </p14:xfrm>
            </p:contentPart>
          </mc:Choice>
          <mc:Fallback xmlns="">
            <p:pic>
              <p:nvPicPr>
                <p:cNvPr id="39" name="Freihand 38">
                  <a:extLst>
                    <a:ext uri="{FF2B5EF4-FFF2-40B4-BE49-F238E27FC236}">
                      <a16:creationId xmlns:a16="http://schemas.microsoft.com/office/drawing/2014/main" id="{CE0EE079-2464-D157-AEC4-AB670C4E6047}"/>
                    </a:ext>
                  </a:extLst>
                </p:cNvPr>
                <p:cNvPicPr/>
                <p:nvPr/>
              </p:nvPicPr>
              <p:blipFill>
                <a:blip r:embed="rId65"/>
                <a:stretch>
                  <a:fillRect/>
                </a:stretch>
              </p:blipFill>
              <p:spPr>
                <a:xfrm>
                  <a:off x="6096207" y="3072076"/>
                  <a:ext cx="162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F29B8D70-61EB-006A-4321-9C64396EBE03}"/>
                    </a:ext>
                  </a:extLst>
                </p14:cNvPr>
                <p14:cNvContentPartPr/>
                <p14:nvPr/>
              </p14:nvContentPartPr>
              <p14:xfrm>
                <a:off x="4637847" y="3387076"/>
                <a:ext cx="15840" cy="119520"/>
              </p14:xfrm>
            </p:contentPart>
          </mc:Choice>
          <mc:Fallback xmlns="">
            <p:pic>
              <p:nvPicPr>
                <p:cNvPr id="40" name="Freihand 39">
                  <a:extLst>
                    <a:ext uri="{FF2B5EF4-FFF2-40B4-BE49-F238E27FC236}">
                      <a16:creationId xmlns:a16="http://schemas.microsoft.com/office/drawing/2014/main" id="{F29B8D70-61EB-006A-4321-9C64396EBE03}"/>
                    </a:ext>
                  </a:extLst>
                </p:cNvPr>
                <p:cNvPicPr/>
                <p:nvPr/>
              </p:nvPicPr>
              <p:blipFill>
                <a:blip r:embed="rId67"/>
                <a:stretch>
                  <a:fillRect/>
                </a:stretch>
              </p:blipFill>
              <p:spPr>
                <a:xfrm>
                  <a:off x="4629207" y="3378436"/>
                  <a:ext cx="33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A9419C0F-D50B-BEBF-BD68-E3AF4E42AE66}"/>
                    </a:ext>
                  </a:extLst>
                </p14:cNvPr>
                <p14:cNvContentPartPr/>
                <p14:nvPr/>
              </p14:nvContentPartPr>
              <p14:xfrm>
                <a:off x="4548207" y="3309316"/>
                <a:ext cx="169200" cy="150120"/>
              </p14:xfrm>
            </p:contentPart>
          </mc:Choice>
          <mc:Fallback xmlns="">
            <p:pic>
              <p:nvPicPr>
                <p:cNvPr id="41" name="Freihand 40">
                  <a:extLst>
                    <a:ext uri="{FF2B5EF4-FFF2-40B4-BE49-F238E27FC236}">
                      <a16:creationId xmlns:a16="http://schemas.microsoft.com/office/drawing/2014/main" id="{A9419C0F-D50B-BEBF-BD68-E3AF4E42AE66}"/>
                    </a:ext>
                  </a:extLst>
                </p:cNvPr>
                <p:cNvPicPr/>
                <p:nvPr/>
              </p:nvPicPr>
              <p:blipFill>
                <a:blip r:embed="rId69"/>
                <a:stretch>
                  <a:fillRect/>
                </a:stretch>
              </p:blipFill>
              <p:spPr>
                <a:xfrm>
                  <a:off x="4539207" y="3300676"/>
                  <a:ext cx="186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A9F662C1-F4A0-D34A-C04F-374C49625448}"/>
                    </a:ext>
                  </a:extLst>
                </p14:cNvPr>
                <p14:cNvContentPartPr/>
                <p14:nvPr/>
              </p14:nvContentPartPr>
              <p14:xfrm>
                <a:off x="4728207" y="3287716"/>
                <a:ext cx="77760" cy="195840"/>
              </p14:xfrm>
            </p:contentPart>
          </mc:Choice>
          <mc:Fallback xmlns="">
            <p:pic>
              <p:nvPicPr>
                <p:cNvPr id="42" name="Freihand 41">
                  <a:extLst>
                    <a:ext uri="{FF2B5EF4-FFF2-40B4-BE49-F238E27FC236}">
                      <a16:creationId xmlns:a16="http://schemas.microsoft.com/office/drawing/2014/main" id="{A9F662C1-F4A0-D34A-C04F-374C49625448}"/>
                    </a:ext>
                  </a:extLst>
                </p:cNvPr>
                <p:cNvPicPr/>
                <p:nvPr/>
              </p:nvPicPr>
              <p:blipFill>
                <a:blip r:embed="rId71"/>
                <a:stretch>
                  <a:fillRect/>
                </a:stretch>
              </p:blipFill>
              <p:spPr>
                <a:xfrm>
                  <a:off x="4719207" y="3278716"/>
                  <a:ext cx="95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E2FD04AD-39D3-B9C3-F776-3F409317E645}"/>
                    </a:ext>
                  </a:extLst>
                </p14:cNvPr>
                <p14:cNvContentPartPr/>
                <p14:nvPr/>
              </p14:nvContentPartPr>
              <p14:xfrm>
                <a:off x="4789047" y="3337396"/>
                <a:ext cx="88200" cy="101880"/>
              </p14:xfrm>
            </p:contentPart>
          </mc:Choice>
          <mc:Fallback xmlns="">
            <p:pic>
              <p:nvPicPr>
                <p:cNvPr id="43" name="Freihand 42">
                  <a:extLst>
                    <a:ext uri="{FF2B5EF4-FFF2-40B4-BE49-F238E27FC236}">
                      <a16:creationId xmlns:a16="http://schemas.microsoft.com/office/drawing/2014/main" id="{E2FD04AD-39D3-B9C3-F776-3F409317E645}"/>
                    </a:ext>
                  </a:extLst>
                </p:cNvPr>
                <p:cNvPicPr/>
                <p:nvPr/>
              </p:nvPicPr>
              <p:blipFill>
                <a:blip r:embed="rId73"/>
                <a:stretch>
                  <a:fillRect/>
                </a:stretch>
              </p:blipFill>
              <p:spPr>
                <a:xfrm>
                  <a:off x="4780047" y="3328756"/>
                  <a:ext cx="105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3DE7082B-4553-6044-76F5-65B776AECB0F}"/>
                    </a:ext>
                  </a:extLst>
                </p14:cNvPr>
                <p14:cNvContentPartPr/>
                <p14:nvPr/>
              </p14:nvContentPartPr>
              <p14:xfrm>
                <a:off x="4911447" y="3262516"/>
                <a:ext cx="78840" cy="150840"/>
              </p14:xfrm>
            </p:contentPart>
          </mc:Choice>
          <mc:Fallback xmlns="">
            <p:pic>
              <p:nvPicPr>
                <p:cNvPr id="44" name="Freihand 43">
                  <a:extLst>
                    <a:ext uri="{FF2B5EF4-FFF2-40B4-BE49-F238E27FC236}">
                      <a16:creationId xmlns:a16="http://schemas.microsoft.com/office/drawing/2014/main" id="{3DE7082B-4553-6044-76F5-65B776AECB0F}"/>
                    </a:ext>
                  </a:extLst>
                </p:cNvPr>
                <p:cNvPicPr/>
                <p:nvPr/>
              </p:nvPicPr>
              <p:blipFill>
                <a:blip r:embed="rId75"/>
                <a:stretch>
                  <a:fillRect/>
                </a:stretch>
              </p:blipFill>
              <p:spPr>
                <a:xfrm>
                  <a:off x="4902447" y="3253516"/>
                  <a:ext cx="96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C8D6729D-D65D-EAC7-0D49-A717C422099A}"/>
                    </a:ext>
                  </a:extLst>
                </p14:cNvPr>
                <p14:cNvContentPartPr/>
                <p14:nvPr/>
              </p14:nvContentPartPr>
              <p14:xfrm>
                <a:off x="5041407" y="3376996"/>
                <a:ext cx="19800" cy="40680"/>
              </p14:xfrm>
            </p:contentPart>
          </mc:Choice>
          <mc:Fallback xmlns="">
            <p:pic>
              <p:nvPicPr>
                <p:cNvPr id="45" name="Freihand 44">
                  <a:extLst>
                    <a:ext uri="{FF2B5EF4-FFF2-40B4-BE49-F238E27FC236}">
                      <a16:creationId xmlns:a16="http://schemas.microsoft.com/office/drawing/2014/main" id="{C8D6729D-D65D-EAC7-0D49-A717C422099A}"/>
                    </a:ext>
                  </a:extLst>
                </p:cNvPr>
                <p:cNvPicPr/>
                <p:nvPr/>
              </p:nvPicPr>
              <p:blipFill>
                <a:blip r:embed="rId77"/>
                <a:stretch>
                  <a:fillRect/>
                </a:stretch>
              </p:blipFill>
              <p:spPr>
                <a:xfrm>
                  <a:off x="5032407" y="3367996"/>
                  <a:ext cx="37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874C331-D83F-0F6D-C2E3-B147EFCB4410}"/>
                    </a:ext>
                  </a:extLst>
                </p14:cNvPr>
                <p14:cNvContentPartPr/>
                <p14:nvPr/>
              </p14:nvContentPartPr>
              <p14:xfrm>
                <a:off x="5071647" y="3260716"/>
                <a:ext cx="64440" cy="99000"/>
              </p14:xfrm>
            </p:contentPart>
          </mc:Choice>
          <mc:Fallback xmlns="">
            <p:pic>
              <p:nvPicPr>
                <p:cNvPr id="47" name="Freihand 46">
                  <a:extLst>
                    <a:ext uri="{FF2B5EF4-FFF2-40B4-BE49-F238E27FC236}">
                      <a16:creationId xmlns:a16="http://schemas.microsoft.com/office/drawing/2014/main" id="{4874C331-D83F-0F6D-C2E3-B147EFCB4410}"/>
                    </a:ext>
                  </a:extLst>
                </p:cNvPr>
                <p:cNvPicPr/>
                <p:nvPr/>
              </p:nvPicPr>
              <p:blipFill>
                <a:blip r:embed="rId79"/>
                <a:stretch>
                  <a:fillRect/>
                </a:stretch>
              </p:blipFill>
              <p:spPr>
                <a:xfrm>
                  <a:off x="5063007" y="3251716"/>
                  <a:ext cx="82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A2C3C484-5E67-9273-6194-FEA25396F9E9}"/>
                    </a:ext>
                  </a:extLst>
                </p14:cNvPr>
                <p14:cNvContentPartPr/>
                <p14:nvPr/>
              </p14:nvContentPartPr>
              <p14:xfrm>
                <a:off x="5137887" y="3241276"/>
                <a:ext cx="12240" cy="96840"/>
              </p14:xfrm>
            </p:contentPart>
          </mc:Choice>
          <mc:Fallback xmlns="">
            <p:pic>
              <p:nvPicPr>
                <p:cNvPr id="48" name="Freihand 47">
                  <a:extLst>
                    <a:ext uri="{FF2B5EF4-FFF2-40B4-BE49-F238E27FC236}">
                      <a16:creationId xmlns:a16="http://schemas.microsoft.com/office/drawing/2014/main" id="{A2C3C484-5E67-9273-6194-FEA25396F9E9}"/>
                    </a:ext>
                  </a:extLst>
                </p:cNvPr>
                <p:cNvPicPr/>
                <p:nvPr/>
              </p:nvPicPr>
              <p:blipFill>
                <a:blip r:embed="rId81"/>
                <a:stretch>
                  <a:fillRect/>
                </a:stretch>
              </p:blipFill>
              <p:spPr>
                <a:xfrm>
                  <a:off x="5128887" y="3232276"/>
                  <a:ext cx="2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DB8A3878-7F3A-9A0F-6289-C49D69E9149B}"/>
                    </a:ext>
                  </a:extLst>
                </p14:cNvPr>
                <p14:cNvContentPartPr/>
                <p14:nvPr/>
              </p14:nvContentPartPr>
              <p14:xfrm>
                <a:off x="5136807" y="3306076"/>
                <a:ext cx="44280" cy="51480"/>
              </p14:xfrm>
            </p:contentPart>
          </mc:Choice>
          <mc:Fallback xmlns="">
            <p:pic>
              <p:nvPicPr>
                <p:cNvPr id="49" name="Freihand 48">
                  <a:extLst>
                    <a:ext uri="{FF2B5EF4-FFF2-40B4-BE49-F238E27FC236}">
                      <a16:creationId xmlns:a16="http://schemas.microsoft.com/office/drawing/2014/main" id="{DB8A3878-7F3A-9A0F-6289-C49D69E9149B}"/>
                    </a:ext>
                  </a:extLst>
                </p:cNvPr>
                <p:cNvPicPr/>
                <p:nvPr/>
              </p:nvPicPr>
              <p:blipFill>
                <a:blip r:embed="rId83"/>
                <a:stretch>
                  <a:fillRect/>
                </a:stretch>
              </p:blipFill>
              <p:spPr>
                <a:xfrm>
                  <a:off x="5127807" y="3297436"/>
                  <a:ext cx="61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BCAD94B9-3445-E919-DE15-D0AB8871EA22}"/>
                    </a:ext>
                  </a:extLst>
                </p14:cNvPr>
                <p14:cNvContentPartPr/>
                <p14:nvPr/>
              </p14:nvContentPartPr>
              <p14:xfrm>
                <a:off x="5159127" y="3233356"/>
                <a:ext cx="32040" cy="192960"/>
              </p14:xfrm>
            </p:contentPart>
          </mc:Choice>
          <mc:Fallback xmlns="">
            <p:pic>
              <p:nvPicPr>
                <p:cNvPr id="50" name="Freihand 49">
                  <a:extLst>
                    <a:ext uri="{FF2B5EF4-FFF2-40B4-BE49-F238E27FC236}">
                      <a16:creationId xmlns:a16="http://schemas.microsoft.com/office/drawing/2014/main" id="{BCAD94B9-3445-E919-DE15-D0AB8871EA22}"/>
                    </a:ext>
                  </a:extLst>
                </p:cNvPr>
                <p:cNvPicPr/>
                <p:nvPr/>
              </p:nvPicPr>
              <p:blipFill>
                <a:blip r:embed="rId85"/>
                <a:stretch>
                  <a:fillRect/>
                </a:stretch>
              </p:blipFill>
              <p:spPr>
                <a:xfrm>
                  <a:off x="5150127" y="3224716"/>
                  <a:ext cx="49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1652DC2E-5EFC-D590-90A3-877411296962}"/>
                    </a:ext>
                  </a:extLst>
                </p14:cNvPr>
                <p14:cNvContentPartPr/>
                <p14:nvPr/>
              </p14:nvContentPartPr>
              <p14:xfrm>
                <a:off x="5207007" y="3265036"/>
                <a:ext cx="88560" cy="53640"/>
              </p14:xfrm>
            </p:contentPart>
          </mc:Choice>
          <mc:Fallback xmlns="">
            <p:pic>
              <p:nvPicPr>
                <p:cNvPr id="51" name="Freihand 50">
                  <a:extLst>
                    <a:ext uri="{FF2B5EF4-FFF2-40B4-BE49-F238E27FC236}">
                      <a16:creationId xmlns:a16="http://schemas.microsoft.com/office/drawing/2014/main" id="{1652DC2E-5EFC-D590-90A3-877411296962}"/>
                    </a:ext>
                  </a:extLst>
                </p:cNvPr>
                <p:cNvPicPr/>
                <p:nvPr/>
              </p:nvPicPr>
              <p:blipFill>
                <a:blip r:embed="rId87"/>
                <a:stretch>
                  <a:fillRect/>
                </a:stretch>
              </p:blipFill>
              <p:spPr>
                <a:xfrm>
                  <a:off x="5198007" y="3256036"/>
                  <a:ext cx="10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D58CAE99-3918-94E6-B4C5-FA14BB4E01CA}"/>
                    </a:ext>
                  </a:extLst>
                </p14:cNvPr>
                <p14:cNvContentPartPr/>
                <p14:nvPr/>
              </p14:nvContentPartPr>
              <p14:xfrm>
                <a:off x="6292407" y="3027076"/>
                <a:ext cx="50400" cy="277920"/>
              </p14:xfrm>
            </p:contentPart>
          </mc:Choice>
          <mc:Fallback xmlns="">
            <p:pic>
              <p:nvPicPr>
                <p:cNvPr id="53" name="Freihand 52">
                  <a:extLst>
                    <a:ext uri="{FF2B5EF4-FFF2-40B4-BE49-F238E27FC236}">
                      <a16:creationId xmlns:a16="http://schemas.microsoft.com/office/drawing/2014/main" id="{D58CAE99-3918-94E6-B4C5-FA14BB4E01CA}"/>
                    </a:ext>
                  </a:extLst>
                </p:cNvPr>
                <p:cNvPicPr/>
                <p:nvPr/>
              </p:nvPicPr>
              <p:blipFill>
                <a:blip r:embed="rId89"/>
                <a:stretch>
                  <a:fillRect/>
                </a:stretch>
              </p:blipFill>
              <p:spPr>
                <a:xfrm>
                  <a:off x="6283407" y="3018436"/>
                  <a:ext cx="680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9" name="Freihand 218">
                  <a:extLst>
                    <a:ext uri="{FF2B5EF4-FFF2-40B4-BE49-F238E27FC236}">
                      <a16:creationId xmlns:a16="http://schemas.microsoft.com/office/drawing/2014/main" id="{E5F94A87-A703-CB45-63D3-3AC954024DD0}"/>
                    </a:ext>
                  </a:extLst>
                </p14:cNvPr>
                <p14:cNvContentPartPr/>
                <p14:nvPr/>
              </p14:nvContentPartPr>
              <p14:xfrm>
                <a:off x="10584687" y="3815836"/>
                <a:ext cx="242280" cy="102960"/>
              </p14:xfrm>
            </p:contentPart>
          </mc:Choice>
          <mc:Fallback xmlns="">
            <p:pic>
              <p:nvPicPr>
                <p:cNvPr id="219" name="Freihand 218">
                  <a:extLst>
                    <a:ext uri="{FF2B5EF4-FFF2-40B4-BE49-F238E27FC236}">
                      <a16:creationId xmlns:a16="http://schemas.microsoft.com/office/drawing/2014/main" id="{E5F94A87-A703-CB45-63D3-3AC954024DD0}"/>
                    </a:ext>
                  </a:extLst>
                </p:cNvPr>
                <p:cNvPicPr/>
                <p:nvPr/>
              </p:nvPicPr>
              <p:blipFill>
                <a:blip r:embed="rId91"/>
                <a:stretch>
                  <a:fillRect/>
                </a:stretch>
              </p:blipFill>
              <p:spPr>
                <a:xfrm>
                  <a:off x="10575687" y="3807196"/>
                  <a:ext cx="259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0" name="Freihand 219">
                  <a:extLst>
                    <a:ext uri="{FF2B5EF4-FFF2-40B4-BE49-F238E27FC236}">
                      <a16:creationId xmlns:a16="http://schemas.microsoft.com/office/drawing/2014/main" id="{6F171673-8841-B8A9-B328-578F1AABE60D}"/>
                    </a:ext>
                  </a:extLst>
                </p14:cNvPr>
                <p14:cNvContentPartPr/>
                <p14:nvPr/>
              </p14:nvContentPartPr>
              <p14:xfrm>
                <a:off x="10606287" y="3687676"/>
                <a:ext cx="375480" cy="304920"/>
              </p14:xfrm>
            </p:contentPart>
          </mc:Choice>
          <mc:Fallback xmlns="">
            <p:pic>
              <p:nvPicPr>
                <p:cNvPr id="220" name="Freihand 219">
                  <a:extLst>
                    <a:ext uri="{FF2B5EF4-FFF2-40B4-BE49-F238E27FC236}">
                      <a16:creationId xmlns:a16="http://schemas.microsoft.com/office/drawing/2014/main" id="{6F171673-8841-B8A9-B328-578F1AABE60D}"/>
                    </a:ext>
                  </a:extLst>
                </p:cNvPr>
                <p:cNvPicPr/>
                <p:nvPr/>
              </p:nvPicPr>
              <p:blipFill>
                <a:blip r:embed="rId93"/>
                <a:stretch>
                  <a:fillRect/>
                </a:stretch>
              </p:blipFill>
              <p:spPr>
                <a:xfrm>
                  <a:off x="10597287" y="3678676"/>
                  <a:ext cx="3931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2" name="Freihand 221">
                  <a:extLst>
                    <a:ext uri="{FF2B5EF4-FFF2-40B4-BE49-F238E27FC236}">
                      <a16:creationId xmlns:a16="http://schemas.microsoft.com/office/drawing/2014/main" id="{202D724F-8AF7-4383-21DB-6B361A7D7702}"/>
                    </a:ext>
                  </a:extLst>
                </p14:cNvPr>
                <p14:cNvContentPartPr/>
                <p14:nvPr/>
              </p14:nvContentPartPr>
              <p14:xfrm>
                <a:off x="10530327" y="-15284"/>
                <a:ext cx="757800" cy="513000"/>
              </p14:xfrm>
            </p:contentPart>
          </mc:Choice>
          <mc:Fallback xmlns="">
            <p:pic>
              <p:nvPicPr>
                <p:cNvPr id="222" name="Freihand 221">
                  <a:extLst>
                    <a:ext uri="{FF2B5EF4-FFF2-40B4-BE49-F238E27FC236}">
                      <a16:creationId xmlns:a16="http://schemas.microsoft.com/office/drawing/2014/main" id="{202D724F-8AF7-4383-21DB-6B361A7D7702}"/>
                    </a:ext>
                  </a:extLst>
                </p:cNvPr>
                <p:cNvPicPr/>
                <p:nvPr/>
              </p:nvPicPr>
              <p:blipFill>
                <a:blip r:embed="rId95"/>
                <a:stretch>
                  <a:fillRect/>
                </a:stretch>
              </p:blipFill>
              <p:spPr>
                <a:xfrm>
                  <a:off x="10521327" y="-24284"/>
                  <a:ext cx="77544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CC32B43B-5A7E-D598-D8DB-E3569C769487}"/>
                    </a:ext>
                  </a:extLst>
                </p14:cNvPr>
                <p14:cNvContentPartPr/>
                <p14:nvPr/>
              </p14:nvContentPartPr>
              <p14:xfrm>
                <a:off x="6739887" y="3158116"/>
                <a:ext cx="165600" cy="44280"/>
              </p14:xfrm>
            </p:contentPart>
          </mc:Choice>
          <mc:Fallback xmlns="">
            <p:pic>
              <p:nvPicPr>
                <p:cNvPr id="54" name="Freihand 53">
                  <a:extLst>
                    <a:ext uri="{FF2B5EF4-FFF2-40B4-BE49-F238E27FC236}">
                      <a16:creationId xmlns:a16="http://schemas.microsoft.com/office/drawing/2014/main" id="{CC32B43B-5A7E-D598-D8DB-E3569C769487}"/>
                    </a:ext>
                  </a:extLst>
                </p:cNvPr>
                <p:cNvPicPr/>
                <p:nvPr/>
              </p:nvPicPr>
              <p:blipFill>
                <a:blip r:embed="rId97"/>
                <a:stretch>
                  <a:fillRect/>
                </a:stretch>
              </p:blipFill>
              <p:spPr>
                <a:xfrm>
                  <a:off x="6731247" y="3149476"/>
                  <a:ext cx="183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FFD9EA68-25BC-2B40-E2CD-CAF019712BE8}"/>
                    </a:ext>
                  </a:extLst>
                </p14:cNvPr>
                <p14:cNvContentPartPr/>
                <p14:nvPr/>
              </p14:nvContentPartPr>
              <p14:xfrm>
                <a:off x="6603087" y="3077116"/>
                <a:ext cx="152640" cy="195120"/>
              </p14:xfrm>
            </p:contentPart>
          </mc:Choice>
          <mc:Fallback xmlns="">
            <p:pic>
              <p:nvPicPr>
                <p:cNvPr id="55" name="Freihand 54">
                  <a:extLst>
                    <a:ext uri="{FF2B5EF4-FFF2-40B4-BE49-F238E27FC236}">
                      <a16:creationId xmlns:a16="http://schemas.microsoft.com/office/drawing/2014/main" id="{FFD9EA68-25BC-2B40-E2CD-CAF019712BE8}"/>
                    </a:ext>
                  </a:extLst>
                </p:cNvPr>
                <p:cNvPicPr/>
                <p:nvPr/>
              </p:nvPicPr>
              <p:blipFill>
                <a:blip r:embed="rId99"/>
                <a:stretch>
                  <a:fillRect/>
                </a:stretch>
              </p:blipFill>
              <p:spPr>
                <a:xfrm>
                  <a:off x="6594087" y="3068476"/>
                  <a:ext cx="170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B86562BD-0A96-C43A-69F1-73367A3B0E3E}"/>
                    </a:ext>
                  </a:extLst>
                </p14:cNvPr>
                <p14:cNvContentPartPr/>
                <p14:nvPr/>
              </p14:nvContentPartPr>
              <p14:xfrm>
                <a:off x="7230567" y="2975956"/>
                <a:ext cx="156240" cy="200160"/>
              </p14:xfrm>
            </p:contentPart>
          </mc:Choice>
          <mc:Fallback xmlns="">
            <p:pic>
              <p:nvPicPr>
                <p:cNvPr id="57" name="Freihand 56">
                  <a:extLst>
                    <a:ext uri="{FF2B5EF4-FFF2-40B4-BE49-F238E27FC236}">
                      <a16:creationId xmlns:a16="http://schemas.microsoft.com/office/drawing/2014/main" id="{B86562BD-0A96-C43A-69F1-73367A3B0E3E}"/>
                    </a:ext>
                  </a:extLst>
                </p:cNvPr>
                <p:cNvPicPr/>
                <p:nvPr/>
              </p:nvPicPr>
              <p:blipFill>
                <a:blip r:embed="rId101"/>
                <a:stretch>
                  <a:fillRect/>
                </a:stretch>
              </p:blipFill>
              <p:spPr>
                <a:xfrm>
                  <a:off x="7221567" y="2966956"/>
                  <a:ext cx="173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D5E58B02-F0A3-8BE7-A0F3-BB2FEEDFBE7B}"/>
                    </a:ext>
                  </a:extLst>
                </p14:cNvPr>
                <p14:cNvContentPartPr/>
                <p14:nvPr/>
              </p14:nvContentPartPr>
              <p14:xfrm>
                <a:off x="7409127" y="3042916"/>
                <a:ext cx="174240" cy="110880"/>
              </p14:xfrm>
            </p:contentPart>
          </mc:Choice>
          <mc:Fallback xmlns="">
            <p:pic>
              <p:nvPicPr>
                <p:cNvPr id="58" name="Freihand 57">
                  <a:extLst>
                    <a:ext uri="{FF2B5EF4-FFF2-40B4-BE49-F238E27FC236}">
                      <a16:creationId xmlns:a16="http://schemas.microsoft.com/office/drawing/2014/main" id="{D5E58B02-F0A3-8BE7-A0F3-BB2FEEDFBE7B}"/>
                    </a:ext>
                  </a:extLst>
                </p:cNvPr>
                <p:cNvPicPr/>
                <p:nvPr/>
              </p:nvPicPr>
              <p:blipFill>
                <a:blip r:embed="rId103"/>
                <a:stretch>
                  <a:fillRect/>
                </a:stretch>
              </p:blipFill>
              <p:spPr>
                <a:xfrm>
                  <a:off x="7400127" y="3033916"/>
                  <a:ext cx="191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2B5672C7-7AD4-6C7C-1CF5-8B2EAC4C09B0}"/>
                    </a:ext>
                  </a:extLst>
                </p14:cNvPr>
                <p14:cNvContentPartPr/>
                <p14:nvPr/>
              </p14:nvContentPartPr>
              <p14:xfrm>
                <a:off x="7639527" y="2915836"/>
                <a:ext cx="142560" cy="168480"/>
              </p14:xfrm>
            </p:contentPart>
          </mc:Choice>
          <mc:Fallback xmlns="">
            <p:pic>
              <p:nvPicPr>
                <p:cNvPr id="59" name="Freihand 58">
                  <a:extLst>
                    <a:ext uri="{FF2B5EF4-FFF2-40B4-BE49-F238E27FC236}">
                      <a16:creationId xmlns:a16="http://schemas.microsoft.com/office/drawing/2014/main" id="{2B5672C7-7AD4-6C7C-1CF5-8B2EAC4C09B0}"/>
                    </a:ext>
                  </a:extLst>
                </p:cNvPr>
                <p:cNvPicPr/>
                <p:nvPr/>
              </p:nvPicPr>
              <p:blipFill>
                <a:blip r:embed="rId105"/>
                <a:stretch>
                  <a:fillRect/>
                </a:stretch>
              </p:blipFill>
              <p:spPr>
                <a:xfrm>
                  <a:off x="7630887" y="2906836"/>
                  <a:ext cx="160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79B97610-67F9-378A-8C4E-D2528275FCDE}"/>
                    </a:ext>
                  </a:extLst>
                </p14:cNvPr>
                <p14:cNvContentPartPr/>
                <p14:nvPr/>
              </p14:nvContentPartPr>
              <p14:xfrm>
                <a:off x="7798287" y="2973436"/>
                <a:ext cx="83160" cy="74520"/>
              </p14:xfrm>
            </p:contentPart>
          </mc:Choice>
          <mc:Fallback xmlns="">
            <p:pic>
              <p:nvPicPr>
                <p:cNvPr id="60" name="Freihand 59">
                  <a:extLst>
                    <a:ext uri="{FF2B5EF4-FFF2-40B4-BE49-F238E27FC236}">
                      <a16:creationId xmlns:a16="http://schemas.microsoft.com/office/drawing/2014/main" id="{79B97610-67F9-378A-8C4E-D2528275FCDE}"/>
                    </a:ext>
                  </a:extLst>
                </p:cNvPr>
                <p:cNvPicPr/>
                <p:nvPr/>
              </p:nvPicPr>
              <p:blipFill>
                <a:blip r:embed="rId107"/>
                <a:stretch>
                  <a:fillRect/>
                </a:stretch>
              </p:blipFill>
              <p:spPr>
                <a:xfrm>
                  <a:off x="7789647" y="2964796"/>
                  <a:ext cx="100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007A249C-C960-A41F-A4A8-B19A372CDC58}"/>
                    </a:ext>
                  </a:extLst>
                </p14:cNvPr>
                <p14:cNvContentPartPr/>
                <p14:nvPr/>
              </p14:nvContentPartPr>
              <p14:xfrm>
                <a:off x="7912407" y="2957956"/>
                <a:ext cx="95400" cy="191160"/>
              </p14:xfrm>
            </p:contentPart>
          </mc:Choice>
          <mc:Fallback xmlns="">
            <p:pic>
              <p:nvPicPr>
                <p:cNvPr id="61" name="Freihand 60">
                  <a:extLst>
                    <a:ext uri="{FF2B5EF4-FFF2-40B4-BE49-F238E27FC236}">
                      <a16:creationId xmlns:a16="http://schemas.microsoft.com/office/drawing/2014/main" id="{007A249C-C960-A41F-A4A8-B19A372CDC58}"/>
                    </a:ext>
                  </a:extLst>
                </p:cNvPr>
                <p:cNvPicPr/>
                <p:nvPr/>
              </p:nvPicPr>
              <p:blipFill>
                <a:blip r:embed="rId109"/>
                <a:stretch>
                  <a:fillRect/>
                </a:stretch>
              </p:blipFill>
              <p:spPr>
                <a:xfrm>
                  <a:off x="7903767" y="2948956"/>
                  <a:ext cx="113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C7EC3270-7906-2CFF-CD66-CA70F128BE63}"/>
                    </a:ext>
                  </a:extLst>
                </p14:cNvPr>
                <p14:cNvContentPartPr/>
                <p14:nvPr/>
              </p14:nvContentPartPr>
              <p14:xfrm>
                <a:off x="8041287" y="2946076"/>
                <a:ext cx="79920" cy="183960"/>
              </p14:xfrm>
            </p:contentPart>
          </mc:Choice>
          <mc:Fallback xmlns="">
            <p:pic>
              <p:nvPicPr>
                <p:cNvPr id="62" name="Freihand 61">
                  <a:extLst>
                    <a:ext uri="{FF2B5EF4-FFF2-40B4-BE49-F238E27FC236}">
                      <a16:creationId xmlns:a16="http://schemas.microsoft.com/office/drawing/2014/main" id="{C7EC3270-7906-2CFF-CD66-CA70F128BE63}"/>
                    </a:ext>
                  </a:extLst>
                </p:cNvPr>
                <p:cNvPicPr/>
                <p:nvPr/>
              </p:nvPicPr>
              <p:blipFill>
                <a:blip r:embed="rId111"/>
                <a:stretch>
                  <a:fillRect/>
                </a:stretch>
              </p:blipFill>
              <p:spPr>
                <a:xfrm>
                  <a:off x="8032647" y="2937436"/>
                  <a:ext cx="97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D9641CB1-C5E0-0257-912C-DDF26BC36FEB}"/>
                    </a:ext>
                  </a:extLst>
                </p14:cNvPr>
                <p14:cNvContentPartPr/>
                <p14:nvPr/>
              </p14:nvContentPartPr>
              <p14:xfrm>
                <a:off x="8180967" y="2808556"/>
                <a:ext cx="265680" cy="185760"/>
              </p14:xfrm>
            </p:contentPart>
          </mc:Choice>
          <mc:Fallback xmlns="">
            <p:pic>
              <p:nvPicPr>
                <p:cNvPr id="63" name="Freihand 62">
                  <a:extLst>
                    <a:ext uri="{FF2B5EF4-FFF2-40B4-BE49-F238E27FC236}">
                      <a16:creationId xmlns:a16="http://schemas.microsoft.com/office/drawing/2014/main" id="{D9641CB1-C5E0-0257-912C-DDF26BC36FEB}"/>
                    </a:ext>
                  </a:extLst>
                </p:cNvPr>
                <p:cNvPicPr/>
                <p:nvPr/>
              </p:nvPicPr>
              <p:blipFill>
                <a:blip r:embed="rId113"/>
                <a:stretch>
                  <a:fillRect/>
                </a:stretch>
              </p:blipFill>
              <p:spPr>
                <a:xfrm>
                  <a:off x="8171967" y="2799556"/>
                  <a:ext cx="283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F6C8205A-EDDB-FA40-38F4-670DB6FBF464}"/>
                    </a:ext>
                  </a:extLst>
                </p14:cNvPr>
                <p14:cNvContentPartPr/>
                <p14:nvPr/>
              </p14:nvContentPartPr>
              <p14:xfrm>
                <a:off x="8474367" y="2874436"/>
                <a:ext cx="73800" cy="235080"/>
              </p14:xfrm>
            </p:contentPart>
          </mc:Choice>
          <mc:Fallback xmlns="">
            <p:pic>
              <p:nvPicPr>
                <p:cNvPr id="64" name="Freihand 63">
                  <a:extLst>
                    <a:ext uri="{FF2B5EF4-FFF2-40B4-BE49-F238E27FC236}">
                      <a16:creationId xmlns:a16="http://schemas.microsoft.com/office/drawing/2014/main" id="{F6C8205A-EDDB-FA40-38F4-670DB6FBF464}"/>
                    </a:ext>
                  </a:extLst>
                </p:cNvPr>
                <p:cNvPicPr/>
                <p:nvPr/>
              </p:nvPicPr>
              <p:blipFill>
                <a:blip r:embed="rId115"/>
                <a:stretch>
                  <a:fillRect/>
                </a:stretch>
              </p:blipFill>
              <p:spPr>
                <a:xfrm>
                  <a:off x="8465727" y="2865436"/>
                  <a:ext cx="91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672A2985-C6B5-A36D-D128-C535C469F79E}"/>
                    </a:ext>
                  </a:extLst>
                </p14:cNvPr>
                <p14:cNvContentPartPr/>
                <p14:nvPr/>
              </p14:nvContentPartPr>
              <p14:xfrm>
                <a:off x="6972447" y="2875876"/>
                <a:ext cx="96840" cy="140760"/>
              </p14:xfrm>
            </p:contentPart>
          </mc:Choice>
          <mc:Fallback xmlns="">
            <p:pic>
              <p:nvPicPr>
                <p:cNvPr id="65" name="Freihand 64">
                  <a:extLst>
                    <a:ext uri="{FF2B5EF4-FFF2-40B4-BE49-F238E27FC236}">
                      <a16:creationId xmlns:a16="http://schemas.microsoft.com/office/drawing/2014/main" id="{672A2985-C6B5-A36D-D128-C535C469F79E}"/>
                    </a:ext>
                  </a:extLst>
                </p:cNvPr>
                <p:cNvPicPr/>
                <p:nvPr/>
              </p:nvPicPr>
              <p:blipFill>
                <a:blip r:embed="rId117"/>
                <a:stretch>
                  <a:fillRect/>
                </a:stretch>
              </p:blipFill>
              <p:spPr>
                <a:xfrm>
                  <a:off x="6963447" y="2866876"/>
                  <a:ext cx="114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C100F34C-19BE-C768-6941-F1F35A90570D}"/>
                    </a:ext>
                  </a:extLst>
                </p14:cNvPr>
                <p14:cNvContentPartPr/>
                <p14:nvPr/>
              </p14:nvContentPartPr>
              <p14:xfrm>
                <a:off x="7018167" y="2799196"/>
                <a:ext cx="213120" cy="177480"/>
              </p14:xfrm>
            </p:contentPart>
          </mc:Choice>
          <mc:Fallback xmlns="">
            <p:pic>
              <p:nvPicPr>
                <p:cNvPr id="66" name="Freihand 65">
                  <a:extLst>
                    <a:ext uri="{FF2B5EF4-FFF2-40B4-BE49-F238E27FC236}">
                      <a16:creationId xmlns:a16="http://schemas.microsoft.com/office/drawing/2014/main" id="{C100F34C-19BE-C768-6941-F1F35A90570D}"/>
                    </a:ext>
                  </a:extLst>
                </p:cNvPr>
                <p:cNvPicPr/>
                <p:nvPr/>
              </p:nvPicPr>
              <p:blipFill>
                <a:blip r:embed="rId119"/>
                <a:stretch>
                  <a:fillRect/>
                </a:stretch>
              </p:blipFill>
              <p:spPr>
                <a:xfrm>
                  <a:off x="7009167" y="2790196"/>
                  <a:ext cx="230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73D9D52C-50E4-8929-08CD-236D52150C24}"/>
                    </a:ext>
                  </a:extLst>
                </p14:cNvPr>
                <p14:cNvContentPartPr/>
                <p14:nvPr/>
              </p14:nvContentPartPr>
              <p14:xfrm>
                <a:off x="7133367" y="2749156"/>
                <a:ext cx="156960" cy="126720"/>
              </p14:xfrm>
            </p:contentPart>
          </mc:Choice>
          <mc:Fallback xmlns="">
            <p:pic>
              <p:nvPicPr>
                <p:cNvPr id="67" name="Freihand 66">
                  <a:extLst>
                    <a:ext uri="{FF2B5EF4-FFF2-40B4-BE49-F238E27FC236}">
                      <a16:creationId xmlns:a16="http://schemas.microsoft.com/office/drawing/2014/main" id="{73D9D52C-50E4-8929-08CD-236D52150C24}"/>
                    </a:ext>
                  </a:extLst>
                </p:cNvPr>
                <p:cNvPicPr/>
                <p:nvPr/>
              </p:nvPicPr>
              <p:blipFill>
                <a:blip r:embed="rId121"/>
                <a:stretch>
                  <a:fillRect/>
                </a:stretch>
              </p:blipFill>
              <p:spPr>
                <a:xfrm>
                  <a:off x="7124367" y="2740156"/>
                  <a:ext cx="174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AE148445-7983-1F5F-FA28-F9F4339F9D89}"/>
                    </a:ext>
                  </a:extLst>
                </p14:cNvPr>
                <p14:cNvContentPartPr/>
                <p14:nvPr/>
              </p14:nvContentPartPr>
              <p14:xfrm>
                <a:off x="7167927" y="2861116"/>
                <a:ext cx="147600" cy="113400"/>
              </p14:xfrm>
            </p:contentPart>
          </mc:Choice>
          <mc:Fallback xmlns="">
            <p:pic>
              <p:nvPicPr>
                <p:cNvPr id="68" name="Freihand 67">
                  <a:extLst>
                    <a:ext uri="{FF2B5EF4-FFF2-40B4-BE49-F238E27FC236}">
                      <a16:creationId xmlns:a16="http://schemas.microsoft.com/office/drawing/2014/main" id="{AE148445-7983-1F5F-FA28-F9F4339F9D89}"/>
                    </a:ext>
                  </a:extLst>
                </p:cNvPr>
                <p:cNvPicPr/>
                <p:nvPr/>
              </p:nvPicPr>
              <p:blipFill>
                <a:blip r:embed="rId123"/>
                <a:stretch>
                  <a:fillRect/>
                </a:stretch>
              </p:blipFill>
              <p:spPr>
                <a:xfrm>
                  <a:off x="7159287" y="2852476"/>
                  <a:ext cx="165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0622A057-73D5-EDEE-75AF-DCEAF88709F3}"/>
                    </a:ext>
                  </a:extLst>
                </p14:cNvPr>
                <p14:cNvContentPartPr/>
                <p14:nvPr/>
              </p14:nvContentPartPr>
              <p14:xfrm>
                <a:off x="7359807" y="2873356"/>
                <a:ext cx="13320" cy="15480"/>
              </p14:xfrm>
            </p:contentPart>
          </mc:Choice>
          <mc:Fallback xmlns="">
            <p:pic>
              <p:nvPicPr>
                <p:cNvPr id="69" name="Freihand 68">
                  <a:extLst>
                    <a:ext uri="{FF2B5EF4-FFF2-40B4-BE49-F238E27FC236}">
                      <a16:creationId xmlns:a16="http://schemas.microsoft.com/office/drawing/2014/main" id="{0622A057-73D5-EDEE-75AF-DCEAF88709F3}"/>
                    </a:ext>
                  </a:extLst>
                </p:cNvPr>
                <p:cNvPicPr/>
                <p:nvPr/>
              </p:nvPicPr>
              <p:blipFill>
                <a:blip r:embed="rId125"/>
                <a:stretch>
                  <a:fillRect/>
                </a:stretch>
              </p:blipFill>
              <p:spPr>
                <a:xfrm>
                  <a:off x="7350807" y="2864356"/>
                  <a:ext cx="30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D8273038-1721-9C67-9570-6888395752B1}"/>
                    </a:ext>
                  </a:extLst>
                </p14:cNvPr>
                <p14:cNvContentPartPr/>
                <p14:nvPr/>
              </p14:nvContentPartPr>
              <p14:xfrm>
                <a:off x="8783607" y="2745916"/>
                <a:ext cx="316800" cy="175320"/>
              </p14:xfrm>
            </p:contentPart>
          </mc:Choice>
          <mc:Fallback xmlns="">
            <p:pic>
              <p:nvPicPr>
                <p:cNvPr id="71" name="Freihand 70">
                  <a:extLst>
                    <a:ext uri="{FF2B5EF4-FFF2-40B4-BE49-F238E27FC236}">
                      <a16:creationId xmlns:a16="http://schemas.microsoft.com/office/drawing/2014/main" id="{D8273038-1721-9C67-9570-6888395752B1}"/>
                    </a:ext>
                  </a:extLst>
                </p:cNvPr>
                <p:cNvPicPr/>
                <p:nvPr/>
              </p:nvPicPr>
              <p:blipFill>
                <a:blip r:embed="rId127"/>
                <a:stretch>
                  <a:fillRect/>
                </a:stretch>
              </p:blipFill>
              <p:spPr>
                <a:xfrm>
                  <a:off x="8774967" y="2737276"/>
                  <a:ext cx="334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CB7516E3-FD64-7FB0-B515-2EC9D3A9E2C5}"/>
                    </a:ext>
                  </a:extLst>
                </p14:cNvPr>
                <p14:cNvContentPartPr/>
                <p14:nvPr/>
              </p14:nvContentPartPr>
              <p14:xfrm>
                <a:off x="9056847" y="2772556"/>
                <a:ext cx="88560" cy="124920"/>
              </p14:xfrm>
            </p:contentPart>
          </mc:Choice>
          <mc:Fallback xmlns="">
            <p:pic>
              <p:nvPicPr>
                <p:cNvPr id="72" name="Freihand 71">
                  <a:extLst>
                    <a:ext uri="{FF2B5EF4-FFF2-40B4-BE49-F238E27FC236}">
                      <a16:creationId xmlns:a16="http://schemas.microsoft.com/office/drawing/2014/main" id="{CB7516E3-FD64-7FB0-B515-2EC9D3A9E2C5}"/>
                    </a:ext>
                  </a:extLst>
                </p:cNvPr>
                <p:cNvPicPr/>
                <p:nvPr/>
              </p:nvPicPr>
              <p:blipFill>
                <a:blip r:embed="rId129"/>
                <a:stretch>
                  <a:fillRect/>
                </a:stretch>
              </p:blipFill>
              <p:spPr>
                <a:xfrm>
                  <a:off x="9048207" y="2763916"/>
                  <a:ext cx="106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27B10BD5-BEC1-1954-AC9B-42E68762889E}"/>
                    </a:ext>
                  </a:extLst>
                </p14:cNvPr>
                <p14:cNvContentPartPr/>
                <p14:nvPr/>
              </p14:nvContentPartPr>
              <p14:xfrm>
                <a:off x="9339447" y="2691556"/>
                <a:ext cx="18360" cy="146880"/>
              </p14:xfrm>
            </p:contentPart>
          </mc:Choice>
          <mc:Fallback xmlns="">
            <p:pic>
              <p:nvPicPr>
                <p:cNvPr id="73" name="Freihand 72">
                  <a:extLst>
                    <a:ext uri="{FF2B5EF4-FFF2-40B4-BE49-F238E27FC236}">
                      <a16:creationId xmlns:a16="http://schemas.microsoft.com/office/drawing/2014/main" id="{27B10BD5-BEC1-1954-AC9B-42E68762889E}"/>
                    </a:ext>
                  </a:extLst>
                </p:cNvPr>
                <p:cNvPicPr/>
                <p:nvPr/>
              </p:nvPicPr>
              <p:blipFill>
                <a:blip r:embed="rId131"/>
                <a:stretch>
                  <a:fillRect/>
                </a:stretch>
              </p:blipFill>
              <p:spPr>
                <a:xfrm>
                  <a:off x="9330807" y="2682916"/>
                  <a:ext cx="36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F305A086-51A1-A4EC-7A72-D4F4F6E9E318}"/>
                    </a:ext>
                  </a:extLst>
                </p14:cNvPr>
                <p14:cNvContentPartPr/>
                <p14:nvPr/>
              </p14:nvContentPartPr>
              <p14:xfrm>
                <a:off x="9261687" y="2661676"/>
                <a:ext cx="169560" cy="201960"/>
              </p14:xfrm>
            </p:contentPart>
          </mc:Choice>
          <mc:Fallback xmlns="">
            <p:pic>
              <p:nvPicPr>
                <p:cNvPr id="74" name="Freihand 73">
                  <a:extLst>
                    <a:ext uri="{FF2B5EF4-FFF2-40B4-BE49-F238E27FC236}">
                      <a16:creationId xmlns:a16="http://schemas.microsoft.com/office/drawing/2014/main" id="{F305A086-51A1-A4EC-7A72-D4F4F6E9E318}"/>
                    </a:ext>
                  </a:extLst>
                </p:cNvPr>
                <p:cNvPicPr/>
                <p:nvPr/>
              </p:nvPicPr>
              <p:blipFill>
                <a:blip r:embed="rId133"/>
                <a:stretch>
                  <a:fillRect/>
                </a:stretch>
              </p:blipFill>
              <p:spPr>
                <a:xfrm>
                  <a:off x="9252687" y="2653036"/>
                  <a:ext cx="187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2BD006F1-4641-7124-E9F7-34431A91D18D}"/>
                    </a:ext>
                  </a:extLst>
                </p14:cNvPr>
                <p14:cNvContentPartPr/>
                <p14:nvPr/>
              </p14:nvContentPartPr>
              <p14:xfrm>
                <a:off x="9434127" y="2749156"/>
                <a:ext cx="142560" cy="46800"/>
              </p14:xfrm>
            </p:contentPart>
          </mc:Choice>
          <mc:Fallback xmlns="">
            <p:pic>
              <p:nvPicPr>
                <p:cNvPr id="75" name="Freihand 74">
                  <a:extLst>
                    <a:ext uri="{FF2B5EF4-FFF2-40B4-BE49-F238E27FC236}">
                      <a16:creationId xmlns:a16="http://schemas.microsoft.com/office/drawing/2014/main" id="{2BD006F1-4641-7124-E9F7-34431A91D18D}"/>
                    </a:ext>
                  </a:extLst>
                </p:cNvPr>
                <p:cNvPicPr/>
                <p:nvPr/>
              </p:nvPicPr>
              <p:blipFill>
                <a:blip r:embed="rId135"/>
                <a:stretch>
                  <a:fillRect/>
                </a:stretch>
              </p:blipFill>
              <p:spPr>
                <a:xfrm>
                  <a:off x="9425487" y="2740156"/>
                  <a:ext cx="160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F5BBF304-AEDC-8B61-F098-3B5E8996196D}"/>
                    </a:ext>
                  </a:extLst>
                </p14:cNvPr>
                <p14:cNvContentPartPr/>
                <p14:nvPr/>
              </p14:nvContentPartPr>
              <p14:xfrm>
                <a:off x="9064407" y="2780476"/>
                <a:ext cx="149040" cy="113400"/>
              </p14:xfrm>
            </p:contentPart>
          </mc:Choice>
          <mc:Fallback xmlns="">
            <p:pic>
              <p:nvPicPr>
                <p:cNvPr id="77" name="Freihand 76">
                  <a:extLst>
                    <a:ext uri="{FF2B5EF4-FFF2-40B4-BE49-F238E27FC236}">
                      <a16:creationId xmlns:a16="http://schemas.microsoft.com/office/drawing/2014/main" id="{F5BBF304-AEDC-8B61-F098-3B5E8996196D}"/>
                    </a:ext>
                  </a:extLst>
                </p:cNvPr>
                <p:cNvPicPr/>
                <p:nvPr/>
              </p:nvPicPr>
              <p:blipFill>
                <a:blip r:embed="rId137"/>
                <a:stretch>
                  <a:fillRect/>
                </a:stretch>
              </p:blipFill>
              <p:spPr>
                <a:xfrm>
                  <a:off x="9055407" y="2771836"/>
                  <a:ext cx="166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F223F435-27AB-CBA9-A266-CCCFE1CD00F7}"/>
                    </a:ext>
                  </a:extLst>
                </p14:cNvPr>
                <p14:cNvContentPartPr/>
                <p14:nvPr/>
              </p14:nvContentPartPr>
              <p14:xfrm>
                <a:off x="9669207" y="2674636"/>
                <a:ext cx="74160" cy="196560"/>
              </p14:xfrm>
            </p:contentPart>
          </mc:Choice>
          <mc:Fallback xmlns="">
            <p:pic>
              <p:nvPicPr>
                <p:cNvPr id="78" name="Freihand 77">
                  <a:extLst>
                    <a:ext uri="{FF2B5EF4-FFF2-40B4-BE49-F238E27FC236}">
                      <a16:creationId xmlns:a16="http://schemas.microsoft.com/office/drawing/2014/main" id="{F223F435-27AB-CBA9-A266-CCCFE1CD00F7}"/>
                    </a:ext>
                  </a:extLst>
                </p:cNvPr>
                <p:cNvPicPr/>
                <p:nvPr/>
              </p:nvPicPr>
              <p:blipFill>
                <a:blip r:embed="rId139"/>
                <a:stretch>
                  <a:fillRect/>
                </a:stretch>
              </p:blipFill>
              <p:spPr>
                <a:xfrm>
                  <a:off x="9660567" y="2665636"/>
                  <a:ext cx="91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90760B03-46F6-FFA0-EEDC-F20761EDCC17}"/>
                    </a:ext>
                  </a:extLst>
                </p14:cNvPr>
                <p14:cNvContentPartPr/>
                <p14:nvPr/>
              </p14:nvContentPartPr>
              <p14:xfrm>
                <a:off x="9770727" y="2532436"/>
                <a:ext cx="224640" cy="216000"/>
              </p14:xfrm>
            </p:contentPart>
          </mc:Choice>
          <mc:Fallback xmlns="">
            <p:pic>
              <p:nvPicPr>
                <p:cNvPr id="79" name="Freihand 78">
                  <a:extLst>
                    <a:ext uri="{FF2B5EF4-FFF2-40B4-BE49-F238E27FC236}">
                      <a16:creationId xmlns:a16="http://schemas.microsoft.com/office/drawing/2014/main" id="{90760B03-46F6-FFA0-EEDC-F20761EDCC17}"/>
                    </a:ext>
                  </a:extLst>
                </p:cNvPr>
                <p:cNvPicPr/>
                <p:nvPr/>
              </p:nvPicPr>
              <p:blipFill>
                <a:blip r:embed="rId141"/>
                <a:stretch>
                  <a:fillRect/>
                </a:stretch>
              </p:blipFill>
              <p:spPr>
                <a:xfrm>
                  <a:off x="9762087" y="2523436"/>
                  <a:ext cx="242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8003BE17-13D4-C8DD-061B-8AA7E96CFE23}"/>
                    </a:ext>
                  </a:extLst>
                </p14:cNvPr>
                <p14:cNvContentPartPr/>
                <p14:nvPr/>
              </p14:nvContentPartPr>
              <p14:xfrm>
                <a:off x="10043607" y="2496796"/>
                <a:ext cx="80640" cy="230760"/>
              </p14:xfrm>
            </p:contentPart>
          </mc:Choice>
          <mc:Fallback xmlns="">
            <p:pic>
              <p:nvPicPr>
                <p:cNvPr id="80" name="Freihand 79">
                  <a:extLst>
                    <a:ext uri="{FF2B5EF4-FFF2-40B4-BE49-F238E27FC236}">
                      <a16:creationId xmlns:a16="http://schemas.microsoft.com/office/drawing/2014/main" id="{8003BE17-13D4-C8DD-061B-8AA7E96CFE23}"/>
                    </a:ext>
                  </a:extLst>
                </p:cNvPr>
                <p:cNvPicPr/>
                <p:nvPr/>
              </p:nvPicPr>
              <p:blipFill>
                <a:blip r:embed="rId143"/>
                <a:stretch>
                  <a:fillRect/>
                </a:stretch>
              </p:blipFill>
              <p:spPr>
                <a:xfrm>
                  <a:off x="10034967" y="2487796"/>
                  <a:ext cx="9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B48E42C9-3CE8-399F-D954-02B2B78BC994}"/>
                    </a:ext>
                  </a:extLst>
                </p14:cNvPr>
                <p14:cNvContentPartPr/>
                <p14:nvPr/>
              </p14:nvContentPartPr>
              <p14:xfrm>
                <a:off x="10128207" y="2441356"/>
                <a:ext cx="231120" cy="199080"/>
              </p14:xfrm>
            </p:contentPart>
          </mc:Choice>
          <mc:Fallback xmlns="">
            <p:pic>
              <p:nvPicPr>
                <p:cNvPr id="81" name="Freihand 80">
                  <a:extLst>
                    <a:ext uri="{FF2B5EF4-FFF2-40B4-BE49-F238E27FC236}">
                      <a16:creationId xmlns:a16="http://schemas.microsoft.com/office/drawing/2014/main" id="{B48E42C9-3CE8-399F-D954-02B2B78BC994}"/>
                    </a:ext>
                  </a:extLst>
                </p:cNvPr>
                <p:cNvPicPr/>
                <p:nvPr/>
              </p:nvPicPr>
              <p:blipFill>
                <a:blip r:embed="rId145"/>
                <a:stretch>
                  <a:fillRect/>
                </a:stretch>
              </p:blipFill>
              <p:spPr>
                <a:xfrm>
                  <a:off x="10119207" y="2432356"/>
                  <a:ext cx="248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78DAC3A5-A66E-9474-8DAE-5B149C6C531A}"/>
                    </a:ext>
                  </a:extLst>
                </p14:cNvPr>
                <p14:cNvContentPartPr/>
                <p14:nvPr/>
              </p14:nvContentPartPr>
              <p14:xfrm>
                <a:off x="10381647" y="2365036"/>
                <a:ext cx="97920" cy="228960"/>
              </p14:xfrm>
            </p:contentPart>
          </mc:Choice>
          <mc:Fallback xmlns="">
            <p:pic>
              <p:nvPicPr>
                <p:cNvPr id="82" name="Freihand 81">
                  <a:extLst>
                    <a:ext uri="{FF2B5EF4-FFF2-40B4-BE49-F238E27FC236}">
                      <a16:creationId xmlns:a16="http://schemas.microsoft.com/office/drawing/2014/main" id="{78DAC3A5-A66E-9474-8DAE-5B149C6C531A}"/>
                    </a:ext>
                  </a:extLst>
                </p:cNvPr>
                <p:cNvPicPr/>
                <p:nvPr/>
              </p:nvPicPr>
              <p:blipFill>
                <a:blip r:embed="rId147"/>
                <a:stretch>
                  <a:fillRect/>
                </a:stretch>
              </p:blipFill>
              <p:spPr>
                <a:xfrm>
                  <a:off x="10373007" y="2356036"/>
                  <a:ext cx="1155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4" name="Freihand 83">
                  <a:extLst>
                    <a:ext uri="{FF2B5EF4-FFF2-40B4-BE49-F238E27FC236}">
                      <a16:creationId xmlns:a16="http://schemas.microsoft.com/office/drawing/2014/main" id="{9584A4FD-D084-8A01-9369-B3A1932E6645}"/>
                    </a:ext>
                  </a:extLst>
                </p14:cNvPr>
                <p14:cNvContentPartPr/>
                <p14:nvPr/>
              </p14:nvContentPartPr>
              <p14:xfrm>
                <a:off x="10505487" y="2433076"/>
                <a:ext cx="364320" cy="110880"/>
              </p14:xfrm>
            </p:contentPart>
          </mc:Choice>
          <mc:Fallback xmlns="">
            <p:pic>
              <p:nvPicPr>
                <p:cNvPr id="84" name="Freihand 83">
                  <a:extLst>
                    <a:ext uri="{FF2B5EF4-FFF2-40B4-BE49-F238E27FC236}">
                      <a16:creationId xmlns:a16="http://schemas.microsoft.com/office/drawing/2014/main" id="{9584A4FD-D084-8A01-9369-B3A1932E6645}"/>
                    </a:ext>
                  </a:extLst>
                </p:cNvPr>
                <p:cNvPicPr/>
                <p:nvPr/>
              </p:nvPicPr>
              <p:blipFill>
                <a:blip r:embed="rId149"/>
                <a:stretch>
                  <a:fillRect/>
                </a:stretch>
              </p:blipFill>
              <p:spPr>
                <a:xfrm>
                  <a:off x="10496487" y="2424076"/>
                  <a:ext cx="381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5" name="Freihand 84">
                  <a:extLst>
                    <a:ext uri="{FF2B5EF4-FFF2-40B4-BE49-F238E27FC236}">
                      <a16:creationId xmlns:a16="http://schemas.microsoft.com/office/drawing/2014/main" id="{6CEFA05A-DE07-743E-44ED-27B73A2A8BBD}"/>
                    </a:ext>
                  </a:extLst>
                </p14:cNvPr>
                <p14:cNvContentPartPr/>
                <p14:nvPr/>
              </p14:nvContentPartPr>
              <p14:xfrm>
                <a:off x="8311647" y="3213196"/>
                <a:ext cx="280800" cy="280800"/>
              </p14:xfrm>
            </p:contentPart>
          </mc:Choice>
          <mc:Fallback xmlns="">
            <p:pic>
              <p:nvPicPr>
                <p:cNvPr id="85" name="Freihand 84">
                  <a:extLst>
                    <a:ext uri="{FF2B5EF4-FFF2-40B4-BE49-F238E27FC236}">
                      <a16:creationId xmlns:a16="http://schemas.microsoft.com/office/drawing/2014/main" id="{6CEFA05A-DE07-743E-44ED-27B73A2A8BBD}"/>
                    </a:ext>
                  </a:extLst>
                </p:cNvPr>
                <p:cNvPicPr/>
                <p:nvPr/>
              </p:nvPicPr>
              <p:blipFill>
                <a:blip r:embed="rId151"/>
                <a:stretch>
                  <a:fillRect/>
                </a:stretch>
              </p:blipFill>
              <p:spPr>
                <a:xfrm>
                  <a:off x="8303007" y="3204556"/>
                  <a:ext cx="298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Freihand 85">
                  <a:extLst>
                    <a:ext uri="{FF2B5EF4-FFF2-40B4-BE49-F238E27FC236}">
                      <a16:creationId xmlns:a16="http://schemas.microsoft.com/office/drawing/2014/main" id="{6A34249B-3B02-946B-E08C-ACDF3A6E5932}"/>
                    </a:ext>
                  </a:extLst>
                </p14:cNvPr>
                <p14:cNvContentPartPr/>
                <p14:nvPr/>
              </p14:nvContentPartPr>
              <p14:xfrm>
                <a:off x="8603607" y="3085036"/>
                <a:ext cx="220680" cy="197640"/>
              </p14:xfrm>
            </p:contentPart>
          </mc:Choice>
          <mc:Fallback xmlns="">
            <p:pic>
              <p:nvPicPr>
                <p:cNvPr id="86" name="Freihand 85">
                  <a:extLst>
                    <a:ext uri="{FF2B5EF4-FFF2-40B4-BE49-F238E27FC236}">
                      <a16:creationId xmlns:a16="http://schemas.microsoft.com/office/drawing/2014/main" id="{6A34249B-3B02-946B-E08C-ACDF3A6E5932}"/>
                    </a:ext>
                  </a:extLst>
                </p:cNvPr>
                <p:cNvPicPr/>
                <p:nvPr/>
              </p:nvPicPr>
              <p:blipFill>
                <a:blip r:embed="rId153"/>
                <a:stretch>
                  <a:fillRect/>
                </a:stretch>
              </p:blipFill>
              <p:spPr>
                <a:xfrm>
                  <a:off x="8594967" y="3076396"/>
                  <a:ext cx="238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Freihand 86">
                  <a:extLst>
                    <a:ext uri="{FF2B5EF4-FFF2-40B4-BE49-F238E27FC236}">
                      <a16:creationId xmlns:a16="http://schemas.microsoft.com/office/drawing/2014/main" id="{3F75173B-3460-B5E4-C4A5-C46A3314BCBD}"/>
                    </a:ext>
                  </a:extLst>
                </p14:cNvPr>
                <p14:cNvContentPartPr/>
                <p14:nvPr/>
              </p14:nvContentPartPr>
              <p14:xfrm>
                <a:off x="8420367" y="3186556"/>
                <a:ext cx="114480" cy="23400"/>
              </p14:xfrm>
            </p:contentPart>
          </mc:Choice>
          <mc:Fallback xmlns="">
            <p:pic>
              <p:nvPicPr>
                <p:cNvPr id="87" name="Freihand 86">
                  <a:extLst>
                    <a:ext uri="{FF2B5EF4-FFF2-40B4-BE49-F238E27FC236}">
                      <a16:creationId xmlns:a16="http://schemas.microsoft.com/office/drawing/2014/main" id="{3F75173B-3460-B5E4-C4A5-C46A3314BCBD}"/>
                    </a:ext>
                  </a:extLst>
                </p:cNvPr>
                <p:cNvPicPr/>
                <p:nvPr/>
              </p:nvPicPr>
              <p:blipFill>
                <a:blip r:embed="rId155"/>
                <a:stretch>
                  <a:fillRect/>
                </a:stretch>
              </p:blipFill>
              <p:spPr>
                <a:xfrm>
                  <a:off x="8411727" y="3177556"/>
                  <a:ext cx="132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F1111AE2-FEF2-A587-13E3-85161116FA85}"/>
                    </a:ext>
                  </a:extLst>
                </p14:cNvPr>
                <p14:cNvContentPartPr/>
                <p14:nvPr/>
              </p14:nvContentPartPr>
              <p14:xfrm>
                <a:off x="9032007" y="3095836"/>
                <a:ext cx="235080" cy="121680"/>
              </p14:xfrm>
            </p:contentPart>
          </mc:Choice>
          <mc:Fallback xmlns="">
            <p:pic>
              <p:nvPicPr>
                <p:cNvPr id="88" name="Freihand 87">
                  <a:extLst>
                    <a:ext uri="{FF2B5EF4-FFF2-40B4-BE49-F238E27FC236}">
                      <a16:creationId xmlns:a16="http://schemas.microsoft.com/office/drawing/2014/main" id="{F1111AE2-FEF2-A587-13E3-85161116FA85}"/>
                    </a:ext>
                  </a:extLst>
                </p:cNvPr>
                <p:cNvPicPr/>
                <p:nvPr/>
              </p:nvPicPr>
              <p:blipFill>
                <a:blip r:embed="rId157"/>
                <a:stretch>
                  <a:fillRect/>
                </a:stretch>
              </p:blipFill>
              <p:spPr>
                <a:xfrm>
                  <a:off x="9023007" y="3086836"/>
                  <a:ext cx="252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1B1795FA-6504-6425-5EED-60166B33AA60}"/>
                    </a:ext>
                  </a:extLst>
                </p14:cNvPr>
                <p14:cNvContentPartPr/>
                <p14:nvPr/>
              </p14:nvContentPartPr>
              <p14:xfrm>
                <a:off x="9399567" y="2993596"/>
                <a:ext cx="481320" cy="186120"/>
              </p14:xfrm>
            </p:contentPart>
          </mc:Choice>
          <mc:Fallback xmlns="">
            <p:pic>
              <p:nvPicPr>
                <p:cNvPr id="89" name="Freihand 88">
                  <a:extLst>
                    <a:ext uri="{FF2B5EF4-FFF2-40B4-BE49-F238E27FC236}">
                      <a16:creationId xmlns:a16="http://schemas.microsoft.com/office/drawing/2014/main" id="{1B1795FA-6504-6425-5EED-60166B33AA60}"/>
                    </a:ext>
                  </a:extLst>
                </p:cNvPr>
                <p:cNvPicPr/>
                <p:nvPr/>
              </p:nvPicPr>
              <p:blipFill>
                <a:blip r:embed="rId159"/>
                <a:stretch>
                  <a:fillRect/>
                </a:stretch>
              </p:blipFill>
              <p:spPr>
                <a:xfrm>
                  <a:off x="9390927" y="2984596"/>
                  <a:ext cx="498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0" name="Freihand 89">
                  <a:extLst>
                    <a:ext uri="{FF2B5EF4-FFF2-40B4-BE49-F238E27FC236}">
                      <a16:creationId xmlns:a16="http://schemas.microsoft.com/office/drawing/2014/main" id="{69FD8CEE-D21C-F33B-E35D-5D5CB0E0693C}"/>
                    </a:ext>
                  </a:extLst>
                </p14:cNvPr>
                <p14:cNvContentPartPr/>
                <p14:nvPr/>
              </p14:nvContentPartPr>
              <p14:xfrm>
                <a:off x="9678927" y="2897476"/>
                <a:ext cx="29880" cy="21960"/>
              </p14:xfrm>
            </p:contentPart>
          </mc:Choice>
          <mc:Fallback xmlns="">
            <p:pic>
              <p:nvPicPr>
                <p:cNvPr id="90" name="Freihand 89">
                  <a:extLst>
                    <a:ext uri="{FF2B5EF4-FFF2-40B4-BE49-F238E27FC236}">
                      <a16:creationId xmlns:a16="http://schemas.microsoft.com/office/drawing/2014/main" id="{69FD8CEE-D21C-F33B-E35D-5D5CB0E0693C}"/>
                    </a:ext>
                  </a:extLst>
                </p:cNvPr>
                <p:cNvPicPr/>
                <p:nvPr/>
              </p:nvPicPr>
              <p:blipFill>
                <a:blip r:embed="rId161"/>
                <a:stretch>
                  <a:fillRect/>
                </a:stretch>
              </p:blipFill>
              <p:spPr>
                <a:xfrm>
                  <a:off x="9670287" y="2888836"/>
                  <a:ext cx="47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1" name="Freihand 90">
                  <a:extLst>
                    <a:ext uri="{FF2B5EF4-FFF2-40B4-BE49-F238E27FC236}">
                      <a16:creationId xmlns:a16="http://schemas.microsoft.com/office/drawing/2014/main" id="{97A0AF00-7841-DC86-3C36-F358C2226084}"/>
                    </a:ext>
                  </a:extLst>
                </p14:cNvPr>
                <p14:cNvContentPartPr/>
                <p14:nvPr/>
              </p14:nvContentPartPr>
              <p14:xfrm>
                <a:off x="10038207" y="2821876"/>
                <a:ext cx="122400" cy="200880"/>
              </p14:xfrm>
            </p:contentPart>
          </mc:Choice>
          <mc:Fallback xmlns="">
            <p:pic>
              <p:nvPicPr>
                <p:cNvPr id="91" name="Freihand 90">
                  <a:extLst>
                    <a:ext uri="{FF2B5EF4-FFF2-40B4-BE49-F238E27FC236}">
                      <a16:creationId xmlns:a16="http://schemas.microsoft.com/office/drawing/2014/main" id="{97A0AF00-7841-DC86-3C36-F358C2226084}"/>
                    </a:ext>
                  </a:extLst>
                </p:cNvPr>
                <p:cNvPicPr/>
                <p:nvPr/>
              </p:nvPicPr>
              <p:blipFill>
                <a:blip r:embed="rId163"/>
                <a:stretch>
                  <a:fillRect/>
                </a:stretch>
              </p:blipFill>
              <p:spPr>
                <a:xfrm>
                  <a:off x="10029207" y="2812876"/>
                  <a:ext cx="140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Freihand 91">
                  <a:extLst>
                    <a:ext uri="{FF2B5EF4-FFF2-40B4-BE49-F238E27FC236}">
                      <a16:creationId xmlns:a16="http://schemas.microsoft.com/office/drawing/2014/main" id="{6ECBF63B-9126-231C-9CF6-0D07496EDDC6}"/>
                    </a:ext>
                  </a:extLst>
                </p14:cNvPr>
                <p14:cNvContentPartPr/>
                <p14:nvPr/>
              </p14:nvContentPartPr>
              <p14:xfrm>
                <a:off x="10145487" y="2895676"/>
                <a:ext cx="185040" cy="94680"/>
              </p14:xfrm>
            </p:contentPart>
          </mc:Choice>
          <mc:Fallback xmlns="">
            <p:pic>
              <p:nvPicPr>
                <p:cNvPr id="92" name="Freihand 91">
                  <a:extLst>
                    <a:ext uri="{FF2B5EF4-FFF2-40B4-BE49-F238E27FC236}">
                      <a16:creationId xmlns:a16="http://schemas.microsoft.com/office/drawing/2014/main" id="{6ECBF63B-9126-231C-9CF6-0D07496EDDC6}"/>
                    </a:ext>
                  </a:extLst>
                </p:cNvPr>
                <p:cNvPicPr/>
                <p:nvPr/>
              </p:nvPicPr>
              <p:blipFill>
                <a:blip r:embed="rId165"/>
                <a:stretch>
                  <a:fillRect/>
                </a:stretch>
              </p:blipFill>
              <p:spPr>
                <a:xfrm>
                  <a:off x="10136847" y="2886676"/>
                  <a:ext cx="202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53ED62A4-6A22-37F7-E0F4-D8A4DB500538}"/>
                    </a:ext>
                  </a:extLst>
                </p14:cNvPr>
                <p14:cNvContentPartPr/>
                <p14:nvPr/>
              </p14:nvContentPartPr>
              <p14:xfrm>
                <a:off x="10350327" y="2772916"/>
                <a:ext cx="119520" cy="167040"/>
              </p14:xfrm>
            </p:contentPart>
          </mc:Choice>
          <mc:Fallback xmlns="">
            <p:pic>
              <p:nvPicPr>
                <p:cNvPr id="93" name="Freihand 92">
                  <a:extLst>
                    <a:ext uri="{FF2B5EF4-FFF2-40B4-BE49-F238E27FC236}">
                      <a16:creationId xmlns:a16="http://schemas.microsoft.com/office/drawing/2014/main" id="{53ED62A4-6A22-37F7-E0F4-D8A4DB500538}"/>
                    </a:ext>
                  </a:extLst>
                </p:cNvPr>
                <p:cNvPicPr/>
                <p:nvPr/>
              </p:nvPicPr>
              <p:blipFill>
                <a:blip r:embed="rId167"/>
                <a:stretch>
                  <a:fillRect/>
                </a:stretch>
              </p:blipFill>
              <p:spPr>
                <a:xfrm>
                  <a:off x="10341327" y="2764276"/>
                  <a:ext cx="137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E8C64E8E-5A33-F95F-B5E3-7FD2DCD0DDD3}"/>
                    </a:ext>
                  </a:extLst>
                </p14:cNvPr>
                <p14:cNvContentPartPr/>
                <p14:nvPr/>
              </p14:nvContentPartPr>
              <p14:xfrm>
                <a:off x="10504047" y="2813596"/>
                <a:ext cx="68400" cy="87480"/>
              </p14:xfrm>
            </p:contentPart>
          </mc:Choice>
          <mc:Fallback xmlns="">
            <p:pic>
              <p:nvPicPr>
                <p:cNvPr id="94" name="Freihand 93">
                  <a:extLst>
                    <a:ext uri="{FF2B5EF4-FFF2-40B4-BE49-F238E27FC236}">
                      <a16:creationId xmlns:a16="http://schemas.microsoft.com/office/drawing/2014/main" id="{E8C64E8E-5A33-F95F-B5E3-7FD2DCD0DDD3}"/>
                    </a:ext>
                  </a:extLst>
                </p:cNvPr>
                <p:cNvPicPr/>
                <p:nvPr/>
              </p:nvPicPr>
              <p:blipFill>
                <a:blip r:embed="rId169"/>
                <a:stretch>
                  <a:fillRect/>
                </a:stretch>
              </p:blipFill>
              <p:spPr>
                <a:xfrm>
                  <a:off x="10495047" y="2804596"/>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CF07F7AE-F1B4-796F-059E-D7BB82E657E2}"/>
                    </a:ext>
                  </a:extLst>
                </p14:cNvPr>
                <p14:cNvContentPartPr/>
                <p14:nvPr/>
              </p14:nvContentPartPr>
              <p14:xfrm>
                <a:off x="10605927" y="2798476"/>
                <a:ext cx="78480" cy="180360"/>
              </p14:xfrm>
            </p:contentPart>
          </mc:Choice>
          <mc:Fallback xmlns="">
            <p:pic>
              <p:nvPicPr>
                <p:cNvPr id="95" name="Freihand 94">
                  <a:extLst>
                    <a:ext uri="{FF2B5EF4-FFF2-40B4-BE49-F238E27FC236}">
                      <a16:creationId xmlns:a16="http://schemas.microsoft.com/office/drawing/2014/main" id="{CF07F7AE-F1B4-796F-059E-D7BB82E657E2}"/>
                    </a:ext>
                  </a:extLst>
                </p:cNvPr>
                <p:cNvPicPr/>
                <p:nvPr/>
              </p:nvPicPr>
              <p:blipFill>
                <a:blip r:embed="rId171"/>
                <a:stretch>
                  <a:fillRect/>
                </a:stretch>
              </p:blipFill>
              <p:spPr>
                <a:xfrm>
                  <a:off x="10596927" y="2789836"/>
                  <a:ext cx="96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8597F779-E872-4271-C5A6-8F7C7F22EE69}"/>
                    </a:ext>
                  </a:extLst>
                </p14:cNvPr>
                <p14:cNvContentPartPr/>
                <p14:nvPr/>
              </p14:nvContentPartPr>
              <p14:xfrm>
                <a:off x="10719327" y="2765356"/>
                <a:ext cx="83160" cy="210600"/>
              </p14:xfrm>
            </p:contentPart>
          </mc:Choice>
          <mc:Fallback xmlns="">
            <p:pic>
              <p:nvPicPr>
                <p:cNvPr id="96" name="Freihand 95">
                  <a:extLst>
                    <a:ext uri="{FF2B5EF4-FFF2-40B4-BE49-F238E27FC236}">
                      <a16:creationId xmlns:a16="http://schemas.microsoft.com/office/drawing/2014/main" id="{8597F779-E872-4271-C5A6-8F7C7F22EE69}"/>
                    </a:ext>
                  </a:extLst>
                </p:cNvPr>
                <p:cNvPicPr/>
                <p:nvPr/>
              </p:nvPicPr>
              <p:blipFill>
                <a:blip r:embed="rId173"/>
                <a:stretch>
                  <a:fillRect/>
                </a:stretch>
              </p:blipFill>
              <p:spPr>
                <a:xfrm>
                  <a:off x="10710327" y="2756716"/>
                  <a:ext cx="1008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93A16F2A-26C5-46AB-3644-0F25F99B1541}"/>
                    </a:ext>
                  </a:extLst>
                </p14:cNvPr>
                <p14:cNvContentPartPr/>
                <p14:nvPr/>
              </p14:nvContentPartPr>
              <p14:xfrm>
                <a:off x="10830927" y="2651956"/>
                <a:ext cx="366480" cy="307440"/>
              </p14:xfrm>
            </p:contentPart>
          </mc:Choice>
          <mc:Fallback xmlns="">
            <p:pic>
              <p:nvPicPr>
                <p:cNvPr id="97" name="Freihand 96">
                  <a:extLst>
                    <a:ext uri="{FF2B5EF4-FFF2-40B4-BE49-F238E27FC236}">
                      <a16:creationId xmlns:a16="http://schemas.microsoft.com/office/drawing/2014/main" id="{93A16F2A-26C5-46AB-3644-0F25F99B1541}"/>
                    </a:ext>
                  </a:extLst>
                </p:cNvPr>
                <p:cNvPicPr/>
                <p:nvPr/>
              </p:nvPicPr>
              <p:blipFill>
                <a:blip r:embed="rId175"/>
                <a:stretch>
                  <a:fillRect/>
                </a:stretch>
              </p:blipFill>
              <p:spPr>
                <a:xfrm>
                  <a:off x="10821927" y="2643316"/>
                  <a:ext cx="3841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F08D3396-9739-297C-973B-8B3299611E8F}"/>
                    </a:ext>
                  </a:extLst>
                </p14:cNvPr>
                <p14:cNvContentPartPr/>
                <p14:nvPr/>
              </p14:nvContentPartPr>
              <p14:xfrm>
                <a:off x="9404247" y="3339196"/>
                <a:ext cx="235080" cy="140760"/>
              </p14:xfrm>
            </p:contentPart>
          </mc:Choice>
          <mc:Fallback xmlns="">
            <p:pic>
              <p:nvPicPr>
                <p:cNvPr id="98" name="Freihand 97">
                  <a:extLst>
                    <a:ext uri="{FF2B5EF4-FFF2-40B4-BE49-F238E27FC236}">
                      <a16:creationId xmlns:a16="http://schemas.microsoft.com/office/drawing/2014/main" id="{F08D3396-9739-297C-973B-8B3299611E8F}"/>
                    </a:ext>
                  </a:extLst>
                </p:cNvPr>
                <p:cNvPicPr/>
                <p:nvPr/>
              </p:nvPicPr>
              <p:blipFill>
                <a:blip r:embed="rId177"/>
                <a:stretch>
                  <a:fillRect/>
                </a:stretch>
              </p:blipFill>
              <p:spPr>
                <a:xfrm>
                  <a:off x="9395607" y="3330556"/>
                  <a:ext cx="252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14CCDC0E-ACF3-945B-F4A9-1182E2D71FAD}"/>
                    </a:ext>
                  </a:extLst>
                </p14:cNvPr>
                <p14:cNvContentPartPr/>
                <p14:nvPr/>
              </p14:nvContentPartPr>
              <p14:xfrm>
                <a:off x="9688647" y="3325876"/>
                <a:ext cx="105840" cy="116280"/>
              </p14:xfrm>
            </p:contentPart>
          </mc:Choice>
          <mc:Fallback xmlns="">
            <p:pic>
              <p:nvPicPr>
                <p:cNvPr id="99" name="Freihand 98">
                  <a:extLst>
                    <a:ext uri="{FF2B5EF4-FFF2-40B4-BE49-F238E27FC236}">
                      <a16:creationId xmlns:a16="http://schemas.microsoft.com/office/drawing/2014/main" id="{14CCDC0E-ACF3-945B-F4A9-1182E2D71FAD}"/>
                    </a:ext>
                  </a:extLst>
                </p:cNvPr>
                <p:cNvPicPr/>
                <p:nvPr/>
              </p:nvPicPr>
              <p:blipFill>
                <a:blip r:embed="rId179"/>
                <a:stretch>
                  <a:fillRect/>
                </a:stretch>
              </p:blipFill>
              <p:spPr>
                <a:xfrm>
                  <a:off x="9680007" y="3316876"/>
                  <a:ext cx="123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2D800407-4FBF-0150-8E06-C6131F0620CB}"/>
                    </a:ext>
                  </a:extLst>
                </p14:cNvPr>
                <p14:cNvContentPartPr/>
                <p14:nvPr/>
              </p14:nvContentPartPr>
              <p14:xfrm>
                <a:off x="9937047" y="3209596"/>
                <a:ext cx="129240" cy="149040"/>
              </p14:xfrm>
            </p:contentPart>
          </mc:Choice>
          <mc:Fallback xmlns="">
            <p:pic>
              <p:nvPicPr>
                <p:cNvPr id="100" name="Freihand 99">
                  <a:extLst>
                    <a:ext uri="{FF2B5EF4-FFF2-40B4-BE49-F238E27FC236}">
                      <a16:creationId xmlns:a16="http://schemas.microsoft.com/office/drawing/2014/main" id="{2D800407-4FBF-0150-8E06-C6131F0620CB}"/>
                    </a:ext>
                  </a:extLst>
                </p:cNvPr>
                <p:cNvPicPr/>
                <p:nvPr/>
              </p:nvPicPr>
              <p:blipFill>
                <a:blip r:embed="rId181"/>
                <a:stretch>
                  <a:fillRect/>
                </a:stretch>
              </p:blipFill>
              <p:spPr>
                <a:xfrm>
                  <a:off x="9928407" y="3200596"/>
                  <a:ext cx="146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D51D301D-98A9-5F99-0E11-45424D79C6F1}"/>
                    </a:ext>
                  </a:extLst>
                </p14:cNvPr>
                <p14:cNvContentPartPr/>
                <p14:nvPr/>
              </p14:nvContentPartPr>
              <p14:xfrm>
                <a:off x="10135407" y="3116356"/>
                <a:ext cx="270000" cy="199080"/>
              </p14:xfrm>
            </p:contentPart>
          </mc:Choice>
          <mc:Fallback xmlns="">
            <p:pic>
              <p:nvPicPr>
                <p:cNvPr id="101" name="Freihand 100">
                  <a:extLst>
                    <a:ext uri="{FF2B5EF4-FFF2-40B4-BE49-F238E27FC236}">
                      <a16:creationId xmlns:a16="http://schemas.microsoft.com/office/drawing/2014/main" id="{D51D301D-98A9-5F99-0E11-45424D79C6F1}"/>
                    </a:ext>
                  </a:extLst>
                </p:cNvPr>
                <p:cNvPicPr/>
                <p:nvPr/>
              </p:nvPicPr>
              <p:blipFill>
                <a:blip r:embed="rId183"/>
                <a:stretch>
                  <a:fillRect/>
                </a:stretch>
              </p:blipFill>
              <p:spPr>
                <a:xfrm>
                  <a:off x="10126407" y="3107356"/>
                  <a:ext cx="287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3E040DEF-A042-B981-6392-C255A7DED844}"/>
                    </a:ext>
                  </a:extLst>
                </p14:cNvPr>
                <p14:cNvContentPartPr/>
                <p14:nvPr/>
              </p14:nvContentPartPr>
              <p14:xfrm>
                <a:off x="10431687" y="3183316"/>
                <a:ext cx="92520" cy="183240"/>
              </p14:xfrm>
            </p:contentPart>
          </mc:Choice>
          <mc:Fallback xmlns="">
            <p:pic>
              <p:nvPicPr>
                <p:cNvPr id="102" name="Freihand 101">
                  <a:extLst>
                    <a:ext uri="{FF2B5EF4-FFF2-40B4-BE49-F238E27FC236}">
                      <a16:creationId xmlns:a16="http://schemas.microsoft.com/office/drawing/2014/main" id="{3E040DEF-A042-B981-6392-C255A7DED844}"/>
                    </a:ext>
                  </a:extLst>
                </p:cNvPr>
                <p:cNvPicPr/>
                <p:nvPr/>
              </p:nvPicPr>
              <p:blipFill>
                <a:blip r:embed="rId185"/>
                <a:stretch>
                  <a:fillRect/>
                </a:stretch>
              </p:blipFill>
              <p:spPr>
                <a:xfrm>
                  <a:off x="10423047" y="3174316"/>
                  <a:ext cx="110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31912497-D4BD-EAD6-929F-12B7C27F5FF4}"/>
                    </a:ext>
                  </a:extLst>
                </p14:cNvPr>
                <p14:cNvContentPartPr/>
                <p14:nvPr/>
              </p14:nvContentPartPr>
              <p14:xfrm>
                <a:off x="10591167" y="3039316"/>
                <a:ext cx="243360" cy="167760"/>
              </p14:xfrm>
            </p:contentPart>
          </mc:Choice>
          <mc:Fallback xmlns="">
            <p:pic>
              <p:nvPicPr>
                <p:cNvPr id="103" name="Freihand 102">
                  <a:extLst>
                    <a:ext uri="{FF2B5EF4-FFF2-40B4-BE49-F238E27FC236}">
                      <a16:creationId xmlns:a16="http://schemas.microsoft.com/office/drawing/2014/main" id="{31912497-D4BD-EAD6-929F-12B7C27F5FF4}"/>
                    </a:ext>
                  </a:extLst>
                </p:cNvPr>
                <p:cNvPicPr/>
                <p:nvPr/>
              </p:nvPicPr>
              <p:blipFill>
                <a:blip r:embed="rId187"/>
                <a:stretch>
                  <a:fillRect/>
                </a:stretch>
              </p:blipFill>
              <p:spPr>
                <a:xfrm>
                  <a:off x="10582527" y="3030676"/>
                  <a:ext cx="261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1DA1C39A-74B8-7E9C-07B8-34AEA70C4B37}"/>
                    </a:ext>
                  </a:extLst>
                </p14:cNvPr>
                <p14:cNvContentPartPr/>
                <p14:nvPr/>
              </p14:nvContentPartPr>
              <p14:xfrm>
                <a:off x="10826967" y="3034996"/>
                <a:ext cx="115560" cy="149400"/>
              </p14:xfrm>
            </p:contentPart>
          </mc:Choice>
          <mc:Fallback xmlns="">
            <p:pic>
              <p:nvPicPr>
                <p:cNvPr id="104" name="Freihand 103">
                  <a:extLst>
                    <a:ext uri="{FF2B5EF4-FFF2-40B4-BE49-F238E27FC236}">
                      <a16:creationId xmlns:a16="http://schemas.microsoft.com/office/drawing/2014/main" id="{1DA1C39A-74B8-7E9C-07B8-34AEA70C4B37}"/>
                    </a:ext>
                  </a:extLst>
                </p:cNvPr>
                <p:cNvPicPr/>
                <p:nvPr/>
              </p:nvPicPr>
              <p:blipFill>
                <a:blip r:embed="rId189"/>
                <a:stretch>
                  <a:fillRect/>
                </a:stretch>
              </p:blipFill>
              <p:spPr>
                <a:xfrm>
                  <a:off x="10818327" y="3025996"/>
                  <a:ext cx="133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6" name="Freihand 105">
                  <a:extLst>
                    <a:ext uri="{FF2B5EF4-FFF2-40B4-BE49-F238E27FC236}">
                      <a16:creationId xmlns:a16="http://schemas.microsoft.com/office/drawing/2014/main" id="{4C8DB34E-776E-D205-6870-D09094520E15}"/>
                    </a:ext>
                  </a:extLst>
                </p14:cNvPr>
                <p14:cNvContentPartPr/>
                <p14:nvPr/>
              </p14:nvContentPartPr>
              <p14:xfrm>
                <a:off x="7890087" y="918916"/>
                <a:ext cx="3539880" cy="2612520"/>
              </p14:xfrm>
            </p:contentPart>
          </mc:Choice>
          <mc:Fallback xmlns="">
            <p:pic>
              <p:nvPicPr>
                <p:cNvPr id="106" name="Freihand 105">
                  <a:extLst>
                    <a:ext uri="{FF2B5EF4-FFF2-40B4-BE49-F238E27FC236}">
                      <a16:creationId xmlns:a16="http://schemas.microsoft.com/office/drawing/2014/main" id="{4C8DB34E-776E-D205-6870-D09094520E15}"/>
                    </a:ext>
                  </a:extLst>
                </p:cNvPr>
                <p:cNvPicPr/>
                <p:nvPr/>
              </p:nvPicPr>
              <p:blipFill>
                <a:blip r:embed="rId191"/>
                <a:stretch>
                  <a:fillRect/>
                </a:stretch>
              </p:blipFill>
              <p:spPr>
                <a:xfrm>
                  <a:off x="7881087" y="909916"/>
                  <a:ext cx="3557520" cy="2630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7" name="Freihand 106">
                  <a:extLst>
                    <a:ext uri="{FF2B5EF4-FFF2-40B4-BE49-F238E27FC236}">
                      <a16:creationId xmlns:a16="http://schemas.microsoft.com/office/drawing/2014/main" id="{DFE00F77-5948-FEB5-D30E-9A328F4081C6}"/>
                    </a:ext>
                  </a:extLst>
                </p14:cNvPr>
                <p14:cNvContentPartPr/>
                <p14:nvPr/>
              </p14:nvContentPartPr>
              <p14:xfrm>
                <a:off x="8435127" y="811636"/>
                <a:ext cx="105480" cy="7200"/>
              </p14:xfrm>
            </p:contentPart>
          </mc:Choice>
          <mc:Fallback xmlns="">
            <p:pic>
              <p:nvPicPr>
                <p:cNvPr id="107" name="Freihand 106">
                  <a:extLst>
                    <a:ext uri="{FF2B5EF4-FFF2-40B4-BE49-F238E27FC236}">
                      <a16:creationId xmlns:a16="http://schemas.microsoft.com/office/drawing/2014/main" id="{DFE00F77-5948-FEB5-D30E-9A328F4081C6}"/>
                    </a:ext>
                  </a:extLst>
                </p:cNvPr>
                <p:cNvPicPr/>
                <p:nvPr/>
              </p:nvPicPr>
              <p:blipFill>
                <a:blip r:embed="rId193"/>
                <a:stretch>
                  <a:fillRect/>
                </a:stretch>
              </p:blipFill>
              <p:spPr>
                <a:xfrm>
                  <a:off x="8426127" y="802636"/>
                  <a:ext cx="123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8" name="Freihand 107">
                  <a:extLst>
                    <a:ext uri="{FF2B5EF4-FFF2-40B4-BE49-F238E27FC236}">
                      <a16:creationId xmlns:a16="http://schemas.microsoft.com/office/drawing/2014/main" id="{D88AFC48-E9DD-4530-CBE6-4169E06BB1C9}"/>
                    </a:ext>
                  </a:extLst>
                </p14:cNvPr>
                <p14:cNvContentPartPr/>
                <p14:nvPr/>
              </p14:nvContentPartPr>
              <p14:xfrm>
                <a:off x="8274927" y="743596"/>
                <a:ext cx="539640" cy="202320"/>
              </p14:xfrm>
            </p:contentPart>
          </mc:Choice>
          <mc:Fallback xmlns="">
            <p:pic>
              <p:nvPicPr>
                <p:cNvPr id="108" name="Freihand 107">
                  <a:extLst>
                    <a:ext uri="{FF2B5EF4-FFF2-40B4-BE49-F238E27FC236}">
                      <a16:creationId xmlns:a16="http://schemas.microsoft.com/office/drawing/2014/main" id="{D88AFC48-E9DD-4530-CBE6-4169E06BB1C9}"/>
                    </a:ext>
                  </a:extLst>
                </p:cNvPr>
                <p:cNvPicPr/>
                <p:nvPr/>
              </p:nvPicPr>
              <p:blipFill>
                <a:blip r:embed="rId195"/>
                <a:stretch>
                  <a:fillRect/>
                </a:stretch>
              </p:blipFill>
              <p:spPr>
                <a:xfrm>
                  <a:off x="8266287" y="734956"/>
                  <a:ext cx="557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0" name="Freihand 109">
                  <a:extLst>
                    <a:ext uri="{FF2B5EF4-FFF2-40B4-BE49-F238E27FC236}">
                      <a16:creationId xmlns:a16="http://schemas.microsoft.com/office/drawing/2014/main" id="{741BEC9E-DF57-2788-15D8-0615524B1067}"/>
                    </a:ext>
                  </a:extLst>
                </p14:cNvPr>
                <p14:cNvContentPartPr/>
                <p14:nvPr/>
              </p14:nvContentPartPr>
              <p14:xfrm>
                <a:off x="8946327" y="265156"/>
                <a:ext cx="18360" cy="185760"/>
              </p14:xfrm>
            </p:contentPart>
          </mc:Choice>
          <mc:Fallback xmlns="">
            <p:pic>
              <p:nvPicPr>
                <p:cNvPr id="110" name="Freihand 109">
                  <a:extLst>
                    <a:ext uri="{FF2B5EF4-FFF2-40B4-BE49-F238E27FC236}">
                      <a16:creationId xmlns:a16="http://schemas.microsoft.com/office/drawing/2014/main" id="{741BEC9E-DF57-2788-15D8-0615524B1067}"/>
                    </a:ext>
                  </a:extLst>
                </p:cNvPr>
                <p:cNvPicPr/>
                <p:nvPr/>
              </p:nvPicPr>
              <p:blipFill>
                <a:blip r:embed="rId197"/>
                <a:stretch>
                  <a:fillRect/>
                </a:stretch>
              </p:blipFill>
              <p:spPr>
                <a:xfrm>
                  <a:off x="8937327" y="256156"/>
                  <a:ext cx="36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1" name="Freihand 110">
                  <a:extLst>
                    <a:ext uri="{FF2B5EF4-FFF2-40B4-BE49-F238E27FC236}">
                      <a16:creationId xmlns:a16="http://schemas.microsoft.com/office/drawing/2014/main" id="{1AE9F83A-DB77-69DA-93E3-0164C0669AB5}"/>
                    </a:ext>
                  </a:extLst>
                </p14:cNvPr>
                <p14:cNvContentPartPr/>
                <p14:nvPr/>
              </p14:nvContentPartPr>
              <p14:xfrm>
                <a:off x="8861007" y="214396"/>
                <a:ext cx="171720" cy="210960"/>
              </p14:xfrm>
            </p:contentPart>
          </mc:Choice>
          <mc:Fallback xmlns="">
            <p:pic>
              <p:nvPicPr>
                <p:cNvPr id="111" name="Freihand 110">
                  <a:extLst>
                    <a:ext uri="{FF2B5EF4-FFF2-40B4-BE49-F238E27FC236}">
                      <a16:creationId xmlns:a16="http://schemas.microsoft.com/office/drawing/2014/main" id="{1AE9F83A-DB77-69DA-93E3-0164C0669AB5}"/>
                    </a:ext>
                  </a:extLst>
                </p:cNvPr>
                <p:cNvPicPr/>
                <p:nvPr/>
              </p:nvPicPr>
              <p:blipFill>
                <a:blip r:embed="rId199"/>
                <a:stretch>
                  <a:fillRect/>
                </a:stretch>
              </p:blipFill>
              <p:spPr>
                <a:xfrm>
                  <a:off x="8852367" y="205756"/>
                  <a:ext cx="189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3" name="Freihand 112">
                  <a:extLst>
                    <a:ext uri="{FF2B5EF4-FFF2-40B4-BE49-F238E27FC236}">
                      <a16:creationId xmlns:a16="http://schemas.microsoft.com/office/drawing/2014/main" id="{D69DFADD-B5B7-852F-9DAD-A64F4D52A5E3}"/>
                    </a:ext>
                  </a:extLst>
                </p14:cNvPr>
                <p14:cNvContentPartPr/>
                <p14:nvPr/>
              </p14:nvContentPartPr>
              <p14:xfrm>
                <a:off x="9196887" y="306916"/>
                <a:ext cx="129240" cy="20880"/>
              </p14:xfrm>
            </p:contentPart>
          </mc:Choice>
          <mc:Fallback xmlns="">
            <p:pic>
              <p:nvPicPr>
                <p:cNvPr id="113" name="Freihand 112">
                  <a:extLst>
                    <a:ext uri="{FF2B5EF4-FFF2-40B4-BE49-F238E27FC236}">
                      <a16:creationId xmlns:a16="http://schemas.microsoft.com/office/drawing/2014/main" id="{D69DFADD-B5B7-852F-9DAD-A64F4D52A5E3}"/>
                    </a:ext>
                  </a:extLst>
                </p:cNvPr>
                <p:cNvPicPr/>
                <p:nvPr/>
              </p:nvPicPr>
              <p:blipFill>
                <a:blip r:embed="rId201"/>
                <a:stretch>
                  <a:fillRect/>
                </a:stretch>
              </p:blipFill>
              <p:spPr>
                <a:xfrm>
                  <a:off x="9188247" y="298276"/>
                  <a:ext cx="146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4" name="Freihand 113">
                  <a:extLst>
                    <a:ext uri="{FF2B5EF4-FFF2-40B4-BE49-F238E27FC236}">
                      <a16:creationId xmlns:a16="http://schemas.microsoft.com/office/drawing/2014/main" id="{BC2745BD-4036-F0B6-4B80-799F995F3B33}"/>
                    </a:ext>
                  </a:extLst>
                </p14:cNvPr>
                <p14:cNvContentPartPr/>
                <p14:nvPr/>
              </p14:nvContentPartPr>
              <p14:xfrm>
                <a:off x="9212007" y="361276"/>
                <a:ext cx="145800" cy="42840"/>
              </p14:xfrm>
            </p:contentPart>
          </mc:Choice>
          <mc:Fallback xmlns="">
            <p:pic>
              <p:nvPicPr>
                <p:cNvPr id="114" name="Freihand 113">
                  <a:extLst>
                    <a:ext uri="{FF2B5EF4-FFF2-40B4-BE49-F238E27FC236}">
                      <a16:creationId xmlns:a16="http://schemas.microsoft.com/office/drawing/2014/main" id="{BC2745BD-4036-F0B6-4B80-799F995F3B33}"/>
                    </a:ext>
                  </a:extLst>
                </p:cNvPr>
                <p:cNvPicPr/>
                <p:nvPr/>
              </p:nvPicPr>
              <p:blipFill>
                <a:blip r:embed="rId203"/>
                <a:stretch>
                  <a:fillRect/>
                </a:stretch>
              </p:blipFill>
              <p:spPr>
                <a:xfrm>
                  <a:off x="9203367" y="352276"/>
                  <a:ext cx="163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5" name="Freihand 114">
                  <a:extLst>
                    <a:ext uri="{FF2B5EF4-FFF2-40B4-BE49-F238E27FC236}">
                      <a16:creationId xmlns:a16="http://schemas.microsoft.com/office/drawing/2014/main" id="{8A25EF4D-4954-01B3-A2D4-51DCF4B8A235}"/>
                    </a:ext>
                  </a:extLst>
                </p14:cNvPr>
                <p14:cNvContentPartPr/>
                <p14:nvPr/>
              </p14:nvContentPartPr>
              <p14:xfrm>
                <a:off x="9558327" y="226276"/>
                <a:ext cx="314640" cy="109080"/>
              </p14:xfrm>
            </p:contentPart>
          </mc:Choice>
          <mc:Fallback xmlns="">
            <p:pic>
              <p:nvPicPr>
                <p:cNvPr id="115" name="Freihand 114">
                  <a:extLst>
                    <a:ext uri="{FF2B5EF4-FFF2-40B4-BE49-F238E27FC236}">
                      <a16:creationId xmlns:a16="http://schemas.microsoft.com/office/drawing/2014/main" id="{8A25EF4D-4954-01B3-A2D4-51DCF4B8A235}"/>
                    </a:ext>
                  </a:extLst>
                </p:cNvPr>
                <p:cNvPicPr/>
                <p:nvPr/>
              </p:nvPicPr>
              <p:blipFill>
                <a:blip r:embed="rId205"/>
                <a:stretch>
                  <a:fillRect/>
                </a:stretch>
              </p:blipFill>
              <p:spPr>
                <a:xfrm>
                  <a:off x="9549327" y="217636"/>
                  <a:ext cx="332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6" name="Freihand 115">
                  <a:extLst>
                    <a:ext uri="{FF2B5EF4-FFF2-40B4-BE49-F238E27FC236}">
                      <a16:creationId xmlns:a16="http://schemas.microsoft.com/office/drawing/2014/main" id="{B8F22C0C-BE45-DBA2-955A-271A88C34850}"/>
                    </a:ext>
                  </a:extLst>
                </p14:cNvPr>
                <p14:cNvContentPartPr/>
                <p14:nvPr/>
              </p14:nvContentPartPr>
              <p14:xfrm>
                <a:off x="9866127" y="241756"/>
                <a:ext cx="54720" cy="95760"/>
              </p14:xfrm>
            </p:contentPart>
          </mc:Choice>
          <mc:Fallback xmlns="">
            <p:pic>
              <p:nvPicPr>
                <p:cNvPr id="116" name="Freihand 115">
                  <a:extLst>
                    <a:ext uri="{FF2B5EF4-FFF2-40B4-BE49-F238E27FC236}">
                      <a16:creationId xmlns:a16="http://schemas.microsoft.com/office/drawing/2014/main" id="{B8F22C0C-BE45-DBA2-955A-271A88C34850}"/>
                    </a:ext>
                  </a:extLst>
                </p:cNvPr>
                <p:cNvPicPr/>
                <p:nvPr/>
              </p:nvPicPr>
              <p:blipFill>
                <a:blip r:embed="rId207"/>
                <a:stretch>
                  <a:fillRect/>
                </a:stretch>
              </p:blipFill>
              <p:spPr>
                <a:xfrm>
                  <a:off x="9857487" y="233116"/>
                  <a:ext cx="72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7" name="Freihand 116">
                  <a:extLst>
                    <a:ext uri="{FF2B5EF4-FFF2-40B4-BE49-F238E27FC236}">
                      <a16:creationId xmlns:a16="http://schemas.microsoft.com/office/drawing/2014/main" id="{1C08B1E2-1B54-403F-18D8-6D17DF1B6F4F}"/>
                    </a:ext>
                  </a:extLst>
                </p14:cNvPr>
                <p14:cNvContentPartPr/>
                <p14:nvPr/>
              </p14:nvContentPartPr>
              <p14:xfrm>
                <a:off x="9965487" y="247516"/>
                <a:ext cx="84240" cy="58320"/>
              </p14:xfrm>
            </p:contentPart>
          </mc:Choice>
          <mc:Fallback xmlns="">
            <p:pic>
              <p:nvPicPr>
                <p:cNvPr id="117" name="Freihand 116">
                  <a:extLst>
                    <a:ext uri="{FF2B5EF4-FFF2-40B4-BE49-F238E27FC236}">
                      <a16:creationId xmlns:a16="http://schemas.microsoft.com/office/drawing/2014/main" id="{1C08B1E2-1B54-403F-18D8-6D17DF1B6F4F}"/>
                    </a:ext>
                  </a:extLst>
                </p:cNvPr>
                <p:cNvPicPr/>
                <p:nvPr/>
              </p:nvPicPr>
              <p:blipFill>
                <a:blip r:embed="rId209"/>
                <a:stretch>
                  <a:fillRect/>
                </a:stretch>
              </p:blipFill>
              <p:spPr>
                <a:xfrm>
                  <a:off x="9956487" y="238876"/>
                  <a:ext cx="101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8" name="Freihand 117">
                  <a:extLst>
                    <a:ext uri="{FF2B5EF4-FFF2-40B4-BE49-F238E27FC236}">
                      <a16:creationId xmlns:a16="http://schemas.microsoft.com/office/drawing/2014/main" id="{40CAA0D3-9651-6EDF-9F41-6D87DD96495D}"/>
                    </a:ext>
                  </a:extLst>
                </p14:cNvPr>
                <p14:cNvContentPartPr/>
                <p14:nvPr/>
              </p14:nvContentPartPr>
              <p14:xfrm>
                <a:off x="10077447" y="178396"/>
                <a:ext cx="186120" cy="113040"/>
              </p14:xfrm>
            </p:contentPart>
          </mc:Choice>
          <mc:Fallback xmlns="">
            <p:pic>
              <p:nvPicPr>
                <p:cNvPr id="118" name="Freihand 117">
                  <a:extLst>
                    <a:ext uri="{FF2B5EF4-FFF2-40B4-BE49-F238E27FC236}">
                      <a16:creationId xmlns:a16="http://schemas.microsoft.com/office/drawing/2014/main" id="{40CAA0D3-9651-6EDF-9F41-6D87DD96495D}"/>
                    </a:ext>
                  </a:extLst>
                </p:cNvPr>
                <p:cNvPicPr/>
                <p:nvPr/>
              </p:nvPicPr>
              <p:blipFill>
                <a:blip r:embed="rId211"/>
                <a:stretch>
                  <a:fillRect/>
                </a:stretch>
              </p:blipFill>
              <p:spPr>
                <a:xfrm>
                  <a:off x="10068447" y="169756"/>
                  <a:ext cx="203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9" name="Freihand 118">
                  <a:extLst>
                    <a:ext uri="{FF2B5EF4-FFF2-40B4-BE49-F238E27FC236}">
                      <a16:creationId xmlns:a16="http://schemas.microsoft.com/office/drawing/2014/main" id="{6B3838EC-F8AB-8FAD-0E7A-2626B3D21A88}"/>
                    </a:ext>
                  </a:extLst>
                </p14:cNvPr>
                <p14:cNvContentPartPr/>
                <p14:nvPr/>
              </p14:nvContentPartPr>
              <p14:xfrm>
                <a:off x="10441767" y="207196"/>
                <a:ext cx="96840" cy="32760"/>
              </p14:xfrm>
            </p:contentPart>
          </mc:Choice>
          <mc:Fallback xmlns="">
            <p:pic>
              <p:nvPicPr>
                <p:cNvPr id="119" name="Freihand 118">
                  <a:extLst>
                    <a:ext uri="{FF2B5EF4-FFF2-40B4-BE49-F238E27FC236}">
                      <a16:creationId xmlns:a16="http://schemas.microsoft.com/office/drawing/2014/main" id="{6B3838EC-F8AB-8FAD-0E7A-2626B3D21A88}"/>
                    </a:ext>
                  </a:extLst>
                </p:cNvPr>
                <p:cNvPicPr/>
                <p:nvPr/>
              </p:nvPicPr>
              <p:blipFill>
                <a:blip r:embed="rId213"/>
                <a:stretch>
                  <a:fillRect/>
                </a:stretch>
              </p:blipFill>
              <p:spPr>
                <a:xfrm>
                  <a:off x="10432767" y="198556"/>
                  <a:ext cx="114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0" name="Freihand 119">
                  <a:extLst>
                    <a:ext uri="{FF2B5EF4-FFF2-40B4-BE49-F238E27FC236}">
                      <a16:creationId xmlns:a16="http://schemas.microsoft.com/office/drawing/2014/main" id="{D67B1F0C-194B-0D50-B366-4A1821345E59}"/>
                    </a:ext>
                  </a:extLst>
                </p14:cNvPr>
                <p14:cNvContentPartPr/>
                <p14:nvPr/>
              </p14:nvContentPartPr>
              <p14:xfrm>
                <a:off x="10609527" y="109636"/>
                <a:ext cx="219240" cy="150840"/>
              </p14:xfrm>
            </p:contentPart>
          </mc:Choice>
          <mc:Fallback xmlns="">
            <p:pic>
              <p:nvPicPr>
                <p:cNvPr id="120" name="Freihand 119">
                  <a:extLst>
                    <a:ext uri="{FF2B5EF4-FFF2-40B4-BE49-F238E27FC236}">
                      <a16:creationId xmlns:a16="http://schemas.microsoft.com/office/drawing/2014/main" id="{D67B1F0C-194B-0D50-B366-4A1821345E59}"/>
                    </a:ext>
                  </a:extLst>
                </p:cNvPr>
                <p:cNvPicPr/>
                <p:nvPr/>
              </p:nvPicPr>
              <p:blipFill>
                <a:blip r:embed="rId215"/>
                <a:stretch>
                  <a:fillRect/>
                </a:stretch>
              </p:blipFill>
              <p:spPr>
                <a:xfrm>
                  <a:off x="10600527" y="100636"/>
                  <a:ext cx="236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1" name="Freihand 120">
                  <a:extLst>
                    <a:ext uri="{FF2B5EF4-FFF2-40B4-BE49-F238E27FC236}">
                      <a16:creationId xmlns:a16="http://schemas.microsoft.com/office/drawing/2014/main" id="{D7D841F6-6913-78FA-835B-C97206B4C935}"/>
                    </a:ext>
                  </a:extLst>
                </p14:cNvPr>
                <p14:cNvContentPartPr/>
                <p14:nvPr/>
              </p14:nvContentPartPr>
              <p14:xfrm>
                <a:off x="10865847" y="175516"/>
                <a:ext cx="84240" cy="80640"/>
              </p14:xfrm>
            </p:contentPart>
          </mc:Choice>
          <mc:Fallback xmlns="">
            <p:pic>
              <p:nvPicPr>
                <p:cNvPr id="121" name="Freihand 120">
                  <a:extLst>
                    <a:ext uri="{FF2B5EF4-FFF2-40B4-BE49-F238E27FC236}">
                      <a16:creationId xmlns:a16="http://schemas.microsoft.com/office/drawing/2014/main" id="{D7D841F6-6913-78FA-835B-C97206B4C935}"/>
                    </a:ext>
                  </a:extLst>
                </p:cNvPr>
                <p:cNvPicPr/>
                <p:nvPr/>
              </p:nvPicPr>
              <p:blipFill>
                <a:blip r:embed="rId217"/>
                <a:stretch>
                  <a:fillRect/>
                </a:stretch>
              </p:blipFill>
              <p:spPr>
                <a:xfrm>
                  <a:off x="10857207" y="166516"/>
                  <a:ext cx="101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2" name="Freihand 121">
                  <a:extLst>
                    <a:ext uri="{FF2B5EF4-FFF2-40B4-BE49-F238E27FC236}">
                      <a16:creationId xmlns:a16="http://schemas.microsoft.com/office/drawing/2014/main" id="{89B98D8B-E06D-A196-2D75-F8C0AFF1424F}"/>
                    </a:ext>
                  </a:extLst>
                </p14:cNvPr>
                <p14:cNvContentPartPr/>
                <p14:nvPr/>
              </p14:nvContentPartPr>
              <p14:xfrm>
                <a:off x="10977087" y="98476"/>
                <a:ext cx="259200" cy="142560"/>
              </p14:xfrm>
            </p:contentPart>
          </mc:Choice>
          <mc:Fallback xmlns="">
            <p:pic>
              <p:nvPicPr>
                <p:cNvPr id="122" name="Freihand 121">
                  <a:extLst>
                    <a:ext uri="{FF2B5EF4-FFF2-40B4-BE49-F238E27FC236}">
                      <a16:creationId xmlns:a16="http://schemas.microsoft.com/office/drawing/2014/main" id="{89B98D8B-E06D-A196-2D75-F8C0AFF1424F}"/>
                    </a:ext>
                  </a:extLst>
                </p:cNvPr>
                <p:cNvPicPr/>
                <p:nvPr/>
              </p:nvPicPr>
              <p:blipFill>
                <a:blip r:embed="rId219"/>
                <a:stretch>
                  <a:fillRect/>
                </a:stretch>
              </p:blipFill>
              <p:spPr>
                <a:xfrm>
                  <a:off x="10968447" y="89836"/>
                  <a:ext cx="276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4" name="Freihand 123">
                  <a:extLst>
                    <a:ext uri="{FF2B5EF4-FFF2-40B4-BE49-F238E27FC236}">
                      <a16:creationId xmlns:a16="http://schemas.microsoft.com/office/drawing/2014/main" id="{57E4A0DD-DA16-93A1-96BB-2E2B83F8F24E}"/>
                    </a:ext>
                  </a:extLst>
                </p14:cNvPr>
                <p14:cNvContentPartPr/>
                <p14:nvPr/>
              </p14:nvContentPartPr>
              <p14:xfrm>
                <a:off x="9069447" y="603196"/>
                <a:ext cx="95400" cy="147600"/>
              </p14:xfrm>
            </p:contentPart>
          </mc:Choice>
          <mc:Fallback xmlns="">
            <p:pic>
              <p:nvPicPr>
                <p:cNvPr id="124" name="Freihand 123">
                  <a:extLst>
                    <a:ext uri="{FF2B5EF4-FFF2-40B4-BE49-F238E27FC236}">
                      <a16:creationId xmlns:a16="http://schemas.microsoft.com/office/drawing/2014/main" id="{57E4A0DD-DA16-93A1-96BB-2E2B83F8F24E}"/>
                    </a:ext>
                  </a:extLst>
                </p:cNvPr>
                <p:cNvPicPr/>
                <p:nvPr/>
              </p:nvPicPr>
              <p:blipFill>
                <a:blip r:embed="rId221"/>
                <a:stretch>
                  <a:fillRect/>
                </a:stretch>
              </p:blipFill>
              <p:spPr>
                <a:xfrm>
                  <a:off x="9060447" y="594556"/>
                  <a:ext cx="113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5" name="Freihand 124">
                  <a:extLst>
                    <a:ext uri="{FF2B5EF4-FFF2-40B4-BE49-F238E27FC236}">
                      <a16:creationId xmlns:a16="http://schemas.microsoft.com/office/drawing/2014/main" id="{F739A9B7-EE91-751A-0BB7-60550DE33DB6}"/>
                    </a:ext>
                  </a:extLst>
                </p14:cNvPr>
                <p14:cNvContentPartPr/>
                <p14:nvPr/>
              </p14:nvContentPartPr>
              <p14:xfrm>
                <a:off x="9222447" y="646036"/>
                <a:ext cx="176400" cy="62280"/>
              </p14:xfrm>
            </p:contentPart>
          </mc:Choice>
          <mc:Fallback xmlns="">
            <p:pic>
              <p:nvPicPr>
                <p:cNvPr id="125" name="Freihand 124">
                  <a:extLst>
                    <a:ext uri="{FF2B5EF4-FFF2-40B4-BE49-F238E27FC236}">
                      <a16:creationId xmlns:a16="http://schemas.microsoft.com/office/drawing/2014/main" id="{F739A9B7-EE91-751A-0BB7-60550DE33DB6}"/>
                    </a:ext>
                  </a:extLst>
                </p:cNvPr>
                <p:cNvPicPr/>
                <p:nvPr/>
              </p:nvPicPr>
              <p:blipFill>
                <a:blip r:embed="rId223"/>
                <a:stretch>
                  <a:fillRect/>
                </a:stretch>
              </p:blipFill>
              <p:spPr>
                <a:xfrm>
                  <a:off x="9213447" y="637036"/>
                  <a:ext cx="19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6" name="Freihand 125">
                  <a:extLst>
                    <a:ext uri="{FF2B5EF4-FFF2-40B4-BE49-F238E27FC236}">
                      <a16:creationId xmlns:a16="http://schemas.microsoft.com/office/drawing/2014/main" id="{DF6A05CF-DA79-EB87-B026-78817DBB9113}"/>
                    </a:ext>
                  </a:extLst>
                </p14:cNvPr>
                <p14:cNvContentPartPr/>
                <p14:nvPr/>
              </p14:nvContentPartPr>
              <p14:xfrm>
                <a:off x="9351327" y="552076"/>
                <a:ext cx="28080" cy="13680"/>
              </p14:xfrm>
            </p:contentPart>
          </mc:Choice>
          <mc:Fallback xmlns="">
            <p:pic>
              <p:nvPicPr>
                <p:cNvPr id="126" name="Freihand 125">
                  <a:extLst>
                    <a:ext uri="{FF2B5EF4-FFF2-40B4-BE49-F238E27FC236}">
                      <a16:creationId xmlns:a16="http://schemas.microsoft.com/office/drawing/2014/main" id="{DF6A05CF-DA79-EB87-B026-78817DBB9113}"/>
                    </a:ext>
                  </a:extLst>
                </p:cNvPr>
                <p:cNvPicPr/>
                <p:nvPr/>
              </p:nvPicPr>
              <p:blipFill>
                <a:blip r:embed="rId225"/>
                <a:stretch>
                  <a:fillRect/>
                </a:stretch>
              </p:blipFill>
              <p:spPr>
                <a:xfrm>
                  <a:off x="9342687" y="543076"/>
                  <a:ext cx="45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7" name="Freihand 126">
                  <a:extLst>
                    <a:ext uri="{FF2B5EF4-FFF2-40B4-BE49-F238E27FC236}">
                      <a16:creationId xmlns:a16="http://schemas.microsoft.com/office/drawing/2014/main" id="{A54EB4B4-A826-838C-118F-7EDEAB6A7EA9}"/>
                    </a:ext>
                  </a:extLst>
                </p14:cNvPr>
                <p14:cNvContentPartPr/>
                <p14:nvPr/>
              </p14:nvContentPartPr>
              <p14:xfrm>
                <a:off x="9598647" y="553156"/>
                <a:ext cx="38880" cy="134640"/>
              </p14:xfrm>
            </p:contentPart>
          </mc:Choice>
          <mc:Fallback xmlns="">
            <p:pic>
              <p:nvPicPr>
                <p:cNvPr id="127" name="Freihand 126">
                  <a:extLst>
                    <a:ext uri="{FF2B5EF4-FFF2-40B4-BE49-F238E27FC236}">
                      <a16:creationId xmlns:a16="http://schemas.microsoft.com/office/drawing/2014/main" id="{A54EB4B4-A826-838C-118F-7EDEAB6A7EA9}"/>
                    </a:ext>
                  </a:extLst>
                </p:cNvPr>
                <p:cNvPicPr/>
                <p:nvPr/>
              </p:nvPicPr>
              <p:blipFill>
                <a:blip r:embed="rId227"/>
                <a:stretch>
                  <a:fillRect/>
                </a:stretch>
              </p:blipFill>
              <p:spPr>
                <a:xfrm>
                  <a:off x="9589647" y="544156"/>
                  <a:ext cx="5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8" name="Freihand 127">
                  <a:extLst>
                    <a:ext uri="{FF2B5EF4-FFF2-40B4-BE49-F238E27FC236}">
                      <a16:creationId xmlns:a16="http://schemas.microsoft.com/office/drawing/2014/main" id="{7D905E7D-486C-37FB-EC19-C430A1072FFE}"/>
                    </a:ext>
                  </a:extLst>
                </p14:cNvPr>
                <p14:cNvContentPartPr/>
                <p14:nvPr/>
              </p14:nvContentPartPr>
              <p14:xfrm>
                <a:off x="9546447" y="509596"/>
                <a:ext cx="137160" cy="170640"/>
              </p14:xfrm>
            </p:contentPart>
          </mc:Choice>
          <mc:Fallback xmlns="">
            <p:pic>
              <p:nvPicPr>
                <p:cNvPr id="128" name="Freihand 127">
                  <a:extLst>
                    <a:ext uri="{FF2B5EF4-FFF2-40B4-BE49-F238E27FC236}">
                      <a16:creationId xmlns:a16="http://schemas.microsoft.com/office/drawing/2014/main" id="{7D905E7D-486C-37FB-EC19-C430A1072FFE}"/>
                    </a:ext>
                  </a:extLst>
                </p:cNvPr>
                <p:cNvPicPr/>
                <p:nvPr/>
              </p:nvPicPr>
              <p:blipFill>
                <a:blip r:embed="rId229"/>
                <a:stretch>
                  <a:fillRect/>
                </a:stretch>
              </p:blipFill>
              <p:spPr>
                <a:xfrm>
                  <a:off x="9537447" y="500956"/>
                  <a:ext cx="154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9" name="Freihand 128">
                  <a:extLst>
                    <a:ext uri="{FF2B5EF4-FFF2-40B4-BE49-F238E27FC236}">
                      <a16:creationId xmlns:a16="http://schemas.microsoft.com/office/drawing/2014/main" id="{A2BC5F9B-144F-3E69-5847-F005FA0BA565}"/>
                    </a:ext>
                  </a:extLst>
                </p14:cNvPr>
                <p14:cNvContentPartPr/>
                <p14:nvPr/>
              </p14:nvContentPartPr>
              <p14:xfrm>
                <a:off x="9763527" y="540556"/>
                <a:ext cx="137520" cy="126360"/>
              </p14:xfrm>
            </p:contentPart>
          </mc:Choice>
          <mc:Fallback xmlns="">
            <p:pic>
              <p:nvPicPr>
                <p:cNvPr id="129" name="Freihand 128">
                  <a:extLst>
                    <a:ext uri="{FF2B5EF4-FFF2-40B4-BE49-F238E27FC236}">
                      <a16:creationId xmlns:a16="http://schemas.microsoft.com/office/drawing/2014/main" id="{A2BC5F9B-144F-3E69-5847-F005FA0BA565}"/>
                    </a:ext>
                  </a:extLst>
                </p:cNvPr>
                <p:cNvPicPr/>
                <p:nvPr/>
              </p:nvPicPr>
              <p:blipFill>
                <a:blip r:embed="rId231"/>
                <a:stretch>
                  <a:fillRect/>
                </a:stretch>
              </p:blipFill>
              <p:spPr>
                <a:xfrm>
                  <a:off x="9754887" y="531916"/>
                  <a:ext cx="155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0" name="Freihand 129">
                  <a:extLst>
                    <a:ext uri="{FF2B5EF4-FFF2-40B4-BE49-F238E27FC236}">
                      <a16:creationId xmlns:a16="http://schemas.microsoft.com/office/drawing/2014/main" id="{0C119E5E-72C9-4646-DDBE-5CC091FAB2BA}"/>
                    </a:ext>
                  </a:extLst>
                </p14:cNvPr>
                <p14:cNvContentPartPr/>
                <p14:nvPr/>
              </p14:nvContentPartPr>
              <p14:xfrm>
                <a:off x="10009407" y="516796"/>
                <a:ext cx="115920" cy="92520"/>
              </p14:xfrm>
            </p:contentPart>
          </mc:Choice>
          <mc:Fallback xmlns="">
            <p:pic>
              <p:nvPicPr>
                <p:cNvPr id="130" name="Freihand 129">
                  <a:extLst>
                    <a:ext uri="{FF2B5EF4-FFF2-40B4-BE49-F238E27FC236}">
                      <a16:creationId xmlns:a16="http://schemas.microsoft.com/office/drawing/2014/main" id="{0C119E5E-72C9-4646-DDBE-5CC091FAB2BA}"/>
                    </a:ext>
                  </a:extLst>
                </p:cNvPr>
                <p:cNvPicPr/>
                <p:nvPr/>
              </p:nvPicPr>
              <p:blipFill>
                <a:blip r:embed="rId233"/>
                <a:stretch>
                  <a:fillRect/>
                </a:stretch>
              </p:blipFill>
              <p:spPr>
                <a:xfrm>
                  <a:off x="10000767" y="508156"/>
                  <a:ext cx="133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 name="Freihand 131">
                  <a:extLst>
                    <a:ext uri="{FF2B5EF4-FFF2-40B4-BE49-F238E27FC236}">
                      <a16:creationId xmlns:a16="http://schemas.microsoft.com/office/drawing/2014/main" id="{09D0D835-2949-9835-AA95-96FD53CB71F8}"/>
                    </a:ext>
                  </a:extLst>
                </p14:cNvPr>
                <p14:cNvContentPartPr/>
                <p14:nvPr/>
              </p14:nvContentPartPr>
              <p14:xfrm>
                <a:off x="8988447" y="938356"/>
                <a:ext cx="103680" cy="199080"/>
              </p14:xfrm>
            </p:contentPart>
          </mc:Choice>
          <mc:Fallback xmlns="">
            <p:pic>
              <p:nvPicPr>
                <p:cNvPr id="132" name="Freihand 131">
                  <a:extLst>
                    <a:ext uri="{FF2B5EF4-FFF2-40B4-BE49-F238E27FC236}">
                      <a16:creationId xmlns:a16="http://schemas.microsoft.com/office/drawing/2014/main" id="{09D0D835-2949-9835-AA95-96FD53CB71F8}"/>
                    </a:ext>
                  </a:extLst>
                </p:cNvPr>
                <p:cNvPicPr/>
                <p:nvPr/>
              </p:nvPicPr>
              <p:blipFill>
                <a:blip r:embed="rId235"/>
                <a:stretch>
                  <a:fillRect/>
                </a:stretch>
              </p:blipFill>
              <p:spPr>
                <a:xfrm>
                  <a:off x="8979447" y="929356"/>
                  <a:ext cx="121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3" name="Freihand 132">
                  <a:extLst>
                    <a:ext uri="{FF2B5EF4-FFF2-40B4-BE49-F238E27FC236}">
                      <a16:creationId xmlns:a16="http://schemas.microsoft.com/office/drawing/2014/main" id="{DCDA078F-FD09-FB7B-76E6-3434917A9297}"/>
                    </a:ext>
                  </a:extLst>
                </p14:cNvPr>
                <p14:cNvContentPartPr/>
                <p14:nvPr/>
              </p14:nvContentPartPr>
              <p14:xfrm>
                <a:off x="9110847" y="1007836"/>
                <a:ext cx="127800" cy="91080"/>
              </p14:xfrm>
            </p:contentPart>
          </mc:Choice>
          <mc:Fallback xmlns="">
            <p:pic>
              <p:nvPicPr>
                <p:cNvPr id="133" name="Freihand 132">
                  <a:extLst>
                    <a:ext uri="{FF2B5EF4-FFF2-40B4-BE49-F238E27FC236}">
                      <a16:creationId xmlns:a16="http://schemas.microsoft.com/office/drawing/2014/main" id="{DCDA078F-FD09-FB7B-76E6-3434917A9297}"/>
                    </a:ext>
                  </a:extLst>
                </p:cNvPr>
                <p:cNvPicPr/>
                <p:nvPr/>
              </p:nvPicPr>
              <p:blipFill>
                <a:blip r:embed="rId237"/>
                <a:stretch>
                  <a:fillRect/>
                </a:stretch>
              </p:blipFill>
              <p:spPr>
                <a:xfrm>
                  <a:off x="9102207" y="999196"/>
                  <a:ext cx="145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4" name="Freihand 133">
                  <a:extLst>
                    <a:ext uri="{FF2B5EF4-FFF2-40B4-BE49-F238E27FC236}">
                      <a16:creationId xmlns:a16="http://schemas.microsoft.com/office/drawing/2014/main" id="{FD338205-F4F3-A405-B0D9-0D96BDFDCB37}"/>
                    </a:ext>
                  </a:extLst>
                </p14:cNvPr>
                <p14:cNvContentPartPr/>
                <p14:nvPr/>
              </p14:nvContentPartPr>
              <p14:xfrm>
                <a:off x="9269607" y="978676"/>
                <a:ext cx="86040" cy="190080"/>
              </p14:xfrm>
            </p:contentPart>
          </mc:Choice>
          <mc:Fallback xmlns="">
            <p:pic>
              <p:nvPicPr>
                <p:cNvPr id="134" name="Freihand 133">
                  <a:extLst>
                    <a:ext uri="{FF2B5EF4-FFF2-40B4-BE49-F238E27FC236}">
                      <a16:creationId xmlns:a16="http://schemas.microsoft.com/office/drawing/2014/main" id="{FD338205-F4F3-A405-B0D9-0D96BDFDCB37}"/>
                    </a:ext>
                  </a:extLst>
                </p:cNvPr>
                <p:cNvPicPr/>
                <p:nvPr/>
              </p:nvPicPr>
              <p:blipFill>
                <a:blip r:embed="rId239"/>
                <a:stretch>
                  <a:fillRect/>
                </a:stretch>
              </p:blipFill>
              <p:spPr>
                <a:xfrm>
                  <a:off x="9260967" y="970036"/>
                  <a:ext cx="103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5" name="Freihand 134">
                  <a:extLst>
                    <a:ext uri="{FF2B5EF4-FFF2-40B4-BE49-F238E27FC236}">
                      <a16:creationId xmlns:a16="http://schemas.microsoft.com/office/drawing/2014/main" id="{3ECCC250-2743-A006-473E-8838ABDEA17A}"/>
                    </a:ext>
                  </a:extLst>
                </p14:cNvPr>
                <p14:cNvContentPartPr/>
                <p14:nvPr/>
              </p14:nvContentPartPr>
              <p14:xfrm>
                <a:off x="9254847" y="914956"/>
                <a:ext cx="149040" cy="172080"/>
              </p14:xfrm>
            </p:contentPart>
          </mc:Choice>
          <mc:Fallback xmlns="">
            <p:pic>
              <p:nvPicPr>
                <p:cNvPr id="135" name="Freihand 134">
                  <a:extLst>
                    <a:ext uri="{FF2B5EF4-FFF2-40B4-BE49-F238E27FC236}">
                      <a16:creationId xmlns:a16="http://schemas.microsoft.com/office/drawing/2014/main" id="{3ECCC250-2743-A006-473E-8838ABDEA17A}"/>
                    </a:ext>
                  </a:extLst>
                </p:cNvPr>
                <p:cNvPicPr/>
                <p:nvPr/>
              </p:nvPicPr>
              <p:blipFill>
                <a:blip r:embed="rId241"/>
                <a:stretch>
                  <a:fillRect/>
                </a:stretch>
              </p:blipFill>
              <p:spPr>
                <a:xfrm>
                  <a:off x="9245847" y="905956"/>
                  <a:ext cx="166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6" name="Freihand 135">
                  <a:extLst>
                    <a:ext uri="{FF2B5EF4-FFF2-40B4-BE49-F238E27FC236}">
                      <a16:creationId xmlns:a16="http://schemas.microsoft.com/office/drawing/2014/main" id="{B81F29A2-28F5-0B51-B44E-BA808CED731A}"/>
                    </a:ext>
                  </a:extLst>
                </p14:cNvPr>
                <p14:cNvContentPartPr/>
                <p14:nvPr/>
              </p14:nvContentPartPr>
              <p14:xfrm>
                <a:off x="9408927" y="952756"/>
                <a:ext cx="48600" cy="59760"/>
              </p14:xfrm>
            </p:contentPart>
          </mc:Choice>
          <mc:Fallback xmlns="">
            <p:pic>
              <p:nvPicPr>
                <p:cNvPr id="136" name="Freihand 135">
                  <a:extLst>
                    <a:ext uri="{FF2B5EF4-FFF2-40B4-BE49-F238E27FC236}">
                      <a16:creationId xmlns:a16="http://schemas.microsoft.com/office/drawing/2014/main" id="{B81F29A2-28F5-0B51-B44E-BA808CED731A}"/>
                    </a:ext>
                  </a:extLst>
                </p:cNvPr>
                <p:cNvPicPr/>
                <p:nvPr/>
              </p:nvPicPr>
              <p:blipFill>
                <a:blip r:embed="rId243"/>
                <a:stretch>
                  <a:fillRect/>
                </a:stretch>
              </p:blipFill>
              <p:spPr>
                <a:xfrm>
                  <a:off x="9399927" y="944116"/>
                  <a:ext cx="66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7" name="Freihand 136">
                  <a:extLst>
                    <a:ext uri="{FF2B5EF4-FFF2-40B4-BE49-F238E27FC236}">
                      <a16:creationId xmlns:a16="http://schemas.microsoft.com/office/drawing/2014/main" id="{C35B6A62-A487-D388-410D-6CB673FECC51}"/>
                    </a:ext>
                  </a:extLst>
                </p14:cNvPr>
                <p14:cNvContentPartPr/>
                <p14:nvPr/>
              </p14:nvContentPartPr>
              <p14:xfrm>
                <a:off x="9460767" y="940156"/>
                <a:ext cx="64080" cy="158760"/>
              </p14:xfrm>
            </p:contentPart>
          </mc:Choice>
          <mc:Fallback xmlns="">
            <p:pic>
              <p:nvPicPr>
                <p:cNvPr id="137" name="Freihand 136">
                  <a:extLst>
                    <a:ext uri="{FF2B5EF4-FFF2-40B4-BE49-F238E27FC236}">
                      <a16:creationId xmlns:a16="http://schemas.microsoft.com/office/drawing/2014/main" id="{C35B6A62-A487-D388-410D-6CB673FECC51}"/>
                    </a:ext>
                  </a:extLst>
                </p:cNvPr>
                <p:cNvPicPr/>
                <p:nvPr/>
              </p:nvPicPr>
              <p:blipFill>
                <a:blip r:embed="rId245"/>
                <a:stretch>
                  <a:fillRect/>
                </a:stretch>
              </p:blipFill>
              <p:spPr>
                <a:xfrm>
                  <a:off x="9452127" y="931156"/>
                  <a:ext cx="81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8" name="Freihand 137">
                  <a:extLst>
                    <a:ext uri="{FF2B5EF4-FFF2-40B4-BE49-F238E27FC236}">
                      <a16:creationId xmlns:a16="http://schemas.microsoft.com/office/drawing/2014/main" id="{A06CE129-0821-DFA3-5936-28E34A43EC12}"/>
                    </a:ext>
                  </a:extLst>
                </p14:cNvPr>
                <p14:cNvContentPartPr/>
                <p14:nvPr/>
              </p14:nvContentPartPr>
              <p14:xfrm>
                <a:off x="9559767" y="845116"/>
                <a:ext cx="110880" cy="252000"/>
              </p14:xfrm>
            </p:contentPart>
          </mc:Choice>
          <mc:Fallback xmlns="">
            <p:pic>
              <p:nvPicPr>
                <p:cNvPr id="138" name="Freihand 137">
                  <a:extLst>
                    <a:ext uri="{FF2B5EF4-FFF2-40B4-BE49-F238E27FC236}">
                      <a16:creationId xmlns:a16="http://schemas.microsoft.com/office/drawing/2014/main" id="{A06CE129-0821-DFA3-5936-28E34A43EC12}"/>
                    </a:ext>
                  </a:extLst>
                </p:cNvPr>
                <p:cNvPicPr/>
                <p:nvPr/>
              </p:nvPicPr>
              <p:blipFill>
                <a:blip r:embed="rId247"/>
                <a:stretch>
                  <a:fillRect/>
                </a:stretch>
              </p:blipFill>
              <p:spPr>
                <a:xfrm>
                  <a:off x="9550767" y="836116"/>
                  <a:ext cx="1285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9" name="Freihand 138">
                  <a:extLst>
                    <a:ext uri="{FF2B5EF4-FFF2-40B4-BE49-F238E27FC236}">
                      <a16:creationId xmlns:a16="http://schemas.microsoft.com/office/drawing/2014/main" id="{FC6FEDEA-8CF4-C305-06E2-69F2FADF02E4}"/>
                    </a:ext>
                  </a:extLst>
                </p14:cNvPr>
                <p14:cNvContentPartPr/>
                <p14:nvPr/>
              </p14:nvContentPartPr>
              <p14:xfrm>
                <a:off x="9685047" y="863476"/>
                <a:ext cx="105120" cy="83880"/>
              </p14:xfrm>
            </p:contentPart>
          </mc:Choice>
          <mc:Fallback xmlns="">
            <p:pic>
              <p:nvPicPr>
                <p:cNvPr id="139" name="Freihand 138">
                  <a:extLst>
                    <a:ext uri="{FF2B5EF4-FFF2-40B4-BE49-F238E27FC236}">
                      <a16:creationId xmlns:a16="http://schemas.microsoft.com/office/drawing/2014/main" id="{FC6FEDEA-8CF4-C305-06E2-69F2FADF02E4}"/>
                    </a:ext>
                  </a:extLst>
                </p:cNvPr>
                <p:cNvPicPr/>
                <p:nvPr/>
              </p:nvPicPr>
              <p:blipFill>
                <a:blip r:embed="rId249"/>
                <a:stretch>
                  <a:fillRect/>
                </a:stretch>
              </p:blipFill>
              <p:spPr>
                <a:xfrm>
                  <a:off x="9676407" y="854836"/>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0" name="Freihand 139">
                  <a:extLst>
                    <a:ext uri="{FF2B5EF4-FFF2-40B4-BE49-F238E27FC236}">
                      <a16:creationId xmlns:a16="http://schemas.microsoft.com/office/drawing/2014/main" id="{6AA4F9A9-DB24-5416-A5FD-E7E992DA1599}"/>
                    </a:ext>
                  </a:extLst>
                </p14:cNvPr>
                <p14:cNvContentPartPr/>
                <p14:nvPr/>
              </p14:nvContentPartPr>
              <p14:xfrm>
                <a:off x="9960087" y="740356"/>
                <a:ext cx="135360" cy="148320"/>
              </p14:xfrm>
            </p:contentPart>
          </mc:Choice>
          <mc:Fallback xmlns="">
            <p:pic>
              <p:nvPicPr>
                <p:cNvPr id="140" name="Freihand 139">
                  <a:extLst>
                    <a:ext uri="{FF2B5EF4-FFF2-40B4-BE49-F238E27FC236}">
                      <a16:creationId xmlns:a16="http://schemas.microsoft.com/office/drawing/2014/main" id="{6AA4F9A9-DB24-5416-A5FD-E7E992DA1599}"/>
                    </a:ext>
                  </a:extLst>
                </p:cNvPr>
                <p:cNvPicPr/>
                <p:nvPr/>
              </p:nvPicPr>
              <p:blipFill>
                <a:blip r:embed="rId251"/>
                <a:stretch>
                  <a:fillRect/>
                </a:stretch>
              </p:blipFill>
              <p:spPr>
                <a:xfrm>
                  <a:off x="9951447" y="731716"/>
                  <a:ext cx="153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1" name="Freihand 140">
                  <a:extLst>
                    <a:ext uri="{FF2B5EF4-FFF2-40B4-BE49-F238E27FC236}">
                      <a16:creationId xmlns:a16="http://schemas.microsoft.com/office/drawing/2014/main" id="{073157F7-3111-336E-525C-F4316E7E3ECA}"/>
                    </a:ext>
                  </a:extLst>
                </p14:cNvPr>
                <p14:cNvContentPartPr/>
                <p14:nvPr/>
              </p14:nvContentPartPr>
              <p14:xfrm>
                <a:off x="10130007" y="769876"/>
                <a:ext cx="200520" cy="81000"/>
              </p14:xfrm>
            </p:contentPart>
          </mc:Choice>
          <mc:Fallback xmlns="">
            <p:pic>
              <p:nvPicPr>
                <p:cNvPr id="141" name="Freihand 140">
                  <a:extLst>
                    <a:ext uri="{FF2B5EF4-FFF2-40B4-BE49-F238E27FC236}">
                      <a16:creationId xmlns:a16="http://schemas.microsoft.com/office/drawing/2014/main" id="{073157F7-3111-336E-525C-F4316E7E3ECA}"/>
                    </a:ext>
                  </a:extLst>
                </p:cNvPr>
                <p:cNvPicPr/>
                <p:nvPr/>
              </p:nvPicPr>
              <p:blipFill>
                <a:blip r:embed="rId253"/>
                <a:stretch>
                  <a:fillRect/>
                </a:stretch>
              </p:blipFill>
              <p:spPr>
                <a:xfrm>
                  <a:off x="10121007" y="761236"/>
                  <a:ext cx="218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3" name="Freihand 142">
                  <a:extLst>
                    <a:ext uri="{FF2B5EF4-FFF2-40B4-BE49-F238E27FC236}">
                      <a16:creationId xmlns:a16="http://schemas.microsoft.com/office/drawing/2014/main" id="{D32770BD-7ED4-47D3-594E-0FF236A05554}"/>
                    </a:ext>
                  </a:extLst>
                </p14:cNvPr>
                <p14:cNvContentPartPr/>
                <p14:nvPr/>
              </p14:nvContentPartPr>
              <p14:xfrm>
                <a:off x="10568487" y="671236"/>
                <a:ext cx="26280" cy="122040"/>
              </p14:xfrm>
            </p:contentPart>
          </mc:Choice>
          <mc:Fallback xmlns="">
            <p:pic>
              <p:nvPicPr>
                <p:cNvPr id="143" name="Freihand 142">
                  <a:extLst>
                    <a:ext uri="{FF2B5EF4-FFF2-40B4-BE49-F238E27FC236}">
                      <a16:creationId xmlns:a16="http://schemas.microsoft.com/office/drawing/2014/main" id="{D32770BD-7ED4-47D3-594E-0FF236A05554}"/>
                    </a:ext>
                  </a:extLst>
                </p:cNvPr>
                <p:cNvPicPr/>
                <p:nvPr/>
              </p:nvPicPr>
              <p:blipFill>
                <a:blip r:embed="rId255"/>
                <a:stretch>
                  <a:fillRect/>
                </a:stretch>
              </p:blipFill>
              <p:spPr>
                <a:xfrm>
                  <a:off x="10559847" y="662236"/>
                  <a:ext cx="4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4" name="Freihand 143">
                  <a:extLst>
                    <a:ext uri="{FF2B5EF4-FFF2-40B4-BE49-F238E27FC236}">
                      <a16:creationId xmlns:a16="http://schemas.microsoft.com/office/drawing/2014/main" id="{2FDCFB84-32F9-F010-B684-0C1BE2237296}"/>
                    </a:ext>
                  </a:extLst>
                </p14:cNvPr>
                <p14:cNvContentPartPr/>
                <p14:nvPr/>
              </p14:nvContentPartPr>
              <p14:xfrm>
                <a:off x="10481367" y="666196"/>
                <a:ext cx="213480" cy="164880"/>
              </p14:xfrm>
            </p:contentPart>
          </mc:Choice>
          <mc:Fallback xmlns="">
            <p:pic>
              <p:nvPicPr>
                <p:cNvPr id="144" name="Freihand 143">
                  <a:extLst>
                    <a:ext uri="{FF2B5EF4-FFF2-40B4-BE49-F238E27FC236}">
                      <a16:creationId xmlns:a16="http://schemas.microsoft.com/office/drawing/2014/main" id="{2FDCFB84-32F9-F010-B684-0C1BE2237296}"/>
                    </a:ext>
                  </a:extLst>
                </p:cNvPr>
                <p:cNvPicPr/>
                <p:nvPr/>
              </p:nvPicPr>
              <p:blipFill>
                <a:blip r:embed="rId257"/>
                <a:stretch>
                  <a:fillRect/>
                </a:stretch>
              </p:blipFill>
              <p:spPr>
                <a:xfrm>
                  <a:off x="10472367" y="657196"/>
                  <a:ext cx="231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5" name="Freihand 144">
                  <a:extLst>
                    <a:ext uri="{FF2B5EF4-FFF2-40B4-BE49-F238E27FC236}">
                      <a16:creationId xmlns:a16="http://schemas.microsoft.com/office/drawing/2014/main" id="{2C4C6500-6DB5-2AEF-877E-7F987E351C09}"/>
                    </a:ext>
                  </a:extLst>
                </p14:cNvPr>
                <p14:cNvContentPartPr/>
                <p14:nvPr/>
              </p14:nvContentPartPr>
              <p14:xfrm>
                <a:off x="10676847" y="703636"/>
                <a:ext cx="112680" cy="47520"/>
              </p14:xfrm>
            </p:contentPart>
          </mc:Choice>
          <mc:Fallback xmlns="">
            <p:pic>
              <p:nvPicPr>
                <p:cNvPr id="145" name="Freihand 144">
                  <a:extLst>
                    <a:ext uri="{FF2B5EF4-FFF2-40B4-BE49-F238E27FC236}">
                      <a16:creationId xmlns:a16="http://schemas.microsoft.com/office/drawing/2014/main" id="{2C4C6500-6DB5-2AEF-877E-7F987E351C09}"/>
                    </a:ext>
                  </a:extLst>
                </p:cNvPr>
                <p:cNvPicPr/>
                <p:nvPr/>
              </p:nvPicPr>
              <p:blipFill>
                <a:blip r:embed="rId259"/>
                <a:stretch>
                  <a:fillRect/>
                </a:stretch>
              </p:blipFill>
              <p:spPr>
                <a:xfrm>
                  <a:off x="10668207" y="694636"/>
                  <a:ext cx="130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6" name="Freihand 145">
                  <a:extLst>
                    <a:ext uri="{FF2B5EF4-FFF2-40B4-BE49-F238E27FC236}">
                      <a16:creationId xmlns:a16="http://schemas.microsoft.com/office/drawing/2014/main" id="{9936EA82-A00D-243F-DC7F-07F413A34895}"/>
                    </a:ext>
                  </a:extLst>
                </p14:cNvPr>
                <p14:cNvContentPartPr/>
                <p14:nvPr/>
              </p14:nvContentPartPr>
              <p14:xfrm>
                <a:off x="10834527" y="640636"/>
                <a:ext cx="86400" cy="168840"/>
              </p14:xfrm>
            </p:contentPart>
          </mc:Choice>
          <mc:Fallback xmlns="">
            <p:pic>
              <p:nvPicPr>
                <p:cNvPr id="146" name="Freihand 145">
                  <a:extLst>
                    <a:ext uri="{FF2B5EF4-FFF2-40B4-BE49-F238E27FC236}">
                      <a16:creationId xmlns:a16="http://schemas.microsoft.com/office/drawing/2014/main" id="{9936EA82-A00D-243F-DC7F-07F413A34895}"/>
                    </a:ext>
                  </a:extLst>
                </p:cNvPr>
                <p:cNvPicPr/>
                <p:nvPr/>
              </p:nvPicPr>
              <p:blipFill>
                <a:blip r:embed="rId261"/>
                <a:stretch>
                  <a:fillRect/>
                </a:stretch>
              </p:blipFill>
              <p:spPr>
                <a:xfrm>
                  <a:off x="10825527" y="631996"/>
                  <a:ext cx="104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7" name="Freihand 146">
                  <a:extLst>
                    <a:ext uri="{FF2B5EF4-FFF2-40B4-BE49-F238E27FC236}">
                      <a16:creationId xmlns:a16="http://schemas.microsoft.com/office/drawing/2014/main" id="{30685112-74F6-4A22-14DC-6F39EA9D5DB5}"/>
                    </a:ext>
                  </a:extLst>
                </p14:cNvPr>
                <p14:cNvContentPartPr/>
                <p14:nvPr/>
              </p14:nvContentPartPr>
              <p14:xfrm>
                <a:off x="10960167" y="481516"/>
                <a:ext cx="224640" cy="195480"/>
              </p14:xfrm>
            </p:contentPart>
          </mc:Choice>
          <mc:Fallback xmlns="">
            <p:pic>
              <p:nvPicPr>
                <p:cNvPr id="147" name="Freihand 146">
                  <a:extLst>
                    <a:ext uri="{FF2B5EF4-FFF2-40B4-BE49-F238E27FC236}">
                      <a16:creationId xmlns:a16="http://schemas.microsoft.com/office/drawing/2014/main" id="{30685112-74F6-4A22-14DC-6F39EA9D5DB5}"/>
                    </a:ext>
                  </a:extLst>
                </p:cNvPr>
                <p:cNvPicPr/>
                <p:nvPr/>
              </p:nvPicPr>
              <p:blipFill>
                <a:blip r:embed="rId263"/>
                <a:stretch>
                  <a:fillRect/>
                </a:stretch>
              </p:blipFill>
              <p:spPr>
                <a:xfrm>
                  <a:off x="10951527" y="472876"/>
                  <a:ext cx="242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9" name="Freihand 148">
                  <a:extLst>
                    <a:ext uri="{FF2B5EF4-FFF2-40B4-BE49-F238E27FC236}">
                      <a16:creationId xmlns:a16="http://schemas.microsoft.com/office/drawing/2014/main" id="{04800D3D-6868-D228-FE2A-956C63EDFA45}"/>
                    </a:ext>
                  </a:extLst>
                </p14:cNvPr>
                <p14:cNvContentPartPr/>
                <p14:nvPr/>
              </p14:nvContentPartPr>
              <p14:xfrm>
                <a:off x="9051087" y="1264516"/>
                <a:ext cx="179280" cy="69120"/>
              </p14:xfrm>
            </p:contentPart>
          </mc:Choice>
          <mc:Fallback xmlns="">
            <p:pic>
              <p:nvPicPr>
                <p:cNvPr id="149" name="Freihand 148">
                  <a:extLst>
                    <a:ext uri="{FF2B5EF4-FFF2-40B4-BE49-F238E27FC236}">
                      <a16:creationId xmlns:a16="http://schemas.microsoft.com/office/drawing/2014/main" id="{04800D3D-6868-D228-FE2A-956C63EDFA45}"/>
                    </a:ext>
                  </a:extLst>
                </p:cNvPr>
                <p:cNvPicPr/>
                <p:nvPr/>
              </p:nvPicPr>
              <p:blipFill>
                <a:blip r:embed="rId265"/>
                <a:stretch>
                  <a:fillRect/>
                </a:stretch>
              </p:blipFill>
              <p:spPr>
                <a:xfrm>
                  <a:off x="9042087" y="1255876"/>
                  <a:ext cx="196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0" name="Freihand 149">
                  <a:extLst>
                    <a:ext uri="{FF2B5EF4-FFF2-40B4-BE49-F238E27FC236}">
                      <a16:creationId xmlns:a16="http://schemas.microsoft.com/office/drawing/2014/main" id="{21805000-853A-1798-67C5-7CB19E8B1CD9}"/>
                    </a:ext>
                  </a:extLst>
                </p14:cNvPr>
                <p14:cNvContentPartPr/>
                <p14:nvPr/>
              </p14:nvContentPartPr>
              <p14:xfrm>
                <a:off x="9049647" y="1225996"/>
                <a:ext cx="272520" cy="155520"/>
              </p14:xfrm>
            </p:contentPart>
          </mc:Choice>
          <mc:Fallback xmlns="">
            <p:pic>
              <p:nvPicPr>
                <p:cNvPr id="150" name="Freihand 149">
                  <a:extLst>
                    <a:ext uri="{FF2B5EF4-FFF2-40B4-BE49-F238E27FC236}">
                      <a16:creationId xmlns:a16="http://schemas.microsoft.com/office/drawing/2014/main" id="{21805000-853A-1798-67C5-7CB19E8B1CD9}"/>
                    </a:ext>
                  </a:extLst>
                </p:cNvPr>
                <p:cNvPicPr/>
                <p:nvPr/>
              </p:nvPicPr>
              <p:blipFill>
                <a:blip r:embed="rId267"/>
                <a:stretch>
                  <a:fillRect/>
                </a:stretch>
              </p:blipFill>
              <p:spPr>
                <a:xfrm>
                  <a:off x="9040647" y="1217356"/>
                  <a:ext cx="290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1" name="Freihand 150">
                  <a:extLst>
                    <a:ext uri="{FF2B5EF4-FFF2-40B4-BE49-F238E27FC236}">
                      <a16:creationId xmlns:a16="http://schemas.microsoft.com/office/drawing/2014/main" id="{941CD568-F47F-B62B-5A22-5BBFBB71594E}"/>
                    </a:ext>
                  </a:extLst>
                </p14:cNvPr>
                <p14:cNvContentPartPr/>
                <p14:nvPr/>
              </p14:nvContentPartPr>
              <p14:xfrm>
                <a:off x="9514767" y="1155796"/>
                <a:ext cx="110160" cy="151920"/>
              </p14:xfrm>
            </p:contentPart>
          </mc:Choice>
          <mc:Fallback xmlns="">
            <p:pic>
              <p:nvPicPr>
                <p:cNvPr id="151" name="Freihand 150">
                  <a:extLst>
                    <a:ext uri="{FF2B5EF4-FFF2-40B4-BE49-F238E27FC236}">
                      <a16:creationId xmlns:a16="http://schemas.microsoft.com/office/drawing/2014/main" id="{941CD568-F47F-B62B-5A22-5BBFBB71594E}"/>
                    </a:ext>
                  </a:extLst>
                </p:cNvPr>
                <p:cNvPicPr/>
                <p:nvPr/>
              </p:nvPicPr>
              <p:blipFill>
                <a:blip r:embed="rId269"/>
                <a:stretch>
                  <a:fillRect/>
                </a:stretch>
              </p:blipFill>
              <p:spPr>
                <a:xfrm>
                  <a:off x="9506127" y="1146796"/>
                  <a:ext cx="127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2" name="Freihand 151">
                  <a:extLst>
                    <a:ext uri="{FF2B5EF4-FFF2-40B4-BE49-F238E27FC236}">
                      <a16:creationId xmlns:a16="http://schemas.microsoft.com/office/drawing/2014/main" id="{4BD1E1A2-ACB3-4C49-727D-368B880F5B98}"/>
                    </a:ext>
                  </a:extLst>
                </p14:cNvPr>
                <p14:cNvContentPartPr/>
                <p14:nvPr/>
              </p14:nvContentPartPr>
              <p14:xfrm>
                <a:off x="9665247" y="1173436"/>
                <a:ext cx="152280" cy="72360"/>
              </p14:xfrm>
            </p:contentPart>
          </mc:Choice>
          <mc:Fallback xmlns="">
            <p:pic>
              <p:nvPicPr>
                <p:cNvPr id="152" name="Freihand 151">
                  <a:extLst>
                    <a:ext uri="{FF2B5EF4-FFF2-40B4-BE49-F238E27FC236}">
                      <a16:creationId xmlns:a16="http://schemas.microsoft.com/office/drawing/2014/main" id="{4BD1E1A2-ACB3-4C49-727D-368B880F5B98}"/>
                    </a:ext>
                  </a:extLst>
                </p:cNvPr>
                <p:cNvPicPr/>
                <p:nvPr/>
              </p:nvPicPr>
              <p:blipFill>
                <a:blip r:embed="rId271"/>
                <a:stretch>
                  <a:fillRect/>
                </a:stretch>
              </p:blipFill>
              <p:spPr>
                <a:xfrm>
                  <a:off x="9656607" y="1164796"/>
                  <a:ext cx="169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3" name="Freihand 152">
                  <a:extLst>
                    <a:ext uri="{FF2B5EF4-FFF2-40B4-BE49-F238E27FC236}">
                      <a16:creationId xmlns:a16="http://schemas.microsoft.com/office/drawing/2014/main" id="{BEBD2CF8-6D39-E89A-9BCB-8C077FCC54F4}"/>
                    </a:ext>
                  </a:extLst>
                </p14:cNvPr>
                <p14:cNvContentPartPr/>
                <p14:nvPr/>
              </p14:nvContentPartPr>
              <p14:xfrm>
                <a:off x="9868647" y="1078756"/>
                <a:ext cx="167400" cy="109440"/>
              </p14:xfrm>
            </p:contentPart>
          </mc:Choice>
          <mc:Fallback xmlns="">
            <p:pic>
              <p:nvPicPr>
                <p:cNvPr id="153" name="Freihand 152">
                  <a:extLst>
                    <a:ext uri="{FF2B5EF4-FFF2-40B4-BE49-F238E27FC236}">
                      <a16:creationId xmlns:a16="http://schemas.microsoft.com/office/drawing/2014/main" id="{BEBD2CF8-6D39-E89A-9BCB-8C077FCC54F4}"/>
                    </a:ext>
                  </a:extLst>
                </p:cNvPr>
                <p:cNvPicPr/>
                <p:nvPr/>
              </p:nvPicPr>
              <p:blipFill>
                <a:blip r:embed="rId273"/>
                <a:stretch>
                  <a:fillRect/>
                </a:stretch>
              </p:blipFill>
              <p:spPr>
                <a:xfrm>
                  <a:off x="9859647" y="1069756"/>
                  <a:ext cx="185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4" name="Freihand 153">
                  <a:extLst>
                    <a:ext uri="{FF2B5EF4-FFF2-40B4-BE49-F238E27FC236}">
                      <a16:creationId xmlns:a16="http://schemas.microsoft.com/office/drawing/2014/main" id="{0D662EB6-6E46-E609-41DE-06F9DF7516B0}"/>
                    </a:ext>
                  </a:extLst>
                </p14:cNvPr>
                <p14:cNvContentPartPr/>
                <p14:nvPr/>
              </p14:nvContentPartPr>
              <p14:xfrm>
                <a:off x="10088247" y="1091356"/>
                <a:ext cx="65160" cy="70200"/>
              </p14:xfrm>
            </p:contentPart>
          </mc:Choice>
          <mc:Fallback xmlns="">
            <p:pic>
              <p:nvPicPr>
                <p:cNvPr id="154" name="Freihand 153">
                  <a:extLst>
                    <a:ext uri="{FF2B5EF4-FFF2-40B4-BE49-F238E27FC236}">
                      <a16:creationId xmlns:a16="http://schemas.microsoft.com/office/drawing/2014/main" id="{0D662EB6-6E46-E609-41DE-06F9DF7516B0}"/>
                    </a:ext>
                  </a:extLst>
                </p:cNvPr>
                <p:cNvPicPr/>
                <p:nvPr/>
              </p:nvPicPr>
              <p:blipFill>
                <a:blip r:embed="rId275"/>
                <a:stretch>
                  <a:fillRect/>
                </a:stretch>
              </p:blipFill>
              <p:spPr>
                <a:xfrm>
                  <a:off x="10079247" y="1082356"/>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5" name="Freihand 154">
                  <a:extLst>
                    <a:ext uri="{FF2B5EF4-FFF2-40B4-BE49-F238E27FC236}">
                      <a16:creationId xmlns:a16="http://schemas.microsoft.com/office/drawing/2014/main" id="{DF78C361-795B-78B5-483C-946B06A74644}"/>
                    </a:ext>
                  </a:extLst>
                </p14:cNvPr>
                <p14:cNvContentPartPr/>
                <p14:nvPr/>
              </p14:nvContentPartPr>
              <p14:xfrm>
                <a:off x="10195527" y="1085956"/>
                <a:ext cx="74160" cy="176040"/>
              </p14:xfrm>
            </p:contentPart>
          </mc:Choice>
          <mc:Fallback xmlns="">
            <p:pic>
              <p:nvPicPr>
                <p:cNvPr id="155" name="Freihand 154">
                  <a:extLst>
                    <a:ext uri="{FF2B5EF4-FFF2-40B4-BE49-F238E27FC236}">
                      <a16:creationId xmlns:a16="http://schemas.microsoft.com/office/drawing/2014/main" id="{DF78C361-795B-78B5-483C-946B06A74644}"/>
                    </a:ext>
                  </a:extLst>
                </p:cNvPr>
                <p:cNvPicPr/>
                <p:nvPr/>
              </p:nvPicPr>
              <p:blipFill>
                <a:blip r:embed="rId277"/>
                <a:stretch>
                  <a:fillRect/>
                </a:stretch>
              </p:blipFill>
              <p:spPr>
                <a:xfrm>
                  <a:off x="10186887" y="1077316"/>
                  <a:ext cx="91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6" name="Freihand 155">
                  <a:extLst>
                    <a:ext uri="{FF2B5EF4-FFF2-40B4-BE49-F238E27FC236}">
                      <a16:creationId xmlns:a16="http://schemas.microsoft.com/office/drawing/2014/main" id="{673E6D63-126F-8847-6E66-2C717EECA541}"/>
                    </a:ext>
                  </a:extLst>
                </p14:cNvPr>
                <p14:cNvContentPartPr/>
                <p14:nvPr/>
              </p14:nvContentPartPr>
              <p14:xfrm>
                <a:off x="10326927" y="1020436"/>
                <a:ext cx="66600" cy="178560"/>
              </p14:xfrm>
            </p:contentPart>
          </mc:Choice>
          <mc:Fallback xmlns="">
            <p:pic>
              <p:nvPicPr>
                <p:cNvPr id="156" name="Freihand 155">
                  <a:extLst>
                    <a:ext uri="{FF2B5EF4-FFF2-40B4-BE49-F238E27FC236}">
                      <a16:creationId xmlns:a16="http://schemas.microsoft.com/office/drawing/2014/main" id="{673E6D63-126F-8847-6E66-2C717EECA541}"/>
                    </a:ext>
                  </a:extLst>
                </p:cNvPr>
                <p:cNvPicPr/>
                <p:nvPr/>
              </p:nvPicPr>
              <p:blipFill>
                <a:blip r:embed="rId279"/>
                <a:stretch>
                  <a:fillRect/>
                </a:stretch>
              </p:blipFill>
              <p:spPr>
                <a:xfrm>
                  <a:off x="10318287" y="1011796"/>
                  <a:ext cx="8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7" name="Freihand 156">
                  <a:extLst>
                    <a:ext uri="{FF2B5EF4-FFF2-40B4-BE49-F238E27FC236}">
                      <a16:creationId xmlns:a16="http://schemas.microsoft.com/office/drawing/2014/main" id="{BEBF4FF9-0A59-40AC-AC08-2C6A55F3694D}"/>
                    </a:ext>
                  </a:extLst>
                </p14:cNvPr>
                <p14:cNvContentPartPr/>
                <p14:nvPr/>
              </p14:nvContentPartPr>
              <p14:xfrm>
                <a:off x="10478487" y="952756"/>
                <a:ext cx="135720" cy="123120"/>
              </p14:xfrm>
            </p:contentPart>
          </mc:Choice>
          <mc:Fallback xmlns="">
            <p:pic>
              <p:nvPicPr>
                <p:cNvPr id="157" name="Freihand 156">
                  <a:extLst>
                    <a:ext uri="{FF2B5EF4-FFF2-40B4-BE49-F238E27FC236}">
                      <a16:creationId xmlns:a16="http://schemas.microsoft.com/office/drawing/2014/main" id="{BEBF4FF9-0A59-40AC-AC08-2C6A55F3694D}"/>
                    </a:ext>
                  </a:extLst>
                </p:cNvPr>
                <p:cNvPicPr/>
                <p:nvPr/>
              </p:nvPicPr>
              <p:blipFill>
                <a:blip r:embed="rId281"/>
                <a:stretch>
                  <a:fillRect/>
                </a:stretch>
              </p:blipFill>
              <p:spPr>
                <a:xfrm>
                  <a:off x="10469847" y="943756"/>
                  <a:ext cx="153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8" name="Freihand 157">
                  <a:extLst>
                    <a:ext uri="{FF2B5EF4-FFF2-40B4-BE49-F238E27FC236}">
                      <a16:creationId xmlns:a16="http://schemas.microsoft.com/office/drawing/2014/main" id="{E1AE9C4A-4A57-16BD-3C19-81031BA751D7}"/>
                    </a:ext>
                  </a:extLst>
                </p14:cNvPr>
                <p14:cNvContentPartPr/>
                <p14:nvPr/>
              </p14:nvContentPartPr>
              <p14:xfrm>
                <a:off x="10591887" y="903436"/>
                <a:ext cx="212760" cy="101160"/>
              </p14:xfrm>
            </p:contentPart>
          </mc:Choice>
          <mc:Fallback xmlns="">
            <p:pic>
              <p:nvPicPr>
                <p:cNvPr id="158" name="Freihand 157">
                  <a:extLst>
                    <a:ext uri="{FF2B5EF4-FFF2-40B4-BE49-F238E27FC236}">
                      <a16:creationId xmlns:a16="http://schemas.microsoft.com/office/drawing/2014/main" id="{E1AE9C4A-4A57-16BD-3C19-81031BA751D7}"/>
                    </a:ext>
                  </a:extLst>
                </p:cNvPr>
                <p:cNvPicPr/>
                <p:nvPr/>
              </p:nvPicPr>
              <p:blipFill>
                <a:blip r:embed="rId283"/>
                <a:stretch>
                  <a:fillRect/>
                </a:stretch>
              </p:blipFill>
              <p:spPr>
                <a:xfrm>
                  <a:off x="10583247" y="894436"/>
                  <a:ext cx="230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9" name="Freihand 158">
                  <a:extLst>
                    <a:ext uri="{FF2B5EF4-FFF2-40B4-BE49-F238E27FC236}">
                      <a16:creationId xmlns:a16="http://schemas.microsoft.com/office/drawing/2014/main" id="{A6C1789F-6A3A-C4CC-E4D5-063AB0D0A9FE}"/>
                    </a:ext>
                  </a:extLst>
                </p14:cNvPr>
                <p14:cNvContentPartPr/>
                <p14:nvPr/>
              </p14:nvContentPartPr>
              <p14:xfrm>
                <a:off x="10954767" y="863476"/>
                <a:ext cx="115920" cy="104400"/>
              </p14:xfrm>
            </p:contentPart>
          </mc:Choice>
          <mc:Fallback xmlns="">
            <p:pic>
              <p:nvPicPr>
                <p:cNvPr id="159" name="Freihand 158">
                  <a:extLst>
                    <a:ext uri="{FF2B5EF4-FFF2-40B4-BE49-F238E27FC236}">
                      <a16:creationId xmlns:a16="http://schemas.microsoft.com/office/drawing/2014/main" id="{A6C1789F-6A3A-C4CC-E4D5-063AB0D0A9FE}"/>
                    </a:ext>
                  </a:extLst>
                </p:cNvPr>
                <p:cNvPicPr/>
                <p:nvPr/>
              </p:nvPicPr>
              <p:blipFill>
                <a:blip r:embed="rId285"/>
                <a:stretch>
                  <a:fillRect/>
                </a:stretch>
              </p:blipFill>
              <p:spPr>
                <a:xfrm>
                  <a:off x="10945767" y="854836"/>
                  <a:ext cx="133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0" name="Freihand 159">
                  <a:extLst>
                    <a:ext uri="{FF2B5EF4-FFF2-40B4-BE49-F238E27FC236}">
                      <a16:creationId xmlns:a16="http://schemas.microsoft.com/office/drawing/2014/main" id="{BF8EEB87-FB8A-FDAB-A7FF-6AD0DDB6D075}"/>
                    </a:ext>
                  </a:extLst>
                </p14:cNvPr>
                <p14:cNvContentPartPr/>
                <p14:nvPr/>
              </p14:nvContentPartPr>
              <p14:xfrm>
                <a:off x="11142687" y="740716"/>
                <a:ext cx="73080" cy="163440"/>
              </p14:xfrm>
            </p:contentPart>
          </mc:Choice>
          <mc:Fallback xmlns="">
            <p:pic>
              <p:nvPicPr>
                <p:cNvPr id="160" name="Freihand 159">
                  <a:extLst>
                    <a:ext uri="{FF2B5EF4-FFF2-40B4-BE49-F238E27FC236}">
                      <a16:creationId xmlns:a16="http://schemas.microsoft.com/office/drawing/2014/main" id="{BF8EEB87-FB8A-FDAB-A7FF-6AD0DDB6D075}"/>
                    </a:ext>
                  </a:extLst>
                </p:cNvPr>
                <p:cNvPicPr/>
                <p:nvPr/>
              </p:nvPicPr>
              <p:blipFill>
                <a:blip r:embed="rId287"/>
                <a:stretch>
                  <a:fillRect/>
                </a:stretch>
              </p:blipFill>
              <p:spPr>
                <a:xfrm>
                  <a:off x="11134047" y="732076"/>
                  <a:ext cx="90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1" name="Freihand 160">
                  <a:extLst>
                    <a:ext uri="{FF2B5EF4-FFF2-40B4-BE49-F238E27FC236}">
                      <a16:creationId xmlns:a16="http://schemas.microsoft.com/office/drawing/2014/main" id="{BCC7F1E5-77E7-DC11-0D2E-AA9B77D622EF}"/>
                    </a:ext>
                  </a:extLst>
                </p14:cNvPr>
                <p14:cNvContentPartPr/>
                <p14:nvPr/>
              </p14:nvContentPartPr>
              <p14:xfrm>
                <a:off x="11247447" y="697516"/>
                <a:ext cx="187200" cy="167400"/>
              </p14:xfrm>
            </p:contentPart>
          </mc:Choice>
          <mc:Fallback xmlns="">
            <p:pic>
              <p:nvPicPr>
                <p:cNvPr id="161" name="Freihand 160">
                  <a:extLst>
                    <a:ext uri="{FF2B5EF4-FFF2-40B4-BE49-F238E27FC236}">
                      <a16:creationId xmlns:a16="http://schemas.microsoft.com/office/drawing/2014/main" id="{BCC7F1E5-77E7-DC11-0D2E-AA9B77D622EF}"/>
                    </a:ext>
                  </a:extLst>
                </p:cNvPr>
                <p:cNvPicPr/>
                <p:nvPr/>
              </p:nvPicPr>
              <p:blipFill>
                <a:blip r:embed="rId289"/>
                <a:stretch>
                  <a:fillRect/>
                </a:stretch>
              </p:blipFill>
              <p:spPr>
                <a:xfrm>
                  <a:off x="11238807" y="688516"/>
                  <a:ext cx="204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3" name="Freihand 162">
                  <a:extLst>
                    <a:ext uri="{FF2B5EF4-FFF2-40B4-BE49-F238E27FC236}">
                      <a16:creationId xmlns:a16="http://schemas.microsoft.com/office/drawing/2014/main" id="{72CA9B48-39A1-4398-F453-401FFBB94481}"/>
                    </a:ext>
                  </a:extLst>
                </p14:cNvPr>
                <p14:cNvContentPartPr/>
                <p14:nvPr/>
              </p14:nvContentPartPr>
              <p14:xfrm>
                <a:off x="9624207" y="1407076"/>
                <a:ext cx="291240" cy="141480"/>
              </p14:xfrm>
            </p:contentPart>
          </mc:Choice>
          <mc:Fallback xmlns="">
            <p:pic>
              <p:nvPicPr>
                <p:cNvPr id="163" name="Freihand 162">
                  <a:extLst>
                    <a:ext uri="{FF2B5EF4-FFF2-40B4-BE49-F238E27FC236}">
                      <a16:creationId xmlns:a16="http://schemas.microsoft.com/office/drawing/2014/main" id="{72CA9B48-39A1-4398-F453-401FFBB94481}"/>
                    </a:ext>
                  </a:extLst>
                </p:cNvPr>
                <p:cNvPicPr/>
                <p:nvPr/>
              </p:nvPicPr>
              <p:blipFill>
                <a:blip r:embed="rId291"/>
                <a:stretch>
                  <a:fillRect/>
                </a:stretch>
              </p:blipFill>
              <p:spPr>
                <a:xfrm>
                  <a:off x="9615567" y="1398076"/>
                  <a:ext cx="308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4" name="Freihand 163">
                  <a:extLst>
                    <a:ext uri="{FF2B5EF4-FFF2-40B4-BE49-F238E27FC236}">
                      <a16:creationId xmlns:a16="http://schemas.microsoft.com/office/drawing/2014/main" id="{C7413E42-4BF8-8B16-D098-5D884A29A5DC}"/>
                    </a:ext>
                  </a:extLst>
                </p14:cNvPr>
                <p14:cNvContentPartPr/>
                <p14:nvPr/>
              </p14:nvContentPartPr>
              <p14:xfrm>
                <a:off x="9886287" y="1327516"/>
                <a:ext cx="13320" cy="33840"/>
              </p14:xfrm>
            </p:contentPart>
          </mc:Choice>
          <mc:Fallback xmlns="">
            <p:pic>
              <p:nvPicPr>
                <p:cNvPr id="164" name="Freihand 163">
                  <a:extLst>
                    <a:ext uri="{FF2B5EF4-FFF2-40B4-BE49-F238E27FC236}">
                      <a16:creationId xmlns:a16="http://schemas.microsoft.com/office/drawing/2014/main" id="{C7413E42-4BF8-8B16-D098-5D884A29A5DC}"/>
                    </a:ext>
                  </a:extLst>
                </p:cNvPr>
                <p:cNvPicPr/>
                <p:nvPr/>
              </p:nvPicPr>
              <p:blipFill>
                <a:blip r:embed="rId293"/>
                <a:stretch>
                  <a:fillRect/>
                </a:stretch>
              </p:blipFill>
              <p:spPr>
                <a:xfrm>
                  <a:off x="9877647" y="1318516"/>
                  <a:ext cx="30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5" name="Freihand 164">
                  <a:extLst>
                    <a:ext uri="{FF2B5EF4-FFF2-40B4-BE49-F238E27FC236}">
                      <a16:creationId xmlns:a16="http://schemas.microsoft.com/office/drawing/2014/main" id="{4FA4DC03-66C2-C8A8-2AC3-C9693DEF5C6B}"/>
                    </a:ext>
                  </a:extLst>
                </p14:cNvPr>
                <p14:cNvContentPartPr/>
                <p14:nvPr/>
              </p14:nvContentPartPr>
              <p14:xfrm>
                <a:off x="10054407" y="1293316"/>
                <a:ext cx="133560" cy="154800"/>
              </p14:xfrm>
            </p:contentPart>
          </mc:Choice>
          <mc:Fallback xmlns="">
            <p:pic>
              <p:nvPicPr>
                <p:cNvPr id="165" name="Freihand 164">
                  <a:extLst>
                    <a:ext uri="{FF2B5EF4-FFF2-40B4-BE49-F238E27FC236}">
                      <a16:creationId xmlns:a16="http://schemas.microsoft.com/office/drawing/2014/main" id="{4FA4DC03-66C2-C8A8-2AC3-C9693DEF5C6B}"/>
                    </a:ext>
                  </a:extLst>
                </p:cNvPr>
                <p:cNvPicPr/>
                <p:nvPr/>
              </p:nvPicPr>
              <p:blipFill>
                <a:blip r:embed="rId295"/>
                <a:stretch>
                  <a:fillRect/>
                </a:stretch>
              </p:blipFill>
              <p:spPr>
                <a:xfrm>
                  <a:off x="10045767" y="1284676"/>
                  <a:ext cx="151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6" name="Freihand 165">
                  <a:extLst>
                    <a:ext uri="{FF2B5EF4-FFF2-40B4-BE49-F238E27FC236}">
                      <a16:creationId xmlns:a16="http://schemas.microsoft.com/office/drawing/2014/main" id="{7A6C5EC7-1140-9C1A-4CE6-D0CEF6B97982}"/>
                    </a:ext>
                  </a:extLst>
                </p14:cNvPr>
                <p14:cNvContentPartPr/>
                <p14:nvPr/>
              </p14:nvContentPartPr>
              <p14:xfrm>
                <a:off x="10224327" y="1309156"/>
                <a:ext cx="201240" cy="104400"/>
              </p14:xfrm>
            </p:contentPart>
          </mc:Choice>
          <mc:Fallback xmlns="">
            <p:pic>
              <p:nvPicPr>
                <p:cNvPr id="166" name="Freihand 165">
                  <a:extLst>
                    <a:ext uri="{FF2B5EF4-FFF2-40B4-BE49-F238E27FC236}">
                      <a16:creationId xmlns:a16="http://schemas.microsoft.com/office/drawing/2014/main" id="{7A6C5EC7-1140-9C1A-4CE6-D0CEF6B97982}"/>
                    </a:ext>
                  </a:extLst>
                </p:cNvPr>
                <p:cNvPicPr/>
                <p:nvPr/>
              </p:nvPicPr>
              <p:blipFill>
                <a:blip r:embed="rId297"/>
                <a:stretch>
                  <a:fillRect/>
                </a:stretch>
              </p:blipFill>
              <p:spPr>
                <a:xfrm>
                  <a:off x="10215327" y="1300516"/>
                  <a:ext cx="218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 name="Freihand 166">
                  <a:extLst>
                    <a:ext uri="{FF2B5EF4-FFF2-40B4-BE49-F238E27FC236}">
                      <a16:creationId xmlns:a16="http://schemas.microsoft.com/office/drawing/2014/main" id="{110E9941-31EC-2670-A3A4-C0E0B2A95869}"/>
                    </a:ext>
                  </a:extLst>
                </p14:cNvPr>
                <p14:cNvContentPartPr/>
                <p14:nvPr/>
              </p14:nvContentPartPr>
              <p14:xfrm>
                <a:off x="10441047" y="1191796"/>
                <a:ext cx="342720" cy="189360"/>
              </p14:xfrm>
            </p:contentPart>
          </mc:Choice>
          <mc:Fallback xmlns="">
            <p:pic>
              <p:nvPicPr>
                <p:cNvPr id="167" name="Freihand 166">
                  <a:extLst>
                    <a:ext uri="{FF2B5EF4-FFF2-40B4-BE49-F238E27FC236}">
                      <a16:creationId xmlns:a16="http://schemas.microsoft.com/office/drawing/2014/main" id="{110E9941-31EC-2670-A3A4-C0E0B2A95869}"/>
                    </a:ext>
                  </a:extLst>
                </p:cNvPr>
                <p:cNvPicPr/>
                <p:nvPr/>
              </p:nvPicPr>
              <p:blipFill>
                <a:blip r:embed="rId299"/>
                <a:stretch>
                  <a:fillRect/>
                </a:stretch>
              </p:blipFill>
              <p:spPr>
                <a:xfrm>
                  <a:off x="10432407" y="1183156"/>
                  <a:ext cx="360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9" name="Freihand 168">
                  <a:extLst>
                    <a:ext uri="{FF2B5EF4-FFF2-40B4-BE49-F238E27FC236}">
                      <a16:creationId xmlns:a16="http://schemas.microsoft.com/office/drawing/2014/main" id="{0D0E190A-9449-4D27-F7B0-21BD5D9C3726}"/>
                    </a:ext>
                  </a:extLst>
                </p14:cNvPr>
                <p14:cNvContentPartPr/>
                <p14:nvPr/>
              </p14:nvContentPartPr>
              <p14:xfrm>
                <a:off x="9752727" y="1625596"/>
                <a:ext cx="159120" cy="50400"/>
              </p14:xfrm>
            </p:contentPart>
          </mc:Choice>
          <mc:Fallback xmlns="">
            <p:pic>
              <p:nvPicPr>
                <p:cNvPr id="169" name="Freihand 168">
                  <a:extLst>
                    <a:ext uri="{FF2B5EF4-FFF2-40B4-BE49-F238E27FC236}">
                      <a16:creationId xmlns:a16="http://schemas.microsoft.com/office/drawing/2014/main" id="{0D0E190A-9449-4D27-F7B0-21BD5D9C3726}"/>
                    </a:ext>
                  </a:extLst>
                </p:cNvPr>
                <p:cNvPicPr/>
                <p:nvPr/>
              </p:nvPicPr>
              <p:blipFill>
                <a:blip r:embed="rId301"/>
                <a:stretch>
                  <a:fillRect/>
                </a:stretch>
              </p:blipFill>
              <p:spPr>
                <a:xfrm>
                  <a:off x="9744087" y="1616956"/>
                  <a:ext cx="176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0" name="Freihand 169">
                  <a:extLst>
                    <a:ext uri="{FF2B5EF4-FFF2-40B4-BE49-F238E27FC236}">
                      <a16:creationId xmlns:a16="http://schemas.microsoft.com/office/drawing/2014/main" id="{044B84CC-0623-0F6B-0CE9-561E316F6DAD}"/>
                    </a:ext>
                  </a:extLst>
                </p14:cNvPr>
                <p14:cNvContentPartPr/>
                <p14:nvPr/>
              </p14:nvContentPartPr>
              <p14:xfrm>
                <a:off x="9771807" y="1589956"/>
                <a:ext cx="242280" cy="141840"/>
              </p14:xfrm>
            </p:contentPart>
          </mc:Choice>
          <mc:Fallback xmlns="">
            <p:pic>
              <p:nvPicPr>
                <p:cNvPr id="170" name="Freihand 169">
                  <a:extLst>
                    <a:ext uri="{FF2B5EF4-FFF2-40B4-BE49-F238E27FC236}">
                      <a16:creationId xmlns:a16="http://schemas.microsoft.com/office/drawing/2014/main" id="{044B84CC-0623-0F6B-0CE9-561E316F6DAD}"/>
                    </a:ext>
                  </a:extLst>
                </p:cNvPr>
                <p:cNvPicPr/>
                <p:nvPr/>
              </p:nvPicPr>
              <p:blipFill>
                <a:blip r:embed="rId303"/>
                <a:stretch>
                  <a:fillRect/>
                </a:stretch>
              </p:blipFill>
              <p:spPr>
                <a:xfrm>
                  <a:off x="9763167" y="1581316"/>
                  <a:ext cx="259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1" name="Freihand 170">
                  <a:extLst>
                    <a:ext uri="{FF2B5EF4-FFF2-40B4-BE49-F238E27FC236}">
                      <a16:creationId xmlns:a16="http://schemas.microsoft.com/office/drawing/2014/main" id="{4BA1A8D6-8ACB-AC53-5886-41C89B2119F3}"/>
                    </a:ext>
                  </a:extLst>
                </p14:cNvPr>
                <p14:cNvContentPartPr/>
                <p14:nvPr/>
              </p14:nvContentPartPr>
              <p14:xfrm>
                <a:off x="10143327" y="1538116"/>
                <a:ext cx="149400" cy="125640"/>
              </p14:xfrm>
            </p:contentPart>
          </mc:Choice>
          <mc:Fallback xmlns="">
            <p:pic>
              <p:nvPicPr>
                <p:cNvPr id="171" name="Freihand 170">
                  <a:extLst>
                    <a:ext uri="{FF2B5EF4-FFF2-40B4-BE49-F238E27FC236}">
                      <a16:creationId xmlns:a16="http://schemas.microsoft.com/office/drawing/2014/main" id="{4BA1A8D6-8ACB-AC53-5886-41C89B2119F3}"/>
                    </a:ext>
                  </a:extLst>
                </p:cNvPr>
                <p:cNvPicPr/>
                <p:nvPr/>
              </p:nvPicPr>
              <p:blipFill>
                <a:blip r:embed="rId305"/>
                <a:stretch>
                  <a:fillRect/>
                </a:stretch>
              </p:blipFill>
              <p:spPr>
                <a:xfrm>
                  <a:off x="10134687" y="1529116"/>
                  <a:ext cx="167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2" name="Freihand 171">
                  <a:extLst>
                    <a:ext uri="{FF2B5EF4-FFF2-40B4-BE49-F238E27FC236}">
                      <a16:creationId xmlns:a16="http://schemas.microsoft.com/office/drawing/2014/main" id="{94EC7019-3EFF-550C-892A-9D233442C494}"/>
                    </a:ext>
                  </a:extLst>
                </p14:cNvPr>
                <p14:cNvContentPartPr/>
                <p14:nvPr/>
              </p14:nvContentPartPr>
              <p14:xfrm>
                <a:off x="10314687" y="1524436"/>
                <a:ext cx="75240" cy="91800"/>
              </p14:xfrm>
            </p:contentPart>
          </mc:Choice>
          <mc:Fallback xmlns="">
            <p:pic>
              <p:nvPicPr>
                <p:cNvPr id="172" name="Freihand 171">
                  <a:extLst>
                    <a:ext uri="{FF2B5EF4-FFF2-40B4-BE49-F238E27FC236}">
                      <a16:creationId xmlns:a16="http://schemas.microsoft.com/office/drawing/2014/main" id="{94EC7019-3EFF-550C-892A-9D233442C494}"/>
                    </a:ext>
                  </a:extLst>
                </p:cNvPr>
                <p:cNvPicPr/>
                <p:nvPr/>
              </p:nvPicPr>
              <p:blipFill>
                <a:blip r:embed="rId307"/>
                <a:stretch>
                  <a:fillRect/>
                </a:stretch>
              </p:blipFill>
              <p:spPr>
                <a:xfrm>
                  <a:off x="10305687" y="1515796"/>
                  <a:ext cx="92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3" name="Freihand 172">
                  <a:extLst>
                    <a:ext uri="{FF2B5EF4-FFF2-40B4-BE49-F238E27FC236}">
                      <a16:creationId xmlns:a16="http://schemas.microsoft.com/office/drawing/2014/main" id="{7D312268-C257-191F-F9A7-32109AB5166F}"/>
                    </a:ext>
                  </a:extLst>
                </p14:cNvPr>
                <p14:cNvContentPartPr/>
                <p14:nvPr/>
              </p14:nvContentPartPr>
              <p14:xfrm>
                <a:off x="10428087" y="1510756"/>
                <a:ext cx="41760" cy="102960"/>
              </p14:xfrm>
            </p:contentPart>
          </mc:Choice>
          <mc:Fallback xmlns="">
            <p:pic>
              <p:nvPicPr>
                <p:cNvPr id="173" name="Freihand 172">
                  <a:extLst>
                    <a:ext uri="{FF2B5EF4-FFF2-40B4-BE49-F238E27FC236}">
                      <a16:creationId xmlns:a16="http://schemas.microsoft.com/office/drawing/2014/main" id="{7D312268-C257-191F-F9A7-32109AB5166F}"/>
                    </a:ext>
                  </a:extLst>
                </p:cNvPr>
                <p:cNvPicPr/>
                <p:nvPr/>
              </p:nvPicPr>
              <p:blipFill>
                <a:blip r:embed="rId309"/>
                <a:stretch>
                  <a:fillRect/>
                </a:stretch>
              </p:blipFill>
              <p:spPr>
                <a:xfrm>
                  <a:off x="10419447" y="1501756"/>
                  <a:ext cx="59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4" name="Freihand 173">
                  <a:extLst>
                    <a:ext uri="{FF2B5EF4-FFF2-40B4-BE49-F238E27FC236}">
                      <a16:creationId xmlns:a16="http://schemas.microsoft.com/office/drawing/2014/main" id="{65A4BC29-7710-7E03-AA18-E19D7845019B}"/>
                    </a:ext>
                  </a:extLst>
                </p14:cNvPr>
                <p14:cNvContentPartPr/>
                <p14:nvPr/>
              </p14:nvContentPartPr>
              <p14:xfrm>
                <a:off x="10400727" y="1464316"/>
                <a:ext cx="24120" cy="10800"/>
              </p14:xfrm>
            </p:contentPart>
          </mc:Choice>
          <mc:Fallback xmlns="">
            <p:pic>
              <p:nvPicPr>
                <p:cNvPr id="174" name="Freihand 173">
                  <a:extLst>
                    <a:ext uri="{FF2B5EF4-FFF2-40B4-BE49-F238E27FC236}">
                      <a16:creationId xmlns:a16="http://schemas.microsoft.com/office/drawing/2014/main" id="{65A4BC29-7710-7E03-AA18-E19D7845019B}"/>
                    </a:ext>
                  </a:extLst>
                </p:cNvPr>
                <p:cNvPicPr/>
                <p:nvPr/>
              </p:nvPicPr>
              <p:blipFill>
                <a:blip r:embed="rId311"/>
                <a:stretch>
                  <a:fillRect/>
                </a:stretch>
              </p:blipFill>
              <p:spPr>
                <a:xfrm>
                  <a:off x="10392087" y="1455316"/>
                  <a:ext cx="41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5" name="Freihand 174">
                  <a:extLst>
                    <a:ext uri="{FF2B5EF4-FFF2-40B4-BE49-F238E27FC236}">
                      <a16:creationId xmlns:a16="http://schemas.microsoft.com/office/drawing/2014/main" id="{01AB4B0B-CFA3-F3AA-3CCF-E5274091AAA9}"/>
                    </a:ext>
                  </a:extLst>
                </p14:cNvPr>
                <p14:cNvContentPartPr/>
                <p14:nvPr/>
              </p14:nvContentPartPr>
              <p14:xfrm>
                <a:off x="10567407" y="1395196"/>
                <a:ext cx="153720" cy="143280"/>
              </p14:xfrm>
            </p:contentPart>
          </mc:Choice>
          <mc:Fallback xmlns="">
            <p:pic>
              <p:nvPicPr>
                <p:cNvPr id="175" name="Freihand 174">
                  <a:extLst>
                    <a:ext uri="{FF2B5EF4-FFF2-40B4-BE49-F238E27FC236}">
                      <a16:creationId xmlns:a16="http://schemas.microsoft.com/office/drawing/2014/main" id="{01AB4B0B-CFA3-F3AA-3CCF-E5274091AAA9}"/>
                    </a:ext>
                  </a:extLst>
                </p:cNvPr>
                <p:cNvPicPr/>
                <p:nvPr/>
              </p:nvPicPr>
              <p:blipFill>
                <a:blip r:embed="rId313"/>
                <a:stretch>
                  <a:fillRect/>
                </a:stretch>
              </p:blipFill>
              <p:spPr>
                <a:xfrm>
                  <a:off x="10558407" y="1386556"/>
                  <a:ext cx="171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6" name="Freihand 175">
                  <a:extLst>
                    <a:ext uri="{FF2B5EF4-FFF2-40B4-BE49-F238E27FC236}">
                      <a16:creationId xmlns:a16="http://schemas.microsoft.com/office/drawing/2014/main" id="{D319ECB5-9B1B-0882-D2FD-5A341E79F75A}"/>
                    </a:ext>
                  </a:extLst>
                </p14:cNvPr>
                <p14:cNvContentPartPr/>
                <p14:nvPr/>
              </p14:nvContentPartPr>
              <p14:xfrm>
                <a:off x="10758927" y="1360636"/>
                <a:ext cx="293400" cy="115200"/>
              </p14:xfrm>
            </p:contentPart>
          </mc:Choice>
          <mc:Fallback xmlns="">
            <p:pic>
              <p:nvPicPr>
                <p:cNvPr id="176" name="Freihand 175">
                  <a:extLst>
                    <a:ext uri="{FF2B5EF4-FFF2-40B4-BE49-F238E27FC236}">
                      <a16:creationId xmlns:a16="http://schemas.microsoft.com/office/drawing/2014/main" id="{D319ECB5-9B1B-0882-D2FD-5A341E79F75A}"/>
                    </a:ext>
                  </a:extLst>
                </p:cNvPr>
                <p:cNvPicPr/>
                <p:nvPr/>
              </p:nvPicPr>
              <p:blipFill>
                <a:blip r:embed="rId315"/>
                <a:stretch>
                  <a:fillRect/>
                </a:stretch>
              </p:blipFill>
              <p:spPr>
                <a:xfrm>
                  <a:off x="10749927" y="1351636"/>
                  <a:ext cx="311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7" name="Freihand 176">
                  <a:extLst>
                    <a:ext uri="{FF2B5EF4-FFF2-40B4-BE49-F238E27FC236}">
                      <a16:creationId xmlns:a16="http://schemas.microsoft.com/office/drawing/2014/main" id="{8A2E5733-76E4-1C3E-B010-DC25F53709E6}"/>
                    </a:ext>
                  </a:extLst>
                </p14:cNvPr>
                <p14:cNvContentPartPr/>
                <p14:nvPr/>
              </p14:nvContentPartPr>
              <p14:xfrm>
                <a:off x="11041887" y="1235716"/>
                <a:ext cx="88200" cy="164520"/>
              </p14:xfrm>
            </p:contentPart>
          </mc:Choice>
          <mc:Fallback xmlns="">
            <p:pic>
              <p:nvPicPr>
                <p:cNvPr id="177" name="Freihand 176">
                  <a:extLst>
                    <a:ext uri="{FF2B5EF4-FFF2-40B4-BE49-F238E27FC236}">
                      <a16:creationId xmlns:a16="http://schemas.microsoft.com/office/drawing/2014/main" id="{8A2E5733-76E4-1C3E-B010-DC25F53709E6}"/>
                    </a:ext>
                  </a:extLst>
                </p:cNvPr>
                <p:cNvPicPr/>
                <p:nvPr/>
              </p:nvPicPr>
              <p:blipFill>
                <a:blip r:embed="rId317"/>
                <a:stretch>
                  <a:fillRect/>
                </a:stretch>
              </p:blipFill>
              <p:spPr>
                <a:xfrm>
                  <a:off x="11032887" y="1226716"/>
                  <a:ext cx="105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8" name="Freihand 177">
                  <a:extLst>
                    <a:ext uri="{FF2B5EF4-FFF2-40B4-BE49-F238E27FC236}">
                      <a16:creationId xmlns:a16="http://schemas.microsoft.com/office/drawing/2014/main" id="{4D6C61AC-898E-49ED-0586-6B3178A3FCD3}"/>
                    </a:ext>
                  </a:extLst>
                </p14:cNvPr>
                <p14:cNvContentPartPr/>
                <p14:nvPr/>
              </p14:nvContentPartPr>
              <p14:xfrm>
                <a:off x="11157087" y="1151476"/>
                <a:ext cx="298800" cy="213840"/>
              </p14:xfrm>
            </p:contentPart>
          </mc:Choice>
          <mc:Fallback xmlns="">
            <p:pic>
              <p:nvPicPr>
                <p:cNvPr id="178" name="Freihand 177">
                  <a:extLst>
                    <a:ext uri="{FF2B5EF4-FFF2-40B4-BE49-F238E27FC236}">
                      <a16:creationId xmlns:a16="http://schemas.microsoft.com/office/drawing/2014/main" id="{4D6C61AC-898E-49ED-0586-6B3178A3FCD3}"/>
                    </a:ext>
                  </a:extLst>
                </p:cNvPr>
                <p:cNvPicPr/>
                <p:nvPr/>
              </p:nvPicPr>
              <p:blipFill>
                <a:blip r:embed="rId319"/>
                <a:stretch>
                  <a:fillRect/>
                </a:stretch>
              </p:blipFill>
              <p:spPr>
                <a:xfrm>
                  <a:off x="11148447" y="1142836"/>
                  <a:ext cx="316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9" name="Freihand 178">
                  <a:extLst>
                    <a:ext uri="{FF2B5EF4-FFF2-40B4-BE49-F238E27FC236}">
                      <a16:creationId xmlns:a16="http://schemas.microsoft.com/office/drawing/2014/main" id="{313A293A-0E7A-658D-5864-CE52A50D5CB4}"/>
                    </a:ext>
                  </a:extLst>
                </p14:cNvPr>
                <p14:cNvContentPartPr/>
                <p14:nvPr/>
              </p14:nvContentPartPr>
              <p14:xfrm>
                <a:off x="11468847" y="1178836"/>
                <a:ext cx="176400" cy="57600"/>
              </p14:xfrm>
            </p:contentPart>
          </mc:Choice>
          <mc:Fallback xmlns="">
            <p:pic>
              <p:nvPicPr>
                <p:cNvPr id="179" name="Freihand 178">
                  <a:extLst>
                    <a:ext uri="{FF2B5EF4-FFF2-40B4-BE49-F238E27FC236}">
                      <a16:creationId xmlns:a16="http://schemas.microsoft.com/office/drawing/2014/main" id="{313A293A-0E7A-658D-5864-CE52A50D5CB4}"/>
                    </a:ext>
                  </a:extLst>
                </p:cNvPr>
                <p:cNvPicPr/>
                <p:nvPr/>
              </p:nvPicPr>
              <p:blipFill>
                <a:blip r:embed="rId321"/>
                <a:stretch>
                  <a:fillRect/>
                </a:stretch>
              </p:blipFill>
              <p:spPr>
                <a:xfrm>
                  <a:off x="11460207" y="1169836"/>
                  <a:ext cx="194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0" name="Freihand 179">
                  <a:extLst>
                    <a:ext uri="{FF2B5EF4-FFF2-40B4-BE49-F238E27FC236}">
                      <a16:creationId xmlns:a16="http://schemas.microsoft.com/office/drawing/2014/main" id="{B5014C43-F27C-37FD-EFD9-C9E1EFE89C3F}"/>
                    </a:ext>
                  </a:extLst>
                </p14:cNvPr>
                <p14:cNvContentPartPr/>
                <p14:nvPr/>
              </p14:nvContentPartPr>
              <p14:xfrm>
                <a:off x="10570287" y="1703356"/>
                <a:ext cx="93600" cy="109080"/>
              </p14:xfrm>
            </p:contentPart>
          </mc:Choice>
          <mc:Fallback xmlns="">
            <p:pic>
              <p:nvPicPr>
                <p:cNvPr id="180" name="Freihand 179">
                  <a:extLst>
                    <a:ext uri="{FF2B5EF4-FFF2-40B4-BE49-F238E27FC236}">
                      <a16:creationId xmlns:a16="http://schemas.microsoft.com/office/drawing/2014/main" id="{B5014C43-F27C-37FD-EFD9-C9E1EFE89C3F}"/>
                    </a:ext>
                  </a:extLst>
                </p:cNvPr>
                <p:cNvPicPr/>
                <p:nvPr/>
              </p:nvPicPr>
              <p:blipFill>
                <a:blip r:embed="rId323"/>
                <a:stretch>
                  <a:fillRect/>
                </a:stretch>
              </p:blipFill>
              <p:spPr>
                <a:xfrm>
                  <a:off x="10561647" y="1694716"/>
                  <a:ext cx="111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1" name="Freihand 180">
                  <a:extLst>
                    <a:ext uri="{FF2B5EF4-FFF2-40B4-BE49-F238E27FC236}">
                      <a16:creationId xmlns:a16="http://schemas.microsoft.com/office/drawing/2014/main" id="{8FA2D7F1-EF6D-E2E5-2E80-53CB749C08BA}"/>
                    </a:ext>
                  </a:extLst>
                </p14:cNvPr>
                <p14:cNvContentPartPr/>
                <p14:nvPr/>
              </p14:nvContentPartPr>
              <p14:xfrm>
                <a:off x="10709247" y="1635676"/>
                <a:ext cx="124920" cy="135720"/>
              </p14:xfrm>
            </p:contentPart>
          </mc:Choice>
          <mc:Fallback xmlns="">
            <p:pic>
              <p:nvPicPr>
                <p:cNvPr id="181" name="Freihand 180">
                  <a:extLst>
                    <a:ext uri="{FF2B5EF4-FFF2-40B4-BE49-F238E27FC236}">
                      <a16:creationId xmlns:a16="http://schemas.microsoft.com/office/drawing/2014/main" id="{8FA2D7F1-EF6D-E2E5-2E80-53CB749C08BA}"/>
                    </a:ext>
                  </a:extLst>
                </p:cNvPr>
                <p:cNvPicPr/>
                <p:nvPr/>
              </p:nvPicPr>
              <p:blipFill>
                <a:blip r:embed="rId325"/>
                <a:stretch>
                  <a:fillRect/>
                </a:stretch>
              </p:blipFill>
              <p:spPr>
                <a:xfrm>
                  <a:off x="10700607" y="1626676"/>
                  <a:ext cx="142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2" name="Freihand 181">
                  <a:extLst>
                    <a:ext uri="{FF2B5EF4-FFF2-40B4-BE49-F238E27FC236}">
                      <a16:creationId xmlns:a16="http://schemas.microsoft.com/office/drawing/2014/main" id="{DB6D1B3E-B983-FD10-0312-FCA04A14190E}"/>
                    </a:ext>
                  </a:extLst>
                </p14:cNvPr>
                <p14:cNvContentPartPr/>
                <p14:nvPr/>
              </p14:nvContentPartPr>
              <p14:xfrm>
                <a:off x="10850007" y="1652596"/>
                <a:ext cx="142200" cy="76680"/>
              </p14:xfrm>
            </p:contentPart>
          </mc:Choice>
          <mc:Fallback xmlns="">
            <p:pic>
              <p:nvPicPr>
                <p:cNvPr id="182" name="Freihand 181">
                  <a:extLst>
                    <a:ext uri="{FF2B5EF4-FFF2-40B4-BE49-F238E27FC236}">
                      <a16:creationId xmlns:a16="http://schemas.microsoft.com/office/drawing/2014/main" id="{DB6D1B3E-B983-FD10-0312-FCA04A14190E}"/>
                    </a:ext>
                  </a:extLst>
                </p:cNvPr>
                <p:cNvPicPr/>
                <p:nvPr/>
              </p:nvPicPr>
              <p:blipFill>
                <a:blip r:embed="rId327"/>
                <a:stretch>
                  <a:fillRect/>
                </a:stretch>
              </p:blipFill>
              <p:spPr>
                <a:xfrm>
                  <a:off x="10841007" y="1643596"/>
                  <a:ext cx="159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3" name="Freihand 182">
                  <a:extLst>
                    <a:ext uri="{FF2B5EF4-FFF2-40B4-BE49-F238E27FC236}">
                      <a16:creationId xmlns:a16="http://schemas.microsoft.com/office/drawing/2014/main" id="{78E64356-0F08-3CEC-ADDE-8C7BCE046E14}"/>
                    </a:ext>
                  </a:extLst>
                </p14:cNvPr>
                <p14:cNvContentPartPr/>
                <p14:nvPr/>
              </p14:nvContentPartPr>
              <p14:xfrm>
                <a:off x="10991127" y="1547476"/>
                <a:ext cx="67680" cy="146160"/>
              </p14:xfrm>
            </p:contentPart>
          </mc:Choice>
          <mc:Fallback xmlns="">
            <p:pic>
              <p:nvPicPr>
                <p:cNvPr id="183" name="Freihand 182">
                  <a:extLst>
                    <a:ext uri="{FF2B5EF4-FFF2-40B4-BE49-F238E27FC236}">
                      <a16:creationId xmlns:a16="http://schemas.microsoft.com/office/drawing/2014/main" id="{78E64356-0F08-3CEC-ADDE-8C7BCE046E14}"/>
                    </a:ext>
                  </a:extLst>
                </p:cNvPr>
                <p:cNvPicPr/>
                <p:nvPr/>
              </p:nvPicPr>
              <p:blipFill>
                <a:blip r:embed="rId329"/>
                <a:stretch>
                  <a:fillRect/>
                </a:stretch>
              </p:blipFill>
              <p:spPr>
                <a:xfrm>
                  <a:off x="10982127" y="1538476"/>
                  <a:ext cx="85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4" name="Freihand 183">
                  <a:extLst>
                    <a:ext uri="{FF2B5EF4-FFF2-40B4-BE49-F238E27FC236}">
                      <a16:creationId xmlns:a16="http://schemas.microsoft.com/office/drawing/2014/main" id="{77ACF0CC-FC0B-C5D2-05F4-4B819F8294F7}"/>
                    </a:ext>
                  </a:extLst>
                </p14:cNvPr>
                <p14:cNvContentPartPr/>
                <p14:nvPr/>
              </p14:nvContentPartPr>
              <p14:xfrm>
                <a:off x="11065287" y="1575556"/>
                <a:ext cx="207360" cy="56880"/>
              </p14:xfrm>
            </p:contentPart>
          </mc:Choice>
          <mc:Fallback xmlns="">
            <p:pic>
              <p:nvPicPr>
                <p:cNvPr id="184" name="Freihand 183">
                  <a:extLst>
                    <a:ext uri="{FF2B5EF4-FFF2-40B4-BE49-F238E27FC236}">
                      <a16:creationId xmlns:a16="http://schemas.microsoft.com/office/drawing/2014/main" id="{77ACF0CC-FC0B-C5D2-05F4-4B819F8294F7}"/>
                    </a:ext>
                  </a:extLst>
                </p:cNvPr>
                <p:cNvPicPr/>
                <p:nvPr/>
              </p:nvPicPr>
              <p:blipFill>
                <a:blip r:embed="rId331"/>
                <a:stretch>
                  <a:fillRect/>
                </a:stretch>
              </p:blipFill>
              <p:spPr>
                <a:xfrm>
                  <a:off x="11056647" y="1566556"/>
                  <a:ext cx="225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5" name="Freihand 184">
                  <a:extLst>
                    <a:ext uri="{FF2B5EF4-FFF2-40B4-BE49-F238E27FC236}">
                      <a16:creationId xmlns:a16="http://schemas.microsoft.com/office/drawing/2014/main" id="{AC8AEEBA-C7DE-56D8-215C-8A7B7F0E38F7}"/>
                    </a:ext>
                  </a:extLst>
                </p14:cNvPr>
                <p14:cNvContentPartPr/>
                <p14:nvPr/>
              </p14:nvContentPartPr>
              <p14:xfrm>
                <a:off x="11271207" y="1476556"/>
                <a:ext cx="197640" cy="133560"/>
              </p14:xfrm>
            </p:contentPart>
          </mc:Choice>
          <mc:Fallback xmlns="">
            <p:pic>
              <p:nvPicPr>
                <p:cNvPr id="185" name="Freihand 184">
                  <a:extLst>
                    <a:ext uri="{FF2B5EF4-FFF2-40B4-BE49-F238E27FC236}">
                      <a16:creationId xmlns:a16="http://schemas.microsoft.com/office/drawing/2014/main" id="{AC8AEEBA-C7DE-56D8-215C-8A7B7F0E38F7}"/>
                    </a:ext>
                  </a:extLst>
                </p:cNvPr>
                <p:cNvPicPr/>
                <p:nvPr/>
              </p:nvPicPr>
              <p:blipFill>
                <a:blip r:embed="rId333"/>
                <a:stretch>
                  <a:fillRect/>
                </a:stretch>
              </p:blipFill>
              <p:spPr>
                <a:xfrm>
                  <a:off x="11262567" y="1467916"/>
                  <a:ext cx="215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6" name="Freihand 185">
                  <a:extLst>
                    <a:ext uri="{FF2B5EF4-FFF2-40B4-BE49-F238E27FC236}">
                      <a16:creationId xmlns:a16="http://schemas.microsoft.com/office/drawing/2014/main" id="{7E759DAA-7489-D5EC-2803-60A522C3D770}"/>
                    </a:ext>
                  </a:extLst>
                </p14:cNvPr>
                <p14:cNvContentPartPr/>
                <p14:nvPr/>
              </p14:nvContentPartPr>
              <p14:xfrm>
                <a:off x="11437167" y="1385116"/>
                <a:ext cx="119880" cy="156600"/>
              </p14:xfrm>
            </p:contentPart>
          </mc:Choice>
          <mc:Fallback xmlns="">
            <p:pic>
              <p:nvPicPr>
                <p:cNvPr id="186" name="Freihand 185">
                  <a:extLst>
                    <a:ext uri="{FF2B5EF4-FFF2-40B4-BE49-F238E27FC236}">
                      <a16:creationId xmlns:a16="http://schemas.microsoft.com/office/drawing/2014/main" id="{7E759DAA-7489-D5EC-2803-60A522C3D770}"/>
                    </a:ext>
                  </a:extLst>
                </p:cNvPr>
                <p:cNvPicPr/>
                <p:nvPr/>
              </p:nvPicPr>
              <p:blipFill>
                <a:blip r:embed="rId335"/>
                <a:stretch>
                  <a:fillRect/>
                </a:stretch>
              </p:blipFill>
              <p:spPr>
                <a:xfrm>
                  <a:off x="11428527" y="1376476"/>
                  <a:ext cx="137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7" name="Freihand 186">
                  <a:extLst>
                    <a:ext uri="{FF2B5EF4-FFF2-40B4-BE49-F238E27FC236}">
                      <a16:creationId xmlns:a16="http://schemas.microsoft.com/office/drawing/2014/main" id="{8E779E14-1950-6A26-A12E-0379D7343085}"/>
                    </a:ext>
                  </a:extLst>
                </p14:cNvPr>
                <p14:cNvContentPartPr/>
                <p14:nvPr/>
              </p14:nvContentPartPr>
              <p14:xfrm>
                <a:off x="11412327" y="1427236"/>
                <a:ext cx="130320" cy="15840"/>
              </p14:xfrm>
            </p:contentPart>
          </mc:Choice>
          <mc:Fallback xmlns="">
            <p:pic>
              <p:nvPicPr>
                <p:cNvPr id="187" name="Freihand 186">
                  <a:extLst>
                    <a:ext uri="{FF2B5EF4-FFF2-40B4-BE49-F238E27FC236}">
                      <a16:creationId xmlns:a16="http://schemas.microsoft.com/office/drawing/2014/main" id="{8E779E14-1950-6A26-A12E-0379D7343085}"/>
                    </a:ext>
                  </a:extLst>
                </p:cNvPr>
                <p:cNvPicPr/>
                <p:nvPr/>
              </p:nvPicPr>
              <p:blipFill>
                <a:blip r:embed="rId337"/>
                <a:stretch>
                  <a:fillRect/>
                </a:stretch>
              </p:blipFill>
              <p:spPr>
                <a:xfrm>
                  <a:off x="11403327" y="1418236"/>
                  <a:ext cx="147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8" name="Freihand 187">
                  <a:extLst>
                    <a:ext uri="{FF2B5EF4-FFF2-40B4-BE49-F238E27FC236}">
                      <a16:creationId xmlns:a16="http://schemas.microsoft.com/office/drawing/2014/main" id="{79ED1139-8498-2AA6-ADF2-B793BA7E14DC}"/>
                    </a:ext>
                  </a:extLst>
                </p14:cNvPr>
                <p14:cNvContentPartPr/>
                <p14:nvPr/>
              </p14:nvContentPartPr>
              <p14:xfrm>
                <a:off x="11627967" y="1370716"/>
                <a:ext cx="326520" cy="176760"/>
              </p14:xfrm>
            </p:contentPart>
          </mc:Choice>
          <mc:Fallback xmlns="">
            <p:pic>
              <p:nvPicPr>
                <p:cNvPr id="188" name="Freihand 187">
                  <a:extLst>
                    <a:ext uri="{FF2B5EF4-FFF2-40B4-BE49-F238E27FC236}">
                      <a16:creationId xmlns:a16="http://schemas.microsoft.com/office/drawing/2014/main" id="{79ED1139-8498-2AA6-ADF2-B793BA7E14DC}"/>
                    </a:ext>
                  </a:extLst>
                </p:cNvPr>
                <p:cNvPicPr/>
                <p:nvPr/>
              </p:nvPicPr>
              <p:blipFill>
                <a:blip r:embed="rId339"/>
                <a:stretch>
                  <a:fillRect/>
                </a:stretch>
              </p:blipFill>
              <p:spPr>
                <a:xfrm>
                  <a:off x="11619327" y="1361716"/>
                  <a:ext cx="344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9" name="Freihand 188">
                  <a:extLst>
                    <a:ext uri="{FF2B5EF4-FFF2-40B4-BE49-F238E27FC236}">
                      <a16:creationId xmlns:a16="http://schemas.microsoft.com/office/drawing/2014/main" id="{069F8AC9-9BCD-93E7-6CF9-9D21742C8C05}"/>
                    </a:ext>
                  </a:extLst>
                </p14:cNvPr>
                <p14:cNvContentPartPr/>
                <p14:nvPr/>
              </p14:nvContentPartPr>
              <p14:xfrm>
                <a:off x="11738847" y="1251556"/>
                <a:ext cx="114480" cy="50040"/>
              </p14:xfrm>
            </p:contentPart>
          </mc:Choice>
          <mc:Fallback xmlns="">
            <p:pic>
              <p:nvPicPr>
                <p:cNvPr id="189" name="Freihand 188">
                  <a:extLst>
                    <a:ext uri="{FF2B5EF4-FFF2-40B4-BE49-F238E27FC236}">
                      <a16:creationId xmlns:a16="http://schemas.microsoft.com/office/drawing/2014/main" id="{069F8AC9-9BCD-93E7-6CF9-9D21742C8C05}"/>
                    </a:ext>
                  </a:extLst>
                </p:cNvPr>
                <p:cNvPicPr/>
                <p:nvPr/>
              </p:nvPicPr>
              <p:blipFill>
                <a:blip r:embed="rId341"/>
                <a:stretch>
                  <a:fillRect/>
                </a:stretch>
              </p:blipFill>
              <p:spPr>
                <a:xfrm>
                  <a:off x="11729847" y="1242916"/>
                  <a:ext cx="132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1" name="Freihand 190">
                  <a:extLst>
                    <a:ext uri="{FF2B5EF4-FFF2-40B4-BE49-F238E27FC236}">
                      <a16:creationId xmlns:a16="http://schemas.microsoft.com/office/drawing/2014/main" id="{61120B39-6328-AD77-A0FA-5AC3F0CA5C0B}"/>
                    </a:ext>
                  </a:extLst>
                </p14:cNvPr>
                <p14:cNvContentPartPr/>
                <p14:nvPr/>
              </p14:nvContentPartPr>
              <p14:xfrm>
                <a:off x="11092647" y="1811356"/>
                <a:ext cx="259560" cy="150840"/>
              </p14:xfrm>
            </p:contentPart>
          </mc:Choice>
          <mc:Fallback xmlns="">
            <p:pic>
              <p:nvPicPr>
                <p:cNvPr id="191" name="Freihand 190">
                  <a:extLst>
                    <a:ext uri="{FF2B5EF4-FFF2-40B4-BE49-F238E27FC236}">
                      <a16:creationId xmlns:a16="http://schemas.microsoft.com/office/drawing/2014/main" id="{61120B39-6328-AD77-A0FA-5AC3F0CA5C0B}"/>
                    </a:ext>
                  </a:extLst>
                </p:cNvPr>
                <p:cNvPicPr/>
                <p:nvPr/>
              </p:nvPicPr>
              <p:blipFill>
                <a:blip r:embed="rId343"/>
                <a:stretch>
                  <a:fillRect/>
                </a:stretch>
              </p:blipFill>
              <p:spPr>
                <a:xfrm>
                  <a:off x="11083647" y="1802716"/>
                  <a:ext cx="277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2" name="Freihand 191">
                  <a:extLst>
                    <a:ext uri="{FF2B5EF4-FFF2-40B4-BE49-F238E27FC236}">
                      <a16:creationId xmlns:a16="http://schemas.microsoft.com/office/drawing/2014/main" id="{2B825D6F-1058-545D-B3AD-2AC4258FE83B}"/>
                    </a:ext>
                  </a:extLst>
                </p14:cNvPr>
                <p14:cNvContentPartPr/>
                <p14:nvPr/>
              </p14:nvContentPartPr>
              <p14:xfrm>
                <a:off x="11354367" y="1670596"/>
                <a:ext cx="103680" cy="198360"/>
              </p14:xfrm>
            </p:contentPart>
          </mc:Choice>
          <mc:Fallback xmlns="">
            <p:pic>
              <p:nvPicPr>
                <p:cNvPr id="192" name="Freihand 191">
                  <a:extLst>
                    <a:ext uri="{FF2B5EF4-FFF2-40B4-BE49-F238E27FC236}">
                      <a16:creationId xmlns:a16="http://schemas.microsoft.com/office/drawing/2014/main" id="{2B825D6F-1058-545D-B3AD-2AC4258FE83B}"/>
                    </a:ext>
                  </a:extLst>
                </p:cNvPr>
                <p:cNvPicPr/>
                <p:nvPr/>
              </p:nvPicPr>
              <p:blipFill>
                <a:blip r:embed="rId345"/>
                <a:stretch>
                  <a:fillRect/>
                </a:stretch>
              </p:blipFill>
              <p:spPr>
                <a:xfrm>
                  <a:off x="11345367" y="1661596"/>
                  <a:ext cx="121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3" name="Freihand 192">
                  <a:extLst>
                    <a:ext uri="{FF2B5EF4-FFF2-40B4-BE49-F238E27FC236}">
                      <a16:creationId xmlns:a16="http://schemas.microsoft.com/office/drawing/2014/main" id="{FE6548EC-EF6D-7951-0447-BB291931499A}"/>
                    </a:ext>
                  </a:extLst>
                </p14:cNvPr>
                <p14:cNvContentPartPr/>
                <p14:nvPr/>
              </p14:nvContentPartPr>
              <p14:xfrm>
                <a:off x="11463087" y="1735036"/>
                <a:ext cx="47160" cy="111600"/>
              </p14:xfrm>
            </p:contentPart>
          </mc:Choice>
          <mc:Fallback xmlns="">
            <p:pic>
              <p:nvPicPr>
                <p:cNvPr id="193" name="Freihand 192">
                  <a:extLst>
                    <a:ext uri="{FF2B5EF4-FFF2-40B4-BE49-F238E27FC236}">
                      <a16:creationId xmlns:a16="http://schemas.microsoft.com/office/drawing/2014/main" id="{FE6548EC-EF6D-7951-0447-BB291931499A}"/>
                    </a:ext>
                  </a:extLst>
                </p:cNvPr>
                <p:cNvPicPr/>
                <p:nvPr/>
              </p:nvPicPr>
              <p:blipFill>
                <a:blip r:embed="rId347"/>
                <a:stretch>
                  <a:fillRect/>
                </a:stretch>
              </p:blipFill>
              <p:spPr>
                <a:xfrm>
                  <a:off x="11454447" y="1726036"/>
                  <a:ext cx="64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4" name="Freihand 193">
                  <a:extLst>
                    <a:ext uri="{FF2B5EF4-FFF2-40B4-BE49-F238E27FC236}">
                      <a16:creationId xmlns:a16="http://schemas.microsoft.com/office/drawing/2014/main" id="{2CE3838D-F784-6E4C-F490-7BD148815FAF}"/>
                    </a:ext>
                  </a:extLst>
                </p14:cNvPr>
                <p14:cNvContentPartPr/>
                <p14:nvPr/>
              </p14:nvContentPartPr>
              <p14:xfrm>
                <a:off x="11527167" y="1712716"/>
                <a:ext cx="90000" cy="162360"/>
              </p14:xfrm>
            </p:contentPart>
          </mc:Choice>
          <mc:Fallback xmlns="">
            <p:pic>
              <p:nvPicPr>
                <p:cNvPr id="194" name="Freihand 193">
                  <a:extLst>
                    <a:ext uri="{FF2B5EF4-FFF2-40B4-BE49-F238E27FC236}">
                      <a16:creationId xmlns:a16="http://schemas.microsoft.com/office/drawing/2014/main" id="{2CE3838D-F784-6E4C-F490-7BD148815FAF}"/>
                    </a:ext>
                  </a:extLst>
                </p:cNvPr>
                <p:cNvPicPr/>
                <p:nvPr/>
              </p:nvPicPr>
              <p:blipFill>
                <a:blip r:embed="rId349"/>
                <a:stretch>
                  <a:fillRect/>
                </a:stretch>
              </p:blipFill>
              <p:spPr>
                <a:xfrm>
                  <a:off x="11518527" y="1703716"/>
                  <a:ext cx="107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5" name="Freihand 194">
                  <a:extLst>
                    <a:ext uri="{FF2B5EF4-FFF2-40B4-BE49-F238E27FC236}">
                      <a16:creationId xmlns:a16="http://schemas.microsoft.com/office/drawing/2014/main" id="{5E69B251-4C5D-E0C9-04DF-D9A9835E75AE}"/>
                    </a:ext>
                  </a:extLst>
                </p14:cNvPr>
                <p14:cNvContentPartPr/>
                <p14:nvPr/>
              </p14:nvContentPartPr>
              <p14:xfrm>
                <a:off x="11637687" y="1678516"/>
                <a:ext cx="63720" cy="203400"/>
              </p14:xfrm>
            </p:contentPart>
          </mc:Choice>
          <mc:Fallback xmlns="">
            <p:pic>
              <p:nvPicPr>
                <p:cNvPr id="195" name="Freihand 194">
                  <a:extLst>
                    <a:ext uri="{FF2B5EF4-FFF2-40B4-BE49-F238E27FC236}">
                      <a16:creationId xmlns:a16="http://schemas.microsoft.com/office/drawing/2014/main" id="{5E69B251-4C5D-E0C9-04DF-D9A9835E75AE}"/>
                    </a:ext>
                  </a:extLst>
                </p:cNvPr>
                <p:cNvPicPr/>
                <p:nvPr/>
              </p:nvPicPr>
              <p:blipFill>
                <a:blip r:embed="rId351"/>
                <a:stretch>
                  <a:fillRect/>
                </a:stretch>
              </p:blipFill>
              <p:spPr>
                <a:xfrm>
                  <a:off x="11628687" y="1669876"/>
                  <a:ext cx="81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6" name="Freihand 195">
                  <a:extLst>
                    <a:ext uri="{FF2B5EF4-FFF2-40B4-BE49-F238E27FC236}">
                      <a16:creationId xmlns:a16="http://schemas.microsoft.com/office/drawing/2014/main" id="{39AB540A-979D-13C7-FD58-41196A7B83D2}"/>
                    </a:ext>
                  </a:extLst>
                </p14:cNvPr>
                <p14:cNvContentPartPr/>
                <p14:nvPr/>
              </p14:nvContentPartPr>
              <p14:xfrm>
                <a:off x="11730207" y="1529476"/>
                <a:ext cx="217080" cy="191160"/>
              </p14:xfrm>
            </p:contentPart>
          </mc:Choice>
          <mc:Fallback xmlns="">
            <p:pic>
              <p:nvPicPr>
                <p:cNvPr id="196" name="Freihand 195">
                  <a:extLst>
                    <a:ext uri="{FF2B5EF4-FFF2-40B4-BE49-F238E27FC236}">
                      <a16:creationId xmlns:a16="http://schemas.microsoft.com/office/drawing/2014/main" id="{39AB540A-979D-13C7-FD58-41196A7B83D2}"/>
                    </a:ext>
                  </a:extLst>
                </p:cNvPr>
                <p:cNvPicPr/>
                <p:nvPr/>
              </p:nvPicPr>
              <p:blipFill>
                <a:blip r:embed="rId353"/>
                <a:stretch>
                  <a:fillRect/>
                </a:stretch>
              </p:blipFill>
              <p:spPr>
                <a:xfrm>
                  <a:off x="11721567" y="1520836"/>
                  <a:ext cx="234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7" name="Freihand 196">
                  <a:extLst>
                    <a:ext uri="{FF2B5EF4-FFF2-40B4-BE49-F238E27FC236}">
                      <a16:creationId xmlns:a16="http://schemas.microsoft.com/office/drawing/2014/main" id="{5760AD02-7721-3803-0F9C-4229A40D220B}"/>
                    </a:ext>
                  </a:extLst>
                </p14:cNvPr>
                <p14:cNvContentPartPr/>
                <p14:nvPr/>
              </p14:nvContentPartPr>
              <p14:xfrm>
                <a:off x="11276607" y="2071996"/>
                <a:ext cx="192240" cy="155520"/>
              </p14:xfrm>
            </p:contentPart>
          </mc:Choice>
          <mc:Fallback xmlns="">
            <p:pic>
              <p:nvPicPr>
                <p:cNvPr id="197" name="Freihand 196">
                  <a:extLst>
                    <a:ext uri="{FF2B5EF4-FFF2-40B4-BE49-F238E27FC236}">
                      <a16:creationId xmlns:a16="http://schemas.microsoft.com/office/drawing/2014/main" id="{5760AD02-7721-3803-0F9C-4229A40D220B}"/>
                    </a:ext>
                  </a:extLst>
                </p:cNvPr>
                <p:cNvPicPr/>
                <p:nvPr/>
              </p:nvPicPr>
              <p:blipFill>
                <a:blip r:embed="rId355"/>
                <a:stretch>
                  <a:fillRect/>
                </a:stretch>
              </p:blipFill>
              <p:spPr>
                <a:xfrm>
                  <a:off x="11267607" y="2062996"/>
                  <a:ext cx="209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8" name="Freihand 197">
                  <a:extLst>
                    <a:ext uri="{FF2B5EF4-FFF2-40B4-BE49-F238E27FC236}">
                      <a16:creationId xmlns:a16="http://schemas.microsoft.com/office/drawing/2014/main" id="{6D8D7934-6316-6315-247B-491B182205D4}"/>
                    </a:ext>
                  </a:extLst>
                </p14:cNvPr>
                <p14:cNvContentPartPr/>
                <p14:nvPr/>
              </p14:nvContentPartPr>
              <p14:xfrm>
                <a:off x="11361567" y="2021956"/>
                <a:ext cx="68040" cy="27360"/>
              </p14:xfrm>
            </p:contentPart>
          </mc:Choice>
          <mc:Fallback xmlns="">
            <p:pic>
              <p:nvPicPr>
                <p:cNvPr id="198" name="Freihand 197">
                  <a:extLst>
                    <a:ext uri="{FF2B5EF4-FFF2-40B4-BE49-F238E27FC236}">
                      <a16:creationId xmlns:a16="http://schemas.microsoft.com/office/drawing/2014/main" id="{6D8D7934-6316-6315-247B-491B182205D4}"/>
                    </a:ext>
                  </a:extLst>
                </p:cNvPr>
                <p:cNvPicPr/>
                <p:nvPr/>
              </p:nvPicPr>
              <p:blipFill>
                <a:blip r:embed="rId357"/>
                <a:stretch>
                  <a:fillRect/>
                </a:stretch>
              </p:blipFill>
              <p:spPr>
                <a:xfrm>
                  <a:off x="11352927" y="2013316"/>
                  <a:ext cx="85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9" name="Freihand 198">
                  <a:extLst>
                    <a:ext uri="{FF2B5EF4-FFF2-40B4-BE49-F238E27FC236}">
                      <a16:creationId xmlns:a16="http://schemas.microsoft.com/office/drawing/2014/main" id="{70ABB33A-ED4B-A5E0-F4D0-E648CA005063}"/>
                    </a:ext>
                  </a:extLst>
                </p14:cNvPr>
                <p14:cNvContentPartPr/>
                <p14:nvPr/>
              </p14:nvContentPartPr>
              <p14:xfrm>
                <a:off x="11456967" y="1952116"/>
                <a:ext cx="150840" cy="184320"/>
              </p14:xfrm>
            </p:contentPart>
          </mc:Choice>
          <mc:Fallback xmlns="">
            <p:pic>
              <p:nvPicPr>
                <p:cNvPr id="199" name="Freihand 198">
                  <a:extLst>
                    <a:ext uri="{FF2B5EF4-FFF2-40B4-BE49-F238E27FC236}">
                      <a16:creationId xmlns:a16="http://schemas.microsoft.com/office/drawing/2014/main" id="{70ABB33A-ED4B-A5E0-F4D0-E648CA005063}"/>
                    </a:ext>
                  </a:extLst>
                </p:cNvPr>
                <p:cNvPicPr/>
                <p:nvPr/>
              </p:nvPicPr>
              <p:blipFill>
                <a:blip r:embed="rId359"/>
                <a:stretch>
                  <a:fillRect/>
                </a:stretch>
              </p:blipFill>
              <p:spPr>
                <a:xfrm>
                  <a:off x="11448327" y="1943116"/>
                  <a:ext cx="168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0" name="Freihand 199">
                  <a:extLst>
                    <a:ext uri="{FF2B5EF4-FFF2-40B4-BE49-F238E27FC236}">
                      <a16:creationId xmlns:a16="http://schemas.microsoft.com/office/drawing/2014/main" id="{1DC60218-B819-221E-FDAC-9D78D9C971AA}"/>
                    </a:ext>
                  </a:extLst>
                </p14:cNvPr>
                <p14:cNvContentPartPr/>
                <p14:nvPr/>
              </p14:nvContentPartPr>
              <p14:xfrm>
                <a:off x="11701407" y="1835836"/>
                <a:ext cx="212760" cy="189360"/>
              </p14:xfrm>
            </p:contentPart>
          </mc:Choice>
          <mc:Fallback xmlns="">
            <p:pic>
              <p:nvPicPr>
                <p:cNvPr id="200" name="Freihand 199">
                  <a:extLst>
                    <a:ext uri="{FF2B5EF4-FFF2-40B4-BE49-F238E27FC236}">
                      <a16:creationId xmlns:a16="http://schemas.microsoft.com/office/drawing/2014/main" id="{1DC60218-B819-221E-FDAC-9D78D9C971AA}"/>
                    </a:ext>
                  </a:extLst>
                </p:cNvPr>
                <p:cNvPicPr/>
                <p:nvPr/>
              </p:nvPicPr>
              <p:blipFill>
                <a:blip r:embed="rId361"/>
                <a:stretch>
                  <a:fillRect/>
                </a:stretch>
              </p:blipFill>
              <p:spPr>
                <a:xfrm>
                  <a:off x="11692407" y="1826836"/>
                  <a:ext cx="230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2" name="Freihand 201">
                  <a:extLst>
                    <a:ext uri="{FF2B5EF4-FFF2-40B4-BE49-F238E27FC236}">
                      <a16:creationId xmlns:a16="http://schemas.microsoft.com/office/drawing/2014/main" id="{8D6D5924-0099-8A51-44DA-2542CB9AD23F}"/>
                    </a:ext>
                  </a:extLst>
                </p14:cNvPr>
                <p14:cNvContentPartPr/>
                <p14:nvPr/>
              </p14:nvContentPartPr>
              <p14:xfrm>
                <a:off x="11457327" y="2288716"/>
                <a:ext cx="33840" cy="187200"/>
              </p14:xfrm>
            </p:contentPart>
          </mc:Choice>
          <mc:Fallback xmlns="">
            <p:pic>
              <p:nvPicPr>
                <p:cNvPr id="202" name="Freihand 201">
                  <a:extLst>
                    <a:ext uri="{FF2B5EF4-FFF2-40B4-BE49-F238E27FC236}">
                      <a16:creationId xmlns:a16="http://schemas.microsoft.com/office/drawing/2014/main" id="{8D6D5924-0099-8A51-44DA-2542CB9AD23F}"/>
                    </a:ext>
                  </a:extLst>
                </p:cNvPr>
                <p:cNvPicPr/>
                <p:nvPr/>
              </p:nvPicPr>
              <p:blipFill>
                <a:blip r:embed="rId363"/>
                <a:stretch>
                  <a:fillRect/>
                </a:stretch>
              </p:blipFill>
              <p:spPr>
                <a:xfrm>
                  <a:off x="11448327" y="2280076"/>
                  <a:ext cx="514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3" name="Freihand 202">
                  <a:extLst>
                    <a:ext uri="{FF2B5EF4-FFF2-40B4-BE49-F238E27FC236}">
                      <a16:creationId xmlns:a16="http://schemas.microsoft.com/office/drawing/2014/main" id="{E5CACEB7-4D6A-70C1-471A-226E8EDB54E8}"/>
                    </a:ext>
                  </a:extLst>
                </p14:cNvPr>
                <p14:cNvContentPartPr/>
                <p14:nvPr/>
              </p14:nvContentPartPr>
              <p14:xfrm>
                <a:off x="11552727" y="2160556"/>
                <a:ext cx="149760" cy="227880"/>
              </p14:xfrm>
            </p:contentPart>
          </mc:Choice>
          <mc:Fallback xmlns="">
            <p:pic>
              <p:nvPicPr>
                <p:cNvPr id="203" name="Freihand 202">
                  <a:extLst>
                    <a:ext uri="{FF2B5EF4-FFF2-40B4-BE49-F238E27FC236}">
                      <a16:creationId xmlns:a16="http://schemas.microsoft.com/office/drawing/2014/main" id="{E5CACEB7-4D6A-70C1-471A-226E8EDB54E8}"/>
                    </a:ext>
                  </a:extLst>
                </p:cNvPr>
                <p:cNvPicPr/>
                <p:nvPr/>
              </p:nvPicPr>
              <p:blipFill>
                <a:blip r:embed="rId365"/>
                <a:stretch>
                  <a:fillRect/>
                </a:stretch>
              </p:blipFill>
              <p:spPr>
                <a:xfrm>
                  <a:off x="11543727" y="2151916"/>
                  <a:ext cx="167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4" name="Freihand 203">
                  <a:extLst>
                    <a:ext uri="{FF2B5EF4-FFF2-40B4-BE49-F238E27FC236}">
                      <a16:creationId xmlns:a16="http://schemas.microsoft.com/office/drawing/2014/main" id="{DBB0F8F3-2653-5D28-F74D-2CD0CA743371}"/>
                    </a:ext>
                  </a:extLst>
                </p14:cNvPr>
                <p14:cNvContentPartPr/>
                <p14:nvPr/>
              </p14:nvContentPartPr>
              <p14:xfrm>
                <a:off x="11717607" y="2202316"/>
                <a:ext cx="61200" cy="183600"/>
              </p14:xfrm>
            </p:contentPart>
          </mc:Choice>
          <mc:Fallback xmlns="">
            <p:pic>
              <p:nvPicPr>
                <p:cNvPr id="204" name="Freihand 203">
                  <a:extLst>
                    <a:ext uri="{FF2B5EF4-FFF2-40B4-BE49-F238E27FC236}">
                      <a16:creationId xmlns:a16="http://schemas.microsoft.com/office/drawing/2014/main" id="{DBB0F8F3-2653-5D28-F74D-2CD0CA743371}"/>
                    </a:ext>
                  </a:extLst>
                </p:cNvPr>
                <p:cNvPicPr/>
                <p:nvPr/>
              </p:nvPicPr>
              <p:blipFill>
                <a:blip r:embed="rId367"/>
                <a:stretch>
                  <a:fillRect/>
                </a:stretch>
              </p:blipFill>
              <p:spPr>
                <a:xfrm>
                  <a:off x="11708967" y="2193676"/>
                  <a:ext cx="78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5" name="Freihand 204">
                  <a:extLst>
                    <a:ext uri="{FF2B5EF4-FFF2-40B4-BE49-F238E27FC236}">
                      <a16:creationId xmlns:a16="http://schemas.microsoft.com/office/drawing/2014/main" id="{A9D71B3B-35FC-73D6-43F4-C88CC896D2C0}"/>
                    </a:ext>
                  </a:extLst>
                </p14:cNvPr>
                <p14:cNvContentPartPr/>
                <p14:nvPr/>
              </p14:nvContentPartPr>
              <p14:xfrm>
                <a:off x="11811927" y="2032756"/>
                <a:ext cx="146880" cy="205920"/>
              </p14:xfrm>
            </p:contentPart>
          </mc:Choice>
          <mc:Fallback xmlns="">
            <p:pic>
              <p:nvPicPr>
                <p:cNvPr id="205" name="Freihand 204">
                  <a:extLst>
                    <a:ext uri="{FF2B5EF4-FFF2-40B4-BE49-F238E27FC236}">
                      <a16:creationId xmlns:a16="http://schemas.microsoft.com/office/drawing/2014/main" id="{A9D71B3B-35FC-73D6-43F4-C88CC896D2C0}"/>
                    </a:ext>
                  </a:extLst>
                </p:cNvPr>
                <p:cNvPicPr/>
                <p:nvPr/>
              </p:nvPicPr>
              <p:blipFill>
                <a:blip r:embed="rId369"/>
                <a:stretch>
                  <a:fillRect/>
                </a:stretch>
              </p:blipFill>
              <p:spPr>
                <a:xfrm>
                  <a:off x="11803287" y="2024116"/>
                  <a:ext cx="164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6" name="Freihand 205">
                  <a:extLst>
                    <a:ext uri="{FF2B5EF4-FFF2-40B4-BE49-F238E27FC236}">
                      <a16:creationId xmlns:a16="http://schemas.microsoft.com/office/drawing/2014/main" id="{A1B637DA-A946-6732-DF4F-64045108FA4E}"/>
                    </a:ext>
                  </a:extLst>
                </p14:cNvPr>
                <p14:cNvContentPartPr/>
                <p14:nvPr/>
              </p14:nvContentPartPr>
              <p14:xfrm>
                <a:off x="11465967" y="2593636"/>
                <a:ext cx="179280" cy="151560"/>
              </p14:xfrm>
            </p:contentPart>
          </mc:Choice>
          <mc:Fallback xmlns="">
            <p:pic>
              <p:nvPicPr>
                <p:cNvPr id="206" name="Freihand 205">
                  <a:extLst>
                    <a:ext uri="{FF2B5EF4-FFF2-40B4-BE49-F238E27FC236}">
                      <a16:creationId xmlns:a16="http://schemas.microsoft.com/office/drawing/2014/main" id="{A1B637DA-A946-6732-DF4F-64045108FA4E}"/>
                    </a:ext>
                  </a:extLst>
                </p:cNvPr>
                <p:cNvPicPr/>
                <p:nvPr/>
              </p:nvPicPr>
              <p:blipFill>
                <a:blip r:embed="rId371"/>
                <a:stretch>
                  <a:fillRect/>
                </a:stretch>
              </p:blipFill>
              <p:spPr>
                <a:xfrm>
                  <a:off x="11457327" y="2584996"/>
                  <a:ext cx="196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774BCA6B-F277-C52F-BC9C-2C4F38D52B5C}"/>
                    </a:ext>
                  </a:extLst>
                </p14:cNvPr>
                <p14:cNvContentPartPr/>
                <p14:nvPr/>
              </p14:nvContentPartPr>
              <p14:xfrm>
                <a:off x="11684127" y="2450716"/>
                <a:ext cx="56160" cy="163080"/>
              </p14:xfrm>
            </p:contentPart>
          </mc:Choice>
          <mc:Fallback xmlns="">
            <p:pic>
              <p:nvPicPr>
                <p:cNvPr id="207" name="Freihand 206">
                  <a:extLst>
                    <a:ext uri="{FF2B5EF4-FFF2-40B4-BE49-F238E27FC236}">
                      <a16:creationId xmlns:a16="http://schemas.microsoft.com/office/drawing/2014/main" id="{774BCA6B-F277-C52F-BC9C-2C4F38D52B5C}"/>
                    </a:ext>
                  </a:extLst>
                </p:cNvPr>
                <p:cNvPicPr/>
                <p:nvPr/>
              </p:nvPicPr>
              <p:blipFill>
                <a:blip r:embed="rId373"/>
                <a:stretch>
                  <a:fillRect/>
                </a:stretch>
              </p:blipFill>
              <p:spPr>
                <a:xfrm>
                  <a:off x="11675487" y="2442076"/>
                  <a:ext cx="73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8" name="Freihand 207">
                  <a:extLst>
                    <a:ext uri="{FF2B5EF4-FFF2-40B4-BE49-F238E27FC236}">
                      <a16:creationId xmlns:a16="http://schemas.microsoft.com/office/drawing/2014/main" id="{EC699B2E-5147-77A0-E4E3-4F791031264C}"/>
                    </a:ext>
                  </a:extLst>
                </p14:cNvPr>
                <p14:cNvContentPartPr/>
                <p14:nvPr/>
              </p14:nvContentPartPr>
              <p14:xfrm>
                <a:off x="11484687" y="2800276"/>
                <a:ext cx="62280" cy="189360"/>
              </p14:xfrm>
            </p:contentPart>
          </mc:Choice>
          <mc:Fallback xmlns="">
            <p:pic>
              <p:nvPicPr>
                <p:cNvPr id="208" name="Freihand 207">
                  <a:extLst>
                    <a:ext uri="{FF2B5EF4-FFF2-40B4-BE49-F238E27FC236}">
                      <a16:creationId xmlns:a16="http://schemas.microsoft.com/office/drawing/2014/main" id="{EC699B2E-5147-77A0-E4E3-4F791031264C}"/>
                    </a:ext>
                  </a:extLst>
                </p:cNvPr>
                <p:cNvPicPr/>
                <p:nvPr/>
              </p:nvPicPr>
              <p:blipFill>
                <a:blip r:embed="rId375"/>
                <a:stretch>
                  <a:fillRect/>
                </a:stretch>
              </p:blipFill>
              <p:spPr>
                <a:xfrm>
                  <a:off x="11476047" y="2791276"/>
                  <a:ext cx="79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9" name="Freihand 208">
                  <a:extLst>
                    <a:ext uri="{FF2B5EF4-FFF2-40B4-BE49-F238E27FC236}">
                      <a16:creationId xmlns:a16="http://schemas.microsoft.com/office/drawing/2014/main" id="{34E2A4C8-C653-83FA-A48D-76941BEA1BC5}"/>
                    </a:ext>
                  </a:extLst>
                </p14:cNvPr>
                <p14:cNvContentPartPr/>
                <p14:nvPr/>
              </p14:nvContentPartPr>
              <p14:xfrm>
                <a:off x="11558847" y="2667436"/>
                <a:ext cx="262080" cy="237240"/>
              </p14:xfrm>
            </p:contentPart>
          </mc:Choice>
          <mc:Fallback xmlns="">
            <p:pic>
              <p:nvPicPr>
                <p:cNvPr id="209" name="Freihand 208">
                  <a:extLst>
                    <a:ext uri="{FF2B5EF4-FFF2-40B4-BE49-F238E27FC236}">
                      <a16:creationId xmlns:a16="http://schemas.microsoft.com/office/drawing/2014/main" id="{34E2A4C8-C653-83FA-A48D-76941BEA1BC5}"/>
                    </a:ext>
                  </a:extLst>
                </p:cNvPr>
                <p:cNvPicPr/>
                <p:nvPr/>
              </p:nvPicPr>
              <p:blipFill>
                <a:blip r:embed="rId377"/>
                <a:stretch>
                  <a:fillRect/>
                </a:stretch>
              </p:blipFill>
              <p:spPr>
                <a:xfrm>
                  <a:off x="11549847" y="2658796"/>
                  <a:ext cx="279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0" name="Freihand 209">
                  <a:extLst>
                    <a:ext uri="{FF2B5EF4-FFF2-40B4-BE49-F238E27FC236}">
                      <a16:creationId xmlns:a16="http://schemas.microsoft.com/office/drawing/2014/main" id="{37BA0E6B-000C-FA27-45CD-9DFA5DA09699}"/>
                    </a:ext>
                  </a:extLst>
                </p14:cNvPr>
                <p14:cNvContentPartPr/>
                <p14:nvPr/>
              </p14:nvContentPartPr>
              <p14:xfrm>
                <a:off x="11779887" y="2597236"/>
                <a:ext cx="114120" cy="159480"/>
              </p14:xfrm>
            </p:contentPart>
          </mc:Choice>
          <mc:Fallback xmlns="">
            <p:pic>
              <p:nvPicPr>
                <p:cNvPr id="210" name="Freihand 209">
                  <a:extLst>
                    <a:ext uri="{FF2B5EF4-FFF2-40B4-BE49-F238E27FC236}">
                      <a16:creationId xmlns:a16="http://schemas.microsoft.com/office/drawing/2014/main" id="{37BA0E6B-000C-FA27-45CD-9DFA5DA09699}"/>
                    </a:ext>
                  </a:extLst>
                </p:cNvPr>
                <p:cNvPicPr/>
                <p:nvPr/>
              </p:nvPicPr>
              <p:blipFill>
                <a:blip r:embed="rId379"/>
                <a:stretch>
                  <a:fillRect/>
                </a:stretch>
              </p:blipFill>
              <p:spPr>
                <a:xfrm>
                  <a:off x="11771247" y="2588596"/>
                  <a:ext cx="13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1" name="Freihand 210">
                  <a:extLst>
                    <a:ext uri="{FF2B5EF4-FFF2-40B4-BE49-F238E27FC236}">
                      <a16:creationId xmlns:a16="http://schemas.microsoft.com/office/drawing/2014/main" id="{53A67BF5-2335-07CC-A71D-9DAB8AE5FB75}"/>
                    </a:ext>
                  </a:extLst>
                </p14:cNvPr>
                <p14:cNvContentPartPr/>
                <p14:nvPr/>
              </p14:nvContentPartPr>
              <p14:xfrm>
                <a:off x="11715087" y="2620636"/>
                <a:ext cx="15480" cy="7560"/>
              </p14:xfrm>
            </p:contentPart>
          </mc:Choice>
          <mc:Fallback xmlns="">
            <p:pic>
              <p:nvPicPr>
                <p:cNvPr id="211" name="Freihand 210">
                  <a:extLst>
                    <a:ext uri="{FF2B5EF4-FFF2-40B4-BE49-F238E27FC236}">
                      <a16:creationId xmlns:a16="http://schemas.microsoft.com/office/drawing/2014/main" id="{53A67BF5-2335-07CC-A71D-9DAB8AE5FB75}"/>
                    </a:ext>
                  </a:extLst>
                </p:cNvPr>
                <p:cNvPicPr/>
                <p:nvPr/>
              </p:nvPicPr>
              <p:blipFill>
                <a:blip r:embed="rId381"/>
                <a:stretch>
                  <a:fillRect/>
                </a:stretch>
              </p:blipFill>
              <p:spPr>
                <a:xfrm>
                  <a:off x="11706087" y="2611636"/>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2" name="Freihand 211">
                  <a:extLst>
                    <a:ext uri="{FF2B5EF4-FFF2-40B4-BE49-F238E27FC236}">
                      <a16:creationId xmlns:a16="http://schemas.microsoft.com/office/drawing/2014/main" id="{9F854E90-7343-A196-EBBA-4B9C8E33C9DD}"/>
                    </a:ext>
                  </a:extLst>
                </p14:cNvPr>
                <p14:cNvContentPartPr/>
                <p14:nvPr/>
              </p14:nvContentPartPr>
              <p14:xfrm>
                <a:off x="11412687" y="3103396"/>
                <a:ext cx="150120" cy="150480"/>
              </p14:xfrm>
            </p:contentPart>
          </mc:Choice>
          <mc:Fallback xmlns="">
            <p:pic>
              <p:nvPicPr>
                <p:cNvPr id="212" name="Freihand 211">
                  <a:extLst>
                    <a:ext uri="{FF2B5EF4-FFF2-40B4-BE49-F238E27FC236}">
                      <a16:creationId xmlns:a16="http://schemas.microsoft.com/office/drawing/2014/main" id="{9F854E90-7343-A196-EBBA-4B9C8E33C9DD}"/>
                    </a:ext>
                  </a:extLst>
                </p:cNvPr>
                <p:cNvPicPr/>
                <p:nvPr/>
              </p:nvPicPr>
              <p:blipFill>
                <a:blip r:embed="rId383"/>
                <a:stretch>
                  <a:fillRect/>
                </a:stretch>
              </p:blipFill>
              <p:spPr>
                <a:xfrm>
                  <a:off x="11403687" y="3094756"/>
                  <a:ext cx="16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3" name="Freihand 212">
                  <a:extLst>
                    <a:ext uri="{FF2B5EF4-FFF2-40B4-BE49-F238E27FC236}">
                      <a16:creationId xmlns:a16="http://schemas.microsoft.com/office/drawing/2014/main" id="{0244A708-0CFE-C8D6-3F98-AB67D59CB1ED}"/>
                    </a:ext>
                  </a:extLst>
                </p14:cNvPr>
                <p14:cNvContentPartPr/>
                <p14:nvPr/>
              </p14:nvContentPartPr>
              <p14:xfrm>
                <a:off x="11592327" y="2922316"/>
                <a:ext cx="270720" cy="174240"/>
              </p14:xfrm>
            </p:contentPart>
          </mc:Choice>
          <mc:Fallback xmlns="">
            <p:pic>
              <p:nvPicPr>
                <p:cNvPr id="213" name="Freihand 212">
                  <a:extLst>
                    <a:ext uri="{FF2B5EF4-FFF2-40B4-BE49-F238E27FC236}">
                      <a16:creationId xmlns:a16="http://schemas.microsoft.com/office/drawing/2014/main" id="{0244A708-0CFE-C8D6-3F98-AB67D59CB1ED}"/>
                    </a:ext>
                  </a:extLst>
                </p:cNvPr>
                <p:cNvPicPr/>
                <p:nvPr/>
              </p:nvPicPr>
              <p:blipFill>
                <a:blip r:embed="rId385"/>
                <a:stretch>
                  <a:fillRect/>
                </a:stretch>
              </p:blipFill>
              <p:spPr>
                <a:xfrm>
                  <a:off x="11583327" y="2913316"/>
                  <a:ext cx="288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4" name="Freihand 213">
                  <a:extLst>
                    <a:ext uri="{FF2B5EF4-FFF2-40B4-BE49-F238E27FC236}">
                      <a16:creationId xmlns:a16="http://schemas.microsoft.com/office/drawing/2014/main" id="{52C08A69-7CAC-BCC9-F1C0-E5BFA56E52C5}"/>
                    </a:ext>
                  </a:extLst>
                </p14:cNvPr>
                <p14:cNvContentPartPr/>
                <p14:nvPr/>
              </p14:nvContentPartPr>
              <p14:xfrm>
                <a:off x="11864127" y="2813596"/>
                <a:ext cx="63360" cy="129960"/>
              </p14:xfrm>
            </p:contentPart>
          </mc:Choice>
          <mc:Fallback xmlns="">
            <p:pic>
              <p:nvPicPr>
                <p:cNvPr id="214" name="Freihand 213">
                  <a:extLst>
                    <a:ext uri="{FF2B5EF4-FFF2-40B4-BE49-F238E27FC236}">
                      <a16:creationId xmlns:a16="http://schemas.microsoft.com/office/drawing/2014/main" id="{52C08A69-7CAC-BCC9-F1C0-E5BFA56E52C5}"/>
                    </a:ext>
                  </a:extLst>
                </p:cNvPr>
                <p:cNvPicPr/>
                <p:nvPr/>
              </p:nvPicPr>
              <p:blipFill>
                <a:blip r:embed="rId387"/>
                <a:stretch>
                  <a:fillRect/>
                </a:stretch>
              </p:blipFill>
              <p:spPr>
                <a:xfrm>
                  <a:off x="11855487" y="2804596"/>
                  <a:ext cx="81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5" name="Freihand 214">
                  <a:extLst>
                    <a:ext uri="{FF2B5EF4-FFF2-40B4-BE49-F238E27FC236}">
                      <a16:creationId xmlns:a16="http://schemas.microsoft.com/office/drawing/2014/main" id="{EA8D029D-C669-37AE-4D50-F4935DCA8E19}"/>
                    </a:ext>
                  </a:extLst>
                </p14:cNvPr>
                <p14:cNvContentPartPr/>
                <p14:nvPr/>
              </p14:nvContentPartPr>
              <p14:xfrm>
                <a:off x="11913087" y="2786596"/>
                <a:ext cx="87840" cy="125280"/>
              </p14:xfrm>
            </p:contentPart>
          </mc:Choice>
          <mc:Fallback xmlns="">
            <p:pic>
              <p:nvPicPr>
                <p:cNvPr id="215" name="Freihand 214">
                  <a:extLst>
                    <a:ext uri="{FF2B5EF4-FFF2-40B4-BE49-F238E27FC236}">
                      <a16:creationId xmlns:a16="http://schemas.microsoft.com/office/drawing/2014/main" id="{EA8D029D-C669-37AE-4D50-F4935DCA8E19}"/>
                    </a:ext>
                  </a:extLst>
                </p:cNvPr>
                <p:cNvPicPr/>
                <p:nvPr/>
              </p:nvPicPr>
              <p:blipFill>
                <a:blip r:embed="rId389"/>
                <a:stretch>
                  <a:fillRect/>
                </a:stretch>
              </p:blipFill>
              <p:spPr>
                <a:xfrm>
                  <a:off x="11904447" y="2777596"/>
                  <a:ext cx="105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6" name="Freihand 215">
                  <a:extLst>
                    <a:ext uri="{FF2B5EF4-FFF2-40B4-BE49-F238E27FC236}">
                      <a16:creationId xmlns:a16="http://schemas.microsoft.com/office/drawing/2014/main" id="{0C6D926C-52F4-1AB7-C7E1-47C35BFB2F50}"/>
                    </a:ext>
                  </a:extLst>
                </p14:cNvPr>
                <p14:cNvContentPartPr/>
                <p14:nvPr/>
              </p14:nvContentPartPr>
              <p14:xfrm>
                <a:off x="11920287" y="2600476"/>
                <a:ext cx="185760" cy="228600"/>
              </p14:xfrm>
            </p:contentPart>
          </mc:Choice>
          <mc:Fallback xmlns="">
            <p:pic>
              <p:nvPicPr>
                <p:cNvPr id="216" name="Freihand 215">
                  <a:extLst>
                    <a:ext uri="{FF2B5EF4-FFF2-40B4-BE49-F238E27FC236}">
                      <a16:creationId xmlns:a16="http://schemas.microsoft.com/office/drawing/2014/main" id="{0C6D926C-52F4-1AB7-C7E1-47C35BFB2F50}"/>
                    </a:ext>
                  </a:extLst>
                </p:cNvPr>
                <p:cNvPicPr/>
                <p:nvPr/>
              </p:nvPicPr>
              <p:blipFill>
                <a:blip r:embed="rId391"/>
                <a:stretch>
                  <a:fillRect/>
                </a:stretch>
              </p:blipFill>
              <p:spPr>
                <a:xfrm>
                  <a:off x="11911647" y="2591476"/>
                  <a:ext cx="2034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7" name="Freihand 216">
                  <a:extLst>
                    <a:ext uri="{FF2B5EF4-FFF2-40B4-BE49-F238E27FC236}">
                      <a16:creationId xmlns:a16="http://schemas.microsoft.com/office/drawing/2014/main" id="{960FB76D-580D-FEF4-EB5A-E8E09025D590}"/>
                    </a:ext>
                  </a:extLst>
                </p14:cNvPr>
                <p14:cNvContentPartPr/>
                <p14:nvPr/>
              </p14:nvContentPartPr>
              <p14:xfrm>
                <a:off x="11921007" y="2577076"/>
                <a:ext cx="72000" cy="122760"/>
              </p14:xfrm>
            </p:contentPart>
          </mc:Choice>
          <mc:Fallback xmlns="">
            <p:pic>
              <p:nvPicPr>
                <p:cNvPr id="217" name="Freihand 216">
                  <a:extLst>
                    <a:ext uri="{FF2B5EF4-FFF2-40B4-BE49-F238E27FC236}">
                      <a16:creationId xmlns:a16="http://schemas.microsoft.com/office/drawing/2014/main" id="{960FB76D-580D-FEF4-EB5A-E8E09025D590}"/>
                    </a:ext>
                  </a:extLst>
                </p:cNvPr>
                <p:cNvPicPr/>
                <p:nvPr/>
              </p:nvPicPr>
              <p:blipFill>
                <a:blip r:embed="rId393"/>
                <a:stretch>
                  <a:fillRect/>
                </a:stretch>
              </p:blipFill>
              <p:spPr>
                <a:xfrm>
                  <a:off x="11912007" y="2568436"/>
                  <a:ext cx="89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6" name="Freihand 225">
                  <a:extLst>
                    <a:ext uri="{FF2B5EF4-FFF2-40B4-BE49-F238E27FC236}">
                      <a16:creationId xmlns:a16="http://schemas.microsoft.com/office/drawing/2014/main" id="{E1BF25E0-395B-9F76-0494-42B5C84F36E2}"/>
                    </a:ext>
                  </a:extLst>
                </p14:cNvPr>
                <p14:cNvContentPartPr/>
                <p14:nvPr/>
              </p14:nvContentPartPr>
              <p14:xfrm>
                <a:off x="11044407" y="3560956"/>
                <a:ext cx="130680" cy="189720"/>
              </p14:xfrm>
            </p:contentPart>
          </mc:Choice>
          <mc:Fallback xmlns="">
            <p:pic>
              <p:nvPicPr>
                <p:cNvPr id="226" name="Freihand 225">
                  <a:extLst>
                    <a:ext uri="{FF2B5EF4-FFF2-40B4-BE49-F238E27FC236}">
                      <a16:creationId xmlns:a16="http://schemas.microsoft.com/office/drawing/2014/main" id="{E1BF25E0-395B-9F76-0494-42B5C84F36E2}"/>
                    </a:ext>
                  </a:extLst>
                </p:cNvPr>
                <p:cNvPicPr/>
                <p:nvPr/>
              </p:nvPicPr>
              <p:blipFill>
                <a:blip r:embed="rId395"/>
                <a:stretch>
                  <a:fillRect/>
                </a:stretch>
              </p:blipFill>
              <p:spPr>
                <a:xfrm>
                  <a:off x="11035407" y="3552316"/>
                  <a:ext cx="148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7" name="Freihand 226">
                  <a:extLst>
                    <a:ext uri="{FF2B5EF4-FFF2-40B4-BE49-F238E27FC236}">
                      <a16:creationId xmlns:a16="http://schemas.microsoft.com/office/drawing/2014/main" id="{3E55C856-0232-633A-DA92-052A34B70F09}"/>
                    </a:ext>
                  </a:extLst>
                </p14:cNvPr>
                <p14:cNvContentPartPr/>
                <p14:nvPr/>
              </p14:nvContentPartPr>
              <p14:xfrm>
                <a:off x="11234127" y="3546556"/>
                <a:ext cx="119160" cy="117360"/>
              </p14:xfrm>
            </p:contentPart>
          </mc:Choice>
          <mc:Fallback xmlns="">
            <p:pic>
              <p:nvPicPr>
                <p:cNvPr id="227" name="Freihand 226">
                  <a:extLst>
                    <a:ext uri="{FF2B5EF4-FFF2-40B4-BE49-F238E27FC236}">
                      <a16:creationId xmlns:a16="http://schemas.microsoft.com/office/drawing/2014/main" id="{3E55C856-0232-633A-DA92-052A34B70F09}"/>
                    </a:ext>
                  </a:extLst>
                </p:cNvPr>
                <p:cNvPicPr/>
                <p:nvPr/>
              </p:nvPicPr>
              <p:blipFill>
                <a:blip r:embed="rId397"/>
                <a:stretch>
                  <a:fillRect/>
                </a:stretch>
              </p:blipFill>
              <p:spPr>
                <a:xfrm>
                  <a:off x="11225127" y="3537916"/>
                  <a:ext cx="136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8" name="Freihand 227">
                  <a:extLst>
                    <a:ext uri="{FF2B5EF4-FFF2-40B4-BE49-F238E27FC236}">
                      <a16:creationId xmlns:a16="http://schemas.microsoft.com/office/drawing/2014/main" id="{FA8CB7C6-FD61-762A-CC4E-A33443011339}"/>
                    </a:ext>
                  </a:extLst>
                </p14:cNvPr>
                <p14:cNvContentPartPr/>
                <p14:nvPr/>
              </p14:nvContentPartPr>
              <p14:xfrm>
                <a:off x="11386047" y="3357196"/>
                <a:ext cx="119880" cy="168480"/>
              </p14:xfrm>
            </p:contentPart>
          </mc:Choice>
          <mc:Fallback xmlns="">
            <p:pic>
              <p:nvPicPr>
                <p:cNvPr id="228" name="Freihand 227">
                  <a:extLst>
                    <a:ext uri="{FF2B5EF4-FFF2-40B4-BE49-F238E27FC236}">
                      <a16:creationId xmlns:a16="http://schemas.microsoft.com/office/drawing/2014/main" id="{FA8CB7C6-FD61-762A-CC4E-A33443011339}"/>
                    </a:ext>
                  </a:extLst>
                </p:cNvPr>
                <p:cNvPicPr/>
                <p:nvPr/>
              </p:nvPicPr>
              <p:blipFill>
                <a:blip r:embed="rId399"/>
                <a:stretch>
                  <a:fillRect/>
                </a:stretch>
              </p:blipFill>
              <p:spPr>
                <a:xfrm>
                  <a:off x="11377047" y="3348556"/>
                  <a:ext cx="137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9" name="Freihand 228">
                  <a:extLst>
                    <a:ext uri="{FF2B5EF4-FFF2-40B4-BE49-F238E27FC236}">
                      <a16:creationId xmlns:a16="http://schemas.microsoft.com/office/drawing/2014/main" id="{0C87FDF1-406F-925E-1FFD-64247CC3B005}"/>
                    </a:ext>
                  </a:extLst>
                </p14:cNvPr>
                <p14:cNvContentPartPr/>
                <p14:nvPr/>
              </p14:nvContentPartPr>
              <p14:xfrm>
                <a:off x="11504487" y="3408316"/>
                <a:ext cx="39240" cy="72000"/>
              </p14:xfrm>
            </p:contentPart>
          </mc:Choice>
          <mc:Fallback xmlns="">
            <p:pic>
              <p:nvPicPr>
                <p:cNvPr id="229" name="Freihand 228">
                  <a:extLst>
                    <a:ext uri="{FF2B5EF4-FFF2-40B4-BE49-F238E27FC236}">
                      <a16:creationId xmlns:a16="http://schemas.microsoft.com/office/drawing/2014/main" id="{0C87FDF1-406F-925E-1FFD-64247CC3B005}"/>
                    </a:ext>
                  </a:extLst>
                </p:cNvPr>
                <p:cNvPicPr/>
                <p:nvPr/>
              </p:nvPicPr>
              <p:blipFill>
                <a:blip r:embed="rId401"/>
                <a:stretch>
                  <a:fillRect/>
                </a:stretch>
              </p:blipFill>
              <p:spPr>
                <a:xfrm>
                  <a:off x="11495847" y="3399676"/>
                  <a:ext cx="56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0" name="Freihand 229">
                  <a:extLst>
                    <a:ext uri="{FF2B5EF4-FFF2-40B4-BE49-F238E27FC236}">
                      <a16:creationId xmlns:a16="http://schemas.microsoft.com/office/drawing/2014/main" id="{8C6A1FDB-2243-2330-4DA9-A5E433BB56BB}"/>
                    </a:ext>
                  </a:extLst>
                </p14:cNvPr>
                <p14:cNvContentPartPr/>
                <p14:nvPr/>
              </p14:nvContentPartPr>
              <p14:xfrm>
                <a:off x="11580807" y="3290596"/>
                <a:ext cx="102240" cy="262080"/>
              </p14:xfrm>
            </p:contentPart>
          </mc:Choice>
          <mc:Fallback xmlns="">
            <p:pic>
              <p:nvPicPr>
                <p:cNvPr id="230" name="Freihand 229">
                  <a:extLst>
                    <a:ext uri="{FF2B5EF4-FFF2-40B4-BE49-F238E27FC236}">
                      <a16:creationId xmlns:a16="http://schemas.microsoft.com/office/drawing/2014/main" id="{8C6A1FDB-2243-2330-4DA9-A5E433BB56BB}"/>
                    </a:ext>
                  </a:extLst>
                </p:cNvPr>
                <p:cNvPicPr/>
                <p:nvPr/>
              </p:nvPicPr>
              <p:blipFill>
                <a:blip r:embed="rId403"/>
                <a:stretch>
                  <a:fillRect/>
                </a:stretch>
              </p:blipFill>
              <p:spPr>
                <a:xfrm>
                  <a:off x="11572167" y="3281596"/>
                  <a:ext cx="1198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1" name="Freihand 230">
                  <a:extLst>
                    <a:ext uri="{FF2B5EF4-FFF2-40B4-BE49-F238E27FC236}">
                      <a16:creationId xmlns:a16="http://schemas.microsoft.com/office/drawing/2014/main" id="{ECBF2130-0A69-4405-84E4-99700520D330}"/>
                    </a:ext>
                  </a:extLst>
                </p14:cNvPr>
                <p14:cNvContentPartPr/>
                <p14:nvPr/>
              </p14:nvContentPartPr>
              <p14:xfrm>
                <a:off x="11688807" y="3215356"/>
                <a:ext cx="79920" cy="295200"/>
              </p14:xfrm>
            </p:contentPart>
          </mc:Choice>
          <mc:Fallback xmlns="">
            <p:pic>
              <p:nvPicPr>
                <p:cNvPr id="231" name="Freihand 230">
                  <a:extLst>
                    <a:ext uri="{FF2B5EF4-FFF2-40B4-BE49-F238E27FC236}">
                      <a16:creationId xmlns:a16="http://schemas.microsoft.com/office/drawing/2014/main" id="{ECBF2130-0A69-4405-84E4-99700520D330}"/>
                    </a:ext>
                  </a:extLst>
                </p:cNvPr>
                <p:cNvPicPr/>
                <p:nvPr/>
              </p:nvPicPr>
              <p:blipFill>
                <a:blip r:embed="rId405"/>
                <a:stretch>
                  <a:fillRect/>
                </a:stretch>
              </p:blipFill>
              <p:spPr>
                <a:xfrm>
                  <a:off x="11679807" y="3206356"/>
                  <a:ext cx="975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2" name="Freihand 231">
                  <a:extLst>
                    <a:ext uri="{FF2B5EF4-FFF2-40B4-BE49-F238E27FC236}">
                      <a16:creationId xmlns:a16="http://schemas.microsoft.com/office/drawing/2014/main" id="{310F4A1F-273C-DE87-FA96-3C3DE5CD9884}"/>
                    </a:ext>
                  </a:extLst>
                </p14:cNvPr>
                <p14:cNvContentPartPr/>
                <p14:nvPr/>
              </p14:nvContentPartPr>
              <p14:xfrm>
                <a:off x="11788167" y="3034276"/>
                <a:ext cx="174600" cy="261000"/>
              </p14:xfrm>
            </p:contentPart>
          </mc:Choice>
          <mc:Fallback xmlns="">
            <p:pic>
              <p:nvPicPr>
                <p:cNvPr id="232" name="Freihand 231">
                  <a:extLst>
                    <a:ext uri="{FF2B5EF4-FFF2-40B4-BE49-F238E27FC236}">
                      <a16:creationId xmlns:a16="http://schemas.microsoft.com/office/drawing/2014/main" id="{310F4A1F-273C-DE87-FA96-3C3DE5CD9884}"/>
                    </a:ext>
                  </a:extLst>
                </p:cNvPr>
                <p:cNvPicPr/>
                <p:nvPr/>
              </p:nvPicPr>
              <p:blipFill>
                <a:blip r:embed="rId407"/>
                <a:stretch>
                  <a:fillRect/>
                </a:stretch>
              </p:blipFill>
              <p:spPr>
                <a:xfrm>
                  <a:off x="11779527" y="3025636"/>
                  <a:ext cx="192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3" name="Freihand 232">
                  <a:extLst>
                    <a:ext uri="{FF2B5EF4-FFF2-40B4-BE49-F238E27FC236}">
                      <a16:creationId xmlns:a16="http://schemas.microsoft.com/office/drawing/2014/main" id="{F43DDD45-8A3A-D958-7950-29BD5021E7F4}"/>
                    </a:ext>
                  </a:extLst>
                </p14:cNvPr>
                <p14:cNvContentPartPr/>
                <p14:nvPr/>
              </p14:nvContentPartPr>
              <p14:xfrm>
                <a:off x="11248887" y="3797116"/>
                <a:ext cx="218520" cy="221040"/>
              </p14:xfrm>
            </p:contentPart>
          </mc:Choice>
          <mc:Fallback xmlns="">
            <p:pic>
              <p:nvPicPr>
                <p:cNvPr id="233" name="Freihand 232">
                  <a:extLst>
                    <a:ext uri="{FF2B5EF4-FFF2-40B4-BE49-F238E27FC236}">
                      <a16:creationId xmlns:a16="http://schemas.microsoft.com/office/drawing/2014/main" id="{F43DDD45-8A3A-D958-7950-29BD5021E7F4}"/>
                    </a:ext>
                  </a:extLst>
                </p:cNvPr>
                <p:cNvPicPr/>
                <p:nvPr/>
              </p:nvPicPr>
              <p:blipFill>
                <a:blip r:embed="rId409"/>
                <a:stretch>
                  <a:fillRect/>
                </a:stretch>
              </p:blipFill>
              <p:spPr>
                <a:xfrm>
                  <a:off x="11240247" y="3788476"/>
                  <a:ext cx="236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4" name="Freihand 233">
                  <a:extLst>
                    <a:ext uri="{FF2B5EF4-FFF2-40B4-BE49-F238E27FC236}">
                      <a16:creationId xmlns:a16="http://schemas.microsoft.com/office/drawing/2014/main" id="{2CF447D3-B6E3-7EBC-C7DB-6AF641544DBB}"/>
                    </a:ext>
                  </a:extLst>
                </p14:cNvPr>
                <p14:cNvContentPartPr/>
                <p14:nvPr/>
              </p14:nvContentPartPr>
              <p14:xfrm>
                <a:off x="11293167" y="3720436"/>
                <a:ext cx="68400" cy="19800"/>
              </p14:xfrm>
            </p:contentPart>
          </mc:Choice>
          <mc:Fallback xmlns="">
            <p:pic>
              <p:nvPicPr>
                <p:cNvPr id="234" name="Freihand 233">
                  <a:extLst>
                    <a:ext uri="{FF2B5EF4-FFF2-40B4-BE49-F238E27FC236}">
                      <a16:creationId xmlns:a16="http://schemas.microsoft.com/office/drawing/2014/main" id="{2CF447D3-B6E3-7EBC-C7DB-6AF641544DBB}"/>
                    </a:ext>
                  </a:extLst>
                </p:cNvPr>
                <p:cNvPicPr/>
                <p:nvPr/>
              </p:nvPicPr>
              <p:blipFill>
                <a:blip r:embed="rId411"/>
                <a:stretch>
                  <a:fillRect/>
                </a:stretch>
              </p:blipFill>
              <p:spPr>
                <a:xfrm>
                  <a:off x="11284167" y="3711796"/>
                  <a:ext cx="86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5" name="Freihand 234">
                  <a:extLst>
                    <a:ext uri="{FF2B5EF4-FFF2-40B4-BE49-F238E27FC236}">
                      <a16:creationId xmlns:a16="http://schemas.microsoft.com/office/drawing/2014/main" id="{5441F5BC-0661-1104-8F76-891B0F9282E8}"/>
                    </a:ext>
                  </a:extLst>
                </p14:cNvPr>
                <p14:cNvContentPartPr/>
                <p14:nvPr/>
              </p14:nvContentPartPr>
              <p14:xfrm>
                <a:off x="11441487" y="3594796"/>
                <a:ext cx="151200" cy="266400"/>
              </p14:xfrm>
            </p:contentPart>
          </mc:Choice>
          <mc:Fallback xmlns="">
            <p:pic>
              <p:nvPicPr>
                <p:cNvPr id="235" name="Freihand 234">
                  <a:extLst>
                    <a:ext uri="{FF2B5EF4-FFF2-40B4-BE49-F238E27FC236}">
                      <a16:creationId xmlns:a16="http://schemas.microsoft.com/office/drawing/2014/main" id="{5441F5BC-0661-1104-8F76-891B0F9282E8}"/>
                    </a:ext>
                  </a:extLst>
                </p:cNvPr>
                <p:cNvPicPr/>
                <p:nvPr/>
              </p:nvPicPr>
              <p:blipFill>
                <a:blip r:embed="rId413"/>
                <a:stretch>
                  <a:fillRect/>
                </a:stretch>
              </p:blipFill>
              <p:spPr>
                <a:xfrm>
                  <a:off x="11432487" y="3586156"/>
                  <a:ext cx="1688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6" name="Freihand 235">
                  <a:extLst>
                    <a:ext uri="{FF2B5EF4-FFF2-40B4-BE49-F238E27FC236}">
                      <a16:creationId xmlns:a16="http://schemas.microsoft.com/office/drawing/2014/main" id="{8E215F25-7A2F-E7AE-9695-6B640A2662E2}"/>
                    </a:ext>
                  </a:extLst>
                </p14:cNvPr>
                <p14:cNvContentPartPr/>
                <p14:nvPr/>
              </p14:nvContentPartPr>
              <p14:xfrm>
                <a:off x="11617527" y="3567076"/>
                <a:ext cx="176400" cy="155160"/>
              </p14:xfrm>
            </p:contentPart>
          </mc:Choice>
          <mc:Fallback xmlns="">
            <p:pic>
              <p:nvPicPr>
                <p:cNvPr id="236" name="Freihand 235">
                  <a:extLst>
                    <a:ext uri="{FF2B5EF4-FFF2-40B4-BE49-F238E27FC236}">
                      <a16:creationId xmlns:a16="http://schemas.microsoft.com/office/drawing/2014/main" id="{8E215F25-7A2F-E7AE-9695-6B640A2662E2}"/>
                    </a:ext>
                  </a:extLst>
                </p:cNvPr>
                <p:cNvPicPr/>
                <p:nvPr/>
              </p:nvPicPr>
              <p:blipFill>
                <a:blip r:embed="rId415"/>
                <a:stretch>
                  <a:fillRect/>
                </a:stretch>
              </p:blipFill>
              <p:spPr>
                <a:xfrm>
                  <a:off x="11608887" y="3558076"/>
                  <a:ext cx="194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7" name="Freihand 236">
                  <a:extLst>
                    <a:ext uri="{FF2B5EF4-FFF2-40B4-BE49-F238E27FC236}">
                      <a16:creationId xmlns:a16="http://schemas.microsoft.com/office/drawing/2014/main" id="{487C8E25-C7AC-C49B-FD1E-0583D1A1CBFF}"/>
                    </a:ext>
                  </a:extLst>
                </p14:cNvPr>
                <p14:cNvContentPartPr/>
                <p14:nvPr/>
              </p14:nvContentPartPr>
              <p14:xfrm>
                <a:off x="11805087" y="3355396"/>
                <a:ext cx="127440" cy="226440"/>
              </p14:xfrm>
            </p:contentPart>
          </mc:Choice>
          <mc:Fallback xmlns="">
            <p:pic>
              <p:nvPicPr>
                <p:cNvPr id="237" name="Freihand 236">
                  <a:extLst>
                    <a:ext uri="{FF2B5EF4-FFF2-40B4-BE49-F238E27FC236}">
                      <a16:creationId xmlns:a16="http://schemas.microsoft.com/office/drawing/2014/main" id="{487C8E25-C7AC-C49B-FD1E-0583D1A1CBFF}"/>
                    </a:ext>
                  </a:extLst>
                </p:cNvPr>
                <p:cNvPicPr/>
                <p:nvPr/>
              </p:nvPicPr>
              <p:blipFill>
                <a:blip r:embed="rId417"/>
                <a:stretch>
                  <a:fillRect/>
                </a:stretch>
              </p:blipFill>
              <p:spPr>
                <a:xfrm>
                  <a:off x="11796447" y="3346756"/>
                  <a:ext cx="1450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8" name="Freihand 237">
                  <a:extLst>
                    <a:ext uri="{FF2B5EF4-FFF2-40B4-BE49-F238E27FC236}">
                      <a16:creationId xmlns:a16="http://schemas.microsoft.com/office/drawing/2014/main" id="{53442FD5-82B1-4A21-6861-479F3AB2F3F0}"/>
                    </a:ext>
                  </a:extLst>
                </p14:cNvPr>
                <p14:cNvContentPartPr/>
                <p14:nvPr/>
              </p14:nvContentPartPr>
              <p14:xfrm>
                <a:off x="11529327" y="3859396"/>
                <a:ext cx="235800" cy="244800"/>
              </p14:xfrm>
            </p:contentPart>
          </mc:Choice>
          <mc:Fallback xmlns="">
            <p:pic>
              <p:nvPicPr>
                <p:cNvPr id="238" name="Freihand 237">
                  <a:extLst>
                    <a:ext uri="{FF2B5EF4-FFF2-40B4-BE49-F238E27FC236}">
                      <a16:creationId xmlns:a16="http://schemas.microsoft.com/office/drawing/2014/main" id="{53442FD5-82B1-4A21-6861-479F3AB2F3F0}"/>
                    </a:ext>
                  </a:extLst>
                </p:cNvPr>
                <p:cNvPicPr/>
                <p:nvPr/>
              </p:nvPicPr>
              <p:blipFill>
                <a:blip r:embed="rId419"/>
                <a:stretch>
                  <a:fillRect/>
                </a:stretch>
              </p:blipFill>
              <p:spPr>
                <a:xfrm>
                  <a:off x="11520687" y="3850396"/>
                  <a:ext cx="253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9" name="Freihand 238">
                  <a:extLst>
                    <a:ext uri="{FF2B5EF4-FFF2-40B4-BE49-F238E27FC236}">
                      <a16:creationId xmlns:a16="http://schemas.microsoft.com/office/drawing/2014/main" id="{31F0A523-818C-F0B6-72AF-32AFCED506EB}"/>
                    </a:ext>
                  </a:extLst>
                </p14:cNvPr>
                <p14:cNvContentPartPr/>
                <p14:nvPr/>
              </p14:nvContentPartPr>
              <p14:xfrm>
                <a:off x="11742807" y="3725836"/>
                <a:ext cx="163080" cy="176400"/>
              </p14:xfrm>
            </p:contentPart>
          </mc:Choice>
          <mc:Fallback xmlns="">
            <p:pic>
              <p:nvPicPr>
                <p:cNvPr id="239" name="Freihand 238">
                  <a:extLst>
                    <a:ext uri="{FF2B5EF4-FFF2-40B4-BE49-F238E27FC236}">
                      <a16:creationId xmlns:a16="http://schemas.microsoft.com/office/drawing/2014/main" id="{31F0A523-818C-F0B6-72AF-32AFCED506EB}"/>
                    </a:ext>
                  </a:extLst>
                </p:cNvPr>
                <p:cNvPicPr/>
                <p:nvPr/>
              </p:nvPicPr>
              <p:blipFill>
                <a:blip r:embed="rId421"/>
                <a:stretch>
                  <a:fillRect/>
                </a:stretch>
              </p:blipFill>
              <p:spPr>
                <a:xfrm>
                  <a:off x="11733807" y="3716836"/>
                  <a:ext cx="180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0" name="Freihand 239">
                  <a:extLst>
                    <a:ext uri="{FF2B5EF4-FFF2-40B4-BE49-F238E27FC236}">
                      <a16:creationId xmlns:a16="http://schemas.microsoft.com/office/drawing/2014/main" id="{CFF086DD-9DF1-A903-1BB9-2A774B42BAB5}"/>
                    </a:ext>
                  </a:extLst>
                </p14:cNvPr>
                <p14:cNvContentPartPr/>
                <p14:nvPr/>
              </p14:nvContentPartPr>
              <p14:xfrm>
                <a:off x="11878167" y="3477796"/>
                <a:ext cx="255240" cy="310320"/>
              </p14:xfrm>
            </p:contentPart>
          </mc:Choice>
          <mc:Fallback xmlns="">
            <p:pic>
              <p:nvPicPr>
                <p:cNvPr id="240" name="Freihand 239">
                  <a:extLst>
                    <a:ext uri="{FF2B5EF4-FFF2-40B4-BE49-F238E27FC236}">
                      <a16:creationId xmlns:a16="http://schemas.microsoft.com/office/drawing/2014/main" id="{CFF086DD-9DF1-A903-1BB9-2A774B42BAB5}"/>
                    </a:ext>
                  </a:extLst>
                </p:cNvPr>
                <p:cNvPicPr/>
                <p:nvPr/>
              </p:nvPicPr>
              <p:blipFill>
                <a:blip r:embed="rId423"/>
                <a:stretch>
                  <a:fillRect/>
                </a:stretch>
              </p:blipFill>
              <p:spPr>
                <a:xfrm>
                  <a:off x="11869167" y="3468796"/>
                  <a:ext cx="2728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1" name="Freihand 240">
                  <a:extLst>
                    <a:ext uri="{FF2B5EF4-FFF2-40B4-BE49-F238E27FC236}">
                      <a16:creationId xmlns:a16="http://schemas.microsoft.com/office/drawing/2014/main" id="{962FC140-67A8-0487-F758-819911F3C461}"/>
                    </a:ext>
                  </a:extLst>
                </p14:cNvPr>
                <p14:cNvContentPartPr/>
                <p14:nvPr/>
              </p14:nvContentPartPr>
              <p14:xfrm>
                <a:off x="12065007" y="3372316"/>
                <a:ext cx="95400" cy="104400"/>
              </p14:xfrm>
            </p:contentPart>
          </mc:Choice>
          <mc:Fallback xmlns="">
            <p:pic>
              <p:nvPicPr>
                <p:cNvPr id="241" name="Freihand 240">
                  <a:extLst>
                    <a:ext uri="{FF2B5EF4-FFF2-40B4-BE49-F238E27FC236}">
                      <a16:creationId xmlns:a16="http://schemas.microsoft.com/office/drawing/2014/main" id="{962FC140-67A8-0487-F758-819911F3C461}"/>
                    </a:ext>
                  </a:extLst>
                </p:cNvPr>
                <p:cNvPicPr/>
                <p:nvPr/>
              </p:nvPicPr>
              <p:blipFill>
                <a:blip r:embed="rId425"/>
                <a:stretch>
                  <a:fillRect/>
                </a:stretch>
              </p:blipFill>
              <p:spPr>
                <a:xfrm>
                  <a:off x="12056007" y="3363316"/>
                  <a:ext cx="113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2" name="Freihand 241">
                  <a:extLst>
                    <a:ext uri="{FF2B5EF4-FFF2-40B4-BE49-F238E27FC236}">
                      <a16:creationId xmlns:a16="http://schemas.microsoft.com/office/drawing/2014/main" id="{DBEF203D-D404-487A-0C3F-459CD8AD55FA}"/>
                    </a:ext>
                  </a:extLst>
                </p14:cNvPr>
                <p14:cNvContentPartPr/>
                <p14:nvPr/>
              </p14:nvContentPartPr>
              <p14:xfrm>
                <a:off x="12049527" y="3148396"/>
                <a:ext cx="73080" cy="86400"/>
              </p14:xfrm>
            </p:contentPart>
          </mc:Choice>
          <mc:Fallback xmlns="">
            <p:pic>
              <p:nvPicPr>
                <p:cNvPr id="242" name="Freihand 241">
                  <a:extLst>
                    <a:ext uri="{FF2B5EF4-FFF2-40B4-BE49-F238E27FC236}">
                      <a16:creationId xmlns:a16="http://schemas.microsoft.com/office/drawing/2014/main" id="{DBEF203D-D404-487A-0C3F-459CD8AD55FA}"/>
                    </a:ext>
                  </a:extLst>
                </p:cNvPr>
                <p:cNvPicPr/>
                <p:nvPr/>
              </p:nvPicPr>
              <p:blipFill>
                <a:blip r:embed="rId427"/>
                <a:stretch>
                  <a:fillRect/>
                </a:stretch>
              </p:blipFill>
              <p:spPr>
                <a:xfrm>
                  <a:off x="12040527" y="3139396"/>
                  <a:ext cx="9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3" name="Freihand 242">
                  <a:extLst>
                    <a:ext uri="{FF2B5EF4-FFF2-40B4-BE49-F238E27FC236}">
                      <a16:creationId xmlns:a16="http://schemas.microsoft.com/office/drawing/2014/main" id="{80A203D8-0DE3-DC4D-006C-1FF698EC2760}"/>
                    </a:ext>
                  </a:extLst>
                </p14:cNvPr>
                <p14:cNvContentPartPr/>
                <p14:nvPr/>
              </p14:nvContentPartPr>
              <p14:xfrm>
                <a:off x="12152487" y="3306076"/>
                <a:ext cx="11880" cy="24480"/>
              </p14:xfrm>
            </p:contentPart>
          </mc:Choice>
          <mc:Fallback xmlns="">
            <p:pic>
              <p:nvPicPr>
                <p:cNvPr id="243" name="Freihand 242">
                  <a:extLst>
                    <a:ext uri="{FF2B5EF4-FFF2-40B4-BE49-F238E27FC236}">
                      <a16:creationId xmlns:a16="http://schemas.microsoft.com/office/drawing/2014/main" id="{80A203D8-0DE3-DC4D-006C-1FF698EC2760}"/>
                    </a:ext>
                  </a:extLst>
                </p:cNvPr>
                <p:cNvPicPr/>
                <p:nvPr/>
              </p:nvPicPr>
              <p:blipFill>
                <a:blip r:embed="rId429"/>
                <a:stretch>
                  <a:fillRect/>
                </a:stretch>
              </p:blipFill>
              <p:spPr>
                <a:xfrm>
                  <a:off x="12143847" y="3297436"/>
                  <a:ext cx="2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7" name="Freihand 246">
                  <a:extLst>
                    <a:ext uri="{FF2B5EF4-FFF2-40B4-BE49-F238E27FC236}">
                      <a16:creationId xmlns:a16="http://schemas.microsoft.com/office/drawing/2014/main" id="{3A626D26-D91B-8AA7-8AB4-579A3A1E6CF2}"/>
                    </a:ext>
                  </a:extLst>
                </p14:cNvPr>
                <p14:cNvContentPartPr/>
                <p14:nvPr/>
              </p14:nvContentPartPr>
              <p14:xfrm>
                <a:off x="9136047" y="635956"/>
                <a:ext cx="1159560" cy="246960"/>
              </p14:xfrm>
            </p:contentPart>
          </mc:Choice>
          <mc:Fallback xmlns="">
            <p:pic>
              <p:nvPicPr>
                <p:cNvPr id="247" name="Freihand 246">
                  <a:extLst>
                    <a:ext uri="{FF2B5EF4-FFF2-40B4-BE49-F238E27FC236}">
                      <a16:creationId xmlns:a16="http://schemas.microsoft.com/office/drawing/2014/main" id="{3A626D26-D91B-8AA7-8AB4-579A3A1E6CF2}"/>
                    </a:ext>
                  </a:extLst>
                </p:cNvPr>
                <p:cNvPicPr/>
                <p:nvPr/>
              </p:nvPicPr>
              <p:blipFill>
                <a:blip r:embed="rId431"/>
                <a:stretch>
                  <a:fillRect/>
                </a:stretch>
              </p:blipFill>
              <p:spPr>
                <a:xfrm>
                  <a:off x="9127407" y="627316"/>
                  <a:ext cx="1177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9" name="Freihand 248">
                  <a:extLst>
                    <a:ext uri="{FF2B5EF4-FFF2-40B4-BE49-F238E27FC236}">
                      <a16:creationId xmlns:a16="http://schemas.microsoft.com/office/drawing/2014/main" id="{B97E15C4-5242-391D-6241-34BC8AE42CDA}"/>
                    </a:ext>
                  </a:extLst>
                </p14:cNvPr>
                <p14:cNvContentPartPr/>
                <p14:nvPr/>
              </p14:nvContentPartPr>
              <p14:xfrm>
                <a:off x="7754367" y="477196"/>
                <a:ext cx="1193760" cy="294480"/>
              </p14:xfrm>
            </p:contentPart>
          </mc:Choice>
          <mc:Fallback xmlns="">
            <p:pic>
              <p:nvPicPr>
                <p:cNvPr id="249" name="Freihand 248">
                  <a:extLst>
                    <a:ext uri="{FF2B5EF4-FFF2-40B4-BE49-F238E27FC236}">
                      <a16:creationId xmlns:a16="http://schemas.microsoft.com/office/drawing/2014/main" id="{B97E15C4-5242-391D-6241-34BC8AE42CDA}"/>
                    </a:ext>
                  </a:extLst>
                </p:cNvPr>
                <p:cNvPicPr/>
                <p:nvPr/>
              </p:nvPicPr>
              <p:blipFill>
                <a:blip r:embed="rId433"/>
                <a:stretch>
                  <a:fillRect/>
                </a:stretch>
              </p:blipFill>
              <p:spPr>
                <a:xfrm>
                  <a:off x="7745367" y="468196"/>
                  <a:ext cx="1211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1" name="Freihand 250">
                  <a:extLst>
                    <a:ext uri="{FF2B5EF4-FFF2-40B4-BE49-F238E27FC236}">
                      <a16:creationId xmlns:a16="http://schemas.microsoft.com/office/drawing/2014/main" id="{FED6900C-75B1-D35F-1EAE-8CE9D59EDEA3}"/>
                    </a:ext>
                  </a:extLst>
                </p14:cNvPr>
                <p14:cNvContentPartPr/>
                <p14:nvPr/>
              </p14:nvContentPartPr>
              <p14:xfrm>
                <a:off x="8655087" y="621916"/>
                <a:ext cx="327960" cy="231120"/>
              </p14:xfrm>
            </p:contentPart>
          </mc:Choice>
          <mc:Fallback xmlns="">
            <p:pic>
              <p:nvPicPr>
                <p:cNvPr id="251" name="Freihand 250">
                  <a:extLst>
                    <a:ext uri="{FF2B5EF4-FFF2-40B4-BE49-F238E27FC236}">
                      <a16:creationId xmlns:a16="http://schemas.microsoft.com/office/drawing/2014/main" id="{FED6900C-75B1-D35F-1EAE-8CE9D59EDEA3}"/>
                    </a:ext>
                  </a:extLst>
                </p:cNvPr>
                <p:cNvPicPr/>
                <p:nvPr/>
              </p:nvPicPr>
              <p:blipFill>
                <a:blip r:embed="rId435"/>
                <a:stretch>
                  <a:fillRect/>
                </a:stretch>
              </p:blipFill>
              <p:spPr>
                <a:xfrm>
                  <a:off x="8646087" y="612916"/>
                  <a:ext cx="3456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3" name="Freihand 252">
                  <a:extLst>
                    <a:ext uri="{FF2B5EF4-FFF2-40B4-BE49-F238E27FC236}">
                      <a16:creationId xmlns:a16="http://schemas.microsoft.com/office/drawing/2014/main" id="{2C8CF4D3-864A-E320-C3C9-A7A8E9B35B1E}"/>
                    </a:ext>
                  </a:extLst>
                </p14:cNvPr>
                <p14:cNvContentPartPr/>
                <p14:nvPr/>
              </p14:nvContentPartPr>
              <p14:xfrm>
                <a:off x="8938767" y="344356"/>
                <a:ext cx="1443600" cy="524880"/>
              </p14:xfrm>
            </p:contentPart>
          </mc:Choice>
          <mc:Fallback xmlns="">
            <p:pic>
              <p:nvPicPr>
                <p:cNvPr id="253" name="Freihand 252">
                  <a:extLst>
                    <a:ext uri="{FF2B5EF4-FFF2-40B4-BE49-F238E27FC236}">
                      <a16:creationId xmlns:a16="http://schemas.microsoft.com/office/drawing/2014/main" id="{2C8CF4D3-864A-E320-C3C9-A7A8E9B35B1E}"/>
                    </a:ext>
                  </a:extLst>
                </p:cNvPr>
                <p:cNvPicPr/>
                <p:nvPr/>
              </p:nvPicPr>
              <p:blipFill>
                <a:blip r:embed="rId437"/>
                <a:stretch>
                  <a:fillRect/>
                </a:stretch>
              </p:blipFill>
              <p:spPr>
                <a:xfrm>
                  <a:off x="8929767" y="335356"/>
                  <a:ext cx="146124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5" name="Freihand 254">
                  <a:extLst>
                    <a:ext uri="{FF2B5EF4-FFF2-40B4-BE49-F238E27FC236}">
                      <a16:creationId xmlns:a16="http://schemas.microsoft.com/office/drawing/2014/main" id="{8E46B6C1-3A39-264D-790D-A861439A95DC}"/>
                    </a:ext>
                  </a:extLst>
                </p14:cNvPr>
                <p14:cNvContentPartPr/>
                <p14:nvPr/>
              </p14:nvContentPartPr>
              <p14:xfrm>
                <a:off x="6607767" y="262996"/>
                <a:ext cx="151200" cy="243000"/>
              </p14:xfrm>
            </p:contentPart>
          </mc:Choice>
          <mc:Fallback xmlns="">
            <p:pic>
              <p:nvPicPr>
                <p:cNvPr id="255" name="Freihand 254">
                  <a:extLst>
                    <a:ext uri="{FF2B5EF4-FFF2-40B4-BE49-F238E27FC236}">
                      <a16:creationId xmlns:a16="http://schemas.microsoft.com/office/drawing/2014/main" id="{8E46B6C1-3A39-264D-790D-A861439A95DC}"/>
                    </a:ext>
                  </a:extLst>
                </p:cNvPr>
                <p:cNvPicPr/>
                <p:nvPr/>
              </p:nvPicPr>
              <p:blipFill>
                <a:blip r:embed="rId439"/>
                <a:stretch>
                  <a:fillRect/>
                </a:stretch>
              </p:blipFill>
              <p:spPr>
                <a:xfrm>
                  <a:off x="6598767" y="254356"/>
                  <a:ext cx="1688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6" name="Freihand 255">
                  <a:extLst>
                    <a:ext uri="{FF2B5EF4-FFF2-40B4-BE49-F238E27FC236}">
                      <a16:creationId xmlns:a16="http://schemas.microsoft.com/office/drawing/2014/main" id="{1C333DD6-2B23-2922-EF21-C1B61DDB0FDB}"/>
                    </a:ext>
                  </a:extLst>
                </p14:cNvPr>
                <p14:cNvContentPartPr/>
                <p14:nvPr/>
              </p14:nvContentPartPr>
              <p14:xfrm>
                <a:off x="6806487" y="204316"/>
                <a:ext cx="468720" cy="257760"/>
              </p14:xfrm>
            </p:contentPart>
          </mc:Choice>
          <mc:Fallback xmlns="">
            <p:pic>
              <p:nvPicPr>
                <p:cNvPr id="256" name="Freihand 255">
                  <a:extLst>
                    <a:ext uri="{FF2B5EF4-FFF2-40B4-BE49-F238E27FC236}">
                      <a16:creationId xmlns:a16="http://schemas.microsoft.com/office/drawing/2014/main" id="{1C333DD6-2B23-2922-EF21-C1B61DDB0FDB}"/>
                    </a:ext>
                  </a:extLst>
                </p:cNvPr>
                <p:cNvPicPr/>
                <p:nvPr/>
              </p:nvPicPr>
              <p:blipFill>
                <a:blip r:embed="rId441"/>
                <a:stretch>
                  <a:fillRect/>
                </a:stretch>
              </p:blipFill>
              <p:spPr>
                <a:xfrm>
                  <a:off x="6797487" y="195316"/>
                  <a:ext cx="4863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7" name="Freihand 256">
                  <a:extLst>
                    <a:ext uri="{FF2B5EF4-FFF2-40B4-BE49-F238E27FC236}">
                      <a16:creationId xmlns:a16="http://schemas.microsoft.com/office/drawing/2014/main" id="{157B22BE-7731-BB61-9367-DAC83C67FAEF}"/>
                    </a:ext>
                  </a:extLst>
                </p14:cNvPr>
                <p14:cNvContentPartPr/>
                <p14:nvPr/>
              </p14:nvContentPartPr>
              <p14:xfrm>
                <a:off x="7143447" y="241756"/>
                <a:ext cx="31680" cy="11880"/>
              </p14:xfrm>
            </p:contentPart>
          </mc:Choice>
          <mc:Fallback xmlns="">
            <p:pic>
              <p:nvPicPr>
                <p:cNvPr id="257" name="Freihand 256">
                  <a:extLst>
                    <a:ext uri="{FF2B5EF4-FFF2-40B4-BE49-F238E27FC236}">
                      <a16:creationId xmlns:a16="http://schemas.microsoft.com/office/drawing/2014/main" id="{157B22BE-7731-BB61-9367-DAC83C67FAEF}"/>
                    </a:ext>
                  </a:extLst>
                </p:cNvPr>
                <p:cNvPicPr/>
                <p:nvPr/>
              </p:nvPicPr>
              <p:blipFill>
                <a:blip r:embed="rId443"/>
                <a:stretch>
                  <a:fillRect/>
                </a:stretch>
              </p:blipFill>
              <p:spPr>
                <a:xfrm>
                  <a:off x="7134447" y="233116"/>
                  <a:ext cx="49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8" name="Freihand 257">
                  <a:extLst>
                    <a:ext uri="{FF2B5EF4-FFF2-40B4-BE49-F238E27FC236}">
                      <a16:creationId xmlns:a16="http://schemas.microsoft.com/office/drawing/2014/main" id="{4A07D785-13C8-C0D9-FCB5-8C4EB72FC910}"/>
                    </a:ext>
                  </a:extLst>
                </p14:cNvPr>
                <p14:cNvContentPartPr/>
                <p14:nvPr/>
              </p14:nvContentPartPr>
              <p14:xfrm>
                <a:off x="7427847" y="172636"/>
                <a:ext cx="152640" cy="217080"/>
              </p14:xfrm>
            </p:contentPart>
          </mc:Choice>
          <mc:Fallback xmlns="">
            <p:pic>
              <p:nvPicPr>
                <p:cNvPr id="258" name="Freihand 257">
                  <a:extLst>
                    <a:ext uri="{FF2B5EF4-FFF2-40B4-BE49-F238E27FC236}">
                      <a16:creationId xmlns:a16="http://schemas.microsoft.com/office/drawing/2014/main" id="{4A07D785-13C8-C0D9-FCB5-8C4EB72FC910}"/>
                    </a:ext>
                  </a:extLst>
                </p:cNvPr>
                <p:cNvPicPr/>
                <p:nvPr/>
              </p:nvPicPr>
              <p:blipFill>
                <a:blip r:embed="rId445"/>
                <a:stretch>
                  <a:fillRect/>
                </a:stretch>
              </p:blipFill>
              <p:spPr>
                <a:xfrm>
                  <a:off x="7418847" y="163636"/>
                  <a:ext cx="170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9" name="Freihand 258">
                  <a:extLst>
                    <a:ext uri="{FF2B5EF4-FFF2-40B4-BE49-F238E27FC236}">
                      <a16:creationId xmlns:a16="http://schemas.microsoft.com/office/drawing/2014/main" id="{3A769FD3-4491-0F1D-BBDD-94716D718A6A}"/>
                    </a:ext>
                  </a:extLst>
                </p14:cNvPr>
                <p14:cNvContentPartPr/>
                <p14:nvPr/>
              </p14:nvContentPartPr>
              <p14:xfrm>
                <a:off x="7581927" y="287116"/>
                <a:ext cx="260280" cy="101880"/>
              </p14:xfrm>
            </p:contentPart>
          </mc:Choice>
          <mc:Fallback xmlns="">
            <p:pic>
              <p:nvPicPr>
                <p:cNvPr id="259" name="Freihand 258">
                  <a:extLst>
                    <a:ext uri="{FF2B5EF4-FFF2-40B4-BE49-F238E27FC236}">
                      <a16:creationId xmlns:a16="http://schemas.microsoft.com/office/drawing/2014/main" id="{3A769FD3-4491-0F1D-BBDD-94716D718A6A}"/>
                    </a:ext>
                  </a:extLst>
                </p:cNvPr>
                <p:cNvPicPr/>
                <p:nvPr/>
              </p:nvPicPr>
              <p:blipFill>
                <a:blip r:embed="rId447"/>
                <a:stretch>
                  <a:fillRect/>
                </a:stretch>
              </p:blipFill>
              <p:spPr>
                <a:xfrm>
                  <a:off x="7573287" y="278476"/>
                  <a:ext cx="277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0" name="Freihand 259">
                  <a:extLst>
                    <a:ext uri="{FF2B5EF4-FFF2-40B4-BE49-F238E27FC236}">
                      <a16:creationId xmlns:a16="http://schemas.microsoft.com/office/drawing/2014/main" id="{5F199883-EC7D-4AA2-79B1-5C193597A52E}"/>
                    </a:ext>
                  </a:extLst>
                </p14:cNvPr>
                <p14:cNvContentPartPr/>
                <p14:nvPr/>
              </p14:nvContentPartPr>
              <p14:xfrm>
                <a:off x="7889367" y="97396"/>
                <a:ext cx="20520" cy="219960"/>
              </p14:xfrm>
            </p:contentPart>
          </mc:Choice>
          <mc:Fallback xmlns="">
            <p:pic>
              <p:nvPicPr>
                <p:cNvPr id="260" name="Freihand 259">
                  <a:extLst>
                    <a:ext uri="{FF2B5EF4-FFF2-40B4-BE49-F238E27FC236}">
                      <a16:creationId xmlns:a16="http://schemas.microsoft.com/office/drawing/2014/main" id="{5F199883-EC7D-4AA2-79B1-5C193597A52E}"/>
                    </a:ext>
                  </a:extLst>
                </p:cNvPr>
                <p:cNvPicPr/>
                <p:nvPr/>
              </p:nvPicPr>
              <p:blipFill>
                <a:blip r:embed="rId449"/>
                <a:stretch>
                  <a:fillRect/>
                </a:stretch>
              </p:blipFill>
              <p:spPr>
                <a:xfrm>
                  <a:off x="7880367" y="88756"/>
                  <a:ext cx="38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1" name="Freihand 260">
                  <a:extLst>
                    <a:ext uri="{FF2B5EF4-FFF2-40B4-BE49-F238E27FC236}">
                      <a16:creationId xmlns:a16="http://schemas.microsoft.com/office/drawing/2014/main" id="{871F0A7E-5C34-6DAE-0708-70515DBB0665}"/>
                    </a:ext>
                  </a:extLst>
                </p14:cNvPr>
                <p14:cNvContentPartPr/>
                <p14:nvPr/>
              </p14:nvContentPartPr>
              <p14:xfrm>
                <a:off x="7888287" y="180556"/>
                <a:ext cx="135360" cy="131400"/>
              </p14:xfrm>
            </p:contentPart>
          </mc:Choice>
          <mc:Fallback xmlns="">
            <p:pic>
              <p:nvPicPr>
                <p:cNvPr id="261" name="Freihand 260">
                  <a:extLst>
                    <a:ext uri="{FF2B5EF4-FFF2-40B4-BE49-F238E27FC236}">
                      <a16:creationId xmlns:a16="http://schemas.microsoft.com/office/drawing/2014/main" id="{871F0A7E-5C34-6DAE-0708-70515DBB0665}"/>
                    </a:ext>
                  </a:extLst>
                </p:cNvPr>
                <p:cNvPicPr/>
                <p:nvPr/>
              </p:nvPicPr>
              <p:blipFill>
                <a:blip r:embed="rId451"/>
                <a:stretch>
                  <a:fillRect/>
                </a:stretch>
              </p:blipFill>
              <p:spPr>
                <a:xfrm>
                  <a:off x="7879287" y="171556"/>
                  <a:ext cx="153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3" name="Freihand 262">
                  <a:extLst>
                    <a:ext uri="{FF2B5EF4-FFF2-40B4-BE49-F238E27FC236}">
                      <a16:creationId xmlns:a16="http://schemas.microsoft.com/office/drawing/2014/main" id="{3CC65602-3E04-F38C-F5EB-0A9C0B221801}"/>
                    </a:ext>
                  </a:extLst>
                </p14:cNvPr>
                <p14:cNvContentPartPr/>
                <p14:nvPr/>
              </p14:nvContentPartPr>
              <p14:xfrm>
                <a:off x="6311127" y="748996"/>
                <a:ext cx="327240" cy="149760"/>
              </p14:xfrm>
            </p:contentPart>
          </mc:Choice>
          <mc:Fallback xmlns="">
            <p:pic>
              <p:nvPicPr>
                <p:cNvPr id="263" name="Freihand 262">
                  <a:extLst>
                    <a:ext uri="{FF2B5EF4-FFF2-40B4-BE49-F238E27FC236}">
                      <a16:creationId xmlns:a16="http://schemas.microsoft.com/office/drawing/2014/main" id="{3CC65602-3E04-F38C-F5EB-0A9C0B221801}"/>
                    </a:ext>
                  </a:extLst>
                </p:cNvPr>
                <p:cNvPicPr/>
                <p:nvPr/>
              </p:nvPicPr>
              <p:blipFill>
                <a:blip r:embed="rId453"/>
                <a:stretch>
                  <a:fillRect/>
                </a:stretch>
              </p:blipFill>
              <p:spPr>
                <a:xfrm>
                  <a:off x="6302487" y="740356"/>
                  <a:ext cx="344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4" name="Freihand 263">
                  <a:extLst>
                    <a:ext uri="{FF2B5EF4-FFF2-40B4-BE49-F238E27FC236}">
                      <a16:creationId xmlns:a16="http://schemas.microsoft.com/office/drawing/2014/main" id="{285F184A-316A-DB31-2C36-1885AF3ED259}"/>
                    </a:ext>
                  </a:extLst>
                </p14:cNvPr>
                <p14:cNvContentPartPr/>
                <p14:nvPr/>
              </p14:nvContentPartPr>
              <p14:xfrm>
                <a:off x="6586167" y="665116"/>
                <a:ext cx="29160" cy="18360"/>
              </p14:xfrm>
            </p:contentPart>
          </mc:Choice>
          <mc:Fallback xmlns="">
            <p:pic>
              <p:nvPicPr>
                <p:cNvPr id="264" name="Freihand 263">
                  <a:extLst>
                    <a:ext uri="{FF2B5EF4-FFF2-40B4-BE49-F238E27FC236}">
                      <a16:creationId xmlns:a16="http://schemas.microsoft.com/office/drawing/2014/main" id="{285F184A-316A-DB31-2C36-1885AF3ED259}"/>
                    </a:ext>
                  </a:extLst>
                </p:cNvPr>
                <p:cNvPicPr/>
                <p:nvPr/>
              </p:nvPicPr>
              <p:blipFill>
                <a:blip r:embed="rId455"/>
                <a:stretch>
                  <a:fillRect/>
                </a:stretch>
              </p:blipFill>
              <p:spPr>
                <a:xfrm>
                  <a:off x="6577527" y="656116"/>
                  <a:ext cx="4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5" name="Freihand 264">
                  <a:extLst>
                    <a:ext uri="{FF2B5EF4-FFF2-40B4-BE49-F238E27FC236}">
                      <a16:creationId xmlns:a16="http://schemas.microsoft.com/office/drawing/2014/main" id="{12FDFA18-5878-DBE3-D7BC-38CDA1B1BCD2}"/>
                    </a:ext>
                  </a:extLst>
                </p14:cNvPr>
                <p14:cNvContentPartPr/>
                <p14:nvPr/>
              </p14:nvContentPartPr>
              <p14:xfrm>
                <a:off x="6731967" y="704716"/>
                <a:ext cx="187560" cy="234720"/>
              </p14:xfrm>
            </p:contentPart>
          </mc:Choice>
          <mc:Fallback xmlns="">
            <p:pic>
              <p:nvPicPr>
                <p:cNvPr id="265" name="Freihand 264">
                  <a:extLst>
                    <a:ext uri="{FF2B5EF4-FFF2-40B4-BE49-F238E27FC236}">
                      <a16:creationId xmlns:a16="http://schemas.microsoft.com/office/drawing/2014/main" id="{12FDFA18-5878-DBE3-D7BC-38CDA1B1BCD2}"/>
                    </a:ext>
                  </a:extLst>
                </p:cNvPr>
                <p:cNvPicPr/>
                <p:nvPr/>
              </p:nvPicPr>
              <p:blipFill>
                <a:blip r:embed="rId457"/>
                <a:stretch>
                  <a:fillRect/>
                </a:stretch>
              </p:blipFill>
              <p:spPr>
                <a:xfrm>
                  <a:off x="6723327" y="696076"/>
                  <a:ext cx="2052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6" name="Freihand 265">
                  <a:extLst>
                    <a:ext uri="{FF2B5EF4-FFF2-40B4-BE49-F238E27FC236}">
                      <a16:creationId xmlns:a16="http://schemas.microsoft.com/office/drawing/2014/main" id="{F653B511-AB98-BBD5-E71C-D3CCD184F72B}"/>
                    </a:ext>
                  </a:extLst>
                </p14:cNvPr>
                <p14:cNvContentPartPr/>
                <p14:nvPr/>
              </p14:nvContentPartPr>
              <p14:xfrm>
                <a:off x="6954807" y="645316"/>
                <a:ext cx="147600" cy="140760"/>
              </p14:xfrm>
            </p:contentPart>
          </mc:Choice>
          <mc:Fallback xmlns="">
            <p:pic>
              <p:nvPicPr>
                <p:cNvPr id="266" name="Freihand 265">
                  <a:extLst>
                    <a:ext uri="{FF2B5EF4-FFF2-40B4-BE49-F238E27FC236}">
                      <a16:creationId xmlns:a16="http://schemas.microsoft.com/office/drawing/2014/main" id="{F653B511-AB98-BBD5-E71C-D3CCD184F72B}"/>
                    </a:ext>
                  </a:extLst>
                </p:cNvPr>
                <p:cNvPicPr/>
                <p:nvPr/>
              </p:nvPicPr>
              <p:blipFill>
                <a:blip r:embed="rId459"/>
                <a:stretch>
                  <a:fillRect/>
                </a:stretch>
              </p:blipFill>
              <p:spPr>
                <a:xfrm>
                  <a:off x="6945807" y="636676"/>
                  <a:ext cx="165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7" name="Freihand 266">
                  <a:extLst>
                    <a:ext uri="{FF2B5EF4-FFF2-40B4-BE49-F238E27FC236}">
                      <a16:creationId xmlns:a16="http://schemas.microsoft.com/office/drawing/2014/main" id="{02CF6AC9-8C4C-6E6F-D30A-5A7D00709E1D}"/>
                    </a:ext>
                  </a:extLst>
                </p14:cNvPr>
                <p14:cNvContentPartPr/>
                <p14:nvPr/>
              </p14:nvContentPartPr>
              <p14:xfrm>
                <a:off x="7071087" y="582316"/>
                <a:ext cx="10080" cy="17280"/>
              </p14:xfrm>
            </p:contentPart>
          </mc:Choice>
          <mc:Fallback xmlns="">
            <p:pic>
              <p:nvPicPr>
                <p:cNvPr id="267" name="Freihand 266">
                  <a:extLst>
                    <a:ext uri="{FF2B5EF4-FFF2-40B4-BE49-F238E27FC236}">
                      <a16:creationId xmlns:a16="http://schemas.microsoft.com/office/drawing/2014/main" id="{02CF6AC9-8C4C-6E6F-D30A-5A7D00709E1D}"/>
                    </a:ext>
                  </a:extLst>
                </p:cNvPr>
                <p:cNvPicPr/>
                <p:nvPr/>
              </p:nvPicPr>
              <p:blipFill>
                <a:blip r:embed="rId461"/>
                <a:stretch>
                  <a:fillRect/>
                </a:stretch>
              </p:blipFill>
              <p:spPr>
                <a:xfrm>
                  <a:off x="7062447" y="573676"/>
                  <a:ext cx="27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8" name="Freihand 267">
                  <a:extLst>
                    <a:ext uri="{FF2B5EF4-FFF2-40B4-BE49-F238E27FC236}">
                      <a16:creationId xmlns:a16="http://schemas.microsoft.com/office/drawing/2014/main" id="{7E53A601-4653-2782-36AC-AE78D3FA1AA7}"/>
                    </a:ext>
                  </a:extLst>
                </p14:cNvPr>
                <p14:cNvContentPartPr/>
                <p14:nvPr/>
              </p14:nvContentPartPr>
              <p14:xfrm>
                <a:off x="7156047" y="523276"/>
                <a:ext cx="252720" cy="211320"/>
              </p14:xfrm>
            </p:contentPart>
          </mc:Choice>
          <mc:Fallback xmlns="">
            <p:pic>
              <p:nvPicPr>
                <p:cNvPr id="268" name="Freihand 267">
                  <a:extLst>
                    <a:ext uri="{FF2B5EF4-FFF2-40B4-BE49-F238E27FC236}">
                      <a16:creationId xmlns:a16="http://schemas.microsoft.com/office/drawing/2014/main" id="{7E53A601-4653-2782-36AC-AE78D3FA1AA7}"/>
                    </a:ext>
                  </a:extLst>
                </p:cNvPr>
                <p:cNvPicPr/>
                <p:nvPr/>
              </p:nvPicPr>
              <p:blipFill>
                <a:blip r:embed="rId463"/>
                <a:stretch>
                  <a:fillRect/>
                </a:stretch>
              </p:blipFill>
              <p:spPr>
                <a:xfrm>
                  <a:off x="7147407" y="514276"/>
                  <a:ext cx="270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9" name="Freihand 268">
                  <a:extLst>
                    <a:ext uri="{FF2B5EF4-FFF2-40B4-BE49-F238E27FC236}">
                      <a16:creationId xmlns:a16="http://schemas.microsoft.com/office/drawing/2014/main" id="{220CF63F-34AE-B379-DDA7-443184815E7A}"/>
                    </a:ext>
                  </a:extLst>
                </p14:cNvPr>
                <p14:cNvContentPartPr/>
                <p14:nvPr/>
              </p14:nvContentPartPr>
              <p14:xfrm>
                <a:off x="7453047" y="559636"/>
                <a:ext cx="128880" cy="82440"/>
              </p14:xfrm>
            </p:contentPart>
          </mc:Choice>
          <mc:Fallback xmlns="">
            <p:pic>
              <p:nvPicPr>
                <p:cNvPr id="269" name="Freihand 268">
                  <a:extLst>
                    <a:ext uri="{FF2B5EF4-FFF2-40B4-BE49-F238E27FC236}">
                      <a16:creationId xmlns:a16="http://schemas.microsoft.com/office/drawing/2014/main" id="{220CF63F-34AE-B379-DDA7-443184815E7A}"/>
                    </a:ext>
                  </a:extLst>
                </p:cNvPr>
                <p:cNvPicPr/>
                <p:nvPr/>
              </p:nvPicPr>
              <p:blipFill>
                <a:blip r:embed="rId465"/>
                <a:stretch>
                  <a:fillRect/>
                </a:stretch>
              </p:blipFill>
              <p:spPr>
                <a:xfrm>
                  <a:off x="7444047" y="550996"/>
                  <a:ext cx="146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0" name="Freihand 269">
                  <a:extLst>
                    <a:ext uri="{FF2B5EF4-FFF2-40B4-BE49-F238E27FC236}">
                      <a16:creationId xmlns:a16="http://schemas.microsoft.com/office/drawing/2014/main" id="{4E337C19-224D-D2CC-2BC4-09F6A36ED3A6}"/>
                    </a:ext>
                  </a:extLst>
                </p14:cNvPr>
                <p14:cNvContentPartPr/>
                <p14:nvPr/>
              </p14:nvContentPartPr>
              <p14:xfrm>
                <a:off x="7526847" y="482956"/>
                <a:ext cx="16200" cy="9000"/>
              </p14:xfrm>
            </p:contentPart>
          </mc:Choice>
          <mc:Fallback xmlns="">
            <p:pic>
              <p:nvPicPr>
                <p:cNvPr id="270" name="Freihand 269">
                  <a:extLst>
                    <a:ext uri="{FF2B5EF4-FFF2-40B4-BE49-F238E27FC236}">
                      <a16:creationId xmlns:a16="http://schemas.microsoft.com/office/drawing/2014/main" id="{4E337C19-224D-D2CC-2BC4-09F6A36ED3A6}"/>
                    </a:ext>
                  </a:extLst>
                </p:cNvPr>
                <p:cNvPicPr/>
                <p:nvPr/>
              </p:nvPicPr>
              <p:blipFill>
                <a:blip r:embed="rId467"/>
                <a:stretch>
                  <a:fillRect/>
                </a:stretch>
              </p:blipFill>
              <p:spPr>
                <a:xfrm>
                  <a:off x="7517847" y="473956"/>
                  <a:ext cx="33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1" name="Freihand 270">
                  <a:extLst>
                    <a:ext uri="{FF2B5EF4-FFF2-40B4-BE49-F238E27FC236}">
                      <a16:creationId xmlns:a16="http://schemas.microsoft.com/office/drawing/2014/main" id="{B94CD596-D945-AECB-F370-8D6B8A2FBD2C}"/>
                    </a:ext>
                  </a:extLst>
                </p14:cNvPr>
                <p14:cNvContentPartPr/>
                <p14:nvPr/>
              </p14:nvContentPartPr>
              <p14:xfrm>
                <a:off x="6258207" y="1055716"/>
                <a:ext cx="205560" cy="288360"/>
              </p14:xfrm>
            </p:contentPart>
          </mc:Choice>
          <mc:Fallback xmlns="">
            <p:pic>
              <p:nvPicPr>
                <p:cNvPr id="271" name="Freihand 270">
                  <a:extLst>
                    <a:ext uri="{FF2B5EF4-FFF2-40B4-BE49-F238E27FC236}">
                      <a16:creationId xmlns:a16="http://schemas.microsoft.com/office/drawing/2014/main" id="{B94CD596-D945-AECB-F370-8D6B8A2FBD2C}"/>
                    </a:ext>
                  </a:extLst>
                </p:cNvPr>
                <p:cNvPicPr/>
                <p:nvPr/>
              </p:nvPicPr>
              <p:blipFill>
                <a:blip r:embed="rId469"/>
                <a:stretch>
                  <a:fillRect/>
                </a:stretch>
              </p:blipFill>
              <p:spPr>
                <a:xfrm>
                  <a:off x="6249567" y="1047076"/>
                  <a:ext cx="223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2" name="Freihand 271">
                  <a:extLst>
                    <a:ext uri="{FF2B5EF4-FFF2-40B4-BE49-F238E27FC236}">
                      <a16:creationId xmlns:a16="http://schemas.microsoft.com/office/drawing/2014/main" id="{0E84D269-554C-CB51-25AE-7C1C7B2CF9BA}"/>
                    </a:ext>
                  </a:extLst>
                </p14:cNvPr>
                <p14:cNvContentPartPr/>
                <p14:nvPr/>
              </p14:nvContentPartPr>
              <p14:xfrm>
                <a:off x="6514887" y="1113316"/>
                <a:ext cx="493560" cy="146160"/>
              </p14:xfrm>
            </p:contentPart>
          </mc:Choice>
          <mc:Fallback xmlns="">
            <p:pic>
              <p:nvPicPr>
                <p:cNvPr id="272" name="Freihand 271">
                  <a:extLst>
                    <a:ext uri="{FF2B5EF4-FFF2-40B4-BE49-F238E27FC236}">
                      <a16:creationId xmlns:a16="http://schemas.microsoft.com/office/drawing/2014/main" id="{0E84D269-554C-CB51-25AE-7C1C7B2CF9BA}"/>
                    </a:ext>
                  </a:extLst>
                </p:cNvPr>
                <p:cNvPicPr/>
                <p:nvPr/>
              </p:nvPicPr>
              <p:blipFill>
                <a:blip r:embed="rId471"/>
                <a:stretch>
                  <a:fillRect/>
                </a:stretch>
              </p:blipFill>
              <p:spPr>
                <a:xfrm>
                  <a:off x="6506247" y="1104316"/>
                  <a:ext cx="511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3" name="Freihand 272">
                  <a:extLst>
                    <a:ext uri="{FF2B5EF4-FFF2-40B4-BE49-F238E27FC236}">
                      <a16:creationId xmlns:a16="http://schemas.microsoft.com/office/drawing/2014/main" id="{1DE889AE-7F7D-4CA0-1D6D-4CBEEAB7142C}"/>
                    </a:ext>
                  </a:extLst>
                </p14:cNvPr>
                <p14:cNvContentPartPr/>
                <p14:nvPr/>
              </p14:nvContentPartPr>
              <p14:xfrm>
                <a:off x="6988647" y="1040236"/>
                <a:ext cx="199440" cy="118800"/>
              </p14:xfrm>
            </p:contentPart>
          </mc:Choice>
          <mc:Fallback xmlns="">
            <p:pic>
              <p:nvPicPr>
                <p:cNvPr id="273" name="Freihand 272">
                  <a:extLst>
                    <a:ext uri="{FF2B5EF4-FFF2-40B4-BE49-F238E27FC236}">
                      <a16:creationId xmlns:a16="http://schemas.microsoft.com/office/drawing/2014/main" id="{1DE889AE-7F7D-4CA0-1D6D-4CBEEAB7142C}"/>
                    </a:ext>
                  </a:extLst>
                </p:cNvPr>
                <p:cNvPicPr/>
                <p:nvPr/>
              </p:nvPicPr>
              <p:blipFill>
                <a:blip r:embed="rId473"/>
                <a:stretch>
                  <a:fillRect/>
                </a:stretch>
              </p:blipFill>
              <p:spPr>
                <a:xfrm>
                  <a:off x="6979647" y="1031236"/>
                  <a:ext cx="217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4" name="Freihand 273">
                  <a:extLst>
                    <a:ext uri="{FF2B5EF4-FFF2-40B4-BE49-F238E27FC236}">
                      <a16:creationId xmlns:a16="http://schemas.microsoft.com/office/drawing/2014/main" id="{4E4ADBA0-AA80-BF91-D808-D58D5B32B2BD}"/>
                    </a:ext>
                  </a:extLst>
                </p14:cNvPr>
                <p14:cNvContentPartPr/>
                <p14:nvPr/>
              </p14:nvContentPartPr>
              <p14:xfrm>
                <a:off x="7299327" y="928276"/>
                <a:ext cx="178200" cy="223200"/>
              </p14:xfrm>
            </p:contentPart>
          </mc:Choice>
          <mc:Fallback xmlns="">
            <p:pic>
              <p:nvPicPr>
                <p:cNvPr id="274" name="Freihand 273">
                  <a:extLst>
                    <a:ext uri="{FF2B5EF4-FFF2-40B4-BE49-F238E27FC236}">
                      <a16:creationId xmlns:a16="http://schemas.microsoft.com/office/drawing/2014/main" id="{4E4ADBA0-AA80-BF91-D808-D58D5B32B2BD}"/>
                    </a:ext>
                  </a:extLst>
                </p:cNvPr>
                <p:cNvPicPr/>
                <p:nvPr/>
              </p:nvPicPr>
              <p:blipFill>
                <a:blip r:embed="rId475"/>
                <a:stretch>
                  <a:fillRect/>
                </a:stretch>
              </p:blipFill>
              <p:spPr>
                <a:xfrm>
                  <a:off x="7290327" y="919276"/>
                  <a:ext cx="195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5" name="Freihand 274">
                  <a:extLst>
                    <a:ext uri="{FF2B5EF4-FFF2-40B4-BE49-F238E27FC236}">
                      <a16:creationId xmlns:a16="http://schemas.microsoft.com/office/drawing/2014/main" id="{9D61C5CC-1459-4E03-A72E-65CD267242B3}"/>
                    </a:ext>
                  </a:extLst>
                </p14:cNvPr>
                <p14:cNvContentPartPr/>
                <p14:nvPr/>
              </p14:nvContentPartPr>
              <p14:xfrm>
                <a:off x="7441167" y="1107556"/>
                <a:ext cx="54000" cy="30240"/>
              </p14:xfrm>
            </p:contentPart>
          </mc:Choice>
          <mc:Fallback xmlns="">
            <p:pic>
              <p:nvPicPr>
                <p:cNvPr id="275" name="Freihand 274">
                  <a:extLst>
                    <a:ext uri="{FF2B5EF4-FFF2-40B4-BE49-F238E27FC236}">
                      <a16:creationId xmlns:a16="http://schemas.microsoft.com/office/drawing/2014/main" id="{9D61C5CC-1459-4E03-A72E-65CD267242B3}"/>
                    </a:ext>
                  </a:extLst>
                </p:cNvPr>
                <p:cNvPicPr/>
                <p:nvPr/>
              </p:nvPicPr>
              <p:blipFill>
                <a:blip r:embed="rId477"/>
                <a:stretch>
                  <a:fillRect/>
                </a:stretch>
              </p:blipFill>
              <p:spPr>
                <a:xfrm>
                  <a:off x="7432167" y="1098916"/>
                  <a:ext cx="71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6" name="Freihand 275">
                  <a:extLst>
                    <a:ext uri="{FF2B5EF4-FFF2-40B4-BE49-F238E27FC236}">
                      <a16:creationId xmlns:a16="http://schemas.microsoft.com/office/drawing/2014/main" id="{300AEF61-F906-9C85-E83C-29D254C88715}"/>
                    </a:ext>
                  </a:extLst>
                </p14:cNvPr>
                <p14:cNvContentPartPr/>
                <p14:nvPr/>
              </p14:nvContentPartPr>
              <p14:xfrm>
                <a:off x="7532607" y="960316"/>
                <a:ext cx="291960" cy="130680"/>
              </p14:xfrm>
            </p:contentPart>
          </mc:Choice>
          <mc:Fallback xmlns="">
            <p:pic>
              <p:nvPicPr>
                <p:cNvPr id="276" name="Freihand 275">
                  <a:extLst>
                    <a:ext uri="{FF2B5EF4-FFF2-40B4-BE49-F238E27FC236}">
                      <a16:creationId xmlns:a16="http://schemas.microsoft.com/office/drawing/2014/main" id="{300AEF61-F906-9C85-E83C-29D254C88715}"/>
                    </a:ext>
                  </a:extLst>
                </p:cNvPr>
                <p:cNvPicPr/>
                <p:nvPr/>
              </p:nvPicPr>
              <p:blipFill>
                <a:blip r:embed="rId479"/>
                <a:stretch>
                  <a:fillRect/>
                </a:stretch>
              </p:blipFill>
              <p:spPr>
                <a:xfrm>
                  <a:off x="7523607" y="951316"/>
                  <a:ext cx="309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7" name="Freihand 276">
                  <a:extLst>
                    <a:ext uri="{FF2B5EF4-FFF2-40B4-BE49-F238E27FC236}">
                      <a16:creationId xmlns:a16="http://schemas.microsoft.com/office/drawing/2014/main" id="{14396CD9-2CF7-398E-0160-D7EEF5CD87D4}"/>
                    </a:ext>
                  </a:extLst>
                </p14:cNvPr>
                <p14:cNvContentPartPr/>
                <p14:nvPr/>
              </p14:nvContentPartPr>
              <p14:xfrm>
                <a:off x="7754007" y="845116"/>
                <a:ext cx="8280" cy="20520"/>
              </p14:xfrm>
            </p:contentPart>
          </mc:Choice>
          <mc:Fallback xmlns="">
            <p:pic>
              <p:nvPicPr>
                <p:cNvPr id="277" name="Freihand 276">
                  <a:extLst>
                    <a:ext uri="{FF2B5EF4-FFF2-40B4-BE49-F238E27FC236}">
                      <a16:creationId xmlns:a16="http://schemas.microsoft.com/office/drawing/2014/main" id="{14396CD9-2CF7-398E-0160-D7EEF5CD87D4}"/>
                    </a:ext>
                  </a:extLst>
                </p:cNvPr>
                <p:cNvPicPr/>
                <p:nvPr/>
              </p:nvPicPr>
              <p:blipFill>
                <a:blip r:embed="rId481"/>
                <a:stretch>
                  <a:fillRect/>
                </a:stretch>
              </p:blipFill>
              <p:spPr>
                <a:xfrm>
                  <a:off x="7745007" y="836116"/>
                  <a:ext cx="25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8" name="Freihand 277">
                  <a:extLst>
                    <a:ext uri="{FF2B5EF4-FFF2-40B4-BE49-F238E27FC236}">
                      <a16:creationId xmlns:a16="http://schemas.microsoft.com/office/drawing/2014/main" id="{F07D283A-F354-0E46-85CE-E3CE01D5201F}"/>
                    </a:ext>
                  </a:extLst>
                </p14:cNvPr>
                <p14:cNvContentPartPr/>
                <p14:nvPr/>
              </p14:nvContentPartPr>
              <p14:xfrm>
                <a:off x="7372407" y="1021516"/>
                <a:ext cx="624600" cy="245520"/>
              </p14:xfrm>
            </p:contentPart>
          </mc:Choice>
          <mc:Fallback xmlns="">
            <p:pic>
              <p:nvPicPr>
                <p:cNvPr id="278" name="Freihand 277">
                  <a:extLst>
                    <a:ext uri="{FF2B5EF4-FFF2-40B4-BE49-F238E27FC236}">
                      <a16:creationId xmlns:a16="http://schemas.microsoft.com/office/drawing/2014/main" id="{F07D283A-F354-0E46-85CE-E3CE01D5201F}"/>
                    </a:ext>
                  </a:extLst>
                </p:cNvPr>
                <p:cNvPicPr/>
                <p:nvPr/>
              </p:nvPicPr>
              <p:blipFill>
                <a:blip r:embed="rId483"/>
                <a:stretch>
                  <a:fillRect/>
                </a:stretch>
              </p:blipFill>
              <p:spPr>
                <a:xfrm>
                  <a:off x="7363767" y="1012876"/>
                  <a:ext cx="6422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0" name="Freihand 279">
                  <a:extLst>
                    <a:ext uri="{FF2B5EF4-FFF2-40B4-BE49-F238E27FC236}">
                      <a16:creationId xmlns:a16="http://schemas.microsoft.com/office/drawing/2014/main" id="{88842280-19F3-9443-FC6F-132061DEA01C}"/>
                    </a:ext>
                  </a:extLst>
                </p14:cNvPr>
                <p14:cNvContentPartPr/>
                <p14:nvPr/>
              </p14:nvContentPartPr>
              <p14:xfrm>
                <a:off x="6419847" y="1463956"/>
                <a:ext cx="198720" cy="230040"/>
              </p14:xfrm>
            </p:contentPart>
          </mc:Choice>
          <mc:Fallback xmlns="">
            <p:pic>
              <p:nvPicPr>
                <p:cNvPr id="280" name="Freihand 279">
                  <a:extLst>
                    <a:ext uri="{FF2B5EF4-FFF2-40B4-BE49-F238E27FC236}">
                      <a16:creationId xmlns:a16="http://schemas.microsoft.com/office/drawing/2014/main" id="{88842280-19F3-9443-FC6F-132061DEA01C}"/>
                    </a:ext>
                  </a:extLst>
                </p:cNvPr>
                <p:cNvPicPr/>
                <p:nvPr/>
              </p:nvPicPr>
              <p:blipFill>
                <a:blip r:embed="rId485"/>
                <a:stretch>
                  <a:fillRect/>
                </a:stretch>
              </p:blipFill>
              <p:spPr>
                <a:xfrm>
                  <a:off x="6411207" y="1454956"/>
                  <a:ext cx="216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1" name="Freihand 280">
                  <a:extLst>
                    <a:ext uri="{FF2B5EF4-FFF2-40B4-BE49-F238E27FC236}">
                      <a16:creationId xmlns:a16="http://schemas.microsoft.com/office/drawing/2014/main" id="{87C51BFE-DCD7-4788-3E3B-A4553A627522}"/>
                    </a:ext>
                  </a:extLst>
                </p14:cNvPr>
                <p14:cNvContentPartPr/>
                <p14:nvPr/>
              </p14:nvContentPartPr>
              <p14:xfrm>
                <a:off x="6653127" y="1524076"/>
                <a:ext cx="64800" cy="263160"/>
              </p14:xfrm>
            </p:contentPart>
          </mc:Choice>
          <mc:Fallback xmlns="">
            <p:pic>
              <p:nvPicPr>
                <p:cNvPr id="281" name="Freihand 280">
                  <a:extLst>
                    <a:ext uri="{FF2B5EF4-FFF2-40B4-BE49-F238E27FC236}">
                      <a16:creationId xmlns:a16="http://schemas.microsoft.com/office/drawing/2014/main" id="{87C51BFE-DCD7-4788-3E3B-A4553A627522}"/>
                    </a:ext>
                  </a:extLst>
                </p:cNvPr>
                <p:cNvPicPr/>
                <p:nvPr/>
              </p:nvPicPr>
              <p:blipFill>
                <a:blip r:embed="rId487"/>
                <a:stretch>
                  <a:fillRect/>
                </a:stretch>
              </p:blipFill>
              <p:spPr>
                <a:xfrm>
                  <a:off x="6644127" y="1515436"/>
                  <a:ext cx="824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2" name="Freihand 281">
                  <a:extLst>
                    <a:ext uri="{FF2B5EF4-FFF2-40B4-BE49-F238E27FC236}">
                      <a16:creationId xmlns:a16="http://schemas.microsoft.com/office/drawing/2014/main" id="{462FB28B-59EB-96A9-FBEA-06238C2E5010}"/>
                    </a:ext>
                  </a:extLst>
                </p14:cNvPr>
                <p14:cNvContentPartPr/>
                <p14:nvPr/>
              </p14:nvContentPartPr>
              <p14:xfrm>
                <a:off x="6770127" y="1382596"/>
                <a:ext cx="352080" cy="228960"/>
              </p14:xfrm>
            </p:contentPart>
          </mc:Choice>
          <mc:Fallback xmlns="">
            <p:pic>
              <p:nvPicPr>
                <p:cNvPr id="282" name="Freihand 281">
                  <a:extLst>
                    <a:ext uri="{FF2B5EF4-FFF2-40B4-BE49-F238E27FC236}">
                      <a16:creationId xmlns:a16="http://schemas.microsoft.com/office/drawing/2014/main" id="{462FB28B-59EB-96A9-FBEA-06238C2E5010}"/>
                    </a:ext>
                  </a:extLst>
                </p:cNvPr>
                <p:cNvPicPr/>
                <p:nvPr/>
              </p:nvPicPr>
              <p:blipFill>
                <a:blip r:embed="rId489"/>
                <a:stretch>
                  <a:fillRect/>
                </a:stretch>
              </p:blipFill>
              <p:spPr>
                <a:xfrm>
                  <a:off x="6761487" y="1373956"/>
                  <a:ext cx="369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3" name="Freihand 282">
                  <a:extLst>
                    <a:ext uri="{FF2B5EF4-FFF2-40B4-BE49-F238E27FC236}">
                      <a16:creationId xmlns:a16="http://schemas.microsoft.com/office/drawing/2014/main" id="{6120CDCA-C990-BB34-E85A-557BE7CBDEDD}"/>
                    </a:ext>
                  </a:extLst>
                </p14:cNvPr>
                <p14:cNvContentPartPr/>
                <p14:nvPr/>
              </p14:nvContentPartPr>
              <p14:xfrm>
                <a:off x="7093407" y="1417876"/>
                <a:ext cx="32400" cy="10800"/>
              </p14:xfrm>
            </p:contentPart>
          </mc:Choice>
          <mc:Fallback xmlns="">
            <p:pic>
              <p:nvPicPr>
                <p:cNvPr id="283" name="Freihand 282">
                  <a:extLst>
                    <a:ext uri="{FF2B5EF4-FFF2-40B4-BE49-F238E27FC236}">
                      <a16:creationId xmlns:a16="http://schemas.microsoft.com/office/drawing/2014/main" id="{6120CDCA-C990-BB34-E85A-557BE7CBDEDD}"/>
                    </a:ext>
                  </a:extLst>
                </p:cNvPr>
                <p:cNvPicPr/>
                <p:nvPr/>
              </p:nvPicPr>
              <p:blipFill>
                <a:blip r:embed="rId491"/>
                <a:stretch>
                  <a:fillRect/>
                </a:stretch>
              </p:blipFill>
              <p:spPr>
                <a:xfrm>
                  <a:off x="7084407" y="1408876"/>
                  <a:ext cx="50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4" name="Freihand 283">
                  <a:extLst>
                    <a:ext uri="{FF2B5EF4-FFF2-40B4-BE49-F238E27FC236}">
                      <a16:creationId xmlns:a16="http://schemas.microsoft.com/office/drawing/2014/main" id="{26F1678E-8B53-9E7A-CEF4-7411301ECAFD}"/>
                    </a:ext>
                  </a:extLst>
                </p14:cNvPr>
                <p14:cNvContentPartPr/>
                <p14:nvPr/>
              </p14:nvContentPartPr>
              <p14:xfrm>
                <a:off x="7189887" y="1410316"/>
                <a:ext cx="408960" cy="120600"/>
              </p14:xfrm>
            </p:contentPart>
          </mc:Choice>
          <mc:Fallback xmlns="">
            <p:pic>
              <p:nvPicPr>
                <p:cNvPr id="284" name="Freihand 283">
                  <a:extLst>
                    <a:ext uri="{FF2B5EF4-FFF2-40B4-BE49-F238E27FC236}">
                      <a16:creationId xmlns:a16="http://schemas.microsoft.com/office/drawing/2014/main" id="{26F1678E-8B53-9E7A-CEF4-7411301ECAFD}"/>
                    </a:ext>
                  </a:extLst>
                </p:cNvPr>
                <p:cNvPicPr/>
                <p:nvPr/>
              </p:nvPicPr>
              <p:blipFill>
                <a:blip r:embed="rId493"/>
                <a:stretch>
                  <a:fillRect/>
                </a:stretch>
              </p:blipFill>
              <p:spPr>
                <a:xfrm>
                  <a:off x="7181247" y="1401316"/>
                  <a:ext cx="426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5" name="Freihand 284">
                  <a:extLst>
                    <a:ext uri="{FF2B5EF4-FFF2-40B4-BE49-F238E27FC236}">
                      <a16:creationId xmlns:a16="http://schemas.microsoft.com/office/drawing/2014/main" id="{CACF6565-1C65-52D1-7A93-C1BDAD8425A1}"/>
                    </a:ext>
                  </a:extLst>
                </p14:cNvPr>
                <p14:cNvContentPartPr/>
                <p14:nvPr/>
              </p14:nvContentPartPr>
              <p14:xfrm>
                <a:off x="6937887" y="1776796"/>
                <a:ext cx="101160" cy="139320"/>
              </p14:xfrm>
            </p:contentPart>
          </mc:Choice>
          <mc:Fallback xmlns="">
            <p:pic>
              <p:nvPicPr>
                <p:cNvPr id="285" name="Freihand 284">
                  <a:extLst>
                    <a:ext uri="{FF2B5EF4-FFF2-40B4-BE49-F238E27FC236}">
                      <a16:creationId xmlns:a16="http://schemas.microsoft.com/office/drawing/2014/main" id="{CACF6565-1C65-52D1-7A93-C1BDAD8425A1}"/>
                    </a:ext>
                  </a:extLst>
                </p:cNvPr>
                <p:cNvPicPr/>
                <p:nvPr/>
              </p:nvPicPr>
              <p:blipFill>
                <a:blip r:embed="rId495"/>
                <a:stretch>
                  <a:fillRect/>
                </a:stretch>
              </p:blipFill>
              <p:spPr>
                <a:xfrm>
                  <a:off x="6928887" y="1768156"/>
                  <a:ext cx="118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6" name="Freihand 285">
                  <a:extLst>
                    <a:ext uri="{FF2B5EF4-FFF2-40B4-BE49-F238E27FC236}">
                      <a16:creationId xmlns:a16="http://schemas.microsoft.com/office/drawing/2014/main" id="{B02A1DC4-99AA-2188-5A28-B3E6F7834B73}"/>
                    </a:ext>
                  </a:extLst>
                </p14:cNvPr>
                <p14:cNvContentPartPr/>
                <p14:nvPr/>
              </p14:nvContentPartPr>
              <p14:xfrm>
                <a:off x="7084047" y="1767796"/>
                <a:ext cx="410040" cy="121680"/>
              </p14:xfrm>
            </p:contentPart>
          </mc:Choice>
          <mc:Fallback xmlns="">
            <p:pic>
              <p:nvPicPr>
                <p:cNvPr id="286" name="Freihand 285">
                  <a:extLst>
                    <a:ext uri="{FF2B5EF4-FFF2-40B4-BE49-F238E27FC236}">
                      <a16:creationId xmlns:a16="http://schemas.microsoft.com/office/drawing/2014/main" id="{B02A1DC4-99AA-2188-5A28-B3E6F7834B73}"/>
                    </a:ext>
                  </a:extLst>
                </p:cNvPr>
                <p:cNvPicPr/>
                <p:nvPr/>
              </p:nvPicPr>
              <p:blipFill>
                <a:blip r:embed="rId497"/>
                <a:stretch>
                  <a:fillRect/>
                </a:stretch>
              </p:blipFill>
              <p:spPr>
                <a:xfrm>
                  <a:off x="7075407" y="1758796"/>
                  <a:ext cx="427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7" name="Freihand 286">
                  <a:extLst>
                    <a:ext uri="{FF2B5EF4-FFF2-40B4-BE49-F238E27FC236}">
                      <a16:creationId xmlns:a16="http://schemas.microsoft.com/office/drawing/2014/main" id="{FC4AF4DD-00D6-F9BA-7CE9-5B80F563839D}"/>
                    </a:ext>
                  </a:extLst>
                </p14:cNvPr>
                <p14:cNvContentPartPr/>
                <p14:nvPr/>
              </p14:nvContentPartPr>
              <p14:xfrm>
                <a:off x="7427847" y="1510756"/>
                <a:ext cx="226440" cy="342360"/>
              </p14:xfrm>
            </p:contentPart>
          </mc:Choice>
          <mc:Fallback xmlns="">
            <p:pic>
              <p:nvPicPr>
                <p:cNvPr id="287" name="Freihand 286">
                  <a:extLst>
                    <a:ext uri="{FF2B5EF4-FFF2-40B4-BE49-F238E27FC236}">
                      <a16:creationId xmlns:a16="http://schemas.microsoft.com/office/drawing/2014/main" id="{FC4AF4DD-00D6-F9BA-7CE9-5B80F563839D}"/>
                    </a:ext>
                  </a:extLst>
                </p:cNvPr>
                <p:cNvPicPr/>
                <p:nvPr/>
              </p:nvPicPr>
              <p:blipFill>
                <a:blip r:embed="rId499"/>
                <a:stretch>
                  <a:fillRect/>
                </a:stretch>
              </p:blipFill>
              <p:spPr>
                <a:xfrm>
                  <a:off x="7418847" y="1501756"/>
                  <a:ext cx="2440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9" name="Freihand 288">
                  <a:extLst>
                    <a:ext uri="{FF2B5EF4-FFF2-40B4-BE49-F238E27FC236}">
                      <a16:creationId xmlns:a16="http://schemas.microsoft.com/office/drawing/2014/main" id="{6D68FF2B-4E1C-C994-E643-07BEA03C989F}"/>
                    </a:ext>
                  </a:extLst>
                </p14:cNvPr>
                <p14:cNvContentPartPr/>
                <p14:nvPr/>
              </p14:nvContentPartPr>
              <p14:xfrm>
                <a:off x="7528287" y="2047876"/>
                <a:ext cx="194760" cy="45720"/>
              </p14:xfrm>
            </p:contentPart>
          </mc:Choice>
          <mc:Fallback xmlns="">
            <p:pic>
              <p:nvPicPr>
                <p:cNvPr id="289" name="Freihand 288">
                  <a:extLst>
                    <a:ext uri="{FF2B5EF4-FFF2-40B4-BE49-F238E27FC236}">
                      <a16:creationId xmlns:a16="http://schemas.microsoft.com/office/drawing/2014/main" id="{6D68FF2B-4E1C-C994-E643-07BEA03C989F}"/>
                    </a:ext>
                  </a:extLst>
                </p:cNvPr>
                <p:cNvPicPr/>
                <p:nvPr/>
              </p:nvPicPr>
              <p:blipFill>
                <a:blip r:embed="rId501"/>
                <a:stretch>
                  <a:fillRect/>
                </a:stretch>
              </p:blipFill>
              <p:spPr>
                <a:xfrm>
                  <a:off x="7519647" y="2038876"/>
                  <a:ext cx="212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0" name="Freihand 289">
                  <a:extLst>
                    <a:ext uri="{FF2B5EF4-FFF2-40B4-BE49-F238E27FC236}">
                      <a16:creationId xmlns:a16="http://schemas.microsoft.com/office/drawing/2014/main" id="{AFF0FA58-2703-F0BF-ED82-2BAAE1B9E18A}"/>
                    </a:ext>
                  </a:extLst>
                </p14:cNvPr>
                <p14:cNvContentPartPr/>
                <p14:nvPr/>
              </p14:nvContentPartPr>
              <p14:xfrm>
                <a:off x="7487607" y="1950316"/>
                <a:ext cx="372240" cy="244440"/>
              </p14:xfrm>
            </p:contentPart>
          </mc:Choice>
          <mc:Fallback xmlns="">
            <p:pic>
              <p:nvPicPr>
                <p:cNvPr id="290" name="Freihand 289">
                  <a:extLst>
                    <a:ext uri="{FF2B5EF4-FFF2-40B4-BE49-F238E27FC236}">
                      <a16:creationId xmlns:a16="http://schemas.microsoft.com/office/drawing/2014/main" id="{AFF0FA58-2703-F0BF-ED82-2BAAE1B9E18A}"/>
                    </a:ext>
                  </a:extLst>
                </p:cNvPr>
                <p:cNvPicPr/>
                <p:nvPr/>
              </p:nvPicPr>
              <p:blipFill>
                <a:blip r:embed="rId503"/>
                <a:stretch>
                  <a:fillRect/>
                </a:stretch>
              </p:blipFill>
              <p:spPr>
                <a:xfrm>
                  <a:off x="7478607" y="1941316"/>
                  <a:ext cx="389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2" name="Freihand 291">
                  <a:extLst>
                    <a:ext uri="{FF2B5EF4-FFF2-40B4-BE49-F238E27FC236}">
                      <a16:creationId xmlns:a16="http://schemas.microsoft.com/office/drawing/2014/main" id="{D1637978-539C-CEB6-58C2-D4F0B336C7A0}"/>
                    </a:ext>
                  </a:extLst>
                </p14:cNvPr>
                <p14:cNvContentPartPr/>
                <p14:nvPr/>
              </p14:nvContentPartPr>
              <p14:xfrm>
                <a:off x="8026527" y="1834036"/>
                <a:ext cx="173160" cy="250560"/>
              </p14:xfrm>
            </p:contentPart>
          </mc:Choice>
          <mc:Fallback xmlns="">
            <p:pic>
              <p:nvPicPr>
                <p:cNvPr id="292" name="Freihand 291">
                  <a:extLst>
                    <a:ext uri="{FF2B5EF4-FFF2-40B4-BE49-F238E27FC236}">
                      <a16:creationId xmlns:a16="http://schemas.microsoft.com/office/drawing/2014/main" id="{D1637978-539C-CEB6-58C2-D4F0B336C7A0}"/>
                    </a:ext>
                  </a:extLst>
                </p:cNvPr>
                <p:cNvPicPr/>
                <p:nvPr/>
              </p:nvPicPr>
              <p:blipFill>
                <a:blip r:embed="rId505"/>
                <a:stretch>
                  <a:fillRect/>
                </a:stretch>
              </p:blipFill>
              <p:spPr>
                <a:xfrm>
                  <a:off x="8017887" y="1825036"/>
                  <a:ext cx="190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3" name="Freihand 292">
                  <a:extLst>
                    <a:ext uri="{FF2B5EF4-FFF2-40B4-BE49-F238E27FC236}">
                      <a16:creationId xmlns:a16="http://schemas.microsoft.com/office/drawing/2014/main" id="{23B27ED2-A7B5-5C95-3091-6CE1A6B7744F}"/>
                    </a:ext>
                  </a:extLst>
                </p14:cNvPr>
                <p14:cNvContentPartPr/>
                <p14:nvPr/>
              </p14:nvContentPartPr>
              <p14:xfrm>
                <a:off x="8229567" y="1787956"/>
                <a:ext cx="534600" cy="235080"/>
              </p14:xfrm>
            </p:contentPart>
          </mc:Choice>
          <mc:Fallback xmlns="">
            <p:pic>
              <p:nvPicPr>
                <p:cNvPr id="293" name="Freihand 292">
                  <a:extLst>
                    <a:ext uri="{FF2B5EF4-FFF2-40B4-BE49-F238E27FC236}">
                      <a16:creationId xmlns:a16="http://schemas.microsoft.com/office/drawing/2014/main" id="{23B27ED2-A7B5-5C95-3091-6CE1A6B7744F}"/>
                    </a:ext>
                  </a:extLst>
                </p:cNvPr>
                <p:cNvPicPr/>
                <p:nvPr/>
              </p:nvPicPr>
              <p:blipFill>
                <a:blip r:embed="rId507"/>
                <a:stretch>
                  <a:fillRect/>
                </a:stretch>
              </p:blipFill>
              <p:spPr>
                <a:xfrm>
                  <a:off x="8220927" y="1779316"/>
                  <a:ext cx="5522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4" name="Freihand 293">
                  <a:extLst>
                    <a:ext uri="{FF2B5EF4-FFF2-40B4-BE49-F238E27FC236}">
                      <a16:creationId xmlns:a16="http://schemas.microsoft.com/office/drawing/2014/main" id="{0BE886B9-B87E-825C-1EAA-CD4310721871}"/>
                    </a:ext>
                  </a:extLst>
                </p14:cNvPr>
                <p14:cNvContentPartPr/>
                <p14:nvPr/>
              </p14:nvContentPartPr>
              <p14:xfrm>
                <a:off x="8606847" y="1744396"/>
                <a:ext cx="30960" cy="24120"/>
              </p14:xfrm>
            </p:contentPart>
          </mc:Choice>
          <mc:Fallback xmlns="">
            <p:pic>
              <p:nvPicPr>
                <p:cNvPr id="294" name="Freihand 293">
                  <a:extLst>
                    <a:ext uri="{FF2B5EF4-FFF2-40B4-BE49-F238E27FC236}">
                      <a16:creationId xmlns:a16="http://schemas.microsoft.com/office/drawing/2014/main" id="{0BE886B9-B87E-825C-1EAA-CD4310721871}"/>
                    </a:ext>
                  </a:extLst>
                </p:cNvPr>
                <p:cNvPicPr/>
                <p:nvPr/>
              </p:nvPicPr>
              <p:blipFill>
                <a:blip r:embed="rId509"/>
                <a:stretch>
                  <a:fillRect/>
                </a:stretch>
              </p:blipFill>
              <p:spPr>
                <a:xfrm>
                  <a:off x="8597847" y="1735756"/>
                  <a:ext cx="48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5" name="Freihand 294">
                  <a:extLst>
                    <a:ext uri="{FF2B5EF4-FFF2-40B4-BE49-F238E27FC236}">
                      <a16:creationId xmlns:a16="http://schemas.microsoft.com/office/drawing/2014/main" id="{04D39369-4812-4349-C7A8-5F843CC1DEDF}"/>
                    </a:ext>
                  </a:extLst>
                </p14:cNvPr>
                <p14:cNvContentPartPr/>
                <p14:nvPr/>
              </p14:nvContentPartPr>
              <p14:xfrm>
                <a:off x="8924007" y="1665556"/>
                <a:ext cx="546840" cy="321480"/>
              </p14:xfrm>
            </p:contentPart>
          </mc:Choice>
          <mc:Fallback xmlns="">
            <p:pic>
              <p:nvPicPr>
                <p:cNvPr id="295" name="Freihand 294">
                  <a:extLst>
                    <a:ext uri="{FF2B5EF4-FFF2-40B4-BE49-F238E27FC236}">
                      <a16:creationId xmlns:a16="http://schemas.microsoft.com/office/drawing/2014/main" id="{04D39369-4812-4349-C7A8-5F843CC1DEDF}"/>
                    </a:ext>
                  </a:extLst>
                </p:cNvPr>
                <p:cNvPicPr/>
                <p:nvPr/>
              </p:nvPicPr>
              <p:blipFill>
                <a:blip r:embed="rId511"/>
                <a:stretch>
                  <a:fillRect/>
                </a:stretch>
              </p:blipFill>
              <p:spPr>
                <a:xfrm>
                  <a:off x="8915367" y="1656916"/>
                  <a:ext cx="5644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7" name="Freihand 296">
                  <a:extLst>
                    <a:ext uri="{FF2B5EF4-FFF2-40B4-BE49-F238E27FC236}">
                      <a16:creationId xmlns:a16="http://schemas.microsoft.com/office/drawing/2014/main" id="{121DB2DF-6E1C-55C7-C160-812CDA6E548A}"/>
                    </a:ext>
                  </a:extLst>
                </p14:cNvPr>
                <p14:cNvContentPartPr/>
                <p14:nvPr/>
              </p14:nvContentPartPr>
              <p14:xfrm>
                <a:off x="7771647" y="2248396"/>
                <a:ext cx="304200" cy="183240"/>
              </p14:xfrm>
            </p:contentPart>
          </mc:Choice>
          <mc:Fallback xmlns="">
            <p:pic>
              <p:nvPicPr>
                <p:cNvPr id="297" name="Freihand 296">
                  <a:extLst>
                    <a:ext uri="{FF2B5EF4-FFF2-40B4-BE49-F238E27FC236}">
                      <a16:creationId xmlns:a16="http://schemas.microsoft.com/office/drawing/2014/main" id="{121DB2DF-6E1C-55C7-C160-812CDA6E548A}"/>
                    </a:ext>
                  </a:extLst>
                </p:cNvPr>
                <p:cNvPicPr/>
                <p:nvPr/>
              </p:nvPicPr>
              <p:blipFill>
                <a:blip r:embed="rId513"/>
                <a:stretch>
                  <a:fillRect/>
                </a:stretch>
              </p:blipFill>
              <p:spPr>
                <a:xfrm>
                  <a:off x="7763007" y="2239756"/>
                  <a:ext cx="321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8" name="Freihand 297">
                  <a:extLst>
                    <a:ext uri="{FF2B5EF4-FFF2-40B4-BE49-F238E27FC236}">
                      <a16:creationId xmlns:a16="http://schemas.microsoft.com/office/drawing/2014/main" id="{87BBDA14-7F0C-AABD-DD53-25D676BB87E7}"/>
                    </a:ext>
                  </a:extLst>
                </p14:cNvPr>
                <p14:cNvContentPartPr/>
                <p14:nvPr/>
              </p14:nvContentPartPr>
              <p14:xfrm>
                <a:off x="8148567" y="2135356"/>
                <a:ext cx="167400" cy="223200"/>
              </p14:xfrm>
            </p:contentPart>
          </mc:Choice>
          <mc:Fallback xmlns="">
            <p:pic>
              <p:nvPicPr>
                <p:cNvPr id="298" name="Freihand 297">
                  <a:extLst>
                    <a:ext uri="{FF2B5EF4-FFF2-40B4-BE49-F238E27FC236}">
                      <a16:creationId xmlns:a16="http://schemas.microsoft.com/office/drawing/2014/main" id="{87BBDA14-7F0C-AABD-DD53-25D676BB87E7}"/>
                    </a:ext>
                  </a:extLst>
                </p:cNvPr>
                <p:cNvPicPr/>
                <p:nvPr/>
              </p:nvPicPr>
              <p:blipFill>
                <a:blip r:embed="rId515"/>
                <a:stretch>
                  <a:fillRect/>
                </a:stretch>
              </p:blipFill>
              <p:spPr>
                <a:xfrm>
                  <a:off x="8139567" y="2126356"/>
                  <a:ext cx="185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9" name="Freihand 298">
                  <a:extLst>
                    <a:ext uri="{FF2B5EF4-FFF2-40B4-BE49-F238E27FC236}">
                      <a16:creationId xmlns:a16="http://schemas.microsoft.com/office/drawing/2014/main" id="{50D33031-F3E9-010C-2135-9F19FEC65930}"/>
                    </a:ext>
                  </a:extLst>
                </p14:cNvPr>
                <p14:cNvContentPartPr/>
                <p14:nvPr/>
              </p14:nvContentPartPr>
              <p14:xfrm>
                <a:off x="8427567" y="2199076"/>
                <a:ext cx="481320" cy="162720"/>
              </p14:xfrm>
            </p:contentPart>
          </mc:Choice>
          <mc:Fallback xmlns="">
            <p:pic>
              <p:nvPicPr>
                <p:cNvPr id="299" name="Freihand 298">
                  <a:extLst>
                    <a:ext uri="{FF2B5EF4-FFF2-40B4-BE49-F238E27FC236}">
                      <a16:creationId xmlns:a16="http://schemas.microsoft.com/office/drawing/2014/main" id="{50D33031-F3E9-010C-2135-9F19FEC65930}"/>
                    </a:ext>
                  </a:extLst>
                </p:cNvPr>
                <p:cNvPicPr/>
                <p:nvPr/>
              </p:nvPicPr>
              <p:blipFill>
                <a:blip r:embed="rId517"/>
                <a:stretch>
                  <a:fillRect/>
                </a:stretch>
              </p:blipFill>
              <p:spPr>
                <a:xfrm>
                  <a:off x="8418567" y="2190076"/>
                  <a:ext cx="498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0" name="Freihand 299">
                  <a:extLst>
                    <a:ext uri="{FF2B5EF4-FFF2-40B4-BE49-F238E27FC236}">
                      <a16:creationId xmlns:a16="http://schemas.microsoft.com/office/drawing/2014/main" id="{5F4CBB0B-D28A-8BF3-0767-C84E212C78D5}"/>
                    </a:ext>
                  </a:extLst>
                </p14:cNvPr>
                <p14:cNvContentPartPr/>
                <p14:nvPr/>
              </p14:nvContentPartPr>
              <p14:xfrm>
                <a:off x="8890167" y="2133916"/>
                <a:ext cx="167760" cy="115920"/>
              </p14:xfrm>
            </p:contentPart>
          </mc:Choice>
          <mc:Fallback xmlns="">
            <p:pic>
              <p:nvPicPr>
                <p:cNvPr id="300" name="Freihand 299">
                  <a:extLst>
                    <a:ext uri="{FF2B5EF4-FFF2-40B4-BE49-F238E27FC236}">
                      <a16:creationId xmlns:a16="http://schemas.microsoft.com/office/drawing/2014/main" id="{5F4CBB0B-D28A-8BF3-0767-C84E212C78D5}"/>
                    </a:ext>
                  </a:extLst>
                </p:cNvPr>
                <p:cNvPicPr/>
                <p:nvPr/>
              </p:nvPicPr>
              <p:blipFill>
                <a:blip r:embed="rId519"/>
                <a:stretch>
                  <a:fillRect/>
                </a:stretch>
              </p:blipFill>
              <p:spPr>
                <a:xfrm>
                  <a:off x="8881167" y="2125276"/>
                  <a:ext cx="185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2" name="Freihand 301">
                  <a:extLst>
                    <a:ext uri="{FF2B5EF4-FFF2-40B4-BE49-F238E27FC236}">
                      <a16:creationId xmlns:a16="http://schemas.microsoft.com/office/drawing/2014/main" id="{BB242E2D-3333-7A93-0780-8862A029B90A}"/>
                    </a:ext>
                  </a:extLst>
                </p14:cNvPr>
                <p14:cNvContentPartPr/>
                <p14:nvPr/>
              </p14:nvContentPartPr>
              <p14:xfrm>
                <a:off x="9198327" y="2150836"/>
                <a:ext cx="389160" cy="99720"/>
              </p14:xfrm>
            </p:contentPart>
          </mc:Choice>
          <mc:Fallback xmlns="">
            <p:pic>
              <p:nvPicPr>
                <p:cNvPr id="302" name="Freihand 301">
                  <a:extLst>
                    <a:ext uri="{FF2B5EF4-FFF2-40B4-BE49-F238E27FC236}">
                      <a16:creationId xmlns:a16="http://schemas.microsoft.com/office/drawing/2014/main" id="{BB242E2D-3333-7A93-0780-8862A029B90A}"/>
                    </a:ext>
                  </a:extLst>
                </p:cNvPr>
                <p:cNvPicPr/>
                <p:nvPr/>
              </p:nvPicPr>
              <p:blipFill>
                <a:blip r:embed="rId521"/>
                <a:stretch>
                  <a:fillRect/>
                </a:stretch>
              </p:blipFill>
              <p:spPr>
                <a:xfrm>
                  <a:off x="9189327" y="2141836"/>
                  <a:ext cx="406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3" name="Freihand 302">
                  <a:extLst>
                    <a:ext uri="{FF2B5EF4-FFF2-40B4-BE49-F238E27FC236}">
                      <a16:creationId xmlns:a16="http://schemas.microsoft.com/office/drawing/2014/main" id="{D3144B74-1E93-49F1-9C4A-19C21C3F7D51}"/>
                    </a:ext>
                  </a:extLst>
                </p14:cNvPr>
                <p14:cNvContentPartPr/>
                <p14:nvPr/>
              </p14:nvContentPartPr>
              <p14:xfrm>
                <a:off x="7948047" y="2062276"/>
                <a:ext cx="1551960" cy="623160"/>
              </p14:xfrm>
            </p:contentPart>
          </mc:Choice>
          <mc:Fallback xmlns="">
            <p:pic>
              <p:nvPicPr>
                <p:cNvPr id="303" name="Freihand 302">
                  <a:extLst>
                    <a:ext uri="{FF2B5EF4-FFF2-40B4-BE49-F238E27FC236}">
                      <a16:creationId xmlns:a16="http://schemas.microsoft.com/office/drawing/2014/main" id="{D3144B74-1E93-49F1-9C4A-19C21C3F7D51}"/>
                    </a:ext>
                  </a:extLst>
                </p:cNvPr>
                <p:cNvPicPr/>
                <p:nvPr/>
              </p:nvPicPr>
              <p:blipFill>
                <a:blip r:embed="rId523"/>
                <a:stretch>
                  <a:fillRect/>
                </a:stretch>
              </p:blipFill>
              <p:spPr>
                <a:xfrm>
                  <a:off x="7939047" y="2053276"/>
                  <a:ext cx="156960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4" name="Freihand 303">
                  <a:extLst>
                    <a:ext uri="{FF2B5EF4-FFF2-40B4-BE49-F238E27FC236}">
                      <a16:creationId xmlns:a16="http://schemas.microsoft.com/office/drawing/2014/main" id="{E41A06F1-7DDB-C4E2-88A1-782F92FD0C36}"/>
                    </a:ext>
                  </a:extLst>
                </p14:cNvPr>
                <p14:cNvContentPartPr/>
                <p14:nvPr/>
              </p14:nvContentPartPr>
              <p14:xfrm>
                <a:off x="8155047" y="2562676"/>
                <a:ext cx="106200" cy="212400"/>
              </p14:xfrm>
            </p:contentPart>
          </mc:Choice>
          <mc:Fallback xmlns="">
            <p:pic>
              <p:nvPicPr>
                <p:cNvPr id="304" name="Freihand 303">
                  <a:extLst>
                    <a:ext uri="{FF2B5EF4-FFF2-40B4-BE49-F238E27FC236}">
                      <a16:creationId xmlns:a16="http://schemas.microsoft.com/office/drawing/2014/main" id="{E41A06F1-7DDB-C4E2-88A1-782F92FD0C36}"/>
                    </a:ext>
                  </a:extLst>
                </p:cNvPr>
                <p:cNvPicPr/>
                <p:nvPr/>
              </p:nvPicPr>
              <p:blipFill>
                <a:blip r:embed="rId525"/>
                <a:stretch>
                  <a:fillRect/>
                </a:stretch>
              </p:blipFill>
              <p:spPr>
                <a:xfrm>
                  <a:off x="8146047" y="2554036"/>
                  <a:ext cx="123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5" name="Freihand 304">
                  <a:extLst>
                    <a:ext uri="{FF2B5EF4-FFF2-40B4-BE49-F238E27FC236}">
                      <a16:creationId xmlns:a16="http://schemas.microsoft.com/office/drawing/2014/main" id="{55892A1F-028B-69C7-21C0-30BAF075B76D}"/>
                    </a:ext>
                  </a:extLst>
                </p14:cNvPr>
                <p14:cNvContentPartPr/>
                <p14:nvPr/>
              </p14:nvContentPartPr>
              <p14:xfrm>
                <a:off x="8305527" y="2477716"/>
                <a:ext cx="381960" cy="145440"/>
              </p14:xfrm>
            </p:contentPart>
          </mc:Choice>
          <mc:Fallback xmlns="">
            <p:pic>
              <p:nvPicPr>
                <p:cNvPr id="305" name="Freihand 304">
                  <a:extLst>
                    <a:ext uri="{FF2B5EF4-FFF2-40B4-BE49-F238E27FC236}">
                      <a16:creationId xmlns:a16="http://schemas.microsoft.com/office/drawing/2014/main" id="{55892A1F-028B-69C7-21C0-30BAF075B76D}"/>
                    </a:ext>
                  </a:extLst>
                </p:cNvPr>
                <p:cNvPicPr/>
                <p:nvPr/>
              </p:nvPicPr>
              <p:blipFill>
                <a:blip r:embed="rId527"/>
                <a:stretch>
                  <a:fillRect/>
                </a:stretch>
              </p:blipFill>
              <p:spPr>
                <a:xfrm>
                  <a:off x="8296887" y="2468716"/>
                  <a:ext cx="399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6" name="Freihand 305">
                  <a:extLst>
                    <a:ext uri="{FF2B5EF4-FFF2-40B4-BE49-F238E27FC236}">
                      <a16:creationId xmlns:a16="http://schemas.microsoft.com/office/drawing/2014/main" id="{9B265571-233A-6F80-C19C-E12FAEA05F2E}"/>
                    </a:ext>
                  </a:extLst>
                </p14:cNvPr>
                <p14:cNvContentPartPr/>
                <p14:nvPr/>
              </p14:nvContentPartPr>
              <p14:xfrm>
                <a:off x="8629527" y="2485996"/>
                <a:ext cx="58320" cy="23040"/>
              </p14:xfrm>
            </p:contentPart>
          </mc:Choice>
          <mc:Fallback xmlns="">
            <p:pic>
              <p:nvPicPr>
                <p:cNvPr id="306" name="Freihand 305">
                  <a:extLst>
                    <a:ext uri="{FF2B5EF4-FFF2-40B4-BE49-F238E27FC236}">
                      <a16:creationId xmlns:a16="http://schemas.microsoft.com/office/drawing/2014/main" id="{9B265571-233A-6F80-C19C-E12FAEA05F2E}"/>
                    </a:ext>
                  </a:extLst>
                </p:cNvPr>
                <p:cNvPicPr/>
                <p:nvPr/>
              </p:nvPicPr>
              <p:blipFill>
                <a:blip r:embed="rId529"/>
                <a:stretch>
                  <a:fillRect/>
                </a:stretch>
              </p:blipFill>
              <p:spPr>
                <a:xfrm>
                  <a:off x="8620527" y="2476996"/>
                  <a:ext cx="75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7" name="Freihand 306">
                  <a:extLst>
                    <a:ext uri="{FF2B5EF4-FFF2-40B4-BE49-F238E27FC236}">
                      <a16:creationId xmlns:a16="http://schemas.microsoft.com/office/drawing/2014/main" id="{E2685473-F43C-539A-FE11-281437F44F34}"/>
                    </a:ext>
                  </a:extLst>
                </p14:cNvPr>
                <p14:cNvContentPartPr/>
                <p14:nvPr/>
              </p14:nvContentPartPr>
              <p14:xfrm>
                <a:off x="8736087" y="2513356"/>
                <a:ext cx="275400" cy="63000"/>
              </p14:xfrm>
            </p:contentPart>
          </mc:Choice>
          <mc:Fallback xmlns="">
            <p:pic>
              <p:nvPicPr>
                <p:cNvPr id="307" name="Freihand 306">
                  <a:extLst>
                    <a:ext uri="{FF2B5EF4-FFF2-40B4-BE49-F238E27FC236}">
                      <a16:creationId xmlns:a16="http://schemas.microsoft.com/office/drawing/2014/main" id="{E2685473-F43C-539A-FE11-281437F44F34}"/>
                    </a:ext>
                  </a:extLst>
                </p:cNvPr>
                <p:cNvPicPr/>
                <p:nvPr/>
              </p:nvPicPr>
              <p:blipFill>
                <a:blip r:embed="rId531"/>
                <a:stretch>
                  <a:fillRect/>
                </a:stretch>
              </p:blipFill>
              <p:spPr>
                <a:xfrm>
                  <a:off x="8727447" y="2504356"/>
                  <a:ext cx="293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8" name="Freihand 307">
                  <a:extLst>
                    <a:ext uri="{FF2B5EF4-FFF2-40B4-BE49-F238E27FC236}">
                      <a16:creationId xmlns:a16="http://schemas.microsoft.com/office/drawing/2014/main" id="{B8BFF3C6-FEC3-22B4-16FE-2E9B3AFB9036}"/>
                    </a:ext>
                  </a:extLst>
                </p14:cNvPr>
                <p14:cNvContentPartPr/>
                <p14:nvPr/>
              </p14:nvContentPartPr>
              <p14:xfrm>
                <a:off x="9167367" y="2408956"/>
                <a:ext cx="102960" cy="149400"/>
              </p14:xfrm>
            </p:contentPart>
          </mc:Choice>
          <mc:Fallback xmlns="">
            <p:pic>
              <p:nvPicPr>
                <p:cNvPr id="308" name="Freihand 307">
                  <a:extLst>
                    <a:ext uri="{FF2B5EF4-FFF2-40B4-BE49-F238E27FC236}">
                      <a16:creationId xmlns:a16="http://schemas.microsoft.com/office/drawing/2014/main" id="{B8BFF3C6-FEC3-22B4-16FE-2E9B3AFB9036}"/>
                    </a:ext>
                  </a:extLst>
                </p:cNvPr>
                <p:cNvPicPr/>
                <p:nvPr/>
              </p:nvPicPr>
              <p:blipFill>
                <a:blip r:embed="rId533"/>
                <a:stretch>
                  <a:fillRect/>
                </a:stretch>
              </p:blipFill>
              <p:spPr>
                <a:xfrm>
                  <a:off x="9158727" y="2400316"/>
                  <a:ext cx="120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9" name="Freihand 308">
                  <a:extLst>
                    <a:ext uri="{FF2B5EF4-FFF2-40B4-BE49-F238E27FC236}">
                      <a16:creationId xmlns:a16="http://schemas.microsoft.com/office/drawing/2014/main" id="{7817A46B-C651-ECDA-7916-751E7CF2DFCB}"/>
                    </a:ext>
                  </a:extLst>
                </p14:cNvPr>
                <p14:cNvContentPartPr/>
                <p14:nvPr/>
              </p14:nvContentPartPr>
              <p14:xfrm>
                <a:off x="9113007" y="2343796"/>
                <a:ext cx="367560" cy="180000"/>
              </p14:xfrm>
            </p:contentPart>
          </mc:Choice>
          <mc:Fallback xmlns="">
            <p:pic>
              <p:nvPicPr>
                <p:cNvPr id="309" name="Freihand 308">
                  <a:extLst>
                    <a:ext uri="{FF2B5EF4-FFF2-40B4-BE49-F238E27FC236}">
                      <a16:creationId xmlns:a16="http://schemas.microsoft.com/office/drawing/2014/main" id="{7817A46B-C651-ECDA-7916-751E7CF2DFCB}"/>
                    </a:ext>
                  </a:extLst>
                </p:cNvPr>
                <p:cNvPicPr/>
                <p:nvPr/>
              </p:nvPicPr>
              <p:blipFill>
                <a:blip r:embed="rId535"/>
                <a:stretch>
                  <a:fillRect/>
                </a:stretch>
              </p:blipFill>
              <p:spPr>
                <a:xfrm>
                  <a:off x="9104007" y="2335156"/>
                  <a:ext cx="385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0" name="Freihand 309">
                  <a:extLst>
                    <a:ext uri="{FF2B5EF4-FFF2-40B4-BE49-F238E27FC236}">
                      <a16:creationId xmlns:a16="http://schemas.microsoft.com/office/drawing/2014/main" id="{EEB618B6-1ECB-BF4B-7FF0-82DBAAF19471}"/>
                    </a:ext>
                  </a:extLst>
                </p14:cNvPr>
                <p14:cNvContentPartPr/>
                <p14:nvPr/>
              </p14:nvContentPartPr>
              <p14:xfrm>
                <a:off x="9573087" y="2335876"/>
                <a:ext cx="87840" cy="141120"/>
              </p14:xfrm>
            </p:contentPart>
          </mc:Choice>
          <mc:Fallback xmlns="">
            <p:pic>
              <p:nvPicPr>
                <p:cNvPr id="310" name="Freihand 309">
                  <a:extLst>
                    <a:ext uri="{FF2B5EF4-FFF2-40B4-BE49-F238E27FC236}">
                      <a16:creationId xmlns:a16="http://schemas.microsoft.com/office/drawing/2014/main" id="{EEB618B6-1ECB-BF4B-7FF0-82DBAAF19471}"/>
                    </a:ext>
                  </a:extLst>
                </p:cNvPr>
                <p:cNvPicPr/>
                <p:nvPr/>
              </p:nvPicPr>
              <p:blipFill>
                <a:blip r:embed="rId537"/>
                <a:stretch>
                  <a:fillRect/>
                </a:stretch>
              </p:blipFill>
              <p:spPr>
                <a:xfrm>
                  <a:off x="9564447" y="2326876"/>
                  <a:ext cx="105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1" name="Freihand 310">
                  <a:extLst>
                    <a:ext uri="{FF2B5EF4-FFF2-40B4-BE49-F238E27FC236}">
                      <a16:creationId xmlns:a16="http://schemas.microsoft.com/office/drawing/2014/main" id="{F0C4AA52-82A1-6A50-51AE-4B65E86CE848}"/>
                    </a:ext>
                  </a:extLst>
                </p14:cNvPr>
                <p14:cNvContentPartPr/>
                <p14:nvPr/>
              </p14:nvContentPartPr>
              <p14:xfrm>
                <a:off x="9810327" y="2295556"/>
                <a:ext cx="119160" cy="145800"/>
              </p14:xfrm>
            </p:contentPart>
          </mc:Choice>
          <mc:Fallback xmlns="">
            <p:pic>
              <p:nvPicPr>
                <p:cNvPr id="311" name="Freihand 310">
                  <a:extLst>
                    <a:ext uri="{FF2B5EF4-FFF2-40B4-BE49-F238E27FC236}">
                      <a16:creationId xmlns:a16="http://schemas.microsoft.com/office/drawing/2014/main" id="{F0C4AA52-82A1-6A50-51AE-4B65E86CE848}"/>
                    </a:ext>
                  </a:extLst>
                </p:cNvPr>
                <p:cNvPicPr/>
                <p:nvPr/>
              </p:nvPicPr>
              <p:blipFill>
                <a:blip r:embed="rId539"/>
                <a:stretch>
                  <a:fillRect/>
                </a:stretch>
              </p:blipFill>
              <p:spPr>
                <a:xfrm>
                  <a:off x="9801327" y="2286916"/>
                  <a:ext cx="136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2" name="Freihand 311">
                  <a:extLst>
                    <a:ext uri="{FF2B5EF4-FFF2-40B4-BE49-F238E27FC236}">
                      <a16:creationId xmlns:a16="http://schemas.microsoft.com/office/drawing/2014/main" id="{EA237E9F-25F4-D41C-0838-39DEF8E221D5}"/>
                    </a:ext>
                  </a:extLst>
                </p14:cNvPr>
                <p14:cNvContentPartPr/>
                <p14:nvPr/>
              </p14:nvContentPartPr>
              <p14:xfrm>
                <a:off x="10040367" y="2152276"/>
                <a:ext cx="352080" cy="174960"/>
              </p14:xfrm>
            </p:contentPart>
          </mc:Choice>
          <mc:Fallback xmlns="">
            <p:pic>
              <p:nvPicPr>
                <p:cNvPr id="312" name="Freihand 311">
                  <a:extLst>
                    <a:ext uri="{FF2B5EF4-FFF2-40B4-BE49-F238E27FC236}">
                      <a16:creationId xmlns:a16="http://schemas.microsoft.com/office/drawing/2014/main" id="{EA237E9F-25F4-D41C-0838-39DEF8E221D5}"/>
                    </a:ext>
                  </a:extLst>
                </p:cNvPr>
                <p:cNvPicPr/>
                <p:nvPr/>
              </p:nvPicPr>
              <p:blipFill>
                <a:blip r:embed="rId541"/>
                <a:stretch>
                  <a:fillRect/>
                </a:stretch>
              </p:blipFill>
              <p:spPr>
                <a:xfrm>
                  <a:off x="10031727" y="2143276"/>
                  <a:ext cx="369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3" name="Freihand 312">
                  <a:extLst>
                    <a:ext uri="{FF2B5EF4-FFF2-40B4-BE49-F238E27FC236}">
                      <a16:creationId xmlns:a16="http://schemas.microsoft.com/office/drawing/2014/main" id="{60EB0307-23DB-DF0F-3312-5B4747EFE906}"/>
                    </a:ext>
                  </a:extLst>
                </p14:cNvPr>
                <p14:cNvContentPartPr/>
                <p14:nvPr/>
              </p14:nvContentPartPr>
              <p14:xfrm>
                <a:off x="9694047" y="2245876"/>
                <a:ext cx="902160" cy="322920"/>
              </p14:xfrm>
            </p:contentPart>
          </mc:Choice>
          <mc:Fallback xmlns="">
            <p:pic>
              <p:nvPicPr>
                <p:cNvPr id="313" name="Freihand 312">
                  <a:extLst>
                    <a:ext uri="{FF2B5EF4-FFF2-40B4-BE49-F238E27FC236}">
                      <a16:creationId xmlns:a16="http://schemas.microsoft.com/office/drawing/2014/main" id="{60EB0307-23DB-DF0F-3312-5B4747EFE906}"/>
                    </a:ext>
                  </a:extLst>
                </p:cNvPr>
                <p:cNvPicPr/>
                <p:nvPr/>
              </p:nvPicPr>
              <p:blipFill>
                <a:blip r:embed="rId543"/>
                <a:stretch>
                  <a:fillRect/>
                </a:stretch>
              </p:blipFill>
              <p:spPr>
                <a:xfrm>
                  <a:off x="9685407" y="2237236"/>
                  <a:ext cx="9198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5" name="Freihand 314">
                  <a:extLst>
                    <a:ext uri="{FF2B5EF4-FFF2-40B4-BE49-F238E27FC236}">
                      <a16:creationId xmlns:a16="http://schemas.microsoft.com/office/drawing/2014/main" id="{AE64AF60-09E9-0A4B-FD47-30BD57277E3A}"/>
                    </a:ext>
                  </a:extLst>
                </p14:cNvPr>
                <p14:cNvContentPartPr/>
                <p14:nvPr/>
              </p14:nvContentPartPr>
              <p14:xfrm>
                <a:off x="10352487" y="2141116"/>
                <a:ext cx="144720" cy="127080"/>
              </p14:xfrm>
            </p:contentPart>
          </mc:Choice>
          <mc:Fallback xmlns="">
            <p:pic>
              <p:nvPicPr>
                <p:cNvPr id="315" name="Freihand 314">
                  <a:extLst>
                    <a:ext uri="{FF2B5EF4-FFF2-40B4-BE49-F238E27FC236}">
                      <a16:creationId xmlns:a16="http://schemas.microsoft.com/office/drawing/2014/main" id="{AE64AF60-09E9-0A4B-FD47-30BD57277E3A}"/>
                    </a:ext>
                  </a:extLst>
                </p:cNvPr>
                <p:cNvPicPr/>
                <p:nvPr/>
              </p:nvPicPr>
              <p:blipFill>
                <a:blip r:embed="rId545"/>
                <a:stretch>
                  <a:fillRect/>
                </a:stretch>
              </p:blipFill>
              <p:spPr>
                <a:xfrm>
                  <a:off x="10343487" y="2132116"/>
                  <a:ext cx="16236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6">
            <p14:nvContentPartPr>
              <p14:cNvPr id="317" name="Freihand 316">
                <a:extLst>
                  <a:ext uri="{FF2B5EF4-FFF2-40B4-BE49-F238E27FC236}">
                    <a16:creationId xmlns:a16="http://schemas.microsoft.com/office/drawing/2014/main" id="{572497A4-9D2D-36B8-5A98-A0D67F3B2A3A}"/>
                  </a:ext>
                </a:extLst>
              </p14:cNvPr>
              <p14:cNvContentPartPr/>
              <p14:nvPr/>
            </p14:nvContentPartPr>
            <p14:xfrm>
              <a:off x="2861247" y="5106076"/>
              <a:ext cx="4454280" cy="119160"/>
            </p14:xfrm>
          </p:contentPart>
        </mc:Choice>
        <mc:Fallback xmlns="">
          <p:pic>
            <p:nvPicPr>
              <p:cNvPr id="317" name="Freihand 316">
                <a:extLst>
                  <a:ext uri="{FF2B5EF4-FFF2-40B4-BE49-F238E27FC236}">
                    <a16:creationId xmlns:a16="http://schemas.microsoft.com/office/drawing/2014/main" id="{572497A4-9D2D-36B8-5A98-A0D67F3B2A3A}"/>
                  </a:ext>
                </a:extLst>
              </p:cNvPr>
              <p:cNvPicPr/>
              <p:nvPr/>
            </p:nvPicPr>
            <p:blipFill>
              <a:blip r:embed="rId547"/>
              <a:stretch>
                <a:fillRect/>
              </a:stretch>
            </p:blipFill>
            <p:spPr>
              <a:xfrm>
                <a:off x="2852607" y="5097076"/>
                <a:ext cx="4471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1" name="Freihand 330">
                <a:extLst>
                  <a:ext uri="{FF2B5EF4-FFF2-40B4-BE49-F238E27FC236}">
                    <a16:creationId xmlns:a16="http://schemas.microsoft.com/office/drawing/2014/main" id="{720B0602-C7AF-DBC0-54DF-D89E67DDE9D1}"/>
                  </a:ext>
                </a:extLst>
              </p14:cNvPr>
              <p14:cNvContentPartPr/>
              <p14:nvPr/>
            </p14:nvContentPartPr>
            <p14:xfrm>
              <a:off x="710247" y="6159436"/>
              <a:ext cx="1224000" cy="102240"/>
            </p14:xfrm>
          </p:contentPart>
        </mc:Choice>
        <mc:Fallback xmlns="">
          <p:pic>
            <p:nvPicPr>
              <p:cNvPr id="331" name="Freihand 330">
                <a:extLst>
                  <a:ext uri="{FF2B5EF4-FFF2-40B4-BE49-F238E27FC236}">
                    <a16:creationId xmlns:a16="http://schemas.microsoft.com/office/drawing/2014/main" id="{720B0602-C7AF-DBC0-54DF-D89E67DDE9D1}"/>
                  </a:ext>
                </a:extLst>
              </p:cNvPr>
              <p:cNvPicPr/>
              <p:nvPr/>
            </p:nvPicPr>
            <p:blipFill>
              <a:blip r:embed="rId549"/>
              <a:stretch>
                <a:fillRect/>
              </a:stretch>
            </p:blipFill>
            <p:spPr>
              <a:xfrm>
                <a:off x="701607" y="6150796"/>
                <a:ext cx="1241640" cy="119880"/>
              </a:xfrm>
              <a:prstGeom prst="rect">
                <a:avLst/>
              </a:prstGeom>
            </p:spPr>
          </p:pic>
        </mc:Fallback>
      </mc:AlternateContent>
      <p:grpSp>
        <p:nvGrpSpPr>
          <p:cNvPr id="381" name="Gruppieren 380">
            <a:extLst>
              <a:ext uri="{FF2B5EF4-FFF2-40B4-BE49-F238E27FC236}">
                <a16:creationId xmlns:a16="http://schemas.microsoft.com/office/drawing/2014/main" id="{98F7CB03-1CCF-19CB-CB26-0ACAD3A04195}"/>
              </a:ext>
            </a:extLst>
          </p:cNvPr>
          <p:cNvGrpSpPr/>
          <p:nvPr/>
        </p:nvGrpSpPr>
        <p:grpSpPr>
          <a:xfrm>
            <a:off x="472287" y="4203916"/>
            <a:ext cx="8115120" cy="2288160"/>
            <a:chOff x="472287" y="4203916"/>
            <a:chExt cx="8115120" cy="2288160"/>
          </a:xfrm>
        </p:grpSpPr>
        <mc:AlternateContent xmlns:mc="http://schemas.openxmlformats.org/markup-compatibility/2006" xmlns:p14="http://schemas.microsoft.com/office/powerpoint/2010/main">
          <mc:Choice Requires="p14">
            <p:contentPart p14:bwMode="auto" r:id="rId550">
              <p14:nvContentPartPr>
                <p14:cNvPr id="325" name="Freihand 324">
                  <a:extLst>
                    <a:ext uri="{FF2B5EF4-FFF2-40B4-BE49-F238E27FC236}">
                      <a16:creationId xmlns:a16="http://schemas.microsoft.com/office/drawing/2014/main" id="{B84117AA-529B-2AE6-348C-B71E57D02469}"/>
                    </a:ext>
                  </a:extLst>
                </p14:cNvPr>
                <p14:cNvContentPartPr/>
                <p14:nvPr/>
              </p14:nvContentPartPr>
              <p14:xfrm>
                <a:off x="749487" y="6197596"/>
                <a:ext cx="1225800" cy="65520"/>
              </p14:xfrm>
            </p:contentPart>
          </mc:Choice>
          <mc:Fallback xmlns="">
            <p:pic>
              <p:nvPicPr>
                <p:cNvPr id="325" name="Freihand 324">
                  <a:extLst>
                    <a:ext uri="{FF2B5EF4-FFF2-40B4-BE49-F238E27FC236}">
                      <a16:creationId xmlns:a16="http://schemas.microsoft.com/office/drawing/2014/main" id="{B84117AA-529B-2AE6-348C-B71E57D02469}"/>
                    </a:ext>
                  </a:extLst>
                </p:cNvPr>
                <p:cNvPicPr/>
                <p:nvPr/>
              </p:nvPicPr>
              <p:blipFill>
                <a:blip r:embed="rId551"/>
                <a:stretch>
                  <a:fillRect/>
                </a:stretch>
              </p:blipFill>
              <p:spPr>
                <a:xfrm>
                  <a:off x="740487" y="6188956"/>
                  <a:ext cx="1243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2" name="Freihand 331">
                  <a:extLst>
                    <a:ext uri="{FF2B5EF4-FFF2-40B4-BE49-F238E27FC236}">
                      <a16:creationId xmlns:a16="http://schemas.microsoft.com/office/drawing/2014/main" id="{D7AD1ED1-870A-39E9-181B-64418738C13C}"/>
                    </a:ext>
                  </a:extLst>
                </p14:cNvPr>
                <p14:cNvContentPartPr/>
                <p14:nvPr/>
              </p14:nvContentPartPr>
              <p14:xfrm>
                <a:off x="1121007" y="5238556"/>
                <a:ext cx="61920" cy="235080"/>
              </p14:xfrm>
            </p:contentPart>
          </mc:Choice>
          <mc:Fallback xmlns="">
            <p:pic>
              <p:nvPicPr>
                <p:cNvPr id="332" name="Freihand 331">
                  <a:extLst>
                    <a:ext uri="{FF2B5EF4-FFF2-40B4-BE49-F238E27FC236}">
                      <a16:creationId xmlns:a16="http://schemas.microsoft.com/office/drawing/2014/main" id="{D7AD1ED1-870A-39E9-181B-64418738C13C}"/>
                    </a:ext>
                  </a:extLst>
                </p:cNvPr>
                <p:cNvPicPr/>
                <p:nvPr/>
              </p:nvPicPr>
              <p:blipFill>
                <a:blip r:embed="rId553"/>
                <a:stretch>
                  <a:fillRect/>
                </a:stretch>
              </p:blipFill>
              <p:spPr>
                <a:xfrm>
                  <a:off x="1112007" y="5229556"/>
                  <a:ext cx="79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3" name="Freihand 332">
                  <a:extLst>
                    <a:ext uri="{FF2B5EF4-FFF2-40B4-BE49-F238E27FC236}">
                      <a16:creationId xmlns:a16="http://schemas.microsoft.com/office/drawing/2014/main" id="{AF77D7F4-8148-9D8D-F3F4-094B11281B9A}"/>
                    </a:ext>
                  </a:extLst>
                </p14:cNvPr>
                <p14:cNvContentPartPr/>
                <p14:nvPr/>
              </p14:nvContentPartPr>
              <p14:xfrm>
                <a:off x="1064127" y="5389756"/>
                <a:ext cx="162000" cy="132480"/>
              </p14:xfrm>
            </p:contentPart>
          </mc:Choice>
          <mc:Fallback xmlns="">
            <p:pic>
              <p:nvPicPr>
                <p:cNvPr id="333" name="Freihand 332">
                  <a:extLst>
                    <a:ext uri="{FF2B5EF4-FFF2-40B4-BE49-F238E27FC236}">
                      <a16:creationId xmlns:a16="http://schemas.microsoft.com/office/drawing/2014/main" id="{AF77D7F4-8148-9D8D-F3F4-094B11281B9A}"/>
                    </a:ext>
                  </a:extLst>
                </p:cNvPr>
                <p:cNvPicPr/>
                <p:nvPr/>
              </p:nvPicPr>
              <p:blipFill>
                <a:blip r:embed="rId555"/>
                <a:stretch>
                  <a:fillRect/>
                </a:stretch>
              </p:blipFill>
              <p:spPr>
                <a:xfrm>
                  <a:off x="1055127" y="5380756"/>
                  <a:ext cx="179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4" name="Freihand 333">
                  <a:extLst>
                    <a:ext uri="{FF2B5EF4-FFF2-40B4-BE49-F238E27FC236}">
                      <a16:creationId xmlns:a16="http://schemas.microsoft.com/office/drawing/2014/main" id="{6E112EAF-5BF6-0A3E-A9C5-862C3EA7B372}"/>
                    </a:ext>
                  </a:extLst>
                </p14:cNvPr>
                <p14:cNvContentPartPr/>
                <p14:nvPr/>
              </p14:nvContentPartPr>
              <p14:xfrm>
                <a:off x="766407" y="5008516"/>
                <a:ext cx="90720" cy="257760"/>
              </p14:xfrm>
            </p:contentPart>
          </mc:Choice>
          <mc:Fallback xmlns="">
            <p:pic>
              <p:nvPicPr>
                <p:cNvPr id="334" name="Freihand 333">
                  <a:extLst>
                    <a:ext uri="{FF2B5EF4-FFF2-40B4-BE49-F238E27FC236}">
                      <a16:creationId xmlns:a16="http://schemas.microsoft.com/office/drawing/2014/main" id="{6E112EAF-5BF6-0A3E-A9C5-862C3EA7B372}"/>
                    </a:ext>
                  </a:extLst>
                </p:cNvPr>
                <p:cNvPicPr/>
                <p:nvPr/>
              </p:nvPicPr>
              <p:blipFill>
                <a:blip r:embed="rId557"/>
                <a:stretch>
                  <a:fillRect/>
                </a:stretch>
              </p:blipFill>
              <p:spPr>
                <a:xfrm>
                  <a:off x="757767" y="4999516"/>
                  <a:ext cx="1083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5" name="Freihand 334">
                  <a:extLst>
                    <a:ext uri="{FF2B5EF4-FFF2-40B4-BE49-F238E27FC236}">
                      <a16:creationId xmlns:a16="http://schemas.microsoft.com/office/drawing/2014/main" id="{C2E27F69-65DE-5FE4-7391-6583372AFC16}"/>
                    </a:ext>
                  </a:extLst>
                </p14:cNvPr>
                <p14:cNvContentPartPr/>
                <p14:nvPr/>
              </p14:nvContentPartPr>
              <p14:xfrm>
                <a:off x="904647" y="4806196"/>
                <a:ext cx="308880" cy="263160"/>
              </p14:xfrm>
            </p:contentPart>
          </mc:Choice>
          <mc:Fallback xmlns="">
            <p:pic>
              <p:nvPicPr>
                <p:cNvPr id="335" name="Freihand 334">
                  <a:extLst>
                    <a:ext uri="{FF2B5EF4-FFF2-40B4-BE49-F238E27FC236}">
                      <a16:creationId xmlns:a16="http://schemas.microsoft.com/office/drawing/2014/main" id="{C2E27F69-65DE-5FE4-7391-6583372AFC16}"/>
                    </a:ext>
                  </a:extLst>
                </p:cNvPr>
                <p:cNvPicPr/>
                <p:nvPr/>
              </p:nvPicPr>
              <p:blipFill>
                <a:blip r:embed="rId559"/>
                <a:stretch>
                  <a:fillRect/>
                </a:stretch>
              </p:blipFill>
              <p:spPr>
                <a:xfrm>
                  <a:off x="896007" y="4797556"/>
                  <a:ext cx="326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6" name="Freihand 335">
                  <a:extLst>
                    <a:ext uri="{FF2B5EF4-FFF2-40B4-BE49-F238E27FC236}">
                      <a16:creationId xmlns:a16="http://schemas.microsoft.com/office/drawing/2014/main" id="{0794F014-3AEB-3C63-0076-2B4ED2C6BFA2}"/>
                    </a:ext>
                  </a:extLst>
                </p14:cNvPr>
                <p14:cNvContentPartPr/>
                <p14:nvPr/>
              </p14:nvContentPartPr>
              <p14:xfrm>
                <a:off x="1190127" y="4639156"/>
                <a:ext cx="398880" cy="238320"/>
              </p14:xfrm>
            </p:contentPart>
          </mc:Choice>
          <mc:Fallback xmlns="">
            <p:pic>
              <p:nvPicPr>
                <p:cNvPr id="336" name="Freihand 335">
                  <a:extLst>
                    <a:ext uri="{FF2B5EF4-FFF2-40B4-BE49-F238E27FC236}">
                      <a16:creationId xmlns:a16="http://schemas.microsoft.com/office/drawing/2014/main" id="{0794F014-3AEB-3C63-0076-2B4ED2C6BFA2}"/>
                    </a:ext>
                  </a:extLst>
                </p:cNvPr>
                <p:cNvPicPr/>
                <p:nvPr/>
              </p:nvPicPr>
              <p:blipFill>
                <a:blip r:embed="rId561"/>
                <a:stretch>
                  <a:fillRect/>
                </a:stretch>
              </p:blipFill>
              <p:spPr>
                <a:xfrm>
                  <a:off x="1181127" y="4630156"/>
                  <a:ext cx="4165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8" name="Freihand 337">
                  <a:extLst>
                    <a:ext uri="{FF2B5EF4-FFF2-40B4-BE49-F238E27FC236}">
                      <a16:creationId xmlns:a16="http://schemas.microsoft.com/office/drawing/2014/main" id="{EC62F435-86A6-6BB3-EAE7-F0A500AE3F97}"/>
                    </a:ext>
                  </a:extLst>
                </p14:cNvPr>
                <p14:cNvContentPartPr/>
                <p14:nvPr/>
              </p14:nvContentPartPr>
              <p14:xfrm>
                <a:off x="1281207" y="5012836"/>
                <a:ext cx="89640" cy="164160"/>
              </p14:xfrm>
            </p:contentPart>
          </mc:Choice>
          <mc:Fallback xmlns="">
            <p:pic>
              <p:nvPicPr>
                <p:cNvPr id="338" name="Freihand 337">
                  <a:extLst>
                    <a:ext uri="{FF2B5EF4-FFF2-40B4-BE49-F238E27FC236}">
                      <a16:creationId xmlns:a16="http://schemas.microsoft.com/office/drawing/2014/main" id="{EC62F435-86A6-6BB3-EAE7-F0A500AE3F97}"/>
                    </a:ext>
                  </a:extLst>
                </p:cNvPr>
                <p:cNvPicPr/>
                <p:nvPr/>
              </p:nvPicPr>
              <p:blipFill>
                <a:blip r:embed="rId563"/>
                <a:stretch>
                  <a:fillRect/>
                </a:stretch>
              </p:blipFill>
              <p:spPr>
                <a:xfrm>
                  <a:off x="1272567" y="5004196"/>
                  <a:ext cx="107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9" name="Freihand 338">
                  <a:extLst>
                    <a:ext uri="{FF2B5EF4-FFF2-40B4-BE49-F238E27FC236}">
                      <a16:creationId xmlns:a16="http://schemas.microsoft.com/office/drawing/2014/main" id="{4C30837E-2F73-679F-3F54-781E527C7867}"/>
                    </a:ext>
                  </a:extLst>
                </p14:cNvPr>
                <p14:cNvContentPartPr/>
                <p14:nvPr/>
              </p14:nvContentPartPr>
              <p14:xfrm>
                <a:off x="1425927" y="4987636"/>
                <a:ext cx="114840" cy="119160"/>
              </p14:xfrm>
            </p:contentPart>
          </mc:Choice>
          <mc:Fallback xmlns="">
            <p:pic>
              <p:nvPicPr>
                <p:cNvPr id="339" name="Freihand 338">
                  <a:extLst>
                    <a:ext uri="{FF2B5EF4-FFF2-40B4-BE49-F238E27FC236}">
                      <a16:creationId xmlns:a16="http://schemas.microsoft.com/office/drawing/2014/main" id="{4C30837E-2F73-679F-3F54-781E527C7867}"/>
                    </a:ext>
                  </a:extLst>
                </p:cNvPr>
                <p:cNvPicPr/>
                <p:nvPr/>
              </p:nvPicPr>
              <p:blipFill>
                <a:blip r:embed="rId565"/>
                <a:stretch>
                  <a:fillRect/>
                </a:stretch>
              </p:blipFill>
              <p:spPr>
                <a:xfrm>
                  <a:off x="1416927" y="4978996"/>
                  <a:ext cx="132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0" name="Freihand 339">
                  <a:extLst>
                    <a:ext uri="{FF2B5EF4-FFF2-40B4-BE49-F238E27FC236}">
                      <a16:creationId xmlns:a16="http://schemas.microsoft.com/office/drawing/2014/main" id="{814C6D1D-1C88-AF2C-A947-AFBA817CACE9}"/>
                    </a:ext>
                  </a:extLst>
                </p14:cNvPr>
                <p14:cNvContentPartPr/>
                <p14:nvPr/>
              </p14:nvContentPartPr>
              <p14:xfrm>
                <a:off x="1524927" y="4888276"/>
                <a:ext cx="89280" cy="159120"/>
              </p14:xfrm>
            </p:contentPart>
          </mc:Choice>
          <mc:Fallback xmlns="">
            <p:pic>
              <p:nvPicPr>
                <p:cNvPr id="340" name="Freihand 339">
                  <a:extLst>
                    <a:ext uri="{FF2B5EF4-FFF2-40B4-BE49-F238E27FC236}">
                      <a16:creationId xmlns:a16="http://schemas.microsoft.com/office/drawing/2014/main" id="{814C6D1D-1C88-AF2C-A947-AFBA817CACE9}"/>
                    </a:ext>
                  </a:extLst>
                </p:cNvPr>
                <p:cNvPicPr/>
                <p:nvPr/>
              </p:nvPicPr>
              <p:blipFill>
                <a:blip r:embed="rId567"/>
                <a:stretch>
                  <a:fillRect/>
                </a:stretch>
              </p:blipFill>
              <p:spPr>
                <a:xfrm>
                  <a:off x="1516287" y="4879276"/>
                  <a:ext cx="106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1" name="Freihand 340">
                  <a:extLst>
                    <a:ext uri="{FF2B5EF4-FFF2-40B4-BE49-F238E27FC236}">
                      <a16:creationId xmlns:a16="http://schemas.microsoft.com/office/drawing/2014/main" id="{D4183B38-44EB-B05B-44B8-8CDD4DA5260D}"/>
                    </a:ext>
                  </a:extLst>
                </p14:cNvPr>
                <p14:cNvContentPartPr/>
                <p14:nvPr/>
              </p14:nvContentPartPr>
              <p14:xfrm>
                <a:off x="1645887" y="4904836"/>
                <a:ext cx="98280" cy="132480"/>
              </p14:xfrm>
            </p:contentPart>
          </mc:Choice>
          <mc:Fallback xmlns="">
            <p:pic>
              <p:nvPicPr>
                <p:cNvPr id="341" name="Freihand 340">
                  <a:extLst>
                    <a:ext uri="{FF2B5EF4-FFF2-40B4-BE49-F238E27FC236}">
                      <a16:creationId xmlns:a16="http://schemas.microsoft.com/office/drawing/2014/main" id="{D4183B38-44EB-B05B-44B8-8CDD4DA5260D}"/>
                    </a:ext>
                  </a:extLst>
                </p:cNvPr>
                <p:cNvPicPr/>
                <p:nvPr/>
              </p:nvPicPr>
              <p:blipFill>
                <a:blip r:embed="rId569"/>
                <a:stretch>
                  <a:fillRect/>
                </a:stretch>
              </p:blipFill>
              <p:spPr>
                <a:xfrm>
                  <a:off x="1637247" y="4896196"/>
                  <a:ext cx="115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2" name="Freihand 341">
                  <a:extLst>
                    <a:ext uri="{FF2B5EF4-FFF2-40B4-BE49-F238E27FC236}">
                      <a16:creationId xmlns:a16="http://schemas.microsoft.com/office/drawing/2014/main" id="{EAC8762C-8F91-8672-8F3D-95AE08576BA9}"/>
                    </a:ext>
                  </a:extLst>
                </p14:cNvPr>
                <p14:cNvContentPartPr/>
                <p14:nvPr/>
              </p14:nvContentPartPr>
              <p14:xfrm>
                <a:off x="1736967" y="4789636"/>
                <a:ext cx="177840" cy="178920"/>
              </p14:xfrm>
            </p:contentPart>
          </mc:Choice>
          <mc:Fallback xmlns="">
            <p:pic>
              <p:nvPicPr>
                <p:cNvPr id="342" name="Freihand 341">
                  <a:extLst>
                    <a:ext uri="{FF2B5EF4-FFF2-40B4-BE49-F238E27FC236}">
                      <a16:creationId xmlns:a16="http://schemas.microsoft.com/office/drawing/2014/main" id="{EAC8762C-8F91-8672-8F3D-95AE08576BA9}"/>
                    </a:ext>
                  </a:extLst>
                </p:cNvPr>
                <p:cNvPicPr/>
                <p:nvPr/>
              </p:nvPicPr>
              <p:blipFill>
                <a:blip r:embed="rId571"/>
                <a:stretch>
                  <a:fillRect/>
                </a:stretch>
              </p:blipFill>
              <p:spPr>
                <a:xfrm>
                  <a:off x="1727967" y="4780636"/>
                  <a:ext cx="195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3" name="Freihand 342">
                  <a:extLst>
                    <a:ext uri="{FF2B5EF4-FFF2-40B4-BE49-F238E27FC236}">
                      <a16:creationId xmlns:a16="http://schemas.microsoft.com/office/drawing/2014/main" id="{2FEFBBE1-72B8-C48F-97F6-B3F1A2518676}"/>
                    </a:ext>
                  </a:extLst>
                </p14:cNvPr>
                <p14:cNvContentPartPr/>
                <p14:nvPr/>
              </p14:nvContentPartPr>
              <p14:xfrm>
                <a:off x="1896087" y="4681636"/>
                <a:ext cx="178920" cy="189720"/>
              </p14:xfrm>
            </p:contentPart>
          </mc:Choice>
          <mc:Fallback xmlns="">
            <p:pic>
              <p:nvPicPr>
                <p:cNvPr id="343" name="Freihand 342">
                  <a:extLst>
                    <a:ext uri="{FF2B5EF4-FFF2-40B4-BE49-F238E27FC236}">
                      <a16:creationId xmlns:a16="http://schemas.microsoft.com/office/drawing/2014/main" id="{2FEFBBE1-72B8-C48F-97F6-B3F1A2518676}"/>
                    </a:ext>
                  </a:extLst>
                </p:cNvPr>
                <p:cNvPicPr/>
                <p:nvPr/>
              </p:nvPicPr>
              <p:blipFill>
                <a:blip r:embed="rId573"/>
                <a:stretch>
                  <a:fillRect/>
                </a:stretch>
              </p:blipFill>
              <p:spPr>
                <a:xfrm>
                  <a:off x="1887087" y="4672996"/>
                  <a:ext cx="196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4" name="Freihand 343">
                  <a:extLst>
                    <a:ext uri="{FF2B5EF4-FFF2-40B4-BE49-F238E27FC236}">
                      <a16:creationId xmlns:a16="http://schemas.microsoft.com/office/drawing/2014/main" id="{E188E46D-C8BB-D6FE-EDD7-45389D401773}"/>
                    </a:ext>
                  </a:extLst>
                </p14:cNvPr>
                <p14:cNvContentPartPr/>
                <p14:nvPr/>
              </p14:nvContentPartPr>
              <p14:xfrm>
                <a:off x="2046567" y="4615396"/>
                <a:ext cx="164160" cy="183240"/>
              </p14:xfrm>
            </p:contentPart>
          </mc:Choice>
          <mc:Fallback xmlns="">
            <p:pic>
              <p:nvPicPr>
                <p:cNvPr id="344" name="Freihand 343">
                  <a:extLst>
                    <a:ext uri="{FF2B5EF4-FFF2-40B4-BE49-F238E27FC236}">
                      <a16:creationId xmlns:a16="http://schemas.microsoft.com/office/drawing/2014/main" id="{E188E46D-C8BB-D6FE-EDD7-45389D401773}"/>
                    </a:ext>
                  </a:extLst>
                </p:cNvPr>
                <p:cNvPicPr/>
                <p:nvPr/>
              </p:nvPicPr>
              <p:blipFill>
                <a:blip r:embed="rId575"/>
                <a:stretch>
                  <a:fillRect/>
                </a:stretch>
              </p:blipFill>
              <p:spPr>
                <a:xfrm>
                  <a:off x="2037567" y="4606396"/>
                  <a:ext cx="1818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5" name="Freihand 344">
                  <a:extLst>
                    <a:ext uri="{FF2B5EF4-FFF2-40B4-BE49-F238E27FC236}">
                      <a16:creationId xmlns:a16="http://schemas.microsoft.com/office/drawing/2014/main" id="{31088421-ED4C-0C8A-D13E-7F9BB959D995}"/>
                    </a:ext>
                  </a:extLst>
                </p14:cNvPr>
                <p14:cNvContentPartPr/>
                <p14:nvPr/>
              </p14:nvContentPartPr>
              <p14:xfrm>
                <a:off x="1872687" y="4595596"/>
                <a:ext cx="29160" cy="9000"/>
              </p14:xfrm>
            </p:contentPart>
          </mc:Choice>
          <mc:Fallback xmlns="">
            <p:pic>
              <p:nvPicPr>
                <p:cNvPr id="345" name="Freihand 344">
                  <a:extLst>
                    <a:ext uri="{FF2B5EF4-FFF2-40B4-BE49-F238E27FC236}">
                      <a16:creationId xmlns:a16="http://schemas.microsoft.com/office/drawing/2014/main" id="{31088421-ED4C-0C8A-D13E-7F9BB959D995}"/>
                    </a:ext>
                  </a:extLst>
                </p:cNvPr>
                <p:cNvPicPr/>
                <p:nvPr/>
              </p:nvPicPr>
              <p:blipFill>
                <a:blip r:embed="rId577"/>
                <a:stretch>
                  <a:fillRect/>
                </a:stretch>
              </p:blipFill>
              <p:spPr>
                <a:xfrm>
                  <a:off x="1863687" y="4586956"/>
                  <a:ext cx="46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18" name="Freihand 317">
                  <a:extLst>
                    <a:ext uri="{FF2B5EF4-FFF2-40B4-BE49-F238E27FC236}">
                      <a16:creationId xmlns:a16="http://schemas.microsoft.com/office/drawing/2014/main" id="{34BC842B-D469-3EB6-9410-1389867B6E5D}"/>
                    </a:ext>
                  </a:extLst>
                </p14:cNvPr>
                <p14:cNvContentPartPr/>
                <p14:nvPr/>
              </p14:nvContentPartPr>
              <p14:xfrm>
                <a:off x="4006767" y="4203916"/>
                <a:ext cx="465120" cy="965160"/>
              </p14:xfrm>
            </p:contentPart>
          </mc:Choice>
          <mc:Fallback xmlns="">
            <p:pic>
              <p:nvPicPr>
                <p:cNvPr id="318" name="Freihand 317">
                  <a:extLst>
                    <a:ext uri="{FF2B5EF4-FFF2-40B4-BE49-F238E27FC236}">
                      <a16:creationId xmlns:a16="http://schemas.microsoft.com/office/drawing/2014/main" id="{34BC842B-D469-3EB6-9410-1389867B6E5D}"/>
                    </a:ext>
                  </a:extLst>
                </p:cNvPr>
                <p:cNvPicPr/>
                <p:nvPr/>
              </p:nvPicPr>
              <p:blipFill>
                <a:blip r:embed="rId579"/>
                <a:stretch>
                  <a:fillRect/>
                </a:stretch>
              </p:blipFill>
              <p:spPr>
                <a:xfrm>
                  <a:off x="3998127" y="4195276"/>
                  <a:ext cx="482760" cy="982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19" name="Freihand 318">
                  <a:extLst>
                    <a:ext uri="{FF2B5EF4-FFF2-40B4-BE49-F238E27FC236}">
                      <a16:creationId xmlns:a16="http://schemas.microsoft.com/office/drawing/2014/main" id="{3B74D174-749A-2FE6-EEB4-51A9248CD1C6}"/>
                    </a:ext>
                  </a:extLst>
                </p14:cNvPr>
                <p14:cNvContentPartPr/>
                <p14:nvPr/>
              </p14:nvContentPartPr>
              <p14:xfrm>
                <a:off x="4440927" y="4484716"/>
                <a:ext cx="209160" cy="383040"/>
              </p14:xfrm>
            </p:contentPart>
          </mc:Choice>
          <mc:Fallback xmlns="">
            <p:pic>
              <p:nvPicPr>
                <p:cNvPr id="319" name="Freihand 318">
                  <a:extLst>
                    <a:ext uri="{FF2B5EF4-FFF2-40B4-BE49-F238E27FC236}">
                      <a16:creationId xmlns:a16="http://schemas.microsoft.com/office/drawing/2014/main" id="{3B74D174-749A-2FE6-EEB4-51A9248CD1C6}"/>
                    </a:ext>
                  </a:extLst>
                </p:cNvPr>
                <p:cNvPicPr/>
                <p:nvPr/>
              </p:nvPicPr>
              <p:blipFill>
                <a:blip r:embed="rId581"/>
                <a:stretch>
                  <a:fillRect/>
                </a:stretch>
              </p:blipFill>
              <p:spPr>
                <a:xfrm>
                  <a:off x="4431927" y="4476076"/>
                  <a:ext cx="2268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1" name="Freihand 320">
                  <a:extLst>
                    <a:ext uri="{FF2B5EF4-FFF2-40B4-BE49-F238E27FC236}">
                      <a16:creationId xmlns:a16="http://schemas.microsoft.com/office/drawing/2014/main" id="{DCE22015-5578-90E4-B72E-AA7314A316B5}"/>
                    </a:ext>
                  </a:extLst>
                </p14:cNvPr>
                <p14:cNvContentPartPr/>
                <p14:nvPr/>
              </p14:nvContentPartPr>
              <p14:xfrm>
                <a:off x="4899927" y="4315876"/>
                <a:ext cx="448200" cy="892080"/>
              </p14:xfrm>
            </p:contentPart>
          </mc:Choice>
          <mc:Fallback xmlns="">
            <p:pic>
              <p:nvPicPr>
                <p:cNvPr id="321" name="Freihand 320">
                  <a:extLst>
                    <a:ext uri="{FF2B5EF4-FFF2-40B4-BE49-F238E27FC236}">
                      <a16:creationId xmlns:a16="http://schemas.microsoft.com/office/drawing/2014/main" id="{DCE22015-5578-90E4-B72E-AA7314A316B5}"/>
                    </a:ext>
                  </a:extLst>
                </p:cNvPr>
                <p:cNvPicPr/>
                <p:nvPr/>
              </p:nvPicPr>
              <p:blipFill>
                <a:blip r:embed="rId583"/>
                <a:stretch>
                  <a:fillRect/>
                </a:stretch>
              </p:blipFill>
              <p:spPr>
                <a:xfrm>
                  <a:off x="4890927" y="4307236"/>
                  <a:ext cx="465840" cy="909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23" name="Freihand 322">
                  <a:extLst>
                    <a:ext uri="{FF2B5EF4-FFF2-40B4-BE49-F238E27FC236}">
                      <a16:creationId xmlns:a16="http://schemas.microsoft.com/office/drawing/2014/main" id="{6408DB7B-0613-D148-0EE3-C81AA2093DA9}"/>
                    </a:ext>
                  </a:extLst>
                </p14:cNvPr>
                <p14:cNvContentPartPr/>
                <p14:nvPr/>
              </p14:nvContentPartPr>
              <p14:xfrm>
                <a:off x="5297367" y="4513516"/>
                <a:ext cx="230400" cy="360360"/>
              </p14:xfrm>
            </p:contentPart>
          </mc:Choice>
          <mc:Fallback xmlns="">
            <p:pic>
              <p:nvPicPr>
                <p:cNvPr id="323" name="Freihand 322">
                  <a:extLst>
                    <a:ext uri="{FF2B5EF4-FFF2-40B4-BE49-F238E27FC236}">
                      <a16:creationId xmlns:a16="http://schemas.microsoft.com/office/drawing/2014/main" id="{6408DB7B-0613-D148-0EE3-C81AA2093DA9}"/>
                    </a:ext>
                  </a:extLst>
                </p:cNvPr>
                <p:cNvPicPr/>
                <p:nvPr/>
              </p:nvPicPr>
              <p:blipFill>
                <a:blip r:embed="rId585"/>
                <a:stretch>
                  <a:fillRect/>
                </a:stretch>
              </p:blipFill>
              <p:spPr>
                <a:xfrm>
                  <a:off x="5288367" y="4504516"/>
                  <a:ext cx="2480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9" name="Freihand 328">
                  <a:extLst>
                    <a:ext uri="{FF2B5EF4-FFF2-40B4-BE49-F238E27FC236}">
                      <a16:creationId xmlns:a16="http://schemas.microsoft.com/office/drawing/2014/main" id="{ABA4C7E4-1A4E-42A4-1C1F-5D4CF873E0DA}"/>
                    </a:ext>
                  </a:extLst>
                </p14:cNvPr>
                <p14:cNvContentPartPr/>
                <p14:nvPr/>
              </p14:nvContentPartPr>
              <p14:xfrm>
                <a:off x="4815687" y="6181036"/>
                <a:ext cx="1261800" cy="96480"/>
              </p14:xfrm>
            </p:contentPart>
          </mc:Choice>
          <mc:Fallback xmlns="">
            <p:pic>
              <p:nvPicPr>
                <p:cNvPr id="329" name="Freihand 328">
                  <a:extLst>
                    <a:ext uri="{FF2B5EF4-FFF2-40B4-BE49-F238E27FC236}">
                      <a16:creationId xmlns:a16="http://schemas.microsoft.com/office/drawing/2014/main" id="{ABA4C7E4-1A4E-42A4-1C1F-5D4CF873E0DA}"/>
                    </a:ext>
                  </a:extLst>
                </p:cNvPr>
                <p:cNvPicPr/>
                <p:nvPr/>
              </p:nvPicPr>
              <p:blipFill>
                <a:blip r:embed="rId587"/>
                <a:stretch>
                  <a:fillRect/>
                </a:stretch>
              </p:blipFill>
              <p:spPr>
                <a:xfrm>
                  <a:off x="4807047" y="6172396"/>
                  <a:ext cx="127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0" name="Freihand 329">
                  <a:extLst>
                    <a:ext uri="{FF2B5EF4-FFF2-40B4-BE49-F238E27FC236}">
                      <a16:creationId xmlns:a16="http://schemas.microsoft.com/office/drawing/2014/main" id="{F7AD3F1E-0724-D581-F39A-5D2BFE1BF1C7}"/>
                    </a:ext>
                  </a:extLst>
                </p14:cNvPr>
                <p14:cNvContentPartPr/>
                <p14:nvPr/>
              </p14:nvContentPartPr>
              <p14:xfrm>
                <a:off x="6789567" y="6174556"/>
                <a:ext cx="1585440" cy="53280"/>
              </p14:xfrm>
            </p:contentPart>
          </mc:Choice>
          <mc:Fallback xmlns="">
            <p:pic>
              <p:nvPicPr>
                <p:cNvPr id="330" name="Freihand 329">
                  <a:extLst>
                    <a:ext uri="{FF2B5EF4-FFF2-40B4-BE49-F238E27FC236}">
                      <a16:creationId xmlns:a16="http://schemas.microsoft.com/office/drawing/2014/main" id="{F7AD3F1E-0724-D581-F39A-5D2BFE1BF1C7}"/>
                    </a:ext>
                  </a:extLst>
                </p:cNvPr>
                <p:cNvPicPr/>
                <p:nvPr/>
              </p:nvPicPr>
              <p:blipFill>
                <a:blip r:embed="rId589"/>
                <a:stretch>
                  <a:fillRect/>
                </a:stretch>
              </p:blipFill>
              <p:spPr>
                <a:xfrm>
                  <a:off x="6780567" y="6165916"/>
                  <a:ext cx="160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7" name="Freihand 346">
                  <a:extLst>
                    <a:ext uri="{FF2B5EF4-FFF2-40B4-BE49-F238E27FC236}">
                      <a16:creationId xmlns:a16="http://schemas.microsoft.com/office/drawing/2014/main" id="{88DE3452-9BF9-92AB-55ED-90858FBF2878}"/>
                    </a:ext>
                  </a:extLst>
                </p14:cNvPr>
                <p14:cNvContentPartPr/>
                <p14:nvPr/>
              </p14:nvContentPartPr>
              <p14:xfrm>
                <a:off x="5900367" y="5288596"/>
                <a:ext cx="526320" cy="168480"/>
              </p14:xfrm>
            </p:contentPart>
          </mc:Choice>
          <mc:Fallback xmlns="">
            <p:pic>
              <p:nvPicPr>
                <p:cNvPr id="347" name="Freihand 346">
                  <a:extLst>
                    <a:ext uri="{FF2B5EF4-FFF2-40B4-BE49-F238E27FC236}">
                      <a16:creationId xmlns:a16="http://schemas.microsoft.com/office/drawing/2014/main" id="{88DE3452-9BF9-92AB-55ED-90858FBF2878}"/>
                    </a:ext>
                  </a:extLst>
                </p:cNvPr>
                <p:cNvPicPr/>
                <p:nvPr/>
              </p:nvPicPr>
              <p:blipFill>
                <a:blip r:embed="rId591"/>
                <a:stretch>
                  <a:fillRect/>
                </a:stretch>
              </p:blipFill>
              <p:spPr>
                <a:xfrm>
                  <a:off x="5891367" y="5279956"/>
                  <a:ext cx="543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8" name="Freihand 347">
                  <a:extLst>
                    <a:ext uri="{FF2B5EF4-FFF2-40B4-BE49-F238E27FC236}">
                      <a16:creationId xmlns:a16="http://schemas.microsoft.com/office/drawing/2014/main" id="{7DB1F433-007F-8058-D7AF-0B2603FB7E61}"/>
                    </a:ext>
                  </a:extLst>
                </p14:cNvPr>
                <p14:cNvContentPartPr/>
                <p14:nvPr/>
              </p14:nvContentPartPr>
              <p14:xfrm>
                <a:off x="5849247" y="5297956"/>
                <a:ext cx="184680" cy="216360"/>
              </p14:xfrm>
            </p:contentPart>
          </mc:Choice>
          <mc:Fallback xmlns="">
            <p:pic>
              <p:nvPicPr>
                <p:cNvPr id="348" name="Freihand 347">
                  <a:extLst>
                    <a:ext uri="{FF2B5EF4-FFF2-40B4-BE49-F238E27FC236}">
                      <a16:creationId xmlns:a16="http://schemas.microsoft.com/office/drawing/2014/main" id="{7DB1F433-007F-8058-D7AF-0B2603FB7E61}"/>
                    </a:ext>
                  </a:extLst>
                </p:cNvPr>
                <p:cNvPicPr/>
                <p:nvPr/>
              </p:nvPicPr>
              <p:blipFill>
                <a:blip r:embed="rId593"/>
                <a:stretch>
                  <a:fillRect/>
                </a:stretch>
              </p:blipFill>
              <p:spPr>
                <a:xfrm>
                  <a:off x="5840607" y="5288956"/>
                  <a:ext cx="202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0" name="Freihand 349">
                  <a:extLst>
                    <a:ext uri="{FF2B5EF4-FFF2-40B4-BE49-F238E27FC236}">
                      <a16:creationId xmlns:a16="http://schemas.microsoft.com/office/drawing/2014/main" id="{03429548-0248-9B2F-F418-6C993C786EF9}"/>
                    </a:ext>
                  </a:extLst>
                </p14:cNvPr>
                <p14:cNvContentPartPr/>
                <p14:nvPr/>
              </p14:nvContentPartPr>
              <p14:xfrm>
                <a:off x="6614967" y="5173396"/>
                <a:ext cx="107640" cy="163800"/>
              </p14:xfrm>
            </p:contentPart>
          </mc:Choice>
          <mc:Fallback xmlns="">
            <p:pic>
              <p:nvPicPr>
                <p:cNvPr id="350" name="Freihand 349">
                  <a:extLst>
                    <a:ext uri="{FF2B5EF4-FFF2-40B4-BE49-F238E27FC236}">
                      <a16:creationId xmlns:a16="http://schemas.microsoft.com/office/drawing/2014/main" id="{03429548-0248-9B2F-F418-6C993C786EF9}"/>
                    </a:ext>
                  </a:extLst>
                </p:cNvPr>
                <p:cNvPicPr/>
                <p:nvPr/>
              </p:nvPicPr>
              <p:blipFill>
                <a:blip r:embed="rId595"/>
                <a:stretch>
                  <a:fillRect/>
                </a:stretch>
              </p:blipFill>
              <p:spPr>
                <a:xfrm>
                  <a:off x="6606327" y="5164756"/>
                  <a:ext cx="125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1" name="Freihand 350">
                  <a:extLst>
                    <a:ext uri="{FF2B5EF4-FFF2-40B4-BE49-F238E27FC236}">
                      <a16:creationId xmlns:a16="http://schemas.microsoft.com/office/drawing/2014/main" id="{E42FB327-F244-0E82-62BE-BDACE397D32E}"/>
                    </a:ext>
                  </a:extLst>
                </p14:cNvPr>
                <p14:cNvContentPartPr/>
                <p14:nvPr/>
              </p14:nvContentPartPr>
              <p14:xfrm>
                <a:off x="6768687" y="5128756"/>
                <a:ext cx="146520" cy="127800"/>
              </p14:xfrm>
            </p:contentPart>
          </mc:Choice>
          <mc:Fallback xmlns="">
            <p:pic>
              <p:nvPicPr>
                <p:cNvPr id="351" name="Freihand 350">
                  <a:extLst>
                    <a:ext uri="{FF2B5EF4-FFF2-40B4-BE49-F238E27FC236}">
                      <a16:creationId xmlns:a16="http://schemas.microsoft.com/office/drawing/2014/main" id="{E42FB327-F244-0E82-62BE-BDACE397D32E}"/>
                    </a:ext>
                  </a:extLst>
                </p:cNvPr>
                <p:cNvPicPr/>
                <p:nvPr/>
              </p:nvPicPr>
              <p:blipFill>
                <a:blip r:embed="rId597"/>
                <a:stretch>
                  <a:fillRect/>
                </a:stretch>
              </p:blipFill>
              <p:spPr>
                <a:xfrm>
                  <a:off x="6760047" y="5119756"/>
                  <a:ext cx="164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2" name="Freihand 351">
                  <a:extLst>
                    <a:ext uri="{FF2B5EF4-FFF2-40B4-BE49-F238E27FC236}">
                      <a16:creationId xmlns:a16="http://schemas.microsoft.com/office/drawing/2014/main" id="{76942CDA-422D-16C9-F45F-9C01818CE05A}"/>
                    </a:ext>
                  </a:extLst>
                </p14:cNvPr>
                <p14:cNvContentPartPr/>
                <p14:nvPr/>
              </p14:nvContentPartPr>
              <p14:xfrm>
                <a:off x="6946527" y="5005276"/>
                <a:ext cx="226440" cy="257760"/>
              </p14:xfrm>
            </p:contentPart>
          </mc:Choice>
          <mc:Fallback xmlns="">
            <p:pic>
              <p:nvPicPr>
                <p:cNvPr id="352" name="Freihand 351">
                  <a:extLst>
                    <a:ext uri="{FF2B5EF4-FFF2-40B4-BE49-F238E27FC236}">
                      <a16:creationId xmlns:a16="http://schemas.microsoft.com/office/drawing/2014/main" id="{76942CDA-422D-16C9-F45F-9C01818CE05A}"/>
                    </a:ext>
                  </a:extLst>
                </p:cNvPr>
                <p:cNvPicPr/>
                <p:nvPr/>
              </p:nvPicPr>
              <p:blipFill>
                <a:blip r:embed="rId599"/>
                <a:stretch>
                  <a:fillRect/>
                </a:stretch>
              </p:blipFill>
              <p:spPr>
                <a:xfrm>
                  <a:off x="6937887" y="4996636"/>
                  <a:ext cx="2440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3" name="Freihand 352">
                  <a:extLst>
                    <a:ext uri="{FF2B5EF4-FFF2-40B4-BE49-F238E27FC236}">
                      <a16:creationId xmlns:a16="http://schemas.microsoft.com/office/drawing/2014/main" id="{09EC9878-62B9-5CF8-D4F3-A8AAB9C36657}"/>
                    </a:ext>
                  </a:extLst>
                </p14:cNvPr>
                <p14:cNvContentPartPr/>
                <p14:nvPr/>
              </p14:nvContentPartPr>
              <p14:xfrm>
                <a:off x="7157487" y="4935436"/>
                <a:ext cx="268920" cy="207000"/>
              </p14:xfrm>
            </p:contentPart>
          </mc:Choice>
          <mc:Fallback xmlns="">
            <p:pic>
              <p:nvPicPr>
                <p:cNvPr id="353" name="Freihand 352">
                  <a:extLst>
                    <a:ext uri="{FF2B5EF4-FFF2-40B4-BE49-F238E27FC236}">
                      <a16:creationId xmlns:a16="http://schemas.microsoft.com/office/drawing/2014/main" id="{09EC9878-62B9-5CF8-D4F3-A8AAB9C36657}"/>
                    </a:ext>
                  </a:extLst>
                </p:cNvPr>
                <p:cNvPicPr/>
                <p:nvPr/>
              </p:nvPicPr>
              <p:blipFill>
                <a:blip r:embed="rId601"/>
                <a:stretch>
                  <a:fillRect/>
                </a:stretch>
              </p:blipFill>
              <p:spPr>
                <a:xfrm>
                  <a:off x="7148847" y="4926436"/>
                  <a:ext cx="286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4" name="Freihand 353">
                  <a:extLst>
                    <a:ext uri="{FF2B5EF4-FFF2-40B4-BE49-F238E27FC236}">
                      <a16:creationId xmlns:a16="http://schemas.microsoft.com/office/drawing/2014/main" id="{0A462211-7896-D396-424F-987EC768BEAF}"/>
                    </a:ext>
                  </a:extLst>
                </p14:cNvPr>
                <p14:cNvContentPartPr/>
                <p14:nvPr/>
              </p14:nvContentPartPr>
              <p14:xfrm>
                <a:off x="7492647" y="4831756"/>
                <a:ext cx="138960" cy="221760"/>
              </p14:xfrm>
            </p:contentPart>
          </mc:Choice>
          <mc:Fallback xmlns="">
            <p:pic>
              <p:nvPicPr>
                <p:cNvPr id="354" name="Freihand 353">
                  <a:extLst>
                    <a:ext uri="{FF2B5EF4-FFF2-40B4-BE49-F238E27FC236}">
                      <a16:creationId xmlns:a16="http://schemas.microsoft.com/office/drawing/2014/main" id="{0A462211-7896-D396-424F-987EC768BEAF}"/>
                    </a:ext>
                  </a:extLst>
                </p:cNvPr>
                <p:cNvPicPr/>
                <p:nvPr/>
              </p:nvPicPr>
              <p:blipFill>
                <a:blip r:embed="rId603"/>
                <a:stretch>
                  <a:fillRect/>
                </a:stretch>
              </p:blipFill>
              <p:spPr>
                <a:xfrm>
                  <a:off x="7484007" y="4822756"/>
                  <a:ext cx="156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5" name="Freihand 354">
                  <a:extLst>
                    <a:ext uri="{FF2B5EF4-FFF2-40B4-BE49-F238E27FC236}">
                      <a16:creationId xmlns:a16="http://schemas.microsoft.com/office/drawing/2014/main" id="{BF6F40E9-CC8E-45B0-C0AC-8C5BDE5927F5}"/>
                    </a:ext>
                  </a:extLst>
                </p14:cNvPr>
                <p14:cNvContentPartPr/>
                <p14:nvPr/>
              </p14:nvContentPartPr>
              <p14:xfrm>
                <a:off x="7622247" y="5002756"/>
                <a:ext cx="55440" cy="17280"/>
              </p14:xfrm>
            </p:contentPart>
          </mc:Choice>
          <mc:Fallback xmlns="">
            <p:pic>
              <p:nvPicPr>
                <p:cNvPr id="355" name="Freihand 354">
                  <a:extLst>
                    <a:ext uri="{FF2B5EF4-FFF2-40B4-BE49-F238E27FC236}">
                      <a16:creationId xmlns:a16="http://schemas.microsoft.com/office/drawing/2014/main" id="{BF6F40E9-CC8E-45B0-C0AC-8C5BDE5927F5}"/>
                    </a:ext>
                  </a:extLst>
                </p:cNvPr>
                <p:cNvPicPr/>
                <p:nvPr/>
              </p:nvPicPr>
              <p:blipFill>
                <a:blip r:embed="rId605"/>
                <a:stretch>
                  <a:fillRect/>
                </a:stretch>
              </p:blipFill>
              <p:spPr>
                <a:xfrm>
                  <a:off x="7613607" y="4993756"/>
                  <a:ext cx="73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6" name="Freihand 355">
                  <a:extLst>
                    <a:ext uri="{FF2B5EF4-FFF2-40B4-BE49-F238E27FC236}">
                      <a16:creationId xmlns:a16="http://schemas.microsoft.com/office/drawing/2014/main" id="{01A4C120-8DE5-47BC-5BA3-59B445173719}"/>
                    </a:ext>
                  </a:extLst>
                </p14:cNvPr>
                <p14:cNvContentPartPr/>
                <p14:nvPr/>
              </p14:nvContentPartPr>
              <p14:xfrm>
                <a:off x="7693887" y="4878196"/>
                <a:ext cx="187560" cy="108360"/>
              </p14:xfrm>
            </p:contentPart>
          </mc:Choice>
          <mc:Fallback xmlns="">
            <p:pic>
              <p:nvPicPr>
                <p:cNvPr id="356" name="Freihand 355">
                  <a:extLst>
                    <a:ext uri="{FF2B5EF4-FFF2-40B4-BE49-F238E27FC236}">
                      <a16:creationId xmlns:a16="http://schemas.microsoft.com/office/drawing/2014/main" id="{01A4C120-8DE5-47BC-5BA3-59B445173719}"/>
                    </a:ext>
                  </a:extLst>
                </p:cNvPr>
                <p:cNvPicPr/>
                <p:nvPr/>
              </p:nvPicPr>
              <p:blipFill>
                <a:blip r:embed="rId607"/>
                <a:stretch>
                  <a:fillRect/>
                </a:stretch>
              </p:blipFill>
              <p:spPr>
                <a:xfrm>
                  <a:off x="7685247" y="4869556"/>
                  <a:ext cx="20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7" name="Freihand 356">
                  <a:extLst>
                    <a:ext uri="{FF2B5EF4-FFF2-40B4-BE49-F238E27FC236}">
                      <a16:creationId xmlns:a16="http://schemas.microsoft.com/office/drawing/2014/main" id="{4E7F4CEC-1360-8205-4066-C7D4383FDB85}"/>
                    </a:ext>
                  </a:extLst>
                </p14:cNvPr>
                <p14:cNvContentPartPr/>
                <p14:nvPr/>
              </p14:nvContentPartPr>
              <p14:xfrm>
                <a:off x="7930407" y="4827436"/>
                <a:ext cx="121680" cy="247680"/>
              </p14:xfrm>
            </p:contentPart>
          </mc:Choice>
          <mc:Fallback xmlns="">
            <p:pic>
              <p:nvPicPr>
                <p:cNvPr id="357" name="Freihand 356">
                  <a:extLst>
                    <a:ext uri="{FF2B5EF4-FFF2-40B4-BE49-F238E27FC236}">
                      <a16:creationId xmlns:a16="http://schemas.microsoft.com/office/drawing/2014/main" id="{4E7F4CEC-1360-8205-4066-C7D4383FDB85}"/>
                    </a:ext>
                  </a:extLst>
                </p:cNvPr>
                <p:cNvPicPr/>
                <p:nvPr/>
              </p:nvPicPr>
              <p:blipFill>
                <a:blip r:embed="rId609"/>
                <a:stretch>
                  <a:fillRect/>
                </a:stretch>
              </p:blipFill>
              <p:spPr>
                <a:xfrm>
                  <a:off x="7921407" y="4818436"/>
                  <a:ext cx="139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58" name="Freihand 357">
                  <a:extLst>
                    <a:ext uri="{FF2B5EF4-FFF2-40B4-BE49-F238E27FC236}">
                      <a16:creationId xmlns:a16="http://schemas.microsoft.com/office/drawing/2014/main" id="{BE9E0169-0554-E1C1-24E1-9A9450D373BF}"/>
                    </a:ext>
                  </a:extLst>
                </p14:cNvPr>
                <p14:cNvContentPartPr/>
                <p14:nvPr/>
              </p14:nvContentPartPr>
              <p14:xfrm>
                <a:off x="8078007" y="4569676"/>
                <a:ext cx="475920" cy="323640"/>
              </p14:xfrm>
            </p:contentPart>
          </mc:Choice>
          <mc:Fallback xmlns="">
            <p:pic>
              <p:nvPicPr>
                <p:cNvPr id="358" name="Freihand 357">
                  <a:extLst>
                    <a:ext uri="{FF2B5EF4-FFF2-40B4-BE49-F238E27FC236}">
                      <a16:creationId xmlns:a16="http://schemas.microsoft.com/office/drawing/2014/main" id="{BE9E0169-0554-E1C1-24E1-9A9450D373BF}"/>
                    </a:ext>
                  </a:extLst>
                </p:cNvPr>
                <p:cNvPicPr/>
                <p:nvPr/>
              </p:nvPicPr>
              <p:blipFill>
                <a:blip r:embed="rId611"/>
                <a:stretch>
                  <a:fillRect/>
                </a:stretch>
              </p:blipFill>
              <p:spPr>
                <a:xfrm>
                  <a:off x="8069007" y="4561036"/>
                  <a:ext cx="493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6" name="Freihand 325">
                  <a:extLst>
                    <a:ext uri="{FF2B5EF4-FFF2-40B4-BE49-F238E27FC236}">
                      <a16:creationId xmlns:a16="http://schemas.microsoft.com/office/drawing/2014/main" id="{EFE05CE9-A04F-6DDC-ED21-7103345BAC63}"/>
                    </a:ext>
                  </a:extLst>
                </p14:cNvPr>
                <p14:cNvContentPartPr/>
                <p14:nvPr/>
              </p14:nvContentPartPr>
              <p14:xfrm>
                <a:off x="2880327" y="6185716"/>
                <a:ext cx="1200600" cy="86040"/>
              </p14:xfrm>
            </p:contentPart>
          </mc:Choice>
          <mc:Fallback xmlns="">
            <p:pic>
              <p:nvPicPr>
                <p:cNvPr id="326" name="Freihand 325">
                  <a:extLst>
                    <a:ext uri="{FF2B5EF4-FFF2-40B4-BE49-F238E27FC236}">
                      <a16:creationId xmlns:a16="http://schemas.microsoft.com/office/drawing/2014/main" id="{EFE05CE9-A04F-6DDC-ED21-7103345BAC63}"/>
                    </a:ext>
                  </a:extLst>
                </p:cNvPr>
                <p:cNvPicPr/>
                <p:nvPr/>
              </p:nvPicPr>
              <p:blipFill>
                <a:blip r:embed="rId613"/>
                <a:stretch>
                  <a:fillRect/>
                </a:stretch>
              </p:blipFill>
              <p:spPr>
                <a:xfrm>
                  <a:off x="2871687" y="6177076"/>
                  <a:ext cx="1218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7" name="Freihand 326">
                  <a:extLst>
                    <a:ext uri="{FF2B5EF4-FFF2-40B4-BE49-F238E27FC236}">
                      <a16:creationId xmlns:a16="http://schemas.microsoft.com/office/drawing/2014/main" id="{F8E31942-B859-641D-B4A7-832A2DAC9D12}"/>
                    </a:ext>
                  </a:extLst>
                </p14:cNvPr>
                <p14:cNvContentPartPr/>
                <p14:nvPr/>
              </p14:nvContentPartPr>
              <p14:xfrm>
                <a:off x="2622567" y="6179956"/>
                <a:ext cx="1188360" cy="71280"/>
              </p14:xfrm>
            </p:contentPart>
          </mc:Choice>
          <mc:Fallback xmlns="">
            <p:pic>
              <p:nvPicPr>
                <p:cNvPr id="327" name="Freihand 326">
                  <a:extLst>
                    <a:ext uri="{FF2B5EF4-FFF2-40B4-BE49-F238E27FC236}">
                      <a16:creationId xmlns:a16="http://schemas.microsoft.com/office/drawing/2014/main" id="{F8E31942-B859-641D-B4A7-832A2DAC9D12}"/>
                    </a:ext>
                  </a:extLst>
                </p:cNvPr>
                <p:cNvPicPr/>
                <p:nvPr/>
              </p:nvPicPr>
              <p:blipFill>
                <a:blip r:embed="rId615"/>
                <a:stretch>
                  <a:fillRect/>
                </a:stretch>
              </p:blipFill>
              <p:spPr>
                <a:xfrm>
                  <a:off x="2613927" y="6171316"/>
                  <a:ext cx="1206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0" name="Freihand 359">
                  <a:extLst>
                    <a:ext uri="{FF2B5EF4-FFF2-40B4-BE49-F238E27FC236}">
                      <a16:creationId xmlns:a16="http://schemas.microsoft.com/office/drawing/2014/main" id="{6543C41E-7C93-4F56-2E5E-FFA1B11BF2DF}"/>
                    </a:ext>
                  </a:extLst>
                </p14:cNvPr>
                <p14:cNvContentPartPr/>
                <p14:nvPr/>
              </p14:nvContentPartPr>
              <p14:xfrm>
                <a:off x="2491527" y="5364196"/>
                <a:ext cx="1736280" cy="877320"/>
              </p14:xfrm>
            </p:contentPart>
          </mc:Choice>
          <mc:Fallback xmlns="">
            <p:pic>
              <p:nvPicPr>
                <p:cNvPr id="360" name="Freihand 359">
                  <a:extLst>
                    <a:ext uri="{FF2B5EF4-FFF2-40B4-BE49-F238E27FC236}">
                      <a16:creationId xmlns:a16="http://schemas.microsoft.com/office/drawing/2014/main" id="{6543C41E-7C93-4F56-2E5E-FFA1B11BF2DF}"/>
                    </a:ext>
                  </a:extLst>
                </p:cNvPr>
                <p:cNvPicPr/>
                <p:nvPr/>
              </p:nvPicPr>
              <p:blipFill>
                <a:blip r:embed="rId617"/>
                <a:stretch>
                  <a:fillRect/>
                </a:stretch>
              </p:blipFill>
              <p:spPr>
                <a:xfrm>
                  <a:off x="2482887" y="5355556"/>
                  <a:ext cx="1753920" cy="894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2" name="Freihand 361">
                  <a:extLst>
                    <a:ext uri="{FF2B5EF4-FFF2-40B4-BE49-F238E27FC236}">
                      <a16:creationId xmlns:a16="http://schemas.microsoft.com/office/drawing/2014/main" id="{32AFDF2B-C756-C894-B174-3CE3305326CA}"/>
                    </a:ext>
                  </a:extLst>
                </p14:cNvPr>
                <p14:cNvContentPartPr/>
                <p14:nvPr/>
              </p14:nvContentPartPr>
              <p14:xfrm>
                <a:off x="6395727" y="5404876"/>
                <a:ext cx="1801440" cy="709560"/>
              </p14:xfrm>
            </p:contentPart>
          </mc:Choice>
          <mc:Fallback xmlns="">
            <p:pic>
              <p:nvPicPr>
                <p:cNvPr id="362" name="Freihand 361">
                  <a:extLst>
                    <a:ext uri="{FF2B5EF4-FFF2-40B4-BE49-F238E27FC236}">
                      <a16:creationId xmlns:a16="http://schemas.microsoft.com/office/drawing/2014/main" id="{32AFDF2B-C756-C894-B174-3CE3305326CA}"/>
                    </a:ext>
                  </a:extLst>
                </p:cNvPr>
                <p:cNvPicPr/>
                <p:nvPr/>
              </p:nvPicPr>
              <p:blipFill>
                <a:blip r:embed="rId619"/>
                <a:stretch>
                  <a:fillRect/>
                </a:stretch>
              </p:blipFill>
              <p:spPr>
                <a:xfrm>
                  <a:off x="6386727" y="5395876"/>
                  <a:ext cx="181908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4" name="Freihand 363">
                  <a:extLst>
                    <a:ext uri="{FF2B5EF4-FFF2-40B4-BE49-F238E27FC236}">
                      <a16:creationId xmlns:a16="http://schemas.microsoft.com/office/drawing/2014/main" id="{9292E9C8-2E41-5BB0-D961-825AE1C3E9C6}"/>
                    </a:ext>
                  </a:extLst>
                </p14:cNvPr>
                <p14:cNvContentPartPr/>
                <p14:nvPr/>
              </p14:nvContentPartPr>
              <p14:xfrm>
                <a:off x="7105647" y="5350156"/>
                <a:ext cx="1476000" cy="890640"/>
              </p14:xfrm>
            </p:contentPart>
          </mc:Choice>
          <mc:Fallback xmlns="">
            <p:pic>
              <p:nvPicPr>
                <p:cNvPr id="364" name="Freihand 363">
                  <a:extLst>
                    <a:ext uri="{FF2B5EF4-FFF2-40B4-BE49-F238E27FC236}">
                      <a16:creationId xmlns:a16="http://schemas.microsoft.com/office/drawing/2014/main" id="{9292E9C8-2E41-5BB0-D961-825AE1C3E9C6}"/>
                    </a:ext>
                  </a:extLst>
                </p:cNvPr>
                <p:cNvPicPr/>
                <p:nvPr/>
              </p:nvPicPr>
              <p:blipFill>
                <a:blip r:embed="rId621"/>
                <a:stretch>
                  <a:fillRect/>
                </a:stretch>
              </p:blipFill>
              <p:spPr>
                <a:xfrm>
                  <a:off x="7097007" y="5341156"/>
                  <a:ext cx="1493640" cy="908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6" name="Freihand 365">
                  <a:extLst>
                    <a:ext uri="{FF2B5EF4-FFF2-40B4-BE49-F238E27FC236}">
                      <a16:creationId xmlns:a16="http://schemas.microsoft.com/office/drawing/2014/main" id="{31DCCB9B-E934-E4C3-FA57-6CAB696D17E0}"/>
                    </a:ext>
                  </a:extLst>
                </p14:cNvPr>
                <p14:cNvContentPartPr/>
                <p14:nvPr/>
              </p14:nvContentPartPr>
              <p14:xfrm>
                <a:off x="8348007" y="5306596"/>
                <a:ext cx="221760" cy="431280"/>
              </p14:xfrm>
            </p:contentPart>
          </mc:Choice>
          <mc:Fallback xmlns="">
            <p:pic>
              <p:nvPicPr>
                <p:cNvPr id="366" name="Freihand 365">
                  <a:extLst>
                    <a:ext uri="{FF2B5EF4-FFF2-40B4-BE49-F238E27FC236}">
                      <a16:creationId xmlns:a16="http://schemas.microsoft.com/office/drawing/2014/main" id="{31DCCB9B-E934-E4C3-FA57-6CAB696D17E0}"/>
                    </a:ext>
                  </a:extLst>
                </p:cNvPr>
                <p:cNvPicPr/>
                <p:nvPr/>
              </p:nvPicPr>
              <p:blipFill>
                <a:blip r:embed="rId623"/>
                <a:stretch>
                  <a:fillRect/>
                </a:stretch>
              </p:blipFill>
              <p:spPr>
                <a:xfrm>
                  <a:off x="8339367" y="5297956"/>
                  <a:ext cx="2394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7" name="Freihand 366">
                  <a:extLst>
                    <a:ext uri="{FF2B5EF4-FFF2-40B4-BE49-F238E27FC236}">
                      <a16:creationId xmlns:a16="http://schemas.microsoft.com/office/drawing/2014/main" id="{C3477170-6DD0-A11A-574D-709F0BA2E902}"/>
                    </a:ext>
                  </a:extLst>
                </p14:cNvPr>
                <p14:cNvContentPartPr/>
                <p14:nvPr/>
              </p14:nvContentPartPr>
              <p14:xfrm>
                <a:off x="8326767" y="5512876"/>
                <a:ext cx="32400" cy="6120"/>
              </p14:xfrm>
            </p:contentPart>
          </mc:Choice>
          <mc:Fallback xmlns="">
            <p:pic>
              <p:nvPicPr>
                <p:cNvPr id="367" name="Freihand 366">
                  <a:extLst>
                    <a:ext uri="{FF2B5EF4-FFF2-40B4-BE49-F238E27FC236}">
                      <a16:creationId xmlns:a16="http://schemas.microsoft.com/office/drawing/2014/main" id="{C3477170-6DD0-A11A-574D-709F0BA2E902}"/>
                    </a:ext>
                  </a:extLst>
                </p:cNvPr>
                <p:cNvPicPr/>
                <p:nvPr/>
              </p:nvPicPr>
              <p:blipFill>
                <a:blip r:embed="rId625"/>
                <a:stretch>
                  <a:fillRect/>
                </a:stretch>
              </p:blipFill>
              <p:spPr>
                <a:xfrm>
                  <a:off x="8317767" y="5504236"/>
                  <a:ext cx="50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68" name="Freihand 367">
                  <a:extLst>
                    <a:ext uri="{FF2B5EF4-FFF2-40B4-BE49-F238E27FC236}">
                      <a16:creationId xmlns:a16="http://schemas.microsoft.com/office/drawing/2014/main" id="{722F0DF5-8E01-4E67-A704-17F279FFF05B}"/>
                    </a:ext>
                  </a:extLst>
                </p14:cNvPr>
                <p14:cNvContentPartPr/>
                <p14:nvPr/>
              </p14:nvContentPartPr>
              <p14:xfrm>
                <a:off x="8156847" y="5465716"/>
                <a:ext cx="230400" cy="296640"/>
              </p14:xfrm>
            </p:contentPart>
          </mc:Choice>
          <mc:Fallback xmlns="">
            <p:pic>
              <p:nvPicPr>
                <p:cNvPr id="368" name="Freihand 367">
                  <a:extLst>
                    <a:ext uri="{FF2B5EF4-FFF2-40B4-BE49-F238E27FC236}">
                      <a16:creationId xmlns:a16="http://schemas.microsoft.com/office/drawing/2014/main" id="{722F0DF5-8E01-4E67-A704-17F279FFF05B}"/>
                    </a:ext>
                  </a:extLst>
                </p:cNvPr>
                <p:cNvPicPr/>
                <p:nvPr/>
              </p:nvPicPr>
              <p:blipFill>
                <a:blip r:embed="rId627"/>
                <a:stretch>
                  <a:fillRect/>
                </a:stretch>
              </p:blipFill>
              <p:spPr>
                <a:xfrm>
                  <a:off x="8148207" y="5456716"/>
                  <a:ext cx="248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0" name="Freihand 369">
                  <a:extLst>
                    <a:ext uri="{FF2B5EF4-FFF2-40B4-BE49-F238E27FC236}">
                      <a16:creationId xmlns:a16="http://schemas.microsoft.com/office/drawing/2014/main" id="{6F809F8C-C174-6402-8752-19B65AC17FB3}"/>
                    </a:ext>
                  </a:extLst>
                </p14:cNvPr>
                <p14:cNvContentPartPr/>
                <p14:nvPr/>
              </p14:nvContentPartPr>
              <p14:xfrm>
                <a:off x="7508847" y="5449876"/>
                <a:ext cx="264600" cy="306720"/>
              </p14:xfrm>
            </p:contentPart>
          </mc:Choice>
          <mc:Fallback xmlns="">
            <p:pic>
              <p:nvPicPr>
                <p:cNvPr id="370" name="Freihand 369">
                  <a:extLst>
                    <a:ext uri="{FF2B5EF4-FFF2-40B4-BE49-F238E27FC236}">
                      <a16:creationId xmlns:a16="http://schemas.microsoft.com/office/drawing/2014/main" id="{6F809F8C-C174-6402-8752-19B65AC17FB3}"/>
                    </a:ext>
                  </a:extLst>
                </p:cNvPr>
                <p:cNvPicPr/>
                <p:nvPr/>
              </p:nvPicPr>
              <p:blipFill>
                <a:blip r:embed="rId629"/>
                <a:stretch>
                  <a:fillRect/>
                </a:stretch>
              </p:blipFill>
              <p:spPr>
                <a:xfrm>
                  <a:off x="7499847" y="5441236"/>
                  <a:ext cx="2822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2" name="Freihand 371">
                  <a:extLst>
                    <a:ext uri="{FF2B5EF4-FFF2-40B4-BE49-F238E27FC236}">
                      <a16:creationId xmlns:a16="http://schemas.microsoft.com/office/drawing/2014/main" id="{8EE058C9-506D-4F91-0D29-95B5E1AE7B84}"/>
                    </a:ext>
                  </a:extLst>
                </p14:cNvPr>
                <p14:cNvContentPartPr/>
                <p14:nvPr/>
              </p14:nvContentPartPr>
              <p14:xfrm>
                <a:off x="485607" y="6286516"/>
                <a:ext cx="5470200" cy="205560"/>
              </p14:xfrm>
            </p:contentPart>
          </mc:Choice>
          <mc:Fallback xmlns="">
            <p:pic>
              <p:nvPicPr>
                <p:cNvPr id="372" name="Freihand 371">
                  <a:extLst>
                    <a:ext uri="{FF2B5EF4-FFF2-40B4-BE49-F238E27FC236}">
                      <a16:creationId xmlns:a16="http://schemas.microsoft.com/office/drawing/2014/main" id="{8EE058C9-506D-4F91-0D29-95B5E1AE7B84}"/>
                    </a:ext>
                  </a:extLst>
                </p:cNvPr>
                <p:cNvPicPr/>
                <p:nvPr/>
              </p:nvPicPr>
              <p:blipFill>
                <a:blip r:embed="rId631"/>
                <a:stretch>
                  <a:fillRect/>
                </a:stretch>
              </p:blipFill>
              <p:spPr>
                <a:xfrm>
                  <a:off x="476967" y="6277876"/>
                  <a:ext cx="5487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3" name="Freihand 372">
                  <a:extLst>
                    <a:ext uri="{FF2B5EF4-FFF2-40B4-BE49-F238E27FC236}">
                      <a16:creationId xmlns:a16="http://schemas.microsoft.com/office/drawing/2014/main" id="{3909E538-5D95-5092-0575-0DAD2CAF19D2}"/>
                    </a:ext>
                  </a:extLst>
                </p14:cNvPr>
                <p14:cNvContentPartPr/>
                <p14:nvPr/>
              </p14:nvContentPartPr>
              <p14:xfrm>
                <a:off x="7928247" y="5287156"/>
                <a:ext cx="319320" cy="18360"/>
              </p14:xfrm>
            </p:contentPart>
          </mc:Choice>
          <mc:Fallback xmlns="">
            <p:pic>
              <p:nvPicPr>
                <p:cNvPr id="373" name="Freihand 372">
                  <a:extLst>
                    <a:ext uri="{FF2B5EF4-FFF2-40B4-BE49-F238E27FC236}">
                      <a16:creationId xmlns:a16="http://schemas.microsoft.com/office/drawing/2014/main" id="{3909E538-5D95-5092-0575-0DAD2CAF19D2}"/>
                    </a:ext>
                  </a:extLst>
                </p:cNvPr>
                <p:cNvPicPr/>
                <p:nvPr/>
              </p:nvPicPr>
              <p:blipFill>
                <a:blip r:embed="rId633"/>
                <a:stretch>
                  <a:fillRect/>
                </a:stretch>
              </p:blipFill>
              <p:spPr>
                <a:xfrm>
                  <a:off x="7919607" y="5278156"/>
                  <a:ext cx="336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4" name="Freihand 373">
                  <a:extLst>
                    <a:ext uri="{FF2B5EF4-FFF2-40B4-BE49-F238E27FC236}">
                      <a16:creationId xmlns:a16="http://schemas.microsoft.com/office/drawing/2014/main" id="{D840141E-3F52-7007-51C0-4C2E64E64D98}"/>
                    </a:ext>
                  </a:extLst>
                </p14:cNvPr>
                <p14:cNvContentPartPr/>
                <p14:nvPr/>
              </p14:nvContentPartPr>
              <p14:xfrm>
                <a:off x="6291327" y="5304436"/>
                <a:ext cx="2296080" cy="1057680"/>
              </p14:xfrm>
            </p:contentPart>
          </mc:Choice>
          <mc:Fallback xmlns="">
            <p:pic>
              <p:nvPicPr>
                <p:cNvPr id="374" name="Freihand 373">
                  <a:extLst>
                    <a:ext uri="{FF2B5EF4-FFF2-40B4-BE49-F238E27FC236}">
                      <a16:creationId xmlns:a16="http://schemas.microsoft.com/office/drawing/2014/main" id="{D840141E-3F52-7007-51C0-4C2E64E64D98}"/>
                    </a:ext>
                  </a:extLst>
                </p:cNvPr>
                <p:cNvPicPr/>
                <p:nvPr/>
              </p:nvPicPr>
              <p:blipFill>
                <a:blip r:embed="rId635"/>
                <a:stretch>
                  <a:fillRect/>
                </a:stretch>
              </p:blipFill>
              <p:spPr>
                <a:xfrm>
                  <a:off x="6282687" y="5295796"/>
                  <a:ext cx="2313720" cy="1075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76" name="Freihand 375">
                  <a:extLst>
                    <a:ext uri="{FF2B5EF4-FFF2-40B4-BE49-F238E27FC236}">
                      <a16:creationId xmlns:a16="http://schemas.microsoft.com/office/drawing/2014/main" id="{1D55C18E-D912-BA27-54B6-A197598AC475}"/>
                    </a:ext>
                  </a:extLst>
                </p14:cNvPr>
                <p14:cNvContentPartPr/>
                <p14:nvPr/>
              </p14:nvContentPartPr>
              <p14:xfrm>
                <a:off x="6846087" y="5392636"/>
                <a:ext cx="265680" cy="115920"/>
              </p14:xfrm>
            </p:contentPart>
          </mc:Choice>
          <mc:Fallback xmlns="">
            <p:pic>
              <p:nvPicPr>
                <p:cNvPr id="376" name="Freihand 375">
                  <a:extLst>
                    <a:ext uri="{FF2B5EF4-FFF2-40B4-BE49-F238E27FC236}">
                      <a16:creationId xmlns:a16="http://schemas.microsoft.com/office/drawing/2014/main" id="{1D55C18E-D912-BA27-54B6-A197598AC475}"/>
                    </a:ext>
                  </a:extLst>
                </p:cNvPr>
                <p:cNvPicPr/>
                <p:nvPr/>
              </p:nvPicPr>
              <p:blipFill>
                <a:blip r:embed="rId637"/>
                <a:stretch>
                  <a:fillRect/>
                </a:stretch>
              </p:blipFill>
              <p:spPr>
                <a:xfrm>
                  <a:off x="6837447" y="5383996"/>
                  <a:ext cx="283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8" name="Freihand 377">
                  <a:extLst>
                    <a:ext uri="{FF2B5EF4-FFF2-40B4-BE49-F238E27FC236}">
                      <a16:creationId xmlns:a16="http://schemas.microsoft.com/office/drawing/2014/main" id="{FC43EF67-F62C-4AA3-22BE-EE5565062DCF}"/>
                    </a:ext>
                  </a:extLst>
                </p14:cNvPr>
                <p14:cNvContentPartPr/>
                <p14:nvPr/>
              </p14:nvContentPartPr>
              <p14:xfrm>
                <a:off x="6368007" y="5349436"/>
                <a:ext cx="2053080" cy="869760"/>
              </p14:xfrm>
            </p:contentPart>
          </mc:Choice>
          <mc:Fallback xmlns="">
            <p:pic>
              <p:nvPicPr>
                <p:cNvPr id="378" name="Freihand 377">
                  <a:extLst>
                    <a:ext uri="{FF2B5EF4-FFF2-40B4-BE49-F238E27FC236}">
                      <a16:creationId xmlns:a16="http://schemas.microsoft.com/office/drawing/2014/main" id="{FC43EF67-F62C-4AA3-22BE-EE5565062DCF}"/>
                    </a:ext>
                  </a:extLst>
                </p:cNvPr>
                <p:cNvPicPr/>
                <p:nvPr/>
              </p:nvPicPr>
              <p:blipFill>
                <a:blip r:embed="rId639"/>
                <a:stretch>
                  <a:fillRect/>
                </a:stretch>
              </p:blipFill>
              <p:spPr>
                <a:xfrm>
                  <a:off x="6359367" y="5340796"/>
                  <a:ext cx="207072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0" name="Freihand 379">
                  <a:extLst>
                    <a:ext uri="{FF2B5EF4-FFF2-40B4-BE49-F238E27FC236}">
                      <a16:creationId xmlns:a16="http://schemas.microsoft.com/office/drawing/2014/main" id="{F8062ABA-7469-D072-2FD3-C638CFCBB525}"/>
                    </a:ext>
                  </a:extLst>
                </p14:cNvPr>
                <p14:cNvContentPartPr/>
                <p14:nvPr/>
              </p14:nvContentPartPr>
              <p14:xfrm>
                <a:off x="472287" y="6284356"/>
                <a:ext cx="5425560" cy="90720"/>
              </p14:xfrm>
            </p:contentPart>
          </mc:Choice>
          <mc:Fallback xmlns="">
            <p:pic>
              <p:nvPicPr>
                <p:cNvPr id="380" name="Freihand 379">
                  <a:extLst>
                    <a:ext uri="{FF2B5EF4-FFF2-40B4-BE49-F238E27FC236}">
                      <a16:creationId xmlns:a16="http://schemas.microsoft.com/office/drawing/2014/main" id="{F8062ABA-7469-D072-2FD3-C638CFCBB525}"/>
                    </a:ext>
                  </a:extLst>
                </p:cNvPr>
                <p:cNvPicPr/>
                <p:nvPr/>
              </p:nvPicPr>
              <p:blipFill>
                <a:blip r:embed="rId641"/>
                <a:stretch>
                  <a:fillRect/>
                </a:stretch>
              </p:blipFill>
              <p:spPr>
                <a:xfrm>
                  <a:off x="463287" y="6275716"/>
                  <a:ext cx="544320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2">
            <p14:nvContentPartPr>
              <p14:cNvPr id="10" name="Freihand 9">
                <a:extLst>
                  <a:ext uri="{FF2B5EF4-FFF2-40B4-BE49-F238E27FC236}">
                    <a16:creationId xmlns:a16="http://schemas.microsoft.com/office/drawing/2014/main" id="{4AFA2A7F-184B-7972-C3E7-B9B38867438B}"/>
                  </a:ext>
                </a:extLst>
              </p14:cNvPr>
              <p14:cNvContentPartPr/>
              <p14:nvPr/>
            </p14:nvContentPartPr>
            <p14:xfrm>
              <a:off x="1435975" y="3345316"/>
              <a:ext cx="1788120" cy="142560"/>
            </p14:xfrm>
          </p:contentPart>
        </mc:Choice>
        <mc:Fallback xmlns="">
          <p:pic>
            <p:nvPicPr>
              <p:cNvPr id="10" name="Freihand 9">
                <a:extLst>
                  <a:ext uri="{FF2B5EF4-FFF2-40B4-BE49-F238E27FC236}">
                    <a16:creationId xmlns:a16="http://schemas.microsoft.com/office/drawing/2014/main" id="{4AFA2A7F-184B-7972-C3E7-B9B38867438B}"/>
                  </a:ext>
                </a:extLst>
              </p:cNvPr>
              <p:cNvPicPr/>
              <p:nvPr/>
            </p:nvPicPr>
            <p:blipFill>
              <a:blip r:embed="rId643"/>
              <a:stretch>
                <a:fillRect/>
              </a:stretch>
            </p:blipFill>
            <p:spPr>
              <a:xfrm>
                <a:off x="1431655" y="3340996"/>
                <a:ext cx="1796760" cy="151200"/>
              </a:xfrm>
              <a:prstGeom prst="rect">
                <a:avLst/>
              </a:prstGeom>
            </p:spPr>
          </p:pic>
        </mc:Fallback>
      </mc:AlternateContent>
      <p:grpSp>
        <p:nvGrpSpPr>
          <p:cNvPr id="46" name="Gruppieren 45">
            <a:extLst>
              <a:ext uri="{FF2B5EF4-FFF2-40B4-BE49-F238E27FC236}">
                <a16:creationId xmlns:a16="http://schemas.microsoft.com/office/drawing/2014/main" id="{4CD80A2A-4C70-A34B-71EE-4B2A5B99E842}"/>
              </a:ext>
            </a:extLst>
          </p:cNvPr>
          <p:cNvGrpSpPr/>
          <p:nvPr/>
        </p:nvGrpSpPr>
        <p:grpSpPr>
          <a:xfrm>
            <a:off x="2732695" y="4327396"/>
            <a:ext cx="3034080" cy="888840"/>
            <a:chOff x="2732695" y="4327396"/>
            <a:chExt cx="3034080" cy="888840"/>
          </a:xfrm>
        </p:grpSpPr>
        <mc:AlternateContent xmlns:mc="http://schemas.openxmlformats.org/markup-compatibility/2006" xmlns:p14="http://schemas.microsoft.com/office/powerpoint/2010/main">
          <mc:Choice Requires="p14">
            <p:contentPart p14:bwMode="auto" r:id="rId644">
              <p14:nvContentPartPr>
                <p14:cNvPr id="12" name="Freihand 11">
                  <a:extLst>
                    <a:ext uri="{FF2B5EF4-FFF2-40B4-BE49-F238E27FC236}">
                      <a16:creationId xmlns:a16="http://schemas.microsoft.com/office/drawing/2014/main" id="{0408DE78-F546-4978-3CEE-9EA735D8D3D0}"/>
                    </a:ext>
                  </a:extLst>
                </p14:cNvPr>
                <p14:cNvContentPartPr/>
                <p14:nvPr/>
              </p14:nvContentPartPr>
              <p14:xfrm>
                <a:off x="2732695" y="4327396"/>
                <a:ext cx="2929680" cy="888840"/>
              </p14:xfrm>
            </p:contentPart>
          </mc:Choice>
          <mc:Fallback xmlns="">
            <p:pic>
              <p:nvPicPr>
                <p:cNvPr id="12" name="Freihand 11">
                  <a:extLst>
                    <a:ext uri="{FF2B5EF4-FFF2-40B4-BE49-F238E27FC236}">
                      <a16:creationId xmlns:a16="http://schemas.microsoft.com/office/drawing/2014/main" id="{0408DE78-F546-4978-3CEE-9EA735D8D3D0}"/>
                    </a:ext>
                  </a:extLst>
                </p:cNvPr>
                <p:cNvPicPr/>
                <p:nvPr/>
              </p:nvPicPr>
              <p:blipFill>
                <a:blip r:embed="rId645"/>
                <a:stretch>
                  <a:fillRect/>
                </a:stretch>
              </p:blipFill>
              <p:spPr>
                <a:xfrm>
                  <a:off x="2728375" y="4323076"/>
                  <a:ext cx="293832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 name="Freihand 16">
                  <a:extLst>
                    <a:ext uri="{FF2B5EF4-FFF2-40B4-BE49-F238E27FC236}">
                      <a16:creationId xmlns:a16="http://schemas.microsoft.com/office/drawing/2014/main" id="{1E5C39A6-99D7-E8EE-E82D-8A9D5785E4D7}"/>
                    </a:ext>
                  </a:extLst>
                </p14:cNvPr>
                <p14:cNvContentPartPr/>
                <p14:nvPr/>
              </p14:nvContentPartPr>
              <p14:xfrm>
                <a:off x="2960215" y="4815556"/>
                <a:ext cx="660240" cy="81720"/>
              </p14:xfrm>
            </p:contentPart>
          </mc:Choice>
          <mc:Fallback xmlns="">
            <p:pic>
              <p:nvPicPr>
                <p:cNvPr id="17" name="Freihand 16">
                  <a:extLst>
                    <a:ext uri="{FF2B5EF4-FFF2-40B4-BE49-F238E27FC236}">
                      <a16:creationId xmlns:a16="http://schemas.microsoft.com/office/drawing/2014/main" id="{1E5C39A6-99D7-E8EE-E82D-8A9D5785E4D7}"/>
                    </a:ext>
                  </a:extLst>
                </p:cNvPr>
                <p:cNvPicPr/>
                <p:nvPr/>
              </p:nvPicPr>
              <p:blipFill>
                <a:blip r:embed="rId647"/>
                <a:stretch>
                  <a:fillRect/>
                </a:stretch>
              </p:blipFill>
              <p:spPr>
                <a:xfrm>
                  <a:off x="2955895" y="4811236"/>
                  <a:ext cx="668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5" name="Freihand 24">
                  <a:extLst>
                    <a:ext uri="{FF2B5EF4-FFF2-40B4-BE49-F238E27FC236}">
                      <a16:creationId xmlns:a16="http://schemas.microsoft.com/office/drawing/2014/main" id="{04C063C6-DD51-19E1-AB43-7A5B608A2DBD}"/>
                    </a:ext>
                  </a:extLst>
                </p14:cNvPr>
                <p14:cNvContentPartPr/>
                <p14:nvPr/>
              </p14:nvContentPartPr>
              <p14:xfrm>
                <a:off x="3924655" y="5090956"/>
                <a:ext cx="1842120" cy="122040"/>
              </p14:xfrm>
            </p:contentPart>
          </mc:Choice>
          <mc:Fallback xmlns="">
            <p:pic>
              <p:nvPicPr>
                <p:cNvPr id="25" name="Freihand 24">
                  <a:extLst>
                    <a:ext uri="{FF2B5EF4-FFF2-40B4-BE49-F238E27FC236}">
                      <a16:creationId xmlns:a16="http://schemas.microsoft.com/office/drawing/2014/main" id="{04C063C6-DD51-19E1-AB43-7A5B608A2DBD}"/>
                    </a:ext>
                  </a:extLst>
                </p:cNvPr>
                <p:cNvPicPr/>
                <p:nvPr/>
              </p:nvPicPr>
              <p:blipFill>
                <a:blip r:embed="rId649"/>
                <a:stretch>
                  <a:fillRect/>
                </a:stretch>
              </p:blipFill>
              <p:spPr>
                <a:xfrm>
                  <a:off x="3920335" y="5086636"/>
                  <a:ext cx="1850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0" name="Freihand 29">
                  <a:extLst>
                    <a:ext uri="{FF2B5EF4-FFF2-40B4-BE49-F238E27FC236}">
                      <a16:creationId xmlns:a16="http://schemas.microsoft.com/office/drawing/2014/main" id="{FBBE2152-E8C5-A2C3-385C-F136F40DCE2D}"/>
                    </a:ext>
                  </a:extLst>
                </p14:cNvPr>
                <p14:cNvContentPartPr/>
                <p14:nvPr/>
              </p14:nvContentPartPr>
              <p14:xfrm>
                <a:off x="4409935" y="4545196"/>
                <a:ext cx="262080" cy="354960"/>
              </p14:xfrm>
            </p:contentPart>
          </mc:Choice>
          <mc:Fallback xmlns="">
            <p:pic>
              <p:nvPicPr>
                <p:cNvPr id="30" name="Freihand 29">
                  <a:extLst>
                    <a:ext uri="{FF2B5EF4-FFF2-40B4-BE49-F238E27FC236}">
                      <a16:creationId xmlns:a16="http://schemas.microsoft.com/office/drawing/2014/main" id="{FBBE2152-E8C5-A2C3-385C-F136F40DCE2D}"/>
                    </a:ext>
                  </a:extLst>
                </p:cNvPr>
                <p:cNvPicPr/>
                <p:nvPr/>
              </p:nvPicPr>
              <p:blipFill>
                <a:blip r:embed="rId651"/>
                <a:stretch>
                  <a:fillRect/>
                </a:stretch>
              </p:blipFill>
              <p:spPr>
                <a:xfrm>
                  <a:off x="4405615" y="4540876"/>
                  <a:ext cx="270720" cy="36360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284ED70-072D-88BB-D07A-81948E963E9F}"/>
                  </a:ext>
                </a:extLst>
              </p14:cNvPr>
              <p14:cNvContentPartPr/>
              <p14:nvPr/>
            </p14:nvContentPartPr>
            <p14:xfrm>
              <a:off x="4962927" y="583102"/>
              <a:ext cx="3898800" cy="95040"/>
            </p14:xfrm>
          </p:contentPart>
        </mc:Choice>
        <mc:Fallback xmlns="">
          <p:pic>
            <p:nvPicPr>
              <p:cNvPr id="2" name="Freihand 1">
                <a:extLst>
                  <a:ext uri="{FF2B5EF4-FFF2-40B4-BE49-F238E27FC236}">
                    <a16:creationId xmlns:a16="http://schemas.microsoft.com/office/drawing/2014/main" id="{3284ED70-072D-88BB-D07A-81948E963E9F}"/>
                  </a:ext>
                </a:extLst>
              </p:cNvPr>
              <p:cNvPicPr/>
              <p:nvPr/>
            </p:nvPicPr>
            <p:blipFill>
              <a:blip r:embed="rId6"/>
              <a:stretch>
                <a:fillRect/>
              </a:stretch>
            </p:blipFill>
            <p:spPr>
              <a:xfrm>
                <a:off x="4953927" y="574102"/>
                <a:ext cx="3916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0686C27-5BF9-4AD5-6E06-DE2A2F97BBC3}"/>
                  </a:ext>
                </a:extLst>
              </p14:cNvPr>
              <p14:cNvContentPartPr/>
              <p14:nvPr/>
            </p14:nvContentPartPr>
            <p14:xfrm>
              <a:off x="7007367" y="5534182"/>
              <a:ext cx="384120" cy="460440"/>
            </p14:xfrm>
          </p:contentPart>
        </mc:Choice>
        <mc:Fallback xmlns="">
          <p:pic>
            <p:nvPicPr>
              <p:cNvPr id="4" name="Freihand 3">
                <a:extLst>
                  <a:ext uri="{FF2B5EF4-FFF2-40B4-BE49-F238E27FC236}">
                    <a16:creationId xmlns:a16="http://schemas.microsoft.com/office/drawing/2014/main" id="{E0686C27-5BF9-4AD5-6E06-DE2A2F97BBC3}"/>
                  </a:ext>
                </a:extLst>
              </p:cNvPr>
              <p:cNvPicPr/>
              <p:nvPr/>
            </p:nvPicPr>
            <p:blipFill>
              <a:blip r:embed="rId8"/>
              <a:stretch>
                <a:fillRect/>
              </a:stretch>
            </p:blipFill>
            <p:spPr>
              <a:xfrm>
                <a:off x="6998367" y="5525542"/>
                <a:ext cx="40176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9191AEA-0D8A-8AFD-B5FB-FE138FABCC79}"/>
                  </a:ext>
                </a:extLst>
              </p14:cNvPr>
              <p14:cNvContentPartPr/>
              <p14:nvPr/>
            </p14:nvContentPartPr>
            <p14:xfrm>
              <a:off x="7100247" y="728542"/>
              <a:ext cx="122760" cy="189720"/>
            </p14:xfrm>
          </p:contentPart>
        </mc:Choice>
        <mc:Fallback xmlns="">
          <p:pic>
            <p:nvPicPr>
              <p:cNvPr id="5" name="Freihand 4">
                <a:extLst>
                  <a:ext uri="{FF2B5EF4-FFF2-40B4-BE49-F238E27FC236}">
                    <a16:creationId xmlns:a16="http://schemas.microsoft.com/office/drawing/2014/main" id="{69191AEA-0D8A-8AFD-B5FB-FE138FABCC79}"/>
                  </a:ext>
                </a:extLst>
              </p:cNvPr>
              <p:cNvPicPr/>
              <p:nvPr/>
            </p:nvPicPr>
            <p:blipFill>
              <a:blip r:embed="rId10"/>
              <a:stretch>
                <a:fillRect/>
              </a:stretch>
            </p:blipFill>
            <p:spPr>
              <a:xfrm>
                <a:off x="7091607" y="719542"/>
                <a:ext cx="140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75522F84-FC6A-B2B6-6DC2-EB44D884316A}"/>
                  </a:ext>
                </a:extLst>
              </p14:cNvPr>
              <p14:cNvContentPartPr/>
              <p14:nvPr/>
            </p14:nvContentPartPr>
            <p14:xfrm>
              <a:off x="7299687" y="722062"/>
              <a:ext cx="133920" cy="185040"/>
            </p14:xfrm>
          </p:contentPart>
        </mc:Choice>
        <mc:Fallback xmlns="">
          <p:pic>
            <p:nvPicPr>
              <p:cNvPr id="6" name="Freihand 5">
                <a:extLst>
                  <a:ext uri="{FF2B5EF4-FFF2-40B4-BE49-F238E27FC236}">
                    <a16:creationId xmlns:a16="http://schemas.microsoft.com/office/drawing/2014/main" id="{75522F84-FC6A-B2B6-6DC2-EB44D884316A}"/>
                  </a:ext>
                </a:extLst>
              </p:cNvPr>
              <p:cNvPicPr/>
              <p:nvPr/>
            </p:nvPicPr>
            <p:blipFill>
              <a:blip r:embed="rId12"/>
              <a:stretch>
                <a:fillRect/>
              </a:stretch>
            </p:blipFill>
            <p:spPr>
              <a:xfrm>
                <a:off x="7290687" y="713062"/>
                <a:ext cx="151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407CEBA-E4F3-B4A1-1A47-4B9C2C6C2C4C}"/>
                  </a:ext>
                </a:extLst>
              </p14:cNvPr>
              <p14:cNvContentPartPr/>
              <p14:nvPr/>
            </p14:nvContentPartPr>
            <p14:xfrm>
              <a:off x="7279167" y="760942"/>
              <a:ext cx="122760" cy="17280"/>
            </p14:xfrm>
          </p:contentPart>
        </mc:Choice>
        <mc:Fallback xmlns="">
          <p:pic>
            <p:nvPicPr>
              <p:cNvPr id="7" name="Freihand 6">
                <a:extLst>
                  <a:ext uri="{FF2B5EF4-FFF2-40B4-BE49-F238E27FC236}">
                    <a16:creationId xmlns:a16="http://schemas.microsoft.com/office/drawing/2014/main" id="{8407CEBA-E4F3-B4A1-1A47-4B9C2C6C2C4C}"/>
                  </a:ext>
                </a:extLst>
              </p:cNvPr>
              <p:cNvPicPr/>
              <p:nvPr/>
            </p:nvPicPr>
            <p:blipFill>
              <a:blip r:embed="rId14"/>
              <a:stretch>
                <a:fillRect/>
              </a:stretch>
            </p:blipFill>
            <p:spPr>
              <a:xfrm>
                <a:off x="7270167" y="752302"/>
                <a:ext cx="140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FA86B5F9-F737-5D03-94F6-7AC8A2374256}"/>
                  </a:ext>
                </a:extLst>
              </p14:cNvPr>
              <p14:cNvContentPartPr/>
              <p14:nvPr/>
            </p14:nvContentPartPr>
            <p14:xfrm>
              <a:off x="7014567" y="967942"/>
              <a:ext cx="323280" cy="227520"/>
            </p14:xfrm>
          </p:contentPart>
        </mc:Choice>
        <mc:Fallback xmlns="">
          <p:pic>
            <p:nvPicPr>
              <p:cNvPr id="8" name="Freihand 7">
                <a:extLst>
                  <a:ext uri="{FF2B5EF4-FFF2-40B4-BE49-F238E27FC236}">
                    <a16:creationId xmlns:a16="http://schemas.microsoft.com/office/drawing/2014/main" id="{FA86B5F9-F737-5D03-94F6-7AC8A2374256}"/>
                  </a:ext>
                </a:extLst>
              </p:cNvPr>
              <p:cNvPicPr/>
              <p:nvPr/>
            </p:nvPicPr>
            <p:blipFill>
              <a:blip r:embed="rId16"/>
              <a:stretch>
                <a:fillRect/>
              </a:stretch>
            </p:blipFill>
            <p:spPr>
              <a:xfrm>
                <a:off x="7005567" y="959302"/>
                <a:ext cx="340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F4C42937-960B-3E4E-4571-5C6F0452277F}"/>
                  </a:ext>
                </a:extLst>
              </p14:cNvPr>
              <p14:cNvContentPartPr/>
              <p14:nvPr/>
            </p14:nvContentPartPr>
            <p14:xfrm>
              <a:off x="7256127" y="1010782"/>
              <a:ext cx="134640" cy="195120"/>
            </p14:xfrm>
          </p:contentPart>
        </mc:Choice>
        <mc:Fallback xmlns="">
          <p:pic>
            <p:nvPicPr>
              <p:cNvPr id="9" name="Freihand 8">
                <a:extLst>
                  <a:ext uri="{FF2B5EF4-FFF2-40B4-BE49-F238E27FC236}">
                    <a16:creationId xmlns:a16="http://schemas.microsoft.com/office/drawing/2014/main" id="{F4C42937-960B-3E4E-4571-5C6F0452277F}"/>
                  </a:ext>
                </a:extLst>
              </p:cNvPr>
              <p:cNvPicPr/>
              <p:nvPr/>
            </p:nvPicPr>
            <p:blipFill>
              <a:blip r:embed="rId18"/>
              <a:stretch>
                <a:fillRect/>
              </a:stretch>
            </p:blipFill>
            <p:spPr>
              <a:xfrm>
                <a:off x="7247487" y="1002142"/>
                <a:ext cx="152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468AC113-26D6-5DF5-877D-D38D5DA937F2}"/>
                  </a:ext>
                </a:extLst>
              </p14:cNvPr>
              <p14:cNvContentPartPr/>
              <p14:nvPr/>
            </p14:nvContentPartPr>
            <p14:xfrm>
              <a:off x="7545567" y="873622"/>
              <a:ext cx="161280" cy="137160"/>
            </p14:xfrm>
          </p:contentPart>
        </mc:Choice>
        <mc:Fallback xmlns="">
          <p:pic>
            <p:nvPicPr>
              <p:cNvPr id="10" name="Freihand 9">
                <a:extLst>
                  <a:ext uri="{FF2B5EF4-FFF2-40B4-BE49-F238E27FC236}">
                    <a16:creationId xmlns:a16="http://schemas.microsoft.com/office/drawing/2014/main" id="{468AC113-26D6-5DF5-877D-D38D5DA937F2}"/>
                  </a:ext>
                </a:extLst>
              </p:cNvPr>
              <p:cNvPicPr/>
              <p:nvPr/>
            </p:nvPicPr>
            <p:blipFill>
              <a:blip r:embed="rId20"/>
              <a:stretch>
                <a:fillRect/>
              </a:stretch>
            </p:blipFill>
            <p:spPr>
              <a:xfrm>
                <a:off x="7536567" y="864622"/>
                <a:ext cx="178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BC39F811-29D9-4925-87EC-999D15855503}"/>
                  </a:ext>
                </a:extLst>
              </p14:cNvPr>
              <p14:cNvContentPartPr/>
              <p14:nvPr/>
            </p14:nvContentPartPr>
            <p14:xfrm>
              <a:off x="7800447" y="862822"/>
              <a:ext cx="83520" cy="112680"/>
            </p14:xfrm>
          </p:contentPart>
        </mc:Choice>
        <mc:Fallback xmlns="">
          <p:pic>
            <p:nvPicPr>
              <p:cNvPr id="11" name="Freihand 10">
                <a:extLst>
                  <a:ext uri="{FF2B5EF4-FFF2-40B4-BE49-F238E27FC236}">
                    <a16:creationId xmlns:a16="http://schemas.microsoft.com/office/drawing/2014/main" id="{BC39F811-29D9-4925-87EC-999D15855503}"/>
                  </a:ext>
                </a:extLst>
              </p:cNvPr>
              <p:cNvPicPr/>
              <p:nvPr/>
            </p:nvPicPr>
            <p:blipFill>
              <a:blip r:embed="rId22"/>
              <a:stretch>
                <a:fillRect/>
              </a:stretch>
            </p:blipFill>
            <p:spPr>
              <a:xfrm>
                <a:off x="7791447" y="853822"/>
                <a:ext cx="101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CF2E2DA5-8744-486D-421E-A0A434289FCC}"/>
                  </a:ext>
                </a:extLst>
              </p14:cNvPr>
              <p14:cNvContentPartPr/>
              <p14:nvPr/>
            </p14:nvContentPartPr>
            <p14:xfrm>
              <a:off x="8271687" y="832582"/>
              <a:ext cx="167400" cy="102240"/>
            </p14:xfrm>
          </p:contentPart>
        </mc:Choice>
        <mc:Fallback xmlns="">
          <p:pic>
            <p:nvPicPr>
              <p:cNvPr id="13" name="Freihand 12">
                <a:extLst>
                  <a:ext uri="{FF2B5EF4-FFF2-40B4-BE49-F238E27FC236}">
                    <a16:creationId xmlns:a16="http://schemas.microsoft.com/office/drawing/2014/main" id="{CF2E2DA5-8744-486D-421E-A0A434289FCC}"/>
                  </a:ext>
                </a:extLst>
              </p:cNvPr>
              <p:cNvPicPr/>
              <p:nvPr/>
            </p:nvPicPr>
            <p:blipFill>
              <a:blip r:embed="rId24"/>
              <a:stretch>
                <a:fillRect/>
              </a:stretch>
            </p:blipFill>
            <p:spPr>
              <a:xfrm>
                <a:off x="8262687" y="823942"/>
                <a:ext cx="185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68554D5C-D242-F9FB-3114-5D03E854540F}"/>
                  </a:ext>
                </a:extLst>
              </p14:cNvPr>
              <p14:cNvContentPartPr/>
              <p14:nvPr/>
            </p14:nvContentPartPr>
            <p14:xfrm>
              <a:off x="8457087" y="852382"/>
              <a:ext cx="200160" cy="82080"/>
            </p14:xfrm>
          </p:contentPart>
        </mc:Choice>
        <mc:Fallback xmlns="">
          <p:pic>
            <p:nvPicPr>
              <p:cNvPr id="14" name="Freihand 13">
                <a:extLst>
                  <a:ext uri="{FF2B5EF4-FFF2-40B4-BE49-F238E27FC236}">
                    <a16:creationId xmlns:a16="http://schemas.microsoft.com/office/drawing/2014/main" id="{68554D5C-D242-F9FB-3114-5D03E854540F}"/>
                  </a:ext>
                </a:extLst>
              </p:cNvPr>
              <p:cNvPicPr/>
              <p:nvPr/>
            </p:nvPicPr>
            <p:blipFill>
              <a:blip r:embed="rId26"/>
              <a:stretch>
                <a:fillRect/>
              </a:stretch>
            </p:blipFill>
            <p:spPr>
              <a:xfrm>
                <a:off x="8448087" y="843382"/>
                <a:ext cx="21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E5FA14CB-EB39-1265-99F6-B39FD724FA34}"/>
                  </a:ext>
                </a:extLst>
              </p14:cNvPr>
              <p14:cNvContentPartPr/>
              <p14:nvPr/>
            </p14:nvContentPartPr>
            <p14:xfrm>
              <a:off x="8666967" y="750142"/>
              <a:ext cx="421560" cy="171000"/>
            </p14:xfrm>
          </p:contentPart>
        </mc:Choice>
        <mc:Fallback xmlns="">
          <p:pic>
            <p:nvPicPr>
              <p:cNvPr id="15" name="Freihand 14">
                <a:extLst>
                  <a:ext uri="{FF2B5EF4-FFF2-40B4-BE49-F238E27FC236}">
                    <a16:creationId xmlns:a16="http://schemas.microsoft.com/office/drawing/2014/main" id="{E5FA14CB-EB39-1265-99F6-B39FD724FA34}"/>
                  </a:ext>
                </a:extLst>
              </p:cNvPr>
              <p:cNvPicPr/>
              <p:nvPr/>
            </p:nvPicPr>
            <p:blipFill>
              <a:blip r:embed="rId28"/>
              <a:stretch>
                <a:fillRect/>
              </a:stretch>
            </p:blipFill>
            <p:spPr>
              <a:xfrm>
                <a:off x="8657967" y="741502"/>
                <a:ext cx="439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29463A0-97AC-A0AD-C95E-AB3E1EC22BFF}"/>
                  </a:ext>
                </a:extLst>
              </p14:cNvPr>
              <p14:cNvContentPartPr/>
              <p14:nvPr/>
            </p14:nvContentPartPr>
            <p14:xfrm>
              <a:off x="9251607" y="767062"/>
              <a:ext cx="140400" cy="160200"/>
            </p14:xfrm>
          </p:contentPart>
        </mc:Choice>
        <mc:Fallback xmlns="">
          <p:pic>
            <p:nvPicPr>
              <p:cNvPr id="16" name="Freihand 15">
                <a:extLst>
                  <a:ext uri="{FF2B5EF4-FFF2-40B4-BE49-F238E27FC236}">
                    <a16:creationId xmlns:a16="http://schemas.microsoft.com/office/drawing/2014/main" id="{129463A0-97AC-A0AD-C95E-AB3E1EC22BFF}"/>
                  </a:ext>
                </a:extLst>
              </p:cNvPr>
              <p:cNvPicPr/>
              <p:nvPr/>
            </p:nvPicPr>
            <p:blipFill>
              <a:blip r:embed="rId30"/>
              <a:stretch>
                <a:fillRect/>
              </a:stretch>
            </p:blipFill>
            <p:spPr>
              <a:xfrm>
                <a:off x="9242607" y="758062"/>
                <a:ext cx="158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93D2FA1E-30A2-6CF1-E14F-F9CD8E939AA8}"/>
                  </a:ext>
                </a:extLst>
              </p14:cNvPr>
              <p14:cNvContentPartPr/>
              <p14:nvPr/>
            </p14:nvContentPartPr>
            <p14:xfrm>
              <a:off x="9424047" y="695062"/>
              <a:ext cx="245520" cy="182160"/>
            </p14:xfrm>
          </p:contentPart>
        </mc:Choice>
        <mc:Fallback xmlns="">
          <p:pic>
            <p:nvPicPr>
              <p:cNvPr id="17" name="Freihand 16">
                <a:extLst>
                  <a:ext uri="{FF2B5EF4-FFF2-40B4-BE49-F238E27FC236}">
                    <a16:creationId xmlns:a16="http://schemas.microsoft.com/office/drawing/2014/main" id="{93D2FA1E-30A2-6CF1-E14F-F9CD8E939AA8}"/>
                  </a:ext>
                </a:extLst>
              </p:cNvPr>
              <p:cNvPicPr/>
              <p:nvPr/>
            </p:nvPicPr>
            <p:blipFill>
              <a:blip r:embed="rId32"/>
              <a:stretch>
                <a:fillRect/>
              </a:stretch>
            </p:blipFill>
            <p:spPr>
              <a:xfrm>
                <a:off x="9415407" y="686062"/>
                <a:ext cx="263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D320DDC1-A291-0B18-0819-16B1ECDB2125}"/>
                  </a:ext>
                </a:extLst>
              </p14:cNvPr>
              <p14:cNvContentPartPr/>
              <p14:nvPr/>
            </p14:nvContentPartPr>
            <p14:xfrm>
              <a:off x="9623847" y="683542"/>
              <a:ext cx="39960" cy="31320"/>
            </p14:xfrm>
          </p:contentPart>
        </mc:Choice>
        <mc:Fallback xmlns="">
          <p:pic>
            <p:nvPicPr>
              <p:cNvPr id="18" name="Freihand 17">
                <a:extLst>
                  <a:ext uri="{FF2B5EF4-FFF2-40B4-BE49-F238E27FC236}">
                    <a16:creationId xmlns:a16="http://schemas.microsoft.com/office/drawing/2014/main" id="{D320DDC1-A291-0B18-0819-16B1ECDB2125}"/>
                  </a:ext>
                </a:extLst>
              </p:cNvPr>
              <p:cNvPicPr/>
              <p:nvPr/>
            </p:nvPicPr>
            <p:blipFill>
              <a:blip r:embed="rId34"/>
              <a:stretch>
                <a:fillRect/>
              </a:stretch>
            </p:blipFill>
            <p:spPr>
              <a:xfrm>
                <a:off x="9614847" y="674902"/>
                <a:ext cx="57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76D21675-3473-88AE-A9F6-E67B004CA2EB}"/>
                  </a:ext>
                </a:extLst>
              </p14:cNvPr>
              <p14:cNvContentPartPr/>
              <p14:nvPr/>
            </p14:nvContentPartPr>
            <p14:xfrm>
              <a:off x="9690807" y="738622"/>
              <a:ext cx="229680" cy="239040"/>
            </p14:xfrm>
          </p:contentPart>
        </mc:Choice>
        <mc:Fallback xmlns="">
          <p:pic>
            <p:nvPicPr>
              <p:cNvPr id="19" name="Freihand 18">
                <a:extLst>
                  <a:ext uri="{FF2B5EF4-FFF2-40B4-BE49-F238E27FC236}">
                    <a16:creationId xmlns:a16="http://schemas.microsoft.com/office/drawing/2014/main" id="{76D21675-3473-88AE-A9F6-E67B004CA2EB}"/>
                  </a:ext>
                </a:extLst>
              </p:cNvPr>
              <p:cNvPicPr/>
              <p:nvPr/>
            </p:nvPicPr>
            <p:blipFill>
              <a:blip r:embed="rId36"/>
              <a:stretch>
                <a:fillRect/>
              </a:stretch>
            </p:blipFill>
            <p:spPr>
              <a:xfrm>
                <a:off x="9681807" y="729982"/>
                <a:ext cx="2473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37DB9302-98CD-47C3-CE59-DDF6F1D9E838}"/>
                  </a:ext>
                </a:extLst>
              </p14:cNvPr>
              <p14:cNvContentPartPr/>
              <p14:nvPr/>
            </p14:nvContentPartPr>
            <p14:xfrm>
              <a:off x="9987087" y="701542"/>
              <a:ext cx="317160" cy="104400"/>
            </p14:xfrm>
          </p:contentPart>
        </mc:Choice>
        <mc:Fallback xmlns="">
          <p:pic>
            <p:nvPicPr>
              <p:cNvPr id="20" name="Freihand 19">
                <a:extLst>
                  <a:ext uri="{FF2B5EF4-FFF2-40B4-BE49-F238E27FC236}">
                    <a16:creationId xmlns:a16="http://schemas.microsoft.com/office/drawing/2014/main" id="{37DB9302-98CD-47C3-CE59-DDF6F1D9E838}"/>
                  </a:ext>
                </a:extLst>
              </p:cNvPr>
              <p:cNvPicPr/>
              <p:nvPr/>
            </p:nvPicPr>
            <p:blipFill>
              <a:blip r:embed="rId38"/>
              <a:stretch>
                <a:fillRect/>
              </a:stretch>
            </p:blipFill>
            <p:spPr>
              <a:xfrm>
                <a:off x="9978087" y="692542"/>
                <a:ext cx="334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75957C9A-D5FA-97CD-55A3-0EAD9371B3CA}"/>
                  </a:ext>
                </a:extLst>
              </p14:cNvPr>
              <p14:cNvContentPartPr/>
              <p14:nvPr/>
            </p14:nvContentPartPr>
            <p14:xfrm>
              <a:off x="10601607" y="671662"/>
              <a:ext cx="28080" cy="156600"/>
            </p14:xfrm>
          </p:contentPart>
        </mc:Choice>
        <mc:Fallback xmlns="">
          <p:pic>
            <p:nvPicPr>
              <p:cNvPr id="21" name="Freihand 20">
                <a:extLst>
                  <a:ext uri="{FF2B5EF4-FFF2-40B4-BE49-F238E27FC236}">
                    <a16:creationId xmlns:a16="http://schemas.microsoft.com/office/drawing/2014/main" id="{75957C9A-D5FA-97CD-55A3-0EAD9371B3CA}"/>
                  </a:ext>
                </a:extLst>
              </p:cNvPr>
              <p:cNvPicPr/>
              <p:nvPr/>
            </p:nvPicPr>
            <p:blipFill>
              <a:blip r:embed="rId40"/>
              <a:stretch>
                <a:fillRect/>
              </a:stretch>
            </p:blipFill>
            <p:spPr>
              <a:xfrm>
                <a:off x="10592607" y="663022"/>
                <a:ext cx="45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669BF6A5-9E56-FCA3-311E-984826D53493}"/>
                  </a:ext>
                </a:extLst>
              </p14:cNvPr>
              <p14:cNvContentPartPr/>
              <p14:nvPr/>
            </p14:nvContentPartPr>
            <p14:xfrm>
              <a:off x="10535367" y="666622"/>
              <a:ext cx="190800" cy="98280"/>
            </p14:xfrm>
          </p:contentPart>
        </mc:Choice>
        <mc:Fallback xmlns="">
          <p:pic>
            <p:nvPicPr>
              <p:cNvPr id="22" name="Freihand 21">
                <a:extLst>
                  <a:ext uri="{FF2B5EF4-FFF2-40B4-BE49-F238E27FC236}">
                    <a16:creationId xmlns:a16="http://schemas.microsoft.com/office/drawing/2014/main" id="{669BF6A5-9E56-FCA3-311E-984826D53493}"/>
                  </a:ext>
                </a:extLst>
              </p:cNvPr>
              <p:cNvPicPr/>
              <p:nvPr/>
            </p:nvPicPr>
            <p:blipFill>
              <a:blip r:embed="rId42"/>
              <a:stretch>
                <a:fillRect/>
              </a:stretch>
            </p:blipFill>
            <p:spPr>
              <a:xfrm>
                <a:off x="10526727" y="657982"/>
                <a:ext cx="208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E3E0CECF-FA70-7470-4A65-85B0F04502A3}"/>
                  </a:ext>
                </a:extLst>
              </p14:cNvPr>
              <p14:cNvContentPartPr/>
              <p14:nvPr/>
            </p14:nvContentPartPr>
            <p14:xfrm>
              <a:off x="10763247" y="611902"/>
              <a:ext cx="146880" cy="163800"/>
            </p14:xfrm>
          </p:contentPart>
        </mc:Choice>
        <mc:Fallback xmlns="">
          <p:pic>
            <p:nvPicPr>
              <p:cNvPr id="23" name="Freihand 22">
                <a:extLst>
                  <a:ext uri="{FF2B5EF4-FFF2-40B4-BE49-F238E27FC236}">
                    <a16:creationId xmlns:a16="http://schemas.microsoft.com/office/drawing/2014/main" id="{E3E0CECF-FA70-7470-4A65-85B0F04502A3}"/>
                  </a:ext>
                </a:extLst>
              </p:cNvPr>
              <p:cNvPicPr/>
              <p:nvPr/>
            </p:nvPicPr>
            <p:blipFill>
              <a:blip r:embed="rId44"/>
              <a:stretch>
                <a:fillRect/>
              </a:stretch>
            </p:blipFill>
            <p:spPr>
              <a:xfrm>
                <a:off x="10754247" y="603262"/>
                <a:ext cx="16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3C682C5A-1FA3-A214-F33C-76BEC8980BEA}"/>
                  </a:ext>
                </a:extLst>
              </p14:cNvPr>
              <p14:cNvContentPartPr/>
              <p14:nvPr/>
            </p14:nvContentPartPr>
            <p14:xfrm>
              <a:off x="10821207" y="595342"/>
              <a:ext cx="195840" cy="198000"/>
            </p14:xfrm>
          </p:contentPart>
        </mc:Choice>
        <mc:Fallback xmlns="">
          <p:pic>
            <p:nvPicPr>
              <p:cNvPr id="24" name="Freihand 23">
                <a:extLst>
                  <a:ext uri="{FF2B5EF4-FFF2-40B4-BE49-F238E27FC236}">
                    <a16:creationId xmlns:a16="http://schemas.microsoft.com/office/drawing/2014/main" id="{3C682C5A-1FA3-A214-F33C-76BEC8980BEA}"/>
                  </a:ext>
                </a:extLst>
              </p:cNvPr>
              <p:cNvPicPr/>
              <p:nvPr/>
            </p:nvPicPr>
            <p:blipFill>
              <a:blip r:embed="rId46"/>
              <a:stretch>
                <a:fillRect/>
              </a:stretch>
            </p:blipFill>
            <p:spPr>
              <a:xfrm>
                <a:off x="10812567" y="586702"/>
                <a:ext cx="213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5305C09B-E9E1-07E4-FB8D-7ED59D71102F}"/>
                  </a:ext>
                </a:extLst>
              </p14:cNvPr>
              <p14:cNvContentPartPr/>
              <p14:nvPr/>
            </p14:nvContentPartPr>
            <p14:xfrm>
              <a:off x="11124327" y="778222"/>
              <a:ext cx="15840" cy="17280"/>
            </p14:xfrm>
          </p:contentPart>
        </mc:Choice>
        <mc:Fallback xmlns="">
          <p:pic>
            <p:nvPicPr>
              <p:cNvPr id="25" name="Freihand 24">
                <a:extLst>
                  <a:ext uri="{FF2B5EF4-FFF2-40B4-BE49-F238E27FC236}">
                    <a16:creationId xmlns:a16="http://schemas.microsoft.com/office/drawing/2014/main" id="{5305C09B-E9E1-07E4-FB8D-7ED59D71102F}"/>
                  </a:ext>
                </a:extLst>
              </p:cNvPr>
              <p:cNvPicPr/>
              <p:nvPr/>
            </p:nvPicPr>
            <p:blipFill>
              <a:blip r:embed="rId48"/>
              <a:stretch>
                <a:fillRect/>
              </a:stretch>
            </p:blipFill>
            <p:spPr>
              <a:xfrm>
                <a:off x="11115327" y="769222"/>
                <a:ext cx="33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3BAD8C1B-B299-77B5-2EB7-E4091BF90004}"/>
                  </a:ext>
                </a:extLst>
              </p14:cNvPr>
              <p14:cNvContentPartPr/>
              <p14:nvPr/>
            </p14:nvContentPartPr>
            <p14:xfrm>
              <a:off x="7665807" y="1158382"/>
              <a:ext cx="128880" cy="195480"/>
            </p14:xfrm>
          </p:contentPart>
        </mc:Choice>
        <mc:Fallback xmlns="">
          <p:pic>
            <p:nvPicPr>
              <p:cNvPr id="32" name="Freihand 31">
                <a:extLst>
                  <a:ext uri="{FF2B5EF4-FFF2-40B4-BE49-F238E27FC236}">
                    <a16:creationId xmlns:a16="http://schemas.microsoft.com/office/drawing/2014/main" id="{3BAD8C1B-B299-77B5-2EB7-E4091BF90004}"/>
                  </a:ext>
                </a:extLst>
              </p:cNvPr>
              <p:cNvPicPr/>
              <p:nvPr/>
            </p:nvPicPr>
            <p:blipFill>
              <a:blip r:embed="rId50"/>
              <a:stretch>
                <a:fillRect/>
              </a:stretch>
            </p:blipFill>
            <p:spPr>
              <a:xfrm>
                <a:off x="7656807" y="1149742"/>
                <a:ext cx="146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D2AB3CA-4FD3-2A62-4030-E52D85817CAD}"/>
                  </a:ext>
                </a:extLst>
              </p14:cNvPr>
              <p14:cNvContentPartPr/>
              <p14:nvPr/>
            </p14:nvContentPartPr>
            <p14:xfrm>
              <a:off x="7943007" y="1147942"/>
              <a:ext cx="28800" cy="162720"/>
            </p14:xfrm>
          </p:contentPart>
        </mc:Choice>
        <mc:Fallback xmlns="">
          <p:pic>
            <p:nvPicPr>
              <p:cNvPr id="33" name="Freihand 32">
                <a:extLst>
                  <a:ext uri="{FF2B5EF4-FFF2-40B4-BE49-F238E27FC236}">
                    <a16:creationId xmlns:a16="http://schemas.microsoft.com/office/drawing/2014/main" id="{9D2AB3CA-4FD3-2A62-4030-E52D85817CAD}"/>
                  </a:ext>
                </a:extLst>
              </p:cNvPr>
              <p:cNvPicPr/>
              <p:nvPr/>
            </p:nvPicPr>
            <p:blipFill>
              <a:blip r:embed="rId52"/>
              <a:stretch>
                <a:fillRect/>
              </a:stretch>
            </p:blipFill>
            <p:spPr>
              <a:xfrm>
                <a:off x="7934367" y="1139302"/>
                <a:ext cx="46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30827319-91B8-0A42-56BF-0925A58A7F63}"/>
                  </a:ext>
                </a:extLst>
              </p14:cNvPr>
              <p14:cNvContentPartPr/>
              <p14:nvPr/>
            </p14:nvContentPartPr>
            <p14:xfrm>
              <a:off x="7863807" y="1124902"/>
              <a:ext cx="206280" cy="114840"/>
            </p14:xfrm>
          </p:contentPart>
        </mc:Choice>
        <mc:Fallback xmlns="">
          <p:pic>
            <p:nvPicPr>
              <p:cNvPr id="34" name="Freihand 33">
                <a:extLst>
                  <a:ext uri="{FF2B5EF4-FFF2-40B4-BE49-F238E27FC236}">
                    <a16:creationId xmlns:a16="http://schemas.microsoft.com/office/drawing/2014/main" id="{30827319-91B8-0A42-56BF-0925A58A7F63}"/>
                  </a:ext>
                </a:extLst>
              </p:cNvPr>
              <p:cNvPicPr/>
              <p:nvPr/>
            </p:nvPicPr>
            <p:blipFill>
              <a:blip r:embed="rId54"/>
              <a:stretch>
                <a:fillRect/>
              </a:stretch>
            </p:blipFill>
            <p:spPr>
              <a:xfrm>
                <a:off x="7854807" y="1115902"/>
                <a:ext cx="223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1286990-2619-34AF-4BF0-90E8FC837EA6}"/>
                  </a:ext>
                </a:extLst>
              </p14:cNvPr>
              <p14:cNvContentPartPr/>
              <p14:nvPr/>
            </p14:nvContentPartPr>
            <p14:xfrm>
              <a:off x="7590927" y="1404622"/>
              <a:ext cx="421560" cy="77400"/>
            </p14:xfrm>
          </p:contentPart>
        </mc:Choice>
        <mc:Fallback xmlns="">
          <p:pic>
            <p:nvPicPr>
              <p:cNvPr id="35" name="Freihand 34">
                <a:extLst>
                  <a:ext uri="{FF2B5EF4-FFF2-40B4-BE49-F238E27FC236}">
                    <a16:creationId xmlns:a16="http://schemas.microsoft.com/office/drawing/2014/main" id="{11286990-2619-34AF-4BF0-90E8FC837EA6}"/>
                  </a:ext>
                </a:extLst>
              </p:cNvPr>
              <p:cNvPicPr/>
              <p:nvPr/>
            </p:nvPicPr>
            <p:blipFill>
              <a:blip r:embed="rId56"/>
              <a:stretch>
                <a:fillRect/>
              </a:stretch>
            </p:blipFill>
            <p:spPr>
              <a:xfrm>
                <a:off x="7581927" y="1395622"/>
                <a:ext cx="439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4E104B2C-4F08-09EE-7CAC-B1050C5B3F83}"/>
                  </a:ext>
                </a:extLst>
              </p14:cNvPr>
              <p14:cNvContentPartPr/>
              <p14:nvPr/>
            </p14:nvContentPartPr>
            <p14:xfrm>
              <a:off x="7750407" y="1043182"/>
              <a:ext cx="135720" cy="133560"/>
            </p14:xfrm>
          </p:contentPart>
        </mc:Choice>
        <mc:Fallback xmlns="">
          <p:pic>
            <p:nvPicPr>
              <p:cNvPr id="36" name="Freihand 35">
                <a:extLst>
                  <a:ext uri="{FF2B5EF4-FFF2-40B4-BE49-F238E27FC236}">
                    <a16:creationId xmlns:a16="http://schemas.microsoft.com/office/drawing/2014/main" id="{4E104B2C-4F08-09EE-7CAC-B1050C5B3F83}"/>
                  </a:ext>
                </a:extLst>
              </p:cNvPr>
              <p:cNvPicPr/>
              <p:nvPr/>
            </p:nvPicPr>
            <p:blipFill>
              <a:blip r:embed="rId58"/>
              <a:stretch>
                <a:fillRect/>
              </a:stretch>
            </p:blipFill>
            <p:spPr>
              <a:xfrm>
                <a:off x="7741767" y="1034182"/>
                <a:ext cx="153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81EEC82-F481-4F8B-6B29-F5313AE7D2D5}"/>
                  </a:ext>
                </a:extLst>
              </p14:cNvPr>
              <p14:cNvContentPartPr/>
              <p14:nvPr/>
            </p14:nvContentPartPr>
            <p14:xfrm>
              <a:off x="7669407" y="1468702"/>
              <a:ext cx="132840" cy="181800"/>
            </p14:xfrm>
          </p:contentPart>
        </mc:Choice>
        <mc:Fallback xmlns="">
          <p:pic>
            <p:nvPicPr>
              <p:cNvPr id="37" name="Freihand 36">
                <a:extLst>
                  <a:ext uri="{FF2B5EF4-FFF2-40B4-BE49-F238E27FC236}">
                    <a16:creationId xmlns:a16="http://schemas.microsoft.com/office/drawing/2014/main" id="{581EEC82-F481-4F8B-6B29-F5313AE7D2D5}"/>
                  </a:ext>
                </a:extLst>
              </p:cNvPr>
              <p:cNvPicPr/>
              <p:nvPr/>
            </p:nvPicPr>
            <p:blipFill>
              <a:blip r:embed="rId60"/>
              <a:stretch>
                <a:fillRect/>
              </a:stretch>
            </p:blipFill>
            <p:spPr>
              <a:xfrm>
                <a:off x="7660407" y="1459702"/>
                <a:ext cx="150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A30DB22A-7547-EA7E-5AF4-C73777006C98}"/>
                  </a:ext>
                </a:extLst>
              </p14:cNvPr>
              <p14:cNvContentPartPr/>
              <p14:nvPr/>
            </p14:nvContentPartPr>
            <p14:xfrm>
              <a:off x="7826727" y="1466902"/>
              <a:ext cx="148320" cy="186480"/>
            </p14:xfrm>
          </p:contentPart>
        </mc:Choice>
        <mc:Fallback xmlns="">
          <p:pic>
            <p:nvPicPr>
              <p:cNvPr id="38" name="Freihand 37">
                <a:extLst>
                  <a:ext uri="{FF2B5EF4-FFF2-40B4-BE49-F238E27FC236}">
                    <a16:creationId xmlns:a16="http://schemas.microsoft.com/office/drawing/2014/main" id="{A30DB22A-7547-EA7E-5AF4-C73777006C98}"/>
                  </a:ext>
                </a:extLst>
              </p:cNvPr>
              <p:cNvPicPr/>
              <p:nvPr/>
            </p:nvPicPr>
            <p:blipFill>
              <a:blip r:embed="rId62"/>
              <a:stretch>
                <a:fillRect/>
              </a:stretch>
            </p:blipFill>
            <p:spPr>
              <a:xfrm>
                <a:off x="7817727" y="1458262"/>
                <a:ext cx="165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5C2AD244-C8B6-5CED-04EE-E889FD1310CF}"/>
                  </a:ext>
                </a:extLst>
              </p14:cNvPr>
              <p14:cNvContentPartPr/>
              <p14:nvPr/>
            </p14:nvContentPartPr>
            <p14:xfrm>
              <a:off x="7924287" y="1438462"/>
              <a:ext cx="140760" cy="106920"/>
            </p14:xfrm>
          </p:contentPart>
        </mc:Choice>
        <mc:Fallback xmlns="">
          <p:pic>
            <p:nvPicPr>
              <p:cNvPr id="39" name="Freihand 38">
                <a:extLst>
                  <a:ext uri="{FF2B5EF4-FFF2-40B4-BE49-F238E27FC236}">
                    <a16:creationId xmlns:a16="http://schemas.microsoft.com/office/drawing/2014/main" id="{5C2AD244-C8B6-5CED-04EE-E889FD1310CF}"/>
                  </a:ext>
                </a:extLst>
              </p:cNvPr>
              <p:cNvPicPr/>
              <p:nvPr/>
            </p:nvPicPr>
            <p:blipFill>
              <a:blip r:embed="rId64"/>
              <a:stretch>
                <a:fillRect/>
              </a:stretch>
            </p:blipFill>
            <p:spPr>
              <a:xfrm>
                <a:off x="7915287" y="1429462"/>
                <a:ext cx="158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49ECC0A2-70F7-9F01-22CB-E47378DD54EB}"/>
                  </a:ext>
                </a:extLst>
              </p14:cNvPr>
              <p14:cNvContentPartPr/>
              <p14:nvPr/>
            </p14:nvContentPartPr>
            <p14:xfrm>
              <a:off x="8185287" y="1308142"/>
              <a:ext cx="179640" cy="135000"/>
            </p14:xfrm>
          </p:contentPart>
        </mc:Choice>
        <mc:Fallback xmlns="">
          <p:pic>
            <p:nvPicPr>
              <p:cNvPr id="40" name="Freihand 39">
                <a:extLst>
                  <a:ext uri="{FF2B5EF4-FFF2-40B4-BE49-F238E27FC236}">
                    <a16:creationId xmlns:a16="http://schemas.microsoft.com/office/drawing/2014/main" id="{49ECC0A2-70F7-9F01-22CB-E47378DD54EB}"/>
                  </a:ext>
                </a:extLst>
              </p:cNvPr>
              <p:cNvPicPr/>
              <p:nvPr/>
            </p:nvPicPr>
            <p:blipFill>
              <a:blip r:embed="rId66"/>
              <a:stretch>
                <a:fillRect/>
              </a:stretch>
            </p:blipFill>
            <p:spPr>
              <a:xfrm>
                <a:off x="8176647" y="1299142"/>
                <a:ext cx="197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2FF4AF09-B8D0-F922-7596-51EEF9736A1B}"/>
                  </a:ext>
                </a:extLst>
              </p14:cNvPr>
              <p14:cNvContentPartPr/>
              <p14:nvPr/>
            </p14:nvContentPartPr>
            <p14:xfrm>
              <a:off x="8493447" y="1299502"/>
              <a:ext cx="135000" cy="124200"/>
            </p14:xfrm>
          </p:contentPart>
        </mc:Choice>
        <mc:Fallback xmlns="">
          <p:pic>
            <p:nvPicPr>
              <p:cNvPr id="41" name="Freihand 40">
                <a:extLst>
                  <a:ext uri="{FF2B5EF4-FFF2-40B4-BE49-F238E27FC236}">
                    <a16:creationId xmlns:a16="http://schemas.microsoft.com/office/drawing/2014/main" id="{2FF4AF09-B8D0-F922-7596-51EEF9736A1B}"/>
                  </a:ext>
                </a:extLst>
              </p:cNvPr>
              <p:cNvPicPr/>
              <p:nvPr/>
            </p:nvPicPr>
            <p:blipFill>
              <a:blip r:embed="rId68"/>
              <a:stretch>
                <a:fillRect/>
              </a:stretch>
            </p:blipFill>
            <p:spPr>
              <a:xfrm>
                <a:off x="8484447" y="1290502"/>
                <a:ext cx="152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4ABD434E-A956-4E7B-4ACD-988B936E0AE6}"/>
                  </a:ext>
                </a:extLst>
              </p14:cNvPr>
              <p14:cNvContentPartPr/>
              <p14:nvPr/>
            </p14:nvContentPartPr>
            <p14:xfrm>
              <a:off x="10145487" y="954982"/>
              <a:ext cx="60840" cy="11880"/>
            </p14:xfrm>
          </p:contentPart>
        </mc:Choice>
        <mc:Fallback xmlns="">
          <p:pic>
            <p:nvPicPr>
              <p:cNvPr id="51" name="Freihand 50">
                <a:extLst>
                  <a:ext uri="{FF2B5EF4-FFF2-40B4-BE49-F238E27FC236}">
                    <a16:creationId xmlns:a16="http://schemas.microsoft.com/office/drawing/2014/main" id="{4ABD434E-A956-4E7B-4ACD-988B936E0AE6}"/>
                  </a:ext>
                </a:extLst>
              </p:cNvPr>
              <p:cNvPicPr/>
              <p:nvPr/>
            </p:nvPicPr>
            <p:blipFill>
              <a:blip r:embed="rId70"/>
              <a:stretch>
                <a:fillRect/>
              </a:stretch>
            </p:blipFill>
            <p:spPr>
              <a:xfrm>
                <a:off x="10136487" y="946342"/>
                <a:ext cx="78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1FD9AB7C-5C26-D775-9351-B168C36047E5}"/>
                  </a:ext>
                </a:extLst>
              </p14:cNvPr>
              <p14:cNvContentPartPr/>
              <p14:nvPr/>
            </p14:nvContentPartPr>
            <p14:xfrm>
              <a:off x="10280487" y="954622"/>
              <a:ext cx="9000" cy="7200"/>
            </p14:xfrm>
          </p:contentPart>
        </mc:Choice>
        <mc:Fallback xmlns="">
          <p:pic>
            <p:nvPicPr>
              <p:cNvPr id="52" name="Freihand 51">
                <a:extLst>
                  <a:ext uri="{FF2B5EF4-FFF2-40B4-BE49-F238E27FC236}">
                    <a16:creationId xmlns:a16="http://schemas.microsoft.com/office/drawing/2014/main" id="{1FD9AB7C-5C26-D775-9351-B168C36047E5}"/>
                  </a:ext>
                </a:extLst>
              </p:cNvPr>
              <p:cNvPicPr/>
              <p:nvPr/>
            </p:nvPicPr>
            <p:blipFill>
              <a:blip r:embed="rId72"/>
              <a:stretch>
                <a:fillRect/>
              </a:stretch>
            </p:blipFill>
            <p:spPr>
              <a:xfrm>
                <a:off x="10271847" y="945622"/>
                <a:ext cx="2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3" name="Freihand 142">
                <a:extLst>
                  <a:ext uri="{FF2B5EF4-FFF2-40B4-BE49-F238E27FC236}">
                    <a16:creationId xmlns:a16="http://schemas.microsoft.com/office/drawing/2014/main" id="{FFD319D3-F994-0377-2506-AC1CFD9E2546}"/>
                  </a:ext>
                </a:extLst>
              </p14:cNvPr>
              <p14:cNvContentPartPr/>
              <p14:nvPr/>
            </p14:nvContentPartPr>
            <p14:xfrm>
              <a:off x="4758087" y="-25298"/>
              <a:ext cx="3973320" cy="743760"/>
            </p14:xfrm>
          </p:contentPart>
        </mc:Choice>
        <mc:Fallback xmlns="">
          <p:pic>
            <p:nvPicPr>
              <p:cNvPr id="143" name="Freihand 142">
                <a:extLst>
                  <a:ext uri="{FF2B5EF4-FFF2-40B4-BE49-F238E27FC236}">
                    <a16:creationId xmlns:a16="http://schemas.microsoft.com/office/drawing/2014/main" id="{FFD319D3-F994-0377-2506-AC1CFD9E2546}"/>
                  </a:ext>
                </a:extLst>
              </p:cNvPr>
              <p:cNvPicPr/>
              <p:nvPr/>
            </p:nvPicPr>
            <p:blipFill>
              <a:blip r:embed="rId74"/>
              <a:stretch>
                <a:fillRect/>
              </a:stretch>
            </p:blipFill>
            <p:spPr>
              <a:xfrm>
                <a:off x="4749087" y="-33938"/>
                <a:ext cx="399096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5" name="Freihand 144">
                <a:extLst>
                  <a:ext uri="{FF2B5EF4-FFF2-40B4-BE49-F238E27FC236}">
                    <a16:creationId xmlns:a16="http://schemas.microsoft.com/office/drawing/2014/main" id="{C1F0BA59-42C3-419B-D2A9-F09368906704}"/>
                  </a:ext>
                </a:extLst>
              </p14:cNvPr>
              <p14:cNvContentPartPr/>
              <p14:nvPr/>
            </p14:nvContentPartPr>
            <p14:xfrm>
              <a:off x="6296727" y="678764"/>
              <a:ext cx="1217520" cy="2374920"/>
            </p14:xfrm>
          </p:contentPart>
        </mc:Choice>
        <mc:Fallback xmlns="">
          <p:pic>
            <p:nvPicPr>
              <p:cNvPr id="145" name="Freihand 144">
                <a:extLst>
                  <a:ext uri="{FF2B5EF4-FFF2-40B4-BE49-F238E27FC236}">
                    <a16:creationId xmlns:a16="http://schemas.microsoft.com/office/drawing/2014/main" id="{C1F0BA59-42C3-419B-D2A9-F09368906704}"/>
                  </a:ext>
                </a:extLst>
              </p:cNvPr>
              <p:cNvPicPr/>
              <p:nvPr/>
            </p:nvPicPr>
            <p:blipFill>
              <a:blip r:embed="rId76"/>
              <a:stretch>
                <a:fillRect/>
              </a:stretch>
            </p:blipFill>
            <p:spPr>
              <a:xfrm>
                <a:off x="6287727" y="670124"/>
                <a:ext cx="1235160" cy="239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6" name="Freihand 145">
                <a:extLst>
                  <a:ext uri="{FF2B5EF4-FFF2-40B4-BE49-F238E27FC236}">
                    <a16:creationId xmlns:a16="http://schemas.microsoft.com/office/drawing/2014/main" id="{F7585B80-4B6C-C34B-4012-222204960B23}"/>
                  </a:ext>
                </a:extLst>
              </p14:cNvPr>
              <p14:cNvContentPartPr/>
              <p14:nvPr/>
            </p14:nvContentPartPr>
            <p14:xfrm>
              <a:off x="6942207" y="2913644"/>
              <a:ext cx="303840" cy="369000"/>
            </p14:xfrm>
          </p:contentPart>
        </mc:Choice>
        <mc:Fallback xmlns="">
          <p:pic>
            <p:nvPicPr>
              <p:cNvPr id="146" name="Freihand 145">
                <a:extLst>
                  <a:ext uri="{FF2B5EF4-FFF2-40B4-BE49-F238E27FC236}">
                    <a16:creationId xmlns:a16="http://schemas.microsoft.com/office/drawing/2014/main" id="{F7585B80-4B6C-C34B-4012-222204960B23}"/>
                  </a:ext>
                </a:extLst>
              </p:cNvPr>
              <p:cNvPicPr/>
              <p:nvPr/>
            </p:nvPicPr>
            <p:blipFill>
              <a:blip r:embed="rId78"/>
              <a:stretch>
                <a:fillRect/>
              </a:stretch>
            </p:blipFill>
            <p:spPr>
              <a:xfrm>
                <a:off x="6933567" y="2904644"/>
                <a:ext cx="321480" cy="386640"/>
              </a:xfrm>
              <a:prstGeom prst="rect">
                <a:avLst/>
              </a:prstGeom>
            </p:spPr>
          </p:pic>
        </mc:Fallback>
      </mc:AlternateContent>
      <p:grpSp>
        <p:nvGrpSpPr>
          <p:cNvPr id="154" name="Gruppieren 153">
            <a:extLst>
              <a:ext uri="{FF2B5EF4-FFF2-40B4-BE49-F238E27FC236}">
                <a16:creationId xmlns:a16="http://schemas.microsoft.com/office/drawing/2014/main" id="{A48B0BC3-7D45-CE8C-1693-88638C355F11}"/>
              </a:ext>
            </a:extLst>
          </p:cNvPr>
          <p:cNvGrpSpPr/>
          <p:nvPr/>
        </p:nvGrpSpPr>
        <p:grpSpPr>
          <a:xfrm>
            <a:off x="8677407" y="1060822"/>
            <a:ext cx="3189600" cy="1330560"/>
            <a:chOff x="8677407" y="1060822"/>
            <a:chExt cx="3189600" cy="1330560"/>
          </a:xfrm>
        </p:grpSpPr>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9491EDBF-1606-F59E-C3FF-2329FB95CB08}"/>
                    </a:ext>
                  </a:extLst>
                </p14:cNvPr>
                <p14:cNvContentPartPr/>
                <p14:nvPr/>
              </p14:nvContentPartPr>
              <p14:xfrm>
                <a:off x="9069807" y="1206982"/>
                <a:ext cx="209520" cy="180360"/>
              </p14:xfrm>
            </p:contentPart>
          </mc:Choice>
          <mc:Fallback xmlns="">
            <p:pic>
              <p:nvPicPr>
                <p:cNvPr id="43" name="Freihand 42">
                  <a:extLst>
                    <a:ext uri="{FF2B5EF4-FFF2-40B4-BE49-F238E27FC236}">
                      <a16:creationId xmlns:a16="http://schemas.microsoft.com/office/drawing/2014/main" id="{9491EDBF-1606-F59E-C3FF-2329FB95CB08}"/>
                    </a:ext>
                  </a:extLst>
                </p:cNvPr>
                <p:cNvPicPr/>
                <p:nvPr/>
              </p:nvPicPr>
              <p:blipFill>
                <a:blip r:embed="rId80"/>
                <a:stretch>
                  <a:fillRect/>
                </a:stretch>
              </p:blipFill>
              <p:spPr>
                <a:xfrm>
                  <a:off x="9060807" y="1197982"/>
                  <a:ext cx="227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2813BB53-92D2-CD04-F203-C19A1053E632}"/>
                    </a:ext>
                  </a:extLst>
                </p14:cNvPr>
                <p14:cNvContentPartPr/>
                <p14:nvPr/>
              </p14:nvContentPartPr>
              <p14:xfrm>
                <a:off x="9284727" y="1129582"/>
                <a:ext cx="172800" cy="192600"/>
              </p14:xfrm>
            </p:contentPart>
          </mc:Choice>
          <mc:Fallback xmlns="">
            <p:pic>
              <p:nvPicPr>
                <p:cNvPr id="44" name="Freihand 43">
                  <a:extLst>
                    <a:ext uri="{FF2B5EF4-FFF2-40B4-BE49-F238E27FC236}">
                      <a16:creationId xmlns:a16="http://schemas.microsoft.com/office/drawing/2014/main" id="{2813BB53-92D2-CD04-F203-C19A1053E632}"/>
                    </a:ext>
                  </a:extLst>
                </p:cNvPr>
                <p:cNvPicPr/>
                <p:nvPr/>
              </p:nvPicPr>
              <p:blipFill>
                <a:blip r:embed="rId82"/>
                <a:stretch>
                  <a:fillRect/>
                </a:stretch>
              </p:blipFill>
              <p:spPr>
                <a:xfrm>
                  <a:off x="9275727" y="1120942"/>
                  <a:ext cx="190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4D96CFF5-F58C-0D85-B589-24E6BB436291}"/>
                    </a:ext>
                  </a:extLst>
                </p14:cNvPr>
                <p14:cNvContentPartPr/>
                <p14:nvPr/>
              </p14:nvContentPartPr>
              <p14:xfrm>
                <a:off x="9527727" y="1074862"/>
                <a:ext cx="83880" cy="200520"/>
              </p14:xfrm>
            </p:contentPart>
          </mc:Choice>
          <mc:Fallback xmlns="">
            <p:pic>
              <p:nvPicPr>
                <p:cNvPr id="45" name="Freihand 44">
                  <a:extLst>
                    <a:ext uri="{FF2B5EF4-FFF2-40B4-BE49-F238E27FC236}">
                      <a16:creationId xmlns:a16="http://schemas.microsoft.com/office/drawing/2014/main" id="{4D96CFF5-F58C-0D85-B589-24E6BB436291}"/>
                    </a:ext>
                  </a:extLst>
                </p:cNvPr>
                <p:cNvPicPr/>
                <p:nvPr/>
              </p:nvPicPr>
              <p:blipFill>
                <a:blip r:embed="rId84"/>
                <a:stretch>
                  <a:fillRect/>
                </a:stretch>
              </p:blipFill>
              <p:spPr>
                <a:xfrm>
                  <a:off x="9519087" y="1065862"/>
                  <a:ext cx="101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B142A754-89AD-75FF-5B50-5E1ECC724E80}"/>
                    </a:ext>
                  </a:extLst>
                </p14:cNvPr>
                <p14:cNvContentPartPr/>
                <p14:nvPr/>
              </p14:nvContentPartPr>
              <p14:xfrm>
                <a:off x="9631407" y="1176382"/>
                <a:ext cx="63720" cy="91800"/>
              </p14:xfrm>
            </p:contentPart>
          </mc:Choice>
          <mc:Fallback xmlns="">
            <p:pic>
              <p:nvPicPr>
                <p:cNvPr id="47" name="Freihand 46">
                  <a:extLst>
                    <a:ext uri="{FF2B5EF4-FFF2-40B4-BE49-F238E27FC236}">
                      <a16:creationId xmlns:a16="http://schemas.microsoft.com/office/drawing/2014/main" id="{B142A754-89AD-75FF-5B50-5E1ECC724E80}"/>
                    </a:ext>
                  </a:extLst>
                </p:cNvPr>
                <p:cNvPicPr/>
                <p:nvPr/>
              </p:nvPicPr>
              <p:blipFill>
                <a:blip r:embed="rId86"/>
                <a:stretch>
                  <a:fillRect/>
                </a:stretch>
              </p:blipFill>
              <p:spPr>
                <a:xfrm>
                  <a:off x="9622767" y="1167382"/>
                  <a:ext cx="81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B5BB8CEE-26FE-A49C-B1C3-828421D0E75F}"/>
                    </a:ext>
                  </a:extLst>
                </p14:cNvPr>
                <p14:cNvContentPartPr/>
                <p14:nvPr/>
              </p14:nvContentPartPr>
              <p14:xfrm>
                <a:off x="9771087" y="1060822"/>
                <a:ext cx="154080" cy="165240"/>
              </p14:xfrm>
            </p:contentPart>
          </mc:Choice>
          <mc:Fallback xmlns="">
            <p:pic>
              <p:nvPicPr>
                <p:cNvPr id="48" name="Freihand 47">
                  <a:extLst>
                    <a:ext uri="{FF2B5EF4-FFF2-40B4-BE49-F238E27FC236}">
                      <a16:creationId xmlns:a16="http://schemas.microsoft.com/office/drawing/2014/main" id="{B5BB8CEE-26FE-A49C-B1C3-828421D0E75F}"/>
                    </a:ext>
                  </a:extLst>
                </p:cNvPr>
                <p:cNvPicPr/>
                <p:nvPr/>
              </p:nvPicPr>
              <p:blipFill>
                <a:blip r:embed="rId88"/>
                <a:stretch>
                  <a:fillRect/>
                </a:stretch>
              </p:blipFill>
              <p:spPr>
                <a:xfrm>
                  <a:off x="9762447" y="1052182"/>
                  <a:ext cx="171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135AECE3-72BF-8E0A-DC08-3AD7F318038B}"/>
                    </a:ext>
                  </a:extLst>
                </p14:cNvPr>
                <p14:cNvContentPartPr/>
                <p14:nvPr/>
              </p14:nvContentPartPr>
              <p14:xfrm>
                <a:off x="9851367" y="1115542"/>
                <a:ext cx="600480" cy="113760"/>
              </p14:xfrm>
            </p:contentPart>
          </mc:Choice>
          <mc:Fallback xmlns="">
            <p:pic>
              <p:nvPicPr>
                <p:cNvPr id="49" name="Freihand 48">
                  <a:extLst>
                    <a:ext uri="{FF2B5EF4-FFF2-40B4-BE49-F238E27FC236}">
                      <a16:creationId xmlns:a16="http://schemas.microsoft.com/office/drawing/2014/main" id="{135AECE3-72BF-8E0A-DC08-3AD7F318038B}"/>
                    </a:ext>
                  </a:extLst>
                </p:cNvPr>
                <p:cNvPicPr/>
                <p:nvPr/>
              </p:nvPicPr>
              <p:blipFill>
                <a:blip r:embed="rId90"/>
                <a:stretch>
                  <a:fillRect/>
                </a:stretch>
              </p:blipFill>
              <p:spPr>
                <a:xfrm>
                  <a:off x="9842367" y="1106542"/>
                  <a:ext cx="618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3D27EAC3-4741-7788-466D-D970C4C7A8B9}"/>
                    </a:ext>
                  </a:extLst>
                </p14:cNvPr>
                <p14:cNvContentPartPr/>
                <p14:nvPr/>
              </p14:nvContentPartPr>
              <p14:xfrm>
                <a:off x="10499367" y="1081342"/>
                <a:ext cx="515160" cy="237600"/>
              </p14:xfrm>
            </p:contentPart>
          </mc:Choice>
          <mc:Fallback xmlns="">
            <p:pic>
              <p:nvPicPr>
                <p:cNvPr id="50" name="Freihand 49">
                  <a:extLst>
                    <a:ext uri="{FF2B5EF4-FFF2-40B4-BE49-F238E27FC236}">
                      <a16:creationId xmlns:a16="http://schemas.microsoft.com/office/drawing/2014/main" id="{3D27EAC3-4741-7788-466D-D970C4C7A8B9}"/>
                    </a:ext>
                  </a:extLst>
                </p:cNvPr>
                <p:cNvPicPr/>
                <p:nvPr/>
              </p:nvPicPr>
              <p:blipFill>
                <a:blip r:embed="rId92"/>
                <a:stretch>
                  <a:fillRect/>
                </a:stretch>
              </p:blipFill>
              <p:spPr>
                <a:xfrm>
                  <a:off x="10490727" y="1072342"/>
                  <a:ext cx="5328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0E5C7AC3-B023-C2D8-5B79-F407FCF79289}"/>
                    </a:ext>
                  </a:extLst>
                </p14:cNvPr>
                <p14:cNvContentPartPr/>
                <p14:nvPr/>
              </p14:nvContentPartPr>
              <p14:xfrm>
                <a:off x="9031287" y="1168102"/>
                <a:ext cx="6120" cy="232200"/>
              </p14:xfrm>
            </p:contentPart>
          </mc:Choice>
          <mc:Fallback xmlns="">
            <p:pic>
              <p:nvPicPr>
                <p:cNvPr id="55" name="Freihand 54">
                  <a:extLst>
                    <a:ext uri="{FF2B5EF4-FFF2-40B4-BE49-F238E27FC236}">
                      <a16:creationId xmlns:a16="http://schemas.microsoft.com/office/drawing/2014/main" id="{0E5C7AC3-B023-C2D8-5B79-F407FCF79289}"/>
                    </a:ext>
                  </a:extLst>
                </p:cNvPr>
                <p:cNvPicPr/>
                <p:nvPr/>
              </p:nvPicPr>
              <p:blipFill>
                <a:blip r:embed="rId94"/>
                <a:stretch>
                  <a:fillRect/>
                </a:stretch>
              </p:blipFill>
              <p:spPr>
                <a:xfrm>
                  <a:off x="9022647" y="1159462"/>
                  <a:ext cx="23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AE7FB92A-4A33-89AA-4D35-5EEF90DE3857}"/>
                    </a:ext>
                  </a:extLst>
                </p14:cNvPr>
                <p14:cNvContentPartPr/>
                <p14:nvPr/>
              </p14:nvContentPartPr>
              <p14:xfrm>
                <a:off x="9001407" y="1174942"/>
                <a:ext cx="147960" cy="243360"/>
              </p14:xfrm>
            </p:contentPart>
          </mc:Choice>
          <mc:Fallback xmlns="">
            <p:pic>
              <p:nvPicPr>
                <p:cNvPr id="56" name="Freihand 55">
                  <a:extLst>
                    <a:ext uri="{FF2B5EF4-FFF2-40B4-BE49-F238E27FC236}">
                      <a16:creationId xmlns:a16="http://schemas.microsoft.com/office/drawing/2014/main" id="{AE7FB92A-4A33-89AA-4D35-5EEF90DE3857}"/>
                    </a:ext>
                  </a:extLst>
                </p:cNvPr>
                <p:cNvPicPr/>
                <p:nvPr/>
              </p:nvPicPr>
              <p:blipFill>
                <a:blip r:embed="rId96"/>
                <a:stretch>
                  <a:fillRect/>
                </a:stretch>
              </p:blipFill>
              <p:spPr>
                <a:xfrm>
                  <a:off x="8992767" y="1165942"/>
                  <a:ext cx="165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E3332EB9-750D-AD92-17F8-9C4DA8209E6A}"/>
                    </a:ext>
                  </a:extLst>
                </p14:cNvPr>
                <p14:cNvContentPartPr/>
                <p14:nvPr/>
              </p14:nvContentPartPr>
              <p14:xfrm>
                <a:off x="8691447" y="1651582"/>
                <a:ext cx="170640" cy="23040"/>
              </p14:xfrm>
            </p:contentPart>
          </mc:Choice>
          <mc:Fallback xmlns="">
            <p:pic>
              <p:nvPicPr>
                <p:cNvPr id="58" name="Freihand 57">
                  <a:extLst>
                    <a:ext uri="{FF2B5EF4-FFF2-40B4-BE49-F238E27FC236}">
                      <a16:creationId xmlns:a16="http://schemas.microsoft.com/office/drawing/2014/main" id="{E3332EB9-750D-AD92-17F8-9C4DA8209E6A}"/>
                    </a:ext>
                  </a:extLst>
                </p:cNvPr>
                <p:cNvPicPr/>
                <p:nvPr/>
              </p:nvPicPr>
              <p:blipFill>
                <a:blip r:embed="rId98"/>
                <a:stretch>
                  <a:fillRect/>
                </a:stretch>
              </p:blipFill>
              <p:spPr>
                <a:xfrm>
                  <a:off x="8682447" y="1642942"/>
                  <a:ext cx="188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783D174B-87F5-6A7D-44BF-F2DD019E09CF}"/>
                    </a:ext>
                  </a:extLst>
                </p14:cNvPr>
                <p14:cNvContentPartPr/>
                <p14:nvPr/>
              </p14:nvContentPartPr>
              <p14:xfrm>
                <a:off x="8677407" y="1681462"/>
                <a:ext cx="208800" cy="79200"/>
              </p14:xfrm>
            </p:contentPart>
          </mc:Choice>
          <mc:Fallback xmlns="">
            <p:pic>
              <p:nvPicPr>
                <p:cNvPr id="59" name="Freihand 58">
                  <a:extLst>
                    <a:ext uri="{FF2B5EF4-FFF2-40B4-BE49-F238E27FC236}">
                      <a16:creationId xmlns:a16="http://schemas.microsoft.com/office/drawing/2014/main" id="{783D174B-87F5-6A7D-44BF-F2DD019E09CF}"/>
                    </a:ext>
                  </a:extLst>
                </p:cNvPr>
                <p:cNvPicPr/>
                <p:nvPr/>
              </p:nvPicPr>
              <p:blipFill>
                <a:blip r:embed="rId100"/>
                <a:stretch>
                  <a:fillRect/>
                </a:stretch>
              </p:blipFill>
              <p:spPr>
                <a:xfrm>
                  <a:off x="8668767" y="1672822"/>
                  <a:ext cx="226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39861C60-2407-86E6-B829-627E556824F6}"/>
                    </a:ext>
                  </a:extLst>
                </p14:cNvPr>
                <p14:cNvContentPartPr/>
                <p14:nvPr/>
              </p14:nvContentPartPr>
              <p14:xfrm>
                <a:off x="8888367" y="1614862"/>
                <a:ext cx="79920" cy="146520"/>
              </p14:xfrm>
            </p:contentPart>
          </mc:Choice>
          <mc:Fallback xmlns="">
            <p:pic>
              <p:nvPicPr>
                <p:cNvPr id="60" name="Freihand 59">
                  <a:extLst>
                    <a:ext uri="{FF2B5EF4-FFF2-40B4-BE49-F238E27FC236}">
                      <a16:creationId xmlns:a16="http://schemas.microsoft.com/office/drawing/2014/main" id="{39861C60-2407-86E6-B829-627E556824F6}"/>
                    </a:ext>
                  </a:extLst>
                </p:cNvPr>
                <p:cNvPicPr/>
                <p:nvPr/>
              </p:nvPicPr>
              <p:blipFill>
                <a:blip r:embed="rId102"/>
                <a:stretch>
                  <a:fillRect/>
                </a:stretch>
              </p:blipFill>
              <p:spPr>
                <a:xfrm>
                  <a:off x="8879727" y="1606222"/>
                  <a:ext cx="97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AAD837C8-82C7-D0CC-9466-BD39599D818D}"/>
                    </a:ext>
                  </a:extLst>
                </p14:cNvPr>
                <p14:cNvContentPartPr/>
                <p14:nvPr/>
              </p14:nvContentPartPr>
              <p14:xfrm>
                <a:off x="9199047" y="1399582"/>
                <a:ext cx="387360" cy="263880"/>
              </p14:xfrm>
            </p:contentPart>
          </mc:Choice>
          <mc:Fallback xmlns="">
            <p:pic>
              <p:nvPicPr>
                <p:cNvPr id="61" name="Freihand 60">
                  <a:extLst>
                    <a:ext uri="{FF2B5EF4-FFF2-40B4-BE49-F238E27FC236}">
                      <a16:creationId xmlns:a16="http://schemas.microsoft.com/office/drawing/2014/main" id="{AAD837C8-82C7-D0CC-9466-BD39599D818D}"/>
                    </a:ext>
                  </a:extLst>
                </p:cNvPr>
                <p:cNvPicPr/>
                <p:nvPr/>
              </p:nvPicPr>
              <p:blipFill>
                <a:blip r:embed="rId104"/>
                <a:stretch>
                  <a:fillRect/>
                </a:stretch>
              </p:blipFill>
              <p:spPr>
                <a:xfrm>
                  <a:off x="9190407" y="1390942"/>
                  <a:ext cx="4050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D4A57B6C-B502-1F0F-0447-C8C5DBB6F34C}"/>
                    </a:ext>
                  </a:extLst>
                </p14:cNvPr>
                <p14:cNvContentPartPr/>
                <p14:nvPr/>
              </p14:nvContentPartPr>
              <p14:xfrm>
                <a:off x="9455007" y="1409302"/>
                <a:ext cx="12600" cy="11880"/>
              </p14:xfrm>
            </p:contentPart>
          </mc:Choice>
          <mc:Fallback xmlns="">
            <p:pic>
              <p:nvPicPr>
                <p:cNvPr id="62" name="Freihand 61">
                  <a:extLst>
                    <a:ext uri="{FF2B5EF4-FFF2-40B4-BE49-F238E27FC236}">
                      <a16:creationId xmlns:a16="http://schemas.microsoft.com/office/drawing/2014/main" id="{D4A57B6C-B502-1F0F-0447-C8C5DBB6F34C}"/>
                    </a:ext>
                  </a:extLst>
                </p:cNvPr>
                <p:cNvPicPr/>
                <p:nvPr/>
              </p:nvPicPr>
              <p:blipFill>
                <a:blip r:embed="rId106"/>
                <a:stretch>
                  <a:fillRect/>
                </a:stretch>
              </p:blipFill>
              <p:spPr>
                <a:xfrm>
                  <a:off x="9446367" y="1400302"/>
                  <a:ext cx="30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A1877515-D76B-1F4E-37EC-45DFC057FAFC}"/>
                    </a:ext>
                  </a:extLst>
                </p14:cNvPr>
                <p14:cNvContentPartPr/>
                <p14:nvPr/>
              </p14:nvContentPartPr>
              <p14:xfrm>
                <a:off x="9757047" y="1439542"/>
                <a:ext cx="263520" cy="124920"/>
              </p14:xfrm>
            </p:contentPart>
          </mc:Choice>
          <mc:Fallback xmlns="">
            <p:pic>
              <p:nvPicPr>
                <p:cNvPr id="63" name="Freihand 62">
                  <a:extLst>
                    <a:ext uri="{FF2B5EF4-FFF2-40B4-BE49-F238E27FC236}">
                      <a16:creationId xmlns:a16="http://schemas.microsoft.com/office/drawing/2014/main" id="{A1877515-D76B-1F4E-37EC-45DFC057FAFC}"/>
                    </a:ext>
                  </a:extLst>
                </p:cNvPr>
                <p:cNvPicPr/>
                <p:nvPr/>
              </p:nvPicPr>
              <p:blipFill>
                <a:blip r:embed="rId108"/>
                <a:stretch>
                  <a:fillRect/>
                </a:stretch>
              </p:blipFill>
              <p:spPr>
                <a:xfrm>
                  <a:off x="9748047" y="1430542"/>
                  <a:ext cx="281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E0FF9D63-4A2B-3D19-CFC7-E49C7335A6F8}"/>
                    </a:ext>
                  </a:extLst>
                </p14:cNvPr>
                <p14:cNvContentPartPr/>
                <p14:nvPr/>
              </p14:nvContentPartPr>
              <p14:xfrm>
                <a:off x="10074207" y="1436662"/>
                <a:ext cx="79560" cy="104400"/>
              </p14:xfrm>
            </p:contentPart>
          </mc:Choice>
          <mc:Fallback xmlns="">
            <p:pic>
              <p:nvPicPr>
                <p:cNvPr id="64" name="Freihand 63">
                  <a:extLst>
                    <a:ext uri="{FF2B5EF4-FFF2-40B4-BE49-F238E27FC236}">
                      <a16:creationId xmlns:a16="http://schemas.microsoft.com/office/drawing/2014/main" id="{E0FF9D63-4A2B-3D19-CFC7-E49C7335A6F8}"/>
                    </a:ext>
                  </a:extLst>
                </p:cNvPr>
                <p:cNvPicPr/>
                <p:nvPr/>
              </p:nvPicPr>
              <p:blipFill>
                <a:blip r:embed="rId110"/>
                <a:stretch>
                  <a:fillRect/>
                </a:stretch>
              </p:blipFill>
              <p:spPr>
                <a:xfrm>
                  <a:off x="10065207" y="1427662"/>
                  <a:ext cx="97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45900FFE-BC40-E2CE-D994-D7336AA674C3}"/>
                    </a:ext>
                  </a:extLst>
                </p14:cNvPr>
                <p14:cNvContentPartPr/>
                <p14:nvPr/>
              </p14:nvContentPartPr>
              <p14:xfrm>
                <a:off x="10208847" y="1403902"/>
                <a:ext cx="117720" cy="146880"/>
              </p14:xfrm>
            </p:contentPart>
          </mc:Choice>
          <mc:Fallback xmlns="">
            <p:pic>
              <p:nvPicPr>
                <p:cNvPr id="65" name="Freihand 64">
                  <a:extLst>
                    <a:ext uri="{FF2B5EF4-FFF2-40B4-BE49-F238E27FC236}">
                      <a16:creationId xmlns:a16="http://schemas.microsoft.com/office/drawing/2014/main" id="{45900FFE-BC40-E2CE-D994-D7336AA674C3}"/>
                    </a:ext>
                  </a:extLst>
                </p:cNvPr>
                <p:cNvPicPr/>
                <p:nvPr/>
              </p:nvPicPr>
              <p:blipFill>
                <a:blip r:embed="rId112"/>
                <a:stretch>
                  <a:fillRect/>
                </a:stretch>
              </p:blipFill>
              <p:spPr>
                <a:xfrm>
                  <a:off x="10200207" y="1394902"/>
                  <a:ext cx="135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796F0798-35E6-687C-01F1-7741C314C6DF}"/>
                    </a:ext>
                  </a:extLst>
                </p14:cNvPr>
                <p14:cNvContentPartPr/>
                <p14:nvPr/>
              </p14:nvContentPartPr>
              <p14:xfrm>
                <a:off x="10333407" y="1281142"/>
                <a:ext cx="275040" cy="212040"/>
              </p14:xfrm>
            </p:contentPart>
          </mc:Choice>
          <mc:Fallback xmlns="">
            <p:pic>
              <p:nvPicPr>
                <p:cNvPr id="66" name="Freihand 65">
                  <a:extLst>
                    <a:ext uri="{FF2B5EF4-FFF2-40B4-BE49-F238E27FC236}">
                      <a16:creationId xmlns:a16="http://schemas.microsoft.com/office/drawing/2014/main" id="{796F0798-35E6-687C-01F1-7741C314C6DF}"/>
                    </a:ext>
                  </a:extLst>
                </p:cNvPr>
                <p:cNvPicPr/>
                <p:nvPr/>
              </p:nvPicPr>
              <p:blipFill>
                <a:blip r:embed="rId114"/>
                <a:stretch>
                  <a:fillRect/>
                </a:stretch>
              </p:blipFill>
              <p:spPr>
                <a:xfrm>
                  <a:off x="10324767" y="1272502"/>
                  <a:ext cx="292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2195AA02-65DA-6FDC-1B0F-907AEC5D01FB}"/>
                    </a:ext>
                  </a:extLst>
                </p14:cNvPr>
                <p14:cNvContentPartPr/>
                <p14:nvPr/>
              </p14:nvContentPartPr>
              <p14:xfrm>
                <a:off x="10700247" y="1389862"/>
                <a:ext cx="259920" cy="91080"/>
              </p14:xfrm>
            </p:contentPart>
          </mc:Choice>
          <mc:Fallback xmlns="">
            <p:pic>
              <p:nvPicPr>
                <p:cNvPr id="67" name="Freihand 66">
                  <a:extLst>
                    <a:ext uri="{FF2B5EF4-FFF2-40B4-BE49-F238E27FC236}">
                      <a16:creationId xmlns:a16="http://schemas.microsoft.com/office/drawing/2014/main" id="{2195AA02-65DA-6FDC-1B0F-907AEC5D01FB}"/>
                    </a:ext>
                  </a:extLst>
                </p:cNvPr>
                <p:cNvPicPr/>
                <p:nvPr/>
              </p:nvPicPr>
              <p:blipFill>
                <a:blip r:embed="rId116"/>
                <a:stretch>
                  <a:fillRect/>
                </a:stretch>
              </p:blipFill>
              <p:spPr>
                <a:xfrm>
                  <a:off x="10691247" y="1380862"/>
                  <a:ext cx="277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80F6FC6E-9FC2-99FB-6820-41E3F1CCF35B}"/>
                    </a:ext>
                  </a:extLst>
                </p14:cNvPr>
                <p14:cNvContentPartPr/>
                <p14:nvPr/>
              </p14:nvContentPartPr>
              <p14:xfrm>
                <a:off x="10985007" y="1289782"/>
                <a:ext cx="462600" cy="141840"/>
              </p14:xfrm>
            </p:contentPart>
          </mc:Choice>
          <mc:Fallback xmlns="">
            <p:pic>
              <p:nvPicPr>
                <p:cNvPr id="68" name="Freihand 67">
                  <a:extLst>
                    <a:ext uri="{FF2B5EF4-FFF2-40B4-BE49-F238E27FC236}">
                      <a16:creationId xmlns:a16="http://schemas.microsoft.com/office/drawing/2014/main" id="{80F6FC6E-9FC2-99FB-6820-41E3F1CCF35B}"/>
                    </a:ext>
                  </a:extLst>
                </p:cNvPr>
                <p:cNvPicPr/>
                <p:nvPr/>
              </p:nvPicPr>
              <p:blipFill>
                <a:blip r:embed="rId118"/>
                <a:stretch>
                  <a:fillRect/>
                </a:stretch>
              </p:blipFill>
              <p:spPr>
                <a:xfrm>
                  <a:off x="10976007" y="1280782"/>
                  <a:ext cx="480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CC38D4E9-2C68-5DDF-E970-E199776B0862}"/>
                    </a:ext>
                  </a:extLst>
                </p14:cNvPr>
                <p14:cNvContentPartPr/>
                <p14:nvPr/>
              </p14:nvContentPartPr>
              <p14:xfrm>
                <a:off x="10352847" y="1671382"/>
                <a:ext cx="99360" cy="140760"/>
              </p14:xfrm>
            </p:contentPart>
          </mc:Choice>
          <mc:Fallback xmlns="">
            <p:pic>
              <p:nvPicPr>
                <p:cNvPr id="76" name="Freihand 75">
                  <a:extLst>
                    <a:ext uri="{FF2B5EF4-FFF2-40B4-BE49-F238E27FC236}">
                      <a16:creationId xmlns:a16="http://schemas.microsoft.com/office/drawing/2014/main" id="{CC38D4E9-2C68-5DDF-E970-E199776B0862}"/>
                    </a:ext>
                  </a:extLst>
                </p:cNvPr>
                <p:cNvPicPr/>
                <p:nvPr/>
              </p:nvPicPr>
              <p:blipFill>
                <a:blip r:embed="rId120"/>
                <a:stretch>
                  <a:fillRect/>
                </a:stretch>
              </p:blipFill>
              <p:spPr>
                <a:xfrm>
                  <a:off x="10343847" y="1662742"/>
                  <a:ext cx="117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8813B541-2213-8385-A7C5-0C547C1EAE47}"/>
                    </a:ext>
                  </a:extLst>
                </p14:cNvPr>
                <p14:cNvContentPartPr/>
                <p14:nvPr/>
              </p14:nvContentPartPr>
              <p14:xfrm>
                <a:off x="10518447" y="1678582"/>
                <a:ext cx="214920" cy="106920"/>
              </p14:xfrm>
            </p:contentPart>
          </mc:Choice>
          <mc:Fallback xmlns="">
            <p:pic>
              <p:nvPicPr>
                <p:cNvPr id="77" name="Freihand 76">
                  <a:extLst>
                    <a:ext uri="{FF2B5EF4-FFF2-40B4-BE49-F238E27FC236}">
                      <a16:creationId xmlns:a16="http://schemas.microsoft.com/office/drawing/2014/main" id="{8813B541-2213-8385-A7C5-0C547C1EAE47}"/>
                    </a:ext>
                  </a:extLst>
                </p:cNvPr>
                <p:cNvPicPr/>
                <p:nvPr/>
              </p:nvPicPr>
              <p:blipFill>
                <a:blip r:embed="rId122"/>
                <a:stretch>
                  <a:fillRect/>
                </a:stretch>
              </p:blipFill>
              <p:spPr>
                <a:xfrm>
                  <a:off x="10509807" y="1669582"/>
                  <a:ext cx="232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45B7222C-D7A2-5DB6-428E-93272D85380E}"/>
                    </a:ext>
                  </a:extLst>
                </p14:cNvPr>
                <p14:cNvContentPartPr/>
                <p14:nvPr/>
              </p14:nvContentPartPr>
              <p14:xfrm>
                <a:off x="10749567" y="1578862"/>
                <a:ext cx="209160" cy="141120"/>
              </p14:xfrm>
            </p:contentPart>
          </mc:Choice>
          <mc:Fallback xmlns="">
            <p:pic>
              <p:nvPicPr>
                <p:cNvPr id="78" name="Freihand 77">
                  <a:extLst>
                    <a:ext uri="{FF2B5EF4-FFF2-40B4-BE49-F238E27FC236}">
                      <a16:creationId xmlns:a16="http://schemas.microsoft.com/office/drawing/2014/main" id="{45B7222C-D7A2-5DB6-428E-93272D85380E}"/>
                    </a:ext>
                  </a:extLst>
                </p:cNvPr>
                <p:cNvPicPr/>
                <p:nvPr/>
              </p:nvPicPr>
              <p:blipFill>
                <a:blip r:embed="rId124"/>
                <a:stretch>
                  <a:fillRect/>
                </a:stretch>
              </p:blipFill>
              <p:spPr>
                <a:xfrm>
                  <a:off x="10740927" y="1570222"/>
                  <a:ext cx="22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AB1D1CB8-FCC4-A648-7037-1DB7A3B82D56}"/>
                    </a:ext>
                  </a:extLst>
                </p14:cNvPr>
                <p14:cNvContentPartPr/>
                <p14:nvPr/>
              </p14:nvContentPartPr>
              <p14:xfrm>
                <a:off x="10873407" y="1700182"/>
                <a:ext cx="70560" cy="39600"/>
              </p14:xfrm>
            </p:contentPart>
          </mc:Choice>
          <mc:Fallback xmlns="">
            <p:pic>
              <p:nvPicPr>
                <p:cNvPr id="79" name="Freihand 78">
                  <a:extLst>
                    <a:ext uri="{FF2B5EF4-FFF2-40B4-BE49-F238E27FC236}">
                      <a16:creationId xmlns:a16="http://schemas.microsoft.com/office/drawing/2014/main" id="{AB1D1CB8-FCC4-A648-7037-1DB7A3B82D56}"/>
                    </a:ext>
                  </a:extLst>
                </p:cNvPr>
                <p:cNvPicPr/>
                <p:nvPr/>
              </p:nvPicPr>
              <p:blipFill>
                <a:blip r:embed="rId126"/>
                <a:stretch>
                  <a:fillRect/>
                </a:stretch>
              </p:blipFill>
              <p:spPr>
                <a:xfrm>
                  <a:off x="10864767" y="1691182"/>
                  <a:ext cx="88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31EE5119-F32D-AEE9-7853-A7A78AA4AE6B}"/>
                    </a:ext>
                  </a:extLst>
                </p14:cNvPr>
                <p14:cNvContentPartPr/>
                <p14:nvPr/>
              </p14:nvContentPartPr>
              <p14:xfrm>
                <a:off x="10998327" y="1538182"/>
                <a:ext cx="99000" cy="184320"/>
              </p14:xfrm>
            </p:contentPart>
          </mc:Choice>
          <mc:Fallback xmlns="">
            <p:pic>
              <p:nvPicPr>
                <p:cNvPr id="80" name="Freihand 79">
                  <a:extLst>
                    <a:ext uri="{FF2B5EF4-FFF2-40B4-BE49-F238E27FC236}">
                      <a16:creationId xmlns:a16="http://schemas.microsoft.com/office/drawing/2014/main" id="{31EE5119-F32D-AEE9-7853-A7A78AA4AE6B}"/>
                    </a:ext>
                  </a:extLst>
                </p:cNvPr>
                <p:cNvPicPr/>
                <p:nvPr/>
              </p:nvPicPr>
              <p:blipFill>
                <a:blip r:embed="rId128"/>
                <a:stretch>
                  <a:fillRect/>
                </a:stretch>
              </p:blipFill>
              <p:spPr>
                <a:xfrm>
                  <a:off x="10989327" y="1529182"/>
                  <a:ext cx="116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8D40B706-4539-8B25-E3B4-0A93FE986239}"/>
                    </a:ext>
                  </a:extLst>
                </p14:cNvPr>
                <p14:cNvContentPartPr/>
                <p14:nvPr/>
              </p14:nvContentPartPr>
              <p14:xfrm>
                <a:off x="11201007" y="1542862"/>
                <a:ext cx="385920" cy="131040"/>
              </p14:xfrm>
            </p:contentPart>
          </mc:Choice>
          <mc:Fallback xmlns="">
            <p:pic>
              <p:nvPicPr>
                <p:cNvPr id="81" name="Freihand 80">
                  <a:extLst>
                    <a:ext uri="{FF2B5EF4-FFF2-40B4-BE49-F238E27FC236}">
                      <a16:creationId xmlns:a16="http://schemas.microsoft.com/office/drawing/2014/main" id="{8D40B706-4539-8B25-E3B4-0A93FE986239}"/>
                    </a:ext>
                  </a:extLst>
                </p:cNvPr>
                <p:cNvPicPr/>
                <p:nvPr/>
              </p:nvPicPr>
              <p:blipFill>
                <a:blip r:embed="rId130"/>
                <a:stretch>
                  <a:fillRect/>
                </a:stretch>
              </p:blipFill>
              <p:spPr>
                <a:xfrm>
                  <a:off x="11192007" y="1533862"/>
                  <a:ext cx="403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B6C46066-8DD3-4FDD-D282-3F229A7A0C19}"/>
                    </a:ext>
                  </a:extLst>
                </p14:cNvPr>
                <p14:cNvContentPartPr/>
                <p14:nvPr/>
              </p14:nvContentPartPr>
              <p14:xfrm>
                <a:off x="9408567" y="2133982"/>
                <a:ext cx="115560" cy="147240"/>
              </p14:xfrm>
            </p:contentPart>
          </mc:Choice>
          <mc:Fallback xmlns="">
            <p:pic>
              <p:nvPicPr>
                <p:cNvPr id="82" name="Freihand 81">
                  <a:extLst>
                    <a:ext uri="{FF2B5EF4-FFF2-40B4-BE49-F238E27FC236}">
                      <a16:creationId xmlns:a16="http://schemas.microsoft.com/office/drawing/2014/main" id="{B6C46066-8DD3-4FDD-D282-3F229A7A0C19}"/>
                    </a:ext>
                  </a:extLst>
                </p:cNvPr>
                <p:cNvPicPr/>
                <p:nvPr/>
              </p:nvPicPr>
              <p:blipFill>
                <a:blip r:embed="rId132"/>
                <a:stretch>
                  <a:fillRect/>
                </a:stretch>
              </p:blipFill>
              <p:spPr>
                <a:xfrm>
                  <a:off x="9399927" y="2124982"/>
                  <a:ext cx="133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FD7EF718-C0EC-4BA8-0B66-CB6AD8786EF7}"/>
                    </a:ext>
                  </a:extLst>
                </p14:cNvPr>
                <p14:cNvContentPartPr/>
                <p14:nvPr/>
              </p14:nvContentPartPr>
              <p14:xfrm>
                <a:off x="9383367" y="2178982"/>
                <a:ext cx="115920" cy="66960"/>
              </p14:xfrm>
            </p:contentPart>
          </mc:Choice>
          <mc:Fallback xmlns="">
            <p:pic>
              <p:nvPicPr>
                <p:cNvPr id="83" name="Freihand 82">
                  <a:extLst>
                    <a:ext uri="{FF2B5EF4-FFF2-40B4-BE49-F238E27FC236}">
                      <a16:creationId xmlns:a16="http://schemas.microsoft.com/office/drawing/2014/main" id="{FD7EF718-C0EC-4BA8-0B66-CB6AD8786EF7}"/>
                    </a:ext>
                  </a:extLst>
                </p:cNvPr>
                <p:cNvPicPr/>
                <p:nvPr/>
              </p:nvPicPr>
              <p:blipFill>
                <a:blip r:embed="rId134"/>
                <a:stretch>
                  <a:fillRect/>
                </a:stretch>
              </p:blipFill>
              <p:spPr>
                <a:xfrm>
                  <a:off x="9374367" y="2169982"/>
                  <a:ext cx="133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509471D1-7AE4-A9DF-0FEB-3AF012A6D5D2}"/>
                    </a:ext>
                  </a:extLst>
                </p14:cNvPr>
                <p14:cNvContentPartPr/>
                <p14:nvPr/>
              </p14:nvContentPartPr>
              <p14:xfrm>
                <a:off x="9619167" y="2140822"/>
                <a:ext cx="156240" cy="112680"/>
              </p14:xfrm>
            </p:contentPart>
          </mc:Choice>
          <mc:Fallback xmlns="">
            <p:pic>
              <p:nvPicPr>
                <p:cNvPr id="84" name="Freihand 83">
                  <a:extLst>
                    <a:ext uri="{FF2B5EF4-FFF2-40B4-BE49-F238E27FC236}">
                      <a16:creationId xmlns:a16="http://schemas.microsoft.com/office/drawing/2014/main" id="{509471D1-7AE4-A9DF-0FEB-3AF012A6D5D2}"/>
                    </a:ext>
                  </a:extLst>
                </p:cNvPr>
                <p:cNvPicPr/>
                <p:nvPr/>
              </p:nvPicPr>
              <p:blipFill>
                <a:blip r:embed="rId136"/>
                <a:stretch>
                  <a:fillRect/>
                </a:stretch>
              </p:blipFill>
              <p:spPr>
                <a:xfrm>
                  <a:off x="9610527" y="2132182"/>
                  <a:ext cx="173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10A77565-B1B1-3B39-AB68-87522DF34797}"/>
                    </a:ext>
                  </a:extLst>
                </p14:cNvPr>
                <p14:cNvContentPartPr/>
                <p14:nvPr/>
              </p14:nvContentPartPr>
              <p14:xfrm>
                <a:off x="9838767" y="2099062"/>
                <a:ext cx="89640" cy="113760"/>
              </p14:xfrm>
            </p:contentPart>
          </mc:Choice>
          <mc:Fallback xmlns="">
            <p:pic>
              <p:nvPicPr>
                <p:cNvPr id="85" name="Freihand 84">
                  <a:extLst>
                    <a:ext uri="{FF2B5EF4-FFF2-40B4-BE49-F238E27FC236}">
                      <a16:creationId xmlns:a16="http://schemas.microsoft.com/office/drawing/2014/main" id="{10A77565-B1B1-3B39-AB68-87522DF34797}"/>
                    </a:ext>
                  </a:extLst>
                </p:cNvPr>
                <p:cNvPicPr/>
                <p:nvPr/>
              </p:nvPicPr>
              <p:blipFill>
                <a:blip r:embed="rId138"/>
                <a:stretch>
                  <a:fillRect/>
                </a:stretch>
              </p:blipFill>
              <p:spPr>
                <a:xfrm>
                  <a:off x="9829767" y="2090422"/>
                  <a:ext cx="10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BFD7E9D0-97C9-3F61-6D87-1E8557A241B3}"/>
                    </a:ext>
                  </a:extLst>
                </p14:cNvPr>
                <p14:cNvContentPartPr/>
                <p14:nvPr/>
              </p14:nvContentPartPr>
              <p14:xfrm>
                <a:off x="9932367" y="2089702"/>
                <a:ext cx="160920" cy="105840"/>
              </p14:xfrm>
            </p:contentPart>
          </mc:Choice>
          <mc:Fallback xmlns="">
            <p:pic>
              <p:nvPicPr>
                <p:cNvPr id="86" name="Freihand 85">
                  <a:extLst>
                    <a:ext uri="{FF2B5EF4-FFF2-40B4-BE49-F238E27FC236}">
                      <a16:creationId xmlns:a16="http://schemas.microsoft.com/office/drawing/2014/main" id="{BFD7E9D0-97C9-3F61-6D87-1E8557A241B3}"/>
                    </a:ext>
                  </a:extLst>
                </p:cNvPr>
                <p:cNvPicPr/>
                <p:nvPr/>
              </p:nvPicPr>
              <p:blipFill>
                <a:blip r:embed="rId140"/>
                <a:stretch>
                  <a:fillRect/>
                </a:stretch>
              </p:blipFill>
              <p:spPr>
                <a:xfrm>
                  <a:off x="9923367" y="2080702"/>
                  <a:ext cx="178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5A5E6020-40BA-5D1E-2E75-F8154BBB4BCE}"/>
                    </a:ext>
                  </a:extLst>
                </p14:cNvPr>
                <p14:cNvContentPartPr/>
                <p14:nvPr/>
              </p14:nvContentPartPr>
              <p14:xfrm>
                <a:off x="10103007" y="1930942"/>
                <a:ext cx="201600" cy="229680"/>
              </p14:xfrm>
            </p:contentPart>
          </mc:Choice>
          <mc:Fallback xmlns="">
            <p:pic>
              <p:nvPicPr>
                <p:cNvPr id="87" name="Freihand 86">
                  <a:extLst>
                    <a:ext uri="{FF2B5EF4-FFF2-40B4-BE49-F238E27FC236}">
                      <a16:creationId xmlns:a16="http://schemas.microsoft.com/office/drawing/2014/main" id="{5A5E6020-40BA-5D1E-2E75-F8154BBB4BCE}"/>
                    </a:ext>
                  </a:extLst>
                </p:cNvPr>
                <p:cNvPicPr/>
                <p:nvPr/>
              </p:nvPicPr>
              <p:blipFill>
                <a:blip r:embed="rId142"/>
                <a:stretch>
                  <a:fillRect/>
                </a:stretch>
              </p:blipFill>
              <p:spPr>
                <a:xfrm>
                  <a:off x="10094007" y="1921942"/>
                  <a:ext cx="2192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15F233BB-0B09-CE77-BA3A-5BE639593C63}"/>
                    </a:ext>
                  </a:extLst>
                </p14:cNvPr>
                <p14:cNvContentPartPr/>
                <p14:nvPr/>
              </p14:nvContentPartPr>
              <p14:xfrm>
                <a:off x="9961167" y="1978102"/>
                <a:ext cx="207360" cy="102600"/>
              </p14:xfrm>
            </p:contentPart>
          </mc:Choice>
          <mc:Fallback xmlns="">
            <p:pic>
              <p:nvPicPr>
                <p:cNvPr id="88" name="Freihand 87">
                  <a:extLst>
                    <a:ext uri="{FF2B5EF4-FFF2-40B4-BE49-F238E27FC236}">
                      <a16:creationId xmlns:a16="http://schemas.microsoft.com/office/drawing/2014/main" id="{15F233BB-0B09-CE77-BA3A-5BE639593C63}"/>
                    </a:ext>
                  </a:extLst>
                </p:cNvPr>
                <p:cNvPicPr/>
                <p:nvPr/>
              </p:nvPicPr>
              <p:blipFill>
                <a:blip r:embed="rId144"/>
                <a:stretch>
                  <a:fillRect/>
                </a:stretch>
              </p:blipFill>
              <p:spPr>
                <a:xfrm>
                  <a:off x="9952527" y="1969462"/>
                  <a:ext cx="225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95BA2455-0625-A135-E979-16DCD80E4A79}"/>
                    </a:ext>
                  </a:extLst>
                </p14:cNvPr>
                <p14:cNvContentPartPr/>
                <p14:nvPr/>
              </p14:nvContentPartPr>
              <p14:xfrm>
                <a:off x="10285887" y="1932022"/>
                <a:ext cx="252720" cy="210960"/>
              </p14:xfrm>
            </p:contentPart>
          </mc:Choice>
          <mc:Fallback xmlns="">
            <p:pic>
              <p:nvPicPr>
                <p:cNvPr id="89" name="Freihand 88">
                  <a:extLst>
                    <a:ext uri="{FF2B5EF4-FFF2-40B4-BE49-F238E27FC236}">
                      <a16:creationId xmlns:a16="http://schemas.microsoft.com/office/drawing/2014/main" id="{95BA2455-0625-A135-E979-16DCD80E4A79}"/>
                    </a:ext>
                  </a:extLst>
                </p:cNvPr>
                <p:cNvPicPr/>
                <p:nvPr/>
              </p:nvPicPr>
              <p:blipFill>
                <a:blip r:embed="rId146"/>
                <a:stretch>
                  <a:fillRect/>
                </a:stretch>
              </p:blipFill>
              <p:spPr>
                <a:xfrm>
                  <a:off x="10276887" y="1923022"/>
                  <a:ext cx="270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EF5C553C-CA07-A5AD-922A-200F2BDCF0E9}"/>
                    </a:ext>
                  </a:extLst>
                </p14:cNvPr>
                <p14:cNvContentPartPr/>
                <p14:nvPr/>
              </p14:nvContentPartPr>
              <p14:xfrm>
                <a:off x="10499367" y="1924102"/>
                <a:ext cx="34560" cy="25560"/>
              </p14:xfrm>
            </p:contentPart>
          </mc:Choice>
          <mc:Fallback xmlns="">
            <p:pic>
              <p:nvPicPr>
                <p:cNvPr id="90" name="Freihand 89">
                  <a:extLst>
                    <a:ext uri="{FF2B5EF4-FFF2-40B4-BE49-F238E27FC236}">
                      <a16:creationId xmlns:a16="http://schemas.microsoft.com/office/drawing/2014/main" id="{EF5C553C-CA07-A5AD-922A-200F2BDCF0E9}"/>
                    </a:ext>
                  </a:extLst>
                </p:cNvPr>
                <p:cNvPicPr/>
                <p:nvPr/>
              </p:nvPicPr>
              <p:blipFill>
                <a:blip r:embed="rId148"/>
                <a:stretch>
                  <a:fillRect/>
                </a:stretch>
              </p:blipFill>
              <p:spPr>
                <a:xfrm>
                  <a:off x="10490727" y="1915102"/>
                  <a:ext cx="52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F8507D39-D01E-34A4-D4E4-BF33602CD1A0}"/>
                    </a:ext>
                  </a:extLst>
                </p14:cNvPr>
                <p14:cNvContentPartPr/>
                <p14:nvPr/>
              </p14:nvContentPartPr>
              <p14:xfrm>
                <a:off x="10584327" y="1860022"/>
                <a:ext cx="195480" cy="234000"/>
              </p14:xfrm>
            </p:contentPart>
          </mc:Choice>
          <mc:Fallback xmlns="">
            <p:pic>
              <p:nvPicPr>
                <p:cNvPr id="91" name="Freihand 90">
                  <a:extLst>
                    <a:ext uri="{FF2B5EF4-FFF2-40B4-BE49-F238E27FC236}">
                      <a16:creationId xmlns:a16="http://schemas.microsoft.com/office/drawing/2014/main" id="{F8507D39-D01E-34A4-D4E4-BF33602CD1A0}"/>
                    </a:ext>
                  </a:extLst>
                </p:cNvPr>
                <p:cNvPicPr/>
                <p:nvPr/>
              </p:nvPicPr>
              <p:blipFill>
                <a:blip r:embed="rId150"/>
                <a:stretch>
                  <a:fillRect/>
                </a:stretch>
              </p:blipFill>
              <p:spPr>
                <a:xfrm>
                  <a:off x="10575327" y="1851382"/>
                  <a:ext cx="213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5ABBBACC-EA11-2E71-248D-9D1928FC3A0F}"/>
                    </a:ext>
                  </a:extLst>
                </p14:cNvPr>
                <p14:cNvContentPartPr/>
                <p14:nvPr/>
              </p14:nvContentPartPr>
              <p14:xfrm>
                <a:off x="10818327" y="1934182"/>
                <a:ext cx="96840" cy="118080"/>
              </p14:xfrm>
            </p:contentPart>
          </mc:Choice>
          <mc:Fallback xmlns="">
            <p:pic>
              <p:nvPicPr>
                <p:cNvPr id="92" name="Freihand 91">
                  <a:extLst>
                    <a:ext uri="{FF2B5EF4-FFF2-40B4-BE49-F238E27FC236}">
                      <a16:creationId xmlns:a16="http://schemas.microsoft.com/office/drawing/2014/main" id="{5ABBBACC-EA11-2E71-248D-9D1928FC3A0F}"/>
                    </a:ext>
                  </a:extLst>
                </p:cNvPr>
                <p:cNvPicPr/>
                <p:nvPr/>
              </p:nvPicPr>
              <p:blipFill>
                <a:blip r:embed="rId152"/>
                <a:stretch>
                  <a:fillRect/>
                </a:stretch>
              </p:blipFill>
              <p:spPr>
                <a:xfrm>
                  <a:off x="10809327" y="1925182"/>
                  <a:ext cx="114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CFCFE120-B2A2-C562-7F50-B9517BB711DF}"/>
                    </a:ext>
                  </a:extLst>
                </p14:cNvPr>
                <p14:cNvContentPartPr/>
                <p14:nvPr/>
              </p14:nvContentPartPr>
              <p14:xfrm>
                <a:off x="9434127" y="2088262"/>
                <a:ext cx="1489320" cy="303120"/>
              </p14:xfrm>
            </p:contentPart>
          </mc:Choice>
          <mc:Fallback xmlns="">
            <p:pic>
              <p:nvPicPr>
                <p:cNvPr id="93" name="Freihand 92">
                  <a:extLst>
                    <a:ext uri="{FF2B5EF4-FFF2-40B4-BE49-F238E27FC236}">
                      <a16:creationId xmlns:a16="http://schemas.microsoft.com/office/drawing/2014/main" id="{CFCFE120-B2A2-C562-7F50-B9517BB711DF}"/>
                    </a:ext>
                  </a:extLst>
                </p:cNvPr>
                <p:cNvPicPr/>
                <p:nvPr/>
              </p:nvPicPr>
              <p:blipFill>
                <a:blip r:embed="rId154"/>
                <a:stretch>
                  <a:fillRect/>
                </a:stretch>
              </p:blipFill>
              <p:spPr>
                <a:xfrm>
                  <a:off x="9425127" y="2079262"/>
                  <a:ext cx="15069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9DB1D31A-ECB1-C163-3C0A-122FB9532012}"/>
                    </a:ext>
                  </a:extLst>
                </p14:cNvPr>
                <p14:cNvContentPartPr/>
                <p14:nvPr/>
              </p14:nvContentPartPr>
              <p14:xfrm>
                <a:off x="11087607" y="1843462"/>
                <a:ext cx="137880" cy="165960"/>
              </p14:xfrm>
            </p:contentPart>
          </mc:Choice>
          <mc:Fallback xmlns="">
            <p:pic>
              <p:nvPicPr>
                <p:cNvPr id="95" name="Freihand 94">
                  <a:extLst>
                    <a:ext uri="{FF2B5EF4-FFF2-40B4-BE49-F238E27FC236}">
                      <a16:creationId xmlns:a16="http://schemas.microsoft.com/office/drawing/2014/main" id="{9DB1D31A-ECB1-C163-3C0A-122FB9532012}"/>
                    </a:ext>
                  </a:extLst>
                </p:cNvPr>
                <p:cNvPicPr/>
                <p:nvPr/>
              </p:nvPicPr>
              <p:blipFill>
                <a:blip r:embed="rId156"/>
                <a:stretch>
                  <a:fillRect/>
                </a:stretch>
              </p:blipFill>
              <p:spPr>
                <a:xfrm>
                  <a:off x="11078607" y="1834822"/>
                  <a:ext cx="155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48E33C83-772A-004B-CE05-4B635FB26F61}"/>
                    </a:ext>
                  </a:extLst>
                </p14:cNvPr>
                <p14:cNvContentPartPr/>
                <p14:nvPr/>
              </p14:nvContentPartPr>
              <p14:xfrm>
                <a:off x="11238807" y="1813582"/>
                <a:ext cx="209880" cy="185040"/>
              </p14:xfrm>
            </p:contentPart>
          </mc:Choice>
          <mc:Fallback xmlns="">
            <p:pic>
              <p:nvPicPr>
                <p:cNvPr id="96" name="Freihand 95">
                  <a:extLst>
                    <a:ext uri="{FF2B5EF4-FFF2-40B4-BE49-F238E27FC236}">
                      <a16:creationId xmlns:a16="http://schemas.microsoft.com/office/drawing/2014/main" id="{48E33C83-772A-004B-CE05-4B635FB26F61}"/>
                    </a:ext>
                  </a:extLst>
                </p:cNvPr>
                <p:cNvPicPr/>
                <p:nvPr/>
              </p:nvPicPr>
              <p:blipFill>
                <a:blip r:embed="rId158"/>
                <a:stretch>
                  <a:fillRect/>
                </a:stretch>
              </p:blipFill>
              <p:spPr>
                <a:xfrm>
                  <a:off x="11230167" y="1804582"/>
                  <a:ext cx="227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D7478F43-A227-A3D3-2D62-84DDDA1C27CF}"/>
                    </a:ext>
                  </a:extLst>
                </p14:cNvPr>
                <p14:cNvContentPartPr/>
                <p14:nvPr/>
              </p14:nvContentPartPr>
              <p14:xfrm>
                <a:off x="11447967" y="1860022"/>
                <a:ext cx="92880" cy="210960"/>
              </p14:xfrm>
            </p:contentPart>
          </mc:Choice>
          <mc:Fallback xmlns="">
            <p:pic>
              <p:nvPicPr>
                <p:cNvPr id="97" name="Freihand 96">
                  <a:extLst>
                    <a:ext uri="{FF2B5EF4-FFF2-40B4-BE49-F238E27FC236}">
                      <a16:creationId xmlns:a16="http://schemas.microsoft.com/office/drawing/2014/main" id="{D7478F43-A227-A3D3-2D62-84DDDA1C27CF}"/>
                    </a:ext>
                  </a:extLst>
                </p:cNvPr>
                <p:cNvPicPr/>
                <p:nvPr/>
              </p:nvPicPr>
              <p:blipFill>
                <a:blip r:embed="rId160"/>
                <a:stretch>
                  <a:fillRect/>
                </a:stretch>
              </p:blipFill>
              <p:spPr>
                <a:xfrm>
                  <a:off x="11438967" y="1851382"/>
                  <a:ext cx="110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20157F56-C9CA-6D84-A065-A6CE0DF9E213}"/>
                    </a:ext>
                  </a:extLst>
                </p14:cNvPr>
                <p14:cNvContentPartPr/>
                <p14:nvPr/>
              </p14:nvContentPartPr>
              <p14:xfrm>
                <a:off x="11587647" y="1701982"/>
                <a:ext cx="279360" cy="212400"/>
              </p14:xfrm>
            </p:contentPart>
          </mc:Choice>
          <mc:Fallback xmlns="">
            <p:pic>
              <p:nvPicPr>
                <p:cNvPr id="98" name="Freihand 97">
                  <a:extLst>
                    <a:ext uri="{FF2B5EF4-FFF2-40B4-BE49-F238E27FC236}">
                      <a16:creationId xmlns:a16="http://schemas.microsoft.com/office/drawing/2014/main" id="{20157F56-C9CA-6D84-A065-A6CE0DF9E213}"/>
                    </a:ext>
                  </a:extLst>
                </p:cNvPr>
                <p:cNvPicPr/>
                <p:nvPr/>
              </p:nvPicPr>
              <p:blipFill>
                <a:blip r:embed="rId162"/>
                <a:stretch>
                  <a:fillRect/>
                </a:stretch>
              </p:blipFill>
              <p:spPr>
                <a:xfrm>
                  <a:off x="11578647" y="1692982"/>
                  <a:ext cx="297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8" name="Freihand 147">
                  <a:extLst>
                    <a:ext uri="{FF2B5EF4-FFF2-40B4-BE49-F238E27FC236}">
                      <a16:creationId xmlns:a16="http://schemas.microsoft.com/office/drawing/2014/main" id="{198DB707-352C-0839-DE65-BE8849DE682B}"/>
                    </a:ext>
                  </a:extLst>
                </p14:cNvPr>
                <p14:cNvContentPartPr/>
                <p14:nvPr/>
              </p14:nvContentPartPr>
              <p14:xfrm>
                <a:off x="9349887" y="1853084"/>
                <a:ext cx="9000" cy="151920"/>
              </p14:xfrm>
            </p:contentPart>
          </mc:Choice>
          <mc:Fallback xmlns="">
            <p:pic>
              <p:nvPicPr>
                <p:cNvPr id="148" name="Freihand 147">
                  <a:extLst>
                    <a:ext uri="{FF2B5EF4-FFF2-40B4-BE49-F238E27FC236}">
                      <a16:creationId xmlns:a16="http://schemas.microsoft.com/office/drawing/2014/main" id="{198DB707-352C-0839-DE65-BE8849DE682B}"/>
                    </a:ext>
                  </a:extLst>
                </p:cNvPr>
                <p:cNvPicPr/>
                <p:nvPr/>
              </p:nvPicPr>
              <p:blipFill>
                <a:blip r:embed="rId164"/>
                <a:stretch>
                  <a:fillRect/>
                </a:stretch>
              </p:blipFill>
              <p:spPr>
                <a:xfrm>
                  <a:off x="9340887" y="1844444"/>
                  <a:ext cx="26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9" name="Freihand 148">
                  <a:extLst>
                    <a:ext uri="{FF2B5EF4-FFF2-40B4-BE49-F238E27FC236}">
                      <a16:creationId xmlns:a16="http://schemas.microsoft.com/office/drawing/2014/main" id="{31A3BA5D-925A-0B10-405C-73B729C912E0}"/>
                    </a:ext>
                  </a:extLst>
                </p14:cNvPr>
                <p14:cNvContentPartPr/>
                <p14:nvPr/>
              </p14:nvContentPartPr>
              <p14:xfrm>
                <a:off x="9245127" y="1956764"/>
                <a:ext cx="177840" cy="83520"/>
              </p14:xfrm>
            </p:contentPart>
          </mc:Choice>
          <mc:Fallback xmlns="">
            <p:pic>
              <p:nvPicPr>
                <p:cNvPr id="149" name="Freihand 148">
                  <a:extLst>
                    <a:ext uri="{FF2B5EF4-FFF2-40B4-BE49-F238E27FC236}">
                      <a16:creationId xmlns:a16="http://schemas.microsoft.com/office/drawing/2014/main" id="{31A3BA5D-925A-0B10-405C-73B729C912E0}"/>
                    </a:ext>
                  </a:extLst>
                </p:cNvPr>
                <p:cNvPicPr/>
                <p:nvPr/>
              </p:nvPicPr>
              <p:blipFill>
                <a:blip r:embed="rId166"/>
                <a:stretch>
                  <a:fillRect/>
                </a:stretch>
              </p:blipFill>
              <p:spPr>
                <a:xfrm>
                  <a:off x="9236127" y="1948124"/>
                  <a:ext cx="195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0" name="Freihand 149">
                  <a:extLst>
                    <a:ext uri="{FF2B5EF4-FFF2-40B4-BE49-F238E27FC236}">
                      <a16:creationId xmlns:a16="http://schemas.microsoft.com/office/drawing/2014/main" id="{5DF9ADE0-CE7D-C5BD-F857-A6B5301C81AF}"/>
                    </a:ext>
                  </a:extLst>
                </p14:cNvPr>
                <p14:cNvContentPartPr/>
                <p14:nvPr/>
              </p14:nvContentPartPr>
              <p14:xfrm>
                <a:off x="9256287" y="1805924"/>
                <a:ext cx="162360" cy="54000"/>
              </p14:xfrm>
            </p:contentPart>
          </mc:Choice>
          <mc:Fallback xmlns="">
            <p:pic>
              <p:nvPicPr>
                <p:cNvPr id="150" name="Freihand 149">
                  <a:extLst>
                    <a:ext uri="{FF2B5EF4-FFF2-40B4-BE49-F238E27FC236}">
                      <a16:creationId xmlns:a16="http://schemas.microsoft.com/office/drawing/2014/main" id="{5DF9ADE0-CE7D-C5BD-F857-A6B5301C81AF}"/>
                    </a:ext>
                  </a:extLst>
                </p:cNvPr>
                <p:cNvPicPr/>
                <p:nvPr/>
              </p:nvPicPr>
              <p:blipFill>
                <a:blip r:embed="rId168"/>
                <a:stretch>
                  <a:fillRect/>
                </a:stretch>
              </p:blipFill>
              <p:spPr>
                <a:xfrm>
                  <a:off x="9247647" y="1796924"/>
                  <a:ext cx="180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1" name="Freihand 150">
                  <a:extLst>
                    <a:ext uri="{FF2B5EF4-FFF2-40B4-BE49-F238E27FC236}">
                      <a16:creationId xmlns:a16="http://schemas.microsoft.com/office/drawing/2014/main" id="{9F4897B4-87D9-23AA-3BA6-95613247575C}"/>
                    </a:ext>
                  </a:extLst>
                </p14:cNvPr>
                <p14:cNvContentPartPr/>
                <p14:nvPr/>
              </p14:nvContentPartPr>
              <p14:xfrm>
                <a:off x="9437007" y="1863164"/>
                <a:ext cx="84960" cy="131040"/>
              </p14:xfrm>
            </p:contentPart>
          </mc:Choice>
          <mc:Fallback xmlns="">
            <p:pic>
              <p:nvPicPr>
                <p:cNvPr id="151" name="Freihand 150">
                  <a:extLst>
                    <a:ext uri="{FF2B5EF4-FFF2-40B4-BE49-F238E27FC236}">
                      <a16:creationId xmlns:a16="http://schemas.microsoft.com/office/drawing/2014/main" id="{9F4897B4-87D9-23AA-3BA6-95613247575C}"/>
                    </a:ext>
                  </a:extLst>
                </p:cNvPr>
                <p:cNvPicPr/>
                <p:nvPr/>
              </p:nvPicPr>
              <p:blipFill>
                <a:blip r:embed="rId170"/>
                <a:stretch>
                  <a:fillRect/>
                </a:stretch>
              </p:blipFill>
              <p:spPr>
                <a:xfrm>
                  <a:off x="9428007" y="1854164"/>
                  <a:ext cx="102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2" name="Freihand 151">
                  <a:extLst>
                    <a:ext uri="{FF2B5EF4-FFF2-40B4-BE49-F238E27FC236}">
                      <a16:creationId xmlns:a16="http://schemas.microsoft.com/office/drawing/2014/main" id="{CD702643-3A7F-BC64-910E-1C4FD856D356}"/>
                    </a:ext>
                  </a:extLst>
                </p14:cNvPr>
                <p14:cNvContentPartPr/>
                <p14:nvPr/>
              </p14:nvContentPartPr>
              <p14:xfrm>
                <a:off x="9586767" y="1849124"/>
                <a:ext cx="87840" cy="204480"/>
              </p14:xfrm>
            </p:contentPart>
          </mc:Choice>
          <mc:Fallback xmlns="">
            <p:pic>
              <p:nvPicPr>
                <p:cNvPr id="152" name="Freihand 151">
                  <a:extLst>
                    <a:ext uri="{FF2B5EF4-FFF2-40B4-BE49-F238E27FC236}">
                      <a16:creationId xmlns:a16="http://schemas.microsoft.com/office/drawing/2014/main" id="{CD702643-3A7F-BC64-910E-1C4FD856D356}"/>
                    </a:ext>
                  </a:extLst>
                </p:cNvPr>
                <p:cNvPicPr/>
                <p:nvPr/>
              </p:nvPicPr>
              <p:blipFill>
                <a:blip r:embed="rId172"/>
                <a:stretch>
                  <a:fillRect/>
                </a:stretch>
              </p:blipFill>
              <p:spPr>
                <a:xfrm>
                  <a:off x="9577767" y="1840484"/>
                  <a:ext cx="105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3" name="Freihand 152">
                  <a:extLst>
                    <a:ext uri="{FF2B5EF4-FFF2-40B4-BE49-F238E27FC236}">
                      <a16:creationId xmlns:a16="http://schemas.microsoft.com/office/drawing/2014/main" id="{C0A4881C-D0C3-C8F7-F9CF-2BA864491195}"/>
                    </a:ext>
                  </a:extLst>
                </p14:cNvPr>
                <p14:cNvContentPartPr/>
                <p14:nvPr/>
              </p14:nvContentPartPr>
              <p14:xfrm>
                <a:off x="9716727" y="1681004"/>
                <a:ext cx="262080" cy="204840"/>
              </p14:xfrm>
            </p:contentPart>
          </mc:Choice>
          <mc:Fallback xmlns="">
            <p:pic>
              <p:nvPicPr>
                <p:cNvPr id="153" name="Freihand 152">
                  <a:extLst>
                    <a:ext uri="{FF2B5EF4-FFF2-40B4-BE49-F238E27FC236}">
                      <a16:creationId xmlns:a16="http://schemas.microsoft.com/office/drawing/2014/main" id="{C0A4881C-D0C3-C8F7-F9CF-2BA864491195}"/>
                    </a:ext>
                  </a:extLst>
                </p:cNvPr>
                <p:cNvPicPr/>
                <p:nvPr/>
              </p:nvPicPr>
              <p:blipFill>
                <a:blip r:embed="rId174"/>
                <a:stretch>
                  <a:fillRect/>
                </a:stretch>
              </p:blipFill>
              <p:spPr>
                <a:xfrm>
                  <a:off x="9707727" y="1672004"/>
                  <a:ext cx="279720" cy="22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68" name="Freihand 167">
                <a:extLst>
                  <a:ext uri="{FF2B5EF4-FFF2-40B4-BE49-F238E27FC236}">
                    <a16:creationId xmlns:a16="http://schemas.microsoft.com/office/drawing/2014/main" id="{C8208313-2E04-8DE9-568D-FC630EEFC839}"/>
                  </a:ext>
                </a:extLst>
              </p14:cNvPr>
              <p14:cNvContentPartPr/>
              <p14:nvPr/>
            </p14:nvContentPartPr>
            <p14:xfrm>
              <a:off x="1413687" y="5504924"/>
              <a:ext cx="256680" cy="414000"/>
            </p14:xfrm>
          </p:contentPart>
        </mc:Choice>
        <mc:Fallback xmlns="">
          <p:pic>
            <p:nvPicPr>
              <p:cNvPr id="168" name="Freihand 167">
                <a:extLst>
                  <a:ext uri="{FF2B5EF4-FFF2-40B4-BE49-F238E27FC236}">
                    <a16:creationId xmlns:a16="http://schemas.microsoft.com/office/drawing/2014/main" id="{C8208313-2E04-8DE9-568D-FC630EEFC839}"/>
                  </a:ext>
                </a:extLst>
              </p:cNvPr>
              <p:cNvPicPr/>
              <p:nvPr/>
            </p:nvPicPr>
            <p:blipFill>
              <a:blip r:embed="rId176"/>
              <a:stretch>
                <a:fillRect/>
              </a:stretch>
            </p:blipFill>
            <p:spPr>
              <a:xfrm>
                <a:off x="1404687" y="5495924"/>
                <a:ext cx="274320" cy="431640"/>
              </a:xfrm>
              <a:prstGeom prst="rect">
                <a:avLst/>
              </a:prstGeom>
            </p:spPr>
          </p:pic>
        </mc:Fallback>
      </mc:AlternateContent>
      <p:grpSp>
        <p:nvGrpSpPr>
          <p:cNvPr id="174" name="Gruppieren 173">
            <a:extLst>
              <a:ext uri="{FF2B5EF4-FFF2-40B4-BE49-F238E27FC236}">
                <a16:creationId xmlns:a16="http://schemas.microsoft.com/office/drawing/2014/main" id="{C407B5AA-86E4-9E3C-C310-669ADA89BFD7}"/>
              </a:ext>
            </a:extLst>
          </p:cNvPr>
          <p:cNvGrpSpPr/>
          <p:nvPr/>
        </p:nvGrpSpPr>
        <p:grpSpPr>
          <a:xfrm>
            <a:off x="986007" y="3710684"/>
            <a:ext cx="1661040" cy="2671920"/>
            <a:chOff x="986007" y="3710684"/>
            <a:chExt cx="1661040" cy="2671920"/>
          </a:xfrm>
        </p:grpSpPr>
        <mc:AlternateContent xmlns:mc="http://schemas.openxmlformats.org/markup-compatibility/2006" xmlns:p14="http://schemas.microsoft.com/office/powerpoint/2010/main">
          <mc:Choice Requires="p14">
            <p:contentPart p14:bwMode="auto" r:id="rId177">
              <p14:nvContentPartPr>
                <p14:cNvPr id="102" name="Freihand 101">
                  <a:extLst>
                    <a:ext uri="{FF2B5EF4-FFF2-40B4-BE49-F238E27FC236}">
                      <a16:creationId xmlns:a16="http://schemas.microsoft.com/office/drawing/2014/main" id="{0D4EDDB4-371D-1001-C4DD-1D03C650BD32}"/>
                    </a:ext>
                  </a:extLst>
                </p14:cNvPr>
                <p14:cNvContentPartPr/>
                <p14:nvPr/>
              </p14:nvContentPartPr>
              <p14:xfrm>
                <a:off x="1477407" y="5615902"/>
                <a:ext cx="82800" cy="211320"/>
              </p14:xfrm>
            </p:contentPart>
          </mc:Choice>
          <mc:Fallback xmlns="">
            <p:pic>
              <p:nvPicPr>
                <p:cNvPr id="102" name="Freihand 101">
                  <a:extLst>
                    <a:ext uri="{FF2B5EF4-FFF2-40B4-BE49-F238E27FC236}">
                      <a16:creationId xmlns:a16="http://schemas.microsoft.com/office/drawing/2014/main" id="{0D4EDDB4-371D-1001-C4DD-1D03C650BD32}"/>
                    </a:ext>
                  </a:extLst>
                </p:cNvPr>
                <p:cNvPicPr/>
                <p:nvPr/>
              </p:nvPicPr>
              <p:blipFill>
                <a:blip r:embed="rId178"/>
                <a:stretch>
                  <a:fillRect/>
                </a:stretch>
              </p:blipFill>
              <p:spPr>
                <a:xfrm>
                  <a:off x="1468767" y="5606902"/>
                  <a:ext cx="100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Freihand 102">
                  <a:extLst>
                    <a:ext uri="{FF2B5EF4-FFF2-40B4-BE49-F238E27FC236}">
                      <a16:creationId xmlns:a16="http://schemas.microsoft.com/office/drawing/2014/main" id="{F2BAB256-2352-8D31-C68A-4E59179150BC}"/>
                    </a:ext>
                  </a:extLst>
                </p14:cNvPr>
                <p14:cNvContentPartPr/>
                <p14:nvPr/>
              </p14:nvContentPartPr>
              <p14:xfrm>
                <a:off x="1871967" y="5602222"/>
                <a:ext cx="117720" cy="213480"/>
              </p14:xfrm>
            </p:contentPart>
          </mc:Choice>
          <mc:Fallback xmlns="">
            <p:pic>
              <p:nvPicPr>
                <p:cNvPr id="103" name="Freihand 102">
                  <a:extLst>
                    <a:ext uri="{FF2B5EF4-FFF2-40B4-BE49-F238E27FC236}">
                      <a16:creationId xmlns:a16="http://schemas.microsoft.com/office/drawing/2014/main" id="{F2BAB256-2352-8D31-C68A-4E59179150BC}"/>
                    </a:ext>
                  </a:extLst>
                </p:cNvPr>
                <p:cNvPicPr/>
                <p:nvPr/>
              </p:nvPicPr>
              <p:blipFill>
                <a:blip r:embed="rId180"/>
                <a:stretch>
                  <a:fillRect/>
                </a:stretch>
              </p:blipFill>
              <p:spPr>
                <a:xfrm>
                  <a:off x="1862967" y="5593582"/>
                  <a:ext cx="135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D6B95FB9-D3A5-053E-AF42-FA849BA1906D}"/>
                    </a:ext>
                  </a:extLst>
                </p14:cNvPr>
                <p14:cNvContentPartPr/>
                <p14:nvPr/>
              </p14:nvContentPartPr>
              <p14:xfrm>
                <a:off x="1563087" y="4841182"/>
                <a:ext cx="26280" cy="589320"/>
              </p14:xfrm>
            </p:contentPart>
          </mc:Choice>
          <mc:Fallback xmlns="">
            <p:pic>
              <p:nvPicPr>
                <p:cNvPr id="100" name="Freihand 99">
                  <a:extLst>
                    <a:ext uri="{FF2B5EF4-FFF2-40B4-BE49-F238E27FC236}">
                      <a16:creationId xmlns:a16="http://schemas.microsoft.com/office/drawing/2014/main" id="{D6B95FB9-D3A5-053E-AF42-FA849BA1906D}"/>
                    </a:ext>
                  </a:extLst>
                </p:cNvPr>
                <p:cNvPicPr/>
                <p:nvPr/>
              </p:nvPicPr>
              <p:blipFill>
                <a:blip r:embed="rId182"/>
                <a:stretch>
                  <a:fillRect/>
                </a:stretch>
              </p:blipFill>
              <p:spPr>
                <a:xfrm>
                  <a:off x="1554087" y="4832542"/>
                  <a:ext cx="4392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9C5C74C7-F867-9DA2-6B7E-618EE0EDE2A9}"/>
                    </a:ext>
                  </a:extLst>
                </p14:cNvPr>
                <p14:cNvContentPartPr/>
                <p14:nvPr/>
              </p14:nvContentPartPr>
              <p14:xfrm>
                <a:off x="1920927" y="4432222"/>
                <a:ext cx="29880" cy="1005840"/>
              </p14:xfrm>
            </p:contentPart>
          </mc:Choice>
          <mc:Fallback xmlns="">
            <p:pic>
              <p:nvPicPr>
                <p:cNvPr id="101" name="Freihand 100">
                  <a:extLst>
                    <a:ext uri="{FF2B5EF4-FFF2-40B4-BE49-F238E27FC236}">
                      <a16:creationId xmlns:a16="http://schemas.microsoft.com/office/drawing/2014/main" id="{9C5C74C7-F867-9DA2-6B7E-618EE0EDE2A9}"/>
                    </a:ext>
                  </a:extLst>
                </p:cNvPr>
                <p:cNvPicPr/>
                <p:nvPr/>
              </p:nvPicPr>
              <p:blipFill>
                <a:blip r:embed="rId184"/>
                <a:stretch>
                  <a:fillRect/>
                </a:stretch>
              </p:blipFill>
              <p:spPr>
                <a:xfrm>
                  <a:off x="1912287" y="4423222"/>
                  <a:ext cx="47520" cy="1023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596F0A23-C49A-8226-8AB4-A9D9256E2E31}"/>
                    </a:ext>
                  </a:extLst>
                </p14:cNvPr>
                <p14:cNvContentPartPr/>
                <p14:nvPr/>
              </p14:nvContentPartPr>
              <p14:xfrm>
                <a:off x="1596567" y="4841542"/>
                <a:ext cx="300960" cy="24120"/>
              </p14:xfrm>
            </p:contentPart>
          </mc:Choice>
          <mc:Fallback xmlns="">
            <p:pic>
              <p:nvPicPr>
                <p:cNvPr id="106" name="Freihand 105">
                  <a:extLst>
                    <a:ext uri="{FF2B5EF4-FFF2-40B4-BE49-F238E27FC236}">
                      <a16:creationId xmlns:a16="http://schemas.microsoft.com/office/drawing/2014/main" id="{596F0A23-C49A-8226-8AB4-A9D9256E2E31}"/>
                    </a:ext>
                  </a:extLst>
                </p:cNvPr>
                <p:cNvPicPr/>
                <p:nvPr/>
              </p:nvPicPr>
              <p:blipFill>
                <a:blip r:embed="rId186"/>
                <a:stretch>
                  <a:fillRect/>
                </a:stretch>
              </p:blipFill>
              <p:spPr>
                <a:xfrm>
                  <a:off x="1587927" y="4832542"/>
                  <a:ext cx="318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Freihand 107">
                  <a:extLst>
                    <a:ext uri="{FF2B5EF4-FFF2-40B4-BE49-F238E27FC236}">
                      <a16:creationId xmlns:a16="http://schemas.microsoft.com/office/drawing/2014/main" id="{51A2E88D-CCB8-6764-8906-721E88998816}"/>
                    </a:ext>
                  </a:extLst>
                </p14:cNvPr>
                <p14:cNvContentPartPr/>
                <p14:nvPr/>
              </p14:nvContentPartPr>
              <p14:xfrm>
                <a:off x="1912647" y="4426102"/>
                <a:ext cx="149760" cy="455040"/>
              </p14:xfrm>
            </p:contentPart>
          </mc:Choice>
          <mc:Fallback xmlns="">
            <p:pic>
              <p:nvPicPr>
                <p:cNvPr id="108" name="Freihand 107">
                  <a:extLst>
                    <a:ext uri="{FF2B5EF4-FFF2-40B4-BE49-F238E27FC236}">
                      <a16:creationId xmlns:a16="http://schemas.microsoft.com/office/drawing/2014/main" id="{51A2E88D-CCB8-6764-8906-721E88998816}"/>
                    </a:ext>
                  </a:extLst>
                </p:cNvPr>
                <p:cNvPicPr/>
                <p:nvPr/>
              </p:nvPicPr>
              <p:blipFill>
                <a:blip r:embed="rId188"/>
                <a:stretch>
                  <a:fillRect/>
                </a:stretch>
              </p:blipFill>
              <p:spPr>
                <a:xfrm>
                  <a:off x="1904007" y="4417462"/>
                  <a:ext cx="1674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EB9789E1-419D-9282-2206-28042A651735}"/>
                    </a:ext>
                  </a:extLst>
                </p14:cNvPr>
                <p14:cNvContentPartPr/>
                <p14:nvPr/>
              </p14:nvContentPartPr>
              <p14:xfrm>
                <a:off x="2101647" y="4578022"/>
                <a:ext cx="69840" cy="138600"/>
              </p14:xfrm>
            </p:contentPart>
          </mc:Choice>
          <mc:Fallback xmlns="">
            <p:pic>
              <p:nvPicPr>
                <p:cNvPr id="109" name="Freihand 108">
                  <a:extLst>
                    <a:ext uri="{FF2B5EF4-FFF2-40B4-BE49-F238E27FC236}">
                      <a16:creationId xmlns:a16="http://schemas.microsoft.com/office/drawing/2014/main" id="{EB9789E1-419D-9282-2206-28042A651735}"/>
                    </a:ext>
                  </a:extLst>
                </p:cNvPr>
                <p:cNvPicPr/>
                <p:nvPr/>
              </p:nvPicPr>
              <p:blipFill>
                <a:blip r:embed="rId190"/>
                <a:stretch>
                  <a:fillRect/>
                </a:stretch>
              </p:blipFill>
              <p:spPr>
                <a:xfrm>
                  <a:off x="2093007" y="4569022"/>
                  <a:ext cx="8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AC5DC2DB-78AD-9E06-5549-D88FDBE8DB36}"/>
                    </a:ext>
                  </a:extLst>
                </p14:cNvPr>
                <p14:cNvContentPartPr/>
                <p14:nvPr/>
              </p14:nvContentPartPr>
              <p14:xfrm>
                <a:off x="2122887" y="4563262"/>
                <a:ext cx="87480" cy="166320"/>
              </p14:xfrm>
            </p:contentPart>
          </mc:Choice>
          <mc:Fallback xmlns="">
            <p:pic>
              <p:nvPicPr>
                <p:cNvPr id="110" name="Freihand 109">
                  <a:extLst>
                    <a:ext uri="{FF2B5EF4-FFF2-40B4-BE49-F238E27FC236}">
                      <a16:creationId xmlns:a16="http://schemas.microsoft.com/office/drawing/2014/main" id="{AC5DC2DB-78AD-9E06-5549-D88FDBE8DB36}"/>
                    </a:ext>
                  </a:extLst>
                </p:cNvPr>
                <p:cNvPicPr/>
                <p:nvPr/>
              </p:nvPicPr>
              <p:blipFill>
                <a:blip r:embed="rId192"/>
                <a:stretch>
                  <a:fillRect/>
                </a:stretch>
              </p:blipFill>
              <p:spPr>
                <a:xfrm>
                  <a:off x="2114247" y="4554262"/>
                  <a:ext cx="105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942551D0-980E-2F93-3B2C-DB34FAEBAD20}"/>
                    </a:ext>
                  </a:extLst>
                </p14:cNvPr>
                <p14:cNvContentPartPr/>
                <p14:nvPr/>
              </p14:nvContentPartPr>
              <p14:xfrm>
                <a:off x="2233407" y="4606462"/>
                <a:ext cx="100440" cy="175680"/>
              </p14:xfrm>
            </p:contentPart>
          </mc:Choice>
          <mc:Fallback xmlns="">
            <p:pic>
              <p:nvPicPr>
                <p:cNvPr id="111" name="Freihand 110">
                  <a:extLst>
                    <a:ext uri="{FF2B5EF4-FFF2-40B4-BE49-F238E27FC236}">
                      <a16:creationId xmlns:a16="http://schemas.microsoft.com/office/drawing/2014/main" id="{942551D0-980E-2F93-3B2C-DB34FAEBAD20}"/>
                    </a:ext>
                  </a:extLst>
                </p:cNvPr>
                <p:cNvPicPr/>
                <p:nvPr/>
              </p:nvPicPr>
              <p:blipFill>
                <a:blip r:embed="rId194"/>
                <a:stretch>
                  <a:fillRect/>
                </a:stretch>
              </p:blipFill>
              <p:spPr>
                <a:xfrm>
                  <a:off x="2224407" y="4597822"/>
                  <a:ext cx="118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5CD72901-01A7-E7E5-E338-3AFD45114596}"/>
                    </a:ext>
                  </a:extLst>
                </p14:cNvPr>
                <p14:cNvContentPartPr/>
                <p14:nvPr/>
              </p14:nvContentPartPr>
              <p14:xfrm>
                <a:off x="2346447" y="4680622"/>
                <a:ext cx="48240" cy="142560"/>
              </p14:xfrm>
            </p:contentPart>
          </mc:Choice>
          <mc:Fallback xmlns="">
            <p:pic>
              <p:nvPicPr>
                <p:cNvPr id="112" name="Freihand 111">
                  <a:extLst>
                    <a:ext uri="{FF2B5EF4-FFF2-40B4-BE49-F238E27FC236}">
                      <a16:creationId xmlns:a16="http://schemas.microsoft.com/office/drawing/2014/main" id="{5CD72901-01A7-E7E5-E338-3AFD45114596}"/>
                    </a:ext>
                  </a:extLst>
                </p:cNvPr>
                <p:cNvPicPr/>
                <p:nvPr/>
              </p:nvPicPr>
              <p:blipFill>
                <a:blip r:embed="rId196"/>
                <a:stretch>
                  <a:fillRect/>
                </a:stretch>
              </p:blipFill>
              <p:spPr>
                <a:xfrm>
                  <a:off x="2337807" y="4671982"/>
                  <a:ext cx="65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5" name="Freihand 154">
                  <a:extLst>
                    <a:ext uri="{FF2B5EF4-FFF2-40B4-BE49-F238E27FC236}">
                      <a16:creationId xmlns:a16="http://schemas.microsoft.com/office/drawing/2014/main" id="{CB4226A6-B4E5-1FFC-78E8-A13451CB6BA4}"/>
                    </a:ext>
                  </a:extLst>
                </p14:cNvPr>
                <p14:cNvContentPartPr/>
                <p14:nvPr/>
              </p14:nvContentPartPr>
              <p14:xfrm>
                <a:off x="1517727" y="5962124"/>
                <a:ext cx="198000" cy="112680"/>
              </p14:xfrm>
            </p:contentPart>
          </mc:Choice>
          <mc:Fallback xmlns="">
            <p:pic>
              <p:nvPicPr>
                <p:cNvPr id="155" name="Freihand 154">
                  <a:extLst>
                    <a:ext uri="{FF2B5EF4-FFF2-40B4-BE49-F238E27FC236}">
                      <a16:creationId xmlns:a16="http://schemas.microsoft.com/office/drawing/2014/main" id="{CB4226A6-B4E5-1FFC-78E8-A13451CB6BA4}"/>
                    </a:ext>
                  </a:extLst>
                </p:cNvPr>
                <p:cNvPicPr/>
                <p:nvPr/>
              </p:nvPicPr>
              <p:blipFill>
                <a:blip r:embed="rId198"/>
                <a:stretch>
                  <a:fillRect/>
                </a:stretch>
              </p:blipFill>
              <p:spPr>
                <a:xfrm>
                  <a:off x="1508727" y="5953124"/>
                  <a:ext cx="21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6" name="Freihand 155">
                  <a:extLst>
                    <a:ext uri="{FF2B5EF4-FFF2-40B4-BE49-F238E27FC236}">
                      <a16:creationId xmlns:a16="http://schemas.microsoft.com/office/drawing/2014/main" id="{C03C7528-8E52-060A-6CA8-3FD87CA4EA98}"/>
                    </a:ext>
                  </a:extLst>
                </p14:cNvPr>
                <p14:cNvContentPartPr/>
                <p14:nvPr/>
              </p14:nvContentPartPr>
              <p14:xfrm>
                <a:off x="1459407" y="5955644"/>
                <a:ext cx="496440" cy="426960"/>
              </p14:xfrm>
            </p:contentPart>
          </mc:Choice>
          <mc:Fallback xmlns="">
            <p:pic>
              <p:nvPicPr>
                <p:cNvPr id="156" name="Freihand 155">
                  <a:extLst>
                    <a:ext uri="{FF2B5EF4-FFF2-40B4-BE49-F238E27FC236}">
                      <a16:creationId xmlns:a16="http://schemas.microsoft.com/office/drawing/2014/main" id="{C03C7528-8E52-060A-6CA8-3FD87CA4EA98}"/>
                    </a:ext>
                  </a:extLst>
                </p:cNvPr>
                <p:cNvPicPr/>
                <p:nvPr/>
              </p:nvPicPr>
              <p:blipFill>
                <a:blip r:embed="rId200"/>
                <a:stretch>
                  <a:fillRect/>
                </a:stretch>
              </p:blipFill>
              <p:spPr>
                <a:xfrm>
                  <a:off x="1450767" y="5947004"/>
                  <a:ext cx="51408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8" name="Freihand 157">
                  <a:extLst>
                    <a:ext uri="{FF2B5EF4-FFF2-40B4-BE49-F238E27FC236}">
                      <a16:creationId xmlns:a16="http://schemas.microsoft.com/office/drawing/2014/main" id="{709BD613-AE0C-F479-49D2-3681038217CC}"/>
                    </a:ext>
                  </a:extLst>
                </p14:cNvPr>
                <p14:cNvContentPartPr/>
                <p14:nvPr/>
              </p14:nvContentPartPr>
              <p14:xfrm>
                <a:off x="1928847" y="6122324"/>
                <a:ext cx="97200" cy="174240"/>
              </p14:xfrm>
            </p:contentPart>
          </mc:Choice>
          <mc:Fallback xmlns="">
            <p:pic>
              <p:nvPicPr>
                <p:cNvPr id="158" name="Freihand 157">
                  <a:extLst>
                    <a:ext uri="{FF2B5EF4-FFF2-40B4-BE49-F238E27FC236}">
                      <a16:creationId xmlns:a16="http://schemas.microsoft.com/office/drawing/2014/main" id="{709BD613-AE0C-F479-49D2-3681038217CC}"/>
                    </a:ext>
                  </a:extLst>
                </p:cNvPr>
                <p:cNvPicPr/>
                <p:nvPr/>
              </p:nvPicPr>
              <p:blipFill>
                <a:blip r:embed="rId202"/>
                <a:stretch>
                  <a:fillRect/>
                </a:stretch>
              </p:blipFill>
              <p:spPr>
                <a:xfrm>
                  <a:off x="1920207" y="6113324"/>
                  <a:ext cx="114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1" name="Freihand 170">
                  <a:extLst>
                    <a:ext uri="{FF2B5EF4-FFF2-40B4-BE49-F238E27FC236}">
                      <a16:creationId xmlns:a16="http://schemas.microsoft.com/office/drawing/2014/main" id="{A03EA011-086C-CAE9-139C-3F1F1F5E90EA}"/>
                    </a:ext>
                  </a:extLst>
                </p14:cNvPr>
                <p14:cNvContentPartPr/>
                <p14:nvPr/>
              </p14:nvContentPartPr>
              <p14:xfrm>
                <a:off x="986007" y="3710684"/>
                <a:ext cx="1661040" cy="2318400"/>
              </p14:xfrm>
            </p:contentPart>
          </mc:Choice>
          <mc:Fallback xmlns="">
            <p:pic>
              <p:nvPicPr>
                <p:cNvPr id="171" name="Freihand 170">
                  <a:extLst>
                    <a:ext uri="{FF2B5EF4-FFF2-40B4-BE49-F238E27FC236}">
                      <a16:creationId xmlns:a16="http://schemas.microsoft.com/office/drawing/2014/main" id="{A03EA011-086C-CAE9-139C-3F1F1F5E90EA}"/>
                    </a:ext>
                  </a:extLst>
                </p:cNvPr>
                <p:cNvPicPr/>
                <p:nvPr/>
              </p:nvPicPr>
              <p:blipFill>
                <a:blip r:embed="rId204"/>
                <a:stretch>
                  <a:fillRect/>
                </a:stretch>
              </p:blipFill>
              <p:spPr>
                <a:xfrm>
                  <a:off x="977007" y="3701684"/>
                  <a:ext cx="1678680" cy="2336040"/>
                </a:xfrm>
                <a:prstGeom prst="rect">
                  <a:avLst/>
                </a:prstGeom>
              </p:spPr>
            </p:pic>
          </mc:Fallback>
        </mc:AlternateContent>
      </p:grpSp>
      <p:grpSp>
        <p:nvGrpSpPr>
          <p:cNvPr id="173" name="Gruppieren 172">
            <a:extLst>
              <a:ext uri="{FF2B5EF4-FFF2-40B4-BE49-F238E27FC236}">
                <a16:creationId xmlns:a16="http://schemas.microsoft.com/office/drawing/2014/main" id="{2873B79C-3579-4A76-D5A7-DAE0781D5DF5}"/>
              </a:ext>
            </a:extLst>
          </p:cNvPr>
          <p:cNvGrpSpPr/>
          <p:nvPr/>
        </p:nvGrpSpPr>
        <p:grpSpPr>
          <a:xfrm>
            <a:off x="3952767" y="1851644"/>
            <a:ext cx="2744280" cy="4438440"/>
            <a:chOff x="3952767" y="1851644"/>
            <a:chExt cx="2744280" cy="4438440"/>
          </a:xfrm>
        </p:grpSpPr>
        <mc:AlternateContent xmlns:mc="http://schemas.openxmlformats.org/markup-compatibility/2006" xmlns:p14="http://schemas.microsoft.com/office/powerpoint/2010/main">
          <mc:Choice Requires="p14">
            <p:contentPart p14:bwMode="auto" r:id="rId205">
              <p14:nvContentPartPr>
                <p14:cNvPr id="116" name="Freihand 115">
                  <a:extLst>
                    <a:ext uri="{FF2B5EF4-FFF2-40B4-BE49-F238E27FC236}">
                      <a16:creationId xmlns:a16="http://schemas.microsoft.com/office/drawing/2014/main" id="{3AEDA2DE-19F9-4008-0525-E7F56AFE96F1}"/>
                    </a:ext>
                  </a:extLst>
                </p14:cNvPr>
                <p14:cNvContentPartPr/>
                <p14:nvPr/>
              </p14:nvContentPartPr>
              <p14:xfrm>
                <a:off x="4067967" y="5674222"/>
                <a:ext cx="105480" cy="146880"/>
              </p14:xfrm>
            </p:contentPart>
          </mc:Choice>
          <mc:Fallback xmlns="">
            <p:pic>
              <p:nvPicPr>
                <p:cNvPr id="116" name="Freihand 115">
                  <a:extLst>
                    <a:ext uri="{FF2B5EF4-FFF2-40B4-BE49-F238E27FC236}">
                      <a16:creationId xmlns:a16="http://schemas.microsoft.com/office/drawing/2014/main" id="{3AEDA2DE-19F9-4008-0525-E7F56AFE96F1}"/>
                    </a:ext>
                  </a:extLst>
                </p:cNvPr>
                <p:cNvPicPr/>
                <p:nvPr/>
              </p:nvPicPr>
              <p:blipFill>
                <a:blip r:embed="rId206"/>
                <a:stretch>
                  <a:fillRect/>
                </a:stretch>
              </p:blipFill>
              <p:spPr>
                <a:xfrm>
                  <a:off x="4059327" y="5665222"/>
                  <a:ext cx="123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7" name="Freihand 116">
                  <a:extLst>
                    <a:ext uri="{FF2B5EF4-FFF2-40B4-BE49-F238E27FC236}">
                      <a16:creationId xmlns:a16="http://schemas.microsoft.com/office/drawing/2014/main" id="{81B7D84E-B992-B593-81C1-248E5E590302}"/>
                    </a:ext>
                  </a:extLst>
                </p14:cNvPr>
                <p14:cNvContentPartPr/>
                <p14:nvPr/>
              </p14:nvContentPartPr>
              <p14:xfrm>
                <a:off x="4245087" y="5654782"/>
                <a:ext cx="101880" cy="133560"/>
              </p14:xfrm>
            </p:contentPart>
          </mc:Choice>
          <mc:Fallback xmlns="">
            <p:pic>
              <p:nvPicPr>
                <p:cNvPr id="117" name="Freihand 116">
                  <a:extLst>
                    <a:ext uri="{FF2B5EF4-FFF2-40B4-BE49-F238E27FC236}">
                      <a16:creationId xmlns:a16="http://schemas.microsoft.com/office/drawing/2014/main" id="{81B7D84E-B992-B593-81C1-248E5E590302}"/>
                    </a:ext>
                  </a:extLst>
                </p:cNvPr>
                <p:cNvPicPr/>
                <p:nvPr/>
              </p:nvPicPr>
              <p:blipFill>
                <a:blip r:embed="rId208"/>
                <a:stretch>
                  <a:fillRect/>
                </a:stretch>
              </p:blipFill>
              <p:spPr>
                <a:xfrm>
                  <a:off x="4236087" y="5646142"/>
                  <a:ext cx="119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 name="Freihand 118">
                  <a:extLst>
                    <a:ext uri="{FF2B5EF4-FFF2-40B4-BE49-F238E27FC236}">
                      <a16:creationId xmlns:a16="http://schemas.microsoft.com/office/drawing/2014/main" id="{EA3B88E0-F12C-9879-3A3D-88FB32267215}"/>
                    </a:ext>
                  </a:extLst>
                </p14:cNvPr>
                <p14:cNvContentPartPr/>
                <p14:nvPr/>
              </p14:nvContentPartPr>
              <p14:xfrm>
                <a:off x="4643967" y="5641822"/>
                <a:ext cx="82440" cy="159480"/>
              </p14:xfrm>
            </p:contentPart>
          </mc:Choice>
          <mc:Fallback xmlns="">
            <p:pic>
              <p:nvPicPr>
                <p:cNvPr id="119" name="Freihand 118">
                  <a:extLst>
                    <a:ext uri="{FF2B5EF4-FFF2-40B4-BE49-F238E27FC236}">
                      <a16:creationId xmlns:a16="http://schemas.microsoft.com/office/drawing/2014/main" id="{EA3B88E0-F12C-9879-3A3D-88FB32267215}"/>
                    </a:ext>
                  </a:extLst>
                </p:cNvPr>
                <p:cNvPicPr/>
                <p:nvPr/>
              </p:nvPicPr>
              <p:blipFill>
                <a:blip r:embed="rId210"/>
                <a:stretch>
                  <a:fillRect/>
                </a:stretch>
              </p:blipFill>
              <p:spPr>
                <a:xfrm>
                  <a:off x="4635327" y="5633182"/>
                  <a:ext cx="1000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0" name="Freihand 119">
                  <a:extLst>
                    <a:ext uri="{FF2B5EF4-FFF2-40B4-BE49-F238E27FC236}">
                      <a16:creationId xmlns:a16="http://schemas.microsoft.com/office/drawing/2014/main" id="{846DDE8B-B559-B8D6-9A54-81DD22039B59}"/>
                    </a:ext>
                  </a:extLst>
                </p14:cNvPr>
                <p14:cNvContentPartPr/>
                <p14:nvPr/>
              </p14:nvContentPartPr>
              <p14:xfrm>
                <a:off x="4842687" y="5619142"/>
                <a:ext cx="65880" cy="144360"/>
              </p14:xfrm>
            </p:contentPart>
          </mc:Choice>
          <mc:Fallback xmlns="">
            <p:pic>
              <p:nvPicPr>
                <p:cNvPr id="120" name="Freihand 119">
                  <a:extLst>
                    <a:ext uri="{FF2B5EF4-FFF2-40B4-BE49-F238E27FC236}">
                      <a16:creationId xmlns:a16="http://schemas.microsoft.com/office/drawing/2014/main" id="{846DDE8B-B559-B8D6-9A54-81DD22039B59}"/>
                    </a:ext>
                  </a:extLst>
                </p:cNvPr>
                <p:cNvPicPr/>
                <p:nvPr/>
              </p:nvPicPr>
              <p:blipFill>
                <a:blip r:embed="rId212"/>
                <a:stretch>
                  <a:fillRect/>
                </a:stretch>
              </p:blipFill>
              <p:spPr>
                <a:xfrm>
                  <a:off x="4833687" y="5610502"/>
                  <a:ext cx="83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 name="Freihand 113">
                  <a:extLst>
                    <a:ext uri="{FF2B5EF4-FFF2-40B4-BE49-F238E27FC236}">
                      <a16:creationId xmlns:a16="http://schemas.microsoft.com/office/drawing/2014/main" id="{30810095-F699-0655-2851-B9B0D3C90436}"/>
                    </a:ext>
                  </a:extLst>
                </p14:cNvPr>
                <p14:cNvContentPartPr/>
                <p14:nvPr/>
              </p14:nvContentPartPr>
              <p14:xfrm>
                <a:off x="4304487" y="2879542"/>
                <a:ext cx="275760" cy="2506680"/>
              </p14:xfrm>
            </p:contentPart>
          </mc:Choice>
          <mc:Fallback xmlns="">
            <p:pic>
              <p:nvPicPr>
                <p:cNvPr id="114" name="Freihand 113">
                  <a:extLst>
                    <a:ext uri="{FF2B5EF4-FFF2-40B4-BE49-F238E27FC236}">
                      <a16:creationId xmlns:a16="http://schemas.microsoft.com/office/drawing/2014/main" id="{30810095-F699-0655-2851-B9B0D3C90436}"/>
                    </a:ext>
                  </a:extLst>
                </p:cNvPr>
                <p:cNvPicPr/>
                <p:nvPr/>
              </p:nvPicPr>
              <p:blipFill>
                <a:blip r:embed="rId214"/>
                <a:stretch>
                  <a:fillRect/>
                </a:stretch>
              </p:blipFill>
              <p:spPr>
                <a:xfrm>
                  <a:off x="4295847" y="2870902"/>
                  <a:ext cx="293400" cy="2524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5" name="Freihand 114">
                  <a:extLst>
                    <a:ext uri="{FF2B5EF4-FFF2-40B4-BE49-F238E27FC236}">
                      <a16:creationId xmlns:a16="http://schemas.microsoft.com/office/drawing/2014/main" id="{45C95DD0-7B12-A365-527D-295D09276749}"/>
                    </a:ext>
                  </a:extLst>
                </p14:cNvPr>
                <p14:cNvContentPartPr/>
                <p14:nvPr/>
              </p14:nvContentPartPr>
              <p14:xfrm>
                <a:off x="4776087" y="2723302"/>
                <a:ext cx="289440" cy="2749680"/>
              </p14:xfrm>
            </p:contentPart>
          </mc:Choice>
          <mc:Fallback xmlns="">
            <p:pic>
              <p:nvPicPr>
                <p:cNvPr id="115" name="Freihand 114">
                  <a:extLst>
                    <a:ext uri="{FF2B5EF4-FFF2-40B4-BE49-F238E27FC236}">
                      <a16:creationId xmlns:a16="http://schemas.microsoft.com/office/drawing/2014/main" id="{45C95DD0-7B12-A365-527D-295D09276749}"/>
                    </a:ext>
                  </a:extLst>
                </p:cNvPr>
                <p:cNvPicPr/>
                <p:nvPr/>
              </p:nvPicPr>
              <p:blipFill>
                <a:blip r:embed="rId216"/>
                <a:stretch>
                  <a:fillRect/>
                </a:stretch>
              </p:blipFill>
              <p:spPr>
                <a:xfrm>
                  <a:off x="4767447" y="2714302"/>
                  <a:ext cx="307080" cy="2767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2" name="Freihand 121">
                  <a:extLst>
                    <a:ext uri="{FF2B5EF4-FFF2-40B4-BE49-F238E27FC236}">
                      <a16:creationId xmlns:a16="http://schemas.microsoft.com/office/drawing/2014/main" id="{BE3C9730-2D24-726F-990B-B21BEADB7D96}"/>
                    </a:ext>
                  </a:extLst>
                </p14:cNvPr>
                <p14:cNvContentPartPr/>
                <p14:nvPr/>
              </p14:nvContentPartPr>
              <p14:xfrm>
                <a:off x="4593567" y="2846782"/>
                <a:ext cx="473040" cy="51120"/>
              </p14:xfrm>
            </p:contentPart>
          </mc:Choice>
          <mc:Fallback xmlns="">
            <p:pic>
              <p:nvPicPr>
                <p:cNvPr id="122" name="Freihand 121">
                  <a:extLst>
                    <a:ext uri="{FF2B5EF4-FFF2-40B4-BE49-F238E27FC236}">
                      <a16:creationId xmlns:a16="http://schemas.microsoft.com/office/drawing/2014/main" id="{BE3C9730-2D24-726F-990B-B21BEADB7D96}"/>
                    </a:ext>
                  </a:extLst>
                </p:cNvPr>
                <p:cNvPicPr/>
                <p:nvPr/>
              </p:nvPicPr>
              <p:blipFill>
                <a:blip r:embed="rId218"/>
                <a:stretch>
                  <a:fillRect/>
                </a:stretch>
              </p:blipFill>
              <p:spPr>
                <a:xfrm>
                  <a:off x="4584567" y="2838142"/>
                  <a:ext cx="490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4" name="Freihand 123">
                  <a:extLst>
                    <a:ext uri="{FF2B5EF4-FFF2-40B4-BE49-F238E27FC236}">
                      <a16:creationId xmlns:a16="http://schemas.microsoft.com/office/drawing/2014/main" id="{2D897619-7C36-11DB-B433-3FA2E3C589A6}"/>
                    </a:ext>
                  </a:extLst>
                </p14:cNvPr>
                <p14:cNvContentPartPr/>
                <p14:nvPr/>
              </p14:nvContentPartPr>
              <p14:xfrm>
                <a:off x="5120247" y="2700622"/>
                <a:ext cx="50760" cy="165600"/>
              </p14:xfrm>
            </p:contentPart>
          </mc:Choice>
          <mc:Fallback xmlns="">
            <p:pic>
              <p:nvPicPr>
                <p:cNvPr id="124" name="Freihand 123">
                  <a:extLst>
                    <a:ext uri="{FF2B5EF4-FFF2-40B4-BE49-F238E27FC236}">
                      <a16:creationId xmlns:a16="http://schemas.microsoft.com/office/drawing/2014/main" id="{2D897619-7C36-11DB-B433-3FA2E3C589A6}"/>
                    </a:ext>
                  </a:extLst>
                </p:cNvPr>
                <p:cNvPicPr/>
                <p:nvPr/>
              </p:nvPicPr>
              <p:blipFill>
                <a:blip r:embed="rId220"/>
                <a:stretch>
                  <a:fillRect/>
                </a:stretch>
              </p:blipFill>
              <p:spPr>
                <a:xfrm>
                  <a:off x="5111607" y="2691982"/>
                  <a:ext cx="68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5" name="Freihand 124">
                  <a:extLst>
                    <a:ext uri="{FF2B5EF4-FFF2-40B4-BE49-F238E27FC236}">
                      <a16:creationId xmlns:a16="http://schemas.microsoft.com/office/drawing/2014/main" id="{457699B9-B7AF-2DB1-B0A9-C89A69357CB5}"/>
                    </a:ext>
                  </a:extLst>
                </p14:cNvPr>
                <p14:cNvContentPartPr/>
                <p14:nvPr/>
              </p14:nvContentPartPr>
              <p14:xfrm>
                <a:off x="5251287" y="2737342"/>
                <a:ext cx="66240" cy="83520"/>
              </p14:xfrm>
            </p:contentPart>
          </mc:Choice>
          <mc:Fallback xmlns="">
            <p:pic>
              <p:nvPicPr>
                <p:cNvPr id="125" name="Freihand 124">
                  <a:extLst>
                    <a:ext uri="{FF2B5EF4-FFF2-40B4-BE49-F238E27FC236}">
                      <a16:creationId xmlns:a16="http://schemas.microsoft.com/office/drawing/2014/main" id="{457699B9-B7AF-2DB1-B0A9-C89A69357CB5}"/>
                    </a:ext>
                  </a:extLst>
                </p:cNvPr>
                <p:cNvPicPr/>
                <p:nvPr/>
              </p:nvPicPr>
              <p:blipFill>
                <a:blip r:embed="rId222"/>
                <a:stretch>
                  <a:fillRect/>
                </a:stretch>
              </p:blipFill>
              <p:spPr>
                <a:xfrm>
                  <a:off x="5242647" y="2728342"/>
                  <a:ext cx="83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6" name="Freihand 125">
                  <a:extLst>
                    <a:ext uri="{FF2B5EF4-FFF2-40B4-BE49-F238E27FC236}">
                      <a16:creationId xmlns:a16="http://schemas.microsoft.com/office/drawing/2014/main" id="{AA249338-0351-867E-40FF-C1B3AD0D6C0D}"/>
                    </a:ext>
                  </a:extLst>
                </p14:cNvPr>
                <p14:cNvContentPartPr/>
                <p14:nvPr/>
              </p14:nvContentPartPr>
              <p14:xfrm>
                <a:off x="5258487" y="2749222"/>
                <a:ext cx="86400" cy="91800"/>
              </p14:xfrm>
            </p:contentPart>
          </mc:Choice>
          <mc:Fallback xmlns="">
            <p:pic>
              <p:nvPicPr>
                <p:cNvPr id="126" name="Freihand 125">
                  <a:extLst>
                    <a:ext uri="{FF2B5EF4-FFF2-40B4-BE49-F238E27FC236}">
                      <a16:creationId xmlns:a16="http://schemas.microsoft.com/office/drawing/2014/main" id="{AA249338-0351-867E-40FF-C1B3AD0D6C0D}"/>
                    </a:ext>
                  </a:extLst>
                </p:cNvPr>
                <p:cNvPicPr/>
                <p:nvPr/>
              </p:nvPicPr>
              <p:blipFill>
                <a:blip r:embed="rId224"/>
                <a:stretch>
                  <a:fillRect/>
                </a:stretch>
              </p:blipFill>
              <p:spPr>
                <a:xfrm>
                  <a:off x="5249847" y="2740222"/>
                  <a:ext cx="104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7" name="Freihand 126">
                  <a:extLst>
                    <a:ext uri="{FF2B5EF4-FFF2-40B4-BE49-F238E27FC236}">
                      <a16:creationId xmlns:a16="http://schemas.microsoft.com/office/drawing/2014/main" id="{5990F244-4631-8710-5952-9717517D6E7A}"/>
                    </a:ext>
                  </a:extLst>
                </p14:cNvPr>
                <p14:cNvContentPartPr/>
                <p14:nvPr/>
              </p14:nvContentPartPr>
              <p14:xfrm>
                <a:off x="5388447" y="2747062"/>
                <a:ext cx="81720" cy="130320"/>
              </p14:xfrm>
            </p:contentPart>
          </mc:Choice>
          <mc:Fallback xmlns="">
            <p:pic>
              <p:nvPicPr>
                <p:cNvPr id="127" name="Freihand 126">
                  <a:extLst>
                    <a:ext uri="{FF2B5EF4-FFF2-40B4-BE49-F238E27FC236}">
                      <a16:creationId xmlns:a16="http://schemas.microsoft.com/office/drawing/2014/main" id="{5990F244-4631-8710-5952-9717517D6E7A}"/>
                    </a:ext>
                  </a:extLst>
                </p:cNvPr>
                <p:cNvPicPr/>
                <p:nvPr/>
              </p:nvPicPr>
              <p:blipFill>
                <a:blip r:embed="rId226"/>
                <a:stretch>
                  <a:fillRect/>
                </a:stretch>
              </p:blipFill>
              <p:spPr>
                <a:xfrm>
                  <a:off x="5379807" y="2738062"/>
                  <a:ext cx="99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8" name="Freihand 127">
                  <a:extLst>
                    <a:ext uri="{FF2B5EF4-FFF2-40B4-BE49-F238E27FC236}">
                      <a16:creationId xmlns:a16="http://schemas.microsoft.com/office/drawing/2014/main" id="{C8A1B9BF-24D2-2C9F-A9ED-9E9C92A06F9B}"/>
                    </a:ext>
                  </a:extLst>
                </p14:cNvPr>
                <p14:cNvContentPartPr/>
                <p14:nvPr/>
              </p14:nvContentPartPr>
              <p14:xfrm>
                <a:off x="5475927" y="2810062"/>
                <a:ext cx="75240" cy="127080"/>
              </p14:xfrm>
            </p:contentPart>
          </mc:Choice>
          <mc:Fallback xmlns="">
            <p:pic>
              <p:nvPicPr>
                <p:cNvPr id="128" name="Freihand 127">
                  <a:extLst>
                    <a:ext uri="{FF2B5EF4-FFF2-40B4-BE49-F238E27FC236}">
                      <a16:creationId xmlns:a16="http://schemas.microsoft.com/office/drawing/2014/main" id="{C8A1B9BF-24D2-2C9F-A9ED-9E9C92A06F9B}"/>
                    </a:ext>
                  </a:extLst>
                </p:cNvPr>
                <p:cNvPicPr/>
                <p:nvPr/>
              </p:nvPicPr>
              <p:blipFill>
                <a:blip r:embed="rId228"/>
                <a:stretch>
                  <a:fillRect/>
                </a:stretch>
              </p:blipFill>
              <p:spPr>
                <a:xfrm>
                  <a:off x="5466927" y="2801062"/>
                  <a:ext cx="92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0" name="Freihand 129">
                  <a:extLst>
                    <a:ext uri="{FF2B5EF4-FFF2-40B4-BE49-F238E27FC236}">
                      <a16:creationId xmlns:a16="http://schemas.microsoft.com/office/drawing/2014/main" id="{71FB125D-4EAB-EEC4-9A06-E1B60F3968FF}"/>
                    </a:ext>
                  </a:extLst>
                </p14:cNvPr>
                <p14:cNvContentPartPr/>
                <p14:nvPr/>
              </p14:nvContentPartPr>
              <p14:xfrm>
                <a:off x="5347407" y="3245302"/>
                <a:ext cx="141120" cy="205560"/>
              </p14:xfrm>
            </p:contentPart>
          </mc:Choice>
          <mc:Fallback xmlns="">
            <p:pic>
              <p:nvPicPr>
                <p:cNvPr id="130" name="Freihand 129">
                  <a:extLst>
                    <a:ext uri="{FF2B5EF4-FFF2-40B4-BE49-F238E27FC236}">
                      <a16:creationId xmlns:a16="http://schemas.microsoft.com/office/drawing/2014/main" id="{71FB125D-4EAB-EEC4-9A06-E1B60F3968FF}"/>
                    </a:ext>
                  </a:extLst>
                </p:cNvPr>
                <p:cNvPicPr/>
                <p:nvPr/>
              </p:nvPicPr>
              <p:blipFill>
                <a:blip r:embed="rId230"/>
                <a:stretch>
                  <a:fillRect/>
                </a:stretch>
              </p:blipFill>
              <p:spPr>
                <a:xfrm>
                  <a:off x="5338767" y="3236662"/>
                  <a:ext cx="158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1" name="Freihand 130">
                  <a:extLst>
                    <a:ext uri="{FF2B5EF4-FFF2-40B4-BE49-F238E27FC236}">
                      <a16:creationId xmlns:a16="http://schemas.microsoft.com/office/drawing/2014/main" id="{593F16AD-3DE5-8BBC-B648-36D49E0F1A32}"/>
                    </a:ext>
                  </a:extLst>
                </p14:cNvPr>
                <p14:cNvContentPartPr/>
                <p14:nvPr/>
              </p14:nvContentPartPr>
              <p14:xfrm>
                <a:off x="5477367" y="3244582"/>
                <a:ext cx="15480" cy="211320"/>
              </p14:xfrm>
            </p:contentPart>
          </mc:Choice>
          <mc:Fallback xmlns="">
            <p:pic>
              <p:nvPicPr>
                <p:cNvPr id="131" name="Freihand 130">
                  <a:extLst>
                    <a:ext uri="{FF2B5EF4-FFF2-40B4-BE49-F238E27FC236}">
                      <a16:creationId xmlns:a16="http://schemas.microsoft.com/office/drawing/2014/main" id="{593F16AD-3DE5-8BBC-B648-36D49E0F1A32}"/>
                    </a:ext>
                  </a:extLst>
                </p:cNvPr>
                <p:cNvPicPr/>
                <p:nvPr/>
              </p:nvPicPr>
              <p:blipFill>
                <a:blip r:embed="rId232"/>
                <a:stretch>
                  <a:fillRect/>
                </a:stretch>
              </p:blipFill>
              <p:spPr>
                <a:xfrm>
                  <a:off x="5468367" y="3235582"/>
                  <a:ext cx="33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2" name="Freihand 131">
                  <a:extLst>
                    <a:ext uri="{FF2B5EF4-FFF2-40B4-BE49-F238E27FC236}">
                      <a16:creationId xmlns:a16="http://schemas.microsoft.com/office/drawing/2014/main" id="{9CEF5754-C9BF-B986-DDB7-DA11F69B4221}"/>
                    </a:ext>
                  </a:extLst>
                </p14:cNvPr>
                <p14:cNvContentPartPr/>
                <p14:nvPr/>
              </p14:nvContentPartPr>
              <p14:xfrm>
                <a:off x="5365767" y="3306142"/>
                <a:ext cx="302040" cy="225360"/>
              </p14:xfrm>
            </p:contentPart>
          </mc:Choice>
          <mc:Fallback xmlns="">
            <p:pic>
              <p:nvPicPr>
                <p:cNvPr id="132" name="Freihand 131">
                  <a:extLst>
                    <a:ext uri="{FF2B5EF4-FFF2-40B4-BE49-F238E27FC236}">
                      <a16:creationId xmlns:a16="http://schemas.microsoft.com/office/drawing/2014/main" id="{9CEF5754-C9BF-B986-DDB7-DA11F69B4221}"/>
                    </a:ext>
                  </a:extLst>
                </p:cNvPr>
                <p:cNvPicPr/>
                <p:nvPr/>
              </p:nvPicPr>
              <p:blipFill>
                <a:blip r:embed="rId234"/>
                <a:stretch>
                  <a:fillRect/>
                </a:stretch>
              </p:blipFill>
              <p:spPr>
                <a:xfrm>
                  <a:off x="5357127" y="3297502"/>
                  <a:ext cx="319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4" name="Freihand 133">
                  <a:extLst>
                    <a:ext uri="{FF2B5EF4-FFF2-40B4-BE49-F238E27FC236}">
                      <a16:creationId xmlns:a16="http://schemas.microsoft.com/office/drawing/2014/main" id="{9E194E7E-5F03-B600-C87C-CB2B895DFD8B}"/>
                    </a:ext>
                  </a:extLst>
                </p14:cNvPr>
                <p14:cNvContentPartPr/>
                <p14:nvPr/>
              </p14:nvContentPartPr>
              <p14:xfrm>
                <a:off x="5693367" y="3395782"/>
                <a:ext cx="126720" cy="130320"/>
              </p14:xfrm>
            </p:contentPart>
          </mc:Choice>
          <mc:Fallback xmlns="">
            <p:pic>
              <p:nvPicPr>
                <p:cNvPr id="134" name="Freihand 133">
                  <a:extLst>
                    <a:ext uri="{FF2B5EF4-FFF2-40B4-BE49-F238E27FC236}">
                      <a16:creationId xmlns:a16="http://schemas.microsoft.com/office/drawing/2014/main" id="{9E194E7E-5F03-B600-C87C-CB2B895DFD8B}"/>
                    </a:ext>
                  </a:extLst>
                </p:cNvPr>
                <p:cNvPicPr/>
                <p:nvPr/>
              </p:nvPicPr>
              <p:blipFill>
                <a:blip r:embed="rId236"/>
                <a:stretch>
                  <a:fillRect/>
                </a:stretch>
              </p:blipFill>
              <p:spPr>
                <a:xfrm>
                  <a:off x="5684367" y="3387142"/>
                  <a:ext cx="144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 name="Freihand 134">
                  <a:extLst>
                    <a:ext uri="{FF2B5EF4-FFF2-40B4-BE49-F238E27FC236}">
                      <a16:creationId xmlns:a16="http://schemas.microsoft.com/office/drawing/2014/main" id="{38A6C8CC-3E85-653D-6EAD-3CC14776751B}"/>
                    </a:ext>
                  </a:extLst>
                </p14:cNvPr>
                <p14:cNvContentPartPr/>
                <p14:nvPr/>
              </p14:nvContentPartPr>
              <p14:xfrm>
                <a:off x="5906127" y="3269422"/>
                <a:ext cx="140400" cy="154080"/>
              </p14:xfrm>
            </p:contentPart>
          </mc:Choice>
          <mc:Fallback xmlns="">
            <p:pic>
              <p:nvPicPr>
                <p:cNvPr id="135" name="Freihand 134">
                  <a:extLst>
                    <a:ext uri="{FF2B5EF4-FFF2-40B4-BE49-F238E27FC236}">
                      <a16:creationId xmlns:a16="http://schemas.microsoft.com/office/drawing/2014/main" id="{38A6C8CC-3E85-653D-6EAD-3CC14776751B}"/>
                    </a:ext>
                  </a:extLst>
                </p:cNvPr>
                <p:cNvPicPr/>
                <p:nvPr/>
              </p:nvPicPr>
              <p:blipFill>
                <a:blip r:embed="rId238"/>
                <a:stretch>
                  <a:fillRect/>
                </a:stretch>
              </p:blipFill>
              <p:spPr>
                <a:xfrm>
                  <a:off x="5897127" y="3260422"/>
                  <a:ext cx="158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2DE8C36C-1BB7-80B7-C8AB-9FECB5A74435}"/>
                    </a:ext>
                  </a:extLst>
                </p14:cNvPr>
                <p14:cNvContentPartPr/>
                <p14:nvPr/>
              </p14:nvContentPartPr>
              <p14:xfrm>
                <a:off x="6185847" y="3172222"/>
                <a:ext cx="130320" cy="237960"/>
              </p14:xfrm>
            </p:contentPart>
          </mc:Choice>
          <mc:Fallback xmlns="">
            <p:pic>
              <p:nvPicPr>
                <p:cNvPr id="137" name="Freihand 136">
                  <a:extLst>
                    <a:ext uri="{FF2B5EF4-FFF2-40B4-BE49-F238E27FC236}">
                      <a16:creationId xmlns:a16="http://schemas.microsoft.com/office/drawing/2014/main" id="{2DE8C36C-1BB7-80B7-C8AB-9FECB5A74435}"/>
                    </a:ext>
                  </a:extLst>
                </p:cNvPr>
                <p:cNvPicPr/>
                <p:nvPr/>
              </p:nvPicPr>
              <p:blipFill>
                <a:blip r:embed="rId240"/>
                <a:stretch>
                  <a:fillRect/>
                </a:stretch>
              </p:blipFill>
              <p:spPr>
                <a:xfrm>
                  <a:off x="6177207" y="3163582"/>
                  <a:ext cx="147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4188F28B-30BD-0B06-0900-00F1FF8A550C}"/>
                    </a:ext>
                  </a:extLst>
                </p14:cNvPr>
                <p14:cNvContentPartPr/>
                <p14:nvPr/>
              </p14:nvContentPartPr>
              <p14:xfrm>
                <a:off x="6310047" y="3186262"/>
                <a:ext cx="29160" cy="212760"/>
              </p14:xfrm>
            </p:contentPart>
          </mc:Choice>
          <mc:Fallback xmlns="">
            <p:pic>
              <p:nvPicPr>
                <p:cNvPr id="138" name="Freihand 137">
                  <a:extLst>
                    <a:ext uri="{FF2B5EF4-FFF2-40B4-BE49-F238E27FC236}">
                      <a16:creationId xmlns:a16="http://schemas.microsoft.com/office/drawing/2014/main" id="{4188F28B-30BD-0B06-0900-00F1FF8A550C}"/>
                    </a:ext>
                  </a:extLst>
                </p:cNvPr>
                <p:cNvPicPr/>
                <p:nvPr/>
              </p:nvPicPr>
              <p:blipFill>
                <a:blip r:embed="rId242"/>
                <a:stretch>
                  <a:fillRect/>
                </a:stretch>
              </p:blipFill>
              <p:spPr>
                <a:xfrm>
                  <a:off x="6301407" y="3177262"/>
                  <a:ext cx="468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9" name="Freihand 138">
                  <a:extLst>
                    <a:ext uri="{FF2B5EF4-FFF2-40B4-BE49-F238E27FC236}">
                      <a16:creationId xmlns:a16="http://schemas.microsoft.com/office/drawing/2014/main" id="{8469117E-3507-30D4-E5F3-439D7137BF5D}"/>
                    </a:ext>
                  </a:extLst>
                </p14:cNvPr>
                <p14:cNvContentPartPr/>
                <p14:nvPr/>
              </p14:nvContentPartPr>
              <p14:xfrm>
                <a:off x="6203847" y="3264022"/>
                <a:ext cx="352800" cy="173880"/>
              </p14:xfrm>
            </p:contentPart>
          </mc:Choice>
          <mc:Fallback xmlns="">
            <p:pic>
              <p:nvPicPr>
                <p:cNvPr id="139" name="Freihand 138">
                  <a:extLst>
                    <a:ext uri="{FF2B5EF4-FFF2-40B4-BE49-F238E27FC236}">
                      <a16:creationId xmlns:a16="http://schemas.microsoft.com/office/drawing/2014/main" id="{8469117E-3507-30D4-E5F3-439D7137BF5D}"/>
                    </a:ext>
                  </a:extLst>
                </p:cNvPr>
                <p:cNvPicPr/>
                <p:nvPr/>
              </p:nvPicPr>
              <p:blipFill>
                <a:blip r:embed="rId244"/>
                <a:stretch>
                  <a:fillRect/>
                </a:stretch>
              </p:blipFill>
              <p:spPr>
                <a:xfrm>
                  <a:off x="6194847" y="3255382"/>
                  <a:ext cx="370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0" name="Freihand 139">
                  <a:extLst>
                    <a:ext uri="{FF2B5EF4-FFF2-40B4-BE49-F238E27FC236}">
                      <a16:creationId xmlns:a16="http://schemas.microsoft.com/office/drawing/2014/main" id="{561A5997-874D-963B-D820-D1BE0B66082C}"/>
                    </a:ext>
                  </a:extLst>
                </p14:cNvPr>
                <p14:cNvContentPartPr/>
                <p14:nvPr/>
              </p14:nvContentPartPr>
              <p14:xfrm>
                <a:off x="6488247" y="3234502"/>
                <a:ext cx="114480" cy="277920"/>
              </p14:xfrm>
            </p:contentPart>
          </mc:Choice>
          <mc:Fallback xmlns="">
            <p:pic>
              <p:nvPicPr>
                <p:cNvPr id="140" name="Freihand 139">
                  <a:extLst>
                    <a:ext uri="{FF2B5EF4-FFF2-40B4-BE49-F238E27FC236}">
                      <a16:creationId xmlns:a16="http://schemas.microsoft.com/office/drawing/2014/main" id="{561A5997-874D-963B-D820-D1BE0B66082C}"/>
                    </a:ext>
                  </a:extLst>
                </p:cNvPr>
                <p:cNvPicPr/>
                <p:nvPr/>
              </p:nvPicPr>
              <p:blipFill>
                <a:blip r:embed="rId246"/>
                <a:stretch>
                  <a:fillRect/>
                </a:stretch>
              </p:blipFill>
              <p:spPr>
                <a:xfrm>
                  <a:off x="6479247" y="3225862"/>
                  <a:ext cx="1321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 name="Freihand 140">
                  <a:extLst>
                    <a:ext uri="{FF2B5EF4-FFF2-40B4-BE49-F238E27FC236}">
                      <a16:creationId xmlns:a16="http://schemas.microsoft.com/office/drawing/2014/main" id="{8656B298-AF1A-7D5F-8498-D2B2B6D0395F}"/>
                    </a:ext>
                  </a:extLst>
                </p14:cNvPr>
                <p14:cNvContentPartPr/>
                <p14:nvPr/>
              </p14:nvContentPartPr>
              <p14:xfrm>
                <a:off x="6570687" y="3372022"/>
                <a:ext cx="126360" cy="136080"/>
              </p14:xfrm>
            </p:contentPart>
          </mc:Choice>
          <mc:Fallback xmlns="">
            <p:pic>
              <p:nvPicPr>
                <p:cNvPr id="141" name="Freihand 140">
                  <a:extLst>
                    <a:ext uri="{FF2B5EF4-FFF2-40B4-BE49-F238E27FC236}">
                      <a16:creationId xmlns:a16="http://schemas.microsoft.com/office/drawing/2014/main" id="{8656B298-AF1A-7D5F-8498-D2B2B6D0395F}"/>
                    </a:ext>
                  </a:extLst>
                </p:cNvPr>
                <p:cNvPicPr/>
                <p:nvPr/>
              </p:nvPicPr>
              <p:blipFill>
                <a:blip r:embed="rId248"/>
                <a:stretch>
                  <a:fillRect/>
                </a:stretch>
              </p:blipFill>
              <p:spPr>
                <a:xfrm>
                  <a:off x="6562047" y="3363022"/>
                  <a:ext cx="14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EC92DEE2-F2A3-C899-8E92-927F42A8CA29}"/>
                    </a:ext>
                  </a:extLst>
                </p14:cNvPr>
                <p14:cNvContentPartPr/>
                <p14:nvPr/>
              </p14:nvContentPartPr>
              <p14:xfrm>
                <a:off x="4235367" y="5868884"/>
                <a:ext cx="262800" cy="133560"/>
              </p14:xfrm>
            </p:contentPart>
          </mc:Choice>
          <mc:Fallback xmlns="">
            <p:pic>
              <p:nvPicPr>
                <p:cNvPr id="159" name="Freihand 158">
                  <a:extLst>
                    <a:ext uri="{FF2B5EF4-FFF2-40B4-BE49-F238E27FC236}">
                      <a16:creationId xmlns:a16="http://schemas.microsoft.com/office/drawing/2014/main" id="{EC92DEE2-F2A3-C899-8E92-927F42A8CA29}"/>
                    </a:ext>
                  </a:extLst>
                </p:cNvPr>
                <p:cNvPicPr/>
                <p:nvPr/>
              </p:nvPicPr>
              <p:blipFill>
                <a:blip r:embed="rId250"/>
                <a:stretch>
                  <a:fillRect/>
                </a:stretch>
              </p:blipFill>
              <p:spPr>
                <a:xfrm>
                  <a:off x="4226727" y="5860244"/>
                  <a:ext cx="280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4692ED21-91FF-8A99-18CA-6D736453593A}"/>
                    </a:ext>
                  </a:extLst>
                </p14:cNvPr>
                <p14:cNvContentPartPr/>
                <p14:nvPr/>
              </p14:nvContentPartPr>
              <p14:xfrm>
                <a:off x="4496367" y="5909564"/>
                <a:ext cx="268200" cy="76320"/>
              </p14:xfrm>
            </p:contentPart>
          </mc:Choice>
          <mc:Fallback xmlns="">
            <p:pic>
              <p:nvPicPr>
                <p:cNvPr id="160" name="Freihand 159">
                  <a:extLst>
                    <a:ext uri="{FF2B5EF4-FFF2-40B4-BE49-F238E27FC236}">
                      <a16:creationId xmlns:a16="http://schemas.microsoft.com/office/drawing/2014/main" id="{4692ED21-91FF-8A99-18CA-6D736453593A}"/>
                    </a:ext>
                  </a:extLst>
                </p:cNvPr>
                <p:cNvPicPr/>
                <p:nvPr/>
              </p:nvPicPr>
              <p:blipFill>
                <a:blip r:embed="rId252"/>
                <a:stretch>
                  <a:fillRect/>
                </a:stretch>
              </p:blipFill>
              <p:spPr>
                <a:xfrm>
                  <a:off x="4487727" y="5900924"/>
                  <a:ext cx="285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Freihand 160">
                  <a:extLst>
                    <a:ext uri="{FF2B5EF4-FFF2-40B4-BE49-F238E27FC236}">
                      <a16:creationId xmlns:a16="http://schemas.microsoft.com/office/drawing/2014/main" id="{003C9EB9-CEC4-AF78-BE2A-FFC2B488DE41}"/>
                    </a:ext>
                  </a:extLst>
                </p14:cNvPr>
                <p14:cNvContentPartPr/>
                <p14:nvPr/>
              </p14:nvContentPartPr>
              <p14:xfrm>
                <a:off x="4302687" y="6119444"/>
                <a:ext cx="106920" cy="170640"/>
              </p14:xfrm>
            </p:contentPart>
          </mc:Choice>
          <mc:Fallback xmlns="">
            <p:pic>
              <p:nvPicPr>
                <p:cNvPr id="161" name="Freihand 160">
                  <a:extLst>
                    <a:ext uri="{FF2B5EF4-FFF2-40B4-BE49-F238E27FC236}">
                      <a16:creationId xmlns:a16="http://schemas.microsoft.com/office/drawing/2014/main" id="{003C9EB9-CEC4-AF78-BE2A-FFC2B488DE41}"/>
                    </a:ext>
                  </a:extLst>
                </p:cNvPr>
                <p:cNvPicPr/>
                <p:nvPr/>
              </p:nvPicPr>
              <p:blipFill>
                <a:blip r:embed="rId254"/>
                <a:stretch>
                  <a:fillRect/>
                </a:stretch>
              </p:blipFill>
              <p:spPr>
                <a:xfrm>
                  <a:off x="4294047" y="6110444"/>
                  <a:ext cx="124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C421D80B-9C84-43B0-B8EC-67C2720ED941}"/>
                    </a:ext>
                  </a:extLst>
                </p14:cNvPr>
                <p14:cNvContentPartPr/>
                <p14:nvPr/>
              </p14:nvContentPartPr>
              <p14:xfrm>
                <a:off x="4328607" y="6147164"/>
                <a:ext cx="137520" cy="137160"/>
              </p14:xfrm>
            </p:contentPart>
          </mc:Choice>
          <mc:Fallback xmlns="">
            <p:pic>
              <p:nvPicPr>
                <p:cNvPr id="162" name="Freihand 161">
                  <a:extLst>
                    <a:ext uri="{FF2B5EF4-FFF2-40B4-BE49-F238E27FC236}">
                      <a16:creationId xmlns:a16="http://schemas.microsoft.com/office/drawing/2014/main" id="{C421D80B-9C84-43B0-B8EC-67C2720ED941}"/>
                    </a:ext>
                  </a:extLst>
                </p:cNvPr>
                <p:cNvPicPr/>
                <p:nvPr/>
              </p:nvPicPr>
              <p:blipFill>
                <a:blip r:embed="rId256"/>
                <a:stretch>
                  <a:fillRect/>
                </a:stretch>
              </p:blipFill>
              <p:spPr>
                <a:xfrm>
                  <a:off x="4319967" y="6138164"/>
                  <a:ext cx="155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Freihand 162">
                  <a:extLst>
                    <a:ext uri="{FF2B5EF4-FFF2-40B4-BE49-F238E27FC236}">
                      <a16:creationId xmlns:a16="http://schemas.microsoft.com/office/drawing/2014/main" id="{E0309C8B-EFC2-6F72-EEB9-C406A591A044}"/>
                    </a:ext>
                  </a:extLst>
                </p14:cNvPr>
                <p14:cNvContentPartPr/>
                <p14:nvPr/>
              </p14:nvContentPartPr>
              <p14:xfrm>
                <a:off x="4512927" y="6110804"/>
                <a:ext cx="87120" cy="153720"/>
              </p14:xfrm>
            </p:contentPart>
          </mc:Choice>
          <mc:Fallback xmlns="">
            <p:pic>
              <p:nvPicPr>
                <p:cNvPr id="163" name="Freihand 162">
                  <a:extLst>
                    <a:ext uri="{FF2B5EF4-FFF2-40B4-BE49-F238E27FC236}">
                      <a16:creationId xmlns:a16="http://schemas.microsoft.com/office/drawing/2014/main" id="{E0309C8B-EFC2-6F72-EEB9-C406A591A044}"/>
                    </a:ext>
                  </a:extLst>
                </p:cNvPr>
                <p:cNvPicPr/>
                <p:nvPr/>
              </p:nvPicPr>
              <p:blipFill>
                <a:blip r:embed="rId258"/>
                <a:stretch>
                  <a:fillRect/>
                </a:stretch>
              </p:blipFill>
              <p:spPr>
                <a:xfrm>
                  <a:off x="4504287" y="6102164"/>
                  <a:ext cx="104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5016F1E6-5A9F-67AB-5CCA-CCAA25A5744F}"/>
                    </a:ext>
                  </a:extLst>
                </p14:cNvPr>
                <p14:cNvContentPartPr/>
                <p14:nvPr/>
              </p14:nvContentPartPr>
              <p14:xfrm>
                <a:off x="4686087" y="6211604"/>
                <a:ext cx="8640" cy="21960"/>
              </p14:xfrm>
            </p:contentPart>
          </mc:Choice>
          <mc:Fallback xmlns="">
            <p:pic>
              <p:nvPicPr>
                <p:cNvPr id="164" name="Freihand 163">
                  <a:extLst>
                    <a:ext uri="{FF2B5EF4-FFF2-40B4-BE49-F238E27FC236}">
                      <a16:creationId xmlns:a16="http://schemas.microsoft.com/office/drawing/2014/main" id="{5016F1E6-5A9F-67AB-5CCA-CCAA25A5744F}"/>
                    </a:ext>
                  </a:extLst>
                </p:cNvPr>
                <p:cNvPicPr/>
                <p:nvPr/>
              </p:nvPicPr>
              <p:blipFill>
                <a:blip r:embed="rId260"/>
                <a:stretch>
                  <a:fillRect/>
                </a:stretch>
              </p:blipFill>
              <p:spPr>
                <a:xfrm>
                  <a:off x="4677447" y="6202604"/>
                  <a:ext cx="26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5FE0CBAF-158F-BB6A-8150-33ECB2D592BB}"/>
                    </a:ext>
                  </a:extLst>
                </p14:cNvPr>
                <p14:cNvContentPartPr/>
                <p14:nvPr/>
              </p14:nvContentPartPr>
              <p14:xfrm>
                <a:off x="4660887" y="6132764"/>
                <a:ext cx="93960" cy="16560"/>
              </p14:xfrm>
            </p:contentPart>
          </mc:Choice>
          <mc:Fallback xmlns="">
            <p:pic>
              <p:nvPicPr>
                <p:cNvPr id="165" name="Freihand 164">
                  <a:extLst>
                    <a:ext uri="{FF2B5EF4-FFF2-40B4-BE49-F238E27FC236}">
                      <a16:creationId xmlns:a16="http://schemas.microsoft.com/office/drawing/2014/main" id="{5FE0CBAF-158F-BB6A-8150-33ECB2D592BB}"/>
                    </a:ext>
                  </a:extLst>
                </p:cNvPr>
                <p:cNvPicPr/>
                <p:nvPr/>
              </p:nvPicPr>
              <p:blipFill>
                <a:blip r:embed="rId262"/>
                <a:stretch>
                  <a:fillRect/>
                </a:stretch>
              </p:blipFill>
              <p:spPr>
                <a:xfrm>
                  <a:off x="4651887" y="6124124"/>
                  <a:ext cx="111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20E6C76C-0F66-ADA7-828A-F6127C114DA8}"/>
                    </a:ext>
                  </a:extLst>
                </p14:cNvPr>
                <p14:cNvContentPartPr/>
                <p14:nvPr/>
              </p14:nvContentPartPr>
              <p14:xfrm>
                <a:off x="4671327" y="6042044"/>
                <a:ext cx="237240" cy="186480"/>
              </p14:xfrm>
            </p:contentPart>
          </mc:Choice>
          <mc:Fallback xmlns="">
            <p:pic>
              <p:nvPicPr>
                <p:cNvPr id="166" name="Freihand 165">
                  <a:extLst>
                    <a:ext uri="{FF2B5EF4-FFF2-40B4-BE49-F238E27FC236}">
                      <a16:creationId xmlns:a16="http://schemas.microsoft.com/office/drawing/2014/main" id="{20E6C76C-0F66-ADA7-828A-F6127C114DA8}"/>
                    </a:ext>
                  </a:extLst>
                </p:cNvPr>
                <p:cNvPicPr/>
                <p:nvPr/>
              </p:nvPicPr>
              <p:blipFill>
                <a:blip r:embed="rId264"/>
                <a:stretch>
                  <a:fillRect/>
                </a:stretch>
              </p:blipFill>
              <p:spPr>
                <a:xfrm>
                  <a:off x="4662687" y="6033404"/>
                  <a:ext cx="254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 name="Freihand 166">
                  <a:extLst>
                    <a:ext uri="{FF2B5EF4-FFF2-40B4-BE49-F238E27FC236}">
                      <a16:creationId xmlns:a16="http://schemas.microsoft.com/office/drawing/2014/main" id="{80A636CC-42DE-3B19-7C87-0F0A25A26A0C}"/>
                    </a:ext>
                  </a:extLst>
                </p14:cNvPr>
                <p14:cNvContentPartPr/>
                <p14:nvPr/>
              </p14:nvContentPartPr>
              <p14:xfrm>
                <a:off x="4012527" y="5503124"/>
                <a:ext cx="424080" cy="416520"/>
              </p14:xfrm>
            </p:contentPart>
          </mc:Choice>
          <mc:Fallback xmlns="">
            <p:pic>
              <p:nvPicPr>
                <p:cNvPr id="167" name="Freihand 166">
                  <a:extLst>
                    <a:ext uri="{FF2B5EF4-FFF2-40B4-BE49-F238E27FC236}">
                      <a16:creationId xmlns:a16="http://schemas.microsoft.com/office/drawing/2014/main" id="{80A636CC-42DE-3B19-7C87-0F0A25A26A0C}"/>
                    </a:ext>
                  </a:extLst>
                </p:cNvPr>
                <p:cNvPicPr/>
                <p:nvPr/>
              </p:nvPicPr>
              <p:blipFill>
                <a:blip r:embed="rId266"/>
                <a:stretch>
                  <a:fillRect/>
                </a:stretch>
              </p:blipFill>
              <p:spPr>
                <a:xfrm>
                  <a:off x="4003887" y="5494124"/>
                  <a:ext cx="4417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2" name="Freihand 171">
                  <a:extLst>
                    <a:ext uri="{FF2B5EF4-FFF2-40B4-BE49-F238E27FC236}">
                      <a16:creationId xmlns:a16="http://schemas.microsoft.com/office/drawing/2014/main" id="{0E12CFCC-4BE5-8CD9-224E-6BDD641B79C7}"/>
                    </a:ext>
                  </a:extLst>
                </p14:cNvPr>
                <p14:cNvContentPartPr/>
                <p14:nvPr/>
              </p14:nvContentPartPr>
              <p14:xfrm>
                <a:off x="3952767" y="1851644"/>
                <a:ext cx="1777320" cy="4097520"/>
              </p14:xfrm>
            </p:contentPart>
          </mc:Choice>
          <mc:Fallback xmlns="">
            <p:pic>
              <p:nvPicPr>
                <p:cNvPr id="172" name="Freihand 171">
                  <a:extLst>
                    <a:ext uri="{FF2B5EF4-FFF2-40B4-BE49-F238E27FC236}">
                      <a16:creationId xmlns:a16="http://schemas.microsoft.com/office/drawing/2014/main" id="{0E12CFCC-4BE5-8CD9-224E-6BDD641B79C7}"/>
                    </a:ext>
                  </a:extLst>
                </p:cNvPr>
                <p:cNvPicPr/>
                <p:nvPr/>
              </p:nvPicPr>
              <p:blipFill>
                <a:blip r:embed="rId268"/>
                <a:stretch>
                  <a:fillRect/>
                </a:stretch>
              </p:blipFill>
              <p:spPr>
                <a:xfrm>
                  <a:off x="3943767" y="1843004"/>
                  <a:ext cx="1794960" cy="411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12" name="Freihand 11">
                <a:extLst>
                  <a:ext uri="{FF2B5EF4-FFF2-40B4-BE49-F238E27FC236}">
                    <a16:creationId xmlns:a16="http://schemas.microsoft.com/office/drawing/2014/main" id="{5EFA93E4-BB7F-2FDE-9B01-A5924DB0E579}"/>
                  </a:ext>
                </a:extLst>
              </p14:cNvPr>
              <p14:cNvContentPartPr/>
              <p14:nvPr/>
            </p14:nvContentPartPr>
            <p14:xfrm>
              <a:off x="7055935" y="5537684"/>
              <a:ext cx="352800" cy="442080"/>
            </p14:xfrm>
          </p:contentPart>
        </mc:Choice>
        <mc:Fallback xmlns="">
          <p:pic>
            <p:nvPicPr>
              <p:cNvPr id="12" name="Freihand 11">
                <a:extLst>
                  <a:ext uri="{FF2B5EF4-FFF2-40B4-BE49-F238E27FC236}">
                    <a16:creationId xmlns:a16="http://schemas.microsoft.com/office/drawing/2014/main" id="{5EFA93E4-BB7F-2FDE-9B01-A5924DB0E579}"/>
                  </a:ext>
                </a:extLst>
              </p:cNvPr>
              <p:cNvPicPr/>
              <p:nvPr/>
            </p:nvPicPr>
            <p:blipFill>
              <a:blip r:embed="rId270"/>
              <a:stretch>
                <a:fillRect/>
              </a:stretch>
            </p:blipFill>
            <p:spPr>
              <a:xfrm>
                <a:off x="7051615" y="5533364"/>
                <a:ext cx="36144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2" name="Freihand 41">
                <a:extLst>
                  <a:ext uri="{FF2B5EF4-FFF2-40B4-BE49-F238E27FC236}">
                    <a16:creationId xmlns:a16="http://schemas.microsoft.com/office/drawing/2014/main" id="{1FE985F5-D3BB-193A-BD22-1ACB697BEB17}"/>
                  </a:ext>
                </a:extLst>
              </p14:cNvPr>
              <p14:cNvContentPartPr/>
              <p14:nvPr/>
            </p14:nvContentPartPr>
            <p14:xfrm>
              <a:off x="582055" y="1873604"/>
              <a:ext cx="364320" cy="516240"/>
            </p14:xfrm>
          </p:contentPart>
        </mc:Choice>
        <mc:Fallback xmlns="">
          <p:pic>
            <p:nvPicPr>
              <p:cNvPr id="42" name="Freihand 41">
                <a:extLst>
                  <a:ext uri="{FF2B5EF4-FFF2-40B4-BE49-F238E27FC236}">
                    <a16:creationId xmlns:a16="http://schemas.microsoft.com/office/drawing/2014/main" id="{1FE985F5-D3BB-193A-BD22-1ACB697BEB17}"/>
                  </a:ext>
                </a:extLst>
              </p:cNvPr>
              <p:cNvPicPr/>
              <p:nvPr/>
            </p:nvPicPr>
            <p:blipFill>
              <a:blip r:embed="rId272"/>
              <a:stretch>
                <a:fillRect/>
              </a:stretch>
            </p:blipFill>
            <p:spPr>
              <a:xfrm>
                <a:off x="577735" y="1869284"/>
                <a:ext cx="37296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3" name="Freihand 52">
                <a:extLst>
                  <a:ext uri="{FF2B5EF4-FFF2-40B4-BE49-F238E27FC236}">
                    <a16:creationId xmlns:a16="http://schemas.microsoft.com/office/drawing/2014/main" id="{D21BB72D-3617-7EDA-8F92-944448753A46}"/>
                  </a:ext>
                </a:extLst>
              </p14:cNvPr>
              <p14:cNvContentPartPr/>
              <p14:nvPr/>
            </p14:nvContentPartPr>
            <p14:xfrm>
              <a:off x="4557895" y="2807804"/>
              <a:ext cx="46080" cy="82800"/>
            </p14:xfrm>
          </p:contentPart>
        </mc:Choice>
        <mc:Fallback xmlns="">
          <p:pic>
            <p:nvPicPr>
              <p:cNvPr id="53" name="Freihand 52">
                <a:extLst>
                  <a:ext uri="{FF2B5EF4-FFF2-40B4-BE49-F238E27FC236}">
                    <a16:creationId xmlns:a16="http://schemas.microsoft.com/office/drawing/2014/main" id="{D21BB72D-3617-7EDA-8F92-944448753A46}"/>
                  </a:ext>
                </a:extLst>
              </p:cNvPr>
              <p:cNvPicPr/>
              <p:nvPr/>
            </p:nvPicPr>
            <p:blipFill>
              <a:blip r:embed="rId274"/>
              <a:stretch>
                <a:fillRect/>
              </a:stretch>
            </p:blipFill>
            <p:spPr>
              <a:xfrm>
                <a:off x="4553575" y="2803484"/>
                <a:ext cx="54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4" name="Freihand 53">
                <a:extLst>
                  <a:ext uri="{FF2B5EF4-FFF2-40B4-BE49-F238E27FC236}">
                    <a16:creationId xmlns:a16="http://schemas.microsoft.com/office/drawing/2014/main" id="{9524BE3E-F7D6-3E6A-1493-493286225EA0}"/>
                  </a:ext>
                </a:extLst>
              </p14:cNvPr>
              <p14:cNvContentPartPr/>
              <p14:nvPr/>
            </p14:nvContentPartPr>
            <p14:xfrm>
              <a:off x="4310215" y="5322044"/>
              <a:ext cx="33840" cy="273240"/>
            </p14:xfrm>
          </p:contentPart>
        </mc:Choice>
        <mc:Fallback xmlns="">
          <p:pic>
            <p:nvPicPr>
              <p:cNvPr id="54" name="Freihand 53">
                <a:extLst>
                  <a:ext uri="{FF2B5EF4-FFF2-40B4-BE49-F238E27FC236}">
                    <a16:creationId xmlns:a16="http://schemas.microsoft.com/office/drawing/2014/main" id="{9524BE3E-F7D6-3E6A-1493-493286225EA0}"/>
                  </a:ext>
                </a:extLst>
              </p:cNvPr>
              <p:cNvPicPr/>
              <p:nvPr/>
            </p:nvPicPr>
            <p:blipFill>
              <a:blip r:embed="rId276"/>
              <a:stretch>
                <a:fillRect/>
              </a:stretch>
            </p:blipFill>
            <p:spPr>
              <a:xfrm>
                <a:off x="4305895" y="5317724"/>
                <a:ext cx="424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7" name="Freihand 56">
                <a:extLst>
                  <a:ext uri="{FF2B5EF4-FFF2-40B4-BE49-F238E27FC236}">
                    <a16:creationId xmlns:a16="http://schemas.microsoft.com/office/drawing/2014/main" id="{8B053278-F695-B23A-97C7-47FD64DC5716}"/>
                  </a:ext>
                </a:extLst>
              </p14:cNvPr>
              <p14:cNvContentPartPr/>
              <p14:nvPr/>
            </p14:nvContentPartPr>
            <p14:xfrm>
              <a:off x="4814935" y="5256164"/>
              <a:ext cx="27360" cy="373680"/>
            </p14:xfrm>
          </p:contentPart>
        </mc:Choice>
        <mc:Fallback xmlns="">
          <p:pic>
            <p:nvPicPr>
              <p:cNvPr id="57" name="Freihand 56">
                <a:extLst>
                  <a:ext uri="{FF2B5EF4-FFF2-40B4-BE49-F238E27FC236}">
                    <a16:creationId xmlns:a16="http://schemas.microsoft.com/office/drawing/2014/main" id="{8B053278-F695-B23A-97C7-47FD64DC5716}"/>
                  </a:ext>
                </a:extLst>
              </p:cNvPr>
              <p:cNvPicPr/>
              <p:nvPr/>
            </p:nvPicPr>
            <p:blipFill>
              <a:blip r:embed="rId278"/>
              <a:stretch>
                <a:fillRect/>
              </a:stretch>
            </p:blipFill>
            <p:spPr>
              <a:xfrm>
                <a:off x="4810615" y="5251844"/>
                <a:ext cx="360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69" name="Freihand 68">
                <a:extLst>
                  <a:ext uri="{FF2B5EF4-FFF2-40B4-BE49-F238E27FC236}">
                    <a16:creationId xmlns:a16="http://schemas.microsoft.com/office/drawing/2014/main" id="{BCC5AE90-FA56-1E10-1B67-7F6CEC25FA7F}"/>
                  </a:ext>
                </a:extLst>
              </p14:cNvPr>
              <p14:cNvContentPartPr/>
              <p14:nvPr/>
            </p14:nvContentPartPr>
            <p14:xfrm>
              <a:off x="5199415" y="2525564"/>
              <a:ext cx="430560" cy="475560"/>
            </p14:xfrm>
          </p:contentPart>
        </mc:Choice>
        <mc:Fallback xmlns="">
          <p:pic>
            <p:nvPicPr>
              <p:cNvPr id="69" name="Freihand 68">
                <a:extLst>
                  <a:ext uri="{FF2B5EF4-FFF2-40B4-BE49-F238E27FC236}">
                    <a16:creationId xmlns:a16="http://schemas.microsoft.com/office/drawing/2014/main" id="{BCC5AE90-FA56-1E10-1B67-7F6CEC25FA7F}"/>
                  </a:ext>
                </a:extLst>
              </p:cNvPr>
              <p:cNvPicPr/>
              <p:nvPr/>
            </p:nvPicPr>
            <p:blipFill>
              <a:blip r:embed="rId280"/>
              <a:stretch>
                <a:fillRect/>
              </a:stretch>
            </p:blipFill>
            <p:spPr>
              <a:xfrm>
                <a:off x="5195095" y="2521244"/>
                <a:ext cx="4392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70" name="Freihand 69">
                <a:extLst>
                  <a:ext uri="{FF2B5EF4-FFF2-40B4-BE49-F238E27FC236}">
                    <a16:creationId xmlns:a16="http://schemas.microsoft.com/office/drawing/2014/main" id="{762E5813-0E4E-5C1F-257B-BF1BFDF6BD22}"/>
                  </a:ext>
                </a:extLst>
              </p14:cNvPr>
              <p14:cNvContentPartPr/>
              <p14:nvPr/>
            </p14:nvContentPartPr>
            <p14:xfrm>
              <a:off x="1978495" y="4238444"/>
              <a:ext cx="446760" cy="758160"/>
            </p14:xfrm>
          </p:contentPart>
        </mc:Choice>
        <mc:Fallback xmlns="">
          <p:pic>
            <p:nvPicPr>
              <p:cNvPr id="70" name="Freihand 69">
                <a:extLst>
                  <a:ext uri="{FF2B5EF4-FFF2-40B4-BE49-F238E27FC236}">
                    <a16:creationId xmlns:a16="http://schemas.microsoft.com/office/drawing/2014/main" id="{762E5813-0E4E-5C1F-257B-BF1BFDF6BD22}"/>
                  </a:ext>
                </a:extLst>
              </p:cNvPr>
              <p:cNvPicPr/>
              <p:nvPr/>
            </p:nvPicPr>
            <p:blipFill>
              <a:blip r:embed="rId282"/>
              <a:stretch>
                <a:fillRect/>
              </a:stretch>
            </p:blipFill>
            <p:spPr>
              <a:xfrm>
                <a:off x="1974175" y="4234124"/>
                <a:ext cx="455400" cy="766800"/>
              </a:xfrm>
              <a:prstGeom prst="rect">
                <a:avLst/>
              </a:prstGeom>
            </p:spPr>
          </p:pic>
        </mc:Fallback>
      </mc:AlternateContent>
      <p:grpSp>
        <p:nvGrpSpPr>
          <p:cNvPr id="73" name="Gruppieren 72">
            <a:extLst>
              <a:ext uri="{FF2B5EF4-FFF2-40B4-BE49-F238E27FC236}">
                <a16:creationId xmlns:a16="http://schemas.microsoft.com/office/drawing/2014/main" id="{0622F424-811F-87BC-6395-7068CA71E96D}"/>
              </a:ext>
            </a:extLst>
          </p:cNvPr>
          <p:cNvGrpSpPr/>
          <p:nvPr/>
        </p:nvGrpSpPr>
        <p:grpSpPr>
          <a:xfrm>
            <a:off x="6919495" y="509924"/>
            <a:ext cx="1275840" cy="1352880"/>
            <a:chOff x="6919495" y="509924"/>
            <a:chExt cx="1275840" cy="1352880"/>
          </a:xfrm>
        </p:grpSpPr>
        <mc:AlternateContent xmlns:mc="http://schemas.openxmlformats.org/markup-compatibility/2006" xmlns:p14="http://schemas.microsoft.com/office/powerpoint/2010/main">
          <mc:Choice Requires="p14">
            <p:contentPart p14:bwMode="auto" r:id="rId283">
              <p14:nvContentPartPr>
                <p14:cNvPr id="71" name="Freihand 70">
                  <a:extLst>
                    <a:ext uri="{FF2B5EF4-FFF2-40B4-BE49-F238E27FC236}">
                      <a16:creationId xmlns:a16="http://schemas.microsoft.com/office/drawing/2014/main" id="{9C3F8789-F911-8AAD-1293-AA251CA4CBF2}"/>
                    </a:ext>
                  </a:extLst>
                </p14:cNvPr>
                <p14:cNvContentPartPr/>
                <p14:nvPr/>
              </p14:nvContentPartPr>
              <p14:xfrm>
                <a:off x="6919495" y="509924"/>
                <a:ext cx="520560" cy="820800"/>
              </p14:xfrm>
            </p:contentPart>
          </mc:Choice>
          <mc:Fallback xmlns="">
            <p:pic>
              <p:nvPicPr>
                <p:cNvPr id="71" name="Freihand 70">
                  <a:extLst>
                    <a:ext uri="{FF2B5EF4-FFF2-40B4-BE49-F238E27FC236}">
                      <a16:creationId xmlns:a16="http://schemas.microsoft.com/office/drawing/2014/main" id="{9C3F8789-F911-8AAD-1293-AA251CA4CBF2}"/>
                    </a:ext>
                  </a:extLst>
                </p:cNvPr>
                <p:cNvPicPr/>
                <p:nvPr/>
              </p:nvPicPr>
              <p:blipFill>
                <a:blip r:embed="rId284"/>
                <a:stretch>
                  <a:fillRect/>
                </a:stretch>
              </p:blipFill>
              <p:spPr>
                <a:xfrm>
                  <a:off x="6915175" y="505604"/>
                  <a:ext cx="52920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72" name="Freihand 71">
                  <a:extLst>
                    <a:ext uri="{FF2B5EF4-FFF2-40B4-BE49-F238E27FC236}">
                      <a16:creationId xmlns:a16="http://schemas.microsoft.com/office/drawing/2014/main" id="{98CDD2E1-5CE7-5ECC-DF67-98982DF339DE}"/>
                    </a:ext>
                  </a:extLst>
                </p14:cNvPr>
                <p14:cNvContentPartPr/>
                <p14:nvPr/>
              </p14:nvContentPartPr>
              <p14:xfrm>
                <a:off x="7489015" y="926084"/>
                <a:ext cx="706320" cy="936720"/>
              </p14:xfrm>
            </p:contentPart>
          </mc:Choice>
          <mc:Fallback xmlns="">
            <p:pic>
              <p:nvPicPr>
                <p:cNvPr id="72" name="Freihand 71">
                  <a:extLst>
                    <a:ext uri="{FF2B5EF4-FFF2-40B4-BE49-F238E27FC236}">
                      <a16:creationId xmlns:a16="http://schemas.microsoft.com/office/drawing/2014/main" id="{98CDD2E1-5CE7-5ECC-DF67-98982DF339DE}"/>
                    </a:ext>
                  </a:extLst>
                </p:cNvPr>
                <p:cNvPicPr/>
                <p:nvPr/>
              </p:nvPicPr>
              <p:blipFill>
                <a:blip r:embed="rId286"/>
                <a:stretch>
                  <a:fillRect/>
                </a:stretch>
              </p:blipFill>
              <p:spPr>
                <a:xfrm>
                  <a:off x="7484695" y="921764"/>
                  <a:ext cx="714960" cy="9453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79" name="Freihand 78">
                <a:extLst>
                  <a:ext uri="{FF2B5EF4-FFF2-40B4-BE49-F238E27FC236}">
                    <a16:creationId xmlns:a16="http://schemas.microsoft.com/office/drawing/2014/main" id="{90EF5766-0D3C-D48B-4DD2-6233368887B6}"/>
                  </a:ext>
                </a:extLst>
              </p14:cNvPr>
              <p14:cNvContentPartPr/>
              <p14:nvPr/>
            </p14:nvContentPartPr>
            <p14:xfrm>
              <a:off x="470815" y="893356"/>
              <a:ext cx="187560" cy="417600"/>
            </p14:xfrm>
          </p:contentPart>
        </mc:Choice>
        <mc:Fallback xmlns="">
          <p:pic>
            <p:nvPicPr>
              <p:cNvPr id="79" name="Freihand 78">
                <a:extLst>
                  <a:ext uri="{FF2B5EF4-FFF2-40B4-BE49-F238E27FC236}">
                    <a16:creationId xmlns:a16="http://schemas.microsoft.com/office/drawing/2014/main" id="{90EF5766-0D3C-D48B-4DD2-6233368887B6}"/>
                  </a:ext>
                </a:extLst>
              </p:cNvPr>
              <p:cNvPicPr/>
              <p:nvPr/>
            </p:nvPicPr>
            <p:blipFill>
              <a:blip r:embed="rId5"/>
              <a:stretch>
                <a:fillRect/>
              </a:stretch>
            </p:blipFill>
            <p:spPr>
              <a:xfrm>
                <a:off x="466495" y="889036"/>
                <a:ext cx="1962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0" name="Freihand 79">
                <a:extLst>
                  <a:ext uri="{FF2B5EF4-FFF2-40B4-BE49-F238E27FC236}">
                    <a16:creationId xmlns:a16="http://schemas.microsoft.com/office/drawing/2014/main" id="{319F7828-EF20-EC92-93B8-256B6EDCDFFB}"/>
                  </a:ext>
                </a:extLst>
              </p14:cNvPr>
              <p14:cNvContentPartPr/>
              <p14:nvPr/>
            </p14:nvContentPartPr>
            <p14:xfrm>
              <a:off x="10690135" y="151756"/>
              <a:ext cx="375120" cy="605520"/>
            </p14:xfrm>
          </p:contentPart>
        </mc:Choice>
        <mc:Fallback xmlns="">
          <p:pic>
            <p:nvPicPr>
              <p:cNvPr id="80" name="Freihand 79">
                <a:extLst>
                  <a:ext uri="{FF2B5EF4-FFF2-40B4-BE49-F238E27FC236}">
                    <a16:creationId xmlns:a16="http://schemas.microsoft.com/office/drawing/2014/main" id="{319F7828-EF20-EC92-93B8-256B6EDCDFFB}"/>
                  </a:ext>
                </a:extLst>
              </p:cNvPr>
              <p:cNvPicPr/>
              <p:nvPr/>
            </p:nvPicPr>
            <p:blipFill>
              <a:blip r:embed="rId7"/>
              <a:stretch>
                <a:fillRect/>
              </a:stretch>
            </p:blipFill>
            <p:spPr>
              <a:xfrm>
                <a:off x="10685815" y="147436"/>
                <a:ext cx="38376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Freihand 83">
                <a:extLst>
                  <a:ext uri="{FF2B5EF4-FFF2-40B4-BE49-F238E27FC236}">
                    <a16:creationId xmlns:a16="http://schemas.microsoft.com/office/drawing/2014/main" id="{F4C2835F-86AF-41AA-81AD-85F753FC63D6}"/>
                  </a:ext>
                </a:extLst>
              </p14:cNvPr>
              <p14:cNvContentPartPr/>
              <p14:nvPr/>
            </p14:nvContentPartPr>
            <p14:xfrm>
              <a:off x="3773095" y="587356"/>
              <a:ext cx="445320" cy="994320"/>
            </p14:xfrm>
          </p:contentPart>
        </mc:Choice>
        <mc:Fallback xmlns="">
          <p:pic>
            <p:nvPicPr>
              <p:cNvPr id="84" name="Freihand 83">
                <a:extLst>
                  <a:ext uri="{FF2B5EF4-FFF2-40B4-BE49-F238E27FC236}">
                    <a16:creationId xmlns:a16="http://schemas.microsoft.com/office/drawing/2014/main" id="{F4C2835F-86AF-41AA-81AD-85F753FC63D6}"/>
                  </a:ext>
                </a:extLst>
              </p:cNvPr>
              <p:cNvPicPr/>
              <p:nvPr/>
            </p:nvPicPr>
            <p:blipFill>
              <a:blip r:embed="rId9"/>
              <a:stretch>
                <a:fillRect/>
              </a:stretch>
            </p:blipFill>
            <p:spPr>
              <a:xfrm>
                <a:off x="3768775" y="583036"/>
                <a:ext cx="453960" cy="10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0" name="Freihand 99">
                <a:extLst>
                  <a:ext uri="{FF2B5EF4-FFF2-40B4-BE49-F238E27FC236}">
                    <a16:creationId xmlns:a16="http://schemas.microsoft.com/office/drawing/2014/main" id="{B3B0815B-EA33-172C-25A9-D1176DB4A312}"/>
                  </a:ext>
                </a:extLst>
              </p14:cNvPr>
              <p14:cNvContentPartPr/>
              <p14:nvPr/>
            </p14:nvContentPartPr>
            <p14:xfrm>
              <a:off x="1164895" y="1181356"/>
              <a:ext cx="291240" cy="54720"/>
            </p14:xfrm>
          </p:contentPart>
        </mc:Choice>
        <mc:Fallback xmlns="">
          <p:pic>
            <p:nvPicPr>
              <p:cNvPr id="100" name="Freihand 99">
                <a:extLst>
                  <a:ext uri="{FF2B5EF4-FFF2-40B4-BE49-F238E27FC236}">
                    <a16:creationId xmlns:a16="http://schemas.microsoft.com/office/drawing/2014/main" id="{B3B0815B-EA33-172C-25A9-D1176DB4A312}"/>
                  </a:ext>
                </a:extLst>
              </p:cNvPr>
              <p:cNvPicPr/>
              <p:nvPr/>
            </p:nvPicPr>
            <p:blipFill>
              <a:blip r:embed="rId11"/>
              <a:stretch>
                <a:fillRect/>
              </a:stretch>
            </p:blipFill>
            <p:spPr>
              <a:xfrm>
                <a:off x="1160575" y="1177036"/>
                <a:ext cx="299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1" name="Freihand 100">
                <a:extLst>
                  <a:ext uri="{FF2B5EF4-FFF2-40B4-BE49-F238E27FC236}">
                    <a16:creationId xmlns:a16="http://schemas.microsoft.com/office/drawing/2014/main" id="{9AAA6683-424F-1735-929E-0621EBAFD68D}"/>
                  </a:ext>
                </a:extLst>
              </p14:cNvPr>
              <p14:cNvContentPartPr/>
              <p14:nvPr/>
            </p14:nvContentPartPr>
            <p14:xfrm>
              <a:off x="1164535" y="1206196"/>
              <a:ext cx="164160" cy="34920"/>
            </p14:xfrm>
          </p:contentPart>
        </mc:Choice>
        <mc:Fallback xmlns="">
          <p:pic>
            <p:nvPicPr>
              <p:cNvPr id="101" name="Freihand 100">
                <a:extLst>
                  <a:ext uri="{FF2B5EF4-FFF2-40B4-BE49-F238E27FC236}">
                    <a16:creationId xmlns:a16="http://schemas.microsoft.com/office/drawing/2014/main" id="{9AAA6683-424F-1735-929E-0621EBAFD68D}"/>
                  </a:ext>
                </a:extLst>
              </p:cNvPr>
              <p:cNvPicPr/>
              <p:nvPr/>
            </p:nvPicPr>
            <p:blipFill>
              <a:blip r:embed="rId13"/>
              <a:stretch>
                <a:fillRect/>
              </a:stretch>
            </p:blipFill>
            <p:spPr>
              <a:xfrm>
                <a:off x="1160215" y="1201876"/>
                <a:ext cx="172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 name="Freihand 101">
                <a:extLst>
                  <a:ext uri="{FF2B5EF4-FFF2-40B4-BE49-F238E27FC236}">
                    <a16:creationId xmlns:a16="http://schemas.microsoft.com/office/drawing/2014/main" id="{07C1C2E5-8198-270F-CB08-C3505BA93ED3}"/>
                  </a:ext>
                </a:extLst>
              </p14:cNvPr>
              <p14:cNvContentPartPr/>
              <p14:nvPr/>
            </p14:nvContentPartPr>
            <p14:xfrm>
              <a:off x="3480775" y="1491676"/>
              <a:ext cx="752760" cy="84600"/>
            </p14:xfrm>
          </p:contentPart>
        </mc:Choice>
        <mc:Fallback xmlns="">
          <p:pic>
            <p:nvPicPr>
              <p:cNvPr id="102" name="Freihand 101">
                <a:extLst>
                  <a:ext uri="{FF2B5EF4-FFF2-40B4-BE49-F238E27FC236}">
                    <a16:creationId xmlns:a16="http://schemas.microsoft.com/office/drawing/2014/main" id="{07C1C2E5-8198-270F-CB08-C3505BA93ED3}"/>
                  </a:ext>
                </a:extLst>
              </p:cNvPr>
              <p:cNvPicPr/>
              <p:nvPr/>
            </p:nvPicPr>
            <p:blipFill>
              <a:blip r:embed="rId15"/>
              <a:stretch>
                <a:fillRect/>
              </a:stretch>
            </p:blipFill>
            <p:spPr>
              <a:xfrm>
                <a:off x="3476455" y="1487356"/>
                <a:ext cx="761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3" name="Freihand 102">
                <a:extLst>
                  <a:ext uri="{FF2B5EF4-FFF2-40B4-BE49-F238E27FC236}">
                    <a16:creationId xmlns:a16="http://schemas.microsoft.com/office/drawing/2014/main" id="{2ED39F6B-CAFB-C87C-C0FC-6F17224C8B84}"/>
                  </a:ext>
                </a:extLst>
              </p14:cNvPr>
              <p14:cNvContentPartPr/>
              <p14:nvPr/>
            </p14:nvContentPartPr>
            <p14:xfrm>
              <a:off x="4442335" y="1421116"/>
              <a:ext cx="117720" cy="38880"/>
            </p14:xfrm>
          </p:contentPart>
        </mc:Choice>
        <mc:Fallback xmlns="">
          <p:pic>
            <p:nvPicPr>
              <p:cNvPr id="103" name="Freihand 102">
                <a:extLst>
                  <a:ext uri="{FF2B5EF4-FFF2-40B4-BE49-F238E27FC236}">
                    <a16:creationId xmlns:a16="http://schemas.microsoft.com/office/drawing/2014/main" id="{2ED39F6B-CAFB-C87C-C0FC-6F17224C8B84}"/>
                  </a:ext>
                </a:extLst>
              </p:cNvPr>
              <p:cNvPicPr/>
              <p:nvPr/>
            </p:nvPicPr>
            <p:blipFill>
              <a:blip r:embed="rId17"/>
              <a:stretch>
                <a:fillRect/>
              </a:stretch>
            </p:blipFill>
            <p:spPr>
              <a:xfrm>
                <a:off x="4438015" y="1416796"/>
                <a:ext cx="126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 name="Freihand 103">
                <a:extLst>
                  <a:ext uri="{FF2B5EF4-FFF2-40B4-BE49-F238E27FC236}">
                    <a16:creationId xmlns:a16="http://schemas.microsoft.com/office/drawing/2014/main" id="{3A4CDC19-66E2-6D1B-B42F-49C25540C3CE}"/>
                  </a:ext>
                </a:extLst>
              </p14:cNvPr>
              <p14:cNvContentPartPr/>
              <p14:nvPr/>
            </p14:nvContentPartPr>
            <p14:xfrm>
              <a:off x="4824295" y="1422196"/>
              <a:ext cx="1704240" cy="97560"/>
            </p14:xfrm>
          </p:contentPart>
        </mc:Choice>
        <mc:Fallback xmlns="">
          <p:pic>
            <p:nvPicPr>
              <p:cNvPr id="104" name="Freihand 103">
                <a:extLst>
                  <a:ext uri="{FF2B5EF4-FFF2-40B4-BE49-F238E27FC236}">
                    <a16:creationId xmlns:a16="http://schemas.microsoft.com/office/drawing/2014/main" id="{3A4CDC19-66E2-6D1B-B42F-49C25540C3CE}"/>
                  </a:ext>
                </a:extLst>
              </p:cNvPr>
              <p:cNvPicPr/>
              <p:nvPr/>
            </p:nvPicPr>
            <p:blipFill>
              <a:blip r:embed="rId19"/>
              <a:stretch>
                <a:fillRect/>
              </a:stretch>
            </p:blipFill>
            <p:spPr>
              <a:xfrm>
                <a:off x="4819975" y="1417876"/>
                <a:ext cx="1712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5" name="Freihand 104">
                <a:extLst>
                  <a:ext uri="{FF2B5EF4-FFF2-40B4-BE49-F238E27FC236}">
                    <a16:creationId xmlns:a16="http://schemas.microsoft.com/office/drawing/2014/main" id="{85165BA3-34D6-40C1-3CE6-88282CD18DEF}"/>
                  </a:ext>
                </a:extLst>
              </p14:cNvPr>
              <p14:cNvContentPartPr/>
              <p14:nvPr/>
            </p14:nvContentPartPr>
            <p14:xfrm>
              <a:off x="4175575" y="1056436"/>
              <a:ext cx="231480" cy="54000"/>
            </p14:xfrm>
          </p:contentPart>
        </mc:Choice>
        <mc:Fallback xmlns="">
          <p:pic>
            <p:nvPicPr>
              <p:cNvPr id="105" name="Freihand 104">
                <a:extLst>
                  <a:ext uri="{FF2B5EF4-FFF2-40B4-BE49-F238E27FC236}">
                    <a16:creationId xmlns:a16="http://schemas.microsoft.com/office/drawing/2014/main" id="{85165BA3-34D6-40C1-3CE6-88282CD18DEF}"/>
                  </a:ext>
                </a:extLst>
              </p:cNvPr>
              <p:cNvPicPr/>
              <p:nvPr/>
            </p:nvPicPr>
            <p:blipFill>
              <a:blip r:embed="rId21"/>
              <a:stretch>
                <a:fillRect/>
              </a:stretch>
            </p:blipFill>
            <p:spPr>
              <a:xfrm>
                <a:off x="4171255" y="1052116"/>
                <a:ext cx="240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6" name="Freihand 105">
                <a:extLst>
                  <a:ext uri="{FF2B5EF4-FFF2-40B4-BE49-F238E27FC236}">
                    <a16:creationId xmlns:a16="http://schemas.microsoft.com/office/drawing/2014/main" id="{C16E662D-82F3-789F-FB46-3E982317E4FE}"/>
                  </a:ext>
                </a:extLst>
              </p14:cNvPr>
              <p14:cNvContentPartPr/>
              <p14:nvPr/>
            </p14:nvContentPartPr>
            <p14:xfrm>
              <a:off x="6036415" y="1057156"/>
              <a:ext cx="193680" cy="52920"/>
            </p14:xfrm>
          </p:contentPart>
        </mc:Choice>
        <mc:Fallback xmlns="">
          <p:pic>
            <p:nvPicPr>
              <p:cNvPr id="106" name="Freihand 105">
                <a:extLst>
                  <a:ext uri="{FF2B5EF4-FFF2-40B4-BE49-F238E27FC236}">
                    <a16:creationId xmlns:a16="http://schemas.microsoft.com/office/drawing/2014/main" id="{C16E662D-82F3-789F-FB46-3E982317E4FE}"/>
                  </a:ext>
                </a:extLst>
              </p:cNvPr>
              <p:cNvPicPr/>
              <p:nvPr/>
            </p:nvPicPr>
            <p:blipFill>
              <a:blip r:embed="rId23"/>
              <a:stretch>
                <a:fillRect/>
              </a:stretch>
            </p:blipFill>
            <p:spPr>
              <a:xfrm>
                <a:off x="6032095" y="1052836"/>
                <a:ext cx="202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8" name="Freihand 217">
                <a:extLst>
                  <a:ext uri="{FF2B5EF4-FFF2-40B4-BE49-F238E27FC236}">
                    <a16:creationId xmlns:a16="http://schemas.microsoft.com/office/drawing/2014/main" id="{1B48A6CA-0B05-2FA6-E735-054160A4EA07}"/>
                  </a:ext>
                </a:extLst>
              </p14:cNvPr>
              <p14:cNvContentPartPr/>
              <p14:nvPr/>
            </p14:nvContentPartPr>
            <p14:xfrm>
              <a:off x="4231375" y="3798556"/>
              <a:ext cx="1047240" cy="1005480"/>
            </p14:xfrm>
          </p:contentPart>
        </mc:Choice>
        <mc:Fallback xmlns="">
          <p:pic>
            <p:nvPicPr>
              <p:cNvPr id="218" name="Freihand 217">
                <a:extLst>
                  <a:ext uri="{FF2B5EF4-FFF2-40B4-BE49-F238E27FC236}">
                    <a16:creationId xmlns:a16="http://schemas.microsoft.com/office/drawing/2014/main" id="{1B48A6CA-0B05-2FA6-E735-054160A4EA07}"/>
                  </a:ext>
                </a:extLst>
              </p:cNvPr>
              <p:cNvPicPr/>
              <p:nvPr/>
            </p:nvPicPr>
            <p:blipFill>
              <a:blip r:embed="rId25"/>
              <a:stretch>
                <a:fillRect/>
              </a:stretch>
            </p:blipFill>
            <p:spPr>
              <a:xfrm>
                <a:off x="4227055" y="3794236"/>
                <a:ext cx="1055880" cy="1014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0" name="Freihand 219">
                <a:extLst>
                  <a:ext uri="{FF2B5EF4-FFF2-40B4-BE49-F238E27FC236}">
                    <a16:creationId xmlns:a16="http://schemas.microsoft.com/office/drawing/2014/main" id="{8799F1B2-14E4-DF5D-8C1B-AED80F750714}"/>
                  </a:ext>
                </a:extLst>
              </p14:cNvPr>
              <p14:cNvContentPartPr/>
              <p14:nvPr/>
            </p14:nvContentPartPr>
            <p14:xfrm>
              <a:off x="5059015" y="4274116"/>
              <a:ext cx="57600" cy="38160"/>
            </p14:xfrm>
          </p:contentPart>
        </mc:Choice>
        <mc:Fallback xmlns="">
          <p:pic>
            <p:nvPicPr>
              <p:cNvPr id="220" name="Freihand 219">
                <a:extLst>
                  <a:ext uri="{FF2B5EF4-FFF2-40B4-BE49-F238E27FC236}">
                    <a16:creationId xmlns:a16="http://schemas.microsoft.com/office/drawing/2014/main" id="{8799F1B2-14E4-DF5D-8C1B-AED80F750714}"/>
                  </a:ext>
                </a:extLst>
              </p:cNvPr>
              <p:cNvPicPr/>
              <p:nvPr/>
            </p:nvPicPr>
            <p:blipFill>
              <a:blip r:embed="rId27"/>
              <a:stretch>
                <a:fillRect/>
              </a:stretch>
            </p:blipFill>
            <p:spPr>
              <a:xfrm>
                <a:off x="5054695" y="4269796"/>
                <a:ext cx="66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1" name="Freihand 220">
                <a:extLst>
                  <a:ext uri="{FF2B5EF4-FFF2-40B4-BE49-F238E27FC236}">
                    <a16:creationId xmlns:a16="http://schemas.microsoft.com/office/drawing/2014/main" id="{3E7394C3-865C-7D4D-944A-3D98EFE74D3B}"/>
                  </a:ext>
                </a:extLst>
              </p14:cNvPr>
              <p14:cNvContentPartPr/>
              <p14:nvPr/>
            </p14:nvContentPartPr>
            <p14:xfrm>
              <a:off x="2783095" y="3806836"/>
              <a:ext cx="442440" cy="917640"/>
            </p14:xfrm>
          </p:contentPart>
        </mc:Choice>
        <mc:Fallback xmlns="">
          <p:pic>
            <p:nvPicPr>
              <p:cNvPr id="221" name="Freihand 220">
                <a:extLst>
                  <a:ext uri="{FF2B5EF4-FFF2-40B4-BE49-F238E27FC236}">
                    <a16:creationId xmlns:a16="http://schemas.microsoft.com/office/drawing/2014/main" id="{3E7394C3-865C-7D4D-944A-3D98EFE74D3B}"/>
                  </a:ext>
                </a:extLst>
              </p:cNvPr>
              <p:cNvPicPr/>
              <p:nvPr/>
            </p:nvPicPr>
            <p:blipFill>
              <a:blip r:embed="rId29"/>
              <a:stretch>
                <a:fillRect/>
              </a:stretch>
            </p:blipFill>
            <p:spPr>
              <a:xfrm>
                <a:off x="2778775" y="3802516"/>
                <a:ext cx="451080" cy="926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6" name="Freihand 245">
                <a:extLst>
                  <a:ext uri="{FF2B5EF4-FFF2-40B4-BE49-F238E27FC236}">
                    <a16:creationId xmlns:a16="http://schemas.microsoft.com/office/drawing/2014/main" id="{0E6E5232-275A-0241-0B81-01360839F26A}"/>
                  </a:ext>
                </a:extLst>
              </p14:cNvPr>
              <p14:cNvContentPartPr/>
              <p14:nvPr/>
            </p14:nvContentPartPr>
            <p14:xfrm>
              <a:off x="3380335" y="4681276"/>
              <a:ext cx="306000" cy="52920"/>
            </p14:xfrm>
          </p:contentPart>
        </mc:Choice>
        <mc:Fallback xmlns="">
          <p:pic>
            <p:nvPicPr>
              <p:cNvPr id="246" name="Freihand 245">
                <a:extLst>
                  <a:ext uri="{FF2B5EF4-FFF2-40B4-BE49-F238E27FC236}">
                    <a16:creationId xmlns:a16="http://schemas.microsoft.com/office/drawing/2014/main" id="{0E6E5232-275A-0241-0B81-01360839F26A}"/>
                  </a:ext>
                </a:extLst>
              </p:cNvPr>
              <p:cNvPicPr/>
              <p:nvPr/>
            </p:nvPicPr>
            <p:blipFill>
              <a:blip r:embed="rId31"/>
              <a:stretch>
                <a:fillRect/>
              </a:stretch>
            </p:blipFill>
            <p:spPr>
              <a:xfrm>
                <a:off x="3376015" y="4676956"/>
                <a:ext cx="314640" cy="61560"/>
              </a:xfrm>
              <a:prstGeom prst="rect">
                <a:avLst/>
              </a:prstGeom>
            </p:spPr>
          </p:pic>
        </mc:Fallback>
      </mc:AlternateContent>
      <p:grpSp>
        <p:nvGrpSpPr>
          <p:cNvPr id="272" name="Gruppieren 271">
            <a:extLst>
              <a:ext uri="{FF2B5EF4-FFF2-40B4-BE49-F238E27FC236}">
                <a16:creationId xmlns:a16="http://schemas.microsoft.com/office/drawing/2014/main" id="{B8778BE6-8221-3DDF-9E3C-0F46B53AA41D}"/>
              </a:ext>
            </a:extLst>
          </p:cNvPr>
          <p:cNvGrpSpPr/>
          <p:nvPr/>
        </p:nvGrpSpPr>
        <p:grpSpPr>
          <a:xfrm>
            <a:off x="409975" y="58156"/>
            <a:ext cx="11544840" cy="5795640"/>
            <a:chOff x="409975" y="58156"/>
            <a:chExt cx="11544840" cy="5795640"/>
          </a:xfrm>
        </p:grpSpPr>
        <mc:AlternateContent xmlns:mc="http://schemas.openxmlformats.org/markup-compatibility/2006" xmlns:p14="http://schemas.microsoft.com/office/powerpoint/2010/main">
          <mc:Choice Requires="p14">
            <p:contentPart p14:bwMode="auto" r:id="rId32">
              <p14:nvContentPartPr>
                <p14:cNvPr id="42" name="Freihand 41">
                  <a:extLst>
                    <a:ext uri="{FF2B5EF4-FFF2-40B4-BE49-F238E27FC236}">
                      <a16:creationId xmlns:a16="http://schemas.microsoft.com/office/drawing/2014/main" id="{1BA80089-424C-8CCA-7853-8E7C80C717C7}"/>
                    </a:ext>
                  </a:extLst>
                </p14:cNvPr>
                <p14:cNvContentPartPr/>
                <p14:nvPr/>
              </p14:nvContentPartPr>
              <p14:xfrm>
                <a:off x="613015" y="820636"/>
                <a:ext cx="205560" cy="421200"/>
              </p14:xfrm>
            </p:contentPart>
          </mc:Choice>
          <mc:Fallback xmlns="">
            <p:pic>
              <p:nvPicPr>
                <p:cNvPr id="42" name="Freihand 41">
                  <a:extLst>
                    <a:ext uri="{FF2B5EF4-FFF2-40B4-BE49-F238E27FC236}">
                      <a16:creationId xmlns:a16="http://schemas.microsoft.com/office/drawing/2014/main" id="{1BA80089-424C-8CCA-7853-8E7C80C717C7}"/>
                    </a:ext>
                  </a:extLst>
                </p:cNvPr>
                <p:cNvPicPr/>
                <p:nvPr/>
              </p:nvPicPr>
              <p:blipFill>
                <a:blip r:embed="rId33"/>
                <a:stretch>
                  <a:fillRect/>
                </a:stretch>
              </p:blipFill>
              <p:spPr>
                <a:xfrm>
                  <a:off x="608695" y="816316"/>
                  <a:ext cx="2142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 name="Freihand 81">
                  <a:extLst>
                    <a:ext uri="{FF2B5EF4-FFF2-40B4-BE49-F238E27FC236}">
                      <a16:creationId xmlns:a16="http://schemas.microsoft.com/office/drawing/2014/main" id="{BBC977BA-2F27-99B2-69AD-B0A1B840020A}"/>
                    </a:ext>
                  </a:extLst>
                </p14:cNvPr>
                <p14:cNvContentPartPr/>
                <p14:nvPr/>
              </p14:nvContentPartPr>
              <p14:xfrm>
                <a:off x="3480055" y="858436"/>
                <a:ext cx="368640" cy="510480"/>
              </p14:xfrm>
            </p:contentPart>
          </mc:Choice>
          <mc:Fallback xmlns="">
            <p:pic>
              <p:nvPicPr>
                <p:cNvPr id="82" name="Freihand 81">
                  <a:extLst>
                    <a:ext uri="{FF2B5EF4-FFF2-40B4-BE49-F238E27FC236}">
                      <a16:creationId xmlns:a16="http://schemas.microsoft.com/office/drawing/2014/main" id="{BBC977BA-2F27-99B2-69AD-B0A1B840020A}"/>
                    </a:ext>
                  </a:extLst>
                </p:cNvPr>
                <p:cNvPicPr/>
                <p:nvPr/>
              </p:nvPicPr>
              <p:blipFill>
                <a:blip r:embed="rId35"/>
                <a:stretch>
                  <a:fillRect/>
                </a:stretch>
              </p:blipFill>
              <p:spPr>
                <a:xfrm>
                  <a:off x="3475735" y="854116"/>
                  <a:ext cx="37728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3" name="Freihand 82">
                  <a:extLst>
                    <a:ext uri="{FF2B5EF4-FFF2-40B4-BE49-F238E27FC236}">
                      <a16:creationId xmlns:a16="http://schemas.microsoft.com/office/drawing/2014/main" id="{33A1AB6F-C3AE-48A7-4F97-60CBEDAB3060}"/>
                    </a:ext>
                  </a:extLst>
                </p14:cNvPr>
                <p14:cNvContentPartPr/>
                <p14:nvPr/>
              </p14:nvContentPartPr>
              <p14:xfrm>
                <a:off x="11072455" y="593116"/>
                <a:ext cx="757440" cy="93240"/>
              </p14:xfrm>
            </p:contentPart>
          </mc:Choice>
          <mc:Fallback xmlns="">
            <p:pic>
              <p:nvPicPr>
                <p:cNvPr id="83" name="Freihand 82">
                  <a:extLst>
                    <a:ext uri="{FF2B5EF4-FFF2-40B4-BE49-F238E27FC236}">
                      <a16:creationId xmlns:a16="http://schemas.microsoft.com/office/drawing/2014/main" id="{33A1AB6F-C3AE-48A7-4F97-60CBEDAB3060}"/>
                    </a:ext>
                  </a:extLst>
                </p:cNvPr>
                <p:cNvPicPr/>
                <p:nvPr/>
              </p:nvPicPr>
              <p:blipFill>
                <a:blip r:embed="rId37"/>
                <a:stretch>
                  <a:fillRect/>
                </a:stretch>
              </p:blipFill>
              <p:spPr>
                <a:xfrm>
                  <a:off x="11068135" y="588796"/>
                  <a:ext cx="766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Freihand 42">
                  <a:extLst>
                    <a:ext uri="{FF2B5EF4-FFF2-40B4-BE49-F238E27FC236}">
                      <a16:creationId xmlns:a16="http://schemas.microsoft.com/office/drawing/2014/main" id="{80788229-6B90-9975-BFB4-F486DDA0C679}"/>
                    </a:ext>
                  </a:extLst>
                </p14:cNvPr>
                <p14:cNvContentPartPr/>
                <p14:nvPr/>
              </p14:nvContentPartPr>
              <p14:xfrm>
                <a:off x="9374335" y="480796"/>
                <a:ext cx="150120" cy="136440"/>
              </p14:xfrm>
            </p:contentPart>
          </mc:Choice>
          <mc:Fallback xmlns="">
            <p:pic>
              <p:nvPicPr>
                <p:cNvPr id="43" name="Freihand 42">
                  <a:extLst>
                    <a:ext uri="{FF2B5EF4-FFF2-40B4-BE49-F238E27FC236}">
                      <a16:creationId xmlns:a16="http://schemas.microsoft.com/office/drawing/2014/main" id="{80788229-6B90-9975-BFB4-F486DDA0C679}"/>
                    </a:ext>
                  </a:extLst>
                </p:cNvPr>
                <p:cNvPicPr/>
                <p:nvPr/>
              </p:nvPicPr>
              <p:blipFill>
                <a:blip r:embed="rId39"/>
                <a:stretch>
                  <a:fillRect/>
                </a:stretch>
              </p:blipFill>
              <p:spPr>
                <a:xfrm>
                  <a:off x="9370015" y="476476"/>
                  <a:ext cx="158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Freihand 43">
                  <a:extLst>
                    <a:ext uri="{FF2B5EF4-FFF2-40B4-BE49-F238E27FC236}">
                      <a16:creationId xmlns:a16="http://schemas.microsoft.com/office/drawing/2014/main" id="{486418F7-91A2-70C7-BA17-3B030400DF19}"/>
                    </a:ext>
                  </a:extLst>
                </p14:cNvPr>
                <p14:cNvContentPartPr/>
                <p14:nvPr/>
              </p14:nvContentPartPr>
              <p14:xfrm>
                <a:off x="9450295" y="457036"/>
                <a:ext cx="106200" cy="388080"/>
              </p14:xfrm>
            </p:contentPart>
          </mc:Choice>
          <mc:Fallback xmlns="">
            <p:pic>
              <p:nvPicPr>
                <p:cNvPr id="44" name="Freihand 43">
                  <a:extLst>
                    <a:ext uri="{FF2B5EF4-FFF2-40B4-BE49-F238E27FC236}">
                      <a16:creationId xmlns:a16="http://schemas.microsoft.com/office/drawing/2014/main" id="{486418F7-91A2-70C7-BA17-3B030400DF19}"/>
                    </a:ext>
                  </a:extLst>
                </p:cNvPr>
                <p:cNvPicPr/>
                <p:nvPr/>
              </p:nvPicPr>
              <p:blipFill>
                <a:blip r:embed="rId41"/>
                <a:stretch>
                  <a:fillRect/>
                </a:stretch>
              </p:blipFill>
              <p:spPr>
                <a:xfrm>
                  <a:off x="9445975" y="452716"/>
                  <a:ext cx="1148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Freihand 44">
                  <a:extLst>
                    <a:ext uri="{FF2B5EF4-FFF2-40B4-BE49-F238E27FC236}">
                      <a16:creationId xmlns:a16="http://schemas.microsoft.com/office/drawing/2014/main" id="{331A93F0-65DA-7789-0911-1AAE6F156CFE}"/>
                    </a:ext>
                  </a:extLst>
                </p14:cNvPr>
                <p14:cNvContentPartPr/>
                <p14:nvPr/>
              </p14:nvContentPartPr>
              <p14:xfrm>
                <a:off x="9657655" y="293236"/>
                <a:ext cx="106200" cy="386280"/>
              </p14:xfrm>
            </p:contentPart>
          </mc:Choice>
          <mc:Fallback xmlns="">
            <p:pic>
              <p:nvPicPr>
                <p:cNvPr id="45" name="Freihand 44">
                  <a:extLst>
                    <a:ext uri="{FF2B5EF4-FFF2-40B4-BE49-F238E27FC236}">
                      <a16:creationId xmlns:a16="http://schemas.microsoft.com/office/drawing/2014/main" id="{331A93F0-65DA-7789-0911-1AAE6F156CFE}"/>
                    </a:ext>
                  </a:extLst>
                </p:cNvPr>
                <p:cNvPicPr/>
                <p:nvPr/>
              </p:nvPicPr>
              <p:blipFill>
                <a:blip r:embed="rId43"/>
                <a:stretch>
                  <a:fillRect/>
                </a:stretch>
              </p:blipFill>
              <p:spPr>
                <a:xfrm>
                  <a:off x="9653335" y="288916"/>
                  <a:ext cx="1148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B1234764-9FDA-10A3-2F9D-8F53DE448B90}"/>
                    </a:ext>
                  </a:extLst>
                </p14:cNvPr>
                <p14:cNvContentPartPr/>
                <p14:nvPr/>
              </p14:nvContentPartPr>
              <p14:xfrm>
                <a:off x="9848455" y="326356"/>
                <a:ext cx="165240" cy="220320"/>
              </p14:xfrm>
            </p:contentPart>
          </mc:Choice>
          <mc:Fallback xmlns="">
            <p:pic>
              <p:nvPicPr>
                <p:cNvPr id="47" name="Freihand 46">
                  <a:extLst>
                    <a:ext uri="{FF2B5EF4-FFF2-40B4-BE49-F238E27FC236}">
                      <a16:creationId xmlns:a16="http://schemas.microsoft.com/office/drawing/2014/main" id="{B1234764-9FDA-10A3-2F9D-8F53DE448B90}"/>
                    </a:ext>
                  </a:extLst>
                </p:cNvPr>
                <p:cNvPicPr/>
                <p:nvPr/>
              </p:nvPicPr>
              <p:blipFill>
                <a:blip r:embed="rId45"/>
                <a:stretch>
                  <a:fillRect/>
                </a:stretch>
              </p:blipFill>
              <p:spPr>
                <a:xfrm>
                  <a:off x="9844135" y="322036"/>
                  <a:ext cx="173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41F49FD2-4B16-18B8-D4FB-0CE67D362F5F}"/>
                    </a:ext>
                  </a:extLst>
                </p14:cNvPr>
                <p14:cNvContentPartPr/>
                <p14:nvPr/>
              </p14:nvContentPartPr>
              <p14:xfrm>
                <a:off x="9946015" y="493756"/>
                <a:ext cx="135720" cy="94320"/>
              </p14:xfrm>
            </p:contentPart>
          </mc:Choice>
          <mc:Fallback xmlns="">
            <p:pic>
              <p:nvPicPr>
                <p:cNvPr id="48" name="Freihand 47">
                  <a:extLst>
                    <a:ext uri="{FF2B5EF4-FFF2-40B4-BE49-F238E27FC236}">
                      <a16:creationId xmlns:a16="http://schemas.microsoft.com/office/drawing/2014/main" id="{41F49FD2-4B16-18B8-D4FB-0CE67D362F5F}"/>
                    </a:ext>
                  </a:extLst>
                </p:cNvPr>
                <p:cNvPicPr/>
                <p:nvPr/>
              </p:nvPicPr>
              <p:blipFill>
                <a:blip r:embed="rId47"/>
                <a:stretch>
                  <a:fillRect/>
                </a:stretch>
              </p:blipFill>
              <p:spPr>
                <a:xfrm>
                  <a:off x="9941695" y="489436"/>
                  <a:ext cx="144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FCE039F4-C4B5-3ED9-F681-65CE7D2393C6}"/>
                    </a:ext>
                  </a:extLst>
                </p14:cNvPr>
                <p14:cNvContentPartPr/>
                <p14:nvPr/>
              </p14:nvContentPartPr>
              <p14:xfrm>
                <a:off x="10156975" y="322756"/>
                <a:ext cx="118800" cy="257760"/>
              </p14:xfrm>
            </p:contentPart>
          </mc:Choice>
          <mc:Fallback xmlns="">
            <p:pic>
              <p:nvPicPr>
                <p:cNvPr id="49" name="Freihand 48">
                  <a:extLst>
                    <a:ext uri="{FF2B5EF4-FFF2-40B4-BE49-F238E27FC236}">
                      <a16:creationId xmlns:a16="http://schemas.microsoft.com/office/drawing/2014/main" id="{FCE039F4-C4B5-3ED9-F681-65CE7D2393C6}"/>
                    </a:ext>
                  </a:extLst>
                </p:cNvPr>
                <p:cNvPicPr/>
                <p:nvPr/>
              </p:nvPicPr>
              <p:blipFill>
                <a:blip r:embed="rId49"/>
                <a:stretch>
                  <a:fillRect/>
                </a:stretch>
              </p:blipFill>
              <p:spPr>
                <a:xfrm>
                  <a:off x="10152655" y="318436"/>
                  <a:ext cx="1274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47AD7096-A4E7-4D97-1615-FE35A34CA98D}"/>
                    </a:ext>
                  </a:extLst>
                </p14:cNvPr>
                <p14:cNvContentPartPr/>
                <p14:nvPr/>
              </p14:nvContentPartPr>
              <p14:xfrm>
                <a:off x="10325095" y="278116"/>
                <a:ext cx="96480" cy="407880"/>
              </p14:xfrm>
            </p:contentPart>
          </mc:Choice>
          <mc:Fallback xmlns="">
            <p:pic>
              <p:nvPicPr>
                <p:cNvPr id="50" name="Freihand 49">
                  <a:extLst>
                    <a:ext uri="{FF2B5EF4-FFF2-40B4-BE49-F238E27FC236}">
                      <a16:creationId xmlns:a16="http://schemas.microsoft.com/office/drawing/2014/main" id="{47AD7096-A4E7-4D97-1615-FE35A34CA98D}"/>
                    </a:ext>
                  </a:extLst>
                </p:cNvPr>
                <p:cNvPicPr/>
                <p:nvPr/>
              </p:nvPicPr>
              <p:blipFill>
                <a:blip r:embed="rId51"/>
                <a:stretch>
                  <a:fillRect/>
                </a:stretch>
              </p:blipFill>
              <p:spPr>
                <a:xfrm>
                  <a:off x="10320775" y="273796"/>
                  <a:ext cx="1051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7E76AD10-6193-813C-C705-6819AA8754E9}"/>
                    </a:ext>
                  </a:extLst>
                </p14:cNvPr>
                <p14:cNvContentPartPr/>
                <p14:nvPr/>
              </p14:nvContentPartPr>
              <p14:xfrm>
                <a:off x="10538215" y="446596"/>
                <a:ext cx="165600" cy="19080"/>
              </p14:xfrm>
            </p:contentPart>
          </mc:Choice>
          <mc:Fallback xmlns="">
            <p:pic>
              <p:nvPicPr>
                <p:cNvPr id="52" name="Freihand 51">
                  <a:extLst>
                    <a:ext uri="{FF2B5EF4-FFF2-40B4-BE49-F238E27FC236}">
                      <a16:creationId xmlns:a16="http://schemas.microsoft.com/office/drawing/2014/main" id="{7E76AD10-6193-813C-C705-6819AA8754E9}"/>
                    </a:ext>
                  </a:extLst>
                </p:cNvPr>
                <p:cNvPicPr/>
                <p:nvPr/>
              </p:nvPicPr>
              <p:blipFill>
                <a:blip r:embed="rId53"/>
                <a:stretch>
                  <a:fillRect/>
                </a:stretch>
              </p:blipFill>
              <p:spPr>
                <a:xfrm>
                  <a:off x="10533895" y="442276"/>
                  <a:ext cx="174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733131E0-AEC7-1695-97A4-778CE3603DBA}"/>
                    </a:ext>
                  </a:extLst>
                </p14:cNvPr>
                <p14:cNvContentPartPr/>
                <p14:nvPr/>
              </p14:nvContentPartPr>
              <p14:xfrm>
                <a:off x="10548295" y="492316"/>
                <a:ext cx="143640" cy="46440"/>
              </p14:xfrm>
            </p:contentPart>
          </mc:Choice>
          <mc:Fallback xmlns="">
            <p:pic>
              <p:nvPicPr>
                <p:cNvPr id="53" name="Freihand 52">
                  <a:extLst>
                    <a:ext uri="{FF2B5EF4-FFF2-40B4-BE49-F238E27FC236}">
                      <a16:creationId xmlns:a16="http://schemas.microsoft.com/office/drawing/2014/main" id="{733131E0-AEC7-1695-97A4-778CE3603DBA}"/>
                    </a:ext>
                  </a:extLst>
                </p:cNvPr>
                <p:cNvPicPr/>
                <p:nvPr/>
              </p:nvPicPr>
              <p:blipFill>
                <a:blip r:embed="rId55"/>
                <a:stretch>
                  <a:fillRect/>
                </a:stretch>
              </p:blipFill>
              <p:spPr>
                <a:xfrm>
                  <a:off x="10543975" y="487996"/>
                  <a:ext cx="152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4" name="Freihand 53">
                  <a:extLst>
                    <a:ext uri="{FF2B5EF4-FFF2-40B4-BE49-F238E27FC236}">
                      <a16:creationId xmlns:a16="http://schemas.microsoft.com/office/drawing/2014/main" id="{74BB23C0-E149-F046-CA6C-4722291687DC}"/>
                    </a:ext>
                  </a:extLst>
                </p14:cNvPr>
                <p14:cNvContentPartPr/>
                <p14:nvPr/>
              </p14:nvContentPartPr>
              <p14:xfrm>
                <a:off x="10820095" y="301156"/>
                <a:ext cx="151560" cy="242640"/>
              </p14:xfrm>
            </p:contentPart>
          </mc:Choice>
          <mc:Fallback xmlns="">
            <p:pic>
              <p:nvPicPr>
                <p:cNvPr id="54" name="Freihand 53">
                  <a:extLst>
                    <a:ext uri="{FF2B5EF4-FFF2-40B4-BE49-F238E27FC236}">
                      <a16:creationId xmlns:a16="http://schemas.microsoft.com/office/drawing/2014/main" id="{74BB23C0-E149-F046-CA6C-4722291687DC}"/>
                    </a:ext>
                  </a:extLst>
                </p:cNvPr>
                <p:cNvPicPr/>
                <p:nvPr/>
              </p:nvPicPr>
              <p:blipFill>
                <a:blip r:embed="rId57"/>
                <a:stretch>
                  <a:fillRect/>
                </a:stretch>
              </p:blipFill>
              <p:spPr>
                <a:xfrm>
                  <a:off x="10815775" y="296836"/>
                  <a:ext cx="160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5" name="Freihand 54">
                  <a:extLst>
                    <a:ext uri="{FF2B5EF4-FFF2-40B4-BE49-F238E27FC236}">
                      <a16:creationId xmlns:a16="http://schemas.microsoft.com/office/drawing/2014/main" id="{A7A4F00B-99B3-E890-76A0-0F20A3282EA7}"/>
                    </a:ext>
                  </a:extLst>
                </p14:cNvPr>
                <p14:cNvContentPartPr/>
                <p14:nvPr/>
              </p14:nvContentPartPr>
              <p14:xfrm>
                <a:off x="11078575" y="306916"/>
                <a:ext cx="156240" cy="209880"/>
              </p14:xfrm>
            </p:contentPart>
          </mc:Choice>
          <mc:Fallback xmlns="">
            <p:pic>
              <p:nvPicPr>
                <p:cNvPr id="55" name="Freihand 54">
                  <a:extLst>
                    <a:ext uri="{FF2B5EF4-FFF2-40B4-BE49-F238E27FC236}">
                      <a16:creationId xmlns:a16="http://schemas.microsoft.com/office/drawing/2014/main" id="{A7A4F00B-99B3-E890-76A0-0F20A3282EA7}"/>
                    </a:ext>
                  </a:extLst>
                </p:cNvPr>
                <p:cNvPicPr/>
                <p:nvPr/>
              </p:nvPicPr>
              <p:blipFill>
                <a:blip r:embed="rId59"/>
                <a:stretch>
                  <a:fillRect/>
                </a:stretch>
              </p:blipFill>
              <p:spPr>
                <a:xfrm>
                  <a:off x="11074255" y="302596"/>
                  <a:ext cx="164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6" name="Freihand 55">
                  <a:extLst>
                    <a:ext uri="{FF2B5EF4-FFF2-40B4-BE49-F238E27FC236}">
                      <a16:creationId xmlns:a16="http://schemas.microsoft.com/office/drawing/2014/main" id="{321FC8CC-CDE9-E0BE-1F09-70BA71F1E666}"/>
                    </a:ext>
                  </a:extLst>
                </p14:cNvPr>
                <p14:cNvContentPartPr/>
                <p14:nvPr/>
              </p14:nvContentPartPr>
              <p14:xfrm>
                <a:off x="11034655" y="380356"/>
                <a:ext cx="177840" cy="62640"/>
              </p14:xfrm>
            </p:contentPart>
          </mc:Choice>
          <mc:Fallback xmlns="">
            <p:pic>
              <p:nvPicPr>
                <p:cNvPr id="56" name="Freihand 55">
                  <a:extLst>
                    <a:ext uri="{FF2B5EF4-FFF2-40B4-BE49-F238E27FC236}">
                      <a16:creationId xmlns:a16="http://schemas.microsoft.com/office/drawing/2014/main" id="{321FC8CC-CDE9-E0BE-1F09-70BA71F1E666}"/>
                    </a:ext>
                  </a:extLst>
                </p:cNvPr>
                <p:cNvPicPr/>
                <p:nvPr/>
              </p:nvPicPr>
              <p:blipFill>
                <a:blip r:embed="rId61"/>
                <a:stretch>
                  <a:fillRect/>
                </a:stretch>
              </p:blipFill>
              <p:spPr>
                <a:xfrm>
                  <a:off x="11030335" y="376036"/>
                  <a:ext cx="186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7" name="Freihand 56">
                  <a:extLst>
                    <a:ext uri="{FF2B5EF4-FFF2-40B4-BE49-F238E27FC236}">
                      <a16:creationId xmlns:a16="http://schemas.microsoft.com/office/drawing/2014/main" id="{D9A1CBD1-A5F9-776C-61A5-92AC1A59605D}"/>
                    </a:ext>
                  </a:extLst>
                </p14:cNvPr>
                <p14:cNvContentPartPr/>
                <p14:nvPr/>
              </p14:nvContentPartPr>
              <p14:xfrm>
                <a:off x="11258215" y="208636"/>
                <a:ext cx="102960" cy="324720"/>
              </p14:xfrm>
            </p:contentPart>
          </mc:Choice>
          <mc:Fallback xmlns="">
            <p:pic>
              <p:nvPicPr>
                <p:cNvPr id="57" name="Freihand 56">
                  <a:extLst>
                    <a:ext uri="{FF2B5EF4-FFF2-40B4-BE49-F238E27FC236}">
                      <a16:creationId xmlns:a16="http://schemas.microsoft.com/office/drawing/2014/main" id="{D9A1CBD1-A5F9-776C-61A5-92AC1A59605D}"/>
                    </a:ext>
                  </a:extLst>
                </p:cNvPr>
                <p:cNvPicPr/>
                <p:nvPr/>
              </p:nvPicPr>
              <p:blipFill>
                <a:blip r:embed="rId63"/>
                <a:stretch>
                  <a:fillRect/>
                </a:stretch>
              </p:blipFill>
              <p:spPr>
                <a:xfrm>
                  <a:off x="11253895" y="204316"/>
                  <a:ext cx="1116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8" name="Freihand 57">
                  <a:extLst>
                    <a:ext uri="{FF2B5EF4-FFF2-40B4-BE49-F238E27FC236}">
                      <a16:creationId xmlns:a16="http://schemas.microsoft.com/office/drawing/2014/main" id="{D7CFABE5-E77A-1F4D-F0EA-7B970688A621}"/>
                    </a:ext>
                  </a:extLst>
                </p14:cNvPr>
                <p14:cNvContentPartPr/>
                <p14:nvPr/>
              </p14:nvContentPartPr>
              <p14:xfrm>
                <a:off x="11414815" y="254356"/>
                <a:ext cx="180360" cy="219960"/>
              </p14:xfrm>
            </p:contentPart>
          </mc:Choice>
          <mc:Fallback xmlns="">
            <p:pic>
              <p:nvPicPr>
                <p:cNvPr id="58" name="Freihand 57">
                  <a:extLst>
                    <a:ext uri="{FF2B5EF4-FFF2-40B4-BE49-F238E27FC236}">
                      <a16:creationId xmlns:a16="http://schemas.microsoft.com/office/drawing/2014/main" id="{D7CFABE5-E77A-1F4D-F0EA-7B970688A621}"/>
                    </a:ext>
                  </a:extLst>
                </p:cNvPr>
                <p:cNvPicPr/>
                <p:nvPr/>
              </p:nvPicPr>
              <p:blipFill>
                <a:blip r:embed="rId65"/>
                <a:stretch>
                  <a:fillRect/>
                </a:stretch>
              </p:blipFill>
              <p:spPr>
                <a:xfrm>
                  <a:off x="11410495" y="250036"/>
                  <a:ext cx="189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9" name="Freihand 58">
                  <a:extLst>
                    <a:ext uri="{FF2B5EF4-FFF2-40B4-BE49-F238E27FC236}">
                      <a16:creationId xmlns:a16="http://schemas.microsoft.com/office/drawing/2014/main" id="{B1952E8C-FE4C-0A23-C847-16F1E17D9C94}"/>
                    </a:ext>
                  </a:extLst>
                </p14:cNvPr>
                <p14:cNvContentPartPr/>
                <p14:nvPr/>
              </p14:nvContentPartPr>
              <p14:xfrm>
                <a:off x="11523895" y="388276"/>
                <a:ext cx="54360" cy="74520"/>
              </p14:xfrm>
            </p:contentPart>
          </mc:Choice>
          <mc:Fallback xmlns="">
            <p:pic>
              <p:nvPicPr>
                <p:cNvPr id="59" name="Freihand 58">
                  <a:extLst>
                    <a:ext uri="{FF2B5EF4-FFF2-40B4-BE49-F238E27FC236}">
                      <a16:creationId xmlns:a16="http://schemas.microsoft.com/office/drawing/2014/main" id="{B1952E8C-FE4C-0A23-C847-16F1E17D9C94}"/>
                    </a:ext>
                  </a:extLst>
                </p:cNvPr>
                <p:cNvPicPr/>
                <p:nvPr/>
              </p:nvPicPr>
              <p:blipFill>
                <a:blip r:embed="rId67"/>
                <a:stretch>
                  <a:fillRect/>
                </a:stretch>
              </p:blipFill>
              <p:spPr>
                <a:xfrm>
                  <a:off x="11519575" y="383956"/>
                  <a:ext cx="63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0" name="Freihand 59">
                  <a:extLst>
                    <a:ext uri="{FF2B5EF4-FFF2-40B4-BE49-F238E27FC236}">
                      <a16:creationId xmlns:a16="http://schemas.microsoft.com/office/drawing/2014/main" id="{7BA23CDF-04E1-D165-525F-A32E3DD7B5D8}"/>
                    </a:ext>
                  </a:extLst>
                </p14:cNvPr>
                <p14:cNvContentPartPr/>
                <p14:nvPr/>
              </p14:nvContentPartPr>
              <p14:xfrm>
                <a:off x="11605615" y="405196"/>
                <a:ext cx="38160" cy="149400"/>
              </p14:xfrm>
            </p:contentPart>
          </mc:Choice>
          <mc:Fallback xmlns="">
            <p:pic>
              <p:nvPicPr>
                <p:cNvPr id="60" name="Freihand 59">
                  <a:extLst>
                    <a:ext uri="{FF2B5EF4-FFF2-40B4-BE49-F238E27FC236}">
                      <a16:creationId xmlns:a16="http://schemas.microsoft.com/office/drawing/2014/main" id="{7BA23CDF-04E1-D165-525F-A32E3DD7B5D8}"/>
                    </a:ext>
                  </a:extLst>
                </p:cNvPr>
                <p:cNvPicPr/>
                <p:nvPr/>
              </p:nvPicPr>
              <p:blipFill>
                <a:blip r:embed="rId69"/>
                <a:stretch>
                  <a:fillRect/>
                </a:stretch>
              </p:blipFill>
              <p:spPr>
                <a:xfrm>
                  <a:off x="11601295" y="400876"/>
                  <a:ext cx="46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2" name="Freihand 61">
                  <a:extLst>
                    <a:ext uri="{FF2B5EF4-FFF2-40B4-BE49-F238E27FC236}">
                      <a16:creationId xmlns:a16="http://schemas.microsoft.com/office/drawing/2014/main" id="{97384E41-A317-3FD2-ECB8-9AB6A90169F9}"/>
                    </a:ext>
                  </a:extLst>
                </p14:cNvPr>
                <p14:cNvContentPartPr/>
                <p14:nvPr/>
              </p14:nvContentPartPr>
              <p14:xfrm>
                <a:off x="11694535" y="219796"/>
                <a:ext cx="260280" cy="320400"/>
              </p14:xfrm>
            </p:contentPart>
          </mc:Choice>
          <mc:Fallback xmlns="">
            <p:pic>
              <p:nvPicPr>
                <p:cNvPr id="62" name="Freihand 61">
                  <a:extLst>
                    <a:ext uri="{FF2B5EF4-FFF2-40B4-BE49-F238E27FC236}">
                      <a16:creationId xmlns:a16="http://schemas.microsoft.com/office/drawing/2014/main" id="{97384E41-A317-3FD2-ECB8-9AB6A90169F9}"/>
                    </a:ext>
                  </a:extLst>
                </p:cNvPr>
                <p:cNvPicPr/>
                <p:nvPr/>
              </p:nvPicPr>
              <p:blipFill>
                <a:blip r:embed="rId71"/>
                <a:stretch>
                  <a:fillRect/>
                </a:stretch>
              </p:blipFill>
              <p:spPr>
                <a:xfrm>
                  <a:off x="11690215" y="215476"/>
                  <a:ext cx="2689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Freihand 62">
                  <a:extLst>
                    <a:ext uri="{FF2B5EF4-FFF2-40B4-BE49-F238E27FC236}">
                      <a16:creationId xmlns:a16="http://schemas.microsoft.com/office/drawing/2014/main" id="{B1FD5A82-5B3D-8913-0804-D26028112682}"/>
                    </a:ext>
                  </a:extLst>
                </p14:cNvPr>
                <p14:cNvContentPartPr/>
                <p14:nvPr/>
              </p14:nvContentPartPr>
              <p14:xfrm>
                <a:off x="10778335" y="638476"/>
                <a:ext cx="928440" cy="124200"/>
              </p14:xfrm>
            </p:contentPart>
          </mc:Choice>
          <mc:Fallback xmlns="">
            <p:pic>
              <p:nvPicPr>
                <p:cNvPr id="63" name="Freihand 62">
                  <a:extLst>
                    <a:ext uri="{FF2B5EF4-FFF2-40B4-BE49-F238E27FC236}">
                      <a16:creationId xmlns:a16="http://schemas.microsoft.com/office/drawing/2014/main" id="{B1FD5A82-5B3D-8913-0804-D26028112682}"/>
                    </a:ext>
                  </a:extLst>
                </p:cNvPr>
                <p:cNvPicPr/>
                <p:nvPr/>
              </p:nvPicPr>
              <p:blipFill>
                <a:blip r:embed="rId73"/>
                <a:stretch>
                  <a:fillRect/>
                </a:stretch>
              </p:blipFill>
              <p:spPr>
                <a:xfrm>
                  <a:off x="10774015" y="634156"/>
                  <a:ext cx="937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4" name="Freihand 63">
                  <a:extLst>
                    <a:ext uri="{FF2B5EF4-FFF2-40B4-BE49-F238E27FC236}">
                      <a16:creationId xmlns:a16="http://schemas.microsoft.com/office/drawing/2014/main" id="{B356BD99-63E5-6C90-15C9-897B6FC15A9D}"/>
                    </a:ext>
                  </a:extLst>
                </p14:cNvPr>
                <p14:cNvContentPartPr/>
                <p14:nvPr/>
              </p14:nvContentPartPr>
              <p14:xfrm>
                <a:off x="10867975" y="932236"/>
                <a:ext cx="99720" cy="167400"/>
              </p14:xfrm>
            </p:contentPart>
          </mc:Choice>
          <mc:Fallback xmlns="">
            <p:pic>
              <p:nvPicPr>
                <p:cNvPr id="64" name="Freihand 63">
                  <a:extLst>
                    <a:ext uri="{FF2B5EF4-FFF2-40B4-BE49-F238E27FC236}">
                      <a16:creationId xmlns:a16="http://schemas.microsoft.com/office/drawing/2014/main" id="{B356BD99-63E5-6C90-15C9-897B6FC15A9D}"/>
                    </a:ext>
                  </a:extLst>
                </p:cNvPr>
                <p:cNvPicPr/>
                <p:nvPr/>
              </p:nvPicPr>
              <p:blipFill>
                <a:blip r:embed="rId75"/>
                <a:stretch>
                  <a:fillRect/>
                </a:stretch>
              </p:blipFill>
              <p:spPr>
                <a:xfrm>
                  <a:off x="10863655" y="927916"/>
                  <a:ext cx="108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Freihand 64">
                  <a:extLst>
                    <a:ext uri="{FF2B5EF4-FFF2-40B4-BE49-F238E27FC236}">
                      <a16:creationId xmlns:a16="http://schemas.microsoft.com/office/drawing/2014/main" id="{522CC1EE-570A-01BA-ABC1-5DCF9774F787}"/>
                    </a:ext>
                  </a:extLst>
                </p14:cNvPr>
                <p14:cNvContentPartPr/>
                <p14:nvPr/>
              </p14:nvContentPartPr>
              <p14:xfrm>
                <a:off x="11036455" y="918556"/>
                <a:ext cx="90000" cy="120240"/>
              </p14:xfrm>
            </p:contentPart>
          </mc:Choice>
          <mc:Fallback xmlns="">
            <p:pic>
              <p:nvPicPr>
                <p:cNvPr id="65" name="Freihand 64">
                  <a:extLst>
                    <a:ext uri="{FF2B5EF4-FFF2-40B4-BE49-F238E27FC236}">
                      <a16:creationId xmlns:a16="http://schemas.microsoft.com/office/drawing/2014/main" id="{522CC1EE-570A-01BA-ABC1-5DCF9774F787}"/>
                    </a:ext>
                  </a:extLst>
                </p:cNvPr>
                <p:cNvPicPr/>
                <p:nvPr/>
              </p:nvPicPr>
              <p:blipFill>
                <a:blip r:embed="rId77"/>
                <a:stretch>
                  <a:fillRect/>
                </a:stretch>
              </p:blipFill>
              <p:spPr>
                <a:xfrm>
                  <a:off x="11032135" y="914236"/>
                  <a:ext cx="98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Freihand 65">
                  <a:extLst>
                    <a:ext uri="{FF2B5EF4-FFF2-40B4-BE49-F238E27FC236}">
                      <a16:creationId xmlns:a16="http://schemas.microsoft.com/office/drawing/2014/main" id="{A65AA4ED-69FD-D718-D1B7-7330A69F3296}"/>
                    </a:ext>
                  </a:extLst>
                </p14:cNvPr>
                <p14:cNvContentPartPr/>
                <p14:nvPr/>
              </p14:nvContentPartPr>
              <p14:xfrm>
                <a:off x="11148415" y="828556"/>
                <a:ext cx="231120" cy="223200"/>
              </p14:xfrm>
            </p:contentPart>
          </mc:Choice>
          <mc:Fallback xmlns="">
            <p:pic>
              <p:nvPicPr>
                <p:cNvPr id="66" name="Freihand 65">
                  <a:extLst>
                    <a:ext uri="{FF2B5EF4-FFF2-40B4-BE49-F238E27FC236}">
                      <a16:creationId xmlns:a16="http://schemas.microsoft.com/office/drawing/2014/main" id="{A65AA4ED-69FD-D718-D1B7-7330A69F3296}"/>
                    </a:ext>
                  </a:extLst>
                </p:cNvPr>
                <p:cNvPicPr/>
                <p:nvPr/>
              </p:nvPicPr>
              <p:blipFill>
                <a:blip r:embed="rId79"/>
                <a:stretch>
                  <a:fillRect/>
                </a:stretch>
              </p:blipFill>
              <p:spPr>
                <a:xfrm>
                  <a:off x="11144095" y="824236"/>
                  <a:ext cx="239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75141B6F-2881-24D8-8122-7FBF792D60AB}"/>
                    </a:ext>
                  </a:extLst>
                </p14:cNvPr>
                <p14:cNvContentPartPr/>
                <p14:nvPr/>
              </p14:nvContentPartPr>
              <p14:xfrm>
                <a:off x="11317615" y="799756"/>
                <a:ext cx="125280" cy="210240"/>
              </p14:xfrm>
            </p:contentPart>
          </mc:Choice>
          <mc:Fallback xmlns="">
            <p:pic>
              <p:nvPicPr>
                <p:cNvPr id="67" name="Freihand 66">
                  <a:extLst>
                    <a:ext uri="{FF2B5EF4-FFF2-40B4-BE49-F238E27FC236}">
                      <a16:creationId xmlns:a16="http://schemas.microsoft.com/office/drawing/2014/main" id="{75141B6F-2881-24D8-8122-7FBF792D60AB}"/>
                    </a:ext>
                  </a:extLst>
                </p:cNvPr>
                <p:cNvPicPr/>
                <p:nvPr/>
              </p:nvPicPr>
              <p:blipFill>
                <a:blip r:embed="rId81"/>
                <a:stretch>
                  <a:fillRect/>
                </a:stretch>
              </p:blipFill>
              <p:spPr>
                <a:xfrm>
                  <a:off x="11313295" y="795436"/>
                  <a:ext cx="133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65393D8E-76D3-4D58-57AB-E140C2E6ACCC}"/>
                    </a:ext>
                  </a:extLst>
                </p14:cNvPr>
                <p14:cNvContentPartPr/>
                <p14:nvPr/>
              </p14:nvContentPartPr>
              <p14:xfrm>
                <a:off x="11524975" y="950956"/>
                <a:ext cx="16920" cy="18360"/>
              </p14:xfrm>
            </p:contentPart>
          </mc:Choice>
          <mc:Fallback xmlns="">
            <p:pic>
              <p:nvPicPr>
                <p:cNvPr id="68" name="Freihand 67">
                  <a:extLst>
                    <a:ext uri="{FF2B5EF4-FFF2-40B4-BE49-F238E27FC236}">
                      <a16:creationId xmlns:a16="http://schemas.microsoft.com/office/drawing/2014/main" id="{65393D8E-76D3-4D58-57AB-E140C2E6ACCC}"/>
                    </a:ext>
                  </a:extLst>
                </p:cNvPr>
                <p:cNvPicPr/>
                <p:nvPr/>
              </p:nvPicPr>
              <p:blipFill>
                <a:blip r:embed="rId83"/>
                <a:stretch>
                  <a:fillRect/>
                </a:stretch>
              </p:blipFill>
              <p:spPr>
                <a:xfrm>
                  <a:off x="11520655" y="946636"/>
                  <a:ext cx="25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Freihand 68">
                  <a:extLst>
                    <a:ext uri="{FF2B5EF4-FFF2-40B4-BE49-F238E27FC236}">
                      <a16:creationId xmlns:a16="http://schemas.microsoft.com/office/drawing/2014/main" id="{01723D7D-1228-3A7E-2FAD-279B7F761FEF}"/>
                    </a:ext>
                  </a:extLst>
                </p14:cNvPr>
                <p14:cNvContentPartPr/>
                <p14:nvPr/>
              </p14:nvContentPartPr>
              <p14:xfrm>
                <a:off x="10739455" y="1251556"/>
                <a:ext cx="56520" cy="270720"/>
              </p14:xfrm>
            </p:contentPart>
          </mc:Choice>
          <mc:Fallback xmlns="">
            <p:pic>
              <p:nvPicPr>
                <p:cNvPr id="69" name="Freihand 68">
                  <a:extLst>
                    <a:ext uri="{FF2B5EF4-FFF2-40B4-BE49-F238E27FC236}">
                      <a16:creationId xmlns:a16="http://schemas.microsoft.com/office/drawing/2014/main" id="{01723D7D-1228-3A7E-2FAD-279B7F761FEF}"/>
                    </a:ext>
                  </a:extLst>
                </p:cNvPr>
                <p:cNvPicPr/>
                <p:nvPr/>
              </p:nvPicPr>
              <p:blipFill>
                <a:blip r:embed="rId85"/>
                <a:stretch>
                  <a:fillRect/>
                </a:stretch>
              </p:blipFill>
              <p:spPr>
                <a:xfrm>
                  <a:off x="10735135" y="1247236"/>
                  <a:ext cx="651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Freihand 69">
                  <a:extLst>
                    <a:ext uri="{FF2B5EF4-FFF2-40B4-BE49-F238E27FC236}">
                      <a16:creationId xmlns:a16="http://schemas.microsoft.com/office/drawing/2014/main" id="{CAAF6DDE-3ECF-929F-170D-BB844E8B65BA}"/>
                    </a:ext>
                  </a:extLst>
                </p14:cNvPr>
                <p14:cNvContentPartPr/>
                <p14:nvPr/>
              </p14:nvContentPartPr>
              <p14:xfrm>
                <a:off x="10719295" y="1206196"/>
                <a:ext cx="137880" cy="159480"/>
              </p14:xfrm>
            </p:contentPart>
          </mc:Choice>
          <mc:Fallback xmlns="">
            <p:pic>
              <p:nvPicPr>
                <p:cNvPr id="70" name="Freihand 69">
                  <a:extLst>
                    <a:ext uri="{FF2B5EF4-FFF2-40B4-BE49-F238E27FC236}">
                      <a16:creationId xmlns:a16="http://schemas.microsoft.com/office/drawing/2014/main" id="{CAAF6DDE-3ECF-929F-170D-BB844E8B65BA}"/>
                    </a:ext>
                  </a:extLst>
                </p:cNvPr>
                <p:cNvPicPr/>
                <p:nvPr/>
              </p:nvPicPr>
              <p:blipFill>
                <a:blip r:embed="rId87"/>
                <a:stretch>
                  <a:fillRect/>
                </a:stretch>
              </p:blipFill>
              <p:spPr>
                <a:xfrm>
                  <a:off x="10714975" y="1201876"/>
                  <a:ext cx="146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9BD467A0-2C2D-F5D9-3A38-091083C466CA}"/>
                    </a:ext>
                  </a:extLst>
                </p14:cNvPr>
                <p14:cNvContentPartPr/>
                <p14:nvPr/>
              </p14:nvContentPartPr>
              <p14:xfrm>
                <a:off x="10862935" y="1345156"/>
                <a:ext cx="158760" cy="147600"/>
              </p14:xfrm>
            </p:contentPart>
          </mc:Choice>
          <mc:Fallback xmlns="">
            <p:pic>
              <p:nvPicPr>
                <p:cNvPr id="71" name="Freihand 70">
                  <a:extLst>
                    <a:ext uri="{FF2B5EF4-FFF2-40B4-BE49-F238E27FC236}">
                      <a16:creationId xmlns:a16="http://schemas.microsoft.com/office/drawing/2014/main" id="{9BD467A0-2C2D-F5D9-3A38-091083C466CA}"/>
                    </a:ext>
                  </a:extLst>
                </p:cNvPr>
                <p:cNvPicPr/>
                <p:nvPr/>
              </p:nvPicPr>
              <p:blipFill>
                <a:blip r:embed="rId89"/>
                <a:stretch>
                  <a:fillRect/>
                </a:stretch>
              </p:blipFill>
              <p:spPr>
                <a:xfrm>
                  <a:off x="10858615" y="1340836"/>
                  <a:ext cx="167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Freihand 71">
                  <a:extLst>
                    <a:ext uri="{FF2B5EF4-FFF2-40B4-BE49-F238E27FC236}">
                      <a16:creationId xmlns:a16="http://schemas.microsoft.com/office/drawing/2014/main" id="{3C0060DD-593A-BE89-6B12-0C9B53A81B90}"/>
                    </a:ext>
                  </a:extLst>
                </p14:cNvPr>
                <p14:cNvContentPartPr/>
                <p14:nvPr/>
              </p14:nvContentPartPr>
              <p14:xfrm>
                <a:off x="11071735" y="1186396"/>
                <a:ext cx="108720" cy="227880"/>
              </p14:xfrm>
            </p:contentPart>
          </mc:Choice>
          <mc:Fallback xmlns="">
            <p:pic>
              <p:nvPicPr>
                <p:cNvPr id="72" name="Freihand 71">
                  <a:extLst>
                    <a:ext uri="{FF2B5EF4-FFF2-40B4-BE49-F238E27FC236}">
                      <a16:creationId xmlns:a16="http://schemas.microsoft.com/office/drawing/2014/main" id="{3C0060DD-593A-BE89-6B12-0C9B53A81B90}"/>
                    </a:ext>
                  </a:extLst>
                </p:cNvPr>
                <p:cNvPicPr/>
                <p:nvPr/>
              </p:nvPicPr>
              <p:blipFill>
                <a:blip r:embed="rId91"/>
                <a:stretch>
                  <a:fillRect/>
                </a:stretch>
              </p:blipFill>
              <p:spPr>
                <a:xfrm>
                  <a:off x="11067415" y="1182076"/>
                  <a:ext cx="117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3DCEE7E2-ECAB-43F3-406C-19C0413027B4}"/>
                    </a:ext>
                  </a:extLst>
                </p14:cNvPr>
                <p14:cNvContentPartPr/>
                <p14:nvPr/>
              </p14:nvContentPartPr>
              <p14:xfrm>
                <a:off x="11317615" y="1154716"/>
                <a:ext cx="247320" cy="277920"/>
              </p14:xfrm>
            </p:contentPart>
          </mc:Choice>
          <mc:Fallback xmlns="">
            <p:pic>
              <p:nvPicPr>
                <p:cNvPr id="74" name="Freihand 73">
                  <a:extLst>
                    <a:ext uri="{FF2B5EF4-FFF2-40B4-BE49-F238E27FC236}">
                      <a16:creationId xmlns:a16="http://schemas.microsoft.com/office/drawing/2014/main" id="{3DCEE7E2-ECAB-43F3-406C-19C0413027B4}"/>
                    </a:ext>
                  </a:extLst>
                </p:cNvPr>
                <p:cNvPicPr/>
                <p:nvPr/>
              </p:nvPicPr>
              <p:blipFill>
                <a:blip r:embed="rId93"/>
                <a:stretch>
                  <a:fillRect/>
                </a:stretch>
              </p:blipFill>
              <p:spPr>
                <a:xfrm>
                  <a:off x="11313295" y="1150396"/>
                  <a:ext cx="2559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ED1C3255-3E20-969A-28BC-247FB4AD303C}"/>
                    </a:ext>
                  </a:extLst>
                </p14:cNvPr>
                <p14:cNvContentPartPr/>
                <p14:nvPr/>
              </p14:nvContentPartPr>
              <p14:xfrm>
                <a:off x="11558095" y="1130236"/>
                <a:ext cx="86040" cy="223200"/>
              </p14:xfrm>
            </p:contentPart>
          </mc:Choice>
          <mc:Fallback xmlns="">
            <p:pic>
              <p:nvPicPr>
                <p:cNvPr id="75" name="Freihand 74">
                  <a:extLst>
                    <a:ext uri="{FF2B5EF4-FFF2-40B4-BE49-F238E27FC236}">
                      <a16:creationId xmlns:a16="http://schemas.microsoft.com/office/drawing/2014/main" id="{ED1C3255-3E20-969A-28BC-247FB4AD303C}"/>
                    </a:ext>
                  </a:extLst>
                </p:cNvPr>
                <p:cNvPicPr/>
                <p:nvPr/>
              </p:nvPicPr>
              <p:blipFill>
                <a:blip r:embed="rId95"/>
                <a:stretch>
                  <a:fillRect/>
                </a:stretch>
              </p:blipFill>
              <p:spPr>
                <a:xfrm>
                  <a:off x="11553775" y="1125916"/>
                  <a:ext cx="94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0" name="Freihand 139">
                  <a:extLst>
                    <a:ext uri="{FF2B5EF4-FFF2-40B4-BE49-F238E27FC236}">
                      <a16:creationId xmlns:a16="http://schemas.microsoft.com/office/drawing/2014/main" id="{5ED5E4E7-2E61-D99F-FBA5-BF543299E5CE}"/>
                    </a:ext>
                  </a:extLst>
                </p14:cNvPr>
                <p14:cNvContentPartPr/>
                <p14:nvPr/>
              </p14:nvContentPartPr>
              <p14:xfrm>
                <a:off x="7641655" y="2078836"/>
                <a:ext cx="106200" cy="24480"/>
              </p14:xfrm>
            </p:contentPart>
          </mc:Choice>
          <mc:Fallback xmlns="">
            <p:pic>
              <p:nvPicPr>
                <p:cNvPr id="140" name="Freihand 139">
                  <a:extLst>
                    <a:ext uri="{FF2B5EF4-FFF2-40B4-BE49-F238E27FC236}">
                      <a16:creationId xmlns:a16="http://schemas.microsoft.com/office/drawing/2014/main" id="{5ED5E4E7-2E61-D99F-FBA5-BF543299E5CE}"/>
                    </a:ext>
                  </a:extLst>
                </p:cNvPr>
                <p:cNvPicPr/>
                <p:nvPr/>
              </p:nvPicPr>
              <p:blipFill>
                <a:blip r:embed="rId97"/>
                <a:stretch>
                  <a:fillRect/>
                </a:stretch>
              </p:blipFill>
              <p:spPr>
                <a:xfrm>
                  <a:off x="7637335" y="2074516"/>
                  <a:ext cx="114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1" name="Freihand 140">
                  <a:extLst>
                    <a:ext uri="{FF2B5EF4-FFF2-40B4-BE49-F238E27FC236}">
                      <a16:creationId xmlns:a16="http://schemas.microsoft.com/office/drawing/2014/main" id="{6102E320-4F83-0DEE-86BB-BC736402A831}"/>
                    </a:ext>
                  </a:extLst>
                </p14:cNvPr>
                <p14:cNvContentPartPr/>
                <p14:nvPr/>
              </p14:nvContentPartPr>
              <p14:xfrm>
                <a:off x="7629055" y="2026636"/>
                <a:ext cx="230400" cy="155520"/>
              </p14:xfrm>
            </p:contentPart>
          </mc:Choice>
          <mc:Fallback xmlns="">
            <p:pic>
              <p:nvPicPr>
                <p:cNvPr id="141" name="Freihand 140">
                  <a:extLst>
                    <a:ext uri="{FF2B5EF4-FFF2-40B4-BE49-F238E27FC236}">
                      <a16:creationId xmlns:a16="http://schemas.microsoft.com/office/drawing/2014/main" id="{6102E320-4F83-0DEE-86BB-BC736402A831}"/>
                    </a:ext>
                  </a:extLst>
                </p:cNvPr>
                <p:cNvPicPr/>
                <p:nvPr/>
              </p:nvPicPr>
              <p:blipFill>
                <a:blip r:embed="rId99"/>
                <a:stretch>
                  <a:fillRect/>
                </a:stretch>
              </p:blipFill>
              <p:spPr>
                <a:xfrm>
                  <a:off x="7624735" y="2022316"/>
                  <a:ext cx="239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2" name="Freihand 141">
                  <a:extLst>
                    <a:ext uri="{FF2B5EF4-FFF2-40B4-BE49-F238E27FC236}">
                      <a16:creationId xmlns:a16="http://schemas.microsoft.com/office/drawing/2014/main" id="{7AC927C1-F240-28A2-FF02-F18A1F898A18}"/>
                    </a:ext>
                  </a:extLst>
                </p14:cNvPr>
                <p14:cNvContentPartPr/>
                <p14:nvPr/>
              </p14:nvContentPartPr>
              <p14:xfrm>
                <a:off x="7993375" y="1731076"/>
                <a:ext cx="343080" cy="382680"/>
              </p14:xfrm>
            </p:contentPart>
          </mc:Choice>
          <mc:Fallback xmlns="">
            <p:pic>
              <p:nvPicPr>
                <p:cNvPr id="142" name="Freihand 141">
                  <a:extLst>
                    <a:ext uri="{FF2B5EF4-FFF2-40B4-BE49-F238E27FC236}">
                      <a16:creationId xmlns:a16="http://schemas.microsoft.com/office/drawing/2014/main" id="{7AC927C1-F240-28A2-FF02-F18A1F898A18}"/>
                    </a:ext>
                  </a:extLst>
                </p:cNvPr>
                <p:cNvPicPr/>
                <p:nvPr/>
              </p:nvPicPr>
              <p:blipFill>
                <a:blip r:embed="rId101"/>
                <a:stretch>
                  <a:fillRect/>
                </a:stretch>
              </p:blipFill>
              <p:spPr>
                <a:xfrm>
                  <a:off x="7989055" y="1726756"/>
                  <a:ext cx="35172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3" name="Freihand 142">
                  <a:extLst>
                    <a:ext uri="{FF2B5EF4-FFF2-40B4-BE49-F238E27FC236}">
                      <a16:creationId xmlns:a16="http://schemas.microsoft.com/office/drawing/2014/main" id="{5870E424-9D89-B6FA-5E7C-DFB9F2B93C07}"/>
                    </a:ext>
                  </a:extLst>
                </p14:cNvPr>
                <p14:cNvContentPartPr/>
                <p14:nvPr/>
              </p14:nvContentPartPr>
              <p14:xfrm>
                <a:off x="8390815" y="1737556"/>
                <a:ext cx="428760" cy="376560"/>
              </p14:xfrm>
            </p:contentPart>
          </mc:Choice>
          <mc:Fallback xmlns="">
            <p:pic>
              <p:nvPicPr>
                <p:cNvPr id="143" name="Freihand 142">
                  <a:extLst>
                    <a:ext uri="{FF2B5EF4-FFF2-40B4-BE49-F238E27FC236}">
                      <a16:creationId xmlns:a16="http://schemas.microsoft.com/office/drawing/2014/main" id="{5870E424-9D89-B6FA-5E7C-DFB9F2B93C07}"/>
                    </a:ext>
                  </a:extLst>
                </p:cNvPr>
                <p:cNvPicPr/>
                <p:nvPr/>
              </p:nvPicPr>
              <p:blipFill>
                <a:blip r:embed="rId103"/>
                <a:stretch>
                  <a:fillRect/>
                </a:stretch>
              </p:blipFill>
              <p:spPr>
                <a:xfrm>
                  <a:off x="8386495" y="1733236"/>
                  <a:ext cx="4374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4" name="Freihand 143">
                  <a:extLst>
                    <a:ext uri="{FF2B5EF4-FFF2-40B4-BE49-F238E27FC236}">
                      <a16:creationId xmlns:a16="http://schemas.microsoft.com/office/drawing/2014/main" id="{F92C6181-D91D-96CE-02E3-BB70CF72C602}"/>
                    </a:ext>
                  </a:extLst>
                </p14:cNvPr>
                <p14:cNvContentPartPr/>
                <p14:nvPr/>
              </p14:nvContentPartPr>
              <p14:xfrm>
                <a:off x="9007135" y="1668796"/>
                <a:ext cx="310320" cy="186840"/>
              </p14:xfrm>
            </p:contentPart>
          </mc:Choice>
          <mc:Fallback xmlns="">
            <p:pic>
              <p:nvPicPr>
                <p:cNvPr id="144" name="Freihand 143">
                  <a:extLst>
                    <a:ext uri="{FF2B5EF4-FFF2-40B4-BE49-F238E27FC236}">
                      <a16:creationId xmlns:a16="http://schemas.microsoft.com/office/drawing/2014/main" id="{F92C6181-D91D-96CE-02E3-BB70CF72C602}"/>
                    </a:ext>
                  </a:extLst>
                </p:cNvPr>
                <p:cNvPicPr/>
                <p:nvPr/>
              </p:nvPicPr>
              <p:blipFill>
                <a:blip r:embed="rId105"/>
                <a:stretch>
                  <a:fillRect/>
                </a:stretch>
              </p:blipFill>
              <p:spPr>
                <a:xfrm>
                  <a:off x="9002815" y="1664476"/>
                  <a:ext cx="318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5" name="Freihand 144">
                  <a:extLst>
                    <a:ext uri="{FF2B5EF4-FFF2-40B4-BE49-F238E27FC236}">
                      <a16:creationId xmlns:a16="http://schemas.microsoft.com/office/drawing/2014/main" id="{143EFFF1-4B12-2E4E-47DD-8F05F6CA6B53}"/>
                    </a:ext>
                  </a:extLst>
                </p14:cNvPr>
                <p14:cNvContentPartPr/>
                <p14:nvPr/>
              </p14:nvContentPartPr>
              <p14:xfrm>
                <a:off x="9492055" y="1581676"/>
                <a:ext cx="144360" cy="208080"/>
              </p14:xfrm>
            </p:contentPart>
          </mc:Choice>
          <mc:Fallback xmlns="">
            <p:pic>
              <p:nvPicPr>
                <p:cNvPr id="145" name="Freihand 144">
                  <a:extLst>
                    <a:ext uri="{FF2B5EF4-FFF2-40B4-BE49-F238E27FC236}">
                      <a16:creationId xmlns:a16="http://schemas.microsoft.com/office/drawing/2014/main" id="{143EFFF1-4B12-2E4E-47DD-8F05F6CA6B53}"/>
                    </a:ext>
                  </a:extLst>
                </p:cNvPr>
                <p:cNvPicPr/>
                <p:nvPr/>
              </p:nvPicPr>
              <p:blipFill>
                <a:blip r:embed="rId107"/>
                <a:stretch>
                  <a:fillRect/>
                </a:stretch>
              </p:blipFill>
              <p:spPr>
                <a:xfrm>
                  <a:off x="9487735" y="1577356"/>
                  <a:ext cx="153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6" name="Freihand 145">
                  <a:extLst>
                    <a:ext uri="{FF2B5EF4-FFF2-40B4-BE49-F238E27FC236}">
                      <a16:creationId xmlns:a16="http://schemas.microsoft.com/office/drawing/2014/main" id="{EAEF54F9-0796-4C88-40AE-B8EBEA51C761}"/>
                    </a:ext>
                  </a:extLst>
                </p14:cNvPr>
                <p14:cNvContentPartPr/>
                <p14:nvPr/>
              </p14:nvContentPartPr>
              <p14:xfrm>
                <a:off x="9571255" y="1692196"/>
                <a:ext cx="70920" cy="70920"/>
              </p14:xfrm>
            </p:contentPart>
          </mc:Choice>
          <mc:Fallback xmlns="">
            <p:pic>
              <p:nvPicPr>
                <p:cNvPr id="146" name="Freihand 145">
                  <a:extLst>
                    <a:ext uri="{FF2B5EF4-FFF2-40B4-BE49-F238E27FC236}">
                      <a16:creationId xmlns:a16="http://schemas.microsoft.com/office/drawing/2014/main" id="{EAEF54F9-0796-4C88-40AE-B8EBEA51C761}"/>
                    </a:ext>
                  </a:extLst>
                </p:cNvPr>
                <p:cNvPicPr/>
                <p:nvPr/>
              </p:nvPicPr>
              <p:blipFill>
                <a:blip r:embed="rId109"/>
                <a:stretch>
                  <a:fillRect/>
                </a:stretch>
              </p:blipFill>
              <p:spPr>
                <a:xfrm>
                  <a:off x="9566935" y="1687876"/>
                  <a:ext cx="79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7" name="Freihand 146">
                  <a:extLst>
                    <a:ext uri="{FF2B5EF4-FFF2-40B4-BE49-F238E27FC236}">
                      <a16:creationId xmlns:a16="http://schemas.microsoft.com/office/drawing/2014/main" id="{587D07EF-8842-0D76-E4FA-110C63EDD018}"/>
                    </a:ext>
                  </a:extLst>
                </p14:cNvPr>
                <p14:cNvContentPartPr/>
                <p14:nvPr/>
              </p14:nvContentPartPr>
              <p14:xfrm>
                <a:off x="9647215" y="1648276"/>
                <a:ext cx="320760" cy="134640"/>
              </p14:xfrm>
            </p:contentPart>
          </mc:Choice>
          <mc:Fallback xmlns="">
            <p:pic>
              <p:nvPicPr>
                <p:cNvPr id="147" name="Freihand 146">
                  <a:extLst>
                    <a:ext uri="{FF2B5EF4-FFF2-40B4-BE49-F238E27FC236}">
                      <a16:creationId xmlns:a16="http://schemas.microsoft.com/office/drawing/2014/main" id="{587D07EF-8842-0D76-E4FA-110C63EDD018}"/>
                    </a:ext>
                  </a:extLst>
                </p:cNvPr>
                <p:cNvPicPr/>
                <p:nvPr/>
              </p:nvPicPr>
              <p:blipFill>
                <a:blip r:embed="rId111"/>
                <a:stretch>
                  <a:fillRect/>
                </a:stretch>
              </p:blipFill>
              <p:spPr>
                <a:xfrm>
                  <a:off x="9642895" y="1643956"/>
                  <a:ext cx="329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0" name="Freihand 149">
                  <a:extLst>
                    <a:ext uri="{FF2B5EF4-FFF2-40B4-BE49-F238E27FC236}">
                      <a16:creationId xmlns:a16="http://schemas.microsoft.com/office/drawing/2014/main" id="{5096BC5B-5DFD-E390-21FE-6003201ED4C4}"/>
                    </a:ext>
                  </a:extLst>
                </p14:cNvPr>
                <p14:cNvContentPartPr/>
                <p14:nvPr/>
              </p14:nvContentPartPr>
              <p14:xfrm>
                <a:off x="9974095" y="1563676"/>
                <a:ext cx="335520" cy="181800"/>
              </p14:xfrm>
            </p:contentPart>
          </mc:Choice>
          <mc:Fallback xmlns="">
            <p:pic>
              <p:nvPicPr>
                <p:cNvPr id="150" name="Freihand 149">
                  <a:extLst>
                    <a:ext uri="{FF2B5EF4-FFF2-40B4-BE49-F238E27FC236}">
                      <a16:creationId xmlns:a16="http://schemas.microsoft.com/office/drawing/2014/main" id="{5096BC5B-5DFD-E390-21FE-6003201ED4C4}"/>
                    </a:ext>
                  </a:extLst>
                </p:cNvPr>
                <p:cNvPicPr/>
                <p:nvPr/>
              </p:nvPicPr>
              <p:blipFill>
                <a:blip r:embed="rId113"/>
                <a:stretch>
                  <a:fillRect/>
                </a:stretch>
              </p:blipFill>
              <p:spPr>
                <a:xfrm>
                  <a:off x="9969775" y="1559356"/>
                  <a:ext cx="344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1" name="Freihand 150">
                  <a:extLst>
                    <a:ext uri="{FF2B5EF4-FFF2-40B4-BE49-F238E27FC236}">
                      <a16:creationId xmlns:a16="http://schemas.microsoft.com/office/drawing/2014/main" id="{0700F82A-BCD7-08EC-4B24-10AAE9779133}"/>
                    </a:ext>
                  </a:extLst>
                </p14:cNvPr>
                <p14:cNvContentPartPr/>
                <p14:nvPr/>
              </p14:nvContentPartPr>
              <p14:xfrm>
                <a:off x="10374415" y="1515436"/>
                <a:ext cx="252720" cy="173520"/>
              </p14:xfrm>
            </p:contentPart>
          </mc:Choice>
          <mc:Fallback xmlns="">
            <p:pic>
              <p:nvPicPr>
                <p:cNvPr id="151" name="Freihand 150">
                  <a:extLst>
                    <a:ext uri="{FF2B5EF4-FFF2-40B4-BE49-F238E27FC236}">
                      <a16:creationId xmlns:a16="http://schemas.microsoft.com/office/drawing/2014/main" id="{0700F82A-BCD7-08EC-4B24-10AAE9779133}"/>
                    </a:ext>
                  </a:extLst>
                </p:cNvPr>
                <p:cNvPicPr/>
                <p:nvPr/>
              </p:nvPicPr>
              <p:blipFill>
                <a:blip r:embed="rId115"/>
                <a:stretch>
                  <a:fillRect/>
                </a:stretch>
              </p:blipFill>
              <p:spPr>
                <a:xfrm>
                  <a:off x="10370095" y="1511116"/>
                  <a:ext cx="261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2" name="Freihand 151">
                  <a:extLst>
                    <a:ext uri="{FF2B5EF4-FFF2-40B4-BE49-F238E27FC236}">
                      <a16:creationId xmlns:a16="http://schemas.microsoft.com/office/drawing/2014/main" id="{5A6E1AB9-45C5-1547-5B7D-A371377F41A5}"/>
                    </a:ext>
                  </a:extLst>
                </p14:cNvPr>
                <p14:cNvContentPartPr/>
                <p14:nvPr/>
              </p14:nvContentPartPr>
              <p14:xfrm>
                <a:off x="8791495" y="2071996"/>
                <a:ext cx="77760" cy="172800"/>
              </p14:xfrm>
            </p:contentPart>
          </mc:Choice>
          <mc:Fallback xmlns="">
            <p:pic>
              <p:nvPicPr>
                <p:cNvPr id="152" name="Freihand 151">
                  <a:extLst>
                    <a:ext uri="{FF2B5EF4-FFF2-40B4-BE49-F238E27FC236}">
                      <a16:creationId xmlns:a16="http://schemas.microsoft.com/office/drawing/2014/main" id="{5A6E1AB9-45C5-1547-5B7D-A371377F41A5}"/>
                    </a:ext>
                  </a:extLst>
                </p:cNvPr>
                <p:cNvPicPr/>
                <p:nvPr/>
              </p:nvPicPr>
              <p:blipFill>
                <a:blip r:embed="rId117"/>
                <a:stretch>
                  <a:fillRect/>
                </a:stretch>
              </p:blipFill>
              <p:spPr>
                <a:xfrm>
                  <a:off x="8787175" y="2067676"/>
                  <a:ext cx="86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3" name="Freihand 152">
                  <a:extLst>
                    <a:ext uri="{FF2B5EF4-FFF2-40B4-BE49-F238E27FC236}">
                      <a16:creationId xmlns:a16="http://schemas.microsoft.com/office/drawing/2014/main" id="{826AD401-63B6-B62A-43AF-C6DCDD81CE9D}"/>
                    </a:ext>
                  </a:extLst>
                </p14:cNvPr>
                <p14:cNvContentPartPr/>
                <p14:nvPr/>
              </p14:nvContentPartPr>
              <p14:xfrm>
                <a:off x="8935495" y="1984516"/>
                <a:ext cx="159480" cy="191520"/>
              </p14:xfrm>
            </p:contentPart>
          </mc:Choice>
          <mc:Fallback xmlns="">
            <p:pic>
              <p:nvPicPr>
                <p:cNvPr id="153" name="Freihand 152">
                  <a:extLst>
                    <a:ext uri="{FF2B5EF4-FFF2-40B4-BE49-F238E27FC236}">
                      <a16:creationId xmlns:a16="http://schemas.microsoft.com/office/drawing/2014/main" id="{826AD401-63B6-B62A-43AF-C6DCDD81CE9D}"/>
                    </a:ext>
                  </a:extLst>
                </p:cNvPr>
                <p:cNvPicPr/>
                <p:nvPr/>
              </p:nvPicPr>
              <p:blipFill>
                <a:blip r:embed="rId119"/>
                <a:stretch>
                  <a:fillRect/>
                </a:stretch>
              </p:blipFill>
              <p:spPr>
                <a:xfrm>
                  <a:off x="8931175" y="1980196"/>
                  <a:ext cx="168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4" name="Freihand 153">
                  <a:extLst>
                    <a:ext uri="{FF2B5EF4-FFF2-40B4-BE49-F238E27FC236}">
                      <a16:creationId xmlns:a16="http://schemas.microsoft.com/office/drawing/2014/main" id="{898D41A5-136D-D60F-BE8B-AB51BC0D73F9}"/>
                    </a:ext>
                  </a:extLst>
                </p14:cNvPr>
                <p14:cNvContentPartPr/>
                <p14:nvPr/>
              </p14:nvContentPartPr>
              <p14:xfrm>
                <a:off x="9036655" y="2099356"/>
                <a:ext cx="60120" cy="27360"/>
              </p14:xfrm>
            </p:contentPart>
          </mc:Choice>
          <mc:Fallback xmlns="">
            <p:pic>
              <p:nvPicPr>
                <p:cNvPr id="154" name="Freihand 153">
                  <a:extLst>
                    <a:ext uri="{FF2B5EF4-FFF2-40B4-BE49-F238E27FC236}">
                      <a16:creationId xmlns:a16="http://schemas.microsoft.com/office/drawing/2014/main" id="{898D41A5-136D-D60F-BE8B-AB51BC0D73F9}"/>
                    </a:ext>
                  </a:extLst>
                </p:cNvPr>
                <p:cNvPicPr/>
                <p:nvPr/>
              </p:nvPicPr>
              <p:blipFill>
                <a:blip r:embed="rId121"/>
                <a:stretch>
                  <a:fillRect/>
                </a:stretch>
              </p:blipFill>
              <p:spPr>
                <a:xfrm>
                  <a:off x="9032335" y="2095036"/>
                  <a:ext cx="68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5" name="Freihand 154">
                  <a:extLst>
                    <a:ext uri="{FF2B5EF4-FFF2-40B4-BE49-F238E27FC236}">
                      <a16:creationId xmlns:a16="http://schemas.microsoft.com/office/drawing/2014/main" id="{31CD0044-05E7-3707-38F8-BD048C731A70}"/>
                    </a:ext>
                  </a:extLst>
                </p14:cNvPr>
                <p14:cNvContentPartPr/>
                <p14:nvPr/>
              </p14:nvContentPartPr>
              <p14:xfrm>
                <a:off x="9118015" y="1947076"/>
                <a:ext cx="427680" cy="201960"/>
              </p14:xfrm>
            </p:contentPart>
          </mc:Choice>
          <mc:Fallback xmlns="">
            <p:pic>
              <p:nvPicPr>
                <p:cNvPr id="155" name="Freihand 154">
                  <a:extLst>
                    <a:ext uri="{FF2B5EF4-FFF2-40B4-BE49-F238E27FC236}">
                      <a16:creationId xmlns:a16="http://schemas.microsoft.com/office/drawing/2014/main" id="{31CD0044-05E7-3707-38F8-BD048C731A70}"/>
                    </a:ext>
                  </a:extLst>
                </p:cNvPr>
                <p:cNvPicPr/>
                <p:nvPr/>
              </p:nvPicPr>
              <p:blipFill>
                <a:blip r:embed="rId123"/>
                <a:stretch>
                  <a:fillRect/>
                </a:stretch>
              </p:blipFill>
              <p:spPr>
                <a:xfrm>
                  <a:off x="9113695" y="1942756"/>
                  <a:ext cx="436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6" name="Freihand 155">
                  <a:extLst>
                    <a:ext uri="{FF2B5EF4-FFF2-40B4-BE49-F238E27FC236}">
                      <a16:creationId xmlns:a16="http://schemas.microsoft.com/office/drawing/2014/main" id="{BC3C9C6E-68A4-D461-D9CD-DDF1124270BE}"/>
                    </a:ext>
                  </a:extLst>
                </p14:cNvPr>
                <p14:cNvContentPartPr/>
                <p14:nvPr/>
              </p14:nvContentPartPr>
              <p14:xfrm>
                <a:off x="9617695" y="2017276"/>
                <a:ext cx="231480" cy="102240"/>
              </p14:xfrm>
            </p:contentPart>
          </mc:Choice>
          <mc:Fallback xmlns="">
            <p:pic>
              <p:nvPicPr>
                <p:cNvPr id="156" name="Freihand 155">
                  <a:extLst>
                    <a:ext uri="{FF2B5EF4-FFF2-40B4-BE49-F238E27FC236}">
                      <a16:creationId xmlns:a16="http://schemas.microsoft.com/office/drawing/2014/main" id="{BC3C9C6E-68A4-D461-D9CD-DDF1124270BE}"/>
                    </a:ext>
                  </a:extLst>
                </p:cNvPr>
                <p:cNvPicPr/>
                <p:nvPr/>
              </p:nvPicPr>
              <p:blipFill>
                <a:blip r:embed="rId125"/>
                <a:stretch>
                  <a:fillRect/>
                </a:stretch>
              </p:blipFill>
              <p:spPr>
                <a:xfrm>
                  <a:off x="9613375" y="2012956"/>
                  <a:ext cx="240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7" name="Freihand 156">
                  <a:extLst>
                    <a:ext uri="{FF2B5EF4-FFF2-40B4-BE49-F238E27FC236}">
                      <a16:creationId xmlns:a16="http://schemas.microsoft.com/office/drawing/2014/main" id="{66C86FE0-C797-82A4-21EC-A04212439C62}"/>
                    </a:ext>
                  </a:extLst>
                </p14:cNvPr>
                <p14:cNvContentPartPr/>
                <p14:nvPr/>
              </p14:nvContentPartPr>
              <p14:xfrm>
                <a:off x="9881575" y="1878676"/>
                <a:ext cx="167400" cy="196560"/>
              </p14:xfrm>
            </p:contentPart>
          </mc:Choice>
          <mc:Fallback xmlns="">
            <p:pic>
              <p:nvPicPr>
                <p:cNvPr id="157" name="Freihand 156">
                  <a:extLst>
                    <a:ext uri="{FF2B5EF4-FFF2-40B4-BE49-F238E27FC236}">
                      <a16:creationId xmlns:a16="http://schemas.microsoft.com/office/drawing/2014/main" id="{66C86FE0-C797-82A4-21EC-A04212439C62}"/>
                    </a:ext>
                  </a:extLst>
                </p:cNvPr>
                <p:cNvPicPr/>
                <p:nvPr/>
              </p:nvPicPr>
              <p:blipFill>
                <a:blip r:embed="rId127"/>
                <a:stretch>
                  <a:fillRect/>
                </a:stretch>
              </p:blipFill>
              <p:spPr>
                <a:xfrm>
                  <a:off x="9877255" y="1874356"/>
                  <a:ext cx="176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8" name="Freihand 157">
                  <a:extLst>
                    <a:ext uri="{FF2B5EF4-FFF2-40B4-BE49-F238E27FC236}">
                      <a16:creationId xmlns:a16="http://schemas.microsoft.com/office/drawing/2014/main" id="{31478FD5-2AB0-D4BC-417F-0D57DAA05467}"/>
                    </a:ext>
                  </a:extLst>
                </p14:cNvPr>
                <p14:cNvContentPartPr/>
                <p14:nvPr/>
              </p14:nvContentPartPr>
              <p14:xfrm>
                <a:off x="9857815" y="1912156"/>
                <a:ext cx="106560" cy="28800"/>
              </p14:xfrm>
            </p:contentPart>
          </mc:Choice>
          <mc:Fallback xmlns="">
            <p:pic>
              <p:nvPicPr>
                <p:cNvPr id="158" name="Freihand 157">
                  <a:extLst>
                    <a:ext uri="{FF2B5EF4-FFF2-40B4-BE49-F238E27FC236}">
                      <a16:creationId xmlns:a16="http://schemas.microsoft.com/office/drawing/2014/main" id="{31478FD5-2AB0-D4BC-417F-0D57DAA05467}"/>
                    </a:ext>
                  </a:extLst>
                </p:cNvPr>
                <p:cNvPicPr/>
                <p:nvPr/>
              </p:nvPicPr>
              <p:blipFill>
                <a:blip r:embed="rId129"/>
                <a:stretch>
                  <a:fillRect/>
                </a:stretch>
              </p:blipFill>
              <p:spPr>
                <a:xfrm>
                  <a:off x="9853495" y="1907836"/>
                  <a:ext cx="115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9" name="Freihand 158">
                  <a:extLst>
                    <a:ext uri="{FF2B5EF4-FFF2-40B4-BE49-F238E27FC236}">
                      <a16:creationId xmlns:a16="http://schemas.microsoft.com/office/drawing/2014/main" id="{CE1B422F-4C55-C998-6067-4F5F10900D1F}"/>
                    </a:ext>
                  </a:extLst>
                </p14:cNvPr>
                <p14:cNvContentPartPr/>
                <p14:nvPr/>
              </p14:nvContentPartPr>
              <p14:xfrm>
                <a:off x="10112695" y="1929076"/>
                <a:ext cx="318960" cy="288360"/>
              </p14:xfrm>
            </p:contentPart>
          </mc:Choice>
          <mc:Fallback xmlns="">
            <p:pic>
              <p:nvPicPr>
                <p:cNvPr id="159" name="Freihand 158">
                  <a:extLst>
                    <a:ext uri="{FF2B5EF4-FFF2-40B4-BE49-F238E27FC236}">
                      <a16:creationId xmlns:a16="http://schemas.microsoft.com/office/drawing/2014/main" id="{CE1B422F-4C55-C998-6067-4F5F10900D1F}"/>
                    </a:ext>
                  </a:extLst>
                </p:cNvPr>
                <p:cNvPicPr/>
                <p:nvPr/>
              </p:nvPicPr>
              <p:blipFill>
                <a:blip r:embed="rId131"/>
                <a:stretch>
                  <a:fillRect/>
                </a:stretch>
              </p:blipFill>
              <p:spPr>
                <a:xfrm>
                  <a:off x="10108375" y="1924756"/>
                  <a:ext cx="3276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0" name="Freihand 159">
                  <a:extLst>
                    <a:ext uri="{FF2B5EF4-FFF2-40B4-BE49-F238E27FC236}">
                      <a16:creationId xmlns:a16="http://schemas.microsoft.com/office/drawing/2014/main" id="{3A4F10BA-D32D-4763-AD6E-0705A76EDF4D}"/>
                    </a:ext>
                  </a:extLst>
                </p14:cNvPr>
                <p14:cNvContentPartPr/>
                <p14:nvPr/>
              </p14:nvContentPartPr>
              <p14:xfrm>
                <a:off x="10133935" y="1862476"/>
                <a:ext cx="98280" cy="16200"/>
              </p14:xfrm>
            </p:contentPart>
          </mc:Choice>
          <mc:Fallback xmlns="">
            <p:pic>
              <p:nvPicPr>
                <p:cNvPr id="160" name="Freihand 159">
                  <a:extLst>
                    <a:ext uri="{FF2B5EF4-FFF2-40B4-BE49-F238E27FC236}">
                      <a16:creationId xmlns:a16="http://schemas.microsoft.com/office/drawing/2014/main" id="{3A4F10BA-D32D-4763-AD6E-0705A76EDF4D}"/>
                    </a:ext>
                  </a:extLst>
                </p:cNvPr>
                <p:cNvPicPr/>
                <p:nvPr/>
              </p:nvPicPr>
              <p:blipFill>
                <a:blip r:embed="rId133"/>
                <a:stretch>
                  <a:fillRect/>
                </a:stretch>
              </p:blipFill>
              <p:spPr>
                <a:xfrm>
                  <a:off x="10129615" y="1858156"/>
                  <a:ext cx="106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1" name="Freihand 160">
                  <a:extLst>
                    <a:ext uri="{FF2B5EF4-FFF2-40B4-BE49-F238E27FC236}">
                      <a16:creationId xmlns:a16="http://schemas.microsoft.com/office/drawing/2014/main" id="{94C1111C-90B8-288B-232B-8D5759868BA1}"/>
                    </a:ext>
                  </a:extLst>
                </p14:cNvPr>
                <p14:cNvContentPartPr/>
                <p14:nvPr/>
              </p14:nvContentPartPr>
              <p14:xfrm>
                <a:off x="10665295" y="1851676"/>
                <a:ext cx="102240" cy="152280"/>
              </p14:xfrm>
            </p:contentPart>
          </mc:Choice>
          <mc:Fallback xmlns="">
            <p:pic>
              <p:nvPicPr>
                <p:cNvPr id="161" name="Freihand 160">
                  <a:extLst>
                    <a:ext uri="{FF2B5EF4-FFF2-40B4-BE49-F238E27FC236}">
                      <a16:creationId xmlns:a16="http://schemas.microsoft.com/office/drawing/2014/main" id="{94C1111C-90B8-288B-232B-8D5759868BA1}"/>
                    </a:ext>
                  </a:extLst>
                </p:cNvPr>
                <p:cNvPicPr/>
                <p:nvPr/>
              </p:nvPicPr>
              <p:blipFill>
                <a:blip r:embed="rId135"/>
                <a:stretch>
                  <a:fillRect/>
                </a:stretch>
              </p:blipFill>
              <p:spPr>
                <a:xfrm>
                  <a:off x="10660975" y="1847356"/>
                  <a:ext cx="110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2" name="Freihand 161">
                  <a:extLst>
                    <a:ext uri="{FF2B5EF4-FFF2-40B4-BE49-F238E27FC236}">
                      <a16:creationId xmlns:a16="http://schemas.microsoft.com/office/drawing/2014/main" id="{5C94EBB2-F924-DAE1-6E19-6367603D6AA6}"/>
                    </a:ext>
                  </a:extLst>
                </p14:cNvPr>
                <p14:cNvContentPartPr/>
                <p14:nvPr/>
              </p14:nvContentPartPr>
              <p14:xfrm>
                <a:off x="10816495" y="1859596"/>
                <a:ext cx="246600" cy="114120"/>
              </p14:xfrm>
            </p:contentPart>
          </mc:Choice>
          <mc:Fallback xmlns="">
            <p:pic>
              <p:nvPicPr>
                <p:cNvPr id="162" name="Freihand 161">
                  <a:extLst>
                    <a:ext uri="{FF2B5EF4-FFF2-40B4-BE49-F238E27FC236}">
                      <a16:creationId xmlns:a16="http://schemas.microsoft.com/office/drawing/2014/main" id="{5C94EBB2-F924-DAE1-6E19-6367603D6AA6}"/>
                    </a:ext>
                  </a:extLst>
                </p:cNvPr>
                <p:cNvPicPr/>
                <p:nvPr/>
              </p:nvPicPr>
              <p:blipFill>
                <a:blip r:embed="rId137"/>
                <a:stretch>
                  <a:fillRect/>
                </a:stretch>
              </p:blipFill>
              <p:spPr>
                <a:xfrm>
                  <a:off x="10812175" y="1855276"/>
                  <a:ext cx="255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3" name="Freihand 162">
                  <a:extLst>
                    <a:ext uri="{FF2B5EF4-FFF2-40B4-BE49-F238E27FC236}">
                      <a16:creationId xmlns:a16="http://schemas.microsoft.com/office/drawing/2014/main" id="{F2A6C50B-594B-680F-F213-7923F703F2AA}"/>
                    </a:ext>
                  </a:extLst>
                </p14:cNvPr>
                <p14:cNvContentPartPr/>
                <p14:nvPr/>
              </p14:nvContentPartPr>
              <p14:xfrm>
                <a:off x="11033575" y="1716316"/>
                <a:ext cx="313560" cy="182160"/>
              </p14:xfrm>
            </p:contentPart>
          </mc:Choice>
          <mc:Fallback xmlns="">
            <p:pic>
              <p:nvPicPr>
                <p:cNvPr id="163" name="Freihand 162">
                  <a:extLst>
                    <a:ext uri="{FF2B5EF4-FFF2-40B4-BE49-F238E27FC236}">
                      <a16:creationId xmlns:a16="http://schemas.microsoft.com/office/drawing/2014/main" id="{F2A6C50B-594B-680F-F213-7923F703F2AA}"/>
                    </a:ext>
                  </a:extLst>
                </p:cNvPr>
                <p:cNvPicPr/>
                <p:nvPr/>
              </p:nvPicPr>
              <p:blipFill>
                <a:blip r:embed="rId139"/>
                <a:stretch>
                  <a:fillRect/>
                </a:stretch>
              </p:blipFill>
              <p:spPr>
                <a:xfrm>
                  <a:off x="11029255" y="1711996"/>
                  <a:ext cx="322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4" name="Freihand 163">
                  <a:extLst>
                    <a:ext uri="{FF2B5EF4-FFF2-40B4-BE49-F238E27FC236}">
                      <a16:creationId xmlns:a16="http://schemas.microsoft.com/office/drawing/2014/main" id="{36D27671-A8E6-07C6-852C-0EA647176F32}"/>
                    </a:ext>
                  </a:extLst>
                </p14:cNvPr>
                <p14:cNvContentPartPr/>
                <p14:nvPr/>
              </p14:nvContentPartPr>
              <p14:xfrm>
                <a:off x="9500335" y="2251996"/>
                <a:ext cx="370440" cy="173880"/>
              </p14:xfrm>
            </p:contentPart>
          </mc:Choice>
          <mc:Fallback xmlns="">
            <p:pic>
              <p:nvPicPr>
                <p:cNvPr id="164" name="Freihand 163">
                  <a:extLst>
                    <a:ext uri="{FF2B5EF4-FFF2-40B4-BE49-F238E27FC236}">
                      <a16:creationId xmlns:a16="http://schemas.microsoft.com/office/drawing/2014/main" id="{36D27671-A8E6-07C6-852C-0EA647176F32}"/>
                    </a:ext>
                  </a:extLst>
                </p:cNvPr>
                <p:cNvPicPr/>
                <p:nvPr/>
              </p:nvPicPr>
              <p:blipFill>
                <a:blip r:embed="rId141"/>
                <a:stretch>
                  <a:fillRect/>
                </a:stretch>
              </p:blipFill>
              <p:spPr>
                <a:xfrm>
                  <a:off x="9496015" y="2247676"/>
                  <a:ext cx="379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5" name="Freihand 164">
                  <a:extLst>
                    <a:ext uri="{FF2B5EF4-FFF2-40B4-BE49-F238E27FC236}">
                      <a16:creationId xmlns:a16="http://schemas.microsoft.com/office/drawing/2014/main" id="{285EF7A4-E0CE-6BA3-6D67-846C0C090E46}"/>
                    </a:ext>
                  </a:extLst>
                </p14:cNvPr>
                <p14:cNvContentPartPr/>
                <p14:nvPr/>
              </p14:nvContentPartPr>
              <p14:xfrm>
                <a:off x="9796255" y="2152996"/>
                <a:ext cx="11880" cy="21600"/>
              </p14:xfrm>
            </p:contentPart>
          </mc:Choice>
          <mc:Fallback xmlns="">
            <p:pic>
              <p:nvPicPr>
                <p:cNvPr id="165" name="Freihand 164">
                  <a:extLst>
                    <a:ext uri="{FF2B5EF4-FFF2-40B4-BE49-F238E27FC236}">
                      <a16:creationId xmlns:a16="http://schemas.microsoft.com/office/drawing/2014/main" id="{285EF7A4-E0CE-6BA3-6D67-846C0C090E46}"/>
                    </a:ext>
                  </a:extLst>
                </p:cNvPr>
                <p:cNvPicPr/>
                <p:nvPr/>
              </p:nvPicPr>
              <p:blipFill>
                <a:blip r:embed="rId143"/>
                <a:stretch>
                  <a:fillRect/>
                </a:stretch>
              </p:blipFill>
              <p:spPr>
                <a:xfrm>
                  <a:off x="9791935" y="2148676"/>
                  <a:ext cx="20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6" name="Freihand 165">
                  <a:extLst>
                    <a:ext uri="{FF2B5EF4-FFF2-40B4-BE49-F238E27FC236}">
                      <a16:creationId xmlns:a16="http://schemas.microsoft.com/office/drawing/2014/main" id="{D0E7D376-A79E-50B9-62F7-01B9A0FACD11}"/>
                    </a:ext>
                  </a:extLst>
                </p14:cNvPr>
                <p14:cNvContentPartPr/>
                <p14:nvPr/>
              </p14:nvContentPartPr>
              <p14:xfrm>
                <a:off x="10007215" y="2170276"/>
                <a:ext cx="183960" cy="209520"/>
              </p14:xfrm>
            </p:contentPart>
          </mc:Choice>
          <mc:Fallback xmlns="">
            <p:pic>
              <p:nvPicPr>
                <p:cNvPr id="166" name="Freihand 165">
                  <a:extLst>
                    <a:ext uri="{FF2B5EF4-FFF2-40B4-BE49-F238E27FC236}">
                      <a16:creationId xmlns:a16="http://schemas.microsoft.com/office/drawing/2014/main" id="{D0E7D376-A79E-50B9-62F7-01B9A0FACD11}"/>
                    </a:ext>
                  </a:extLst>
                </p:cNvPr>
                <p:cNvPicPr/>
                <p:nvPr/>
              </p:nvPicPr>
              <p:blipFill>
                <a:blip r:embed="rId145"/>
                <a:stretch>
                  <a:fillRect/>
                </a:stretch>
              </p:blipFill>
              <p:spPr>
                <a:xfrm>
                  <a:off x="10002895" y="2165956"/>
                  <a:ext cx="192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7" name="Freihand 166">
                  <a:extLst>
                    <a:ext uri="{FF2B5EF4-FFF2-40B4-BE49-F238E27FC236}">
                      <a16:creationId xmlns:a16="http://schemas.microsoft.com/office/drawing/2014/main" id="{02F11B29-DB52-7192-C1C1-D4B45C4A29B6}"/>
                    </a:ext>
                  </a:extLst>
                </p14:cNvPr>
                <p14:cNvContentPartPr/>
                <p14:nvPr/>
              </p14:nvContentPartPr>
              <p14:xfrm>
                <a:off x="10264975" y="2165956"/>
                <a:ext cx="563040" cy="158760"/>
              </p14:xfrm>
            </p:contentPart>
          </mc:Choice>
          <mc:Fallback xmlns="">
            <p:pic>
              <p:nvPicPr>
                <p:cNvPr id="167" name="Freihand 166">
                  <a:extLst>
                    <a:ext uri="{FF2B5EF4-FFF2-40B4-BE49-F238E27FC236}">
                      <a16:creationId xmlns:a16="http://schemas.microsoft.com/office/drawing/2014/main" id="{02F11B29-DB52-7192-C1C1-D4B45C4A29B6}"/>
                    </a:ext>
                  </a:extLst>
                </p:cNvPr>
                <p:cNvPicPr/>
                <p:nvPr/>
              </p:nvPicPr>
              <p:blipFill>
                <a:blip r:embed="rId147"/>
                <a:stretch>
                  <a:fillRect/>
                </a:stretch>
              </p:blipFill>
              <p:spPr>
                <a:xfrm>
                  <a:off x="10260655" y="2161636"/>
                  <a:ext cx="571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8" name="Freihand 167">
                  <a:extLst>
                    <a:ext uri="{FF2B5EF4-FFF2-40B4-BE49-F238E27FC236}">
                      <a16:creationId xmlns:a16="http://schemas.microsoft.com/office/drawing/2014/main" id="{5523AE15-C30F-8168-EC0B-C371532A0720}"/>
                    </a:ext>
                  </a:extLst>
                </p14:cNvPr>
                <p14:cNvContentPartPr/>
                <p14:nvPr/>
              </p14:nvContentPartPr>
              <p14:xfrm>
                <a:off x="10803895" y="2124556"/>
                <a:ext cx="174240" cy="147240"/>
              </p14:xfrm>
            </p:contentPart>
          </mc:Choice>
          <mc:Fallback xmlns="">
            <p:pic>
              <p:nvPicPr>
                <p:cNvPr id="168" name="Freihand 167">
                  <a:extLst>
                    <a:ext uri="{FF2B5EF4-FFF2-40B4-BE49-F238E27FC236}">
                      <a16:creationId xmlns:a16="http://schemas.microsoft.com/office/drawing/2014/main" id="{5523AE15-C30F-8168-EC0B-C371532A0720}"/>
                    </a:ext>
                  </a:extLst>
                </p:cNvPr>
                <p:cNvPicPr/>
                <p:nvPr/>
              </p:nvPicPr>
              <p:blipFill>
                <a:blip r:embed="rId149"/>
                <a:stretch>
                  <a:fillRect/>
                </a:stretch>
              </p:blipFill>
              <p:spPr>
                <a:xfrm>
                  <a:off x="10799575" y="2120236"/>
                  <a:ext cx="182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9" name="Freihand 168">
                  <a:extLst>
                    <a:ext uri="{FF2B5EF4-FFF2-40B4-BE49-F238E27FC236}">
                      <a16:creationId xmlns:a16="http://schemas.microsoft.com/office/drawing/2014/main" id="{7343E048-A01B-1CF1-B6A8-4BCC62064951}"/>
                    </a:ext>
                  </a:extLst>
                </p14:cNvPr>
                <p14:cNvContentPartPr/>
                <p14:nvPr/>
              </p14:nvContentPartPr>
              <p14:xfrm>
                <a:off x="11061655" y="2120956"/>
                <a:ext cx="106920" cy="128160"/>
              </p14:xfrm>
            </p:contentPart>
          </mc:Choice>
          <mc:Fallback xmlns="">
            <p:pic>
              <p:nvPicPr>
                <p:cNvPr id="169" name="Freihand 168">
                  <a:extLst>
                    <a:ext uri="{FF2B5EF4-FFF2-40B4-BE49-F238E27FC236}">
                      <a16:creationId xmlns:a16="http://schemas.microsoft.com/office/drawing/2014/main" id="{7343E048-A01B-1CF1-B6A8-4BCC62064951}"/>
                    </a:ext>
                  </a:extLst>
                </p:cNvPr>
                <p:cNvPicPr/>
                <p:nvPr/>
              </p:nvPicPr>
              <p:blipFill>
                <a:blip r:embed="rId151"/>
                <a:stretch>
                  <a:fillRect/>
                </a:stretch>
              </p:blipFill>
              <p:spPr>
                <a:xfrm>
                  <a:off x="11057335" y="2116636"/>
                  <a:ext cx="115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0" name="Freihand 169">
                  <a:extLst>
                    <a:ext uri="{FF2B5EF4-FFF2-40B4-BE49-F238E27FC236}">
                      <a16:creationId xmlns:a16="http://schemas.microsoft.com/office/drawing/2014/main" id="{CEC2D9D1-FACD-620C-06E1-788DAC7CA26A}"/>
                    </a:ext>
                  </a:extLst>
                </p14:cNvPr>
                <p14:cNvContentPartPr/>
                <p14:nvPr/>
              </p14:nvContentPartPr>
              <p14:xfrm>
                <a:off x="9876895" y="2553676"/>
                <a:ext cx="408960" cy="120600"/>
              </p14:xfrm>
            </p:contentPart>
          </mc:Choice>
          <mc:Fallback xmlns="">
            <p:pic>
              <p:nvPicPr>
                <p:cNvPr id="170" name="Freihand 169">
                  <a:extLst>
                    <a:ext uri="{FF2B5EF4-FFF2-40B4-BE49-F238E27FC236}">
                      <a16:creationId xmlns:a16="http://schemas.microsoft.com/office/drawing/2014/main" id="{CEC2D9D1-FACD-620C-06E1-788DAC7CA26A}"/>
                    </a:ext>
                  </a:extLst>
                </p:cNvPr>
                <p:cNvPicPr/>
                <p:nvPr/>
              </p:nvPicPr>
              <p:blipFill>
                <a:blip r:embed="rId153"/>
                <a:stretch>
                  <a:fillRect/>
                </a:stretch>
              </p:blipFill>
              <p:spPr>
                <a:xfrm>
                  <a:off x="9872575" y="2549356"/>
                  <a:ext cx="417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1" name="Freihand 170">
                  <a:extLst>
                    <a:ext uri="{FF2B5EF4-FFF2-40B4-BE49-F238E27FC236}">
                      <a16:creationId xmlns:a16="http://schemas.microsoft.com/office/drawing/2014/main" id="{180ECC4F-CE4F-DF36-A74E-97E18CECA1E0}"/>
                    </a:ext>
                  </a:extLst>
                </p14:cNvPr>
                <p14:cNvContentPartPr/>
                <p14:nvPr/>
              </p14:nvContentPartPr>
              <p14:xfrm>
                <a:off x="10201975" y="2416876"/>
                <a:ext cx="22680" cy="10800"/>
              </p14:xfrm>
            </p:contentPart>
          </mc:Choice>
          <mc:Fallback xmlns="">
            <p:pic>
              <p:nvPicPr>
                <p:cNvPr id="171" name="Freihand 170">
                  <a:extLst>
                    <a:ext uri="{FF2B5EF4-FFF2-40B4-BE49-F238E27FC236}">
                      <a16:creationId xmlns:a16="http://schemas.microsoft.com/office/drawing/2014/main" id="{180ECC4F-CE4F-DF36-A74E-97E18CECA1E0}"/>
                    </a:ext>
                  </a:extLst>
                </p:cNvPr>
                <p:cNvPicPr/>
                <p:nvPr/>
              </p:nvPicPr>
              <p:blipFill>
                <a:blip r:embed="rId155"/>
                <a:stretch>
                  <a:fillRect/>
                </a:stretch>
              </p:blipFill>
              <p:spPr>
                <a:xfrm>
                  <a:off x="10197655" y="2412556"/>
                  <a:ext cx="31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2" name="Freihand 171">
                  <a:extLst>
                    <a:ext uri="{FF2B5EF4-FFF2-40B4-BE49-F238E27FC236}">
                      <a16:creationId xmlns:a16="http://schemas.microsoft.com/office/drawing/2014/main" id="{1497E428-D017-802D-ABD9-B25720F60ED0}"/>
                    </a:ext>
                  </a:extLst>
                </p14:cNvPr>
                <p14:cNvContentPartPr/>
                <p14:nvPr/>
              </p14:nvContentPartPr>
              <p14:xfrm>
                <a:off x="10554415" y="2447116"/>
                <a:ext cx="119160" cy="141120"/>
              </p14:xfrm>
            </p:contentPart>
          </mc:Choice>
          <mc:Fallback xmlns="">
            <p:pic>
              <p:nvPicPr>
                <p:cNvPr id="172" name="Freihand 171">
                  <a:extLst>
                    <a:ext uri="{FF2B5EF4-FFF2-40B4-BE49-F238E27FC236}">
                      <a16:creationId xmlns:a16="http://schemas.microsoft.com/office/drawing/2014/main" id="{1497E428-D017-802D-ABD9-B25720F60ED0}"/>
                    </a:ext>
                  </a:extLst>
                </p:cNvPr>
                <p:cNvPicPr/>
                <p:nvPr/>
              </p:nvPicPr>
              <p:blipFill>
                <a:blip r:embed="rId157"/>
                <a:stretch>
                  <a:fillRect/>
                </a:stretch>
              </p:blipFill>
              <p:spPr>
                <a:xfrm>
                  <a:off x="10550095" y="2442796"/>
                  <a:ext cx="127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3" name="Freihand 172">
                  <a:extLst>
                    <a:ext uri="{FF2B5EF4-FFF2-40B4-BE49-F238E27FC236}">
                      <a16:creationId xmlns:a16="http://schemas.microsoft.com/office/drawing/2014/main" id="{B9F1CED6-2BB2-2A5D-C4BC-13DF500F249A}"/>
                    </a:ext>
                  </a:extLst>
                </p14:cNvPr>
                <p14:cNvContentPartPr/>
                <p14:nvPr/>
              </p14:nvContentPartPr>
              <p14:xfrm>
                <a:off x="10697695" y="2478436"/>
                <a:ext cx="127080" cy="274320"/>
              </p14:xfrm>
            </p:contentPart>
          </mc:Choice>
          <mc:Fallback xmlns="">
            <p:pic>
              <p:nvPicPr>
                <p:cNvPr id="173" name="Freihand 172">
                  <a:extLst>
                    <a:ext uri="{FF2B5EF4-FFF2-40B4-BE49-F238E27FC236}">
                      <a16:creationId xmlns:a16="http://schemas.microsoft.com/office/drawing/2014/main" id="{B9F1CED6-2BB2-2A5D-C4BC-13DF500F249A}"/>
                    </a:ext>
                  </a:extLst>
                </p:cNvPr>
                <p:cNvPicPr/>
                <p:nvPr/>
              </p:nvPicPr>
              <p:blipFill>
                <a:blip r:embed="rId159"/>
                <a:stretch>
                  <a:fillRect/>
                </a:stretch>
              </p:blipFill>
              <p:spPr>
                <a:xfrm>
                  <a:off x="10693375" y="2474116"/>
                  <a:ext cx="1357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 name="Freihand 173">
                  <a:extLst>
                    <a:ext uri="{FF2B5EF4-FFF2-40B4-BE49-F238E27FC236}">
                      <a16:creationId xmlns:a16="http://schemas.microsoft.com/office/drawing/2014/main" id="{33DFF434-B94B-2D50-CF5F-55565C3D2532}"/>
                    </a:ext>
                  </a:extLst>
                </p14:cNvPr>
                <p14:cNvContentPartPr/>
                <p14:nvPr/>
              </p14:nvContentPartPr>
              <p14:xfrm>
                <a:off x="10869775" y="2365036"/>
                <a:ext cx="417600" cy="230760"/>
              </p14:xfrm>
            </p:contentPart>
          </mc:Choice>
          <mc:Fallback xmlns="">
            <p:pic>
              <p:nvPicPr>
                <p:cNvPr id="174" name="Freihand 173">
                  <a:extLst>
                    <a:ext uri="{FF2B5EF4-FFF2-40B4-BE49-F238E27FC236}">
                      <a16:creationId xmlns:a16="http://schemas.microsoft.com/office/drawing/2014/main" id="{33DFF434-B94B-2D50-CF5F-55565C3D2532}"/>
                    </a:ext>
                  </a:extLst>
                </p:cNvPr>
                <p:cNvPicPr/>
                <p:nvPr/>
              </p:nvPicPr>
              <p:blipFill>
                <a:blip r:embed="rId161"/>
                <a:stretch>
                  <a:fillRect/>
                </a:stretch>
              </p:blipFill>
              <p:spPr>
                <a:xfrm>
                  <a:off x="10865455" y="2360716"/>
                  <a:ext cx="4262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5" name="Freihand 174">
                  <a:extLst>
                    <a:ext uri="{FF2B5EF4-FFF2-40B4-BE49-F238E27FC236}">
                      <a16:creationId xmlns:a16="http://schemas.microsoft.com/office/drawing/2014/main" id="{1B763BE7-7114-5F6D-13E7-E2267FFD1D1C}"/>
                    </a:ext>
                  </a:extLst>
                </p14:cNvPr>
                <p14:cNvContentPartPr/>
                <p14:nvPr/>
              </p14:nvContentPartPr>
              <p14:xfrm>
                <a:off x="11190895" y="2362516"/>
                <a:ext cx="29880" cy="15840"/>
              </p14:xfrm>
            </p:contentPart>
          </mc:Choice>
          <mc:Fallback xmlns="">
            <p:pic>
              <p:nvPicPr>
                <p:cNvPr id="175" name="Freihand 174">
                  <a:extLst>
                    <a:ext uri="{FF2B5EF4-FFF2-40B4-BE49-F238E27FC236}">
                      <a16:creationId xmlns:a16="http://schemas.microsoft.com/office/drawing/2014/main" id="{1B763BE7-7114-5F6D-13E7-E2267FFD1D1C}"/>
                    </a:ext>
                  </a:extLst>
                </p:cNvPr>
                <p:cNvPicPr/>
                <p:nvPr/>
              </p:nvPicPr>
              <p:blipFill>
                <a:blip r:embed="rId163"/>
                <a:stretch>
                  <a:fillRect/>
                </a:stretch>
              </p:blipFill>
              <p:spPr>
                <a:xfrm>
                  <a:off x="11186575" y="2358196"/>
                  <a:ext cx="38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6" name="Freihand 175">
                  <a:extLst>
                    <a:ext uri="{FF2B5EF4-FFF2-40B4-BE49-F238E27FC236}">
                      <a16:creationId xmlns:a16="http://schemas.microsoft.com/office/drawing/2014/main" id="{3AEBEE38-B98E-9B7C-990E-A161BA56B26C}"/>
                    </a:ext>
                  </a:extLst>
                </p14:cNvPr>
                <p14:cNvContentPartPr/>
                <p14:nvPr/>
              </p14:nvContentPartPr>
              <p14:xfrm>
                <a:off x="11341375" y="2430556"/>
                <a:ext cx="448560" cy="105840"/>
              </p14:xfrm>
            </p:contentPart>
          </mc:Choice>
          <mc:Fallback xmlns="">
            <p:pic>
              <p:nvPicPr>
                <p:cNvPr id="176" name="Freihand 175">
                  <a:extLst>
                    <a:ext uri="{FF2B5EF4-FFF2-40B4-BE49-F238E27FC236}">
                      <a16:creationId xmlns:a16="http://schemas.microsoft.com/office/drawing/2014/main" id="{3AEBEE38-B98E-9B7C-990E-A161BA56B26C}"/>
                    </a:ext>
                  </a:extLst>
                </p:cNvPr>
                <p:cNvPicPr/>
                <p:nvPr/>
              </p:nvPicPr>
              <p:blipFill>
                <a:blip r:embed="rId165"/>
                <a:stretch>
                  <a:fillRect/>
                </a:stretch>
              </p:blipFill>
              <p:spPr>
                <a:xfrm>
                  <a:off x="11337055" y="2426236"/>
                  <a:ext cx="457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7" name="Freihand 176">
                  <a:extLst>
                    <a:ext uri="{FF2B5EF4-FFF2-40B4-BE49-F238E27FC236}">
                      <a16:creationId xmlns:a16="http://schemas.microsoft.com/office/drawing/2014/main" id="{247889AA-0957-E32A-A216-8B0B7C3D4401}"/>
                    </a:ext>
                  </a:extLst>
                </p14:cNvPr>
                <p14:cNvContentPartPr/>
                <p14:nvPr/>
              </p14:nvContentPartPr>
              <p14:xfrm>
                <a:off x="10617775" y="2896036"/>
                <a:ext cx="250560" cy="46440"/>
              </p14:xfrm>
            </p:contentPart>
          </mc:Choice>
          <mc:Fallback xmlns="">
            <p:pic>
              <p:nvPicPr>
                <p:cNvPr id="177" name="Freihand 176">
                  <a:extLst>
                    <a:ext uri="{FF2B5EF4-FFF2-40B4-BE49-F238E27FC236}">
                      <a16:creationId xmlns:a16="http://schemas.microsoft.com/office/drawing/2014/main" id="{247889AA-0957-E32A-A216-8B0B7C3D4401}"/>
                    </a:ext>
                  </a:extLst>
                </p:cNvPr>
                <p:cNvPicPr/>
                <p:nvPr/>
              </p:nvPicPr>
              <p:blipFill>
                <a:blip r:embed="rId167"/>
                <a:stretch>
                  <a:fillRect/>
                </a:stretch>
              </p:blipFill>
              <p:spPr>
                <a:xfrm>
                  <a:off x="10613455" y="2891716"/>
                  <a:ext cx="259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8" name="Freihand 177">
                  <a:extLst>
                    <a:ext uri="{FF2B5EF4-FFF2-40B4-BE49-F238E27FC236}">
                      <a16:creationId xmlns:a16="http://schemas.microsoft.com/office/drawing/2014/main" id="{89E54000-D315-6A23-5EA3-932549938AB8}"/>
                    </a:ext>
                  </a:extLst>
                </p14:cNvPr>
                <p14:cNvContentPartPr/>
                <p14:nvPr/>
              </p14:nvContentPartPr>
              <p14:xfrm>
                <a:off x="10659535" y="2935636"/>
                <a:ext cx="251280" cy="48240"/>
              </p14:xfrm>
            </p:contentPart>
          </mc:Choice>
          <mc:Fallback xmlns="">
            <p:pic>
              <p:nvPicPr>
                <p:cNvPr id="178" name="Freihand 177">
                  <a:extLst>
                    <a:ext uri="{FF2B5EF4-FFF2-40B4-BE49-F238E27FC236}">
                      <a16:creationId xmlns:a16="http://schemas.microsoft.com/office/drawing/2014/main" id="{89E54000-D315-6A23-5EA3-932549938AB8}"/>
                    </a:ext>
                  </a:extLst>
                </p:cNvPr>
                <p:cNvPicPr/>
                <p:nvPr/>
              </p:nvPicPr>
              <p:blipFill>
                <a:blip r:embed="rId169"/>
                <a:stretch>
                  <a:fillRect/>
                </a:stretch>
              </p:blipFill>
              <p:spPr>
                <a:xfrm>
                  <a:off x="10655215" y="2931316"/>
                  <a:ext cx="259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9" name="Freihand 178">
                  <a:extLst>
                    <a:ext uri="{FF2B5EF4-FFF2-40B4-BE49-F238E27FC236}">
                      <a16:creationId xmlns:a16="http://schemas.microsoft.com/office/drawing/2014/main" id="{65EB5C4A-3E6E-4E5E-0434-17C2B9A9D1EE}"/>
                    </a:ext>
                  </a:extLst>
                </p14:cNvPr>
                <p14:cNvContentPartPr/>
                <p14:nvPr/>
              </p14:nvContentPartPr>
              <p14:xfrm>
                <a:off x="11112415" y="2771836"/>
                <a:ext cx="208440" cy="221400"/>
              </p14:xfrm>
            </p:contentPart>
          </mc:Choice>
          <mc:Fallback xmlns="">
            <p:pic>
              <p:nvPicPr>
                <p:cNvPr id="179" name="Freihand 178">
                  <a:extLst>
                    <a:ext uri="{FF2B5EF4-FFF2-40B4-BE49-F238E27FC236}">
                      <a16:creationId xmlns:a16="http://schemas.microsoft.com/office/drawing/2014/main" id="{65EB5C4A-3E6E-4E5E-0434-17C2B9A9D1EE}"/>
                    </a:ext>
                  </a:extLst>
                </p:cNvPr>
                <p:cNvPicPr/>
                <p:nvPr/>
              </p:nvPicPr>
              <p:blipFill>
                <a:blip r:embed="rId171"/>
                <a:stretch>
                  <a:fillRect/>
                </a:stretch>
              </p:blipFill>
              <p:spPr>
                <a:xfrm>
                  <a:off x="11108095" y="2767516"/>
                  <a:ext cx="217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 name="Freihand 1">
                  <a:extLst>
                    <a:ext uri="{FF2B5EF4-FFF2-40B4-BE49-F238E27FC236}">
                      <a16:creationId xmlns:a16="http://schemas.microsoft.com/office/drawing/2014/main" id="{B79A5901-314D-18D7-A8F8-EEDFA9FD7FA2}"/>
                    </a:ext>
                  </a:extLst>
                </p14:cNvPr>
                <p14:cNvContentPartPr/>
                <p14:nvPr/>
              </p14:nvContentPartPr>
              <p14:xfrm>
                <a:off x="462895" y="1241836"/>
                <a:ext cx="298080" cy="27360"/>
              </p14:xfrm>
            </p:contentPart>
          </mc:Choice>
          <mc:Fallback xmlns="">
            <p:pic>
              <p:nvPicPr>
                <p:cNvPr id="2" name="Freihand 1">
                  <a:extLst>
                    <a:ext uri="{FF2B5EF4-FFF2-40B4-BE49-F238E27FC236}">
                      <a16:creationId xmlns:a16="http://schemas.microsoft.com/office/drawing/2014/main" id="{B79A5901-314D-18D7-A8F8-EEDFA9FD7FA2}"/>
                    </a:ext>
                  </a:extLst>
                </p:cNvPr>
                <p:cNvPicPr/>
                <p:nvPr/>
              </p:nvPicPr>
              <p:blipFill>
                <a:blip r:embed="rId173"/>
                <a:stretch>
                  <a:fillRect/>
                </a:stretch>
              </p:blipFill>
              <p:spPr>
                <a:xfrm>
                  <a:off x="458575" y="1237516"/>
                  <a:ext cx="30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 name="Freihand 3">
                  <a:extLst>
                    <a:ext uri="{FF2B5EF4-FFF2-40B4-BE49-F238E27FC236}">
                      <a16:creationId xmlns:a16="http://schemas.microsoft.com/office/drawing/2014/main" id="{A672EF68-1D53-3657-A8BE-BF2F1352AB76}"/>
                    </a:ext>
                  </a:extLst>
                </p14:cNvPr>
                <p14:cNvContentPartPr/>
                <p14:nvPr/>
              </p14:nvContentPartPr>
              <p14:xfrm>
                <a:off x="1152295" y="1224556"/>
                <a:ext cx="906120" cy="81000"/>
              </p14:xfrm>
            </p:contentPart>
          </mc:Choice>
          <mc:Fallback xmlns="">
            <p:pic>
              <p:nvPicPr>
                <p:cNvPr id="4" name="Freihand 3">
                  <a:extLst>
                    <a:ext uri="{FF2B5EF4-FFF2-40B4-BE49-F238E27FC236}">
                      <a16:creationId xmlns:a16="http://schemas.microsoft.com/office/drawing/2014/main" id="{A672EF68-1D53-3657-A8BE-BF2F1352AB76}"/>
                    </a:ext>
                  </a:extLst>
                </p:cNvPr>
                <p:cNvPicPr/>
                <p:nvPr/>
              </p:nvPicPr>
              <p:blipFill>
                <a:blip r:embed="rId175"/>
                <a:stretch>
                  <a:fillRect/>
                </a:stretch>
              </p:blipFill>
              <p:spPr>
                <a:xfrm>
                  <a:off x="1147975" y="1220236"/>
                  <a:ext cx="914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 name="Freihand 6">
                  <a:extLst>
                    <a:ext uri="{FF2B5EF4-FFF2-40B4-BE49-F238E27FC236}">
                      <a16:creationId xmlns:a16="http://schemas.microsoft.com/office/drawing/2014/main" id="{585292B3-9C22-06E4-62CA-15C3997FD544}"/>
                    </a:ext>
                  </a:extLst>
                </p14:cNvPr>
                <p14:cNvContentPartPr/>
                <p14:nvPr/>
              </p14:nvContentPartPr>
              <p14:xfrm>
                <a:off x="409975" y="328516"/>
                <a:ext cx="70920" cy="191520"/>
              </p14:xfrm>
            </p:contentPart>
          </mc:Choice>
          <mc:Fallback xmlns="">
            <p:pic>
              <p:nvPicPr>
                <p:cNvPr id="7" name="Freihand 6">
                  <a:extLst>
                    <a:ext uri="{FF2B5EF4-FFF2-40B4-BE49-F238E27FC236}">
                      <a16:creationId xmlns:a16="http://schemas.microsoft.com/office/drawing/2014/main" id="{585292B3-9C22-06E4-62CA-15C3997FD544}"/>
                    </a:ext>
                  </a:extLst>
                </p:cNvPr>
                <p:cNvPicPr/>
                <p:nvPr/>
              </p:nvPicPr>
              <p:blipFill>
                <a:blip r:embed="rId177"/>
                <a:stretch>
                  <a:fillRect/>
                </a:stretch>
              </p:blipFill>
              <p:spPr>
                <a:xfrm>
                  <a:off x="405655" y="324196"/>
                  <a:ext cx="79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 name="Freihand 7">
                  <a:extLst>
                    <a:ext uri="{FF2B5EF4-FFF2-40B4-BE49-F238E27FC236}">
                      <a16:creationId xmlns:a16="http://schemas.microsoft.com/office/drawing/2014/main" id="{68AF69A7-6A4C-C90B-2596-5930506F58E1}"/>
                    </a:ext>
                  </a:extLst>
                </p14:cNvPr>
                <p14:cNvContentPartPr/>
                <p14:nvPr/>
              </p14:nvContentPartPr>
              <p14:xfrm>
                <a:off x="436975" y="277396"/>
                <a:ext cx="70920" cy="268200"/>
              </p14:xfrm>
            </p:contentPart>
          </mc:Choice>
          <mc:Fallback xmlns="">
            <p:pic>
              <p:nvPicPr>
                <p:cNvPr id="8" name="Freihand 7">
                  <a:extLst>
                    <a:ext uri="{FF2B5EF4-FFF2-40B4-BE49-F238E27FC236}">
                      <a16:creationId xmlns:a16="http://schemas.microsoft.com/office/drawing/2014/main" id="{68AF69A7-6A4C-C90B-2596-5930506F58E1}"/>
                    </a:ext>
                  </a:extLst>
                </p:cNvPr>
                <p:cNvPicPr/>
                <p:nvPr/>
              </p:nvPicPr>
              <p:blipFill>
                <a:blip r:embed="rId179"/>
                <a:stretch>
                  <a:fillRect/>
                </a:stretch>
              </p:blipFill>
              <p:spPr>
                <a:xfrm>
                  <a:off x="432655" y="273076"/>
                  <a:ext cx="79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 name="Freihand 8">
                  <a:extLst>
                    <a:ext uri="{FF2B5EF4-FFF2-40B4-BE49-F238E27FC236}">
                      <a16:creationId xmlns:a16="http://schemas.microsoft.com/office/drawing/2014/main" id="{6CA2E0CC-22CF-F555-030A-3293D27756A5}"/>
                    </a:ext>
                  </a:extLst>
                </p14:cNvPr>
                <p14:cNvContentPartPr/>
                <p14:nvPr/>
              </p14:nvContentPartPr>
              <p14:xfrm>
                <a:off x="553615" y="378916"/>
                <a:ext cx="207720" cy="118080"/>
              </p14:xfrm>
            </p:contentPart>
          </mc:Choice>
          <mc:Fallback xmlns="">
            <p:pic>
              <p:nvPicPr>
                <p:cNvPr id="9" name="Freihand 8">
                  <a:extLst>
                    <a:ext uri="{FF2B5EF4-FFF2-40B4-BE49-F238E27FC236}">
                      <a16:creationId xmlns:a16="http://schemas.microsoft.com/office/drawing/2014/main" id="{6CA2E0CC-22CF-F555-030A-3293D27756A5}"/>
                    </a:ext>
                  </a:extLst>
                </p:cNvPr>
                <p:cNvPicPr/>
                <p:nvPr/>
              </p:nvPicPr>
              <p:blipFill>
                <a:blip r:embed="rId181"/>
                <a:stretch>
                  <a:fillRect/>
                </a:stretch>
              </p:blipFill>
              <p:spPr>
                <a:xfrm>
                  <a:off x="549295" y="374596"/>
                  <a:ext cx="216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 name="Freihand 9">
                  <a:extLst>
                    <a:ext uri="{FF2B5EF4-FFF2-40B4-BE49-F238E27FC236}">
                      <a16:creationId xmlns:a16="http://schemas.microsoft.com/office/drawing/2014/main" id="{2D0FEA98-658E-661D-2CD5-990801748417}"/>
                    </a:ext>
                  </a:extLst>
                </p14:cNvPr>
                <p14:cNvContentPartPr/>
                <p14:nvPr/>
              </p14:nvContentPartPr>
              <p14:xfrm>
                <a:off x="807775" y="358756"/>
                <a:ext cx="90000" cy="130320"/>
              </p14:xfrm>
            </p:contentPart>
          </mc:Choice>
          <mc:Fallback xmlns="">
            <p:pic>
              <p:nvPicPr>
                <p:cNvPr id="10" name="Freihand 9">
                  <a:extLst>
                    <a:ext uri="{FF2B5EF4-FFF2-40B4-BE49-F238E27FC236}">
                      <a16:creationId xmlns:a16="http://schemas.microsoft.com/office/drawing/2014/main" id="{2D0FEA98-658E-661D-2CD5-990801748417}"/>
                    </a:ext>
                  </a:extLst>
                </p:cNvPr>
                <p:cNvPicPr/>
                <p:nvPr/>
              </p:nvPicPr>
              <p:blipFill>
                <a:blip r:embed="rId183"/>
                <a:stretch>
                  <a:fillRect/>
                </a:stretch>
              </p:blipFill>
              <p:spPr>
                <a:xfrm>
                  <a:off x="803455" y="354436"/>
                  <a:ext cx="98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 name="Freihand 10">
                  <a:extLst>
                    <a:ext uri="{FF2B5EF4-FFF2-40B4-BE49-F238E27FC236}">
                      <a16:creationId xmlns:a16="http://schemas.microsoft.com/office/drawing/2014/main" id="{8F7469EA-C19C-37A2-1504-F4AA85E3464B}"/>
                    </a:ext>
                  </a:extLst>
                </p14:cNvPr>
                <p14:cNvContentPartPr/>
                <p14:nvPr/>
              </p14:nvContentPartPr>
              <p14:xfrm>
                <a:off x="910375" y="340036"/>
                <a:ext cx="73440" cy="118080"/>
              </p14:xfrm>
            </p:contentPart>
          </mc:Choice>
          <mc:Fallback xmlns="">
            <p:pic>
              <p:nvPicPr>
                <p:cNvPr id="11" name="Freihand 10">
                  <a:extLst>
                    <a:ext uri="{FF2B5EF4-FFF2-40B4-BE49-F238E27FC236}">
                      <a16:creationId xmlns:a16="http://schemas.microsoft.com/office/drawing/2014/main" id="{8F7469EA-C19C-37A2-1504-F4AA85E3464B}"/>
                    </a:ext>
                  </a:extLst>
                </p:cNvPr>
                <p:cNvPicPr/>
                <p:nvPr/>
              </p:nvPicPr>
              <p:blipFill>
                <a:blip r:embed="rId185"/>
                <a:stretch>
                  <a:fillRect/>
                </a:stretch>
              </p:blipFill>
              <p:spPr>
                <a:xfrm>
                  <a:off x="906055" y="335716"/>
                  <a:ext cx="82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 name="Freihand 11">
                  <a:extLst>
                    <a:ext uri="{FF2B5EF4-FFF2-40B4-BE49-F238E27FC236}">
                      <a16:creationId xmlns:a16="http://schemas.microsoft.com/office/drawing/2014/main" id="{78A527E3-588A-A475-9416-D10E45FFA7A5}"/>
                    </a:ext>
                  </a:extLst>
                </p14:cNvPr>
                <p14:cNvContentPartPr/>
                <p14:nvPr/>
              </p14:nvContentPartPr>
              <p14:xfrm>
                <a:off x="1026655" y="253996"/>
                <a:ext cx="149400" cy="217440"/>
              </p14:xfrm>
            </p:contentPart>
          </mc:Choice>
          <mc:Fallback xmlns="">
            <p:pic>
              <p:nvPicPr>
                <p:cNvPr id="12" name="Freihand 11">
                  <a:extLst>
                    <a:ext uri="{FF2B5EF4-FFF2-40B4-BE49-F238E27FC236}">
                      <a16:creationId xmlns:a16="http://schemas.microsoft.com/office/drawing/2014/main" id="{78A527E3-588A-A475-9416-D10E45FFA7A5}"/>
                    </a:ext>
                  </a:extLst>
                </p:cNvPr>
                <p:cNvPicPr/>
                <p:nvPr/>
              </p:nvPicPr>
              <p:blipFill>
                <a:blip r:embed="rId187"/>
                <a:stretch>
                  <a:fillRect/>
                </a:stretch>
              </p:blipFill>
              <p:spPr>
                <a:xfrm>
                  <a:off x="1022335" y="249676"/>
                  <a:ext cx="158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 name="Freihand 12">
                  <a:extLst>
                    <a:ext uri="{FF2B5EF4-FFF2-40B4-BE49-F238E27FC236}">
                      <a16:creationId xmlns:a16="http://schemas.microsoft.com/office/drawing/2014/main" id="{C99F1244-EA2F-F49C-952C-CF98803D9F42}"/>
                    </a:ext>
                  </a:extLst>
                </p14:cNvPr>
                <p14:cNvContentPartPr/>
                <p14:nvPr/>
              </p14:nvContentPartPr>
              <p14:xfrm>
                <a:off x="1001815" y="289276"/>
                <a:ext cx="117360" cy="33840"/>
              </p14:xfrm>
            </p:contentPart>
          </mc:Choice>
          <mc:Fallback xmlns="">
            <p:pic>
              <p:nvPicPr>
                <p:cNvPr id="13" name="Freihand 12">
                  <a:extLst>
                    <a:ext uri="{FF2B5EF4-FFF2-40B4-BE49-F238E27FC236}">
                      <a16:creationId xmlns:a16="http://schemas.microsoft.com/office/drawing/2014/main" id="{C99F1244-EA2F-F49C-952C-CF98803D9F42}"/>
                    </a:ext>
                  </a:extLst>
                </p:cNvPr>
                <p:cNvPicPr/>
                <p:nvPr/>
              </p:nvPicPr>
              <p:blipFill>
                <a:blip r:embed="rId189"/>
                <a:stretch>
                  <a:fillRect/>
                </a:stretch>
              </p:blipFill>
              <p:spPr>
                <a:xfrm>
                  <a:off x="997495" y="284956"/>
                  <a:ext cx="126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 name="Freihand 14">
                  <a:extLst>
                    <a:ext uri="{FF2B5EF4-FFF2-40B4-BE49-F238E27FC236}">
                      <a16:creationId xmlns:a16="http://schemas.microsoft.com/office/drawing/2014/main" id="{8C4CC0D2-EE78-3FD3-D7B7-123F476AB467}"/>
                    </a:ext>
                  </a:extLst>
                </p14:cNvPr>
                <p14:cNvContentPartPr/>
                <p14:nvPr/>
              </p14:nvContentPartPr>
              <p14:xfrm>
                <a:off x="1132135" y="768076"/>
                <a:ext cx="282600" cy="554040"/>
              </p14:xfrm>
            </p:contentPart>
          </mc:Choice>
          <mc:Fallback xmlns="">
            <p:pic>
              <p:nvPicPr>
                <p:cNvPr id="15" name="Freihand 14">
                  <a:extLst>
                    <a:ext uri="{FF2B5EF4-FFF2-40B4-BE49-F238E27FC236}">
                      <a16:creationId xmlns:a16="http://schemas.microsoft.com/office/drawing/2014/main" id="{8C4CC0D2-EE78-3FD3-D7B7-123F476AB467}"/>
                    </a:ext>
                  </a:extLst>
                </p:cNvPr>
                <p:cNvPicPr/>
                <p:nvPr/>
              </p:nvPicPr>
              <p:blipFill>
                <a:blip r:embed="rId191"/>
                <a:stretch>
                  <a:fillRect/>
                </a:stretch>
              </p:blipFill>
              <p:spPr>
                <a:xfrm>
                  <a:off x="1127815" y="763756"/>
                  <a:ext cx="29124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 name="Freihand 15">
                  <a:extLst>
                    <a:ext uri="{FF2B5EF4-FFF2-40B4-BE49-F238E27FC236}">
                      <a16:creationId xmlns:a16="http://schemas.microsoft.com/office/drawing/2014/main" id="{20A6F30B-DD61-71C2-4B23-4A2777391960}"/>
                    </a:ext>
                  </a:extLst>
                </p14:cNvPr>
                <p14:cNvContentPartPr/>
                <p14:nvPr/>
              </p14:nvContentPartPr>
              <p14:xfrm>
                <a:off x="1670335" y="771316"/>
                <a:ext cx="396000" cy="573840"/>
              </p14:xfrm>
            </p:contentPart>
          </mc:Choice>
          <mc:Fallback xmlns="">
            <p:pic>
              <p:nvPicPr>
                <p:cNvPr id="16" name="Freihand 15">
                  <a:extLst>
                    <a:ext uri="{FF2B5EF4-FFF2-40B4-BE49-F238E27FC236}">
                      <a16:creationId xmlns:a16="http://schemas.microsoft.com/office/drawing/2014/main" id="{20A6F30B-DD61-71C2-4B23-4A2777391960}"/>
                    </a:ext>
                  </a:extLst>
                </p:cNvPr>
                <p:cNvPicPr/>
                <p:nvPr/>
              </p:nvPicPr>
              <p:blipFill>
                <a:blip r:embed="rId193"/>
                <a:stretch>
                  <a:fillRect/>
                </a:stretch>
              </p:blipFill>
              <p:spPr>
                <a:xfrm>
                  <a:off x="1666015" y="766996"/>
                  <a:ext cx="40464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 name="Freihand 18">
                  <a:extLst>
                    <a:ext uri="{FF2B5EF4-FFF2-40B4-BE49-F238E27FC236}">
                      <a16:creationId xmlns:a16="http://schemas.microsoft.com/office/drawing/2014/main" id="{44EEC854-C8E3-1BB1-07B2-822F328771CC}"/>
                    </a:ext>
                  </a:extLst>
                </p14:cNvPr>
                <p14:cNvContentPartPr/>
                <p14:nvPr/>
              </p14:nvContentPartPr>
              <p14:xfrm>
                <a:off x="1309615" y="466396"/>
                <a:ext cx="74880" cy="208440"/>
              </p14:xfrm>
            </p:contentPart>
          </mc:Choice>
          <mc:Fallback xmlns="">
            <p:pic>
              <p:nvPicPr>
                <p:cNvPr id="19" name="Freihand 18">
                  <a:extLst>
                    <a:ext uri="{FF2B5EF4-FFF2-40B4-BE49-F238E27FC236}">
                      <a16:creationId xmlns:a16="http://schemas.microsoft.com/office/drawing/2014/main" id="{44EEC854-C8E3-1BB1-07B2-822F328771CC}"/>
                    </a:ext>
                  </a:extLst>
                </p:cNvPr>
                <p:cNvPicPr/>
                <p:nvPr/>
              </p:nvPicPr>
              <p:blipFill>
                <a:blip r:embed="rId195"/>
                <a:stretch>
                  <a:fillRect/>
                </a:stretch>
              </p:blipFill>
              <p:spPr>
                <a:xfrm>
                  <a:off x="1305295" y="462076"/>
                  <a:ext cx="83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 name="Freihand 19">
                  <a:extLst>
                    <a:ext uri="{FF2B5EF4-FFF2-40B4-BE49-F238E27FC236}">
                      <a16:creationId xmlns:a16="http://schemas.microsoft.com/office/drawing/2014/main" id="{32B60063-A83E-6962-30D2-C2773D12D27B}"/>
                    </a:ext>
                  </a:extLst>
                </p14:cNvPr>
                <p14:cNvContentPartPr/>
                <p14:nvPr/>
              </p14:nvContentPartPr>
              <p14:xfrm>
                <a:off x="1307815" y="486916"/>
                <a:ext cx="102600" cy="201600"/>
              </p14:xfrm>
            </p:contentPart>
          </mc:Choice>
          <mc:Fallback xmlns="">
            <p:pic>
              <p:nvPicPr>
                <p:cNvPr id="20" name="Freihand 19">
                  <a:extLst>
                    <a:ext uri="{FF2B5EF4-FFF2-40B4-BE49-F238E27FC236}">
                      <a16:creationId xmlns:a16="http://schemas.microsoft.com/office/drawing/2014/main" id="{32B60063-A83E-6962-30D2-C2773D12D27B}"/>
                    </a:ext>
                  </a:extLst>
                </p:cNvPr>
                <p:cNvPicPr/>
                <p:nvPr/>
              </p:nvPicPr>
              <p:blipFill>
                <a:blip r:embed="rId197"/>
                <a:stretch>
                  <a:fillRect/>
                </a:stretch>
              </p:blipFill>
              <p:spPr>
                <a:xfrm>
                  <a:off x="1303495" y="482596"/>
                  <a:ext cx="111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 name="Freihand 20">
                  <a:extLst>
                    <a:ext uri="{FF2B5EF4-FFF2-40B4-BE49-F238E27FC236}">
                      <a16:creationId xmlns:a16="http://schemas.microsoft.com/office/drawing/2014/main" id="{72798A6D-B5F0-9252-F7D9-7E9F6B4754C7}"/>
                    </a:ext>
                  </a:extLst>
                </p14:cNvPr>
                <p14:cNvContentPartPr/>
                <p14:nvPr/>
              </p14:nvContentPartPr>
              <p14:xfrm>
                <a:off x="1342375" y="161116"/>
                <a:ext cx="67680" cy="189360"/>
              </p14:xfrm>
            </p:contentPart>
          </mc:Choice>
          <mc:Fallback xmlns="">
            <p:pic>
              <p:nvPicPr>
                <p:cNvPr id="21" name="Freihand 20">
                  <a:extLst>
                    <a:ext uri="{FF2B5EF4-FFF2-40B4-BE49-F238E27FC236}">
                      <a16:creationId xmlns:a16="http://schemas.microsoft.com/office/drawing/2014/main" id="{72798A6D-B5F0-9252-F7D9-7E9F6B4754C7}"/>
                    </a:ext>
                  </a:extLst>
                </p:cNvPr>
                <p:cNvPicPr/>
                <p:nvPr/>
              </p:nvPicPr>
              <p:blipFill>
                <a:blip r:embed="rId199"/>
                <a:stretch>
                  <a:fillRect/>
                </a:stretch>
              </p:blipFill>
              <p:spPr>
                <a:xfrm>
                  <a:off x="1338055" y="156796"/>
                  <a:ext cx="76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 name="Freihand 21">
                  <a:extLst>
                    <a:ext uri="{FF2B5EF4-FFF2-40B4-BE49-F238E27FC236}">
                      <a16:creationId xmlns:a16="http://schemas.microsoft.com/office/drawing/2014/main" id="{05AD0024-B659-12D0-B589-0460A794295A}"/>
                    </a:ext>
                  </a:extLst>
                </p14:cNvPr>
                <p14:cNvContentPartPr/>
                <p14:nvPr/>
              </p14:nvContentPartPr>
              <p14:xfrm>
                <a:off x="1383775" y="233116"/>
                <a:ext cx="127080" cy="74160"/>
              </p14:xfrm>
            </p:contentPart>
          </mc:Choice>
          <mc:Fallback xmlns="">
            <p:pic>
              <p:nvPicPr>
                <p:cNvPr id="22" name="Freihand 21">
                  <a:extLst>
                    <a:ext uri="{FF2B5EF4-FFF2-40B4-BE49-F238E27FC236}">
                      <a16:creationId xmlns:a16="http://schemas.microsoft.com/office/drawing/2014/main" id="{05AD0024-B659-12D0-B589-0460A794295A}"/>
                    </a:ext>
                  </a:extLst>
                </p:cNvPr>
                <p:cNvPicPr/>
                <p:nvPr/>
              </p:nvPicPr>
              <p:blipFill>
                <a:blip r:embed="rId201"/>
                <a:stretch>
                  <a:fillRect/>
                </a:stretch>
              </p:blipFill>
              <p:spPr>
                <a:xfrm>
                  <a:off x="1379455" y="228796"/>
                  <a:ext cx="135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3" name="Freihand 22">
                  <a:extLst>
                    <a:ext uri="{FF2B5EF4-FFF2-40B4-BE49-F238E27FC236}">
                      <a16:creationId xmlns:a16="http://schemas.microsoft.com/office/drawing/2014/main" id="{A72A9C3B-30C8-1252-0909-B069A588A713}"/>
                    </a:ext>
                  </a:extLst>
                </p14:cNvPr>
                <p14:cNvContentPartPr/>
                <p14:nvPr/>
              </p14:nvContentPartPr>
              <p14:xfrm>
                <a:off x="1541095" y="213676"/>
                <a:ext cx="59040" cy="182520"/>
              </p14:xfrm>
            </p:contentPart>
          </mc:Choice>
          <mc:Fallback xmlns="">
            <p:pic>
              <p:nvPicPr>
                <p:cNvPr id="23" name="Freihand 22">
                  <a:extLst>
                    <a:ext uri="{FF2B5EF4-FFF2-40B4-BE49-F238E27FC236}">
                      <a16:creationId xmlns:a16="http://schemas.microsoft.com/office/drawing/2014/main" id="{A72A9C3B-30C8-1252-0909-B069A588A713}"/>
                    </a:ext>
                  </a:extLst>
                </p:cNvPr>
                <p:cNvPicPr/>
                <p:nvPr/>
              </p:nvPicPr>
              <p:blipFill>
                <a:blip r:embed="rId203"/>
                <a:stretch>
                  <a:fillRect/>
                </a:stretch>
              </p:blipFill>
              <p:spPr>
                <a:xfrm>
                  <a:off x="1536775" y="209356"/>
                  <a:ext cx="67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 name="Freihand 23">
                  <a:extLst>
                    <a:ext uri="{FF2B5EF4-FFF2-40B4-BE49-F238E27FC236}">
                      <a16:creationId xmlns:a16="http://schemas.microsoft.com/office/drawing/2014/main" id="{CAE338B6-6AAA-96D5-091A-DB0B4E26EF0F}"/>
                    </a:ext>
                  </a:extLst>
                </p14:cNvPr>
                <p14:cNvContentPartPr/>
                <p14:nvPr/>
              </p14:nvContentPartPr>
              <p14:xfrm>
                <a:off x="1624255" y="218716"/>
                <a:ext cx="12600" cy="77760"/>
              </p14:xfrm>
            </p:contentPart>
          </mc:Choice>
          <mc:Fallback xmlns="">
            <p:pic>
              <p:nvPicPr>
                <p:cNvPr id="24" name="Freihand 23">
                  <a:extLst>
                    <a:ext uri="{FF2B5EF4-FFF2-40B4-BE49-F238E27FC236}">
                      <a16:creationId xmlns:a16="http://schemas.microsoft.com/office/drawing/2014/main" id="{CAE338B6-6AAA-96D5-091A-DB0B4E26EF0F}"/>
                    </a:ext>
                  </a:extLst>
                </p:cNvPr>
                <p:cNvPicPr/>
                <p:nvPr/>
              </p:nvPicPr>
              <p:blipFill>
                <a:blip r:embed="rId205"/>
                <a:stretch>
                  <a:fillRect/>
                </a:stretch>
              </p:blipFill>
              <p:spPr>
                <a:xfrm>
                  <a:off x="1619935" y="214396"/>
                  <a:ext cx="21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 name="Freihand 24">
                  <a:extLst>
                    <a:ext uri="{FF2B5EF4-FFF2-40B4-BE49-F238E27FC236}">
                      <a16:creationId xmlns:a16="http://schemas.microsoft.com/office/drawing/2014/main" id="{A66E8928-BFC6-47D1-EC0F-5FD6D15C4A5C}"/>
                    </a:ext>
                  </a:extLst>
                </p14:cNvPr>
                <p14:cNvContentPartPr/>
                <p14:nvPr/>
              </p14:nvContentPartPr>
              <p14:xfrm>
                <a:off x="1671415" y="95236"/>
                <a:ext cx="71640" cy="203040"/>
              </p14:xfrm>
            </p:contentPart>
          </mc:Choice>
          <mc:Fallback xmlns="">
            <p:pic>
              <p:nvPicPr>
                <p:cNvPr id="25" name="Freihand 24">
                  <a:extLst>
                    <a:ext uri="{FF2B5EF4-FFF2-40B4-BE49-F238E27FC236}">
                      <a16:creationId xmlns:a16="http://schemas.microsoft.com/office/drawing/2014/main" id="{A66E8928-BFC6-47D1-EC0F-5FD6D15C4A5C}"/>
                    </a:ext>
                  </a:extLst>
                </p:cNvPr>
                <p:cNvPicPr/>
                <p:nvPr/>
              </p:nvPicPr>
              <p:blipFill>
                <a:blip r:embed="rId207"/>
                <a:stretch>
                  <a:fillRect/>
                </a:stretch>
              </p:blipFill>
              <p:spPr>
                <a:xfrm>
                  <a:off x="1667095" y="90916"/>
                  <a:ext cx="80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 name="Freihand 25">
                  <a:extLst>
                    <a:ext uri="{FF2B5EF4-FFF2-40B4-BE49-F238E27FC236}">
                      <a16:creationId xmlns:a16="http://schemas.microsoft.com/office/drawing/2014/main" id="{E96B8C83-3E89-9EDC-29CF-FE9FA8900C33}"/>
                    </a:ext>
                  </a:extLst>
                </p14:cNvPr>
                <p14:cNvContentPartPr/>
                <p14:nvPr/>
              </p14:nvContentPartPr>
              <p14:xfrm>
                <a:off x="1749535" y="65356"/>
                <a:ext cx="135000" cy="208440"/>
              </p14:xfrm>
            </p:contentPart>
          </mc:Choice>
          <mc:Fallback xmlns="">
            <p:pic>
              <p:nvPicPr>
                <p:cNvPr id="26" name="Freihand 25">
                  <a:extLst>
                    <a:ext uri="{FF2B5EF4-FFF2-40B4-BE49-F238E27FC236}">
                      <a16:creationId xmlns:a16="http://schemas.microsoft.com/office/drawing/2014/main" id="{E96B8C83-3E89-9EDC-29CF-FE9FA8900C33}"/>
                    </a:ext>
                  </a:extLst>
                </p:cNvPr>
                <p:cNvPicPr/>
                <p:nvPr/>
              </p:nvPicPr>
              <p:blipFill>
                <a:blip r:embed="rId209"/>
                <a:stretch>
                  <a:fillRect/>
                </a:stretch>
              </p:blipFill>
              <p:spPr>
                <a:xfrm>
                  <a:off x="1745215" y="61036"/>
                  <a:ext cx="143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7" name="Freihand 26">
                  <a:extLst>
                    <a:ext uri="{FF2B5EF4-FFF2-40B4-BE49-F238E27FC236}">
                      <a16:creationId xmlns:a16="http://schemas.microsoft.com/office/drawing/2014/main" id="{3AAB127D-8770-1EA3-C679-E4C40BEF502C}"/>
                    </a:ext>
                  </a:extLst>
                </p14:cNvPr>
                <p14:cNvContentPartPr/>
                <p14:nvPr/>
              </p14:nvContentPartPr>
              <p14:xfrm>
                <a:off x="1920535" y="60316"/>
                <a:ext cx="92880" cy="194760"/>
              </p14:xfrm>
            </p:contentPart>
          </mc:Choice>
          <mc:Fallback xmlns="">
            <p:pic>
              <p:nvPicPr>
                <p:cNvPr id="27" name="Freihand 26">
                  <a:extLst>
                    <a:ext uri="{FF2B5EF4-FFF2-40B4-BE49-F238E27FC236}">
                      <a16:creationId xmlns:a16="http://schemas.microsoft.com/office/drawing/2014/main" id="{3AAB127D-8770-1EA3-C679-E4C40BEF502C}"/>
                    </a:ext>
                  </a:extLst>
                </p:cNvPr>
                <p:cNvPicPr/>
                <p:nvPr/>
              </p:nvPicPr>
              <p:blipFill>
                <a:blip r:embed="rId211"/>
                <a:stretch>
                  <a:fillRect/>
                </a:stretch>
              </p:blipFill>
              <p:spPr>
                <a:xfrm>
                  <a:off x="1916215" y="55996"/>
                  <a:ext cx="101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8" name="Freihand 27">
                  <a:extLst>
                    <a:ext uri="{FF2B5EF4-FFF2-40B4-BE49-F238E27FC236}">
                      <a16:creationId xmlns:a16="http://schemas.microsoft.com/office/drawing/2014/main" id="{D3AF36D0-901F-751C-EAF5-BAE360F1143E}"/>
                    </a:ext>
                  </a:extLst>
                </p14:cNvPr>
                <p14:cNvContentPartPr/>
                <p14:nvPr/>
              </p14:nvContentPartPr>
              <p14:xfrm>
                <a:off x="2029975" y="125836"/>
                <a:ext cx="152280" cy="130320"/>
              </p14:xfrm>
            </p:contentPart>
          </mc:Choice>
          <mc:Fallback xmlns="">
            <p:pic>
              <p:nvPicPr>
                <p:cNvPr id="28" name="Freihand 27">
                  <a:extLst>
                    <a:ext uri="{FF2B5EF4-FFF2-40B4-BE49-F238E27FC236}">
                      <a16:creationId xmlns:a16="http://schemas.microsoft.com/office/drawing/2014/main" id="{D3AF36D0-901F-751C-EAF5-BAE360F1143E}"/>
                    </a:ext>
                  </a:extLst>
                </p:cNvPr>
                <p:cNvPicPr/>
                <p:nvPr/>
              </p:nvPicPr>
              <p:blipFill>
                <a:blip r:embed="rId213"/>
                <a:stretch>
                  <a:fillRect/>
                </a:stretch>
              </p:blipFill>
              <p:spPr>
                <a:xfrm>
                  <a:off x="2025655" y="121516"/>
                  <a:ext cx="160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 name="Freihand 28">
                  <a:extLst>
                    <a:ext uri="{FF2B5EF4-FFF2-40B4-BE49-F238E27FC236}">
                      <a16:creationId xmlns:a16="http://schemas.microsoft.com/office/drawing/2014/main" id="{58C11C59-666E-2779-5486-378F5A91B62A}"/>
                    </a:ext>
                  </a:extLst>
                </p14:cNvPr>
                <p14:cNvContentPartPr/>
                <p14:nvPr/>
              </p14:nvContentPartPr>
              <p14:xfrm>
                <a:off x="2160655" y="58156"/>
                <a:ext cx="263520" cy="178560"/>
              </p14:xfrm>
            </p:contentPart>
          </mc:Choice>
          <mc:Fallback xmlns="">
            <p:pic>
              <p:nvPicPr>
                <p:cNvPr id="29" name="Freihand 28">
                  <a:extLst>
                    <a:ext uri="{FF2B5EF4-FFF2-40B4-BE49-F238E27FC236}">
                      <a16:creationId xmlns:a16="http://schemas.microsoft.com/office/drawing/2014/main" id="{58C11C59-666E-2779-5486-378F5A91B62A}"/>
                    </a:ext>
                  </a:extLst>
                </p:cNvPr>
                <p:cNvPicPr/>
                <p:nvPr/>
              </p:nvPicPr>
              <p:blipFill>
                <a:blip r:embed="rId215"/>
                <a:stretch>
                  <a:fillRect/>
                </a:stretch>
              </p:blipFill>
              <p:spPr>
                <a:xfrm>
                  <a:off x="2156335" y="53836"/>
                  <a:ext cx="272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1" name="Freihand 30">
                  <a:extLst>
                    <a:ext uri="{FF2B5EF4-FFF2-40B4-BE49-F238E27FC236}">
                      <a16:creationId xmlns:a16="http://schemas.microsoft.com/office/drawing/2014/main" id="{00D292E3-CB80-DB91-65BF-8AAF7B9D37E2}"/>
                    </a:ext>
                  </a:extLst>
                </p14:cNvPr>
                <p14:cNvContentPartPr/>
                <p14:nvPr/>
              </p14:nvContentPartPr>
              <p14:xfrm>
                <a:off x="1887775" y="588796"/>
                <a:ext cx="169200" cy="245520"/>
              </p14:xfrm>
            </p:contentPart>
          </mc:Choice>
          <mc:Fallback xmlns="">
            <p:pic>
              <p:nvPicPr>
                <p:cNvPr id="31" name="Freihand 30">
                  <a:extLst>
                    <a:ext uri="{FF2B5EF4-FFF2-40B4-BE49-F238E27FC236}">
                      <a16:creationId xmlns:a16="http://schemas.microsoft.com/office/drawing/2014/main" id="{00D292E3-CB80-DB91-65BF-8AAF7B9D37E2}"/>
                    </a:ext>
                  </a:extLst>
                </p:cNvPr>
                <p:cNvPicPr/>
                <p:nvPr/>
              </p:nvPicPr>
              <p:blipFill>
                <a:blip r:embed="rId217"/>
                <a:stretch>
                  <a:fillRect/>
                </a:stretch>
              </p:blipFill>
              <p:spPr>
                <a:xfrm>
                  <a:off x="1883455" y="584476"/>
                  <a:ext cx="177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2" name="Freihand 31">
                  <a:extLst>
                    <a:ext uri="{FF2B5EF4-FFF2-40B4-BE49-F238E27FC236}">
                      <a16:creationId xmlns:a16="http://schemas.microsoft.com/office/drawing/2014/main" id="{FC56DB2F-DC57-36DE-5DD3-F1E4E7F7E777}"/>
                    </a:ext>
                  </a:extLst>
                </p14:cNvPr>
                <p14:cNvContentPartPr/>
                <p14:nvPr/>
              </p14:nvContentPartPr>
              <p14:xfrm>
                <a:off x="1852495" y="664036"/>
                <a:ext cx="96120" cy="252720"/>
              </p14:xfrm>
            </p:contentPart>
          </mc:Choice>
          <mc:Fallback xmlns="">
            <p:pic>
              <p:nvPicPr>
                <p:cNvPr id="32" name="Freihand 31">
                  <a:extLst>
                    <a:ext uri="{FF2B5EF4-FFF2-40B4-BE49-F238E27FC236}">
                      <a16:creationId xmlns:a16="http://schemas.microsoft.com/office/drawing/2014/main" id="{FC56DB2F-DC57-36DE-5DD3-F1E4E7F7E777}"/>
                    </a:ext>
                  </a:extLst>
                </p:cNvPr>
                <p:cNvPicPr/>
                <p:nvPr/>
              </p:nvPicPr>
              <p:blipFill>
                <a:blip r:embed="rId219"/>
                <a:stretch>
                  <a:fillRect/>
                </a:stretch>
              </p:blipFill>
              <p:spPr>
                <a:xfrm>
                  <a:off x="1848175" y="659716"/>
                  <a:ext cx="104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4" name="Freihand 33">
                  <a:extLst>
                    <a:ext uri="{FF2B5EF4-FFF2-40B4-BE49-F238E27FC236}">
                      <a16:creationId xmlns:a16="http://schemas.microsoft.com/office/drawing/2014/main" id="{916FCEB2-F182-60B3-8A6F-488752A9288B}"/>
                    </a:ext>
                  </a:extLst>
                </p14:cNvPr>
                <p14:cNvContentPartPr/>
                <p14:nvPr/>
              </p14:nvContentPartPr>
              <p14:xfrm>
                <a:off x="1879135" y="408076"/>
                <a:ext cx="79560" cy="183240"/>
              </p14:xfrm>
            </p:contentPart>
          </mc:Choice>
          <mc:Fallback xmlns="">
            <p:pic>
              <p:nvPicPr>
                <p:cNvPr id="34" name="Freihand 33">
                  <a:extLst>
                    <a:ext uri="{FF2B5EF4-FFF2-40B4-BE49-F238E27FC236}">
                      <a16:creationId xmlns:a16="http://schemas.microsoft.com/office/drawing/2014/main" id="{916FCEB2-F182-60B3-8A6F-488752A9288B}"/>
                    </a:ext>
                  </a:extLst>
                </p:cNvPr>
                <p:cNvPicPr/>
                <p:nvPr/>
              </p:nvPicPr>
              <p:blipFill>
                <a:blip r:embed="rId221"/>
                <a:stretch>
                  <a:fillRect/>
                </a:stretch>
              </p:blipFill>
              <p:spPr>
                <a:xfrm>
                  <a:off x="1874815" y="403756"/>
                  <a:ext cx="88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5" name="Freihand 34">
                  <a:extLst>
                    <a:ext uri="{FF2B5EF4-FFF2-40B4-BE49-F238E27FC236}">
                      <a16:creationId xmlns:a16="http://schemas.microsoft.com/office/drawing/2014/main" id="{27256F18-DCA7-B090-0B25-164ABCEB28D5}"/>
                    </a:ext>
                  </a:extLst>
                </p14:cNvPr>
                <p14:cNvContentPartPr/>
                <p14:nvPr/>
              </p14:nvContentPartPr>
              <p14:xfrm>
                <a:off x="1969855" y="484756"/>
                <a:ext cx="72360" cy="112680"/>
              </p14:xfrm>
            </p:contentPart>
          </mc:Choice>
          <mc:Fallback xmlns="">
            <p:pic>
              <p:nvPicPr>
                <p:cNvPr id="35" name="Freihand 34">
                  <a:extLst>
                    <a:ext uri="{FF2B5EF4-FFF2-40B4-BE49-F238E27FC236}">
                      <a16:creationId xmlns:a16="http://schemas.microsoft.com/office/drawing/2014/main" id="{27256F18-DCA7-B090-0B25-164ABCEB28D5}"/>
                    </a:ext>
                  </a:extLst>
                </p:cNvPr>
                <p:cNvPicPr/>
                <p:nvPr/>
              </p:nvPicPr>
              <p:blipFill>
                <a:blip r:embed="rId223"/>
                <a:stretch>
                  <a:fillRect/>
                </a:stretch>
              </p:blipFill>
              <p:spPr>
                <a:xfrm>
                  <a:off x="1965535" y="480436"/>
                  <a:ext cx="81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6" name="Freihand 35">
                  <a:extLst>
                    <a:ext uri="{FF2B5EF4-FFF2-40B4-BE49-F238E27FC236}">
                      <a16:creationId xmlns:a16="http://schemas.microsoft.com/office/drawing/2014/main" id="{DCF4168C-AF14-778B-C4E0-79ADA100FCD6}"/>
                    </a:ext>
                  </a:extLst>
                </p14:cNvPr>
                <p14:cNvContentPartPr/>
                <p14:nvPr/>
              </p14:nvContentPartPr>
              <p14:xfrm>
                <a:off x="2037175" y="384676"/>
                <a:ext cx="181080" cy="153000"/>
              </p14:xfrm>
            </p:contentPart>
          </mc:Choice>
          <mc:Fallback xmlns="">
            <p:pic>
              <p:nvPicPr>
                <p:cNvPr id="36" name="Freihand 35">
                  <a:extLst>
                    <a:ext uri="{FF2B5EF4-FFF2-40B4-BE49-F238E27FC236}">
                      <a16:creationId xmlns:a16="http://schemas.microsoft.com/office/drawing/2014/main" id="{DCF4168C-AF14-778B-C4E0-79ADA100FCD6}"/>
                    </a:ext>
                  </a:extLst>
                </p:cNvPr>
                <p:cNvPicPr/>
                <p:nvPr/>
              </p:nvPicPr>
              <p:blipFill>
                <a:blip r:embed="rId225"/>
                <a:stretch>
                  <a:fillRect/>
                </a:stretch>
              </p:blipFill>
              <p:spPr>
                <a:xfrm>
                  <a:off x="2032855" y="380356"/>
                  <a:ext cx="189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7" name="Freihand 36">
                  <a:extLst>
                    <a:ext uri="{FF2B5EF4-FFF2-40B4-BE49-F238E27FC236}">
                      <a16:creationId xmlns:a16="http://schemas.microsoft.com/office/drawing/2014/main" id="{F6B948B3-9B30-F77A-DAE2-B686C343B74E}"/>
                    </a:ext>
                  </a:extLst>
                </p14:cNvPr>
                <p14:cNvContentPartPr/>
                <p14:nvPr/>
              </p14:nvContentPartPr>
              <p14:xfrm>
                <a:off x="2261815" y="332836"/>
                <a:ext cx="75600" cy="184320"/>
              </p14:xfrm>
            </p:contentPart>
          </mc:Choice>
          <mc:Fallback xmlns="">
            <p:pic>
              <p:nvPicPr>
                <p:cNvPr id="37" name="Freihand 36">
                  <a:extLst>
                    <a:ext uri="{FF2B5EF4-FFF2-40B4-BE49-F238E27FC236}">
                      <a16:creationId xmlns:a16="http://schemas.microsoft.com/office/drawing/2014/main" id="{F6B948B3-9B30-F77A-DAE2-B686C343B74E}"/>
                    </a:ext>
                  </a:extLst>
                </p:cNvPr>
                <p:cNvPicPr/>
                <p:nvPr/>
              </p:nvPicPr>
              <p:blipFill>
                <a:blip r:embed="rId227"/>
                <a:stretch>
                  <a:fillRect/>
                </a:stretch>
              </p:blipFill>
              <p:spPr>
                <a:xfrm>
                  <a:off x="2257495" y="328516"/>
                  <a:ext cx="84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8" name="Freihand 37">
                  <a:extLst>
                    <a:ext uri="{FF2B5EF4-FFF2-40B4-BE49-F238E27FC236}">
                      <a16:creationId xmlns:a16="http://schemas.microsoft.com/office/drawing/2014/main" id="{9764EB4E-2862-A127-7C9C-DB866E2CBEB3}"/>
                    </a:ext>
                  </a:extLst>
                </p14:cNvPr>
                <p14:cNvContentPartPr/>
                <p14:nvPr/>
              </p14:nvContentPartPr>
              <p14:xfrm>
                <a:off x="2305375" y="432196"/>
                <a:ext cx="105480" cy="65520"/>
              </p14:xfrm>
            </p:contentPart>
          </mc:Choice>
          <mc:Fallback xmlns="">
            <p:pic>
              <p:nvPicPr>
                <p:cNvPr id="38" name="Freihand 37">
                  <a:extLst>
                    <a:ext uri="{FF2B5EF4-FFF2-40B4-BE49-F238E27FC236}">
                      <a16:creationId xmlns:a16="http://schemas.microsoft.com/office/drawing/2014/main" id="{9764EB4E-2862-A127-7C9C-DB866E2CBEB3}"/>
                    </a:ext>
                  </a:extLst>
                </p:cNvPr>
                <p:cNvPicPr/>
                <p:nvPr/>
              </p:nvPicPr>
              <p:blipFill>
                <a:blip r:embed="rId229"/>
                <a:stretch>
                  <a:fillRect/>
                </a:stretch>
              </p:blipFill>
              <p:spPr>
                <a:xfrm>
                  <a:off x="2301055" y="427876"/>
                  <a:ext cx="114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9" name="Freihand 38">
                  <a:extLst>
                    <a:ext uri="{FF2B5EF4-FFF2-40B4-BE49-F238E27FC236}">
                      <a16:creationId xmlns:a16="http://schemas.microsoft.com/office/drawing/2014/main" id="{AAF6EDBB-BDE8-225A-7F46-B1CBF24A8EBA}"/>
                    </a:ext>
                  </a:extLst>
                </p14:cNvPr>
                <p14:cNvContentPartPr/>
                <p14:nvPr/>
              </p14:nvContentPartPr>
              <p14:xfrm>
                <a:off x="2437495" y="406636"/>
                <a:ext cx="65880" cy="90000"/>
              </p14:xfrm>
            </p:contentPart>
          </mc:Choice>
          <mc:Fallback xmlns="">
            <p:pic>
              <p:nvPicPr>
                <p:cNvPr id="39" name="Freihand 38">
                  <a:extLst>
                    <a:ext uri="{FF2B5EF4-FFF2-40B4-BE49-F238E27FC236}">
                      <a16:creationId xmlns:a16="http://schemas.microsoft.com/office/drawing/2014/main" id="{AAF6EDBB-BDE8-225A-7F46-B1CBF24A8EBA}"/>
                    </a:ext>
                  </a:extLst>
                </p:cNvPr>
                <p:cNvPicPr/>
                <p:nvPr/>
              </p:nvPicPr>
              <p:blipFill>
                <a:blip r:embed="rId231"/>
                <a:stretch>
                  <a:fillRect/>
                </a:stretch>
              </p:blipFill>
              <p:spPr>
                <a:xfrm>
                  <a:off x="2433175" y="402316"/>
                  <a:ext cx="7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0" name="Freihand 39">
                  <a:extLst>
                    <a:ext uri="{FF2B5EF4-FFF2-40B4-BE49-F238E27FC236}">
                      <a16:creationId xmlns:a16="http://schemas.microsoft.com/office/drawing/2014/main" id="{DD9F9410-74F2-0BEC-6955-8DCD576D2D26}"/>
                    </a:ext>
                  </a:extLst>
                </p14:cNvPr>
                <p14:cNvContentPartPr/>
                <p14:nvPr/>
              </p14:nvContentPartPr>
              <p14:xfrm>
                <a:off x="2508775" y="292876"/>
                <a:ext cx="266400" cy="189720"/>
              </p14:xfrm>
            </p:contentPart>
          </mc:Choice>
          <mc:Fallback xmlns="">
            <p:pic>
              <p:nvPicPr>
                <p:cNvPr id="40" name="Freihand 39">
                  <a:extLst>
                    <a:ext uri="{FF2B5EF4-FFF2-40B4-BE49-F238E27FC236}">
                      <a16:creationId xmlns:a16="http://schemas.microsoft.com/office/drawing/2014/main" id="{DD9F9410-74F2-0BEC-6955-8DCD576D2D26}"/>
                    </a:ext>
                  </a:extLst>
                </p:cNvPr>
                <p:cNvPicPr/>
                <p:nvPr/>
              </p:nvPicPr>
              <p:blipFill>
                <a:blip r:embed="rId233"/>
                <a:stretch>
                  <a:fillRect/>
                </a:stretch>
              </p:blipFill>
              <p:spPr>
                <a:xfrm>
                  <a:off x="2504455" y="288556"/>
                  <a:ext cx="275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7" name="Freihand 116">
                  <a:extLst>
                    <a:ext uri="{FF2B5EF4-FFF2-40B4-BE49-F238E27FC236}">
                      <a16:creationId xmlns:a16="http://schemas.microsoft.com/office/drawing/2014/main" id="{672A75BE-E9BA-59CD-E504-64E268548EE8}"/>
                    </a:ext>
                  </a:extLst>
                </p14:cNvPr>
                <p14:cNvContentPartPr/>
                <p14:nvPr/>
              </p14:nvContentPartPr>
              <p14:xfrm>
                <a:off x="3212575" y="2606236"/>
                <a:ext cx="1197360" cy="51840"/>
              </p14:xfrm>
            </p:contentPart>
          </mc:Choice>
          <mc:Fallback xmlns="">
            <p:pic>
              <p:nvPicPr>
                <p:cNvPr id="117" name="Freihand 116">
                  <a:extLst>
                    <a:ext uri="{FF2B5EF4-FFF2-40B4-BE49-F238E27FC236}">
                      <a16:creationId xmlns:a16="http://schemas.microsoft.com/office/drawing/2014/main" id="{672A75BE-E9BA-59CD-E504-64E268548EE8}"/>
                    </a:ext>
                  </a:extLst>
                </p:cNvPr>
                <p:cNvPicPr/>
                <p:nvPr/>
              </p:nvPicPr>
              <p:blipFill>
                <a:blip r:embed="rId235"/>
                <a:stretch>
                  <a:fillRect/>
                </a:stretch>
              </p:blipFill>
              <p:spPr>
                <a:xfrm>
                  <a:off x="3208255" y="2601916"/>
                  <a:ext cx="1206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8" name="Freihand 117">
                  <a:extLst>
                    <a:ext uri="{FF2B5EF4-FFF2-40B4-BE49-F238E27FC236}">
                      <a16:creationId xmlns:a16="http://schemas.microsoft.com/office/drawing/2014/main" id="{1754EDFF-01BE-6484-3F86-CE30B5D39078}"/>
                    </a:ext>
                  </a:extLst>
                </p14:cNvPr>
                <p14:cNvContentPartPr/>
                <p14:nvPr/>
              </p14:nvContentPartPr>
              <p14:xfrm>
                <a:off x="3163975" y="1866796"/>
                <a:ext cx="452160" cy="838800"/>
              </p14:xfrm>
            </p:contentPart>
          </mc:Choice>
          <mc:Fallback xmlns="">
            <p:pic>
              <p:nvPicPr>
                <p:cNvPr id="118" name="Freihand 117">
                  <a:extLst>
                    <a:ext uri="{FF2B5EF4-FFF2-40B4-BE49-F238E27FC236}">
                      <a16:creationId xmlns:a16="http://schemas.microsoft.com/office/drawing/2014/main" id="{1754EDFF-01BE-6484-3F86-CE30B5D39078}"/>
                    </a:ext>
                  </a:extLst>
                </p:cNvPr>
                <p:cNvPicPr/>
                <p:nvPr/>
              </p:nvPicPr>
              <p:blipFill>
                <a:blip r:embed="rId237"/>
                <a:stretch>
                  <a:fillRect/>
                </a:stretch>
              </p:blipFill>
              <p:spPr>
                <a:xfrm>
                  <a:off x="3159655" y="1862476"/>
                  <a:ext cx="460800" cy="847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2" name="Freihand 121">
                  <a:extLst>
                    <a:ext uri="{FF2B5EF4-FFF2-40B4-BE49-F238E27FC236}">
                      <a16:creationId xmlns:a16="http://schemas.microsoft.com/office/drawing/2014/main" id="{E7841D8A-D4B6-256E-1395-D55C7B5A1B64}"/>
                    </a:ext>
                  </a:extLst>
                </p14:cNvPr>
                <p14:cNvContentPartPr/>
                <p14:nvPr/>
              </p14:nvContentPartPr>
              <p14:xfrm>
                <a:off x="5716375" y="2086396"/>
                <a:ext cx="153360" cy="335520"/>
              </p14:xfrm>
            </p:contentPart>
          </mc:Choice>
          <mc:Fallback xmlns="">
            <p:pic>
              <p:nvPicPr>
                <p:cNvPr id="122" name="Freihand 121">
                  <a:extLst>
                    <a:ext uri="{FF2B5EF4-FFF2-40B4-BE49-F238E27FC236}">
                      <a16:creationId xmlns:a16="http://schemas.microsoft.com/office/drawing/2014/main" id="{E7841D8A-D4B6-256E-1395-D55C7B5A1B64}"/>
                    </a:ext>
                  </a:extLst>
                </p:cNvPr>
                <p:cNvPicPr/>
                <p:nvPr/>
              </p:nvPicPr>
              <p:blipFill>
                <a:blip r:embed="rId239"/>
                <a:stretch>
                  <a:fillRect/>
                </a:stretch>
              </p:blipFill>
              <p:spPr>
                <a:xfrm>
                  <a:off x="5712055" y="2082076"/>
                  <a:ext cx="1620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0" name="Freihand 119">
                  <a:extLst>
                    <a:ext uri="{FF2B5EF4-FFF2-40B4-BE49-F238E27FC236}">
                      <a16:creationId xmlns:a16="http://schemas.microsoft.com/office/drawing/2014/main" id="{E6E96A15-4DE2-0C37-07CD-3B4ECF24B11D}"/>
                    </a:ext>
                  </a:extLst>
                </p14:cNvPr>
                <p14:cNvContentPartPr/>
                <p14:nvPr/>
              </p14:nvContentPartPr>
              <p14:xfrm>
                <a:off x="3574015" y="2066596"/>
                <a:ext cx="247680" cy="318960"/>
              </p14:xfrm>
            </p:contentPart>
          </mc:Choice>
          <mc:Fallback xmlns="">
            <p:pic>
              <p:nvPicPr>
                <p:cNvPr id="120" name="Freihand 119">
                  <a:extLst>
                    <a:ext uri="{FF2B5EF4-FFF2-40B4-BE49-F238E27FC236}">
                      <a16:creationId xmlns:a16="http://schemas.microsoft.com/office/drawing/2014/main" id="{E6E96A15-4DE2-0C37-07CD-3B4ECF24B11D}"/>
                    </a:ext>
                  </a:extLst>
                </p:cNvPr>
                <p:cNvPicPr/>
                <p:nvPr/>
              </p:nvPicPr>
              <p:blipFill>
                <a:blip r:embed="rId241"/>
                <a:stretch>
                  <a:fillRect/>
                </a:stretch>
              </p:blipFill>
              <p:spPr>
                <a:xfrm>
                  <a:off x="3569695" y="2062276"/>
                  <a:ext cx="2563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1" name="Freihand 120">
                  <a:extLst>
                    <a:ext uri="{FF2B5EF4-FFF2-40B4-BE49-F238E27FC236}">
                      <a16:creationId xmlns:a16="http://schemas.microsoft.com/office/drawing/2014/main" id="{9EF1D645-A3D5-0375-6FA8-03DED2B77DB0}"/>
                    </a:ext>
                  </a:extLst>
                </p14:cNvPr>
                <p14:cNvContentPartPr/>
                <p14:nvPr/>
              </p14:nvContentPartPr>
              <p14:xfrm>
                <a:off x="5095735" y="2087836"/>
                <a:ext cx="165240" cy="338760"/>
              </p14:xfrm>
            </p:contentPart>
          </mc:Choice>
          <mc:Fallback xmlns="">
            <p:pic>
              <p:nvPicPr>
                <p:cNvPr id="121" name="Freihand 120">
                  <a:extLst>
                    <a:ext uri="{FF2B5EF4-FFF2-40B4-BE49-F238E27FC236}">
                      <a16:creationId xmlns:a16="http://schemas.microsoft.com/office/drawing/2014/main" id="{9EF1D645-A3D5-0375-6FA8-03DED2B77DB0}"/>
                    </a:ext>
                  </a:extLst>
                </p:cNvPr>
                <p:cNvPicPr/>
                <p:nvPr/>
              </p:nvPicPr>
              <p:blipFill>
                <a:blip r:embed="rId243"/>
                <a:stretch>
                  <a:fillRect/>
                </a:stretch>
              </p:blipFill>
              <p:spPr>
                <a:xfrm>
                  <a:off x="5091415" y="2083516"/>
                  <a:ext cx="1738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23" name="Freihand 122">
                  <a:extLst>
                    <a:ext uri="{FF2B5EF4-FFF2-40B4-BE49-F238E27FC236}">
                      <a16:creationId xmlns:a16="http://schemas.microsoft.com/office/drawing/2014/main" id="{74186593-241E-B249-A2CD-1D76C626639D}"/>
                    </a:ext>
                  </a:extLst>
                </p14:cNvPr>
                <p14:cNvContentPartPr/>
                <p14:nvPr/>
              </p14:nvContentPartPr>
              <p14:xfrm>
                <a:off x="3135175" y="1744396"/>
                <a:ext cx="925920" cy="269640"/>
              </p14:xfrm>
            </p:contentPart>
          </mc:Choice>
          <mc:Fallback xmlns="">
            <p:pic>
              <p:nvPicPr>
                <p:cNvPr id="123" name="Freihand 122">
                  <a:extLst>
                    <a:ext uri="{FF2B5EF4-FFF2-40B4-BE49-F238E27FC236}">
                      <a16:creationId xmlns:a16="http://schemas.microsoft.com/office/drawing/2014/main" id="{74186593-241E-B249-A2CD-1D76C626639D}"/>
                    </a:ext>
                  </a:extLst>
                </p:cNvPr>
                <p:cNvPicPr/>
                <p:nvPr/>
              </p:nvPicPr>
              <p:blipFill>
                <a:blip r:embed="rId245"/>
                <a:stretch>
                  <a:fillRect/>
                </a:stretch>
              </p:blipFill>
              <p:spPr>
                <a:xfrm>
                  <a:off x="3130855" y="1740076"/>
                  <a:ext cx="934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4" name="Freihand 123">
                  <a:extLst>
                    <a:ext uri="{FF2B5EF4-FFF2-40B4-BE49-F238E27FC236}">
                      <a16:creationId xmlns:a16="http://schemas.microsoft.com/office/drawing/2014/main" id="{89A7EFE9-3819-6BD1-CB89-8E6A65D85F80}"/>
                    </a:ext>
                  </a:extLst>
                </p14:cNvPr>
                <p14:cNvContentPartPr/>
                <p14:nvPr/>
              </p14:nvContentPartPr>
              <p14:xfrm>
                <a:off x="4053535" y="1744036"/>
                <a:ext cx="566640" cy="136440"/>
              </p14:xfrm>
            </p:contentPart>
          </mc:Choice>
          <mc:Fallback xmlns="">
            <p:pic>
              <p:nvPicPr>
                <p:cNvPr id="124" name="Freihand 123">
                  <a:extLst>
                    <a:ext uri="{FF2B5EF4-FFF2-40B4-BE49-F238E27FC236}">
                      <a16:creationId xmlns:a16="http://schemas.microsoft.com/office/drawing/2014/main" id="{89A7EFE9-3819-6BD1-CB89-8E6A65D85F80}"/>
                    </a:ext>
                  </a:extLst>
                </p:cNvPr>
                <p:cNvPicPr/>
                <p:nvPr/>
              </p:nvPicPr>
              <p:blipFill>
                <a:blip r:embed="rId247"/>
                <a:stretch>
                  <a:fillRect/>
                </a:stretch>
              </p:blipFill>
              <p:spPr>
                <a:xfrm>
                  <a:off x="4049215" y="1739716"/>
                  <a:ext cx="57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26" name="Freihand 125">
                  <a:extLst>
                    <a:ext uri="{FF2B5EF4-FFF2-40B4-BE49-F238E27FC236}">
                      <a16:creationId xmlns:a16="http://schemas.microsoft.com/office/drawing/2014/main" id="{539C1E03-32EB-8E35-41DD-5AC93E120A72}"/>
                    </a:ext>
                  </a:extLst>
                </p14:cNvPr>
                <p14:cNvContentPartPr/>
                <p14:nvPr/>
              </p14:nvContentPartPr>
              <p14:xfrm>
                <a:off x="2972095" y="1920796"/>
                <a:ext cx="211320" cy="167400"/>
              </p14:xfrm>
            </p:contentPart>
          </mc:Choice>
          <mc:Fallback xmlns="">
            <p:pic>
              <p:nvPicPr>
                <p:cNvPr id="126" name="Freihand 125">
                  <a:extLst>
                    <a:ext uri="{FF2B5EF4-FFF2-40B4-BE49-F238E27FC236}">
                      <a16:creationId xmlns:a16="http://schemas.microsoft.com/office/drawing/2014/main" id="{539C1E03-32EB-8E35-41DD-5AC93E120A72}"/>
                    </a:ext>
                  </a:extLst>
                </p:cNvPr>
                <p:cNvPicPr/>
                <p:nvPr/>
              </p:nvPicPr>
              <p:blipFill>
                <a:blip r:embed="rId249"/>
                <a:stretch>
                  <a:fillRect/>
                </a:stretch>
              </p:blipFill>
              <p:spPr>
                <a:xfrm>
                  <a:off x="2967775" y="1916476"/>
                  <a:ext cx="219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27" name="Freihand 126">
                  <a:extLst>
                    <a:ext uri="{FF2B5EF4-FFF2-40B4-BE49-F238E27FC236}">
                      <a16:creationId xmlns:a16="http://schemas.microsoft.com/office/drawing/2014/main" id="{5E074CF5-D015-824D-B79D-8A561D642F3B}"/>
                    </a:ext>
                  </a:extLst>
                </p14:cNvPr>
                <p14:cNvContentPartPr/>
                <p14:nvPr/>
              </p14:nvContentPartPr>
              <p14:xfrm>
                <a:off x="3553135" y="1627756"/>
                <a:ext cx="148680" cy="177480"/>
              </p14:xfrm>
            </p:contentPart>
          </mc:Choice>
          <mc:Fallback xmlns="">
            <p:pic>
              <p:nvPicPr>
                <p:cNvPr id="127" name="Freihand 126">
                  <a:extLst>
                    <a:ext uri="{FF2B5EF4-FFF2-40B4-BE49-F238E27FC236}">
                      <a16:creationId xmlns:a16="http://schemas.microsoft.com/office/drawing/2014/main" id="{5E074CF5-D015-824D-B79D-8A561D642F3B}"/>
                    </a:ext>
                  </a:extLst>
                </p:cNvPr>
                <p:cNvPicPr/>
                <p:nvPr/>
              </p:nvPicPr>
              <p:blipFill>
                <a:blip r:embed="rId251"/>
                <a:stretch>
                  <a:fillRect/>
                </a:stretch>
              </p:blipFill>
              <p:spPr>
                <a:xfrm>
                  <a:off x="3548815" y="1623436"/>
                  <a:ext cx="157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8" name="Freihand 127">
                  <a:extLst>
                    <a:ext uri="{FF2B5EF4-FFF2-40B4-BE49-F238E27FC236}">
                      <a16:creationId xmlns:a16="http://schemas.microsoft.com/office/drawing/2014/main" id="{C48689F9-FD44-6B00-3B6E-E22002E1517B}"/>
                    </a:ext>
                  </a:extLst>
                </p14:cNvPr>
                <p14:cNvContentPartPr/>
                <p14:nvPr/>
              </p14:nvContentPartPr>
              <p14:xfrm>
                <a:off x="3635935" y="1732876"/>
                <a:ext cx="73080" cy="21960"/>
              </p14:xfrm>
            </p:contentPart>
          </mc:Choice>
          <mc:Fallback xmlns="">
            <p:pic>
              <p:nvPicPr>
                <p:cNvPr id="128" name="Freihand 127">
                  <a:extLst>
                    <a:ext uri="{FF2B5EF4-FFF2-40B4-BE49-F238E27FC236}">
                      <a16:creationId xmlns:a16="http://schemas.microsoft.com/office/drawing/2014/main" id="{C48689F9-FD44-6B00-3B6E-E22002E1517B}"/>
                    </a:ext>
                  </a:extLst>
                </p:cNvPr>
                <p:cNvPicPr/>
                <p:nvPr/>
              </p:nvPicPr>
              <p:blipFill>
                <a:blip r:embed="rId253"/>
                <a:stretch>
                  <a:fillRect/>
                </a:stretch>
              </p:blipFill>
              <p:spPr>
                <a:xfrm>
                  <a:off x="3631615" y="1728556"/>
                  <a:ext cx="81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29" name="Freihand 128">
                  <a:extLst>
                    <a:ext uri="{FF2B5EF4-FFF2-40B4-BE49-F238E27FC236}">
                      <a16:creationId xmlns:a16="http://schemas.microsoft.com/office/drawing/2014/main" id="{F97AF0D4-0FCC-6352-EAFE-05AA2EEB5CF3}"/>
                    </a:ext>
                  </a:extLst>
                </p14:cNvPr>
                <p14:cNvContentPartPr/>
                <p14:nvPr/>
              </p14:nvContentPartPr>
              <p14:xfrm>
                <a:off x="3819175" y="1637116"/>
                <a:ext cx="203400" cy="136080"/>
              </p14:xfrm>
            </p:contentPart>
          </mc:Choice>
          <mc:Fallback xmlns="">
            <p:pic>
              <p:nvPicPr>
                <p:cNvPr id="129" name="Freihand 128">
                  <a:extLst>
                    <a:ext uri="{FF2B5EF4-FFF2-40B4-BE49-F238E27FC236}">
                      <a16:creationId xmlns:a16="http://schemas.microsoft.com/office/drawing/2014/main" id="{F97AF0D4-0FCC-6352-EAFE-05AA2EEB5CF3}"/>
                    </a:ext>
                  </a:extLst>
                </p:cNvPr>
                <p:cNvPicPr/>
                <p:nvPr/>
              </p:nvPicPr>
              <p:blipFill>
                <a:blip r:embed="rId255"/>
                <a:stretch>
                  <a:fillRect/>
                </a:stretch>
              </p:blipFill>
              <p:spPr>
                <a:xfrm>
                  <a:off x="3814855" y="1632796"/>
                  <a:ext cx="212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0" name="Freihand 129">
                  <a:extLst>
                    <a:ext uri="{FF2B5EF4-FFF2-40B4-BE49-F238E27FC236}">
                      <a16:creationId xmlns:a16="http://schemas.microsoft.com/office/drawing/2014/main" id="{5385BF52-F842-3363-A923-5BA38EBDB119}"/>
                    </a:ext>
                  </a:extLst>
                </p14:cNvPr>
                <p14:cNvContentPartPr/>
                <p14:nvPr/>
              </p14:nvContentPartPr>
              <p14:xfrm>
                <a:off x="3916735" y="1622716"/>
                <a:ext cx="160560" cy="80640"/>
              </p14:xfrm>
            </p:contentPart>
          </mc:Choice>
          <mc:Fallback xmlns="">
            <p:pic>
              <p:nvPicPr>
                <p:cNvPr id="130" name="Freihand 129">
                  <a:extLst>
                    <a:ext uri="{FF2B5EF4-FFF2-40B4-BE49-F238E27FC236}">
                      <a16:creationId xmlns:a16="http://schemas.microsoft.com/office/drawing/2014/main" id="{5385BF52-F842-3363-A923-5BA38EBDB119}"/>
                    </a:ext>
                  </a:extLst>
                </p:cNvPr>
                <p:cNvPicPr/>
                <p:nvPr/>
              </p:nvPicPr>
              <p:blipFill>
                <a:blip r:embed="rId257"/>
                <a:stretch>
                  <a:fillRect/>
                </a:stretch>
              </p:blipFill>
              <p:spPr>
                <a:xfrm>
                  <a:off x="3912415" y="1618396"/>
                  <a:ext cx="169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1" name="Freihand 130">
                  <a:extLst>
                    <a:ext uri="{FF2B5EF4-FFF2-40B4-BE49-F238E27FC236}">
                      <a16:creationId xmlns:a16="http://schemas.microsoft.com/office/drawing/2014/main" id="{80002C69-0754-02C4-C3B7-E98FF4C3CB83}"/>
                    </a:ext>
                  </a:extLst>
                </p14:cNvPr>
                <p14:cNvContentPartPr/>
                <p14:nvPr/>
              </p14:nvContentPartPr>
              <p14:xfrm>
                <a:off x="4105735" y="1595716"/>
                <a:ext cx="78480" cy="170280"/>
              </p14:xfrm>
            </p:contentPart>
          </mc:Choice>
          <mc:Fallback xmlns="">
            <p:pic>
              <p:nvPicPr>
                <p:cNvPr id="131" name="Freihand 130">
                  <a:extLst>
                    <a:ext uri="{FF2B5EF4-FFF2-40B4-BE49-F238E27FC236}">
                      <a16:creationId xmlns:a16="http://schemas.microsoft.com/office/drawing/2014/main" id="{80002C69-0754-02C4-C3B7-E98FF4C3CB83}"/>
                    </a:ext>
                  </a:extLst>
                </p:cNvPr>
                <p:cNvPicPr/>
                <p:nvPr/>
              </p:nvPicPr>
              <p:blipFill>
                <a:blip r:embed="rId259"/>
                <a:stretch>
                  <a:fillRect/>
                </a:stretch>
              </p:blipFill>
              <p:spPr>
                <a:xfrm>
                  <a:off x="4101415" y="1591396"/>
                  <a:ext cx="87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2" name="Freihand 131">
                  <a:extLst>
                    <a:ext uri="{FF2B5EF4-FFF2-40B4-BE49-F238E27FC236}">
                      <a16:creationId xmlns:a16="http://schemas.microsoft.com/office/drawing/2014/main" id="{76D6A6E4-BF01-0729-E20A-C7CF6FE48E74}"/>
                    </a:ext>
                  </a:extLst>
                </p14:cNvPr>
                <p14:cNvContentPartPr/>
                <p14:nvPr/>
              </p14:nvContentPartPr>
              <p14:xfrm>
                <a:off x="4224535" y="1600036"/>
                <a:ext cx="156600" cy="133560"/>
              </p14:xfrm>
            </p:contentPart>
          </mc:Choice>
          <mc:Fallback xmlns="">
            <p:pic>
              <p:nvPicPr>
                <p:cNvPr id="132" name="Freihand 131">
                  <a:extLst>
                    <a:ext uri="{FF2B5EF4-FFF2-40B4-BE49-F238E27FC236}">
                      <a16:creationId xmlns:a16="http://schemas.microsoft.com/office/drawing/2014/main" id="{76D6A6E4-BF01-0729-E20A-C7CF6FE48E74}"/>
                    </a:ext>
                  </a:extLst>
                </p:cNvPr>
                <p:cNvPicPr/>
                <p:nvPr/>
              </p:nvPicPr>
              <p:blipFill>
                <a:blip r:embed="rId261"/>
                <a:stretch>
                  <a:fillRect/>
                </a:stretch>
              </p:blipFill>
              <p:spPr>
                <a:xfrm>
                  <a:off x="4220215" y="1595716"/>
                  <a:ext cx="165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3" name="Freihand 132">
                  <a:extLst>
                    <a:ext uri="{FF2B5EF4-FFF2-40B4-BE49-F238E27FC236}">
                      <a16:creationId xmlns:a16="http://schemas.microsoft.com/office/drawing/2014/main" id="{46796B2D-91D3-FD22-AE2E-8DC11EF57DA2}"/>
                    </a:ext>
                  </a:extLst>
                </p14:cNvPr>
                <p14:cNvContentPartPr/>
                <p14:nvPr/>
              </p14:nvContentPartPr>
              <p14:xfrm>
                <a:off x="4421095" y="1593196"/>
                <a:ext cx="105840" cy="145080"/>
              </p14:xfrm>
            </p:contentPart>
          </mc:Choice>
          <mc:Fallback xmlns="">
            <p:pic>
              <p:nvPicPr>
                <p:cNvPr id="133" name="Freihand 132">
                  <a:extLst>
                    <a:ext uri="{FF2B5EF4-FFF2-40B4-BE49-F238E27FC236}">
                      <a16:creationId xmlns:a16="http://schemas.microsoft.com/office/drawing/2014/main" id="{46796B2D-91D3-FD22-AE2E-8DC11EF57DA2}"/>
                    </a:ext>
                  </a:extLst>
                </p:cNvPr>
                <p:cNvPicPr/>
                <p:nvPr/>
              </p:nvPicPr>
              <p:blipFill>
                <a:blip r:embed="rId263"/>
                <a:stretch>
                  <a:fillRect/>
                </a:stretch>
              </p:blipFill>
              <p:spPr>
                <a:xfrm>
                  <a:off x="4416775" y="1588876"/>
                  <a:ext cx="114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4" name="Freihand 133">
                  <a:extLst>
                    <a:ext uri="{FF2B5EF4-FFF2-40B4-BE49-F238E27FC236}">
                      <a16:creationId xmlns:a16="http://schemas.microsoft.com/office/drawing/2014/main" id="{33DF25F3-61C2-E87C-BB66-4F4CCD8B271D}"/>
                    </a:ext>
                  </a:extLst>
                </p14:cNvPr>
                <p14:cNvContentPartPr/>
                <p14:nvPr/>
              </p14:nvContentPartPr>
              <p14:xfrm>
                <a:off x="4560775" y="1571236"/>
                <a:ext cx="43560" cy="251640"/>
              </p14:xfrm>
            </p:contentPart>
          </mc:Choice>
          <mc:Fallback xmlns="">
            <p:pic>
              <p:nvPicPr>
                <p:cNvPr id="134" name="Freihand 133">
                  <a:extLst>
                    <a:ext uri="{FF2B5EF4-FFF2-40B4-BE49-F238E27FC236}">
                      <a16:creationId xmlns:a16="http://schemas.microsoft.com/office/drawing/2014/main" id="{33DF25F3-61C2-E87C-BB66-4F4CCD8B271D}"/>
                    </a:ext>
                  </a:extLst>
                </p:cNvPr>
                <p:cNvPicPr/>
                <p:nvPr/>
              </p:nvPicPr>
              <p:blipFill>
                <a:blip r:embed="rId265"/>
                <a:stretch>
                  <a:fillRect/>
                </a:stretch>
              </p:blipFill>
              <p:spPr>
                <a:xfrm>
                  <a:off x="4556455" y="1566916"/>
                  <a:ext cx="522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6" name="Freihand 135">
                  <a:extLst>
                    <a:ext uri="{FF2B5EF4-FFF2-40B4-BE49-F238E27FC236}">
                      <a16:creationId xmlns:a16="http://schemas.microsoft.com/office/drawing/2014/main" id="{8F718E63-225C-A5B3-D749-57DCAC155171}"/>
                    </a:ext>
                  </a:extLst>
                </p14:cNvPr>
                <p14:cNvContentPartPr/>
                <p14:nvPr/>
              </p14:nvContentPartPr>
              <p14:xfrm>
                <a:off x="4644295" y="1626676"/>
                <a:ext cx="131760" cy="20520"/>
              </p14:xfrm>
            </p:contentPart>
          </mc:Choice>
          <mc:Fallback xmlns="">
            <p:pic>
              <p:nvPicPr>
                <p:cNvPr id="136" name="Freihand 135">
                  <a:extLst>
                    <a:ext uri="{FF2B5EF4-FFF2-40B4-BE49-F238E27FC236}">
                      <a16:creationId xmlns:a16="http://schemas.microsoft.com/office/drawing/2014/main" id="{8F718E63-225C-A5B3-D749-57DCAC155171}"/>
                    </a:ext>
                  </a:extLst>
                </p:cNvPr>
                <p:cNvPicPr/>
                <p:nvPr/>
              </p:nvPicPr>
              <p:blipFill>
                <a:blip r:embed="rId267"/>
                <a:stretch>
                  <a:fillRect/>
                </a:stretch>
              </p:blipFill>
              <p:spPr>
                <a:xfrm>
                  <a:off x="4639975" y="1622356"/>
                  <a:ext cx="140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 name="Freihand 136">
                  <a:extLst>
                    <a:ext uri="{FF2B5EF4-FFF2-40B4-BE49-F238E27FC236}">
                      <a16:creationId xmlns:a16="http://schemas.microsoft.com/office/drawing/2014/main" id="{2F923F0B-BE5D-5392-1B0F-536DFAFF69EE}"/>
                    </a:ext>
                  </a:extLst>
                </p14:cNvPr>
                <p14:cNvContentPartPr/>
                <p14:nvPr/>
              </p14:nvContentPartPr>
              <p14:xfrm>
                <a:off x="4681375" y="1675636"/>
                <a:ext cx="107640" cy="18000"/>
              </p14:xfrm>
            </p:contentPart>
          </mc:Choice>
          <mc:Fallback xmlns="">
            <p:pic>
              <p:nvPicPr>
                <p:cNvPr id="137" name="Freihand 136">
                  <a:extLst>
                    <a:ext uri="{FF2B5EF4-FFF2-40B4-BE49-F238E27FC236}">
                      <a16:creationId xmlns:a16="http://schemas.microsoft.com/office/drawing/2014/main" id="{2F923F0B-BE5D-5392-1B0F-536DFAFF69EE}"/>
                    </a:ext>
                  </a:extLst>
                </p:cNvPr>
                <p:cNvPicPr/>
                <p:nvPr/>
              </p:nvPicPr>
              <p:blipFill>
                <a:blip r:embed="rId269"/>
                <a:stretch>
                  <a:fillRect/>
                </a:stretch>
              </p:blipFill>
              <p:spPr>
                <a:xfrm>
                  <a:off x="4677055" y="1671316"/>
                  <a:ext cx="11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Freihand 137">
                  <a:extLst>
                    <a:ext uri="{FF2B5EF4-FFF2-40B4-BE49-F238E27FC236}">
                      <a16:creationId xmlns:a16="http://schemas.microsoft.com/office/drawing/2014/main" id="{864F16E0-1F92-AFED-8547-B10CD755818A}"/>
                    </a:ext>
                  </a:extLst>
                </p14:cNvPr>
                <p14:cNvContentPartPr/>
                <p14:nvPr/>
              </p14:nvContentPartPr>
              <p14:xfrm>
                <a:off x="4837255" y="1584916"/>
                <a:ext cx="137160" cy="145800"/>
              </p14:xfrm>
            </p:contentPart>
          </mc:Choice>
          <mc:Fallback xmlns="">
            <p:pic>
              <p:nvPicPr>
                <p:cNvPr id="138" name="Freihand 137">
                  <a:extLst>
                    <a:ext uri="{FF2B5EF4-FFF2-40B4-BE49-F238E27FC236}">
                      <a16:creationId xmlns:a16="http://schemas.microsoft.com/office/drawing/2014/main" id="{864F16E0-1F92-AFED-8547-B10CD755818A}"/>
                    </a:ext>
                  </a:extLst>
                </p:cNvPr>
                <p:cNvPicPr/>
                <p:nvPr/>
              </p:nvPicPr>
              <p:blipFill>
                <a:blip r:embed="rId271"/>
                <a:stretch>
                  <a:fillRect/>
                </a:stretch>
              </p:blipFill>
              <p:spPr>
                <a:xfrm>
                  <a:off x="4832935" y="1580596"/>
                  <a:ext cx="145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7" name="Freihand 76">
                  <a:extLst>
                    <a:ext uri="{FF2B5EF4-FFF2-40B4-BE49-F238E27FC236}">
                      <a16:creationId xmlns:a16="http://schemas.microsoft.com/office/drawing/2014/main" id="{B8EC4019-09C0-E550-EB42-BF27588D14E8}"/>
                    </a:ext>
                  </a:extLst>
                </p14:cNvPr>
                <p14:cNvContentPartPr/>
                <p14:nvPr/>
              </p14:nvContentPartPr>
              <p14:xfrm>
                <a:off x="2832055" y="1395556"/>
                <a:ext cx="441360" cy="45360"/>
              </p14:xfrm>
            </p:contentPart>
          </mc:Choice>
          <mc:Fallback xmlns="">
            <p:pic>
              <p:nvPicPr>
                <p:cNvPr id="77" name="Freihand 76">
                  <a:extLst>
                    <a:ext uri="{FF2B5EF4-FFF2-40B4-BE49-F238E27FC236}">
                      <a16:creationId xmlns:a16="http://schemas.microsoft.com/office/drawing/2014/main" id="{B8EC4019-09C0-E550-EB42-BF27588D14E8}"/>
                    </a:ext>
                  </a:extLst>
                </p:cNvPr>
                <p:cNvPicPr/>
                <p:nvPr/>
              </p:nvPicPr>
              <p:blipFill>
                <a:blip r:embed="rId273"/>
                <a:stretch>
                  <a:fillRect/>
                </a:stretch>
              </p:blipFill>
              <p:spPr>
                <a:xfrm>
                  <a:off x="2827735" y="1391236"/>
                  <a:ext cx="450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8" name="Freihand 77">
                  <a:extLst>
                    <a:ext uri="{FF2B5EF4-FFF2-40B4-BE49-F238E27FC236}">
                      <a16:creationId xmlns:a16="http://schemas.microsoft.com/office/drawing/2014/main" id="{C6DAF7CC-8FB2-A66B-FBB2-FA3538A38D29}"/>
                    </a:ext>
                  </a:extLst>
                </p14:cNvPr>
                <p14:cNvContentPartPr/>
                <p14:nvPr/>
              </p14:nvContentPartPr>
              <p14:xfrm>
                <a:off x="4748695" y="1429036"/>
                <a:ext cx="413280" cy="26280"/>
              </p14:xfrm>
            </p:contentPart>
          </mc:Choice>
          <mc:Fallback xmlns="">
            <p:pic>
              <p:nvPicPr>
                <p:cNvPr id="78" name="Freihand 77">
                  <a:extLst>
                    <a:ext uri="{FF2B5EF4-FFF2-40B4-BE49-F238E27FC236}">
                      <a16:creationId xmlns:a16="http://schemas.microsoft.com/office/drawing/2014/main" id="{C6DAF7CC-8FB2-A66B-FBB2-FA3538A38D29}"/>
                    </a:ext>
                  </a:extLst>
                </p:cNvPr>
                <p:cNvPicPr/>
                <p:nvPr/>
              </p:nvPicPr>
              <p:blipFill>
                <a:blip r:embed="rId275"/>
                <a:stretch>
                  <a:fillRect/>
                </a:stretch>
              </p:blipFill>
              <p:spPr>
                <a:xfrm>
                  <a:off x="4744375" y="1424716"/>
                  <a:ext cx="421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85" name="Freihand 84">
                  <a:extLst>
                    <a:ext uri="{FF2B5EF4-FFF2-40B4-BE49-F238E27FC236}">
                      <a16:creationId xmlns:a16="http://schemas.microsoft.com/office/drawing/2014/main" id="{0AD99F69-30B5-CE29-9597-AB1B086E3A34}"/>
                    </a:ext>
                  </a:extLst>
                </p14:cNvPr>
                <p14:cNvContentPartPr/>
                <p14:nvPr/>
              </p14:nvContentPartPr>
              <p14:xfrm>
                <a:off x="3599215" y="443716"/>
                <a:ext cx="95760" cy="147960"/>
              </p14:xfrm>
            </p:contentPart>
          </mc:Choice>
          <mc:Fallback xmlns="">
            <p:pic>
              <p:nvPicPr>
                <p:cNvPr id="85" name="Freihand 84">
                  <a:extLst>
                    <a:ext uri="{FF2B5EF4-FFF2-40B4-BE49-F238E27FC236}">
                      <a16:creationId xmlns:a16="http://schemas.microsoft.com/office/drawing/2014/main" id="{0AD99F69-30B5-CE29-9597-AB1B086E3A34}"/>
                    </a:ext>
                  </a:extLst>
                </p:cNvPr>
                <p:cNvPicPr/>
                <p:nvPr/>
              </p:nvPicPr>
              <p:blipFill>
                <a:blip r:embed="rId277"/>
                <a:stretch>
                  <a:fillRect/>
                </a:stretch>
              </p:blipFill>
              <p:spPr>
                <a:xfrm>
                  <a:off x="3594895" y="439396"/>
                  <a:ext cx="104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86" name="Freihand 85">
                  <a:extLst>
                    <a:ext uri="{FF2B5EF4-FFF2-40B4-BE49-F238E27FC236}">
                      <a16:creationId xmlns:a16="http://schemas.microsoft.com/office/drawing/2014/main" id="{BB95D915-A88B-E3E3-F616-DEC070AA5EB6}"/>
                    </a:ext>
                  </a:extLst>
                </p14:cNvPr>
                <p14:cNvContentPartPr/>
                <p14:nvPr/>
              </p14:nvContentPartPr>
              <p14:xfrm>
                <a:off x="3769135" y="566836"/>
                <a:ext cx="16920" cy="25560"/>
              </p14:xfrm>
            </p:contentPart>
          </mc:Choice>
          <mc:Fallback xmlns="">
            <p:pic>
              <p:nvPicPr>
                <p:cNvPr id="86" name="Freihand 85">
                  <a:extLst>
                    <a:ext uri="{FF2B5EF4-FFF2-40B4-BE49-F238E27FC236}">
                      <a16:creationId xmlns:a16="http://schemas.microsoft.com/office/drawing/2014/main" id="{BB95D915-A88B-E3E3-F616-DEC070AA5EB6}"/>
                    </a:ext>
                  </a:extLst>
                </p:cNvPr>
                <p:cNvPicPr/>
                <p:nvPr/>
              </p:nvPicPr>
              <p:blipFill>
                <a:blip r:embed="rId279"/>
                <a:stretch>
                  <a:fillRect/>
                </a:stretch>
              </p:blipFill>
              <p:spPr>
                <a:xfrm>
                  <a:off x="3764815" y="562516"/>
                  <a:ext cx="25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87" name="Freihand 86">
                  <a:extLst>
                    <a:ext uri="{FF2B5EF4-FFF2-40B4-BE49-F238E27FC236}">
                      <a16:creationId xmlns:a16="http://schemas.microsoft.com/office/drawing/2014/main" id="{D7971F2B-8FD6-1D9B-2BD4-21852C5A66AB}"/>
                    </a:ext>
                  </a:extLst>
                </p14:cNvPr>
                <p14:cNvContentPartPr/>
                <p14:nvPr/>
              </p14:nvContentPartPr>
              <p14:xfrm>
                <a:off x="3861655" y="351556"/>
                <a:ext cx="80280" cy="202320"/>
              </p14:xfrm>
            </p:contentPart>
          </mc:Choice>
          <mc:Fallback xmlns="">
            <p:pic>
              <p:nvPicPr>
                <p:cNvPr id="87" name="Freihand 86">
                  <a:extLst>
                    <a:ext uri="{FF2B5EF4-FFF2-40B4-BE49-F238E27FC236}">
                      <a16:creationId xmlns:a16="http://schemas.microsoft.com/office/drawing/2014/main" id="{D7971F2B-8FD6-1D9B-2BD4-21852C5A66AB}"/>
                    </a:ext>
                  </a:extLst>
                </p:cNvPr>
                <p:cNvPicPr/>
                <p:nvPr/>
              </p:nvPicPr>
              <p:blipFill>
                <a:blip r:embed="rId281"/>
                <a:stretch>
                  <a:fillRect/>
                </a:stretch>
              </p:blipFill>
              <p:spPr>
                <a:xfrm>
                  <a:off x="3857335" y="347236"/>
                  <a:ext cx="88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8" name="Freihand 87">
                  <a:extLst>
                    <a:ext uri="{FF2B5EF4-FFF2-40B4-BE49-F238E27FC236}">
                      <a16:creationId xmlns:a16="http://schemas.microsoft.com/office/drawing/2014/main" id="{D4D892B8-773A-2D4C-5959-F1DCFE86BAFA}"/>
                    </a:ext>
                  </a:extLst>
                </p14:cNvPr>
                <p14:cNvContentPartPr/>
                <p14:nvPr/>
              </p14:nvContentPartPr>
              <p14:xfrm>
                <a:off x="3949135" y="368476"/>
                <a:ext cx="95400" cy="174240"/>
              </p14:xfrm>
            </p:contentPart>
          </mc:Choice>
          <mc:Fallback xmlns="">
            <p:pic>
              <p:nvPicPr>
                <p:cNvPr id="88" name="Freihand 87">
                  <a:extLst>
                    <a:ext uri="{FF2B5EF4-FFF2-40B4-BE49-F238E27FC236}">
                      <a16:creationId xmlns:a16="http://schemas.microsoft.com/office/drawing/2014/main" id="{D4D892B8-773A-2D4C-5959-F1DCFE86BAFA}"/>
                    </a:ext>
                  </a:extLst>
                </p:cNvPr>
                <p:cNvPicPr/>
                <p:nvPr/>
              </p:nvPicPr>
              <p:blipFill>
                <a:blip r:embed="rId283"/>
                <a:stretch>
                  <a:fillRect/>
                </a:stretch>
              </p:blipFill>
              <p:spPr>
                <a:xfrm>
                  <a:off x="3944815" y="364156"/>
                  <a:ext cx="104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9" name="Freihand 88">
                  <a:extLst>
                    <a:ext uri="{FF2B5EF4-FFF2-40B4-BE49-F238E27FC236}">
                      <a16:creationId xmlns:a16="http://schemas.microsoft.com/office/drawing/2014/main" id="{9809D6CE-E7A9-003F-FA23-DE54E1420119}"/>
                    </a:ext>
                  </a:extLst>
                </p14:cNvPr>
                <p14:cNvContentPartPr/>
                <p14:nvPr/>
              </p14:nvContentPartPr>
              <p14:xfrm>
                <a:off x="4073695" y="331756"/>
                <a:ext cx="64800" cy="190080"/>
              </p14:xfrm>
            </p:contentPart>
          </mc:Choice>
          <mc:Fallback xmlns="">
            <p:pic>
              <p:nvPicPr>
                <p:cNvPr id="89" name="Freihand 88">
                  <a:extLst>
                    <a:ext uri="{FF2B5EF4-FFF2-40B4-BE49-F238E27FC236}">
                      <a16:creationId xmlns:a16="http://schemas.microsoft.com/office/drawing/2014/main" id="{9809D6CE-E7A9-003F-FA23-DE54E1420119}"/>
                    </a:ext>
                  </a:extLst>
                </p:cNvPr>
                <p:cNvPicPr/>
                <p:nvPr/>
              </p:nvPicPr>
              <p:blipFill>
                <a:blip r:embed="rId285"/>
                <a:stretch>
                  <a:fillRect/>
                </a:stretch>
              </p:blipFill>
              <p:spPr>
                <a:xfrm>
                  <a:off x="4069375" y="327436"/>
                  <a:ext cx="73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90" name="Freihand 89">
                  <a:extLst>
                    <a:ext uri="{FF2B5EF4-FFF2-40B4-BE49-F238E27FC236}">
                      <a16:creationId xmlns:a16="http://schemas.microsoft.com/office/drawing/2014/main" id="{416E69CA-8C2E-8893-B6B4-1E5EEB778A60}"/>
                    </a:ext>
                  </a:extLst>
                </p14:cNvPr>
                <p14:cNvContentPartPr/>
                <p14:nvPr/>
              </p14:nvContentPartPr>
              <p14:xfrm>
                <a:off x="4228495" y="427156"/>
                <a:ext cx="104760" cy="81720"/>
              </p14:xfrm>
            </p:contentPart>
          </mc:Choice>
          <mc:Fallback xmlns="">
            <p:pic>
              <p:nvPicPr>
                <p:cNvPr id="90" name="Freihand 89">
                  <a:extLst>
                    <a:ext uri="{FF2B5EF4-FFF2-40B4-BE49-F238E27FC236}">
                      <a16:creationId xmlns:a16="http://schemas.microsoft.com/office/drawing/2014/main" id="{416E69CA-8C2E-8893-B6B4-1E5EEB778A60}"/>
                    </a:ext>
                  </a:extLst>
                </p:cNvPr>
                <p:cNvPicPr/>
                <p:nvPr/>
              </p:nvPicPr>
              <p:blipFill>
                <a:blip r:embed="rId287"/>
                <a:stretch>
                  <a:fillRect/>
                </a:stretch>
              </p:blipFill>
              <p:spPr>
                <a:xfrm>
                  <a:off x="4224175" y="422836"/>
                  <a:ext cx="113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91" name="Freihand 90">
                  <a:extLst>
                    <a:ext uri="{FF2B5EF4-FFF2-40B4-BE49-F238E27FC236}">
                      <a16:creationId xmlns:a16="http://schemas.microsoft.com/office/drawing/2014/main" id="{2938BA10-AC88-6C87-562D-113C1588CFFF}"/>
                    </a:ext>
                  </a:extLst>
                </p14:cNvPr>
                <p14:cNvContentPartPr/>
                <p14:nvPr/>
              </p14:nvContentPartPr>
              <p14:xfrm>
                <a:off x="4365655" y="453436"/>
                <a:ext cx="71280" cy="51840"/>
              </p14:xfrm>
            </p:contentPart>
          </mc:Choice>
          <mc:Fallback xmlns="">
            <p:pic>
              <p:nvPicPr>
                <p:cNvPr id="91" name="Freihand 90">
                  <a:extLst>
                    <a:ext uri="{FF2B5EF4-FFF2-40B4-BE49-F238E27FC236}">
                      <a16:creationId xmlns:a16="http://schemas.microsoft.com/office/drawing/2014/main" id="{2938BA10-AC88-6C87-562D-113C1588CFFF}"/>
                    </a:ext>
                  </a:extLst>
                </p:cNvPr>
                <p:cNvPicPr/>
                <p:nvPr/>
              </p:nvPicPr>
              <p:blipFill>
                <a:blip r:embed="rId289"/>
                <a:stretch>
                  <a:fillRect/>
                </a:stretch>
              </p:blipFill>
              <p:spPr>
                <a:xfrm>
                  <a:off x="4361335" y="449116"/>
                  <a:ext cx="79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92" name="Freihand 91">
                  <a:extLst>
                    <a:ext uri="{FF2B5EF4-FFF2-40B4-BE49-F238E27FC236}">
                      <a16:creationId xmlns:a16="http://schemas.microsoft.com/office/drawing/2014/main" id="{F7C35F0E-422D-F091-9F8E-C2CAF03237CA}"/>
                    </a:ext>
                  </a:extLst>
                </p14:cNvPr>
                <p14:cNvContentPartPr/>
                <p14:nvPr/>
              </p14:nvContentPartPr>
              <p14:xfrm>
                <a:off x="4455295" y="358756"/>
                <a:ext cx="109440" cy="153720"/>
              </p14:xfrm>
            </p:contentPart>
          </mc:Choice>
          <mc:Fallback xmlns="">
            <p:pic>
              <p:nvPicPr>
                <p:cNvPr id="92" name="Freihand 91">
                  <a:extLst>
                    <a:ext uri="{FF2B5EF4-FFF2-40B4-BE49-F238E27FC236}">
                      <a16:creationId xmlns:a16="http://schemas.microsoft.com/office/drawing/2014/main" id="{F7C35F0E-422D-F091-9F8E-C2CAF03237CA}"/>
                    </a:ext>
                  </a:extLst>
                </p:cNvPr>
                <p:cNvPicPr/>
                <p:nvPr/>
              </p:nvPicPr>
              <p:blipFill>
                <a:blip r:embed="rId291"/>
                <a:stretch>
                  <a:fillRect/>
                </a:stretch>
              </p:blipFill>
              <p:spPr>
                <a:xfrm>
                  <a:off x="4450975" y="354436"/>
                  <a:ext cx="118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93" name="Freihand 92">
                  <a:extLst>
                    <a:ext uri="{FF2B5EF4-FFF2-40B4-BE49-F238E27FC236}">
                      <a16:creationId xmlns:a16="http://schemas.microsoft.com/office/drawing/2014/main" id="{7474185F-08C8-B5B2-4B47-5D0D48B86FFA}"/>
                    </a:ext>
                  </a:extLst>
                </p14:cNvPr>
                <p14:cNvContentPartPr/>
                <p14:nvPr/>
              </p14:nvContentPartPr>
              <p14:xfrm>
                <a:off x="4641775" y="321676"/>
                <a:ext cx="117000" cy="164160"/>
              </p14:xfrm>
            </p:contentPart>
          </mc:Choice>
          <mc:Fallback xmlns="">
            <p:pic>
              <p:nvPicPr>
                <p:cNvPr id="93" name="Freihand 92">
                  <a:extLst>
                    <a:ext uri="{FF2B5EF4-FFF2-40B4-BE49-F238E27FC236}">
                      <a16:creationId xmlns:a16="http://schemas.microsoft.com/office/drawing/2014/main" id="{7474185F-08C8-B5B2-4B47-5D0D48B86FFA}"/>
                    </a:ext>
                  </a:extLst>
                </p:cNvPr>
                <p:cNvPicPr/>
                <p:nvPr/>
              </p:nvPicPr>
              <p:blipFill>
                <a:blip r:embed="rId293"/>
                <a:stretch>
                  <a:fillRect/>
                </a:stretch>
              </p:blipFill>
              <p:spPr>
                <a:xfrm>
                  <a:off x="4637455" y="317356"/>
                  <a:ext cx="125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94" name="Freihand 93">
                  <a:extLst>
                    <a:ext uri="{FF2B5EF4-FFF2-40B4-BE49-F238E27FC236}">
                      <a16:creationId xmlns:a16="http://schemas.microsoft.com/office/drawing/2014/main" id="{7D1CF75E-DF43-157C-CDC9-F22260B781A5}"/>
                    </a:ext>
                  </a:extLst>
                </p14:cNvPr>
                <p14:cNvContentPartPr/>
                <p14:nvPr/>
              </p14:nvContentPartPr>
              <p14:xfrm>
                <a:off x="4715575" y="394036"/>
                <a:ext cx="119880" cy="106200"/>
              </p14:xfrm>
            </p:contentPart>
          </mc:Choice>
          <mc:Fallback xmlns="">
            <p:pic>
              <p:nvPicPr>
                <p:cNvPr id="94" name="Freihand 93">
                  <a:extLst>
                    <a:ext uri="{FF2B5EF4-FFF2-40B4-BE49-F238E27FC236}">
                      <a16:creationId xmlns:a16="http://schemas.microsoft.com/office/drawing/2014/main" id="{7D1CF75E-DF43-157C-CDC9-F22260B781A5}"/>
                    </a:ext>
                  </a:extLst>
                </p:cNvPr>
                <p:cNvPicPr/>
                <p:nvPr/>
              </p:nvPicPr>
              <p:blipFill>
                <a:blip r:embed="rId295"/>
                <a:stretch>
                  <a:fillRect/>
                </a:stretch>
              </p:blipFill>
              <p:spPr>
                <a:xfrm>
                  <a:off x="4711255" y="389716"/>
                  <a:ext cx="128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95" name="Freihand 94">
                  <a:extLst>
                    <a:ext uri="{FF2B5EF4-FFF2-40B4-BE49-F238E27FC236}">
                      <a16:creationId xmlns:a16="http://schemas.microsoft.com/office/drawing/2014/main" id="{92F085FE-F6BA-2D43-5004-989620744E2D}"/>
                    </a:ext>
                  </a:extLst>
                </p14:cNvPr>
                <p14:cNvContentPartPr/>
                <p14:nvPr/>
              </p14:nvContentPartPr>
              <p14:xfrm>
                <a:off x="4832575" y="396556"/>
                <a:ext cx="97560" cy="235440"/>
              </p14:xfrm>
            </p:contentPart>
          </mc:Choice>
          <mc:Fallback xmlns="">
            <p:pic>
              <p:nvPicPr>
                <p:cNvPr id="95" name="Freihand 94">
                  <a:extLst>
                    <a:ext uri="{FF2B5EF4-FFF2-40B4-BE49-F238E27FC236}">
                      <a16:creationId xmlns:a16="http://schemas.microsoft.com/office/drawing/2014/main" id="{92F085FE-F6BA-2D43-5004-989620744E2D}"/>
                    </a:ext>
                  </a:extLst>
                </p:cNvPr>
                <p:cNvPicPr/>
                <p:nvPr/>
              </p:nvPicPr>
              <p:blipFill>
                <a:blip r:embed="rId297"/>
                <a:stretch>
                  <a:fillRect/>
                </a:stretch>
              </p:blipFill>
              <p:spPr>
                <a:xfrm>
                  <a:off x="4828255" y="392236"/>
                  <a:ext cx="106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6" name="Freihand 95">
                  <a:extLst>
                    <a:ext uri="{FF2B5EF4-FFF2-40B4-BE49-F238E27FC236}">
                      <a16:creationId xmlns:a16="http://schemas.microsoft.com/office/drawing/2014/main" id="{E9B7CFE1-701E-A58E-E2C5-F67E242DF5CC}"/>
                    </a:ext>
                  </a:extLst>
                </p14:cNvPr>
                <p14:cNvContentPartPr/>
                <p14:nvPr/>
              </p14:nvContentPartPr>
              <p14:xfrm>
                <a:off x="4995655" y="396556"/>
                <a:ext cx="4320" cy="78120"/>
              </p14:xfrm>
            </p:contentPart>
          </mc:Choice>
          <mc:Fallback xmlns="">
            <p:pic>
              <p:nvPicPr>
                <p:cNvPr id="96" name="Freihand 95">
                  <a:extLst>
                    <a:ext uri="{FF2B5EF4-FFF2-40B4-BE49-F238E27FC236}">
                      <a16:creationId xmlns:a16="http://schemas.microsoft.com/office/drawing/2014/main" id="{E9B7CFE1-701E-A58E-E2C5-F67E242DF5CC}"/>
                    </a:ext>
                  </a:extLst>
                </p:cNvPr>
                <p:cNvPicPr/>
                <p:nvPr/>
              </p:nvPicPr>
              <p:blipFill>
                <a:blip r:embed="rId299"/>
                <a:stretch>
                  <a:fillRect/>
                </a:stretch>
              </p:blipFill>
              <p:spPr>
                <a:xfrm>
                  <a:off x="4991335" y="392236"/>
                  <a:ext cx="12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97" name="Freihand 96">
                  <a:extLst>
                    <a:ext uri="{FF2B5EF4-FFF2-40B4-BE49-F238E27FC236}">
                      <a16:creationId xmlns:a16="http://schemas.microsoft.com/office/drawing/2014/main" id="{A8659080-5A90-2A12-A932-E4C595B3581C}"/>
                    </a:ext>
                  </a:extLst>
                </p14:cNvPr>
                <p14:cNvContentPartPr/>
                <p14:nvPr/>
              </p14:nvContentPartPr>
              <p14:xfrm>
                <a:off x="5035615" y="299356"/>
                <a:ext cx="77040" cy="199080"/>
              </p14:xfrm>
            </p:contentPart>
          </mc:Choice>
          <mc:Fallback xmlns="">
            <p:pic>
              <p:nvPicPr>
                <p:cNvPr id="97" name="Freihand 96">
                  <a:extLst>
                    <a:ext uri="{FF2B5EF4-FFF2-40B4-BE49-F238E27FC236}">
                      <a16:creationId xmlns:a16="http://schemas.microsoft.com/office/drawing/2014/main" id="{A8659080-5A90-2A12-A932-E4C595B3581C}"/>
                    </a:ext>
                  </a:extLst>
                </p:cNvPr>
                <p:cNvPicPr/>
                <p:nvPr/>
              </p:nvPicPr>
              <p:blipFill>
                <a:blip r:embed="rId301"/>
                <a:stretch>
                  <a:fillRect/>
                </a:stretch>
              </p:blipFill>
              <p:spPr>
                <a:xfrm>
                  <a:off x="5031295" y="295036"/>
                  <a:ext cx="85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98" name="Freihand 97">
                  <a:extLst>
                    <a:ext uri="{FF2B5EF4-FFF2-40B4-BE49-F238E27FC236}">
                      <a16:creationId xmlns:a16="http://schemas.microsoft.com/office/drawing/2014/main" id="{56543090-DB85-064C-135D-BF20D4DC774E}"/>
                    </a:ext>
                  </a:extLst>
                </p14:cNvPr>
                <p14:cNvContentPartPr/>
                <p14:nvPr/>
              </p14:nvContentPartPr>
              <p14:xfrm>
                <a:off x="5124175" y="268396"/>
                <a:ext cx="227880" cy="208080"/>
              </p14:xfrm>
            </p:contentPart>
          </mc:Choice>
          <mc:Fallback xmlns="">
            <p:pic>
              <p:nvPicPr>
                <p:cNvPr id="98" name="Freihand 97">
                  <a:extLst>
                    <a:ext uri="{FF2B5EF4-FFF2-40B4-BE49-F238E27FC236}">
                      <a16:creationId xmlns:a16="http://schemas.microsoft.com/office/drawing/2014/main" id="{56543090-DB85-064C-135D-BF20D4DC774E}"/>
                    </a:ext>
                  </a:extLst>
                </p:cNvPr>
                <p:cNvPicPr/>
                <p:nvPr/>
              </p:nvPicPr>
              <p:blipFill>
                <a:blip r:embed="rId303"/>
                <a:stretch>
                  <a:fillRect/>
                </a:stretch>
              </p:blipFill>
              <p:spPr>
                <a:xfrm>
                  <a:off x="5119855" y="264076"/>
                  <a:ext cx="236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07" name="Freihand 106">
                  <a:extLst>
                    <a:ext uri="{FF2B5EF4-FFF2-40B4-BE49-F238E27FC236}">
                      <a16:creationId xmlns:a16="http://schemas.microsoft.com/office/drawing/2014/main" id="{0D36C536-83E0-5B1D-B442-B34929625B54}"/>
                    </a:ext>
                  </a:extLst>
                </p14:cNvPr>
                <p14:cNvContentPartPr/>
                <p14:nvPr/>
              </p14:nvContentPartPr>
              <p14:xfrm>
                <a:off x="4564015" y="1049236"/>
                <a:ext cx="59760" cy="13320"/>
              </p14:xfrm>
            </p:contentPart>
          </mc:Choice>
          <mc:Fallback xmlns="">
            <p:pic>
              <p:nvPicPr>
                <p:cNvPr id="107" name="Freihand 106">
                  <a:extLst>
                    <a:ext uri="{FF2B5EF4-FFF2-40B4-BE49-F238E27FC236}">
                      <a16:creationId xmlns:a16="http://schemas.microsoft.com/office/drawing/2014/main" id="{0D36C536-83E0-5B1D-B442-B34929625B54}"/>
                    </a:ext>
                  </a:extLst>
                </p:cNvPr>
                <p:cNvPicPr/>
                <p:nvPr/>
              </p:nvPicPr>
              <p:blipFill>
                <a:blip r:embed="rId305"/>
                <a:stretch>
                  <a:fillRect/>
                </a:stretch>
              </p:blipFill>
              <p:spPr>
                <a:xfrm>
                  <a:off x="4559695" y="1044916"/>
                  <a:ext cx="68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08" name="Freihand 107">
                  <a:extLst>
                    <a:ext uri="{FF2B5EF4-FFF2-40B4-BE49-F238E27FC236}">
                      <a16:creationId xmlns:a16="http://schemas.microsoft.com/office/drawing/2014/main" id="{4F88617C-70E0-6B48-D6A1-D555628A5FD3}"/>
                    </a:ext>
                  </a:extLst>
                </p14:cNvPr>
                <p14:cNvContentPartPr/>
                <p14:nvPr/>
              </p14:nvContentPartPr>
              <p14:xfrm>
                <a:off x="4557895" y="1121596"/>
                <a:ext cx="48960" cy="23400"/>
              </p14:xfrm>
            </p:contentPart>
          </mc:Choice>
          <mc:Fallback xmlns="">
            <p:pic>
              <p:nvPicPr>
                <p:cNvPr id="108" name="Freihand 107">
                  <a:extLst>
                    <a:ext uri="{FF2B5EF4-FFF2-40B4-BE49-F238E27FC236}">
                      <a16:creationId xmlns:a16="http://schemas.microsoft.com/office/drawing/2014/main" id="{4F88617C-70E0-6B48-D6A1-D555628A5FD3}"/>
                    </a:ext>
                  </a:extLst>
                </p:cNvPr>
                <p:cNvPicPr/>
                <p:nvPr/>
              </p:nvPicPr>
              <p:blipFill>
                <a:blip r:embed="rId307"/>
                <a:stretch>
                  <a:fillRect/>
                </a:stretch>
              </p:blipFill>
              <p:spPr>
                <a:xfrm>
                  <a:off x="4553575" y="1117276"/>
                  <a:ext cx="57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09" name="Freihand 108">
                  <a:extLst>
                    <a:ext uri="{FF2B5EF4-FFF2-40B4-BE49-F238E27FC236}">
                      <a16:creationId xmlns:a16="http://schemas.microsoft.com/office/drawing/2014/main" id="{F68CE875-A833-3684-AC0D-0D09F572A4E2}"/>
                    </a:ext>
                  </a:extLst>
                </p14:cNvPr>
                <p14:cNvContentPartPr/>
                <p14:nvPr/>
              </p14:nvContentPartPr>
              <p14:xfrm>
                <a:off x="4639255" y="982996"/>
                <a:ext cx="77040" cy="195840"/>
              </p14:xfrm>
            </p:contentPart>
          </mc:Choice>
          <mc:Fallback xmlns="">
            <p:pic>
              <p:nvPicPr>
                <p:cNvPr id="109" name="Freihand 108">
                  <a:extLst>
                    <a:ext uri="{FF2B5EF4-FFF2-40B4-BE49-F238E27FC236}">
                      <a16:creationId xmlns:a16="http://schemas.microsoft.com/office/drawing/2014/main" id="{F68CE875-A833-3684-AC0D-0D09F572A4E2}"/>
                    </a:ext>
                  </a:extLst>
                </p:cNvPr>
                <p:cNvPicPr/>
                <p:nvPr/>
              </p:nvPicPr>
              <p:blipFill>
                <a:blip r:embed="rId309"/>
                <a:stretch>
                  <a:fillRect/>
                </a:stretch>
              </p:blipFill>
              <p:spPr>
                <a:xfrm>
                  <a:off x="4634935" y="978676"/>
                  <a:ext cx="85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11" name="Freihand 110">
                  <a:extLst>
                    <a:ext uri="{FF2B5EF4-FFF2-40B4-BE49-F238E27FC236}">
                      <a16:creationId xmlns:a16="http://schemas.microsoft.com/office/drawing/2014/main" id="{40575C9C-AD7B-7FBE-27D2-3F6C94035BFE}"/>
                    </a:ext>
                  </a:extLst>
                </p14:cNvPr>
                <p14:cNvContentPartPr/>
                <p14:nvPr/>
              </p14:nvContentPartPr>
              <p14:xfrm>
                <a:off x="6445015" y="1063996"/>
                <a:ext cx="88200" cy="28800"/>
              </p14:xfrm>
            </p:contentPart>
          </mc:Choice>
          <mc:Fallback xmlns="">
            <p:pic>
              <p:nvPicPr>
                <p:cNvPr id="111" name="Freihand 110">
                  <a:extLst>
                    <a:ext uri="{FF2B5EF4-FFF2-40B4-BE49-F238E27FC236}">
                      <a16:creationId xmlns:a16="http://schemas.microsoft.com/office/drawing/2014/main" id="{40575C9C-AD7B-7FBE-27D2-3F6C94035BFE}"/>
                    </a:ext>
                  </a:extLst>
                </p:cNvPr>
                <p:cNvPicPr/>
                <p:nvPr/>
              </p:nvPicPr>
              <p:blipFill>
                <a:blip r:embed="rId311"/>
                <a:stretch>
                  <a:fillRect/>
                </a:stretch>
              </p:blipFill>
              <p:spPr>
                <a:xfrm>
                  <a:off x="6440695" y="1059676"/>
                  <a:ext cx="96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12" name="Freihand 111">
                  <a:extLst>
                    <a:ext uri="{FF2B5EF4-FFF2-40B4-BE49-F238E27FC236}">
                      <a16:creationId xmlns:a16="http://schemas.microsoft.com/office/drawing/2014/main" id="{66F24E7D-4B8C-46E6-EAD9-FD3A1483C5CE}"/>
                    </a:ext>
                  </a:extLst>
                </p14:cNvPr>
                <p14:cNvContentPartPr/>
                <p14:nvPr/>
              </p14:nvContentPartPr>
              <p14:xfrm>
                <a:off x="6429895" y="1147516"/>
                <a:ext cx="75600" cy="18000"/>
              </p14:xfrm>
            </p:contentPart>
          </mc:Choice>
          <mc:Fallback xmlns="">
            <p:pic>
              <p:nvPicPr>
                <p:cNvPr id="112" name="Freihand 111">
                  <a:extLst>
                    <a:ext uri="{FF2B5EF4-FFF2-40B4-BE49-F238E27FC236}">
                      <a16:creationId xmlns:a16="http://schemas.microsoft.com/office/drawing/2014/main" id="{66F24E7D-4B8C-46E6-EAD9-FD3A1483C5CE}"/>
                    </a:ext>
                  </a:extLst>
                </p:cNvPr>
                <p:cNvPicPr/>
                <p:nvPr/>
              </p:nvPicPr>
              <p:blipFill>
                <a:blip r:embed="rId313"/>
                <a:stretch>
                  <a:fillRect/>
                </a:stretch>
              </p:blipFill>
              <p:spPr>
                <a:xfrm>
                  <a:off x="6425575" y="1143196"/>
                  <a:ext cx="84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3" name="Freihand 112">
                  <a:extLst>
                    <a:ext uri="{FF2B5EF4-FFF2-40B4-BE49-F238E27FC236}">
                      <a16:creationId xmlns:a16="http://schemas.microsoft.com/office/drawing/2014/main" id="{67D7057B-7DBB-57D3-A65A-DF833DC562FF}"/>
                    </a:ext>
                  </a:extLst>
                </p14:cNvPr>
                <p14:cNvContentPartPr/>
                <p14:nvPr/>
              </p14:nvContentPartPr>
              <p14:xfrm>
                <a:off x="6560935" y="996676"/>
                <a:ext cx="76320" cy="223560"/>
              </p14:xfrm>
            </p:contentPart>
          </mc:Choice>
          <mc:Fallback xmlns="">
            <p:pic>
              <p:nvPicPr>
                <p:cNvPr id="113" name="Freihand 112">
                  <a:extLst>
                    <a:ext uri="{FF2B5EF4-FFF2-40B4-BE49-F238E27FC236}">
                      <a16:creationId xmlns:a16="http://schemas.microsoft.com/office/drawing/2014/main" id="{67D7057B-7DBB-57D3-A65A-DF833DC562FF}"/>
                    </a:ext>
                  </a:extLst>
                </p:cNvPr>
                <p:cNvPicPr/>
                <p:nvPr/>
              </p:nvPicPr>
              <p:blipFill>
                <a:blip r:embed="rId315"/>
                <a:stretch>
                  <a:fillRect/>
                </a:stretch>
              </p:blipFill>
              <p:spPr>
                <a:xfrm>
                  <a:off x="6556615" y="992356"/>
                  <a:ext cx="84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5" name="Freihand 114">
                  <a:extLst>
                    <a:ext uri="{FF2B5EF4-FFF2-40B4-BE49-F238E27FC236}">
                      <a16:creationId xmlns:a16="http://schemas.microsoft.com/office/drawing/2014/main" id="{E9B3088A-D208-D761-AE12-70C0547E9C9C}"/>
                    </a:ext>
                  </a:extLst>
                </p14:cNvPr>
                <p14:cNvContentPartPr/>
                <p14:nvPr/>
              </p14:nvContentPartPr>
              <p14:xfrm>
                <a:off x="5313535" y="854836"/>
                <a:ext cx="375120" cy="546120"/>
              </p14:xfrm>
            </p:contentPart>
          </mc:Choice>
          <mc:Fallback xmlns="">
            <p:pic>
              <p:nvPicPr>
                <p:cNvPr id="115" name="Freihand 114">
                  <a:extLst>
                    <a:ext uri="{FF2B5EF4-FFF2-40B4-BE49-F238E27FC236}">
                      <a16:creationId xmlns:a16="http://schemas.microsoft.com/office/drawing/2014/main" id="{E9B3088A-D208-D761-AE12-70C0547E9C9C}"/>
                    </a:ext>
                  </a:extLst>
                </p:cNvPr>
                <p:cNvPicPr/>
                <p:nvPr/>
              </p:nvPicPr>
              <p:blipFill>
                <a:blip r:embed="rId317"/>
                <a:stretch>
                  <a:fillRect/>
                </a:stretch>
              </p:blipFill>
              <p:spPr>
                <a:xfrm>
                  <a:off x="5309215" y="850516"/>
                  <a:ext cx="38376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6" name="Freihand 115">
                  <a:extLst>
                    <a:ext uri="{FF2B5EF4-FFF2-40B4-BE49-F238E27FC236}">
                      <a16:creationId xmlns:a16="http://schemas.microsoft.com/office/drawing/2014/main" id="{B9022A19-8120-D367-D9CA-0C3ED0170A7D}"/>
                    </a:ext>
                  </a:extLst>
                </p14:cNvPr>
                <p14:cNvContentPartPr/>
                <p14:nvPr/>
              </p14:nvContentPartPr>
              <p14:xfrm>
                <a:off x="3509935" y="957076"/>
                <a:ext cx="332640" cy="430560"/>
              </p14:xfrm>
            </p:contentPart>
          </mc:Choice>
          <mc:Fallback xmlns="">
            <p:pic>
              <p:nvPicPr>
                <p:cNvPr id="116" name="Freihand 115">
                  <a:extLst>
                    <a:ext uri="{FF2B5EF4-FFF2-40B4-BE49-F238E27FC236}">
                      <a16:creationId xmlns:a16="http://schemas.microsoft.com/office/drawing/2014/main" id="{B9022A19-8120-D367-D9CA-0C3ED0170A7D}"/>
                    </a:ext>
                  </a:extLst>
                </p:cNvPr>
                <p:cNvPicPr/>
                <p:nvPr/>
              </p:nvPicPr>
              <p:blipFill>
                <a:blip r:embed="rId319"/>
                <a:stretch>
                  <a:fillRect/>
                </a:stretch>
              </p:blipFill>
              <p:spPr>
                <a:xfrm>
                  <a:off x="3505615" y="952756"/>
                  <a:ext cx="34128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2" name="Freihand 181">
                  <a:extLst>
                    <a:ext uri="{FF2B5EF4-FFF2-40B4-BE49-F238E27FC236}">
                      <a16:creationId xmlns:a16="http://schemas.microsoft.com/office/drawing/2014/main" id="{B0B774BF-32FD-BAA5-FAF6-03671E5044F5}"/>
                    </a:ext>
                  </a:extLst>
                </p14:cNvPr>
                <p14:cNvContentPartPr/>
                <p14:nvPr/>
              </p14:nvContentPartPr>
              <p14:xfrm>
                <a:off x="4751215" y="720556"/>
                <a:ext cx="31680" cy="766440"/>
              </p14:xfrm>
            </p:contentPart>
          </mc:Choice>
          <mc:Fallback xmlns="">
            <p:pic>
              <p:nvPicPr>
                <p:cNvPr id="182" name="Freihand 181">
                  <a:extLst>
                    <a:ext uri="{FF2B5EF4-FFF2-40B4-BE49-F238E27FC236}">
                      <a16:creationId xmlns:a16="http://schemas.microsoft.com/office/drawing/2014/main" id="{B0B774BF-32FD-BAA5-FAF6-03671E5044F5}"/>
                    </a:ext>
                  </a:extLst>
                </p:cNvPr>
                <p:cNvPicPr/>
                <p:nvPr/>
              </p:nvPicPr>
              <p:blipFill>
                <a:blip r:embed="rId321"/>
                <a:stretch>
                  <a:fillRect/>
                </a:stretch>
              </p:blipFill>
              <p:spPr>
                <a:xfrm>
                  <a:off x="4746895" y="716236"/>
                  <a:ext cx="4032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3" name="Freihand 182">
                  <a:extLst>
                    <a:ext uri="{FF2B5EF4-FFF2-40B4-BE49-F238E27FC236}">
                      <a16:creationId xmlns:a16="http://schemas.microsoft.com/office/drawing/2014/main" id="{5D6E9BBF-7987-6F02-7D58-2B34F95EEFCE}"/>
                    </a:ext>
                  </a:extLst>
                </p14:cNvPr>
                <p14:cNvContentPartPr/>
                <p14:nvPr/>
              </p14:nvContentPartPr>
              <p14:xfrm>
                <a:off x="4751575" y="1395556"/>
                <a:ext cx="1928520" cy="87480"/>
              </p14:xfrm>
            </p:contentPart>
          </mc:Choice>
          <mc:Fallback xmlns="">
            <p:pic>
              <p:nvPicPr>
                <p:cNvPr id="183" name="Freihand 182">
                  <a:extLst>
                    <a:ext uri="{FF2B5EF4-FFF2-40B4-BE49-F238E27FC236}">
                      <a16:creationId xmlns:a16="http://schemas.microsoft.com/office/drawing/2014/main" id="{5D6E9BBF-7987-6F02-7D58-2B34F95EEFCE}"/>
                    </a:ext>
                  </a:extLst>
                </p:cNvPr>
                <p:cNvPicPr/>
                <p:nvPr/>
              </p:nvPicPr>
              <p:blipFill>
                <a:blip r:embed="rId323"/>
                <a:stretch>
                  <a:fillRect/>
                </a:stretch>
              </p:blipFill>
              <p:spPr>
                <a:xfrm>
                  <a:off x="4747255" y="1391236"/>
                  <a:ext cx="1937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4" name="Freihand 183">
                  <a:extLst>
                    <a:ext uri="{FF2B5EF4-FFF2-40B4-BE49-F238E27FC236}">
                      <a16:creationId xmlns:a16="http://schemas.microsoft.com/office/drawing/2014/main" id="{51C289D7-F050-868D-376B-563139E96CBE}"/>
                    </a:ext>
                  </a:extLst>
                </p14:cNvPr>
                <p14:cNvContentPartPr/>
                <p14:nvPr/>
              </p14:nvContentPartPr>
              <p14:xfrm>
                <a:off x="4760935" y="588796"/>
                <a:ext cx="1881720" cy="900000"/>
              </p14:xfrm>
            </p:contentPart>
          </mc:Choice>
          <mc:Fallback xmlns="">
            <p:pic>
              <p:nvPicPr>
                <p:cNvPr id="184" name="Freihand 183">
                  <a:extLst>
                    <a:ext uri="{FF2B5EF4-FFF2-40B4-BE49-F238E27FC236}">
                      <a16:creationId xmlns:a16="http://schemas.microsoft.com/office/drawing/2014/main" id="{51C289D7-F050-868D-376B-563139E96CBE}"/>
                    </a:ext>
                  </a:extLst>
                </p:cNvPr>
                <p:cNvPicPr/>
                <p:nvPr/>
              </p:nvPicPr>
              <p:blipFill>
                <a:blip r:embed="rId325"/>
                <a:stretch>
                  <a:fillRect/>
                </a:stretch>
              </p:blipFill>
              <p:spPr>
                <a:xfrm>
                  <a:off x="4756615" y="584476"/>
                  <a:ext cx="189036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6" name="Freihand 185">
                  <a:extLst>
                    <a:ext uri="{FF2B5EF4-FFF2-40B4-BE49-F238E27FC236}">
                      <a16:creationId xmlns:a16="http://schemas.microsoft.com/office/drawing/2014/main" id="{BFB71EED-D420-B407-BFAB-0508391CF71A}"/>
                    </a:ext>
                  </a:extLst>
                </p14:cNvPr>
                <p14:cNvContentPartPr/>
                <p14:nvPr/>
              </p14:nvContentPartPr>
              <p14:xfrm>
                <a:off x="5608375" y="1475476"/>
                <a:ext cx="459720" cy="205200"/>
              </p14:xfrm>
            </p:contentPart>
          </mc:Choice>
          <mc:Fallback xmlns="">
            <p:pic>
              <p:nvPicPr>
                <p:cNvPr id="186" name="Freihand 185">
                  <a:extLst>
                    <a:ext uri="{FF2B5EF4-FFF2-40B4-BE49-F238E27FC236}">
                      <a16:creationId xmlns:a16="http://schemas.microsoft.com/office/drawing/2014/main" id="{BFB71EED-D420-B407-BFAB-0508391CF71A}"/>
                    </a:ext>
                  </a:extLst>
                </p:cNvPr>
                <p:cNvPicPr/>
                <p:nvPr/>
              </p:nvPicPr>
              <p:blipFill>
                <a:blip r:embed="rId327"/>
                <a:stretch>
                  <a:fillRect/>
                </a:stretch>
              </p:blipFill>
              <p:spPr>
                <a:xfrm>
                  <a:off x="5604055" y="1471156"/>
                  <a:ext cx="4683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7" name="Freihand 186">
                  <a:extLst>
                    <a:ext uri="{FF2B5EF4-FFF2-40B4-BE49-F238E27FC236}">
                      <a16:creationId xmlns:a16="http://schemas.microsoft.com/office/drawing/2014/main" id="{2477D7B2-2C65-C612-7657-B9EF89D53C5D}"/>
                    </a:ext>
                  </a:extLst>
                </p14:cNvPr>
                <p14:cNvContentPartPr/>
                <p14:nvPr/>
              </p14:nvContentPartPr>
              <p14:xfrm>
                <a:off x="3313375" y="1511836"/>
                <a:ext cx="2681280" cy="2247480"/>
              </p14:xfrm>
            </p:contentPart>
          </mc:Choice>
          <mc:Fallback xmlns="">
            <p:pic>
              <p:nvPicPr>
                <p:cNvPr id="187" name="Freihand 186">
                  <a:extLst>
                    <a:ext uri="{FF2B5EF4-FFF2-40B4-BE49-F238E27FC236}">
                      <a16:creationId xmlns:a16="http://schemas.microsoft.com/office/drawing/2014/main" id="{2477D7B2-2C65-C612-7657-B9EF89D53C5D}"/>
                    </a:ext>
                  </a:extLst>
                </p:cNvPr>
                <p:cNvPicPr/>
                <p:nvPr/>
              </p:nvPicPr>
              <p:blipFill>
                <a:blip r:embed="rId329"/>
                <a:stretch>
                  <a:fillRect/>
                </a:stretch>
              </p:blipFill>
              <p:spPr>
                <a:xfrm>
                  <a:off x="3309055" y="1507516"/>
                  <a:ext cx="2689920" cy="2256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8" name="Freihand 187">
                  <a:extLst>
                    <a:ext uri="{FF2B5EF4-FFF2-40B4-BE49-F238E27FC236}">
                      <a16:creationId xmlns:a16="http://schemas.microsoft.com/office/drawing/2014/main" id="{F1658AC3-B55D-742B-9BE7-098E9C0C6FDA}"/>
                    </a:ext>
                  </a:extLst>
                </p14:cNvPr>
                <p14:cNvContentPartPr/>
                <p14:nvPr/>
              </p14:nvContentPartPr>
              <p14:xfrm>
                <a:off x="3235255" y="3602356"/>
                <a:ext cx="234720" cy="272160"/>
              </p14:xfrm>
            </p:contentPart>
          </mc:Choice>
          <mc:Fallback xmlns="">
            <p:pic>
              <p:nvPicPr>
                <p:cNvPr id="188" name="Freihand 187">
                  <a:extLst>
                    <a:ext uri="{FF2B5EF4-FFF2-40B4-BE49-F238E27FC236}">
                      <a16:creationId xmlns:a16="http://schemas.microsoft.com/office/drawing/2014/main" id="{F1658AC3-B55D-742B-9BE7-098E9C0C6FDA}"/>
                    </a:ext>
                  </a:extLst>
                </p:cNvPr>
                <p:cNvPicPr/>
                <p:nvPr/>
              </p:nvPicPr>
              <p:blipFill>
                <a:blip r:embed="rId331"/>
                <a:stretch>
                  <a:fillRect/>
                </a:stretch>
              </p:blipFill>
              <p:spPr>
                <a:xfrm>
                  <a:off x="3230935" y="3598036"/>
                  <a:ext cx="2433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0" name="Freihand 189">
                  <a:extLst>
                    <a:ext uri="{FF2B5EF4-FFF2-40B4-BE49-F238E27FC236}">
                      <a16:creationId xmlns:a16="http://schemas.microsoft.com/office/drawing/2014/main" id="{57541689-6869-B7D8-DC25-AC8050827B20}"/>
                    </a:ext>
                  </a:extLst>
                </p14:cNvPr>
                <p14:cNvContentPartPr/>
                <p14:nvPr/>
              </p14:nvContentPartPr>
              <p14:xfrm>
                <a:off x="2530375" y="3869836"/>
                <a:ext cx="739800" cy="968040"/>
              </p14:xfrm>
            </p:contentPart>
          </mc:Choice>
          <mc:Fallback xmlns="">
            <p:pic>
              <p:nvPicPr>
                <p:cNvPr id="190" name="Freihand 189">
                  <a:extLst>
                    <a:ext uri="{FF2B5EF4-FFF2-40B4-BE49-F238E27FC236}">
                      <a16:creationId xmlns:a16="http://schemas.microsoft.com/office/drawing/2014/main" id="{57541689-6869-B7D8-DC25-AC8050827B20}"/>
                    </a:ext>
                  </a:extLst>
                </p:cNvPr>
                <p:cNvPicPr/>
                <p:nvPr/>
              </p:nvPicPr>
              <p:blipFill>
                <a:blip r:embed="rId333"/>
                <a:stretch>
                  <a:fillRect/>
                </a:stretch>
              </p:blipFill>
              <p:spPr>
                <a:xfrm>
                  <a:off x="2526055" y="3865516"/>
                  <a:ext cx="748440" cy="976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1" name="Freihand 190">
                  <a:extLst>
                    <a:ext uri="{FF2B5EF4-FFF2-40B4-BE49-F238E27FC236}">
                      <a16:creationId xmlns:a16="http://schemas.microsoft.com/office/drawing/2014/main" id="{69BBBC7B-C581-428B-B551-A484C32A939A}"/>
                    </a:ext>
                  </a:extLst>
                </p14:cNvPr>
                <p14:cNvContentPartPr/>
                <p14:nvPr/>
              </p14:nvContentPartPr>
              <p14:xfrm>
                <a:off x="2328415" y="3651316"/>
                <a:ext cx="178560" cy="267480"/>
              </p14:xfrm>
            </p:contentPart>
          </mc:Choice>
          <mc:Fallback xmlns="">
            <p:pic>
              <p:nvPicPr>
                <p:cNvPr id="191" name="Freihand 190">
                  <a:extLst>
                    <a:ext uri="{FF2B5EF4-FFF2-40B4-BE49-F238E27FC236}">
                      <a16:creationId xmlns:a16="http://schemas.microsoft.com/office/drawing/2014/main" id="{69BBBC7B-C581-428B-B551-A484C32A939A}"/>
                    </a:ext>
                  </a:extLst>
                </p:cNvPr>
                <p:cNvPicPr/>
                <p:nvPr/>
              </p:nvPicPr>
              <p:blipFill>
                <a:blip r:embed="rId335"/>
                <a:stretch>
                  <a:fillRect/>
                </a:stretch>
              </p:blipFill>
              <p:spPr>
                <a:xfrm>
                  <a:off x="2324095" y="3646996"/>
                  <a:ext cx="1872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2" name="Freihand 191">
                  <a:extLst>
                    <a:ext uri="{FF2B5EF4-FFF2-40B4-BE49-F238E27FC236}">
                      <a16:creationId xmlns:a16="http://schemas.microsoft.com/office/drawing/2014/main" id="{E26D07C7-0C05-9284-4C9A-BF91AF15AF1A}"/>
                    </a:ext>
                  </a:extLst>
                </p14:cNvPr>
                <p14:cNvContentPartPr/>
                <p14:nvPr/>
              </p14:nvContentPartPr>
              <p14:xfrm>
                <a:off x="2466295" y="3753916"/>
                <a:ext cx="59760" cy="204480"/>
              </p14:xfrm>
            </p:contentPart>
          </mc:Choice>
          <mc:Fallback xmlns="">
            <p:pic>
              <p:nvPicPr>
                <p:cNvPr id="192" name="Freihand 191">
                  <a:extLst>
                    <a:ext uri="{FF2B5EF4-FFF2-40B4-BE49-F238E27FC236}">
                      <a16:creationId xmlns:a16="http://schemas.microsoft.com/office/drawing/2014/main" id="{E26D07C7-0C05-9284-4C9A-BF91AF15AF1A}"/>
                    </a:ext>
                  </a:extLst>
                </p:cNvPr>
                <p:cNvPicPr/>
                <p:nvPr/>
              </p:nvPicPr>
              <p:blipFill>
                <a:blip r:embed="rId337"/>
                <a:stretch>
                  <a:fillRect/>
                </a:stretch>
              </p:blipFill>
              <p:spPr>
                <a:xfrm>
                  <a:off x="2461975" y="3749596"/>
                  <a:ext cx="68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3" name="Freihand 192">
                  <a:extLst>
                    <a:ext uri="{FF2B5EF4-FFF2-40B4-BE49-F238E27FC236}">
                      <a16:creationId xmlns:a16="http://schemas.microsoft.com/office/drawing/2014/main" id="{000DC1F2-6CAE-A54E-3DB3-31A1B3A450C8}"/>
                    </a:ext>
                  </a:extLst>
                </p14:cNvPr>
                <p14:cNvContentPartPr/>
                <p14:nvPr/>
              </p14:nvContentPartPr>
              <p14:xfrm>
                <a:off x="2332735" y="3927436"/>
                <a:ext cx="188640" cy="11160"/>
              </p14:xfrm>
            </p:contentPart>
          </mc:Choice>
          <mc:Fallback xmlns="">
            <p:pic>
              <p:nvPicPr>
                <p:cNvPr id="193" name="Freihand 192">
                  <a:extLst>
                    <a:ext uri="{FF2B5EF4-FFF2-40B4-BE49-F238E27FC236}">
                      <a16:creationId xmlns:a16="http://schemas.microsoft.com/office/drawing/2014/main" id="{000DC1F2-6CAE-A54E-3DB3-31A1B3A450C8}"/>
                    </a:ext>
                  </a:extLst>
                </p:cNvPr>
                <p:cNvPicPr/>
                <p:nvPr/>
              </p:nvPicPr>
              <p:blipFill>
                <a:blip r:embed="rId339"/>
                <a:stretch>
                  <a:fillRect/>
                </a:stretch>
              </p:blipFill>
              <p:spPr>
                <a:xfrm>
                  <a:off x="2328415" y="3923116"/>
                  <a:ext cx="19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4" name="Freihand 193">
                  <a:extLst>
                    <a:ext uri="{FF2B5EF4-FFF2-40B4-BE49-F238E27FC236}">
                      <a16:creationId xmlns:a16="http://schemas.microsoft.com/office/drawing/2014/main" id="{11862A4D-F2BD-8769-33A9-A0156C070917}"/>
                    </a:ext>
                  </a:extLst>
                </p14:cNvPr>
                <p14:cNvContentPartPr/>
                <p14:nvPr/>
              </p14:nvContentPartPr>
              <p14:xfrm>
                <a:off x="1516255" y="3320116"/>
                <a:ext cx="192960" cy="329400"/>
              </p14:xfrm>
            </p:contentPart>
          </mc:Choice>
          <mc:Fallback xmlns="">
            <p:pic>
              <p:nvPicPr>
                <p:cNvPr id="194" name="Freihand 193">
                  <a:extLst>
                    <a:ext uri="{FF2B5EF4-FFF2-40B4-BE49-F238E27FC236}">
                      <a16:creationId xmlns:a16="http://schemas.microsoft.com/office/drawing/2014/main" id="{11862A4D-F2BD-8769-33A9-A0156C070917}"/>
                    </a:ext>
                  </a:extLst>
                </p:cNvPr>
                <p:cNvPicPr/>
                <p:nvPr/>
              </p:nvPicPr>
              <p:blipFill>
                <a:blip r:embed="rId341"/>
                <a:stretch>
                  <a:fillRect/>
                </a:stretch>
              </p:blipFill>
              <p:spPr>
                <a:xfrm>
                  <a:off x="1511935" y="3315796"/>
                  <a:ext cx="2016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5" name="Freihand 194">
                  <a:extLst>
                    <a:ext uri="{FF2B5EF4-FFF2-40B4-BE49-F238E27FC236}">
                      <a16:creationId xmlns:a16="http://schemas.microsoft.com/office/drawing/2014/main" id="{BA952F43-AEEA-EC46-1A91-7B648059242A}"/>
                    </a:ext>
                  </a:extLst>
                </p14:cNvPr>
                <p14:cNvContentPartPr/>
                <p14:nvPr/>
              </p14:nvContentPartPr>
              <p14:xfrm>
                <a:off x="1756735" y="3415876"/>
                <a:ext cx="298440" cy="160560"/>
              </p14:xfrm>
            </p:contentPart>
          </mc:Choice>
          <mc:Fallback xmlns="">
            <p:pic>
              <p:nvPicPr>
                <p:cNvPr id="195" name="Freihand 194">
                  <a:extLst>
                    <a:ext uri="{FF2B5EF4-FFF2-40B4-BE49-F238E27FC236}">
                      <a16:creationId xmlns:a16="http://schemas.microsoft.com/office/drawing/2014/main" id="{BA952F43-AEEA-EC46-1A91-7B648059242A}"/>
                    </a:ext>
                  </a:extLst>
                </p:cNvPr>
                <p:cNvPicPr/>
                <p:nvPr/>
              </p:nvPicPr>
              <p:blipFill>
                <a:blip r:embed="rId343"/>
                <a:stretch>
                  <a:fillRect/>
                </a:stretch>
              </p:blipFill>
              <p:spPr>
                <a:xfrm>
                  <a:off x="1752415" y="3411556"/>
                  <a:ext cx="307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6" name="Freihand 195">
                  <a:extLst>
                    <a:ext uri="{FF2B5EF4-FFF2-40B4-BE49-F238E27FC236}">
                      <a16:creationId xmlns:a16="http://schemas.microsoft.com/office/drawing/2014/main" id="{9A4F3BE7-504A-8572-31F2-FC080FF13A7F}"/>
                    </a:ext>
                  </a:extLst>
                </p14:cNvPr>
                <p14:cNvContentPartPr/>
                <p14:nvPr/>
              </p14:nvContentPartPr>
              <p14:xfrm>
                <a:off x="2089735" y="3352156"/>
                <a:ext cx="102960" cy="133200"/>
              </p14:xfrm>
            </p:contentPart>
          </mc:Choice>
          <mc:Fallback xmlns="">
            <p:pic>
              <p:nvPicPr>
                <p:cNvPr id="196" name="Freihand 195">
                  <a:extLst>
                    <a:ext uri="{FF2B5EF4-FFF2-40B4-BE49-F238E27FC236}">
                      <a16:creationId xmlns:a16="http://schemas.microsoft.com/office/drawing/2014/main" id="{9A4F3BE7-504A-8572-31F2-FC080FF13A7F}"/>
                    </a:ext>
                  </a:extLst>
                </p:cNvPr>
                <p:cNvPicPr/>
                <p:nvPr/>
              </p:nvPicPr>
              <p:blipFill>
                <a:blip r:embed="rId345"/>
                <a:stretch>
                  <a:fillRect/>
                </a:stretch>
              </p:blipFill>
              <p:spPr>
                <a:xfrm>
                  <a:off x="2085415" y="3347836"/>
                  <a:ext cx="111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7" name="Freihand 196">
                  <a:extLst>
                    <a:ext uri="{FF2B5EF4-FFF2-40B4-BE49-F238E27FC236}">
                      <a16:creationId xmlns:a16="http://schemas.microsoft.com/office/drawing/2014/main" id="{617FAA19-8E5A-F84C-64CB-A2B0A721E252}"/>
                    </a:ext>
                  </a:extLst>
                </p14:cNvPr>
                <p14:cNvContentPartPr/>
                <p14:nvPr/>
              </p14:nvContentPartPr>
              <p14:xfrm>
                <a:off x="2104495" y="3377356"/>
                <a:ext cx="146520" cy="79920"/>
              </p14:xfrm>
            </p:contentPart>
          </mc:Choice>
          <mc:Fallback xmlns="">
            <p:pic>
              <p:nvPicPr>
                <p:cNvPr id="197" name="Freihand 196">
                  <a:extLst>
                    <a:ext uri="{FF2B5EF4-FFF2-40B4-BE49-F238E27FC236}">
                      <a16:creationId xmlns:a16="http://schemas.microsoft.com/office/drawing/2014/main" id="{617FAA19-8E5A-F84C-64CB-A2B0A721E252}"/>
                    </a:ext>
                  </a:extLst>
                </p:cNvPr>
                <p:cNvPicPr/>
                <p:nvPr/>
              </p:nvPicPr>
              <p:blipFill>
                <a:blip r:embed="rId347"/>
                <a:stretch>
                  <a:fillRect/>
                </a:stretch>
              </p:blipFill>
              <p:spPr>
                <a:xfrm>
                  <a:off x="2100175" y="3373036"/>
                  <a:ext cx="155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8" name="Freihand 197">
                  <a:extLst>
                    <a:ext uri="{FF2B5EF4-FFF2-40B4-BE49-F238E27FC236}">
                      <a16:creationId xmlns:a16="http://schemas.microsoft.com/office/drawing/2014/main" id="{BCE0AC19-21E7-6C3E-52E1-CACEA294FC33}"/>
                    </a:ext>
                  </a:extLst>
                </p14:cNvPr>
                <p14:cNvContentPartPr/>
                <p14:nvPr/>
              </p14:nvContentPartPr>
              <p14:xfrm>
                <a:off x="2239495" y="3273316"/>
                <a:ext cx="270360" cy="285480"/>
              </p14:xfrm>
            </p:contentPart>
          </mc:Choice>
          <mc:Fallback xmlns="">
            <p:pic>
              <p:nvPicPr>
                <p:cNvPr id="198" name="Freihand 197">
                  <a:extLst>
                    <a:ext uri="{FF2B5EF4-FFF2-40B4-BE49-F238E27FC236}">
                      <a16:creationId xmlns:a16="http://schemas.microsoft.com/office/drawing/2014/main" id="{BCE0AC19-21E7-6C3E-52E1-CACEA294FC33}"/>
                    </a:ext>
                  </a:extLst>
                </p:cNvPr>
                <p:cNvPicPr/>
                <p:nvPr/>
              </p:nvPicPr>
              <p:blipFill>
                <a:blip r:embed="rId349"/>
                <a:stretch>
                  <a:fillRect/>
                </a:stretch>
              </p:blipFill>
              <p:spPr>
                <a:xfrm>
                  <a:off x="2235175" y="3268996"/>
                  <a:ext cx="279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9" name="Freihand 198">
                  <a:extLst>
                    <a:ext uri="{FF2B5EF4-FFF2-40B4-BE49-F238E27FC236}">
                      <a16:creationId xmlns:a16="http://schemas.microsoft.com/office/drawing/2014/main" id="{1317327A-A90F-9164-A91F-BE6F3A7176AC}"/>
                    </a:ext>
                  </a:extLst>
                </p14:cNvPr>
                <p14:cNvContentPartPr/>
                <p14:nvPr/>
              </p14:nvContentPartPr>
              <p14:xfrm>
                <a:off x="2553415" y="3051916"/>
                <a:ext cx="413640" cy="275760"/>
              </p14:xfrm>
            </p:contentPart>
          </mc:Choice>
          <mc:Fallback xmlns="">
            <p:pic>
              <p:nvPicPr>
                <p:cNvPr id="199" name="Freihand 198">
                  <a:extLst>
                    <a:ext uri="{FF2B5EF4-FFF2-40B4-BE49-F238E27FC236}">
                      <a16:creationId xmlns:a16="http://schemas.microsoft.com/office/drawing/2014/main" id="{1317327A-A90F-9164-A91F-BE6F3A7176AC}"/>
                    </a:ext>
                  </a:extLst>
                </p:cNvPr>
                <p:cNvPicPr/>
                <p:nvPr/>
              </p:nvPicPr>
              <p:blipFill>
                <a:blip r:embed="rId351"/>
                <a:stretch>
                  <a:fillRect/>
                </a:stretch>
              </p:blipFill>
              <p:spPr>
                <a:xfrm>
                  <a:off x="2549095" y="3047596"/>
                  <a:ext cx="4222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0" name="Freihand 199">
                  <a:extLst>
                    <a:ext uri="{FF2B5EF4-FFF2-40B4-BE49-F238E27FC236}">
                      <a16:creationId xmlns:a16="http://schemas.microsoft.com/office/drawing/2014/main" id="{F6B7BC2F-9AAA-7EF8-08E3-32B5A9111747}"/>
                    </a:ext>
                  </a:extLst>
                </p14:cNvPr>
                <p14:cNvContentPartPr/>
                <p14:nvPr/>
              </p14:nvContentPartPr>
              <p14:xfrm>
                <a:off x="2566015" y="3388876"/>
                <a:ext cx="266760" cy="222480"/>
              </p14:xfrm>
            </p:contentPart>
          </mc:Choice>
          <mc:Fallback xmlns="">
            <p:pic>
              <p:nvPicPr>
                <p:cNvPr id="200" name="Freihand 199">
                  <a:extLst>
                    <a:ext uri="{FF2B5EF4-FFF2-40B4-BE49-F238E27FC236}">
                      <a16:creationId xmlns:a16="http://schemas.microsoft.com/office/drawing/2014/main" id="{F6B7BC2F-9AAA-7EF8-08E3-32B5A9111747}"/>
                    </a:ext>
                  </a:extLst>
                </p:cNvPr>
                <p:cNvPicPr/>
                <p:nvPr/>
              </p:nvPicPr>
              <p:blipFill>
                <a:blip r:embed="rId353"/>
                <a:stretch>
                  <a:fillRect/>
                </a:stretch>
              </p:blipFill>
              <p:spPr>
                <a:xfrm>
                  <a:off x="2561695" y="3384556"/>
                  <a:ext cx="2754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1" name="Freihand 200">
                  <a:extLst>
                    <a:ext uri="{FF2B5EF4-FFF2-40B4-BE49-F238E27FC236}">
                      <a16:creationId xmlns:a16="http://schemas.microsoft.com/office/drawing/2014/main" id="{535B9290-5326-9A2C-DB39-A08E47EF3511}"/>
                    </a:ext>
                  </a:extLst>
                </p14:cNvPr>
                <p14:cNvContentPartPr/>
                <p14:nvPr/>
              </p14:nvContentPartPr>
              <p14:xfrm>
                <a:off x="2971015" y="3060196"/>
                <a:ext cx="525960" cy="398520"/>
              </p14:xfrm>
            </p:contentPart>
          </mc:Choice>
          <mc:Fallback xmlns="">
            <p:pic>
              <p:nvPicPr>
                <p:cNvPr id="201" name="Freihand 200">
                  <a:extLst>
                    <a:ext uri="{FF2B5EF4-FFF2-40B4-BE49-F238E27FC236}">
                      <a16:creationId xmlns:a16="http://schemas.microsoft.com/office/drawing/2014/main" id="{535B9290-5326-9A2C-DB39-A08E47EF3511}"/>
                    </a:ext>
                  </a:extLst>
                </p:cNvPr>
                <p:cNvPicPr/>
                <p:nvPr/>
              </p:nvPicPr>
              <p:blipFill>
                <a:blip r:embed="rId355"/>
                <a:stretch>
                  <a:fillRect/>
                </a:stretch>
              </p:blipFill>
              <p:spPr>
                <a:xfrm>
                  <a:off x="2966695" y="3055876"/>
                  <a:ext cx="5346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2" name="Freihand 201">
                  <a:extLst>
                    <a:ext uri="{FF2B5EF4-FFF2-40B4-BE49-F238E27FC236}">
                      <a16:creationId xmlns:a16="http://schemas.microsoft.com/office/drawing/2014/main" id="{ED48FE4E-64C4-ACD8-10A9-F3451320E673}"/>
                    </a:ext>
                  </a:extLst>
                </p14:cNvPr>
                <p14:cNvContentPartPr/>
                <p14:nvPr/>
              </p14:nvContentPartPr>
              <p14:xfrm>
                <a:off x="3342895" y="3034996"/>
                <a:ext cx="22680" cy="6480"/>
              </p14:xfrm>
            </p:contentPart>
          </mc:Choice>
          <mc:Fallback xmlns="">
            <p:pic>
              <p:nvPicPr>
                <p:cNvPr id="202" name="Freihand 201">
                  <a:extLst>
                    <a:ext uri="{FF2B5EF4-FFF2-40B4-BE49-F238E27FC236}">
                      <a16:creationId xmlns:a16="http://schemas.microsoft.com/office/drawing/2014/main" id="{ED48FE4E-64C4-ACD8-10A9-F3451320E673}"/>
                    </a:ext>
                  </a:extLst>
                </p:cNvPr>
                <p:cNvPicPr/>
                <p:nvPr/>
              </p:nvPicPr>
              <p:blipFill>
                <a:blip r:embed="rId357"/>
                <a:stretch>
                  <a:fillRect/>
                </a:stretch>
              </p:blipFill>
              <p:spPr>
                <a:xfrm>
                  <a:off x="3338575" y="3030676"/>
                  <a:ext cx="31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4" name="Freihand 203">
                  <a:extLst>
                    <a:ext uri="{FF2B5EF4-FFF2-40B4-BE49-F238E27FC236}">
                      <a16:creationId xmlns:a16="http://schemas.microsoft.com/office/drawing/2014/main" id="{406250B8-9813-7B65-029A-1EBF19913394}"/>
                    </a:ext>
                  </a:extLst>
                </p14:cNvPr>
                <p14:cNvContentPartPr/>
                <p14:nvPr/>
              </p14:nvContentPartPr>
              <p14:xfrm>
                <a:off x="3377095" y="3895756"/>
                <a:ext cx="357480" cy="852480"/>
              </p14:xfrm>
            </p:contentPart>
          </mc:Choice>
          <mc:Fallback xmlns="">
            <p:pic>
              <p:nvPicPr>
                <p:cNvPr id="204" name="Freihand 203">
                  <a:extLst>
                    <a:ext uri="{FF2B5EF4-FFF2-40B4-BE49-F238E27FC236}">
                      <a16:creationId xmlns:a16="http://schemas.microsoft.com/office/drawing/2014/main" id="{406250B8-9813-7B65-029A-1EBF19913394}"/>
                    </a:ext>
                  </a:extLst>
                </p:cNvPr>
                <p:cNvPicPr/>
                <p:nvPr/>
              </p:nvPicPr>
              <p:blipFill>
                <a:blip r:embed="rId359"/>
                <a:stretch>
                  <a:fillRect/>
                </a:stretch>
              </p:blipFill>
              <p:spPr>
                <a:xfrm>
                  <a:off x="3372775" y="3891436"/>
                  <a:ext cx="36612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5" name="Freihand 204">
                  <a:extLst>
                    <a:ext uri="{FF2B5EF4-FFF2-40B4-BE49-F238E27FC236}">
                      <a16:creationId xmlns:a16="http://schemas.microsoft.com/office/drawing/2014/main" id="{51B70FA0-FFE9-88F4-315F-DE626BB187E3}"/>
                    </a:ext>
                  </a:extLst>
                </p14:cNvPr>
                <p14:cNvContentPartPr/>
                <p14:nvPr/>
              </p14:nvContentPartPr>
              <p14:xfrm>
                <a:off x="3719095" y="3727276"/>
                <a:ext cx="263520" cy="257400"/>
              </p14:xfrm>
            </p:contentPart>
          </mc:Choice>
          <mc:Fallback xmlns="">
            <p:pic>
              <p:nvPicPr>
                <p:cNvPr id="205" name="Freihand 204">
                  <a:extLst>
                    <a:ext uri="{FF2B5EF4-FFF2-40B4-BE49-F238E27FC236}">
                      <a16:creationId xmlns:a16="http://schemas.microsoft.com/office/drawing/2014/main" id="{51B70FA0-FFE9-88F4-315F-DE626BB187E3}"/>
                    </a:ext>
                  </a:extLst>
                </p:cNvPr>
                <p:cNvPicPr/>
                <p:nvPr/>
              </p:nvPicPr>
              <p:blipFill>
                <a:blip r:embed="rId361"/>
                <a:stretch>
                  <a:fillRect/>
                </a:stretch>
              </p:blipFill>
              <p:spPr>
                <a:xfrm>
                  <a:off x="3714775" y="3722956"/>
                  <a:ext cx="2721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6" name="Freihand 205">
                  <a:extLst>
                    <a:ext uri="{FF2B5EF4-FFF2-40B4-BE49-F238E27FC236}">
                      <a16:creationId xmlns:a16="http://schemas.microsoft.com/office/drawing/2014/main" id="{72EE0694-2B41-2C80-1E9D-6783E685EB23}"/>
                    </a:ext>
                  </a:extLst>
                </p14:cNvPr>
                <p14:cNvContentPartPr/>
                <p14:nvPr/>
              </p14:nvContentPartPr>
              <p14:xfrm>
                <a:off x="3684175" y="3829876"/>
                <a:ext cx="149400" cy="228240"/>
              </p14:xfrm>
            </p:contentPart>
          </mc:Choice>
          <mc:Fallback xmlns="">
            <p:pic>
              <p:nvPicPr>
                <p:cNvPr id="206" name="Freihand 205">
                  <a:extLst>
                    <a:ext uri="{FF2B5EF4-FFF2-40B4-BE49-F238E27FC236}">
                      <a16:creationId xmlns:a16="http://schemas.microsoft.com/office/drawing/2014/main" id="{72EE0694-2B41-2C80-1E9D-6783E685EB23}"/>
                    </a:ext>
                  </a:extLst>
                </p:cNvPr>
                <p:cNvPicPr/>
                <p:nvPr/>
              </p:nvPicPr>
              <p:blipFill>
                <a:blip r:embed="rId363"/>
                <a:stretch>
                  <a:fillRect/>
                </a:stretch>
              </p:blipFill>
              <p:spPr>
                <a:xfrm>
                  <a:off x="3679855" y="3825556"/>
                  <a:ext cx="158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8" name="Freihand 207">
                  <a:extLst>
                    <a:ext uri="{FF2B5EF4-FFF2-40B4-BE49-F238E27FC236}">
                      <a16:creationId xmlns:a16="http://schemas.microsoft.com/office/drawing/2014/main" id="{C8CDD98D-9514-19C1-7F22-DE8F4C21AD89}"/>
                    </a:ext>
                  </a:extLst>
                </p14:cNvPr>
                <p14:cNvContentPartPr/>
                <p14:nvPr/>
              </p14:nvContentPartPr>
              <p14:xfrm>
                <a:off x="4072615" y="3525316"/>
                <a:ext cx="191160" cy="231120"/>
              </p14:xfrm>
            </p:contentPart>
          </mc:Choice>
          <mc:Fallback xmlns="">
            <p:pic>
              <p:nvPicPr>
                <p:cNvPr id="208" name="Freihand 207">
                  <a:extLst>
                    <a:ext uri="{FF2B5EF4-FFF2-40B4-BE49-F238E27FC236}">
                      <a16:creationId xmlns:a16="http://schemas.microsoft.com/office/drawing/2014/main" id="{C8CDD98D-9514-19C1-7F22-DE8F4C21AD89}"/>
                    </a:ext>
                  </a:extLst>
                </p:cNvPr>
                <p:cNvPicPr/>
                <p:nvPr/>
              </p:nvPicPr>
              <p:blipFill>
                <a:blip r:embed="rId365"/>
                <a:stretch>
                  <a:fillRect/>
                </a:stretch>
              </p:blipFill>
              <p:spPr>
                <a:xfrm>
                  <a:off x="4068295" y="3520996"/>
                  <a:ext cx="1998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9" name="Freihand 208">
                  <a:extLst>
                    <a:ext uri="{FF2B5EF4-FFF2-40B4-BE49-F238E27FC236}">
                      <a16:creationId xmlns:a16="http://schemas.microsoft.com/office/drawing/2014/main" id="{B3A39DED-1F9A-D3D7-6C4E-F0FD0C0A3B51}"/>
                    </a:ext>
                  </a:extLst>
                </p14:cNvPr>
                <p14:cNvContentPartPr/>
                <p14:nvPr/>
              </p14:nvContentPartPr>
              <p14:xfrm>
                <a:off x="4241095" y="3544036"/>
                <a:ext cx="79560" cy="154080"/>
              </p14:xfrm>
            </p:contentPart>
          </mc:Choice>
          <mc:Fallback xmlns="">
            <p:pic>
              <p:nvPicPr>
                <p:cNvPr id="209" name="Freihand 208">
                  <a:extLst>
                    <a:ext uri="{FF2B5EF4-FFF2-40B4-BE49-F238E27FC236}">
                      <a16:creationId xmlns:a16="http://schemas.microsoft.com/office/drawing/2014/main" id="{B3A39DED-1F9A-D3D7-6C4E-F0FD0C0A3B51}"/>
                    </a:ext>
                  </a:extLst>
                </p:cNvPr>
                <p:cNvPicPr/>
                <p:nvPr/>
              </p:nvPicPr>
              <p:blipFill>
                <a:blip r:embed="rId367"/>
                <a:stretch>
                  <a:fillRect/>
                </a:stretch>
              </p:blipFill>
              <p:spPr>
                <a:xfrm>
                  <a:off x="4236775" y="3539716"/>
                  <a:ext cx="88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0" name="Freihand 209">
                  <a:extLst>
                    <a:ext uri="{FF2B5EF4-FFF2-40B4-BE49-F238E27FC236}">
                      <a16:creationId xmlns:a16="http://schemas.microsoft.com/office/drawing/2014/main" id="{4501BD27-E1DB-C312-8918-A55FE0231268}"/>
                    </a:ext>
                  </a:extLst>
                </p14:cNvPr>
                <p14:cNvContentPartPr/>
                <p14:nvPr/>
              </p14:nvContentPartPr>
              <p14:xfrm>
                <a:off x="4346575" y="3504076"/>
                <a:ext cx="97920" cy="135720"/>
              </p14:xfrm>
            </p:contentPart>
          </mc:Choice>
          <mc:Fallback xmlns="">
            <p:pic>
              <p:nvPicPr>
                <p:cNvPr id="210" name="Freihand 209">
                  <a:extLst>
                    <a:ext uri="{FF2B5EF4-FFF2-40B4-BE49-F238E27FC236}">
                      <a16:creationId xmlns:a16="http://schemas.microsoft.com/office/drawing/2014/main" id="{4501BD27-E1DB-C312-8918-A55FE0231268}"/>
                    </a:ext>
                  </a:extLst>
                </p:cNvPr>
                <p:cNvPicPr/>
                <p:nvPr/>
              </p:nvPicPr>
              <p:blipFill>
                <a:blip r:embed="rId369"/>
                <a:stretch>
                  <a:fillRect/>
                </a:stretch>
              </p:blipFill>
              <p:spPr>
                <a:xfrm>
                  <a:off x="4342255" y="3499756"/>
                  <a:ext cx="106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1" name="Freihand 210">
                  <a:extLst>
                    <a:ext uri="{FF2B5EF4-FFF2-40B4-BE49-F238E27FC236}">
                      <a16:creationId xmlns:a16="http://schemas.microsoft.com/office/drawing/2014/main" id="{1C7252F2-4AA1-D8E1-B29B-295701CBDC8A}"/>
                    </a:ext>
                  </a:extLst>
                </p14:cNvPr>
                <p14:cNvContentPartPr/>
                <p14:nvPr/>
              </p14:nvContentPartPr>
              <p14:xfrm>
                <a:off x="4448095" y="3413356"/>
                <a:ext cx="85680" cy="169920"/>
              </p14:xfrm>
            </p:contentPart>
          </mc:Choice>
          <mc:Fallback xmlns="">
            <p:pic>
              <p:nvPicPr>
                <p:cNvPr id="211" name="Freihand 210">
                  <a:extLst>
                    <a:ext uri="{FF2B5EF4-FFF2-40B4-BE49-F238E27FC236}">
                      <a16:creationId xmlns:a16="http://schemas.microsoft.com/office/drawing/2014/main" id="{1C7252F2-4AA1-D8E1-B29B-295701CBDC8A}"/>
                    </a:ext>
                  </a:extLst>
                </p:cNvPr>
                <p:cNvPicPr/>
                <p:nvPr/>
              </p:nvPicPr>
              <p:blipFill>
                <a:blip r:embed="rId371"/>
                <a:stretch>
                  <a:fillRect/>
                </a:stretch>
              </p:blipFill>
              <p:spPr>
                <a:xfrm>
                  <a:off x="4443775" y="3409036"/>
                  <a:ext cx="94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2" name="Freihand 211">
                  <a:extLst>
                    <a:ext uri="{FF2B5EF4-FFF2-40B4-BE49-F238E27FC236}">
                      <a16:creationId xmlns:a16="http://schemas.microsoft.com/office/drawing/2014/main" id="{71CA7246-ED8D-1004-F8AD-5BEB4ADD591E}"/>
                    </a:ext>
                  </a:extLst>
                </p14:cNvPr>
                <p14:cNvContentPartPr/>
                <p14:nvPr/>
              </p14:nvContentPartPr>
              <p14:xfrm>
                <a:off x="4437295" y="3399316"/>
                <a:ext cx="83520" cy="184680"/>
              </p14:xfrm>
            </p:contentPart>
          </mc:Choice>
          <mc:Fallback xmlns="">
            <p:pic>
              <p:nvPicPr>
                <p:cNvPr id="212" name="Freihand 211">
                  <a:extLst>
                    <a:ext uri="{FF2B5EF4-FFF2-40B4-BE49-F238E27FC236}">
                      <a16:creationId xmlns:a16="http://schemas.microsoft.com/office/drawing/2014/main" id="{71CA7246-ED8D-1004-F8AD-5BEB4ADD591E}"/>
                    </a:ext>
                  </a:extLst>
                </p:cNvPr>
                <p:cNvPicPr/>
                <p:nvPr/>
              </p:nvPicPr>
              <p:blipFill>
                <a:blip r:embed="rId373"/>
                <a:stretch>
                  <a:fillRect/>
                </a:stretch>
              </p:blipFill>
              <p:spPr>
                <a:xfrm>
                  <a:off x="4432975" y="3394996"/>
                  <a:ext cx="92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3" name="Freihand 212">
                  <a:extLst>
                    <a:ext uri="{FF2B5EF4-FFF2-40B4-BE49-F238E27FC236}">
                      <a16:creationId xmlns:a16="http://schemas.microsoft.com/office/drawing/2014/main" id="{13E39824-187F-1E10-0CCC-B6EBE8D3AC4A}"/>
                    </a:ext>
                  </a:extLst>
                </p14:cNvPr>
                <p14:cNvContentPartPr/>
                <p14:nvPr/>
              </p14:nvContentPartPr>
              <p14:xfrm>
                <a:off x="4510375" y="3358636"/>
                <a:ext cx="58680" cy="171360"/>
              </p14:xfrm>
            </p:contentPart>
          </mc:Choice>
          <mc:Fallback xmlns="">
            <p:pic>
              <p:nvPicPr>
                <p:cNvPr id="213" name="Freihand 212">
                  <a:extLst>
                    <a:ext uri="{FF2B5EF4-FFF2-40B4-BE49-F238E27FC236}">
                      <a16:creationId xmlns:a16="http://schemas.microsoft.com/office/drawing/2014/main" id="{13E39824-187F-1E10-0CCC-B6EBE8D3AC4A}"/>
                    </a:ext>
                  </a:extLst>
                </p:cNvPr>
                <p:cNvPicPr/>
                <p:nvPr/>
              </p:nvPicPr>
              <p:blipFill>
                <a:blip r:embed="rId375"/>
                <a:stretch>
                  <a:fillRect/>
                </a:stretch>
              </p:blipFill>
              <p:spPr>
                <a:xfrm>
                  <a:off x="4506055" y="3354316"/>
                  <a:ext cx="67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4" name="Freihand 213">
                  <a:extLst>
                    <a:ext uri="{FF2B5EF4-FFF2-40B4-BE49-F238E27FC236}">
                      <a16:creationId xmlns:a16="http://schemas.microsoft.com/office/drawing/2014/main" id="{2EB2A40C-1656-0EC2-F96A-A7B44E7A9A4C}"/>
                    </a:ext>
                  </a:extLst>
                </p14:cNvPr>
                <p14:cNvContentPartPr/>
                <p14:nvPr/>
              </p14:nvContentPartPr>
              <p14:xfrm>
                <a:off x="4582015" y="3433156"/>
                <a:ext cx="60840" cy="103680"/>
              </p14:xfrm>
            </p:contentPart>
          </mc:Choice>
          <mc:Fallback xmlns="">
            <p:pic>
              <p:nvPicPr>
                <p:cNvPr id="214" name="Freihand 213">
                  <a:extLst>
                    <a:ext uri="{FF2B5EF4-FFF2-40B4-BE49-F238E27FC236}">
                      <a16:creationId xmlns:a16="http://schemas.microsoft.com/office/drawing/2014/main" id="{2EB2A40C-1656-0EC2-F96A-A7B44E7A9A4C}"/>
                    </a:ext>
                  </a:extLst>
                </p:cNvPr>
                <p:cNvPicPr/>
                <p:nvPr/>
              </p:nvPicPr>
              <p:blipFill>
                <a:blip r:embed="rId377"/>
                <a:stretch>
                  <a:fillRect/>
                </a:stretch>
              </p:blipFill>
              <p:spPr>
                <a:xfrm>
                  <a:off x="4577695" y="3428836"/>
                  <a:ext cx="69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5" name="Freihand 214">
                  <a:extLst>
                    <a:ext uri="{FF2B5EF4-FFF2-40B4-BE49-F238E27FC236}">
                      <a16:creationId xmlns:a16="http://schemas.microsoft.com/office/drawing/2014/main" id="{2C0581A5-B2D8-14D6-893C-B101AB9BC323}"/>
                    </a:ext>
                  </a:extLst>
                </p14:cNvPr>
                <p14:cNvContentPartPr/>
                <p14:nvPr/>
              </p14:nvContentPartPr>
              <p14:xfrm>
                <a:off x="4623775" y="3299236"/>
                <a:ext cx="124920" cy="185760"/>
              </p14:xfrm>
            </p:contentPart>
          </mc:Choice>
          <mc:Fallback xmlns="">
            <p:pic>
              <p:nvPicPr>
                <p:cNvPr id="215" name="Freihand 214">
                  <a:extLst>
                    <a:ext uri="{FF2B5EF4-FFF2-40B4-BE49-F238E27FC236}">
                      <a16:creationId xmlns:a16="http://schemas.microsoft.com/office/drawing/2014/main" id="{2C0581A5-B2D8-14D6-893C-B101AB9BC323}"/>
                    </a:ext>
                  </a:extLst>
                </p:cNvPr>
                <p:cNvPicPr/>
                <p:nvPr/>
              </p:nvPicPr>
              <p:blipFill>
                <a:blip r:embed="rId379"/>
                <a:stretch>
                  <a:fillRect/>
                </a:stretch>
              </p:blipFill>
              <p:spPr>
                <a:xfrm>
                  <a:off x="4619455" y="3294916"/>
                  <a:ext cx="133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6" name="Freihand 215">
                  <a:extLst>
                    <a:ext uri="{FF2B5EF4-FFF2-40B4-BE49-F238E27FC236}">
                      <a16:creationId xmlns:a16="http://schemas.microsoft.com/office/drawing/2014/main" id="{66DC0D7E-92A0-43F4-9B44-ADF9AEDE094D}"/>
                    </a:ext>
                  </a:extLst>
                </p14:cNvPr>
                <p14:cNvContentPartPr/>
                <p14:nvPr/>
              </p14:nvContentPartPr>
              <p14:xfrm>
                <a:off x="4756255" y="3374836"/>
                <a:ext cx="93240" cy="110520"/>
              </p14:xfrm>
            </p:contentPart>
          </mc:Choice>
          <mc:Fallback xmlns="">
            <p:pic>
              <p:nvPicPr>
                <p:cNvPr id="216" name="Freihand 215">
                  <a:extLst>
                    <a:ext uri="{FF2B5EF4-FFF2-40B4-BE49-F238E27FC236}">
                      <a16:creationId xmlns:a16="http://schemas.microsoft.com/office/drawing/2014/main" id="{66DC0D7E-92A0-43F4-9B44-ADF9AEDE094D}"/>
                    </a:ext>
                  </a:extLst>
                </p:cNvPr>
                <p:cNvPicPr/>
                <p:nvPr/>
              </p:nvPicPr>
              <p:blipFill>
                <a:blip r:embed="rId381"/>
                <a:stretch>
                  <a:fillRect/>
                </a:stretch>
              </p:blipFill>
              <p:spPr>
                <a:xfrm>
                  <a:off x="4751935" y="3370516"/>
                  <a:ext cx="101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3" name="Freihand 222">
                  <a:extLst>
                    <a:ext uri="{FF2B5EF4-FFF2-40B4-BE49-F238E27FC236}">
                      <a16:creationId xmlns:a16="http://schemas.microsoft.com/office/drawing/2014/main" id="{089B73F9-C426-E27B-6E6C-B6306B091280}"/>
                    </a:ext>
                  </a:extLst>
                </p14:cNvPr>
                <p14:cNvContentPartPr/>
                <p14:nvPr/>
              </p14:nvContentPartPr>
              <p14:xfrm>
                <a:off x="3088375" y="4759036"/>
                <a:ext cx="199800" cy="231120"/>
              </p14:xfrm>
            </p:contentPart>
          </mc:Choice>
          <mc:Fallback xmlns="">
            <p:pic>
              <p:nvPicPr>
                <p:cNvPr id="223" name="Freihand 222">
                  <a:extLst>
                    <a:ext uri="{FF2B5EF4-FFF2-40B4-BE49-F238E27FC236}">
                      <a16:creationId xmlns:a16="http://schemas.microsoft.com/office/drawing/2014/main" id="{089B73F9-C426-E27B-6E6C-B6306B091280}"/>
                    </a:ext>
                  </a:extLst>
                </p:cNvPr>
                <p:cNvPicPr/>
                <p:nvPr/>
              </p:nvPicPr>
              <p:blipFill>
                <a:blip r:embed="rId383"/>
                <a:stretch>
                  <a:fillRect/>
                </a:stretch>
              </p:blipFill>
              <p:spPr>
                <a:xfrm>
                  <a:off x="3084055" y="4754716"/>
                  <a:ext cx="208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4" name="Freihand 223">
                  <a:extLst>
                    <a:ext uri="{FF2B5EF4-FFF2-40B4-BE49-F238E27FC236}">
                      <a16:creationId xmlns:a16="http://schemas.microsoft.com/office/drawing/2014/main" id="{604C5C2C-9185-BC49-63EE-C18A4D2816D7}"/>
                    </a:ext>
                  </a:extLst>
                </p14:cNvPr>
                <p14:cNvContentPartPr/>
                <p14:nvPr/>
              </p14:nvContentPartPr>
              <p14:xfrm>
                <a:off x="3005935" y="4639876"/>
                <a:ext cx="193680" cy="237240"/>
              </p14:xfrm>
            </p:contentPart>
          </mc:Choice>
          <mc:Fallback xmlns="">
            <p:pic>
              <p:nvPicPr>
                <p:cNvPr id="224" name="Freihand 223">
                  <a:extLst>
                    <a:ext uri="{FF2B5EF4-FFF2-40B4-BE49-F238E27FC236}">
                      <a16:creationId xmlns:a16="http://schemas.microsoft.com/office/drawing/2014/main" id="{604C5C2C-9185-BC49-63EE-C18A4D2816D7}"/>
                    </a:ext>
                  </a:extLst>
                </p:cNvPr>
                <p:cNvPicPr/>
                <p:nvPr/>
              </p:nvPicPr>
              <p:blipFill>
                <a:blip r:embed="rId385"/>
                <a:stretch>
                  <a:fillRect/>
                </a:stretch>
              </p:blipFill>
              <p:spPr>
                <a:xfrm>
                  <a:off x="3001615" y="4635556"/>
                  <a:ext cx="202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6" name="Freihand 225">
                  <a:extLst>
                    <a:ext uri="{FF2B5EF4-FFF2-40B4-BE49-F238E27FC236}">
                      <a16:creationId xmlns:a16="http://schemas.microsoft.com/office/drawing/2014/main" id="{E523EDF9-642D-E323-05FE-9BFE7189B947}"/>
                    </a:ext>
                  </a:extLst>
                </p14:cNvPr>
                <p14:cNvContentPartPr/>
                <p14:nvPr/>
              </p14:nvContentPartPr>
              <p14:xfrm>
                <a:off x="3410575" y="4955596"/>
                <a:ext cx="209160" cy="150120"/>
              </p14:xfrm>
            </p:contentPart>
          </mc:Choice>
          <mc:Fallback xmlns="">
            <p:pic>
              <p:nvPicPr>
                <p:cNvPr id="226" name="Freihand 225">
                  <a:extLst>
                    <a:ext uri="{FF2B5EF4-FFF2-40B4-BE49-F238E27FC236}">
                      <a16:creationId xmlns:a16="http://schemas.microsoft.com/office/drawing/2014/main" id="{E523EDF9-642D-E323-05FE-9BFE7189B947}"/>
                    </a:ext>
                  </a:extLst>
                </p:cNvPr>
                <p:cNvPicPr/>
                <p:nvPr/>
              </p:nvPicPr>
              <p:blipFill>
                <a:blip r:embed="rId387"/>
                <a:stretch>
                  <a:fillRect/>
                </a:stretch>
              </p:blipFill>
              <p:spPr>
                <a:xfrm>
                  <a:off x="3406255" y="4951276"/>
                  <a:ext cx="217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7" name="Freihand 226">
                  <a:extLst>
                    <a:ext uri="{FF2B5EF4-FFF2-40B4-BE49-F238E27FC236}">
                      <a16:creationId xmlns:a16="http://schemas.microsoft.com/office/drawing/2014/main" id="{FBE05A25-546A-4491-F624-D2281030898A}"/>
                    </a:ext>
                  </a:extLst>
                </p14:cNvPr>
                <p14:cNvContentPartPr/>
                <p14:nvPr/>
              </p14:nvContentPartPr>
              <p14:xfrm>
                <a:off x="3665095" y="4962436"/>
                <a:ext cx="215280" cy="115560"/>
              </p14:xfrm>
            </p:contentPart>
          </mc:Choice>
          <mc:Fallback xmlns="">
            <p:pic>
              <p:nvPicPr>
                <p:cNvPr id="227" name="Freihand 226">
                  <a:extLst>
                    <a:ext uri="{FF2B5EF4-FFF2-40B4-BE49-F238E27FC236}">
                      <a16:creationId xmlns:a16="http://schemas.microsoft.com/office/drawing/2014/main" id="{FBE05A25-546A-4491-F624-D2281030898A}"/>
                    </a:ext>
                  </a:extLst>
                </p:cNvPr>
                <p:cNvPicPr/>
                <p:nvPr/>
              </p:nvPicPr>
              <p:blipFill>
                <a:blip r:embed="rId389"/>
                <a:stretch>
                  <a:fillRect/>
                </a:stretch>
              </p:blipFill>
              <p:spPr>
                <a:xfrm>
                  <a:off x="3660775" y="4958116"/>
                  <a:ext cx="223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8" name="Freihand 227">
                  <a:extLst>
                    <a:ext uri="{FF2B5EF4-FFF2-40B4-BE49-F238E27FC236}">
                      <a16:creationId xmlns:a16="http://schemas.microsoft.com/office/drawing/2014/main" id="{A4F1D2C8-1828-5BDF-12F5-E71B9EE5585C}"/>
                    </a:ext>
                  </a:extLst>
                </p14:cNvPr>
                <p14:cNvContentPartPr/>
                <p14:nvPr/>
              </p14:nvContentPartPr>
              <p14:xfrm>
                <a:off x="3919255" y="4941196"/>
                <a:ext cx="118440" cy="93600"/>
              </p14:xfrm>
            </p:contentPart>
          </mc:Choice>
          <mc:Fallback xmlns="">
            <p:pic>
              <p:nvPicPr>
                <p:cNvPr id="228" name="Freihand 227">
                  <a:extLst>
                    <a:ext uri="{FF2B5EF4-FFF2-40B4-BE49-F238E27FC236}">
                      <a16:creationId xmlns:a16="http://schemas.microsoft.com/office/drawing/2014/main" id="{A4F1D2C8-1828-5BDF-12F5-E71B9EE5585C}"/>
                    </a:ext>
                  </a:extLst>
                </p:cNvPr>
                <p:cNvPicPr/>
                <p:nvPr/>
              </p:nvPicPr>
              <p:blipFill>
                <a:blip r:embed="rId391"/>
                <a:stretch>
                  <a:fillRect/>
                </a:stretch>
              </p:blipFill>
              <p:spPr>
                <a:xfrm>
                  <a:off x="3914935" y="4936876"/>
                  <a:ext cx="127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9" name="Freihand 228">
                  <a:extLst>
                    <a:ext uri="{FF2B5EF4-FFF2-40B4-BE49-F238E27FC236}">
                      <a16:creationId xmlns:a16="http://schemas.microsoft.com/office/drawing/2014/main" id="{715D3254-954B-CFB0-9A13-6048A19F7E9A}"/>
                    </a:ext>
                  </a:extLst>
                </p14:cNvPr>
                <p14:cNvContentPartPr/>
                <p14:nvPr/>
              </p14:nvContentPartPr>
              <p14:xfrm>
                <a:off x="4055695" y="4800436"/>
                <a:ext cx="296640" cy="263160"/>
              </p14:xfrm>
            </p:contentPart>
          </mc:Choice>
          <mc:Fallback xmlns="">
            <p:pic>
              <p:nvPicPr>
                <p:cNvPr id="229" name="Freihand 228">
                  <a:extLst>
                    <a:ext uri="{FF2B5EF4-FFF2-40B4-BE49-F238E27FC236}">
                      <a16:creationId xmlns:a16="http://schemas.microsoft.com/office/drawing/2014/main" id="{715D3254-954B-CFB0-9A13-6048A19F7E9A}"/>
                    </a:ext>
                  </a:extLst>
                </p:cNvPr>
                <p:cNvPicPr/>
                <p:nvPr/>
              </p:nvPicPr>
              <p:blipFill>
                <a:blip r:embed="rId393"/>
                <a:stretch>
                  <a:fillRect/>
                </a:stretch>
              </p:blipFill>
              <p:spPr>
                <a:xfrm>
                  <a:off x="4051375" y="4796116"/>
                  <a:ext cx="3052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1" name="Freihand 230">
                  <a:extLst>
                    <a:ext uri="{FF2B5EF4-FFF2-40B4-BE49-F238E27FC236}">
                      <a16:creationId xmlns:a16="http://schemas.microsoft.com/office/drawing/2014/main" id="{7EA53D96-EB54-01B6-1838-558D6EBFE95F}"/>
                    </a:ext>
                  </a:extLst>
                </p14:cNvPr>
                <p14:cNvContentPartPr/>
                <p14:nvPr/>
              </p14:nvContentPartPr>
              <p14:xfrm>
                <a:off x="4604695" y="4836436"/>
                <a:ext cx="133920" cy="293760"/>
              </p14:xfrm>
            </p:contentPart>
          </mc:Choice>
          <mc:Fallback xmlns="">
            <p:pic>
              <p:nvPicPr>
                <p:cNvPr id="231" name="Freihand 230">
                  <a:extLst>
                    <a:ext uri="{FF2B5EF4-FFF2-40B4-BE49-F238E27FC236}">
                      <a16:creationId xmlns:a16="http://schemas.microsoft.com/office/drawing/2014/main" id="{7EA53D96-EB54-01B6-1838-558D6EBFE95F}"/>
                    </a:ext>
                  </a:extLst>
                </p:cNvPr>
                <p:cNvPicPr/>
                <p:nvPr/>
              </p:nvPicPr>
              <p:blipFill>
                <a:blip r:embed="rId395"/>
                <a:stretch>
                  <a:fillRect/>
                </a:stretch>
              </p:blipFill>
              <p:spPr>
                <a:xfrm>
                  <a:off x="4600375" y="4832116"/>
                  <a:ext cx="1425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2" name="Freihand 231">
                  <a:extLst>
                    <a:ext uri="{FF2B5EF4-FFF2-40B4-BE49-F238E27FC236}">
                      <a16:creationId xmlns:a16="http://schemas.microsoft.com/office/drawing/2014/main" id="{0A5E56DB-E79A-72AF-5E48-541EBD327349}"/>
                    </a:ext>
                  </a:extLst>
                </p14:cNvPr>
                <p14:cNvContentPartPr/>
                <p14:nvPr/>
              </p14:nvContentPartPr>
              <p14:xfrm>
                <a:off x="4725295" y="4920316"/>
                <a:ext cx="112680" cy="133200"/>
              </p14:xfrm>
            </p:contentPart>
          </mc:Choice>
          <mc:Fallback xmlns="">
            <p:pic>
              <p:nvPicPr>
                <p:cNvPr id="232" name="Freihand 231">
                  <a:extLst>
                    <a:ext uri="{FF2B5EF4-FFF2-40B4-BE49-F238E27FC236}">
                      <a16:creationId xmlns:a16="http://schemas.microsoft.com/office/drawing/2014/main" id="{0A5E56DB-E79A-72AF-5E48-541EBD327349}"/>
                    </a:ext>
                  </a:extLst>
                </p:cNvPr>
                <p:cNvPicPr/>
                <p:nvPr/>
              </p:nvPicPr>
              <p:blipFill>
                <a:blip r:embed="rId397"/>
                <a:stretch>
                  <a:fillRect/>
                </a:stretch>
              </p:blipFill>
              <p:spPr>
                <a:xfrm>
                  <a:off x="4720975" y="4915996"/>
                  <a:ext cx="121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3" name="Freihand 232">
                  <a:extLst>
                    <a:ext uri="{FF2B5EF4-FFF2-40B4-BE49-F238E27FC236}">
                      <a16:creationId xmlns:a16="http://schemas.microsoft.com/office/drawing/2014/main" id="{7F7DD19B-7D87-9C68-0430-1F1E408E60B5}"/>
                    </a:ext>
                  </a:extLst>
                </p14:cNvPr>
                <p14:cNvContentPartPr/>
                <p14:nvPr/>
              </p14:nvContentPartPr>
              <p14:xfrm>
                <a:off x="4863175" y="4844356"/>
                <a:ext cx="113400" cy="187560"/>
              </p14:xfrm>
            </p:contentPart>
          </mc:Choice>
          <mc:Fallback xmlns="">
            <p:pic>
              <p:nvPicPr>
                <p:cNvPr id="233" name="Freihand 232">
                  <a:extLst>
                    <a:ext uri="{FF2B5EF4-FFF2-40B4-BE49-F238E27FC236}">
                      <a16:creationId xmlns:a16="http://schemas.microsoft.com/office/drawing/2014/main" id="{7F7DD19B-7D87-9C68-0430-1F1E408E60B5}"/>
                    </a:ext>
                  </a:extLst>
                </p:cNvPr>
                <p:cNvPicPr/>
                <p:nvPr/>
              </p:nvPicPr>
              <p:blipFill>
                <a:blip r:embed="rId399"/>
                <a:stretch>
                  <a:fillRect/>
                </a:stretch>
              </p:blipFill>
              <p:spPr>
                <a:xfrm>
                  <a:off x="4858855" y="4840036"/>
                  <a:ext cx="122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4" name="Freihand 233">
                  <a:extLst>
                    <a:ext uri="{FF2B5EF4-FFF2-40B4-BE49-F238E27FC236}">
                      <a16:creationId xmlns:a16="http://schemas.microsoft.com/office/drawing/2014/main" id="{DAB35D9E-C5EF-9023-E981-6A803AF7715B}"/>
                    </a:ext>
                  </a:extLst>
                </p14:cNvPr>
                <p14:cNvContentPartPr/>
                <p14:nvPr/>
              </p14:nvContentPartPr>
              <p14:xfrm>
                <a:off x="5020135" y="4881076"/>
                <a:ext cx="226800" cy="151200"/>
              </p14:xfrm>
            </p:contentPart>
          </mc:Choice>
          <mc:Fallback xmlns="">
            <p:pic>
              <p:nvPicPr>
                <p:cNvPr id="234" name="Freihand 233">
                  <a:extLst>
                    <a:ext uri="{FF2B5EF4-FFF2-40B4-BE49-F238E27FC236}">
                      <a16:creationId xmlns:a16="http://schemas.microsoft.com/office/drawing/2014/main" id="{DAB35D9E-C5EF-9023-E981-6A803AF7715B}"/>
                    </a:ext>
                  </a:extLst>
                </p:cNvPr>
                <p:cNvPicPr/>
                <p:nvPr/>
              </p:nvPicPr>
              <p:blipFill>
                <a:blip r:embed="rId401"/>
                <a:stretch>
                  <a:fillRect/>
                </a:stretch>
              </p:blipFill>
              <p:spPr>
                <a:xfrm>
                  <a:off x="5015815" y="4876756"/>
                  <a:ext cx="235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5" name="Freihand 234">
                  <a:extLst>
                    <a:ext uri="{FF2B5EF4-FFF2-40B4-BE49-F238E27FC236}">
                      <a16:creationId xmlns:a16="http://schemas.microsoft.com/office/drawing/2014/main" id="{4B6D52BF-FA93-A16D-F315-41553A2279FC}"/>
                    </a:ext>
                  </a:extLst>
                </p14:cNvPr>
                <p14:cNvContentPartPr/>
                <p14:nvPr/>
              </p14:nvContentPartPr>
              <p14:xfrm>
                <a:off x="5342335" y="4822756"/>
                <a:ext cx="121680" cy="169560"/>
              </p14:xfrm>
            </p:contentPart>
          </mc:Choice>
          <mc:Fallback xmlns="">
            <p:pic>
              <p:nvPicPr>
                <p:cNvPr id="235" name="Freihand 234">
                  <a:extLst>
                    <a:ext uri="{FF2B5EF4-FFF2-40B4-BE49-F238E27FC236}">
                      <a16:creationId xmlns:a16="http://schemas.microsoft.com/office/drawing/2014/main" id="{4B6D52BF-FA93-A16D-F315-41553A2279FC}"/>
                    </a:ext>
                  </a:extLst>
                </p:cNvPr>
                <p:cNvPicPr/>
                <p:nvPr/>
              </p:nvPicPr>
              <p:blipFill>
                <a:blip r:embed="rId403"/>
                <a:stretch>
                  <a:fillRect/>
                </a:stretch>
              </p:blipFill>
              <p:spPr>
                <a:xfrm>
                  <a:off x="5338015" y="4818436"/>
                  <a:ext cx="130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6" name="Freihand 235">
                  <a:extLst>
                    <a:ext uri="{FF2B5EF4-FFF2-40B4-BE49-F238E27FC236}">
                      <a16:creationId xmlns:a16="http://schemas.microsoft.com/office/drawing/2014/main" id="{F4665F38-33FA-5568-9947-6D29C955522D}"/>
                    </a:ext>
                  </a:extLst>
                </p14:cNvPr>
                <p14:cNvContentPartPr/>
                <p14:nvPr/>
              </p14:nvContentPartPr>
              <p14:xfrm>
                <a:off x="5481655" y="4839676"/>
                <a:ext cx="83880" cy="146880"/>
              </p14:xfrm>
            </p:contentPart>
          </mc:Choice>
          <mc:Fallback xmlns="">
            <p:pic>
              <p:nvPicPr>
                <p:cNvPr id="236" name="Freihand 235">
                  <a:extLst>
                    <a:ext uri="{FF2B5EF4-FFF2-40B4-BE49-F238E27FC236}">
                      <a16:creationId xmlns:a16="http://schemas.microsoft.com/office/drawing/2014/main" id="{F4665F38-33FA-5568-9947-6D29C955522D}"/>
                    </a:ext>
                  </a:extLst>
                </p:cNvPr>
                <p:cNvPicPr/>
                <p:nvPr/>
              </p:nvPicPr>
              <p:blipFill>
                <a:blip r:embed="rId405"/>
                <a:stretch>
                  <a:fillRect/>
                </a:stretch>
              </p:blipFill>
              <p:spPr>
                <a:xfrm>
                  <a:off x="5477335" y="4835356"/>
                  <a:ext cx="92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7" name="Freihand 236">
                  <a:extLst>
                    <a:ext uri="{FF2B5EF4-FFF2-40B4-BE49-F238E27FC236}">
                      <a16:creationId xmlns:a16="http://schemas.microsoft.com/office/drawing/2014/main" id="{AEA6143C-CC71-7ADC-50B7-F052EBAB89A1}"/>
                    </a:ext>
                  </a:extLst>
                </p14:cNvPr>
                <p14:cNvContentPartPr/>
                <p14:nvPr/>
              </p14:nvContentPartPr>
              <p14:xfrm>
                <a:off x="5758855" y="4688836"/>
                <a:ext cx="60120" cy="317160"/>
              </p14:xfrm>
            </p:contentPart>
          </mc:Choice>
          <mc:Fallback xmlns="">
            <p:pic>
              <p:nvPicPr>
                <p:cNvPr id="237" name="Freihand 236">
                  <a:extLst>
                    <a:ext uri="{FF2B5EF4-FFF2-40B4-BE49-F238E27FC236}">
                      <a16:creationId xmlns:a16="http://schemas.microsoft.com/office/drawing/2014/main" id="{AEA6143C-CC71-7ADC-50B7-F052EBAB89A1}"/>
                    </a:ext>
                  </a:extLst>
                </p:cNvPr>
                <p:cNvPicPr/>
                <p:nvPr/>
              </p:nvPicPr>
              <p:blipFill>
                <a:blip r:embed="rId407"/>
                <a:stretch>
                  <a:fillRect/>
                </a:stretch>
              </p:blipFill>
              <p:spPr>
                <a:xfrm>
                  <a:off x="5754535" y="4684516"/>
                  <a:ext cx="68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8" name="Freihand 237">
                  <a:extLst>
                    <a:ext uri="{FF2B5EF4-FFF2-40B4-BE49-F238E27FC236}">
                      <a16:creationId xmlns:a16="http://schemas.microsoft.com/office/drawing/2014/main" id="{FDA76CD3-6311-A8E0-552B-FCFE34E87A4E}"/>
                    </a:ext>
                  </a:extLst>
                </p14:cNvPr>
                <p14:cNvContentPartPr/>
                <p14:nvPr/>
              </p14:nvContentPartPr>
              <p14:xfrm>
                <a:off x="5665255" y="4649956"/>
                <a:ext cx="173880" cy="224640"/>
              </p14:xfrm>
            </p:contentPart>
          </mc:Choice>
          <mc:Fallback xmlns="">
            <p:pic>
              <p:nvPicPr>
                <p:cNvPr id="238" name="Freihand 237">
                  <a:extLst>
                    <a:ext uri="{FF2B5EF4-FFF2-40B4-BE49-F238E27FC236}">
                      <a16:creationId xmlns:a16="http://schemas.microsoft.com/office/drawing/2014/main" id="{FDA76CD3-6311-A8E0-552B-FCFE34E87A4E}"/>
                    </a:ext>
                  </a:extLst>
                </p:cNvPr>
                <p:cNvPicPr/>
                <p:nvPr/>
              </p:nvPicPr>
              <p:blipFill>
                <a:blip r:embed="rId409"/>
                <a:stretch>
                  <a:fillRect/>
                </a:stretch>
              </p:blipFill>
              <p:spPr>
                <a:xfrm>
                  <a:off x="5660935" y="4645636"/>
                  <a:ext cx="182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9" name="Freihand 238">
                  <a:extLst>
                    <a:ext uri="{FF2B5EF4-FFF2-40B4-BE49-F238E27FC236}">
                      <a16:creationId xmlns:a16="http://schemas.microsoft.com/office/drawing/2014/main" id="{521AC152-62D9-653F-EEBE-9491CBABECBB}"/>
                    </a:ext>
                  </a:extLst>
                </p14:cNvPr>
                <p14:cNvContentPartPr/>
                <p14:nvPr/>
              </p14:nvContentPartPr>
              <p14:xfrm>
                <a:off x="5859655" y="4766596"/>
                <a:ext cx="261720" cy="124200"/>
              </p14:xfrm>
            </p:contentPart>
          </mc:Choice>
          <mc:Fallback xmlns="">
            <p:pic>
              <p:nvPicPr>
                <p:cNvPr id="239" name="Freihand 238">
                  <a:extLst>
                    <a:ext uri="{FF2B5EF4-FFF2-40B4-BE49-F238E27FC236}">
                      <a16:creationId xmlns:a16="http://schemas.microsoft.com/office/drawing/2014/main" id="{521AC152-62D9-653F-EEBE-9491CBABECBB}"/>
                    </a:ext>
                  </a:extLst>
                </p:cNvPr>
                <p:cNvPicPr/>
                <p:nvPr/>
              </p:nvPicPr>
              <p:blipFill>
                <a:blip r:embed="rId411"/>
                <a:stretch>
                  <a:fillRect/>
                </a:stretch>
              </p:blipFill>
              <p:spPr>
                <a:xfrm>
                  <a:off x="5855335" y="4762276"/>
                  <a:ext cx="270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0" name="Freihand 239">
                  <a:extLst>
                    <a:ext uri="{FF2B5EF4-FFF2-40B4-BE49-F238E27FC236}">
                      <a16:creationId xmlns:a16="http://schemas.microsoft.com/office/drawing/2014/main" id="{271FDDA1-8850-35F7-110B-88F3EDFB6FCC}"/>
                    </a:ext>
                  </a:extLst>
                </p14:cNvPr>
                <p14:cNvContentPartPr/>
                <p14:nvPr/>
              </p14:nvContentPartPr>
              <p14:xfrm>
                <a:off x="6151255" y="4593076"/>
                <a:ext cx="117000" cy="231840"/>
              </p14:xfrm>
            </p:contentPart>
          </mc:Choice>
          <mc:Fallback xmlns="">
            <p:pic>
              <p:nvPicPr>
                <p:cNvPr id="240" name="Freihand 239">
                  <a:extLst>
                    <a:ext uri="{FF2B5EF4-FFF2-40B4-BE49-F238E27FC236}">
                      <a16:creationId xmlns:a16="http://schemas.microsoft.com/office/drawing/2014/main" id="{271FDDA1-8850-35F7-110B-88F3EDFB6FCC}"/>
                    </a:ext>
                  </a:extLst>
                </p:cNvPr>
                <p:cNvPicPr/>
                <p:nvPr/>
              </p:nvPicPr>
              <p:blipFill>
                <a:blip r:embed="rId413"/>
                <a:stretch>
                  <a:fillRect/>
                </a:stretch>
              </p:blipFill>
              <p:spPr>
                <a:xfrm>
                  <a:off x="6146935" y="4588756"/>
                  <a:ext cx="125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1" name="Freihand 240">
                  <a:extLst>
                    <a:ext uri="{FF2B5EF4-FFF2-40B4-BE49-F238E27FC236}">
                      <a16:creationId xmlns:a16="http://schemas.microsoft.com/office/drawing/2014/main" id="{BB3BFA4F-D065-2094-439B-6E138ED4EAC1}"/>
                    </a:ext>
                  </a:extLst>
                </p14:cNvPr>
                <p14:cNvContentPartPr/>
                <p14:nvPr/>
              </p14:nvContentPartPr>
              <p14:xfrm>
                <a:off x="6209575" y="4776316"/>
                <a:ext cx="58680" cy="39960"/>
              </p14:xfrm>
            </p:contentPart>
          </mc:Choice>
          <mc:Fallback xmlns="">
            <p:pic>
              <p:nvPicPr>
                <p:cNvPr id="241" name="Freihand 240">
                  <a:extLst>
                    <a:ext uri="{FF2B5EF4-FFF2-40B4-BE49-F238E27FC236}">
                      <a16:creationId xmlns:a16="http://schemas.microsoft.com/office/drawing/2014/main" id="{BB3BFA4F-D065-2094-439B-6E138ED4EAC1}"/>
                    </a:ext>
                  </a:extLst>
                </p:cNvPr>
                <p:cNvPicPr/>
                <p:nvPr/>
              </p:nvPicPr>
              <p:blipFill>
                <a:blip r:embed="rId415"/>
                <a:stretch>
                  <a:fillRect/>
                </a:stretch>
              </p:blipFill>
              <p:spPr>
                <a:xfrm>
                  <a:off x="6205255" y="4771996"/>
                  <a:ext cx="67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2" name="Freihand 241">
                  <a:extLst>
                    <a:ext uri="{FF2B5EF4-FFF2-40B4-BE49-F238E27FC236}">
                      <a16:creationId xmlns:a16="http://schemas.microsoft.com/office/drawing/2014/main" id="{2F17AEC9-EE25-7EAA-2CF7-F176C24830A2}"/>
                    </a:ext>
                  </a:extLst>
                </p14:cNvPr>
                <p14:cNvContentPartPr/>
                <p14:nvPr/>
              </p14:nvContentPartPr>
              <p14:xfrm>
                <a:off x="6335575" y="4582276"/>
                <a:ext cx="143640" cy="225000"/>
              </p14:xfrm>
            </p:contentPart>
          </mc:Choice>
          <mc:Fallback xmlns="">
            <p:pic>
              <p:nvPicPr>
                <p:cNvPr id="242" name="Freihand 241">
                  <a:extLst>
                    <a:ext uri="{FF2B5EF4-FFF2-40B4-BE49-F238E27FC236}">
                      <a16:creationId xmlns:a16="http://schemas.microsoft.com/office/drawing/2014/main" id="{2F17AEC9-EE25-7EAA-2CF7-F176C24830A2}"/>
                    </a:ext>
                  </a:extLst>
                </p:cNvPr>
                <p:cNvPicPr/>
                <p:nvPr/>
              </p:nvPicPr>
              <p:blipFill>
                <a:blip r:embed="rId417"/>
                <a:stretch>
                  <a:fillRect/>
                </a:stretch>
              </p:blipFill>
              <p:spPr>
                <a:xfrm>
                  <a:off x="6331255" y="4577956"/>
                  <a:ext cx="152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4" name="Freihand 243">
                  <a:extLst>
                    <a:ext uri="{FF2B5EF4-FFF2-40B4-BE49-F238E27FC236}">
                      <a16:creationId xmlns:a16="http://schemas.microsoft.com/office/drawing/2014/main" id="{D8B58FEE-691B-8AE0-BBA4-3C83F3519B54}"/>
                    </a:ext>
                  </a:extLst>
                </p14:cNvPr>
                <p14:cNvContentPartPr/>
                <p14:nvPr/>
              </p14:nvContentPartPr>
              <p14:xfrm>
                <a:off x="6514495" y="4657876"/>
                <a:ext cx="305640" cy="126000"/>
              </p14:xfrm>
            </p:contentPart>
          </mc:Choice>
          <mc:Fallback xmlns="">
            <p:pic>
              <p:nvPicPr>
                <p:cNvPr id="244" name="Freihand 243">
                  <a:extLst>
                    <a:ext uri="{FF2B5EF4-FFF2-40B4-BE49-F238E27FC236}">
                      <a16:creationId xmlns:a16="http://schemas.microsoft.com/office/drawing/2014/main" id="{D8B58FEE-691B-8AE0-BBA4-3C83F3519B54}"/>
                    </a:ext>
                  </a:extLst>
                </p:cNvPr>
                <p:cNvPicPr/>
                <p:nvPr/>
              </p:nvPicPr>
              <p:blipFill>
                <a:blip r:embed="rId419"/>
                <a:stretch>
                  <a:fillRect/>
                </a:stretch>
              </p:blipFill>
              <p:spPr>
                <a:xfrm>
                  <a:off x="6510175" y="4653556"/>
                  <a:ext cx="31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8" name="Freihand 247">
                  <a:extLst>
                    <a:ext uri="{FF2B5EF4-FFF2-40B4-BE49-F238E27FC236}">
                      <a16:creationId xmlns:a16="http://schemas.microsoft.com/office/drawing/2014/main" id="{679F5552-246F-D841-9CB8-1CE6708F8B15}"/>
                    </a:ext>
                  </a:extLst>
                </p14:cNvPr>
                <p14:cNvContentPartPr/>
                <p14:nvPr/>
              </p14:nvContentPartPr>
              <p14:xfrm>
                <a:off x="6122455" y="5223076"/>
                <a:ext cx="312840" cy="630720"/>
              </p14:xfrm>
            </p:contentPart>
          </mc:Choice>
          <mc:Fallback xmlns="">
            <p:pic>
              <p:nvPicPr>
                <p:cNvPr id="248" name="Freihand 247">
                  <a:extLst>
                    <a:ext uri="{FF2B5EF4-FFF2-40B4-BE49-F238E27FC236}">
                      <a16:creationId xmlns:a16="http://schemas.microsoft.com/office/drawing/2014/main" id="{679F5552-246F-D841-9CB8-1CE6708F8B15}"/>
                    </a:ext>
                  </a:extLst>
                </p:cNvPr>
                <p:cNvPicPr/>
                <p:nvPr/>
              </p:nvPicPr>
              <p:blipFill>
                <a:blip r:embed="rId421"/>
                <a:stretch>
                  <a:fillRect/>
                </a:stretch>
              </p:blipFill>
              <p:spPr>
                <a:xfrm>
                  <a:off x="6118135" y="5218756"/>
                  <a:ext cx="32148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9" name="Freihand 248">
                  <a:extLst>
                    <a:ext uri="{FF2B5EF4-FFF2-40B4-BE49-F238E27FC236}">
                      <a16:creationId xmlns:a16="http://schemas.microsoft.com/office/drawing/2014/main" id="{DCE3A89E-7E0C-ECA6-BB64-158B69261557}"/>
                    </a:ext>
                  </a:extLst>
                </p14:cNvPr>
                <p14:cNvContentPartPr/>
                <p14:nvPr/>
              </p14:nvContentPartPr>
              <p14:xfrm>
                <a:off x="6351415" y="5004916"/>
                <a:ext cx="149760" cy="171720"/>
              </p14:xfrm>
            </p:contentPart>
          </mc:Choice>
          <mc:Fallback xmlns="">
            <p:pic>
              <p:nvPicPr>
                <p:cNvPr id="249" name="Freihand 248">
                  <a:extLst>
                    <a:ext uri="{FF2B5EF4-FFF2-40B4-BE49-F238E27FC236}">
                      <a16:creationId xmlns:a16="http://schemas.microsoft.com/office/drawing/2014/main" id="{DCE3A89E-7E0C-ECA6-BB64-158B69261557}"/>
                    </a:ext>
                  </a:extLst>
                </p:cNvPr>
                <p:cNvPicPr/>
                <p:nvPr/>
              </p:nvPicPr>
              <p:blipFill>
                <a:blip r:embed="rId423"/>
                <a:stretch>
                  <a:fillRect/>
                </a:stretch>
              </p:blipFill>
              <p:spPr>
                <a:xfrm>
                  <a:off x="6347095" y="5000596"/>
                  <a:ext cx="158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0" name="Freihand 249">
                  <a:extLst>
                    <a:ext uri="{FF2B5EF4-FFF2-40B4-BE49-F238E27FC236}">
                      <a16:creationId xmlns:a16="http://schemas.microsoft.com/office/drawing/2014/main" id="{041C4900-75D2-E0F0-FBB1-6BB97CEBDF39}"/>
                    </a:ext>
                  </a:extLst>
                </p14:cNvPr>
                <p14:cNvContentPartPr/>
                <p14:nvPr/>
              </p14:nvContentPartPr>
              <p14:xfrm>
                <a:off x="6325135" y="5050996"/>
                <a:ext cx="130320" cy="225720"/>
              </p14:xfrm>
            </p:contentPart>
          </mc:Choice>
          <mc:Fallback xmlns="">
            <p:pic>
              <p:nvPicPr>
                <p:cNvPr id="250" name="Freihand 249">
                  <a:extLst>
                    <a:ext uri="{FF2B5EF4-FFF2-40B4-BE49-F238E27FC236}">
                      <a16:creationId xmlns:a16="http://schemas.microsoft.com/office/drawing/2014/main" id="{041C4900-75D2-E0F0-FBB1-6BB97CEBDF39}"/>
                    </a:ext>
                  </a:extLst>
                </p:cNvPr>
                <p:cNvPicPr/>
                <p:nvPr/>
              </p:nvPicPr>
              <p:blipFill>
                <a:blip r:embed="rId425"/>
                <a:stretch>
                  <a:fillRect/>
                </a:stretch>
              </p:blipFill>
              <p:spPr>
                <a:xfrm>
                  <a:off x="6320815" y="5046676"/>
                  <a:ext cx="138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2" name="Freihand 251">
                  <a:extLst>
                    <a:ext uri="{FF2B5EF4-FFF2-40B4-BE49-F238E27FC236}">
                      <a16:creationId xmlns:a16="http://schemas.microsoft.com/office/drawing/2014/main" id="{BB219C3A-0F40-35BD-CC56-D57E6C7A1CA2}"/>
                    </a:ext>
                  </a:extLst>
                </p14:cNvPr>
                <p14:cNvContentPartPr/>
                <p14:nvPr/>
              </p14:nvContentPartPr>
              <p14:xfrm>
                <a:off x="6637615" y="4859116"/>
                <a:ext cx="88560" cy="237600"/>
              </p14:xfrm>
            </p:contentPart>
          </mc:Choice>
          <mc:Fallback xmlns="">
            <p:pic>
              <p:nvPicPr>
                <p:cNvPr id="252" name="Freihand 251">
                  <a:extLst>
                    <a:ext uri="{FF2B5EF4-FFF2-40B4-BE49-F238E27FC236}">
                      <a16:creationId xmlns:a16="http://schemas.microsoft.com/office/drawing/2014/main" id="{BB219C3A-0F40-35BD-CC56-D57E6C7A1CA2}"/>
                    </a:ext>
                  </a:extLst>
                </p:cNvPr>
                <p:cNvPicPr/>
                <p:nvPr/>
              </p:nvPicPr>
              <p:blipFill>
                <a:blip r:embed="rId427"/>
                <a:stretch>
                  <a:fillRect/>
                </a:stretch>
              </p:blipFill>
              <p:spPr>
                <a:xfrm>
                  <a:off x="6633295" y="4854796"/>
                  <a:ext cx="97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3" name="Freihand 252">
                  <a:extLst>
                    <a:ext uri="{FF2B5EF4-FFF2-40B4-BE49-F238E27FC236}">
                      <a16:creationId xmlns:a16="http://schemas.microsoft.com/office/drawing/2014/main" id="{4D46EEEF-4602-8F59-64C1-7D5DE61A69FB}"/>
                    </a:ext>
                  </a:extLst>
                </p14:cNvPr>
                <p14:cNvContentPartPr/>
                <p14:nvPr/>
              </p14:nvContentPartPr>
              <p14:xfrm>
                <a:off x="6621415" y="4903036"/>
                <a:ext cx="105480" cy="116280"/>
              </p14:xfrm>
            </p:contentPart>
          </mc:Choice>
          <mc:Fallback xmlns="">
            <p:pic>
              <p:nvPicPr>
                <p:cNvPr id="253" name="Freihand 252">
                  <a:extLst>
                    <a:ext uri="{FF2B5EF4-FFF2-40B4-BE49-F238E27FC236}">
                      <a16:creationId xmlns:a16="http://schemas.microsoft.com/office/drawing/2014/main" id="{4D46EEEF-4602-8F59-64C1-7D5DE61A69FB}"/>
                    </a:ext>
                  </a:extLst>
                </p:cNvPr>
                <p:cNvPicPr/>
                <p:nvPr/>
              </p:nvPicPr>
              <p:blipFill>
                <a:blip r:embed="rId429"/>
                <a:stretch>
                  <a:fillRect/>
                </a:stretch>
              </p:blipFill>
              <p:spPr>
                <a:xfrm>
                  <a:off x="6617095" y="4898716"/>
                  <a:ext cx="114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4" name="Freihand 253">
                  <a:extLst>
                    <a:ext uri="{FF2B5EF4-FFF2-40B4-BE49-F238E27FC236}">
                      <a16:creationId xmlns:a16="http://schemas.microsoft.com/office/drawing/2014/main" id="{BEC9A47F-E23D-E1A3-4949-AB901E8AD856}"/>
                    </a:ext>
                  </a:extLst>
                </p14:cNvPr>
                <p14:cNvContentPartPr/>
                <p14:nvPr/>
              </p14:nvContentPartPr>
              <p14:xfrm>
                <a:off x="6712855" y="4873156"/>
                <a:ext cx="106560" cy="157680"/>
              </p14:xfrm>
            </p:contentPart>
          </mc:Choice>
          <mc:Fallback xmlns="">
            <p:pic>
              <p:nvPicPr>
                <p:cNvPr id="254" name="Freihand 253">
                  <a:extLst>
                    <a:ext uri="{FF2B5EF4-FFF2-40B4-BE49-F238E27FC236}">
                      <a16:creationId xmlns:a16="http://schemas.microsoft.com/office/drawing/2014/main" id="{BEC9A47F-E23D-E1A3-4949-AB901E8AD856}"/>
                    </a:ext>
                  </a:extLst>
                </p:cNvPr>
                <p:cNvPicPr/>
                <p:nvPr/>
              </p:nvPicPr>
              <p:blipFill>
                <a:blip r:embed="rId431"/>
                <a:stretch>
                  <a:fillRect/>
                </a:stretch>
              </p:blipFill>
              <p:spPr>
                <a:xfrm>
                  <a:off x="6708535" y="4868836"/>
                  <a:ext cx="115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5" name="Freihand 254">
                  <a:extLst>
                    <a:ext uri="{FF2B5EF4-FFF2-40B4-BE49-F238E27FC236}">
                      <a16:creationId xmlns:a16="http://schemas.microsoft.com/office/drawing/2014/main" id="{A7C1EEFA-1D92-0FB5-A223-985954890B0D}"/>
                    </a:ext>
                  </a:extLst>
                </p14:cNvPr>
                <p14:cNvContentPartPr/>
                <p14:nvPr/>
              </p14:nvContentPartPr>
              <p14:xfrm>
                <a:off x="6810775" y="4826716"/>
                <a:ext cx="136440" cy="143640"/>
              </p14:xfrm>
            </p:contentPart>
          </mc:Choice>
          <mc:Fallback xmlns="">
            <p:pic>
              <p:nvPicPr>
                <p:cNvPr id="255" name="Freihand 254">
                  <a:extLst>
                    <a:ext uri="{FF2B5EF4-FFF2-40B4-BE49-F238E27FC236}">
                      <a16:creationId xmlns:a16="http://schemas.microsoft.com/office/drawing/2014/main" id="{A7C1EEFA-1D92-0FB5-A223-985954890B0D}"/>
                    </a:ext>
                  </a:extLst>
                </p:cNvPr>
                <p:cNvPicPr/>
                <p:nvPr/>
              </p:nvPicPr>
              <p:blipFill>
                <a:blip r:embed="rId433"/>
                <a:stretch>
                  <a:fillRect/>
                </a:stretch>
              </p:blipFill>
              <p:spPr>
                <a:xfrm>
                  <a:off x="6806455" y="4822396"/>
                  <a:ext cx="145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6" name="Freihand 255">
                  <a:extLst>
                    <a:ext uri="{FF2B5EF4-FFF2-40B4-BE49-F238E27FC236}">
                      <a16:creationId xmlns:a16="http://schemas.microsoft.com/office/drawing/2014/main" id="{02D28E9B-0FA5-FDA6-29C9-535B674C81ED}"/>
                    </a:ext>
                  </a:extLst>
                </p14:cNvPr>
                <p14:cNvContentPartPr/>
                <p14:nvPr/>
              </p14:nvContentPartPr>
              <p14:xfrm>
                <a:off x="6957295" y="4760836"/>
                <a:ext cx="263160" cy="223560"/>
              </p14:xfrm>
            </p:contentPart>
          </mc:Choice>
          <mc:Fallback xmlns="">
            <p:pic>
              <p:nvPicPr>
                <p:cNvPr id="256" name="Freihand 255">
                  <a:extLst>
                    <a:ext uri="{FF2B5EF4-FFF2-40B4-BE49-F238E27FC236}">
                      <a16:creationId xmlns:a16="http://schemas.microsoft.com/office/drawing/2014/main" id="{02D28E9B-0FA5-FDA6-29C9-535B674C81ED}"/>
                    </a:ext>
                  </a:extLst>
                </p:cNvPr>
                <p:cNvPicPr/>
                <p:nvPr/>
              </p:nvPicPr>
              <p:blipFill>
                <a:blip r:embed="rId435"/>
                <a:stretch>
                  <a:fillRect/>
                </a:stretch>
              </p:blipFill>
              <p:spPr>
                <a:xfrm>
                  <a:off x="6952975" y="4756516"/>
                  <a:ext cx="271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7" name="Freihand 256">
                  <a:extLst>
                    <a:ext uri="{FF2B5EF4-FFF2-40B4-BE49-F238E27FC236}">
                      <a16:creationId xmlns:a16="http://schemas.microsoft.com/office/drawing/2014/main" id="{7C16C00C-C255-B8C5-B8ED-82D350F60924}"/>
                    </a:ext>
                  </a:extLst>
                </p14:cNvPr>
                <p14:cNvContentPartPr/>
                <p14:nvPr/>
              </p14:nvContentPartPr>
              <p14:xfrm>
                <a:off x="7134775" y="4705396"/>
                <a:ext cx="177840" cy="218160"/>
              </p14:xfrm>
            </p:contentPart>
          </mc:Choice>
          <mc:Fallback xmlns="">
            <p:pic>
              <p:nvPicPr>
                <p:cNvPr id="257" name="Freihand 256">
                  <a:extLst>
                    <a:ext uri="{FF2B5EF4-FFF2-40B4-BE49-F238E27FC236}">
                      <a16:creationId xmlns:a16="http://schemas.microsoft.com/office/drawing/2014/main" id="{7C16C00C-C255-B8C5-B8ED-82D350F60924}"/>
                    </a:ext>
                  </a:extLst>
                </p:cNvPr>
                <p:cNvPicPr/>
                <p:nvPr/>
              </p:nvPicPr>
              <p:blipFill>
                <a:blip r:embed="rId437"/>
                <a:stretch>
                  <a:fillRect/>
                </a:stretch>
              </p:blipFill>
              <p:spPr>
                <a:xfrm>
                  <a:off x="7130455" y="4701076"/>
                  <a:ext cx="186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9" name="Freihand 258">
                  <a:extLst>
                    <a:ext uri="{FF2B5EF4-FFF2-40B4-BE49-F238E27FC236}">
                      <a16:creationId xmlns:a16="http://schemas.microsoft.com/office/drawing/2014/main" id="{A780E840-5704-63E2-2BFD-89C9B1428BB4}"/>
                    </a:ext>
                  </a:extLst>
                </p14:cNvPr>
                <p14:cNvContentPartPr/>
                <p14:nvPr/>
              </p14:nvContentPartPr>
              <p14:xfrm>
                <a:off x="7311175" y="4587676"/>
                <a:ext cx="127800" cy="112680"/>
              </p14:xfrm>
            </p:contentPart>
          </mc:Choice>
          <mc:Fallback xmlns="">
            <p:pic>
              <p:nvPicPr>
                <p:cNvPr id="259" name="Freihand 258">
                  <a:extLst>
                    <a:ext uri="{FF2B5EF4-FFF2-40B4-BE49-F238E27FC236}">
                      <a16:creationId xmlns:a16="http://schemas.microsoft.com/office/drawing/2014/main" id="{A780E840-5704-63E2-2BFD-89C9B1428BB4}"/>
                    </a:ext>
                  </a:extLst>
                </p:cNvPr>
                <p:cNvPicPr/>
                <p:nvPr/>
              </p:nvPicPr>
              <p:blipFill>
                <a:blip r:embed="rId439"/>
                <a:stretch>
                  <a:fillRect/>
                </a:stretch>
              </p:blipFill>
              <p:spPr>
                <a:xfrm>
                  <a:off x="7306855" y="4583356"/>
                  <a:ext cx="136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0" name="Freihand 259">
                  <a:extLst>
                    <a:ext uri="{FF2B5EF4-FFF2-40B4-BE49-F238E27FC236}">
                      <a16:creationId xmlns:a16="http://schemas.microsoft.com/office/drawing/2014/main" id="{75D61C9D-97B9-16AD-DA92-E62DF1BB0DC1}"/>
                    </a:ext>
                  </a:extLst>
                </p14:cNvPr>
                <p14:cNvContentPartPr/>
                <p14:nvPr/>
              </p14:nvContentPartPr>
              <p14:xfrm>
                <a:off x="7456615" y="4448716"/>
                <a:ext cx="268920" cy="203760"/>
              </p14:xfrm>
            </p:contentPart>
          </mc:Choice>
          <mc:Fallback xmlns="">
            <p:pic>
              <p:nvPicPr>
                <p:cNvPr id="260" name="Freihand 259">
                  <a:extLst>
                    <a:ext uri="{FF2B5EF4-FFF2-40B4-BE49-F238E27FC236}">
                      <a16:creationId xmlns:a16="http://schemas.microsoft.com/office/drawing/2014/main" id="{75D61C9D-97B9-16AD-DA92-E62DF1BB0DC1}"/>
                    </a:ext>
                  </a:extLst>
                </p:cNvPr>
                <p:cNvPicPr/>
                <p:nvPr/>
              </p:nvPicPr>
              <p:blipFill>
                <a:blip r:embed="rId441"/>
                <a:stretch>
                  <a:fillRect/>
                </a:stretch>
              </p:blipFill>
              <p:spPr>
                <a:xfrm>
                  <a:off x="7452295" y="4444396"/>
                  <a:ext cx="277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1" name="Freihand 260">
                  <a:extLst>
                    <a:ext uri="{FF2B5EF4-FFF2-40B4-BE49-F238E27FC236}">
                      <a16:creationId xmlns:a16="http://schemas.microsoft.com/office/drawing/2014/main" id="{1AC647E3-63AD-29E0-1C98-B0B698B9832D}"/>
                    </a:ext>
                  </a:extLst>
                </p14:cNvPr>
                <p14:cNvContentPartPr/>
                <p14:nvPr/>
              </p14:nvContentPartPr>
              <p14:xfrm>
                <a:off x="7842895" y="3929236"/>
                <a:ext cx="385920" cy="452880"/>
              </p14:xfrm>
            </p:contentPart>
          </mc:Choice>
          <mc:Fallback xmlns="">
            <p:pic>
              <p:nvPicPr>
                <p:cNvPr id="261" name="Freihand 260">
                  <a:extLst>
                    <a:ext uri="{FF2B5EF4-FFF2-40B4-BE49-F238E27FC236}">
                      <a16:creationId xmlns:a16="http://schemas.microsoft.com/office/drawing/2014/main" id="{1AC647E3-63AD-29E0-1C98-B0B698B9832D}"/>
                    </a:ext>
                  </a:extLst>
                </p:cNvPr>
                <p:cNvPicPr/>
                <p:nvPr/>
              </p:nvPicPr>
              <p:blipFill>
                <a:blip r:embed="rId443"/>
                <a:stretch>
                  <a:fillRect/>
                </a:stretch>
              </p:blipFill>
              <p:spPr>
                <a:xfrm>
                  <a:off x="7838575" y="3924916"/>
                  <a:ext cx="39456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2" name="Freihand 261">
                  <a:extLst>
                    <a:ext uri="{FF2B5EF4-FFF2-40B4-BE49-F238E27FC236}">
                      <a16:creationId xmlns:a16="http://schemas.microsoft.com/office/drawing/2014/main" id="{51B1AF53-52B4-397D-2E64-E23F5C00602D}"/>
                    </a:ext>
                  </a:extLst>
                </p14:cNvPr>
                <p14:cNvContentPartPr/>
                <p14:nvPr/>
              </p14:nvContentPartPr>
              <p14:xfrm>
                <a:off x="8128015" y="3958036"/>
                <a:ext cx="168120" cy="119160"/>
              </p14:xfrm>
            </p:contentPart>
          </mc:Choice>
          <mc:Fallback xmlns="">
            <p:pic>
              <p:nvPicPr>
                <p:cNvPr id="262" name="Freihand 261">
                  <a:extLst>
                    <a:ext uri="{FF2B5EF4-FFF2-40B4-BE49-F238E27FC236}">
                      <a16:creationId xmlns:a16="http://schemas.microsoft.com/office/drawing/2014/main" id="{51B1AF53-52B4-397D-2E64-E23F5C00602D}"/>
                    </a:ext>
                  </a:extLst>
                </p:cNvPr>
                <p:cNvPicPr/>
                <p:nvPr/>
              </p:nvPicPr>
              <p:blipFill>
                <a:blip r:embed="rId445"/>
                <a:stretch>
                  <a:fillRect/>
                </a:stretch>
              </p:blipFill>
              <p:spPr>
                <a:xfrm>
                  <a:off x="8123695" y="3953716"/>
                  <a:ext cx="176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3" name="Freihand 262">
                  <a:extLst>
                    <a:ext uri="{FF2B5EF4-FFF2-40B4-BE49-F238E27FC236}">
                      <a16:creationId xmlns:a16="http://schemas.microsoft.com/office/drawing/2014/main" id="{D1B7EE1E-1EFE-FE7E-9E6D-EB564DC9F55B}"/>
                    </a:ext>
                  </a:extLst>
                </p14:cNvPr>
                <p14:cNvContentPartPr/>
                <p14:nvPr/>
              </p14:nvContentPartPr>
              <p14:xfrm>
                <a:off x="8312335" y="3853996"/>
                <a:ext cx="263520" cy="136800"/>
              </p14:xfrm>
            </p:contentPart>
          </mc:Choice>
          <mc:Fallback xmlns="">
            <p:pic>
              <p:nvPicPr>
                <p:cNvPr id="263" name="Freihand 262">
                  <a:extLst>
                    <a:ext uri="{FF2B5EF4-FFF2-40B4-BE49-F238E27FC236}">
                      <a16:creationId xmlns:a16="http://schemas.microsoft.com/office/drawing/2014/main" id="{D1B7EE1E-1EFE-FE7E-9E6D-EB564DC9F55B}"/>
                    </a:ext>
                  </a:extLst>
                </p:cNvPr>
                <p:cNvPicPr/>
                <p:nvPr/>
              </p:nvPicPr>
              <p:blipFill>
                <a:blip r:embed="rId447"/>
                <a:stretch>
                  <a:fillRect/>
                </a:stretch>
              </p:blipFill>
              <p:spPr>
                <a:xfrm>
                  <a:off x="8308015" y="3849676"/>
                  <a:ext cx="272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4" name="Freihand 263">
                  <a:extLst>
                    <a:ext uri="{FF2B5EF4-FFF2-40B4-BE49-F238E27FC236}">
                      <a16:creationId xmlns:a16="http://schemas.microsoft.com/office/drawing/2014/main" id="{194E44F6-4430-0B34-FB81-D3F1D50FD6F6}"/>
                    </a:ext>
                  </a:extLst>
                </p14:cNvPr>
                <p14:cNvContentPartPr/>
                <p14:nvPr/>
              </p14:nvContentPartPr>
              <p14:xfrm>
                <a:off x="8483695" y="3760756"/>
                <a:ext cx="3960" cy="7920"/>
              </p14:xfrm>
            </p:contentPart>
          </mc:Choice>
          <mc:Fallback xmlns="">
            <p:pic>
              <p:nvPicPr>
                <p:cNvPr id="264" name="Freihand 263">
                  <a:extLst>
                    <a:ext uri="{FF2B5EF4-FFF2-40B4-BE49-F238E27FC236}">
                      <a16:creationId xmlns:a16="http://schemas.microsoft.com/office/drawing/2014/main" id="{194E44F6-4430-0B34-FB81-D3F1D50FD6F6}"/>
                    </a:ext>
                  </a:extLst>
                </p:cNvPr>
                <p:cNvPicPr/>
                <p:nvPr/>
              </p:nvPicPr>
              <p:blipFill>
                <a:blip r:embed="rId449"/>
                <a:stretch>
                  <a:fillRect/>
                </a:stretch>
              </p:blipFill>
              <p:spPr>
                <a:xfrm>
                  <a:off x="8479375" y="3756436"/>
                  <a:ext cx="12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5" name="Freihand 264">
                  <a:extLst>
                    <a:ext uri="{FF2B5EF4-FFF2-40B4-BE49-F238E27FC236}">
                      <a16:creationId xmlns:a16="http://schemas.microsoft.com/office/drawing/2014/main" id="{8A293FE0-2F20-1C56-B2C0-07DE77DFF9CA}"/>
                    </a:ext>
                  </a:extLst>
                </p14:cNvPr>
                <p14:cNvContentPartPr/>
                <p14:nvPr/>
              </p14:nvContentPartPr>
              <p14:xfrm>
                <a:off x="8618695" y="3769036"/>
                <a:ext cx="62280" cy="129240"/>
              </p14:xfrm>
            </p:contentPart>
          </mc:Choice>
          <mc:Fallback xmlns="">
            <p:pic>
              <p:nvPicPr>
                <p:cNvPr id="265" name="Freihand 264">
                  <a:extLst>
                    <a:ext uri="{FF2B5EF4-FFF2-40B4-BE49-F238E27FC236}">
                      <a16:creationId xmlns:a16="http://schemas.microsoft.com/office/drawing/2014/main" id="{8A293FE0-2F20-1C56-B2C0-07DE77DFF9CA}"/>
                    </a:ext>
                  </a:extLst>
                </p:cNvPr>
                <p:cNvPicPr/>
                <p:nvPr/>
              </p:nvPicPr>
              <p:blipFill>
                <a:blip r:embed="rId451"/>
                <a:stretch>
                  <a:fillRect/>
                </a:stretch>
              </p:blipFill>
              <p:spPr>
                <a:xfrm>
                  <a:off x="8614375" y="3764716"/>
                  <a:ext cx="70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6" name="Freihand 265">
                  <a:extLst>
                    <a:ext uri="{FF2B5EF4-FFF2-40B4-BE49-F238E27FC236}">
                      <a16:creationId xmlns:a16="http://schemas.microsoft.com/office/drawing/2014/main" id="{DFABD602-3E3B-1E94-AEFB-279B2D34C88E}"/>
                    </a:ext>
                  </a:extLst>
                </p14:cNvPr>
                <p14:cNvContentPartPr/>
                <p14:nvPr/>
              </p14:nvContentPartPr>
              <p14:xfrm>
                <a:off x="8708695" y="3738076"/>
                <a:ext cx="116280" cy="124920"/>
              </p14:xfrm>
            </p:contentPart>
          </mc:Choice>
          <mc:Fallback xmlns="">
            <p:pic>
              <p:nvPicPr>
                <p:cNvPr id="266" name="Freihand 265">
                  <a:extLst>
                    <a:ext uri="{FF2B5EF4-FFF2-40B4-BE49-F238E27FC236}">
                      <a16:creationId xmlns:a16="http://schemas.microsoft.com/office/drawing/2014/main" id="{DFABD602-3E3B-1E94-AEFB-279B2D34C88E}"/>
                    </a:ext>
                  </a:extLst>
                </p:cNvPr>
                <p:cNvPicPr/>
                <p:nvPr/>
              </p:nvPicPr>
              <p:blipFill>
                <a:blip r:embed="rId453"/>
                <a:stretch>
                  <a:fillRect/>
                </a:stretch>
              </p:blipFill>
              <p:spPr>
                <a:xfrm>
                  <a:off x="8704375" y="3733756"/>
                  <a:ext cx="124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7" name="Freihand 266">
                  <a:extLst>
                    <a:ext uri="{FF2B5EF4-FFF2-40B4-BE49-F238E27FC236}">
                      <a16:creationId xmlns:a16="http://schemas.microsoft.com/office/drawing/2014/main" id="{1F46BA5F-9EE4-C30B-BED1-3864143566C6}"/>
                    </a:ext>
                  </a:extLst>
                </p14:cNvPr>
                <p14:cNvContentPartPr/>
                <p14:nvPr/>
              </p14:nvContentPartPr>
              <p14:xfrm>
                <a:off x="8803015" y="3615676"/>
                <a:ext cx="171000" cy="204120"/>
              </p14:xfrm>
            </p:contentPart>
          </mc:Choice>
          <mc:Fallback xmlns="">
            <p:pic>
              <p:nvPicPr>
                <p:cNvPr id="267" name="Freihand 266">
                  <a:extLst>
                    <a:ext uri="{FF2B5EF4-FFF2-40B4-BE49-F238E27FC236}">
                      <a16:creationId xmlns:a16="http://schemas.microsoft.com/office/drawing/2014/main" id="{1F46BA5F-9EE4-C30B-BED1-3864143566C6}"/>
                    </a:ext>
                  </a:extLst>
                </p:cNvPr>
                <p:cNvPicPr/>
                <p:nvPr/>
              </p:nvPicPr>
              <p:blipFill>
                <a:blip r:embed="rId455"/>
                <a:stretch>
                  <a:fillRect/>
                </a:stretch>
              </p:blipFill>
              <p:spPr>
                <a:xfrm>
                  <a:off x="8798695" y="3611356"/>
                  <a:ext cx="179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8" name="Freihand 267">
                  <a:extLst>
                    <a:ext uri="{FF2B5EF4-FFF2-40B4-BE49-F238E27FC236}">
                      <a16:creationId xmlns:a16="http://schemas.microsoft.com/office/drawing/2014/main" id="{F2133616-2656-932C-7551-E57B4D93D84F}"/>
                    </a:ext>
                  </a:extLst>
                </p14:cNvPr>
                <p14:cNvContentPartPr/>
                <p14:nvPr/>
              </p14:nvContentPartPr>
              <p14:xfrm>
                <a:off x="8742175" y="3636556"/>
                <a:ext cx="136080" cy="70560"/>
              </p14:xfrm>
            </p:contentPart>
          </mc:Choice>
          <mc:Fallback xmlns="">
            <p:pic>
              <p:nvPicPr>
                <p:cNvPr id="268" name="Freihand 267">
                  <a:extLst>
                    <a:ext uri="{FF2B5EF4-FFF2-40B4-BE49-F238E27FC236}">
                      <a16:creationId xmlns:a16="http://schemas.microsoft.com/office/drawing/2014/main" id="{F2133616-2656-932C-7551-E57B4D93D84F}"/>
                    </a:ext>
                  </a:extLst>
                </p:cNvPr>
                <p:cNvPicPr/>
                <p:nvPr/>
              </p:nvPicPr>
              <p:blipFill>
                <a:blip r:embed="rId457"/>
                <a:stretch>
                  <a:fillRect/>
                </a:stretch>
              </p:blipFill>
              <p:spPr>
                <a:xfrm>
                  <a:off x="8737855" y="3632236"/>
                  <a:ext cx="144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9" name="Freihand 268">
                  <a:extLst>
                    <a:ext uri="{FF2B5EF4-FFF2-40B4-BE49-F238E27FC236}">
                      <a16:creationId xmlns:a16="http://schemas.microsoft.com/office/drawing/2014/main" id="{ABB1E2F1-0305-632C-9EC5-17C1403FD93D}"/>
                    </a:ext>
                  </a:extLst>
                </p14:cNvPr>
                <p14:cNvContentPartPr/>
                <p14:nvPr/>
              </p14:nvContentPartPr>
              <p14:xfrm>
                <a:off x="7942255" y="3741316"/>
                <a:ext cx="1175040" cy="777240"/>
              </p14:xfrm>
            </p:contentPart>
          </mc:Choice>
          <mc:Fallback xmlns="">
            <p:pic>
              <p:nvPicPr>
                <p:cNvPr id="269" name="Freihand 268">
                  <a:extLst>
                    <a:ext uri="{FF2B5EF4-FFF2-40B4-BE49-F238E27FC236}">
                      <a16:creationId xmlns:a16="http://schemas.microsoft.com/office/drawing/2014/main" id="{ABB1E2F1-0305-632C-9EC5-17C1403FD93D}"/>
                    </a:ext>
                  </a:extLst>
                </p:cNvPr>
                <p:cNvPicPr/>
                <p:nvPr/>
              </p:nvPicPr>
              <p:blipFill>
                <a:blip r:embed="rId459"/>
                <a:stretch>
                  <a:fillRect/>
                </a:stretch>
              </p:blipFill>
              <p:spPr>
                <a:xfrm>
                  <a:off x="7937935" y="3736996"/>
                  <a:ext cx="1183680" cy="785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1" name="Freihand 270">
                  <a:extLst>
                    <a:ext uri="{FF2B5EF4-FFF2-40B4-BE49-F238E27FC236}">
                      <a16:creationId xmlns:a16="http://schemas.microsoft.com/office/drawing/2014/main" id="{E3394466-FD17-00CE-B613-5868D1E69C39}"/>
                    </a:ext>
                  </a:extLst>
                </p14:cNvPr>
                <p14:cNvContentPartPr/>
                <p14:nvPr/>
              </p14:nvContentPartPr>
              <p14:xfrm>
                <a:off x="9073015" y="3459076"/>
                <a:ext cx="198360" cy="200880"/>
              </p14:xfrm>
            </p:contentPart>
          </mc:Choice>
          <mc:Fallback xmlns="">
            <p:pic>
              <p:nvPicPr>
                <p:cNvPr id="271" name="Freihand 270">
                  <a:extLst>
                    <a:ext uri="{FF2B5EF4-FFF2-40B4-BE49-F238E27FC236}">
                      <a16:creationId xmlns:a16="http://schemas.microsoft.com/office/drawing/2014/main" id="{E3394466-FD17-00CE-B613-5868D1E69C39}"/>
                    </a:ext>
                  </a:extLst>
                </p:cNvPr>
                <p:cNvPicPr/>
                <p:nvPr/>
              </p:nvPicPr>
              <p:blipFill>
                <a:blip r:embed="rId461"/>
                <a:stretch>
                  <a:fillRect/>
                </a:stretch>
              </p:blipFill>
              <p:spPr>
                <a:xfrm>
                  <a:off x="9068695" y="3454756"/>
                  <a:ext cx="20700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273" name="Freihand 272">
                <a:extLst>
                  <a:ext uri="{FF2B5EF4-FFF2-40B4-BE49-F238E27FC236}">
                    <a16:creationId xmlns:a16="http://schemas.microsoft.com/office/drawing/2014/main" id="{F21F0B5C-BE18-7744-FAB7-749CF578FFBD}"/>
                  </a:ext>
                </a:extLst>
              </p14:cNvPr>
              <p14:cNvContentPartPr/>
              <p14:nvPr/>
            </p14:nvContentPartPr>
            <p14:xfrm>
              <a:off x="2009815" y="5277076"/>
              <a:ext cx="301320" cy="461520"/>
            </p14:xfrm>
          </p:contentPart>
        </mc:Choice>
        <mc:Fallback xmlns="">
          <p:pic>
            <p:nvPicPr>
              <p:cNvPr id="273" name="Freihand 272">
                <a:extLst>
                  <a:ext uri="{FF2B5EF4-FFF2-40B4-BE49-F238E27FC236}">
                    <a16:creationId xmlns:a16="http://schemas.microsoft.com/office/drawing/2014/main" id="{F21F0B5C-BE18-7744-FAB7-749CF578FFBD}"/>
                  </a:ext>
                </a:extLst>
              </p:cNvPr>
              <p:cNvPicPr/>
              <p:nvPr/>
            </p:nvPicPr>
            <p:blipFill>
              <a:blip r:embed="rId463"/>
              <a:stretch>
                <a:fillRect/>
              </a:stretch>
            </p:blipFill>
            <p:spPr>
              <a:xfrm>
                <a:off x="2005495" y="5272756"/>
                <a:ext cx="30996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4" name="Freihand 273">
                <a:extLst>
                  <a:ext uri="{FF2B5EF4-FFF2-40B4-BE49-F238E27FC236}">
                    <a16:creationId xmlns:a16="http://schemas.microsoft.com/office/drawing/2014/main" id="{ED394437-8B70-706F-A06D-6B85F17D80C1}"/>
                  </a:ext>
                </a:extLst>
              </p14:cNvPr>
              <p14:cNvContentPartPr/>
              <p14:nvPr/>
            </p14:nvContentPartPr>
            <p14:xfrm>
              <a:off x="1895695" y="5027596"/>
              <a:ext cx="955080" cy="934920"/>
            </p14:xfrm>
          </p:contentPart>
        </mc:Choice>
        <mc:Fallback xmlns="">
          <p:pic>
            <p:nvPicPr>
              <p:cNvPr id="274" name="Freihand 273">
                <a:extLst>
                  <a:ext uri="{FF2B5EF4-FFF2-40B4-BE49-F238E27FC236}">
                    <a16:creationId xmlns:a16="http://schemas.microsoft.com/office/drawing/2014/main" id="{ED394437-8B70-706F-A06D-6B85F17D80C1}"/>
                  </a:ext>
                </a:extLst>
              </p:cNvPr>
              <p:cNvPicPr/>
              <p:nvPr/>
            </p:nvPicPr>
            <p:blipFill>
              <a:blip r:embed="rId465"/>
              <a:stretch>
                <a:fillRect/>
              </a:stretch>
            </p:blipFill>
            <p:spPr>
              <a:xfrm>
                <a:off x="1891375" y="5023276"/>
                <a:ext cx="96372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5" name="Freihand 274">
                <a:extLst>
                  <a:ext uri="{FF2B5EF4-FFF2-40B4-BE49-F238E27FC236}">
                    <a16:creationId xmlns:a16="http://schemas.microsoft.com/office/drawing/2014/main" id="{B4A8DD1D-2E2D-8E60-7E4D-4DB3857EAA1B}"/>
                  </a:ext>
                </a:extLst>
              </p14:cNvPr>
              <p14:cNvContentPartPr/>
              <p14:nvPr/>
            </p14:nvContentPartPr>
            <p14:xfrm>
              <a:off x="3578695" y="5891956"/>
              <a:ext cx="45360" cy="752040"/>
            </p14:xfrm>
          </p:contentPart>
        </mc:Choice>
        <mc:Fallback xmlns="">
          <p:pic>
            <p:nvPicPr>
              <p:cNvPr id="275" name="Freihand 274">
                <a:extLst>
                  <a:ext uri="{FF2B5EF4-FFF2-40B4-BE49-F238E27FC236}">
                    <a16:creationId xmlns:a16="http://schemas.microsoft.com/office/drawing/2014/main" id="{B4A8DD1D-2E2D-8E60-7E4D-4DB3857EAA1B}"/>
                  </a:ext>
                </a:extLst>
              </p:cNvPr>
              <p:cNvPicPr/>
              <p:nvPr/>
            </p:nvPicPr>
            <p:blipFill>
              <a:blip r:embed="rId467"/>
              <a:stretch>
                <a:fillRect/>
              </a:stretch>
            </p:blipFill>
            <p:spPr>
              <a:xfrm>
                <a:off x="3574375" y="5887636"/>
                <a:ext cx="5400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6" name="Freihand 275">
                <a:extLst>
                  <a:ext uri="{FF2B5EF4-FFF2-40B4-BE49-F238E27FC236}">
                    <a16:creationId xmlns:a16="http://schemas.microsoft.com/office/drawing/2014/main" id="{B852FB69-1987-851D-FCEC-365B681DAE5E}"/>
                  </a:ext>
                </a:extLst>
              </p14:cNvPr>
              <p14:cNvContentPartPr/>
              <p14:nvPr/>
            </p14:nvContentPartPr>
            <p14:xfrm>
              <a:off x="3426415" y="6593956"/>
              <a:ext cx="1732320" cy="52560"/>
            </p14:xfrm>
          </p:contentPart>
        </mc:Choice>
        <mc:Fallback xmlns="">
          <p:pic>
            <p:nvPicPr>
              <p:cNvPr id="276" name="Freihand 275">
                <a:extLst>
                  <a:ext uri="{FF2B5EF4-FFF2-40B4-BE49-F238E27FC236}">
                    <a16:creationId xmlns:a16="http://schemas.microsoft.com/office/drawing/2014/main" id="{B852FB69-1987-851D-FCEC-365B681DAE5E}"/>
                  </a:ext>
                </a:extLst>
              </p:cNvPr>
              <p:cNvPicPr/>
              <p:nvPr/>
            </p:nvPicPr>
            <p:blipFill>
              <a:blip r:embed="rId469"/>
              <a:stretch>
                <a:fillRect/>
              </a:stretch>
            </p:blipFill>
            <p:spPr>
              <a:xfrm>
                <a:off x="3422095" y="6589636"/>
                <a:ext cx="1740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7" name="Freihand 276">
                <a:extLst>
                  <a:ext uri="{FF2B5EF4-FFF2-40B4-BE49-F238E27FC236}">
                    <a16:creationId xmlns:a16="http://schemas.microsoft.com/office/drawing/2014/main" id="{ED1B5A87-3C2B-B8B5-D518-EB8DC05B5560}"/>
                  </a:ext>
                </a:extLst>
              </p14:cNvPr>
              <p14:cNvContentPartPr/>
              <p14:nvPr/>
            </p14:nvContentPartPr>
            <p14:xfrm>
              <a:off x="5080255" y="6511876"/>
              <a:ext cx="142920" cy="191160"/>
            </p14:xfrm>
          </p:contentPart>
        </mc:Choice>
        <mc:Fallback xmlns="">
          <p:pic>
            <p:nvPicPr>
              <p:cNvPr id="277" name="Freihand 276">
                <a:extLst>
                  <a:ext uri="{FF2B5EF4-FFF2-40B4-BE49-F238E27FC236}">
                    <a16:creationId xmlns:a16="http://schemas.microsoft.com/office/drawing/2014/main" id="{ED1B5A87-3C2B-B8B5-D518-EB8DC05B5560}"/>
                  </a:ext>
                </a:extLst>
              </p:cNvPr>
              <p:cNvPicPr/>
              <p:nvPr/>
            </p:nvPicPr>
            <p:blipFill>
              <a:blip r:embed="rId471"/>
              <a:stretch>
                <a:fillRect/>
              </a:stretch>
            </p:blipFill>
            <p:spPr>
              <a:xfrm>
                <a:off x="5075935" y="6507556"/>
                <a:ext cx="151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8" name="Freihand 277">
                <a:extLst>
                  <a:ext uri="{FF2B5EF4-FFF2-40B4-BE49-F238E27FC236}">
                    <a16:creationId xmlns:a16="http://schemas.microsoft.com/office/drawing/2014/main" id="{FF8A8438-ED42-9B44-F643-3D19FB1B79E6}"/>
                  </a:ext>
                </a:extLst>
              </p14:cNvPr>
              <p14:cNvContentPartPr/>
              <p14:nvPr/>
            </p14:nvContentPartPr>
            <p14:xfrm>
              <a:off x="3497695" y="5783596"/>
              <a:ext cx="187920" cy="205200"/>
            </p14:xfrm>
          </p:contentPart>
        </mc:Choice>
        <mc:Fallback xmlns="">
          <p:pic>
            <p:nvPicPr>
              <p:cNvPr id="278" name="Freihand 277">
                <a:extLst>
                  <a:ext uri="{FF2B5EF4-FFF2-40B4-BE49-F238E27FC236}">
                    <a16:creationId xmlns:a16="http://schemas.microsoft.com/office/drawing/2014/main" id="{FF8A8438-ED42-9B44-F643-3D19FB1B79E6}"/>
                  </a:ext>
                </a:extLst>
              </p:cNvPr>
              <p:cNvPicPr/>
              <p:nvPr/>
            </p:nvPicPr>
            <p:blipFill>
              <a:blip r:embed="rId473"/>
              <a:stretch>
                <a:fillRect/>
              </a:stretch>
            </p:blipFill>
            <p:spPr>
              <a:xfrm>
                <a:off x="3493375" y="5779276"/>
                <a:ext cx="196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0" name="Freihand 279">
                <a:extLst>
                  <a:ext uri="{FF2B5EF4-FFF2-40B4-BE49-F238E27FC236}">
                    <a16:creationId xmlns:a16="http://schemas.microsoft.com/office/drawing/2014/main" id="{1E9D3C71-26DF-B4E8-92CC-AAADB72050DE}"/>
                  </a:ext>
                </a:extLst>
              </p14:cNvPr>
              <p14:cNvContentPartPr/>
              <p14:nvPr/>
            </p14:nvContentPartPr>
            <p14:xfrm>
              <a:off x="3206815" y="5720596"/>
              <a:ext cx="162720" cy="168840"/>
            </p14:xfrm>
          </p:contentPart>
        </mc:Choice>
        <mc:Fallback xmlns="">
          <p:pic>
            <p:nvPicPr>
              <p:cNvPr id="280" name="Freihand 279">
                <a:extLst>
                  <a:ext uri="{FF2B5EF4-FFF2-40B4-BE49-F238E27FC236}">
                    <a16:creationId xmlns:a16="http://schemas.microsoft.com/office/drawing/2014/main" id="{1E9D3C71-26DF-B4E8-92CC-AAADB72050DE}"/>
                  </a:ext>
                </a:extLst>
              </p:cNvPr>
              <p:cNvPicPr/>
              <p:nvPr/>
            </p:nvPicPr>
            <p:blipFill>
              <a:blip r:embed="rId475"/>
              <a:stretch>
                <a:fillRect/>
              </a:stretch>
            </p:blipFill>
            <p:spPr>
              <a:xfrm>
                <a:off x="3202495" y="5716276"/>
                <a:ext cx="171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1" name="Freihand 280">
                <a:extLst>
                  <a:ext uri="{FF2B5EF4-FFF2-40B4-BE49-F238E27FC236}">
                    <a16:creationId xmlns:a16="http://schemas.microsoft.com/office/drawing/2014/main" id="{975B3652-97C7-C849-495A-522B336BAD1C}"/>
                  </a:ext>
                </a:extLst>
              </p14:cNvPr>
              <p14:cNvContentPartPr/>
              <p14:nvPr/>
            </p14:nvContentPartPr>
            <p14:xfrm>
              <a:off x="3190255" y="5836156"/>
              <a:ext cx="171000" cy="119160"/>
            </p14:xfrm>
          </p:contentPart>
        </mc:Choice>
        <mc:Fallback xmlns="">
          <p:pic>
            <p:nvPicPr>
              <p:cNvPr id="281" name="Freihand 280">
                <a:extLst>
                  <a:ext uri="{FF2B5EF4-FFF2-40B4-BE49-F238E27FC236}">
                    <a16:creationId xmlns:a16="http://schemas.microsoft.com/office/drawing/2014/main" id="{975B3652-97C7-C849-495A-522B336BAD1C}"/>
                  </a:ext>
                </a:extLst>
              </p:cNvPr>
              <p:cNvPicPr/>
              <p:nvPr/>
            </p:nvPicPr>
            <p:blipFill>
              <a:blip r:embed="rId477"/>
              <a:stretch>
                <a:fillRect/>
              </a:stretch>
            </p:blipFill>
            <p:spPr>
              <a:xfrm>
                <a:off x="3185935" y="5831836"/>
                <a:ext cx="179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2" name="Freihand 281">
                <a:extLst>
                  <a:ext uri="{FF2B5EF4-FFF2-40B4-BE49-F238E27FC236}">
                    <a16:creationId xmlns:a16="http://schemas.microsoft.com/office/drawing/2014/main" id="{AC0625AF-E537-4E18-53C1-EB1BCE27296A}"/>
                  </a:ext>
                </a:extLst>
              </p14:cNvPr>
              <p14:cNvContentPartPr/>
              <p14:nvPr/>
            </p14:nvContentPartPr>
            <p14:xfrm>
              <a:off x="3248935" y="5922916"/>
              <a:ext cx="112680" cy="253080"/>
            </p14:xfrm>
          </p:contentPart>
        </mc:Choice>
        <mc:Fallback xmlns="">
          <p:pic>
            <p:nvPicPr>
              <p:cNvPr id="282" name="Freihand 281">
                <a:extLst>
                  <a:ext uri="{FF2B5EF4-FFF2-40B4-BE49-F238E27FC236}">
                    <a16:creationId xmlns:a16="http://schemas.microsoft.com/office/drawing/2014/main" id="{AC0625AF-E537-4E18-53C1-EB1BCE27296A}"/>
                  </a:ext>
                </a:extLst>
              </p:cNvPr>
              <p:cNvPicPr/>
              <p:nvPr/>
            </p:nvPicPr>
            <p:blipFill>
              <a:blip r:embed="rId479"/>
              <a:stretch>
                <a:fillRect/>
              </a:stretch>
            </p:blipFill>
            <p:spPr>
              <a:xfrm>
                <a:off x="3244615" y="5918596"/>
                <a:ext cx="121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0" name="Freihand 289">
                <a:extLst>
                  <a:ext uri="{FF2B5EF4-FFF2-40B4-BE49-F238E27FC236}">
                    <a16:creationId xmlns:a16="http://schemas.microsoft.com/office/drawing/2014/main" id="{4455A7D2-FE30-3099-111B-A916966D4A20}"/>
                  </a:ext>
                </a:extLst>
              </p14:cNvPr>
              <p14:cNvContentPartPr/>
              <p14:nvPr/>
            </p14:nvContentPartPr>
            <p14:xfrm>
              <a:off x="5100055" y="6682516"/>
              <a:ext cx="148680" cy="164520"/>
            </p14:xfrm>
          </p:contentPart>
        </mc:Choice>
        <mc:Fallback xmlns="">
          <p:pic>
            <p:nvPicPr>
              <p:cNvPr id="290" name="Freihand 289">
                <a:extLst>
                  <a:ext uri="{FF2B5EF4-FFF2-40B4-BE49-F238E27FC236}">
                    <a16:creationId xmlns:a16="http://schemas.microsoft.com/office/drawing/2014/main" id="{4455A7D2-FE30-3099-111B-A916966D4A20}"/>
                  </a:ext>
                </a:extLst>
              </p:cNvPr>
              <p:cNvPicPr/>
              <p:nvPr/>
            </p:nvPicPr>
            <p:blipFill>
              <a:blip r:embed="rId481"/>
              <a:stretch>
                <a:fillRect/>
              </a:stretch>
            </p:blipFill>
            <p:spPr>
              <a:xfrm>
                <a:off x="5095735" y="6678196"/>
                <a:ext cx="157320" cy="173160"/>
              </a:xfrm>
              <a:prstGeom prst="rect">
                <a:avLst/>
              </a:prstGeom>
            </p:spPr>
          </p:pic>
        </mc:Fallback>
      </mc:AlternateContent>
      <p:grpSp>
        <p:nvGrpSpPr>
          <p:cNvPr id="297" name="Gruppieren 296">
            <a:extLst>
              <a:ext uri="{FF2B5EF4-FFF2-40B4-BE49-F238E27FC236}">
                <a16:creationId xmlns:a16="http://schemas.microsoft.com/office/drawing/2014/main" id="{A47AC260-82FD-044B-2F19-F3DF3976A1EE}"/>
              </a:ext>
            </a:extLst>
          </p:cNvPr>
          <p:cNvGrpSpPr/>
          <p:nvPr/>
        </p:nvGrpSpPr>
        <p:grpSpPr>
          <a:xfrm>
            <a:off x="4020415" y="5552476"/>
            <a:ext cx="876240" cy="815760"/>
            <a:chOff x="4020415" y="5552476"/>
            <a:chExt cx="876240" cy="815760"/>
          </a:xfrm>
        </p:grpSpPr>
        <mc:AlternateContent xmlns:mc="http://schemas.openxmlformats.org/markup-compatibility/2006" xmlns:p14="http://schemas.microsoft.com/office/powerpoint/2010/main">
          <mc:Choice Requires="p14">
            <p:contentPart p14:bwMode="auto" r:id="rId482">
              <p14:nvContentPartPr>
                <p14:cNvPr id="284" name="Freihand 283">
                  <a:extLst>
                    <a:ext uri="{FF2B5EF4-FFF2-40B4-BE49-F238E27FC236}">
                      <a16:creationId xmlns:a16="http://schemas.microsoft.com/office/drawing/2014/main" id="{DE4F2201-5702-52CD-9159-03F25143B486}"/>
                    </a:ext>
                  </a:extLst>
                </p14:cNvPr>
                <p14:cNvContentPartPr/>
                <p14:nvPr/>
              </p14:nvContentPartPr>
              <p14:xfrm>
                <a:off x="4020415" y="5784316"/>
                <a:ext cx="438840" cy="583920"/>
              </p14:xfrm>
            </p:contentPart>
          </mc:Choice>
          <mc:Fallback xmlns="">
            <p:pic>
              <p:nvPicPr>
                <p:cNvPr id="284" name="Freihand 283">
                  <a:extLst>
                    <a:ext uri="{FF2B5EF4-FFF2-40B4-BE49-F238E27FC236}">
                      <a16:creationId xmlns:a16="http://schemas.microsoft.com/office/drawing/2014/main" id="{DE4F2201-5702-52CD-9159-03F25143B486}"/>
                    </a:ext>
                  </a:extLst>
                </p:cNvPr>
                <p:cNvPicPr/>
                <p:nvPr/>
              </p:nvPicPr>
              <p:blipFill>
                <a:blip r:embed="rId483"/>
                <a:stretch>
                  <a:fillRect/>
                </a:stretch>
              </p:blipFill>
              <p:spPr>
                <a:xfrm>
                  <a:off x="4016095" y="5779996"/>
                  <a:ext cx="44748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5" name="Freihand 284">
                  <a:extLst>
                    <a:ext uri="{FF2B5EF4-FFF2-40B4-BE49-F238E27FC236}">
                      <a16:creationId xmlns:a16="http://schemas.microsoft.com/office/drawing/2014/main" id="{9A605F7C-1502-B850-C02F-8F51DE349BBF}"/>
                    </a:ext>
                  </a:extLst>
                </p14:cNvPr>
                <p14:cNvContentPartPr/>
                <p14:nvPr/>
              </p14:nvContentPartPr>
              <p14:xfrm>
                <a:off x="4184575" y="5696836"/>
                <a:ext cx="135000" cy="160200"/>
              </p14:xfrm>
            </p:contentPart>
          </mc:Choice>
          <mc:Fallback xmlns="">
            <p:pic>
              <p:nvPicPr>
                <p:cNvPr id="285" name="Freihand 284">
                  <a:extLst>
                    <a:ext uri="{FF2B5EF4-FFF2-40B4-BE49-F238E27FC236}">
                      <a16:creationId xmlns:a16="http://schemas.microsoft.com/office/drawing/2014/main" id="{9A605F7C-1502-B850-C02F-8F51DE349BBF}"/>
                    </a:ext>
                  </a:extLst>
                </p:cNvPr>
                <p:cNvPicPr/>
                <p:nvPr/>
              </p:nvPicPr>
              <p:blipFill>
                <a:blip r:embed="rId485"/>
                <a:stretch>
                  <a:fillRect/>
                </a:stretch>
              </p:blipFill>
              <p:spPr>
                <a:xfrm>
                  <a:off x="4180255" y="5692516"/>
                  <a:ext cx="143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6" name="Freihand 285">
                  <a:extLst>
                    <a:ext uri="{FF2B5EF4-FFF2-40B4-BE49-F238E27FC236}">
                      <a16:creationId xmlns:a16="http://schemas.microsoft.com/office/drawing/2014/main" id="{DAF20EA4-8F9B-F8B3-1841-68F306B69871}"/>
                    </a:ext>
                  </a:extLst>
                </p14:cNvPr>
                <p14:cNvContentPartPr/>
                <p14:nvPr/>
              </p14:nvContentPartPr>
              <p14:xfrm>
                <a:off x="4355215" y="5580556"/>
                <a:ext cx="21600" cy="143280"/>
              </p14:xfrm>
            </p:contentPart>
          </mc:Choice>
          <mc:Fallback xmlns="">
            <p:pic>
              <p:nvPicPr>
                <p:cNvPr id="286" name="Freihand 285">
                  <a:extLst>
                    <a:ext uri="{FF2B5EF4-FFF2-40B4-BE49-F238E27FC236}">
                      <a16:creationId xmlns:a16="http://schemas.microsoft.com/office/drawing/2014/main" id="{DAF20EA4-8F9B-F8B3-1841-68F306B69871}"/>
                    </a:ext>
                  </a:extLst>
                </p:cNvPr>
                <p:cNvPicPr/>
                <p:nvPr/>
              </p:nvPicPr>
              <p:blipFill>
                <a:blip r:embed="rId487"/>
                <a:stretch>
                  <a:fillRect/>
                </a:stretch>
              </p:blipFill>
              <p:spPr>
                <a:xfrm>
                  <a:off x="4350895" y="5576236"/>
                  <a:ext cx="30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7" name="Freihand 286">
                  <a:extLst>
                    <a:ext uri="{FF2B5EF4-FFF2-40B4-BE49-F238E27FC236}">
                      <a16:creationId xmlns:a16="http://schemas.microsoft.com/office/drawing/2014/main" id="{0B324546-D4C2-8AB4-3D45-C198C952DCDD}"/>
                    </a:ext>
                  </a:extLst>
                </p14:cNvPr>
                <p14:cNvContentPartPr/>
                <p14:nvPr/>
              </p14:nvContentPartPr>
              <p14:xfrm>
                <a:off x="4294375" y="5552476"/>
                <a:ext cx="139320" cy="180360"/>
              </p14:xfrm>
            </p:contentPart>
          </mc:Choice>
          <mc:Fallback xmlns="">
            <p:pic>
              <p:nvPicPr>
                <p:cNvPr id="287" name="Freihand 286">
                  <a:extLst>
                    <a:ext uri="{FF2B5EF4-FFF2-40B4-BE49-F238E27FC236}">
                      <a16:creationId xmlns:a16="http://schemas.microsoft.com/office/drawing/2014/main" id="{0B324546-D4C2-8AB4-3D45-C198C952DCDD}"/>
                    </a:ext>
                  </a:extLst>
                </p:cNvPr>
                <p:cNvPicPr/>
                <p:nvPr/>
              </p:nvPicPr>
              <p:blipFill>
                <a:blip r:embed="rId489"/>
                <a:stretch>
                  <a:fillRect/>
                </a:stretch>
              </p:blipFill>
              <p:spPr>
                <a:xfrm>
                  <a:off x="4290055" y="5548156"/>
                  <a:ext cx="147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8" name="Freihand 287">
                  <a:extLst>
                    <a:ext uri="{FF2B5EF4-FFF2-40B4-BE49-F238E27FC236}">
                      <a16:creationId xmlns:a16="http://schemas.microsoft.com/office/drawing/2014/main" id="{E8F5DDA3-F100-4AB1-8B94-ED8969780224}"/>
                    </a:ext>
                  </a:extLst>
                </p14:cNvPr>
                <p14:cNvContentPartPr/>
                <p14:nvPr/>
              </p14:nvContentPartPr>
              <p14:xfrm>
                <a:off x="4508575" y="5597836"/>
                <a:ext cx="52920" cy="239040"/>
              </p14:xfrm>
            </p:contentPart>
          </mc:Choice>
          <mc:Fallback xmlns="">
            <p:pic>
              <p:nvPicPr>
                <p:cNvPr id="288" name="Freihand 287">
                  <a:extLst>
                    <a:ext uri="{FF2B5EF4-FFF2-40B4-BE49-F238E27FC236}">
                      <a16:creationId xmlns:a16="http://schemas.microsoft.com/office/drawing/2014/main" id="{E8F5DDA3-F100-4AB1-8B94-ED8969780224}"/>
                    </a:ext>
                  </a:extLst>
                </p:cNvPr>
                <p:cNvPicPr/>
                <p:nvPr/>
              </p:nvPicPr>
              <p:blipFill>
                <a:blip r:embed="rId491"/>
                <a:stretch>
                  <a:fillRect/>
                </a:stretch>
              </p:blipFill>
              <p:spPr>
                <a:xfrm>
                  <a:off x="4504255" y="5593516"/>
                  <a:ext cx="61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2" name="Freihand 291">
                  <a:extLst>
                    <a:ext uri="{FF2B5EF4-FFF2-40B4-BE49-F238E27FC236}">
                      <a16:creationId xmlns:a16="http://schemas.microsoft.com/office/drawing/2014/main" id="{E8987561-2718-F603-8CEA-6DEDBA21C92B}"/>
                    </a:ext>
                  </a:extLst>
                </p14:cNvPr>
                <p14:cNvContentPartPr/>
                <p14:nvPr/>
              </p14:nvContentPartPr>
              <p14:xfrm>
                <a:off x="4659415" y="5598556"/>
                <a:ext cx="92160" cy="114120"/>
              </p14:xfrm>
            </p:contentPart>
          </mc:Choice>
          <mc:Fallback xmlns="">
            <p:pic>
              <p:nvPicPr>
                <p:cNvPr id="292" name="Freihand 291">
                  <a:extLst>
                    <a:ext uri="{FF2B5EF4-FFF2-40B4-BE49-F238E27FC236}">
                      <a16:creationId xmlns:a16="http://schemas.microsoft.com/office/drawing/2014/main" id="{E8987561-2718-F603-8CEA-6DEDBA21C92B}"/>
                    </a:ext>
                  </a:extLst>
                </p:cNvPr>
                <p:cNvPicPr/>
                <p:nvPr/>
              </p:nvPicPr>
              <p:blipFill>
                <a:blip r:embed="rId493"/>
                <a:stretch>
                  <a:fillRect/>
                </a:stretch>
              </p:blipFill>
              <p:spPr>
                <a:xfrm>
                  <a:off x="4655095" y="5594236"/>
                  <a:ext cx="100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93" name="Freihand 292">
                  <a:extLst>
                    <a:ext uri="{FF2B5EF4-FFF2-40B4-BE49-F238E27FC236}">
                      <a16:creationId xmlns:a16="http://schemas.microsoft.com/office/drawing/2014/main" id="{072E3A34-3DB5-7E36-CA19-8EB8409D9164}"/>
                    </a:ext>
                  </a:extLst>
                </p14:cNvPr>
                <p14:cNvContentPartPr/>
                <p14:nvPr/>
              </p14:nvContentPartPr>
              <p14:xfrm>
                <a:off x="4731055" y="5587396"/>
                <a:ext cx="70560" cy="117000"/>
              </p14:xfrm>
            </p:contentPart>
          </mc:Choice>
          <mc:Fallback xmlns="">
            <p:pic>
              <p:nvPicPr>
                <p:cNvPr id="293" name="Freihand 292">
                  <a:extLst>
                    <a:ext uri="{FF2B5EF4-FFF2-40B4-BE49-F238E27FC236}">
                      <a16:creationId xmlns:a16="http://schemas.microsoft.com/office/drawing/2014/main" id="{072E3A34-3DB5-7E36-CA19-8EB8409D9164}"/>
                    </a:ext>
                  </a:extLst>
                </p:cNvPr>
                <p:cNvPicPr/>
                <p:nvPr/>
              </p:nvPicPr>
              <p:blipFill>
                <a:blip r:embed="rId495"/>
                <a:stretch>
                  <a:fillRect/>
                </a:stretch>
              </p:blipFill>
              <p:spPr>
                <a:xfrm>
                  <a:off x="4726735" y="5583076"/>
                  <a:ext cx="79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94" name="Freihand 293">
                  <a:extLst>
                    <a:ext uri="{FF2B5EF4-FFF2-40B4-BE49-F238E27FC236}">
                      <a16:creationId xmlns:a16="http://schemas.microsoft.com/office/drawing/2014/main" id="{99E98AF0-CCA0-81EB-6035-9004DF6AE71E}"/>
                    </a:ext>
                  </a:extLst>
                </p14:cNvPr>
                <p14:cNvContentPartPr/>
                <p14:nvPr/>
              </p14:nvContentPartPr>
              <p14:xfrm>
                <a:off x="4656535" y="5686396"/>
                <a:ext cx="144360" cy="56160"/>
              </p14:xfrm>
            </p:contentPart>
          </mc:Choice>
          <mc:Fallback xmlns="">
            <p:pic>
              <p:nvPicPr>
                <p:cNvPr id="294" name="Freihand 293">
                  <a:extLst>
                    <a:ext uri="{FF2B5EF4-FFF2-40B4-BE49-F238E27FC236}">
                      <a16:creationId xmlns:a16="http://schemas.microsoft.com/office/drawing/2014/main" id="{99E98AF0-CCA0-81EB-6035-9004DF6AE71E}"/>
                    </a:ext>
                  </a:extLst>
                </p:cNvPr>
                <p:cNvPicPr/>
                <p:nvPr/>
              </p:nvPicPr>
              <p:blipFill>
                <a:blip r:embed="rId497"/>
                <a:stretch>
                  <a:fillRect/>
                </a:stretch>
              </p:blipFill>
              <p:spPr>
                <a:xfrm>
                  <a:off x="4652215" y="5682076"/>
                  <a:ext cx="1530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95" name="Freihand 294">
                  <a:extLst>
                    <a:ext uri="{FF2B5EF4-FFF2-40B4-BE49-F238E27FC236}">
                      <a16:creationId xmlns:a16="http://schemas.microsoft.com/office/drawing/2014/main" id="{2D05F1F8-C2B4-A464-D1EE-FE9058EF61F1}"/>
                    </a:ext>
                  </a:extLst>
                </p14:cNvPr>
                <p14:cNvContentPartPr/>
                <p14:nvPr/>
              </p14:nvContentPartPr>
              <p14:xfrm>
                <a:off x="4714495" y="5765236"/>
                <a:ext cx="72720" cy="155880"/>
              </p14:xfrm>
            </p:contentPart>
          </mc:Choice>
          <mc:Fallback xmlns="">
            <p:pic>
              <p:nvPicPr>
                <p:cNvPr id="295" name="Freihand 294">
                  <a:extLst>
                    <a:ext uri="{FF2B5EF4-FFF2-40B4-BE49-F238E27FC236}">
                      <a16:creationId xmlns:a16="http://schemas.microsoft.com/office/drawing/2014/main" id="{2D05F1F8-C2B4-A464-D1EE-FE9058EF61F1}"/>
                    </a:ext>
                  </a:extLst>
                </p:cNvPr>
                <p:cNvPicPr/>
                <p:nvPr/>
              </p:nvPicPr>
              <p:blipFill>
                <a:blip r:embed="rId499"/>
                <a:stretch>
                  <a:fillRect/>
                </a:stretch>
              </p:blipFill>
              <p:spPr>
                <a:xfrm>
                  <a:off x="4710175" y="5760916"/>
                  <a:ext cx="81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6" name="Freihand 295">
                  <a:extLst>
                    <a:ext uri="{FF2B5EF4-FFF2-40B4-BE49-F238E27FC236}">
                      <a16:creationId xmlns:a16="http://schemas.microsoft.com/office/drawing/2014/main" id="{0FBA124F-E3CC-2CC2-6EFD-9BE9D6C49894}"/>
                    </a:ext>
                  </a:extLst>
                </p14:cNvPr>
                <p14:cNvContentPartPr/>
                <p14:nvPr/>
              </p14:nvContentPartPr>
              <p14:xfrm>
                <a:off x="4829335" y="5588836"/>
                <a:ext cx="67320" cy="288720"/>
              </p14:xfrm>
            </p:contentPart>
          </mc:Choice>
          <mc:Fallback xmlns="">
            <p:pic>
              <p:nvPicPr>
                <p:cNvPr id="296" name="Freihand 295">
                  <a:extLst>
                    <a:ext uri="{FF2B5EF4-FFF2-40B4-BE49-F238E27FC236}">
                      <a16:creationId xmlns:a16="http://schemas.microsoft.com/office/drawing/2014/main" id="{0FBA124F-E3CC-2CC2-6EFD-9BE9D6C49894}"/>
                    </a:ext>
                  </a:extLst>
                </p:cNvPr>
                <p:cNvPicPr/>
                <p:nvPr/>
              </p:nvPicPr>
              <p:blipFill>
                <a:blip r:embed="rId501"/>
                <a:stretch>
                  <a:fillRect/>
                </a:stretch>
              </p:blipFill>
              <p:spPr>
                <a:xfrm>
                  <a:off x="4825015" y="5584516"/>
                  <a:ext cx="75960" cy="29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2">
            <p14:nvContentPartPr>
              <p14:cNvPr id="5" name="Freihand 4">
                <a:extLst>
                  <a:ext uri="{FF2B5EF4-FFF2-40B4-BE49-F238E27FC236}">
                    <a16:creationId xmlns:a16="http://schemas.microsoft.com/office/drawing/2014/main" id="{01DAF4BE-6AE1-B406-F0F9-624E0140D53E}"/>
                  </a:ext>
                </a:extLst>
              </p14:cNvPr>
              <p14:cNvContentPartPr/>
              <p14:nvPr/>
            </p14:nvContentPartPr>
            <p14:xfrm>
              <a:off x="5848167" y="5112916"/>
              <a:ext cx="1294200" cy="954720"/>
            </p14:xfrm>
          </p:contentPart>
        </mc:Choice>
        <mc:Fallback>
          <p:pic>
            <p:nvPicPr>
              <p:cNvPr id="5" name="Freihand 4">
                <a:extLst>
                  <a:ext uri="{FF2B5EF4-FFF2-40B4-BE49-F238E27FC236}">
                    <a16:creationId xmlns:a16="http://schemas.microsoft.com/office/drawing/2014/main" id="{01DAF4BE-6AE1-B406-F0F9-624E0140D53E}"/>
                  </a:ext>
                </a:extLst>
              </p:cNvPr>
              <p:cNvPicPr/>
              <p:nvPr/>
            </p:nvPicPr>
            <p:blipFill>
              <a:blip r:embed="rId503"/>
              <a:stretch>
                <a:fillRect/>
              </a:stretch>
            </p:blipFill>
            <p:spPr>
              <a:xfrm>
                <a:off x="5843847" y="5108596"/>
                <a:ext cx="1302840" cy="9633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 name="Freihand 32">
                <a:extLst>
                  <a:ext uri="{FF2B5EF4-FFF2-40B4-BE49-F238E27FC236}">
                    <a16:creationId xmlns:a16="http://schemas.microsoft.com/office/drawing/2014/main" id="{106F405A-C929-ACDD-221C-2CE8774A79D4}"/>
                  </a:ext>
                </a:extLst>
              </p14:cNvPr>
              <p14:cNvContentPartPr/>
              <p14:nvPr/>
            </p14:nvContentPartPr>
            <p14:xfrm>
              <a:off x="5879847" y="5076916"/>
              <a:ext cx="1310760" cy="914760"/>
            </p14:xfrm>
          </p:contentPart>
        </mc:Choice>
        <mc:Fallback>
          <p:pic>
            <p:nvPicPr>
              <p:cNvPr id="33" name="Freihand 32">
                <a:extLst>
                  <a:ext uri="{FF2B5EF4-FFF2-40B4-BE49-F238E27FC236}">
                    <a16:creationId xmlns:a16="http://schemas.microsoft.com/office/drawing/2014/main" id="{106F405A-C929-ACDD-221C-2CE8774A79D4}"/>
                  </a:ext>
                </a:extLst>
              </p:cNvPr>
              <p:cNvPicPr/>
              <p:nvPr/>
            </p:nvPicPr>
            <p:blipFill>
              <a:blip r:embed="rId505"/>
              <a:stretch>
                <a:fillRect/>
              </a:stretch>
            </p:blipFill>
            <p:spPr>
              <a:xfrm>
                <a:off x="5875527" y="5072596"/>
                <a:ext cx="1319400" cy="923400"/>
              </a:xfrm>
              <a:prstGeom prst="rect">
                <a:avLst/>
              </a:prstGeom>
            </p:spPr>
          </p:pic>
        </mc:Fallback>
      </mc:AlternateContent>
      <p:grpSp>
        <p:nvGrpSpPr>
          <p:cNvPr id="73" name="Gruppieren 72">
            <a:extLst>
              <a:ext uri="{FF2B5EF4-FFF2-40B4-BE49-F238E27FC236}">
                <a16:creationId xmlns:a16="http://schemas.microsoft.com/office/drawing/2014/main" id="{BDD3DB52-BA02-F6C2-9342-27FF4FE68E07}"/>
              </a:ext>
            </a:extLst>
          </p:cNvPr>
          <p:cNvGrpSpPr/>
          <p:nvPr/>
        </p:nvGrpSpPr>
        <p:grpSpPr>
          <a:xfrm>
            <a:off x="2999127" y="5066836"/>
            <a:ext cx="4243680" cy="1712160"/>
            <a:chOff x="2999127" y="5066836"/>
            <a:chExt cx="4243680" cy="1712160"/>
          </a:xfrm>
        </p:grpSpPr>
        <mc:AlternateContent xmlns:mc="http://schemas.openxmlformats.org/markup-compatibility/2006">
          <mc:Choice xmlns:p14="http://schemas.microsoft.com/office/powerpoint/2010/main" Requires="p14">
            <p:contentPart p14:bwMode="auto" r:id="rId506">
              <p14:nvContentPartPr>
                <p14:cNvPr id="14" name="Freihand 13">
                  <a:extLst>
                    <a:ext uri="{FF2B5EF4-FFF2-40B4-BE49-F238E27FC236}">
                      <a16:creationId xmlns:a16="http://schemas.microsoft.com/office/drawing/2014/main" id="{F449E7A0-EC0F-01F4-D9AD-60934EC6EE57}"/>
                    </a:ext>
                  </a:extLst>
                </p14:cNvPr>
                <p14:cNvContentPartPr/>
                <p14:nvPr/>
              </p14:nvContentPartPr>
              <p14:xfrm>
                <a:off x="6652047" y="5192116"/>
                <a:ext cx="465480" cy="646920"/>
              </p14:xfrm>
            </p:contentPart>
          </mc:Choice>
          <mc:Fallback>
            <p:pic>
              <p:nvPicPr>
                <p:cNvPr id="14" name="Freihand 13">
                  <a:extLst>
                    <a:ext uri="{FF2B5EF4-FFF2-40B4-BE49-F238E27FC236}">
                      <a16:creationId xmlns:a16="http://schemas.microsoft.com/office/drawing/2014/main" id="{F449E7A0-EC0F-01F4-D9AD-60934EC6EE57}"/>
                    </a:ext>
                  </a:extLst>
                </p:cNvPr>
                <p:cNvPicPr/>
                <p:nvPr/>
              </p:nvPicPr>
              <p:blipFill>
                <a:blip r:embed="rId507"/>
                <a:stretch>
                  <a:fillRect/>
                </a:stretch>
              </p:blipFill>
              <p:spPr>
                <a:xfrm>
                  <a:off x="6647727" y="5187796"/>
                  <a:ext cx="47412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7" name="Freihand 16">
                  <a:extLst>
                    <a:ext uri="{FF2B5EF4-FFF2-40B4-BE49-F238E27FC236}">
                      <a16:creationId xmlns:a16="http://schemas.microsoft.com/office/drawing/2014/main" id="{8A37B082-146B-8394-A3CF-6933F0AC17BA}"/>
                    </a:ext>
                  </a:extLst>
                </p14:cNvPr>
                <p14:cNvContentPartPr/>
                <p14:nvPr/>
              </p14:nvContentPartPr>
              <p14:xfrm>
                <a:off x="6082887" y="5066836"/>
                <a:ext cx="410400" cy="822240"/>
              </p14:xfrm>
            </p:contentPart>
          </mc:Choice>
          <mc:Fallback>
            <p:pic>
              <p:nvPicPr>
                <p:cNvPr id="17" name="Freihand 16">
                  <a:extLst>
                    <a:ext uri="{FF2B5EF4-FFF2-40B4-BE49-F238E27FC236}">
                      <a16:creationId xmlns:a16="http://schemas.microsoft.com/office/drawing/2014/main" id="{8A37B082-146B-8394-A3CF-6933F0AC17BA}"/>
                    </a:ext>
                  </a:extLst>
                </p:cNvPr>
                <p:cNvPicPr/>
                <p:nvPr/>
              </p:nvPicPr>
              <p:blipFill>
                <a:blip r:embed="rId509"/>
                <a:stretch>
                  <a:fillRect/>
                </a:stretch>
              </p:blipFill>
              <p:spPr>
                <a:xfrm>
                  <a:off x="6078567" y="5062516"/>
                  <a:ext cx="419040" cy="830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6" name="Freihand 45">
                  <a:extLst>
                    <a:ext uri="{FF2B5EF4-FFF2-40B4-BE49-F238E27FC236}">
                      <a16:creationId xmlns:a16="http://schemas.microsoft.com/office/drawing/2014/main" id="{7944793C-5C2D-8F82-CAEB-DD55CDB4DAE2}"/>
                    </a:ext>
                  </a:extLst>
                </p14:cNvPr>
                <p14:cNvContentPartPr/>
                <p14:nvPr/>
              </p14:nvContentPartPr>
              <p14:xfrm>
                <a:off x="6504447" y="5160796"/>
                <a:ext cx="738360" cy="951120"/>
              </p14:xfrm>
            </p:contentPart>
          </mc:Choice>
          <mc:Fallback>
            <p:pic>
              <p:nvPicPr>
                <p:cNvPr id="46" name="Freihand 45">
                  <a:extLst>
                    <a:ext uri="{FF2B5EF4-FFF2-40B4-BE49-F238E27FC236}">
                      <a16:creationId xmlns:a16="http://schemas.microsoft.com/office/drawing/2014/main" id="{7944793C-5C2D-8F82-CAEB-DD55CDB4DAE2}"/>
                    </a:ext>
                  </a:extLst>
                </p:cNvPr>
                <p:cNvPicPr/>
                <p:nvPr/>
              </p:nvPicPr>
              <p:blipFill>
                <a:blip r:embed="rId511"/>
                <a:stretch>
                  <a:fillRect/>
                </a:stretch>
              </p:blipFill>
              <p:spPr>
                <a:xfrm>
                  <a:off x="6500127" y="5156476"/>
                  <a:ext cx="747000" cy="959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61" name="Freihand 60">
                  <a:extLst>
                    <a:ext uri="{FF2B5EF4-FFF2-40B4-BE49-F238E27FC236}">
                      <a16:creationId xmlns:a16="http://schemas.microsoft.com/office/drawing/2014/main" id="{5E89F868-A154-BF7D-AEA0-0D86E1C526A6}"/>
                    </a:ext>
                  </a:extLst>
                </p14:cNvPr>
                <p14:cNvContentPartPr/>
                <p14:nvPr/>
              </p14:nvContentPartPr>
              <p14:xfrm>
                <a:off x="2999127" y="5524396"/>
                <a:ext cx="2594160" cy="1254600"/>
              </p14:xfrm>
            </p:contentPart>
          </mc:Choice>
          <mc:Fallback>
            <p:pic>
              <p:nvPicPr>
                <p:cNvPr id="61" name="Freihand 60">
                  <a:extLst>
                    <a:ext uri="{FF2B5EF4-FFF2-40B4-BE49-F238E27FC236}">
                      <a16:creationId xmlns:a16="http://schemas.microsoft.com/office/drawing/2014/main" id="{5E89F868-A154-BF7D-AEA0-0D86E1C526A6}"/>
                    </a:ext>
                  </a:extLst>
                </p:cNvPr>
                <p:cNvPicPr/>
                <p:nvPr/>
              </p:nvPicPr>
              <p:blipFill>
                <a:blip r:embed="rId513"/>
                <a:stretch>
                  <a:fillRect/>
                </a:stretch>
              </p:blipFill>
              <p:spPr>
                <a:xfrm>
                  <a:off x="2994807" y="5520076"/>
                  <a:ext cx="2602800" cy="126324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78CD079-EE4C-C0DD-D4FD-E4B5FDF152BC}"/>
                  </a:ext>
                </a:extLst>
              </p14:cNvPr>
              <p14:cNvContentPartPr/>
              <p14:nvPr/>
            </p14:nvContentPartPr>
            <p14:xfrm>
              <a:off x="7958455" y="1466182"/>
              <a:ext cx="1305720" cy="83880"/>
            </p14:xfrm>
          </p:contentPart>
        </mc:Choice>
        <mc:Fallback xmlns="">
          <p:pic>
            <p:nvPicPr>
              <p:cNvPr id="4" name="Freihand 3">
                <a:extLst>
                  <a:ext uri="{FF2B5EF4-FFF2-40B4-BE49-F238E27FC236}">
                    <a16:creationId xmlns:a16="http://schemas.microsoft.com/office/drawing/2014/main" id="{178CD079-EE4C-C0DD-D4FD-E4B5FDF152BC}"/>
                  </a:ext>
                </a:extLst>
              </p:cNvPr>
              <p:cNvPicPr/>
              <p:nvPr/>
            </p:nvPicPr>
            <p:blipFill>
              <a:blip r:embed="rId7"/>
              <a:stretch>
                <a:fillRect/>
              </a:stretch>
            </p:blipFill>
            <p:spPr>
              <a:xfrm>
                <a:off x="7954135" y="1461862"/>
                <a:ext cx="1314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CFE341A-0E28-CDE9-D925-402B79926402}"/>
                  </a:ext>
                </a:extLst>
              </p14:cNvPr>
              <p14:cNvContentPartPr/>
              <p14:nvPr/>
            </p14:nvContentPartPr>
            <p14:xfrm>
              <a:off x="967255" y="1541062"/>
              <a:ext cx="6650640" cy="3598200"/>
            </p14:xfrm>
          </p:contentPart>
        </mc:Choice>
        <mc:Fallback xmlns="">
          <p:pic>
            <p:nvPicPr>
              <p:cNvPr id="5" name="Freihand 4">
                <a:extLst>
                  <a:ext uri="{FF2B5EF4-FFF2-40B4-BE49-F238E27FC236}">
                    <a16:creationId xmlns:a16="http://schemas.microsoft.com/office/drawing/2014/main" id="{8CFE341A-0E28-CDE9-D925-402B79926402}"/>
                  </a:ext>
                </a:extLst>
              </p:cNvPr>
              <p:cNvPicPr/>
              <p:nvPr/>
            </p:nvPicPr>
            <p:blipFill>
              <a:blip r:embed="rId9"/>
              <a:stretch>
                <a:fillRect/>
              </a:stretch>
            </p:blipFill>
            <p:spPr>
              <a:xfrm>
                <a:off x="962935" y="1536742"/>
                <a:ext cx="6659280" cy="3606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9" name="Freihand 48">
                <a:extLst>
                  <a:ext uri="{FF2B5EF4-FFF2-40B4-BE49-F238E27FC236}">
                    <a16:creationId xmlns:a16="http://schemas.microsoft.com/office/drawing/2014/main" id="{48007D34-7E40-2C9B-C15E-ED5BE29CD285}"/>
                  </a:ext>
                </a:extLst>
              </p14:cNvPr>
              <p14:cNvContentPartPr/>
              <p14:nvPr/>
            </p14:nvContentPartPr>
            <p14:xfrm>
              <a:off x="9498895" y="549622"/>
              <a:ext cx="280080" cy="170640"/>
            </p14:xfrm>
          </p:contentPart>
        </mc:Choice>
        <mc:Fallback xmlns="">
          <p:pic>
            <p:nvPicPr>
              <p:cNvPr id="49" name="Freihand 48">
                <a:extLst>
                  <a:ext uri="{FF2B5EF4-FFF2-40B4-BE49-F238E27FC236}">
                    <a16:creationId xmlns:a16="http://schemas.microsoft.com/office/drawing/2014/main" id="{48007D34-7E40-2C9B-C15E-ED5BE29CD285}"/>
                  </a:ext>
                </a:extLst>
              </p:cNvPr>
              <p:cNvPicPr/>
              <p:nvPr/>
            </p:nvPicPr>
            <p:blipFill>
              <a:blip r:embed="rId11"/>
              <a:stretch>
                <a:fillRect/>
              </a:stretch>
            </p:blipFill>
            <p:spPr>
              <a:xfrm>
                <a:off x="9494575" y="545302"/>
                <a:ext cx="288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0" name="Freihand 49">
                <a:extLst>
                  <a:ext uri="{FF2B5EF4-FFF2-40B4-BE49-F238E27FC236}">
                    <a16:creationId xmlns:a16="http://schemas.microsoft.com/office/drawing/2014/main" id="{E41E293A-209A-5AF8-EE5D-9A41E7E24943}"/>
                  </a:ext>
                </a:extLst>
              </p14:cNvPr>
              <p14:cNvContentPartPr/>
              <p14:nvPr/>
            </p14:nvContentPartPr>
            <p14:xfrm>
              <a:off x="9816415" y="540622"/>
              <a:ext cx="143280" cy="151920"/>
            </p14:xfrm>
          </p:contentPart>
        </mc:Choice>
        <mc:Fallback xmlns="">
          <p:pic>
            <p:nvPicPr>
              <p:cNvPr id="50" name="Freihand 49">
                <a:extLst>
                  <a:ext uri="{FF2B5EF4-FFF2-40B4-BE49-F238E27FC236}">
                    <a16:creationId xmlns:a16="http://schemas.microsoft.com/office/drawing/2014/main" id="{E41E293A-209A-5AF8-EE5D-9A41E7E24943}"/>
                  </a:ext>
                </a:extLst>
              </p:cNvPr>
              <p:cNvPicPr/>
              <p:nvPr/>
            </p:nvPicPr>
            <p:blipFill>
              <a:blip r:embed="rId13"/>
              <a:stretch>
                <a:fillRect/>
              </a:stretch>
            </p:blipFill>
            <p:spPr>
              <a:xfrm>
                <a:off x="9812095" y="536302"/>
                <a:ext cx="151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 name="Freihand 50">
                <a:extLst>
                  <a:ext uri="{FF2B5EF4-FFF2-40B4-BE49-F238E27FC236}">
                    <a16:creationId xmlns:a16="http://schemas.microsoft.com/office/drawing/2014/main" id="{1EEADD4B-A249-68B1-2D6E-C23ABDDA9D8C}"/>
                  </a:ext>
                </a:extLst>
              </p14:cNvPr>
              <p14:cNvContentPartPr/>
              <p14:nvPr/>
            </p14:nvContentPartPr>
            <p14:xfrm>
              <a:off x="10116295" y="515062"/>
              <a:ext cx="111600" cy="150480"/>
            </p14:xfrm>
          </p:contentPart>
        </mc:Choice>
        <mc:Fallback xmlns="">
          <p:pic>
            <p:nvPicPr>
              <p:cNvPr id="51" name="Freihand 50">
                <a:extLst>
                  <a:ext uri="{FF2B5EF4-FFF2-40B4-BE49-F238E27FC236}">
                    <a16:creationId xmlns:a16="http://schemas.microsoft.com/office/drawing/2014/main" id="{1EEADD4B-A249-68B1-2D6E-C23ABDDA9D8C}"/>
                  </a:ext>
                </a:extLst>
              </p:cNvPr>
              <p:cNvPicPr/>
              <p:nvPr/>
            </p:nvPicPr>
            <p:blipFill>
              <a:blip r:embed="rId15"/>
              <a:stretch>
                <a:fillRect/>
              </a:stretch>
            </p:blipFill>
            <p:spPr>
              <a:xfrm>
                <a:off x="10111975" y="510742"/>
                <a:ext cx="120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Freihand 51">
                <a:extLst>
                  <a:ext uri="{FF2B5EF4-FFF2-40B4-BE49-F238E27FC236}">
                    <a16:creationId xmlns:a16="http://schemas.microsoft.com/office/drawing/2014/main" id="{5B05A913-243F-28AA-E09A-8611F20DB42A}"/>
                  </a:ext>
                </a:extLst>
              </p14:cNvPr>
              <p14:cNvContentPartPr/>
              <p14:nvPr/>
            </p14:nvContentPartPr>
            <p14:xfrm>
              <a:off x="10230775" y="561502"/>
              <a:ext cx="208080" cy="121320"/>
            </p14:xfrm>
          </p:contentPart>
        </mc:Choice>
        <mc:Fallback xmlns="">
          <p:pic>
            <p:nvPicPr>
              <p:cNvPr id="52" name="Freihand 51">
                <a:extLst>
                  <a:ext uri="{FF2B5EF4-FFF2-40B4-BE49-F238E27FC236}">
                    <a16:creationId xmlns:a16="http://schemas.microsoft.com/office/drawing/2014/main" id="{5B05A913-243F-28AA-E09A-8611F20DB42A}"/>
                  </a:ext>
                </a:extLst>
              </p:cNvPr>
              <p:cNvPicPr/>
              <p:nvPr/>
            </p:nvPicPr>
            <p:blipFill>
              <a:blip r:embed="rId17"/>
              <a:stretch>
                <a:fillRect/>
              </a:stretch>
            </p:blipFill>
            <p:spPr>
              <a:xfrm>
                <a:off x="10226455" y="557182"/>
                <a:ext cx="216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Freihand 52">
                <a:extLst>
                  <a:ext uri="{FF2B5EF4-FFF2-40B4-BE49-F238E27FC236}">
                    <a16:creationId xmlns:a16="http://schemas.microsoft.com/office/drawing/2014/main" id="{5CB08FCB-B335-DAAB-B5FD-1CAF5CDCDFD2}"/>
                  </a:ext>
                </a:extLst>
              </p14:cNvPr>
              <p14:cNvContentPartPr/>
              <p14:nvPr/>
            </p14:nvContentPartPr>
            <p14:xfrm>
              <a:off x="10594375" y="520462"/>
              <a:ext cx="126360" cy="144000"/>
            </p14:xfrm>
          </p:contentPart>
        </mc:Choice>
        <mc:Fallback xmlns="">
          <p:pic>
            <p:nvPicPr>
              <p:cNvPr id="53" name="Freihand 52">
                <a:extLst>
                  <a:ext uri="{FF2B5EF4-FFF2-40B4-BE49-F238E27FC236}">
                    <a16:creationId xmlns:a16="http://schemas.microsoft.com/office/drawing/2014/main" id="{5CB08FCB-B335-DAAB-B5FD-1CAF5CDCDFD2}"/>
                  </a:ext>
                </a:extLst>
              </p:cNvPr>
              <p:cNvPicPr/>
              <p:nvPr/>
            </p:nvPicPr>
            <p:blipFill>
              <a:blip r:embed="rId19"/>
              <a:stretch>
                <a:fillRect/>
              </a:stretch>
            </p:blipFill>
            <p:spPr>
              <a:xfrm>
                <a:off x="10590055" y="516142"/>
                <a:ext cx="135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Freihand 53">
                <a:extLst>
                  <a:ext uri="{FF2B5EF4-FFF2-40B4-BE49-F238E27FC236}">
                    <a16:creationId xmlns:a16="http://schemas.microsoft.com/office/drawing/2014/main" id="{8E08188B-A7B2-A64D-D22B-1AE77A2A3543}"/>
                  </a:ext>
                </a:extLst>
              </p14:cNvPr>
              <p14:cNvContentPartPr/>
              <p14:nvPr/>
            </p14:nvContentPartPr>
            <p14:xfrm>
              <a:off x="10721455" y="569782"/>
              <a:ext cx="76320" cy="105120"/>
            </p14:xfrm>
          </p:contentPart>
        </mc:Choice>
        <mc:Fallback xmlns="">
          <p:pic>
            <p:nvPicPr>
              <p:cNvPr id="54" name="Freihand 53">
                <a:extLst>
                  <a:ext uri="{FF2B5EF4-FFF2-40B4-BE49-F238E27FC236}">
                    <a16:creationId xmlns:a16="http://schemas.microsoft.com/office/drawing/2014/main" id="{8E08188B-A7B2-A64D-D22B-1AE77A2A3543}"/>
                  </a:ext>
                </a:extLst>
              </p:cNvPr>
              <p:cNvPicPr/>
              <p:nvPr/>
            </p:nvPicPr>
            <p:blipFill>
              <a:blip r:embed="rId21"/>
              <a:stretch>
                <a:fillRect/>
              </a:stretch>
            </p:blipFill>
            <p:spPr>
              <a:xfrm>
                <a:off x="10717135" y="565462"/>
                <a:ext cx="84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5" name="Freihand 54">
                <a:extLst>
                  <a:ext uri="{FF2B5EF4-FFF2-40B4-BE49-F238E27FC236}">
                    <a16:creationId xmlns:a16="http://schemas.microsoft.com/office/drawing/2014/main" id="{5FB2303D-17F2-EC35-0B21-C46E93E8C383}"/>
                  </a:ext>
                </a:extLst>
              </p14:cNvPr>
              <p14:cNvContentPartPr/>
              <p14:nvPr/>
            </p14:nvContentPartPr>
            <p14:xfrm>
              <a:off x="10816495" y="554302"/>
              <a:ext cx="77760" cy="142560"/>
            </p14:xfrm>
          </p:contentPart>
        </mc:Choice>
        <mc:Fallback xmlns="">
          <p:pic>
            <p:nvPicPr>
              <p:cNvPr id="55" name="Freihand 54">
                <a:extLst>
                  <a:ext uri="{FF2B5EF4-FFF2-40B4-BE49-F238E27FC236}">
                    <a16:creationId xmlns:a16="http://schemas.microsoft.com/office/drawing/2014/main" id="{5FB2303D-17F2-EC35-0B21-C46E93E8C383}"/>
                  </a:ext>
                </a:extLst>
              </p:cNvPr>
              <p:cNvPicPr/>
              <p:nvPr/>
            </p:nvPicPr>
            <p:blipFill>
              <a:blip r:embed="rId23"/>
              <a:stretch>
                <a:fillRect/>
              </a:stretch>
            </p:blipFill>
            <p:spPr>
              <a:xfrm>
                <a:off x="10812175" y="549982"/>
                <a:ext cx="86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6" name="Freihand 55">
                <a:extLst>
                  <a:ext uri="{FF2B5EF4-FFF2-40B4-BE49-F238E27FC236}">
                    <a16:creationId xmlns:a16="http://schemas.microsoft.com/office/drawing/2014/main" id="{0CE32546-3349-FD85-9488-DD98F2F7D33C}"/>
                  </a:ext>
                </a:extLst>
              </p14:cNvPr>
              <p14:cNvContentPartPr/>
              <p14:nvPr/>
            </p14:nvContentPartPr>
            <p14:xfrm>
              <a:off x="10869775" y="547822"/>
              <a:ext cx="110160" cy="288000"/>
            </p14:xfrm>
          </p:contentPart>
        </mc:Choice>
        <mc:Fallback xmlns="">
          <p:pic>
            <p:nvPicPr>
              <p:cNvPr id="56" name="Freihand 55">
                <a:extLst>
                  <a:ext uri="{FF2B5EF4-FFF2-40B4-BE49-F238E27FC236}">
                    <a16:creationId xmlns:a16="http://schemas.microsoft.com/office/drawing/2014/main" id="{0CE32546-3349-FD85-9488-DD98F2F7D33C}"/>
                  </a:ext>
                </a:extLst>
              </p:cNvPr>
              <p:cNvPicPr/>
              <p:nvPr/>
            </p:nvPicPr>
            <p:blipFill>
              <a:blip r:embed="rId25"/>
              <a:stretch>
                <a:fillRect/>
              </a:stretch>
            </p:blipFill>
            <p:spPr>
              <a:xfrm>
                <a:off x="10865455" y="543502"/>
                <a:ext cx="1188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7" name="Freihand 56">
                <a:extLst>
                  <a:ext uri="{FF2B5EF4-FFF2-40B4-BE49-F238E27FC236}">
                    <a16:creationId xmlns:a16="http://schemas.microsoft.com/office/drawing/2014/main" id="{97D62EF7-C347-B5E8-0F39-A190C9B04D37}"/>
                  </a:ext>
                </a:extLst>
              </p14:cNvPr>
              <p14:cNvContentPartPr/>
              <p14:nvPr/>
            </p14:nvContentPartPr>
            <p14:xfrm>
              <a:off x="10980655" y="543862"/>
              <a:ext cx="442080" cy="249480"/>
            </p14:xfrm>
          </p:contentPart>
        </mc:Choice>
        <mc:Fallback xmlns="">
          <p:pic>
            <p:nvPicPr>
              <p:cNvPr id="57" name="Freihand 56">
                <a:extLst>
                  <a:ext uri="{FF2B5EF4-FFF2-40B4-BE49-F238E27FC236}">
                    <a16:creationId xmlns:a16="http://schemas.microsoft.com/office/drawing/2014/main" id="{97D62EF7-C347-B5E8-0F39-A190C9B04D37}"/>
                  </a:ext>
                </a:extLst>
              </p:cNvPr>
              <p:cNvPicPr/>
              <p:nvPr/>
            </p:nvPicPr>
            <p:blipFill>
              <a:blip r:embed="rId27"/>
              <a:stretch>
                <a:fillRect/>
              </a:stretch>
            </p:blipFill>
            <p:spPr>
              <a:xfrm>
                <a:off x="10976335" y="539542"/>
                <a:ext cx="4507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9" name="Freihand 58">
                <a:extLst>
                  <a:ext uri="{FF2B5EF4-FFF2-40B4-BE49-F238E27FC236}">
                    <a16:creationId xmlns:a16="http://schemas.microsoft.com/office/drawing/2014/main" id="{7BE5265D-1A8E-C65C-90AF-E3BC36A53BAF}"/>
                  </a:ext>
                </a:extLst>
              </p14:cNvPr>
              <p14:cNvContentPartPr/>
              <p14:nvPr/>
            </p14:nvContentPartPr>
            <p14:xfrm>
              <a:off x="969055" y="4708702"/>
              <a:ext cx="45720" cy="365760"/>
            </p14:xfrm>
          </p:contentPart>
        </mc:Choice>
        <mc:Fallback xmlns="">
          <p:pic>
            <p:nvPicPr>
              <p:cNvPr id="59" name="Freihand 58">
                <a:extLst>
                  <a:ext uri="{FF2B5EF4-FFF2-40B4-BE49-F238E27FC236}">
                    <a16:creationId xmlns:a16="http://schemas.microsoft.com/office/drawing/2014/main" id="{7BE5265D-1A8E-C65C-90AF-E3BC36A53BAF}"/>
                  </a:ext>
                </a:extLst>
              </p:cNvPr>
              <p:cNvPicPr/>
              <p:nvPr/>
            </p:nvPicPr>
            <p:blipFill>
              <a:blip r:embed="rId29"/>
              <a:stretch>
                <a:fillRect/>
              </a:stretch>
            </p:blipFill>
            <p:spPr>
              <a:xfrm>
                <a:off x="964735" y="4704382"/>
                <a:ext cx="543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0" name="Freihand 59">
                <a:extLst>
                  <a:ext uri="{FF2B5EF4-FFF2-40B4-BE49-F238E27FC236}">
                    <a16:creationId xmlns:a16="http://schemas.microsoft.com/office/drawing/2014/main" id="{4D9F76CD-9B0C-63A3-EDFA-48E61006C33D}"/>
                  </a:ext>
                </a:extLst>
              </p14:cNvPr>
              <p14:cNvContentPartPr/>
              <p14:nvPr/>
            </p14:nvContentPartPr>
            <p14:xfrm>
              <a:off x="7532215" y="1504702"/>
              <a:ext cx="172080" cy="68040"/>
            </p14:xfrm>
          </p:contentPart>
        </mc:Choice>
        <mc:Fallback xmlns="">
          <p:pic>
            <p:nvPicPr>
              <p:cNvPr id="60" name="Freihand 59">
                <a:extLst>
                  <a:ext uri="{FF2B5EF4-FFF2-40B4-BE49-F238E27FC236}">
                    <a16:creationId xmlns:a16="http://schemas.microsoft.com/office/drawing/2014/main" id="{4D9F76CD-9B0C-63A3-EDFA-48E61006C33D}"/>
                  </a:ext>
                </a:extLst>
              </p:cNvPr>
              <p:cNvPicPr/>
              <p:nvPr/>
            </p:nvPicPr>
            <p:blipFill>
              <a:blip r:embed="rId31"/>
              <a:stretch>
                <a:fillRect/>
              </a:stretch>
            </p:blipFill>
            <p:spPr>
              <a:xfrm>
                <a:off x="7527895" y="1500382"/>
                <a:ext cx="180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 name="Freihand 60">
                <a:extLst>
                  <a:ext uri="{FF2B5EF4-FFF2-40B4-BE49-F238E27FC236}">
                    <a16:creationId xmlns:a16="http://schemas.microsoft.com/office/drawing/2014/main" id="{0EF78259-C1C6-CE87-3529-EE68055C2837}"/>
                  </a:ext>
                </a:extLst>
              </p14:cNvPr>
              <p14:cNvContentPartPr/>
              <p14:nvPr/>
            </p14:nvContentPartPr>
            <p14:xfrm>
              <a:off x="7615375" y="1331542"/>
              <a:ext cx="81720" cy="78480"/>
            </p14:xfrm>
          </p:contentPart>
        </mc:Choice>
        <mc:Fallback xmlns="">
          <p:pic>
            <p:nvPicPr>
              <p:cNvPr id="61" name="Freihand 60">
                <a:extLst>
                  <a:ext uri="{FF2B5EF4-FFF2-40B4-BE49-F238E27FC236}">
                    <a16:creationId xmlns:a16="http://schemas.microsoft.com/office/drawing/2014/main" id="{0EF78259-C1C6-CE87-3529-EE68055C2837}"/>
                  </a:ext>
                </a:extLst>
              </p:cNvPr>
              <p:cNvPicPr/>
              <p:nvPr/>
            </p:nvPicPr>
            <p:blipFill>
              <a:blip r:embed="rId33"/>
              <a:stretch>
                <a:fillRect/>
              </a:stretch>
            </p:blipFill>
            <p:spPr>
              <a:xfrm>
                <a:off x="7611055" y="1327222"/>
                <a:ext cx="90360" cy="87120"/>
              </a:xfrm>
              <a:prstGeom prst="rect">
                <a:avLst/>
              </a:prstGeom>
            </p:spPr>
          </p:pic>
        </mc:Fallback>
      </mc:AlternateContent>
      <p:grpSp>
        <p:nvGrpSpPr>
          <p:cNvPr id="63" name="Gruppieren 62">
            <a:extLst>
              <a:ext uri="{FF2B5EF4-FFF2-40B4-BE49-F238E27FC236}">
                <a16:creationId xmlns:a16="http://schemas.microsoft.com/office/drawing/2014/main" id="{D01217A1-DF70-A267-3845-900F3EC7A742}"/>
              </a:ext>
            </a:extLst>
          </p:cNvPr>
          <p:cNvGrpSpPr/>
          <p:nvPr/>
        </p:nvGrpSpPr>
        <p:grpSpPr>
          <a:xfrm>
            <a:off x="6663535" y="429382"/>
            <a:ext cx="2638800" cy="798840"/>
            <a:chOff x="6663535" y="429382"/>
            <a:chExt cx="2638800" cy="798840"/>
          </a:xfrm>
        </p:grpSpPr>
        <mc:AlternateContent xmlns:mc="http://schemas.openxmlformats.org/markup-compatibility/2006" xmlns:p14="http://schemas.microsoft.com/office/powerpoint/2010/main">
          <mc:Choice Requires="p14">
            <p:contentPart p14:bwMode="auto" r:id="rId34">
              <p14:nvContentPartPr>
                <p14:cNvPr id="10" name="Freihand 9">
                  <a:extLst>
                    <a:ext uri="{FF2B5EF4-FFF2-40B4-BE49-F238E27FC236}">
                      <a16:creationId xmlns:a16="http://schemas.microsoft.com/office/drawing/2014/main" id="{1437D14F-C47B-D154-10A0-5215A331DD30}"/>
                    </a:ext>
                  </a:extLst>
                </p14:cNvPr>
                <p14:cNvContentPartPr/>
                <p14:nvPr/>
              </p14:nvContentPartPr>
              <p14:xfrm>
                <a:off x="7092655" y="931942"/>
                <a:ext cx="165600" cy="17640"/>
              </p14:xfrm>
            </p:contentPart>
          </mc:Choice>
          <mc:Fallback xmlns="">
            <p:pic>
              <p:nvPicPr>
                <p:cNvPr id="10" name="Freihand 9">
                  <a:extLst>
                    <a:ext uri="{FF2B5EF4-FFF2-40B4-BE49-F238E27FC236}">
                      <a16:creationId xmlns:a16="http://schemas.microsoft.com/office/drawing/2014/main" id="{1437D14F-C47B-D154-10A0-5215A331DD30}"/>
                    </a:ext>
                  </a:extLst>
                </p:cNvPr>
                <p:cNvPicPr/>
                <p:nvPr/>
              </p:nvPicPr>
              <p:blipFill>
                <a:blip r:embed="rId35"/>
                <a:stretch>
                  <a:fillRect/>
                </a:stretch>
              </p:blipFill>
              <p:spPr>
                <a:xfrm>
                  <a:off x="7088335" y="927622"/>
                  <a:ext cx="174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 name="Freihand 10">
                  <a:extLst>
                    <a:ext uri="{FF2B5EF4-FFF2-40B4-BE49-F238E27FC236}">
                      <a16:creationId xmlns:a16="http://schemas.microsoft.com/office/drawing/2014/main" id="{16640D45-C852-C686-E4F8-5B349118397B}"/>
                    </a:ext>
                  </a:extLst>
                </p14:cNvPr>
                <p14:cNvContentPartPr/>
                <p14:nvPr/>
              </p14:nvContentPartPr>
              <p14:xfrm>
                <a:off x="7120015" y="975862"/>
                <a:ext cx="153000" cy="25560"/>
              </p14:xfrm>
            </p:contentPart>
          </mc:Choice>
          <mc:Fallback xmlns="">
            <p:pic>
              <p:nvPicPr>
                <p:cNvPr id="11" name="Freihand 10">
                  <a:extLst>
                    <a:ext uri="{FF2B5EF4-FFF2-40B4-BE49-F238E27FC236}">
                      <a16:creationId xmlns:a16="http://schemas.microsoft.com/office/drawing/2014/main" id="{16640D45-C852-C686-E4F8-5B349118397B}"/>
                    </a:ext>
                  </a:extLst>
                </p:cNvPr>
                <p:cNvPicPr/>
                <p:nvPr/>
              </p:nvPicPr>
              <p:blipFill>
                <a:blip r:embed="rId37"/>
                <a:stretch>
                  <a:fillRect/>
                </a:stretch>
              </p:blipFill>
              <p:spPr>
                <a:xfrm>
                  <a:off x="7115695" y="971542"/>
                  <a:ext cx="161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2637CFC7-50BB-F888-FEF1-C30C5F2A4FB1}"/>
                    </a:ext>
                  </a:extLst>
                </p14:cNvPr>
                <p14:cNvContentPartPr/>
                <p14:nvPr/>
              </p14:nvContentPartPr>
              <p14:xfrm>
                <a:off x="6775135" y="810982"/>
                <a:ext cx="136080" cy="133920"/>
              </p14:xfrm>
            </p:contentPart>
          </mc:Choice>
          <mc:Fallback xmlns="">
            <p:pic>
              <p:nvPicPr>
                <p:cNvPr id="14" name="Freihand 13">
                  <a:extLst>
                    <a:ext uri="{FF2B5EF4-FFF2-40B4-BE49-F238E27FC236}">
                      <a16:creationId xmlns:a16="http://schemas.microsoft.com/office/drawing/2014/main" id="{2637CFC7-50BB-F888-FEF1-C30C5F2A4FB1}"/>
                    </a:ext>
                  </a:extLst>
                </p:cNvPr>
                <p:cNvPicPr/>
                <p:nvPr/>
              </p:nvPicPr>
              <p:blipFill>
                <a:blip r:embed="rId39"/>
                <a:stretch>
                  <a:fillRect/>
                </a:stretch>
              </p:blipFill>
              <p:spPr>
                <a:xfrm>
                  <a:off x="6770815" y="806662"/>
                  <a:ext cx="144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 name="Freihand 16">
                  <a:extLst>
                    <a:ext uri="{FF2B5EF4-FFF2-40B4-BE49-F238E27FC236}">
                      <a16:creationId xmlns:a16="http://schemas.microsoft.com/office/drawing/2014/main" id="{A49F934A-A4CC-EE9C-B6CD-12C7BEBE33F7}"/>
                    </a:ext>
                  </a:extLst>
                </p14:cNvPr>
                <p14:cNvContentPartPr/>
                <p14:nvPr/>
              </p14:nvContentPartPr>
              <p14:xfrm>
                <a:off x="6734095" y="939502"/>
                <a:ext cx="215280" cy="76320"/>
              </p14:xfrm>
            </p:contentPart>
          </mc:Choice>
          <mc:Fallback xmlns="">
            <p:pic>
              <p:nvPicPr>
                <p:cNvPr id="17" name="Freihand 16">
                  <a:extLst>
                    <a:ext uri="{FF2B5EF4-FFF2-40B4-BE49-F238E27FC236}">
                      <a16:creationId xmlns:a16="http://schemas.microsoft.com/office/drawing/2014/main" id="{A49F934A-A4CC-EE9C-B6CD-12C7BEBE33F7}"/>
                    </a:ext>
                  </a:extLst>
                </p:cNvPr>
                <p:cNvPicPr/>
                <p:nvPr/>
              </p:nvPicPr>
              <p:blipFill>
                <a:blip r:embed="rId41"/>
                <a:stretch>
                  <a:fillRect/>
                </a:stretch>
              </p:blipFill>
              <p:spPr>
                <a:xfrm>
                  <a:off x="6729775" y="935182"/>
                  <a:ext cx="223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 name="Freihand 17">
                  <a:extLst>
                    <a:ext uri="{FF2B5EF4-FFF2-40B4-BE49-F238E27FC236}">
                      <a16:creationId xmlns:a16="http://schemas.microsoft.com/office/drawing/2014/main" id="{8A8B360C-84A2-D0FC-9827-1FE90668283C}"/>
                    </a:ext>
                  </a:extLst>
                </p14:cNvPr>
                <p14:cNvContentPartPr/>
                <p14:nvPr/>
              </p14:nvContentPartPr>
              <p14:xfrm>
                <a:off x="6824455" y="1027342"/>
                <a:ext cx="101520" cy="200880"/>
              </p14:xfrm>
            </p:contentPart>
          </mc:Choice>
          <mc:Fallback xmlns="">
            <p:pic>
              <p:nvPicPr>
                <p:cNvPr id="18" name="Freihand 17">
                  <a:extLst>
                    <a:ext uri="{FF2B5EF4-FFF2-40B4-BE49-F238E27FC236}">
                      <a16:creationId xmlns:a16="http://schemas.microsoft.com/office/drawing/2014/main" id="{8A8B360C-84A2-D0FC-9827-1FE90668283C}"/>
                    </a:ext>
                  </a:extLst>
                </p:cNvPr>
                <p:cNvPicPr/>
                <p:nvPr/>
              </p:nvPicPr>
              <p:blipFill>
                <a:blip r:embed="rId43"/>
                <a:stretch>
                  <a:fillRect/>
                </a:stretch>
              </p:blipFill>
              <p:spPr>
                <a:xfrm>
                  <a:off x="6820135" y="1023022"/>
                  <a:ext cx="110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5DEB6795-04BF-31BC-DC30-088D59D2814F}"/>
                    </a:ext>
                  </a:extLst>
                </p14:cNvPr>
                <p14:cNvContentPartPr/>
                <p14:nvPr/>
              </p14:nvContentPartPr>
              <p14:xfrm>
                <a:off x="6933175" y="763462"/>
                <a:ext cx="75960" cy="369000"/>
              </p14:xfrm>
            </p:contentPart>
          </mc:Choice>
          <mc:Fallback xmlns="">
            <p:pic>
              <p:nvPicPr>
                <p:cNvPr id="20" name="Freihand 19">
                  <a:extLst>
                    <a:ext uri="{FF2B5EF4-FFF2-40B4-BE49-F238E27FC236}">
                      <a16:creationId xmlns:a16="http://schemas.microsoft.com/office/drawing/2014/main" id="{5DEB6795-04BF-31BC-DC30-088D59D2814F}"/>
                    </a:ext>
                  </a:extLst>
                </p:cNvPr>
                <p:cNvPicPr/>
                <p:nvPr/>
              </p:nvPicPr>
              <p:blipFill>
                <a:blip r:embed="rId45"/>
                <a:stretch>
                  <a:fillRect/>
                </a:stretch>
              </p:blipFill>
              <p:spPr>
                <a:xfrm>
                  <a:off x="6928855" y="759142"/>
                  <a:ext cx="846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CB89DF7-A84C-52CB-55A0-D5FBB2AA180A}"/>
                    </a:ext>
                  </a:extLst>
                </p14:cNvPr>
                <p14:cNvContentPartPr/>
                <p14:nvPr/>
              </p14:nvContentPartPr>
              <p14:xfrm>
                <a:off x="6663535" y="798382"/>
                <a:ext cx="72360" cy="425160"/>
              </p14:xfrm>
            </p:contentPart>
          </mc:Choice>
          <mc:Fallback xmlns="">
            <p:pic>
              <p:nvPicPr>
                <p:cNvPr id="21" name="Freihand 20">
                  <a:extLst>
                    <a:ext uri="{FF2B5EF4-FFF2-40B4-BE49-F238E27FC236}">
                      <a16:creationId xmlns:a16="http://schemas.microsoft.com/office/drawing/2014/main" id="{ACB89DF7-A84C-52CB-55A0-D5FBB2AA180A}"/>
                    </a:ext>
                  </a:extLst>
                </p:cNvPr>
                <p:cNvPicPr/>
                <p:nvPr/>
              </p:nvPicPr>
              <p:blipFill>
                <a:blip r:embed="rId47"/>
                <a:stretch>
                  <a:fillRect/>
                </a:stretch>
              </p:blipFill>
              <p:spPr>
                <a:xfrm>
                  <a:off x="6659215" y="794062"/>
                  <a:ext cx="8100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A638B639-D62C-9D71-9CC3-3467BA8B9787}"/>
                    </a:ext>
                  </a:extLst>
                </p14:cNvPr>
                <p14:cNvContentPartPr/>
                <p14:nvPr/>
              </p14:nvContentPartPr>
              <p14:xfrm>
                <a:off x="6990055" y="1043182"/>
                <a:ext cx="81360" cy="126720"/>
              </p14:xfrm>
            </p:contentPart>
          </mc:Choice>
          <mc:Fallback xmlns="">
            <p:pic>
              <p:nvPicPr>
                <p:cNvPr id="22" name="Freihand 21">
                  <a:extLst>
                    <a:ext uri="{FF2B5EF4-FFF2-40B4-BE49-F238E27FC236}">
                      <a16:creationId xmlns:a16="http://schemas.microsoft.com/office/drawing/2014/main" id="{A638B639-D62C-9D71-9CC3-3467BA8B9787}"/>
                    </a:ext>
                  </a:extLst>
                </p:cNvPr>
                <p:cNvPicPr/>
                <p:nvPr/>
              </p:nvPicPr>
              <p:blipFill>
                <a:blip r:embed="rId49"/>
                <a:stretch>
                  <a:fillRect/>
                </a:stretch>
              </p:blipFill>
              <p:spPr>
                <a:xfrm>
                  <a:off x="6985735" y="1038862"/>
                  <a:ext cx="90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C313BECE-F45F-3967-265C-947E06161196}"/>
                    </a:ext>
                  </a:extLst>
                </p14:cNvPr>
                <p14:cNvContentPartPr/>
                <p14:nvPr/>
              </p14:nvContentPartPr>
              <p14:xfrm>
                <a:off x="7434655" y="613702"/>
                <a:ext cx="19800" cy="174960"/>
              </p14:xfrm>
            </p:contentPart>
          </mc:Choice>
          <mc:Fallback xmlns="">
            <p:pic>
              <p:nvPicPr>
                <p:cNvPr id="26" name="Freihand 25">
                  <a:extLst>
                    <a:ext uri="{FF2B5EF4-FFF2-40B4-BE49-F238E27FC236}">
                      <a16:creationId xmlns:a16="http://schemas.microsoft.com/office/drawing/2014/main" id="{C313BECE-F45F-3967-265C-947E06161196}"/>
                    </a:ext>
                  </a:extLst>
                </p:cNvPr>
                <p:cNvPicPr/>
                <p:nvPr/>
              </p:nvPicPr>
              <p:blipFill>
                <a:blip r:embed="rId51"/>
                <a:stretch>
                  <a:fillRect/>
                </a:stretch>
              </p:blipFill>
              <p:spPr>
                <a:xfrm>
                  <a:off x="7430335" y="609382"/>
                  <a:ext cx="28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23367B9F-D00D-A7DE-6387-24AE57535D61}"/>
                    </a:ext>
                  </a:extLst>
                </p14:cNvPr>
                <p14:cNvContentPartPr/>
                <p14:nvPr/>
              </p14:nvContentPartPr>
              <p14:xfrm>
                <a:off x="7384615" y="714502"/>
                <a:ext cx="132840" cy="110160"/>
              </p14:xfrm>
            </p:contentPart>
          </mc:Choice>
          <mc:Fallback xmlns="">
            <p:pic>
              <p:nvPicPr>
                <p:cNvPr id="28" name="Freihand 27">
                  <a:extLst>
                    <a:ext uri="{FF2B5EF4-FFF2-40B4-BE49-F238E27FC236}">
                      <a16:creationId xmlns:a16="http://schemas.microsoft.com/office/drawing/2014/main" id="{23367B9F-D00D-A7DE-6387-24AE57535D61}"/>
                    </a:ext>
                  </a:extLst>
                </p:cNvPr>
                <p:cNvPicPr/>
                <p:nvPr/>
              </p:nvPicPr>
              <p:blipFill>
                <a:blip r:embed="rId53"/>
                <a:stretch>
                  <a:fillRect/>
                </a:stretch>
              </p:blipFill>
              <p:spPr>
                <a:xfrm>
                  <a:off x="7380295" y="710182"/>
                  <a:ext cx="141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D52584BD-48F8-3215-A9D4-6986285EC8EF}"/>
                    </a:ext>
                  </a:extLst>
                </p14:cNvPr>
                <p14:cNvContentPartPr/>
                <p14:nvPr/>
              </p14:nvContentPartPr>
              <p14:xfrm>
                <a:off x="7294255" y="443782"/>
                <a:ext cx="72720" cy="170280"/>
              </p14:xfrm>
            </p:contentPart>
          </mc:Choice>
          <mc:Fallback xmlns="">
            <p:pic>
              <p:nvPicPr>
                <p:cNvPr id="33" name="Freihand 32">
                  <a:extLst>
                    <a:ext uri="{FF2B5EF4-FFF2-40B4-BE49-F238E27FC236}">
                      <a16:creationId xmlns:a16="http://schemas.microsoft.com/office/drawing/2014/main" id="{D52584BD-48F8-3215-A9D4-6986285EC8EF}"/>
                    </a:ext>
                  </a:extLst>
                </p:cNvPr>
                <p:cNvPicPr/>
                <p:nvPr/>
              </p:nvPicPr>
              <p:blipFill>
                <a:blip r:embed="rId55"/>
                <a:stretch>
                  <a:fillRect/>
                </a:stretch>
              </p:blipFill>
              <p:spPr>
                <a:xfrm>
                  <a:off x="7289935" y="439462"/>
                  <a:ext cx="81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56BEB558-A3F0-7142-59B8-8F273E3A7E59}"/>
                    </a:ext>
                  </a:extLst>
                </p14:cNvPr>
                <p14:cNvContentPartPr/>
                <p14:nvPr/>
              </p14:nvContentPartPr>
              <p14:xfrm>
                <a:off x="7407655" y="429382"/>
                <a:ext cx="174600" cy="154800"/>
              </p14:xfrm>
            </p:contentPart>
          </mc:Choice>
          <mc:Fallback xmlns="">
            <p:pic>
              <p:nvPicPr>
                <p:cNvPr id="36" name="Freihand 35">
                  <a:extLst>
                    <a:ext uri="{FF2B5EF4-FFF2-40B4-BE49-F238E27FC236}">
                      <a16:creationId xmlns:a16="http://schemas.microsoft.com/office/drawing/2014/main" id="{56BEB558-A3F0-7142-59B8-8F273E3A7E59}"/>
                    </a:ext>
                  </a:extLst>
                </p:cNvPr>
                <p:cNvPicPr/>
                <p:nvPr/>
              </p:nvPicPr>
              <p:blipFill>
                <a:blip r:embed="rId57"/>
                <a:stretch>
                  <a:fillRect/>
                </a:stretch>
              </p:blipFill>
              <p:spPr>
                <a:xfrm>
                  <a:off x="7403335" y="425062"/>
                  <a:ext cx="183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FA034B28-F140-3C8B-FC91-76E27D3C0955}"/>
                    </a:ext>
                  </a:extLst>
                </p14:cNvPr>
                <p14:cNvContentPartPr/>
                <p14:nvPr/>
              </p14:nvContentPartPr>
              <p14:xfrm>
                <a:off x="7547695" y="485182"/>
                <a:ext cx="27360" cy="2520"/>
              </p14:xfrm>
            </p:contentPart>
          </mc:Choice>
          <mc:Fallback xmlns="">
            <p:pic>
              <p:nvPicPr>
                <p:cNvPr id="38" name="Freihand 37">
                  <a:extLst>
                    <a:ext uri="{FF2B5EF4-FFF2-40B4-BE49-F238E27FC236}">
                      <a16:creationId xmlns:a16="http://schemas.microsoft.com/office/drawing/2014/main" id="{FA034B28-F140-3C8B-FC91-76E27D3C0955}"/>
                    </a:ext>
                  </a:extLst>
                </p:cNvPr>
                <p:cNvPicPr/>
                <p:nvPr/>
              </p:nvPicPr>
              <p:blipFill>
                <a:blip r:embed="rId59"/>
                <a:stretch>
                  <a:fillRect/>
                </a:stretch>
              </p:blipFill>
              <p:spPr>
                <a:xfrm>
                  <a:off x="7543375" y="480862"/>
                  <a:ext cx="36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971575E8-DFF1-1765-7848-82C3FF5CB9AA}"/>
                    </a:ext>
                  </a:extLst>
                </p14:cNvPr>
                <p14:cNvContentPartPr/>
                <p14:nvPr/>
              </p14:nvContentPartPr>
              <p14:xfrm>
                <a:off x="7635535" y="508222"/>
                <a:ext cx="220320" cy="174600"/>
              </p14:xfrm>
            </p:contentPart>
          </mc:Choice>
          <mc:Fallback xmlns="">
            <p:pic>
              <p:nvPicPr>
                <p:cNvPr id="40" name="Freihand 39">
                  <a:extLst>
                    <a:ext uri="{FF2B5EF4-FFF2-40B4-BE49-F238E27FC236}">
                      <a16:creationId xmlns:a16="http://schemas.microsoft.com/office/drawing/2014/main" id="{971575E8-DFF1-1765-7848-82C3FF5CB9AA}"/>
                    </a:ext>
                  </a:extLst>
                </p:cNvPr>
                <p:cNvPicPr/>
                <p:nvPr/>
              </p:nvPicPr>
              <p:blipFill>
                <a:blip r:embed="rId61"/>
                <a:stretch>
                  <a:fillRect/>
                </a:stretch>
              </p:blipFill>
              <p:spPr>
                <a:xfrm>
                  <a:off x="7631215" y="503902"/>
                  <a:ext cx="228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C63743F6-EE62-C8A6-61C5-7413C98206A6}"/>
                    </a:ext>
                  </a:extLst>
                </p14:cNvPr>
                <p14:cNvContentPartPr/>
                <p14:nvPr/>
              </p14:nvContentPartPr>
              <p14:xfrm>
                <a:off x="7943335" y="504262"/>
                <a:ext cx="76680" cy="189720"/>
              </p14:xfrm>
            </p:contentPart>
          </mc:Choice>
          <mc:Fallback xmlns="">
            <p:pic>
              <p:nvPicPr>
                <p:cNvPr id="42" name="Freihand 41">
                  <a:extLst>
                    <a:ext uri="{FF2B5EF4-FFF2-40B4-BE49-F238E27FC236}">
                      <a16:creationId xmlns:a16="http://schemas.microsoft.com/office/drawing/2014/main" id="{C63743F6-EE62-C8A6-61C5-7413C98206A6}"/>
                    </a:ext>
                  </a:extLst>
                </p:cNvPr>
                <p:cNvPicPr/>
                <p:nvPr/>
              </p:nvPicPr>
              <p:blipFill>
                <a:blip r:embed="rId63"/>
                <a:stretch>
                  <a:fillRect/>
                </a:stretch>
              </p:blipFill>
              <p:spPr>
                <a:xfrm>
                  <a:off x="7939015" y="499942"/>
                  <a:ext cx="85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0619CA24-BD46-8D31-2FD0-600D8B2D8511}"/>
                    </a:ext>
                  </a:extLst>
                </p14:cNvPr>
                <p14:cNvContentPartPr/>
                <p14:nvPr/>
              </p14:nvContentPartPr>
              <p14:xfrm>
                <a:off x="8178415" y="481942"/>
                <a:ext cx="220680" cy="133920"/>
              </p14:xfrm>
            </p:contentPart>
          </mc:Choice>
          <mc:Fallback xmlns="">
            <p:pic>
              <p:nvPicPr>
                <p:cNvPr id="43" name="Freihand 42">
                  <a:extLst>
                    <a:ext uri="{FF2B5EF4-FFF2-40B4-BE49-F238E27FC236}">
                      <a16:creationId xmlns:a16="http://schemas.microsoft.com/office/drawing/2014/main" id="{0619CA24-BD46-8D31-2FD0-600D8B2D8511}"/>
                    </a:ext>
                  </a:extLst>
                </p:cNvPr>
                <p:cNvPicPr/>
                <p:nvPr/>
              </p:nvPicPr>
              <p:blipFill>
                <a:blip r:embed="rId65"/>
                <a:stretch>
                  <a:fillRect/>
                </a:stretch>
              </p:blipFill>
              <p:spPr>
                <a:xfrm>
                  <a:off x="8174095" y="477622"/>
                  <a:ext cx="229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9ADA86F7-1A47-AEDB-A60C-769D657945F2}"/>
                    </a:ext>
                  </a:extLst>
                </p14:cNvPr>
                <p14:cNvContentPartPr/>
                <p14:nvPr/>
              </p14:nvContentPartPr>
              <p14:xfrm>
                <a:off x="8575855" y="511462"/>
                <a:ext cx="115560" cy="194040"/>
              </p14:xfrm>
            </p:contentPart>
          </mc:Choice>
          <mc:Fallback xmlns="">
            <p:pic>
              <p:nvPicPr>
                <p:cNvPr id="44" name="Freihand 43">
                  <a:extLst>
                    <a:ext uri="{FF2B5EF4-FFF2-40B4-BE49-F238E27FC236}">
                      <a16:creationId xmlns:a16="http://schemas.microsoft.com/office/drawing/2014/main" id="{9ADA86F7-1A47-AEDB-A60C-769D657945F2}"/>
                    </a:ext>
                  </a:extLst>
                </p:cNvPr>
                <p:cNvPicPr/>
                <p:nvPr/>
              </p:nvPicPr>
              <p:blipFill>
                <a:blip r:embed="rId67"/>
                <a:stretch>
                  <a:fillRect/>
                </a:stretch>
              </p:blipFill>
              <p:spPr>
                <a:xfrm>
                  <a:off x="8571535" y="507142"/>
                  <a:ext cx="124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3B815DC7-FBA8-74FB-C9FD-5159ED3BD062}"/>
                    </a:ext>
                  </a:extLst>
                </p14:cNvPr>
                <p14:cNvContentPartPr/>
                <p14:nvPr/>
              </p14:nvContentPartPr>
              <p14:xfrm>
                <a:off x="8756215" y="595342"/>
                <a:ext cx="105480" cy="68760"/>
              </p14:xfrm>
            </p:contentPart>
          </mc:Choice>
          <mc:Fallback xmlns="">
            <p:pic>
              <p:nvPicPr>
                <p:cNvPr id="45" name="Freihand 44">
                  <a:extLst>
                    <a:ext uri="{FF2B5EF4-FFF2-40B4-BE49-F238E27FC236}">
                      <a16:creationId xmlns:a16="http://schemas.microsoft.com/office/drawing/2014/main" id="{3B815DC7-FBA8-74FB-C9FD-5159ED3BD062}"/>
                    </a:ext>
                  </a:extLst>
                </p:cNvPr>
                <p:cNvPicPr/>
                <p:nvPr/>
              </p:nvPicPr>
              <p:blipFill>
                <a:blip r:embed="rId69"/>
                <a:stretch>
                  <a:fillRect/>
                </a:stretch>
              </p:blipFill>
              <p:spPr>
                <a:xfrm>
                  <a:off x="8751895" y="591022"/>
                  <a:ext cx="114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2BB7C080-747D-F76A-BFF7-267335E7E106}"/>
                    </a:ext>
                  </a:extLst>
                </p14:cNvPr>
                <p14:cNvContentPartPr/>
                <p14:nvPr/>
              </p14:nvContentPartPr>
              <p14:xfrm>
                <a:off x="8898415" y="597502"/>
                <a:ext cx="85320" cy="71640"/>
              </p14:xfrm>
            </p:contentPart>
          </mc:Choice>
          <mc:Fallback xmlns="">
            <p:pic>
              <p:nvPicPr>
                <p:cNvPr id="46" name="Freihand 45">
                  <a:extLst>
                    <a:ext uri="{FF2B5EF4-FFF2-40B4-BE49-F238E27FC236}">
                      <a16:creationId xmlns:a16="http://schemas.microsoft.com/office/drawing/2014/main" id="{2BB7C080-747D-F76A-BFF7-267335E7E106}"/>
                    </a:ext>
                  </a:extLst>
                </p:cNvPr>
                <p:cNvPicPr/>
                <p:nvPr/>
              </p:nvPicPr>
              <p:blipFill>
                <a:blip r:embed="rId71"/>
                <a:stretch>
                  <a:fillRect/>
                </a:stretch>
              </p:blipFill>
              <p:spPr>
                <a:xfrm>
                  <a:off x="8894095" y="593182"/>
                  <a:ext cx="93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6A26EC76-3756-5C1C-2AB9-B7BA98D1A626}"/>
                    </a:ext>
                  </a:extLst>
                </p14:cNvPr>
                <p14:cNvContentPartPr/>
                <p14:nvPr/>
              </p14:nvContentPartPr>
              <p14:xfrm>
                <a:off x="9052495" y="557902"/>
                <a:ext cx="70920" cy="122400"/>
              </p14:xfrm>
            </p:contentPart>
          </mc:Choice>
          <mc:Fallback xmlns="">
            <p:pic>
              <p:nvPicPr>
                <p:cNvPr id="47" name="Freihand 46">
                  <a:extLst>
                    <a:ext uri="{FF2B5EF4-FFF2-40B4-BE49-F238E27FC236}">
                      <a16:creationId xmlns:a16="http://schemas.microsoft.com/office/drawing/2014/main" id="{6A26EC76-3756-5C1C-2AB9-B7BA98D1A626}"/>
                    </a:ext>
                  </a:extLst>
                </p:cNvPr>
                <p:cNvPicPr/>
                <p:nvPr/>
              </p:nvPicPr>
              <p:blipFill>
                <a:blip r:embed="rId73"/>
                <a:stretch>
                  <a:fillRect/>
                </a:stretch>
              </p:blipFill>
              <p:spPr>
                <a:xfrm>
                  <a:off x="9047815" y="553582"/>
                  <a:ext cx="79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6181C454-E351-AF02-2ECA-E4165ADC0B81}"/>
                    </a:ext>
                  </a:extLst>
                </p14:cNvPr>
                <p14:cNvContentPartPr/>
                <p14:nvPr/>
              </p14:nvContentPartPr>
              <p14:xfrm>
                <a:off x="9145735" y="609382"/>
                <a:ext cx="156600" cy="70200"/>
              </p14:xfrm>
            </p:contentPart>
          </mc:Choice>
          <mc:Fallback xmlns="">
            <p:pic>
              <p:nvPicPr>
                <p:cNvPr id="48" name="Freihand 47">
                  <a:extLst>
                    <a:ext uri="{FF2B5EF4-FFF2-40B4-BE49-F238E27FC236}">
                      <a16:creationId xmlns:a16="http://schemas.microsoft.com/office/drawing/2014/main" id="{6181C454-E351-AF02-2ECA-E4165ADC0B81}"/>
                    </a:ext>
                  </a:extLst>
                </p:cNvPr>
                <p:cNvPicPr/>
                <p:nvPr/>
              </p:nvPicPr>
              <p:blipFill>
                <a:blip r:embed="rId75"/>
                <a:stretch>
                  <a:fillRect/>
                </a:stretch>
              </p:blipFill>
              <p:spPr>
                <a:xfrm>
                  <a:off x="9141415" y="605062"/>
                  <a:ext cx="165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Freihand 61">
                  <a:extLst>
                    <a:ext uri="{FF2B5EF4-FFF2-40B4-BE49-F238E27FC236}">
                      <a16:creationId xmlns:a16="http://schemas.microsoft.com/office/drawing/2014/main" id="{9E48BF89-D746-D8FC-6037-80BAFB9D02BF}"/>
                    </a:ext>
                  </a:extLst>
                </p14:cNvPr>
                <p14:cNvContentPartPr/>
                <p14:nvPr/>
              </p14:nvContentPartPr>
              <p14:xfrm>
                <a:off x="7333495" y="811342"/>
                <a:ext cx="267480" cy="373320"/>
              </p14:xfrm>
            </p:contentPart>
          </mc:Choice>
          <mc:Fallback xmlns="">
            <p:pic>
              <p:nvPicPr>
                <p:cNvPr id="62" name="Freihand 61">
                  <a:extLst>
                    <a:ext uri="{FF2B5EF4-FFF2-40B4-BE49-F238E27FC236}">
                      <a16:creationId xmlns:a16="http://schemas.microsoft.com/office/drawing/2014/main" id="{9E48BF89-D746-D8FC-6037-80BAFB9D02BF}"/>
                    </a:ext>
                  </a:extLst>
                </p:cNvPr>
                <p:cNvPicPr/>
                <p:nvPr/>
              </p:nvPicPr>
              <p:blipFill>
                <a:blip r:embed="rId77"/>
                <a:stretch>
                  <a:fillRect/>
                </a:stretch>
              </p:blipFill>
              <p:spPr>
                <a:xfrm>
                  <a:off x="7329175" y="807022"/>
                  <a:ext cx="276120" cy="38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64" name="Freihand 63">
                <a:extLst>
                  <a:ext uri="{FF2B5EF4-FFF2-40B4-BE49-F238E27FC236}">
                    <a16:creationId xmlns:a16="http://schemas.microsoft.com/office/drawing/2014/main" id="{41DE510C-5DF4-82A2-A975-BEDB7BDA122A}"/>
                  </a:ext>
                </a:extLst>
              </p14:cNvPr>
              <p14:cNvContentPartPr/>
              <p14:nvPr/>
            </p14:nvContentPartPr>
            <p14:xfrm>
              <a:off x="7664335" y="1311382"/>
              <a:ext cx="25200" cy="45000"/>
            </p14:xfrm>
          </p:contentPart>
        </mc:Choice>
        <mc:Fallback xmlns="">
          <p:pic>
            <p:nvPicPr>
              <p:cNvPr id="64" name="Freihand 63">
                <a:extLst>
                  <a:ext uri="{FF2B5EF4-FFF2-40B4-BE49-F238E27FC236}">
                    <a16:creationId xmlns:a16="http://schemas.microsoft.com/office/drawing/2014/main" id="{41DE510C-5DF4-82A2-A975-BEDB7BDA122A}"/>
                  </a:ext>
                </a:extLst>
              </p:cNvPr>
              <p:cNvPicPr/>
              <p:nvPr/>
            </p:nvPicPr>
            <p:blipFill>
              <a:blip r:embed="rId79"/>
              <a:stretch>
                <a:fillRect/>
              </a:stretch>
            </p:blipFill>
            <p:spPr>
              <a:xfrm>
                <a:off x="7660015" y="1307062"/>
                <a:ext cx="33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5" name="Freihand 64">
                <a:extLst>
                  <a:ext uri="{FF2B5EF4-FFF2-40B4-BE49-F238E27FC236}">
                    <a16:creationId xmlns:a16="http://schemas.microsoft.com/office/drawing/2014/main" id="{5471A9B8-A2A3-B7FE-811D-7976339EB1E8}"/>
                  </a:ext>
                </a:extLst>
              </p14:cNvPr>
              <p14:cNvContentPartPr/>
              <p14:nvPr/>
            </p14:nvContentPartPr>
            <p14:xfrm>
              <a:off x="2336695" y="4416022"/>
              <a:ext cx="10800" cy="24120"/>
            </p14:xfrm>
          </p:contentPart>
        </mc:Choice>
        <mc:Fallback xmlns="">
          <p:pic>
            <p:nvPicPr>
              <p:cNvPr id="65" name="Freihand 64">
                <a:extLst>
                  <a:ext uri="{FF2B5EF4-FFF2-40B4-BE49-F238E27FC236}">
                    <a16:creationId xmlns:a16="http://schemas.microsoft.com/office/drawing/2014/main" id="{5471A9B8-A2A3-B7FE-811D-7976339EB1E8}"/>
                  </a:ext>
                </a:extLst>
              </p:cNvPr>
              <p:cNvPicPr/>
              <p:nvPr/>
            </p:nvPicPr>
            <p:blipFill>
              <a:blip r:embed="rId81"/>
              <a:stretch>
                <a:fillRect/>
              </a:stretch>
            </p:blipFill>
            <p:spPr>
              <a:xfrm>
                <a:off x="2332375" y="4411702"/>
                <a:ext cx="19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6" name="Freihand 65">
                <a:extLst>
                  <a:ext uri="{FF2B5EF4-FFF2-40B4-BE49-F238E27FC236}">
                    <a16:creationId xmlns:a16="http://schemas.microsoft.com/office/drawing/2014/main" id="{14BA90B2-E042-D2FD-CDE9-CDEA6B1E7B8D}"/>
                  </a:ext>
                </a:extLst>
              </p14:cNvPr>
              <p14:cNvContentPartPr/>
              <p14:nvPr/>
            </p14:nvContentPartPr>
            <p14:xfrm>
              <a:off x="2316175" y="3264022"/>
              <a:ext cx="7920" cy="20520"/>
            </p14:xfrm>
          </p:contentPart>
        </mc:Choice>
        <mc:Fallback xmlns="">
          <p:pic>
            <p:nvPicPr>
              <p:cNvPr id="66" name="Freihand 65">
                <a:extLst>
                  <a:ext uri="{FF2B5EF4-FFF2-40B4-BE49-F238E27FC236}">
                    <a16:creationId xmlns:a16="http://schemas.microsoft.com/office/drawing/2014/main" id="{14BA90B2-E042-D2FD-CDE9-CDEA6B1E7B8D}"/>
                  </a:ext>
                </a:extLst>
              </p:cNvPr>
              <p:cNvPicPr/>
              <p:nvPr/>
            </p:nvPicPr>
            <p:blipFill>
              <a:blip r:embed="rId83"/>
              <a:stretch>
                <a:fillRect/>
              </a:stretch>
            </p:blipFill>
            <p:spPr>
              <a:xfrm>
                <a:off x="2311855" y="3259702"/>
                <a:ext cx="16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86A4D16F-70D2-4624-3C85-5D5513AE401B}"/>
                  </a:ext>
                </a:extLst>
              </p14:cNvPr>
              <p14:cNvContentPartPr/>
              <p14:nvPr/>
            </p14:nvContentPartPr>
            <p14:xfrm>
              <a:off x="3058495" y="2499742"/>
              <a:ext cx="367920" cy="239760"/>
            </p14:xfrm>
          </p:contentPart>
        </mc:Choice>
        <mc:Fallback xmlns="">
          <p:pic>
            <p:nvPicPr>
              <p:cNvPr id="71" name="Freihand 70">
                <a:extLst>
                  <a:ext uri="{FF2B5EF4-FFF2-40B4-BE49-F238E27FC236}">
                    <a16:creationId xmlns:a16="http://schemas.microsoft.com/office/drawing/2014/main" id="{86A4D16F-70D2-4624-3C85-5D5513AE401B}"/>
                  </a:ext>
                </a:extLst>
              </p:cNvPr>
              <p:cNvPicPr/>
              <p:nvPr/>
            </p:nvPicPr>
            <p:blipFill>
              <a:blip r:embed="rId85"/>
              <a:stretch>
                <a:fillRect/>
              </a:stretch>
            </p:blipFill>
            <p:spPr>
              <a:xfrm>
                <a:off x="3054175" y="2495422"/>
                <a:ext cx="376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8" name="Freihand 117">
                <a:extLst>
                  <a:ext uri="{FF2B5EF4-FFF2-40B4-BE49-F238E27FC236}">
                    <a16:creationId xmlns:a16="http://schemas.microsoft.com/office/drawing/2014/main" id="{48BE9E21-8C95-9196-8FE1-D043CE7BFE74}"/>
                  </a:ext>
                </a:extLst>
              </p14:cNvPr>
              <p14:cNvContentPartPr/>
              <p14:nvPr/>
            </p14:nvContentPartPr>
            <p14:xfrm>
              <a:off x="854215" y="4225942"/>
              <a:ext cx="348120" cy="1017720"/>
            </p14:xfrm>
          </p:contentPart>
        </mc:Choice>
        <mc:Fallback xmlns="">
          <p:pic>
            <p:nvPicPr>
              <p:cNvPr id="118" name="Freihand 117">
                <a:extLst>
                  <a:ext uri="{FF2B5EF4-FFF2-40B4-BE49-F238E27FC236}">
                    <a16:creationId xmlns:a16="http://schemas.microsoft.com/office/drawing/2014/main" id="{48BE9E21-8C95-9196-8FE1-D043CE7BFE74}"/>
                  </a:ext>
                </a:extLst>
              </p:cNvPr>
              <p:cNvPicPr/>
              <p:nvPr/>
            </p:nvPicPr>
            <p:blipFill>
              <a:blip r:embed="rId87"/>
              <a:stretch>
                <a:fillRect/>
              </a:stretch>
            </p:blipFill>
            <p:spPr>
              <a:xfrm>
                <a:off x="849895" y="4221622"/>
                <a:ext cx="356760" cy="1026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9" name="Freihand 118">
                <a:extLst>
                  <a:ext uri="{FF2B5EF4-FFF2-40B4-BE49-F238E27FC236}">
                    <a16:creationId xmlns:a16="http://schemas.microsoft.com/office/drawing/2014/main" id="{02EC4428-CE1B-DDA9-63E3-416C6DF0274D}"/>
                  </a:ext>
                </a:extLst>
              </p14:cNvPr>
              <p14:cNvContentPartPr/>
              <p14:nvPr/>
            </p14:nvContentPartPr>
            <p14:xfrm>
              <a:off x="964375" y="5107582"/>
              <a:ext cx="45000" cy="54360"/>
            </p14:xfrm>
          </p:contentPart>
        </mc:Choice>
        <mc:Fallback xmlns="">
          <p:pic>
            <p:nvPicPr>
              <p:cNvPr id="119" name="Freihand 118">
                <a:extLst>
                  <a:ext uri="{FF2B5EF4-FFF2-40B4-BE49-F238E27FC236}">
                    <a16:creationId xmlns:a16="http://schemas.microsoft.com/office/drawing/2014/main" id="{02EC4428-CE1B-DDA9-63E3-416C6DF0274D}"/>
                  </a:ext>
                </a:extLst>
              </p:cNvPr>
              <p:cNvPicPr/>
              <p:nvPr/>
            </p:nvPicPr>
            <p:blipFill>
              <a:blip r:embed="rId89"/>
              <a:stretch>
                <a:fillRect/>
              </a:stretch>
            </p:blipFill>
            <p:spPr>
              <a:xfrm>
                <a:off x="960055" y="5103262"/>
                <a:ext cx="53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22" name="Freihand 121">
                <a:extLst>
                  <a:ext uri="{FF2B5EF4-FFF2-40B4-BE49-F238E27FC236}">
                    <a16:creationId xmlns:a16="http://schemas.microsoft.com/office/drawing/2014/main" id="{A3B0834A-F548-315F-9739-0C444E975F02}"/>
                  </a:ext>
                </a:extLst>
              </p14:cNvPr>
              <p14:cNvContentPartPr/>
              <p14:nvPr/>
            </p14:nvContentPartPr>
            <p14:xfrm>
              <a:off x="2294575" y="4409902"/>
              <a:ext cx="7200" cy="11160"/>
            </p14:xfrm>
          </p:contentPart>
        </mc:Choice>
        <mc:Fallback xmlns="">
          <p:pic>
            <p:nvPicPr>
              <p:cNvPr id="122" name="Freihand 121">
                <a:extLst>
                  <a:ext uri="{FF2B5EF4-FFF2-40B4-BE49-F238E27FC236}">
                    <a16:creationId xmlns:a16="http://schemas.microsoft.com/office/drawing/2014/main" id="{A3B0834A-F548-315F-9739-0C444E975F02}"/>
                  </a:ext>
                </a:extLst>
              </p:cNvPr>
              <p:cNvPicPr/>
              <p:nvPr/>
            </p:nvPicPr>
            <p:blipFill>
              <a:blip r:embed="rId91"/>
              <a:stretch>
                <a:fillRect/>
              </a:stretch>
            </p:blipFill>
            <p:spPr>
              <a:xfrm>
                <a:off x="2290255" y="4405582"/>
                <a:ext cx="15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3" name="Freihand 122">
                <a:extLst>
                  <a:ext uri="{FF2B5EF4-FFF2-40B4-BE49-F238E27FC236}">
                    <a16:creationId xmlns:a16="http://schemas.microsoft.com/office/drawing/2014/main" id="{11707BF0-D862-0664-828B-0B5450D95B63}"/>
                  </a:ext>
                </a:extLst>
              </p14:cNvPr>
              <p14:cNvContentPartPr/>
              <p14:nvPr/>
            </p14:nvContentPartPr>
            <p14:xfrm>
              <a:off x="2293135" y="3168622"/>
              <a:ext cx="27720" cy="99720"/>
            </p14:xfrm>
          </p:contentPart>
        </mc:Choice>
        <mc:Fallback xmlns="">
          <p:pic>
            <p:nvPicPr>
              <p:cNvPr id="123" name="Freihand 122">
                <a:extLst>
                  <a:ext uri="{FF2B5EF4-FFF2-40B4-BE49-F238E27FC236}">
                    <a16:creationId xmlns:a16="http://schemas.microsoft.com/office/drawing/2014/main" id="{11707BF0-D862-0664-828B-0B5450D95B63}"/>
                  </a:ext>
                </a:extLst>
              </p:cNvPr>
              <p:cNvPicPr/>
              <p:nvPr/>
            </p:nvPicPr>
            <p:blipFill>
              <a:blip r:embed="rId93"/>
              <a:stretch>
                <a:fillRect/>
              </a:stretch>
            </p:blipFill>
            <p:spPr>
              <a:xfrm>
                <a:off x="2288815" y="3164302"/>
                <a:ext cx="3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9" name="Freihand 128">
                <a:extLst>
                  <a:ext uri="{FF2B5EF4-FFF2-40B4-BE49-F238E27FC236}">
                    <a16:creationId xmlns:a16="http://schemas.microsoft.com/office/drawing/2014/main" id="{D36FCAC0-FD0B-5922-113E-B5E67035A837}"/>
                  </a:ext>
                </a:extLst>
              </p14:cNvPr>
              <p14:cNvContentPartPr/>
              <p14:nvPr/>
            </p14:nvContentPartPr>
            <p14:xfrm>
              <a:off x="2778055" y="5655862"/>
              <a:ext cx="215640" cy="394560"/>
            </p14:xfrm>
          </p:contentPart>
        </mc:Choice>
        <mc:Fallback xmlns="">
          <p:pic>
            <p:nvPicPr>
              <p:cNvPr id="129" name="Freihand 128">
                <a:extLst>
                  <a:ext uri="{FF2B5EF4-FFF2-40B4-BE49-F238E27FC236}">
                    <a16:creationId xmlns:a16="http://schemas.microsoft.com/office/drawing/2014/main" id="{D36FCAC0-FD0B-5922-113E-B5E67035A837}"/>
                  </a:ext>
                </a:extLst>
              </p:cNvPr>
              <p:cNvPicPr/>
              <p:nvPr/>
            </p:nvPicPr>
            <p:blipFill>
              <a:blip r:embed="rId95"/>
              <a:stretch>
                <a:fillRect/>
              </a:stretch>
            </p:blipFill>
            <p:spPr>
              <a:xfrm>
                <a:off x="2773735" y="5651542"/>
                <a:ext cx="224280" cy="403200"/>
              </a:xfrm>
              <a:prstGeom prst="rect">
                <a:avLst/>
              </a:prstGeom>
            </p:spPr>
          </p:pic>
        </mc:Fallback>
      </mc:AlternateContent>
      <p:grpSp>
        <p:nvGrpSpPr>
          <p:cNvPr id="141" name="Gruppieren 140">
            <a:extLst>
              <a:ext uri="{FF2B5EF4-FFF2-40B4-BE49-F238E27FC236}">
                <a16:creationId xmlns:a16="http://schemas.microsoft.com/office/drawing/2014/main" id="{E9FD74AD-0D4C-CA70-205B-8003FF315B47}"/>
              </a:ext>
            </a:extLst>
          </p:cNvPr>
          <p:cNvGrpSpPr/>
          <p:nvPr/>
        </p:nvGrpSpPr>
        <p:grpSpPr>
          <a:xfrm>
            <a:off x="1887775" y="630622"/>
            <a:ext cx="4508280" cy="1647000"/>
            <a:chOff x="1887775" y="630622"/>
            <a:chExt cx="4508280" cy="1647000"/>
          </a:xfrm>
        </p:grpSpPr>
        <mc:AlternateContent xmlns:mc="http://schemas.openxmlformats.org/markup-compatibility/2006" xmlns:p14="http://schemas.microsoft.com/office/powerpoint/2010/main">
          <mc:Choice Requires="p14">
            <p:contentPart p14:bwMode="auto" r:id="rId96">
              <p14:nvContentPartPr>
                <p14:cNvPr id="76" name="Freihand 75">
                  <a:extLst>
                    <a:ext uri="{FF2B5EF4-FFF2-40B4-BE49-F238E27FC236}">
                      <a16:creationId xmlns:a16="http://schemas.microsoft.com/office/drawing/2014/main" id="{6172E422-3F94-02D4-F514-0B9883E9C169}"/>
                    </a:ext>
                  </a:extLst>
                </p14:cNvPr>
                <p14:cNvContentPartPr/>
                <p14:nvPr/>
              </p14:nvContentPartPr>
              <p14:xfrm>
                <a:off x="1887775" y="2084662"/>
                <a:ext cx="103320" cy="192960"/>
              </p14:xfrm>
            </p:contentPart>
          </mc:Choice>
          <mc:Fallback xmlns="">
            <p:pic>
              <p:nvPicPr>
                <p:cNvPr id="76" name="Freihand 75">
                  <a:extLst>
                    <a:ext uri="{FF2B5EF4-FFF2-40B4-BE49-F238E27FC236}">
                      <a16:creationId xmlns:a16="http://schemas.microsoft.com/office/drawing/2014/main" id="{6172E422-3F94-02D4-F514-0B9883E9C169}"/>
                    </a:ext>
                  </a:extLst>
                </p:cNvPr>
                <p:cNvPicPr/>
                <p:nvPr/>
              </p:nvPicPr>
              <p:blipFill>
                <a:blip r:embed="rId97"/>
                <a:stretch>
                  <a:fillRect/>
                </a:stretch>
              </p:blipFill>
              <p:spPr>
                <a:xfrm>
                  <a:off x="1883455" y="2080342"/>
                  <a:ext cx="111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Freihand 76">
                  <a:extLst>
                    <a:ext uri="{FF2B5EF4-FFF2-40B4-BE49-F238E27FC236}">
                      <a16:creationId xmlns:a16="http://schemas.microsoft.com/office/drawing/2014/main" id="{8EC88BBC-D332-839B-A915-41088389041B}"/>
                    </a:ext>
                  </a:extLst>
                </p14:cNvPr>
                <p14:cNvContentPartPr/>
                <p14:nvPr/>
              </p14:nvContentPartPr>
              <p14:xfrm>
                <a:off x="2036815" y="1977382"/>
                <a:ext cx="202320" cy="214920"/>
              </p14:xfrm>
            </p:contentPart>
          </mc:Choice>
          <mc:Fallback xmlns="">
            <p:pic>
              <p:nvPicPr>
                <p:cNvPr id="77" name="Freihand 76">
                  <a:extLst>
                    <a:ext uri="{FF2B5EF4-FFF2-40B4-BE49-F238E27FC236}">
                      <a16:creationId xmlns:a16="http://schemas.microsoft.com/office/drawing/2014/main" id="{8EC88BBC-D332-839B-A915-41088389041B}"/>
                    </a:ext>
                  </a:extLst>
                </p:cNvPr>
                <p:cNvPicPr/>
                <p:nvPr/>
              </p:nvPicPr>
              <p:blipFill>
                <a:blip r:embed="rId99"/>
                <a:stretch>
                  <a:fillRect/>
                </a:stretch>
              </p:blipFill>
              <p:spPr>
                <a:xfrm>
                  <a:off x="2032495" y="1973062"/>
                  <a:ext cx="210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Freihand 77">
                  <a:extLst>
                    <a:ext uri="{FF2B5EF4-FFF2-40B4-BE49-F238E27FC236}">
                      <a16:creationId xmlns:a16="http://schemas.microsoft.com/office/drawing/2014/main" id="{E8BA5C1F-4B7A-C6CB-CA99-2BEB997255D3}"/>
                    </a:ext>
                  </a:extLst>
                </p14:cNvPr>
                <p14:cNvContentPartPr/>
                <p14:nvPr/>
              </p14:nvContentPartPr>
              <p14:xfrm>
                <a:off x="2197015" y="1964422"/>
                <a:ext cx="24120" cy="29160"/>
              </p14:xfrm>
            </p:contentPart>
          </mc:Choice>
          <mc:Fallback xmlns="">
            <p:pic>
              <p:nvPicPr>
                <p:cNvPr id="78" name="Freihand 77">
                  <a:extLst>
                    <a:ext uri="{FF2B5EF4-FFF2-40B4-BE49-F238E27FC236}">
                      <a16:creationId xmlns:a16="http://schemas.microsoft.com/office/drawing/2014/main" id="{E8BA5C1F-4B7A-C6CB-CA99-2BEB997255D3}"/>
                    </a:ext>
                  </a:extLst>
                </p:cNvPr>
                <p:cNvPicPr/>
                <p:nvPr/>
              </p:nvPicPr>
              <p:blipFill>
                <a:blip r:embed="rId101"/>
                <a:stretch>
                  <a:fillRect/>
                </a:stretch>
              </p:blipFill>
              <p:spPr>
                <a:xfrm>
                  <a:off x="2192695" y="1960102"/>
                  <a:ext cx="32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Freihand 78">
                  <a:extLst>
                    <a:ext uri="{FF2B5EF4-FFF2-40B4-BE49-F238E27FC236}">
                      <a16:creationId xmlns:a16="http://schemas.microsoft.com/office/drawing/2014/main" id="{2C60A86C-41E6-F311-19B1-7ABD725D075B}"/>
                    </a:ext>
                  </a:extLst>
                </p14:cNvPr>
                <p14:cNvContentPartPr/>
                <p14:nvPr/>
              </p14:nvContentPartPr>
              <p14:xfrm>
                <a:off x="2264695" y="1867222"/>
                <a:ext cx="338760" cy="300960"/>
              </p14:xfrm>
            </p:contentPart>
          </mc:Choice>
          <mc:Fallback xmlns="">
            <p:pic>
              <p:nvPicPr>
                <p:cNvPr id="79" name="Freihand 78">
                  <a:extLst>
                    <a:ext uri="{FF2B5EF4-FFF2-40B4-BE49-F238E27FC236}">
                      <a16:creationId xmlns:a16="http://schemas.microsoft.com/office/drawing/2014/main" id="{2C60A86C-41E6-F311-19B1-7ABD725D075B}"/>
                    </a:ext>
                  </a:extLst>
                </p:cNvPr>
                <p:cNvPicPr/>
                <p:nvPr/>
              </p:nvPicPr>
              <p:blipFill>
                <a:blip r:embed="rId103"/>
                <a:stretch>
                  <a:fillRect/>
                </a:stretch>
              </p:blipFill>
              <p:spPr>
                <a:xfrm>
                  <a:off x="2260375" y="1862902"/>
                  <a:ext cx="3474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Freihand 79">
                  <a:extLst>
                    <a:ext uri="{FF2B5EF4-FFF2-40B4-BE49-F238E27FC236}">
                      <a16:creationId xmlns:a16="http://schemas.microsoft.com/office/drawing/2014/main" id="{3250DB8D-1CF3-F340-89A4-6EB4C8AF7E51}"/>
                    </a:ext>
                  </a:extLst>
                </p14:cNvPr>
                <p14:cNvContentPartPr/>
                <p14:nvPr/>
              </p14:nvContentPartPr>
              <p14:xfrm>
                <a:off x="2712535" y="1646182"/>
                <a:ext cx="263880" cy="196560"/>
              </p14:xfrm>
            </p:contentPart>
          </mc:Choice>
          <mc:Fallback xmlns="">
            <p:pic>
              <p:nvPicPr>
                <p:cNvPr id="80" name="Freihand 79">
                  <a:extLst>
                    <a:ext uri="{FF2B5EF4-FFF2-40B4-BE49-F238E27FC236}">
                      <a16:creationId xmlns:a16="http://schemas.microsoft.com/office/drawing/2014/main" id="{3250DB8D-1CF3-F340-89A4-6EB4C8AF7E51}"/>
                    </a:ext>
                  </a:extLst>
                </p:cNvPr>
                <p:cNvPicPr/>
                <p:nvPr/>
              </p:nvPicPr>
              <p:blipFill>
                <a:blip r:embed="rId105"/>
                <a:stretch>
                  <a:fillRect/>
                </a:stretch>
              </p:blipFill>
              <p:spPr>
                <a:xfrm>
                  <a:off x="2708215" y="1641862"/>
                  <a:ext cx="272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Freihand 80">
                  <a:extLst>
                    <a:ext uri="{FF2B5EF4-FFF2-40B4-BE49-F238E27FC236}">
                      <a16:creationId xmlns:a16="http://schemas.microsoft.com/office/drawing/2014/main" id="{AB132F54-8733-A8E0-8E02-DB440BDB91F6}"/>
                    </a:ext>
                  </a:extLst>
                </p14:cNvPr>
                <p14:cNvContentPartPr/>
                <p14:nvPr/>
              </p14:nvContentPartPr>
              <p14:xfrm>
                <a:off x="3065335" y="1461142"/>
                <a:ext cx="146160" cy="208440"/>
              </p14:xfrm>
            </p:contentPart>
          </mc:Choice>
          <mc:Fallback xmlns="">
            <p:pic>
              <p:nvPicPr>
                <p:cNvPr id="81" name="Freihand 80">
                  <a:extLst>
                    <a:ext uri="{FF2B5EF4-FFF2-40B4-BE49-F238E27FC236}">
                      <a16:creationId xmlns:a16="http://schemas.microsoft.com/office/drawing/2014/main" id="{AB132F54-8733-A8E0-8E02-DB440BDB91F6}"/>
                    </a:ext>
                  </a:extLst>
                </p:cNvPr>
                <p:cNvPicPr/>
                <p:nvPr/>
              </p:nvPicPr>
              <p:blipFill>
                <a:blip r:embed="rId107"/>
                <a:stretch>
                  <a:fillRect/>
                </a:stretch>
              </p:blipFill>
              <p:spPr>
                <a:xfrm>
                  <a:off x="3061015" y="1456822"/>
                  <a:ext cx="154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Freihand 81">
                  <a:extLst>
                    <a:ext uri="{FF2B5EF4-FFF2-40B4-BE49-F238E27FC236}">
                      <a16:creationId xmlns:a16="http://schemas.microsoft.com/office/drawing/2014/main" id="{6BB41440-2D17-A80E-8DF0-CD26C05A9A3B}"/>
                    </a:ext>
                  </a:extLst>
                </p14:cNvPr>
                <p14:cNvContentPartPr/>
                <p14:nvPr/>
              </p14:nvContentPartPr>
              <p14:xfrm>
                <a:off x="3190255" y="1532422"/>
                <a:ext cx="99360" cy="94680"/>
              </p14:xfrm>
            </p:contentPart>
          </mc:Choice>
          <mc:Fallback xmlns="">
            <p:pic>
              <p:nvPicPr>
                <p:cNvPr id="82" name="Freihand 81">
                  <a:extLst>
                    <a:ext uri="{FF2B5EF4-FFF2-40B4-BE49-F238E27FC236}">
                      <a16:creationId xmlns:a16="http://schemas.microsoft.com/office/drawing/2014/main" id="{6BB41440-2D17-A80E-8DF0-CD26C05A9A3B}"/>
                    </a:ext>
                  </a:extLst>
                </p:cNvPr>
                <p:cNvPicPr/>
                <p:nvPr/>
              </p:nvPicPr>
              <p:blipFill>
                <a:blip r:embed="rId109"/>
                <a:stretch>
                  <a:fillRect/>
                </a:stretch>
              </p:blipFill>
              <p:spPr>
                <a:xfrm>
                  <a:off x="3185935" y="1528102"/>
                  <a:ext cx="108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Freihand 82">
                  <a:extLst>
                    <a:ext uri="{FF2B5EF4-FFF2-40B4-BE49-F238E27FC236}">
                      <a16:creationId xmlns:a16="http://schemas.microsoft.com/office/drawing/2014/main" id="{F048A3EB-C716-9D28-94AC-4D7C70FD3B6E}"/>
                    </a:ext>
                  </a:extLst>
                </p14:cNvPr>
                <p14:cNvContentPartPr/>
                <p14:nvPr/>
              </p14:nvContentPartPr>
              <p14:xfrm>
                <a:off x="3347215" y="1491022"/>
                <a:ext cx="65160" cy="113400"/>
              </p14:xfrm>
            </p:contentPart>
          </mc:Choice>
          <mc:Fallback xmlns="">
            <p:pic>
              <p:nvPicPr>
                <p:cNvPr id="83" name="Freihand 82">
                  <a:extLst>
                    <a:ext uri="{FF2B5EF4-FFF2-40B4-BE49-F238E27FC236}">
                      <a16:creationId xmlns:a16="http://schemas.microsoft.com/office/drawing/2014/main" id="{F048A3EB-C716-9D28-94AC-4D7C70FD3B6E}"/>
                    </a:ext>
                  </a:extLst>
                </p:cNvPr>
                <p:cNvPicPr/>
                <p:nvPr/>
              </p:nvPicPr>
              <p:blipFill>
                <a:blip r:embed="rId111"/>
                <a:stretch>
                  <a:fillRect/>
                </a:stretch>
              </p:blipFill>
              <p:spPr>
                <a:xfrm>
                  <a:off x="3342895" y="1486702"/>
                  <a:ext cx="73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Freihand 83">
                  <a:extLst>
                    <a:ext uri="{FF2B5EF4-FFF2-40B4-BE49-F238E27FC236}">
                      <a16:creationId xmlns:a16="http://schemas.microsoft.com/office/drawing/2014/main" id="{4728C830-A56C-44B5-2888-814E7F22F516}"/>
                    </a:ext>
                  </a:extLst>
                </p14:cNvPr>
                <p14:cNvContentPartPr/>
                <p14:nvPr/>
              </p14:nvContentPartPr>
              <p14:xfrm>
                <a:off x="3416695" y="1354582"/>
                <a:ext cx="241920" cy="214200"/>
              </p14:xfrm>
            </p:contentPart>
          </mc:Choice>
          <mc:Fallback xmlns="">
            <p:pic>
              <p:nvPicPr>
                <p:cNvPr id="84" name="Freihand 83">
                  <a:extLst>
                    <a:ext uri="{FF2B5EF4-FFF2-40B4-BE49-F238E27FC236}">
                      <a16:creationId xmlns:a16="http://schemas.microsoft.com/office/drawing/2014/main" id="{4728C830-A56C-44B5-2888-814E7F22F516}"/>
                    </a:ext>
                  </a:extLst>
                </p:cNvPr>
                <p:cNvPicPr/>
                <p:nvPr/>
              </p:nvPicPr>
              <p:blipFill>
                <a:blip r:embed="rId113"/>
                <a:stretch>
                  <a:fillRect/>
                </a:stretch>
              </p:blipFill>
              <p:spPr>
                <a:xfrm>
                  <a:off x="3412375" y="1350262"/>
                  <a:ext cx="250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Freihand 84">
                  <a:extLst>
                    <a:ext uri="{FF2B5EF4-FFF2-40B4-BE49-F238E27FC236}">
                      <a16:creationId xmlns:a16="http://schemas.microsoft.com/office/drawing/2014/main" id="{87373A55-53A9-5AC9-9111-58FF9EDD4F67}"/>
                    </a:ext>
                  </a:extLst>
                </p14:cNvPr>
                <p14:cNvContentPartPr/>
                <p14:nvPr/>
              </p14:nvContentPartPr>
              <p14:xfrm>
                <a:off x="3664015" y="1224982"/>
                <a:ext cx="171000" cy="196560"/>
              </p14:xfrm>
            </p:contentPart>
          </mc:Choice>
          <mc:Fallback xmlns="">
            <p:pic>
              <p:nvPicPr>
                <p:cNvPr id="85" name="Freihand 84">
                  <a:extLst>
                    <a:ext uri="{FF2B5EF4-FFF2-40B4-BE49-F238E27FC236}">
                      <a16:creationId xmlns:a16="http://schemas.microsoft.com/office/drawing/2014/main" id="{87373A55-53A9-5AC9-9111-58FF9EDD4F67}"/>
                    </a:ext>
                  </a:extLst>
                </p:cNvPr>
                <p:cNvPicPr/>
                <p:nvPr/>
              </p:nvPicPr>
              <p:blipFill>
                <a:blip r:embed="rId115"/>
                <a:stretch>
                  <a:fillRect/>
                </a:stretch>
              </p:blipFill>
              <p:spPr>
                <a:xfrm>
                  <a:off x="3659695" y="1220662"/>
                  <a:ext cx="179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Freihand 85">
                  <a:extLst>
                    <a:ext uri="{FF2B5EF4-FFF2-40B4-BE49-F238E27FC236}">
                      <a16:creationId xmlns:a16="http://schemas.microsoft.com/office/drawing/2014/main" id="{DBF027A8-9C7A-E63A-B2B2-6B6B581C6459}"/>
                    </a:ext>
                  </a:extLst>
                </p14:cNvPr>
                <p14:cNvContentPartPr/>
                <p14:nvPr/>
              </p14:nvContentPartPr>
              <p14:xfrm>
                <a:off x="3780655" y="1224262"/>
                <a:ext cx="293400" cy="182160"/>
              </p14:xfrm>
            </p:contentPart>
          </mc:Choice>
          <mc:Fallback xmlns="">
            <p:pic>
              <p:nvPicPr>
                <p:cNvPr id="86" name="Freihand 85">
                  <a:extLst>
                    <a:ext uri="{FF2B5EF4-FFF2-40B4-BE49-F238E27FC236}">
                      <a16:creationId xmlns:a16="http://schemas.microsoft.com/office/drawing/2014/main" id="{DBF027A8-9C7A-E63A-B2B2-6B6B581C6459}"/>
                    </a:ext>
                  </a:extLst>
                </p:cNvPr>
                <p:cNvPicPr/>
                <p:nvPr/>
              </p:nvPicPr>
              <p:blipFill>
                <a:blip r:embed="rId117"/>
                <a:stretch>
                  <a:fillRect/>
                </a:stretch>
              </p:blipFill>
              <p:spPr>
                <a:xfrm>
                  <a:off x="3776335" y="1219942"/>
                  <a:ext cx="302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Freihand 86">
                  <a:extLst>
                    <a:ext uri="{FF2B5EF4-FFF2-40B4-BE49-F238E27FC236}">
                      <a16:creationId xmlns:a16="http://schemas.microsoft.com/office/drawing/2014/main" id="{8374873E-132D-7138-2A52-737C95873E5C}"/>
                    </a:ext>
                  </a:extLst>
                </p14:cNvPr>
                <p14:cNvContentPartPr/>
                <p14:nvPr/>
              </p14:nvContentPartPr>
              <p14:xfrm>
                <a:off x="4106095" y="1096102"/>
                <a:ext cx="234000" cy="168120"/>
              </p14:xfrm>
            </p:contentPart>
          </mc:Choice>
          <mc:Fallback xmlns="">
            <p:pic>
              <p:nvPicPr>
                <p:cNvPr id="87" name="Freihand 86">
                  <a:extLst>
                    <a:ext uri="{FF2B5EF4-FFF2-40B4-BE49-F238E27FC236}">
                      <a16:creationId xmlns:a16="http://schemas.microsoft.com/office/drawing/2014/main" id="{8374873E-132D-7138-2A52-737C95873E5C}"/>
                    </a:ext>
                  </a:extLst>
                </p:cNvPr>
                <p:cNvPicPr/>
                <p:nvPr/>
              </p:nvPicPr>
              <p:blipFill>
                <a:blip r:embed="rId119"/>
                <a:stretch>
                  <a:fillRect/>
                </a:stretch>
              </p:blipFill>
              <p:spPr>
                <a:xfrm>
                  <a:off x="4101775" y="1091782"/>
                  <a:ext cx="242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Freihand 87">
                  <a:extLst>
                    <a:ext uri="{FF2B5EF4-FFF2-40B4-BE49-F238E27FC236}">
                      <a16:creationId xmlns:a16="http://schemas.microsoft.com/office/drawing/2014/main" id="{4EF5ACBC-4598-8671-A032-17D96530887C}"/>
                    </a:ext>
                  </a:extLst>
                </p14:cNvPr>
                <p14:cNvContentPartPr/>
                <p14:nvPr/>
              </p14:nvContentPartPr>
              <p14:xfrm>
                <a:off x="2869855" y="1903582"/>
                <a:ext cx="188640" cy="128880"/>
              </p14:xfrm>
            </p:contentPart>
          </mc:Choice>
          <mc:Fallback xmlns="">
            <p:pic>
              <p:nvPicPr>
                <p:cNvPr id="88" name="Freihand 87">
                  <a:extLst>
                    <a:ext uri="{FF2B5EF4-FFF2-40B4-BE49-F238E27FC236}">
                      <a16:creationId xmlns:a16="http://schemas.microsoft.com/office/drawing/2014/main" id="{4EF5ACBC-4598-8671-A032-17D96530887C}"/>
                    </a:ext>
                  </a:extLst>
                </p:cNvPr>
                <p:cNvPicPr/>
                <p:nvPr/>
              </p:nvPicPr>
              <p:blipFill>
                <a:blip r:embed="rId121"/>
                <a:stretch>
                  <a:fillRect/>
                </a:stretch>
              </p:blipFill>
              <p:spPr>
                <a:xfrm>
                  <a:off x="2865535" y="1899262"/>
                  <a:ext cx="197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Freihand 88">
                  <a:extLst>
                    <a:ext uri="{FF2B5EF4-FFF2-40B4-BE49-F238E27FC236}">
                      <a16:creationId xmlns:a16="http://schemas.microsoft.com/office/drawing/2014/main" id="{35AD04B3-72FC-3911-FBF5-78863A604D8A}"/>
                    </a:ext>
                  </a:extLst>
                </p14:cNvPr>
                <p14:cNvContentPartPr/>
                <p14:nvPr/>
              </p14:nvContentPartPr>
              <p14:xfrm>
                <a:off x="2908375" y="1950022"/>
                <a:ext cx="177840" cy="145440"/>
              </p14:xfrm>
            </p:contentPart>
          </mc:Choice>
          <mc:Fallback xmlns="">
            <p:pic>
              <p:nvPicPr>
                <p:cNvPr id="89" name="Freihand 88">
                  <a:extLst>
                    <a:ext uri="{FF2B5EF4-FFF2-40B4-BE49-F238E27FC236}">
                      <a16:creationId xmlns:a16="http://schemas.microsoft.com/office/drawing/2014/main" id="{35AD04B3-72FC-3911-FBF5-78863A604D8A}"/>
                    </a:ext>
                  </a:extLst>
                </p:cNvPr>
                <p:cNvPicPr/>
                <p:nvPr/>
              </p:nvPicPr>
              <p:blipFill>
                <a:blip r:embed="rId123"/>
                <a:stretch>
                  <a:fillRect/>
                </a:stretch>
              </p:blipFill>
              <p:spPr>
                <a:xfrm>
                  <a:off x="2904055" y="1945702"/>
                  <a:ext cx="186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Freihand 92">
                  <a:extLst>
                    <a:ext uri="{FF2B5EF4-FFF2-40B4-BE49-F238E27FC236}">
                      <a16:creationId xmlns:a16="http://schemas.microsoft.com/office/drawing/2014/main" id="{B6ECCC3A-A8FF-1573-EAD2-6693E560CE02}"/>
                    </a:ext>
                  </a:extLst>
                </p14:cNvPr>
                <p14:cNvContentPartPr/>
                <p14:nvPr/>
              </p14:nvContentPartPr>
              <p14:xfrm>
                <a:off x="3196735" y="1785502"/>
                <a:ext cx="103680" cy="172800"/>
              </p14:xfrm>
            </p:contentPart>
          </mc:Choice>
          <mc:Fallback xmlns="">
            <p:pic>
              <p:nvPicPr>
                <p:cNvPr id="93" name="Freihand 92">
                  <a:extLst>
                    <a:ext uri="{FF2B5EF4-FFF2-40B4-BE49-F238E27FC236}">
                      <a16:creationId xmlns:a16="http://schemas.microsoft.com/office/drawing/2014/main" id="{B6ECCC3A-A8FF-1573-EAD2-6693E560CE02}"/>
                    </a:ext>
                  </a:extLst>
                </p:cNvPr>
                <p:cNvPicPr/>
                <p:nvPr/>
              </p:nvPicPr>
              <p:blipFill>
                <a:blip r:embed="rId125"/>
                <a:stretch>
                  <a:fillRect/>
                </a:stretch>
              </p:blipFill>
              <p:spPr>
                <a:xfrm>
                  <a:off x="3192415" y="1781182"/>
                  <a:ext cx="112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Freihand 93">
                  <a:extLst>
                    <a:ext uri="{FF2B5EF4-FFF2-40B4-BE49-F238E27FC236}">
                      <a16:creationId xmlns:a16="http://schemas.microsoft.com/office/drawing/2014/main" id="{7D380067-E470-27CE-7026-215502AB795A}"/>
                    </a:ext>
                  </a:extLst>
                </p14:cNvPr>
                <p14:cNvContentPartPr/>
                <p14:nvPr/>
              </p14:nvContentPartPr>
              <p14:xfrm>
                <a:off x="3295375" y="1668142"/>
                <a:ext cx="229320" cy="214200"/>
              </p14:xfrm>
            </p:contentPart>
          </mc:Choice>
          <mc:Fallback xmlns="">
            <p:pic>
              <p:nvPicPr>
                <p:cNvPr id="94" name="Freihand 93">
                  <a:extLst>
                    <a:ext uri="{FF2B5EF4-FFF2-40B4-BE49-F238E27FC236}">
                      <a16:creationId xmlns:a16="http://schemas.microsoft.com/office/drawing/2014/main" id="{7D380067-E470-27CE-7026-215502AB795A}"/>
                    </a:ext>
                  </a:extLst>
                </p:cNvPr>
                <p:cNvPicPr/>
                <p:nvPr/>
              </p:nvPicPr>
              <p:blipFill>
                <a:blip r:embed="rId127"/>
                <a:stretch>
                  <a:fillRect/>
                </a:stretch>
              </p:blipFill>
              <p:spPr>
                <a:xfrm>
                  <a:off x="3291055" y="1663822"/>
                  <a:ext cx="237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Freihand 94">
                  <a:extLst>
                    <a:ext uri="{FF2B5EF4-FFF2-40B4-BE49-F238E27FC236}">
                      <a16:creationId xmlns:a16="http://schemas.microsoft.com/office/drawing/2014/main" id="{8709DAAB-4091-5821-CE20-EDFDF44175FA}"/>
                    </a:ext>
                  </a:extLst>
                </p14:cNvPr>
                <p14:cNvContentPartPr/>
                <p14:nvPr/>
              </p14:nvContentPartPr>
              <p14:xfrm>
                <a:off x="3563575" y="1610182"/>
                <a:ext cx="255960" cy="272880"/>
              </p14:xfrm>
            </p:contentPart>
          </mc:Choice>
          <mc:Fallback xmlns="">
            <p:pic>
              <p:nvPicPr>
                <p:cNvPr id="95" name="Freihand 94">
                  <a:extLst>
                    <a:ext uri="{FF2B5EF4-FFF2-40B4-BE49-F238E27FC236}">
                      <a16:creationId xmlns:a16="http://schemas.microsoft.com/office/drawing/2014/main" id="{8709DAAB-4091-5821-CE20-EDFDF44175FA}"/>
                    </a:ext>
                  </a:extLst>
                </p:cNvPr>
                <p:cNvPicPr/>
                <p:nvPr/>
              </p:nvPicPr>
              <p:blipFill>
                <a:blip r:embed="rId129"/>
                <a:stretch>
                  <a:fillRect/>
                </a:stretch>
              </p:blipFill>
              <p:spPr>
                <a:xfrm>
                  <a:off x="3559255" y="1605862"/>
                  <a:ext cx="264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Freihand 95">
                  <a:extLst>
                    <a:ext uri="{FF2B5EF4-FFF2-40B4-BE49-F238E27FC236}">
                      <a16:creationId xmlns:a16="http://schemas.microsoft.com/office/drawing/2014/main" id="{AFAE5A22-39DC-E1EF-75A0-18CAA5AF6005}"/>
                    </a:ext>
                  </a:extLst>
                </p14:cNvPr>
                <p14:cNvContentPartPr/>
                <p14:nvPr/>
              </p14:nvContentPartPr>
              <p14:xfrm>
                <a:off x="3928615" y="1370062"/>
                <a:ext cx="245880" cy="184680"/>
              </p14:xfrm>
            </p:contentPart>
          </mc:Choice>
          <mc:Fallback xmlns="">
            <p:pic>
              <p:nvPicPr>
                <p:cNvPr id="96" name="Freihand 95">
                  <a:extLst>
                    <a:ext uri="{FF2B5EF4-FFF2-40B4-BE49-F238E27FC236}">
                      <a16:creationId xmlns:a16="http://schemas.microsoft.com/office/drawing/2014/main" id="{AFAE5A22-39DC-E1EF-75A0-18CAA5AF6005}"/>
                    </a:ext>
                  </a:extLst>
                </p:cNvPr>
                <p:cNvPicPr/>
                <p:nvPr/>
              </p:nvPicPr>
              <p:blipFill>
                <a:blip r:embed="rId131"/>
                <a:stretch>
                  <a:fillRect/>
                </a:stretch>
              </p:blipFill>
              <p:spPr>
                <a:xfrm>
                  <a:off x="3924295" y="1365742"/>
                  <a:ext cx="254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Freihand 96">
                  <a:extLst>
                    <a:ext uri="{FF2B5EF4-FFF2-40B4-BE49-F238E27FC236}">
                      <a16:creationId xmlns:a16="http://schemas.microsoft.com/office/drawing/2014/main" id="{FA9468FD-C1D9-242E-1990-7DB6963DBB58}"/>
                    </a:ext>
                  </a:extLst>
                </p14:cNvPr>
                <p14:cNvContentPartPr/>
                <p14:nvPr/>
              </p14:nvContentPartPr>
              <p14:xfrm>
                <a:off x="4285735" y="1272502"/>
                <a:ext cx="65520" cy="162720"/>
              </p14:xfrm>
            </p:contentPart>
          </mc:Choice>
          <mc:Fallback xmlns="">
            <p:pic>
              <p:nvPicPr>
                <p:cNvPr id="97" name="Freihand 96">
                  <a:extLst>
                    <a:ext uri="{FF2B5EF4-FFF2-40B4-BE49-F238E27FC236}">
                      <a16:creationId xmlns:a16="http://schemas.microsoft.com/office/drawing/2014/main" id="{FA9468FD-C1D9-242E-1990-7DB6963DBB58}"/>
                    </a:ext>
                  </a:extLst>
                </p:cNvPr>
                <p:cNvPicPr/>
                <p:nvPr/>
              </p:nvPicPr>
              <p:blipFill>
                <a:blip r:embed="rId133"/>
                <a:stretch>
                  <a:fillRect/>
                </a:stretch>
              </p:blipFill>
              <p:spPr>
                <a:xfrm>
                  <a:off x="4281415" y="1268182"/>
                  <a:ext cx="74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Freihand 97">
                  <a:extLst>
                    <a:ext uri="{FF2B5EF4-FFF2-40B4-BE49-F238E27FC236}">
                      <a16:creationId xmlns:a16="http://schemas.microsoft.com/office/drawing/2014/main" id="{FD9793B7-AE78-F98D-BEFE-9C36FE15676D}"/>
                    </a:ext>
                  </a:extLst>
                </p14:cNvPr>
                <p14:cNvContentPartPr/>
                <p14:nvPr/>
              </p14:nvContentPartPr>
              <p14:xfrm>
                <a:off x="4232095" y="1211302"/>
                <a:ext cx="209520" cy="175680"/>
              </p14:xfrm>
            </p:contentPart>
          </mc:Choice>
          <mc:Fallback xmlns="">
            <p:pic>
              <p:nvPicPr>
                <p:cNvPr id="98" name="Freihand 97">
                  <a:extLst>
                    <a:ext uri="{FF2B5EF4-FFF2-40B4-BE49-F238E27FC236}">
                      <a16:creationId xmlns:a16="http://schemas.microsoft.com/office/drawing/2014/main" id="{FD9793B7-AE78-F98D-BEFE-9C36FE15676D}"/>
                    </a:ext>
                  </a:extLst>
                </p:cNvPr>
                <p:cNvPicPr/>
                <p:nvPr/>
              </p:nvPicPr>
              <p:blipFill>
                <a:blip r:embed="rId135"/>
                <a:stretch>
                  <a:fillRect/>
                </a:stretch>
              </p:blipFill>
              <p:spPr>
                <a:xfrm>
                  <a:off x="4227775" y="1206982"/>
                  <a:ext cx="218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Freihand 98">
                  <a:extLst>
                    <a:ext uri="{FF2B5EF4-FFF2-40B4-BE49-F238E27FC236}">
                      <a16:creationId xmlns:a16="http://schemas.microsoft.com/office/drawing/2014/main" id="{62FAE712-88A9-FF4F-D438-355F8545B715}"/>
                    </a:ext>
                  </a:extLst>
                </p14:cNvPr>
                <p14:cNvContentPartPr/>
                <p14:nvPr/>
              </p14:nvContentPartPr>
              <p14:xfrm>
                <a:off x="4476535" y="1218142"/>
                <a:ext cx="55080" cy="114120"/>
              </p14:xfrm>
            </p:contentPart>
          </mc:Choice>
          <mc:Fallback xmlns="">
            <p:pic>
              <p:nvPicPr>
                <p:cNvPr id="99" name="Freihand 98">
                  <a:extLst>
                    <a:ext uri="{FF2B5EF4-FFF2-40B4-BE49-F238E27FC236}">
                      <a16:creationId xmlns:a16="http://schemas.microsoft.com/office/drawing/2014/main" id="{62FAE712-88A9-FF4F-D438-355F8545B715}"/>
                    </a:ext>
                  </a:extLst>
                </p:cNvPr>
                <p:cNvPicPr/>
                <p:nvPr/>
              </p:nvPicPr>
              <p:blipFill>
                <a:blip r:embed="rId137"/>
                <a:stretch>
                  <a:fillRect/>
                </a:stretch>
              </p:blipFill>
              <p:spPr>
                <a:xfrm>
                  <a:off x="4472215" y="1213822"/>
                  <a:ext cx="63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Freihand 99">
                  <a:extLst>
                    <a:ext uri="{FF2B5EF4-FFF2-40B4-BE49-F238E27FC236}">
                      <a16:creationId xmlns:a16="http://schemas.microsoft.com/office/drawing/2014/main" id="{FE4A63C6-DFAB-E754-AA1E-D4D0C5688EF7}"/>
                    </a:ext>
                  </a:extLst>
                </p14:cNvPr>
                <p14:cNvContentPartPr/>
                <p14:nvPr/>
              </p14:nvContentPartPr>
              <p14:xfrm>
                <a:off x="4570855" y="1037782"/>
                <a:ext cx="104040" cy="237960"/>
              </p14:xfrm>
            </p:contentPart>
          </mc:Choice>
          <mc:Fallback xmlns="">
            <p:pic>
              <p:nvPicPr>
                <p:cNvPr id="100" name="Freihand 99">
                  <a:extLst>
                    <a:ext uri="{FF2B5EF4-FFF2-40B4-BE49-F238E27FC236}">
                      <a16:creationId xmlns:a16="http://schemas.microsoft.com/office/drawing/2014/main" id="{FE4A63C6-DFAB-E754-AA1E-D4D0C5688EF7}"/>
                    </a:ext>
                  </a:extLst>
                </p:cNvPr>
                <p:cNvPicPr/>
                <p:nvPr/>
              </p:nvPicPr>
              <p:blipFill>
                <a:blip r:embed="rId139"/>
                <a:stretch>
                  <a:fillRect/>
                </a:stretch>
              </p:blipFill>
              <p:spPr>
                <a:xfrm>
                  <a:off x="4566535" y="1033462"/>
                  <a:ext cx="112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Freihand 100">
                  <a:extLst>
                    <a:ext uri="{FF2B5EF4-FFF2-40B4-BE49-F238E27FC236}">
                      <a16:creationId xmlns:a16="http://schemas.microsoft.com/office/drawing/2014/main" id="{73459C93-5D20-1A93-9056-00FA8F80F4DA}"/>
                    </a:ext>
                  </a:extLst>
                </p14:cNvPr>
                <p14:cNvContentPartPr/>
                <p14:nvPr/>
              </p14:nvContentPartPr>
              <p14:xfrm>
                <a:off x="4690015" y="946342"/>
                <a:ext cx="65880" cy="292320"/>
              </p14:xfrm>
            </p:contentPart>
          </mc:Choice>
          <mc:Fallback xmlns="">
            <p:pic>
              <p:nvPicPr>
                <p:cNvPr id="101" name="Freihand 100">
                  <a:extLst>
                    <a:ext uri="{FF2B5EF4-FFF2-40B4-BE49-F238E27FC236}">
                      <a16:creationId xmlns:a16="http://schemas.microsoft.com/office/drawing/2014/main" id="{73459C93-5D20-1A93-9056-00FA8F80F4DA}"/>
                    </a:ext>
                  </a:extLst>
                </p:cNvPr>
                <p:cNvPicPr/>
                <p:nvPr/>
              </p:nvPicPr>
              <p:blipFill>
                <a:blip r:embed="rId141"/>
                <a:stretch>
                  <a:fillRect/>
                </a:stretch>
              </p:blipFill>
              <p:spPr>
                <a:xfrm>
                  <a:off x="4685695" y="942022"/>
                  <a:ext cx="745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C3121A3D-74CD-E761-B219-461EA1DBE08B}"/>
                    </a:ext>
                  </a:extLst>
                </p14:cNvPr>
                <p14:cNvContentPartPr/>
                <p14:nvPr/>
              </p14:nvContentPartPr>
              <p14:xfrm>
                <a:off x="4768135" y="922222"/>
                <a:ext cx="13680" cy="106920"/>
              </p14:xfrm>
            </p:contentPart>
          </mc:Choice>
          <mc:Fallback xmlns="">
            <p:pic>
              <p:nvPicPr>
                <p:cNvPr id="102" name="Freihand 101">
                  <a:extLst>
                    <a:ext uri="{FF2B5EF4-FFF2-40B4-BE49-F238E27FC236}">
                      <a16:creationId xmlns:a16="http://schemas.microsoft.com/office/drawing/2014/main" id="{C3121A3D-74CD-E761-B219-461EA1DBE08B}"/>
                    </a:ext>
                  </a:extLst>
                </p:cNvPr>
                <p:cNvPicPr/>
                <p:nvPr/>
              </p:nvPicPr>
              <p:blipFill>
                <a:blip r:embed="rId143"/>
                <a:stretch>
                  <a:fillRect/>
                </a:stretch>
              </p:blipFill>
              <p:spPr>
                <a:xfrm>
                  <a:off x="4763815" y="917902"/>
                  <a:ext cx="22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395756DE-0285-221A-523F-F1067C40C055}"/>
                    </a:ext>
                  </a:extLst>
                </p14:cNvPr>
                <p14:cNvContentPartPr/>
                <p14:nvPr/>
              </p14:nvContentPartPr>
              <p14:xfrm>
                <a:off x="4740055" y="868222"/>
                <a:ext cx="210240" cy="291600"/>
              </p14:xfrm>
            </p:contentPart>
          </mc:Choice>
          <mc:Fallback xmlns="">
            <p:pic>
              <p:nvPicPr>
                <p:cNvPr id="103" name="Freihand 102">
                  <a:extLst>
                    <a:ext uri="{FF2B5EF4-FFF2-40B4-BE49-F238E27FC236}">
                      <a16:creationId xmlns:a16="http://schemas.microsoft.com/office/drawing/2014/main" id="{395756DE-0285-221A-523F-F1067C40C055}"/>
                    </a:ext>
                  </a:extLst>
                </p:cNvPr>
                <p:cNvPicPr/>
                <p:nvPr/>
              </p:nvPicPr>
              <p:blipFill>
                <a:blip r:embed="rId145"/>
                <a:stretch>
                  <a:fillRect/>
                </a:stretch>
              </p:blipFill>
              <p:spPr>
                <a:xfrm>
                  <a:off x="4735735" y="863902"/>
                  <a:ext cx="2188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Freihand 104">
                  <a:extLst>
                    <a:ext uri="{FF2B5EF4-FFF2-40B4-BE49-F238E27FC236}">
                      <a16:creationId xmlns:a16="http://schemas.microsoft.com/office/drawing/2014/main" id="{2AA9F8F2-D5CD-D8EA-4AA8-19CFFA770472}"/>
                    </a:ext>
                  </a:extLst>
                </p14:cNvPr>
                <p14:cNvContentPartPr/>
                <p14:nvPr/>
              </p14:nvContentPartPr>
              <p14:xfrm>
                <a:off x="5056135" y="792622"/>
                <a:ext cx="239040" cy="147960"/>
              </p14:xfrm>
            </p:contentPart>
          </mc:Choice>
          <mc:Fallback xmlns="">
            <p:pic>
              <p:nvPicPr>
                <p:cNvPr id="105" name="Freihand 104">
                  <a:extLst>
                    <a:ext uri="{FF2B5EF4-FFF2-40B4-BE49-F238E27FC236}">
                      <a16:creationId xmlns:a16="http://schemas.microsoft.com/office/drawing/2014/main" id="{2AA9F8F2-D5CD-D8EA-4AA8-19CFFA770472}"/>
                    </a:ext>
                  </a:extLst>
                </p:cNvPr>
                <p:cNvPicPr/>
                <p:nvPr/>
              </p:nvPicPr>
              <p:blipFill>
                <a:blip r:embed="rId147"/>
                <a:stretch>
                  <a:fillRect/>
                </a:stretch>
              </p:blipFill>
              <p:spPr>
                <a:xfrm>
                  <a:off x="5051815" y="788302"/>
                  <a:ext cx="247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Freihand 105">
                  <a:extLst>
                    <a:ext uri="{FF2B5EF4-FFF2-40B4-BE49-F238E27FC236}">
                      <a16:creationId xmlns:a16="http://schemas.microsoft.com/office/drawing/2014/main" id="{0529F902-930D-331A-C6D8-EE4A28C2FD88}"/>
                    </a:ext>
                  </a:extLst>
                </p14:cNvPr>
                <p14:cNvContentPartPr/>
                <p14:nvPr/>
              </p14:nvContentPartPr>
              <p14:xfrm>
                <a:off x="5198335" y="705502"/>
                <a:ext cx="17280" cy="4320"/>
              </p14:xfrm>
            </p:contentPart>
          </mc:Choice>
          <mc:Fallback xmlns="">
            <p:pic>
              <p:nvPicPr>
                <p:cNvPr id="106" name="Freihand 105">
                  <a:extLst>
                    <a:ext uri="{FF2B5EF4-FFF2-40B4-BE49-F238E27FC236}">
                      <a16:creationId xmlns:a16="http://schemas.microsoft.com/office/drawing/2014/main" id="{0529F902-930D-331A-C6D8-EE4A28C2FD88}"/>
                    </a:ext>
                  </a:extLst>
                </p:cNvPr>
                <p:cNvPicPr/>
                <p:nvPr/>
              </p:nvPicPr>
              <p:blipFill>
                <a:blip r:embed="rId149"/>
                <a:stretch>
                  <a:fillRect/>
                </a:stretch>
              </p:blipFill>
              <p:spPr>
                <a:xfrm>
                  <a:off x="5194015" y="701182"/>
                  <a:ext cx="25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Freihand 106">
                  <a:extLst>
                    <a:ext uri="{FF2B5EF4-FFF2-40B4-BE49-F238E27FC236}">
                      <a16:creationId xmlns:a16="http://schemas.microsoft.com/office/drawing/2014/main" id="{2AE9B14E-53CD-6528-844B-B2820BB2D61D}"/>
                    </a:ext>
                  </a:extLst>
                </p14:cNvPr>
                <p14:cNvContentPartPr/>
                <p14:nvPr/>
              </p14:nvContentPartPr>
              <p14:xfrm>
                <a:off x="4587055" y="1272502"/>
                <a:ext cx="117720" cy="171720"/>
              </p14:xfrm>
            </p:contentPart>
          </mc:Choice>
          <mc:Fallback xmlns="">
            <p:pic>
              <p:nvPicPr>
                <p:cNvPr id="107" name="Freihand 106">
                  <a:extLst>
                    <a:ext uri="{FF2B5EF4-FFF2-40B4-BE49-F238E27FC236}">
                      <a16:creationId xmlns:a16="http://schemas.microsoft.com/office/drawing/2014/main" id="{2AE9B14E-53CD-6528-844B-B2820BB2D61D}"/>
                    </a:ext>
                  </a:extLst>
                </p:cNvPr>
                <p:cNvPicPr/>
                <p:nvPr/>
              </p:nvPicPr>
              <p:blipFill>
                <a:blip r:embed="rId151"/>
                <a:stretch>
                  <a:fillRect/>
                </a:stretch>
              </p:blipFill>
              <p:spPr>
                <a:xfrm>
                  <a:off x="4582735" y="1268182"/>
                  <a:ext cx="126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Freihand 107">
                  <a:extLst>
                    <a:ext uri="{FF2B5EF4-FFF2-40B4-BE49-F238E27FC236}">
                      <a16:creationId xmlns:a16="http://schemas.microsoft.com/office/drawing/2014/main" id="{16F0B578-8C69-C2DA-96A8-67B61B12A366}"/>
                    </a:ext>
                  </a:extLst>
                </p14:cNvPr>
                <p14:cNvContentPartPr/>
                <p14:nvPr/>
              </p14:nvContentPartPr>
              <p14:xfrm>
                <a:off x="4746535" y="1216702"/>
                <a:ext cx="66240" cy="133560"/>
              </p14:xfrm>
            </p:contentPart>
          </mc:Choice>
          <mc:Fallback xmlns="">
            <p:pic>
              <p:nvPicPr>
                <p:cNvPr id="108" name="Freihand 107">
                  <a:extLst>
                    <a:ext uri="{FF2B5EF4-FFF2-40B4-BE49-F238E27FC236}">
                      <a16:creationId xmlns:a16="http://schemas.microsoft.com/office/drawing/2014/main" id="{16F0B578-8C69-C2DA-96A8-67B61B12A366}"/>
                    </a:ext>
                  </a:extLst>
                </p:cNvPr>
                <p:cNvPicPr/>
                <p:nvPr/>
              </p:nvPicPr>
              <p:blipFill>
                <a:blip r:embed="rId153"/>
                <a:stretch>
                  <a:fillRect/>
                </a:stretch>
              </p:blipFill>
              <p:spPr>
                <a:xfrm>
                  <a:off x="4742215" y="1212382"/>
                  <a:ext cx="74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Freihand 108">
                  <a:extLst>
                    <a:ext uri="{FF2B5EF4-FFF2-40B4-BE49-F238E27FC236}">
                      <a16:creationId xmlns:a16="http://schemas.microsoft.com/office/drawing/2014/main" id="{87DA8226-C048-17CE-2C01-F8A0323AD771}"/>
                    </a:ext>
                  </a:extLst>
                </p14:cNvPr>
                <p14:cNvContentPartPr/>
                <p14:nvPr/>
              </p14:nvContentPartPr>
              <p14:xfrm>
                <a:off x="4882615" y="1066942"/>
                <a:ext cx="315720" cy="199800"/>
              </p14:xfrm>
            </p:contentPart>
          </mc:Choice>
          <mc:Fallback xmlns="">
            <p:pic>
              <p:nvPicPr>
                <p:cNvPr id="109" name="Freihand 108">
                  <a:extLst>
                    <a:ext uri="{FF2B5EF4-FFF2-40B4-BE49-F238E27FC236}">
                      <a16:creationId xmlns:a16="http://schemas.microsoft.com/office/drawing/2014/main" id="{87DA8226-C048-17CE-2C01-F8A0323AD771}"/>
                    </a:ext>
                  </a:extLst>
                </p:cNvPr>
                <p:cNvPicPr/>
                <p:nvPr/>
              </p:nvPicPr>
              <p:blipFill>
                <a:blip r:embed="rId155"/>
                <a:stretch>
                  <a:fillRect/>
                </a:stretch>
              </p:blipFill>
              <p:spPr>
                <a:xfrm>
                  <a:off x="4878295" y="1062622"/>
                  <a:ext cx="324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Freihand 109">
                  <a:extLst>
                    <a:ext uri="{FF2B5EF4-FFF2-40B4-BE49-F238E27FC236}">
                      <a16:creationId xmlns:a16="http://schemas.microsoft.com/office/drawing/2014/main" id="{59FBB2E1-35CA-0E4B-CABA-71C90BA9BFD1}"/>
                    </a:ext>
                  </a:extLst>
                </p14:cNvPr>
                <p14:cNvContentPartPr/>
                <p14:nvPr/>
              </p14:nvContentPartPr>
              <p14:xfrm>
                <a:off x="5152975" y="982342"/>
                <a:ext cx="149400" cy="115560"/>
              </p14:xfrm>
            </p:contentPart>
          </mc:Choice>
          <mc:Fallback xmlns="">
            <p:pic>
              <p:nvPicPr>
                <p:cNvPr id="110" name="Freihand 109">
                  <a:extLst>
                    <a:ext uri="{FF2B5EF4-FFF2-40B4-BE49-F238E27FC236}">
                      <a16:creationId xmlns:a16="http://schemas.microsoft.com/office/drawing/2014/main" id="{59FBB2E1-35CA-0E4B-CABA-71C90BA9BFD1}"/>
                    </a:ext>
                  </a:extLst>
                </p:cNvPr>
                <p:cNvPicPr/>
                <p:nvPr/>
              </p:nvPicPr>
              <p:blipFill>
                <a:blip r:embed="rId157"/>
                <a:stretch>
                  <a:fillRect/>
                </a:stretch>
              </p:blipFill>
              <p:spPr>
                <a:xfrm>
                  <a:off x="5148655" y="978022"/>
                  <a:ext cx="158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Freihand 110">
                  <a:extLst>
                    <a:ext uri="{FF2B5EF4-FFF2-40B4-BE49-F238E27FC236}">
                      <a16:creationId xmlns:a16="http://schemas.microsoft.com/office/drawing/2014/main" id="{163E2694-7831-B2B6-106B-A180DA7BF2CF}"/>
                    </a:ext>
                  </a:extLst>
                </p14:cNvPr>
                <p14:cNvContentPartPr/>
                <p14:nvPr/>
              </p14:nvContentPartPr>
              <p14:xfrm>
                <a:off x="5381215" y="911062"/>
                <a:ext cx="58680" cy="115200"/>
              </p14:xfrm>
            </p:contentPart>
          </mc:Choice>
          <mc:Fallback xmlns="">
            <p:pic>
              <p:nvPicPr>
                <p:cNvPr id="111" name="Freihand 110">
                  <a:extLst>
                    <a:ext uri="{FF2B5EF4-FFF2-40B4-BE49-F238E27FC236}">
                      <a16:creationId xmlns:a16="http://schemas.microsoft.com/office/drawing/2014/main" id="{163E2694-7831-B2B6-106B-A180DA7BF2CF}"/>
                    </a:ext>
                  </a:extLst>
                </p:cNvPr>
                <p:cNvPicPr/>
                <p:nvPr/>
              </p:nvPicPr>
              <p:blipFill>
                <a:blip r:embed="rId159"/>
                <a:stretch>
                  <a:fillRect/>
                </a:stretch>
              </p:blipFill>
              <p:spPr>
                <a:xfrm>
                  <a:off x="5376895" y="906742"/>
                  <a:ext cx="67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Freihand 111">
                  <a:extLst>
                    <a:ext uri="{FF2B5EF4-FFF2-40B4-BE49-F238E27FC236}">
                      <a16:creationId xmlns:a16="http://schemas.microsoft.com/office/drawing/2014/main" id="{B74ADCDD-CB77-C83C-7F66-95555C8E6528}"/>
                    </a:ext>
                  </a:extLst>
                </p14:cNvPr>
                <p14:cNvContentPartPr/>
                <p14:nvPr/>
              </p14:nvContentPartPr>
              <p14:xfrm>
                <a:off x="5442055" y="905662"/>
                <a:ext cx="2880" cy="20520"/>
              </p14:xfrm>
            </p:contentPart>
          </mc:Choice>
          <mc:Fallback xmlns="">
            <p:pic>
              <p:nvPicPr>
                <p:cNvPr id="112" name="Freihand 111">
                  <a:extLst>
                    <a:ext uri="{FF2B5EF4-FFF2-40B4-BE49-F238E27FC236}">
                      <a16:creationId xmlns:a16="http://schemas.microsoft.com/office/drawing/2014/main" id="{B74ADCDD-CB77-C83C-7F66-95555C8E6528}"/>
                    </a:ext>
                  </a:extLst>
                </p:cNvPr>
                <p:cNvPicPr/>
                <p:nvPr/>
              </p:nvPicPr>
              <p:blipFill>
                <a:blip r:embed="rId161"/>
                <a:stretch>
                  <a:fillRect/>
                </a:stretch>
              </p:blipFill>
              <p:spPr>
                <a:xfrm>
                  <a:off x="5437735" y="901342"/>
                  <a:ext cx="11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Freihand 112">
                  <a:extLst>
                    <a:ext uri="{FF2B5EF4-FFF2-40B4-BE49-F238E27FC236}">
                      <a16:creationId xmlns:a16="http://schemas.microsoft.com/office/drawing/2014/main" id="{1B36EA35-F0F0-1BCD-1136-025263B66C76}"/>
                    </a:ext>
                  </a:extLst>
                </p14:cNvPr>
                <p14:cNvContentPartPr/>
                <p14:nvPr/>
              </p14:nvContentPartPr>
              <p14:xfrm>
                <a:off x="5435215" y="878662"/>
                <a:ext cx="59760" cy="208440"/>
              </p14:xfrm>
            </p:contentPart>
          </mc:Choice>
          <mc:Fallback xmlns="">
            <p:pic>
              <p:nvPicPr>
                <p:cNvPr id="113" name="Freihand 112">
                  <a:extLst>
                    <a:ext uri="{FF2B5EF4-FFF2-40B4-BE49-F238E27FC236}">
                      <a16:creationId xmlns:a16="http://schemas.microsoft.com/office/drawing/2014/main" id="{1B36EA35-F0F0-1BCD-1136-025263B66C76}"/>
                    </a:ext>
                  </a:extLst>
                </p:cNvPr>
                <p:cNvPicPr/>
                <p:nvPr/>
              </p:nvPicPr>
              <p:blipFill>
                <a:blip r:embed="rId163"/>
                <a:stretch>
                  <a:fillRect/>
                </a:stretch>
              </p:blipFill>
              <p:spPr>
                <a:xfrm>
                  <a:off x="5430895" y="874342"/>
                  <a:ext cx="68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Freihand 113">
                  <a:extLst>
                    <a:ext uri="{FF2B5EF4-FFF2-40B4-BE49-F238E27FC236}">
                      <a16:creationId xmlns:a16="http://schemas.microsoft.com/office/drawing/2014/main" id="{5E00732C-1F3A-D98D-C17C-7C02B38E5049}"/>
                    </a:ext>
                  </a:extLst>
                </p14:cNvPr>
                <p14:cNvContentPartPr/>
                <p14:nvPr/>
              </p14:nvContentPartPr>
              <p14:xfrm>
                <a:off x="5518375" y="735742"/>
                <a:ext cx="260640" cy="197280"/>
              </p14:xfrm>
            </p:contentPart>
          </mc:Choice>
          <mc:Fallback xmlns="">
            <p:pic>
              <p:nvPicPr>
                <p:cNvPr id="114" name="Freihand 113">
                  <a:extLst>
                    <a:ext uri="{FF2B5EF4-FFF2-40B4-BE49-F238E27FC236}">
                      <a16:creationId xmlns:a16="http://schemas.microsoft.com/office/drawing/2014/main" id="{5E00732C-1F3A-D98D-C17C-7C02B38E5049}"/>
                    </a:ext>
                  </a:extLst>
                </p:cNvPr>
                <p:cNvPicPr/>
                <p:nvPr/>
              </p:nvPicPr>
              <p:blipFill>
                <a:blip r:embed="rId165"/>
                <a:stretch>
                  <a:fillRect/>
                </a:stretch>
              </p:blipFill>
              <p:spPr>
                <a:xfrm>
                  <a:off x="5514055" y="731422"/>
                  <a:ext cx="269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Freihand 114">
                  <a:extLst>
                    <a:ext uri="{FF2B5EF4-FFF2-40B4-BE49-F238E27FC236}">
                      <a16:creationId xmlns:a16="http://schemas.microsoft.com/office/drawing/2014/main" id="{1FD32277-5AA6-81D2-E6FA-548E70BDE701}"/>
                    </a:ext>
                  </a:extLst>
                </p14:cNvPr>
                <p14:cNvContentPartPr/>
                <p14:nvPr/>
              </p14:nvContentPartPr>
              <p14:xfrm>
                <a:off x="5713495" y="687862"/>
                <a:ext cx="10080" cy="11880"/>
              </p14:xfrm>
            </p:contentPart>
          </mc:Choice>
          <mc:Fallback xmlns="">
            <p:pic>
              <p:nvPicPr>
                <p:cNvPr id="115" name="Freihand 114">
                  <a:extLst>
                    <a:ext uri="{FF2B5EF4-FFF2-40B4-BE49-F238E27FC236}">
                      <a16:creationId xmlns:a16="http://schemas.microsoft.com/office/drawing/2014/main" id="{1FD32277-5AA6-81D2-E6FA-548E70BDE701}"/>
                    </a:ext>
                  </a:extLst>
                </p:cNvPr>
                <p:cNvPicPr/>
                <p:nvPr/>
              </p:nvPicPr>
              <p:blipFill>
                <a:blip r:embed="rId167"/>
                <a:stretch>
                  <a:fillRect/>
                </a:stretch>
              </p:blipFill>
              <p:spPr>
                <a:xfrm>
                  <a:off x="5709175" y="683542"/>
                  <a:ext cx="1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Freihand 115">
                  <a:extLst>
                    <a:ext uri="{FF2B5EF4-FFF2-40B4-BE49-F238E27FC236}">
                      <a16:creationId xmlns:a16="http://schemas.microsoft.com/office/drawing/2014/main" id="{509DEBD2-A7E2-9ED6-7D6E-5658B0F5B087}"/>
                    </a:ext>
                  </a:extLst>
                </p14:cNvPr>
                <p14:cNvContentPartPr/>
                <p14:nvPr/>
              </p14:nvContentPartPr>
              <p14:xfrm>
                <a:off x="5794495" y="630622"/>
                <a:ext cx="342000" cy="133920"/>
              </p14:xfrm>
            </p:contentPart>
          </mc:Choice>
          <mc:Fallback xmlns="">
            <p:pic>
              <p:nvPicPr>
                <p:cNvPr id="116" name="Freihand 115">
                  <a:extLst>
                    <a:ext uri="{FF2B5EF4-FFF2-40B4-BE49-F238E27FC236}">
                      <a16:creationId xmlns:a16="http://schemas.microsoft.com/office/drawing/2014/main" id="{509DEBD2-A7E2-9ED6-7D6E-5658B0F5B087}"/>
                    </a:ext>
                  </a:extLst>
                </p:cNvPr>
                <p:cNvPicPr/>
                <p:nvPr/>
              </p:nvPicPr>
              <p:blipFill>
                <a:blip r:embed="rId169"/>
                <a:stretch>
                  <a:fillRect/>
                </a:stretch>
              </p:blipFill>
              <p:spPr>
                <a:xfrm>
                  <a:off x="5790175" y="626302"/>
                  <a:ext cx="350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Freihand 129">
                  <a:extLst>
                    <a:ext uri="{FF2B5EF4-FFF2-40B4-BE49-F238E27FC236}">
                      <a16:creationId xmlns:a16="http://schemas.microsoft.com/office/drawing/2014/main" id="{597E0D55-154D-AE2C-75A6-0A388C89E76F}"/>
                    </a:ext>
                  </a:extLst>
                </p14:cNvPr>
                <p14:cNvContentPartPr/>
                <p14:nvPr/>
              </p14:nvContentPartPr>
              <p14:xfrm>
                <a:off x="5362855" y="1655182"/>
                <a:ext cx="916560" cy="419760"/>
              </p14:xfrm>
            </p:contentPart>
          </mc:Choice>
          <mc:Fallback xmlns="">
            <p:pic>
              <p:nvPicPr>
                <p:cNvPr id="130" name="Freihand 129">
                  <a:extLst>
                    <a:ext uri="{FF2B5EF4-FFF2-40B4-BE49-F238E27FC236}">
                      <a16:creationId xmlns:a16="http://schemas.microsoft.com/office/drawing/2014/main" id="{597E0D55-154D-AE2C-75A6-0A388C89E76F}"/>
                    </a:ext>
                  </a:extLst>
                </p:cNvPr>
                <p:cNvPicPr/>
                <p:nvPr/>
              </p:nvPicPr>
              <p:blipFill>
                <a:blip r:embed="rId171"/>
                <a:stretch>
                  <a:fillRect/>
                </a:stretch>
              </p:blipFill>
              <p:spPr>
                <a:xfrm>
                  <a:off x="5358535" y="1650862"/>
                  <a:ext cx="92520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1" name="Freihand 130">
                  <a:extLst>
                    <a:ext uri="{FF2B5EF4-FFF2-40B4-BE49-F238E27FC236}">
                      <a16:creationId xmlns:a16="http://schemas.microsoft.com/office/drawing/2014/main" id="{ABF79303-B3E3-540B-EE78-0B6220E91563}"/>
                    </a:ext>
                  </a:extLst>
                </p14:cNvPr>
                <p14:cNvContentPartPr/>
                <p14:nvPr/>
              </p14:nvContentPartPr>
              <p14:xfrm>
                <a:off x="5249455" y="1549342"/>
                <a:ext cx="258480" cy="246960"/>
              </p14:xfrm>
            </p:contentPart>
          </mc:Choice>
          <mc:Fallback xmlns="">
            <p:pic>
              <p:nvPicPr>
                <p:cNvPr id="131" name="Freihand 130">
                  <a:extLst>
                    <a:ext uri="{FF2B5EF4-FFF2-40B4-BE49-F238E27FC236}">
                      <a16:creationId xmlns:a16="http://schemas.microsoft.com/office/drawing/2014/main" id="{ABF79303-B3E3-540B-EE78-0B6220E91563}"/>
                    </a:ext>
                  </a:extLst>
                </p:cNvPr>
                <p:cNvPicPr/>
                <p:nvPr/>
              </p:nvPicPr>
              <p:blipFill>
                <a:blip r:embed="rId173"/>
                <a:stretch>
                  <a:fillRect/>
                </a:stretch>
              </p:blipFill>
              <p:spPr>
                <a:xfrm>
                  <a:off x="5245135" y="1545022"/>
                  <a:ext cx="2671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3" name="Freihand 132">
                  <a:extLst>
                    <a:ext uri="{FF2B5EF4-FFF2-40B4-BE49-F238E27FC236}">
                      <a16:creationId xmlns:a16="http://schemas.microsoft.com/office/drawing/2014/main" id="{DC4C3AA5-89D4-8036-8BB1-6B7F9A928289}"/>
                    </a:ext>
                  </a:extLst>
                </p14:cNvPr>
                <p14:cNvContentPartPr/>
                <p14:nvPr/>
              </p14:nvContentPartPr>
              <p14:xfrm>
                <a:off x="5421175" y="1142542"/>
                <a:ext cx="122400" cy="97920"/>
              </p14:xfrm>
            </p:contentPart>
          </mc:Choice>
          <mc:Fallback xmlns="">
            <p:pic>
              <p:nvPicPr>
                <p:cNvPr id="133" name="Freihand 132">
                  <a:extLst>
                    <a:ext uri="{FF2B5EF4-FFF2-40B4-BE49-F238E27FC236}">
                      <a16:creationId xmlns:a16="http://schemas.microsoft.com/office/drawing/2014/main" id="{DC4C3AA5-89D4-8036-8BB1-6B7F9A928289}"/>
                    </a:ext>
                  </a:extLst>
                </p:cNvPr>
                <p:cNvPicPr/>
                <p:nvPr/>
              </p:nvPicPr>
              <p:blipFill>
                <a:blip r:embed="rId175"/>
                <a:stretch>
                  <a:fillRect/>
                </a:stretch>
              </p:blipFill>
              <p:spPr>
                <a:xfrm>
                  <a:off x="5416855" y="1138222"/>
                  <a:ext cx="131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4" name="Freihand 133">
                  <a:extLst>
                    <a:ext uri="{FF2B5EF4-FFF2-40B4-BE49-F238E27FC236}">
                      <a16:creationId xmlns:a16="http://schemas.microsoft.com/office/drawing/2014/main" id="{C62D4142-8FB7-3CE1-F11F-8B09E8C2A747}"/>
                    </a:ext>
                  </a:extLst>
                </p14:cNvPr>
                <p14:cNvContentPartPr/>
                <p14:nvPr/>
              </p14:nvContentPartPr>
              <p14:xfrm>
                <a:off x="5540335" y="1192942"/>
                <a:ext cx="84240" cy="109440"/>
              </p14:xfrm>
            </p:contentPart>
          </mc:Choice>
          <mc:Fallback xmlns="">
            <p:pic>
              <p:nvPicPr>
                <p:cNvPr id="134" name="Freihand 133">
                  <a:extLst>
                    <a:ext uri="{FF2B5EF4-FFF2-40B4-BE49-F238E27FC236}">
                      <a16:creationId xmlns:a16="http://schemas.microsoft.com/office/drawing/2014/main" id="{C62D4142-8FB7-3CE1-F11F-8B09E8C2A747}"/>
                    </a:ext>
                  </a:extLst>
                </p:cNvPr>
                <p:cNvPicPr/>
                <p:nvPr/>
              </p:nvPicPr>
              <p:blipFill>
                <a:blip r:embed="rId177"/>
                <a:stretch>
                  <a:fillRect/>
                </a:stretch>
              </p:blipFill>
              <p:spPr>
                <a:xfrm>
                  <a:off x="5536015" y="1188622"/>
                  <a:ext cx="92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 name="Freihand 134">
                  <a:extLst>
                    <a:ext uri="{FF2B5EF4-FFF2-40B4-BE49-F238E27FC236}">
                      <a16:creationId xmlns:a16="http://schemas.microsoft.com/office/drawing/2014/main" id="{DCD5E643-D96F-B6FB-CAC6-A4CE53964B10}"/>
                    </a:ext>
                  </a:extLst>
                </p14:cNvPr>
                <p14:cNvContentPartPr/>
                <p14:nvPr/>
              </p14:nvContentPartPr>
              <p14:xfrm>
                <a:off x="5681095" y="986662"/>
                <a:ext cx="118080" cy="218880"/>
              </p14:xfrm>
            </p:contentPart>
          </mc:Choice>
          <mc:Fallback xmlns="">
            <p:pic>
              <p:nvPicPr>
                <p:cNvPr id="135" name="Freihand 134">
                  <a:extLst>
                    <a:ext uri="{FF2B5EF4-FFF2-40B4-BE49-F238E27FC236}">
                      <a16:creationId xmlns:a16="http://schemas.microsoft.com/office/drawing/2014/main" id="{DCD5E643-D96F-B6FB-CAC6-A4CE53964B10}"/>
                    </a:ext>
                  </a:extLst>
                </p:cNvPr>
                <p:cNvPicPr/>
                <p:nvPr/>
              </p:nvPicPr>
              <p:blipFill>
                <a:blip r:embed="rId179"/>
                <a:stretch>
                  <a:fillRect/>
                </a:stretch>
              </p:blipFill>
              <p:spPr>
                <a:xfrm>
                  <a:off x="5676775" y="982342"/>
                  <a:ext cx="126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6" name="Freihand 135">
                  <a:extLst>
                    <a:ext uri="{FF2B5EF4-FFF2-40B4-BE49-F238E27FC236}">
                      <a16:creationId xmlns:a16="http://schemas.microsoft.com/office/drawing/2014/main" id="{AEB7707B-1F4C-6204-8962-1BC3B29C82AE}"/>
                    </a:ext>
                  </a:extLst>
                </p14:cNvPr>
                <p14:cNvContentPartPr/>
                <p14:nvPr/>
              </p14:nvContentPartPr>
              <p14:xfrm>
                <a:off x="5669575" y="1331182"/>
                <a:ext cx="150840" cy="112680"/>
              </p14:xfrm>
            </p:contentPart>
          </mc:Choice>
          <mc:Fallback xmlns="">
            <p:pic>
              <p:nvPicPr>
                <p:cNvPr id="136" name="Freihand 135">
                  <a:extLst>
                    <a:ext uri="{FF2B5EF4-FFF2-40B4-BE49-F238E27FC236}">
                      <a16:creationId xmlns:a16="http://schemas.microsoft.com/office/drawing/2014/main" id="{AEB7707B-1F4C-6204-8962-1BC3B29C82AE}"/>
                    </a:ext>
                  </a:extLst>
                </p:cNvPr>
                <p:cNvPicPr/>
                <p:nvPr/>
              </p:nvPicPr>
              <p:blipFill>
                <a:blip r:embed="rId181"/>
                <a:stretch>
                  <a:fillRect/>
                </a:stretch>
              </p:blipFill>
              <p:spPr>
                <a:xfrm>
                  <a:off x="5665255" y="1326862"/>
                  <a:ext cx="159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7" name="Freihand 136">
                  <a:extLst>
                    <a:ext uri="{FF2B5EF4-FFF2-40B4-BE49-F238E27FC236}">
                      <a16:creationId xmlns:a16="http://schemas.microsoft.com/office/drawing/2014/main" id="{794CADFF-1EA5-7993-34D7-8D89B151236E}"/>
                    </a:ext>
                  </a:extLst>
                </p14:cNvPr>
                <p14:cNvContentPartPr/>
                <p14:nvPr/>
              </p14:nvContentPartPr>
              <p14:xfrm>
                <a:off x="5807815" y="1405702"/>
                <a:ext cx="92160" cy="134640"/>
              </p14:xfrm>
            </p:contentPart>
          </mc:Choice>
          <mc:Fallback xmlns="">
            <p:pic>
              <p:nvPicPr>
                <p:cNvPr id="137" name="Freihand 136">
                  <a:extLst>
                    <a:ext uri="{FF2B5EF4-FFF2-40B4-BE49-F238E27FC236}">
                      <a16:creationId xmlns:a16="http://schemas.microsoft.com/office/drawing/2014/main" id="{794CADFF-1EA5-7993-34D7-8D89B151236E}"/>
                    </a:ext>
                  </a:extLst>
                </p:cNvPr>
                <p:cNvPicPr/>
                <p:nvPr/>
              </p:nvPicPr>
              <p:blipFill>
                <a:blip r:embed="rId183"/>
                <a:stretch>
                  <a:fillRect/>
                </a:stretch>
              </p:blipFill>
              <p:spPr>
                <a:xfrm>
                  <a:off x="5803495" y="1401382"/>
                  <a:ext cx="100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 name="Freihand 137">
                  <a:extLst>
                    <a:ext uri="{FF2B5EF4-FFF2-40B4-BE49-F238E27FC236}">
                      <a16:creationId xmlns:a16="http://schemas.microsoft.com/office/drawing/2014/main" id="{FAB7E8B6-F88B-2687-BBE7-C12B3F60F235}"/>
                    </a:ext>
                  </a:extLst>
                </p14:cNvPr>
                <p14:cNvContentPartPr/>
                <p14:nvPr/>
              </p14:nvContentPartPr>
              <p14:xfrm>
                <a:off x="5920135" y="1307062"/>
                <a:ext cx="181800" cy="106920"/>
              </p14:xfrm>
            </p:contentPart>
          </mc:Choice>
          <mc:Fallback xmlns="">
            <p:pic>
              <p:nvPicPr>
                <p:cNvPr id="138" name="Freihand 137">
                  <a:extLst>
                    <a:ext uri="{FF2B5EF4-FFF2-40B4-BE49-F238E27FC236}">
                      <a16:creationId xmlns:a16="http://schemas.microsoft.com/office/drawing/2014/main" id="{FAB7E8B6-F88B-2687-BBE7-C12B3F60F235}"/>
                    </a:ext>
                  </a:extLst>
                </p:cNvPr>
                <p:cNvPicPr/>
                <p:nvPr/>
              </p:nvPicPr>
              <p:blipFill>
                <a:blip r:embed="rId185"/>
                <a:stretch>
                  <a:fillRect/>
                </a:stretch>
              </p:blipFill>
              <p:spPr>
                <a:xfrm>
                  <a:off x="5915815" y="1302742"/>
                  <a:ext cx="190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9" name="Freihand 138">
                  <a:extLst>
                    <a:ext uri="{FF2B5EF4-FFF2-40B4-BE49-F238E27FC236}">
                      <a16:creationId xmlns:a16="http://schemas.microsoft.com/office/drawing/2014/main" id="{C198295C-05A9-57D8-D4E1-2BB6B0B99157}"/>
                    </a:ext>
                  </a:extLst>
                </p14:cNvPr>
                <p14:cNvContentPartPr/>
                <p14:nvPr/>
              </p14:nvContentPartPr>
              <p14:xfrm>
                <a:off x="6164575" y="1218862"/>
                <a:ext cx="168840" cy="167400"/>
              </p14:xfrm>
            </p:contentPart>
          </mc:Choice>
          <mc:Fallback xmlns="">
            <p:pic>
              <p:nvPicPr>
                <p:cNvPr id="139" name="Freihand 138">
                  <a:extLst>
                    <a:ext uri="{FF2B5EF4-FFF2-40B4-BE49-F238E27FC236}">
                      <a16:creationId xmlns:a16="http://schemas.microsoft.com/office/drawing/2014/main" id="{C198295C-05A9-57D8-D4E1-2BB6B0B99157}"/>
                    </a:ext>
                  </a:extLst>
                </p:cNvPr>
                <p:cNvPicPr/>
                <p:nvPr/>
              </p:nvPicPr>
              <p:blipFill>
                <a:blip r:embed="rId187"/>
                <a:stretch>
                  <a:fillRect/>
                </a:stretch>
              </p:blipFill>
              <p:spPr>
                <a:xfrm>
                  <a:off x="6160255" y="1214542"/>
                  <a:ext cx="177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0" name="Freihand 139">
                  <a:extLst>
                    <a:ext uri="{FF2B5EF4-FFF2-40B4-BE49-F238E27FC236}">
                      <a16:creationId xmlns:a16="http://schemas.microsoft.com/office/drawing/2014/main" id="{ADF5D0D8-2006-6F83-44DD-904797D3A100}"/>
                    </a:ext>
                  </a:extLst>
                </p14:cNvPr>
                <p14:cNvContentPartPr/>
                <p14:nvPr/>
              </p14:nvContentPartPr>
              <p14:xfrm>
                <a:off x="6321535" y="1305982"/>
                <a:ext cx="74520" cy="124920"/>
              </p14:xfrm>
            </p:contentPart>
          </mc:Choice>
          <mc:Fallback xmlns="">
            <p:pic>
              <p:nvPicPr>
                <p:cNvPr id="140" name="Freihand 139">
                  <a:extLst>
                    <a:ext uri="{FF2B5EF4-FFF2-40B4-BE49-F238E27FC236}">
                      <a16:creationId xmlns:a16="http://schemas.microsoft.com/office/drawing/2014/main" id="{ADF5D0D8-2006-6F83-44DD-904797D3A100}"/>
                    </a:ext>
                  </a:extLst>
                </p:cNvPr>
                <p:cNvPicPr/>
                <p:nvPr/>
              </p:nvPicPr>
              <p:blipFill>
                <a:blip r:embed="rId189"/>
                <a:stretch>
                  <a:fillRect/>
                </a:stretch>
              </p:blipFill>
              <p:spPr>
                <a:xfrm>
                  <a:off x="6317215" y="1301662"/>
                  <a:ext cx="83160" cy="133560"/>
                </a:xfrm>
                <a:prstGeom prst="rect">
                  <a:avLst/>
                </a:prstGeom>
              </p:spPr>
            </p:pic>
          </mc:Fallback>
        </mc:AlternateContent>
      </p:grpSp>
      <p:grpSp>
        <p:nvGrpSpPr>
          <p:cNvPr id="151" name="Gruppieren 150">
            <a:extLst>
              <a:ext uri="{FF2B5EF4-FFF2-40B4-BE49-F238E27FC236}">
                <a16:creationId xmlns:a16="http://schemas.microsoft.com/office/drawing/2014/main" id="{82FC4EA1-39CC-A03A-32BE-CA58F5BF1DCE}"/>
              </a:ext>
            </a:extLst>
          </p:cNvPr>
          <p:cNvGrpSpPr/>
          <p:nvPr/>
        </p:nvGrpSpPr>
        <p:grpSpPr>
          <a:xfrm>
            <a:off x="1199095" y="2496502"/>
            <a:ext cx="1680840" cy="1650600"/>
            <a:chOff x="1199095" y="2496502"/>
            <a:chExt cx="1680840" cy="1650600"/>
          </a:xfrm>
        </p:grpSpPr>
        <mc:AlternateContent xmlns:mc="http://schemas.openxmlformats.org/markup-compatibility/2006" xmlns:p14="http://schemas.microsoft.com/office/powerpoint/2010/main">
          <mc:Choice Requires="p14">
            <p:contentPart p14:bwMode="auto" r:id="rId190">
              <p14:nvContentPartPr>
                <p14:cNvPr id="67" name="Freihand 66">
                  <a:extLst>
                    <a:ext uri="{FF2B5EF4-FFF2-40B4-BE49-F238E27FC236}">
                      <a16:creationId xmlns:a16="http://schemas.microsoft.com/office/drawing/2014/main" id="{66972529-FA34-899E-3B51-8D06C62D1C18}"/>
                    </a:ext>
                  </a:extLst>
                </p14:cNvPr>
                <p14:cNvContentPartPr/>
                <p14:nvPr/>
              </p14:nvContentPartPr>
              <p14:xfrm>
                <a:off x="1312135" y="3698902"/>
                <a:ext cx="153000" cy="93240"/>
              </p14:xfrm>
            </p:contentPart>
          </mc:Choice>
          <mc:Fallback xmlns="">
            <p:pic>
              <p:nvPicPr>
                <p:cNvPr id="67" name="Freihand 66">
                  <a:extLst>
                    <a:ext uri="{FF2B5EF4-FFF2-40B4-BE49-F238E27FC236}">
                      <a16:creationId xmlns:a16="http://schemas.microsoft.com/office/drawing/2014/main" id="{66972529-FA34-899E-3B51-8D06C62D1C18}"/>
                    </a:ext>
                  </a:extLst>
                </p:cNvPr>
                <p:cNvPicPr/>
                <p:nvPr/>
              </p:nvPicPr>
              <p:blipFill>
                <a:blip r:embed="rId191"/>
                <a:stretch>
                  <a:fillRect/>
                </a:stretch>
              </p:blipFill>
              <p:spPr>
                <a:xfrm>
                  <a:off x="1307815" y="3694582"/>
                  <a:ext cx="161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8" name="Freihand 67">
                  <a:extLst>
                    <a:ext uri="{FF2B5EF4-FFF2-40B4-BE49-F238E27FC236}">
                      <a16:creationId xmlns:a16="http://schemas.microsoft.com/office/drawing/2014/main" id="{065F1C8A-DA12-661C-B13B-FA1324ED00D6}"/>
                    </a:ext>
                  </a:extLst>
                </p14:cNvPr>
                <p14:cNvContentPartPr/>
                <p14:nvPr/>
              </p14:nvContentPartPr>
              <p14:xfrm>
                <a:off x="1550455" y="3512062"/>
                <a:ext cx="203040" cy="145440"/>
              </p14:xfrm>
            </p:contentPart>
          </mc:Choice>
          <mc:Fallback xmlns="">
            <p:pic>
              <p:nvPicPr>
                <p:cNvPr id="68" name="Freihand 67">
                  <a:extLst>
                    <a:ext uri="{FF2B5EF4-FFF2-40B4-BE49-F238E27FC236}">
                      <a16:creationId xmlns:a16="http://schemas.microsoft.com/office/drawing/2014/main" id="{065F1C8A-DA12-661C-B13B-FA1324ED00D6}"/>
                    </a:ext>
                  </a:extLst>
                </p:cNvPr>
                <p:cNvPicPr/>
                <p:nvPr/>
              </p:nvPicPr>
              <p:blipFill>
                <a:blip r:embed="rId193"/>
                <a:stretch>
                  <a:fillRect/>
                </a:stretch>
              </p:blipFill>
              <p:spPr>
                <a:xfrm>
                  <a:off x="1546135" y="3507742"/>
                  <a:ext cx="211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9" name="Freihand 68">
                  <a:extLst>
                    <a:ext uri="{FF2B5EF4-FFF2-40B4-BE49-F238E27FC236}">
                      <a16:creationId xmlns:a16="http://schemas.microsoft.com/office/drawing/2014/main" id="{1C911767-4A52-F67F-EE62-A3455E7C0B1F}"/>
                    </a:ext>
                  </a:extLst>
                </p14:cNvPr>
                <p14:cNvContentPartPr/>
                <p14:nvPr/>
              </p14:nvContentPartPr>
              <p14:xfrm>
                <a:off x="1862935" y="3068542"/>
                <a:ext cx="623520" cy="395640"/>
              </p14:xfrm>
            </p:contentPart>
          </mc:Choice>
          <mc:Fallback xmlns="">
            <p:pic>
              <p:nvPicPr>
                <p:cNvPr id="69" name="Freihand 68">
                  <a:extLst>
                    <a:ext uri="{FF2B5EF4-FFF2-40B4-BE49-F238E27FC236}">
                      <a16:creationId xmlns:a16="http://schemas.microsoft.com/office/drawing/2014/main" id="{1C911767-4A52-F67F-EE62-A3455E7C0B1F}"/>
                    </a:ext>
                  </a:extLst>
                </p:cNvPr>
                <p:cNvPicPr/>
                <p:nvPr/>
              </p:nvPicPr>
              <p:blipFill>
                <a:blip r:embed="rId195"/>
                <a:stretch>
                  <a:fillRect/>
                </a:stretch>
              </p:blipFill>
              <p:spPr>
                <a:xfrm>
                  <a:off x="1858615" y="3064222"/>
                  <a:ext cx="6321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0" name="Freihand 69">
                  <a:extLst>
                    <a:ext uri="{FF2B5EF4-FFF2-40B4-BE49-F238E27FC236}">
                      <a16:creationId xmlns:a16="http://schemas.microsoft.com/office/drawing/2014/main" id="{B350A202-DB4E-0DF8-3339-504E0C431545}"/>
                    </a:ext>
                  </a:extLst>
                </p14:cNvPr>
                <p14:cNvContentPartPr/>
                <p14:nvPr/>
              </p14:nvContentPartPr>
              <p14:xfrm>
                <a:off x="2603095" y="2825542"/>
                <a:ext cx="276840" cy="192240"/>
              </p14:xfrm>
            </p:contentPart>
          </mc:Choice>
          <mc:Fallback xmlns="">
            <p:pic>
              <p:nvPicPr>
                <p:cNvPr id="70" name="Freihand 69">
                  <a:extLst>
                    <a:ext uri="{FF2B5EF4-FFF2-40B4-BE49-F238E27FC236}">
                      <a16:creationId xmlns:a16="http://schemas.microsoft.com/office/drawing/2014/main" id="{B350A202-DB4E-0DF8-3339-504E0C431545}"/>
                    </a:ext>
                  </a:extLst>
                </p:cNvPr>
                <p:cNvPicPr/>
                <p:nvPr/>
              </p:nvPicPr>
              <p:blipFill>
                <a:blip r:embed="rId197"/>
                <a:stretch>
                  <a:fillRect/>
                </a:stretch>
              </p:blipFill>
              <p:spPr>
                <a:xfrm>
                  <a:off x="2598775" y="2821222"/>
                  <a:ext cx="285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3" name="Freihand 72">
                  <a:extLst>
                    <a:ext uri="{FF2B5EF4-FFF2-40B4-BE49-F238E27FC236}">
                      <a16:creationId xmlns:a16="http://schemas.microsoft.com/office/drawing/2014/main" id="{9C007E87-9F97-A660-63D8-A60AF42556B7}"/>
                    </a:ext>
                  </a:extLst>
                </p14:cNvPr>
                <p14:cNvContentPartPr/>
                <p14:nvPr/>
              </p14:nvContentPartPr>
              <p14:xfrm>
                <a:off x="2274775" y="3157102"/>
                <a:ext cx="48240" cy="102600"/>
              </p14:xfrm>
            </p:contentPart>
          </mc:Choice>
          <mc:Fallback xmlns="">
            <p:pic>
              <p:nvPicPr>
                <p:cNvPr id="73" name="Freihand 72">
                  <a:extLst>
                    <a:ext uri="{FF2B5EF4-FFF2-40B4-BE49-F238E27FC236}">
                      <a16:creationId xmlns:a16="http://schemas.microsoft.com/office/drawing/2014/main" id="{9C007E87-9F97-A660-63D8-A60AF42556B7}"/>
                    </a:ext>
                  </a:extLst>
                </p:cNvPr>
                <p:cNvPicPr/>
                <p:nvPr/>
              </p:nvPicPr>
              <p:blipFill>
                <a:blip r:embed="rId199"/>
                <a:stretch>
                  <a:fillRect/>
                </a:stretch>
              </p:blipFill>
              <p:spPr>
                <a:xfrm>
                  <a:off x="2270455" y="3152782"/>
                  <a:ext cx="56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4" name="Freihand 73">
                  <a:extLst>
                    <a:ext uri="{FF2B5EF4-FFF2-40B4-BE49-F238E27FC236}">
                      <a16:creationId xmlns:a16="http://schemas.microsoft.com/office/drawing/2014/main" id="{28AD9D4A-4CC8-04F2-4997-6DA28F4F9227}"/>
                    </a:ext>
                  </a:extLst>
                </p14:cNvPr>
                <p14:cNvContentPartPr/>
                <p14:nvPr/>
              </p14:nvContentPartPr>
              <p14:xfrm>
                <a:off x="2258935" y="2496502"/>
                <a:ext cx="57960" cy="467640"/>
              </p14:xfrm>
            </p:contentPart>
          </mc:Choice>
          <mc:Fallback xmlns="">
            <p:pic>
              <p:nvPicPr>
                <p:cNvPr id="74" name="Freihand 73">
                  <a:extLst>
                    <a:ext uri="{FF2B5EF4-FFF2-40B4-BE49-F238E27FC236}">
                      <a16:creationId xmlns:a16="http://schemas.microsoft.com/office/drawing/2014/main" id="{28AD9D4A-4CC8-04F2-4997-6DA28F4F9227}"/>
                    </a:ext>
                  </a:extLst>
                </p:cNvPr>
                <p:cNvPicPr/>
                <p:nvPr/>
              </p:nvPicPr>
              <p:blipFill>
                <a:blip r:embed="rId201"/>
                <a:stretch>
                  <a:fillRect/>
                </a:stretch>
              </p:blipFill>
              <p:spPr>
                <a:xfrm>
                  <a:off x="2254615" y="2492182"/>
                  <a:ext cx="6660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5" name="Freihand 74">
                  <a:extLst>
                    <a:ext uri="{FF2B5EF4-FFF2-40B4-BE49-F238E27FC236}">
                      <a16:creationId xmlns:a16="http://schemas.microsoft.com/office/drawing/2014/main" id="{BAE25FC2-7285-259F-8591-C17427592D6C}"/>
                    </a:ext>
                  </a:extLst>
                </p14:cNvPr>
                <p14:cNvContentPartPr/>
                <p14:nvPr/>
              </p14:nvContentPartPr>
              <p14:xfrm>
                <a:off x="2202775" y="2820142"/>
                <a:ext cx="171000" cy="213840"/>
              </p14:xfrm>
            </p:contentPart>
          </mc:Choice>
          <mc:Fallback xmlns="">
            <p:pic>
              <p:nvPicPr>
                <p:cNvPr id="75" name="Freihand 74">
                  <a:extLst>
                    <a:ext uri="{FF2B5EF4-FFF2-40B4-BE49-F238E27FC236}">
                      <a16:creationId xmlns:a16="http://schemas.microsoft.com/office/drawing/2014/main" id="{BAE25FC2-7285-259F-8591-C17427592D6C}"/>
                    </a:ext>
                  </a:extLst>
                </p:cNvPr>
                <p:cNvPicPr/>
                <p:nvPr/>
              </p:nvPicPr>
              <p:blipFill>
                <a:blip r:embed="rId203"/>
                <a:stretch>
                  <a:fillRect/>
                </a:stretch>
              </p:blipFill>
              <p:spPr>
                <a:xfrm>
                  <a:off x="2198455" y="2815822"/>
                  <a:ext cx="1796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0" name="Freihand 119">
                  <a:extLst>
                    <a:ext uri="{FF2B5EF4-FFF2-40B4-BE49-F238E27FC236}">
                      <a16:creationId xmlns:a16="http://schemas.microsoft.com/office/drawing/2014/main" id="{7E9B9F6B-434D-B3D0-71C6-DE8E9B913845}"/>
                    </a:ext>
                  </a:extLst>
                </p14:cNvPr>
                <p14:cNvContentPartPr/>
                <p14:nvPr/>
              </p14:nvContentPartPr>
              <p14:xfrm>
                <a:off x="2763655" y="4092742"/>
                <a:ext cx="21240" cy="54360"/>
              </p14:xfrm>
            </p:contentPart>
          </mc:Choice>
          <mc:Fallback xmlns="">
            <p:pic>
              <p:nvPicPr>
                <p:cNvPr id="120" name="Freihand 119">
                  <a:extLst>
                    <a:ext uri="{FF2B5EF4-FFF2-40B4-BE49-F238E27FC236}">
                      <a16:creationId xmlns:a16="http://schemas.microsoft.com/office/drawing/2014/main" id="{7E9B9F6B-434D-B3D0-71C6-DE8E9B913845}"/>
                    </a:ext>
                  </a:extLst>
                </p:cNvPr>
                <p:cNvPicPr/>
                <p:nvPr/>
              </p:nvPicPr>
              <p:blipFill>
                <a:blip r:embed="rId205"/>
                <a:stretch>
                  <a:fillRect/>
                </a:stretch>
              </p:blipFill>
              <p:spPr>
                <a:xfrm>
                  <a:off x="2759335" y="4088422"/>
                  <a:ext cx="29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1" name="Freihand 120">
                  <a:extLst>
                    <a:ext uri="{FF2B5EF4-FFF2-40B4-BE49-F238E27FC236}">
                      <a16:creationId xmlns:a16="http://schemas.microsoft.com/office/drawing/2014/main" id="{C4A62D43-C627-1A5E-A200-A4ED0DE436FC}"/>
                    </a:ext>
                  </a:extLst>
                </p14:cNvPr>
                <p14:cNvContentPartPr/>
                <p14:nvPr/>
              </p14:nvContentPartPr>
              <p14:xfrm>
                <a:off x="2293135" y="3182662"/>
                <a:ext cx="33120" cy="87120"/>
              </p14:xfrm>
            </p:contentPart>
          </mc:Choice>
          <mc:Fallback xmlns="">
            <p:pic>
              <p:nvPicPr>
                <p:cNvPr id="121" name="Freihand 120">
                  <a:extLst>
                    <a:ext uri="{FF2B5EF4-FFF2-40B4-BE49-F238E27FC236}">
                      <a16:creationId xmlns:a16="http://schemas.microsoft.com/office/drawing/2014/main" id="{C4A62D43-C627-1A5E-A200-A4ED0DE436FC}"/>
                    </a:ext>
                  </a:extLst>
                </p:cNvPr>
                <p:cNvPicPr/>
                <p:nvPr/>
              </p:nvPicPr>
              <p:blipFill>
                <a:blip r:embed="rId207"/>
                <a:stretch>
                  <a:fillRect/>
                </a:stretch>
              </p:blipFill>
              <p:spPr>
                <a:xfrm>
                  <a:off x="2288815" y="3178342"/>
                  <a:ext cx="41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2" name="Freihand 141">
                  <a:extLst>
                    <a:ext uri="{FF2B5EF4-FFF2-40B4-BE49-F238E27FC236}">
                      <a16:creationId xmlns:a16="http://schemas.microsoft.com/office/drawing/2014/main" id="{28C02831-4734-D3EA-EB02-879A4F3D92A3}"/>
                    </a:ext>
                  </a:extLst>
                </p14:cNvPr>
                <p14:cNvContentPartPr/>
                <p14:nvPr/>
              </p14:nvContentPartPr>
              <p14:xfrm>
                <a:off x="1199095" y="3791782"/>
                <a:ext cx="330480" cy="305640"/>
              </p14:xfrm>
            </p:contentPart>
          </mc:Choice>
          <mc:Fallback xmlns="">
            <p:pic>
              <p:nvPicPr>
                <p:cNvPr id="142" name="Freihand 141">
                  <a:extLst>
                    <a:ext uri="{FF2B5EF4-FFF2-40B4-BE49-F238E27FC236}">
                      <a16:creationId xmlns:a16="http://schemas.microsoft.com/office/drawing/2014/main" id="{28C02831-4734-D3EA-EB02-879A4F3D92A3}"/>
                    </a:ext>
                  </a:extLst>
                </p:cNvPr>
                <p:cNvPicPr/>
                <p:nvPr/>
              </p:nvPicPr>
              <p:blipFill>
                <a:blip r:embed="rId209"/>
                <a:stretch>
                  <a:fillRect/>
                </a:stretch>
              </p:blipFill>
              <p:spPr>
                <a:xfrm>
                  <a:off x="1194775" y="3787462"/>
                  <a:ext cx="339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Freihand 142">
                  <a:extLst>
                    <a:ext uri="{FF2B5EF4-FFF2-40B4-BE49-F238E27FC236}">
                      <a16:creationId xmlns:a16="http://schemas.microsoft.com/office/drawing/2014/main" id="{F0E4A921-2F85-6DB3-2531-903E78A46F96}"/>
                    </a:ext>
                  </a:extLst>
                </p14:cNvPr>
                <p14:cNvContentPartPr/>
                <p14:nvPr/>
              </p14:nvContentPartPr>
              <p14:xfrm>
                <a:off x="1575295" y="3552382"/>
                <a:ext cx="168120" cy="193320"/>
              </p14:xfrm>
            </p:contentPart>
          </mc:Choice>
          <mc:Fallback xmlns="">
            <p:pic>
              <p:nvPicPr>
                <p:cNvPr id="143" name="Freihand 142">
                  <a:extLst>
                    <a:ext uri="{FF2B5EF4-FFF2-40B4-BE49-F238E27FC236}">
                      <a16:creationId xmlns:a16="http://schemas.microsoft.com/office/drawing/2014/main" id="{F0E4A921-2F85-6DB3-2531-903E78A46F96}"/>
                    </a:ext>
                  </a:extLst>
                </p:cNvPr>
                <p:cNvPicPr/>
                <p:nvPr/>
              </p:nvPicPr>
              <p:blipFill>
                <a:blip r:embed="rId211"/>
                <a:stretch>
                  <a:fillRect/>
                </a:stretch>
              </p:blipFill>
              <p:spPr>
                <a:xfrm>
                  <a:off x="1570975" y="3548062"/>
                  <a:ext cx="176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Freihand 143">
                  <a:extLst>
                    <a:ext uri="{FF2B5EF4-FFF2-40B4-BE49-F238E27FC236}">
                      <a16:creationId xmlns:a16="http://schemas.microsoft.com/office/drawing/2014/main" id="{989F85DB-DBAA-1030-E195-2109D0A4E185}"/>
                    </a:ext>
                  </a:extLst>
                </p14:cNvPr>
                <p14:cNvContentPartPr/>
                <p14:nvPr/>
              </p14:nvContentPartPr>
              <p14:xfrm>
                <a:off x="1864735" y="3217582"/>
                <a:ext cx="189000" cy="190800"/>
              </p14:xfrm>
            </p:contentPart>
          </mc:Choice>
          <mc:Fallback xmlns="">
            <p:pic>
              <p:nvPicPr>
                <p:cNvPr id="144" name="Freihand 143">
                  <a:extLst>
                    <a:ext uri="{FF2B5EF4-FFF2-40B4-BE49-F238E27FC236}">
                      <a16:creationId xmlns:a16="http://schemas.microsoft.com/office/drawing/2014/main" id="{989F85DB-DBAA-1030-E195-2109D0A4E185}"/>
                    </a:ext>
                  </a:extLst>
                </p:cNvPr>
                <p:cNvPicPr/>
                <p:nvPr/>
              </p:nvPicPr>
              <p:blipFill>
                <a:blip r:embed="rId213"/>
                <a:stretch>
                  <a:fillRect/>
                </a:stretch>
              </p:blipFill>
              <p:spPr>
                <a:xfrm>
                  <a:off x="1860415" y="3213262"/>
                  <a:ext cx="197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Freihand 144">
                  <a:extLst>
                    <a:ext uri="{FF2B5EF4-FFF2-40B4-BE49-F238E27FC236}">
                      <a16:creationId xmlns:a16="http://schemas.microsoft.com/office/drawing/2014/main" id="{12E20012-DB04-7255-C1D9-9EB3E96BDBE4}"/>
                    </a:ext>
                  </a:extLst>
                </p14:cNvPr>
                <p14:cNvContentPartPr/>
                <p14:nvPr/>
              </p14:nvContentPartPr>
              <p14:xfrm>
                <a:off x="1610575" y="3675142"/>
                <a:ext cx="44640" cy="86400"/>
              </p14:xfrm>
            </p:contentPart>
          </mc:Choice>
          <mc:Fallback xmlns="">
            <p:pic>
              <p:nvPicPr>
                <p:cNvPr id="145" name="Freihand 144">
                  <a:extLst>
                    <a:ext uri="{FF2B5EF4-FFF2-40B4-BE49-F238E27FC236}">
                      <a16:creationId xmlns:a16="http://schemas.microsoft.com/office/drawing/2014/main" id="{12E20012-DB04-7255-C1D9-9EB3E96BDBE4}"/>
                    </a:ext>
                  </a:extLst>
                </p:cNvPr>
                <p:cNvPicPr/>
                <p:nvPr/>
              </p:nvPicPr>
              <p:blipFill>
                <a:blip r:embed="rId215"/>
                <a:stretch>
                  <a:fillRect/>
                </a:stretch>
              </p:blipFill>
              <p:spPr>
                <a:xfrm>
                  <a:off x="1606255" y="3670822"/>
                  <a:ext cx="53280" cy="95040"/>
                </a:xfrm>
                <a:prstGeom prst="rect">
                  <a:avLst/>
                </a:prstGeom>
              </p:spPr>
            </p:pic>
          </mc:Fallback>
        </mc:AlternateContent>
      </p:grpSp>
      <p:grpSp>
        <p:nvGrpSpPr>
          <p:cNvPr id="150" name="Gruppieren 149">
            <a:extLst>
              <a:ext uri="{FF2B5EF4-FFF2-40B4-BE49-F238E27FC236}">
                <a16:creationId xmlns:a16="http://schemas.microsoft.com/office/drawing/2014/main" id="{58BFD619-D3EC-60FE-2D74-609CA2DCA99D}"/>
              </a:ext>
            </a:extLst>
          </p:cNvPr>
          <p:cNvGrpSpPr/>
          <p:nvPr/>
        </p:nvGrpSpPr>
        <p:grpSpPr>
          <a:xfrm>
            <a:off x="1592935" y="4377142"/>
            <a:ext cx="759240" cy="930960"/>
            <a:chOff x="1592935" y="4377142"/>
            <a:chExt cx="759240" cy="930960"/>
          </a:xfrm>
        </p:grpSpPr>
        <mc:AlternateContent xmlns:mc="http://schemas.openxmlformats.org/markup-compatibility/2006" xmlns:p14="http://schemas.microsoft.com/office/powerpoint/2010/main">
          <mc:Choice Requires="p14">
            <p:contentPart p14:bwMode="auto" r:id="rId216">
              <p14:nvContentPartPr>
                <p14:cNvPr id="124" name="Freihand 123">
                  <a:extLst>
                    <a:ext uri="{FF2B5EF4-FFF2-40B4-BE49-F238E27FC236}">
                      <a16:creationId xmlns:a16="http://schemas.microsoft.com/office/drawing/2014/main" id="{887A92D0-FCBF-13CC-F5C7-9859E650DA72}"/>
                    </a:ext>
                  </a:extLst>
                </p14:cNvPr>
                <p14:cNvContentPartPr/>
                <p14:nvPr/>
              </p14:nvContentPartPr>
              <p14:xfrm>
                <a:off x="2299615" y="4407022"/>
                <a:ext cx="7560" cy="123840"/>
              </p14:xfrm>
            </p:contentPart>
          </mc:Choice>
          <mc:Fallback xmlns="">
            <p:pic>
              <p:nvPicPr>
                <p:cNvPr id="124" name="Freihand 123">
                  <a:extLst>
                    <a:ext uri="{FF2B5EF4-FFF2-40B4-BE49-F238E27FC236}">
                      <a16:creationId xmlns:a16="http://schemas.microsoft.com/office/drawing/2014/main" id="{887A92D0-FCBF-13CC-F5C7-9859E650DA72}"/>
                    </a:ext>
                  </a:extLst>
                </p:cNvPr>
                <p:cNvPicPr/>
                <p:nvPr/>
              </p:nvPicPr>
              <p:blipFill>
                <a:blip r:embed="rId217"/>
                <a:stretch>
                  <a:fillRect/>
                </a:stretch>
              </p:blipFill>
              <p:spPr>
                <a:xfrm>
                  <a:off x="2295295" y="4402702"/>
                  <a:ext cx="16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745F7B45-80D5-0150-BE4E-AB25B32B8E8E}"/>
                    </a:ext>
                  </a:extLst>
                </p14:cNvPr>
                <p14:cNvContentPartPr/>
                <p14:nvPr/>
              </p14:nvContentPartPr>
              <p14:xfrm>
                <a:off x="2323375" y="4809862"/>
                <a:ext cx="22680" cy="415800"/>
              </p14:xfrm>
            </p:contentPart>
          </mc:Choice>
          <mc:Fallback xmlns="">
            <p:pic>
              <p:nvPicPr>
                <p:cNvPr id="125" name="Freihand 124">
                  <a:extLst>
                    <a:ext uri="{FF2B5EF4-FFF2-40B4-BE49-F238E27FC236}">
                      <a16:creationId xmlns:a16="http://schemas.microsoft.com/office/drawing/2014/main" id="{745F7B45-80D5-0150-BE4E-AB25B32B8E8E}"/>
                    </a:ext>
                  </a:extLst>
                </p:cNvPr>
                <p:cNvPicPr/>
                <p:nvPr/>
              </p:nvPicPr>
              <p:blipFill>
                <a:blip r:embed="rId219"/>
                <a:stretch>
                  <a:fillRect/>
                </a:stretch>
              </p:blipFill>
              <p:spPr>
                <a:xfrm>
                  <a:off x="2319055" y="4805542"/>
                  <a:ext cx="3132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9CF3920D-09E3-2235-BEB2-216B463E133F}"/>
                    </a:ext>
                  </a:extLst>
                </p14:cNvPr>
                <p14:cNvContentPartPr/>
                <p14:nvPr/>
              </p14:nvContentPartPr>
              <p14:xfrm>
                <a:off x="2312575" y="4377142"/>
                <a:ext cx="10800" cy="506880"/>
              </p14:xfrm>
            </p:contentPart>
          </mc:Choice>
          <mc:Fallback xmlns="">
            <p:pic>
              <p:nvPicPr>
                <p:cNvPr id="126" name="Freihand 125">
                  <a:extLst>
                    <a:ext uri="{FF2B5EF4-FFF2-40B4-BE49-F238E27FC236}">
                      <a16:creationId xmlns:a16="http://schemas.microsoft.com/office/drawing/2014/main" id="{9CF3920D-09E3-2235-BEB2-216B463E133F}"/>
                    </a:ext>
                  </a:extLst>
                </p:cNvPr>
                <p:cNvPicPr/>
                <p:nvPr/>
              </p:nvPicPr>
              <p:blipFill>
                <a:blip r:embed="rId221"/>
                <a:stretch>
                  <a:fillRect/>
                </a:stretch>
              </p:blipFill>
              <p:spPr>
                <a:xfrm>
                  <a:off x="2308255" y="4372822"/>
                  <a:ext cx="1944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C2B29D59-C63C-78A7-3A9B-6127EFB862FD}"/>
                    </a:ext>
                  </a:extLst>
                </p14:cNvPr>
                <p14:cNvContentPartPr/>
                <p14:nvPr/>
              </p14:nvContentPartPr>
              <p14:xfrm>
                <a:off x="2338855" y="5065822"/>
                <a:ext cx="13320" cy="130320"/>
              </p14:xfrm>
            </p:contentPart>
          </mc:Choice>
          <mc:Fallback xmlns="">
            <p:pic>
              <p:nvPicPr>
                <p:cNvPr id="127" name="Freihand 126">
                  <a:extLst>
                    <a:ext uri="{FF2B5EF4-FFF2-40B4-BE49-F238E27FC236}">
                      <a16:creationId xmlns:a16="http://schemas.microsoft.com/office/drawing/2014/main" id="{C2B29D59-C63C-78A7-3A9B-6127EFB862FD}"/>
                    </a:ext>
                  </a:extLst>
                </p:cNvPr>
                <p:cNvPicPr/>
                <p:nvPr/>
              </p:nvPicPr>
              <p:blipFill>
                <a:blip r:embed="rId223"/>
                <a:stretch>
                  <a:fillRect/>
                </a:stretch>
              </p:blipFill>
              <p:spPr>
                <a:xfrm>
                  <a:off x="2334535" y="5061502"/>
                  <a:ext cx="21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6" name="Freihand 145">
                  <a:extLst>
                    <a:ext uri="{FF2B5EF4-FFF2-40B4-BE49-F238E27FC236}">
                      <a16:creationId xmlns:a16="http://schemas.microsoft.com/office/drawing/2014/main" id="{50DF8BC6-F34F-85A7-5A62-8300E73DC690}"/>
                    </a:ext>
                  </a:extLst>
                </p14:cNvPr>
                <p14:cNvContentPartPr/>
                <p14:nvPr/>
              </p14:nvContentPartPr>
              <p14:xfrm>
                <a:off x="1818655" y="5177062"/>
                <a:ext cx="432720" cy="17280"/>
              </p14:xfrm>
            </p:contentPart>
          </mc:Choice>
          <mc:Fallback xmlns="">
            <p:pic>
              <p:nvPicPr>
                <p:cNvPr id="146" name="Freihand 145">
                  <a:extLst>
                    <a:ext uri="{FF2B5EF4-FFF2-40B4-BE49-F238E27FC236}">
                      <a16:creationId xmlns:a16="http://schemas.microsoft.com/office/drawing/2014/main" id="{50DF8BC6-F34F-85A7-5A62-8300E73DC690}"/>
                    </a:ext>
                  </a:extLst>
                </p:cNvPr>
                <p:cNvPicPr/>
                <p:nvPr/>
              </p:nvPicPr>
              <p:blipFill>
                <a:blip r:embed="rId225"/>
                <a:stretch>
                  <a:fillRect/>
                </a:stretch>
              </p:blipFill>
              <p:spPr>
                <a:xfrm>
                  <a:off x="1814335" y="5172742"/>
                  <a:ext cx="441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7" name="Freihand 146">
                  <a:extLst>
                    <a:ext uri="{FF2B5EF4-FFF2-40B4-BE49-F238E27FC236}">
                      <a16:creationId xmlns:a16="http://schemas.microsoft.com/office/drawing/2014/main" id="{0EF9F98E-692F-08FA-D8D7-072A20D604F6}"/>
                    </a:ext>
                  </a:extLst>
                </p14:cNvPr>
                <p14:cNvContentPartPr/>
                <p14:nvPr/>
              </p14:nvContentPartPr>
              <p14:xfrm>
                <a:off x="1696255" y="5156902"/>
                <a:ext cx="168120" cy="151200"/>
              </p14:xfrm>
            </p:contentPart>
          </mc:Choice>
          <mc:Fallback xmlns="">
            <p:pic>
              <p:nvPicPr>
                <p:cNvPr id="147" name="Freihand 146">
                  <a:extLst>
                    <a:ext uri="{FF2B5EF4-FFF2-40B4-BE49-F238E27FC236}">
                      <a16:creationId xmlns:a16="http://schemas.microsoft.com/office/drawing/2014/main" id="{0EF9F98E-692F-08FA-D8D7-072A20D604F6}"/>
                    </a:ext>
                  </a:extLst>
                </p:cNvPr>
                <p:cNvPicPr/>
                <p:nvPr/>
              </p:nvPicPr>
              <p:blipFill>
                <a:blip r:embed="rId227"/>
                <a:stretch>
                  <a:fillRect/>
                </a:stretch>
              </p:blipFill>
              <p:spPr>
                <a:xfrm>
                  <a:off x="1691935" y="5152582"/>
                  <a:ext cx="176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8" name="Freihand 147">
                  <a:extLst>
                    <a:ext uri="{FF2B5EF4-FFF2-40B4-BE49-F238E27FC236}">
                      <a16:creationId xmlns:a16="http://schemas.microsoft.com/office/drawing/2014/main" id="{BC8C9368-00DF-9ADF-7DCB-B849F7448FC2}"/>
                    </a:ext>
                  </a:extLst>
                </p14:cNvPr>
                <p14:cNvContentPartPr/>
                <p14:nvPr/>
              </p14:nvContentPartPr>
              <p14:xfrm>
                <a:off x="1618135" y="4543102"/>
                <a:ext cx="11160" cy="276840"/>
              </p14:xfrm>
            </p:contentPart>
          </mc:Choice>
          <mc:Fallback xmlns="">
            <p:pic>
              <p:nvPicPr>
                <p:cNvPr id="148" name="Freihand 147">
                  <a:extLst>
                    <a:ext uri="{FF2B5EF4-FFF2-40B4-BE49-F238E27FC236}">
                      <a16:creationId xmlns:a16="http://schemas.microsoft.com/office/drawing/2014/main" id="{BC8C9368-00DF-9ADF-7DCB-B849F7448FC2}"/>
                    </a:ext>
                  </a:extLst>
                </p:cNvPr>
                <p:cNvPicPr/>
                <p:nvPr/>
              </p:nvPicPr>
              <p:blipFill>
                <a:blip r:embed="rId229"/>
                <a:stretch>
                  <a:fillRect/>
                </a:stretch>
              </p:blipFill>
              <p:spPr>
                <a:xfrm>
                  <a:off x="1613815" y="4538782"/>
                  <a:ext cx="19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B60EB8BA-AA4E-9A49-F672-046235656089}"/>
                    </a:ext>
                  </a:extLst>
                </p14:cNvPr>
                <p14:cNvContentPartPr/>
                <p14:nvPr/>
              </p14:nvContentPartPr>
              <p14:xfrm>
                <a:off x="1592935" y="4982662"/>
                <a:ext cx="18720" cy="160920"/>
              </p14:xfrm>
            </p:contentPart>
          </mc:Choice>
          <mc:Fallback xmlns="">
            <p:pic>
              <p:nvPicPr>
                <p:cNvPr id="149" name="Freihand 148">
                  <a:extLst>
                    <a:ext uri="{FF2B5EF4-FFF2-40B4-BE49-F238E27FC236}">
                      <a16:creationId xmlns:a16="http://schemas.microsoft.com/office/drawing/2014/main" id="{B60EB8BA-AA4E-9A49-F672-046235656089}"/>
                    </a:ext>
                  </a:extLst>
                </p:cNvPr>
                <p:cNvPicPr/>
                <p:nvPr/>
              </p:nvPicPr>
              <p:blipFill>
                <a:blip r:embed="rId231"/>
                <a:stretch>
                  <a:fillRect/>
                </a:stretch>
              </p:blipFill>
              <p:spPr>
                <a:xfrm>
                  <a:off x="1588615" y="4978342"/>
                  <a:ext cx="27360" cy="169560"/>
                </a:xfrm>
                <a:prstGeom prst="rect">
                  <a:avLst/>
                </a:prstGeom>
              </p:spPr>
            </p:pic>
          </mc:Fallback>
        </mc:AlternateContent>
      </p:grpSp>
      <p:grpSp>
        <p:nvGrpSpPr>
          <p:cNvPr id="190" name="Gruppieren 189">
            <a:extLst>
              <a:ext uri="{FF2B5EF4-FFF2-40B4-BE49-F238E27FC236}">
                <a16:creationId xmlns:a16="http://schemas.microsoft.com/office/drawing/2014/main" id="{4ADC3527-B40E-3B67-D6E4-285B37C7769D}"/>
              </a:ext>
            </a:extLst>
          </p:cNvPr>
          <p:cNvGrpSpPr/>
          <p:nvPr/>
        </p:nvGrpSpPr>
        <p:grpSpPr>
          <a:xfrm>
            <a:off x="3144895" y="2845342"/>
            <a:ext cx="4072320" cy="1809000"/>
            <a:chOff x="3144895" y="2845342"/>
            <a:chExt cx="4072320" cy="1809000"/>
          </a:xfrm>
        </p:grpSpPr>
        <mc:AlternateContent xmlns:mc="http://schemas.openxmlformats.org/markup-compatibility/2006" xmlns:p14="http://schemas.microsoft.com/office/powerpoint/2010/main">
          <mc:Choice Requires="p14">
            <p:contentPart p14:bwMode="auto" r:id="rId232">
              <p14:nvContentPartPr>
                <p14:cNvPr id="152" name="Freihand 151">
                  <a:extLst>
                    <a:ext uri="{FF2B5EF4-FFF2-40B4-BE49-F238E27FC236}">
                      <a16:creationId xmlns:a16="http://schemas.microsoft.com/office/drawing/2014/main" id="{EEC3DC92-7FDC-13B2-5978-19E206AED0A3}"/>
                    </a:ext>
                  </a:extLst>
                </p14:cNvPr>
                <p14:cNvContentPartPr/>
                <p14:nvPr/>
              </p14:nvContentPartPr>
              <p14:xfrm>
                <a:off x="3144895" y="4475062"/>
                <a:ext cx="229320" cy="102600"/>
              </p14:xfrm>
            </p:contentPart>
          </mc:Choice>
          <mc:Fallback xmlns="">
            <p:pic>
              <p:nvPicPr>
                <p:cNvPr id="152" name="Freihand 151">
                  <a:extLst>
                    <a:ext uri="{FF2B5EF4-FFF2-40B4-BE49-F238E27FC236}">
                      <a16:creationId xmlns:a16="http://schemas.microsoft.com/office/drawing/2014/main" id="{EEC3DC92-7FDC-13B2-5978-19E206AED0A3}"/>
                    </a:ext>
                  </a:extLst>
                </p:cNvPr>
                <p:cNvPicPr/>
                <p:nvPr/>
              </p:nvPicPr>
              <p:blipFill>
                <a:blip r:embed="rId233"/>
                <a:stretch>
                  <a:fillRect/>
                </a:stretch>
              </p:blipFill>
              <p:spPr>
                <a:xfrm>
                  <a:off x="3140575" y="4470742"/>
                  <a:ext cx="237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Freihand 152">
                  <a:extLst>
                    <a:ext uri="{FF2B5EF4-FFF2-40B4-BE49-F238E27FC236}">
                      <a16:creationId xmlns:a16="http://schemas.microsoft.com/office/drawing/2014/main" id="{FB58B9FC-BCC9-DAF4-E94E-0D29388E4C5B}"/>
                    </a:ext>
                  </a:extLst>
                </p14:cNvPr>
                <p14:cNvContentPartPr/>
                <p14:nvPr/>
              </p14:nvContentPartPr>
              <p14:xfrm>
                <a:off x="3158215" y="4376782"/>
                <a:ext cx="370440" cy="277560"/>
              </p14:xfrm>
            </p:contentPart>
          </mc:Choice>
          <mc:Fallback xmlns="">
            <p:pic>
              <p:nvPicPr>
                <p:cNvPr id="153" name="Freihand 152">
                  <a:extLst>
                    <a:ext uri="{FF2B5EF4-FFF2-40B4-BE49-F238E27FC236}">
                      <a16:creationId xmlns:a16="http://schemas.microsoft.com/office/drawing/2014/main" id="{FB58B9FC-BCC9-DAF4-E94E-0D29388E4C5B}"/>
                    </a:ext>
                  </a:extLst>
                </p:cNvPr>
                <p:cNvPicPr/>
                <p:nvPr/>
              </p:nvPicPr>
              <p:blipFill>
                <a:blip r:embed="rId235"/>
                <a:stretch>
                  <a:fillRect/>
                </a:stretch>
              </p:blipFill>
              <p:spPr>
                <a:xfrm>
                  <a:off x="3153895" y="4372462"/>
                  <a:ext cx="379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5" name="Freihand 154">
                  <a:extLst>
                    <a:ext uri="{FF2B5EF4-FFF2-40B4-BE49-F238E27FC236}">
                      <a16:creationId xmlns:a16="http://schemas.microsoft.com/office/drawing/2014/main" id="{73FABD56-CC64-C126-76A4-8DFD0DFC1D2B}"/>
                    </a:ext>
                  </a:extLst>
                </p14:cNvPr>
                <p14:cNvContentPartPr/>
                <p14:nvPr/>
              </p14:nvContentPartPr>
              <p14:xfrm>
                <a:off x="3685975" y="4187422"/>
                <a:ext cx="124920" cy="230040"/>
              </p14:xfrm>
            </p:contentPart>
          </mc:Choice>
          <mc:Fallback xmlns="">
            <p:pic>
              <p:nvPicPr>
                <p:cNvPr id="155" name="Freihand 154">
                  <a:extLst>
                    <a:ext uri="{FF2B5EF4-FFF2-40B4-BE49-F238E27FC236}">
                      <a16:creationId xmlns:a16="http://schemas.microsoft.com/office/drawing/2014/main" id="{73FABD56-CC64-C126-76A4-8DFD0DFC1D2B}"/>
                    </a:ext>
                  </a:extLst>
                </p:cNvPr>
                <p:cNvPicPr/>
                <p:nvPr/>
              </p:nvPicPr>
              <p:blipFill>
                <a:blip r:embed="rId237"/>
                <a:stretch>
                  <a:fillRect/>
                </a:stretch>
              </p:blipFill>
              <p:spPr>
                <a:xfrm>
                  <a:off x="3681655" y="4183102"/>
                  <a:ext cx="1335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6" name="Freihand 155">
                  <a:extLst>
                    <a:ext uri="{FF2B5EF4-FFF2-40B4-BE49-F238E27FC236}">
                      <a16:creationId xmlns:a16="http://schemas.microsoft.com/office/drawing/2014/main" id="{D258FCF6-0391-A4CE-4D38-4C5B77F5229C}"/>
                    </a:ext>
                  </a:extLst>
                </p14:cNvPr>
                <p14:cNvContentPartPr/>
                <p14:nvPr/>
              </p14:nvContentPartPr>
              <p14:xfrm>
                <a:off x="3878575" y="4200022"/>
                <a:ext cx="205200" cy="152280"/>
              </p14:xfrm>
            </p:contentPart>
          </mc:Choice>
          <mc:Fallback xmlns="">
            <p:pic>
              <p:nvPicPr>
                <p:cNvPr id="156" name="Freihand 155">
                  <a:extLst>
                    <a:ext uri="{FF2B5EF4-FFF2-40B4-BE49-F238E27FC236}">
                      <a16:creationId xmlns:a16="http://schemas.microsoft.com/office/drawing/2014/main" id="{D258FCF6-0391-A4CE-4D38-4C5B77F5229C}"/>
                    </a:ext>
                  </a:extLst>
                </p:cNvPr>
                <p:cNvPicPr/>
                <p:nvPr/>
              </p:nvPicPr>
              <p:blipFill>
                <a:blip r:embed="rId239"/>
                <a:stretch>
                  <a:fillRect/>
                </a:stretch>
              </p:blipFill>
              <p:spPr>
                <a:xfrm>
                  <a:off x="3874255" y="4195702"/>
                  <a:ext cx="213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7" name="Freihand 156">
                  <a:extLst>
                    <a:ext uri="{FF2B5EF4-FFF2-40B4-BE49-F238E27FC236}">
                      <a16:creationId xmlns:a16="http://schemas.microsoft.com/office/drawing/2014/main" id="{38D60E1A-74EF-A73F-F140-DF439D34B64C}"/>
                    </a:ext>
                  </a:extLst>
                </p14:cNvPr>
                <p14:cNvContentPartPr/>
                <p14:nvPr/>
              </p14:nvContentPartPr>
              <p14:xfrm>
                <a:off x="3990535" y="4102462"/>
                <a:ext cx="25200" cy="14760"/>
              </p14:xfrm>
            </p:contentPart>
          </mc:Choice>
          <mc:Fallback xmlns="">
            <p:pic>
              <p:nvPicPr>
                <p:cNvPr id="157" name="Freihand 156">
                  <a:extLst>
                    <a:ext uri="{FF2B5EF4-FFF2-40B4-BE49-F238E27FC236}">
                      <a16:creationId xmlns:a16="http://schemas.microsoft.com/office/drawing/2014/main" id="{38D60E1A-74EF-A73F-F140-DF439D34B64C}"/>
                    </a:ext>
                  </a:extLst>
                </p:cNvPr>
                <p:cNvPicPr/>
                <p:nvPr/>
              </p:nvPicPr>
              <p:blipFill>
                <a:blip r:embed="rId241"/>
                <a:stretch>
                  <a:fillRect/>
                </a:stretch>
              </p:blipFill>
              <p:spPr>
                <a:xfrm>
                  <a:off x="3986215" y="4098142"/>
                  <a:ext cx="33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8" name="Freihand 157">
                  <a:extLst>
                    <a:ext uri="{FF2B5EF4-FFF2-40B4-BE49-F238E27FC236}">
                      <a16:creationId xmlns:a16="http://schemas.microsoft.com/office/drawing/2014/main" id="{FF360B66-FC21-644B-29DF-88B27D38AF6A}"/>
                    </a:ext>
                  </a:extLst>
                </p14:cNvPr>
                <p14:cNvContentPartPr/>
                <p14:nvPr/>
              </p14:nvContentPartPr>
              <p14:xfrm>
                <a:off x="4231015" y="4006702"/>
                <a:ext cx="286560" cy="213120"/>
              </p14:xfrm>
            </p:contentPart>
          </mc:Choice>
          <mc:Fallback xmlns="">
            <p:pic>
              <p:nvPicPr>
                <p:cNvPr id="158" name="Freihand 157">
                  <a:extLst>
                    <a:ext uri="{FF2B5EF4-FFF2-40B4-BE49-F238E27FC236}">
                      <a16:creationId xmlns:a16="http://schemas.microsoft.com/office/drawing/2014/main" id="{FF360B66-FC21-644B-29DF-88B27D38AF6A}"/>
                    </a:ext>
                  </a:extLst>
                </p:cNvPr>
                <p:cNvPicPr/>
                <p:nvPr/>
              </p:nvPicPr>
              <p:blipFill>
                <a:blip r:embed="rId243"/>
                <a:stretch>
                  <a:fillRect/>
                </a:stretch>
              </p:blipFill>
              <p:spPr>
                <a:xfrm>
                  <a:off x="4226695" y="4002382"/>
                  <a:ext cx="295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9" name="Freihand 158">
                  <a:extLst>
                    <a:ext uri="{FF2B5EF4-FFF2-40B4-BE49-F238E27FC236}">
                      <a16:creationId xmlns:a16="http://schemas.microsoft.com/office/drawing/2014/main" id="{C9B07FFC-B88B-645F-6589-8C33C28EBC30}"/>
                    </a:ext>
                  </a:extLst>
                </p14:cNvPr>
                <p14:cNvContentPartPr/>
                <p14:nvPr/>
              </p14:nvContentPartPr>
              <p14:xfrm>
                <a:off x="4563655" y="3954502"/>
                <a:ext cx="99720" cy="132840"/>
              </p14:xfrm>
            </p:contentPart>
          </mc:Choice>
          <mc:Fallback xmlns="">
            <p:pic>
              <p:nvPicPr>
                <p:cNvPr id="159" name="Freihand 158">
                  <a:extLst>
                    <a:ext uri="{FF2B5EF4-FFF2-40B4-BE49-F238E27FC236}">
                      <a16:creationId xmlns:a16="http://schemas.microsoft.com/office/drawing/2014/main" id="{C9B07FFC-B88B-645F-6589-8C33C28EBC30}"/>
                    </a:ext>
                  </a:extLst>
                </p:cNvPr>
                <p:cNvPicPr/>
                <p:nvPr/>
              </p:nvPicPr>
              <p:blipFill>
                <a:blip r:embed="rId245"/>
                <a:stretch>
                  <a:fillRect/>
                </a:stretch>
              </p:blipFill>
              <p:spPr>
                <a:xfrm>
                  <a:off x="4559335" y="3950182"/>
                  <a:ext cx="108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Freihand 159">
                  <a:extLst>
                    <a:ext uri="{FF2B5EF4-FFF2-40B4-BE49-F238E27FC236}">
                      <a16:creationId xmlns:a16="http://schemas.microsoft.com/office/drawing/2014/main" id="{BE81D4C6-5DEB-C88E-8448-13DAF18003B6}"/>
                    </a:ext>
                  </a:extLst>
                </p14:cNvPr>
                <p14:cNvContentPartPr/>
                <p14:nvPr/>
              </p14:nvContentPartPr>
              <p14:xfrm>
                <a:off x="4706935" y="3918862"/>
                <a:ext cx="87840" cy="132480"/>
              </p14:xfrm>
            </p:contentPart>
          </mc:Choice>
          <mc:Fallback xmlns="">
            <p:pic>
              <p:nvPicPr>
                <p:cNvPr id="160" name="Freihand 159">
                  <a:extLst>
                    <a:ext uri="{FF2B5EF4-FFF2-40B4-BE49-F238E27FC236}">
                      <a16:creationId xmlns:a16="http://schemas.microsoft.com/office/drawing/2014/main" id="{BE81D4C6-5DEB-C88E-8448-13DAF18003B6}"/>
                    </a:ext>
                  </a:extLst>
                </p:cNvPr>
                <p:cNvPicPr/>
                <p:nvPr/>
              </p:nvPicPr>
              <p:blipFill>
                <a:blip r:embed="rId247"/>
                <a:stretch>
                  <a:fillRect/>
                </a:stretch>
              </p:blipFill>
              <p:spPr>
                <a:xfrm>
                  <a:off x="4702615" y="3914542"/>
                  <a:ext cx="96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1" name="Freihand 160">
                  <a:extLst>
                    <a:ext uri="{FF2B5EF4-FFF2-40B4-BE49-F238E27FC236}">
                      <a16:creationId xmlns:a16="http://schemas.microsoft.com/office/drawing/2014/main" id="{2A93162F-6640-9F78-1480-7A3489B478A9}"/>
                    </a:ext>
                  </a:extLst>
                </p14:cNvPr>
                <p14:cNvContentPartPr/>
                <p14:nvPr/>
              </p14:nvContentPartPr>
              <p14:xfrm>
                <a:off x="4784695" y="3738142"/>
                <a:ext cx="183240" cy="246240"/>
              </p14:xfrm>
            </p:contentPart>
          </mc:Choice>
          <mc:Fallback xmlns="">
            <p:pic>
              <p:nvPicPr>
                <p:cNvPr id="161" name="Freihand 160">
                  <a:extLst>
                    <a:ext uri="{FF2B5EF4-FFF2-40B4-BE49-F238E27FC236}">
                      <a16:creationId xmlns:a16="http://schemas.microsoft.com/office/drawing/2014/main" id="{2A93162F-6640-9F78-1480-7A3489B478A9}"/>
                    </a:ext>
                  </a:extLst>
                </p:cNvPr>
                <p:cNvPicPr/>
                <p:nvPr/>
              </p:nvPicPr>
              <p:blipFill>
                <a:blip r:embed="rId249"/>
                <a:stretch>
                  <a:fillRect/>
                </a:stretch>
              </p:blipFill>
              <p:spPr>
                <a:xfrm>
                  <a:off x="4780375" y="3733822"/>
                  <a:ext cx="191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3109E407-F75F-827E-F7BA-C0668715A41F}"/>
                    </a:ext>
                  </a:extLst>
                </p14:cNvPr>
                <p14:cNvContentPartPr/>
                <p14:nvPr/>
              </p14:nvContentPartPr>
              <p14:xfrm>
                <a:off x="4989895" y="3812302"/>
                <a:ext cx="159120" cy="124560"/>
              </p14:xfrm>
            </p:contentPart>
          </mc:Choice>
          <mc:Fallback xmlns="">
            <p:pic>
              <p:nvPicPr>
                <p:cNvPr id="162" name="Freihand 161">
                  <a:extLst>
                    <a:ext uri="{FF2B5EF4-FFF2-40B4-BE49-F238E27FC236}">
                      <a16:creationId xmlns:a16="http://schemas.microsoft.com/office/drawing/2014/main" id="{3109E407-F75F-827E-F7BA-C0668715A41F}"/>
                    </a:ext>
                  </a:extLst>
                </p:cNvPr>
                <p:cNvPicPr/>
                <p:nvPr/>
              </p:nvPicPr>
              <p:blipFill>
                <a:blip r:embed="rId251"/>
                <a:stretch>
                  <a:fillRect/>
                </a:stretch>
              </p:blipFill>
              <p:spPr>
                <a:xfrm>
                  <a:off x="4985575" y="3807982"/>
                  <a:ext cx="167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552D8A93-691E-5B88-4E55-F32A0DA26BEF}"/>
                    </a:ext>
                  </a:extLst>
                </p14:cNvPr>
                <p14:cNvContentPartPr/>
                <p14:nvPr/>
              </p14:nvContentPartPr>
              <p14:xfrm>
                <a:off x="5187175" y="3716542"/>
                <a:ext cx="240120" cy="111240"/>
              </p14:xfrm>
            </p:contentPart>
          </mc:Choice>
          <mc:Fallback xmlns="">
            <p:pic>
              <p:nvPicPr>
                <p:cNvPr id="163" name="Freihand 162">
                  <a:extLst>
                    <a:ext uri="{FF2B5EF4-FFF2-40B4-BE49-F238E27FC236}">
                      <a16:creationId xmlns:a16="http://schemas.microsoft.com/office/drawing/2014/main" id="{552D8A93-691E-5B88-4E55-F32A0DA26BEF}"/>
                    </a:ext>
                  </a:extLst>
                </p:cNvPr>
                <p:cNvPicPr/>
                <p:nvPr/>
              </p:nvPicPr>
              <p:blipFill>
                <a:blip r:embed="rId253"/>
                <a:stretch>
                  <a:fillRect/>
                </a:stretch>
              </p:blipFill>
              <p:spPr>
                <a:xfrm>
                  <a:off x="5182855" y="3712222"/>
                  <a:ext cx="248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4" name="Freihand 163">
                  <a:extLst>
                    <a:ext uri="{FF2B5EF4-FFF2-40B4-BE49-F238E27FC236}">
                      <a16:creationId xmlns:a16="http://schemas.microsoft.com/office/drawing/2014/main" id="{15675DE0-7BDE-9311-8483-9A4F722EAC5B}"/>
                    </a:ext>
                  </a:extLst>
                </p14:cNvPr>
                <p14:cNvContentPartPr/>
                <p14:nvPr/>
              </p14:nvContentPartPr>
              <p14:xfrm>
                <a:off x="5595055" y="3526102"/>
                <a:ext cx="52920" cy="201240"/>
              </p14:xfrm>
            </p:contentPart>
          </mc:Choice>
          <mc:Fallback xmlns="">
            <p:pic>
              <p:nvPicPr>
                <p:cNvPr id="164" name="Freihand 163">
                  <a:extLst>
                    <a:ext uri="{FF2B5EF4-FFF2-40B4-BE49-F238E27FC236}">
                      <a16:creationId xmlns:a16="http://schemas.microsoft.com/office/drawing/2014/main" id="{15675DE0-7BDE-9311-8483-9A4F722EAC5B}"/>
                    </a:ext>
                  </a:extLst>
                </p:cNvPr>
                <p:cNvPicPr/>
                <p:nvPr/>
              </p:nvPicPr>
              <p:blipFill>
                <a:blip r:embed="rId255"/>
                <a:stretch>
                  <a:fillRect/>
                </a:stretch>
              </p:blipFill>
              <p:spPr>
                <a:xfrm>
                  <a:off x="5590735" y="3521782"/>
                  <a:ext cx="61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Freihand 164">
                  <a:extLst>
                    <a:ext uri="{FF2B5EF4-FFF2-40B4-BE49-F238E27FC236}">
                      <a16:creationId xmlns:a16="http://schemas.microsoft.com/office/drawing/2014/main" id="{C329E5EE-628B-70E2-DF68-725814AD77E8}"/>
                    </a:ext>
                  </a:extLst>
                </p14:cNvPr>
                <p14:cNvContentPartPr/>
                <p14:nvPr/>
              </p14:nvContentPartPr>
              <p14:xfrm>
                <a:off x="5516215" y="3450862"/>
                <a:ext cx="197280" cy="226800"/>
              </p14:xfrm>
            </p:contentPart>
          </mc:Choice>
          <mc:Fallback xmlns="">
            <p:pic>
              <p:nvPicPr>
                <p:cNvPr id="165" name="Freihand 164">
                  <a:extLst>
                    <a:ext uri="{FF2B5EF4-FFF2-40B4-BE49-F238E27FC236}">
                      <a16:creationId xmlns:a16="http://schemas.microsoft.com/office/drawing/2014/main" id="{C329E5EE-628B-70E2-DF68-725814AD77E8}"/>
                    </a:ext>
                  </a:extLst>
                </p:cNvPr>
                <p:cNvPicPr/>
                <p:nvPr/>
              </p:nvPicPr>
              <p:blipFill>
                <a:blip r:embed="rId257"/>
                <a:stretch>
                  <a:fillRect/>
                </a:stretch>
              </p:blipFill>
              <p:spPr>
                <a:xfrm>
                  <a:off x="5511895" y="3446542"/>
                  <a:ext cx="2059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Freihand 165">
                  <a:extLst>
                    <a:ext uri="{FF2B5EF4-FFF2-40B4-BE49-F238E27FC236}">
                      <a16:creationId xmlns:a16="http://schemas.microsoft.com/office/drawing/2014/main" id="{63C5B4DD-9D88-5F51-1E00-8C2C148F8D79}"/>
                    </a:ext>
                  </a:extLst>
                </p14:cNvPr>
                <p14:cNvContentPartPr/>
                <p14:nvPr/>
              </p14:nvContentPartPr>
              <p14:xfrm>
                <a:off x="5725375" y="3478222"/>
                <a:ext cx="215640" cy="168480"/>
              </p14:xfrm>
            </p:contentPart>
          </mc:Choice>
          <mc:Fallback xmlns="">
            <p:pic>
              <p:nvPicPr>
                <p:cNvPr id="166" name="Freihand 165">
                  <a:extLst>
                    <a:ext uri="{FF2B5EF4-FFF2-40B4-BE49-F238E27FC236}">
                      <a16:creationId xmlns:a16="http://schemas.microsoft.com/office/drawing/2014/main" id="{63C5B4DD-9D88-5F51-1E00-8C2C148F8D79}"/>
                    </a:ext>
                  </a:extLst>
                </p:cNvPr>
                <p:cNvPicPr/>
                <p:nvPr/>
              </p:nvPicPr>
              <p:blipFill>
                <a:blip r:embed="rId259"/>
                <a:stretch>
                  <a:fillRect/>
                </a:stretch>
              </p:blipFill>
              <p:spPr>
                <a:xfrm>
                  <a:off x="5721055" y="3473902"/>
                  <a:ext cx="224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7" name="Freihand 166">
                  <a:extLst>
                    <a:ext uri="{FF2B5EF4-FFF2-40B4-BE49-F238E27FC236}">
                      <a16:creationId xmlns:a16="http://schemas.microsoft.com/office/drawing/2014/main" id="{5524B7EE-E656-7FF9-0341-9EEBE85009DE}"/>
                    </a:ext>
                  </a:extLst>
                </p14:cNvPr>
                <p14:cNvContentPartPr/>
                <p14:nvPr/>
              </p14:nvContentPartPr>
              <p14:xfrm>
                <a:off x="5942095" y="3285262"/>
                <a:ext cx="71640" cy="268560"/>
              </p14:xfrm>
            </p:contentPart>
          </mc:Choice>
          <mc:Fallback xmlns="">
            <p:pic>
              <p:nvPicPr>
                <p:cNvPr id="167" name="Freihand 166">
                  <a:extLst>
                    <a:ext uri="{FF2B5EF4-FFF2-40B4-BE49-F238E27FC236}">
                      <a16:creationId xmlns:a16="http://schemas.microsoft.com/office/drawing/2014/main" id="{5524B7EE-E656-7FF9-0341-9EEBE85009DE}"/>
                    </a:ext>
                  </a:extLst>
                </p:cNvPr>
                <p:cNvPicPr/>
                <p:nvPr/>
              </p:nvPicPr>
              <p:blipFill>
                <a:blip r:embed="rId261"/>
                <a:stretch>
                  <a:fillRect/>
                </a:stretch>
              </p:blipFill>
              <p:spPr>
                <a:xfrm>
                  <a:off x="5937775" y="3280942"/>
                  <a:ext cx="80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Freihand 168">
                  <a:extLst>
                    <a:ext uri="{FF2B5EF4-FFF2-40B4-BE49-F238E27FC236}">
                      <a16:creationId xmlns:a16="http://schemas.microsoft.com/office/drawing/2014/main" id="{C886FF38-B3B2-479E-A2A3-4FE3E7FD0183}"/>
                    </a:ext>
                  </a:extLst>
                </p14:cNvPr>
                <p14:cNvContentPartPr/>
                <p14:nvPr/>
              </p14:nvContentPartPr>
              <p14:xfrm>
                <a:off x="6028495" y="3242422"/>
                <a:ext cx="78120" cy="258840"/>
              </p14:xfrm>
            </p:contentPart>
          </mc:Choice>
          <mc:Fallback xmlns="">
            <p:pic>
              <p:nvPicPr>
                <p:cNvPr id="169" name="Freihand 168">
                  <a:extLst>
                    <a:ext uri="{FF2B5EF4-FFF2-40B4-BE49-F238E27FC236}">
                      <a16:creationId xmlns:a16="http://schemas.microsoft.com/office/drawing/2014/main" id="{C886FF38-B3B2-479E-A2A3-4FE3E7FD0183}"/>
                    </a:ext>
                  </a:extLst>
                </p:cNvPr>
                <p:cNvPicPr/>
                <p:nvPr/>
              </p:nvPicPr>
              <p:blipFill>
                <a:blip r:embed="rId263"/>
                <a:stretch>
                  <a:fillRect/>
                </a:stretch>
              </p:blipFill>
              <p:spPr>
                <a:xfrm>
                  <a:off x="6024175" y="3238102"/>
                  <a:ext cx="86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06874F2A-95AA-CBAF-2E01-DE6BE0B2A92E}"/>
                    </a:ext>
                  </a:extLst>
                </p14:cNvPr>
                <p14:cNvContentPartPr/>
                <p14:nvPr/>
              </p14:nvContentPartPr>
              <p14:xfrm>
                <a:off x="6127135" y="3359422"/>
                <a:ext cx="39240" cy="109440"/>
              </p14:xfrm>
            </p:contentPart>
          </mc:Choice>
          <mc:Fallback xmlns="">
            <p:pic>
              <p:nvPicPr>
                <p:cNvPr id="170" name="Freihand 169">
                  <a:extLst>
                    <a:ext uri="{FF2B5EF4-FFF2-40B4-BE49-F238E27FC236}">
                      <a16:creationId xmlns:a16="http://schemas.microsoft.com/office/drawing/2014/main" id="{06874F2A-95AA-CBAF-2E01-DE6BE0B2A92E}"/>
                    </a:ext>
                  </a:extLst>
                </p:cNvPr>
                <p:cNvPicPr/>
                <p:nvPr/>
              </p:nvPicPr>
              <p:blipFill>
                <a:blip r:embed="rId265"/>
                <a:stretch>
                  <a:fillRect/>
                </a:stretch>
              </p:blipFill>
              <p:spPr>
                <a:xfrm>
                  <a:off x="6122815" y="3355102"/>
                  <a:ext cx="47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7107973E-99BC-11FD-73BA-FCFFB4B590B0}"/>
                    </a:ext>
                  </a:extLst>
                </p14:cNvPr>
                <p14:cNvContentPartPr/>
                <p14:nvPr/>
              </p14:nvContentPartPr>
              <p14:xfrm>
                <a:off x="6175735" y="3228022"/>
                <a:ext cx="197640" cy="168480"/>
              </p14:xfrm>
            </p:contentPart>
          </mc:Choice>
          <mc:Fallback xmlns="">
            <p:pic>
              <p:nvPicPr>
                <p:cNvPr id="171" name="Freihand 170">
                  <a:extLst>
                    <a:ext uri="{FF2B5EF4-FFF2-40B4-BE49-F238E27FC236}">
                      <a16:creationId xmlns:a16="http://schemas.microsoft.com/office/drawing/2014/main" id="{7107973E-99BC-11FD-73BA-FCFFB4B590B0}"/>
                    </a:ext>
                  </a:extLst>
                </p:cNvPr>
                <p:cNvPicPr/>
                <p:nvPr/>
              </p:nvPicPr>
              <p:blipFill>
                <a:blip r:embed="rId267"/>
                <a:stretch>
                  <a:fillRect/>
                </a:stretch>
              </p:blipFill>
              <p:spPr>
                <a:xfrm>
                  <a:off x="6171415" y="3223702"/>
                  <a:ext cx="206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Freihand 172">
                  <a:extLst>
                    <a:ext uri="{FF2B5EF4-FFF2-40B4-BE49-F238E27FC236}">
                      <a16:creationId xmlns:a16="http://schemas.microsoft.com/office/drawing/2014/main" id="{06C0CE4C-DD23-ADB6-BC33-9F46CC0A9592}"/>
                    </a:ext>
                  </a:extLst>
                </p14:cNvPr>
                <p14:cNvContentPartPr/>
                <p14:nvPr/>
              </p14:nvContentPartPr>
              <p14:xfrm>
                <a:off x="6519895" y="3162142"/>
                <a:ext cx="95040" cy="141480"/>
              </p14:xfrm>
            </p:contentPart>
          </mc:Choice>
          <mc:Fallback xmlns="">
            <p:pic>
              <p:nvPicPr>
                <p:cNvPr id="173" name="Freihand 172">
                  <a:extLst>
                    <a:ext uri="{FF2B5EF4-FFF2-40B4-BE49-F238E27FC236}">
                      <a16:creationId xmlns:a16="http://schemas.microsoft.com/office/drawing/2014/main" id="{06C0CE4C-DD23-ADB6-BC33-9F46CC0A9592}"/>
                    </a:ext>
                  </a:extLst>
                </p:cNvPr>
                <p:cNvPicPr/>
                <p:nvPr/>
              </p:nvPicPr>
              <p:blipFill>
                <a:blip r:embed="rId269"/>
                <a:stretch>
                  <a:fillRect/>
                </a:stretch>
              </p:blipFill>
              <p:spPr>
                <a:xfrm>
                  <a:off x="6515575" y="3157822"/>
                  <a:ext cx="103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 name="Freihand 173">
                  <a:extLst>
                    <a:ext uri="{FF2B5EF4-FFF2-40B4-BE49-F238E27FC236}">
                      <a16:creationId xmlns:a16="http://schemas.microsoft.com/office/drawing/2014/main" id="{464F21FF-8F7B-F6A1-FEA7-566C696881DE}"/>
                    </a:ext>
                  </a:extLst>
                </p14:cNvPr>
                <p14:cNvContentPartPr/>
                <p14:nvPr/>
              </p14:nvContentPartPr>
              <p14:xfrm>
                <a:off x="6656695" y="3004462"/>
                <a:ext cx="175320" cy="227160"/>
              </p14:xfrm>
            </p:contentPart>
          </mc:Choice>
          <mc:Fallback xmlns="">
            <p:pic>
              <p:nvPicPr>
                <p:cNvPr id="174" name="Freihand 173">
                  <a:extLst>
                    <a:ext uri="{FF2B5EF4-FFF2-40B4-BE49-F238E27FC236}">
                      <a16:creationId xmlns:a16="http://schemas.microsoft.com/office/drawing/2014/main" id="{464F21FF-8F7B-F6A1-FEA7-566C696881DE}"/>
                    </a:ext>
                  </a:extLst>
                </p:cNvPr>
                <p:cNvPicPr/>
                <p:nvPr/>
              </p:nvPicPr>
              <p:blipFill>
                <a:blip r:embed="rId271"/>
                <a:stretch>
                  <a:fillRect/>
                </a:stretch>
              </p:blipFill>
              <p:spPr>
                <a:xfrm>
                  <a:off x="6652375" y="3000142"/>
                  <a:ext cx="183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Freihand 174">
                  <a:extLst>
                    <a:ext uri="{FF2B5EF4-FFF2-40B4-BE49-F238E27FC236}">
                      <a16:creationId xmlns:a16="http://schemas.microsoft.com/office/drawing/2014/main" id="{89C4AC9C-49BD-9DA8-587B-FB01A5199F5A}"/>
                    </a:ext>
                  </a:extLst>
                </p14:cNvPr>
                <p14:cNvContentPartPr/>
                <p14:nvPr/>
              </p14:nvContentPartPr>
              <p14:xfrm>
                <a:off x="6851095" y="2874862"/>
                <a:ext cx="149040" cy="261000"/>
              </p14:xfrm>
            </p:contentPart>
          </mc:Choice>
          <mc:Fallback xmlns="">
            <p:pic>
              <p:nvPicPr>
                <p:cNvPr id="175" name="Freihand 174">
                  <a:extLst>
                    <a:ext uri="{FF2B5EF4-FFF2-40B4-BE49-F238E27FC236}">
                      <a16:creationId xmlns:a16="http://schemas.microsoft.com/office/drawing/2014/main" id="{89C4AC9C-49BD-9DA8-587B-FB01A5199F5A}"/>
                    </a:ext>
                  </a:extLst>
                </p:cNvPr>
                <p:cNvPicPr/>
                <p:nvPr/>
              </p:nvPicPr>
              <p:blipFill>
                <a:blip r:embed="rId273"/>
                <a:stretch>
                  <a:fillRect/>
                </a:stretch>
              </p:blipFill>
              <p:spPr>
                <a:xfrm>
                  <a:off x="6846775" y="2870542"/>
                  <a:ext cx="1576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6" name="Freihand 175">
                  <a:extLst>
                    <a:ext uri="{FF2B5EF4-FFF2-40B4-BE49-F238E27FC236}">
                      <a16:creationId xmlns:a16="http://schemas.microsoft.com/office/drawing/2014/main" id="{F849D479-01C4-85DB-5B8C-22A79DB10AC9}"/>
                    </a:ext>
                  </a:extLst>
                </p14:cNvPr>
                <p14:cNvContentPartPr/>
                <p14:nvPr/>
              </p14:nvContentPartPr>
              <p14:xfrm>
                <a:off x="6977455" y="2845342"/>
                <a:ext cx="136080" cy="253800"/>
              </p14:xfrm>
            </p:contentPart>
          </mc:Choice>
          <mc:Fallback xmlns="">
            <p:pic>
              <p:nvPicPr>
                <p:cNvPr id="176" name="Freihand 175">
                  <a:extLst>
                    <a:ext uri="{FF2B5EF4-FFF2-40B4-BE49-F238E27FC236}">
                      <a16:creationId xmlns:a16="http://schemas.microsoft.com/office/drawing/2014/main" id="{F849D479-01C4-85DB-5B8C-22A79DB10AC9}"/>
                    </a:ext>
                  </a:extLst>
                </p:cNvPr>
                <p:cNvPicPr/>
                <p:nvPr/>
              </p:nvPicPr>
              <p:blipFill>
                <a:blip r:embed="rId275"/>
                <a:stretch>
                  <a:fillRect/>
                </a:stretch>
              </p:blipFill>
              <p:spPr>
                <a:xfrm>
                  <a:off x="6973135" y="2841022"/>
                  <a:ext cx="1447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8" name="Freihand 177">
                  <a:extLst>
                    <a:ext uri="{FF2B5EF4-FFF2-40B4-BE49-F238E27FC236}">
                      <a16:creationId xmlns:a16="http://schemas.microsoft.com/office/drawing/2014/main" id="{D37A1B4E-56EA-7A47-3266-D77C5BD22D3C}"/>
                    </a:ext>
                  </a:extLst>
                </p14:cNvPr>
                <p14:cNvContentPartPr/>
                <p14:nvPr/>
              </p14:nvContentPartPr>
              <p14:xfrm>
                <a:off x="6618175" y="3111382"/>
                <a:ext cx="599040" cy="334080"/>
              </p14:xfrm>
            </p:contentPart>
          </mc:Choice>
          <mc:Fallback xmlns="">
            <p:pic>
              <p:nvPicPr>
                <p:cNvPr id="178" name="Freihand 177">
                  <a:extLst>
                    <a:ext uri="{FF2B5EF4-FFF2-40B4-BE49-F238E27FC236}">
                      <a16:creationId xmlns:a16="http://schemas.microsoft.com/office/drawing/2014/main" id="{D37A1B4E-56EA-7A47-3266-D77C5BD22D3C}"/>
                    </a:ext>
                  </a:extLst>
                </p:cNvPr>
                <p:cNvPicPr/>
                <p:nvPr/>
              </p:nvPicPr>
              <p:blipFill>
                <a:blip r:embed="rId277"/>
                <a:stretch>
                  <a:fillRect/>
                </a:stretch>
              </p:blipFill>
              <p:spPr>
                <a:xfrm>
                  <a:off x="6613855" y="3107062"/>
                  <a:ext cx="607680" cy="342720"/>
                </a:xfrm>
                <a:prstGeom prst="rect">
                  <a:avLst/>
                </a:prstGeom>
              </p:spPr>
            </p:pic>
          </mc:Fallback>
        </mc:AlternateContent>
      </p:grpSp>
      <p:grpSp>
        <p:nvGrpSpPr>
          <p:cNvPr id="189" name="Gruppieren 188">
            <a:extLst>
              <a:ext uri="{FF2B5EF4-FFF2-40B4-BE49-F238E27FC236}">
                <a16:creationId xmlns:a16="http://schemas.microsoft.com/office/drawing/2014/main" id="{564DA85C-101F-8EA8-7798-A2BBBDE0A1E5}"/>
              </a:ext>
            </a:extLst>
          </p:cNvPr>
          <p:cNvGrpSpPr/>
          <p:nvPr/>
        </p:nvGrpSpPr>
        <p:grpSpPr>
          <a:xfrm>
            <a:off x="7414495" y="1642222"/>
            <a:ext cx="2340360" cy="1298520"/>
            <a:chOff x="7414495" y="1642222"/>
            <a:chExt cx="2340360" cy="1298520"/>
          </a:xfrm>
        </p:grpSpPr>
        <mc:AlternateContent xmlns:mc="http://schemas.openxmlformats.org/markup-compatibility/2006" xmlns:p14="http://schemas.microsoft.com/office/powerpoint/2010/main">
          <mc:Choice Requires="p14">
            <p:contentPart p14:bwMode="auto" r:id="rId278">
              <p14:nvContentPartPr>
                <p14:cNvPr id="179" name="Freihand 178">
                  <a:extLst>
                    <a:ext uri="{FF2B5EF4-FFF2-40B4-BE49-F238E27FC236}">
                      <a16:creationId xmlns:a16="http://schemas.microsoft.com/office/drawing/2014/main" id="{68958DE6-DC1C-DAC9-B339-B3B725FEFB04}"/>
                    </a:ext>
                  </a:extLst>
                </p14:cNvPr>
                <p14:cNvContentPartPr/>
                <p14:nvPr/>
              </p14:nvContentPartPr>
              <p14:xfrm>
                <a:off x="7414495" y="2697382"/>
                <a:ext cx="362160" cy="243360"/>
              </p14:xfrm>
            </p:contentPart>
          </mc:Choice>
          <mc:Fallback xmlns="">
            <p:pic>
              <p:nvPicPr>
                <p:cNvPr id="179" name="Freihand 178">
                  <a:extLst>
                    <a:ext uri="{FF2B5EF4-FFF2-40B4-BE49-F238E27FC236}">
                      <a16:creationId xmlns:a16="http://schemas.microsoft.com/office/drawing/2014/main" id="{68958DE6-DC1C-DAC9-B339-B3B725FEFB04}"/>
                    </a:ext>
                  </a:extLst>
                </p:cNvPr>
                <p:cNvPicPr/>
                <p:nvPr/>
              </p:nvPicPr>
              <p:blipFill>
                <a:blip r:embed="rId279"/>
                <a:stretch>
                  <a:fillRect/>
                </a:stretch>
              </p:blipFill>
              <p:spPr>
                <a:xfrm>
                  <a:off x="7410175" y="2693062"/>
                  <a:ext cx="3708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0" name="Freihand 179">
                  <a:extLst>
                    <a:ext uri="{FF2B5EF4-FFF2-40B4-BE49-F238E27FC236}">
                      <a16:creationId xmlns:a16="http://schemas.microsoft.com/office/drawing/2014/main" id="{7659D2E3-8316-1D43-98E3-F66E50ADB85D}"/>
                    </a:ext>
                  </a:extLst>
                </p14:cNvPr>
                <p14:cNvContentPartPr/>
                <p14:nvPr/>
              </p14:nvContentPartPr>
              <p14:xfrm>
                <a:off x="7684495" y="2599102"/>
                <a:ext cx="11880" cy="6480"/>
              </p14:xfrm>
            </p:contentPart>
          </mc:Choice>
          <mc:Fallback xmlns="">
            <p:pic>
              <p:nvPicPr>
                <p:cNvPr id="180" name="Freihand 179">
                  <a:extLst>
                    <a:ext uri="{FF2B5EF4-FFF2-40B4-BE49-F238E27FC236}">
                      <a16:creationId xmlns:a16="http://schemas.microsoft.com/office/drawing/2014/main" id="{7659D2E3-8316-1D43-98E3-F66E50ADB85D}"/>
                    </a:ext>
                  </a:extLst>
                </p:cNvPr>
                <p:cNvPicPr/>
                <p:nvPr/>
              </p:nvPicPr>
              <p:blipFill>
                <a:blip r:embed="rId281"/>
                <a:stretch>
                  <a:fillRect/>
                </a:stretch>
              </p:blipFill>
              <p:spPr>
                <a:xfrm>
                  <a:off x="7680175" y="2594782"/>
                  <a:ext cx="20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1" name="Freihand 180">
                  <a:extLst>
                    <a:ext uri="{FF2B5EF4-FFF2-40B4-BE49-F238E27FC236}">
                      <a16:creationId xmlns:a16="http://schemas.microsoft.com/office/drawing/2014/main" id="{4B5AAAD0-BB01-6BF6-880E-2C04ADCDC305}"/>
                    </a:ext>
                  </a:extLst>
                </p14:cNvPr>
                <p14:cNvContentPartPr/>
                <p14:nvPr/>
              </p14:nvContentPartPr>
              <p14:xfrm>
                <a:off x="7967455" y="2448622"/>
                <a:ext cx="419040" cy="320040"/>
              </p14:xfrm>
            </p:contentPart>
          </mc:Choice>
          <mc:Fallback xmlns="">
            <p:pic>
              <p:nvPicPr>
                <p:cNvPr id="181" name="Freihand 180">
                  <a:extLst>
                    <a:ext uri="{FF2B5EF4-FFF2-40B4-BE49-F238E27FC236}">
                      <a16:creationId xmlns:a16="http://schemas.microsoft.com/office/drawing/2014/main" id="{4B5AAAD0-BB01-6BF6-880E-2C04ADCDC305}"/>
                    </a:ext>
                  </a:extLst>
                </p:cNvPr>
                <p:cNvPicPr/>
                <p:nvPr/>
              </p:nvPicPr>
              <p:blipFill>
                <a:blip r:embed="rId283"/>
                <a:stretch>
                  <a:fillRect/>
                </a:stretch>
              </p:blipFill>
              <p:spPr>
                <a:xfrm>
                  <a:off x="7963135" y="2444302"/>
                  <a:ext cx="427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2" name="Freihand 181">
                  <a:extLst>
                    <a:ext uri="{FF2B5EF4-FFF2-40B4-BE49-F238E27FC236}">
                      <a16:creationId xmlns:a16="http://schemas.microsoft.com/office/drawing/2014/main" id="{340A898E-0993-17F0-9F4C-060606DB38E4}"/>
                    </a:ext>
                  </a:extLst>
                </p14:cNvPr>
                <p14:cNvContentPartPr/>
                <p14:nvPr/>
              </p14:nvContentPartPr>
              <p14:xfrm>
                <a:off x="8355175" y="2312542"/>
                <a:ext cx="87480" cy="206280"/>
              </p14:xfrm>
            </p:contentPart>
          </mc:Choice>
          <mc:Fallback xmlns="">
            <p:pic>
              <p:nvPicPr>
                <p:cNvPr id="182" name="Freihand 181">
                  <a:extLst>
                    <a:ext uri="{FF2B5EF4-FFF2-40B4-BE49-F238E27FC236}">
                      <a16:creationId xmlns:a16="http://schemas.microsoft.com/office/drawing/2014/main" id="{340A898E-0993-17F0-9F4C-060606DB38E4}"/>
                    </a:ext>
                  </a:extLst>
                </p:cNvPr>
                <p:cNvPicPr/>
                <p:nvPr/>
              </p:nvPicPr>
              <p:blipFill>
                <a:blip r:embed="rId285"/>
                <a:stretch>
                  <a:fillRect/>
                </a:stretch>
              </p:blipFill>
              <p:spPr>
                <a:xfrm>
                  <a:off x="8350855" y="2308222"/>
                  <a:ext cx="96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3" name="Freihand 182">
                  <a:extLst>
                    <a:ext uri="{FF2B5EF4-FFF2-40B4-BE49-F238E27FC236}">
                      <a16:creationId xmlns:a16="http://schemas.microsoft.com/office/drawing/2014/main" id="{D1DCA6F9-E8B5-368F-A078-36A431F6CD31}"/>
                    </a:ext>
                  </a:extLst>
                </p14:cNvPr>
                <p14:cNvContentPartPr/>
                <p14:nvPr/>
              </p14:nvContentPartPr>
              <p14:xfrm>
                <a:off x="8315575" y="2352862"/>
                <a:ext cx="235080" cy="138960"/>
              </p14:xfrm>
            </p:contentPart>
          </mc:Choice>
          <mc:Fallback xmlns="">
            <p:pic>
              <p:nvPicPr>
                <p:cNvPr id="183" name="Freihand 182">
                  <a:extLst>
                    <a:ext uri="{FF2B5EF4-FFF2-40B4-BE49-F238E27FC236}">
                      <a16:creationId xmlns:a16="http://schemas.microsoft.com/office/drawing/2014/main" id="{D1DCA6F9-E8B5-368F-A078-36A431F6CD31}"/>
                    </a:ext>
                  </a:extLst>
                </p:cNvPr>
                <p:cNvPicPr/>
                <p:nvPr/>
              </p:nvPicPr>
              <p:blipFill>
                <a:blip r:embed="rId287"/>
                <a:stretch>
                  <a:fillRect/>
                </a:stretch>
              </p:blipFill>
              <p:spPr>
                <a:xfrm>
                  <a:off x="8311255" y="2348542"/>
                  <a:ext cx="243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4" name="Freihand 183">
                  <a:extLst>
                    <a:ext uri="{FF2B5EF4-FFF2-40B4-BE49-F238E27FC236}">
                      <a16:creationId xmlns:a16="http://schemas.microsoft.com/office/drawing/2014/main" id="{7CA99C5E-880A-10C3-2BF6-78708C29EA12}"/>
                    </a:ext>
                  </a:extLst>
                </p14:cNvPr>
                <p14:cNvContentPartPr/>
                <p14:nvPr/>
              </p14:nvContentPartPr>
              <p14:xfrm>
                <a:off x="8582335" y="2343502"/>
                <a:ext cx="111600" cy="101160"/>
              </p14:xfrm>
            </p:contentPart>
          </mc:Choice>
          <mc:Fallback xmlns="">
            <p:pic>
              <p:nvPicPr>
                <p:cNvPr id="184" name="Freihand 183">
                  <a:extLst>
                    <a:ext uri="{FF2B5EF4-FFF2-40B4-BE49-F238E27FC236}">
                      <a16:creationId xmlns:a16="http://schemas.microsoft.com/office/drawing/2014/main" id="{7CA99C5E-880A-10C3-2BF6-78708C29EA12}"/>
                    </a:ext>
                  </a:extLst>
                </p:cNvPr>
                <p:cNvPicPr/>
                <p:nvPr/>
              </p:nvPicPr>
              <p:blipFill>
                <a:blip r:embed="rId289"/>
                <a:stretch>
                  <a:fillRect/>
                </a:stretch>
              </p:blipFill>
              <p:spPr>
                <a:xfrm>
                  <a:off x="8578015" y="2339182"/>
                  <a:ext cx="120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5" name="Freihand 184">
                  <a:extLst>
                    <a:ext uri="{FF2B5EF4-FFF2-40B4-BE49-F238E27FC236}">
                      <a16:creationId xmlns:a16="http://schemas.microsoft.com/office/drawing/2014/main" id="{5C90E506-4EFC-48DA-CD50-0BD1704D4E1B}"/>
                    </a:ext>
                  </a:extLst>
                </p14:cNvPr>
                <p14:cNvContentPartPr/>
                <p14:nvPr/>
              </p14:nvContentPartPr>
              <p14:xfrm>
                <a:off x="8716975" y="2307142"/>
                <a:ext cx="112320" cy="91800"/>
              </p14:xfrm>
            </p:contentPart>
          </mc:Choice>
          <mc:Fallback xmlns="">
            <p:pic>
              <p:nvPicPr>
                <p:cNvPr id="185" name="Freihand 184">
                  <a:extLst>
                    <a:ext uri="{FF2B5EF4-FFF2-40B4-BE49-F238E27FC236}">
                      <a16:creationId xmlns:a16="http://schemas.microsoft.com/office/drawing/2014/main" id="{5C90E506-4EFC-48DA-CD50-0BD1704D4E1B}"/>
                    </a:ext>
                  </a:extLst>
                </p:cNvPr>
                <p:cNvPicPr/>
                <p:nvPr/>
              </p:nvPicPr>
              <p:blipFill>
                <a:blip r:embed="rId291"/>
                <a:stretch>
                  <a:fillRect/>
                </a:stretch>
              </p:blipFill>
              <p:spPr>
                <a:xfrm>
                  <a:off x="8712655" y="2302822"/>
                  <a:ext cx="120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6" name="Freihand 185">
                  <a:extLst>
                    <a:ext uri="{FF2B5EF4-FFF2-40B4-BE49-F238E27FC236}">
                      <a16:creationId xmlns:a16="http://schemas.microsoft.com/office/drawing/2014/main" id="{F165BB5F-C23A-897C-673A-E616F323AEE6}"/>
                    </a:ext>
                  </a:extLst>
                </p14:cNvPr>
                <p14:cNvContentPartPr/>
                <p14:nvPr/>
              </p14:nvContentPartPr>
              <p14:xfrm>
                <a:off x="8862415" y="2092942"/>
                <a:ext cx="125640" cy="249480"/>
              </p14:xfrm>
            </p:contentPart>
          </mc:Choice>
          <mc:Fallback xmlns="">
            <p:pic>
              <p:nvPicPr>
                <p:cNvPr id="186" name="Freihand 185">
                  <a:extLst>
                    <a:ext uri="{FF2B5EF4-FFF2-40B4-BE49-F238E27FC236}">
                      <a16:creationId xmlns:a16="http://schemas.microsoft.com/office/drawing/2014/main" id="{F165BB5F-C23A-897C-673A-E616F323AEE6}"/>
                    </a:ext>
                  </a:extLst>
                </p:cNvPr>
                <p:cNvPicPr/>
                <p:nvPr/>
              </p:nvPicPr>
              <p:blipFill>
                <a:blip r:embed="rId293"/>
                <a:stretch>
                  <a:fillRect/>
                </a:stretch>
              </p:blipFill>
              <p:spPr>
                <a:xfrm>
                  <a:off x="8858095" y="2088622"/>
                  <a:ext cx="134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7" name="Freihand 186">
                  <a:extLst>
                    <a:ext uri="{FF2B5EF4-FFF2-40B4-BE49-F238E27FC236}">
                      <a16:creationId xmlns:a16="http://schemas.microsoft.com/office/drawing/2014/main" id="{E588220D-6706-0205-9349-D5A29C2AF13A}"/>
                    </a:ext>
                  </a:extLst>
                </p14:cNvPr>
                <p14:cNvContentPartPr/>
                <p14:nvPr/>
              </p14:nvContentPartPr>
              <p14:xfrm>
                <a:off x="9021535" y="1969822"/>
                <a:ext cx="546840" cy="463320"/>
              </p14:xfrm>
            </p:contentPart>
          </mc:Choice>
          <mc:Fallback xmlns="">
            <p:pic>
              <p:nvPicPr>
                <p:cNvPr id="187" name="Freihand 186">
                  <a:extLst>
                    <a:ext uri="{FF2B5EF4-FFF2-40B4-BE49-F238E27FC236}">
                      <a16:creationId xmlns:a16="http://schemas.microsoft.com/office/drawing/2014/main" id="{E588220D-6706-0205-9349-D5A29C2AF13A}"/>
                    </a:ext>
                  </a:extLst>
                </p:cNvPr>
                <p:cNvPicPr/>
                <p:nvPr/>
              </p:nvPicPr>
              <p:blipFill>
                <a:blip r:embed="rId295"/>
                <a:stretch>
                  <a:fillRect/>
                </a:stretch>
              </p:blipFill>
              <p:spPr>
                <a:xfrm>
                  <a:off x="9017215" y="1965502"/>
                  <a:ext cx="55548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781A4918-DC76-AADB-2A9C-85C9A9FC0AC7}"/>
                    </a:ext>
                  </a:extLst>
                </p14:cNvPr>
                <p14:cNvContentPartPr/>
                <p14:nvPr/>
              </p14:nvContentPartPr>
              <p14:xfrm>
                <a:off x="9614815" y="1642222"/>
                <a:ext cx="140040" cy="421560"/>
              </p14:xfrm>
            </p:contentPart>
          </mc:Choice>
          <mc:Fallback xmlns="">
            <p:pic>
              <p:nvPicPr>
                <p:cNvPr id="188" name="Freihand 187">
                  <a:extLst>
                    <a:ext uri="{FF2B5EF4-FFF2-40B4-BE49-F238E27FC236}">
                      <a16:creationId xmlns:a16="http://schemas.microsoft.com/office/drawing/2014/main" id="{781A4918-DC76-AADB-2A9C-85C9A9FC0AC7}"/>
                    </a:ext>
                  </a:extLst>
                </p:cNvPr>
                <p:cNvPicPr/>
                <p:nvPr/>
              </p:nvPicPr>
              <p:blipFill>
                <a:blip r:embed="rId297"/>
                <a:stretch>
                  <a:fillRect/>
                </a:stretch>
              </p:blipFill>
              <p:spPr>
                <a:xfrm>
                  <a:off x="9610495" y="1637902"/>
                  <a:ext cx="148680" cy="43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8">
            <p14:nvContentPartPr>
              <p14:cNvPr id="191" name="Freihand 190">
                <a:extLst>
                  <a:ext uri="{FF2B5EF4-FFF2-40B4-BE49-F238E27FC236}">
                    <a16:creationId xmlns:a16="http://schemas.microsoft.com/office/drawing/2014/main" id="{7752DB99-4767-0A9B-E0FF-60CEE8749FEA}"/>
                  </a:ext>
                </a:extLst>
              </p14:cNvPr>
              <p14:cNvContentPartPr/>
              <p14:nvPr/>
            </p14:nvContentPartPr>
            <p14:xfrm>
              <a:off x="4551055" y="4952422"/>
              <a:ext cx="4055040" cy="1895400"/>
            </p14:xfrm>
          </p:contentPart>
        </mc:Choice>
        <mc:Fallback xmlns="">
          <p:pic>
            <p:nvPicPr>
              <p:cNvPr id="191" name="Freihand 190">
                <a:extLst>
                  <a:ext uri="{FF2B5EF4-FFF2-40B4-BE49-F238E27FC236}">
                    <a16:creationId xmlns:a16="http://schemas.microsoft.com/office/drawing/2014/main" id="{7752DB99-4767-0A9B-E0FF-60CEE8749FEA}"/>
                  </a:ext>
                </a:extLst>
              </p:cNvPr>
              <p:cNvPicPr/>
              <p:nvPr/>
            </p:nvPicPr>
            <p:blipFill>
              <a:blip r:embed="rId299"/>
              <a:stretch>
                <a:fillRect/>
              </a:stretch>
            </p:blipFill>
            <p:spPr>
              <a:xfrm>
                <a:off x="4546735" y="4948102"/>
                <a:ext cx="4063680" cy="1904040"/>
              </a:xfrm>
              <a:prstGeom prst="rect">
                <a:avLst/>
              </a:prstGeom>
            </p:spPr>
          </p:pic>
        </mc:Fallback>
      </mc:AlternateContent>
      <p:grpSp>
        <p:nvGrpSpPr>
          <p:cNvPr id="72" name="Gruppieren 71">
            <a:extLst>
              <a:ext uri="{FF2B5EF4-FFF2-40B4-BE49-F238E27FC236}">
                <a16:creationId xmlns:a16="http://schemas.microsoft.com/office/drawing/2014/main" id="{07002686-4D3B-B8DC-C2D8-0660A3166BC4}"/>
              </a:ext>
            </a:extLst>
          </p:cNvPr>
          <p:cNvGrpSpPr/>
          <p:nvPr/>
        </p:nvGrpSpPr>
        <p:grpSpPr>
          <a:xfrm>
            <a:off x="936327" y="1364662"/>
            <a:ext cx="6833880" cy="3889080"/>
            <a:chOff x="936327" y="1364662"/>
            <a:chExt cx="6833880" cy="3889080"/>
          </a:xfrm>
        </p:grpSpPr>
        <mc:AlternateContent xmlns:mc="http://schemas.openxmlformats.org/markup-compatibility/2006">
          <mc:Choice xmlns:p14="http://schemas.microsoft.com/office/powerpoint/2010/main" Requires="p14">
            <p:contentPart p14:bwMode="auto" r:id="rId300">
              <p14:nvContentPartPr>
                <p14:cNvPr id="13" name="Freihand 12">
                  <a:extLst>
                    <a:ext uri="{FF2B5EF4-FFF2-40B4-BE49-F238E27FC236}">
                      <a16:creationId xmlns:a16="http://schemas.microsoft.com/office/drawing/2014/main" id="{9AD8A50E-EB2B-2F83-2121-20D759B74F80}"/>
                    </a:ext>
                  </a:extLst>
                </p14:cNvPr>
                <p14:cNvContentPartPr/>
                <p14:nvPr/>
              </p14:nvContentPartPr>
              <p14:xfrm>
                <a:off x="936327" y="4231342"/>
                <a:ext cx="1894680" cy="1022400"/>
              </p14:xfrm>
            </p:contentPart>
          </mc:Choice>
          <mc:Fallback>
            <p:pic>
              <p:nvPicPr>
                <p:cNvPr id="13" name="Freihand 12">
                  <a:extLst>
                    <a:ext uri="{FF2B5EF4-FFF2-40B4-BE49-F238E27FC236}">
                      <a16:creationId xmlns:a16="http://schemas.microsoft.com/office/drawing/2014/main" id="{9AD8A50E-EB2B-2F83-2121-20D759B74F80}"/>
                    </a:ext>
                  </a:extLst>
                </p:cNvPr>
                <p:cNvPicPr/>
                <p:nvPr/>
              </p:nvPicPr>
              <p:blipFill>
                <a:blip r:embed="rId301"/>
                <a:stretch>
                  <a:fillRect/>
                </a:stretch>
              </p:blipFill>
              <p:spPr>
                <a:xfrm>
                  <a:off x="931647" y="4227022"/>
                  <a:ext cx="1903320" cy="1031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 name="Freihand 18">
                  <a:extLst>
                    <a:ext uri="{FF2B5EF4-FFF2-40B4-BE49-F238E27FC236}">
                      <a16:creationId xmlns:a16="http://schemas.microsoft.com/office/drawing/2014/main" id="{E9D50069-CAA9-D4CF-448D-110F32BD52FD}"/>
                    </a:ext>
                  </a:extLst>
                </p14:cNvPr>
                <p14:cNvContentPartPr/>
                <p14:nvPr/>
              </p14:nvContentPartPr>
              <p14:xfrm>
                <a:off x="4399527" y="2963062"/>
                <a:ext cx="655200" cy="377640"/>
              </p14:xfrm>
            </p:contentPart>
          </mc:Choice>
          <mc:Fallback>
            <p:pic>
              <p:nvPicPr>
                <p:cNvPr id="19" name="Freihand 18">
                  <a:extLst>
                    <a:ext uri="{FF2B5EF4-FFF2-40B4-BE49-F238E27FC236}">
                      <a16:creationId xmlns:a16="http://schemas.microsoft.com/office/drawing/2014/main" id="{E9D50069-CAA9-D4CF-448D-110F32BD52FD}"/>
                    </a:ext>
                  </a:extLst>
                </p:cNvPr>
                <p:cNvPicPr/>
                <p:nvPr/>
              </p:nvPicPr>
              <p:blipFill>
                <a:blip r:embed="rId303"/>
                <a:stretch>
                  <a:fillRect/>
                </a:stretch>
              </p:blipFill>
              <p:spPr>
                <a:xfrm>
                  <a:off x="4395207" y="2958742"/>
                  <a:ext cx="6638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5" name="Freihand 24">
                  <a:extLst>
                    <a:ext uri="{FF2B5EF4-FFF2-40B4-BE49-F238E27FC236}">
                      <a16:creationId xmlns:a16="http://schemas.microsoft.com/office/drawing/2014/main" id="{B63AFB12-6CB8-F0F5-C3A3-658FDF234A77}"/>
                    </a:ext>
                  </a:extLst>
                </p14:cNvPr>
                <p14:cNvContentPartPr/>
                <p14:nvPr/>
              </p14:nvContentPartPr>
              <p14:xfrm>
                <a:off x="5691927" y="1364662"/>
                <a:ext cx="1889280" cy="1232640"/>
              </p14:xfrm>
            </p:contentPart>
          </mc:Choice>
          <mc:Fallback>
            <p:pic>
              <p:nvPicPr>
                <p:cNvPr id="25" name="Freihand 24">
                  <a:extLst>
                    <a:ext uri="{FF2B5EF4-FFF2-40B4-BE49-F238E27FC236}">
                      <a16:creationId xmlns:a16="http://schemas.microsoft.com/office/drawing/2014/main" id="{B63AFB12-6CB8-F0F5-C3A3-658FDF234A77}"/>
                    </a:ext>
                  </a:extLst>
                </p:cNvPr>
                <p:cNvPicPr/>
                <p:nvPr/>
              </p:nvPicPr>
              <p:blipFill>
                <a:blip r:embed="rId305"/>
                <a:stretch>
                  <a:fillRect/>
                </a:stretch>
              </p:blipFill>
              <p:spPr>
                <a:xfrm>
                  <a:off x="5687607" y="1360342"/>
                  <a:ext cx="1897920" cy="1241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8" name="Freihand 57">
                  <a:extLst>
                    <a:ext uri="{FF2B5EF4-FFF2-40B4-BE49-F238E27FC236}">
                      <a16:creationId xmlns:a16="http://schemas.microsoft.com/office/drawing/2014/main" id="{DB2B2150-2CEA-F1EF-5E92-AB21E20A50BF}"/>
                    </a:ext>
                  </a:extLst>
                </p14:cNvPr>
                <p14:cNvContentPartPr/>
                <p14:nvPr/>
              </p14:nvContentPartPr>
              <p14:xfrm>
                <a:off x="1041447" y="1559782"/>
                <a:ext cx="6728760" cy="3463920"/>
              </p14:xfrm>
            </p:contentPart>
          </mc:Choice>
          <mc:Fallback>
            <p:pic>
              <p:nvPicPr>
                <p:cNvPr id="58" name="Freihand 57">
                  <a:extLst>
                    <a:ext uri="{FF2B5EF4-FFF2-40B4-BE49-F238E27FC236}">
                      <a16:creationId xmlns:a16="http://schemas.microsoft.com/office/drawing/2014/main" id="{DB2B2150-2CEA-F1EF-5E92-AB21E20A50BF}"/>
                    </a:ext>
                  </a:extLst>
                </p:cNvPr>
                <p:cNvPicPr/>
                <p:nvPr/>
              </p:nvPicPr>
              <p:blipFill>
                <a:blip r:embed="rId307"/>
                <a:stretch>
                  <a:fillRect/>
                </a:stretch>
              </p:blipFill>
              <p:spPr>
                <a:xfrm>
                  <a:off x="1037127" y="1555462"/>
                  <a:ext cx="6737400" cy="347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8">
            <p14:nvContentPartPr>
              <p14:cNvPr id="90" name="Freihand 89">
                <a:extLst>
                  <a:ext uri="{FF2B5EF4-FFF2-40B4-BE49-F238E27FC236}">
                    <a16:creationId xmlns:a16="http://schemas.microsoft.com/office/drawing/2014/main" id="{0F274468-22EB-7505-DA8B-7D1688488091}"/>
                  </a:ext>
                </a:extLst>
              </p14:cNvPr>
              <p14:cNvContentPartPr/>
              <p14:nvPr/>
            </p14:nvContentPartPr>
            <p14:xfrm>
              <a:off x="2465607" y="4363462"/>
              <a:ext cx="19440" cy="25560"/>
            </p14:xfrm>
          </p:contentPart>
        </mc:Choice>
        <mc:Fallback>
          <p:pic>
            <p:nvPicPr>
              <p:cNvPr id="90" name="Freihand 89">
                <a:extLst>
                  <a:ext uri="{FF2B5EF4-FFF2-40B4-BE49-F238E27FC236}">
                    <a16:creationId xmlns:a16="http://schemas.microsoft.com/office/drawing/2014/main" id="{0F274468-22EB-7505-DA8B-7D1688488091}"/>
                  </a:ext>
                </a:extLst>
              </p:cNvPr>
              <p:cNvPicPr/>
              <p:nvPr/>
            </p:nvPicPr>
            <p:blipFill>
              <a:blip r:embed="rId309"/>
              <a:stretch>
                <a:fillRect/>
              </a:stretch>
            </p:blipFill>
            <p:spPr>
              <a:xfrm>
                <a:off x="2461287" y="4359142"/>
                <a:ext cx="28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91" name="Freihand 90">
                <a:extLst>
                  <a:ext uri="{FF2B5EF4-FFF2-40B4-BE49-F238E27FC236}">
                    <a16:creationId xmlns:a16="http://schemas.microsoft.com/office/drawing/2014/main" id="{7FB84486-4D60-2FA8-0D1C-A456066244C4}"/>
                  </a:ext>
                </a:extLst>
              </p14:cNvPr>
              <p14:cNvContentPartPr/>
              <p14:nvPr/>
            </p14:nvContentPartPr>
            <p14:xfrm>
              <a:off x="7596327" y="1403902"/>
              <a:ext cx="11880" cy="9720"/>
            </p14:xfrm>
          </p:contentPart>
        </mc:Choice>
        <mc:Fallback>
          <p:pic>
            <p:nvPicPr>
              <p:cNvPr id="91" name="Freihand 90">
                <a:extLst>
                  <a:ext uri="{FF2B5EF4-FFF2-40B4-BE49-F238E27FC236}">
                    <a16:creationId xmlns:a16="http://schemas.microsoft.com/office/drawing/2014/main" id="{7FB84486-4D60-2FA8-0D1C-A456066244C4}"/>
                  </a:ext>
                </a:extLst>
              </p:cNvPr>
              <p:cNvPicPr/>
              <p:nvPr/>
            </p:nvPicPr>
            <p:blipFill>
              <a:blip r:embed="rId311"/>
              <a:stretch>
                <a:fillRect/>
              </a:stretch>
            </p:blipFill>
            <p:spPr>
              <a:xfrm>
                <a:off x="7592007" y="1399582"/>
                <a:ext cx="20520" cy="18360"/>
              </a:xfrm>
              <a:prstGeom prst="rect">
                <a:avLst/>
              </a:prstGeom>
            </p:spPr>
          </p:pic>
        </mc:Fallback>
      </mc:AlternateContent>
      <p:grpSp>
        <p:nvGrpSpPr>
          <p:cNvPr id="132" name="Gruppieren 131">
            <a:extLst>
              <a:ext uri="{FF2B5EF4-FFF2-40B4-BE49-F238E27FC236}">
                <a16:creationId xmlns:a16="http://schemas.microsoft.com/office/drawing/2014/main" id="{4F411A2D-CD75-3173-F794-31D8CC32FD9E}"/>
              </a:ext>
            </a:extLst>
          </p:cNvPr>
          <p:cNvGrpSpPr/>
          <p:nvPr/>
        </p:nvGrpSpPr>
        <p:grpSpPr>
          <a:xfrm>
            <a:off x="2277687" y="2487142"/>
            <a:ext cx="936360" cy="1416600"/>
            <a:chOff x="2277687" y="2487142"/>
            <a:chExt cx="936360" cy="1416600"/>
          </a:xfrm>
        </p:grpSpPr>
        <mc:AlternateContent xmlns:mc="http://schemas.openxmlformats.org/markup-compatibility/2006">
          <mc:Choice xmlns:p14="http://schemas.microsoft.com/office/powerpoint/2010/main" Requires="p14">
            <p:contentPart p14:bwMode="auto" r:id="rId312">
              <p14:nvContentPartPr>
                <p14:cNvPr id="92" name="Freihand 91">
                  <a:extLst>
                    <a:ext uri="{FF2B5EF4-FFF2-40B4-BE49-F238E27FC236}">
                      <a16:creationId xmlns:a16="http://schemas.microsoft.com/office/drawing/2014/main" id="{731AB6C8-79C8-01E7-A628-560CF4B78D45}"/>
                    </a:ext>
                  </a:extLst>
                </p14:cNvPr>
                <p14:cNvContentPartPr/>
                <p14:nvPr/>
              </p14:nvContentPartPr>
              <p14:xfrm>
                <a:off x="2964207" y="2684422"/>
                <a:ext cx="249840" cy="1219320"/>
              </p14:xfrm>
            </p:contentPart>
          </mc:Choice>
          <mc:Fallback>
            <p:pic>
              <p:nvPicPr>
                <p:cNvPr id="92" name="Freihand 91">
                  <a:extLst>
                    <a:ext uri="{FF2B5EF4-FFF2-40B4-BE49-F238E27FC236}">
                      <a16:creationId xmlns:a16="http://schemas.microsoft.com/office/drawing/2014/main" id="{731AB6C8-79C8-01E7-A628-560CF4B78D45}"/>
                    </a:ext>
                  </a:extLst>
                </p:cNvPr>
                <p:cNvPicPr/>
                <p:nvPr/>
              </p:nvPicPr>
              <p:blipFill>
                <a:blip r:embed="rId313"/>
                <a:stretch>
                  <a:fillRect/>
                </a:stretch>
              </p:blipFill>
              <p:spPr>
                <a:xfrm>
                  <a:off x="2959887" y="2680102"/>
                  <a:ext cx="258480" cy="1227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04" name="Freihand 103">
                  <a:extLst>
                    <a:ext uri="{FF2B5EF4-FFF2-40B4-BE49-F238E27FC236}">
                      <a16:creationId xmlns:a16="http://schemas.microsoft.com/office/drawing/2014/main" id="{681E4A3A-B64A-C9BC-A8E0-7FAFB671802E}"/>
                    </a:ext>
                  </a:extLst>
                </p14:cNvPr>
                <p14:cNvContentPartPr/>
                <p14:nvPr/>
              </p14:nvContentPartPr>
              <p14:xfrm>
                <a:off x="2855487" y="2487142"/>
                <a:ext cx="241200" cy="411120"/>
              </p14:xfrm>
            </p:contentPart>
          </mc:Choice>
          <mc:Fallback>
            <p:pic>
              <p:nvPicPr>
                <p:cNvPr id="104" name="Freihand 103">
                  <a:extLst>
                    <a:ext uri="{FF2B5EF4-FFF2-40B4-BE49-F238E27FC236}">
                      <a16:creationId xmlns:a16="http://schemas.microsoft.com/office/drawing/2014/main" id="{681E4A3A-B64A-C9BC-A8E0-7FAFB671802E}"/>
                    </a:ext>
                  </a:extLst>
                </p:cNvPr>
                <p:cNvPicPr/>
                <p:nvPr/>
              </p:nvPicPr>
              <p:blipFill>
                <a:blip r:embed="rId315"/>
                <a:stretch>
                  <a:fillRect/>
                </a:stretch>
              </p:blipFill>
              <p:spPr>
                <a:xfrm>
                  <a:off x="2851167" y="2482822"/>
                  <a:ext cx="24984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28" name="Freihand 127">
                  <a:extLst>
                    <a:ext uri="{FF2B5EF4-FFF2-40B4-BE49-F238E27FC236}">
                      <a16:creationId xmlns:a16="http://schemas.microsoft.com/office/drawing/2014/main" id="{A0E809CB-4256-D668-FCF0-B041AEB8E249}"/>
                    </a:ext>
                  </a:extLst>
                </p14:cNvPr>
                <p14:cNvContentPartPr/>
                <p14:nvPr/>
              </p14:nvContentPartPr>
              <p14:xfrm>
                <a:off x="2277687" y="3133342"/>
                <a:ext cx="108720" cy="155880"/>
              </p14:xfrm>
            </p:contentPart>
          </mc:Choice>
          <mc:Fallback>
            <p:pic>
              <p:nvPicPr>
                <p:cNvPr id="128" name="Freihand 127">
                  <a:extLst>
                    <a:ext uri="{FF2B5EF4-FFF2-40B4-BE49-F238E27FC236}">
                      <a16:creationId xmlns:a16="http://schemas.microsoft.com/office/drawing/2014/main" id="{A0E809CB-4256-D668-FCF0-B041AEB8E249}"/>
                    </a:ext>
                  </a:extLst>
                </p:cNvPr>
                <p:cNvPicPr/>
                <p:nvPr/>
              </p:nvPicPr>
              <p:blipFill>
                <a:blip r:embed="rId317"/>
                <a:stretch>
                  <a:fillRect/>
                </a:stretch>
              </p:blipFill>
              <p:spPr>
                <a:xfrm>
                  <a:off x="2273367" y="3129022"/>
                  <a:ext cx="11736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8">
            <p14:nvContentPartPr>
              <p14:cNvPr id="154" name="Freihand 153">
                <a:extLst>
                  <a:ext uri="{FF2B5EF4-FFF2-40B4-BE49-F238E27FC236}">
                    <a16:creationId xmlns:a16="http://schemas.microsoft.com/office/drawing/2014/main" id="{9C4CFB20-0AF9-1E2C-8A7A-E8BAC0F03C5F}"/>
                  </a:ext>
                </a:extLst>
              </p14:cNvPr>
              <p14:cNvContentPartPr/>
              <p14:nvPr/>
            </p14:nvContentPartPr>
            <p14:xfrm>
              <a:off x="2760807" y="4146382"/>
              <a:ext cx="31320" cy="23400"/>
            </p14:xfrm>
          </p:contentPart>
        </mc:Choice>
        <mc:Fallback>
          <p:pic>
            <p:nvPicPr>
              <p:cNvPr id="154" name="Freihand 153">
                <a:extLst>
                  <a:ext uri="{FF2B5EF4-FFF2-40B4-BE49-F238E27FC236}">
                    <a16:creationId xmlns:a16="http://schemas.microsoft.com/office/drawing/2014/main" id="{9C4CFB20-0AF9-1E2C-8A7A-E8BAC0F03C5F}"/>
                  </a:ext>
                </a:extLst>
              </p:cNvPr>
              <p:cNvPicPr/>
              <p:nvPr/>
            </p:nvPicPr>
            <p:blipFill>
              <a:blip r:embed="rId319"/>
              <a:stretch>
                <a:fillRect/>
              </a:stretch>
            </p:blipFill>
            <p:spPr>
              <a:xfrm>
                <a:off x="2756487" y="4142062"/>
                <a:ext cx="39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8" name="Freihand 167">
                <a:extLst>
                  <a:ext uri="{FF2B5EF4-FFF2-40B4-BE49-F238E27FC236}">
                    <a16:creationId xmlns:a16="http://schemas.microsoft.com/office/drawing/2014/main" id="{B2242232-5881-9C6D-0613-888FE92E857A}"/>
                  </a:ext>
                </a:extLst>
              </p14:cNvPr>
              <p14:cNvContentPartPr/>
              <p14:nvPr/>
            </p14:nvContentPartPr>
            <p14:xfrm>
              <a:off x="1659207" y="3714382"/>
              <a:ext cx="57240" cy="90360"/>
            </p14:xfrm>
          </p:contentPart>
        </mc:Choice>
        <mc:Fallback>
          <p:pic>
            <p:nvPicPr>
              <p:cNvPr id="168" name="Freihand 167">
                <a:extLst>
                  <a:ext uri="{FF2B5EF4-FFF2-40B4-BE49-F238E27FC236}">
                    <a16:creationId xmlns:a16="http://schemas.microsoft.com/office/drawing/2014/main" id="{B2242232-5881-9C6D-0613-888FE92E857A}"/>
                  </a:ext>
                </a:extLst>
              </p:cNvPr>
              <p:cNvPicPr/>
              <p:nvPr/>
            </p:nvPicPr>
            <p:blipFill>
              <a:blip r:embed="rId321"/>
              <a:stretch>
                <a:fillRect/>
              </a:stretch>
            </p:blipFill>
            <p:spPr>
              <a:xfrm>
                <a:off x="1654887" y="3710062"/>
                <a:ext cx="65880" cy="99000"/>
              </a:xfrm>
              <a:prstGeom prst="rect">
                <a:avLst/>
              </a:prstGeom>
            </p:spPr>
          </p:pic>
        </mc:Fallback>
      </mc:AlternateContent>
      <p:grpSp>
        <p:nvGrpSpPr>
          <p:cNvPr id="192" name="Gruppieren 191">
            <a:extLst>
              <a:ext uri="{FF2B5EF4-FFF2-40B4-BE49-F238E27FC236}">
                <a16:creationId xmlns:a16="http://schemas.microsoft.com/office/drawing/2014/main" id="{C5BF2A9E-7C4C-5B4D-F61B-9BB00F88591D}"/>
              </a:ext>
            </a:extLst>
          </p:cNvPr>
          <p:cNvGrpSpPr/>
          <p:nvPr/>
        </p:nvGrpSpPr>
        <p:grpSpPr>
          <a:xfrm>
            <a:off x="4767087" y="4894462"/>
            <a:ext cx="3585600" cy="1998720"/>
            <a:chOff x="4767087" y="4894462"/>
            <a:chExt cx="3585600" cy="1998720"/>
          </a:xfrm>
        </p:grpSpPr>
        <mc:AlternateContent xmlns:mc="http://schemas.openxmlformats.org/markup-compatibility/2006">
          <mc:Choice xmlns:p14="http://schemas.microsoft.com/office/powerpoint/2010/main" Requires="p14">
            <p:contentPart p14:bwMode="auto" r:id="rId322">
              <p14:nvContentPartPr>
                <p14:cNvPr id="172" name="Freihand 171">
                  <a:extLst>
                    <a:ext uri="{FF2B5EF4-FFF2-40B4-BE49-F238E27FC236}">
                      <a16:creationId xmlns:a16="http://schemas.microsoft.com/office/drawing/2014/main" id="{327D86FB-6937-CCB0-81A1-B120F36DED6E}"/>
                    </a:ext>
                  </a:extLst>
                </p14:cNvPr>
                <p14:cNvContentPartPr/>
                <p14:nvPr/>
              </p14:nvContentPartPr>
              <p14:xfrm>
                <a:off x="5895327" y="4894462"/>
                <a:ext cx="775800" cy="72000"/>
              </p14:xfrm>
            </p:contentPart>
          </mc:Choice>
          <mc:Fallback>
            <p:pic>
              <p:nvPicPr>
                <p:cNvPr id="172" name="Freihand 171">
                  <a:extLst>
                    <a:ext uri="{FF2B5EF4-FFF2-40B4-BE49-F238E27FC236}">
                      <a16:creationId xmlns:a16="http://schemas.microsoft.com/office/drawing/2014/main" id="{327D86FB-6937-CCB0-81A1-B120F36DED6E}"/>
                    </a:ext>
                  </a:extLst>
                </p:cNvPr>
                <p:cNvPicPr/>
                <p:nvPr/>
              </p:nvPicPr>
              <p:blipFill>
                <a:blip r:embed="rId323"/>
                <a:stretch>
                  <a:fillRect/>
                </a:stretch>
              </p:blipFill>
              <p:spPr>
                <a:xfrm>
                  <a:off x="5891007" y="4890142"/>
                  <a:ext cx="784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7" name="Freihand 176">
                  <a:extLst>
                    <a:ext uri="{FF2B5EF4-FFF2-40B4-BE49-F238E27FC236}">
                      <a16:creationId xmlns:a16="http://schemas.microsoft.com/office/drawing/2014/main" id="{3685ECC8-A577-45D3-F0C4-963371092BC8}"/>
                    </a:ext>
                  </a:extLst>
                </p14:cNvPr>
                <p14:cNvContentPartPr/>
                <p14:nvPr/>
              </p14:nvContentPartPr>
              <p14:xfrm>
                <a:off x="4767087" y="5211982"/>
                <a:ext cx="3585600" cy="1681200"/>
              </p14:xfrm>
            </p:contentPart>
          </mc:Choice>
          <mc:Fallback>
            <p:pic>
              <p:nvPicPr>
                <p:cNvPr id="177" name="Freihand 176">
                  <a:extLst>
                    <a:ext uri="{FF2B5EF4-FFF2-40B4-BE49-F238E27FC236}">
                      <a16:creationId xmlns:a16="http://schemas.microsoft.com/office/drawing/2014/main" id="{3685ECC8-A577-45D3-F0C4-963371092BC8}"/>
                    </a:ext>
                  </a:extLst>
                </p:cNvPr>
                <p:cNvPicPr/>
                <p:nvPr/>
              </p:nvPicPr>
              <p:blipFill>
                <a:blip r:embed="rId325"/>
                <a:stretch>
                  <a:fillRect/>
                </a:stretch>
              </p:blipFill>
              <p:spPr>
                <a:xfrm>
                  <a:off x="4762767" y="5207662"/>
                  <a:ext cx="3594240" cy="1689840"/>
                </a:xfrm>
                <a:prstGeom prst="rect">
                  <a:avLst/>
                </a:prstGeom>
              </p:spPr>
            </p:pic>
          </mc:Fallback>
        </mc:AlternateContent>
      </p:gr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33" name="Freihand 32">
                <a:extLst>
                  <a:ext uri="{FF2B5EF4-FFF2-40B4-BE49-F238E27FC236}">
                    <a16:creationId xmlns:a16="http://schemas.microsoft.com/office/drawing/2014/main" id="{318C6B2F-A855-3A2B-4344-163E23454D33}"/>
                  </a:ext>
                </a:extLst>
              </p14:cNvPr>
              <p14:cNvContentPartPr/>
              <p14:nvPr/>
            </p14:nvContentPartPr>
            <p14:xfrm>
              <a:off x="10236895" y="804862"/>
              <a:ext cx="176760" cy="50040"/>
            </p14:xfrm>
          </p:contentPart>
        </mc:Choice>
        <mc:Fallback xmlns="">
          <p:pic>
            <p:nvPicPr>
              <p:cNvPr id="33" name="Freihand 32">
                <a:extLst>
                  <a:ext uri="{FF2B5EF4-FFF2-40B4-BE49-F238E27FC236}">
                    <a16:creationId xmlns:a16="http://schemas.microsoft.com/office/drawing/2014/main" id="{318C6B2F-A855-3A2B-4344-163E23454D33}"/>
                  </a:ext>
                </a:extLst>
              </p:cNvPr>
              <p:cNvPicPr/>
              <p:nvPr/>
            </p:nvPicPr>
            <p:blipFill>
              <a:blip r:embed="rId5"/>
              <a:stretch>
                <a:fillRect/>
              </a:stretch>
            </p:blipFill>
            <p:spPr>
              <a:xfrm>
                <a:off x="10232575" y="800542"/>
                <a:ext cx="185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1" name="Freihand 120">
                <a:extLst>
                  <a:ext uri="{FF2B5EF4-FFF2-40B4-BE49-F238E27FC236}">
                    <a16:creationId xmlns:a16="http://schemas.microsoft.com/office/drawing/2014/main" id="{522841FA-0B4D-BAB8-10D5-E1886E91E4EA}"/>
                  </a:ext>
                </a:extLst>
              </p14:cNvPr>
              <p14:cNvContentPartPr/>
              <p14:nvPr/>
            </p14:nvContentPartPr>
            <p14:xfrm>
              <a:off x="10268935" y="754102"/>
              <a:ext cx="555840" cy="56880"/>
            </p14:xfrm>
          </p:contentPart>
        </mc:Choice>
        <mc:Fallback xmlns="">
          <p:pic>
            <p:nvPicPr>
              <p:cNvPr id="121" name="Freihand 120">
                <a:extLst>
                  <a:ext uri="{FF2B5EF4-FFF2-40B4-BE49-F238E27FC236}">
                    <a16:creationId xmlns:a16="http://schemas.microsoft.com/office/drawing/2014/main" id="{522841FA-0B4D-BAB8-10D5-E1886E91E4EA}"/>
                  </a:ext>
                </a:extLst>
              </p:cNvPr>
              <p:cNvPicPr/>
              <p:nvPr/>
            </p:nvPicPr>
            <p:blipFill>
              <a:blip r:embed="rId7"/>
              <a:stretch>
                <a:fillRect/>
              </a:stretch>
            </p:blipFill>
            <p:spPr>
              <a:xfrm>
                <a:off x="10264615" y="749782"/>
                <a:ext cx="564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2" name="Freihand 221">
                <a:extLst>
                  <a:ext uri="{FF2B5EF4-FFF2-40B4-BE49-F238E27FC236}">
                    <a16:creationId xmlns:a16="http://schemas.microsoft.com/office/drawing/2014/main" id="{71769AFE-FBF0-0CE4-E141-21ABAC908300}"/>
                  </a:ext>
                </a:extLst>
              </p14:cNvPr>
              <p14:cNvContentPartPr/>
              <p14:nvPr/>
            </p14:nvContentPartPr>
            <p14:xfrm>
              <a:off x="10082455" y="2740942"/>
              <a:ext cx="218520" cy="114120"/>
            </p14:xfrm>
          </p:contentPart>
        </mc:Choice>
        <mc:Fallback xmlns="">
          <p:pic>
            <p:nvPicPr>
              <p:cNvPr id="222" name="Freihand 221">
                <a:extLst>
                  <a:ext uri="{FF2B5EF4-FFF2-40B4-BE49-F238E27FC236}">
                    <a16:creationId xmlns:a16="http://schemas.microsoft.com/office/drawing/2014/main" id="{71769AFE-FBF0-0CE4-E141-21ABAC908300}"/>
                  </a:ext>
                </a:extLst>
              </p:cNvPr>
              <p:cNvPicPr/>
              <p:nvPr/>
            </p:nvPicPr>
            <p:blipFill>
              <a:blip r:embed="rId9"/>
              <a:stretch>
                <a:fillRect/>
              </a:stretch>
            </p:blipFill>
            <p:spPr>
              <a:xfrm>
                <a:off x="10078135" y="2736622"/>
                <a:ext cx="227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4" name="Freihand 223">
                <a:extLst>
                  <a:ext uri="{FF2B5EF4-FFF2-40B4-BE49-F238E27FC236}">
                    <a16:creationId xmlns:a16="http://schemas.microsoft.com/office/drawing/2014/main" id="{52A4F78C-B369-48D7-4E38-0ADFA044F947}"/>
                  </a:ext>
                </a:extLst>
              </p14:cNvPr>
              <p14:cNvContentPartPr/>
              <p14:nvPr/>
            </p14:nvContentPartPr>
            <p14:xfrm>
              <a:off x="11454775" y="2001502"/>
              <a:ext cx="191880" cy="298080"/>
            </p14:xfrm>
          </p:contentPart>
        </mc:Choice>
        <mc:Fallback xmlns="">
          <p:pic>
            <p:nvPicPr>
              <p:cNvPr id="224" name="Freihand 223">
                <a:extLst>
                  <a:ext uri="{FF2B5EF4-FFF2-40B4-BE49-F238E27FC236}">
                    <a16:creationId xmlns:a16="http://schemas.microsoft.com/office/drawing/2014/main" id="{52A4F78C-B369-48D7-4E38-0ADFA044F947}"/>
                  </a:ext>
                </a:extLst>
              </p:cNvPr>
              <p:cNvPicPr/>
              <p:nvPr/>
            </p:nvPicPr>
            <p:blipFill>
              <a:blip r:embed="rId11"/>
              <a:stretch>
                <a:fillRect/>
              </a:stretch>
            </p:blipFill>
            <p:spPr>
              <a:xfrm>
                <a:off x="11450455" y="1997182"/>
                <a:ext cx="200520" cy="306720"/>
              </a:xfrm>
              <a:prstGeom prst="rect">
                <a:avLst/>
              </a:prstGeom>
            </p:spPr>
          </p:pic>
        </mc:Fallback>
      </mc:AlternateContent>
      <p:grpSp>
        <p:nvGrpSpPr>
          <p:cNvPr id="332" name="Gruppieren 331">
            <a:extLst>
              <a:ext uri="{FF2B5EF4-FFF2-40B4-BE49-F238E27FC236}">
                <a16:creationId xmlns:a16="http://schemas.microsoft.com/office/drawing/2014/main" id="{4DADF20D-1834-6365-D192-8229B7375181}"/>
              </a:ext>
            </a:extLst>
          </p:cNvPr>
          <p:cNvGrpSpPr/>
          <p:nvPr/>
        </p:nvGrpSpPr>
        <p:grpSpPr>
          <a:xfrm>
            <a:off x="6970975" y="3998782"/>
            <a:ext cx="430560" cy="193680"/>
            <a:chOff x="6970975" y="3998782"/>
            <a:chExt cx="430560" cy="193680"/>
          </a:xfrm>
        </p:grpSpPr>
        <mc:AlternateContent xmlns:mc="http://schemas.openxmlformats.org/markup-compatibility/2006" xmlns:p14="http://schemas.microsoft.com/office/powerpoint/2010/main">
          <mc:Choice Requires="p14">
            <p:contentPart p14:bwMode="auto" r:id="rId12">
              <p14:nvContentPartPr>
                <p14:cNvPr id="314" name="Freihand 313">
                  <a:extLst>
                    <a:ext uri="{FF2B5EF4-FFF2-40B4-BE49-F238E27FC236}">
                      <a16:creationId xmlns:a16="http://schemas.microsoft.com/office/drawing/2014/main" id="{9D00D19B-B6D6-1B64-402A-DDC78E44F95C}"/>
                    </a:ext>
                  </a:extLst>
                </p14:cNvPr>
                <p14:cNvContentPartPr/>
                <p14:nvPr/>
              </p14:nvContentPartPr>
              <p14:xfrm>
                <a:off x="6970975" y="4022182"/>
                <a:ext cx="102960" cy="170280"/>
              </p14:xfrm>
            </p:contentPart>
          </mc:Choice>
          <mc:Fallback xmlns="">
            <p:pic>
              <p:nvPicPr>
                <p:cNvPr id="314" name="Freihand 313">
                  <a:extLst>
                    <a:ext uri="{FF2B5EF4-FFF2-40B4-BE49-F238E27FC236}">
                      <a16:creationId xmlns:a16="http://schemas.microsoft.com/office/drawing/2014/main" id="{9D00D19B-B6D6-1B64-402A-DDC78E44F95C}"/>
                    </a:ext>
                  </a:extLst>
                </p:cNvPr>
                <p:cNvPicPr/>
                <p:nvPr/>
              </p:nvPicPr>
              <p:blipFill>
                <a:blip r:embed="rId13"/>
                <a:stretch>
                  <a:fillRect/>
                </a:stretch>
              </p:blipFill>
              <p:spPr>
                <a:xfrm>
                  <a:off x="6966655" y="4017862"/>
                  <a:ext cx="111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5" name="Freihand 314">
                  <a:extLst>
                    <a:ext uri="{FF2B5EF4-FFF2-40B4-BE49-F238E27FC236}">
                      <a16:creationId xmlns:a16="http://schemas.microsoft.com/office/drawing/2014/main" id="{BC97E7DC-6AA5-D9B8-647D-AF7C9AAD6BC8}"/>
                    </a:ext>
                  </a:extLst>
                </p14:cNvPr>
                <p14:cNvContentPartPr/>
                <p14:nvPr/>
              </p14:nvContentPartPr>
              <p14:xfrm>
                <a:off x="7140175" y="4117582"/>
                <a:ext cx="17280" cy="57240"/>
              </p14:xfrm>
            </p:contentPart>
          </mc:Choice>
          <mc:Fallback xmlns="">
            <p:pic>
              <p:nvPicPr>
                <p:cNvPr id="315" name="Freihand 314">
                  <a:extLst>
                    <a:ext uri="{FF2B5EF4-FFF2-40B4-BE49-F238E27FC236}">
                      <a16:creationId xmlns:a16="http://schemas.microsoft.com/office/drawing/2014/main" id="{BC97E7DC-6AA5-D9B8-647D-AF7C9AAD6BC8}"/>
                    </a:ext>
                  </a:extLst>
                </p:cNvPr>
                <p:cNvPicPr/>
                <p:nvPr/>
              </p:nvPicPr>
              <p:blipFill>
                <a:blip r:embed="rId15"/>
                <a:stretch>
                  <a:fillRect/>
                </a:stretch>
              </p:blipFill>
              <p:spPr>
                <a:xfrm>
                  <a:off x="7135855" y="4113262"/>
                  <a:ext cx="25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6" name="Freihand 315">
                  <a:extLst>
                    <a:ext uri="{FF2B5EF4-FFF2-40B4-BE49-F238E27FC236}">
                      <a16:creationId xmlns:a16="http://schemas.microsoft.com/office/drawing/2014/main" id="{693CE4FA-C8F1-E598-569F-C2257D295307}"/>
                    </a:ext>
                  </a:extLst>
                </p14:cNvPr>
                <p14:cNvContentPartPr/>
                <p14:nvPr/>
              </p14:nvContentPartPr>
              <p14:xfrm>
                <a:off x="7208215" y="3998782"/>
                <a:ext cx="61920" cy="158760"/>
              </p14:xfrm>
            </p:contentPart>
          </mc:Choice>
          <mc:Fallback xmlns="">
            <p:pic>
              <p:nvPicPr>
                <p:cNvPr id="316" name="Freihand 315">
                  <a:extLst>
                    <a:ext uri="{FF2B5EF4-FFF2-40B4-BE49-F238E27FC236}">
                      <a16:creationId xmlns:a16="http://schemas.microsoft.com/office/drawing/2014/main" id="{693CE4FA-C8F1-E598-569F-C2257D295307}"/>
                    </a:ext>
                  </a:extLst>
                </p:cNvPr>
                <p:cNvPicPr/>
                <p:nvPr/>
              </p:nvPicPr>
              <p:blipFill>
                <a:blip r:embed="rId17"/>
                <a:stretch>
                  <a:fillRect/>
                </a:stretch>
              </p:blipFill>
              <p:spPr>
                <a:xfrm>
                  <a:off x="7203895" y="3994462"/>
                  <a:ext cx="70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7" name="Freihand 316">
                  <a:extLst>
                    <a:ext uri="{FF2B5EF4-FFF2-40B4-BE49-F238E27FC236}">
                      <a16:creationId xmlns:a16="http://schemas.microsoft.com/office/drawing/2014/main" id="{3E5E7B5D-58BC-5836-AD27-0E410562745B}"/>
                    </a:ext>
                  </a:extLst>
                </p14:cNvPr>
                <p14:cNvContentPartPr/>
                <p14:nvPr/>
              </p14:nvContentPartPr>
              <p14:xfrm>
                <a:off x="7298215" y="4088062"/>
                <a:ext cx="33120" cy="74880"/>
              </p14:xfrm>
            </p:contentPart>
          </mc:Choice>
          <mc:Fallback xmlns="">
            <p:pic>
              <p:nvPicPr>
                <p:cNvPr id="317" name="Freihand 316">
                  <a:extLst>
                    <a:ext uri="{FF2B5EF4-FFF2-40B4-BE49-F238E27FC236}">
                      <a16:creationId xmlns:a16="http://schemas.microsoft.com/office/drawing/2014/main" id="{3E5E7B5D-58BC-5836-AD27-0E410562745B}"/>
                    </a:ext>
                  </a:extLst>
                </p:cNvPr>
                <p:cNvPicPr/>
                <p:nvPr/>
              </p:nvPicPr>
              <p:blipFill>
                <a:blip r:embed="rId19"/>
                <a:stretch>
                  <a:fillRect/>
                </a:stretch>
              </p:blipFill>
              <p:spPr>
                <a:xfrm>
                  <a:off x="7293895" y="4083742"/>
                  <a:ext cx="41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8" name="Freihand 317">
                  <a:extLst>
                    <a:ext uri="{FF2B5EF4-FFF2-40B4-BE49-F238E27FC236}">
                      <a16:creationId xmlns:a16="http://schemas.microsoft.com/office/drawing/2014/main" id="{56BE7B0F-0885-FB4D-E1F9-0E1BD1CFE1C5}"/>
                    </a:ext>
                  </a:extLst>
                </p14:cNvPr>
                <p14:cNvContentPartPr/>
                <p14:nvPr/>
              </p14:nvContentPartPr>
              <p14:xfrm>
                <a:off x="7156015" y="4009942"/>
                <a:ext cx="245520" cy="150120"/>
              </p14:xfrm>
            </p:contentPart>
          </mc:Choice>
          <mc:Fallback xmlns="">
            <p:pic>
              <p:nvPicPr>
                <p:cNvPr id="318" name="Freihand 317">
                  <a:extLst>
                    <a:ext uri="{FF2B5EF4-FFF2-40B4-BE49-F238E27FC236}">
                      <a16:creationId xmlns:a16="http://schemas.microsoft.com/office/drawing/2014/main" id="{56BE7B0F-0885-FB4D-E1F9-0E1BD1CFE1C5}"/>
                    </a:ext>
                  </a:extLst>
                </p:cNvPr>
                <p:cNvPicPr/>
                <p:nvPr/>
              </p:nvPicPr>
              <p:blipFill>
                <a:blip r:embed="rId21"/>
                <a:stretch>
                  <a:fillRect/>
                </a:stretch>
              </p:blipFill>
              <p:spPr>
                <a:xfrm>
                  <a:off x="7151695" y="4005622"/>
                  <a:ext cx="254160" cy="158760"/>
                </a:xfrm>
                <a:prstGeom prst="rect">
                  <a:avLst/>
                </a:prstGeom>
              </p:spPr>
            </p:pic>
          </mc:Fallback>
        </mc:AlternateContent>
      </p:grpSp>
      <p:grpSp>
        <p:nvGrpSpPr>
          <p:cNvPr id="331" name="Gruppieren 330">
            <a:extLst>
              <a:ext uri="{FF2B5EF4-FFF2-40B4-BE49-F238E27FC236}">
                <a16:creationId xmlns:a16="http://schemas.microsoft.com/office/drawing/2014/main" id="{E7009117-3C80-E44F-58E1-E3E198B954EA}"/>
              </a:ext>
            </a:extLst>
          </p:cNvPr>
          <p:cNvGrpSpPr/>
          <p:nvPr/>
        </p:nvGrpSpPr>
        <p:grpSpPr>
          <a:xfrm>
            <a:off x="7625455" y="4085902"/>
            <a:ext cx="423360" cy="111240"/>
            <a:chOff x="7625455" y="4085902"/>
            <a:chExt cx="423360" cy="111240"/>
          </a:xfrm>
        </p:grpSpPr>
        <mc:AlternateContent xmlns:mc="http://schemas.openxmlformats.org/markup-compatibility/2006" xmlns:p14="http://schemas.microsoft.com/office/powerpoint/2010/main">
          <mc:Choice Requires="p14">
            <p:contentPart p14:bwMode="auto" r:id="rId22">
              <p14:nvContentPartPr>
                <p14:cNvPr id="319" name="Freihand 318">
                  <a:extLst>
                    <a:ext uri="{FF2B5EF4-FFF2-40B4-BE49-F238E27FC236}">
                      <a16:creationId xmlns:a16="http://schemas.microsoft.com/office/drawing/2014/main" id="{EDEF91C0-AD32-8E84-CFD5-02F9828B5C3F}"/>
                    </a:ext>
                  </a:extLst>
                </p14:cNvPr>
                <p14:cNvContentPartPr/>
                <p14:nvPr/>
              </p14:nvContentPartPr>
              <p14:xfrm>
                <a:off x="7625455" y="4121182"/>
                <a:ext cx="183960" cy="75960"/>
              </p14:xfrm>
            </p:contentPart>
          </mc:Choice>
          <mc:Fallback xmlns="">
            <p:pic>
              <p:nvPicPr>
                <p:cNvPr id="319" name="Freihand 318">
                  <a:extLst>
                    <a:ext uri="{FF2B5EF4-FFF2-40B4-BE49-F238E27FC236}">
                      <a16:creationId xmlns:a16="http://schemas.microsoft.com/office/drawing/2014/main" id="{EDEF91C0-AD32-8E84-CFD5-02F9828B5C3F}"/>
                    </a:ext>
                  </a:extLst>
                </p:cNvPr>
                <p:cNvPicPr/>
                <p:nvPr/>
              </p:nvPicPr>
              <p:blipFill>
                <a:blip r:embed="rId23"/>
                <a:stretch>
                  <a:fillRect/>
                </a:stretch>
              </p:blipFill>
              <p:spPr>
                <a:xfrm>
                  <a:off x="7621135" y="4116862"/>
                  <a:ext cx="192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0" name="Freihand 319">
                  <a:extLst>
                    <a:ext uri="{FF2B5EF4-FFF2-40B4-BE49-F238E27FC236}">
                      <a16:creationId xmlns:a16="http://schemas.microsoft.com/office/drawing/2014/main" id="{B4F15012-CDD7-1398-E587-7EB8D8798E7A}"/>
                    </a:ext>
                  </a:extLst>
                </p14:cNvPr>
                <p14:cNvContentPartPr/>
                <p14:nvPr/>
              </p14:nvContentPartPr>
              <p14:xfrm>
                <a:off x="7850095" y="4101742"/>
                <a:ext cx="75960" cy="93960"/>
              </p14:xfrm>
            </p:contentPart>
          </mc:Choice>
          <mc:Fallback xmlns="">
            <p:pic>
              <p:nvPicPr>
                <p:cNvPr id="320" name="Freihand 319">
                  <a:extLst>
                    <a:ext uri="{FF2B5EF4-FFF2-40B4-BE49-F238E27FC236}">
                      <a16:creationId xmlns:a16="http://schemas.microsoft.com/office/drawing/2014/main" id="{B4F15012-CDD7-1398-E587-7EB8D8798E7A}"/>
                    </a:ext>
                  </a:extLst>
                </p:cNvPr>
                <p:cNvPicPr/>
                <p:nvPr/>
              </p:nvPicPr>
              <p:blipFill>
                <a:blip r:embed="rId25"/>
                <a:stretch>
                  <a:fillRect/>
                </a:stretch>
              </p:blipFill>
              <p:spPr>
                <a:xfrm>
                  <a:off x="7845775" y="4097422"/>
                  <a:ext cx="84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1" name="Freihand 320">
                  <a:extLst>
                    <a:ext uri="{FF2B5EF4-FFF2-40B4-BE49-F238E27FC236}">
                      <a16:creationId xmlns:a16="http://schemas.microsoft.com/office/drawing/2014/main" id="{1D934545-D1C8-3DF5-CC3C-14E6E12C11B6}"/>
                    </a:ext>
                  </a:extLst>
                </p14:cNvPr>
                <p14:cNvContentPartPr/>
                <p14:nvPr/>
              </p14:nvContentPartPr>
              <p14:xfrm>
                <a:off x="7967815" y="4085902"/>
                <a:ext cx="81000" cy="108360"/>
              </p14:xfrm>
            </p:contentPart>
          </mc:Choice>
          <mc:Fallback xmlns="">
            <p:pic>
              <p:nvPicPr>
                <p:cNvPr id="321" name="Freihand 320">
                  <a:extLst>
                    <a:ext uri="{FF2B5EF4-FFF2-40B4-BE49-F238E27FC236}">
                      <a16:creationId xmlns:a16="http://schemas.microsoft.com/office/drawing/2014/main" id="{1D934545-D1C8-3DF5-CC3C-14E6E12C11B6}"/>
                    </a:ext>
                  </a:extLst>
                </p:cNvPr>
                <p:cNvPicPr/>
                <p:nvPr/>
              </p:nvPicPr>
              <p:blipFill>
                <a:blip r:embed="rId27"/>
                <a:stretch>
                  <a:fillRect/>
                </a:stretch>
              </p:blipFill>
              <p:spPr>
                <a:xfrm>
                  <a:off x="7963495" y="4081582"/>
                  <a:ext cx="89640" cy="117000"/>
                </a:xfrm>
                <a:prstGeom prst="rect">
                  <a:avLst/>
                </a:prstGeom>
              </p:spPr>
            </p:pic>
          </mc:Fallback>
        </mc:AlternateContent>
      </p:grpSp>
      <p:grpSp>
        <p:nvGrpSpPr>
          <p:cNvPr id="338" name="Gruppieren 337">
            <a:extLst>
              <a:ext uri="{FF2B5EF4-FFF2-40B4-BE49-F238E27FC236}">
                <a16:creationId xmlns:a16="http://schemas.microsoft.com/office/drawing/2014/main" id="{4F58ACD2-E628-4B03-FB84-9A0D82387DAA}"/>
              </a:ext>
            </a:extLst>
          </p:cNvPr>
          <p:cNvGrpSpPr/>
          <p:nvPr/>
        </p:nvGrpSpPr>
        <p:grpSpPr>
          <a:xfrm>
            <a:off x="9529135" y="4002382"/>
            <a:ext cx="321120" cy="175680"/>
            <a:chOff x="9529135" y="4002382"/>
            <a:chExt cx="321120" cy="175680"/>
          </a:xfrm>
        </p:grpSpPr>
        <mc:AlternateContent xmlns:mc="http://schemas.openxmlformats.org/markup-compatibility/2006" xmlns:p14="http://schemas.microsoft.com/office/powerpoint/2010/main">
          <mc:Choice Requires="p14">
            <p:contentPart p14:bwMode="auto" r:id="rId28">
              <p14:nvContentPartPr>
                <p14:cNvPr id="333" name="Freihand 332">
                  <a:extLst>
                    <a:ext uri="{FF2B5EF4-FFF2-40B4-BE49-F238E27FC236}">
                      <a16:creationId xmlns:a16="http://schemas.microsoft.com/office/drawing/2014/main" id="{04680A8D-2C09-E2BF-2D29-05E4E1F526AE}"/>
                    </a:ext>
                  </a:extLst>
                </p14:cNvPr>
                <p14:cNvContentPartPr/>
                <p14:nvPr/>
              </p14:nvContentPartPr>
              <p14:xfrm>
                <a:off x="9529135" y="4021102"/>
                <a:ext cx="12240" cy="136800"/>
              </p14:xfrm>
            </p:contentPart>
          </mc:Choice>
          <mc:Fallback xmlns="">
            <p:pic>
              <p:nvPicPr>
                <p:cNvPr id="333" name="Freihand 332">
                  <a:extLst>
                    <a:ext uri="{FF2B5EF4-FFF2-40B4-BE49-F238E27FC236}">
                      <a16:creationId xmlns:a16="http://schemas.microsoft.com/office/drawing/2014/main" id="{04680A8D-2C09-E2BF-2D29-05E4E1F526AE}"/>
                    </a:ext>
                  </a:extLst>
                </p:cNvPr>
                <p:cNvPicPr/>
                <p:nvPr/>
              </p:nvPicPr>
              <p:blipFill>
                <a:blip r:embed="rId29"/>
                <a:stretch>
                  <a:fillRect/>
                </a:stretch>
              </p:blipFill>
              <p:spPr>
                <a:xfrm>
                  <a:off x="9524815" y="4016782"/>
                  <a:ext cx="20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4" name="Freihand 333">
                  <a:extLst>
                    <a:ext uri="{FF2B5EF4-FFF2-40B4-BE49-F238E27FC236}">
                      <a16:creationId xmlns:a16="http://schemas.microsoft.com/office/drawing/2014/main" id="{DA1F3497-1702-A2DD-0E1C-602DFD7D34AD}"/>
                    </a:ext>
                  </a:extLst>
                </p14:cNvPr>
                <p14:cNvContentPartPr/>
                <p14:nvPr/>
              </p14:nvContentPartPr>
              <p14:xfrm>
                <a:off x="9533095" y="4008502"/>
                <a:ext cx="86040" cy="133200"/>
              </p14:xfrm>
            </p:contentPart>
          </mc:Choice>
          <mc:Fallback xmlns="">
            <p:pic>
              <p:nvPicPr>
                <p:cNvPr id="334" name="Freihand 333">
                  <a:extLst>
                    <a:ext uri="{FF2B5EF4-FFF2-40B4-BE49-F238E27FC236}">
                      <a16:creationId xmlns:a16="http://schemas.microsoft.com/office/drawing/2014/main" id="{DA1F3497-1702-A2DD-0E1C-602DFD7D34AD}"/>
                    </a:ext>
                  </a:extLst>
                </p:cNvPr>
                <p:cNvPicPr/>
                <p:nvPr/>
              </p:nvPicPr>
              <p:blipFill>
                <a:blip r:embed="rId31"/>
                <a:stretch>
                  <a:fillRect/>
                </a:stretch>
              </p:blipFill>
              <p:spPr>
                <a:xfrm>
                  <a:off x="9528775" y="4004182"/>
                  <a:ext cx="94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5" name="Freihand 334">
                  <a:extLst>
                    <a:ext uri="{FF2B5EF4-FFF2-40B4-BE49-F238E27FC236}">
                      <a16:creationId xmlns:a16="http://schemas.microsoft.com/office/drawing/2014/main" id="{7202334E-F270-0F03-DB4C-B6EDDEB1E531}"/>
                    </a:ext>
                  </a:extLst>
                </p14:cNvPr>
                <p14:cNvContentPartPr/>
                <p14:nvPr/>
              </p14:nvContentPartPr>
              <p14:xfrm>
                <a:off x="9788695" y="4017502"/>
                <a:ext cx="4320" cy="120600"/>
              </p14:xfrm>
            </p:contentPart>
          </mc:Choice>
          <mc:Fallback xmlns="">
            <p:pic>
              <p:nvPicPr>
                <p:cNvPr id="335" name="Freihand 334">
                  <a:extLst>
                    <a:ext uri="{FF2B5EF4-FFF2-40B4-BE49-F238E27FC236}">
                      <a16:creationId xmlns:a16="http://schemas.microsoft.com/office/drawing/2014/main" id="{7202334E-F270-0F03-DB4C-B6EDDEB1E531}"/>
                    </a:ext>
                  </a:extLst>
                </p:cNvPr>
                <p:cNvPicPr/>
                <p:nvPr/>
              </p:nvPicPr>
              <p:blipFill>
                <a:blip r:embed="rId33"/>
                <a:stretch>
                  <a:fillRect/>
                </a:stretch>
              </p:blipFill>
              <p:spPr>
                <a:xfrm>
                  <a:off x="9784375" y="4013182"/>
                  <a:ext cx="12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6" name="Freihand 335">
                  <a:extLst>
                    <a:ext uri="{FF2B5EF4-FFF2-40B4-BE49-F238E27FC236}">
                      <a16:creationId xmlns:a16="http://schemas.microsoft.com/office/drawing/2014/main" id="{8ECE083F-4FD8-D09C-711F-7CA346FFFCC9}"/>
                    </a:ext>
                  </a:extLst>
                </p14:cNvPr>
                <p14:cNvContentPartPr/>
                <p14:nvPr/>
              </p14:nvContentPartPr>
              <p14:xfrm>
                <a:off x="9752335" y="4002382"/>
                <a:ext cx="97920" cy="175680"/>
              </p14:xfrm>
            </p:contentPart>
          </mc:Choice>
          <mc:Fallback xmlns="">
            <p:pic>
              <p:nvPicPr>
                <p:cNvPr id="336" name="Freihand 335">
                  <a:extLst>
                    <a:ext uri="{FF2B5EF4-FFF2-40B4-BE49-F238E27FC236}">
                      <a16:creationId xmlns:a16="http://schemas.microsoft.com/office/drawing/2014/main" id="{8ECE083F-4FD8-D09C-711F-7CA346FFFCC9}"/>
                    </a:ext>
                  </a:extLst>
                </p:cNvPr>
                <p:cNvPicPr/>
                <p:nvPr/>
              </p:nvPicPr>
              <p:blipFill>
                <a:blip r:embed="rId35"/>
                <a:stretch>
                  <a:fillRect/>
                </a:stretch>
              </p:blipFill>
              <p:spPr>
                <a:xfrm>
                  <a:off x="9748015" y="3998062"/>
                  <a:ext cx="10656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37" name="Freihand 336">
                <a:extLst>
                  <a:ext uri="{FF2B5EF4-FFF2-40B4-BE49-F238E27FC236}">
                    <a16:creationId xmlns:a16="http://schemas.microsoft.com/office/drawing/2014/main" id="{92D8B5A5-CD2C-C8E7-11AA-BCFF2A28BF42}"/>
                  </a:ext>
                </a:extLst>
              </p14:cNvPr>
              <p14:cNvContentPartPr/>
              <p14:nvPr/>
            </p14:nvContentPartPr>
            <p14:xfrm>
              <a:off x="10047175" y="4065382"/>
              <a:ext cx="22680" cy="90000"/>
            </p14:xfrm>
          </p:contentPart>
        </mc:Choice>
        <mc:Fallback xmlns="">
          <p:pic>
            <p:nvPicPr>
              <p:cNvPr id="337" name="Freihand 336">
                <a:extLst>
                  <a:ext uri="{FF2B5EF4-FFF2-40B4-BE49-F238E27FC236}">
                    <a16:creationId xmlns:a16="http://schemas.microsoft.com/office/drawing/2014/main" id="{92D8B5A5-CD2C-C8E7-11AA-BCFF2A28BF42}"/>
                  </a:ext>
                </a:extLst>
              </p:cNvPr>
              <p:cNvPicPr/>
              <p:nvPr/>
            </p:nvPicPr>
            <p:blipFill>
              <a:blip r:embed="rId37"/>
              <a:stretch>
                <a:fillRect/>
              </a:stretch>
            </p:blipFill>
            <p:spPr>
              <a:xfrm>
                <a:off x="10042855" y="4061062"/>
                <a:ext cx="31320" cy="98640"/>
              </a:xfrm>
              <a:prstGeom prst="rect">
                <a:avLst/>
              </a:prstGeom>
            </p:spPr>
          </p:pic>
        </mc:Fallback>
      </mc:AlternateContent>
      <p:grpSp>
        <p:nvGrpSpPr>
          <p:cNvPr id="345" name="Gruppieren 344">
            <a:extLst>
              <a:ext uri="{FF2B5EF4-FFF2-40B4-BE49-F238E27FC236}">
                <a16:creationId xmlns:a16="http://schemas.microsoft.com/office/drawing/2014/main" id="{AFE41D1B-C5C6-1D77-8A4C-2D6309C11985}"/>
              </a:ext>
            </a:extLst>
          </p:cNvPr>
          <p:cNvGrpSpPr/>
          <p:nvPr/>
        </p:nvGrpSpPr>
        <p:grpSpPr>
          <a:xfrm>
            <a:off x="10274695" y="4058902"/>
            <a:ext cx="438840" cy="80640"/>
            <a:chOff x="10274695" y="4058902"/>
            <a:chExt cx="438840" cy="80640"/>
          </a:xfrm>
        </p:grpSpPr>
        <mc:AlternateContent xmlns:mc="http://schemas.openxmlformats.org/markup-compatibility/2006" xmlns:p14="http://schemas.microsoft.com/office/powerpoint/2010/main">
          <mc:Choice Requires="p14">
            <p:contentPart p14:bwMode="auto" r:id="rId38">
              <p14:nvContentPartPr>
                <p14:cNvPr id="339" name="Freihand 338">
                  <a:extLst>
                    <a:ext uri="{FF2B5EF4-FFF2-40B4-BE49-F238E27FC236}">
                      <a16:creationId xmlns:a16="http://schemas.microsoft.com/office/drawing/2014/main" id="{9CB61D80-4429-3812-09FB-BFA155C5F8C8}"/>
                    </a:ext>
                  </a:extLst>
                </p14:cNvPr>
                <p14:cNvContentPartPr/>
                <p14:nvPr/>
              </p14:nvContentPartPr>
              <p14:xfrm>
                <a:off x="10274695" y="4058902"/>
                <a:ext cx="168480" cy="78120"/>
              </p14:xfrm>
            </p:contentPart>
          </mc:Choice>
          <mc:Fallback xmlns="">
            <p:pic>
              <p:nvPicPr>
                <p:cNvPr id="339" name="Freihand 338">
                  <a:extLst>
                    <a:ext uri="{FF2B5EF4-FFF2-40B4-BE49-F238E27FC236}">
                      <a16:creationId xmlns:a16="http://schemas.microsoft.com/office/drawing/2014/main" id="{9CB61D80-4429-3812-09FB-BFA155C5F8C8}"/>
                    </a:ext>
                  </a:extLst>
                </p:cNvPr>
                <p:cNvPicPr/>
                <p:nvPr/>
              </p:nvPicPr>
              <p:blipFill>
                <a:blip r:embed="rId39"/>
                <a:stretch>
                  <a:fillRect/>
                </a:stretch>
              </p:blipFill>
              <p:spPr>
                <a:xfrm>
                  <a:off x="10270375" y="4054582"/>
                  <a:ext cx="177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0" name="Freihand 339">
                  <a:extLst>
                    <a:ext uri="{FF2B5EF4-FFF2-40B4-BE49-F238E27FC236}">
                      <a16:creationId xmlns:a16="http://schemas.microsoft.com/office/drawing/2014/main" id="{C9DEFD98-167A-3677-0CD7-75F60BE72D2F}"/>
                    </a:ext>
                  </a:extLst>
                </p14:cNvPr>
                <p14:cNvContentPartPr/>
                <p14:nvPr/>
              </p14:nvContentPartPr>
              <p14:xfrm>
                <a:off x="10587895" y="4083742"/>
                <a:ext cx="119880" cy="16200"/>
              </p14:xfrm>
            </p:contentPart>
          </mc:Choice>
          <mc:Fallback xmlns="">
            <p:pic>
              <p:nvPicPr>
                <p:cNvPr id="340" name="Freihand 339">
                  <a:extLst>
                    <a:ext uri="{FF2B5EF4-FFF2-40B4-BE49-F238E27FC236}">
                      <a16:creationId xmlns:a16="http://schemas.microsoft.com/office/drawing/2014/main" id="{C9DEFD98-167A-3677-0CD7-75F60BE72D2F}"/>
                    </a:ext>
                  </a:extLst>
                </p:cNvPr>
                <p:cNvPicPr/>
                <p:nvPr/>
              </p:nvPicPr>
              <p:blipFill>
                <a:blip r:embed="rId41"/>
                <a:stretch>
                  <a:fillRect/>
                </a:stretch>
              </p:blipFill>
              <p:spPr>
                <a:xfrm>
                  <a:off x="10583575" y="4079422"/>
                  <a:ext cx="128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1" name="Freihand 340">
                  <a:extLst>
                    <a:ext uri="{FF2B5EF4-FFF2-40B4-BE49-F238E27FC236}">
                      <a16:creationId xmlns:a16="http://schemas.microsoft.com/office/drawing/2014/main" id="{005085B1-7F79-AB95-231C-2C32B1E37FAF}"/>
                    </a:ext>
                  </a:extLst>
                </p14:cNvPr>
                <p14:cNvContentPartPr/>
                <p14:nvPr/>
              </p14:nvContentPartPr>
              <p14:xfrm>
                <a:off x="10614175" y="4129822"/>
                <a:ext cx="99360" cy="9720"/>
              </p14:xfrm>
            </p:contentPart>
          </mc:Choice>
          <mc:Fallback xmlns="">
            <p:pic>
              <p:nvPicPr>
                <p:cNvPr id="341" name="Freihand 340">
                  <a:extLst>
                    <a:ext uri="{FF2B5EF4-FFF2-40B4-BE49-F238E27FC236}">
                      <a16:creationId xmlns:a16="http://schemas.microsoft.com/office/drawing/2014/main" id="{005085B1-7F79-AB95-231C-2C32B1E37FAF}"/>
                    </a:ext>
                  </a:extLst>
                </p:cNvPr>
                <p:cNvPicPr/>
                <p:nvPr/>
              </p:nvPicPr>
              <p:blipFill>
                <a:blip r:embed="rId43"/>
                <a:stretch>
                  <a:fillRect/>
                </a:stretch>
              </p:blipFill>
              <p:spPr>
                <a:xfrm>
                  <a:off x="10609855" y="4125502"/>
                  <a:ext cx="108000" cy="18360"/>
                </a:xfrm>
                <a:prstGeom prst="rect">
                  <a:avLst/>
                </a:prstGeom>
              </p:spPr>
            </p:pic>
          </mc:Fallback>
        </mc:AlternateContent>
      </p:grpSp>
      <p:grpSp>
        <p:nvGrpSpPr>
          <p:cNvPr id="362" name="Gruppieren 361">
            <a:extLst>
              <a:ext uri="{FF2B5EF4-FFF2-40B4-BE49-F238E27FC236}">
                <a16:creationId xmlns:a16="http://schemas.microsoft.com/office/drawing/2014/main" id="{6E408896-7307-5907-3D10-03195921B64D}"/>
              </a:ext>
            </a:extLst>
          </p:cNvPr>
          <p:cNvGrpSpPr/>
          <p:nvPr/>
        </p:nvGrpSpPr>
        <p:grpSpPr>
          <a:xfrm>
            <a:off x="8241415" y="3902662"/>
            <a:ext cx="824040" cy="292320"/>
            <a:chOff x="8241415" y="3902662"/>
            <a:chExt cx="824040" cy="292320"/>
          </a:xfrm>
        </p:grpSpPr>
        <mc:AlternateContent xmlns:mc="http://schemas.openxmlformats.org/markup-compatibility/2006" xmlns:p14="http://schemas.microsoft.com/office/powerpoint/2010/main">
          <mc:Choice Requires="p14">
            <p:contentPart p14:bwMode="auto" r:id="rId44">
              <p14:nvContentPartPr>
                <p14:cNvPr id="322" name="Freihand 321">
                  <a:extLst>
                    <a:ext uri="{FF2B5EF4-FFF2-40B4-BE49-F238E27FC236}">
                      <a16:creationId xmlns:a16="http://schemas.microsoft.com/office/drawing/2014/main" id="{AAE8840D-CF78-AC17-FF38-CC07D16771DF}"/>
                    </a:ext>
                  </a:extLst>
                </p14:cNvPr>
                <p14:cNvContentPartPr/>
                <p14:nvPr/>
              </p14:nvContentPartPr>
              <p14:xfrm>
                <a:off x="8241415" y="4074382"/>
                <a:ext cx="139320" cy="96120"/>
              </p14:xfrm>
            </p:contentPart>
          </mc:Choice>
          <mc:Fallback xmlns="">
            <p:pic>
              <p:nvPicPr>
                <p:cNvPr id="322" name="Freihand 321">
                  <a:extLst>
                    <a:ext uri="{FF2B5EF4-FFF2-40B4-BE49-F238E27FC236}">
                      <a16:creationId xmlns:a16="http://schemas.microsoft.com/office/drawing/2014/main" id="{AAE8840D-CF78-AC17-FF38-CC07D16771DF}"/>
                    </a:ext>
                  </a:extLst>
                </p:cNvPr>
                <p:cNvPicPr/>
                <p:nvPr/>
              </p:nvPicPr>
              <p:blipFill>
                <a:blip r:embed="rId45"/>
                <a:stretch>
                  <a:fillRect/>
                </a:stretch>
              </p:blipFill>
              <p:spPr>
                <a:xfrm>
                  <a:off x="8237095" y="4070062"/>
                  <a:ext cx="147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3" name="Freihand 322">
                  <a:extLst>
                    <a:ext uri="{FF2B5EF4-FFF2-40B4-BE49-F238E27FC236}">
                      <a16:creationId xmlns:a16="http://schemas.microsoft.com/office/drawing/2014/main" id="{39F17FFA-2125-2D07-035E-A0DFB1CD7B8F}"/>
                    </a:ext>
                  </a:extLst>
                </p14:cNvPr>
                <p14:cNvContentPartPr/>
                <p14:nvPr/>
              </p14:nvContentPartPr>
              <p14:xfrm>
                <a:off x="8415655" y="4004542"/>
                <a:ext cx="51840" cy="176760"/>
              </p14:xfrm>
            </p:contentPart>
          </mc:Choice>
          <mc:Fallback xmlns="">
            <p:pic>
              <p:nvPicPr>
                <p:cNvPr id="323" name="Freihand 322">
                  <a:extLst>
                    <a:ext uri="{FF2B5EF4-FFF2-40B4-BE49-F238E27FC236}">
                      <a16:creationId xmlns:a16="http://schemas.microsoft.com/office/drawing/2014/main" id="{39F17FFA-2125-2D07-035E-A0DFB1CD7B8F}"/>
                    </a:ext>
                  </a:extLst>
                </p:cNvPr>
                <p:cNvPicPr/>
                <p:nvPr/>
              </p:nvPicPr>
              <p:blipFill>
                <a:blip r:embed="rId47"/>
                <a:stretch>
                  <a:fillRect/>
                </a:stretch>
              </p:blipFill>
              <p:spPr>
                <a:xfrm>
                  <a:off x="8411335" y="4000222"/>
                  <a:ext cx="60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4" name="Freihand 323">
                  <a:extLst>
                    <a:ext uri="{FF2B5EF4-FFF2-40B4-BE49-F238E27FC236}">
                      <a16:creationId xmlns:a16="http://schemas.microsoft.com/office/drawing/2014/main" id="{F9376935-6AC6-5808-9041-E9FCDA20A38F}"/>
                    </a:ext>
                  </a:extLst>
                </p14:cNvPr>
                <p14:cNvContentPartPr/>
                <p14:nvPr/>
              </p14:nvContentPartPr>
              <p14:xfrm>
                <a:off x="8509615" y="4045582"/>
                <a:ext cx="89640" cy="130680"/>
              </p14:xfrm>
            </p:contentPart>
          </mc:Choice>
          <mc:Fallback xmlns="">
            <p:pic>
              <p:nvPicPr>
                <p:cNvPr id="324" name="Freihand 323">
                  <a:extLst>
                    <a:ext uri="{FF2B5EF4-FFF2-40B4-BE49-F238E27FC236}">
                      <a16:creationId xmlns:a16="http://schemas.microsoft.com/office/drawing/2014/main" id="{F9376935-6AC6-5808-9041-E9FCDA20A38F}"/>
                    </a:ext>
                  </a:extLst>
                </p:cNvPr>
                <p:cNvPicPr/>
                <p:nvPr/>
              </p:nvPicPr>
              <p:blipFill>
                <a:blip r:embed="rId49"/>
                <a:stretch>
                  <a:fillRect/>
                </a:stretch>
              </p:blipFill>
              <p:spPr>
                <a:xfrm>
                  <a:off x="8505295" y="4041262"/>
                  <a:ext cx="98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5" name="Freihand 324">
                  <a:extLst>
                    <a:ext uri="{FF2B5EF4-FFF2-40B4-BE49-F238E27FC236}">
                      <a16:creationId xmlns:a16="http://schemas.microsoft.com/office/drawing/2014/main" id="{E6275F99-398B-8D0C-26A3-D314EDCBFC61}"/>
                    </a:ext>
                  </a:extLst>
                </p14:cNvPr>
                <p14:cNvContentPartPr/>
                <p14:nvPr/>
              </p14:nvContentPartPr>
              <p14:xfrm>
                <a:off x="8507815" y="4098862"/>
                <a:ext cx="84960" cy="48960"/>
              </p14:xfrm>
            </p:contentPart>
          </mc:Choice>
          <mc:Fallback xmlns="">
            <p:pic>
              <p:nvPicPr>
                <p:cNvPr id="325" name="Freihand 324">
                  <a:extLst>
                    <a:ext uri="{FF2B5EF4-FFF2-40B4-BE49-F238E27FC236}">
                      <a16:creationId xmlns:a16="http://schemas.microsoft.com/office/drawing/2014/main" id="{E6275F99-398B-8D0C-26A3-D314EDCBFC61}"/>
                    </a:ext>
                  </a:extLst>
                </p:cNvPr>
                <p:cNvPicPr/>
                <p:nvPr/>
              </p:nvPicPr>
              <p:blipFill>
                <a:blip r:embed="rId51"/>
                <a:stretch>
                  <a:fillRect/>
                </a:stretch>
              </p:blipFill>
              <p:spPr>
                <a:xfrm>
                  <a:off x="8503495" y="4094542"/>
                  <a:ext cx="93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6" name="Freihand 325">
                  <a:extLst>
                    <a:ext uri="{FF2B5EF4-FFF2-40B4-BE49-F238E27FC236}">
                      <a16:creationId xmlns:a16="http://schemas.microsoft.com/office/drawing/2014/main" id="{91D6C84B-301A-04BF-EE1F-94D81DD5DC40}"/>
                    </a:ext>
                  </a:extLst>
                </p14:cNvPr>
                <p14:cNvContentPartPr/>
                <p14:nvPr/>
              </p14:nvContentPartPr>
              <p14:xfrm>
                <a:off x="8632375" y="4118302"/>
                <a:ext cx="114840" cy="64800"/>
              </p14:xfrm>
            </p:contentPart>
          </mc:Choice>
          <mc:Fallback xmlns="">
            <p:pic>
              <p:nvPicPr>
                <p:cNvPr id="326" name="Freihand 325">
                  <a:extLst>
                    <a:ext uri="{FF2B5EF4-FFF2-40B4-BE49-F238E27FC236}">
                      <a16:creationId xmlns:a16="http://schemas.microsoft.com/office/drawing/2014/main" id="{91D6C84B-301A-04BF-EE1F-94D81DD5DC40}"/>
                    </a:ext>
                  </a:extLst>
                </p:cNvPr>
                <p:cNvPicPr/>
                <p:nvPr/>
              </p:nvPicPr>
              <p:blipFill>
                <a:blip r:embed="rId53"/>
                <a:stretch>
                  <a:fillRect/>
                </a:stretch>
              </p:blipFill>
              <p:spPr>
                <a:xfrm>
                  <a:off x="8628055" y="4113982"/>
                  <a:ext cx="123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7" name="Freihand 326">
                  <a:extLst>
                    <a:ext uri="{FF2B5EF4-FFF2-40B4-BE49-F238E27FC236}">
                      <a16:creationId xmlns:a16="http://schemas.microsoft.com/office/drawing/2014/main" id="{2DE576DC-135A-0043-D432-C1F8CAE12BAA}"/>
                    </a:ext>
                  </a:extLst>
                </p14:cNvPr>
                <p14:cNvContentPartPr/>
                <p14:nvPr/>
              </p14:nvContentPartPr>
              <p14:xfrm>
                <a:off x="8806615" y="4036582"/>
                <a:ext cx="60120" cy="117360"/>
              </p14:xfrm>
            </p:contentPart>
          </mc:Choice>
          <mc:Fallback xmlns="">
            <p:pic>
              <p:nvPicPr>
                <p:cNvPr id="327" name="Freihand 326">
                  <a:extLst>
                    <a:ext uri="{FF2B5EF4-FFF2-40B4-BE49-F238E27FC236}">
                      <a16:creationId xmlns:a16="http://schemas.microsoft.com/office/drawing/2014/main" id="{2DE576DC-135A-0043-D432-C1F8CAE12BAA}"/>
                    </a:ext>
                  </a:extLst>
                </p:cNvPr>
                <p:cNvPicPr/>
                <p:nvPr/>
              </p:nvPicPr>
              <p:blipFill>
                <a:blip r:embed="rId55"/>
                <a:stretch>
                  <a:fillRect/>
                </a:stretch>
              </p:blipFill>
              <p:spPr>
                <a:xfrm>
                  <a:off x="8802295" y="4032262"/>
                  <a:ext cx="68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8" name="Freihand 327">
                  <a:extLst>
                    <a:ext uri="{FF2B5EF4-FFF2-40B4-BE49-F238E27FC236}">
                      <a16:creationId xmlns:a16="http://schemas.microsoft.com/office/drawing/2014/main" id="{F5F99041-523C-7B63-3B18-3EE8BCBA707F}"/>
                    </a:ext>
                  </a:extLst>
                </p14:cNvPr>
                <p14:cNvContentPartPr/>
                <p14:nvPr/>
              </p14:nvContentPartPr>
              <p14:xfrm>
                <a:off x="8798335" y="4081222"/>
                <a:ext cx="199080" cy="91080"/>
              </p14:xfrm>
            </p:contentPart>
          </mc:Choice>
          <mc:Fallback xmlns="">
            <p:pic>
              <p:nvPicPr>
                <p:cNvPr id="328" name="Freihand 327">
                  <a:extLst>
                    <a:ext uri="{FF2B5EF4-FFF2-40B4-BE49-F238E27FC236}">
                      <a16:creationId xmlns:a16="http://schemas.microsoft.com/office/drawing/2014/main" id="{F5F99041-523C-7B63-3B18-3EE8BCBA707F}"/>
                    </a:ext>
                  </a:extLst>
                </p:cNvPr>
                <p:cNvPicPr/>
                <p:nvPr/>
              </p:nvPicPr>
              <p:blipFill>
                <a:blip r:embed="rId57"/>
                <a:stretch>
                  <a:fillRect/>
                </a:stretch>
              </p:blipFill>
              <p:spPr>
                <a:xfrm>
                  <a:off x="8794015" y="4076902"/>
                  <a:ext cx="207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9" name="Freihand 328">
                  <a:extLst>
                    <a:ext uri="{FF2B5EF4-FFF2-40B4-BE49-F238E27FC236}">
                      <a16:creationId xmlns:a16="http://schemas.microsoft.com/office/drawing/2014/main" id="{CB3E50B0-DEDC-A14A-B822-E55D4DD66E05}"/>
                    </a:ext>
                  </a:extLst>
                </p14:cNvPr>
                <p14:cNvContentPartPr/>
                <p14:nvPr/>
              </p14:nvContentPartPr>
              <p14:xfrm>
                <a:off x="9010015" y="3985822"/>
                <a:ext cx="55440" cy="209160"/>
              </p14:xfrm>
            </p:contentPart>
          </mc:Choice>
          <mc:Fallback xmlns="">
            <p:pic>
              <p:nvPicPr>
                <p:cNvPr id="329" name="Freihand 328">
                  <a:extLst>
                    <a:ext uri="{FF2B5EF4-FFF2-40B4-BE49-F238E27FC236}">
                      <a16:creationId xmlns:a16="http://schemas.microsoft.com/office/drawing/2014/main" id="{CB3E50B0-DEDC-A14A-B822-E55D4DD66E05}"/>
                    </a:ext>
                  </a:extLst>
                </p:cNvPr>
                <p:cNvPicPr/>
                <p:nvPr/>
              </p:nvPicPr>
              <p:blipFill>
                <a:blip r:embed="rId59"/>
                <a:stretch>
                  <a:fillRect/>
                </a:stretch>
              </p:blipFill>
              <p:spPr>
                <a:xfrm>
                  <a:off x="9005695" y="3981502"/>
                  <a:ext cx="64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8" name="Freihand 357">
                  <a:extLst>
                    <a:ext uri="{FF2B5EF4-FFF2-40B4-BE49-F238E27FC236}">
                      <a16:creationId xmlns:a16="http://schemas.microsoft.com/office/drawing/2014/main" id="{497C94D3-AA96-646A-9567-BE94393B1208}"/>
                    </a:ext>
                  </a:extLst>
                </p14:cNvPr>
                <p14:cNvContentPartPr/>
                <p14:nvPr/>
              </p14:nvContentPartPr>
              <p14:xfrm>
                <a:off x="8480095" y="3970342"/>
                <a:ext cx="55080" cy="70560"/>
              </p14:xfrm>
            </p:contentPart>
          </mc:Choice>
          <mc:Fallback xmlns="">
            <p:pic>
              <p:nvPicPr>
                <p:cNvPr id="358" name="Freihand 357">
                  <a:extLst>
                    <a:ext uri="{FF2B5EF4-FFF2-40B4-BE49-F238E27FC236}">
                      <a16:creationId xmlns:a16="http://schemas.microsoft.com/office/drawing/2014/main" id="{497C94D3-AA96-646A-9567-BE94393B1208}"/>
                    </a:ext>
                  </a:extLst>
                </p:cNvPr>
                <p:cNvPicPr/>
                <p:nvPr/>
              </p:nvPicPr>
              <p:blipFill>
                <a:blip r:embed="rId61"/>
                <a:stretch>
                  <a:fillRect/>
                </a:stretch>
              </p:blipFill>
              <p:spPr>
                <a:xfrm>
                  <a:off x="8475775" y="3966022"/>
                  <a:ext cx="63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9" name="Freihand 358">
                  <a:extLst>
                    <a:ext uri="{FF2B5EF4-FFF2-40B4-BE49-F238E27FC236}">
                      <a16:creationId xmlns:a16="http://schemas.microsoft.com/office/drawing/2014/main" id="{10EC5E37-DE50-E586-9FED-8A8159F5E824}"/>
                    </a:ext>
                  </a:extLst>
                </p14:cNvPr>
                <p14:cNvContentPartPr/>
                <p14:nvPr/>
              </p14:nvContentPartPr>
              <p14:xfrm>
                <a:off x="8458855" y="3943702"/>
                <a:ext cx="50760" cy="83520"/>
              </p14:xfrm>
            </p:contentPart>
          </mc:Choice>
          <mc:Fallback xmlns="">
            <p:pic>
              <p:nvPicPr>
                <p:cNvPr id="359" name="Freihand 358">
                  <a:extLst>
                    <a:ext uri="{FF2B5EF4-FFF2-40B4-BE49-F238E27FC236}">
                      <a16:creationId xmlns:a16="http://schemas.microsoft.com/office/drawing/2014/main" id="{10EC5E37-DE50-E586-9FED-8A8159F5E824}"/>
                    </a:ext>
                  </a:extLst>
                </p:cNvPr>
                <p:cNvPicPr/>
                <p:nvPr/>
              </p:nvPicPr>
              <p:blipFill>
                <a:blip r:embed="rId63"/>
                <a:stretch>
                  <a:fillRect/>
                </a:stretch>
              </p:blipFill>
              <p:spPr>
                <a:xfrm>
                  <a:off x="8454535" y="3939382"/>
                  <a:ext cx="59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0" name="Freihand 359">
                  <a:extLst>
                    <a:ext uri="{FF2B5EF4-FFF2-40B4-BE49-F238E27FC236}">
                      <a16:creationId xmlns:a16="http://schemas.microsoft.com/office/drawing/2014/main" id="{8AC90856-8354-D093-0CD9-73766B9E8D5E}"/>
                    </a:ext>
                  </a:extLst>
                </p14:cNvPr>
                <p14:cNvContentPartPr/>
                <p14:nvPr/>
              </p14:nvContentPartPr>
              <p14:xfrm>
                <a:off x="8718055" y="3959542"/>
                <a:ext cx="100080" cy="81720"/>
              </p14:xfrm>
            </p:contentPart>
          </mc:Choice>
          <mc:Fallback xmlns="">
            <p:pic>
              <p:nvPicPr>
                <p:cNvPr id="360" name="Freihand 359">
                  <a:extLst>
                    <a:ext uri="{FF2B5EF4-FFF2-40B4-BE49-F238E27FC236}">
                      <a16:creationId xmlns:a16="http://schemas.microsoft.com/office/drawing/2014/main" id="{8AC90856-8354-D093-0CD9-73766B9E8D5E}"/>
                    </a:ext>
                  </a:extLst>
                </p:cNvPr>
                <p:cNvPicPr/>
                <p:nvPr/>
              </p:nvPicPr>
              <p:blipFill>
                <a:blip r:embed="rId65"/>
                <a:stretch>
                  <a:fillRect/>
                </a:stretch>
              </p:blipFill>
              <p:spPr>
                <a:xfrm>
                  <a:off x="8713735" y="3955222"/>
                  <a:ext cx="108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1" name="Freihand 360">
                  <a:extLst>
                    <a:ext uri="{FF2B5EF4-FFF2-40B4-BE49-F238E27FC236}">
                      <a16:creationId xmlns:a16="http://schemas.microsoft.com/office/drawing/2014/main" id="{5EE0DB70-94D1-A3EA-20E5-56B712F572D5}"/>
                    </a:ext>
                  </a:extLst>
                </p14:cNvPr>
                <p14:cNvContentPartPr/>
                <p14:nvPr/>
              </p14:nvContentPartPr>
              <p14:xfrm>
                <a:off x="8698975" y="3902662"/>
                <a:ext cx="65880" cy="130320"/>
              </p14:xfrm>
            </p:contentPart>
          </mc:Choice>
          <mc:Fallback xmlns="">
            <p:pic>
              <p:nvPicPr>
                <p:cNvPr id="361" name="Freihand 360">
                  <a:extLst>
                    <a:ext uri="{FF2B5EF4-FFF2-40B4-BE49-F238E27FC236}">
                      <a16:creationId xmlns:a16="http://schemas.microsoft.com/office/drawing/2014/main" id="{5EE0DB70-94D1-A3EA-20E5-56B712F572D5}"/>
                    </a:ext>
                  </a:extLst>
                </p:cNvPr>
                <p:cNvPicPr/>
                <p:nvPr/>
              </p:nvPicPr>
              <p:blipFill>
                <a:blip r:embed="rId67"/>
                <a:stretch>
                  <a:fillRect/>
                </a:stretch>
              </p:blipFill>
              <p:spPr>
                <a:xfrm>
                  <a:off x="8694655" y="3898342"/>
                  <a:ext cx="74520" cy="138960"/>
                </a:xfrm>
                <a:prstGeom prst="rect">
                  <a:avLst/>
                </a:prstGeom>
              </p:spPr>
            </p:pic>
          </mc:Fallback>
        </mc:AlternateContent>
      </p:grpSp>
      <p:grpSp>
        <p:nvGrpSpPr>
          <p:cNvPr id="368" name="Gruppieren 367">
            <a:extLst>
              <a:ext uri="{FF2B5EF4-FFF2-40B4-BE49-F238E27FC236}">
                <a16:creationId xmlns:a16="http://schemas.microsoft.com/office/drawing/2014/main" id="{8E834403-9FC8-9A96-BAA6-D1856DAC0CBE}"/>
              </a:ext>
            </a:extLst>
          </p:cNvPr>
          <p:cNvGrpSpPr/>
          <p:nvPr/>
        </p:nvGrpSpPr>
        <p:grpSpPr>
          <a:xfrm>
            <a:off x="10922695" y="3725182"/>
            <a:ext cx="1225080" cy="457560"/>
            <a:chOff x="10922695" y="3725182"/>
            <a:chExt cx="1225080" cy="457560"/>
          </a:xfrm>
        </p:grpSpPr>
        <mc:AlternateContent xmlns:mc="http://schemas.openxmlformats.org/markup-compatibility/2006" xmlns:p14="http://schemas.microsoft.com/office/powerpoint/2010/main">
          <mc:Choice Requires="p14">
            <p:contentPart p14:bwMode="auto" r:id="rId68">
              <p14:nvContentPartPr>
                <p14:cNvPr id="342" name="Freihand 341">
                  <a:extLst>
                    <a:ext uri="{FF2B5EF4-FFF2-40B4-BE49-F238E27FC236}">
                      <a16:creationId xmlns:a16="http://schemas.microsoft.com/office/drawing/2014/main" id="{B4AAEDFD-9DC3-B066-8670-2F5FA20A5248}"/>
                    </a:ext>
                  </a:extLst>
                </p14:cNvPr>
                <p14:cNvContentPartPr/>
                <p14:nvPr/>
              </p14:nvContentPartPr>
              <p14:xfrm>
                <a:off x="10922695" y="4049902"/>
                <a:ext cx="87480" cy="132840"/>
              </p14:xfrm>
            </p:contentPart>
          </mc:Choice>
          <mc:Fallback xmlns="">
            <p:pic>
              <p:nvPicPr>
                <p:cNvPr id="342" name="Freihand 341">
                  <a:extLst>
                    <a:ext uri="{FF2B5EF4-FFF2-40B4-BE49-F238E27FC236}">
                      <a16:creationId xmlns:a16="http://schemas.microsoft.com/office/drawing/2014/main" id="{B4AAEDFD-9DC3-B066-8670-2F5FA20A5248}"/>
                    </a:ext>
                  </a:extLst>
                </p:cNvPr>
                <p:cNvPicPr/>
                <p:nvPr/>
              </p:nvPicPr>
              <p:blipFill>
                <a:blip r:embed="rId69"/>
                <a:stretch>
                  <a:fillRect/>
                </a:stretch>
              </p:blipFill>
              <p:spPr>
                <a:xfrm>
                  <a:off x="10918375" y="4045582"/>
                  <a:ext cx="96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3" name="Freihand 342">
                  <a:extLst>
                    <a:ext uri="{FF2B5EF4-FFF2-40B4-BE49-F238E27FC236}">
                      <a16:creationId xmlns:a16="http://schemas.microsoft.com/office/drawing/2014/main" id="{7B7ECD2E-1DA2-272B-7B80-F1847C408EAA}"/>
                    </a:ext>
                  </a:extLst>
                </p14:cNvPr>
                <p14:cNvContentPartPr/>
                <p14:nvPr/>
              </p14:nvContentPartPr>
              <p14:xfrm>
                <a:off x="11054455" y="4073662"/>
                <a:ext cx="55800" cy="75600"/>
              </p14:xfrm>
            </p:contentPart>
          </mc:Choice>
          <mc:Fallback xmlns="">
            <p:pic>
              <p:nvPicPr>
                <p:cNvPr id="343" name="Freihand 342">
                  <a:extLst>
                    <a:ext uri="{FF2B5EF4-FFF2-40B4-BE49-F238E27FC236}">
                      <a16:creationId xmlns:a16="http://schemas.microsoft.com/office/drawing/2014/main" id="{7B7ECD2E-1DA2-272B-7B80-F1847C408EAA}"/>
                    </a:ext>
                  </a:extLst>
                </p:cNvPr>
                <p:cNvPicPr/>
                <p:nvPr/>
              </p:nvPicPr>
              <p:blipFill>
                <a:blip r:embed="rId71"/>
                <a:stretch>
                  <a:fillRect/>
                </a:stretch>
              </p:blipFill>
              <p:spPr>
                <a:xfrm>
                  <a:off x="11050135" y="4069342"/>
                  <a:ext cx="64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46" name="Freihand 345">
                  <a:extLst>
                    <a:ext uri="{FF2B5EF4-FFF2-40B4-BE49-F238E27FC236}">
                      <a16:creationId xmlns:a16="http://schemas.microsoft.com/office/drawing/2014/main" id="{E917BEF2-8BAC-501C-72AF-6A4411CF25E2}"/>
                    </a:ext>
                  </a:extLst>
                </p14:cNvPr>
                <p14:cNvContentPartPr/>
                <p14:nvPr/>
              </p14:nvContentPartPr>
              <p14:xfrm>
                <a:off x="11179015" y="4034782"/>
                <a:ext cx="28440" cy="32400"/>
              </p14:xfrm>
            </p:contentPart>
          </mc:Choice>
          <mc:Fallback xmlns="">
            <p:pic>
              <p:nvPicPr>
                <p:cNvPr id="346" name="Freihand 345">
                  <a:extLst>
                    <a:ext uri="{FF2B5EF4-FFF2-40B4-BE49-F238E27FC236}">
                      <a16:creationId xmlns:a16="http://schemas.microsoft.com/office/drawing/2014/main" id="{E917BEF2-8BAC-501C-72AF-6A4411CF25E2}"/>
                    </a:ext>
                  </a:extLst>
                </p:cNvPr>
                <p:cNvPicPr/>
                <p:nvPr/>
              </p:nvPicPr>
              <p:blipFill>
                <a:blip r:embed="rId73"/>
                <a:stretch>
                  <a:fillRect/>
                </a:stretch>
              </p:blipFill>
              <p:spPr>
                <a:xfrm>
                  <a:off x="11174695" y="4030462"/>
                  <a:ext cx="37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7" name="Freihand 346">
                  <a:extLst>
                    <a:ext uri="{FF2B5EF4-FFF2-40B4-BE49-F238E27FC236}">
                      <a16:creationId xmlns:a16="http://schemas.microsoft.com/office/drawing/2014/main" id="{D2826EB4-E2FF-CE85-69FC-05D7228894EA}"/>
                    </a:ext>
                  </a:extLst>
                </p14:cNvPr>
                <p14:cNvContentPartPr/>
                <p14:nvPr/>
              </p14:nvContentPartPr>
              <p14:xfrm>
                <a:off x="11315815" y="3974662"/>
                <a:ext cx="89640" cy="153720"/>
              </p14:xfrm>
            </p:contentPart>
          </mc:Choice>
          <mc:Fallback xmlns="">
            <p:pic>
              <p:nvPicPr>
                <p:cNvPr id="347" name="Freihand 346">
                  <a:extLst>
                    <a:ext uri="{FF2B5EF4-FFF2-40B4-BE49-F238E27FC236}">
                      <a16:creationId xmlns:a16="http://schemas.microsoft.com/office/drawing/2014/main" id="{D2826EB4-E2FF-CE85-69FC-05D7228894EA}"/>
                    </a:ext>
                  </a:extLst>
                </p:cNvPr>
                <p:cNvPicPr/>
                <p:nvPr/>
              </p:nvPicPr>
              <p:blipFill>
                <a:blip r:embed="rId75"/>
                <a:stretch>
                  <a:fillRect/>
                </a:stretch>
              </p:blipFill>
              <p:spPr>
                <a:xfrm>
                  <a:off x="11311495" y="3970342"/>
                  <a:ext cx="98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48" name="Freihand 347">
                  <a:extLst>
                    <a:ext uri="{FF2B5EF4-FFF2-40B4-BE49-F238E27FC236}">
                      <a16:creationId xmlns:a16="http://schemas.microsoft.com/office/drawing/2014/main" id="{FE7D8136-8771-F965-DB24-ABC93A22E434}"/>
                    </a:ext>
                  </a:extLst>
                </p14:cNvPr>
                <p14:cNvContentPartPr/>
                <p14:nvPr/>
              </p14:nvContentPartPr>
              <p14:xfrm>
                <a:off x="11314015" y="4007062"/>
                <a:ext cx="97200" cy="76680"/>
              </p14:xfrm>
            </p:contentPart>
          </mc:Choice>
          <mc:Fallback xmlns="">
            <p:pic>
              <p:nvPicPr>
                <p:cNvPr id="348" name="Freihand 347">
                  <a:extLst>
                    <a:ext uri="{FF2B5EF4-FFF2-40B4-BE49-F238E27FC236}">
                      <a16:creationId xmlns:a16="http://schemas.microsoft.com/office/drawing/2014/main" id="{FE7D8136-8771-F965-DB24-ABC93A22E434}"/>
                    </a:ext>
                  </a:extLst>
                </p:cNvPr>
                <p:cNvPicPr/>
                <p:nvPr/>
              </p:nvPicPr>
              <p:blipFill>
                <a:blip r:embed="rId77"/>
                <a:stretch>
                  <a:fillRect/>
                </a:stretch>
              </p:blipFill>
              <p:spPr>
                <a:xfrm>
                  <a:off x="11309695" y="4002742"/>
                  <a:ext cx="105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49" name="Freihand 348">
                  <a:extLst>
                    <a:ext uri="{FF2B5EF4-FFF2-40B4-BE49-F238E27FC236}">
                      <a16:creationId xmlns:a16="http://schemas.microsoft.com/office/drawing/2014/main" id="{229FCDB4-2129-405E-55E1-AC90CCB0FB87}"/>
                    </a:ext>
                  </a:extLst>
                </p14:cNvPr>
                <p14:cNvContentPartPr/>
                <p14:nvPr/>
              </p14:nvContentPartPr>
              <p14:xfrm>
                <a:off x="11467735" y="4063942"/>
                <a:ext cx="59400" cy="77040"/>
              </p14:xfrm>
            </p:contentPart>
          </mc:Choice>
          <mc:Fallback xmlns="">
            <p:pic>
              <p:nvPicPr>
                <p:cNvPr id="349" name="Freihand 348">
                  <a:extLst>
                    <a:ext uri="{FF2B5EF4-FFF2-40B4-BE49-F238E27FC236}">
                      <a16:creationId xmlns:a16="http://schemas.microsoft.com/office/drawing/2014/main" id="{229FCDB4-2129-405E-55E1-AC90CCB0FB87}"/>
                    </a:ext>
                  </a:extLst>
                </p:cNvPr>
                <p:cNvPicPr/>
                <p:nvPr/>
              </p:nvPicPr>
              <p:blipFill>
                <a:blip r:embed="rId79"/>
                <a:stretch>
                  <a:fillRect/>
                </a:stretch>
              </p:blipFill>
              <p:spPr>
                <a:xfrm>
                  <a:off x="11463415" y="4059622"/>
                  <a:ext cx="68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0" name="Freihand 349">
                  <a:extLst>
                    <a:ext uri="{FF2B5EF4-FFF2-40B4-BE49-F238E27FC236}">
                      <a16:creationId xmlns:a16="http://schemas.microsoft.com/office/drawing/2014/main" id="{67D05087-4F5E-19A5-0525-A8D8045FD1CF}"/>
                    </a:ext>
                  </a:extLst>
                </p14:cNvPr>
                <p14:cNvContentPartPr/>
                <p14:nvPr/>
              </p14:nvContentPartPr>
              <p14:xfrm>
                <a:off x="11549815" y="3973942"/>
                <a:ext cx="84600" cy="124200"/>
              </p14:xfrm>
            </p:contentPart>
          </mc:Choice>
          <mc:Fallback xmlns="">
            <p:pic>
              <p:nvPicPr>
                <p:cNvPr id="350" name="Freihand 349">
                  <a:extLst>
                    <a:ext uri="{FF2B5EF4-FFF2-40B4-BE49-F238E27FC236}">
                      <a16:creationId xmlns:a16="http://schemas.microsoft.com/office/drawing/2014/main" id="{67D05087-4F5E-19A5-0525-A8D8045FD1CF}"/>
                    </a:ext>
                  </a:extLst>
                </p:cNvPr>
                <p:cNvPicPr/>
                <p:nvPr/>
              </p:nvPicPr>
              <p:blipFill>
                <a:blip r:embed="rId81"/>
                <a:stretch>
                  <a:fillRect/>
                </a:stretch>
              </p:blipFill>
              <p:spPr>
                <a:xfrm>
                  <a:off x="11545495" y="3969622"/>
                  <a:ext cx="93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1" name="Freihand 350">
                  <a:extLst>
                    <a:ext uri="{FF2B5EF4-FFF2-40B4-BE49-F238E27FC236}">
                      <a16:creationId xmlns:a16="http://schemas.microsoft.com/office/drawing/2014/main" id="{E2949B98-CFB7-A1A0-0FEB-982F10F8F026}"/>
                    </a:ext>
                  </a:extLst>
                </p14:cNvPr>
                <p14:cNvContentPartPr/>
                <p14:nvPr/>
              </p14:nvContentPartPr>
              <p14:xfrm>
                <a:off x="11714695" y="3955222"/>
                <a:ext cx="74520" cy="174240"/>
              </p14:xfrm>
            </p:contentPart>
          </mc:Choice>
          <mc:Fallback xmlns="">
            <p:pic>
              <p:nvPicPr>
                <p:cNvPr id="351" name="Freihand 350">
                  <a:extLst>
                    <a:ext uri="{FF2B5EF4-FFF2-40B4-BE49-F238E27FC236}">
                      <a16:creationId xmlns:a16="http://schemas.microsoft.com/office/drawing/2014/main" id="{E2949B98-CFB7-A1A0-0FEB-982F10F8F026}"/>
                    </a:ext>
                  </a:extLst>
                </p:cNvPr>
                <p:cNvPicPr/>
                <p:nvPr/>
              </p:nvPicPr>
              <p:blipFill>
                <a:blip r:embed="rId83"/>
                <a:stretch>
                  <a:fillRect/>
                </a:stretch>
              </p:blipFill>
              <p:spPr>
                <a:xfrm>
                  <a:off x="11710375" y="3950902"/>
                  <a:ext cx="83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52" name="Freihand 351">
                  <a:extLst>
                    <a:ext uri="{FF2B5EF4-FFF2-40B4-BE49-F238E27FC236}">
                      <a16:creationId xmlns:a16="http://schemas.microsoft.com/office/drawing/2014/main" id="{03886244-F368-B832-DF12-C616EF1BD805}"/>
                    </a:ext>
                  </a:extLst>
                </p14:cNvPr>
                <p14:cNvContentPartPr/>
                <p14:nvPr/>
              </p14:nvContentPartPr>
              <p14:xfrm>
                <a:off x="11785975" y="4022542"/>
                <a:ext cx="90720" cy="100080"/>
              </p14:xfrm>
            </p:contentPart>
          </mc:Choice>
          <mc:Fallback xmlns="">
            <p:pic>
              <p:nvPicPr>
                <p:cNvPr id="352" name="Freihand 351">
                  <a:extLst>
                    <a:ext uri="{FF2B5EF4-FFF2-40B4-BE49-F238E27FC236}">
                      <a16:creationId xmlns:a16="http://schemas.microsoft.com/office/drawing/2014/main" id="{03886244-F368-B832-DF12-C616EF1BD805}"/>
                    </a:ext>
                  </a:extLst>
                </p:cNvPr>
                <p:cNvPicPr/>
                <p:nvPr/>
              </p:nvPicPr>
              <p:blipFill>
                <a:blip r:embed="rId85"/>
                <a:stretch>
                  <a:fillRect/>
                </a:stretch>
              </p:blipFill>
              <p:spPr>
                <a:xfrm>
                  <a:off x="11781655" y="4018222"/>
                  <a:ext cx="99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53" name="Freihand 352">
                  <a:extLst>
                    <a:ext uri="{FF2B5EF4-FFF2-40B4-BE49-F238E27FC236}">
                      <a16:creationId xmlns:a16="http://schemas.microsoft.com/office/drawing/2014/main" id="{0961A03F-CD8E-8DD8-1E29-5EEBA88FB1D7}"/>
                    </a:ext>
                  </a:extLst>
                </p14:cNvPr>
                <p14:cNvContentPartPr/>
                <p14:nvPr/>
              </p14:nvContentPartPr>
              <p14:xfrm>
                <a:off x="11891095" y="3983662"/>
                <a:ext cx="36720" cy="33120"/>
              </p14:xfrm>
            </p:contentPart>
          </mc:Choice>
          <mc:Fallback xmlns="">
            <p:pic>
              <p:nvPicPr>
                <p:cNvPr id="353" name="Freihand 352">
                  <a:extLst>
                    <a:ext uri="{FF2B5EF4-FFF2-40B4-BE49-F238E27FC236}">
                      <a16:creationId xmlns:a16="http://schemas.microsoft.com/office/drawing/2014/main" id="{0961A03F-CD8E-8DD8-1E29-5EEBA88FB1D7}"/>
                    </a:ext>
                  </a:extLst>
                </p:cNvPr>
                <p:cNvPicPr/>
                <p:nvPr/>
              </p:nvPicPr>
              <p:blipFill>
                <a:blip r:embed="rId87"/>
                <a:stretch>
                  <a:fillRect/>
                </a:stretch>
              </p:blipFill>
              <p:spPr>
                <a:xfrm>
                  <a:off x="11886775" y="3979342"/>
                  <a:ext cx="45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54" name="Freihand 353">
                  <a:extLst>
                    <a:ext uri="{FF2B5EF4-FFF2-40B4-BE49-F238E27FC236}">
                      <a16:creationId xmlns:a16="http://schemas.microsoft.com/office/drawing/2014/main" id="{87ACB811-0D4F-1EC6-A867-BEE21387D0C5}"/>
                    </a:ext>
                  </a:extLst>
                </p14:cNvPr>
                <p14:cNvContentPartPr/>
                <p14:nvPr/>
              </p14:nvContentPartPr>
              <p14:xfrm>
                <a:off x="11969575" y="3948022"/>
                <a:ext cx="89640" cy="127800"/>
              </p14:xfrm>
            </p:contentPart>
          </mc:Choice>
          <mc:Fallback xmlns="">
            <p:pic>
              <p:nvPicPr>
                <p:cNvPr id="354" name="Freihand 353">
                  <a:extLst>
                    <a:ext uri="{FF2B5EF4-FFF2-40B4-BE49-F238E27FC236}">
                      <a16:creationId xmlns:a16="http://schemas.microsoft.com/office/drawing/2014/main" id="{87ACB811-0D4F-1EC6-A867-BEE21387D0C5}"/>
                    </a:ext>
                  </a:extLst>
                </p:cNvPr>
                <p:cNvPicPr/>
                <p:nvPr/>
              </p:nvPicPr>
              <p:blipFill>
                <a:blip r:embed="rId89"/>
                <a:stretch>
                  <a:fillRect/>
                </a:stretch>
              </p:blipFill>
              <p:spPr>
                <a:xfrm>
                  <a:off x="11965255" y="3943702"/>
                  <a:ext cx="98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55" name="Freihand 354">
                  <a:extLst>
                    <a:ext uri="{FF2B5EF4-FFF2-40B4-BE49-F238E27FC236}">
                      <a16:creationId xmlns:a16="http://schemas.microsoft.com/office/drawing/2014/main" id="{875C3584-C30B-973F-BBC8-21F84D690922}"/>
                    </a:ext>
                  </a:extLst>
                </p14:cNvPr>
                <p14:cNvContentPartPr/>
                <p14:nvPr/>
              </p14:nvContentPartPr>
              <p14:xfrm>
                <a:off x="11987575" y="3956302"/>
                <a:ext cx="66960" cy="69840"/>
              </p14:xfrm>
            </p:contentPart>
          </mc:Choice>
          <mc:Fallback xmlns="">
            <p:pic>
              <p:nvPicPr>
                <p:cNvPr id="355" name="Freihand 354">
                  <a:extLst>
                    <a:ext uri="{FF2B5EF4-FFF2-40B4-BE49-F238E27FC236}">
                      <a16:creationId xmlns:a16="http://schemas.microsoft.com/office/drawing/2014/main" id="{875C3584-C30B-973F-BBC8-21F84D690922}"/>
                    </a:ext>
                  </a:extLst>
                </p:cNvPr>
                <p:cNvPicPr/>
                <p:nvPr/>
              </p:nvPicPr>
              <p:blipFill>
                <a:blip r:embed="rId91"/>
                <a:stretch>
                  <a:fillRect/>
                </a:stretch>
              </p:blipFill>
              <p:spPr>
                <a:xfrm>
                  <a:off x="11983255" y="3951982"/>
                  <a:ext cx="75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56" name="Freihand 355">
                  <a:extLst>
                    <a:ext uri="{FF2B5EF4-FFF2-40B4-BE49-F238E27FC236}">
                      <a16:creationId xmlns:a16="http://schemas.microsoft.com/office/drawing/2014/main" id="{5D052CF0-F914-19F3-29CA-6BE9BC3088C7}"/>
                    </a:ext>
                  </a:extLst>
                </p14:cNvPr>
                <p14:cNvContentPartPr/>
                <p14:nvPr/>
              </p14:nvContentPartPr>
              <p14:xfrm>
                <a:off x="12053455" y="4005622"/>
                <a:ext cx="94320" cy="132480"/>
              </p14:xfrm>
            </p:contentPart>
          </mc:Choice>
          <mc:Fallback xmlns="">
            <p:pic>
              <p:nvPicPr>
                <p:cNvPr id="356" name="Freihand 355">
                  <a:extLst>
                    <a:ext uri="{FF2B5EF4-FFF2-40B4-BE49-F238E27FC236}">
                      <a16:creationId xmlns:a16="http://schemas.microsoft.com/office/drawing/2014/main" id="{5D052CF0-F914-19F3-29CA-6BE9BC3088C7}"/>
                    </a:ext>
                  </a:extLst>
                </p:cNvPr>
                <p:cNvPicPr/>
                <p:nvPr/>
              </p:nvPicPr>
              <p:blipFill>
                <a:blip r:embed="rId93"/>
                <a:stretch>
                  <a:fillRect/>
                </a:stretch>
              </p:blipFill>
              <p:spPr>
                <a:xfrm>
                  <a:off x="12049135" y="4001302"/>
                  <a:ext cx="102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3" name="Freihand 362">
                  <a:extLst>
                    <a:ext uri="{FF2B5EF4-FFF2-40B4-BE49-F238E27FC236}">
                      <a16:creationId xmlns:a16="http://schemas.microsoft.com/office/drawing/2014/main" id="{A62BDBA4-5C29-CFD9-73AB-64F643EC080A}"/>
                    </a:ext>
                  </a:extLst>
                </p14:cNvPr>
                <p14:cNvContentPartPr/>
                <p14:nvPr/>
              </p14:nvContentPartPr>
              <p14:xfrm>
                <a:off x="11060575" y="3961702"/>
                <a:ext cx="33480" cy="68400"/>
              </p14:xfrm>
            </p:contentPart>
          </mc:Choice>
          <mc:Fallback xmlns="">
            <p:pic>
              <p:nvPicPr>
                <p:cNvPr id="363" name="Freihand 362">
                  <a:extLst>
                    <a:ext uri="{FF2B5EF4-FFF2-40B4-BE49-F238E27FC236}">
                      <a16:creationId xmlns:a16="http://schemas.microsoft.com/office/drawing/2014/main" id="{A62BDBA4-5C29-CFD9-73AB-64F643EC080A}"/>
                    </a:ext>
                  </a:extLst>
                </p:cNvPr>
                <p:cNvPicPr/>
                <p:nvPr/>
              </p:nvPicPr>
              <p:blipFill>
                <a:blip r:embed="rId95"/>
                <a:stretch>
                  <a:fillRect/>
                </a:stretch>
              </p:blipFill>
              <p:spPr>
                <a:xfrm>
                  <a:off x="11056255" y="3957382"/>
                  <a:ext cx="42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4" name="Freihand 363">
                  <a:extLst>
                    <a:ext uri="{FF2B5EF4-FFF2-40B4-BE49-F238E27FC236}">
                      <a16:creationId xmlns:a16="http://schemas.microsoft.com/office/drawing/2014/main" id="{4CFEC072-523D-2A0D-0B98-582BD2418862}"/>
                    </a:ext>
                  </a:extLst>
                </p14:cNvPr>
                <p14:cNvContentPartPr/>
                <p14:nvPr/>
              </p14:nvContentPartPr>
              <p14:xfrm>
                <a:off x="11010535" y="3886822"/>
                <a:ext cx="97920" cy="99000"/>
              </p14:xfrm>
            </p:contentPart>
          </mc:Choice>
          <mc:Fallback xmlns="">
            <p:pic>
              <p:nvPicPr>
                <p:cNvPr id="364" name="Freihand 363">
                  <a:extLst>
                    <a:ext uri="{FF2B5EF4-FFF2-40B4-BE49-F238E27FC236}">
                      <a16:creationId xmlns:a16="http://schemas.microsoft.com/office/drawing/2014/main" id="{4CFEC072-523D-2A0D-0B98-582BD2418862}"/>
                    </a:ext>
                  </a:extLst>
                </p:cNvPr>
                <p:cNvPicPr/>
                <p:nvPr/>
              </p:nvPicPr>
              <p:blipFill>
                <a:blip r:embed="rId97"/>
                <a:stretch>
                  <a:fillRect/>
                </a:stretch>
              </p:blipFill>
              <p:spPr>
                <a:xfrm>
                  <a:off x="11006215" y="3882502"/>
                  <a:ext cx="106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6" name="Freihand 365">
                  <a:extLst>
                    <a:ext uri="{FF2B5EF4-FFF2-40B4-BE49-F238E27FC236}">
                      <a16:creationId xmlns:a16="http://schemas.microsoft.com/office/drawing/2014/main" id="{934D421C-B968-891F-E1AA-1BC47AD9BAC6}"/>
                    </a:ext>
                  </a:extLst>
                </p14:cNvPr>
                <p14:cNvContentPartPr/>
                <p14:nvPr/>
              </p14:nvContentPartPr>
              <p14:xfrm>
                <a:off x="11791015" y="3806182"/>
                <a:ext cx="22680" cy="115560"/>
              </p14:xfrm>
            </p:contentPart>
          </mc:Choice>
          <mc:Fallback xmlns="">
            <p:pic>
              <p:nvPicPr>
                <p:cNvPr id="366" name="Freihand 365">
                  <a:extLst>
                    <a:ext uri="{FF2B5EF4-FFF2-40B4-BE49-F238E27FC236}">
                      <a16:creationId xmlns:a16="http://schemas.microsoft.com/office/drawing/2014/main" id="{934D421C-B968-891F-E1AA-1BC47AD9BAC6}"/>
                    </a:ext>
                  </a:extLst>
                </p:cNvPr>
                <p:cNvPicPr/>
                <p:nvPr/>
              </p:nvPicPr>
              <p:blipFill>
                <a:blip r:embed="rId99"/>
                <a:stretch>
                  <a:fillRect/>
                </a:stretch>
              </p:blipFill>
              <p:spPr>
                <a:xfrm>
                  <a:off x="11786695" y="3801862"/>
                  <a:ext cx="31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67" name="Freihand 366">
                  <a:extLst>
                    <a:ext uri="{FF2B5EF4-FFF2-40B4-BE49-F238E27FC236}">
                      <a16:creationId xmlns:a16="http://schemas.microsoft.com/office/drawing/2014/main" id="{16E3D99B-211F-EE9D-B0EC-698401008CD3}"/>
                    </a:ext>
                  </a:extLst>
                </p14:cNvPr>
                <p14:cNvContentPartPr/>
                <p14:nvPr/>
              </p14:nvContentPartPr>
              <p14:xfrm>
                <a:off x="11752495" y="3725182"/>
                <a:ext cx="86400" cy="154440"/>
              </p14:xfrm>
            </p:contentPart>
          </mc:Choice>
          <mc:Fallback xmlns="">
            <p:pic>
              <p:nvPicPr>
                <p:cNvPr id="367" name="Freihand 366">
                  <a:extLst>
                    <a:ext uri="{FF2B5EF4-FFF2-40B4-BE49-F238E27FC236}">
                      <a16:creationId xmlns:a16="http://schemas.microsoft.com/office/drawing/2014/main" id="{16E3D99B-211F-EE9D-B0EC-698401008CD3}"/>
                    </a:ext>
                  </a:extLst>
                </p:cNvPr>
                <p:cNvPicPr/>
                <p:nvPr/>
              </p:nvPicPr>
              <p:blipFill>
                <a:blip r:embed="rId101"/>
                <a:stretch>
                  <a:fillRect/>
                </a:stretch>
              </p:blipFill>
              <p:spPr>
                <a:xfrm>
                  <a:off x="11748175" y="3720862"/>
                  <a:ext cx="9504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123" name="Freihand 122">
                <a:extLst>
                  <a:ext uri="{FF2B5EF4-FFF2-40B4-BE49-F238E27FC236}">
                    <a16:creationId xmlns:a16="http://schemas.microsoft.com/office/drawing/2014/main" id="{8A56A6F2-1E69-DFA0-B4AA-17F3001F7C96}"/>
                  </a:ext>
                </a:extLst>
              </p14:cNvPr>
              <p14:cNvContentPartPr/>
              <p14:nvPr/>
            </p14:nvContentPartPr>
            <p14:xfrm>
              <a:off x="7185895" y="1968022"/>
              <a:ext cx="132840" cy="50400"/>
            </p14:xfrm>
          </p:contentPart>
        </mc:Choice>
        <mc:Fallback xmlns="">
          <p:pic>
            <p:nvPicPr>
              <p:cNvPr id="123" name="Freihand 122">
                <a:extLst>
                  <a:ext uri="{FF2B5EF4-FFF2-40B4-BE49-F238E27FC236}">
                    <a16:creationId xmlns:a16="http://schemas.microsoft.com/office/drawing/2014/main" id="{8A56A6F2-1E69-DFA0-B4AA-17F3001F7C96}"/>
                  </a:ext>
                </a:extLst>
              </p:cNvPr>
              <p:cNvPicPr/>
              <p:nvPr/>
            </p:nvPicPr>
            <p:blipFill>
              <a:blip r:embed="rId103"/>
              <a:stretch>
                <a:fillRect/>
              </a:stretch>
            </p:blipFill>
            <p:spPr>
              <a:xfrm>
                <a:off x="7181575" y="1963702"/>
                <a:ext cx="141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24" name="Freihand 123">
                <a:extLst>
                  <a:ext uri="{FF2B5EF4-FFF2-40B4-BE49-F238E27FC236}">
                    <a16:creationId xmlns:a16="http://schemas.microsoft.com/office/drawing/2014/main" id="{54939116-57B2-0D0C-F551-2E9635710E0A}"/>
                  </a:ext>
                </a:extLst>
              </p14:cNvPr>
              <p14:cNvContentPartPr/>
              <p14:nvPr/>
            </p14:nvContentPartPr>
            <p14:xfrm>
              <a:off x="7213255" y="2044342"/>
              <a:ext cx="124200" cy="28080"/>
            </p14:xfrm>
          </p:contentPart>
        </mc:Choice>
        <mc:Fallback xmlns="">
          <p:pic>
            <p:nvPicPr>
              <p:cNvPr id="124" name="Freihand 123">
                <a:extLst>
                  <a:ext uri="{FF2B5EF4-FFF2-40B4-BE49-F238E27FC236}">
                    <a16:creationId xmlns:a16="http://schemas.microsoft.com/office/drawing/2014/main" id="{54939116-57B2-0D0C-F551-2E9635710E0A}"/>
                  </a:ext>
                </a:extLst>
              </p:cNvPr>
              <p:cNvPicPr/>
              <p:nvPr/>
            </p:nvPicPr>
            <p:blipFill>
              <a:blip r:embed="rId105"/>
              <a:stretch>
                <a:fillRect/>
              </a:stretch>
            </p:blipFill>
            <p:spPr>
              <a:xfrm>
                <a:off x="7208935" y="2040022"/>
                <a:ext cx="132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5" name="Freihand 124">
                <a:extLst>
                  <a:ext uri="{FF2B5EF4-FFF2-40B4-BE49-F238E27FC236}">
                    <a16:creationId xmlns:a16="http://schemas.microsoft.com/office/drawing/2014/main" id="{CD83A189-37DF-DD24-BE3A-5C1AAB4FCDE6}"/>
                  </a:ext>
                </a:extLst>
              </p14:cNvPr>
              <p14:cNvContentPartPr/>
              <p14:nvPr/>
            </p14:nvContentPartPr>
            <p14:xfrm>
              <a:off x="7336735" y="1941022"/>
              <a:ext cx="101160" cy="151920"/>
            </p14:xfrm>
          </p:contentPart>
        </mc:Choice>
        <mc:Fallback xmlns="">
          <p:pic>
            <p:nvPicPr>
              <p:cNvPr id="125" name="Freihand 124">
                <a:extLst>
                  <a:ext uri="{FF2B5EF4-FFF2-40B4-BE49-F238E27FC236}">
                    <a16:creationId xmlns:a16="http://schemas.microsoft.com/office/drawing/2014/main" id="{CD83A189-37DF-DD24-BE3A-5C1AAB4FCDE6}"/>
                  </a:ext>
                </a:extLst>
              </p:cNvPr>
              <p:cNvPicPr/>
              <p:nvPr/>
            </p:nvPicPr>
            <p:blipFill>
              <a:blip r:embed="rId107"/>
              <a:stretch>
                <a:fillRect/>
              </a:stretch>
            </p:blipFill>
            <p:spPr>
              <a:xfrm>
                <a:off x="7332415" y="1936702"/>
                <a:ext cx="109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7" name="Freihand 126">
                <a:extLst>
                  <a:ext uri="{FF2B5EF4-FFF2-40B4-BE49-F238E27FC236}">
                    <a16:creationId xmlns:a16="http://schemas.microsoft.com/office/drawing/2014/main" id="{1D26C2B5-67F2-B7FC-8ADC-96E1A4ECFDD4}"/>
                  </a:ext>
                </a:extLst>
              </p14:cNvPr>
              <p14:cNvContentPartPr/>
              <p14:nvPr/>
            </p14:nvContentPartPr>
            <p14:xfrm>
              <a:off x="6947215" y="1725022"/>
              <a:ext cx="6480" cy="131400"/>
            </p14:xfrm>
          </p:contentPart>
        </mc:Choice>
        <mc:Fallback xmlns="">
          <p:pic>
            <p:nvPicPr>
              <p:cNvPr id="127" name="Freihand 126">
                <a:extLst>
                  <a:ext uri="{FF2B5EF4-FFF2-40B4-BE49-F238E27FC236}">
                    <a16:creationId xmlns:a16="http://schemas.microsoft.com/office/drawing/2014/main" id="{1D26C2B5-67F2-B7FC-8ADC-96E1A4ECFDD4}"/>
                  </a:ext>
                </a:extLst>
              </p:cNvPr>
              <p:cNvPicPr/>
              <p:nvPr/>
            </p:nvPicPr>
            <p:blipFill>
              <a:blip r:embed="rId109"/>
              <a:stretch>
                <a:fillRect/>
              </a:stretch>
            </p:blipFill>
            <p:spPr>
              <a:xfrm>
                <a:off x="6942895" y="1720702"/>
                <a:ext cx="15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8" name="Freihand 127">
                <a:extLst>
                  <a:ext uri="{FF2B5EF4-FFF2-40B4-BE49-F238E27FC236}">
                    <a16:creationId xmlns:a16="http://schemas.microsoft.com/office/drawing/2014/main" id="{8E378CB1-5C7F-1847-FEBC-AF3764D29A3C}"/>
                  </a:ext>
                </a:extLst>
              </p14:cNvPr>
              <p14:cNvContentPartPr/>
              <p14:nvPr/>
            </p14:nvContentPartPr>
            <p14:xfrm>
              <a:off x="6864415" y="1682182"/>
              <a:ext cx="145080" cy="205920"/>
            </p14:xfrm>
          </p:contentPart>
        </mc:Choice>
        <mc:Fallback xmlns="">
          <p:pic>
            <p:nvPicPr>
              <p:cNvPr id="128" name="Freihand 127">
                <a:extLst>
                  <a:ext uri="{FF2B5EF4-FFF2-40B4-BE49-F238E27FC236}">
                    <a16:creationId xmlns:a16="http://schemas.microsoft.com/office/drawing/2014/main" id="{8E378CB1-5C7F-1847-FEBC-AF3764D29A3C}"/>
                  </a:ext>
                </a:extLst>
              </p:cNvPr>
              <p:cNvPicPr/>
              <p:nvPr/>
            </p:nvPicPr>
            <p:blipFill>
              <a:blip r:embed="rId111"/>
              <a:stretch>
                <a:fillRect/>
              </a:stretch>
            </p:blipFill>
            <p:spPr>
              <a:xfrm>
                <a:off x="6860095" y="1677862"/>
                <a:ext cx="153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9" name="Freihand 128">
                <a:extLst>
                  <a:ext uri="{FF2B5EF4-FFF2-40B4-BE49-F238E27FC236}">
                    <a16:creationId xmlns:a16="http://schemas.microsoft.com/office/drawing/2014/main" id="{956CD2AC-44AA-BBF9-B5C9-364E8C4354DF}"/>
                  </a:ext>
                </a:extLst>
              </p14:cNvPr>
              <p14:cNvContentPartPr/>
              <p14:nvPr/>
            </p14:nvContentPartPr>
            <p14:xfrm>
              <a:off x="7055575" y="1787302"/>
              <a:ext cx="123120" cy="74880"/>
            </p14:xfrm>
          </p:contentPart>
        </mc:Choice>
        <mc:Fallback xmlns="">
          <p:pic>
            <p:nvPicPr>
              <p:cNvPr id="129" name="Freihand 128">
                <a:extLst>
                  <a:ext uri="{FF2B5EF4-FFF2-40B4-BE49-F238E27FC236}">
                    <a16:creationId xmlns:a16="http://schemas.microsoft.com/office/drawing/2014/main" id="{956CD2AC-44AA-BBF9-B5C9-364E8C4354DF}"/>
                  </a:ext>
                </a:extLst>
              </p:cNvPr>
              <p:cNvPicPr/>
              <p:nvPr/>
            </p:nvPicPr>
            <p:blipFill>
              <a:blip r:embed="rId113"/>
              <a:stretch>
                <a:fillRect/>
              </a:stretch>
            </p:blipFill>
            <p:spPr>
              <a:xfrm>
                <a:off x="7051255" y="1782982"/>
                <a:ext cx="131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0" name="Freihand 129">
                <a:extLst>
                  <a:ext uri="{FF2B5EF4-FFF2-40B4-BE49-F238E27FC236}">
                    <a16:creationId xmlns:a16="http://schemas.microsoft.com/office/drawing/2014/main" id="{EF268D2B-5368-30BC-F0A0-16ECA37F4C93}"/>
                  </a:ext>
                </a:extLst>
              </p14:cNvPr>
              <p14:cNvContentPartPr/>
              <p14:nvPr/>
            </p14:nvContentPartPr>
            <p14:xfrm>
              <a:off x="7151695" y="1667062"/>
              <a:ext cx="111240" cy="177120"/>
            </p14:xfrm>
          </p:contentPart>
        </mc:Choice>
        <mc:Fallback xmlns="">
          <p:pic>
            <p:nvPicPr>
              <p:cNvPr id="130" name="Freihand 129">
                <a:extLst>
                  <a:ext uri="{FF2B5EF4-FFF2-40B4-BE49-F238E27FC236}">
                    <a16:creationId xmlns:a16="http://schemas.microsoft.com/office/drawing/2014/main" id="{EF268D2B-5368-30BC-F0A0-16ECA37F4C93}"/>
                  </a:ext>
                </a:extLst>
              </p:cNvPr>
              <p:cNvPicPr/>
              <p:nvPr/>
            </p:nvPicPr>
            <p:blipFill>
              <a:blip r:embed="rId115"/>
              <a:stretch>
                <a:fillRect/>
              </a:stretch>
            </p:blipFill>
            <p:spPr>
              <a:xfrm>
                <a:off x="7147375" y="1662742"/>
                <a:ext cx="119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1" name="Freihand 130">
                <a:extLst>
                  <a:ext uri="{FF2B5EF4-FFF2-40B4-BE49-F238E27FC236}">
                    <a16:creationId xmlns:a16="http://schemas.microsoft.com/office/drawing/2014/main" id="{645B2A6C-463D-B53D-F274-38CBD26E63AB}"/>
                  </a:ext>
                </a:extLst>
              </p14:cNvPr>
              <p14:cNvContentPartPr/>
              <p14:nvPr/>
            </p14:nvContentPartPr>
            <p14:xfrm>
              <a:off x="7263655" y="1635742"/>
              <a:ext cx="201960" cy="259920"/>
            </p14:xfrm>
          </p:contentPart>
        </mc:Choice>
        <mc:Fallback xmlns="">
          <p:pic>
            <p:nvPicPr>
              <p:cNvPr id="131" name="Freihand 130">
                <a:extLst>
                  <a:ext uri="{FF2B5EF4-FFF2-40B4-BE49-F238E27FC236}">
                    <a16:creationId xmlns:a16="http://schemas.microsoft.com/office/drawing/2014/main" id="{645B2A6C-463D-B53D-F274-38CBD26E63AB}"/>
                  </a:ext>
                </a:extLst>
              </p:cNvPr>
              <p:cNvPicPr/>
              <p:nvPr/>
            </p:nvPicPr>
            <p:blipFill>
              <a:blip r:embed="rId117"/>
              <a:stretch>
                <a:fillRect/>
              </a:stretch>
            </p:blipFill>
            <p:spPr>
              <a:xfrm>
                <a:off x="7259335" y="1631422"/>
                <a:ext cx="2106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2" name="Freihand 131">
                <a:extLst>
                  <a:ext uri="{FF2B5EF4-FFF2-40B4-BE49-F238E27FC236}">
                    <a16:creationId xmlns:a16="http://schemas.microsoft.com/office/drawing/2014/main" id="{CCC25CCE-4FAF-B447-D1D6-4B37FEDD082D}"/>
                  </a:ext>
                </a:extLst>
              </p14:cNvPr>
              <p14:cNvContentPartPr/>
              <p14:nvPr/>
            </p14:nvContentPartPr>
            <p14:xfrm>
              <a:off x="7545175" y="1699462"/>
              <a:ext cx="12240" cy="13680"/>
            </p14:xfrm>
          </p:contentPart>
        </mc:Choice>
        <mc:Fallback xmlns="">
          <p:pic>
            <p:nvPicPr>
              <p:cNvPr id="132" name="Freihand 131">
                <a:extLst>
                  <a:ext uri="{FF2B5EF4-FFF2-40B4-BE49-F238E27FC236}">
                    <a16:creationId xmlns:a16="http://schemas.microsoft.com/office/drawing/2014/main" id="{CCC25CCE-4FAF-B447-D1D6-4B37FEDD082D}"/>
                  </a:ext>
                </a:extLst>
              </p:cNvPr>
              <p:cNvPicPr/>
              <p:nvPr/>
            </p:nvPicPr>
            <p:blipFill>
              <a:blip r:embed="rId119"/>
              <a:stretch>
                <a:fillRect/>
              </a:stretch>
            </p:blipFill>
            <p:spPr>
              <a:xfrm>
                <a:off x="7540855" y="1695142"/>
                <a:ext cx="2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3" name="Freihand 132">
                <a:extLst>
                  <a:ext uri="{FF2B5EF4-FFF2-40B4-BE49-F238E27FC236}">
                    <a16:creationId xmlns:a16="http://schemas.microsoft.com/office/drawing/2014/main" id="{DE0945BE-7FFA-6B80-67BF-6A7A62DD9FFE}"/>
                  </a:ext>
                </a:extLst>
              </p14:cNvPr>
              <p14:cNvContentPartPr/>
              <p14:nvPr/>
            </p14:nvContentPartPr>
            <p14:xfrm>
              <a:off x="7557415" y="1784782"/>
              <a:ext cx="3600" cy="38520"/>
            </p14:xfrm>
          </p:contentPart>
        </mc:Choice>
        <mc:Fallback xmlns="">
          <p:pic>
            <p:nvPicPr>
              <p:cNvPr id="133" name="Freihand 132">
                <a:extLst>
                  <a:ext uri="{FF2B5EF4-FFF2-40B4-BE49-F238E27FC236}">
                    <a16:creationId xmlns:a16="http://schemas.microsoft.com/office/drawing/2014/main" id="{DE0945BE-7FFA-6B80-67BF-6A7A62DD9FFE}"/>
                  </a:ext>
                </a:extLst>
              </p:cNvPr>
              <p:cNvPicPr/>
              <p:nvPr/>
            </p:nvPicPr>
            <p:blipFill>
              <a:blip r:embed="rId121"/>
              <a:stretch>
                <a:fillRect/>
              </a:stretch>
            </p:blipFill>
            <p:spPr>
              <a:xfrm>
                <a:off x="7553095" y="1780462"/>
                <a:ext cx="12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 name="Freihand 1">
                <a:extLst>
                  <a:ext uri="{FF2B5EF4-FFF2-40B4-BE49-F238E27FC236}">
                    <a16:creationId xmlns:a16="http://schemas.microsoft.com/office/drawing/2014/main" id="{1EFC54AE-EE01-87B9-1507-792C23AEADEC}"/>
                  </a:ext>
                </a:extLst>
              </p14:cNvPr>
              <p14:cNvContentPartPr/>
              <p14:nvPr/>
            </p14:nvContentPartPr>
            <p14:xfrm>
              <a:off x="8861695" y="399502"/>
              <a:ext cx="77760" cy="45360"/>
            </p14:xfrm>
          </p:contentPart>
        </mc:Choice>
        <mc:Fallback xmlns="">
          <p:pic>
            <p:nvPicPr>
              <p:cNvPr id="2" name="Freihand 1">
                <a:extLst>
                  <a:ext uri="{FF2B5EF4-FFF2-40B4-BE49-F238E27FC236}">
                    <a16:creationId xmlns:a16="http://schemas.microsoft.com/office/drawing/2014/main" id="{1EFC54AE-EE01-87B9-1507-792C23AEADEC}"/>
                  </a:ext>
                </a:extLst>
              </p:cNvPr>
              <p:cNvPicPr/>
              <p:nvPr/>
            </p:nvPicPr>
            <p:blipFill>
              <a:blip r:embed="rId123"/>
              <a:stretch>
                <a:fillRect/>
              </a:stretch>
            </p:blipFill>
            <p:spPr>
              <a:xfrm>
                <a:off x="8857375" y="395182"/>
                <a:ext cx="86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 name="Freihand 2">
                <a:extLst>
                  <a:ext uri="{FF2B5EF4-FFF2-40B4-BE49-F238E27FC236}">
                    <a16:creationId xmlns:a16="http://schemas.microsoft.com/office/drawing/2014/main" id="{36CC2C6E-E652-50E1-6277-ED52D4178206}"/>
                  </a:ext>
                </a:extLst>
              </p14:cNvPr>
              <p14:cNvContentPartPr/>
              <p14:nvPr/>
            </p14:nvContentPartPr>
            <p14:xfrm>
              <a:off x="9406735" y="144982"/>
              <a:ext cx="138960" cy="129960"/>
            </p14:xfrm>
          </p:contentPart>
        </mc:Choice>
        <mc:Fallback xmlns="">
          <p:pic>
            <p:nvPicPr>
              <p:cNvPr id="3" name="Freihand 2">
                <a:extLst>
                  <a:ext uri="{FF2B5EF4-FFF2-40B4-BE49-F238E27FC236}">
                    <a16:creationId xmlns:a16="http://schemas.microsoft.com/office/drawing/2014/main" id="{36CC2C6E-E652-50E1-6277-ED52D4178206}"/>
                  </a:ext>
                </a:extLst>
              </p:cNvPr>
              <p:cNvPicPr/>
              <p:nvPr/>
            </p:nvPicPr>
            <p:blipFill>
              <a:blip r:embed="rId125"/>
              <a:stretch>
                <a:fillRect/>
              </a:stretch>
            </p:blipFill>
            <p:spPr>
              <a:xfrm>
                <a:off x="9402415" y="140662"/>
                <a:ext cx="147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 name="Freihand 3">
                <a:extLst>
                  <a:ext uri="{FF2B5EF4-FFF2-40B4-BE49-F238E27FC236}">
                    <a16:creationId xmlns:a16="http://schemas.microsoft.com/office/drawing/2014/main" id="{3084ECAE-E6B4-BFEA-6911-63018179CD6A}"/>
                  </a:ext>
                </a:extLst>
              </p14:cNvPr>
              <p14:cNvContentPartPr/>
              <p14:nvPr/>
            </p14:nvContentPartPr>
            <p14:xfrm>
              <a:off x="9648655" y="177022"/>
              <a:ext cx="18000" cy="12240"/>
            </p14:xfrm>
          </p:contentPart>
        </mc:Choice>
        <mc:Fallback xmlns="">
          <p:pic>
            <p:nvPicPr>
              <p:cNvPr id="4" name="Freihand 3">
                <a:extLst>
                  <a:ext uri="{FF2B5EF4-FFF2-40B4-BE49-F238E27FC236}">
                    <a16:creationId xmlns:a16="http://schemas.microsoft.com/office/drawing/2014/main" id="{3084ECAE-E6B4-BFEA-6911-63018179CD6A}"/>
                  </a:ext>
                </a:extLst>
              </p:cNvPr>
              <p:cNvPicPr/>
              <p:nvPr/>
            </p:nvPicPr>
            <p:blipFill>
              <a:blip r:embed="rId127"/>
              <a:stretch>
                <a:fillRect/>
              </a:stretch>
            </p:blipFill>
            <p:spPr>
              <a:xfrm>
                <a:off x="9644335" y="172702"/>
                <a:ext cx="26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 name="Freihand 4">
                <a:extLst>
                  <a:ext uri="{FF2B5EF4-FFF2-40B4-BE49-F238E27FC236}">
                    <a16:creationId xmlns:a16="http://schemas.microsoft.com/office/drawing/2014/main" id="{596EB65A-FF58-330E-FDB3-193D6787EC02}"/>
                  </a:ext>
                </a:extLst>
              </p14:cNvPr>
              <p14:cNvContentPartPr/>
              <p14:nvPr/>
            </p14:nvContentPartPr>
            <p14:xfrm>
              <a:off x="9663775" y="246502"/>
              <a:ext cx="1440" cy="9720"/>
            </p14:xfrm>
          </p:contentPart>
        </mc:Choice>
        <mc:Fallback xmlns="">
          <p:pic>
            <p:nvPicPr>
              <p:cNvPr id="5" name="Freihand 4">
                <a:extLst>
                  <a:ext uri="{FF2B5EF4-FFF2-40B4-BE49-F238E27FC236}">
                    <a16:creationId xmlns:a16="http://schemas.microsoft.com/office/drawing/2014/main" id="{596EB65A-FF58-330E-FDB3-193D6787EC02}"/>
                  </a:ext>
                </a:extLst>
              </p:cNvPr>
              <p:cNvPicPr/>
              <p:nvPr/>
            </p:nvPicPr>
            <p:blipFill>
              <a:blip r:embed="rId129"/>
              <a:stretch>
                <a:fillRect/>
              </a:stretch>
            </p:blipFill>
            <p:spPr>
              <a:xfrm>
                <a:off x="9659455" y="242182"/>
                <a:ext cx="10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 name="Freihand 6">
                <a:extLst>
                  <a:ext uri="{FF2B5EF4-FFF2-40B4-BE49-F238E27FC236}">
                    <a16:creationId xmlns:a16="http://schemas.microsoft.com/office/drawing/2014/main" id="{B10F0053-9267-9FC0-F816-77032BF60CA5}"/>
                  </a:ext>
                </a:extLst>
              </p14:cNvPr>
              <p14:cNvContentPartPr/>
              <p14:nvPr/>
            </p14:nvContentPartPr>
            <p14:xfrm>
              <a:off x="9794455" y="95662"/>
              <a:ext cx="132480" cy="175320"/>
            </p14:xfrm>
          </p:contentPart>
        </mc:Choice>
        <mc:Fallback xmlns="">
          <p:pic>
            <p:nvPicPr>
              <p:cNvPr id="7" name="Freihand 6">
                <a:extLst>
                  <a:ext uri="{FF2B5EF4-FFF2-40B4-BE49-F238E27FC236}">
                    <a16:creationId xmlns:a16="http://schemas.microsoft.com/office/drawing/2014/main" id="{B10F0053-9267-9FC0-F816-77032BF60CA5}"/>
                  </a:ext>
                </a:extLst>
              </p:cNvPr>
              <p:cNvPicPr/>
              <p:nvPr/>
            </p:nvPicPr>
            <p:blipFill>
              <a:blip r:embed="rId131"/>
              <a:stretch>
                <a:fillRect/>
              </a:stretch>
            </p:blipFill>
            <p:spPr>
              <a:xfrm>
                <a:off x="9790135" y="91342"/>
                <a:ext cx="141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 name="Freihand 14">
                <a:extLst>
                  <a:ext uri="{FF2B5EF4-FFF2-40B4-BE49-F238E27FC236}">
                    <a16:creationId xmlns:a16="http://schemas.microsoft.com/office/drawing/2014/main" id="{8EACBBB7-85E0-FD17-AD77-7A627B4C73E3}"/>
                  </a:ext>
                </a:extLst>
              </p14:cNvPr>
              <p14:cNvContentPartPr/>
              <p14:nvPr/>
            </p14:nvContentPartPr>
            <p14:xfrm>
              <a:off x="9942055" y="196102"/>
              <a:ext cx="172440" cy="71280"/>
            </p14:xfrm>
          </p:contentPart>
        </mc:Choice>
        <mc:Fallback xmlns="">
          <p:pic>
            <p:nvPicPr>
              <p:cNvPr id="15" name="Freihand 14">
                <a:extLst>
                  <a:ext uri="{FF2B5EF4-FFF2-40B4-BE49-F238E27FC236}">
                    <a16:creationId xmlns:a16="http://schemas.microsoft.com/office/drawing/2014/main" id="{8EACBBB7-85E0-FD17-AD77-7A627B4C73E3}"/>
                  </a:ext>
                </a:extLst>
              </p:cNvPr>
              <p:cNvPicPr/>
              <p:nvPr/>
            </p:nvPicPr>
            <p:blipFill>
              <a:blip r:embed="rId133"/>
              <a:stretch>
                <a:fillRect/>
              </a:stretch>
            </p:blipFill>
            <p:spPr>
              <a:xfrm>
                <a:off x="9937735" y="191782"/>
                <a:ext cx="18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 name="Freihand 15">
                <a:extLst>
                  <a:ext uri="{FF2B5EF4-FFF2-40B4-BE49-F238E27FC236}">
                    <a16:creationId xmlns:a16="http://schemas.microsoft.com/office/drawing/2014/main" id="{9792C37B-875D-FEED-B644-EE9F0A4C9535}"/>
                  </a:ext>
                </a:extLst>
              </p14:cNvPr>
              <p14:cNvContentPartPr/>
              <p14:nvPr/>
            </p14:nvContentPartPr>
            <p14:xfrm>
              <a:off x="10141855" y="174862"/>
              <a:ext cx="80640" cy="97920"/>
            </p14:xfrm>
          </p:contentPart>
        </mc:Choice>
        <mc:Fallback xmlns="">
          <p:pic>
            <p:nvPicPr>
              <p:cNvPr id="16" name="Freihand 15">
                <a:extLst>
                  <a:ext uri="{FF2B5EF4-FFF2-40B4-BE49-F238E27FC236}">
                    <a16:creationId xmlns:a16="http://schemas.microsoft.com/office/drawing/2014/main" id="{9792C37B-875D-FEED-B644-EE9F0A4C9535}"/>
                  </a:ext>
                </a:extLst>
              </p:cNvPr>
              <p:cNvPicPr/>
              <p:nvPr/>
            </p:nvPicPr>
            <p:blipFill>
              <a:blip r:embed="rId135"/>
              <a:stretch>
                <a:fillRect/>
              </a:stretch>
            </p:blipFill>
            <p:spPr>
              <a:xfrm>
                <a:off x="10137535" y="170542"/>
                <a:ext cx="89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 name="Freihand 16">
                <a:extLst>
                  <a:ext uri="{FF2B5EF4-FFF2-40B4-BE49-F238E27FC236}">
                    <a16:creationId xmlns:a16="http://schemas.microsoft.com/office/drawing/2014/main" id="{EA3BB47C-F668-BAC7-E8B2-C7D491874116}"/>
                  </a:ext>
                </a:extLst>
              </p14:cNvPr>
              <p14:cNvContentPartPr/>
              <p14:nvPr/>
            </p14:nvContentPartPr>
            <p14:xfrm>
              <a:off x="10271095" y="193942"/>
              <a:ext cx="310680" cy="85320"/>
            </p14:xfrm>
          </p:contentPart>
        </mc:Choice>
        <mc:Fallback xmlns="">
          <p:pic>
            <p:nvPicPr>
              <p:cNvPr id="17" name="Freihand 16">
                <a:extLst>
                  <a:ext uri="{FF2B5EF4-FFF2-40B4-BE49-F238E27FC236}">
                    <a16:creationId xmlns:a16="http://schemas.microsoft.com/office/drawing/2014/main" id="{EA3BB47C-F668-BAC7-E8B2-C7D491874116}"/>
                  </a:ext>
                </a:extLst>
              </p:cNvPr>
              <p:cNvPicPr/>
              <p:nvPr/>
            </p:nvPicPr>
            <p:blipFill>
              <a:blip r:embed="rId137"/>
              <a:stretch>
                <a:fillRect/>
              </a:stretch>
            </p:blipFill>
            <p:spPr>
              <a:xfrm>
                <a:off x="10266775" y="189622"/>
                <a:ext cx="319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8" name="Freihand 17">
                <a:extLst>
                  <a:ext uri="{FF2B5EF4-FFF2-40B4-BE49-F238E27FC236}">
                    <a16:creationId xmlns:a16="http://schemas.microsoft.com/office/drawing/2014/main" id="{A31C2261-2C75-C999-6AB6-5048EB38CFB3}"/>
                  </a:ext>
                </a:extLst>
              </p14:cNvPr>
              <p14:cNvContentPartPr/>
              <p14:nvPr/>
            </p14:nvContentPartPr>
            <p14:xfrm>
              <a:off x="10547215" y="226342"/>
              <a:ext cx="102240" cy="53280"/>
            </p14:xfrm>
          </p:contentPart>
        </mc:Choice>
        <mc:Fallback xmlns="">
          <p:pic>
            <p:nvPicPr>
              <p:cNvPr id="18" name="Freihand 17">
                <a:extLst>
                  <a:ext uri="{FF2B5EF4-FFF2-40B4-BE49-F238E27FC236}">
                    <a16:creationId xmlns:a16="http://schemas.microsoft.com/office/drawing/2014/main" id="{A31C2261-2C75-C999-6AB6-5048EB38CFB3}"/>
                  </a:ext>
                </a:extLst>
              </p:cNvPr>
              <p:cNvPicPr/>
              <p:nvPr/>
            </p:nvPicPr>
            <p:blipFill>
              <a:blip r:embed="rId139"/>
              <a:stretch>
                <a:fillRect/>
              </a:stretch>
            </p:blipFill>
            <p:spPr>
              <a:xfrm>
                <a:off x="10542895" y="222022"/>
                <a:ext cx="110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0" name="Freihand 19">
                <a:extLst>
                  <a:ext uri="{FF2B5EF4-FFF2-40B4-BE49-F238E27FC236}">
                    <a16:creationId xmlns:a16="http://schemas.microsoft.com/office/drawing/2014/main" id="{603A8A10-CD92-F901-7002-6201DCA572EE}"/>
                  </a:ext>
                </a:extLst>
              </p14:cNvPr>
              <p14:cNvContentPartPr/>
              <p14:nvPr/>
            </p14:nvContentPartPr>
            <p14:xfrm>
              <a:off x="9517615" y="344782"/>
              <a:ext cx="60840" cy="180720"/>
            </p14:xfrm>
          </p:contentPart>
        </mc:Choice>
        <mc:Fallback xmlns="">
          <p:pic>
            <p:nvPicPr>
              <p:cNvPr id="20" name="Freihand 19">
                <a:extLst>
                  <a:ext uri="{FF2B5EF4-FFF2-40B4-BE49-F238E27FC236}">
                    <a16:creationId xmlns:a16="http://schemas.microsoft.com/office/drawing/2014/main" id="{603A8A10-CD92-F901-7002-6201DCA572EE}"/>
                  </a:ext>
                </a:extLst>
              </p:cNvPr>
              <p:cNvPicPr/>
              <p:nvPr/>
            </p:nvPicPr>
            <p:blipFill>
              <a:blip r:embed="rId141"/>
              <a:stretch>
                <a:fillRect/>
              </a:stretch>
            </p:blipFill>
            <p:spPr>
              <a:xfrm>
                <a:off x="9513295" y="340462"/>
                <a:ext cx="69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 name="Freihand 20">
                <a:extLst>
                  <a:ext uri="{FF2B5EF4-FFF2-40B4-BE49-F238E27FC236}">
                    <a16:creationId xmlns:a16="http://schemas.microsoft.com/office/drawing/2014/main" id="{CC29D62B-2633-CC5B-8B7D-1F18381ED46B}"/>
                  </a:ext>
                </a:extLst>
              </p14:cNvPr>
              <p14:cNvContentPartPr/>
              <p14:nvPr/>
            </p14:nvContentPartPr>
            <p14:xfrm>
              <a:off x="9476935" y="381862"/>
              <a:ext cx="237600" cy="96480"/>
            </p14:xfrm>
          </p:contentPart>
        </mc:Choice>
        <mc:Fallback xmlns="">
          <p:pic>
            <p:nvPicPr>
              <p:cNvPr id="21" name="Freihand 20">
                <a:extLst>
                  <a:ext uri="{FF2B5EF4-FFF2-40B4-BE49-F238E27FC236}">
                    <a16:creationId xmlns:a16="http://schemas.microsoft.com/office/drawing/2014/main" id="{CC29D62B-2633-CC5B-8B7D-1F18381ED46B}"/>
                  </a:ext>
                </a:extLst>
              </p:cNvPr>
              <p:cNvPicPr/>
              <p:nvPr/>
            </p:nvPicPr>
            <p:blipFill>
              <a:blip r:embed="rId143"/>
              <a:stretch>
                <a:fillRect/>
              </a:stretch>
            </p:blipFill>
            <p:spPr>
              <a:xfrm>
                <a:off x="9472615" y="377542"/>
                <a:ext cx="246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2" name="Freihand 21">
                <a:extLst>
                  <a:ext uri="{FF2B5EF4-FFF2-40B4-BE49-F238E27FC236}">
                    <a16:creationId xmlns:a16="http://schemas.microsoft.com/office/drawing/2014/main" id="{E55121BE-0B17-DAC9-00F4-9FC0E0749D2C}"/>
                  </a:ext>
                </a:extLst>
              </p14:cNvPr>
              <p14:cNvContentPartPr/>
              <p14:nvPr/>
            </p14:nvContentPartPr>
            <p14:xfrm>
              <a:off x="9697255" y="469702"/>
              <a:ext cx="26280" cy="9720"/>
            </p14:xfrm>
          </p:contentPart>
        </mc:Choice>
        <mc:Fallback xmlns="">
          <p:pic>
            <p:nvPicPr>
              <p:cNvPr id="22" name="Freihand 21">
                <a:extLst>
                  <a:ext uri="{FF2B5EF4-FFF2-40B4-BE49-F238E27FC236}">
                    <a16:creationId xmlns:a16="http://schemas.microsoft.com/office/drawing/2014/main" id="{E55121BE-0B17-DAC9-00F4-9FC0E0749D2C}"/>
                  </a:ext>
                </a:extLst>
              </p:cNvPr>
              <p:cNvPicPr/>
              <p:nvPr/>
            </p:nvPicPr>
            <p:blipFill>
              <a:blip r:embed="rId145"/>
              <a:stretch>
                <a:fillRect/>
              </a:stretch>
            </p:blipFill>
            <p:spPr>
              <a:xfrm>
                <a:off x="9692935" y="465382"/>
                <a:ext cx="34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4" name="Freihand 23">
                <a:extLst>
                  <a:ext uri="{FF2B5EF4-FFF2-40B4-BE49-F238E27FC236}">
                    <a16:creationId xmlns:a16="http://schemas.microsoft.com/office/drawing/2014/main" id="{D195EF26-3D33-B4E7-F34F-34C1C6BECA40}"/>
                  </a:ext>
                </a:extLst>
              </p14:cNvPr>
              <p14:cNvContentPartPr/>
              <p14:nvPr/>
            </p14:nvContentPartPr>
            <p14:xfrm>
              <a:off x="9883375" y="353422"/>
              <a:ext cx="17280" cy="142200"/>
            </p14:xfrm>
          </p:contentPart>
        </mc:Choice>
        <mc:Fallback xmlns="">
          <p:pic>
            <p:nvPicPr>
              <p:cNvPr id="24" name="Freihand 23">
                <a:extLst>
                  <a:ext uri="{FF2B5EF4-FFF2-40B4-BE49-F238E27FC236}">
                    <a16:creationId xmlns:a16="http://schemas.microsoft.com/office/drawing/2014/main" id="{D195EF26-3D33-B4E7-F34F-34C1C6BECA40}"/>
                  </a:ext>
                </a:extLst>
              </p:cNvPr>
              <p:cNvPicPr/>
              <p:nvPr/>
            </p:nvPicPr>
            <p:blipFill>
              <a:blip r:embed="rId147"/>
              <a:stretch>
                <a:fillRect/>
              </a:stretch>
            </p:blipFill>
            <p:spPr>
              <a:xfrm>
                <a:off x="9879055" y="349102"/>
                <a:ext cx="25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5" name="Freihand 24">
                <a:extLst>
                  <a:ext uri="{FF2B5EF4-FFF2-40B4-BE49-F238E27FC236}">
                    <a16:creationId xmlns:a16="http://schemas.microsoft.com/office/drawing/2014/main" id="{84133588-76EF-2B23-A07C-6DF43D8304FD}"/>
                  </a:ext>
                </a:extLst>
              </p14:cNvPr>
              <p14:cNvContentPartPr/>
              <p14:nvPr/>
            </p14:nvContentPartPr>
            <p14:xfrm>
              <a:off x="9827215" y="333262"/>
              <a:ext cx="140040" cy="89280"/>
            </p14:xfrm>
          </p:contentPart>
        </mc:Choice>
        <mc:Fallback xmlns="">
          <p:pic>
            <p:nvPicPr>
              <p:cNvPr id="25" name="Freihand 24">
                <a:extLst>
                  <a:ext uri="{FF2B5EF4-FFF2-40B4-BE49-F238E27FC236}">
                    <a16:creationId xmlns:a16="http://schemas.microsoft.com/office/drawing/2014/main" id="{84133588-76EF-2B23-A07C-6DF43D8304FD}"/>
                  </a:ext>
                </a:extLst>
              </p:cNvPr>
              <p:cNvPicPr/>
              <p:nvPr/>
            </p:nvPicPr>
            <p:blipFill>
              <a:blip r:embed="rId149"/>
              <a:stretch>
                <a:fillRect/>
              </a:stretch>
            </p:blipFill>
            <p:spPr>
              <a:xfrm>
                <a:off x="9822895" y="328942"/>
                <a:ext cx="148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 name="Freihand 25">
                <a:extLst>
                  <a:ext uri="{FF2B5EF4-FFF2-40B4-BE49-F238E27FC236}">
                    <a16:creationId xmlns:a16="http://schemas.microsoft.com/office/drawing/2014/main" id="{013003BF-DC15-E2C6-1605-FE7429FDBB45}"/>
                  </a:ext>
                </a:extLst>
              </p14:cNvPr>
              <p14:cNvContentPartPr/>
              <p14:nvPr/>
            </p14:nvContentPartPr>
            <p14:xfrm>
              <a:off x="9987415" y="369622"/>
              <a:ext cx="225720" cy="114840"/>
            </p14:xfrm>
          </p:contentPart>
        </mc:Choice>
        <mc:Fallback xmlns="">
          <p:pic>
            <p:nvPicPr>
              <p:cNvPr id="26" name="Freihand 25">
                <a:extLst>
                  <a:ext uri="{FF2B5EF4-FFF2-40B4-BE49-F238E27FC236}">
                    <a16:creationId xmlns:a16="http://schemas.microsoft.com/office/drawing/2014/main" id="{013003BF-DC15-E2C6-1605-FE7429FDBB45}"/>
                  </a:ext>
                </a:extLst>
              </p:cNvPr>
              <p:cNvPicPr/>
              <p:nvPr/>
            </p:nvPicPr>
            <p:blipFill>
              <a:blip r:embed="rId151"/>
              <a:stretch>
                <a:fillRect/>
              </a:stretch>
            </p:blipFill>
            <p:spPr>
              <a:xfrm>
                <a:off x="9983095" y="365302"/>
                <a:ext cx="234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7" name="Freihand 26">
                <a:extLst>
                  <a:ext uri="{FF2B5EF4-FFF2-40B4-BE49-F238E27FC236}">
                    <a16:creationId xmlns:a16="http://schemas.microsoft.com/office/drawing/2014/main" id="{0DEC1252-3B2D-9A20-3F40-2FC81359DD78}"/>
                  </a:ext>
                </a:extLst>
              </p14:cNvPr>
              <p14:cNvContentPartPr/>
              <p14:nvPr/>
            </p14:nvContentPartPr>
            <p14:xfrm>
              <a:off x="10166695" y="332182"/>
              <a:ext cx="13680" cy="7920"/>
            </p14:xfrm>
          </p:contentPart>
        </mc:Choice>
        <mc:Fallback xmlns="">
          <p:pic>
            <p:nvPicPr>
              <p:cNvPr id="27" name="Freihand 26">
                <a:extLst>
                  <a:ext uri="{FF2B5EF4-FFF2-40B4-BE49-F238E27FC236}">
                    <a16:creationId xmlns:a16="http://schemas.microsoft.com/office/drawing/2014/main" id="{0DEC1252-3B2D-9A20-3F40-2FC81359DD78}"/>
                  </a:ext>
                </a:extLst>
              </p:cNvPr>
              <p:cNvPicPr/>
              <p:nvPr/>
            </p:nvPicPr>
            <p:blipFill>
              <a:blip r:embed="rId153"/>
              <a:stretch>
                <a:fillRect/>
              </a:stretch>
            </p:blipFill>
            <p:spPr>
              <a:xfrm>
                <a:off x="10162375" y="327862"/>
                <a:ext cx="22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8" name="Freihand 27">
                <a:extLst>
                  <a:ext uri="{FF2B5EF4-FFF2-40B4-BE49-F238E27FC236}">
                    <a16:creationId xmlns:a16="http://schemas.microsoft.com/office/drawing/2014/main" id="{47ECAD6A-9832-9A48-0BDC-3EBE43066BA9}"/>
                  </a:ext>
                </a:extLst>
              </p14:cNvPr>
              <p14:cNvContentPartPr/>
              <p14:nvPr/>
            </p14:nvContentPartPr>
            <p14:xfrm>
              <a:off x="10267855" y="362062"/>
              <a:ext cx="154800" cy="127440"/>
            </p14:xfrm>
          </p:contentPart>
        </mc:Choice>
        <mc:Fallback xmlns="">
          <p:pic>
            <p:nvPicPr>
              <p:cNvPr id="28" name="Freihand 27">
                <a:extLst>
                  <a:ext uri="{FF2B5EF4-FFF2-40B4-BE49-F238E27FC236}">
                    <a16:creationId xmlns:a16="http://schemas.microsoft.com/office/drawing/2014/main" id="{47ECAD6A-9832-9A48-0BDC-3EBE43066BA9}"/>
                  </a:ext>
                </a:extLst>
              </p:cNvPr>
              <p:cNvPicPr/>
              <p:nvPr/>
            </p:nvPicPr>
            <p:blipFill>
              <a:blip r:embed="rId155"/>
              <a:stretch>
                <a:fillRect/>
              </a:stretch>
            </p:blipFill>
            <p:spPr>
              <a:xfrm>
                <a:off x="10263535" y="357742"/>
                <a:ext cx="163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9" name="Freihand 28">
                <a:extLst>
                  <a:ext uri="{FF2B5EF4-FFF2-40B4-BE49-F238E27FC236}">
                    <a16:creationId xmlns:a16="http://schemas.microsoft.com/office/drawing/2014/main" id="{AE1712F9-3F25-5421-9D9C-6E848C8489B5}"/>
                  </a:ext>
                </a:extLst>
              </p14:cNvPr>
              <p14:cNvContentPartPr/>
              <p14:nvPr/>
            </p14:nvContentPartPr>
            <p14:xfrm>
              <a:off x="10450015" y="369262"/>
              <a:ext cx="133560" cy="94680"/>
            </p14:xfrm>
          </p:contentPart>
        </mc:Choice>
        <mc:Fallback xmlns="">
          <p:pic>
            <p:nvPicPr>
              <p:cNvPr id="29" name="Freihand 28">
                <a:extLst>
                  <a:ext uri="{FF2B5EF4-FFF2-40B4-BE49-F238E27FC236}">
                    <a16:creationId xmlns:a16="http://schemas.microsoft.com/office/drawing/2014/main" id="{AE1712F9-3F25-5421-9D9C-6E848C8489B5}"/>
                  </a:ext>
                </a:extLst>
              </p:cNvPr>
              <p:cNvPicPr/>
              <p:nvPr/>
            </p:nvPicPr>
            <p:blipFill>
              <a:blip r:embed="rId157"/>
              <a:stretch>
                <a:fillRect/>
              </a:stretch>
            </p:blipFill>
            <p:spPr>
              <a:xfrm>
                <a:off x="10445695" y="364942"/>
                <a:ext cx="142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0" name="Freihand 29">
                <a:extLst>
                  <a:ext uri="{FF2B5EF4-FFF2-40B4-BE49-F238E27FC236}">
                    <a16:creationId xmlns:a16="http://schemas.microsoft.com/office/drawing/2014/main" id="{939489F2-AD86-269B-0037-2A22C9A1AC1B}"/>
                  </a:ext>
                </a:extLst>
              </p14:cNvPr>
              <p14:cNvContentPartPr/>
              <p14:nvPr/>
            </p14:nvContentPartPr>
            <p14:xfrm>
              <a:off x="10629655" y="291142"/>
              <a:ext cx="29880" cy="165240"/>
            </p14:xfrm>
          </p:contentPart>
        </mc:Choice>
        <mc:Fallback xmlns="">
          <p:pic>
            <p:nvPicPr>
              <p:cNvPr id="30" name="Freihand 29">
                <a:extLst>
                  <a:ext uri="{FF2B5EF4-FFF2-40B4-BE49-F238E27FC236}">
                    <a16:creationId xmlns:a16="http://schemas.microsoft.com/office/drawing/2014/main" id="{939489F2-AD86-269B-0037-2A22C9A1AC1B}"/>
                  </a:ext>
                </a:extLst>
              </p:cNvPr>
              <p:cNvPicPr/>
              <p:nvPr/>
            </p:nvPicPr>
            <p:blipFill>
              <a:blip r:embed="rId159"/>
              <a:stretch>
                <a:fillRect/>
              </a:stretch>
            </p:blipFill>
            <p:spPr>
              <a:xfrm>
                <a:off x="10625335" y="286822"/>
                <a:ext cx="38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1" name="Freihand 30">
                <a:extLst>
                  <a:ext uri="{FF2B5EF4-FFF2-40B4-BE49-F238E27FC236}">
                    <a16:creationId xmlns:a16="http://schemas.microsoft.com/office/drawing/2014/main" id="{C8DE7597-DB4B-A713-75CE-74D7A4F04947}"/>
                  </a:ext>
                </a:extLst>
              </p14:cNvPr>
              <p14:cNvContentPartPr/>
              <p14:nvPr/>
            </p14:nvContentPartPr>
            <p14:xfrm>
              <a:off x="10540735" y="324622"/>
              <a:ext cx="144720" cy="56160"/>
            </p14:xfrm>
          </p:contentPart>
        </mc:Choice>
        <mc:Fallback xmlns="">
          <p:pic>
            <p:nvPicPr>
              <p:cNvPr id="31" name="Freihand 30">
                <a:extLst>
                  <a:ext uri="{FF2B5EF4-FFF2-40B4-BE49-F238E27FC236}">
                    <a16:creationId xmlns:a16="http://schemas.microsoft.com/office/drawing/2014/main" id="{C8DE7597-DB4B-A713-75CE-74D7A4F04947}"/>
                  </a:ext>
                </a:extLst>
              </p:cNvPr>
              <p:cNvPicPr/>
              <p:nvPr/>
            </p:nvPicPr>
            <p:blipFill>
              <a:blip r:embed="rId161"/>
              <a:stretch>
                <a:fillRect/>
              </a:stretch>
            </p:blipFill>
            <p:spPr>
              <a:xfrm>
                <a:off x="10536415" y="320302"/>
                <a:ext cx="153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4" name="Freihand 33">
                <a:extLst>
                  <a:ext uri="{FF2B5EF4-FFF2-40B4-BE49-F238E27FC236}">
                    <a16:creationId xmlns:a16="http://schemas.microsoft.com/office/drawing/2014/main" id="{2AD16A3C-C20C-701E-D44B-51D65DCD008F}"/>
                  </a:ext>
                </a:extLst>
              </p14:cNvPr>
              <p14:cNvContentPartPr/>
              <p14:nvPr/>
            </p14:nvContentPartPr>
            <p14:xfrm>
              <a:off x="10244815" y="932302"/>
              <a:ext cx="50040" cy="194400"/>
            </p14:xfrm>
          </p:contentPart>
        </mc:Choice>
        <mc:Fallback xmlns="">
          <p:pic>
            <p:nvPicPr>
              <p:cNvPr id="34" name="Freihand 33">
                <a:extLst>
                  <a:ext uri="{FF2B5EF4-FFF2-40B4-BE49-F238E27FC236}">
                    <a16:creationId xmlns:a16="http://schemas.microsoft.com/office/drawing/2014/main" id="{2AD16A3C-C20C-701E-D44B-51D65DCD008F}"/>
                  </a:ext>
                </a:extLst>
              </p:cNvPr>
              <p:cNvPicPr/>
              <p:nvPr/>
            </p:nvPicPr>
            <p:blipFill>
              <a:blip r:embed="rId163"/>
              <a:stretch>
                <a:fillRect/>
              </a:stretch>
            </p:blipFill>
            <p:spPr>
              <a:xfrm>
                <a:off x="10240495" y="927982"/>
                <a:ext cx="58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5" name="Freihand 34">
                <a:extLst>
                  <a:ext uri="{FF2B5EF4-FFF2-40B4-BE49-F238E27FC236}">
                    <a16:creationId xmlns:a16="http://schemas.microsoft.com/office/drawing/2014/main" id="{2CE0481A-FDFB-62E0-B4D4-B56D4EE16E07}"/>
                  </a:ext>
                </a:extLst>
              </p14:cNvPr>
              <p14:cNvContentPartPr/>
              <p14:nvPr/>
            </p14:nvContentPartPr>
            <p14:xfrm>
              <a:off x="10218535" y="896302"/>
              <a:ext cx="115560" cy="90360"/>
            </p14:xfrm>
          </p:contentPart>
        </mc:Choice>
        <mc:Fallback xmlns="">
          <p:pic>
            <p:nvPicPr>
              <p:cNvPr id="35" name="Freihand 34">
                <a:extLst>
                  <a:ext uri="{FF2B5EF4-FFF2-40B4-BE49-F238E27FC236}">
                    <a16:creationId xmlns:a16="http://schemas.microsoft.com/office/drawing/2014/main" id="{2CE0481A-FDFB-62E0-B4D4-B56D4EE16E07}"/>
                  </a:ext>
                </a:extLst>
              </p:cNvPr>
              <p:cNvPicPr/>
              <p:nvPr/>
            </p:nvPicPr>
            <p:blipFill>
              <a:blip r:embed="rId165"/>
              <a:stretch>
                <a:fillRect/>
              </a:stretch>
            </p:blipFill>
            <p:spPr>
              <a:xfrm>
                <a:off x="10214215" y="891982"/>
                <a:ext cx="124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7" name="Freihand 36">
                <a:extLst>
                  <a:ext uri="{FF2B5EF4-FFF2-40B4-BE49-F238E27FC236}">
                    <a16:creationId xmlns:a16="http://schemas.microsoft.com/office/drawing/2014/main" id="{CAEAE7E2-5D97-91AC-0D7E-490680FB12F8}"/>
                  </a:ext>
                </a:extLst>
              </p14:cNvPr>
              <p14:cNvContentPartPr/>
              <p14:nvPr/>
            </p14:nvContentPartPr>
            <p14:xfrm>
              <a:off x="10038535" y="1186822"/>
              <a:ext cx="134640" cy="122400"/>
            </p14:xfrm>
          </p:contentPart>
        </mc:Choice>
        <mc:Fallback xmlns="">
          <p:pic>
            <p:nvPicPr>
              <p:cNvPr id="37" name="Freihand 36">
                <a:extLst>
                  <a:ext uri="{FF2B5EF4-FFF2-40B4-BE49-F238E27FC236}">
                    <a16:creationId xmlns:a16="http://schemas.microsoft.com/office/drawing/2014/main" id="{CAEAE7E2-5D97-91AC-0D7E-490680FB12F8}"/>
                  </a:ext>
                </a:extLst>
              </p:cNvPr>
              <p:cNvPicPr/>
              <p:nvPr/>
            </p:nvPicPr>
            <p:blipFill>
              <a:blip r:embed="rId167"/>
              <a:stretch>
                <a:fillRect/>
              </a:stretch>
            </p:blipFill>
            <p:spPr>
              <a:xfrm>
                <a:off x="10034215" y="1182502"/>
                <a:ext cx="143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8" name="Freihand 37">
                <a:extLst>
                  <a:ext uri="{FF2B5EF4-FFF2-40B4-BE49-F238E27FC236}">
                    <a16:creationId xmlns:a16="http://schemas.microsoft.com/office/drawing/2014/main" id="{50E2E5A1-C085-AE5C-EF05-D66225316F2F}"/>
                  </a:ext>
                </a:extLst>
              </p14:cNvPr>
              <p14:cNvContentPartPr/>
              <p14:nvPr/>
            </p14:nvContentPartPr>
            <p14:xfrm>
              <a:off x="10186495" y="1214542"/>
              <a:ext cx="53280" cy="74880"/>
            </p14:xfrm>
          </p:contentPart>
        </mc:Choice>
        <mc:Fallback xmlns="">
          <p:pic>
            <p:nvPicPr>
              <p:cNvPr id="38" name="Freihand 37">
                <a:extLst>
                  <a:ext uri="{FF2B5EF4-FFF2-40B4-BE49-F238E27FC236}">
                    <a16:creationId xmlns:a16="http://schemas.microsoft.com/office/drawing/2014/main" id="{50E2E5A1-C085-AE5C-EF05-D66225316F2F}"/>
                  </a:ext>
                </a:extLst>
              </p:cNvPr>
              <p:cNvPicPr/>
              <p:nvPr/>
            </p:nvPicPr>
            <p:blipFill>
              <a:blip r:embed="rId169"/>
              <a:stretch>
                <a:fillRect/>
              </a:stretch>
            </p:blipFill>
            <p:spPr>
              <a:xfrm>
                <a:off x="10182175" y="1210222"/>
                <a:ext cx="61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9" name="Freihand 38">
                <a:extLst>
                  <a:ext uri="{FF2B5EF4-FFF2-40B4-BE49-F238E27FC236}">
                    <a16:creationId xmlns:a16="http://schemas.microsoft.com/office/drawing/2014/main" id="{AE4CE91F-4E8F-5CD6-7EBB-05CB5DDFEBDA}"/>
                  </a:ext>
                </a:extLst>
              </p14:cNvPr>
              <p14:cNvContentPartPr/>
              <p14:nvPr/>
            </p14:nvContentPartPr>
            <p14:xfrm>
              <a:off x="10254535" y="1197262"/>
              <a:ext cx="116280" cy="104040"/>
            </p14:xfrm>
          </p:contentPart>
        </mc:Choice>
        <mc:Fallback xmlns="">
          <p:pic>
            <p:nvPicPr>
              <p:cNvPr id="39" name="Freihand 38">
                <a:extLst>
                  <a:ext uri="{FF2B5EF4-FFF2-40B4-BE49-F238E27FC236}">
                    <a16:creationId xmlns:a16="http://schemas.microsoft.com/office/drawing/2014/main" id="{AE4CE91F-4E8F-5CD6-7EBB-05CB5DDFEBDA}"/>
                  </a:ext>
                </a:extLst>
              </p:cNvPr>
              <p:cNvPicPr/>
              <p:nvPr/>
            </p:nvPicPr>
            <p:blipFill>
              <a:blip r:embed="rId171"/>
              <a:stretch>
                <a:fillRect/>
              </a:stretch>
            </p:blipFill>
            <p:spPr>
              <a:xfrm>
                <a:off x="10250215" y="1192942"/>
                <a:ext cx="124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0" name="Freihand 39">
                <a:extLst>
                  <a:ext uri="{FF2B5EF4-FFF2-40B4-BE49-F238E27FC236}">
                    <a16:creationId xmlns:a16="http://schemas.microsoft.com/office/drawing/2014/main" id="{00E2C511-8EDD-5E35-3980-8F3DED47FA6F}"/>
                  </a:ext>
                </a:extLst>
              </p14:cNvPr>
              <p14:cNvContentPartPr/>
              <p14:nvPr/>
            </p14:nvContentPartPr>
            <p14:xfrm>
              <a:off x="10396375" y="1195102"/>
              <a:ext cx="141120" cy="71640"/>
            </p14:xfrm>
          </p:contentPart>
        </mc:Choice>
        <mc:Fallback xmlns="">
          <p:pic>
            <p:nvPicPr>
              <p:cNvPr id="40" name="Freihand 39">
                <a:extLst>
                  <a:ext uri="{FF2B5EF4-FFF2-40B4-BE49-F238E27FC236}">
                    <a16:creationId xmlns:a16="http://schemas.microsoft.com/office/drawing/2014/main" id="{00E2C511-8EDD-5E35-3980-8F3DED47FA6F}"/>
                  </a:ext>
                </a:extLst>
              </p:cNvPr>
              <p:cNvPicPr/>
              <p:nvPr/>
            </p:nvPicPr>
            <p:blipFill>
              <a:blip r:embed="rId173"/>
              <a:stretch>
                <a:fillRect/>
              </a:stretch>
            </p:blipFill>
            <p:spPr>
              <a:xfrm>
                <a:off x="10392055" y="1190782"/>
                <a:ext cx="149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1" name="Freihand 40">
                <a:extLst>
                  <a:ext uri="{FF2B5EF4-FFF2-40B4-BE49-F238E27FC236}">
                    <a16:creationId xmlns:a16="http://schemas.microsoft.com/office/drawing/2014/main" id="{462E132E-1D9A-6AAF-9275-8260E29DB094}"/>
                  </a:ext>
                </a:extLst>
              </p14:cNvPr>
              <p14:cNvContentPartPr/>
              <p14:nvPr/>
            </p14:nvContentPartPr>
            <p14:xfrm>
              <a:off x="10489255" y="1133182"/>
              <a:ext cx="720" cy="7200"/>
            </p14:xfrm>
          </p:contentPart>
        </mc:Choice>
        <mc:Fallback xmlns="">
          <p:pic>
            <p:nvPicPr>
              <p:cNvPr id="41" name="Freihand 40">
                <a:extLst>
                  <a:ext uri="{FF2B5EF4-FFF2-40B4-BE49-F238E27FC236}">
                    <a16:creationId xmlns:a16="http://schemas.microsoft.com/office/drawing/2014/main" id="{462E132E-1D9A-6AAF-9275-8260E29DB094}"/>
                  </a:ext>
                </a:extLst>
              </p:cNvPr>
              <p:cNvPicPr/>
              <p:nvPr/>
            </p:nvPicPr>
            <p:blipFill>
              <a:blip r:embed="rId175"/>
              <a:stretch>
                <a:fillRect/>
              </a:stretch>
            </p:blipFill>
            <p:spPr>
              <a:xfrm>
                <a:off x="10484935" y="1128862"/>
                <a:ext cx="9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2" name="Freihand 41">
                <a:extLst>
                  <a:ext uri="{FF2B5EF4-FFF2-40B4-BE49-F238E27FC236}">
                    <a16:creationId xmlns:a16="http://schemas.microsoft.com/office/drawing/2014/main" id="{39AD6672-9935-5D02-6AA4-C675370AD113}"/>
                  </a:ext>
                </a:extLst>
              </p14:cNvPr>
              <p14:cNvContentPartPr/>
              <p14:nvPr/>
            </p14:nvContentPartPr>
            <p14:xfrm>
              <a:off x="10560895" y="1142902"/>
              <a:ext cx="150120" cy="97200"/>
            </p14:xfrm>
          </p:contentPart>
        </mc:Choice>
        <mc:Fallback xmlns="">
          <p:pic>
            <p:nvPicPr>
              <p:cNvPr id="42" name="Freihand 41">
                <a:extLst>
                  <a:ext uri="{FF2B5EF4-FFF2-40B4-BE49-F238E27FC236}">
                    <a16:creationId xmlns:a16="http://schemas.microsoft.com/office/drawing/2014/main" id="{39AD6672-9935-5D02-6AA4-C675370AD113}"/>
                  </a:ext>
                </a:extLst>
              </p:cNvPr>
              <p:cNvPicPr/>
              <p:nvPr/>
            </p:nvPicPr>
            <p:blipFill>
              <a:blip r:embed="rId177"/>
              <a:stretch>
                <a:fillRect/>
              </a:stretch>
            </p:blipFill>
            <p:spPr>
              <a:xfrm>
                <a:off x="10556575" y="1138582"/>
                <a:ext cx="158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4" name="Freihand 43">
                <a:extLst>
                  <a:ext uri="{FF2B5EF4-FFF2-40B4-BE49-F238E27FC236}">
                    <a16:creationId xmlns:a16="http://schemas.microsoft.com/office/drawing/2014/main" id="{35ED27C1-F40E-22B7-D4F9-FB78CCF1BAA7}"/>
                  </a:ext>
                </a:extLst>
              </p14:cNvPr>
              <p14:cNvContentPartPr/>
              <p14:nvPr/>
            </p14:nvContentPartPr>
            <p14:xfrm>
              <a:off x="10801375" y="1115542"/>
              <a:ext cx="66960" cy="113760"/>
            </p14:xfrm>
          </p:contentPart>
        </mc:Choice>
        <mc:Fallback xmlns="">
          <p:pic>
            <p:nvPicPr>
              <p:cNvPr id="44" name="Freihand 43">
                <a:extLst>
                  <a:ext uri="{FF2B5EF4-FFF2-40B4-BE49-F238E27FC236}">
                    <a16:creationId xmlns:a16="http://schemas.microsoft.com/office/drawing/2014/main" id="{35ED27C1-F40E-22B7-D4F9-FB78CCF1BAA7}"/>
                  </a:ext>
                </a:extLst>
              </p:cNvPr>
              <p:cNvPicPr/>
              <p:nvPr/>
            </p:nvPicPr>
            <p:blipFill>
              <a:blip r:embed="rId179"/>
              <a:stretch>
                <a:fillRect/>
              </a:stretch>
            </p:blipFill>
            <p:spPr>
              <a:xfrm>
                <a:off x="10797055" y="1111222"/>
                <a:ext cx="75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5" name="Freihand 44">
                <a:extLst>
                  <a:ext uri="{FF2B5EF4-FFF2-40B4-BE49-F238E27FC236}">
                    <a16:creationId xmlns:a16="http://schemas.microsoft.com/office/drawing/2014/main" id="{77408CBC-8594-30C9-8528-FD6F0837C126}"/>
                  </a:ext>
                </a:extLst>
              </p14:cNvPr>
              <p14:cNvContentPartPr/>
              <p14:nvPr/>
            </p14:nvContentPartPr>
            <p14:xfrm>
              <a:off x="10780495" y="1175302"/>
              <a:ext cx="80280" cy="7920"/>
            </p14:xfrm>
          </p:contentPart>
        </mc:Choice>
        <mc:Fallback xmlns="">
          <p:pic>
            <p:nvPicPr>
              <p:cNvPr id="45" name="Freihand 44">
                <a:extLst>
                  <a:ext uri="{FF2B5EF4-FFF2-40B4-BE49-F238E27FC236}">
                    <a16:creationId xmlns:a16="http://schemas.microsoft.com/office/drawing/2014/main" id="{77408CBC-8594-30C9-8528-FD6F0837C126}"/>
                  </a:ext>
                </a:extLst>
              </p:cNvPr>
              <p:cNvPicPr/>
              <p:nvPr/>
            </p:nvPicPr>
            <p:blipFill>
              <a:blip r:embed="rId181"/>
              <a:stretch>
                <a:fillRect/>
              </a:stretch>
            </p:blipFill>
            <p:spPr>
              <a:xfrm>
                <a:off x="10776175" y="1170982"/>
                <a:ext cx="88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6" name="Freihand 45">
                <a:extLst>
                  <a:ext uri="{FF2B5EF4-FFF2-40B4-BE49-F238E27FC236}">
                    <a16:creationId xmlns:a16="http://schemas.microsoft.com/office/drawing/2014/main" id="{B473F7FF-43E0-22A9-414D-E83A0ECC92F0}"/>
                  </a:ext>
                </a:extLst>
              </p14:cNvPr>
              <p14:cNvContentPartPr/>
              <p14:nvPr/>
            </p14:nvContentPartPr>
            <p14:xfrm>
              <a:off x="10890655" y="1027702"/>
              <a:ext cx="180360" cy="183600"/>
            </p14:xfrm>
          </p:contentPart>
        </mc:Choice>
        <mc:Fallback xmlns="">
          <p:pic>
            <p:nvPicPr>
              <p:cNvPr id="46" name="Freihand 45">
                <a:extLst>
                  <a:ext uri="{FF2B5EF4-FFF2-40B4-BE49-F238E27FC236}">
                    <a16:creationId xmlns:a16="http://schemas.microsoft.com/office/drawing/2014/main" id="{B473F7FF-43E0-22A9-414D-E83A0ECC92F0}"/>
                  </a:ext>
                </a:extLst>
              </p:cNvPr>
              <p:cNvPicPr/>
              <p:nvPr/>
            </p:nvPicPr>
            <p:blipFill>
              <a:blip r:embed="rId183"/>
              <a:stretch>
                <a:fillRect/>
              </a:stretch>
            </p:blipFill>
            <p:spPr>
              <a:xfrm>
                <a:off x="10886335" y="1023382"/>
                <a:ext cx="189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 name="Freihand 46">
                <a:extLst>
                  <a:ext uri="{FF2B5EF4-FFF2-40B4-BE49-F238E27FC236}">
                    <a16:creationId xmlns:a16="http://schemas.microsoft.com/office/drawing/2014/main" id="{FE673575-1718-A412-24B1-1308CFB99E78}"/>
                  </a:ext>
                </a:extLst>
              </p14:cNvPr>
              <p14:cNvContentPartPr/>
              <p14:nvPr/>
            </p14:nvContentPartPr>
            <p14:xfrm>
              <a:off x="10950775" y="1053982"/>
              <a:ext cx="147240" cy="88200"/>
            </p14:xfrm>
          </p:contentPart>
        </mc:Choice>
        <mc:Fallback xmlns="">
          <p:pic>
            <p:nvPicPr>
              <p:cNvPr id="47" name="Freihand 46">
                <a:extLst>
                  <a:ext uri="{FF2B5EF4-FFF2-40B4-BE49-F238E27FC236}">
                    <a16:creationId xmlns:a16="http://schemas.microsoft.com/office/drawing/2014/main" id="{FE673575-1718-A412-24B1-1308CFB99E78}"/>
                  </a:ext>
                </a:extLst>
              </p:cNvPr>
              <p:cNvPicPr/>
              <p:nvPr/>
            </p:nvPicPr>
            <p:blipFill>
              <a:blip r:embed="rId185"/>
              <a:stretch>
                <a:fillRect/>
              </a:stretch>
            </p:blipFill>
            <p:spPr>
              <a:xfrm>
                <a:off x="10946455" y="1049662"/>
                <a:ext cx="155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 name="Freihand 48">
                <a:extLst>
                  <a:ext uri="{FF2B5EF4-FFF2-40B4-BE49-F238E27FC236}">
                    <a16:creationId xmlns:a16="http://schemas.microsoft.com/office/drawing/2014/main" id="{5AB7765C-F6BF-762D-82A0-2D0A38E44432}"/>
                  </a:ext>
                </a:extLst>
              </p14:cNvPr>
              <p14:cNvContentPartPr/>
              <p14:nvPr/>
            </p14:nvContentPartPr>
            <p14:xfrm>
              <a:off x="11249575" y="1114462"/>
              <a:ext cx="77760" cy="116280"/>
            </p14:xfrm>
          </p:contentPart>
        </mc:Choice>
        <mc:Fallback xmlns="">
          <p:pic>
            <p:nvPicPr>
              <p:cNvPr id="49" name="Freihand 48">
                <a:extLst>
                  <a:ext uri="{FF2B5EF4-FFF2-40B4-BE49-F238E27FC236}">
                    <a16:creationId xmlns:a16="http://schemas.microsoft.com/office/drawing/2014/main" id="{5AB7765C-F6BF-762D-82A0-2D0A38E44432}"/>
                  </a:ext>
                </a:extLst>
              </p:cNvPr>
              <p:cNvPicPr/>
              <p:nvPr/>
            </p:nvPicPr>
            <p:blipFill>
              <a:blip r:embed="rId187"/>
              <a:stretch>
                <a:fillRect/>
              </a:stretch>
            </p:blipFill>
            <p:spPr>
              <a:xfrm>
                <a:off x="11245255" y="1110142"/>
                <a:ext cx="86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0" name="Freihand 49">
                <a:extLst>
                  <a:ext uri="{FF2B5EF4-FFF2-40B4-BE49-F238E27FC236}">
                    <a16:creationId xmlns:a16="http://schemas.microsoft.com/office/drawing/2014/main" id="{D985F574-143F-CFFE-2D24-8F6B47F7F746}"/>
                  </a:ext>
                </a:extLst>
              </p14:cNvPr>
              <p14:cNvContentPartPr/>
              <p14:nvPr/>
            </p14:nvContentPartPr>
            <p14:xfrm>
              <a:off x="11233375" y="1174942"/>
              <a:ext cx="153720" cy="41040"/>
            </p14:xfrm>
          </p:contentPart>
        </mc:Choice>
        <mc:Fallback xmlns="">
          <p:pic>
            <p:nvPicPr>
              <p:cNvPr id="50" name="Freihand 49">
                <a:extLst>
                  <a:ext uri="{FF2B5EF4-FFF2-40B4-BE49-F238E27FC236}">
                    <a16:creationId xmlns:a16="http://schemas.microsoft.com/office/drawing/2014/main" id="{D985F574-143F-CFFE-2D24-8F6B47F7F746}"/>
                  </a:ext>
                </a:extLst>
              </p:cNvPr>
              <p:cNvPicPr/>
              <p:nvPr/>
            </p:nvPicPr>
            <p:blipFill>
              <a:blip r:embed="rId189"/>
              <a:stretch>
                <a:fillRect/>
              </a:stretch>
            </p:blipFill>
            <p:spPr>
              <a:xfrm>
                <a:off x="11229055" y="1170622"/>
                <a:ext cx="162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 name="Freihand 50">
                <a:extLst>
                  <a:ext uri="{FF2B5EF4-FFF2-40B4-BE49-F238E27FC236}">
                    <a16:creationId xmlns:a16="http://schemas.microsoft.com/office/drawing/2014/main" id="{9DC13D13-BF35-C779-DB5E-313004E63360}"/>
                  </a:ext>
                </a:extLst>
              </p14:cNvPr>
              <p14:cNvContentPartPr/>
              <p14:nvPr/>
            </p14:nvContentPartPr>
            <p14:xfrm>
              <a:off x="11420575" y="1037062"/>
              <a:ext cx="7560" cy="162720"/>
            </p14:xfrm>
          </p:contentPart>
        </mc:Choice>
        <mc:Fallback xmlns="">
          <p:pic>
            <p:nvPicPr>
              <p:cNvPr id="51" name="Freihand 50">
                <a:extLst>
                  <a:ext uri="{FF2B5EF4-FFF2-40B4-BE49-F238E27FC236}">
                    <a16:creationId xmlns:a16="http://schemas.microsoft.com/office/drawing/2014/main" id="{9DC13D13-BF35-C779-DB5E-313004E63360}"/>
                  </a:ext>
                </a:extLst>
              </p:cNvPr>
              <p:cNvPicPr/>
              <p:nvPr/>
            </p:nvPicPr>
            <p:blipFill>
              <a:blip r:embed="rId191"/>
              <a:stretch>
                <a:fillRect/>
              </a:stretch>
            </p:blipFill>
            <p:spPr>
              <a:xfrm>
                <a:off x="11416255" y="1032742"/>
                <a:ext cx="16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2" name="Freihand 51">
                <a:extLst>
                  <a:ext uri="{FF2B5EF4-FFF2-40B4-BE49-F238E27FC236}">
                    <a16:creationId xmlns:a16="http://schemas.microsoft.com/office/drawing/2014/main" id="{C715C10F-6695-7723-2B96-6F7E2B9A077C}"/>
                  </a:ext>
                </a:extLst>
              </p14:cNvPr>
              <p14:cNvContentPartPr/>
              <p14:nvPr/>
            </p14:nvContentPartPr>
            <p14:xfrm>
              <a:off x="11362975" y="1061182"/>
              <a:ext cx="122400" cy="184680"/>
            </p14:xfrm>
          </p:contentPart>
        </mc:Choice>
        <mc:Fallback xmlns="">
          <p:pic>
            <p:nvPicPr>
              <p:cNvPr id="52" name="Freihand 51">
                <a:extLst>
                  <a:ext uri="{FF2B5EF4-FFF2-40B4-BE49-F238E27FC236}">
                    <a16:creationId xmlns:a16="http://schemas.microsoft.com/office/drawing/2014/main" id="{C715C10F-6695-7723-2B96-6F7E2B9A077C}"/>
                  </a:ext>
                </a:extLst>
              </p:cNvPr>
              <p:cNvPicPr/>
              <p:nvPr/>
            </p:nvPicPr>
            <p:blipFill>
              <a:blip r:embed="rId193"/>
              <a:stretch>
                <a:fillRect/>
              </a:stretch>
            </p:blipFill>
            <p:spPr>
              <a:xfrm>
                <a:off x="11358655" y="1056862"/>
                <a:ext cx="131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3" name="Freihand 52">
                <a:extLst>
                  <a:ext uri="{FF2B5EF4-FFF2-40B4-BE49-F238E27FC236}">
                    <a16:creationId xmlns:a16="http://schemas.microsoft.com/office/drawing/2014/main" id="{4F3CD4B9-04AC-40DB-F724-6BB9C1CD635D}"/>
                  </a:ext>
                </a:extLst>
              </p14:cNvPr>
              <p14:cNvContentPartPr/>
              <p14:nvPr/>
            </p14:nvContentPartPr>
            <p14:xfrm>
              <a:off x="11517055" y="1220302"/>
              <a:ext cx="6480" cy="7920"/>
            </p14:xfrm>
          </p:contentPart>
        </mc:Choice>
        <mc:Fallback xmlns="">
          <p:pic>
            <p:nvPicPr>
              <p:cNvPr id="53" name="Freihand 52">
                <a:extLst>
                  <a:ext uri="{FF2B5EF4-FFF2-40B4-BE49-F238E27FC236}">
                    <a16:creationId xmlns:a16="http://schemas.microsoft.com/office/drawing/2014/main" id="{4F3CD4B9-04AC-40DB-F724-6BB9C1CD635D}"/>
                  </a:ext>
                </a:extLst>
              </p:cNvPr>
              <p:cNvPicPr/>
              <p:nvPr/>
            </p:nvPicPr>
            <p:blipFill>
              <a:blip r:embed="rId195"/>
              <a:stretch>
                <a:fillRect/>
              </a:stretch>
            </p:blipFill>
            <p:spPr>
              <a:xfrm>
                <a:off x="11512735" y="1215982"/>
                <a:ext cx="15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4" name="Freihand 53">
                <a:extLst>
                  <a:ext uri="{FF2B5EF4-FFF2-40B4-BE49-F238E27FC236}">
                    <a16:creationId xmlns:a16="http://schemas.microsoft.com/office/drawing/2014/main" id="{5F4D44C7-D0F8-978A-9AC3-58AEBA04763E}"/>
                  </a:ext>
                </a:extLst>
              </p14:cNvPr>
              <p14:cNvContentPartPr/>
              <p14:nvPr/>
            </p14:nvContentPartPr>
            <p14:xfrm>
              <a:off x="11618935" y="1032382"/>
              <a:ext cx="7200" cy="151200"/>
            </p14:xfrm>
          </p:contentPart>
        </mc:Choice>
        <mc:Fallback xmlns="">
          <p:pic>
            <p:nvPicPr>
              <p:cNvPr id="54" name="Freihand 53">
                <a:extLst>
                  <a:ext uri="{FF2B5EF4-FFF2-40B4-BE49-F238E27FC236}">
                    <a16:creationId xmlns:a16="http://schemas.microsoft.com/office/drawing/2014/main" id="{5F4D44C7-D0F8-978A-9AC3-58AEBA04763E}"/>
                  </a:ext>
                </a:extLst>
              </p:cNvPr>
              <p:cNvPicPr/>
              <p:nvPr/>
            </p:nvPicPr>
            <p:blipFill>
              <a:blip r:embed="rId197"/>
              <a:stretch>
                <a:fillRect/>
              </a:stretch>
            </p:blipFill>
            <p:spPr>
              <a:xfrm>
                <a:off x="11614615" y="1028062"/>
                <a:ext cx="15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5" name="Freihand 54">
                <a:extLst>
                  <a:ext uri="{FF2B5EF4-FFF2-40B4-BE49-F238E27FC236}">
                    <a16:creationId xmlns:a16="http://schemas.microsoft.com/office/drawing/2014/main" id="{1F00F51E-E0D4-92FD-1FCA-D9A9AA31B604}"/>
                  </a:ext>
                </a:extLst>
              </p14:cNvPr>
              <p14:cNvContentPartPr/>
              <p14:nvPr/>
            </p14:nvContentPartPr>
            <p14:xfrm>
              <a:off x="11655655" y="1011862"/>
              <a:ext cx="69120" cy="169560"/>
            </p14:xfrm>
          </p:contentPart>
        </mc:Choice>
        <mc:Fallback xmlns="">
          <p:pic>
            <p:nvPicPr>
              <p:cNvPr id="55" name="Freihand 54">
                <a:extLst>
                  <a:ext uri="{FF2B5EF4-FFF2-40B4-BE49-F238E27FC236}">
                    <a16:creationId xmlns:a16="http://schemas.microsoft.com/office/drawing/2014/main" id="{1F00F51E-E0D4-92FD-1FCA-D9A9AA31B604}"/>
                  </a:ext>
                </a:extLst>
              </p:cNvPr>
              <p:cNvPicPr/>
              <p:nvPr/>
            </p:nvPicPr>
            <p:blipFill>
              <a:blip r:embed="rId199"/>
              <a:stretch>
                <a:fillRect/>
              </a:stretch>
            </p:blipFill>
            <p:spPr>
              <a:xfrm>
                <a:off x="11651335" y="1007542"/>
                <a:ext cx="77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6" name="Freihand 55">
                <a:extLst>
                  <a:ext uri="{FF2B5EF4-FFF2-40B4-BE49-F238E27FC236}">
                    <a16:creationId xmlns:a16="http://schemas.microsoft.com/office/drawing/2014/main" id="{C504EFC8-066F-CA2E-A414-D06D87E15ED4}"/>
                  </a:ext>
                </a:extLst>
              </p14:cNvPr>
              <p14:cNvContentPartPr/>
              <p14:nvPr/>
            </p14:nvContentPartPr>
            <p14:xfrm>
              <a:off x="11797135" y="992782"/>
              <a:ext cx="60480" cy="187560"/>
            </p14:xfrm>
          </p:contentPart>
        </mc:Choice>
        <mc:Fallback xmlns="">
          <p:pic>
            <p:nvPicPr>
              <p:cNvPr id="56" name="Freihand 55">
                <a:extLst>
                  <a:ext uri="{FF2B5EF4-FFF2-40B4-BE49-F238E27FC236}">
                    <a16:creationId xmlns:a16="http://schemas.microsoft.com/office/drawing/2014/main" id="{C504EFC8-066F-CA2E-A414-D06D87E15ED4}"/>
                  </a:ext>
                </a:extLst>
              </p:cNvPr>
              <p:cNvPicPr/>
              <p:nvPr/>
            </p:nvPicPr>
            <p:blipFill>
              <a:blip r:embed="rId201"/>
              <a:stretch>
                <a:fillRect/>
              </a:stretch>
            </p:blipFill>
            <p:spPr>
              <a:xfrm>
                <a:off x="11792815" y="988462"/>
                <a:ext cx="69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7" name="Freihand 56">
                <a:extLst>
                  <a:ext uri="{FF2B5EF4-FFF2-40B4-BE49-F238E27FC236}">
                    <a16:creationId xmlns:a16="http://schemas.microsoft.com/office/drawing/2014/main" id="{0CED3A2E-F16C-8209-D382-57E364F9963D}"/>
                  </a:ext>
                </a:extLst>
              </p14:cNvPr>
              <p14:cNvContentPartPr/>
              <p14:nvPr/>
            </p14:nvContentPartPr>
            <p14:xfrm>
              <a:off x="11501215" y="1343782"/>
              <a:ext cx="228240" cy="95400"/>
            </p14:xfrm>
          </p:contentPart>
        </mc:Choice>
        <mc:Fallback xmlns="">
          <p:pic>
            <p:nvPicPr>
              <p:cNvPr id="57" name="Freihand 56">
                <a:extLst>
                  <a:ext uri="{FF2B5EF4-FFF2-40B4-BE49-F238E27FC236}">
                    <a16:creationId xmlns:a16="http://schemas.microsoft.com/office/drawing/2014/main" id="{0CED3A2E-F16C-8209-D382-57E364F9963D}"/>
                  </a:ext>
                </a:extLst>
              </p:cNvPr>
              <p:cNvPicPr/>
              <p:nvPr/>
            </p:nvPicPr>
            <p:blipFill>
              <a:blip r:embed="rId203"/>
              <a:stretch>
                <a:fillRect/>
              </a:stretch>
            </p:blipFill>
            <p:spPr>
              <a:xfrm>
                <a:off x="11496895" y="1339462"/>
                <a:ext cx="236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8" name="Freihand 57">
                <a:extLst>
                  <a:ext uri="{FF2B5EF4-FFF2-40B4-BE49-F238E27FC236}">
                    <a16:creationId xmlns:a16="http://schemas.microsoft.com/office/drawing/2014/main" id="{694AB038-7762-1184-24C8-5C0EEFB8E301}"/>
                  </a:ext>
                </a:extLst>
              </p14:cNvPr>
              <p14:cNvContentPartPr/>
              <p14:nvPr/>
            </p14:nvContentPartPr>
            <p14:xfrm>
              <a:off x="11843215" y="1295182"/>
              <a:ext cx="12240" cy="131760"/>
            </p14:xfrm>
          </p:contentPart>
        </mc:Choice>
        <mc:Fallback xmlns="">
          <p:pic>
            <p:nvPicPr>
              <p:cNvPr id="58" name="Freihand 57">
                <a:extLst>
                  <a:ext uri="{FF2B5EF4-FFF2-40B4-BE49-F238E27FC236}">
                    <a16:creationId xmlns:a16="http://schemas.microsoft.com/office/drawing/2014/main" id="{694AB038-7762-1184-24C8-5C0EEFB8E301}"/>
                  </a:ext>
                </a:extLst>
              </p:cNvPr>
              <p:cNvPicPr/>
              <p:nvPr/>
            </p:nvPicPr>
            <p:blipFill>
              <a:blip r:embed="rId205"/>
              <a:stretch>
                <a:fillRect/>
              </a:stretch>
            </p:blipFill>
            <p:spPr>
              <a:xfrm>
                <a:off x="11838895" y="1290862"/>
                <a:ext cx="20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9" name="Freihand 58">
                <a:extLst>
                  <a:ext uri="{FF2B5EF4-FFF2-40B4-BE49-F238E27FC236}">
                    <a16:creationId xmlns:a16="http://schemas.microsoft.com/office/drawing/2014/main" id="{A99867C4-D430-584B-99D4-21567A9B57A1}"/>
                  </a:ext>
                </a:extLst>
              </p14:cNvPr>
              <p14:cNvContentPartPr/>
              <p14:nvPr/>
            </p14:nvContentPartPr>
            <p14:xfrm>
              <a:off x="11794255" y="1269262"/>
              <a:ext cx="95760" cy="46800"/>
            </p14:xfrm>
          </p:contentPart>
        </mc:Choice>
        <mc:Fallback xmlns="">
          <p:pic>
            <p:nvPicPr>
              <p:cNvPr id="59" name="Freihand 58">
                <a:extLst>
                  <a:ext uri="{FF2B5EF4-FFF2-40B4-BE49-F238E27FC236}">
                    <a16:creationId xmlns:a16="http://schemas.microsoft.com/office/drawing/2014/main" id="{A99867C4-D430-584B-99D4-21567A9B57A1}"/>
                  </a:ext>
                </a:extLst>
              </p:cNvPr>
              <p:cNvPicPr/>
              <p:nvPr/>
            </p:nvPicPr>
            <p:blipFill>
              <a:blip r:embed="rId207"/>
              <a:stretch>
                <a:fillRect/>
              </a:stretch>
            </p:blipFill>
            <p:spPr>
              <a:xfrm>
                <a:off x="11789935" y="1264942"/>
                <a:ext cx="104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60" name="Freihand 59">
                <a:extLst>
                  <a:ext uri="{FF2B5EF4-FFF2-40B4-BE49-F238E27FC236}">
                    <a16:creationId xmlns:a16="http://schemas.microsoft.com/office/drawing/2014/main" id="{5C96EAF2-B773-D71F-072C-D80957A1A64B}"/>
                  </a:ext>
                </a:extLst>
              </p14:cNvPr>
              <p14:cNvContentPartPr/>
              <p14:nvPr/>
            </p14:nvContentPartPr>
            <p14:xfrm>
              <a:off x="11888575" y="1345222"/>
              <a:ext cx="73440" cy="65520"/>
            </p14:xfrm>
          </p:contentPart>
        </mc:Choice>
        <mc:Fallback xmlns="">
          <p:pic>
            <p:nvPicPr>
              <p:cNvPr id="60" name="Freihand 59">
                <a:extLst>
                  <a:ext uri="{FF2B5EF4-FFF2-40B4-BE49-F238E27FC236}">
                    <a16:creationId xmlns:a16="http://schemas.microsoft.com/office/drawing/2014/main" id="{5C96EAF2-B773-D71F-072C-D80957A1A64B}"/>
                  </a:ext>
                </a:extLst>
              </p:cNvPr>
              <p:cNvPicPr/>
              <p:nvPr/>
            </p:nvPicPr>
            <p:blipFill>
              <a:blip r:embed="rId209"/>
              <a:stretch>
                <a:fillRect/>
              </a:stretch>
            </p:blipFill>
            <p:spPr>
              <a:xfrm>
                <a:off x="11884255" y="1340902"/>
                <a:ext cx="82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61" name="Freihand 60">
                <a:extLst>
                  <a:ext uri="{FF2B5EF4-FFF2-40B4-BE49-F238E27FC236}">
                    <a16:creationId xmlns:a16="http://schemas.microsoft.com/office/drawing/2014/main" id="{FB0309F9-C473-806F-47A1-829C0D9CBAC3}"/>
                  </a:ext>
                </a:extLst>
              </p14:cNvPr>
              <p14:cNvContentPartPr/>
              <p14:nvPr/>
            </p14:nvContentPartPr>
            <p14:xfrm>
              <a:off x="11969215" y="1317142"/>
              <a:ext cx="61200" cy="301680"/>
            </p14:xfrm>
          </p:contentPart>
        </mc:Choice>
        <mc:Fallback xmlns="">
          <p:pic>
            <p:nvPicPr>
              <p:cNvPr id="61" name="Freihand 60">
                <a:extLst>
                  <a:ext uri="{FF2B5EF4-FFF2-40B4-BE49-F238E27FC236}">
                    <a16:creationId xmlns:a16="http://schemas.microsoft.com/office/drawing/2014/main" id="{FB0309F9-C473-806F-47A1-829C0D9CBAC3}"/>
                  </a:ext>
                </a:extLst>
              </p:cNvPr>
              <p:cNvPicPr/>
              <p:nvPr/>
            </p:nvPicPr>
            <p:blipFill>
              <a:blip r:embed="rId211"/>
              <a:stretch>
                <a:fillRect/>
              </a:stretch>
            </p:blipFill>
            <p:spPr>
              <a:xfrm>
                <a:off x="11964895" y="1312822"/>
                <a:ext cx="698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3" name="Freihand 62">
                <a:extLst>
                  <a:ext uri="{FF2B5EF4-FFF2-40B4-BE49-F238E27FC236}">
                    <a16:creationId xmlns:a16="http://schemas.microsoft.com/office/drawing/2014/main" id="{B561349F-E0C6-AC6C-4FA8-5252F1A3C7A8}"/>
                  </a:ext>
                </a:extLst>
              </p14:cNvPr>
              <p14:cNvContentPartPr/>
              <p14:nvPr/>
            </p14:nvContentPartPr>
            <p14:xfrm>
              <a:off x="10561975" y="792982"/>
              <a:ext cx="182520" cy="141840"/>
            </p14:xfrm>
          </p:contentPart>
        </mc:Choice>
        <mc:Fallback xmlns="">
          <p:pic>
            <p:nvPicPr>
              <p:cNvPr id="63" name="Freihand 62">
                <a:extLst>
                  <a:ext uri="{FF2B5EF4-FFF2-40B4-BE49-F238E27FC236}">
                    <a16:creationId xmlns:a16="http://schemas.microsoft.com/office/drawing/2014/main" id="{B561349F-E0C6-AC6C-4FA8-5252F1A3C7A8}"/>
                  </a:ext>
                </a:extLst>
              </p:cNvPr>
              <p:cNvPicPr/>
              <p:nvPr/>
            </p:nvPicPr>
            <p:blipFill>
              <a:blip r:embed="rId213"/>
              <a:stretch>
                <a:fillRect/>
              </a:stretch>
            </p:blipFill>
            <p:spPr>
              <a:xfrm>
                <a:off x="10557655" y="788662"/>
                <a:ext cx="191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4" name="Freihand 63">
                <a:extLst>
                  <a:ext uri="{FF2B5EF4-FFF2-40B4-BE49-F238E27FC236}">
                    <a16:creationId xmlns:a16="http://schemas.microsoft.com/office/drawing/2014/main" id="{ECE81AC7-A25E-A96E-FC02-F8C94A302E68}"/>
                  </a:ext>
                </a:extLst>
              </p14:cNvPr>
              <p14:cNvContentPartPr/>
              <p14:nvPr/>
            </p14:nvContentPartPr>
            <p14:xfrm>
              <a:off x="10510495" y="776062"/>
              <a:ext cx="145800" cy="139680"/>
            </p14:xfrm>
          </p:contentPart>
        </mc:Choice>
        <mc:Fallback xmlns="">
          <p:pic>
            <p:nvPicPr>
              <p:cNvPr id="64" name="Freihand 63">
                <a:extLst>
                  <a:ext uri="{FF2B5EF4-FFF2-40B4-BE49-F238E27FC236}">
                    <a16:creationId xmlns:a16="http://schemas.microsoft.com/office/drawing/2014/main" id="{ECE81AC7-A25E-A96E-FC02-F8C94A302E68}"/>
                  </a:ext>
                </a:extLst>
              </p:cNvPr>
              <p:cNvPicPr/>
              <p:nvPr/>
            </p:nvPicPr>
            <p:blipFill>
              <a:blip r:embed="rId215"/>
              <a:stretch>
                <a:fillRect/>
              </a:stretch>
            </p:blipFill>
            <p:spPr>
              <a:xfrm>
                <a:off x="10506175" y="771742"/>
                <a:ext cx="154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6" name="Freihand 65">
                <a:extLst>
                  <a:ext uri="{FF2B5EF4-FFF2-40B4-BE49-F238E27FC236}">
                    <a16:creationId xmlns:a16="http://schemas.microsoft.com/office/drawing/2014/main" id="{E5678B9B-B8AC-6E0B-AE65-D6780B8F65DB}"/>
                  </a:ext>
                </a:extLst>
              </p14:cNvPr>
              <p14:cNvContentPartPr/>
              <p14:nvPr/>
            </p14:nvContentPartPr>
            <p14:xfrm>
              <a:off x="10876255" y="827182"/>
              <a:ext cx="36000" cy="169920"/>
            </p14:xfrm>
          </p:contentPart>
        </mc:Choice>
        <mc:Fallback xmlns="">
          <p:pic>
            <p:nvPicPr>
              <p:cNvPr id="66" name="Freihand 65">
                <a:extLst>
                  <a:ext uri="{FF2B5EF4-FFF2-40B4-BE49-F238E27FC236}">
                    <a16:creationId xmlns:a16="http://schemas.microsoft.com/office/drawing/2014/main" id="{E5678B9B-B8AC-6E0B-AE65-D6780B8F65DB}"/>
                  </a:ext>
                </a:extLst>
              </p:cNvPr>
              <p:cNvPicPr/>
              <p:nvPr/>
            </p:nvPicPr>
            <p:blipFill>
              <a:blip r:embed="rId217"/>
              <a:stretch>
                <a:fillRect/>
              </a:stretch>
            </p:blipFill>
            <p:spPr>
              <a:xfrm>
                <a:off x="10871935" y="822862"/>
                <a:ext cx="44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67" name="Freihand 66">
                <a:extLst>
                  <a:ext uri="{FF2B5EF4-FFF2-40B4-BE49-F238E27FC236}">
                    <a16:creationId xmlns:a16="http://schemas.microsoft.com/office/drawing/2014/main" id="{40A9E7D7-9B32-9159-889A-FC3AD5725747}"/>
                  </a:ext>
                </a:extLst>
              </p14:cNvPr>
              <p14:cNvContentPartPr/>
              <p14:nvPr/>
            </p14:nvContentPartPr>
            <p14:xfrm>
              <a:off x="10893175" y="769222"/>
              <a:ext cx="392400" cy="236160"/>
            </p14:xfrm>
          </p:contentPart>
        </mc:Choice>
        <mc:Fallback xmlns="">
          <p:pic>
            <p:nvPicPr>
              <p:cNvPr id="67" name="Freihand 66">
                <a:extLst>
                  <a:ext uri="{FF2B5EF4-FFF2-40B4-BE49-F238E27FC236}">
                    <a16:creationId xmlns:a16="http://schemas.microsoft.com/office/drawing/2014/main" id="{40A9E7D7-9B32-9159-889A-FC3AD5725747}"/>
                  </a:ext>
                </a:extLst>
              </p:cNvPr>
              <p:cNvPicPr/>
              <p:nvPr/>
            </p:nvPicPr>
            <p:blipFill>
              <a:blip r:embed="rId219"/>
              <a:stretch>
                <a:fillRect/>
              </a:stretch>
            </p:blipFill>
            <p:spPr>
              <a:xfrm>
                <a:off x="10888855" y="764902"/>
                <a:ext cx="401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8" name="Freihand 67">
                <a:extLst>
                  <a:ext uri="{FF2B5EF4-FFF2-40B4-BE49-F238E27FC236}">
                    <a16:creationId xmlns:a16="http://schemas.microsoft.com/office/drawing/2014/main" id="{28F15872-9AF9-43E0-E8BA-9A358FCBF082}"/>
                  </a:ext>
                </a:extLst>
              </p14:cNvPr>
              <p14:cNvContentPartPr/>
              <p14:nvPr/>
            </p14:nvContentPartPr>
            <p14:xfrm>
              <a:off x="11183695" y="799822"/>
              <a:ext cx="186120" cy="146520"/>
            </p14:xfrm>
          </p:contentPart>
        </mc:Choice>
        <mc:Fallback xmlns="">
          <p:pic>
            <p:nvPicPr>
              <p:cNvPr id="68" name="Freihand 67">
                <a:extLst>
                  <a:ext uri="{FF2B5EF4-FFF2-40B4-BE49-F238E27FC236}">
                    <a16:creationId xmlns:a16="http://schemas.microsoft.com/office/drawing/2014/main" id="{28F15872-9AF9-43E0-E8BA-9A358FCBF082}"/>
                  </a:ext>
                </a:extLst>
              </p:cNvPr>
              <p:cNvPicPr/>
              <p:nvPr/>
            </p:nvPicPr>
            <p:blipFill>
              <a:blip r:embed="rId221"/>
              <a:stretch>
                <a:fillRect/>
              </a:stretch>
            </p:blipFill>
            <p:spPr>
              <a:xfrm>
                <a:off x="11179375" y="795502"/>
                <a:ext cx="194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9" name="Freihand 68">
                <a:extLst>
                  <a:ext uri="{FF2B5EF4-FFF2-40B4-BE49-F238E27FC236}">
                    <a16:creationId xmlns:a16="http://schemas.microsoft.com/office/drawing/2014/main" id="{2DFC7D04-0B6B-F7F9-5599-51B587B56408}"/>
                  </a:ext>
                </a:extLst>
              </p14:cNvPr>
              <p14:cNvContentPartPr/>
              <p14:nvPr/>
            </p14:nvContentPartPr>
            <p14:xfrm>
              <a:off x="11395015" y="784702"/>
              <a:ext cx="116640" cy="134280"/>
            </p14:xfrm>
          </p:contentPart>
        </mc:Choice>
        <mc:Fallback xmlns="">
          <p:pic>
            <p:nvPicPr>
              <p:cNvPr id="69" name="Freihand 68">
                <a:extLst>
                  <a:ext uri="{FF2B5EF4-FFF2-40B4-BE49-F238E27FC236}">
                    <a16:creationId xmlns:a16="http://schemas.microsoft.com/office/drawing/2014/main" id="{2DFC7D04-0B6B-F7F9-5599-51B587B56408}"/>
                  </a:ext>
                </a:extLst>
              </p:cNvPr>
              <p:cNvPicPr/>
              <p:nvPr/>
            </p:nvPicPr>
            <p:blipFill>
              <a:blip r:embed="rId223"/>
              <a:stretch>
                <a:fillRect/>
              </a:stretch>
            </p:blipFill>
            <p:spPr>
              <a:xfrm>
                <a:off x="11390695" y="780382"/>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0" name="Freihand 69">
                <a:extLst>
                  <a:ext uri="{FF2B5EF4-FFF2-40B4-BE49-F238E27FC236}">
                    <a16:creationId xmlns:a16="http://schemas.microsoft.com/office/drawing/2014/main" id="{AFFE734A-0ACE-B8D7-D18B-E88373497053}"/>
                  </a:ext>
                </a:extLst>
              </p14:cNvPr>
              <p14:cNvContentPartPr/>
              <p14:nvPr/>
            </p14:nvContentPartPr>
            <p14:xfrm>
              <a:off x="11396455" y="842662"/>
              <a:ext cx="88560" cy="25560"/>
            </p14:xfrm>
          </p:contentPart>
        </mc:Choice>
        <mc:Fallback xmlns="">
          <p:pic>
            <p:nvPicPr>
              <p:cNvPr id="70" name="Freihand 69">
                <a:extLst>
                  <a:ext uri="{FF2B5EF4-FFF2-40B4-BE49-F238E27FC236}">
                    <a16:creationId xmlns:a16="http://schemas.microsoft.com/office/drawing/2014/main" id="{AFFE734A-0ACE-B8D7-D18B-E88373497053}"/>
                  </a:ext>
                </a:extLst>
              </p:cNvPr>
              <p:cNvPicPr/>
              <p:nvPr/>
            </p:nvPicPr>
            <p:blipFill>
              <a:blip r:embed="rId225"/>
              <a:stretch>
                <a:fillRect/>
              </a:stretch>
            </p:blipFill>
            <p:spPr>
              <a:xfrm>
                <a:off x="11392135" y="838342"/>
                <a:ext cx="97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1" name="Freihand 70">
                <a:extLst>
                  <a:ext uri="{FF2B5EF4-FFF2-40B4-BE49-F238E27FC236}">
                    <a16:creationId xmlns:a16="http://schemas.microsoft.com/office/drawing/2014/main" id="{02E2736A-D57D-14CB-6F3D-9237D6C715C6}"/>
                  </a:ext>
                </a:extLst>
              </p14:cNvPr>
              <p14:cNvContentPartPr/>
              <p14:nvPr/>
            </p14:nvContentPartPr>
            <p14:xfrm>
              <a:off x="11513455" y="714142"/>
              <a:ext cx="186480" cy="180720"/>
            </p14:xfrm>
          </p:contentPart>
        </mc:Choice>
        <mc:Fallback xmlns="">
          <p:pic>
            <p:nvPicPr>
              <p:cNvPr id="71" name="Freihand 70">
                <a:extLst>
                  <a:ext uri="{FF2B5EF4-FFF2-40B4-BE49-F238E27FC236}">
                    <a16:creationId xmlns:a16="http://schemas.microsoft.com/office/drawing/2014/main" id="{02E2736A-D57D-14CB-6F3D-9237D6C715C6}"/>
                  </a:ext>
                </a:extLst>
              </p:cNvPr>
              <p:cNvPicPr/>
              <p:nvPr/>
            </p:nvPicPr>
            <p:blipFill>
              <a:blip r:embed="rId227"/>
              <a:stretch>
                <a:fillRect/>
              </a:stretch>
            </p:blipFill>
            <p:spPr>
              <a:xfrm>
                <a:off x="11509135" y="709822"/>
                <a:ext cx="195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2" name="Freihand 71">
                <a:extLst>
                  <a:ext uri="{FF2B5EF4-FFF2-40B4-BE49-F238E27FC236}">
                    <a16:creationId xmlns:a16="http://schemas.microsoft.com/office/drawing/2014/main" id="{D60F4922-0673-88EE-88FC-624595A11082}"/>
                  </a:ext>
                </a:extLst>
              </p14:cNvPr>
              <p14:cNvContentPartPr/>
              <p14:nvPr/>
            </p14:nvContentPartPr>
            <p14:xfrm>
              <a:off x="11571415" y="716302"/>
              <a:ext cx="9720" cy="1800"/>
            </p14:xfrm>
          </p:contentPart>
        </mc:Choice>
        <mc:Fallback xmlns="">
          <p:pic>
            <p:nvPicPr>
              <p:cNvPr id="72" name="Freihand 71">
                <a:extLst>
                  <a:ext uri="{FF2B5EF4-FFF2-40B4-BE49-F238E27FC236}">
                    <a16:creationId xmlns:a16="http://schemas.microsoft.com/office/drawing/2014/main" id="{D60F4922-0673-88EE-88FC-624595A11082}"/>
                  </a:ext>
                </a:extLst>
              </p:cNvPr>
              <p:cNvPicPr/>
              <p:nvPr/>
            </p:nvPicPr>
            <p:blipFill>
              <a:blip r:embed="rId229"/>
              <a:stretch>
                <a:fillRect/>
              </a:stretch>
            </p:blipFill>
            <p:spPr>
              <a:xfrm>
                <a:off x="11567095" y="711982"/>
                <a:ext cx="183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4" name="Freihand 73">
                <a:extLst>
                  <a:ext uri="{FF2B5EF4-FFF2-40B4-BE49-F238E27FC236}">
                    <a16:creationId xmlns:a16="http://schemas.microsoft.com/office/drawing/2014/main" id="{46AAB3E7-F1A1-FC89-A555-3848C1E6BC0C}"/>
                  </a:ext>
                </a:extLst>
              </p14:cNvPr>
              <p14:cNvContentPartPr/>
              <p14:nvPr/>
            </p14:nvContentPartPr>
            <p14:xfrm>
              <a:off x="10854655" y="491302"/>
              <a:ext cx="202680" cy="139680"/>
            </p14:xfrm>
          </p:contentPart>
        </mc:Choice>
        <mc:Fallback xmlns="">
          <p:pic>
            <p:nvPicPr>
              <p:cNvPr id="74" name="Freihand 73">
                <a:extLst>
                  <a:ext uri="{FF2B5EF4-FFF2-40B4-BE49-F238E27FC236}">
                    <a16:creationId xmlns:a16="http://schemas.microsoft.com/office/drawing/2014/main" id="{46AAB3E7-F1A1-FC89-A555-3848C1E6BC0C}"/>
                  </a:ext>
                </a:extLst>
              </p:cNvPr>
              <p:cNvPicPr/>
              <p:nvPr/>
            </p:nvPicPr>
            <p:blipFill>
              <a:blip r:embed="rId231"/>
              <a:stretch>
                <a:fillRect/>
              </a:stretch>
            </p:blipFill>
            <p:spPr>
              <a:xfrm>
                <a:off x="10850335" y="486982"/>
                <a:ext cx="211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5" name="Freihand 74">
                <a:extLst>
                  <a:ext uri="{FF2B5EF4-FFF2-40B4-BE49-F238E27FC236}">
                    <a16:creationId xmlns:a16="http://schemas.microsoft.com/office/drawing/2014/main" id="{FC00B84B-7756-049D-90F5-A9B72A479572}"/>
                  </a:ext>
                </a:extLst>
              </p14:cNvPr>
              <p14:cNvContentPartPr/>
              <p14:nvPr/>
            </p14:nvContentPartPr>
            <p14:xfrm>
              <a:off x="10802455" y="481942"/>
              <a:ext cx="184320" cy="239760"/>
            </p14:xfrm>
          </p:contentPart>
        </mc:Choice>
        <mc:Fallback xmlns="">
          <p:pic>
            <p:nvPicPr>
              <p:cNvPr id="75" name="Freihand 74">
                <a:extLst>
                  <a:ext uri="{FF2B5EF4-FFF2-40B4-BE49-F238E27FC236}">
                    <a16:creationId xmlns:a16="http://schemas.microsoft.com/office/drawing/2014/main" id="{FC00B84B-7756-049D-90F5-A9B72A479572}"/>
                  </a:ext>
                </a:extLst>
              </p:cNvPr>
              <p:cNvPicPr/>
              <p:nvPr/>
            </p:nvPicPr>
            <p:blipFill>
              <a:blip r:embed="rId233"/>
              <a:stretch>
                <a:fillRect/>
              </a:stretch>
            </p:blipFill>
            <p:spPr>
              <a:xfrm>
                <a:off x="10798135" y="477622"/>
                <a:ext cx="1929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6" name="Freihand 75">
                <a:extLst>
                  <a:ext uri="{FF2B5EF4-FFF2-40B4-BE49-F238E27FC236}">
                    <a16:creationId xmlns:a16="http://schemas.microsoft.com/office/drawing/2014/main" id="{F0F3502E-7275-1337-45EA-6C7432DB1FB4}"/>
                  </a:ext>
                </a:extLst>
              </p14:cNvPr>
              <p14:cNvContentPartPr/>
              <p14:nvPr/>
            </p14:nvContentPartPr>
            <p14:xfrm>
              <a:off x="11236975" y="353422"/>
              <a:ext cx="68400" cy="167040"/>
            </p14:xfrm>
          </p:contentPart>
        </mc:Choice>
        <mc:Fallback xmlns="">
          <p:pic>
            <p:nvPicPr>
              <p:cNvPr id="76" name="Freihand 75">
                <a:extLst>
                  <a:ext uri="{FF2B5EF4-FFF2-40B4-BE49-F238E27FC236}">
                    <a16:creationId xmlns:a16="http://schemas.microsoft.com/office/drawing/2014/main" id="{F0F3502E-7275-1337-45EA-6C7432DB1FB4}"/>
                  </a:ext>
                </a:extLst>
              </p:cNvPr>
              <p:cNvPicPr/>
              <p:nvPr/>
            </p:nvPicPr>
            <p:blipFill>
              <a:blip r:embed="rId235"/>
              <a:stretch>
                <a:fillRect/>
              </a:stretch>
            </p:blipFill>
            <p:spPr>
              <a:xfrm>
                <a:off x="11232655" y="349102"/>
                <a:ext cx="77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7" name="Freihand 76">
                <a:extLst>
                  <a:ext uri="{FF2B5EF4-FFF2-40B4-BE49-F238E27FC236}">
                    <a16:creationId xmlns:a16="http://schemas.microsoft.com/office/drawing/2014/main" id="{BB066AE1-95BB-4254-C0E3-60F2E64127F9}"/>
                  </a:ext>
                </a:extLst>
              </p14:cNvPr>
              <p14:cNvContentPartPr/>
              <p14:nvPr/>
            </p14:nvContentPartPr>
            <p14:xfrm>
              <a:off x="11161735" y="315982"/>
              <a:ext cx="162720" cy="189720"/>
            </p14:xfrm>
          </p:contentPart>
        </mc:Choice>
        <mc:Fallback xmlns="">
          <p:pic>
            <p:nvPicPr>
              <p:cNvPr id="77" name="Freihand 76">
                <a:extLst>
                  <a:ext uri="{FF2B5EF4-FFF2-40B4-BE49-F238E27FC236}">
                    <a16:creationId xmlns:a16="http://schemas.microsoft.com/office/drawing/2014/main" id="{BB066AE1-95BB-4254-C0E3-60F2E64127F9}"/>
                  </a:ext>
                </a:extLst>
              </p:cNvPr>
              <p:cNvPicPr/>
              <p:nvPr/>
            </p:nvPicPr>
            <p:blipFill>
              <a:blip r:embed="rId237"/>
              <a:stretch>
                <a:fillRect/>
              </a:stretch>
            </p:blipFill>
            <p:spPr>
              <a:xfrm>
                <a:off x="11157415" y="311662"/>
                <a:ext cx="171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8" name="Freihand 77">
                <a:extLst>
                  <a:ext uri="{FF2B5EF4-FFF2-40B4-BE49-F238E27FC236}">
                    <a16:creationId xmlns:a16="http://schemas.microsoft.com/office/drawing/2014/main" id="{C8CEA571-F636-7309-863D-F2C835A9A07F}"/>
                  </a:ext>
                </a:extLst>
              </p14:cNvPr>
              <p14:cNvContentPartPr/>
              <p14:nvPr/>
            </p14:nvContentPartPr>
            <p14:xfrm>
              <a:off x="11338135" y="337942"/>
              <a:ext cx="223920" cy="154080"/>
            </p14:xfrm>
          </p:contentPart>
        </mc:Choice>
        <mc:Fallback xmlns="">
          <p:pic>
            <p:nvPicPr>
              <p:cNvPr id="78" name="Freihand 77">
                <a:extLst>
                  <a:ext uri="{FF2B5EF4-FFF2-40B4-BE49-F238E27FC236}">
                    <a16:creationId xmlns:a16="http://schemas.microsoft.com/office/drawing/2014/main" id="{C8CEA571-F636-7309-863D-F2C835A9A07F}"/>
                  </a:ext>
                </a:extLst>
              </p:cNvPr>
              <p:cNvPicPr/>
              <p:nvPr/>
            </p:nvPicPr>
            <p:blipFill>
              <a:blip r:embed="rId239"/>
              <a:stretch>
                <a:fillRect/>
              </a:stretch>
            </p:blipFill>
            <p:spPr>
              <a:xfrm>
                <a:off x="11333815" y="333622"/>
                <a:ext cx="232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9" name="Freihand 78">
                <a:extLst>
                  <a:ext uri="{FF2B5EF4-FFF2-40B4-BE49-F238E27FC236}">
                    <a16:creationId xmlns:a16="http://schemas.microsoft.com/office/drawing/2014/main" id="{14E4FE54-48E7-90F0-6917-0BF4E5E9E167}"/>
                  </a:ext>
                </a:extLst>
              </p14:cNvPr>
              <p14:cNvContentPartPr/>
              <p14:nvPr/>
            </p14:nvContentPartPr>
            <p14:xfrm>
              <a:off x="11498695" y="279982"/>
              <a:ext cx="160560" cy="149040"/>
            </p14:xfrm>
          </p:contentPart>
        </mc:Choice>
        <mc:Fallback xmlns="">
          <p:pic>
            <p:nvPicPr>
              <p:cNvPr id="79" name="Freihand 78">
                <a:extLst>
                  <a:ext uri="{FF2B5EF4-FFF2-40B4-BE49-F238E27FC236}">
                    <a16:creationId xmlns:a16="http://schemas.microsoft.com/office/drawing/2014/main" id="{14E4FE54-48E7-90F0-6917-0BF4E5E9E167}"/>
                  </a:ext>
                </a:extLst>
              </p:cNvPr>
              <p:cNvPicPr/>
              <p:nvPr/>
            </p:nvPicPr>
            <p:blipFill>
              <a:blip r:embed="rId241"/>
              <a:stretch>
                <a:fillRect/>
              </a:stretch>
            </p:blipFill>
            <p:spPr>
              <a:xfrm>
                <a:off x="11494375" y="275662"/>
                <a:ext cx="169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0" name="Freihand 79">
                <a:extLst>
                  <a:ext uri="{FF2B5EF4-FFF2-40B4-BE49-F238E27FC236}">
                    <a16:creationId xmlns:a16="http://schemas.microsoft.com/office/drawing/2014/main" id="{D1139A92-C37A-CE38-8CEA-470ABBF62BCA}"/>
                  </a:ext>
                </a:extLst>
              </p14:cNvPr>
              <p14:cNvContentPartPr/>
              <p14:nvPr/>
            </p14:nvContentPartPr>
            <p14:xfrm>
              <a:off x="11566015" y="276742"/>
              <a:ext cx="177840" cy="98280"/>
            </p14:xfrm>
          </p:contentPart>
        </mc:Choice>
        <mc:Fallback xmlns="">
          <p:pic>
            <p:nvPicPr>
              <p:cNvPr id="80" name="Freihand 79">
                <a:extLst>
                  <a:ext uri="{FF2B5EF4-FFF2-40B4-BE49-F238E27FC236}">
                    <a16:creationId xmlns:a16="http://schemas.microsoft.com/office/drawing/2014/main" id="{D1139A92-C37A-CE38-8CEA-470ABBF62BCA}"/>
                  </a:ext>
                </a:extLst>
              </p:cNvPr>
              <p:cNvPicPr/>
              <p:nvPr/>
            </p:nvPicPr>
            <p:blipFill>
              <a:blip r:embed="rId243"/>
              <a:stretch>
                <a:fillRect/>
              </a:stretch>
            </p:blipFill>
            <p:spPr>
              <a:xfrm>
                <a:off x="11561695" y="272422"/>
                <a:ext cx="186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2" name="Freihand 81">
                <a:extLst>
                  <a:ext uri="{FF2B5EF4-FFF2-40B4-BE49-F238E27FC236}">
                    <a16:creationId xmlns:a16="http://schemas.microsoft.com/office/drawing/2014/main" id="{5C9F89F4-D11B-C2C8-6DFE-144EF1294556}"/>
                  </a:ext>
                </a:extLst>
              </p14:cNvPr>
              <p14:cNvContentPartPr/>
              <p14:nvPr/>
            </p14:nvContentPartPr>
            <p14:xfrm>
              <a:off x="11655295" y="254782"/>
              <a:ext cx="149040" cy="99360"/>
            </p14:xfrm>
          </p:contentPart>
        </mc:Choice>
        <mc:Fallback xmlns="">
          <p:pic>
            <p:nvPicPr>
              <p:cNvPr id="82" name="Freihand 81">
                <a:extLst>
                  <a:ext uri="{FF2B5EF4-FFF2-40B4-BE49-F238E27FC236}">
                    <a16:creationId xmlns:a16="http://schemas.microsoft.com/office/drawing/2014/main" id="{5C9F89F4-D11B-C2C8-6DFE-144EF1294556}"/>
                  </a:ext>
                </a:extLst>
              </p:cNvPr>
              <p:cNvPicPr/>
              <p:nvPr/>
            </p:nvPicPr>
            <p:blipFill>
              <a:blip r:embed="rId245"/>
              <a:stretch>
                <a:fillRect/>
              </a:stretch>
            </p:blipFill>
            <p:spPr>
              <a:xfrm>
                <a:off x="11650975" y="250462"/>
                <a:ext cx="157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3" name="Freihand 82">
                <a:extLst>
                  <a:ext uri="{FF2B5EF4-FFF2-40B4-BE49-F238E27FC236}">
                    <a16:creationId xmlns:a16="http://schemas.microsoft.com/office/drawing/2014/main" id="{12994D8E-BBCA-FD6F-86E7-65B6FAB8593A}"/>
                  </a:ext>
                </a:extLst>
              </p14:cNvPr>
              <p14:cNvContentPartPr/>
              <p14:nvPr/>
            </p14:nvContentPartPr>
            <p14:xfrm>
              <a:off x="11796775" y="253342"/>
              <a:ext cx="42120" cy="72000"/>
            </p14:xfrm>
          </p:contentPart>
        </mc:Choice>
        <mc:Fallback xmlns="">
          <p:pic>
            <p:nvPicPr>
              <p:cNvPr id="83" name="Freihand 82">
                <a:extLst>
                  <a:ext uri="{FF2B5EF4-FFF2-40B4-BE49-F238E27FC236}">
                    <a16:creationId xmlns:a16="http://schemas.microsoft.com/office/drawing/2014/main" id="{12994D8E-BBCA-FD6F-86E7-65B6FAB8593A}"/>
                  </a:ext>
                </a:extLst>
              </p:cNvPr>
              <p:cNvPicPr/>
              <p:nvPr/>
            </p:nvPicPr>
            <p:blipFill>
              <a:blip r:embed="rId247"/>
              <a:stretch>
                <a:fillRect/>
              </a:stretch>
            </p:blipFill>
            <p:spPr>
              <a:xfrm>
                <a:off x="11792455" y="249022"/>
                <a:ext cx="50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4" name="Freihand 83">
                <a:extLst>
                  <a:ext uri="{FF2B5EF4-FFF2-40B4-BE49-F238E27FC236}">
                    <a16:creationId xmlns:a16="http://schemas.microsoft.com/office/drawing/2014/main" id="{1411B8DA-DB05-16DA-71D4-9A3BCC7C8C21}"/>
                  </a:ext>
                </a:extLst>
              </p14:cNvPr>
              <p14:cNvContentPartPr/>
              <p14:nvPr/>
            </p14:nvContentPartPr>
            <p14:xfrm>
              <a:off x="11832055" y="153982"/>
              <a:ext cx="74880" cy="146160"/>
            </p14:xfrm>
          </p:contentPart>
        </mc:Choice>
        <mc:Fallback xmlns="">
          <p:pic>
            <p:nvPicPr>
              <p:cNvPr id="84" name="Freihand 83">
                <a:extLst>
                  <a:ext uri="{FF2B5EF4-FFF2-40B4-BE49-F238E27FC236}">
                    <a16:creationId xmlns:a16="http://schemas.microsoft.com/office/drawing/2014/main" id="{1411B8DA-DB05-16DA-71D4-9A3BCC7C8C21}"/>
                  </a:ext>
                </a:extLst>
              </p:cNvPr>
              <p:cNvPicPr/>
              <p:nvPr/>
            </p:nvPicPr>
            <p:blipFill>
              <a:blip r:embed="rId249"/>
              <a:stretch>
                <a:fillRect/>
              </a:stretch>
            </p:blipFill>
            <p:spPr>
              <a:xfrm>
                <a:off x="11827735" y="149662"/>
                <a:ext cx="8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5" name="Freihand 84">
                <a:extLst>
                  <a:ext uri="{FF2B5EF4-FFF2-40B4-BE49-F238E27FC236}">
                    <a16:creationId xmlns:a16="http://schemas.microsoft.com/office/drawing/2014/main" id="{925FB430-E16F-1E00-DF50-1689671DC239}"/>
                  </a:ext>
                </a:extLst>
              </p14:cNvPr>
              <p14:cNvContentPartPr/>
              <p14:nvPr/>
            </p14:nvContentPartPr>
            <p14:xfrm>
              <a:off x="11760055" y="173782"/>
              <a:ext cx="25200" cy="24480"/>
            </p14:xfrm>
          </p:contentPart>
        </mc:Choice>
        <mc:Fallback xmlns="">
          <p:pic>
            <p:nvPicPr>
              <p:cNvPr id="85" name="Freihand 84">
                <a:extLst>
                  <a:ext uri="{FF2B5EF4-FFF2-40B4-BE49-F238E27FC236}">
                    <a16:creationId xmlns:a16="http://schemas.microsoft.com/office/drawing/2014/main" id="{925FB430-E16F-1E00-DF50-1689671DC239}"/>
                  </a:ext>
                </a:extLst>
              </p:cNvPr>
              <p:cNvPicPr/>
              <p:nvPr/>
            </p:nvPicPr>
            <p:blipFill>
              <a:blip r:embed="rId251"/>
              <a:stretch>
                <a:fillRect/>
              </a:stretch>
            </p:blipFill>
            <p:spPr>
              <a:xfrm>
                <a:off x="11755735" y="169462"/>
                <a:ext cx="33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7" name="Freihand 86">
                <a:extLst>
                  <a:ext uri="{FF2B5EF4-FFF2-40B4-BE49-F238E27FC236}">
                    <a16:creationId xmlns:a16="http://schemas.microsoft.com/office/drawing/2014/main" id="{45A5DCD9-BBF3-88B8-6B4C-E36713A116DB}"/>
                  </a:ext>
                </a:extLst>
              </p14:cNvPr>
              <p14:cNvContentPartPr/>
              <p14:nvPr/>
            </p14:nvContentPartPr>
            <p14:xfrm>
              <a:off x="8650375" y="789382"/>
              <a:ext cx="132480" cy="162720"/>
            </p14:xfrm>
          </p:contentPart>
        </mc:Choice>
        <mc:Fallback xmlns="">
          <p:pic>
            <p:nvPicPr>
              <p:cNvPr id="87" name="Freihand 86">
                <a:extLst>
                  <a:ext uri="{FF2B5EF4-FFF2-40B4-BE49-F238E27FC236}">
                    <a16:creationId xmlns:a16="http://schemas.microsoft.com/office/drawing/2014/main" id="{45A5DCD9-BBF3-88B8-6B4C-E36713A116DB}"/>
                  </a:ext>
                </a:extLst>
              </p:cNvPr>
              <p:cNvPicPr/>
              <p:nvPr/>
            </p:nvPicPr>
            <p:blipFill>
              <a:blip r:embed="rId253"/>
              <a:stretch>
                <a:fillRect/>
              </a:stretch>
            </p:blipFill>
            <p:spPr>
              <a:xfrm>
                <a:off x="8646055" y="785062"/>
                <a:ext cx="141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8" name="Freihand 87">
                <a:extLst>
                  <a:ext uri="{FF2B5EF4-FFF2-40B4-BE49-F238E27FC236}">
                    <a16:creationId xmlns:a16="http://schemas.microsoft.com/office/drawing/2014/main" id="{168B5A65-8F74-0B9A-BC97-1CD7073A4CED}"/>
                  </a:ext>
                </a:extLst>
              </p14:cNvPr>
              <p14:cNvContentPartPr/>
              <p14:nvPr/>
            </p14:nvContentPartPr>
            <p14:xfrm>
              <a:off x="8725975" y="882262"/>
              <a:ext cx="180000" cy="84240"/>
            </p14:xfrm>
          </p:contentPart>
        </mc:Choice>
        <mc:Fallback xmlns="">
          <p:pic>
            <p:nvPicPr>
              <p:cNvPr id="88" name="Freihand 87">
                <a:extLst>
                  <a:ext uri="{FF2B5EF4-FFF2-40B4-BE49-F238E27FC236}">
                    <a16:creationId xmlns:a16="http://schemas.microsoft.com/office/drawing/2014/main" id="{168B5A65-8F74-0B9A-BC97-1CD7073A4CED}"/>
                  </a:ext>
                </a:extLst>
              </p:cNvPr>
              <p:cNvPicPr/>
              <p:nvPr/>
            </p:nvPicPr>
            <p:blipFill>
              <a:blip r:embed="rId255"/>
              <a:stretch>
                <a:fillRect/>
              </a:stretch>
            </p:blipFill>
            <p:spPr>
              <a:xfrm>
                <a:off x="8721655" y="877942"/>
                <a:ext cx="188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9" name="Freihand 88">
                <a:extLst>
                  <a:ext uri="{FF2B5EF4-FFF2-40B4-BE49-F238E27FC236}">
                    <a16:creationId xmlns:a16="http://schemas.microsoft.com/office/drawing/2014/main" id="{3D24C728-677E-559B-97E1-6A4B8E5F1674}"/>
                  </a:ext>
                </a:extLst>
              </p14:cNvPr>
              <p14:cNvContentPartPr/>
              <p14:nvPr/>
            </p14:nvContentPartPr>
            <p14:xfrm>
              <a:off x="8476855" y="1064062"/>
              <a:ext cx="152640" cy="169920"/>
            </p14:xfrm>
          </p:contentPart>
        </mc:Choice>
        <mc:Fallback xmlns="">
          <p:pic>
            <p:nvPicPr>
              <p:cNvPr id="89" name="Freihand 88">
                <a:extLst>
                  <a:ext uri="{FF2B5EF4-FFF2-40B4-BE49-F238E27FC236}">
                    <a16:creationId xmlns:a16="http://schemas.microsoft.com/office/drawing/2014/main" id="{3D24C728-677E-559B-97E1-6A4B8E5F1674}"/>
                  </a:ext>
                </a:extLst>
              </p:cNvPr>
              <p:cNvPicPr/>
              <p:nvPr/>
            </p:nvPicPr>
            <p:blipFill>
              <a:blip r:embed="rId257"/>
              <a:stretch>
                <a:fillRect/>
              </a:stretch>
            </p:blipFill>
            <p:spPr>
              <a:xfrm>
                <a:off x="8472535" y="1059742"/>
                <a:ext cx="161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0" name="Freihand 89">
                <a:extLst>
                  <a:ext uri="{FF2B5EF4-FFF2-40B4-BE49-F238E27FC236}">
                    <a16:creationId xmlns:a16="http://schemas.microsoft.com/office/drawing/2014/main" id="{6D788309-B6C4-2155-EE52-63E0A244B8B8}"/>
                  </a:ext>
                </a:extLst>
              </p14:cNvPr>
              <p14:cNvContentPartPr/>
              <p14:nvPr/>
            </p14:nvContentPartPr>
            <p14:xfrm>
              <a:off x="8484775" y="1003582"/>
              <a:ext cx="183960" cy="141480"/>
            </p14:xfrm>
          </p:contentPart>
        </mc:Choice>
        <mc:Fallback xmlns="">
          <p:pic>
            <p:nvPicPr>
              <p:cNvPr id="90" name="Freihand 89">
                <a:extLst>
                  <a:ext uri="{FF2B5EF4-FFF2-40B4-BE49-F238E27FC236}">
                    <a16:creationId xmlns:a16="http://schemas.microsoft.com/office/drawing/2014/main" id="{6D788309-B6C4-2155-EE52-63E0A244B8B8}"/>
                  </a:ext>
                </a:extLst>
              </p:cNvPr>
              <p:cNvPicPr/>
              <p:nvPr/>
            </p:nvPicPr>
            <p:blipFill>
              <a:blip r:embed="rId259"/>
              <a:stretch>
                <a:fillRect/>
              </a:stretch>
            </p:blipFill>
            <p:spPr>
              <a:xfrm>
                <a:off x="8480455" y="999262"/>
                <a:ext cx="192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1" name="Freihand 90">
                <a:extLst>
                  <a:ext uri="{FF2B5EF4-FFF2-40B4-BE49-F238E27FC236}">
                    <a16:creationId xmlns:a16="http://schemas.microsoft.com/office/drawing/2014/main" id="{D8E63D25-F494-DB0A-4825-EEE1726E790D}"/>
                  </a:ext>
                </a:extLst>
              </p14:cNvPr>
              <p14:cNvContentPartPr/>
              <p14:nvPr/>
            </p14:nvContentPartPr>
            <p14:xfrm>
              <a:off x="7843975" y="1200142"/>
              <a:ext cx="132840" cy="236160"/>
            </p14:xfrm>
          </p:contentPart>
        </mc:Choice>
        <mc:Fallback xmlns="">
          <p:pic>
            <p:nvPicPr>
              <p:cNvPr id="91" name="Freihand 90">
                <a:extLst>
                  <a:ext uri="{FF2B5EF4-FFF2-40B4-BE49-F238E27FC236}">
                    <a16:creationId xmlns:a16="http://schemas.microsoft.com/office/drawing/2014/main" id="{D8E63D25-F494-DB0A-4825-EEE1726E790D}"/>
                  </a:ext>
                </a:extLst>
              </p:cNvPr>
              <p:cNvPicPr/>
              <p:nvPr/>
            </p:nvPicPr>
            <p:blipFill>
              <a:blip r:embed="rId261"/>
              <a:stretch>
                <a:fillRect/>
              </a:stretch>
            </p:blipFill>
            <p:spPr>
              <a:xfrm>
                <a:off x="7839655" y="1195822"/>
                <a:ext cx="141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2" name="Freihand 91">
                <a:extLst>
                  <a:ext uri="{FF2B5EF4-FFF2-40B4-BE49-F238E27FC236}">
                    <a16:creationId xmlns:a16="http://schemas.microsoft.com/office/drawing/2014/main" id="{10245B61-7A32-7C20-C0F6-77B8ABA56F13}"/>
                  </a:ext>
                </a:extLst>
              </p14:cNvPr>
              <p14:cNvContentPartPr/>
              <p14:nvPr/>
            </p14:nvContentPartPr>
            <p14:xfrm>
              <a:off x="7923895" y="1361062"/>
              <a:ext cx="57600" cy="54360"/>
            </p14:xfrm>
          </p:contentPart>
        </mc:Choice>
        <mc:Fallback xmlns="">
          <p:pic>
            <p:nvPicPr>
              <p:cNvPr id="92" name="Freihand 91">
                <a:extLst>
                  <a:ext uri="{FF2B5EF4-FFF2-40B4-BE49-F238E27FC236}">
                    <a16:creationId xmlns:a16="http://schemas.microsoft.com/office/drawing/2014/main" id="{10245B61-7A32-7C20-C0F6-77B8ABA56F13}"/>
                  </a:ext>
                </a:extLst>
              </p:cNvPr>
              <p:cNvPicPr/>
              <p:nvPr/>
            </p:nvPicPr>
            <p:blipFill>
              <a:blip r:embed="rId263"/>
              <a:stretch>
                <a:fillRect/>
              </a:stretch>
            </p:blipFill>
            <p:spPr>
              <a:xfrm>
                <a:off x="7919575" y="1356742"/>
                <a:ext cx="66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93" name="Freihand 92">
                <a:extLst>
                  <a:ext uri="{FF2B5EF4-FFF2-40B4-BE49-F238E27FC236}">
                    <a16:creationId xmlns:a16="http://schemas.microsoft.com/office/drawing/2014/main" id="{B2137FC8-AFDF-519A-41B0-078690D74DEF}"/>
                  </a:ext>
                </a:extLst>
              </p14:cNvPr>
              <p14:cNvContentPartPr/>
              <p14:nvPr/>
            </p14:nvContentPartPr>
            <p14:xfrm>
              <a:off x="7989415" y="1320022"/>
              <a:ext cx="257760" cy="114120"/>
            </p14:xfrm>
          </p:contentPart>
        </mc:Choice>
        <mc:Fallback xmlns="">
          <p:pic>
            <p:nvPicPr>
              <p:cNvPr id="93" name="Freihand 92">
                <a:extLst>
                  <a:ext uri="{FF2B5EF4-FFF2-40B4-BE49-F238E27FC236}">
                    <a16:creationId xmlns:a16="http://schemas.microsoft.com/office/drawing/2014/main" id="{B2137FC8-AFDF-519A-41B0-078690D74DEF}"/>
                  </a:ext>
                </a:extLst>
              </p:cNvPr>
              <p:cNvPicPr/>
              <p:nvPr/>
            </p:nvPicPr>
            <p:blipFill>
              <a:blip r:embed="rId265"/>
              <a:stretch>
                <a:fillRect/>
              </a:stretch>
            </p:blipFill>
            <p:spPr>
              <a:xfrm>
                <a:off x="7985095" y="1315702"/>
                <a:ext cx="266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94" name="Freihand 93">
                <a:extLst>
                  <a:ext uri="{FF2B5EF4-FFF2-40B4-BE49-F238E27FC236}">
                    <a16:creationId xmlns:a16="http://schemas.microsoft.com/office/drawing/2014/main" id="{007CF3AF-C3A3-D5E3-B988-B39DBEFE3CD7}"/>
                  </a:ext>
                </a:extLst>
              </p14:cNvPr>
              <p14:cNvContentPartPr/>
              <p14:nvPr/>
            </p14:nvContentPartPr>
            <p14:xfrm>
              <a:off x="8251495" y="1331902"/>
              <a:ext cx="250920" cy="86400"/>
            </p14:xfrm>
          </p:contentPart>
        </mc:Choice>
        <mc:Fallback xmlns="">
          <p:pic>
            <p:nvPicPr>
              <p:cNvPr id="94" name="Freihand 93">
                <a:extLst>
                  <a:ext uri="{FF2B5EF4-FFF2-40B4-BE49-F238E27FC236}">
                    <a16:creationId xmlns:a16="http://schemas.microsoft.com/office/drawing/2014/main" id="{007CF3AF-C3A3-D5E3-B988-B39DBEFE3CD7}"/>
                  </a:ext>
                </a:extLst>
              </p:cNvPr>
              <p:cNvPicPr/>
              <p:nvPr/>
            </p:nvPicPr>
            <p:blipFill>
              <a:blip r:embed="rId267"/>
              <a:stretch>
                <a:fillRect/>
              </a:stretch>
            </p:blipFill>
            <p:spPr>
              <a:xfrm>
                <a:off x="8247175" y="1327582"/>
                <a:ext cx="259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95" name="Freihand 94">
                <a:extLst>
                  <a:ext uri="{FF2B5EF4-FFF2-40B4-BE49-F238E27FC236}">
                    <a16:creationId xmlns:a16="http://schemas.microsoft.com/office/drawing/2014/main" id="{5CAB8778-6812-D620-B488-AA12884E9EE3}"/>
                  </a:ext>
                </a:extLst>
              </p14:cNvPr>
              <p14:cNvContentPartPr/>
              <p14:nvPr/>
            </p14:nvContentPartPr>
            <p14:xfrm>
              <a:off x="8514655" y="1350982"/>
              <a:ext cx="184320" cy="61920"/>
            </p14:xfrm>
          </p:contentPart>
        </mc:Choice>
        <mc:Fallback xmlns="">
          <p:pic>
            <p:nvPicPr>
              <p:cNvPr id="95" name="Freihand 94">
                <a:extLst>
                  <a:ext uri="{FF2B5EF4-FFF2-40B4-BE49-F238E27FC236}">
                    <a16:creationId xmlns:a16="http://schemas.microsoft.com/office/drawing/2014/main" id="{5CAB8778-6812-D620-B488-AA12884E9EE3}"/>
                  </a:ext>
                </a:extLst>
              </p:cNvPr>
              <p:cNvPicPr/>
              <p:nvPr/>
            </p:nvPicPr>
            <p:blipFill>
              <a:blip r:embed="rId269"/>
              <a:stretch>
                <a:fillRect/>
              </a:stretch>
            </p:blipFill>
            <p:spPr>
              <a:xfrm>
                <a:off x="8510335" y="1346662"/>
                <a:ext cx="192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6" name="Freihand 95">
                <a:extLst>
                  <a:ext uri="{FF2B5EF4-FFF2-40B4-BE49-F238E27FC236}">
                    <a16:creationId xmlns:a16="http://schemas.microsoft.com/office/drawing/2014/main" id="{7A534BFF-743C-91E2-C732-FEF4D1D5A8C3}"/>
                  </a:ext>
                </a:extLst>
              </p14:cNvPr>
              <p14:cNvContentPartPr/>
              <p14:nvPr/>
            </p14:nvContentPartPr>
            <p14:xfrm>
              <a:off x="8711215" y="1316782"/>
              <a:ext cx="77040" cy="95760"/>
            </p14:xfrm>
          </p:contentPart>
        </mc:Choice>
        <mc:Fallback xmlns="">
          <p:pic>
            <p:nvPicPr>
              <p:cNvPr id="96" name="Freihand 95">
                <a:extLst>
                  <a:ext uri="{FF2B5EF4-FFF2-40B4-BE49-F238E27FC236}">
                    <a16:creationId xmlns:a16="http://schemas.microsoft.com/office/drawing/2014/main" id="{7A534BFF-743C-91E2-C732-FEF4D1D5A8C3}"/>
                  </a:ext>
                </a:extLst>
              </p:cNvPr>
              <p:cNvPicPr/>
              <p:nvPr/>
            </p:nvPicPr>
            <p:blipFill>
              <a:blip r:embed="rId271"/>
              <a:stretch>
                <a:fillRect/>
              </a:stretch>
            </p:blipFill>
            <p:spPr>
              <a:xfrm>
                <a:off x="8706895" y="1312462"/>
                <a:ext cx="85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7" name="Freihand 96">
                <a:extLst>
                  <a:ext uri="{FF2B5EF4-FFF2-40B4-BE49-F238E27FC236}">
                    <a16:creationId xmlns:a16="http://schemas.microsoft.com/office/drawing/2014/main" id="{C779C740-3016-0FC9-C72E-07948C2CD69E}"/>
                  </a:ext>
                </a:extLst>
              </p14:cNvPr>
              <p14:cNvContentPartPr/>
              <p14:nvPr/>
            </p14:nvContentPartPr>
            <p14:xfrm>
              <a:off x="8766655" y="1334062"/>
              <a:ext cx="97200" cy="222480"/>
            </p14:xfrm>
          </p:contentPart>
        </mc:Choice>
        <mc:Fallback xmlns="">
          <p:pic>
            <p:nvPicPr>
              <p:cNvPr id="97" name="Freihand 96">
                <a:extLst>
                  <a:ext uri="{FF2B5EF4-FFF2-40B4-BE49-F238E27FC236}">
                    <a16:creationId xmlns:a16="http://schemas.microsoft.com/office/drawing/2014/main" id="{C779C740-3016-0FC9-C72E-07948C2CD69E}"/>
                  </a:ext>
                </a:extLst>
              </p:cNvPr>
              <p:cNvPicPr/>
              <p:nvPr/>
            </p:nvPicPr>
            <p:blipFill>
              <a:blip r:embed="rId273"/>
              <a:stretch>
                <a:fillRect/>
              </a:stretch>
            </p:blipFill>
            <p:spPr>
              <a:xfrm>
                <a:off x="8762335" y="1329742"/>
                <a:ext cx="105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8" name="Freihand 97">
                <a:extLst>
                  <a:ext uri="{FF2B5EF4-FFF2-40B4-BE49-F238E27FC236}">
                    <a16:creationId xmlns:a16="http://schemas.microsoft.com/office/drawing/2014/main" id="{68E44BC9-3E82-D051-1D32-9DA0A4D40A26}"/>
                  </a:ext>
                </a:extLst>
              </p14:cNvPr>
              <p14:cNvContentPartPr/>
              <p14:nvPr/>
            </p14:nvContentPartPr>
            <p14:xfrm>
              <a:off x="8886535" y="1346662"/>
              <a:ext cx="70200" cy="61560"/>
            </p14:xfrm>
          </p:contentPart>
        </mc:Choice>
        <mc:Fallback xmlns="">
          <p:pic>
            <p:nvPicPr>
              <p:cNvPr id="98" name="Freihand 97">
                <a:extLst>
                  <a:ext uri="{FF2B5EF4-FFF2-40B4-BE49-F238E27FC236}">
                    <a16:creationId xmlns:a16="http://schemas.microsoft.com/office/drawing/2014/main" id="{68E44BC9-3E82-D051-1D32-9DA0A4D40A26}"/>
                  </a:ext>
                </a:extLst>
              </p:cNvPr>
              <p:cNvPicPr/>
              <p:nvPr/>
            </p:nvPicPr>
            <p:blipFill>
              <a:blip r:embed="rId275"/>
              <a:stretch>
                <a:fillRect/>
              </a:stretch>
            </p:blipFill>
            <p:spPr>
              <a:xfrm>
                <a:off x="8882215" y="1342342"/>
                <a:ext cx="78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99" name="Freihand 98">
                <a:extLst>
                  <a:ext uri="{FF2B5EF4-FFF2-40B4-BE49-F238E27FC236}">
                    <a16:creationId xmlns:a16="http://schemas.microsoft.com/office/drawing/2014/main" id="{CDBFD474-C1AB-5AD6-0304-FD7F7DD09CB1}"/>
                  </a:ext>
                </a:extLst>
              </p14:cNvPr>
              <p14:cNvContentPartPr/>
              <p14:nvPr/>
            </p14:nvContentPartPr>
            <p14:xfrm>
              <a:off x="8987335" y="1263142"/>
              <a:ext cx="60480" cy="156960"/>
            </p14:xfrm>
          </p:contentPart>
        </mc:Choice>
        <mc:Fallback xmlns="">
          <p:pic>
            <p:nvPicPr>
              <p:cNvPr id="99" name="Freihand 98">
                <a:extLst>
                  <a:ext uri="{FF2B5EF4-FFF2-40B4-BE49-F238E27FC236}">
                    <a16:creationId xmlns:a16="http://schemas.microsoft.com/office/drawing/2014/main" id="{CDBFD474-C1AB-5AD6-0304-FD7F7DD09CB1}"/>
                  </a:ext>
                </a:extLst>
              </p:cNvPr>
              <p:cNvPicPr/>
              <p:nvPr/>
            </p:nvPicPr>
            <p:blipFill>
              <a:blip r:embed="rId277"/>
              <a:stretch>
                <a:fillRect/>
              </a:stretch>
            </p:blipFill>
            <p:spPr>
              <a:xfrm>
                <a:off x="8983015" y="1258822"/>
                <a:ext cx="69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00" name="Freihand 99">
                <a:extLst>
                  <a:ext uri="{FF2B5EF4-FFF2-40B4-BE49-F238E27FC236}">
                    <a16:creationId xmlns:a16="http://schemas.microsoft.com/office/drawing/2014/main" id="{29390020-8113-7BBB-972F-07670F74CEDC}"/>
                  </a:ext>
                </a:extLst>
              </p14:cNvPr>
              <p14:cNvContentPartPr/>
              <p14:nvPr/>
            </p14:nvContentPartPr>
            <p14:xfrm>
              <a:off x="9078775" y="1313902"/>
              <a:ext cx="141840" cy="87480"/>
            </p14:xfrm>
          </p:contentPart>
        </mc:Choice>
        <mc:Fallback xmlns="">
          <p:pic>
            <p:nvPicPr>
              <p:cNvPr id="100" name="Freihand 99">
                <a:extLst>
                  <a:ext uri="{FF2B5EF4-FFF2-40B4-BE49-F238E27FC236}">
                    <a16:creationId xmlns:a16="http://schemas.microsoft.com/office/drawing/2014/main" id="{29390020-8113-7BBB-972F-07670F74CEDC}"/>
                  </a:ext>
                </a:extLst>
              </p:cNvPr>
              <p:cNvPicPr/>
              <p:nvPr/>
            </p:nvPicPr>
            <p:blipFill>
              <a:blip r:embed="rId279"/>
              <a:stretch>
                <a:fillRect/>
              </a:stretch>
            </p:blipFill>
            <p:spPr>
              <a:xfrm>
                <a:off x="9074455" y="1309582"/>
                <a:ext cx="150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01" name="Freihand 100">
                <a:extLst>
                  <a:ext uri="{FF2B5EF4-FFF2-40B4-BE49-F238E27FC236}">
                    <a16:creationId xmlns:a16="http://schemas.microsoft.com/office/drawing/2014/main" id="{848BC077-5A61-C31A-9E8C-44D9E6B11DC4}"/>
                  </a:ext>
                </a:extLst>
              </p14:cNvPr>
              <p14:cNvContentPartPr/>
              <p14:nvPr/>
            </p14:nvContentPartPr>
            <p14:xfrm>
              <a:off x="9292975" y="868942"/>
              <a:ext cx="159840" cy="212040"/>
            </p14:xfrm>
          </p:contentPart>
        </mc:Choice>
        <mc:Fallback xmlns="">
          <p:pic>
            <p:nvPicPr>
              <p:cNvPr id="101" name="Freihand 100">
                <a:extLst>
                  <a:ext uri="{FF2B5EF4-FFF2-40B4-BE49-F238E27FC236}">
                    <a16:creationId xmlns:a16="http://schemas.microsoft.com/office/drawing/2014/main" id="{848BC077-5A61-C31A-9E8C-44D9E6B11DC4}"/>
                  </a:ext>
                </a:extLst>
              </p:cNvPr>
              <p:cNvPicPr/>
              <p:nvPr/>
            </p:nvPicPr>
            <p:blipFill>
              <a:blip r:embed="rId281"/>
              <a:stretch>
                <a:fillRect/>
              </a:stretch>
            </p:blipFill>
            <p:spPr>
              <a:xfrm>
                <a:off x="9288655" y="864622"/>
                <a:ext cx="168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02" name="Freihand 101">
                <a:extLst>
                  <a:ext uri="{FF2B5EF4-FFF2-40B4-BE49-F238E27FC236}">
                    <a16:creationId xmlns:a16="http://schemas.microsoft.com/office/drawing/2014/main" id="{8344CAA5-3E4D-DEEC-BC26-6C6F5CA2726C}"/>
                  </a:ext>
                </a:extLst>
              </p14:cNvPr>
              <p14:cNvContentPartPr/>
              <p14:nvPr/>
            </p14:nvContentPartPr>
            <p14:xfrm>
              <a:off x="9228535" y="807742"/>
              <a:ext cx="146160" cy="199080"/>
            </p14:xfrm>
          </p:contentPart>
        </mc:Choice>
        <mc:Fallback xmlns="">
          <p:pic>
            <p:nvPicPr>
              <p:cNvPr id="102" name="Freihand 101">
                <a:extLst>
                  <a:ext uri="{FF2B5EF4-FFF2-40B4-BE49-F238E27FC236}">
                    <a16:creationId xmlns:a16="http://schemas.microsoft.com/office/drawing/2014/main" id="{8344CAA5-3E4D-DEEC-BC26-6C6F5CA2726C}"/>
                  </a:ext>
                </a:extLst>
              </p:cNvPr>
              <p:cNvPicPr/>
              <p:nvPr/>
            </p:nvPicPr>
            <p:blipFill>
              <a:blip r:embed="rId283"/>
              <a:stretch>
                <a:fillRect/>
              </a:stretch>
            </p:blipFill>
            <p:spPr>
              <a:xfrm>
                <a:off x="9224215" y="803422"/>
                <a:ext cx="154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05" name="Freihand 104">
                <a:extLst>
                  <a:ext uri="{FF2B5EF4-FFF2-40B4-BE49-F238E27FC236}">
                    <a16:creationId xmlns:a16="http://schemas.microsoft.com/office/drawing/2014/main" id="{46255B36-A57E-AB68-47B9-FEF08745EFA5}"/>
                  </a:ext>
                </a:extLst>
              </p14:cNvPr>
              <p14:cNvContentPartPr/>
              <p14:nvPr/>
            </p14:nvContentPartPr>
            <p14:xfrm>
              <a:off x="9442735" y="1086742"/>
              <a:ext cx="171360" cy="333360"/>
            </p14:xfrm>
          </p:contentPart>
        </mc:Choice>
        <mc:Fallback xmlns="">
          <p:pic>
            <p:nvPicPr>
              <p:cNvPr id="105" name="Freihand 104">
                <a:extLst>
                  <a:ext uri="{FF2B5EF4-FFF2-40B4-BE49-F238E27FC236}">
                    <a16:creationId xmlns:a16="http://schemas.microsoft.com/office/drawing/2014/main" id="{46255B36-A57E-AB68-47B9-FEF08745EFA5}"/>
                  </a:ext>
                </a:extLst>
              </p:cNvPr>
              <p:cNvPicPr/>
              <p:nvPr/>
            </p:nvPicPr>
            <p:blipFill>
              <a:blip r:embed="rId285"/>
              <a:stretch>
                <a:fillRect/>
              </a:stretch>
            </p:blipFill>
            <p:spPr>
              <a:xfrm>
                <a:off x="9438415" y="1082422"/>
                <a:ext cx="1800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06" name="Freihand 105">
                <a:extLst>
                  <a:ext uri="{FF2B5EF4-FFF2-40B4-BE49-F238E27FC236}">
                    <a16:creationId xmlns:a16="http://schemas.microsoft.com/office/drawing/2014/main" id="{8A1CC5B8-024F-CB91-9CA9-B4BE47D1B3EB}"/>
                  </a:ext>
                </a:extLst>
              </p14:cNvPr>
              <p14:cNvContentPartPr/>
              <p14:nvPr/>
            </p14:nvContentPartPr>
            <p14:xfrm>
              <a:off x="9451735" y="1518382"/>
              <a:ext cx="72360" cy="235800"/>
            </p14:xfrm>
          </p:contentPart>
        </mc:Choice>
        <mc:Fallback xmlns="">
          <p:pic>
            <p:nvPicPr>
              <p:cNvPr id="106" name="Freihand 105">
                <a:extLst>
                  <a:ext uri="{FF2B5EF4-FFF2-40B4-BE49-F238E27FC236}">
                    <a16:creationId xmlns:a16="http://schemas.microsoft.com/office/drawing/2014/main" id="{8A1CC5B8-024F-CB91-9CA9-B4BE47D1B3EB}"/>
                  </a:ext>
                </a:extLst>
              </p:cNvPr>
              <p:cNvPicPr/>
              <p:nvPr/>
            </p:nvPicPr>
            <p:blipFill>
              <a:blip r:embed="rId287"/>
              <a:stretch>
                <a:fillRect/>
              </a:stretch>
            </p:blipFill>
            <p:spPr>
              <a:xfrm>
                <a:off x="9447415" y="1514062"/>
                <a:ext cx="81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07" name="Freihand 106">
                <a:extLst>
                  <a:ext uri="{FF2B5EF4-FFF2-40B4-BE49-F238E27FC236}">
                    <a16:creationId xmlns:a16="http://schemas.microsoft.com/office/drawing/2014/main" id="{F58598E8-EEC1-28C4-A7ED-0EE8D159EA6C}"/>
                  </a:ext>
                </a:extLst>
              </p14:cNvPr>
              <p14:cNvContentPartPr/>
              <p14:nvPr/>
            </p14:nvContentPartPr>
            <p14:xfrm>
              <a:off x="9554695" y="1618462"/>
              <a:ext cx="75960" cy="85320"/>
            </p14:xfrm>
          </p:contentPart>
        </mc:Choice>
        <mc:Fallback xmlns="">
          <p:pic>
            <p:nvPicPr>
              <p:cNvPr id="107" name="Freihand 106">
                <a:extLst>
                  <a:ext uri="{FF2B5EF4-FFF2-40B4-BE49-F238E27FC236}">
                    <a16:creationId xmlns:a16="http://schemas.microsoft.com/office/drawing/2014/main" id="{F58598E8-EEC1-28C4-A7ED-0EE8D159EA6C}"/>
                  </a:ext>
                </a:extLst>
              </p:cNvPr>
              <p:cNvPicPr/>
              <p:nvPr/>
            </p:nvPicPr>
            <p:blipFill>
              <a:blip r:embed="rId289"/>
              <a:stretch>
                <a:fillRect/>
              </a:stretch>
            </p:blipFill>
            <p:spPr>
              <a:xfrm>
                <a:off x="9550375" y="1614142"/>
                <a:ext cx="84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08" name="Freihand 107">
                <a:extLst>
                  <a:ext uri="{FF2B5EF4-FFF2-40B4-BE49-F238E27FC236}">
                    <a16:creationId xmlns:a16="http://schemas.microsoft.com/office/drawing/2014/main" id="{E7D3D2EA-D61C-864E-26A6-AFF1FFFD0434}"/>
                  </a:ext>
                </a:extLst>
              </p14:cNvPr>
              <p14:cNvContentPartPr/>
              <p14:nvPr/>
            </p14:nvContentPartPr>
            <p14:xfrm>
              <a:off x="9667375" y="1481662"/>
              <a:ext cx="83520" cy="249120"/>
            </p14:xfrm>
          </p:contentPart>
        </mc:Choice>
        <mc:Fallback xmlns="">
          <p:pic>
            <p:nvPicPr>
              <p:cNvPr id="108" name="Freihand 107">
                <a:extLst>
                  <a:ext uri="{FF2B5EF4-FFF2-40B4-BE49-F238E27FC236}">
                    <a16:creationId xmlns:a16="http://schemas.microsoft.com/office/drawing/2014/main" id="{E7D3D2EA-D61C-864E-26A6-AFF1FFFD0434}"/>
                  </a:ext>
                </a:extLst>
              </p:cNvPr>
              <p:cNvPicPr/>
              <p:nvPr/>
            </p:nvPicPr>
            <p:blipFill>
              <a:blip r:embed="rId291"/>
              <a:stretch>
                <a:fillRect/>
              </a:stretch>
            </p:blipFill>
            <p:spPr>
              <a:xfrm>
                <a:off x="9663055" y="1477342"/>
                <a:ext cx="92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09" name="Freihand 108">
                <a:extLst>
                  <a:ext uri="{FF2B5EF4-FFF2-40B4-BE49-F238E27FC236}">
                    <a16:creationId xmlns:a16="http://schemas.microsoft.com/office/drawing/2014/main" id="{4600F557-9A84-786F-1EB2-A8AA3E4B1581}"/>
                  </a:ext>
                </a:extLst>
              </p14:cNvPr>
              <p14:cNvContentPartPr/>
              <p14:nvPr/>
            </p14:nvContentPartPr>
            <p14:xfrm>
              <a:off x="9787975" y="1612702"/>
              <a:ext cx="102960" cy="96480"/>
            </p14:xfrm>
          </p:contentPart>
        </mc:Choice>
        <mc:Fallback xmlns="">
          <p:pic>
            <p:nvPicPr>
              <p:cNvPr id="109" name="Freihand 108">
                <a:extLst>
                  <a:ext uri="{FF2B5EF4-FFF2-40B4-BE49-F238E27FC236}">
                    <a16:creationId xmlns:a16="http://schemas.microsoft.com/office/drawing/2014/main" id="{4600F557-9A84-786F-1EB2-A8AA3E4B1581}"/>
                  </a:ext>
                </a:extLst>
              </p:cNvPr>
              <p:cNvPicPr/>
              <p:nvPr/>
            </p:nvPicPr>
            <p:blipFill>
              <a:blip r:embed="rId293"/>
              <a:stretch>
                <a:fillRect/>
              </a:stretch>
            </p:blipFill>
            <p:spPr>
              <a:xfrm>
                <a:off x="9783655" y="1608382"/>
                <a:ext cx="111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0" name="Freihand 109">
                <a:extLst>
                  <a:ext uri="{FF2B5EF4-FFF2-40B4-BE49-F238E27FC236}">
                    <a16:creationId xmlns:a16="http://schemas.microsoft.com/office/drawing/2014/main" id="{6FF06CD6-8DED-5E3F-409A-BF27926011C8}"/>
                  </a:ext>
                </a:extLst>
              </p14:cNvPr>
              <p14:cNvContentPartPr/>
              <p14:nvPr/>
            </p14:nvContentPartPr>
            <p14:xfrm>
              <a:off x="9964015" y="1599742"/>
              <a:ext cx="289080" cy="115200"/>
            </p14:xfrm>
          </p:contentPart>
        </mc:Choice>
        <mc:Fallback xmlns="">
          <p:pic>
            <p:nvPicPr>
              <p:cNvPr id="110" name="Freihand 109">
                <a:extLst>
                  <a:ext uri="{FF2B5EF4-FFF2-40B4-BE49-F238E27FC236}">
                    <a16:creationId xmlns:a16="http://schemas.microsoft.com/office/drawing/2014/main" id="{6FF06CD6-8DED-5E3F-409A-BF27926011C8}"/>
                  </a:ext>
                </a:extLst>
              </p:cNvPr>
              <p:cNvPicPr/>
              <p:nvPr/>
            </p:nvPicPr>
            <p:blipFill>
              <a:blip r:embed="rId295"/>
              <a:stretch>
                <a:fillRect/>
              </a:stretch>
            </p:blipFill>
            <p:spPr>
              <a:xfrm>
                <a:off x="9959695" y="1595422"/>
                <a:ext cx="297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1" name="Freihand 110">
                <a:extLst>
                  <a:ext uri="{FF2B5EF4-FFF2-40B4-BE49-F238E27FC236}">
                    <a16:creationId xmlns:a16="http://schemas.microsoft.com/office/drawing/2014/main" id="{45F9F64E-B655-EDD0-0364-038E1C5246AC}"/>
                  </a:ext>
                </a:extLst>
              </p14:cNvPr>
              <p14:cNvContentPartPr/>
              <p14:nvPr/>
            </p14:nvContentPartPr>
            <p14:xfrm>
              <a:off x="10190095" y="1562302"/>
              <a:ext cx="7920" cy="14760"/>
            </p14:xfrm>
          </p:contentPart>
        </mc:Choice>
        <mc:Fallback xmlns="">
          <p:pic>
            <p:nvPicPr>
              <p:cNvPr id="111" name="Freihand 110">
                <a:extLst>
                  <a:ext uri="{FF2B5EF4-FFF2-40B4-BE49-F238E27FC236}">
                    <a16:creationId xmlns:a16="http://schemas.microsoft.com/office/drawing/2014/main" id="{45F9F64E-B655-EDD0-0364-038E1C5246AC}"/>
                  </a:ext>
                </a:extLst>
              </p:cNvPr>
              <p:cNvPicPr/>
              <p:nvPr/>
            </p:nvPicPr>
            <p:blipFill>
              <a:blip r:embed="rId297"/>
              <a:stretch>
                <a:fillRect/>
              </a:stretch>
            </p:blipFill>
            <p:spPr>
              <a:xfrm>
                <a:off x="10185775" y="1557982"/>
                <a:ext cx="1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2" name="Freihand 111">
                <a:extLst>
                  <a:ext uri="{FF2B5EF4-FFF2-40B4-BE49-F238E27FC236}">
                    <a16:creationId xmlns:a16="http://schemas.microsoft.com/office/drawing/2014/main" id="{769D09CE-DE0C-B3CF-DE89-C41BF1636296}"/>
                  </a:ext>
                </a:extLst>
              </p14:cNvPr>
              <p14:cNvContentPartPr/>
              <p14:nvPr/>
            </p14:nvContentPartPr>
            <p14:xfrm>
              <a:off x="10223575" y="1648702"/>
              <a:ext cx="94320" cy="63360"/>
            </p14:xfrm>
          </p:contentPart>
        </mc:Choice>
        <mc:Fallback xmlns="">
          <p:pic>
            <p:nvPicPr>
              <p:cNvPr id="112" name="Freihand 111">
                <a:extLst>
                  <a:ext uri="{FF2B5EF4-FFF2-40B4-BE49-F238E27FC236}">
                    <a16:creationId xmlns:a16="http://schemas.microsoft.com/office/drawing/2014/main" id="{769D09CE-DE0C-B3CF-DE89-C41BF1636296}"/>
                  </a:ext>
                </a:extLst>
              </p:cNvPr>
              <p:cNvPicPr/>
              <p:nvPr/>
            </p:nvPicPr>
            <p:blipFill>
              <a:blip r:embed="rId299"/>
              <a:stretch>
                <a:fillRect/>
              </a:stretch>
            </p:blipFill>
            <p:spPr>
              <a:xfrm>
                <a:off x="10219255" y="1644382"/>
                <a:ext cx="102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3" name="Freihand 112">
                <a:extLst>
                  <a:ext uri="{FF2B5EF4-FFF2-40B4-BE49-F238E27FC236}">
                    <a16:creationId xmlns:a16="http://schemas.microsoft.com/office/drawing/2014/main" id="{6768831C-232E-F08B-F360-6CCE5CC045B5}"/>
                  </a:ext>
                </a:extLst>
              </p14:cNvPr>
              <p14:cNvContentPartPr/>
              <p14:nvPr/>
            </p14:nvContentPartPr>
            <p14:xfrm>
              <a:off x="10403575" y="1502542"/>
              <a:ext cx="113400" cy="189720"/>
            </p14:xfrm>
          </p:contentPart>
        </mc:Choice>
        <mc:Fallback xmlns="">
          <p:pic>
            <p:nvPicPr>
              <p:cNvPr id="113" name="Freihand 112">
                <a:extLst>
                  <a:ext uri="{FF2B5EF4-FFF2-40B4-BE49-F238E27FC236}">
                    <a16:creationId xmlns:a16="http://schemas.microsoft.com/office/drawing/2014/main" id="{6768831C-232E-F08B-F360-6CCE5CC045B5}"/>
                  </a:ext>
                </a:extLst>
              </p:cNvPr>
              <p:cNvPicPr/>
              <p:nvPr/>
            </p:nvPicPr>
            <p:blipFill>
              <a:blip r:embed="rId301"/>
              <a:stretch>
                <a:fillRect/>
              </a:stretch>
            </p:blipFill>
            <p:spPr>
              <a:xfrm>
                <a:off x="10399255" y="1498222"/>
                <a:ext cx="122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4" name="Freihand 113">
                <a:extLst>
                  <a:ext uri="{FF2B5EF4-FFF2-40B4-BE49-F238E27FC236}">
                    <a16:creationId xmlns:a16="http://schemas.microsoft.com/office/drawing/2014/main" id="{6A034B37-1A51-6AD5-F309-526DB7666E3B}"/>
                  </a:ext>
                </a:extLst>
              </p14:cNvPr>
              <p14:cNvContentPartPr/>
              <p14:nvPr/>
            </p14:nvContentPartPr>
            <p14:xfrm>
              <a:off x="10533175" y="1625302"/>
              <a:ext cx="335880" cy="55080"/>
            </p14:xfrm>
          </p:contentPart>
        </mc:Choice>
        <mc:Fallback xmlns="">
          <p:pic>
            <p:nvPicPr>
              <p:cNvPr id="114" name="Freihand 113">
                <a:extLst>
                  <a:ext uri="{FF2B5EF4-FFF2-40B4-BE49-F238E27FC236}">
                    <a16:creationId xmlns:a16="http://schemas.microsoft.com/office/drawing/2014/main" id="{6A034B37-1A51-6AD5-F309-526DB7666E3B}"/>
                  </a:ext>
                </a:extLst>
              </p:cNvPr>
              <p:cNvPicPr/>
              <p:nvPr/>
            </p:nvPicPr>
            <p:blipFill>
              <a:blip r:embed="rId303"/>
              <a:stretch>
                <a:fillRect/>
              </a:stretch>
            </p:blipFill>
            <p:spPr>
              <a:xfrm>
                <a:off x="10528855" y="1620982"/>
                <a:ext cx="344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5" name="Freihand 114">
                <a:extLst>
                  <a:ext uri="{FF2B5EF4-FFF2-40B4-BE49-F238E27FC236}">
                    <a16:creationId xmlns:a16="http://schemas.microsoft.com/office/drawing/2014/main" id="{12FBB0F0-FB15-AE4F-B8EB-A01216CB679D}"/>
                  </a:ext>
                </a:extLst>
              </p14:cNvPr>
              <p14:cNvContentPartPr/>
              <p14:nvPr/>
            </p14:nvContentPartPr>
            <p14:xfrm>
              <a:off x="10907215" y="1589302"/>
              <a:ext cx="188640" cy="65880"/>
            </p14:xfrm>
          </p:contentPart>
        </mc:Choice>
        <mc:Fallback xmlns="">
          <p:pic>
            <p:nvPicPr>
              <p:cNvPr id="115" name="Freihand 114">
                <a:extLst>
                  <a:ext uri="{FF2B5EF4-FFF2-40B4-BE49-F238E27FC236}">
                    <a16:creationId xmlns:a16="http://schemas.microsoft.com/office/drawing/2014/main" id="{12FBB0F0-FB15-AE4F-B8EB-A01216CB679D}"/>
                  </a:ext>
                </a:extLst>
              </p:cNvPr>
              <p:cNvPicPr/>
              <p:nvPr/>
            </p:nvPicPr>
            <p:blipFill>
              <a:blip r:embed="rId305"/>
              <a:stretch>
                <a:fillRect/>
              </a:stretch>
            </p:blipFill>
            <p:spPr>
              <a:xfrm>
                <a:off x="10902895" y="1584982"/>
                <a:ext cx="197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16" name="Freihand 115">
                <a:extLst>
                  <a:ext uri="{FF2B5EF4-FFF2-40B4-BE49-F238E27FC236}">
                    <a16:creationId xmlns:a16="http://schemas.microsoft.com/office/drawing/2014/main" id="{C60543FD-C6F6-C74C-2974-C46BFE00647C}"/>
                  </a:ext>
                </a:extLst>
              </p14:cNvPr>
              <p14:cNvContentPartPr/>
              <p14:nvPr/>
            </p14:nvContentPartPr>
            <p14:xfrm>
              <a:off x="11171095" y="1570582"/>
              <a:ext cx="215280" cy="90000"/>
            </p14:xfrm>
          </p:contentPart>
        </mc:Choice>
        <mc:Fallback xmlns="">
          <p:pic>
            <p:nvPicPr>
              <p:cNvPr id="116" name="Freihand 115">
                <a:extLst>
                  <a:ext uri="{FF2B5EF4-FFF2-40B4-BE49-F238E27FC236}">
                    <a16:creationId xmlns:a16="http://schemas.microsoft.com/office/drawing/2014/main" id="{C60543FD-C6F6-C74C-2974-C46BFE00647C}"/>
                  </a:ext>
                </a:extLst>
              </p:cNvPr>
              <p:cNvPicPr/>
              <p:nvPr/>
            </p:nvPicPr>
            <p:blipFill>
              <a:blip r:embed="rId307"/>
              <a:stretch>
                <a:fillRect/>
              </a:stretch>
            </p:blipFill>
            <p:spPr>
              <a:xfrm>
                <a:off x="11166775" y="1566262"/>
                <a:ext cx="223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8" name="Freihand 117">
                <a:extLst>
                  <a:ext uri="{FF2B5EF4-FFF2-40B4-BE49-F238E27FC236}">
                    <a16:creationId xmlns:a16="http://schemas.microsoft.com/office/drawing/2014/main" id="{49D0BBEB-FA44-3F04-0EFE-2C0EE7DAD944}"/>
                  </a:ext>
                </a:extLst>
              </p14:cNvPr>
              <p14:cNvContentPartPr/>
              <p14:nvPr/>
            </p14:nvContentPartPr>
            <p14:xfrm>
              <a:off x="8736415" y="535222"/>
              <a:ext cx="43920" cy="315720"/>
            </p14:xfrm>
          </p:contentPart>
        </mc:Choice>
        <mc:Fallback xmlns="">
          <p:pic>
            <p:nvPicPr>
              <p:cNvPr id="118" name="Freihand 117">
                <a:extLst>
                  <a:ext uri="{FF2B5EF4-FFF2-40B4-BE49-F238E27FC236}">
                    <a16:creationId xmlns:a16="http://schemas.microsoft.com/office/drawing/2014/main" id="{49D0BBEB-FA44-3F04-0EFE-2C0EE7DAD944}"/>
                  </a:ext>
                </a:extLst>
              </p:cNvPr>
              <p:cNvPicPr/>
              <p:nvPr/>
            </p:nvPicPr>
            <p:blipFill>
              <a:blip r:embed="rId309"/>
              <a:stretch>
                <a:fillRect/>
              </a:stretch>
            </p:blipFill>
            <p:spPr>
              <a:xfrm>
                <a:off x="8732095" y="530902"/>
                <a:ext cx="525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19" name="Freihand 118">
                <a:extLst>
                  <a:ext uri="{FF2B5EF4-FFF2-40B4-BE49-F238E27FC236}">
                    <a16:creationId xmlns:a16="http://schemas.microsoft.com/office/drawing/2014/main" id="{B67449B5-5946-9822-C627-6EB0B33CAFD6}"/>
                  </a:ext>
                </a:extLst>
              </p14:cNvPr>
              <p14:cNvContentPartPr/>
              <p14:nvPr/>
            </p14:nvContentPartPr>
            <p14:xfrm>
              <a:off x="8679895" y="505702"/>
              <a:ext cx="2289960" cy="352080"/>
            </p14:xfrm>
          </p:contentPart>
        </mc:Choice>
        <mc:Fallback xmlns="">
          <p:pic>
            <p:nvPicPr>
              <p:cNvPr id="119" name="Freihand 118">
                <a:extLst>
                  <a:ext uri="{FF2B5EF4-FFF2-40B4-BE49-F238E27FC236}">
                    <a16:creationId xmlns:a16="http://schemas.microsoft.com/office/drawing/2014/main" id="{B67449B5-5946-9822-C627-6EB0B33CAFD6}"/>
                  </a:ext>
                </a:extLst>
              </p:cNvPr>
              <p:cNvPicPr/>
              <p:nvPr/>
            </p:nvPicPr>
            <p:blipFill>
              <a:blip r:embed="rId311"/>
              <a:stretch>
                <a:fillRect/>
              </a:stretch>
            </p:blipFill>
            <p:spPr>
              <a:xfrm>
                <a:off x="8675575" y="501382"/>
                <a:ext cx="22986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5" name="Freihand 134">
                <a:extLst>
                  <a:ext uri="{FF2B5EF4-FFF2-40B4-BE49-F238E27FC236}">
                    <a16:creationId xmlns:a16="http://schemas.microsoft.com/office/drawing/2014/main" id="{DCFE610A-D02F-05A9-B79D-C7130FDF06AB}"/>
                  </a:ext>
                </a:extLst>
              </p14:cNvPr>
              <p14:cNvContentPartPr/>
              <p14:nvPr/>
            </p14:nvContentPartPr>
            <p14:xfrm>
              <a:off x="7759375" y="1942822"/>
              <a:ext cx="151920" cy="88920"/>
            </p14:xfrm>
          </p:contentPart>
        </mc:Choice>
        <mc:Fallback xmlns="">
          <p:pic>
            <p:nvPicPr>
              <p:cNvPr id="135" name="Freihand 134">
                <a:extLst>
                  <a:ext uri="{FF2B5EF4-FFF2-40B4-BE49-F238E27FC236}">
                    <a16:creationId xmlns:a16="http://schemas.microsoft.com/office/drawing/2014/main" id="{DCFE610A-D02F-05A9-B79D-C7130FDF06AB}"/>
                  </a:ext>
                </a:extLst>
              </p:cNvPr>
              <p:cNvPicPr/>
              <p:nvPr/>
            </p:nvPicPr>
            <p:blipFill>
              <a:blip r:embed="rId313"/>
              <a:stretch>
                <a:fillRect/>
              </a:stretch>
            </p:blipFill>
            <p:spPr>
              <a:xfrm>
                <a:off x="7755055" y="1938502"/>
                <a:ext cx="160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6" name="Freihand 135">
                <a:extLst>
                  <a:ext uri="{FF2B5EF4-FFF2-40B4-BE49-F238E27FC236}">
                    <a16:creationId xmlns:a16="http://schemas.microsoft.com/office/drawing/2014/main" id="{8DA37849-0525-A830-AC64-A4B63A55BD9D}"/>
                  </a:ext>
                </a:extLst>
              </p14:cNvPr>
              <p14:cNvContentPartPr/>
              <p14:nvPr/>
            </p14:nvContentPartPr>
            <p14:xfrm>
              <a:off x="7986175" y="1872622"/>
              <a:ext cx="119880" cy="174960"/>
            </p14:xfrm>
          </p:contentPart>
        </mc:Choice>
        <mc:Fallback xmlns="">
          <p:pic>
            <p:nvPicPr>
              <p:cNvPr id="136" name="Freihand 135">
                <a:extLst>
                  <a:ext uri="{FF2B5EF4-FFF2-40B4-BE49-F238E27FC236}">
                    <a16:creationId xmlns:a16="http://schemas.microsoft.com/office/drawing/2014/main" id="{8DA37849-0525-A830-AC64-A4B63A55BD9D}"/>
                  </a:ext>
                </a:extLst>
              </p:cNvPr>
              <p:cNvPicPr/>
              <p:nvPr/>
            </p:nvPicPr>
            <p:blipFill>
              <a:blip r:embed="rId315"/>
              <a:stretch>
                <a:fillRect/>
              </a:stretch>
            </p:blipFill>
            <p:spPr>
              <a:xfrm>
                <a:off x="7981855" y="1868302"/>
                <a:ext cx="128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7" name="Freihand 136">
                <a:extLst>
                  <a:ext uri="{FF2B5EF4-FFF2-40B4-BE49-F238E27FC236}">
                    <a16:creationId xmlns:a16="http://schemas.microsoft.com/office/drawing/2014/main" id="{78993B62-977A-F4FB-BEE4-84BF22AA2C7E}"/>
                  </a:ext>
                </a:extLst>
              </p14:cNvPr>
              <p14:cNvContentPartPr/>
              <p14:nvPr/>
            </p14:nvContentPartPr>
            <p14:xfrm>
              <a:off x="7931095" y="1816822"/>
              <a:ext cx="145080" cy="29880"/>
            </p14:xfrm>
          </p:contentPart>
        </mc:Choice>
        <mc:Fallback xmlns="">
          <p:pic>
            <p:nvPicPr>
              <p:cNvPr id="137" name="Freihand 136">
                <a:extLst>
                  <a:ext uri="{FF2B5EF4-FFF2-40B4-BE49-F238E27FC236}">
                    <a16:creationId xmlns:a16="http://schemas.microsoft.com/office/drawing/2014/main" id="{78993B62-977A-F4FB-BEE4-84BF22AA2C7E}"/>
                  </a:ext>
                </a:extLst>
              </p:cNvPr>
              <p:cNvPicPr/>
              <p:nvPr/>
            </p:nvPicPr>
            <p:blipFill>
              <a:blip r:embed="rId317"/>
              <a:stretch>
                <a:fillRect/>
              </a:stretch>
            </p:blipFill>
            <p:spPr>
              <a:xfrm>
                <a:off x="7926775" y="1812502"/>
                <a:ext cx="153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9" name="Freihand 138">
                <a:extLst>
                  <a:ext uri="{FF2B5EF4-FFF2-40B4-BE49-F238E27FC236}">
                    <a16:creationId xmlns:a16="http://schemas.microsoft.com/office/drawing/2014/main" id="{0474F4A2-8F86-3717-192D-D5E1ADC0ED0C}"/>
                  </a:ext>
                </a:extLst>
              </p14:cNvPr>
              <p14:cNvContentPartPr/>
              <p14:nvPr/>
            </p14:nvContentPartPr>
            <p14:xfrm>
              <a:off x="8231695" y="1952902"/>
              <a:ext cx="83880" cy="16560"/>
            </p14:xfrm>
          </p:contentPart>
        </mc:Choice>
        <mc:Fallback xmlns="">
          <p:pic>
            <p:nvPicPr>
              <p:cNvPr id="139" name="Freihand 138">
                <a:extLst>
                  <a:ext uri="{FF2B5EF4-FFF2-40B4-BE49-F238E27FC236}">
                    <a16:creationId xmlns:a16="http://schemas.microsoft.com/office/drawing/2014/main" id="{0474F4A2-8F86-3717-192D-D5E1ADC0ED0C}"/>
                  </a:ext>
                </a:extLst>
              </p:cNvPr>
              <p:cNvPicPr/>
              <p:nvPr/>
            </p:nvPicPr>
            <p:blipFill>
              <a:blip r:embed="rId319"/>
              <a:stretch>
                <a:fillRect/>
              </a:stretch>
            </p:blipFill>
            <p:spPr>
              <a:xfrm>
                <a:off x="8227375" y="1948582"/>
                <a:ext cx="92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0" name="Freihand 139">
                <a:extLst>
                  <a:ext uri="{FF2B5EF4-FFF2-40B4-BE49-F238E27FC236}">
                    <a16:creationId xmlns:a16="http://schemas.microsoft.com/office/drawing/2014/main" id="{76BDF2DB-9E2E-95FC-A4E9-03597735BFB3}"/>
                  </a:ext>
                </a:extLst>
              </p14:cNvPr>
              <p14:cNvContentPartPr/>
              <p14:nvPr/>
            </p14:nvContentPartPr>
            <p14:xfrm>
              <a:off x="8415655" y="1914382"/>
              <a:ext cx="125280" cy="125280"/>
            </p14:xfrm>
          </p:contentPart>
        </mc:Choice>
        <mc:Fallback xmlns="">
          <p:pic>
            <p:nvPicPr>
              <p:cNvPr id="140" name="Freihand 139">
                <a:extLst>
                  <a:ext uri="{FF2B5EF4-FFF2-40B4-BE49-F238E27FC236}">
                    <a16:creationId xmlns:a16="http://schemas.microsoft.com/office/drawing/2014/main" id="{76BDF2DB-9E2E-95FC-A4E9-03597735BFB3}"/>
                  </a:ext>
                </a:extLst>
              </p:cNvPr>
              <p:cNvPicPr/>
              <p:nvPr/>
            </p:nvPicPr>
            <p:blipFill>
              <a:blip r:embed="rId321"/>
              <a:stretch>
                <a:fillRect/>
              </a:stretch>
            </p:blipFill>
            <p:spPr>
              <a:xfrm>
                <a:off x="8411335" y="1910062"/>
                <a:ext cx="133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1" name="Freihand 140">
                <a:extLst>
                  <a:ext uri="{FF2B5EF4-FFF2-40B4-BE49-F238E27FC236}">
                    <a16:creationId xmlns:a16="http://schemas.microsoft.com/office/drawing/2014/main" id="{6C1E69D1-7499-4C10-E864-9174E203DA0F}"/>
                  </a:ext>
                </a:extLst>
              </p14:cNvPr>
              <p14:cNvContentPartPr/>
              <p14:nvPr/>
            </p14:nvContentPartPr>
            <p14:xfrm>
              <a:off x="8584135" y="1845262"/>
              <a:ext cx="71640" cy="191160"/>
            </p14:xfrm>
          </p:contentPart>
        </mc:Choice>
        <mc:Fallback xmlns="">
          <p:pic>
            <p:nvPicPr>
              <p:cNvPr id="141" name="Freihand 140">
                <a:extLst>
                  <a:ext uri="{FF2B5EF4-FFF2-40B4-BE49-F238E27FC236}">
                    <a16:creationId xmlns:a16="http://schemas.microsoft.com/office/drawing/2014/main" id="{6C1E69D1-7499-4C10-E864-9174E203DA0F}"/>
                  </a:ext>
                </a:extLst>
              </p:cNvPr>
              <p:cNvPicPr/>
              <p:nvPr/>
            </p:nvPicPr>
            <p:blipFill>
              <a:blip r:embed="rId323"/>
              <a:stretch>
                <a:fillRect/>
              </a:stretch>
            </p:blipFill>
            <p:spPr>
              <a:xfrm>
                <a:off x="8579815" y="1840942"/>
                <a:ext cx="80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3" name="Freihand 142">
                <a:extLst>
                  <a:ext uri="{FF2B5EF4-FFF2-40B4-BE49-F238E27FC236}">
                    <a16:creationId xmlns:a16="http://schemas.microsoft.com/office/drawing/2014/main" id="{3EFBA6C2-D02E-AD84-A74D-F8B79627EF2D}"/>
                  </a:ext>
                </a:extLst>
              </p14:cNvPr>
              <p14:cNvContentPartPr/>
              <p14:nvPr/>
            </p14:nvContentPartPr>
            <p14:xfrm>
              <a:off x="8744335" y="1928422"/>
              <a:ext cx="112320" cy="14400"/>
            </p14:xfrm>
          </p:contentPart>
        </mc:Choice>
        <mc:Fallback xmlns="">
          <p:pic>
            <p:nvPicPr>
              <p:cNvPr id="143" name="Freihand 142">
                <a:extLst>
                  <a:ext uri="{FF2B5EF4-FFF2-40B4-BE49-F238E27FC236}">
                    <a16:creationId xmlns:a16="http://schemas.microsoft.com/office/drawing/2014/main" id="{3EFBA6C2-D02E-AD84-A74D-F8B79627EF2D}"/>
                  </a:ext>
                </a:extLst>
              </p:cNvPr>
              <p:cNvPicPr/>
              <p:nvPr/>
            </p:nvPicPr>
            <p:blipFill>
              <a:blip r:embed="rId325"/>
              <a:stretch>
                <a:fillRect/>
              </a:stretch>
            </p:blipFill>
            <p:spPr>
              <a:xfrm>
                <a:off x="8740015" y="1924102"/>
                <a:ext cx="120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4" name="Freihand 143">
                <a:extLst>
                  <a:ext uri="{FF2B5EF4-FFF2-40B4-BE49-F238E27FC236}">
                    <a16:creationId xmlns:a16="http://schemas.microsoft.com/office/drawing/2014/main" id="{DEC2EB50-93C9-93EF-ECEB-4B1DC92D0F54}"/>
                  </a:ext>
                </a:extLst>
              </p14:cNvPr>
              <p14:cNvContentPartPr/>
              <p14:nvPr/>
            </p14:nvContentPartPr>
            <p14:xfrm>
              <a:off x="8755495" y="1974142"/>
              <a:ext cx="101520" cy="13680"/>
            </p14:xfrm>
          </p:contentPart>
        </mc:Choice>
        <mc:Fallback xmlns="">
          <p:pic>
            <p:nvPicPr>
              <p:cNvPr id="144" name="Freihand 143">
                <a:extLst>
                  <a:ext uri="{FF2B5EF4-FFF2-40B4-BE49-F238E27FC236}">
                    <a16:creationId xmlns:a16="http://schemas.microsoft.com/office/drawing/2014/main" id="{DEC2EB50-93C9-93EF-ECEB-4B1DC92D0F54}"/>
                  </a:ext>
                </a:extLst>
              </p:cNvPr>
              <p:cNvPicPr/>
              <p:nvPr/>
            </p:nvPicPr>
            <p:blipFill>
              <a:blip r:embed="rId327"/>
              <a:stretch>
                <a:fillRect/>
              </a:stretch>
            </p:blipFill>
            <p:spPr>
              <a:xfrm>
                <a:off x="8751175" y="1969822"/>
                <a:ext cx="11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6" name="Freihand 145">
                <a:extLst>
                  <a:ext uri="{FF2B5EF4-FFF2-40B4-BE49-F238E27FC236}">
                    <a16:creationId xmlns:a16="http://schemas.microsoft.com/office/drawing/2014/main" id="{EB8B0838-ACDD-C480-AA06-46CDA056777F}"/>
                  </a:ext>
                </a:extLst>
              </p14:cNvPr>
              <p14:cNvContentPartPr/>
              <p14:nvPr/>
            </p14:nvContentPartPr>
            <p14:xfrm>
              <a:off x="8953855" y="1891702"/>
              <a:ext cx="154440" cy="114840"/>
            </p14:xfrm>
          </p:contentPart>
        </mc:Choice>
        <mc:Fallback xmlns="">
          <p:pic>
            <p:nvPicPr>
              <p:cNvPr id="146" name="Freihand 145">
                <a:extLst>
                  <a:ext uri="{FF2B5EF4-FFF2-40B4-BE49-F238E27FC236}">
                    <a16:creationId xmlns:a16="http://schemas.microsoft.com/office/drawing/2014/main" id="{EB8B0838-ACDD-C480-AA06-46CDA056777F}"/>
                  </a:ext>
                </a:extLst>
              </p:cNvPr>
              <p:cNvPicPr/>
              <p:nvPr/>
            </p:nvPicPr>
            <p:blipFill>
              <a:blip r:embed="rId329"/>
              <a:stretch>
                <a:fillRect/>
              </a:stretch>
            </p:blipFill>
            <p:spPr>
              <a:xfrm>
                <a:off x="8949535" y="1887382"/>
                <a:ext cx="163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8" name="Freihand 147">
                <a:extLst>
                  <a:ext uri="{FF2B5EF4-FFF2-40B4-BE49-F238E27FC236}">
                    <a16:creationId xmlns:a16="http://schemas.microsoft.com/office/drawing/2014/main" id="{BC814E00-88D9-84A2-60AC-0043CCF7215A}"/>
                  </a:ext>
                </a:extLst>
              </p14:cNvPr>
              <p14:cNvContentPartPr/>
              <p14:nvPr/>
            </p14:nvContentPartPr>
            <p14:xfrm>
              <a:off x="9181735" y="1819702"/>
              <a:ext cx="96840" cy="226800"/>
            </p14:xfrm>
          </p:contentPart>
        </mc:Choice>
        <mc:Fallback xmlns="">
          <p:pic>
            <p:nvPicPr>
              <p:cNvPr id="148" name="Freihand 147">
                <a:extLst>
                  <a:ext uri="{FF2B5EF4-FFF2-40B4-BE49-F238E27FC236}">
                    <a16:creationId xmlns:a16="http://schemas.microsoft.com/office/drawing/2014/main" id="{BC814E00-88D9-84A2-60AC-0043CCF7215A}"/>
                  </a:ext>
                </a:extLst>
              </p:cNvPr>
              <p:cNvPicPr/>
              <p:nvPr/>
            </p:nvPicPr>
            <p:blipFill>
              <a:blip r:embed="rId331"/>
              <a:stretch>
                <a:fillRect/>
              </a:stretch>
            </p:blipFill>
            <p:spPr>
              <a:xfrm>
                <a:off x="9177415" y="1815382"/>
                <a:ext cx="105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9" name="Freihand 148">
                <a:extLst>
                  <a:ext uri="{FF2B5EF4-FFF2-40B4-BE49-F238E27FC236}">
                    <a16:creationId xmlns:a16="http://schemas.microsoft.com/office/drawing/2014/main" id="{7CA984D4-6843-7173-5A22-9FEB794E306E}"/>
                  </a:ext>
                </a:extLst>
              </p14:cNvPr>
              <p14:cNvContentPartPr/>
              <p14:nvPr/>
            </p14:nvContentPartPr>
            <p14:xfrm>
              <a:off x="9142135" y="1931302"/>
              <a:ext cx="124200" cy="20880"/>
            </p14:xfrm>
          </p:contentPart>
        </mc:Choice>
        <mc:Fallback xmlns="">
          <p:pic>
            <p:nvPicPr>
              <p:cNvPr id="149" name="Freihand 148">
                <a:extLst>
                  <a:ext uri="{FF2B5EF4-FFF2-40B4-BE49-F238E27FC236}">
                    <a16:creationId xmlns:a16="http://schemas.microsoft.com/office/drawing/2014/main" id="{7CA984D4-6843-7173-5A22-9FEB794E306E}"/>
                  </a:ext>
                </a:extLst>
              </p:cNvPr>
              <p:cNvPicPr/>
              <p:nvPr/>
            </p:nvPicPr>
            <p:blipFill>
              <a:blip r:embed="rId333"/>
              <a:stretch>
                <a:fillRect/>
              </a:stretch>
            </p:blipFill>
            <p:spPr>
              <a:xfrm>
                <a:off x="9137815" y="1926982"/>
                <a:ext cx="132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51" name="Freihand 150">
                <a:extLst>
                  <a:ext uri="{FF2B5EF4-FFF2-40B4-BE49-F238E27FC236}">
                    <a16:creationId xmlns:a16="http://schemas.microsoft.com/office/drawing/2014/main" id="{42B82AAB-2627-24B3-C347-83B507C5C47C}"/>
                  </a:ext>
                </a:extLst>
              </p14:cNvPr>
              <p14:cNvContentPartPr/>
              <p14:nvPr/>
            </p14:nvContentPartPr>
            <p14:xfrm>
              <a:off x="8146375" y="2272222"/>
              <a:ext cx="122400" cy="77760"/>
            </p14:xfrm>
          </p:contentPart>
        </mc:Choice>
        <mc:Fallback xmlns="">
          <p:pic>
            <p:nvPicPr>
              <p:cNvPr id="151" name="Freihand 150">
                <a:extLst>
                  <a:ext uri="{FF2B5EF4-FFF2-40B4-BE49-F238E27FC236}">
                    <a16:creationId xmlns:a16="http://schemas.microsoft.com/office/drawing/2014/main" id="{42B82AAB-2627-24B3-C347-83B507C5C47C}"/>
                  </a:ext>
                </a:extLst>
              </p:cNvPr>
              <p:cNvPicPr/>
              <p:nvPr/>
            </p:nvPicPr>
            <p:blipFill>
              <a:blip r:embed="rId335"/>
              <a:stretch>
                <a:fillRect/>
              </a:stretch>
            </p:blipFill>
            <p:spPr>
              <a:xfrm>
                <a:off x="8142055" y="2267902"/>
                <a:ext cx="131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52" name="Freihand 151">
                <a:extLst>
                  <a:ext uri="{FF2B5EF4-FFF2-40B4-BE49-F238E27FC236}">
                    <a16:creationId xmlns:a16="http://schemas.microsoft.com/office/drawing/2014/main" id="{2E4D0638-E0C7-94C5-1625-C0FB97DA3D50}"/>
                  </a:ext>
                </a:extLst>
              </p14:cNvPr>
              <p14:cNvContentPartPr/>
              <p14:nvPr/>
            </p14:nvContentPartPr>
            <p14:xfrm>
              <a:off x="8329255" y="2220742"/>
              <a:ext cx="108720" cy="140400"/>
            </p14:xfrm>
          </p:contentPart>
        </mc:Choice>
        <mc:Fallback xmlns="">
          <p:pic>
            <p:nvPicPr>
              <p:cNvPr id="152" name="Freihand 151">
                <a:extLst>
                  <a:ext uri="{FF2B5EF4-FFF2-40B4-BE49-F238E27FC236}">
                    <a16:creationId xmlns:a16="http://schemas.microsoft.com/office/drawing/2014/main" id="{2E4D0638-E0C7-94C5-1625-C0FB97DA3D50}"/>
                  </a:ext>
                </a:extLst>
              </p:cNvPr>
              <p:cNvPicPr/>
              <p:nvPr/>
            </p:nvPicPr>
            <p:blipFill>
              <a:blip r:embed="rId337"/>
              <a:stretch>
                <a:fillRect/>
              </a:stretch>
            </p:blipFill>
            <p:spPr>
              <a:xfrm>
                <a:off x="8324935" y="2216422"/>
                <a:ext cx="117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53" name="Freihand 152">
                <a:extLst>
                  <a:ext uri="{FF2B5EF4-FFF2-40B4-BE49-F238E27FC236}">
                    <a16:creationId xmlns:a16="http://schemas.microsoft.com/office/drawing/2014/main" id="{F47FFF62-C367-4F2D-F663-7C276FBCAE90}"/>
                  </a:ext>
                </a:extLst>
              </p14:cNvPr>
              <p14:cNvContentPartPr/>
              <p14:nvPr/>
            </p14:nvContentPartPr>
            <p14:xfrm>
              <a:off x="8295775" y="2170702"/>
              <a:ext cx="143640" cy="45360"/>
            </p14:xfrm>
          </p:contentPart>
        </mc:Choice>
        <mc:Fallback xmlns="">
          <p:pic>
            <p:nvPicPr>
              <p:cNvPr id="153" name="Freihand 152">
                <a:extLst>
                  <a:ext uri="{FF2B5EF4-FFF2-40B4-BE49-F238E27FC236}">
                    <a16:creationId xmlns:a16="http://schemas.microsoft.com/office/drawing/2014/main" id="{F47FFF62-C367-4F2D-F663-7C276FBCAE90}"/>
                  </a:ext>
                </a:extLst>
              </p:cNvPr>
              <p:cNvPicPr/>
              <p:nvPr/>
            </p:nvPicPr>
            <p:blipFill>
              <a:blip r:embed="rId339"/>
              <a:stretch>
                <a:fillRect/>
              </a:stretch>
            </p:blipFill>
            <p:spPr>
              <a:xfrm>
                <a:off x="8291455" y="2166382"/>
                <a:ext cx="152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5" name="Freihand 154">
                <a:extLst>
                  <a:ext uri="{FF2B5EF4-FFF2-40B4-BE49-F238E27FC236}">
                    <a16:creationId xmlns:a16="http://schemas.microsoft.com/office/drawing/2014/main" id="{F9125E6E-1BC7-F1C6-3148-E61AC898F44D}"/>
                  </a:ext>
                </a:extLst>
              </p14:cNvPr>
              <p14:cNvContentPartPr/>
              <p14:nvPr/>
            </p14:nvContentPartPr>
            <p14:xfrm>
              <a:off x="8742175" y="2290942"/>
              <a:ext cx="131760" cy="7560"/>
            </p14:xfrm>
          </p:contentPart>
        </mc:Choice>
        <mc:Fallback xmlns="">
          <p:pic>
            <p:nvPicPr>
              <p:cNvPr id="155" name="Freihand 154">
                <a:extLst>
                  <a:ext uri="{FF2B5EF4-FFF2-40B4-BE49-F238E27FC236}">
                    <a16:creationId xmlns:a16="http://schemas.microsoft.com/office/drawing/2014/main" id="{F9125E6E-1BC7-F1C6-3148-E61AC898F44D}"/>
                  </a:ext>
                </a:extLst>
              </p:cNvPr>
              <p:cNvPicPr/>
              <p:nvPr/>
            </p:nvPicPr>
            <p:blipFill>
              <a:blip r:embed="rId341"/>
              <a:stretch>
                <a:fillRect/>
              </a:stretch>
            </p:blipFill>
            <p:spPr>
              <a:xfrm>
                <a:off x="8737855" y="2286622"/>
                <a:ext cx="140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6" name="Freihand 155">
                <a:extLst>
                  <a:ext uri="{FF2B5EF4-FFF2-40B4-BE49-F238E27FC236}">
                    <a16:creationId xmlns:a16="http://schemas.microsoft.com/office/drawing/2014/main" id="{1C6E33C5-FEB7-C437-BE1A-ED3C0CC7CC0D}"/>
                  </a:ext>
                </a:extLst>
              </p14:cNvPr>
              <p14:cNvContentPartPr/>
              <p14:nvPr/>
            </p14:nvContentPartPr>
            <p14:xfrm>
              <a:off x="8751895" y="2326582"/>
              <a:ext cx="120240" cy="14400"/>
            </p14:xfrm>
          </p:contentPart>
        </mc:Choice>
        <mc:Fallback xmlns="">
          <p:pic>
            <p:nvPicPr>
              <p:cNvPr id="156" name="Freihand 155">
                <a:extLst>
                  <a:ext uri="{FF2B5EF4-FFF2-40B4-BE49-F238E27FC236}">
                    <a16:creationId xmlns:a16="http://schemas.microsoft.com/office/drawing/2014/main" id="{1C6E33C5-FEB7-C437-BE1A-ED3C0CC7CC0D}"/>
                  </a:ext>
                </a:extLst>
              </p:cNvPr>
              <p:cNvPicPr/>
              <p:nvPr/>
            </p:nvPicPr>
            <p:blipFill>
              <a:blip r:embed="rId343"/>
              <a:stretch>
                <a:fillRect/>
              </a:stretch>
            </p:blipFill>
            <p:spPr>
              <a:xfrm>
                <a:off x="8747575" y="2322262"/>
                <a:ext cx="128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8" name="Freihand 157">
                <a:extLst>
                  <a:ext uri="{FF2B5EF4-FFF2-40B4-BE49-F238E27FC236}">
                    <a16:creationId xmlns:a16="http://schemas.microsoft.com/office/drawing/2014/main" id="{BEC0C6E5-1283-34A8-DC4A-028F31CA330A}"/>
                  </a:ext>
                </a:extLst>
              </p14:cNvPr>
              <p14:cNvContentPartPr/>
              <p14:nvPr/>
            </p14:nvContentPartPr>
            <p14:xfrm>
              <a:off x="9026575" y="2256022"/>
              <a:ext cx="119520" cy="91800"/>
            </p14:xfrm>
          </p:contentPart>
        </mc:Choice>
        <mc:Fallback xmlns="">
          <p:pic>
            <p:nvPicPr>
              <p:cNvPr id="158" name="Freihand 157">
                <a:extLst>
                  <a:ext uri="{FF2B5EF4-FFF2-40B4-BE49-F238E27FC236}">
                    <a16:creationId xmlns:a16="http://schemas.microsoft.com/office/drawing/2014/main" id="{BEC0C6E5-1283-34A8-DC4A-028F31CA330A}"/>
                  </a:ext>
                </a:extLst>
              </p:cNvPr>
              <p:cNvPicPr/>
              <p:nvPr/>
            </p:nvPicPr>
            <p:blipFill>
              <a:blip r:embed="rId345"/>
              <a:stretch>
                <a:fillRect/>
              </a:stretch>
            </p:blipFill>
            <p:spPr>
              <a:xfrm>
                <a:off x="9022255" y="2251702"/>
                <a:ext cx="128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59" name="Freihand 158">
                <a:extLst>
                  <a:ext uri="{FF2B5EF4-FFF2-40B4-BE49-F238E27FC236}">
                    <a16:creationId xmlns:a16="http://schemas.microsoft.com/office/drawing/2014/main" id="{8A184AB0-C905-9E67-B645-D047468C24C3}"/>
                  </a:ext>
                </a:extLst>
              </p14:cNvPr>
              <p14:cNvContentPartPr/>
              <p14:nvPr/>
            </p14:nvContentPartPr>
            <p14:xfrm>
              <a:off x="9240055" y="2170342"/>
              <a:ext cx="71640" cy="198360"/>
            </p14:xfrm>
          </p:contentPart>
        </mc:Choice>
        <mc:Fallback xmlns="">
          <p:pic>
            <p:nvPicPr>
              <p:cNvPr id="159" name="Freihand 158">
                <a:extLst>
                  <a:ext uri="{FF2B5EF4-FFF2-40B4-BE49-F238E27FC236}">
                    <a16:creationId xmlns:a16="http://schemas.microsoft.com/office/drawing/2014/main" id="{8A184AB0-C905-9E67-B645-D047468C24C3}"/>
                  </a:ext>
                </a:extLst>
              </p:cNvPr>
              <p:cNvPicPr/>
              <p:nvPr/>
            </p:nvPicPr>
            <p:blipFill>
              <a:blip r:embed="rId347"/>
              <a:stretch>
                <a:fillRect/>
              </a:stretch>
            </p:blipFill>
            <p:spPr>
              <a:xfrm>
                <a:off x="9235735" y="2166022"/>
                <a:ext cx="80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0" name="Freihand 159">
                <a:extLst>
                  <a:ext uri="{FF2B5EF4-FFF2-40B4-BE49-F238E27FC236}">
                    <a16:creationId xmlns:a16="http://schemas.microsoft.com/office/drawing/2014/main" id="{5D4D6F36-9DC0-DF17-A2D6-763A47F4E392}"/>
                  </a:ext>
                </a:extLst>
              </p14:cNvPr>
              <p14:cNvContentPartPr/>
              <p14:nvPr/>
            </p14:nvContentPartPr>
            <p14:xfrm>
              <a:off x="9204055" y="2280142"/>
              <a:ext cx="95400" cy="16200"/>
            </p14:xfrm>
          </p:contentPart>
        </mc:Choice>
        <mc:Fallback xmlns="">
          <p:pic>
            <p:nvPicPr>
              <p:cNvPr id="160" name="Freihand 159">
                <a:extLst>
                  <a:ext uri="{FF2B5EF4-FFF2-40B4-BE49-F238E27FC236}">
                    <a16:creationId xmlns:a16="http://schemas.microsoft.com/office/drawing/2014/main" id="{5D4D6F36-9DC0-DF17-A2D6-763A47F4E392}"/>
                  </a:ext>
                </a:extLst>
              </p:cNvPr>
              <p:cNvPicPr/>
              <p:nvPr/>
            </p:nvPicPr>
            <p:blipFill>
              <a:blip r:embed="rId349"/>
              <a:stretch>
                <a:fillRect/>
              </a:stretch>
            </p:blipFill>
            <p:spPr>
              <a:xfrm>
                <a:off x="9199735" y="2275822"/>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2" name="Freihand 161">
                <a:extLst>
                  <a:ext uri="{FF2B5EF4-FFF2-40B4-BE49-F238E27FC236}">
                    <a16:creationId xmlns:a16="http://schemas.microsoft.com/office/drawing/2014/main" id="{4167EC00-AE6B-1644-62F0-FD5E1CCEB51E}"/>
                  </a:ext>
                </a:extLst>
              </p14:cNvPr>
              <p14:cNvContentPartPr/>
              <p14:nvPr/>
            </p14:nvContentPartPr>
            <p14:xfrm>
              <a:off x="9483775" y="2264662"/>
              <a:ext cx="86400" cy="18720"/>
            </p14:xfrm>
          </p:contentPart>
        </mc:Choice>
        <mc:Fallback xmlns="">
          <p:pic>
            <p:nvPicPr>
              <p:cNvPr id="162" name="Freihand 161">
                <a:extLst>
                  <a:ext uri="{FF2B5EF4-FFF2-40B4-BE49-F238E27FC236}">
                    <a16:creationId xmlns:a16="http://schemas.microsoft.com/office/drawing/2014/main" id="{4167EC00-AE6B-1644-62F0-FD5E1CCEB51E}"/>
                  </a:ext>
                </a:extLst>
              </p:cNvPr>
              <p:cNvPicPr/>
              <p:nvPr/>
            </p:nvPicPr>
            <p:blipFill>
              <a:blip r:embed="rId351"/>
              <a:stretch>
                <a:fillRect/>
              </a:stretch>
            </p:blipFill>
            <p:spPr>
              <a:xfrm>
                <a:off x="9479455" y="2260342"/>
                <a:ext cx="95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3" name="Freihand 162">
                <a:extLst>
                  <a:ext uri="{FF2B5EF4-FFF2-40B4-BE49-F238E27FC236}">
                    <a16:creationId xmlns:a16="http://schemas.microsoft.com/office/drawing/2014/main" id="{8465A083-F22B-5A5F-465D-12CD2EB9BF40}"/>
                  </a:ext>
                </a:extLst>
              </p14:cNvPr>
              <p14:cNvContentPartPr/>
              <p14:nvPr/>
            </p14:nvContentPartPr>
            <p14:xfrm>
              <a:off x="9676735" y="2203102"/>
              <a:ext cx="19800" cy="20520"/>
            </p14:xfrm>
          </p:contentPart>
        </mc:Choice>
        <mc:Fallback xmlns="">
          <p:pic>
            <p:nvPicPr>
              <p:cNvPr id="163" name="Freihand 162">
                <a:extLst>
                  <a:ext uri="{FF2B5EF4-FFF2-40B4-BE49-F238E27FC236}">
                    <a16:creationId xmlns:a16="http://schemas.microsoft.com/office/drawing/2014/main" id="{8465A083-F22B-5A5F-465D-12CD2EB9BF40}"/>
                  </a:ext>
                </a:extLst>
              </p:cNvPr>
              <p:cNvPicPr/>
              <p:nvPr/>
            </p:nvPicPr>
            <p:blipFill>
              <a:blip r:embed="rId353"/>
              <a:stretch>
                <a:fillRect/>
              </a:stretch>
            </p:blipFill>
            <p:spPr>
              <a:xfrm>
                <a:off x="9672415" y="2198782"/>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4" name="Freihand 163">
                <a:extLst>
                  <a:ext uri="{FF2B5EF4-FFF2-40B4-BE49-F238E27FC236}">
                    <a16:creationId xmlns:a16="http://schemas.microsoft.com/office/drawing/2014/main" id="{9BAFBB11-46EF-686F-FC97-04510F5AAD10}"/>
                  </a:ext>
                </a:extLst>
              </p14:cNvPr>
              <p14:cNvContentPartPr/>
              <p14:nvPr/>
            </p14:nvContentPartPr>
            <p14:xfrm>
              <a:off x="9525895" y="2220742"/>
              <a:ext cx="20520" cy="125640"/>
            </p14:xfrm>
          </p:contentPart>
        </mc:Choice>
        <mc:Fallback xmlns="">
          <p:pic>
            <p:nvPicPr>
              <p:cNvPr id="164" name="Freihand 163">
                <a:extLst>
                  <a:ext uri="{FF2B5EF4-FFF2-40B4-BE49-F238E27FC236}">
                    <a16:creationId xmlns:a16="http://schemas.microsoft.com/office/drawing/2014/main" id="{9BAFBB11-46EF-686F-FC97-04510F5AAD10}"/>
                  </a:ext>
                </a:extLst>
              </p:cNvPr>
              <p:cNvPicPr/>
              <p:nvPr/>
            </p:nvPicPr>
            <p:blipFill>
              <a:blip r:embed="rId355"/>
              <a:stretch>
                <a:fillRect/>
              </a:stretch>
            </p:blipFill>
            <p:spPr>
              <a:xfrm>
                <a:off x="9521575" y="2216422"/>
                <a:ext cx="29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5" name="Freihand 164">
                <a:extLst>
                  <a:ext uri="{FF2B5EF4-FFF2-40B4-BE49-F238E27FC236}">
                    <a16:creationId xmlns:a16="http://schemas.microsoft.com/office/drawing/2014/main" id="{D87039BE-A50F-596D-A50E-15D3A52E71A7}"/>
                  </a:ext>
                </a:extLst>
              </p14:cNvPr>
              <p14:cNvContentPartPr/>
              <p14:nvPr/>
            </p14:nvContentPartPr>
            <p14:xfrm>
              <a:off x="9670975" y="2198782"/>
              <a:ext cx="150120" cy="133200"/>
            </p14:xfrm>
          </p:contentPart>
        </mc:Choice>
        <mc:Fallback xmlns="">
          <p:pic>
            <p:nvPicPr>
              <p:cNvPr id="165" name="Freihand 164">
                <a:extLst>
                  <a:ext uri="{FF2B5EF4-FFF2-40B4-BE49-F238E27FC236}">
                    <a16:creationId xmlns:a16="http://schemas.microsoft.com/office/drawing/2014/main" id="{D87039BE-A50F-596D-A50E-15D3A52E71A7}"/>
                  </a:ext>
                </a:extLst>
              </p:cNvPr>
              <p:cNvPicPr/>
              <p:nvPr/>
            </p:nvPicPr>
            <p:blipFill>
              <a:blip r:embed="rId357"/>
              <a:stretch>
                <a:fillRect/>
              </a:stretch>
            </p:blipFill>
            <p:spPr>
              <a:xfrm>
                <a:off x="9666655" y="2194462"/>
                <a:ext cx="158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 name="Freihand 166">
                <a:extLst>
                  <a:ext uri="{FF2B5EF4-FFF2-40B4-BE49-F238E27FC236}">
                    <a16:creationId xmlns:a16="http://schemas.microsoft.com/office/drawing/2014/main" id="{F26CE8BF-916C-32DC-3397-3E49871CAC7C}"/>
                  </a:ext>
                </a:extLst>
              </p14:cNvPr>
              <p14:cNvContentPartPr/>
              <p14:nvPr/>
            </p14:nvContentPartPr>
            <p14:xfrm>
              <a:off x="9851335" y="2122462"/>
              <a:ext cx="96120" cy="202680"/>
            </p14:xfrm>
          </p:contentPart>
        </mc:Choice>
        <mc:Fallback xmlns="">
          <p:pic>
            <p:nvPicPr>
              <p:cNvPr id="167" name="Freihand 166">
                <a:extLst>
                  <a:ext uri="{FF2B5EF4-FFF2-40B4-BE49-F238E27FC236}">
                    <a16:creationId xmlns:a16="http://schemas.microsoft.com/office/drawing/2014/main" id="{F26CE8BF-916C-32DC-3397-3E49871CAC7C}"/>
                  </a:ext>
                </a:extLst>
              </p:cNvPr>
              <p:cNvPicPr/>
              <p:nvPr/>
            </p:nvPicPr>
            <p:blipFill>
              <a:blip r:embed="rId359"/>
              <a:stretch>
                <a:fillRect/>
              </a:stretch>
            </p:blipFill>
            <p:spPr>
              <a:xfrm>
                <a:off x="9847015" y="2118142"/>
                <a:ext cx="104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9" name="Freihand 168">
                <a:extLst>
                  <a:ext uri="{FF2B5EF4-FFF2-40B4-BE49-F238E27FC236}">
                    <a16:creationId xmlns:a16="http://schemas.microsoft.com/office/drawing/2014/main" id="{71A2DB2B-DED3-FD20-25BB-DD4C0CEB010A}"/>
                  </a:ext>
                </a:extLst>
              </p14:cNvPr>
              <p14:cNvContentPartPr/>
              <p14:nvPr/>
            </p14:nvContentPartPr>
            <p14:xfrm>
              <a:off x="9067615" y="884782"/>
              <a:ext cx="691560" cy="1253520"/>
            </p14:xfrm>
          </p:contentPart>
        </mc:Choice>
        <mc:Fallback xmlns="">
          <p:pic>
            <p:nvPicPr>
              <p:cNvPr id="169" name="Freihand 168">
                <a:extLst>
                  <a:ext uri="{FF2B5EF4-FFF2-40B4-BE49-F238E27FC236}">
                    <a16:creationId xmlns:a16="http://schemas.microsoft.com/office/drawing/2014/main" id="{71A2DB2B-DED3-FD20-25BB-DD4C0CEB010A}"/>
                  </a:ext>
                </a:extLst>
              </p:cNvPr>
              <p:cNvPicPr/>
              <p:nvPr/>
            </p:nvPicPr>
            <p:blipFill>
              <a:blip r:embed="rId361"/>
              <a:stretch>
                <a:fillRect/>
              </a:stretch>
            </p:blipFill>
            <p:spPr>
              <a:xfrm>
                <a:off x="9063295" y="880462"/>
                <a:ext cx="700200" cy="1262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70" name="Freihand 169">
                <a:extLst>
                  <a:ext uri="{FF2B5EF4-FFF2-40B4-BE49-F238E27FC236}">
                    <a16:creationId xmlns:a16="http://schemas.microsoft.com/office/drawing/2014/main" id="{C777CAE3-8CC2-AAA2-6329-8CA680363763}"/>
                  </a:ext>
                </a:extLst>
              </p14:cNvPr>
              <p14:cNvContentPartPr/>
              <p14:nvPr/>
            </p14:nvContentPartPr>
            <p14:xfrm>
              <a:off x="8957815" y="799102"/>
              <a:ext cx="173160" cy="187560"/>
            </p14:xfrm>
          </p:contentPart>
        </mc:Choice>
        <mc:Fallback xmlns="">
          <p:pic>
            <p:nvPicPr>
              <p:cNvPr id="170" name="Freihand 169">
                <a:extLst>
                  <a:ext uri="{FF2B5EF4-FFF2-40B4-BE49-F238E27FC236}">
                    <a16:creationId xmlns:a16="http://schemas.microsoft.com/office/drawing/2014/main" id="{C777CAE3-8CC2-AAA2-6329-8CA680363763}"/>
                  </a:ext>
                </a:extLst>
              </p:cNvPr>
              <p:cNvPicPr/>
              <p:nvPr/>
            </p:nvPicPr>
            <p:blipFill>
              <a:blip r:embed="rId363"/>
              <a:stretch>
                <a:fillRect/>
              </a:stretch>
            </p:blipFill>
            <p:spPr>
              <a:xfrm>
                <a:off x="8953495" y="794782"/>
                <a:ext cx="181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1" name="Freihand 170">
                <a:extLst>
                  <a:ext uri="{FF2B5EF4-FFF2-40B4-BE49-F238E27FC236}">
                    <a16:creationId xmlns:a16="http://schemas.microsoft.com/office/drawing/2014/main" id="{3E2F8075-0E88-5C7E-548A-E95B2E7FA245}"/>
                  </a:ext>
                </a:extLst>
              </p14:cNvPr>
              <p14:cNvContentPartPr/>
              <p14:nvPr/>
            </p14:nvContentPartPr>
            <p14:xfrm>
              <a:off x="8770615" y="496342"/>
              <a:ext cx="766440" cy="327960"/>
            </p14:xfrm>
          </p:contentPart>
        </mc:Choice>
        <mc:Fallback xmlns="">
          <p:pic>
            <p:nvPicPr>
              <p:cNvPr id="171" name="Freihand 170">
                <a:extLst>
                  <a:ext uri="{FF2B5EF4-FFF2-40B4-BE49-F238E27FC236}">
                    <a16:creationId xmlns:a16="http://schemas.microsoft.com/office/drawing/2014/main" id="{3E2F8075-0E88-5C7E-548A-E95B2E7FA245}"/>
                  </a:ext>
                </a:extLst>
              </p:cNvPr>
              <p:cNvPicPr/>
              <p:nvPr/>
            </p:nvPicPr>
            <p:blipFill>
              <a:blip r:embed="rId365"/>
              <a:stretch>
                <a:fillRect/>
              </a:stretch>
            </p:blipFill>
            <p:spPr>
              <a:xfrm>
                <a:off x="8766295" y="492022"/>
                <a:ext cx="7750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3" name="Freihand 212">
                <a:extLst>
                  <a:ext uri="{FF2B5EF4-FFF2-40B4-BE49-F238E27FC236}">
                    <a16:creationId xmlns:a16="http://schemas.microsoft.com/office/drawing/2014/main" id="{CB7D68B0-83D9-ADD4-BA5F-30FC3D1BD30D}"/>
                  </a:ext>
                </a:extLst>
              </p14:cNvPr>
              <p14:cNvContentPartPr/>
              <p14:nvPr/>
            </p14:nvContentPartPr>
            <p14:xfrm>
              <a:off x="10906135" y="2170702"/>
              <a:ext cx="2520" cy="20520"/>
            </p14:xfrm>
          </p:contentPart>
        </mc:Choice>
        <mc:Fallback xmlns="">
          <p:pic>
            <p:nvPicPr>
              <p:cNvPr id="213" name="Freihand 212">
                <a:extLst>
                  <a:ext uri="{FF2B5EF4-FFF2-40B4-BE49-F238E27FC236}">
                    <a16:creationId xmlns:a16="http://schemas.microsoft.com/office/drawing/2014/main" id="{CB7D68B0-83D9-ADD4-BA5F-30FC3D1BD30D}"/>
                  </a:ext>
                </a:extLst>
              </p:cNvPr>
              <p:cNvPicPr/>
              <p:nvPr/>
            </p:nvPicPr>
            <p:blipFill>
              <a:blip r:embed="rId367"/>
              <a:stretch>
                <a:fillRect/>
              </a:stretch>
            </p:blipFill>
            <p:spPr>
              <a:xfrm>
                <a:off x="10901815" y="2166382"/>
                <a:ext cx="11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3" name="Freihand 172">
                <a:extLst>
                  <a:ext uri="{FF2B5EF4-FFF2-40B4-BE49-F238E27FC236}">
                    <a16:creationId xmlns:a16="http://schemas.microsoft.com/office/drawing/2014/main" id="{65253564-5A78-CCCE-4AE2-296E90676E10}"/>
                  </a:ext>
                </a:extLst>
              </p14:cNvPr>
              <p14:cNvContentPartPr/>
              <p14:nvPr/>
            </p14:nvContentPartPr>
            <p14:xfrm>
              <a:off x="10248415" y="2177902"/>
              <a:ext cx="190440" cy="121680"/>
            </p14:xfrm>
          </p:contentPart>
        </mc:Choice>
        <mc:Fallback xmlns="">
          <p:pic>
            <p:nvPicPr>
              <p:cNvPr id="173" name="Freihand 172">
                <a:extLst>
                  <a:ext uri="{FF2B5EF4-FFF2-40B4-BE49-F238E27FC236}">
                    <a16:creationId xmlns:a16="http://schemas.microsoft.com/office/drawing/2014/main" id="{65253564-5A78-CCCE-4AE2-296E90676E10}"/>
                  </a:ext>
                </a:extLst>
              </p:cNvPr>
              <p:cNvPicPr/>
              <p:nvPr/>
            </p:nvPicPr>
            <p:blipFill>
              <a:blip r:embed="rId369"/>
              <a:stretch>
                <a:fillRect/>
              </a:stretch>
            </p:blipFill>
            <p:spPr>
              <a:xfrm>
                <a:off x="10244095" y="2173582"/>
                <a:ext cx="199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4" name="Freihand 173">
                <a:extLst>
                  <a:ext uri="{FF2B5EF4-FFF2-40B4-BE49-F238E27FC236}">
                    <a16:creationId xmlns:a16="http://schemas.microsoft.com/office/drawing/2014/main" id="{72354720-66A6-6CAE-7778-E4B7FA1CD5C1}"/>
                  </a:ext>
                </a:extLst>
              </p14:cNvPr>
              <p14:cNvContentPartPr/>
              <p14:nvPr/>
            </p14:nvContentPartPr>
            <p14:xfrm>
              <a:off x="10495735" y="2108062"/>
              <a:ext cx="98280" cy="167040"/>
            </p14:xfrm>
          </p:contentPart>
        </mc:Choice>
        <mc:Fallback xmlns="">
          <p:pic>
            <p:nvPicPr>
              <p:cNvPr id="174" name="Freihand 173">
                <a:extLst>
                  <a:ext uri="{FF2B5EF4-FFF2-40B4-BE49-F238E27FC236}">
                    <a16:creationId xmlns:a16="http://schemas.microsoft.com/office/drawing/2014/main" id="{72354720-66A6-6CAE-7778-E4B7FA1CD5C1}"/>
                  </a:ext>
                </a:extLst>
              </p:cNvPr>
              <p:cNvPicPr/>
              <p:nvPr/>
            </p:nvPicPr>
            <p:blipFill>
              <a:blip r:embed="rId371"/>
              <a:stretch>
                <a:fillRect/>
              </a:stretch>
            </p:blipFill>
            <p:spPr>
              <a:xfrm>
                <a:off x="10491415" y="2103742"/>
                <a:ext cx="106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5" name="Freihand 174">
                <a:extLst>
                  <a:ext uri="{FF2B5EF4-FFF2-40B4-BE49-F238E27FC236}">
                    <a16:creationId xmlns:a16="http://schemas.microsoft.com/office/drawing/2014/main" id="{FD023A01-4C69-97AD-CC01-F4EC2EE52CE6}"/>
                  </a:ext>
                </a:extLst>
              </p14:cNvPr>
              <p14:cNvContentPartPr/>
              <p14:nvPr/>
            </p14:nvContentPartPr>
            <p14:xfrm>
              <a:off x="10463335" y="2060902"/>
              <a:ext cx="128160" cy="8640"/>
            </p14:xfrm>
          </p:contentPart>
        </mc:Choice>
        <mc:Fallback xmlns="">
          <p:pic>
            <p:nvPicPr>
              <p:cNvPr id="175" name="Freihand 174">
                <a:extLst>
                  <a:ext uri="{FF2B5EF4-FFF2-40B4-BE49-F238E27FC236}">
                    <a16:creationId xmlns:a16="http://schemas.microsoft.com/office/drawing/2014/main" id="{FD023A01-4C69-97AD-CC01-F4EC2EE52CE6}"/>
                  </a:ext>
                </a:extLst>
              </p:cNvPr>
              <p:cNvPicPr/>
              <p:nvPr/>
            </p:nvPicPr>
            <p:blipFill>
              <a:blip r:embed="rId373"/>
              <a:stretch>
                <a:fillRect/>
              </a:stretch>
            </p:blipFill>
            <p:spPr>
              <a:xfrm>
                <a:off x="10459015" y="2056582"/>
                <a:ext cx="136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6" name="Freihand 175">
                <a:extLst>
                  <a:ext uri="{FF2B5EF4-FFF2-40B4-BE49-F238E27FC236}">
                    <a16:creationId xmlns:a16="http://schemas.microsoft.com/office/drawing/2014/main" id="{7313562B-ABCB-C218-4F7D-480E39F02A75}"/>
                  </a:ext>
                </a:extLst>
              </p14:cNvPr>
              <p14:cNvContentPartPr/>
              <p14:nvPr/>
            </p14:nvContentPartPr>
            <p14:xfrm>
              <a:off x="10684735" y="2150182"/>
              <a:ext cx="127440" cy="18360"/>
            </p14:xfrm>
          </p:contentPart>
        </mc:Choice>
        <mc:Fallback xmlns="">
          <p:pic>
            <p:nvPicPr>
              <p:cNvPr id="176" name="Freihand 175">
                <a:extLst>
                  <a:ext uri="{FF2B5EF4-FFF2-40B4-BE49-F238E27FC236}">
                    <a16:creationId xmlns:a16="http://schemas.microsoft.com/office/drawing/2014/main" id="{7313562B-ABCB-C218-4F7D-480E39F02A75}"/>
                  </a:ext>
                </a:extLst>
              </p:cNvPr>
              <p:cNvPicPr/>
              <p:nvPr/>
            </p:nvPicPr>
            <p:blipFill>
              <a:blip r:embed="rId375"/>
              <a:stretch>
                <a:fillRect/>
              </a:stretch>
            </p:blipFill>
            <p:spPr>
              <a:xfrm>
                <a:off x="10680415" y="2145862"/>
                <a:ext cx="136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7" name="Freihand 176">
                <a:extLst>
                  <a:ext uri="{FF2B5EF4-FFF2-40B4-BE49-F238E27FC236}">
                    <a16:creationId xmlns:a16="http://schemas.microsoft.com/office/drawing/2014/main" id="{52538DF4-01F9-BD85-E195-A7EAB16947B5}"/>
                  </a:ext>
                </a:extLst>
              </p14:cNvPr>
              <p14:cNvContentPartPr/>
              <p14:nvPr/>
            </p14:nvContentPartPr>
            <p14:xfrm>
              <a:off x="10697695" y="2201302"/>
              <a:ext cx="88200" cy="19080"/>
            </p14:xfrm>
          </p:contentPart>
        </mc:Choice>
        <mc:Fallback xmlns="">
          <p:pic>
            <p:nvPicPr>
              <p:cNvPr id="177" name="Freihand 176">
                <a:extLst>
                  <a:ext uri="{FF2B5EF4-FFF2-40B4-BE49-F238E27FC236}">
                    <a16:creationId xmlns:a16="http://schemas.microsoft.com/office/drawing/2014/main" id="{52538DF4-01F9-BD85-E195-A7EAB16947B5}"/>
                  </a:ext>
                </a:extLst>
              </p:cNvPr>
              <p:cNvPicPr/>
              <p:nvPr/>
            </p:nvPicPr>
            <p:blipFill>
              <a:blip r:embed="rId377"/>
              <a:stretch>
                <a:fillRect/>
              </a:stretch>
            </p:blipFill>
            <p:spPr>
              <a:xfrm>
                <a:off x="10693375" y="2196982"/>
                <a:ext cx="96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9" name="Freihand 178">
                <a:extLst>
                  <a:ext uri="{FF2B5EF4-FFF2-40B4-BE49-F238E27FC236}">
                    <a16:creationId xmlns:a16="http://schemas.microsoft.com/office/drawing/2014/main" id="{3F410E25-DB78-B608-8674-5E52F7754850}"/>
                  </a:ext>
                </a:extLst>
              </p14:cNvPr>
              <p14:cNvContentPartPr/>
              <p14:nvPr/>
            </p14:nvContentPartPr>
            <p14:xfrm>
              <a:off x="10904335" y="2127862"/>
              <a:ext cx="142920" cy="121680"/>
            </p14:xfrm>
          </p:contentPart>
        </mc:Choice>
        <mc:Fallback xmlns="">
          <p:pic>
            <p:nvPicPr>
              <p:cNvPr id="179" name="Freihand 178">
                <a:extLst>
                  <a:ext uri="{FF2B5EF4-FFF2-40B4-BE49-F238E27FC236}">
                    <a16:creationId xmlns:a16="http://schemas.microsoft.com/office/drawing/2014/main" id="{3F410E25-DB78-B608-8674-5E52F7754850}"/>
                  </a:ext>
                </a:extLst>
              </p:cNvPr>
              <p:cNvPicPr/>
              <p:nvPr/>
            </p:nvPicPr>
            <p:blipFill>
              <a:blip r:embed="rId379"/>
              <a:stretch>
                <a:fillRect/>
              </a:stretch>
            </p:blipFill>
            <p:spPr>
              <a:xfrm>
                <a:off x="10900015" y="2123542"/>
                <a:ext cx="151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80" name="Freihand 179">
                <a:extLst>
                  <a:ext uri="{FF2B5EF4-FFF2-40B4-BE49-F238E27FC236}">
                    <a16:creationId xmlns:a16="http://schemas.microsoft.com/office/drawing/2014/main" id="{CEC773F2-2A08-A19E-D349-A63C6972FE9D}"/>
                  </a:ext>
                </a:extLst>
              </p14:cNvPr>
              <p14:cNvContentPartPr/>
              <p14:nvPr/>
            </p14:nvContentPartPr>
            <p14:xfrm>
              <a:off x="11087215" y="2042542"/>
              <a:ext cx="90000" cy="256680"/>
            </p14:xfrm>
          </p:contentPart>
        </mc:Choice>
        <mc:Fallback xmlns="">
          <p:pic>
            <p:nvPicPr>
              <p:cNvPr id="180" name="Freihand 179">
                <a:extLst>
                  <a:ext uri="{FF2B5EF4-FFF2-40B4-BE49-F238E27FC236}">
                    <a16:creationId xmlns:a16="http://schemas.microsoft.com/office/drawing/2014/main" id="{CEC773F2-2A08-A19E-D349-A63C6972FE9D}"/>
                  </a:ext>
                </a:extLst>
              </p:cNvPr>
              <p:cNvPicPr/>
              <p:nvPr/>
            </p:nvPicPr>
            <p:blipFill>
              <a:blip r:embed="rId381"/>
              <a:stretch>
                <a:fillRect/>
              </a:stretch>
            </p:blipFill>
            <p:spPr>
              <a:xfrm>
                <a:off x="11082895" y="2038222"/>
                <a:ext cx="986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82" name="Freihand 181">
                <a:extLst>
                  <a:ext uri="{FF2B5EF4-FFF2-40B4-BE49-F238E27FC236}">
                    <a16:creationId xmlns:a16="http://schemas.microsoft.com/office/drawing/2014/main" id="{5EF31C38-F208-0F12-1CF5-FE3CD10373C8}"/>
                  </a:ext>
                </a:extLst>
              </p14:cNvPr>
              <p14:cNvContentPartPr/>
              <p14:nvPr/>
            </p14:nvContentPartPr>
            <p14:xfrm>
              <a:off x="11323015" y="2112022"/>
              <a:ext cx="9000" cy="111600"/>
            </p14:xfrm>
          </p:contentPart>
        </mc:Choice>
        <mc:Fallback xmlns="">
          <p:pic>
            <p:nvPicPr>
              <p:cNvPr id="182" name="Freihand 181">
                <a:extLst>
                  <a:ext uri="{FF2B5EF4-FFF2-40B4-BE49-F238E27FC236}">
                    <a16:creationId xmlns:a16="http://schemas.microsoft.com/office/drawing/2014/main" id="{5EF31C38-F208-0F12-1CF5-FE3CD10373C8}"/>
                  </a:ext>
                </a:extLst>
              </p:cNvPr>
              <p:cNvPicPr/>
              <p:nvPr/>
            </p:nvPicPr>
            <p:blipFill>
              <a:blip r:embed="rId383"/>
              <a:stretch>
                <a:fillRect/>
              </a:stretch>
            </p:blipFill>
            <p:spPr>
              <a:xfrm>
                <a:off x="11318695" y="2107702"/>
                <a:ext cx="17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3" name="Freihand 182">
                <a:extLst>
                  <a:ext uri="{FF2B5EF4-FFF2-40B4-BE49-F238E27FC236}">
                    <a16:creationId xmlns:a16="http://schemas.microsoft.com/office/drawing/2014/main" id="{84CFFB80-2A7F-6429-BD4D-F94CEFAF84F1}"/>
                  </a:ext>
                </a:extLst>
              </p14:cNvPr>
              <p14:cNvContentPartPr/>
              <p14:nvPr/>
            </p14:nvContentPartPr>
            <p14:xfrm>
              <a:off x="11283415" y="2136142"/>
              <a:ext cx="90720" cy="17280"/>
            </p14:xfrm>
          </p:contentPart>
        </mc:Choice>
        <mc:Fallback xmlns="">
          <p:pic>
            <p:nvPicPr>
              <p:cNvPr id="183" name="Freihand 182">
                <a:extLst>
                  <a:ext uri="{FF2B5EF4-FFF2-40B4-BE49-F238E27FC236}">
                    <a16:creationId xmlns:a16="http://schemas.microsoft.com/office/drawing/2014/main" id="{84CFFB80-2A7F-6429-BD4D-F94CEFAF84F1}"/>
                  </a:ext>
                </a:extLst>
              </p:cNvPr>
              <p:cNvPicPr/>
              <p:nvPr/>
            </p:nvPicPr>
            <p:blipFill>
              <a:blip r:embed="rId385"/>
              <a:stretch>
                <a:fillRect/>
              </a:stretch>
            </p:blipFill>
            <p:spPr>
              <a:xfrm>
                <a:off x="11279095" y="2131822"/>
                <a:ext cx="9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4" name="Freihand 183">
                <a:extLst>
                  <a:ext uri="{FF2B5EF4-FFF2-40B4-BE49-F238E27FC236}">
                    <a16:creationId xmlns:a16="http://schemas.microsoft.com/office/drawing/2014/main" id="{07987A45-BD60-04E5-2133-F66B15584B64}"/>
                  </a:ext>
                </a:extLst>
              </p14:cNvPr>
              <p14:cNvContentPartPr/>
              <p14:nvPr/>
            </p14:nvContentPartPr>
            <p14:xfrm>
              <a:off x="11507335" y="2084662"/>
              <a:ext cx="118800" cy="236520"/>
            </p14:xfrm>
          </p:contentPart>
        </mc:Choice>
        <mc:Fallback xmlns="">
          <p:pic>
            <p:nvPicPr>
              <p:cNvPr id="184" name="Freihand 183">
                <a:extLst>
                  <a:ext uri="{FF2B5EF4-FFF2-40B4-BE49-F238E27FC236}">
                    <a16:creationId xmlns:a16="http://schemas.microsoft.com/office/drawing/2014/main" id="{07987A45-BD60-04E5-2133-F66B15584B64}"/>
                  </a:ext>
                </a:extLst>
              </p:cNvPr>
              <p:cNvPicPr/>
              <p:nvPr/>
            </p:nvPicPr>
            <p:blipFill>
              <a:blip r:embed="rId387"/>
              <a:stretch>
                <a:fillRect/>
              </a:stretch>
            </p:blipFill>
            <p:spPr>
              <a:xfrm>
                <a:off x="11503015" y="2080342"/>
                <a:ext cx="127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5" name="Freihand 184">
                <a:extLst>
                  <a:ext uri="{FF2B5EF4-FFF2-40B4-BE49-F238E27FC236}">
                    <a16:creationId xmlns:a16="http://schemas.microsoft.com/office/drawing/2014/main" id="{2FA052CF-1D75-CB4E-7A33-A5E651120055}"/>
                  </a:ext>
                </a:extLst>
              </p14:cNvPr>
              <p14:cNvContentPartPr/>
              <p14:nvPr/>
            </p14:nvContentPartPr>
            <p14:xfrm>
              <a:off x="11692735" y="2083582"/>
              <a:ext cx="122760" cy="95040"/>
            </p14:xfrm>
          </p:contentPart>
        </mc:Choice>
        <mc:Fallback xmlns="">
          <p:pic>
            <p:nvPicPr>
              <p:cNvPr id="185" name="Freihand 184">
                <a:extLst>
                  <a:ext uri="{FF2B5EF4-FFF2-40B4-BE49-F238E27FC236}">
                    <a16:creationId xmlns:a16="http://schemas.microsoft.com/office/drawing/2014/main" id="{2FA052CF-1D75-CB4E-7A33-A5E651120055}"/>
                  </a:ext>
                </a:extLst>
              </p:cNvPr>
              <p:cNvPicPr/>
              <p:nvPr/>
            </p:nvPicPr>
            <p:blipFill>
              <a:blip r:embed="rId389"/>
              <a:stretch>
                <a:fillRect/>
              </a:stretch>
            </p:blipFill>
            <p:spPr>
              <a:xfrm>
                <a:off x="11688415" y="2079262"/>
                <a:ext cx="131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7" name="Freihand 186">
                <a:extLst>
                  <a:ext uri="{FF2B5EF4-FFF2-40B4-BE49-F238E27FC236}">
                    <a16:creationId xmlns:a16="http://schemas.microsoft.com/office/drawing/2014/main" id="{C4960FC6-3C5C-E181-E231-D165A19F36D2}"/>
                  </a:ext>
                </a:extLst>
              </p14:cNvPr>
              <p14:cNvContentPartPr/>
              <p14:nvPr/>
            </p14:nvContentPartPr>
            <p14:xfrm>
              <a:off x="11891815" y="1979902"/>
              <a:ext cx="22320" cy="274320"/>
            </p14:xfrm>
          </p:contentPart>
        </mc:Choice>
        <mc:Fallback xmlns="">
          <p:pic>
            <p:nvPicPr>
              <p:cNvPr id="187" name="Freihand 186">
                <a:extLst>
                  <a:ext uri="{FF2B5EF4-FFF2-40B4-BE49-F238E27FC236}">
                    <a16:creationId xmlns:a16="http://schemas.microsoft.com/office/drawing/2014/main" id="{C4960FC6-3C5C-E181-E231-D165A19F36D2}"/>
                  </a:ext>
                </a:extLst>
              </p:cNvPr>
              <p:cNvPicPr/>
              <p:nvPr/>
            </p:nvPicPr>
            <p:blipFill>
              <a:blip r:embed="rId391"/>
              <a:stretch>
                <a:fillRect/>
              </a:stretch>
            </p:blipFill>
            <p:spPr>
              <a:xfrm>
                <a:off x="11887495" y="1975582"/>
                <a:ext cx="309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8" name="Freihand 187">
                <a:extLst>
                  <a:ext uri="{FF2B5EF4-FFF2-40B4-BE49-F238E27FC236}">
                    <a16:creationId xmlns:a16="http://schemas.microsoft.com/office/drawing/2014/main" id="{A40C79BF-6D23-A0BE-7A42-327E6EEBF330}"/>
                  </a:ext>
                </a:extLst>
              </p14:cNvPr>
              <p14:cNvContentPartPr/>
              <p14:nvPr/>
            </p14:nvContentPartPr>
            <p14:xfrm>
              <a:off x="11972815" y="2094742"/>
              <a:ext cx="5040" cy="16200"/>
            </p14:xfrm>
          </p:contentPart>
        </mc:Choice>
        <mc:Fallback xmlns="">
          <p:pic>
            <p:nvPicPr>
              <p:cNvPr id="188" name="Freihand 187">
                <a:extLst>
                  <a:ext uri="{FF2B5EF4-FFF2-40B4-BE49-F238E27FC236}">
                    <a16:creationId xmlns:a16="http://schemas.microsoft.com/office/drawing/2014/main" id="{A40C79BF-6D23-A0BE-7A42-327E6EEBF330}"/>
                  </a:ext>
                </a:extLst>
              </p:cNvPr>
              <p:cNvPicPr/>
              <p:nvPr/>
            </p:nvPicPr>
            <p:blipFill>
              <a:blip r:embed="rId393"/>
              <a:stretch>
                <a:fillRect/>
              </a:stretch>
            </p:blipFill>
            <p:spPr>
              <a:xfrm>
                <a:off x="11968495" y="2090422"/>
                <a:ext cx="13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9" name="Freihand 188">
                <a:extLst>
                  <a:ext uri="{FF2B5EF4-FFF2-40B4-BE49-F238E27FC236}">
                    <a16:creationId xmlns:a16="http://schemas.microsoft.com/office/drawing/2014/main" id="{247805A5-5AC3-8710-78B6-951F4CFA66A5}"/>
                  </a:ext>
                </a:extLst>
              </p14:cNvPr>
              <p14:cNvContentPartPr/>
              <p14:nvPr/>
            </p14:nvContentPartPr>
            <p14:xfrm>
              <a:off x="11970655" y="2177902"/>
              <a:ext cx="3600" cy="7920"/>
            </p14:xfrm>
          </p:contentPart>
        </mc:Choice>
        <mc:Fallback xmlns="">
          <p:pic>
            <p:nvPicPr>
              <p:cNvPr id="189" name="Freihand 188">
                <a:extLst>
                  <a:ext uri="{FF2B5EF4-FFF2-40B4-BE49-F238E27FC236}">
                    <a16:creationId xmlns:a16="http://schemas.microsoft.com/office/drawing/2014/main" id="{247805A5-5AC3-8710-78B6-951F4CFA66A5}"/>
                  </a:ext>
                </a:extLst>
              </p:cNvPr>
              <p:cNvPicPr/>
              <p:nvPr/>
            </p:nvPicPr>
            <p:blipFill>
              <a:blip r:embed="rId395"/>
              <a:stretch>
                <a:fillRect/>
              </a:stretch>
            </p:blipFill>
            <p:spPr>
              <a:xfrm>
                <a:off x="11966335" y="2173582"/>
                <a:ext cx="12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0" name="Freihand 189">
                <a:extLst>
                  <a:ext uri="{FF2B5EF4-FFF2-40B4-BE49-F238E27FC236}">
                    <a16:creationId xmlns:a16="http://schemas.microsoft.com/office/drawing/2014/main" id="{71984030-178F-345F-0E34-13C12F8CCFE3}"/>
                  </a:ext>
                </a:extLst>
              </p14:cNvPr>
              <p14:cNvContentPartPr/>
              <p14:nvPr/>
            </p14:nvContentPartPr>
            <p14:xfrm>
              <a:off x="12035095" y="2061262"/>
              <a:ext cx="125640" cy="131040"/>
            </p14:xfrm>
          </p:contentPart>
        </mc:Choice>
        <mc:Fallback xmlns="">
          <p:pic>
            <p:nvPicPr>
              <p:cNvPr id="190" name="Freihand 189">
                <a:extLst>
                  <a:ext uri="{FF2B5EF4-FFF2-40B4-BE49-F238E27FC236}">
                    <a16:creationId xmlns:a16="http://schemas.microsoft.com/office/drawing/2014/main" id="{71984030-178F-345F-0E34-13C12F8CCFE3}"/>
                  </a:ext>
                </a:extLst>
              </p:cNvPr>
              <p:cNvPicPr/>
              <p:nvPr/>
            </p:nvPicPr>
            <p:blipFill>
              <a:blip r:embed="rId397"/>
              <a:stretch>
                <a:fillRect/>
              </a:stretch>
            </p:blipFill>
            <p:spPr>
              <a:xfrm>
                <a:off x="12030775" y="2056942"/>
                <a:ext cx="134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69" name="Freihand 368">
                <a:extLst>
                  <a:ext uri="{FF2B5EF4-FFF2-40B4-BE49-F238E27FC236}">
                    <a16:creationId xmlns:a16="http://schemas.microsoft.com/office/drawing/2014/main" id="{3EC06577-48B9-B4DB-D252-6A6A3D99812F}"/>
                  </a:ext>
                </a:extLst>
              </p14:cNvPr>
              <p14:cNvContentPartPr/>
              <p14:nvPr/>
            </p14:nvContentPartPr>
            <p14:xfrm>
              <a:off x="1558015" y="1860022"/>
              <a:ext cx="2832840" cy="3008880"/>
            </p14:xfrm>
          </p:contentPart>
        </mc:Choice>
        <mc:Fallback xmlns="">
          <p:pic>
            <p:nvPicPr>
              <p:cNvPr id="369" name="Freihand 368">
                <a:extLst>
                  <a:ext uri="{FF2B5EF4-FFF2-40B4-BE49-F238E27FC236}">
                    <a16:creationId xmlns:a16="http://schemas.microsoft.com/office/drawing/2014/main" id="{3EC06577-48B9-B4DB-D252-6A6A3D99812F}"/>
                  </a:ext>
                </a:extLst>
              </p:cNvPr>
              <p:cNvPicPr/>
              <p:nvPr/>
            </p:nvPicPr>
            <p:blipFill>
              <a:blip r:embed="rId399"/>
              <a:stretch>
                <a:fillRect/>
              </a:stretch>
            </p:blipFill>
            <p:spPr>
              <a:xfrm>
                <a:off x="1553695" y="1855702"/>
                <a:ext cx="2841480" cy="3017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74" name="Freihand 373">
                <a:extLst>
                  <a:ext uri="{FF2B5EF4-FFF2-40B4-BE49-F238E27FC236}">
                    <a16:creationId xmlns:a16="http://schemas.microsoft.com/office/drawing/2014/main" id="{C9279518-355E-0D55-22D2-181A4383FC6B}"/>
                  </a:ext>
                </a:extLst>
              </p14:cNvPr>
              <p14:cNvContentPartPr/>
              <p14:nvPr/>
            </p14:nvContentPartPr>
            <p14:xfrm>
              <a:off x="4331455" y="4781422"/>
              <a:ext cx="91800" cy="116280"/>
            </p14:xfrm>
          </p:contentPart>
        </mc:Choice>
        <mc:Fallback xmlns="">
          <p:pic>
            <p:nvPicPr>
              <p:cNvPr id="374" name="Freihand 373">
                <a:extLst>
                  <a:ext uri="{FF2B5EF4-FFF2-40B4-BE49-F238E27FC236}">
                    <a16:creationId xmlns:a16="http://schemas.microsoft.com/office/drawing/2014/main" id="{C9279518-355E-0D55-22D2-181A4383FC6B}"/>
                  </a:ext>
                </a:extLst>
              </p:cNvPr>
              <p:cNvPicPr/>
              <p:nvPr/>
            </p:nvPicPr>
            <p:blipFill>
              <a:blip r:embed="rId401"/>
              <a:stretch>
                <a:fillRect/>
              </a:stretch>
            </p:blipFill>
            <p:spPr>
              <a:xfrm>
                <a:off x="4327135" y="4777102"/>
                <a:ext cx="10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81" name="Freihand 380">
                <a:extLst>
                  <a:ext uri="{FF2B5EF4-FFF2-40B4-BE49-F238E27FC236}">
                    <a16:creationId xmlns:a16="http://schemas.microsoft.com/office/drawing/2014/main" id="{AE118190-2AAE-1D06-FAC9-DBF9B7AEF76A}"/>
                  </a:ext>
                </a:extLst>
              </p14:cNvPr>
              <p14:cNvContentPartPr/>
              <p14:nvPr/>
            </p14:nvContentPartPr>
            <p14:xfrm>
              <a:off x="1546495" y="1814302"/>
              <a:ext cx="48240" cy="75960"/>
            </p14:xfrm>
          </p:contentPart>
        </mc:Choice>
        <mc:Fallback xmlns="">
          <p:pic>
            <p:nvPicPr>
              <p:cNvPr id="381" name="Freihand 380">
                <a:extLst>
                  <a:ext uri="{FF2B5EF4-FFF2-40B4-BE49-F238E27FC236}">
                    <a16:creationId xmlns:a16="http://schemas.microsoft.com/office/drawing/2014/main" id="{AE118190-2AAE-1D06-FAC9-DBF9B7AEF76A}"/>
                  </a:ext>
                </a:extLst>
              </p:cNvPr>
              <p:cNvPicPr/>
              <p:nvPr/>
            </p:nvPicPr>
            <p:blipFill>
              <a:blip r:embed="rId403"/>
              <a:stretch>
                <a:fillRect/>
              </a:stretch>
            </p:blipFill>
            <p:spPr>
              <a:xfrm>
                <a:off x="1542175" y="1809982"/>
                <a:ext cx="56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88" name="Freihand 387">
                <a:extLst>
                  <a:ext uri="{FF2B5EF4-FFF2-40B4-BE49-F238E27FC236}">
                    <a16:creationId xmlns:a16="http://schemas.microsoft.com/office/drawing/2014/main" id="{3277A14E-8873-B70D-45F8-1A62A3285D9F}"/>
                  </a:ext>
                </a:extLst>
              </p14:cNvPr>
              <p14:cNvContentPartPr/>
              <p14:nvPr/>
            </p14:nvContentPartPr>
            <p14:xfrm>
              <a:off x="929095" y="1908622"/>
              <a:ext cx="369360" cy="56160"/>
            </p14:xfrm>
          </p:contentPart>
        </mc:Choice>
        <mc:Fallback xmlns="">
          <p:pic>
            <p:nvPicPr>
              <p:cNvPr id="388" name="Freihand 387">
                <a:extLst>
                  <a:ext uri="{FF2B5EF4-FFF2-40B4-BE49-F238E27FC236}">
                    <a16:creationId xmlns:a16="http://schemas.microsoft.com/office/drawing/2014/main" id="{3277A14E-8873-B70D-45F8-1A62A3285D9F}"/>
                  </a:ext>
                </a:extLst>
              </p:cNvPr>
              <p:cNvPicPr/>
              <p:nvPr/>
            </p:nvPicPr>
            <p:blipFill>
              <a:blip r:embed="rId405"/>
              <a:stretch>
                <a:fillRect/>
              </a:stretch>
            </p:blipFill>
            <p:spPr>
              <a:xfrm>
                <a:off x="924775" y="1904302"/>
                <a:ext cx="378000" cy="64800"/>
              </a:xfrm>
              <a:prstGeom prst="rect">
                <a:avLst/>
              </a:prstGeom>
            </p:spPr>
          </p:pic>
        </mc:Fallback>
      </mc:AlternateContent>
      <p:grpSp>
        <p:nvGrpSpPr>
          <p:cNvPr id="400" name="Gruppieren 399">
            <a:extLst>
              <a:ext uri="{FF2B5EF4-FFF2-40B4-BE49-F238E27FC236}">
                <a16:creationId xmlns:a16="http://schemas.microsoft.com/office/drawing/2014/main" id="{732BA212-CFC9-4A4D-BAFC-3FB9B09E2061}"/>
              </a:ext>
            </a:extLst>
          </p:cNvPr>
          <p:cNvGrpSpPr/>
          <p:nvPr/>
        </p:nvGrpSpPr>
        <p:grpSpPr>
          <a:xfrm>
            <a:off x="6988975" y="2512702"/>
            <a:ext cx="5014440" cy="1485000"/>
            <a:chOff x="6988975" y="2512702"/>
            <a:chExt cx="5014440" cy="1485000"/>
          </a:xfrm>
        </p:grpSpPr>
        <mc:AlternateContent xmlns:mc="http://schemas.openxmlformats.org/markup-compatibility/2006" xmlns:p14="http://schemas.microsoft.com/office/powerpoint/2010/main">
          <mc:Choice Requires="p14">
            <p:contentPart p14:bwMode="auto" r:id="rId406">
              <p14:nvContentPartPr>
                <p14:cNvPr id="192" name="Freihand 191">
                  <a:extLst>
                    <a:ext uri="{FF2B5EF4-FFF2-40B4-BE49-F238E27FC236}">
                      <a16:creationId xmlns:a16="http://schemas.microsoft.com/office/drawing/2014/main" id="{7C846CB7-D1A7-81D1-6AF5-EEA22607514E}"/>
                    </a:ext>
                  </a:extLst>
                </p14:cNvPr>
                <p14:cNvContentPartPr/>
                <p14:nvPr/>
              </p14:nvContentPartPr>
              <p14:xfrm>
                <a:off x="9083455" y="2697022"/>
                <a:ext cx="134280" cy="15840"/>
              </p14:xfrm>
            </p:contentPart>
          </mc:Choice>
          <mc:Fallback xmlns="">
            <p:pic>
              <p:nvPicPr>
                <p:cNvPr id="192" name="Freihand 191">
                  <a:extLst>
                    <a:ext uri="{FF2B5EF4-FFF2-40B4-BE49-F238E27FC236}">
                      <a16:creationId xmlns:a16="http://schemas.microsoft.com/office/drawing/2014/main" id="{7C846CB7-D1A7-81D1-6AF5-EEA22607514E}"/>
                    </a:ext>
                  </a:extLst>
                </p:cNvPr>
                <p:cNvPicPr/>
                <p:nvPr/>
              </p:nvPicPr>
              <p:blipFill>
                <a:blip r:embed="rId407"/>
                <a:stretch>
                  <a:fillRect/>
                </a:stretch>
              </p:blipFill>
              <p:spPr>
                <a:xfrm>
                  <a:off x="9079135" y="2692702"/>
                  <a:ext cx="142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3" name="Freihand 192">
                  <a:extLst>
                    <a:ext uri="{FF2B5EF4-FFF2-40B4-BE49-F238E27FC236}">
                      <a16:creationId xmlns:a16="http://schemas.microsoft.com/office/drawing/2014/main" id="{398EE76C-60BC-690B-BDA8-9412783061C4}"/>
                    </a:ext>
                  </a:extLst>
                </p14:cNvPr>
                <p14:cNvContentPartPr/>
                <p14:nvPr/>
              </p14:nvContentPartPr>
              <p14:xfrm>
                <a:off x="9087775" y="2763982"/>
                <a:ext cx="114480" cy="9720"/>
              </p14:xfrm>
            </p:contentPart>
          </mc:Choice>
          <mc:Fallback xmlns="">
            <p:pic>
              <p:nvPicPr>
                <p:cNvPr id="193" name="Freihand 192">
                  <a:extLst>
                    <a:ext uri="{FF2B5EF4-FFF2-40B4-BE49-F238E27FC236}">
                      <a16:creationId xmlns:a16="http://schemas.microsoft.com/office/drawing/2014/main" id="{398EE76C-60BC-690B-BDA8-9412783061C4}"/>
                    </a:ext>
                  </a:extLst>
                </p:cNvPr>
                <p:cNvPicPr/>
                <p:nvPr/>
              </p:nvPicPr>
              <p:blipFill>
                <a:blip r:embed="rId409"/>
                <a:stretch>
                  <a:fillRect/>
                </a:stretch>
              </p:blipFill>
              <p:spPr>
                <a:xfrm>
                  <a:off x="9083455" y="2759662"/>
                  <a:ext cx="12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4" name="Freihand 193">
                  <a:extLst>
                    <a:ext uri="{FF2B5EF4-FFF2-40B4-BE49-F238E27FC236}">
                      <a16:creationId xmlns:a16="http://schemas.microsoft.com/office/drawing/2014/main" id="{7D433F92-F79E-EB55-1FDA-AB1EA6C81996}"/>
                    </a:ext>
                  </a:extLst>
                </p14:cNvPr>
                <p14:cNvContentPartPr/>
                <p14:nvPr/>
              </p14:nvContentPartPr>
              <p14:xfrm>
                <a:off x="9222055" y="2661382"/>
                <a:ext cx="105480" cy="158400"/>
              </p14:xfrm>
            </p:contentPart>
          </mc:Choice>
          <mc:Fallback xmlns="">
            <p:pic>
              <p:nvPicPr>
                <p:cNvPr id="194" name="Freihand 193">
                  <a:extLst>
                    <a:ext uri="{FF2B5EF4-FFF2-40B4-BE49-F238E27FC236}">
                      <a16:creationId xmlns:a16="http://schemas.microsoft.com/office/drawing/2014/main" id="{7D433F92-F79E-EB55-1FDA-AB1EA6C81996}"/>
                    </a:ext>
                  </a:extLst>
                </p:cNvPr>
                <p:cNvPicPr/>
                <p:nvPr/>
              </p:nvPicPr>
              <p:blipFill>
                <a:blip r:embed="rId411"/>
                <a:stretch>
                  <a:fillRect/>
                </a:stretch>
              </p:blipFill>
              <p:spPr>
                <a:xfrm>
                  <a:off x="9217735" y="2657062"/>
                  <a:ext cx="114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5" name="Freihand 194">
                  <a:extLst>
                    <a:ext uri="{FF2B5EF4-FFF2-40B4-BE49-F238E27FC236}">
                      <a16:creationId xmlns:a16="http://schemas.microsoft.com/office/drawing/2014/main" id="{CD751CD0-95BA-206E-EEBC-CE8EE237B5E3}"/>
                    </a:ext>
                  </a:extLst>
                </p14:cNvPr>
                <p14:cNvContentPartPr/>
                <p14:nvPr/>
              </p14:nvContentPartPr>
              <p14:xfrm>
                <a:off x="9517975" y="2626462"/>
                <a:ext cx="154080" cy="202680"/>
              </p14:xfrm>
            </p:contentPart>
          </mc:Choice>
          <mc:Fallback xmlns="">
            <p:pic>
              <p:nvPicPr>
                <p:cNvPr id="195" name="Freihand 194">
                  <a:extLst>
                    <a:ext uri="{FF2B5EF4-FFF2-40B4-BE49-F238E27FC236}">
                      <a16:creationId xmlns:a16="http://schemas.microsoft.com/office/drawing/2014/main" id="{CD751CD0-95BA-206E-EEBC-CE8EE237B5E3}"/>
                    </a:ext>
                  </a:extLst>
                </p:cNvPr>
                <p:cNvPicPr/>
                <p:nvPr/>
              </p:nvPicPr>
              <p:blipFill>
                <a:blip r:embed="rId413"/>
                <a:stretch>
                  <a:fillRect/>
                </a:stretch>
              </p:blipFill>
              <p:spPr>
                <a:xfrm>
                  <a:off x="9513655" y="2622142"/>
                  <a:ext cx="162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6" name="Freihand 195">
                  <a:extLst>
                    <a:ext uri="{FF2B5EF4-FFF2-40B4-BE49-F238E27FC236}">
                      <a16:creationId xmlns:a16="http://schemas.microsoft.com/office/drawing/2014/main" id="{EE0AEA95-2695-453B-6CAA-CDD389FC92D8}"/>
                    </a:ext>
                  </a:extLst>
                </p14:cNvPr>
                <p14:cNvContentPartPr/>
                <p14:nvPr/>
              </p14:nvContentPartPr>
              <p14:xfrm>
                <a:off x="9471535" y="2581822"/>
                <a:ext cx="149760" cy="18000"/>
              </p14:xfrm>
            </p:contentPart>
          </mc:Choice>
          <mc:Fallback xmlns="">
            <p:pic>
              <p:nvPicPr>
                <p:cNvPr id="196" name="Freihand 195">
                  <a:extLst>
                    <a:ext uri="{FF2B5EF4-FFF2-40B4-BE49-F238E27FC236}">
                      <a16:creationId xmlns:a16="http://schemas.microsoft.com/office/drawing/2014/main" id="{EE0AEA95-2695-453B-6CAA-CDD389FC92D8}"/>
                    </a:ext>
                  </a:extLst>
                </p:cNvPr>
                <p:cNvPicPr/>
                <p:nvPr/>
              </p:nvPicPr>
              <p:blipFill>
                <a:blip r:embed="rId415"/>
                <a:stretch>
                  <a:fillRect/>
                </a:stretch>
              </p:blipFill>
              <p:spPr>
                <a:xfrm>
                  <a:off x="9467215" y="2577502"/>
                  <a:ext cx="158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16" name="Freihand 215">
                  <a:extLst>
                    <a:ext uri="{FF2B5EF4-FFF2-40B4-BE49-F238E27FC236}">
                      <a16:creationId xmlns:a16="http://schemas.microsoft.com/office/drawing/2014/main" id="{175A0CA9-9AF7-6EAB-C12D-39420A4E80D2}"/>
                    </a:ext>
                  </a:extLst>
                </p14:cNvPr>
                <p14:cNvContentPartPr/>
                <p14:nvPr/>
              </p14:nvContentPartPr>
              <p14:xfrm>
                <a:off x="11157775" y="2551222"/>
                <a:ext cx="137160" cy="228600"/>
              </p14:xfrm>
            </p:contentPart>
          </mc:Choice>
          <mc:Fallback xmlns="">
            <p:pic>
              <p:nvPicPr>
                <p:cNvPr id="216" name="Freihand 215">
                  <a:extLst>
                    <a:ext uri="{FF2B5EF4-FFF2-40B4-BE49-F238E27FC236}">
                      <a16:creationId xmlns:a16="http://schemas.microsoft.com/office/drawing/2014/main" id="{175A0CA9-9AF7-6EAB-C12D-39420A4E80D2}"/>
                    </a:ext>
                  </a:extLst>
                </p:cNvPr>
                <p:cNvPicPr/>
                <p:nvPr/>
              </p:nvPicPr>
              <p:blipFill>
                <a:blip r:embed="rId417"/>
                <a:stretch>
                  <a:fillRect/>
                </a:stretch>
              </p:blipFill>
              <p:spPr>
                <a:xfrm>
                  <a:off x="11153455" y="2546902"/>
                  <a:ext cx="1458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7" name="Freihand 216">
                  <a:extLst>
                    <a:ext uri="{FF2B5EF4-FFF2-40B4-BE49-F238E27FC236}">
                      <a16:creationId xmlns:a16="http://schemas.microsoft.com/office/drawing/2014/main" id="{A9FA1B48-4F56-7A0F-777C-F690D93DFE30}"/>
                    </a:ext>
                  </a:extLst>
                </p14:cNvPr>
                <p14:cNvContentPartPr/>
                <p14:nvPr/>
              </p14:nvContentPartPr>
              <p14:xfrm>
                <a:off x="11361175" y="2657422"/>
                <a:ext cx="25920" cy="51840"/>
              </p14:xfrm>
            </p:contentPart>
          </mc:Choice>
          <mc:Fallback xmlns="">
            <p:pic>
              <p:nvPicPr>
                <p:cNvPr id="217" name="Freihand 216">
                  <a:extLst>
                    <a:ext uri="{FF2B5EF4-FFF2-40B4-BE49-F238E27FC236}">
                      <a16:creationId xmlns:a16="http://schemas.microsoft.com/office/drawing/2014/main" id="{A9FA1B48-4F56-7A0F-777C-F690D93DFE30}"/>
                    </a:ext>
                  </a:extLst>
                </p:cNvPr>
                <p:cNvPicPr/>
                <p:nvPr/>
              </p:nvPicPr>
              <p:blipFill>
                <a:blip r:embed="rId419"/>
                <a:stretch>
                  <a:fillRect/>
                </a:stretch>
              </p:blipFill>
              <p:spPr>
                <a:xfrm>
                  <a:off x="11356855" y="2653102"/>
                  <a:ext cx="34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9" name="Freihand 218">
                  <a:extLst>
                    <a:ext uri="{FF2B5EF4-FFF2-40B4-BE49-F238E27FC236}">
                      <a16:creationId xmlns:a16="http://schemas.microsoft.com/office/drawing/2014/main" id="{B56F3CCE-CF3D-9F06-B239-01DB5E3A5994}"/>
                    </a:ext>
                  </a:extLst>
                </p14:cNvPr>
                <p14:cNvContentPartPr/>
                <p14:nvPr/>
              </p14:nvContentPartPr>
              <p14:xfrm>
                <a:off x="11562415" y="2538622"/>
                <a:ext cx="63720" cy="256680"/>
              </p14:xfrm>
            </p:contentPart>
          </mc:Choice>
          <mc:Fallback xmlns="">
            <p:pic>
              <p:nvPicPr>
                <p:cNvPr id="219" name="Freihand 218">
                  <a:extLst>
                    <a:ext uri="{FF2B5EF4-FFF2-40B4-BE49-F238E27FC236}">
                      <a16:creationId xmlns:a16="http://schemas.microsoft.com/office/drawing/2014/main" id="{B56F3CCE-CF3D-9F06-B239-01DB5E3A5994}"/>
                    </a:ext>
                  </a:extLst>
                </p:cNvPr>
                <p:cNvPicPr/>
                <p:nvPr/>
              </p:nvPicPr>
              <p:blipFill>
                <a:blip r:embed="rId421"/>
                <a:stretch>
                  <a:fillRect/>
                </a:stretch>
              </p:blipFill>
              <p:spPr>
                <a:xfrm>
                  <a:off x="11558095" y="2534302"/>
                  <a:ext cx="723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20" name="Freihand 219">
                  <a:extLst>
                    <a:ext uri="{FF2B5EF4-FFF2-40B4-BE49-F238E27FC236}">
                      <a16:creationId xmlns:a16="http://schemas.microsoft.com/office/drawing/2014/main" id="{FD566737-1CB8-E1FB-19C6-3650563B4538}"/>
                    </a:ext>
                  </a:extLst>
                </p14:cNvPr>
                <p14:cNvContentPartPr/>
                <p14:nvPr/>
              </p14:nvContentPartPr>
              <p14:xfrm>
                <a:off x="11489695" y="2646262"/>
                <a:ext cx="140760" cy="42120"/>
              </p14:xfrm>
            </p:contentPart>
          </mc:Choice>
          <mc:Fallback xmlns="">
            <p:pic>
              <p:nvPicPr>
                <p:cNvPr id="220" name="Freihand 219">
                  <a:extLst>
                    <a:ext uri="{FF2B5EF4-FFF2-40B4-BE49-F238E27FC236}">
                      <a16:creationId xmlns:a16="http://schemas.microsoft.com/office/drawing/2014/main" id="{FD566737-1CB8-E1FB-19C6-3650563B4538}"/>
                    </a:ext>
                  </a:extLst>
                </p:cNvPr>
                <p:cNvPicPr/>
                <p:nvPr/>
              </p:nvPicPr>
              <p:blipFill>
                <a:blip r:embed="rId423"/>
                <a:stretch>
                  <a:fillRect/>
                </a:stretch>
              </p:blipFill>
              <p:spPr>
                <a:xfrm>
                  <a:off x="11485375" y="2641942"/>
                  <a:ext cx="149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11" name="Freihand 210">
                  <a:extLst>
                    <a:ext uri="{FF2B5EF4-FFF2-40B4-BE49-F238E27FC236}">
                      <a16:creationId xmlns:a16="http://schemas.microsoft.com/office/drawing/2014/main" id="{21B89736-66F4-BB4D-6C4F-4E248E49B6F4}"/>
                    </a:ext>
                  </a:extLst>
                </p14:cNvPr>
                <p14:cNvContentPartPr/>
                <p14:nvPr/>
              </p14:nvContentPartPr>
              <p14:xfrm>
                <a:off x="10924135" y="2612782"/>
                <a:ext cx="15840" cy="177480"/>
              </p14:xfrm>
            </p:contentPart>
          </mc:Choice>
          <mc:Fallback xmlns="">
            <p:pic>
              <p:nvPicPr>
                <p:cNvPr id="211" name="Freihand 210">
                  <a:extLst>
                    <a:ext uri="{FF2B5EF4-FFF2-40B4-BE49-F238E27FC236}">
                      <a16:creationId xmlns:a16="http://schemas.microsoft.com/office/drawing/2014/main" id="{21B89736-66F4-BB4D-6C4F-4E248E49B6F4}"/>
                    </a:ext>
                  </a:extLst>
                </p:cNvPr>
                <p:cNvPicPr/>
                <p:nvPr/>
              </p:nvPicPr>
              <p:blipFill>
                <a:blip r:embed="rId425"/>
                <a:stretch>
                  <a:fillRect/>
                </a:stretch>
              </p:blipFill>
              <p:spPr>
                <a:xfrm>
                  <a:off x="10919815" y="2608462"/>
                  <a:ext cx="24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12" name="Freihand 211">
                  <a:extLst>
                    <a:ext uri="{FF2B5EF4-FFF2-40B4-BE49-F238E27FC236}">
                      <a16:creationId xmlns:a16="http://schemas.microsoft.com/office/drawing/2014/main" id="{F3B3347E-C6B3-212D-A101-E73368043369}"/>
                    </a:ext>
                  </a:extLst>
                </p14:cNvPr>
                <p14:cNvContentPartPr/>
                <p14:nvPr/>
              </p14:nvContentPartPr>
              <p14:xfrm>
                <a:off x="10883095" y="2702782"/>
                <a:ext cx="89280" cy="35280"/>
              </p14:xfrm>
            </p:contentPart>
          </mc:Choice>
          <mc:Fallback xmlns="">
            <p:pic>
              <p:nvPicPr>
                <p:cNvPr id="212" name="Freihand 211">
                  <a:extLst>
                    <a:ext uri="{FF2B5EF4-FFF2-40B4-BE49-F238E27FC236}">
                      <a16:creationId xmlns:a16="http://schemas.microsoft.com/office/drawing/2014/main" id="{F3B3347E-C6B3-212D-A101-E73368043369}"/>
                    </a:ext>
                  </a:extLst>
                </p:cNvPr>
                <p:cNvPicPr/>
                <p:nvPr/>
              </p:nvPicPr>
              <p:blipFill>
                <a:blip r:embed="rId427"/>
                <a:stretch>
                  <a:fillRect/>
                </a:stretch>
              </p:blipFill>
              <p:spPr>
                <a:xfrm>
                  <a:off x="10878775" y="2698462"/>
                  <a:ext cx="97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08" name="Freihand 207">
                  <a:extLst>
                    <a:ext uri="{FF2B5EF4-FFF2-40B4-BE49-F238E27FC236}">
                      <a16:creationId xmlns:a16="http://schemas.microsoft.com/office/drawing/2014/main" id="{D8FC2EBE-4670-8E5C-1D31-325F5D70B558}"/>
                    </a:ext>
                  </a:extLst>
                </p14:cNvPr>
                <p14:cNvContentPartPr/>
                <p14:nvPr/>
              </p14:nvContentPartPr>
              <p14:xfrm>
                <a:off x="10456135" y="2696302"/>
                <a:ext cx="15840" cy="37800"/>
              </p14:xfrm>
            </p:contentPart>
          </mc:Choice>
          <mc:Fallback xmlns="">
            <p:pic>
              <p:nvPicPr>
                <p:cNvPr id="208" name="Freihand 207">
                  <a:extLst>
                    <a:ext uri="{FF2B5EF4-FFF2-40B4-BE49-F238E27FC236}">
                      <a16:creationId xmlns:a16="http://schemas.microsoft.com/office/drawing/2014/main" id="{D8FC2EBE-4670-8E5C-1D31-325F5D70B558}"/>
                    </a:ext>
                  </a:extLst>
                </p:cNvPr>
                <p:cNvPicPr/>
                <p:nvPr/>
              </p:nvPicPr>
              <p:blipFill>
                <a:blip r:embed="rId429"/>
                <a:stretch>
                  <a:fillRect/>
                </a:stretch>
              </p:blipFill>
              <p:spPr>
                <a:xfrm>
                  <a:off x="10451815" y="2691982"/>
                  <a:ext cx="24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09" name="Freihand 208">
                  <a:extLst>
                    <a:ext uri="{FF2B5EF4-FFF2-40B4-BE49-F238E27FC236}">
                      <a16:creationId xmlns:a16="http://schemas.microsoft.com/office/drawing/2014/main" id="{B285657B-E1E3-59E9-DE57-AE75EAE387E0}"/>
                    </a:ext>
                  </a:extLst>
                </p14:cNvPr>
                <p14:cNvContentPartPr/>
                <p14:nvPr/>
              </p14:nvContentPartPr>
              <p14:xfrm>
                <a:off x="10579975" y="2616742"/>
                <a:ext cx="123480" cy="150840"/>
              </p14:xfrm>
            </p:contentPart>
          </mc:Choice>
          <mc:Fallback xmlns="">
            <p:pic>
              <p:nvPicPr>
                <p:cNvPr id="209" name="Freihand 208">
                  <a:extLst>
                    <a:ext uri="{FF2B5EF4-FFF2-40B4-BE49-F238E27FC236}">
                      <a16:creationId xmlns:a16="http://schemas.microsoft.com/office/drawing/2014/main" id="{B285657B-E1E3-59E9-DE57-AE75EAE387E0}"/>
                    </a:ext>
                  </a:extLst>
                </p:cNvPr>
                <p:cNvPicPr/>
                <p:nvPr/>
              </p:nvPicPr>
              <p:blipFill>
                <a:blip r:embed="rId431"/>
                <a:stretch>
                  <a:fillRect/>
                </a:stretch>
              </p:blipFill>
              <p:spPr>
                <a:xfrm>
                  <a:off x="10575655" y="2612422"/>
                  <a:ext cx="132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98" name="Freihand 197">
                  <a:extLst>
                    <a:ext uri="{FF2B5EF4-FFF2-40B4-BE49-F238E27FC236}">
                      <a16:creationId xmlns:a16="http://schemas.microsoft.com/office/drawing/2014/main" id="{D2EDA4FB-7E27-4C65-BB7B-723C8107A459}"/>
                    </a:ext>
                  </a:extLst>
                </p14:cNvPr>
                <p14:cNvContentPartPr/>
                <p14:nvPr/>
              </p14:nvContentPartPr>
              <p14:xfrm>
                <a:off x="9817495" y="2680822"/>
                <a:ext cx="152280" cy="29160"/>
              </p14:xfrm>
            </p:contentPart>
          </mc:Choice>
          <mc:Fallback xmlns="">
            <p:pic>
              <p:nvPicPr>
                <p:cNvPr id="198" name="Freihand 197">
                  <a:extLst>
                    <a:ext uri="{FF2B5EF4-FFF2-40B4-BE49-F238E27FC236}">
                      <a16:creationId xmlns:a16="http://schemas.microsoft.com/office/drawing/2014/main" id="{D2EDA4FB-7E27-4C65-BB7B-723C8107A459}"/>
                    </a:ext>
                  </a:extLst>
                </p:cNvPr>
                <p:cNvPicPr/>
                <p:nvPr/>
              </p:nvPicPr>
              <p:blipFill>
                <a:blip r:embed="rId433"/>
                <a:stretch>
                  <a:fillRect/>
                </a:stretch>
              </p:blipFill>
              <p:spPr>
                <a:xfrm>
                  <a:off x="9813175" y="2676502"/>
                  <a:ext cx="160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99" name="Freihand 198">
                  <a:extLst>
                    <a:ext uri="{FF2B5EF4-FFF2-40B4-BE49-F238E27FC236}">
                      <a16:creationId xmlns:a16="http://schemas.microsoft.com/office/drawing/2014/main" id="{85C9E43D-EB9F-9E9A-494B-9A0A9C31B33E}"/>
                    </a:ext>
                  </a:extLst>
                </p14:cNvPr>
                <p14:cNvContentPartPr/>
                <p14:nvPr/>
              </p14:nvContentPartPr>
              <p14:xfrm>
                <a:off x="9834055" y="2751022"/>
                <a:ext cx="131400" cy="11880"/>
              </p14:xfrm>
            </p:contentPart>
          </mc:Choice>
          <mc:Fallback xmlns="">
            <p:pic>
              <p:nvPicPr>
                <p:cNvPr id="199" name="Freihand 198">
                  <a:extLst>
                    <a:ext uri="{FF2B5EF4-FFF2-40B4-BE49-F238E27FC236}">
                      <a16:creationId xmlns:a16="http://schemas.microsoft.com/office/drawing/2014/main" id="{85C9E43D-EB9F-9E9A-494B-9A0A9C31B33E}"/>
                    </a:ext>
                  </a:extLst>
                </p:cNvPr>
                <p:cNvPicPr/>
                <p:nvPr/>
              </p:nvPicPr>
              <p:blipFill>
                <a:blip r:embed="rId435"/>
                <a:stretch>
                  <a:fillRect/>
                </a:stretch>
              </p:blipFill>
              <p:spPr>
                <a:xfrm>
                  <a:off x="9829735" y="2746702"/>
                  <a:ext cx="140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01" name="Freihand 200">
                  <a:extLst>
                    <a:ext uri="{FF2B5EF4-FFF2-40B4-BE49-F238E27FC236}">
                      <a16:creationId xmlns:a16="http://schemas.microsoft.com/office/drawing/2014/main" id="{A69C9B1F-1454-4087-476A-D42562364B78}"/>
                    </a:ext>
                  </a:extLst>
                </p14:cNvPr>
                <p14:cNvContentPartPr/>
                <p14:nvPr/>
              </p14:nvContentPartPr>
              <p14:xfrm>
                <a:off x="10115575" y="2512702"/>
                <a:ext cx="92520" cy="93960"/>
              </p14:xfrm>
            </p:contentPart>
          </mc:Choice>
          <mc:Fallback xmlns="">
            <p:pic>
              <p:nvPicPr>
                <p:cNvPr id="201" name="Freihand 200">
                  <a:extLst>
                    <a:ext uri="{FF2B5EF4-FFF2-40B4-BE49-F238E27FC236}">
                      <a16:creationId xmlns:a16="http://schemas.microsoft.com/office/drawing/2014/main" id="{A69C9B1F-1454-4087-476A-D42562364B78}"/>
                    </a:ext>
                  </a:extLst>
                </p:cNvPr>
                <p:cNvPicPr/>
                <p:nvPr/>
              </p:nvPicPr>
              <p:blipFill>
                <a:blip r:embed="rId437"/>
                <a:stretch>
                  <a:fillRect/>
                </a:stretch>
              </p:blipFill>
              <p:spPr>
                <a:xfrm>
                  <a:off x="10111255" y="2508382"/>
                  <a:ext cx="101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02" name="Freihand 201">
                  <a:extLst>
                    <a:ext uri="{FF2B5EF4-FFF2-40B4-BE49-F238E27FC236}">
                      <a16:creationId xmlns:a16="http://schemas.microsoft.com/office/drawing/2014/main" id="{314BC3DE-7272-1EBC-B02A-8AE878E20FB2}"/>
                    </a:ext>
                  </a:extLst>
                </p14:cNvPr>
                <p14:cNvContentPartPr/>
                <p14:nvPr/>
              </p14:nvContentPartPr>
              <p14:xfrm>
                <a:off x="10014415" y="2632942"/>
                <a:ext cx="366480" cy="53280"/>
              </p14:xfrm>
            </p:contentPart>
          </mc:Choice>
          <mc:Fallback xmlns="">
            <p:pic>
              <p:nvPicPr>
                <p:cNvPr id="202" name="Freihand 201">
                  <a:extLst>
                    <a:ext uri="{FF2B5EF4-FFF2-40B4-BE49-F238E27FC236}">
                      <a16:creationId xmlns:a16="http://schemas.microsoft.com/office/drawing/2014/main" id="{314BC3DE-7272-1EBC-B02A-8AE878E20FB2}"/>
                    </a:ext>
                  </a:extLst>
                </p:cNvPr>
                <p:cNvPicPr/>
                <p:nvPr/>
              </p:nvPicPr>
              <p:blipFill>
                <a:blip r:embed="rId439"/>
                <a:stretch>
                  <a:fillRect/>
                </a:stretch>
              </p:blipFill>
              <p:spPr>
                <a:xfrm>
                  <a:off x="10010095" y="2628622"/>
                  <a:ext cx="375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04" name="Freihand 203">
                  <a:extLst>
                    <a:ext uri="{FF2B5EF4-FFF2-40B4-BE49-F238E27FC236}">
                      <a16:creationId xmlns:a16="http://schemas.microsoft.com/office/drawing/2014/main" id="{5CD4E63F-0BEE-F5F6-C14F-C1115C0BFD74}"/>
                    </a:ext>
                  </a:extLst>
                </p14:cNvPr>
                <p14:cNvContentPartPr/>
                <p14:nvPr/>
              </p14:nvContentPartPr>
              <p14:xfrm>
                <a:off x="10124935" y="2765782"/>
                <a:ext cx="119520" cy="61200"/>
              </p14:xfrm>
            </p:contentPart>
          </mc:Choice>
          <mc:Fallback xmlns="">
            <p:pic>
              <p:nvPicPr>
                <p:cNvPr id="204" name="Freihand 203">
                  <a:extLst>
                    <a:ext uri="{FF2B5EF4-FFF2-40B4-BE49-F238E27FC236}">
                      <a16:creationId xmlns:a16="http://schemas.microsoft.com/office/drawing/2014/main" id="{5CD4E63F-0BEE-F5F6-C14F-C1115C0BFD74}"/>
                    </a:ext>
                  </a:extLst>
                </p:cNvPr>
                <p:cNvPicPr/>
                <p:nvPr/>
              </p:nvPicPr>
              <p:blipFill>
                <a:blip r:embed="rId441"/>
                <a:stretch>
                  <a:fillRect/>
                </a:stretch>
              </p:blipFill>
              <p:spPr>
                <a:xfrm>
                  <a:off x="10120615" y="2761462"/>
                  <a:ext cx="128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05" name="Freihand 204">
                  <a:extLst>
                    <a:ext uri="{FF2B5EF4-FFF2-40B4-BE49-F238E27FC236}">
                      <a16:creationId xmlns:a16="http://schemas.microsoft.com/office/drawing/2014/main" id="{217627BE-0DCA-9EF6-C610-78C5D5450921}"/>
                    </a:ext>
                  </a:extLst>
                </p14:cNvPr>
                <p14:cNvContentPartPr/>
                <p14:nvPr/>
              </p14:nvContentPartPr>
              <p14:xfrm>
                <a:off x="10083895" y="2847142"/>
                <a:ext cx="145800" cy="45000"/>
              </p14:xfrm>
            </p:contentPart>
          </mc:Choice>
          <mc:Fallback xmlns="">
            <p:pic>
              <p:nvPicPr>
                <p:cNvPr id="205" name="Freihand 204">
                  <a:extLst>
                    <a:ext uri="{FF2B5EF4-FFF2-40B4-BE49-F238E27FC236}">
                      <a16:creationId xmlns:a16="http://schemas.microsoft.com/office/drawing/2014/main" id="{217627BE-0DCA-9EF6-C610-78C5D5450921}"/>
                    </a:ext>
                  </a:extLst>
                </p:cNvPr>
                <p:cNvPicPr/>
                <p:nvPr/>
              </p:nvPicPr>
              <p:blipFill>
                <a:blip r:embed="rId443"/>
                <a:stretch>
                  <a:fillRect/>
                </a:stretch>
              </p:blipFill>
              <p:spPr>
                <a:xfrm>
                  <a:off x="10079575" y="2842822"/>
                  <a:ext cx="154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06" name="Freihand 205">
                  <a:extLst>
                    <a:ext uri="{FF2B5EF4-FFF2-40B4-BE49-F238E27FC236}">
                      <a16:creationId xmlns:a16="http://schemas.microsoft.com/office/drawing/2014/main" id="{55BB4339-FA87-443A-2C0D-A9E7F291931E}"/>
                    </a:ext>
                  </a:extLst>
                </p14:cNvPr>
                <p14:cNvContentPartPr/>
                <p14:nvPr/>
              </p14:nvContentPartPr>
              <p14:xfrm>
                <a:off x="10127455" y="2915902"/>
                <a:ext cx="97560" cy="142200"/>
              </p14:xfrm>
            </p:contentPart>
          </mc:Choice>
          <mc:Fallback xmlns="">
            <p:pic>
              <p:nvPicPr>
                <p:cNvPr id="206" name="Freihand 205">
                  <a:extLst>
                    <a:ext uri="{FF2B5EF4-FFF2-40B4-BE49-F238E27FC236}">
                      <a16:creationId xmlns:a16="http://schemas.microsoft.com/office/drawing/2014/main" id="{55BB4339-FA87-443A-2C0D-A9E7F291931E}"/>
                    </a:ext>
                  </a:extLst>
                </p:cNvPr>
                <p:cNvPicPr/>
                <p:nvPr/>
              </p:nvPicPr>
              <p:blipFill>
                <a:blip r:embed="rId445"/>
                <a:stretch>
                  <a:fillRect/>
                </a:stretch>
              </p:blipFill>
              <p:spPr>
                <a:xfrm>
                  <a:off x="10123135" y="2911582"/>
                  <a:ext cx="106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26" name="Freihand 225">
                  <a:extLst>
                    <a:ext uri="{FF2B5EF4-FFF2-40B4-BE49-F238E27FC236}">
                      <a16:creationId xmlns:a16="http://schemas.microsoft.com/office/drawing/2014/main" id="{C0CB6AE5-8C69-49B6-38E0-7A7E74161499}"/>
                    </a:ext>
                  </a:extLst>
                </p14:cNvPr>
                <p14:cNvContentPartPr/>
                <p14:nvPr/>
              </p14:nvContentPartPr>
              <p14:xfrm>
                <a:off x="10037095" y="2722222"/>
                <a:ext cx="293040" cy="337680"/>
              </p14:xfrm>
            </p:contentPart>
          </mc:Choice>
          <mc:Fallback xmlns="">
            <p:pic>
              <p:nvPicPr>
                <p:cNvPr id="226" name="Freihand 225">
                  <a:extLst>
                    <a:ext uri="{FF2B5EF4-FFF2-40B4-BE49-F238E27FC236}">
                      <a16:creationId xmlns:a16="http://schemas.microsoft.com/office/drawing/2014/main" id="{C0CB6AE5-8C69-49B6-38E0-7A7E74161499}"/>
                    </a:ext>
                  </a:extLst>
                </p:cNvPr>
                <p:cNvPicPr/>
                <p:nvPr/>
              </p:nvPicPr>
              <p:blipFill>
                <a:blip r:embed="rId447"/>
                <a:stretch>
                  <a:fillRect/>
                </a:stretch>
              </p:blipFill>
              <p:spPr>
                <a:xfrm>
                  <a:off x="10032775" y="2717902"/>
                  <a:ext cx="3016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28" name="Freihand 227">
                  <a:extLst>
                    <a:ext uri="{FF2B5EF4-FFF2-40B4-BE49-F238E27FC236}">
                      <a16:creationId xmlns:a16="http://schemas.microsoft.com/office/drawing/2014/main" id="{DD25FC02-E809-CB2B-4084-FD3E49551DF6}"/>
                    </a:ext>
                  </a:extLst>
                </p14:cNvPr>
                <p14:cNvContentPartPr/>
                <p14:nvPr/>
              </p14:nvContentPartPr>
              <p14:xfrm>
                <a:off x="10275775" y="3049462"/>
                <a:ext cx="92520" cy="122040"/>
              </p14:xfrm>
            </p:contentPart>
          </mc:Choice>
          <mc:Fallback xmlns="">
            <p:pic>
              <p:nvPicPr>
                <p:cNvPr id="228" name="Freihand 227">
                  <a:extLst>
                    <a:ext uri="{FF2B5EF4-FFF2-40B4-BE49-F238E27FC236}">
                      <a16:creationId xmlns:a16="http://schemas.microsoft.com/office/drawing/2014/main" id="{DD25FC02-E809-CB2B-4084-FD3E49551DF6}"/>
                    </a:ext>
                  </a:extLst>
                </p:cNvPr>
                <p:cNvPicPr/>
                <p:nvPr/>
              </p:nvPicPr>
              <p:blipFill>
                <a:blip r:embed="rId449"/>
                <a:stretch>
                  <a:fillRect/>
                </a:stretch>
              </p:blipFill>
              <p:spPr>
                <a:xfrm>
                  <a:off x="10271455" y="3045142"/>
                  <a:ext cx="101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9" name="Freihand 228">
                  <a:extLst>
                    <a:ext uri="{FF2B5EF4-FFF2-40B4-BE49-F238E27FC236}">
                      <a16:creationId xmlns:a16="http://schemas.microsoft.com/office/drawing/2014/main" id="{04935A88-4214-4323-9BCA-513B1520E359}"/>
                    </a:ext>
                  </a:extLst>
                </p14:cNvPr>
                <p14:cNvContentPartPr/>
                <p14:nvPr/>
              </p14:nvContentPartPr>
              <p14:xfrm>
                <a:off x="10241215" y="3009142"/>
                <a:ext cx="133920" cy="124200"/>
              </p14:xfrm>
            </p:contentPart>
          </mc:Choice>
          <mc:Fallback xmlns="">
            <p:pic>
              <p:nvPicPr>
                <p:cNvPr id="229" name="Freihand 228">
                  <a:extLst>
                    <a:ext uri="{FF2B5EF4-FFF2-40B4-BE49-F238E27FC236}">
                      <a16:creationId xmlns:a16="http://schemas.microsoft.com/office/drawing/2014/main" id="{04935A88-4214-4323-9BCA-513B1520E359}"/>
                    </a:ext>
                  </a:extLst>
                </p:cNvPr>
                <p:cNvPicPr/>
                <p:nvPr/>
              </p:nvPicPr>
              <p:blipFill>
                <a:blip r:embed="rId451"/>
                <a:stretch>
                  <a:fillRect/>
                </a:stretch>
              </p:blipFill>
              <p:spPr>
                <a:xfrm>
                  <a:off x="10236895" y="3004822"/>
                  <a:ext cx="142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30" name="Freihand 229">
                  <a:extLst>
                    <a:ext uri="{FF2B5EF4-FFF2-40B4-BE49-F238E27FC236}">
                      <a16:creationId xmlns:a16="http://schemas.microsoft.com/office/drawing/2014/main" id="{457D41E8-597F-D9DA-E1A0-D284738D85EE}"/>
                    </a:ext>
                  </a:extLst>
                </p14:cNvPr>
                <p14:cNvContentPartPr/>
                <p14:nvPr/>
              </p14:nvContentPartPr>
              <p14:xfrm>
                <a:off x="10282255" y="3244582"/>
                <a:ext cx="14400" cy="141120"/>
              </p14:xfrm>
            </p:contentPart>
          </mc:Choice>
          <mc:Fallback xmlns="">
            <p:pic>
              <p:nvPicPr>
                <p:cNvPr id="230" name="Freihand 229">
                  <a:extLst>
                    <a:ext uri="{FF2B5EF4-FFF2-40B4-BE49-F238E27FC236}">
                      <a16:creationId xmlns:a16="http://schemas.microsoft.com/office/drawing/2014/main" id="{457D41E8-597F-D9DA-E1A0-D284738D85EE}"/>
                    </a:ext>
                  </a:extLst>
                </p:cNvPr>
                <p:cNvPicPr/>
                <p:nvPr/>
              </p:nvPicPr>
              <p:blipFill>
                <a:blip r:embed="rId453"/>
                <a:stretch>
                  <a:fillRect/>
                </a:stretch>
              </p:blipFill>
              <p:spPr>
                <a:xfrm>
                  <a:off x="10277935" y="3240262"/>
                  <a:ext cx="23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31" name="Freihand 230">
                  <a:extLst>
                    <a:ext uri="{FF2B5EF4-FFF2-40B4-BE49-F238E27FC236}">
                      <a16:creationId xmlns:a16="http://schemas.microsoft.com/office/drawing/2014/main" id="{65E2D891-8AC5-BC89-FB2D-7AC1DCEE2E44}"/>
                    </a:ext>
                  </a:extLst>
                </p14:cNvPr>
                <p14:cNvContentPartPr/>
                <p14:nvPr/>
              </p14:nvContentPartPr>
              <p14:xfrm>
                <a:off x="10242295" y="3217582"/>
                <a:ext cx="177840" cy="139320"/>
              </p14:xfrm>
            </p:contentPart>
          </mc:Choice>
          <mc:Fallback xmlns="">
            <p:pic>
              <p:nvPicPr>
                <p:cNvPr id="231" name="Freihand 230">
                  <a:extLst>
                    <a:ext uri="{FF2B5EF4-FFF2-40B4-BE49-F238E27FC236}">
                      <a16:creationId xmlns:a16="http://schemas.microsoft.com/office/drawing/2014/main" id="{65E2D891-8AC5-BC89-FB2D-7AC1DCEE2E44}"/>
                    </a:ext>
                  </a:extLst>
                </p:cNvPr>
                <p:cNvPicPr/>
                <p:nvPr/>
              </p:nvPicPr>
              <p:blipFill>
                <a:blip r:embed="rId455"/>
                <a:stretch>
                  <a:fillRect/>
                </a:stretch>
              </p:blipFill>
              <p:spPr>
                <a:xfrm>
                  <a:off x="10237975" y="3213262"/>
                  <a:ext cx="186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32" name="Freihand 231">
                  <a:extLst>
                    <a:ext uri="{FF2B5EF4-FFF2-40B4-BE49-F238E27FC236}">
                      <a16:creationId xmlns:a16="http://schemas.microsoft.com/office/drawing/2014/main" id="{405251DC-11A7-4FC0-C42A-141AC8F5E282}"/>
                    </a:ext>
                  </a:extLst>
                </p14:cNvPr>
                <p14:cNvContentPartPr/>
                <p14:nvPr/>
              </p14:nvContentPartPr>
              <p14:xfrm>
                <a:off x="10416535" y="3249622"/>
                <a:ext cx="52920" cy="79560"/>
              </p14:xfrm>
            </p:contentPart>
          </mc:Choice>
          <mc:Fallback xmlns="">
            <p:pic>
              <p:nvPicPr>
                <p:cNvPr id="232" name="Freihand 231">
                  <a:extLst>
                    <a:ext uri="{FF2B5EF4-FFF2-40B4-BE49-F238E27FC236}">
                      <a16:creationId xmlns:a16="http://schemas.microsoft.com/office/drawing/2014/main" id="{405251DC-11A7-4FC0-C42A-141AC8F5E282}"/>
                    </a:ext>
                  </a:extLst>
                </p:cNvPr>
                <p:cNvPicPr/>
                <p:nvPr/>
              </p:nvPicPr>
              <p:blipFill>
                <a:blip r:embed="rId457"/>
                <a:stretch>
                  <a:fillRect/>
                </a:stretch>
              </p:blipFill>
              <p:spPr>
                <a:xfrm>
                  <a:off x="10412215" y="3245302"/>
                  <a:ext cx="61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4" name="Freihand 233">
                  <a:extLst>
                    <a:ext uri="{FF2B5EF4-FFF2-40B4-BE49-F238E27FC236}">
                      <a16:creationId xmlns:a16="http://schemas.microsoft.com/office/drawing/2014/main" id="{BEFC190A-0917-632A-9592-06DAB5295D8B}"/>
                    </a:ext>
                  </a:extLst>
                </p14:cNvPr>
                <p14:cNvContentPartPr/>
                <p14:nvPr/>
              </p14:nvContentPartPr>
              <p14:xfrm>
                <a:off x="10493575" y="3249262"/>
                <a:ext cx="93960" cy="78120"/>
              </p14:xfrm>
            </p:contentPart>
          </mc:Choice>
          <mc:Fallback xmlns="">
            <p:pic>
              <p:nvPicPr>
                <p:cNvPr id="234" name="Freihand 233">
                  <a:extLst>
                    <a:ext uri="{FF2B5EF4-FFF2-40B4-BE49-F238E27FC236}">
                      <a16:creationId xmlns:a16="http://schemas.microsoft.com/office/drawing/2014/main" id="{BEFC190A-0917-632A-9592-06DAB5295D8B}"/>
                    </a:ext>
                  </a:extLst>
                </p:cNvPr>
                <p:cNvPicPr/>
                <p:nvPr/>
              </p:nvPicPr>
              <p:blipFill>
                <a:blip r:embed="rId459"/>
                <a:stretch>
                  <a:fillRect/>
                </a:stretch>
              </p:blipFill>
              <p:spPr>
                <a:xfrm>
                  <a:off x="10489255" y="3244942"/>
                  <a:ext cx="102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5" name="Freihand 234">
                  <a:extLst>
                    <a:ext uri="{FF2B5EF4-FFF2-40B4-BE49-F238E27FC236}">
                      <a16:creationId xmlns:a16="http://schemas.microsoft.com/office/drawing/2014/main" id="{7C5FAD8A-3107-ACB7-9846-CA4E856192EF}"/>
                    </a:ext>
                  </a:extLst>
                </p14:cNvPr>
                <p14:cNvContentPartPr/>
                <p14:nvPr/>
              </p14:nvContentPartPr>
              <p14:xfrm>
                <a:off x="10569895" y="3136582"/>
                <a:ext cx="63720" cy="156240"/>
              </p14:xfrm>
            </p:contentPart>
          </mc:Choice>
          <mc:Fallback xmlns="">
            <p:pic>
              <p:nvPicPr>
                <p:cNvPr id="235" name="Freihand 234">
                  <a:extLst>
                    <a:ext uri="{FF2B5EF4-FFF2-40B4-BE49-F238E27FC236}">
                      <a16:creationId xmlns:a16="http://schemas.microsoft.com/office/drawing/2014/main" id="{7C5FAD8A-3107-ACB7-9846-CA4E856192EF}"/>
                    </a:ext>
                  </a:extLst>
                </p:cNvPr>
                <p:cNvPicPr/>
                <p:nvPr/>
              </p:nvPicPr>
              <p:blipFill>
                <a:blip r:embed="rId461"/>
                <a:stretch>
                  <a:fillRect/>
                </a:stretch>
              </p:blipFill>
              <p:spPr>
                <a:xfrm>
                  <a:off x="10565575" y="3132262"/>
                  <a:ext cx="72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6" name="Freihand 235">
                  <a:extLst>
                    <a:ext uri="{FF2B5EF4-FFF2-40B4-BE49-F238E27FC236}">
                      <a16:creationId xmlns:a16="http://schemas.microsoft.com/office/drawing/2014/main" id="{494E1CFF-31BE-B53B-ED7F-8C75D34FD58D}"/>
                    </a:ext>
                  </a:extLst>
                </p14:cNvPr>
                <p14:cNvContentPartPr/>
                <p14:nvPr/>
              </p14:nvContentPartPr>
              <p14:xfrm>
                <a:off x="10628215" y="3130822"/>
                <a:ext cx="48960" cy="147600"/>
              </p14:xfrm>
            </p:contentPart>
          </mc:Choice>
          <mc:Fallback xmlns="">
            <p:pic>
              <p:nvPicPr>
                <p:cNvPr id="236" name="Freihand 235">
                  <a:extLst>
                    <a:ext uri="{FF2B5EF4-FFF2-40B4-BE49-F238E27FC236}">
                      <a16:creationId xmlns:a16="http://schemas.microsoft.com/office/drawing/2014/main" id="{494E1CFF-31BE-B53B-ED7F-8C75D34FD58D}"/>
                    </a:ext>
                  </a:extLst>
                </p:cNvPr>
                <p:cNvPicPr/>
                <p:nvPr/>
              </p:nvPicPr>
              <p:blipFill>
                <a:blip r:embed="rId463"/>
                <a:stretch>
                  <a:fillRect/>
                </a:stretch>
              </p:blipFill>
              <p:spPr>
                <a:xfrm>
                  <a:off x="10623895" y="3126502"/>
                  <a:ext cx="57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7" name="Freihand 236">
                  <a:extLst>
                    <a:ext uri="{FF2B5EF4-FFF2-40B4-BE49-F238E27FC236}">
                      <a16:creationId xmlns:a16="http://schemas.microsoft.com/office/drawing/2014/main" id="{6F8D1D2A-E8A8-4CB1-3CDA-B6061A31189A}"/>
                    </a:ext>
                  </a:extLst>
                </p14:cNvPr>
                <p14:cNvContentPartPr/>
                <p14:nvPr/>
              </p14:nvContentPartPr>
              <p14:xfrm>
                <a:off x="10676815" y="3212902"/>
                <a:ext cx="39960" cy="61200"/>
              </p14:xfrm>
            </p:contentPart>
          </mc:Choice>
          <mc:Fallback xmlns="">
            <p:pic>
              <p:nvPicPr>
                <p:cNvPr id="237" name="Freihand 236">
                  <a:extLst>
                    <a:ext uri="{FF2B5EF4-FFF2-40B4-BE49-F238E27FC236}">
                      <a16:creationId xmlns:a16="http://schemas.microsoft.com/office/drawing/2014/main" id="{6F8D1D2A-E8A8-4CB1-3CDA-B6061A31189A}"/>
                    </a:ext>
                  </a:extLst>
                </p:cNvPr>
                <p:cNvPicPr/>
                <p:nvPr/>
              </p:nvPicPr>
              <p:blipFill>
                <a:blip r:embed="rId465"/>
                <a:stretch>
                  <a:fillRect/>
                </a:stretch>
              </p:blipFill>
              <p:spPr>
                <a:xfrm>
                  <a:off x="10672495" y="3208582"/>
                  <a:ext cx="48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38" name="Freihand 237">
                  <a:extLst>
                    <a:ext uri="{FF2B5EF4-FFF2-40B4-BE49-F238E27FC236}">
                      <a16:creationId xmlns:a16="http://schemas.microsoft.com/office/drawing/2014/main" id="{DC68BB31-605D-9B96-1CA2-CF4B3911C096}"/>
                    </a:ext>
                  </a:extLst>
                </p14:cNvPr>
                <p14:cNvContentPartPr/>
                <p14:nvPr/>
              </p14:nvContentPartPr>
              <p14:xfrm>
                <a:off x="10703815" y="3100942"/>
                <a:ext cx="110880" cy="163800"/>
              </p14:xfrm>
            </p:contentPart>
          </mc:Choice>
          <mc:Fallback xmlns="">
            <p:pic>
              <p:nvPicPr>
                <p:cNvPr id="238" name="Freihand 237">
                  <a:extLst>
                    <a:ext uri="{FF2B5EF4-FFF2-40B4-BE49-F238E27FC236}">
                      <a16:creationId xmlns:a16="http://schemas.microsoft.com/office/drawing/2014/main" id="{DC68BB31-605D-9B96-1CA2-CF4B3911C096}"/>
                    </a:ext>
                  </a:extLst>
                </p:cNvPr>
                <p:cNvPicPr/>
                <p:nvPr/>
              </p:nvPicPr>
              <p:blipFill>
                <a:blip r:embed="rId467"/>
                <a:stretch>
                  <a:fillRect/>
                </a:stretch>
              </p:blipFill>
              <p:spPr>
                <a:xfrm>
                  <a:off x="10699495" y="3096622"/>
                  <a:ext cx="119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9" name="Freihand 238">
                  <a:extLst>
                    <a:ext uri="{FF2B5EF4-FFF2-40B4-BE49-F238E27FC236}">
                      <a16:creationId xmlns:a16="http://schemas.microsoft.com/office/drawing/2014/main" id="{163C2AF6-951B-6EDA-DFF4-13CB6A6E78C4}"/>
                    </a:ext>
                  </a:extLst>
                </p14:cNvPr>
                <p14:cNvContentPartPr/>
                <p14:nvPr/>
              </p14:nvContentPartPr>
              <p14:xfrm>
                <a:off x="10832335" y="3184462"/>
                <a:ext cx="58680" cy="76320"/>
              </p14:xfrm>
            </p:contentPart>
          </mc:Choice>
          <mc:Fallback xmlns="">
            <p:pic>
              <p:nvPicPr>
                <p:cNvPr id="239" name="Freihand 238">
                  <a:extLst>
                    <a:ext uri="{FF2B5EF4-FFF2-40B4-BE49-F238E27FC236}">
                      <a16:creationId xmlns:a16="http://schemas.microsoft.com/office/drawing/2014/main" id="{163C2AF6-951B-6EDA-DFF4-13CB6A6E78C4}"/>
                    </a:ext>
                  </a:extLst>
                </p:cNvPr>
                <p:cNvPicPr/>
                <p:nvPr/>
              </p:nvPicPr>
              <p:blipFill>
                <a:blip r:embed="rId469"/>
                <a:stretch>
                  <a:fillRect/>
                </a:stretch>
              </p:blipFill>
              <p:spPr>
                <a:xfrm>
                  <a:off x="10828015" y="3180142"/>
                  <a:ext cx="67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41" name="Freihand 240">
                  <a:extLst>
                    <a:ext uri="{FF2B5EF4-FFF2-40B4-BE49-F238E27FC236}">
                      <a16:creationId xmlns:a16="http://schemas.microsoft.com/office/drawing/2014/main" id="{766759D6-46B0-A898-1047-7BE5115B026B}"/>
                    </a:ext>
                  </a:extLst>
                </p14:cNvPr>
                <p14:cNvContentPartPr/>
                <p14:nvPr/>
              </p14:nvContentPartPr>
              <p14:xfrm>
                <a:off x="7005175" y="3512782"/>
                <a:ext cx="115560" cy="24480"/>
              </p14:xfrm>
            </p:contentPart>
          </mc:Choice>
          <mc:Fallback xmlns="">
            <p:pic>
              <p:nvPicPr>
                <p:cNvPr id="241" name="Freihand 240">
                  <a:extLst>
                    <a:ext uri="{FF2B5EF4-FFF2-40B4-BE49-F238E27FC236}">
                      <a16:creationId xmlns:a16="http://schemas.microsoft.com/office/drawing/2014/main" id="{766759D6-46B0-A898-1047-7BE5115B026B}"/>
                    </a:ext>
                  </a:extLst>
                </p:cNvPr>
                <p:cNvPicPr/>
                <p:nvPr/>
              </p:nvPicPr>
              <p:blipFill>
                <a:blip r:embed="rId471"/>
                <a:stretch>
                  <a:fillRect/>
                </a:stretch>
              </p:blipFill>
              <p:spPr>
                <a:xfrm>
                  <a:off x="7000855" y="3508462"/>
                  <a:ext cx="124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42" name="Freihand 241">
                  <a:extLst>
                    <a:ext uri="{FF2B5EF4-FFF2-40B4-BE49-F238E27FC236}">
                      <a16:creationId xmlns:a16="http://schemas.microsoft.com/office/drawing/2014/main" id="{FF32E451-3579-25D6-82D5-5D85812C76C1}"/>
                    </a:ext>
                  </a:extLst>
                </p14:cNvPr>
                <p14:cNvContentPartPr/>
                <p14:nvPr/>
              </p14:nvContentPartPr>
              <p14:xfrm>
                <a:off x="6988975" y="3477142"/>
                <a:ext cx="239760" cy="142920"/>
              </p14:xfrm>
            </p:contentPart>
          </mc:Choice>
          <mc:Fallback xmlns="">
            <p:pic>
              <p:nvPicPr>
                <p:cNvPr id="242" name="Freihand 241">
                  <a:extLst>
                    <a:ext uri="{FF2B5EF4-FFF2-40B4-BE49-F238E27FC236}">
                      <a16:creationId xmlns:a16="http://schemas.microsoft.com/office/drawing/2014/main" id="{FF32E451-3579-25D6-82D5-5D85812C76C1}"/>
                    </a:ext>
                  </a:extLst>
                </p:cNvPr>
                <p:cNvPicPr/>
                <p:nvPr/>
              </p:nvPicPr>
              <p:blipFill>
                <a:blip r:embed="rId473"/>
                <a:stretch>
                  <a:fillRect/>
                </a:stretch>
              </p:blipFill>
              <p:spPr>
                <a:xfrm>
                  <a:off x="6984655" y="3472822"/>
                  <a:ext cx="248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44" name="Freihand 243">
                  <a:extLst>
                    <a:ext uri="{FF2B5EF4-FFF2-40B4-BE49-F238E27FC236}">
                      <a16:creationId xmlns:a16="http://schemas.microsoft.com/office/drawing/2014/main" id="{4EDD6AD9-4CE1-CB44-D0E3-DE1881C9D31E}"/>
                    </a:ext>
                  </a:extLst>
                </p14:cNvPr>
                <p14:cNvContentPartPr/>
                <p14:nvPr/>
              </p14:nvContentPartPr>
              <p14:xfrm>
                <a:off x="7347535" y="3399382"/>
                <a:ext cx="111960" cy="137160"/>
              </p14:xfrm>
            </p:contentPart>
          </mc:Choice>
          <mc:Fallback xmlns="">
            <p:pic>
              <p:nvPicPr>
                <p:cNvPr id="244" name="Freihand 243">
                  <a:extLst>
                    <a:ext uri="{FF2B5EF4-FFF2-40B4-BE49-F238E27FC236}">
                      <a16:creationId xmlns:a16="http://schemas.microsoft.com/office/drawing/2014/main" id="{4EDD6AD9-4CE1-CB44-D0E3-DE1881C9D31E}"/>
                    </a:ext>
                  </a:extLst>
                </p:cNvPr>
                <p:cNvPicPr/>
                <p:nvPr/>
              </p:nvPicPr>
              <p:blipFill>
                <a:blip r:embed="rId475"/>
                <a:stretch>
                  <a:fillRect/>
                </a:stretch>
              </p:blipFill>
              <p:spPr>
                <a:xfrm>
                  <a:off x="7343215" y="3395062"/>
                  <a:ext cx="120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45" name="Freihand 244">
                  <a:extLst>
                    <a:ext uri="{FF2B5EF4-FFF2-40B4-BE49-F238E27FC236}">
                      <a16:creationId xmlns:a16="http://schemas.microsoft.com/office/drawing/2014/main" id="{F09EF1F2-4335-978A-339F-71B8F6373B09}"/>
                    </a:ext>
                  </a:extLst>
                </p14:cNvPr>
                <p14:cNvContentPartPr/>
                <p14:nvPr/>
              </p14:nvContentPartPr>
              <p14:xfrm>
                <a:off x="7493335" y="3453742"/>
                <a:ext cx="81720" cy="186120"/>
              </p14:xfrm>
            </p:contentPart>
          </mc:Choice>
          <mc:Fallback xmlns="">
            <p:pic>
              <p:nvPicPr>
                <p:cNvPr id="245" name="Freihand 244">
                  <a:extLst>
                    <a:ext uri="{FF2B5EF4-FFF2-40B4-BE49-F238E27FC236}">
                      <a16:creationId xmlns:a16="http://schemas.microsoft.com/office/drawing/2014/main" id="{F09EF1F2-4335-978A-339F-71B8F6373B09}"/>
                    </a:ext>
                  </a:extLst>
                </p:cNvPr>
                <p:cNvPicPr/>
                <p:nvPr/>
              </p:nvPicPr>
              <p:blipFill>
                <a:blip r:embed="rId477"/>
                <a:stretch>
                  <a:fillRect/>
                </a:stretch>
              </p:blipFill>
              <p:spPr>
                <a:xfrm>
                  <a:off x="7489015" y="3449422"/>
                  <a:ext cx="90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46" name="Freihand 245">
                  <a:extLst>
                    <a:ext uri="{FF2B5EF4-FFF2-40B4-BE49-F238E27FC236}">
                      <a16:creationId xmlns:a16="http://schemas.microsoft.com/office/drawing/2014/main" id="{4FF3C756-867B-C9F9-253F-8A203D5D31A8}"/>
                    </a:ext>
                  </a:extLst>
                </p14:cNvPr>
                <p14:cNvContentPartPr/>
                <p14:nvPr/>
              </p14:nvContentPartPr>
              <p14:xfrm>
                <a:off x="7635535" y="3317662"/>
                <a:ext cx="294120" cy="207360"/>
              </p14:xfrm>
            </p:contentPart>
          </mc:Choice>
          <mc:Fallback xmlns="">
            <p:pic>
              <p:nvPicPr>
                <p:cNvPr id="246" name="Freihand 245">
                  <a:extLst>
                    <a:ext uri="{FF2B5EF4-FFF2-40B4-BE49-F238E27FC236}">
                      <a16:creationId xmlns:a16="http://schemas.microsoft.com/office/drawing/2014/main" id="{4FF3C756-867B-C9F9-253F-8A203D5D31A8}"/>
                    </a:ext>
                  </a:extLst>
                </p:cNvPr>
                <p:cNvPicPr/>
                <p:nvPr/>
              </p:nvPicPr>
              <p:blipFill>
                <a:blip r:embed="rId479"/>
                <a:stretch>
                  <a:fillRect/>
                </a:stretch>
              </p:blipFill>
              <p:spPr>
                <a:xfrm>
                  <a:off x="7631215" y="3313342"/>
                  <a:ext cx="302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47" name="Freihand 246">
                  <a:extLst>
                    <a:ext uri="{FF2B5EF4-FFF2-40B4-BE49-F238E27FC236}">
                      <a16:creationId xmlns:a16="http://schemas.microsoft.com/office/drawing/2014/main" id="{FC84F323-F6C6-4F32-73E3-9F7C27D65071}"/>
                    </a:ext>
                  </a:extLst>
                </p14:cNvPr>
                <p14:cNvContentPartPr/>
                <p14:nvPr/>
              </p14:nvContentPartPr>
              <p14:xfrm>
                <a:off x="7893295" y="3345022"/>
                <a:ext cx="4320" cy="10800"/>
              </p14:xfrm>
            </p:contentPart>
          </mc:Choice>
          <mc:Fallback xmlns="">
            <p:pic>
              <p:nvPicPr>
                <p:cNvPr id="247" name="Freihand 246">
                  <a:extLst>
                    <a:ext uri="{FF2B5EF4-FFF2-40B4-BE49-F238E27FC236}">
                      <a16:creationId xmlns:a16="http://schemas.microsoft.com/office/drawing/2014/main" id="{FC84F323-F6C6-4F32-73E3-9F7C27D65071}"/>
                    </a:ext>
                  </a:extLst>
                </p:cNvPr>
                <p:cNvPicPr/>
                <p:nvPr/>
              </p:nvPicPr>
              <p:blipFill>
                <a:blip r:embed="rId481"/>
                <a:stretch>
                  <a:fillRect/>
                </a:stretch>
              </p:blipFill>
              <p:spPr>
                <a:xfrm>
                  <a:off x="7888975" y="3340702"/>
                  <a:ext cx="12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48" name="Freihand 247">
                  <a:extLst>
                    <a:ext uri="{FF2B5EF4-FFF2-40B4-BE49-F238E27FC236}">
                      <a16:creationId xmlns:a16="http://schemas.microsoft.com/office/drawing/2014/main" id="{1D1F928F-1707-9FE6-CBB0-A518CA5430F2}"/>
                    </a:ext>
                  </a:extLst>
                </p14:cNvPr>
                <p14:cNvContentPartPr/>
                <p14:nvPr/>
              </p14:nvContentPartPr>
              <p14:xfrm>
                <a:off x="8009215" y="3426022"/>
                <a:ext cx="52920" cy="73800"/>
              </p14:xfrm>
            </p:contentPart>
          </mc:Choice>
          <mc:Fallback xmlns="">
            <p:pic>
              <p:nvPicPr>
                <p:cNvPr id="248" name="Freihand 247">
                  <a:extLst>
                    <a:ext uri="{FF2B5EF4-FFF2-40B4-BE49-F238E27FC236}">
                      <a16:creationId xmlns:a16="http://schemas.microsoft.com/office/drawing/2014/main" id="{1D1F928F-1707-9FE6-CBB0-A518CA5430F2}"/>
                    </a:ext>
                  </a:extLst>
                </p:cNvPr>
                <p:cNvPicPr/>
                <p:nvPr/>
              </p:nvPicPr>
              <p:blipFill>
                <a:blip r:embed="rId483"/>
                <a:stretch>
                  <a:fillRect/>
                </a:stretch>
              </p:blipFill>
              <p:spPr>
                <a:xfrm>
                  <a:off x="8004895" y="3421702"/>
                  <a:ext cx="61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49" name="Freihand 248">
                  <a:extLst>
                    <a:ext uri="{FF2B5EF4-FFF2-40B4-BE49-F238E27FC236}">
                      <a16:creationId xmlns:a16="http://schemas.microsoft.com/office/drawing/2014/main" id="{DEBED67A-8FBE-7F16-EEE2-7FCFF9BE290F}"/>
                    </a:ext>
                  </a:extLst>
                </p14:cNvPr>
                <p14:cNvContentPartPr/>
                <p14:nvPr/>
              </p14:nvContentPartPr>
              <p14:xfrm>
                <a:off x="8065735" y="3365542"/>
                <a:ext cx="192600" cy="122400"/>
              </p14:xfrm>
            </p:contentPart>
          </mc:Choice>
          <mc:Fallback xmlns="">
            <p:pic>
              <p:nvPicPr>
                <p:cNvPr id="249" name="Freihand 248">
                  <a:extLst>
                    <a:ext uri="{FF2B5EF4-FFF2-40B4-BE49-F238E27FC236}">
                      <a16:creationId xmlns:a16="http://schemas.microsoft.com/office/drawing/2014/main" id="{DEBED67A-8FBE-7F16-EEE2-7FCFF9BE290F}"/>
                    </a:ext>
                  </a:extLst>
                </p:cNvPr>
                <p:cNvPicPr/>
                <p:nvPr/>
              </p:nvPicPr>
              <p:blipFill>
                <a:blip r:embed="rId485"/>
                <a:stretch>
                  <a:fillRect/>
                </a:stretch>
              </p:blipFill>
              <p:spPr>
                <a:xfrm>
                  <a:off x="8061415" y="3361222"/>
                  <a:ext cx="20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50" name="Freihand 249">
                  <a:extLst>
                    <a:ext uri="{FF2B5EF4-FFF2-40B4-BE49-F238E27FC236}">
                      <a16:creationId xmlns:a16="http://schemas.microsoft.com/office/drawing/2014/main" id="{8799B3A1-E1B5-0851-4035-214FAC419914}"/>
                    </a:ext>
                  </a:extLst>
                </p14:cNvPr>
                <p14:cNvContentPartPr/>
                <p14:nvPr/>
              </p14:nvContentPartPr>
              <p14:xfrm>
                <a:off x="8303695" y="3390382"/>
                <a:ext cx="94680" cy="211680"/>
              </p14:xfrm>
            </p:contentPart>
          </mc:Choice>
          <mc:Fallback xmlns="">
            <p:pic>
              <p:nvPicPr>
                <p:cNvPr id="250" name="Freihand 249">
                  <a:extLst>
                    <a:ext uri="{FF2B5EF4-FFF2-40B4-BE49-F238E27FC236}">
                      <a16:creationId xmlns:a16="http://schemas.microsoft.com/office/drawing/2014/main" id="{8799B3A1-E1B5-0851-4035-214FAC419914}"/>
                    </a:ext>
                  </a:extLst>
                </p:cNvPr>
                <p:cNvPicPr/>
                <p:nvPr/>
              </p:nvPicPr>
              <p:blipFill>
                <a:blip r:embed="rId487"/>
                <a:stretch>
                  <a:fillRect/>
                </a:stretch>
              </p:blipFill>
              <p:spPr>
                <a:xfrm>
                  <a:off x="8299375" y="3386062"/>
                  <a:ext cx="103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51" name="Freihand 250">
                  <a:extLst>
                    <a:ext uri="{FF2B5EF4-FFF2-40B4-BE49-F238E27FC236}">
                      <a16:creationId xmlns:a16="http://schemas.microsoft.com/office/drawing/2014/main" id="{10377616-CE5C-C29E-8B4A-9D769805C1DD}"/>
                    </a:ext>
                  </a:extLst>
                </p14:cNvPr>
                <p14:cNvContentPartPr/>
                <p14:nvPr/>
              </p14:nvContentPartPr>
              <p14:xfrm>
                <a:off x="8418535" y="3365902"/>
                <a:ext cx="56160" cy="117360"/>
              </p14:xfrm>
            </p:contentPart>
          </mc:Choice>
          <mc:Fallback xmlns="">
            <p:pic>
              <p:nvPicPr>
                <p:cNvPr id="251" name="Freihand 250">
                  <a:extLst>
                    <a:ext uri="{FF2B5EF4-FFF2-40B4-BE49-F238E27FC236}">
                      <a16:creationId xmlns:a16="http://schemas.microsoft.com/office/drawing/2014/main" id="{10377616-CE5C-C29E-8B4A-9D769805C1DD}"/>
                    </a:ext>
                  </a:extLst>
                </p:cNvPr>
                <p:cNvPicPr/>
                <p:nvPr/>
              </p:nvPicPr>
              <p:blipFill>
                <a:blip r:embed="rId489"/>
                <a:stretch>
                  <a:fillRect/>
                </a:stretch>
              </p:blipFill>
              <p:spPr>
                <a:xfrm>
                  <a:off x="8414215" y="3361582"/>
                  <a:ext cx="64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52" name="Freihand 251">
                  <a:extLst>
                    <a:ext uri="{FF2B5EF4-FFF2-40B4-BE49-F238E27FC236}">
                      <a16:creationId xmlns:a16="http://schemas.microsoft.com/office/drawing/2014/main" id="{2DC6C6D6-DE38-DD89-B029-19CA7A2F1EB1}"/>
                    </a:ext>
                  </a:extLst>
                </p14:cNvPr>
                <p14:cNvContentPartPr/>
                <p14:nvPr/>
              </p14:nvContentPartPr>
              <p14:xfrm>
                <a:off x="8546335" y="3384622"/>
                <a:ext cx="97200" cy="217080"/>
              </p14:xfrm>
            </p:contentPart>
          </mc:Choice>
          <mc:Fallback xmlns="">
            <p:pic>
              <p:nvPicPr>
                <p:cNvPr id="252" name="Freihand 251">
                  <a:extLst>
                    <a:ext uri="{FF2B5EF4-FFF2-40B4-BE49-F238E27FC236}">
                      <a16:creationId xmlns:a16="http://schemas.microsoft.com/office/drawing/2014/main" id="{2DC6C6D6-DE38-DD89-B029-19CA7A2F1EB1}"/>
                    </a:ext>
                  </a:extLst>
                </p:cNvPr>
                <p:cNvPicPr/>
                <p:nvPr/>
              </p:nvPicPr>
              <p:blipFill>
                <a:blip r:embed="rId491"/>
                <a:stretch>
                  <a:fillRect/>
                </a:stretch>
              </p:blipFill>
              <p:spPr>
                <a:xfrm>
                  <a:off x="8542015" y="3380302"/>
                  <a:ext cx="105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53" name="Freihand 252">
                  <a:extLst>
                    <a:ext uri="{FF2B5EF4-FFF2-40B4-BE49-F238E27FC236}">
                      <a16:creationId xmlns:a16="http://schemas.microsoft.com/office/drawing/2014/main" id="{596EC42D-9610-FAB5-5DDF-45A6140C2733}"/>
                    </a:ext>
                  </a:extLst>
                </p14:cNvPr>
                <p14:cNvContentPartPr/>
                <p14:nvPr/>
              </p14:nvContentPartPr>
              <p14:xfrm>
                <a:off x="8676295" y="3401182"/>
                <a:ext cx="149760" cy="83160"/>
              </p14:xfrm>
            </p:contentPart>
          </mc:Choice>
          <mc:Fallback xmlns="">
            <p:pic>
              <p:nvPicPr>
                <p:cNvPr id="253" name="Freihand 252">
                  <a:extLst>
                    <a:ext uri="{FF2B5EF4-FFF2-40B4-BE49-F238E27FC236}">
                      <a16:creationId xmlns:a16="http://schemas.microsoft.com/office/drawing/2014/main" id="{596EC42D-9610-FAB5-5DDF-45A6140C2733}"/>
                    </a:ext>
                  </a:extLst>
                </p:cNvPr>
                <p:cNvPicPr/>
                <p:nvPr/>
              </p:nvPicPr>
              <p:blipFill>
                <a:blip r:embed="rId493"/>
                <a:stretch>
                  <a:fillRect/>
                </a:stretch>
              </p:blipFill>
              <p:spPr>
                <a:xfrm>
                  <a:off x="8671975" y="3396862"/>
                  <a:ext cx="158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54" name="Freihand 253">
                  <a:extLst>
                    <a:ext uri="{FF2B5EF4-FFF2-40B4-BE49-F238E27FC236}">
                      <a16:creationId xmlns:a16="http://schemas.microsoft.com/office/drawing/2014/main" id="{013704A1-F3E4-DD7F-1D52-A99E6CD39BCA}"/>
                    </a:ext>
                  </a:extLst>
                </p14:cNvPr>
                <p14:cNvContentPartPr/>
                <p14:nvPr/>
              </p14:nvContentPartPr>
              <p14:xfrm>
                <a:off x="8835415" y="3301102"/>
                <a:ext cx="93600" cy="193320"/>
              </p14:xfrm>
            </p:contentPart>
          </mc:Choice>
          <mc:Fallback xmlns="">
            <p:pic>
              <p:nvPicPr>
                <p:cNvPr id="254" name="Freihand 253">
                  <a:extLst>
                    <a:ext uri="{FF2B5EF4-FFF2-40B4-BE49-F238E27FC236}">
                      <a16:creationId xmlns:a16="http://schemas.microsoft.com/office/drawing/2014/main" id="{013704A1-F3E4-DD7F-1D52-A99E6CD39BCA}"/>
                    </a:ext>
                  </a:extLst>
                </p:cNvPr>
                <p:cNvPicPr/>
                <p:nvPr/>
              </p:nvPicPr>
              <p:blipFill>
                <a:blip r:embed="rId495"/>
                <a:stretch>
                  <a:fillRect/>
                </a:stretch>
              </p:blipFill>
              <p:spPr>
                <a:xfrm>
                  <a:off x="8831095" y="3296782"/>
                  <a:ext cx="102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55" name="Freihand 254">
                  <a:extLst>
                    <a:ext uri="{FF2B5EF4-FFF2-40B4-BE49-F238E27FC236}">
                      <a16:creationId xmlns:a16="http://schemas.microsoft.com/office/drawing/2014/main" id="{5BF07123-352D-3259-D53A-14A5342BCA48}"/>
                    </a:ext>
                  </a:extLst>
                </p14:cNvPr>
                <p14:cNvContentPartPr/>
                <p14:nvPr/>
              </p14:nvContentPartPr>
              <p14:xfrm>
                <a:off x="8955655" y="3272662"/>
                <a:ext cx="56160" cy="226440"/>
              </p14:xfrm>
            </p:contentPart>
          </mc:Choice>
          <mc:Fallback xmlns="">
            <p:pic>
              <p:nvPicPr>
                <p:cNvPr id="255" name="Freihand 254">
                  <a:extLst>
                    <a:ext uri="{FF2B5EF4-FFF2-40B4-BE49-F238E27FC236}">
                      <a16:creationId xmlns:a16="http://schemas.microsoft.com/office/drawing/2014/main" id="{5BF07123-352D-3259-D53A-14A5342BCA48}"/>
                    </a:ext>
                  </a:extLst>
                </p:cNvPr>
                <p:cNvPicPr/>
                <p:nvPr/>
              </p:nvPicPr>
              <p:blipFill>
                <a:blip r:embed="rId497"/>
                <a:stretch>
                  <a:fillRect/>
                </a:stretch>
              </p:blipFill>
              <p:spPr>
                <a:xfrm>
                  <a:off x="8951335" y="3268342"/>
                  <a:ext cx="64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56" name="Freihand 255">
                  <a:extLst>
                    <a:ext uri="{FF2B5EF4-FFF2-40B4-BE49-F238E27FC236}">
                      <a16:creationId xmlns:a16="http://schemas.microsoft.com/office/drawing/2014/main" id="{E363E118-805B-7210-8A04-4161209C888E}"/>
                    </a:ext>
                  </a:extLst>
                </p14:cNvPr>
                <p14:cNvContentPartPr/>
                <p14:nvPr/>
              </p14:nvContentPartPr>
              <p14:xfrm>
                <a:off x="9004255" y="3392542"/>
                <a:ext cx="363600" cy="88200"/>
              </p14:xfrm>
            </p:contentPart>
          </mc:Choice>
          <mc:Fallback xmlns="">
            <p:pic>
              <p:nvPicPr>
                <p:cNvPr id="256" name="Freihand 255">
                  <a:extLst>
                    <a:ext uri="{FF2B5EF4-FFF2-40B4-BE49-F238E27FC236}">
                      <a16:creationId xmlns:a16="http://schemas.microsoft.com/office/drawing/2014/main" id="{E363E118-805B-7210-8A04-4161209C888E}"/>
                    </a:ext>
                  </a:extLst>
                </p:cNvPr>
                <p:cNvPicPr/>
                <p:nvPr/>
              </p:nvPicPr>
              <p:blipFill>
                <a:blip r:embed="rId499"/>
                <a:stretch>
                  <a:fillRect/>
                </a:stretch>
              </p:blipFill>
              <p:spPr>
                <a:xfrm>
                  <a:off x="8999935" y="3388222"/>
                  <a:ext cx="372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8" name="Freihand 257">
                  <a:extLst>
                    <a:ext uri="{FF2B5EF4-FFF2-40B4-BE49-F238E27FC236}">
                      <a16:creationId xmlns:a16="http://schemas.microsoft.com/office/drawing/2014/main" id="{877F344E-BB2E-BA5D-EC22-07C06A86A39B}"/>
                    </a:ext>
                  </a:extLst>
                </p14:cNvPr>
                <p14:cNvContentPartPr/>
                <p14:nvPr/>
              </p14:nvContentPartPr>
              <p14:xfrm>
                <a:off x="7423855" y="3777382"/>
                <a:ext cx="176400" cy="138960"/>
              </p14:xfrm>
            </p:contentPart>
          </mc:Choice>
          <mc:Fallback xmlns="">
            <p:pic>
              <p:nvPicPr>
                <p:cNvPr id="258" name="Freihand 257">
                  <a:extLst>
                    <a:ext uri="{FF2B5EF4-FFF2-40B4-BE49-F238E27FC236}">
                      <a16:creationId xmlns:a16="http://schemas.microsoft.com/office/drawing/2014/main" id="{877F344E-BB2E-BA5D-EC22-07C06A86A39B}"/>
                    </a:ext>
                  </a:extLst>
                </p:cNvPr>
                <p:cNvPicPr/>
                <p:nvPr/>
              </p:nvPicPr>
              <p:blipFill>
                <a:blip r:embed="rId501"/>
                <a:stretch>
                  <a:fillRect/>
                </a:stretch>
              </p:blipFill>
              <p:spPr>
                <a:xfrm>
                  <a:off x="7419535" y="3773062"/>
                  <a:ext cx="185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9" name="Freihand 258">
                  <a:extLst>
                    <a:ext uri="{FF2B5EF4-FFF2-40B4-BE49-F238E27FC236}">
                      <a16:creationId xmlns:a16="http://schemas.microsoft.com/office/drawing/2014/main" id="{B90335C6-E8D6-C5FC-37FD-FC0A8D3BE5A8}"/>
                    </a:ext>
                  </a:extLst>
                </p14:cNvPr>
                <p14:cNvContentPartPr/>
                <p14:nvPr/>
              </p14:nvContentPartPr>
              <p14:xfrm>
                <a:off x="7639135" y="3787822"/>
                <a:ext cx="112680" cy="130320"/>
              </p14:xfrm>
            </p:contentPart>
          </mc:Choice>
          <mc:Fallback xmlns="">
            <p:pic>
              <p:nvPicPr>
                <p:cNvPr id="259" name="Freihand 258">
                  <a:extLst>
                    <a:ext uri="{FF2B5EF4-FFF2-40B4-BE49-F238E27FC236}">
                      <a16:creationId xmlns:a16="http://schemas.microsoft.com/office/drawing/2014/main" id="{B90335C6-E8D6-C5FC-37FD-FC0A8D3BE5A8}"/>
                    </a:ext>
                  </a:extLst>
                </p:cNvPr>
                <p:cNvPicPr/>
                <p:nvPr/>
              </p:nvPicPr>
              <p:blipFill>
                <a:blip r:embed="rId503"/>
                <a:stretch>
                  <a:fillRect/>
                </a:stretch>
              </p:blipFill>
              <p:spPr>
                <a:xfrm>
                  <a:off x="7634815" y="3783502"/>
                  <a:ext cx="121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60" name="Freihand 259">
                  <a:extLst>
                    <a:ext uri="{FF2B5EF4-FFF2-40B4-BE49-F238E27FC236}">
                      <a16:creationId xmlns:a16="http://schemas.microsoft.com/office/drawing/2014/main" id="{BD810BD8-4C4E-3BD0-462E-DFA63FE553D0}"/>
                    </a:ext>
                  </a:extLst>
                </p14:cNvPr>
                <p14:cNvContentPartPr/>
                <p14:nvPr/>
              </p14:nvContentPartPr>
              <p14:xfrm>
                <a:off x="7769095" y="3760102"/>
                <a:ext cx="127800" cy="162720"/>
              </p14:xfrm>
            </p:contentPart>
          </mc:Choice>
          <mc:Fallback xmlns="">
            <p:pic>
              <p:nvPicPr>
                <p:cNvPr id="260" name="Freihand 259">
                  <a:extLst>
                    <a:ext uri="{FF2B5EF4-FFF2-40B4-BE49-F238E27FC236}">
                      <a16:creationId xmlns:a16="http://schemas.microsoft.com/office/drawing/2014/main" id="{BD810BD8-4C4E-3BD0-462E-DFA63FE553D0}"/>
                    </a:ext>
                  </a:extLst>
                </p:cNvPr>
                <p:cNvPicPr/>
                <p:nvPr/>
              </p:nvPicPr>
              <p:blipFill>
                <a:blip r:embed="rId505"/>
                <a:stretch>
                  <a:fillRect/>
                </a:stretch>
              </p:blipFill>
              <p:spPr>
                <a:xfrm>
                  <a:off x="7764775" y="3755782"/>
                  <a:ext cx="136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62" name="Freihand 261">
                  <a:extLst>
                    <a:ext uri="{FF2B5EF4-FFF2-40B4-BE49-F238E27FC236}">
                      <a16:creationId xmlns:a16="http://schemas.microsoft.com/office/drawing/2014/main" id="{9AFAC999-2AE3-436A-34B7-BE987C3541EF}"/>
                    </a:ext>
                  </a:extLst>
                </p14:cNvPr>
                <p14:cNvContentPartPr/>
                <p14:nvPr/>
              </p14:nvContentPartPr>
              <p14:xfrm>
                <a:off x="8056375" y="3759742"/>
                <a:ext cx="151920" cy="146520"/>
              </p14:xfrm>
            </p:contentPart>
          </mc:Choice>
          <mc:Fallback xmlns="">
            <p:pic>
              <p:nvPicPr>
                <p:cNvPr id="262" name="Freihand 261">
                  <a:extLst>
                    <a:ext uri="{FF2B5EF4-FFF2-40B4-BE49-F238E27FC236}">
                      <a16:creationId xmlns:a16="http://schemas.microsoft.com/office/drawing/2014/main" id="{9AFAC999-2AE3-436A-34B7-BE987C3541EF}"/>
                    </a:ext>
                  </a:extLst>
                </p:cNvPr>
                <p:cNvPicPr/>
                <p:nvPr/>
              </p:nvPicPr>
              <p:blipFill>
                <a:blip r:embed="rId507"/>
                <a:stretch>
                  <a:fillRect/>
                </a:stretch>
              </p:blipFill>
              <p:spPr>
                <a:xfrm>
                  <a:off x="8052055" y="3755422"/>
                  <a:ext cx="160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63" name="Freihand 262">
                  <a:extLst>
                    <a:ext uri="{FF2B5EF4-FFF2-40B4-BE49-F238E27FC236}">
                      <a16:creationId xmlns:a16="http://schemas.microsoft.com/office/drawing/2014/main" id="{8393B646-1C8F-AAB6-48CA-66F5D2D88857}"/>
                    </a:ext>
                  </a:extLst>
                </p14:cNvPr>
                <p14:cNvContentPartPr/>
                <p14:nvPr/>
              </p14:nvContentPartPr>
              <p14:xfrm>
                <a:off x="8237095" y="3690622"/>
                <a:ext cx="94320" cy="250200"/>
              </p14:xfrm>
            </p:contentPart>
          </mc:Choice>
          <mc:Fallback xmlns="">
            <p:pic>
              <p:nvPicPr>
                <p:cNvPr id="263" name="Freihand 262">
                  <a:extLst>
                    <a:ext uri="{FF2B5EF4-FFF2-40B4-BE49-F238E27FC236}">
                      <a16:creationId xmlns:a16="http://schemas.microsoft.com/office/drawing/2014/main" id="{8393B646-1C8F-AAB6-48CA-66F5D2D88857}"/>
                    </a:ext>
                  </a:extLst>
                </p:cNvPr>
                <p:cNvPicPr/>
                <p:nvPr/>
              </p:nvPicPr>
              <p:blipFill>
                <a:blip r:embed="rId509"/>
                <a:stretch>
                  <a:fillRect/>
                </a:stretch>
              </p:blipFill>
              <p:spPr>
                <a:xfrm>
                  <a:off x="8232775" y="3686302"/>
                  <a:ext cx="1029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64" name="Freihand 263">
                  <a:extLst>
                    <a:ext uri="{FF2B5EF4-FFF2-40B4-BE49-F238E27FC236}">
                      <a16:creationId xmlns:a16="http://schemas.microsoft.com/office/drawing/2014/main" id="{0938109B-BAB0-DB90-D133-77A80BE7FFB3}"/>
                    </a:ext>
                  </a:extLst>
                </p14:cNvPr>
                <p14:cNvContentPartPr/>
                <p14:nvPr/>
              </p14:nvContentPartPr>
              <p14:xfrm>
                <a:off x="8379295" y="3735262"/>
                <a:ext cx="114840" cy="161280"/>
              </p14:xfrm>
            </p:contentPart>
          </mc:Choice>
          <mc:Fallback xmlns="">
            <p:pic>
              <p:nvPicPr>
                <p:cNvPr id="264" name="Freihand 263">
                  <a:extLst>
                    <a:ext uri="{FF2B5EF4-FFF2-40B4-BE49-F238E27FC236}">
                      <a16:creationId xmlns:a16="http://schemas.microsoft.com/office/drawing/2014/main" id="{0938109B-BAB0-DB90-D133-77A80BE7FFB3}"/>
                    </a:ext>
                  </a:extLst>
                </p:cNvPr>
                <p:cNvPicPr/>
                <p:nvPr/>
              </p:nvPicPr>
              <p:blipFill>
                <a:blip r:embed="rId511"/>
                <a:stretch>
                  <a:fillRect/>
                </a:stretch>
              </p:blipFill>
              <p:spPr>
                <a:xfrm>
                  <a:off x="8374975" y="3730942"/>
                  <a:ext cx="123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65" name="Freihand 264">
                  <a:extLst>
                    <a:ext uri="{FF2B5EF4-FFF2-40B4-BE49-F238E27FC236}">
                      <a16:creationId xmlns:a16="http://schemas.microsoft.com/office/drawing/2014/main" id="{52D40D58-E318-39E9-5DF2-641B60B2CEE3}"/>
                    </a:ext>
                  </a:extLst>
                </p14:cNvPr>
                <p14:cNvContentPartPr/>
                <p14:nvPr/>
              </p14:nvContentPartPr>
              <p14:xfrm>
                <a:off x="8518255" y="3816262"/>
                <a:ext cx="31320" cy="134640"/>
              </p14:xfrm>
            </p:contentPart>
          </mc:Choice>
          <mc:Fallback xmlns="">
            <p:pic>
              <p:nvPicPr>
                <p:cNvPr id="265" name="Freihand 264">
                  <a:extLst>
                    <a:ext uri="{FF2B5EF4-FFF2-40B4-BE49-F238E27FC236}">
                      <a16:creationId xmlns:a16="http://schemas.microsoft.com/office/drawing/2014/main" id="{52D40D58-E318-39E9-5DF2-641B60B2CEE3}"/>
                    </a:ext>
                  </a:extLst>
                </p:cNvPr>
                <p:cNvPicPr/>
                <p:nvPr/>
              </p:nvPicPr>
              <p:blipFill>
                <a:blip r:embed="rId513"/>
                <a:stretch>
                  <a:fillRect/>
                </a:stretch>
              </p:blipFill>
              <p:spPr>
                <a:xfrm>
                  <a:off x="8513935" y="3811942"/>
                  <a:ext cx="39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66" name="Freihand 265">
                  <a:extLst>
                    <a:ext uri="{FF2B5EF4-FFF2-40B4-BE49-F238E27FC236}">
                      <a16:creationId xmlns:a16="http://schemas.microsoft.com/office/drawing/2014/main" id="{620D117B-A1E9-5A76-7D15-B77ABC685460}"/>
                    </a:ext>
                  </a:extLst>
                </p14:cNvPr>
                <p14:cNvContentPartPr/>
                <p14:nvPr/>
              </p14:nvContentPartPr>
              <p14:xfrm>
                <a:off x="8637055" y="3691702"/>
                <a:ext cx="123840" cy="232200"/>
              </p14:xfrm>
            </p:contentPart>
          </mc:Choice>
          <mc:Fallback xmlns="">
            <p:pic>
              <p:nvPicPr>
                <p:cNvPr id="266" name="Freihand 265">
                  <a:extLst>
                    <a:ext uri="{FF2B5EF4-FFF2-40B4-BE49-F238E27FC236}">
                      <a16:creationId xmlns:a16="http://schemas.microsoft.com/office/drawing/2014/main" id="{620D117B-A1E9-5A76-7D15-B77ABC685460}"/>
                    </a:ext>
                  </a:extLst>
                </p:cNvPr>
                <p:cNvPicPr/>
                <p:nvPr/>
              </p:nvPicPr>
              <p:blipFill>
                <a:blip r:embed="rId515"/>
                <a:stretch>
                  <a:fillRect/>
                </a:stretch>
              </p:blipFill>
              <p:spPr>
                <a:xfrm>
                  <a:off x="8632735" y="3687382"/>
                  <a:ext cx="132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67" name="Freihand 266">
                  <a:extLst>
                    <a:ext uri="{FF2B5EF4-FFF2-40B4-BE49-F238E27FC236}">
                      <a16:creationId xmlns:a16="http://schemas.microsoft.com/office/drawing/2014/main" id="{1E1DFABE-E09B-AD89-E41E-42AADCA8AB76}"/>
                    </a:ext>
                  </a:extLst>
                </p14:cNvPr>
                <p14:cNvContentPartPr/>
                <p14:nvPr/>
              </p14:nvContentPartPr>
              <p14:xfrm>
                <a:off x="8580175" y="3802582"/>
                <a:ext cx="133920" cy="50040"/>
              </p14:xfrm>
            </p:contentPart>
          </mc:Choice>
          <mc:Fallback xmlns="">
            <p:pic>
              <p:nvPicPr>
                <p:cNvPr id="267" name="Freihand 266">
                  <a:extLst>
                    <a:ext uri="{FF2B5EF4-FFF2-40B4-BE49-F238E27FC236}">
                      <a16:creationId xmlns:a16="http://schemas.microsoft.com/office/drawing/2014/main" id="{1E1DFABE-E09B-AD89-E41E-42AADCA8AB76}"/>
                    </a:ext>
                  </a:extLst>
                </p:cNvPr>
                <p:cNvPicPr/>
                <p:nvPr/>
              </p:nvPicPr>
              <p:blipFill>
                <a:blip r:embed="rId517"/>
                <a:stretch>
                  <a:fillRect/>
                </a:stretch>
              </p:blipFill>
              <p:spPr>
                <a:xfrm>
                  <a:off x="8575855" y="3798262"/>
                  <a:ext cx="142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8" name="Freihand 267">
                  <a:extLst>
                    <a:ext uri="{FF2B5EF4-FFF2-40B4-BE49-F238E27FC236}">
                      <a16:creationId xmlns:a16="http://schemas.microsoft.com/office/drawing/2014/main" id="{477CA908-FE89-F13F-9118-EF01AFBAA760}"/>
                    </a:ext>
                  </a:extLst>
                </p14:cNvPr>
                <p14:cNvContentPartPr/>
                <p14:nvPr/>
              </p14:nvContentPartPr>
              <p14:xfrm>
                <a:off x="8761255" y="3665422"/>
                <a:ext cx="92520" cy="259920"/>
              </p14:xfrm>
            </p:contentPart>
          </mc:Choice>
          <mc:Fallback xmlns="">
            <p:pic>
              <p:nvPicPr>
                <p:cNvPr id="268" name="Freihand 267">
                  <a:extLst>
                    <a:ext uri="{FF2B5EF4-FFF2-40B4-BE49-F238E27FC236}">
                      <a16:creationId xmlns:a16="http://schemas.microsoft.com/office/drawing/2014/main" id="{477CA908-FE89-F13F-9118-EF01AFBAA760}"/>
                    </a:ext>
                  </a:extLst>
                </p:cNvPr>
                <p:cNvPicPr/>
                <p:nvPr/>
              </p:nvPicPr>
              <p:blipFill>
                <a:blip r:embed="rId519"/>
                <a:stretch>
                  <a:fillRect/>
                </a:stretch>
              </p:blipFill>
              <p:spPr>
                <a:xfrm>
                  <a:off x="8756935" y="3661102"/>
                  <a:ext cx="1011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74" name="Freihand 273">
                  <a:extLst>
                    <a:ext uri="{FF2B5EF4-FFF2-40B4-BE49-F238E27FC236}">
                      <a16:creationId xmlns:a16="http://schemas.microsoft.com/office/drawing/2014/main" id="{ECD06859-5E57-903F-116A-3475ED38D574}"/>
                    </a:ext>
                  </a:extLst>
                </p14:cNvPr>
                <p14:cNvContentPartPr/>
                <p14:nvPr/>
              </p14:nvContentPartPr>
              <p14:xfrm>
                <a:off x="10010815" y="3705742"/>
                <a:ext cx="1800" cy="10080"/>
              </p14:xfrm>
            </p:contentPart>
          </mc:Choice>
          <mc:Fallback xmlns="">
            <p:pic>
              <p:nvPicPr>
                <p:cNvPr id="274" name="Freihand 273">
                  <a:extLst>
                    <a:ext uri="{FF2B5EF4-FFF2-40B4-BE49-F238E27FC236}">
                      <a16:creationId xmlns:a16="http://schemas.microsoft.com/office/drawing/2014/main" id="{ECD06859-5E57-903F-116A-3475ED38D574}"/>
                    </a:ext>
                  </a:extLst>
                </p:cNvPr>
                <p:cNvPicPr/>
                <p:nvPr/>
              </p:nvPicPr>
              <p:blipFill>
                <a:blip r:embed="rId395"/>
                <a:stretch>
                  <a:fillRect/>
                </a:stretch>
              </p:blipFill>
              <p:spPr>
                <a:xfrm>
                  <a:off x="10006495" y="3701422"/>
                  <a:ext cx="10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5" name="Freihand 274">
                  <a:extLst>
                    <a:ext uri="{FF2B5EF4-FFF2-40B4-BE49-F238E27FC236}">
                      <a16:creationId xmlns:a16="http://schemas.microsoft.com/office/drawing/2014/main" id="{ABAE241F-7097-350D-1DD4-F19A2AC32BAE}"/>
                    </a:ext>
                  </a:extLst>
                </p14:cNvPr>
                <p14:cNvContentPartPr/>
                <p14:nvPr/>
              </p14:nvContentPartPr>
              <p14:xfrm>
                <a:off x="10011895" y="3784582"/>
                <a:ext cx="11160" cy="38880"/>
              </p14:xfrm>
            </p:contentPart>
          </mc:Choice>
          <mc:Fallback xmlns="">
            <p:pic>
              <p:nvPicPr>
                <p:cNvPr id="275" name="Freihand 274">
                  <a:extLst>
                    <a:ext uri="{FF2B5EF4-FFF2-40B4-BE49-F238E27FC236}">
                      <a16:creationId xmlns:a16="http://schemas.microsoft.com/office/drawing/2014/main" id="{ABAE241F-7097-350D-1DD4-F19A2AC32BAE}"/>
                    </a:ext>
                  </a:extLst>
                </p:cNvPr>
                <p:cNvPicPr/>
                <p:nvPr/>
              </p:nvPicPr>
              <p:blipFill>
                <a:blip r:embed="rId522"/>
                <a:stretch>
                  <a:fillRect/>
                </a:stretch>
              </p:blipFill>
              <p:spPr>
                <a:xfrm>
                  <a:off x="10007575" y="3780262"/>
                  <a:ext cx="19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0" name="Freihand 269">
                  <a:extLst>
                    <a:ext uri="{FF2B5EF4-FFF2-40B4-BE49-F238E27FC236}">
                      <a16:creationId xmlns:a16="http://schemas.microsoft.com/office/drawing/2014/main" id="{E1385529-3686-2383-DECC-69A6195CEEC8}"/>
                    </a:ext>
                  </a:extLst>
                </p14:cNvPr>
                <p14:cNvContentPartPr/>
                <p14:nvPr/>
              </p14:nvContentPartPr>
              <p14:xfrm>
                <a:off x="9500335" y="3701422"/>
                <a:ext cx="29160" cy="159120"/>
              </p14:xfrm>
            </p:contentPart>
          </mc:Choice>
          <mc:Fallback xmlns="">
            <p:pic>
              <p:nvPicPr>
                <p:cNvPr id="270" name="Freihand 269">
                  <a:extLst>
                    <a:ext uri="{FF2B5EF4-FFF2-40B4-BE49-F238E27FC236}">
                      <a16:creationId xmlns:a16="http://schemas.microsoft.com/office/drawing/2014/main" id="{E1385529-3686-2383-DECC-69A6195CEEC8}"/>
                    </a:ext>
                  </a:extLst>
                </p:cNvPr>
                <p:cNvPicPr/>
                <p:nvPr/>
              </p:nvPicPr>
              <p:blipFill>
                <a:blip r:embed="rId524"/>
                <a:stretch>
                  <a:fillRect/>
                </a:stretch>
              </p:blipFill>
              <p:spPr>
                <a:xfrm>
                  <a:off x="9496015" y="3697102"/>
                  <a:ext cx="37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1" name="Freihand 270">
                  <a:extLst>
                    <a:ext uri="{FF2B5EF4-FFF2-40B4-BE49-F238E27FC236}">
                      <a16:creationId xmlns:a16="http://schemas.microsoft.com/office/drawing/2014/main" id="{FD3F95C3-1F35-99F4-2C1D-9A262F35CD22}"/>
                    </a:ext>
                  </a:extLst>
                </p14:cNvPr>
                <p14:cNvContentPartPr/>
                <p14:nvPr/>
              </p14:nvContentPartPr>
              <p14:xfrm>
                <a:off x="9504655" y="3676582"/>
                <a:ext cx="128880" cy="133920"/>
              </p14:xfrm>
            </p:contentPart>
          </mc:Choice>
          <mc:Fallback xmlns="">
            <p:pic>
              <p:nvPicPr>
                <p:cNvPr id="271" name="Freihand 270">
                  <a:extLst>
                    <a:ext uri="{FF2B5EF4-FFF2-40B4-BE49-F238E27FC236}">
                      <a16:creationId xmlns:a16="http://schemas.microsoft.com/office/drawing/2014/main" id="{FD3F95C3-1F35-99F4-2C1D-9A262F35CD22}"/>
                    </a:ext>
                  </a:extLst>
                </p:cNvPr>
                <p:cNvPicPr/>
                <p:nvPr/>
              </p:nvPicPr>
              <p:blipFill>
                <a:blip r:embed="rId526"/>
                <a:stretch>
                  <a:fillRect/>
                </a:stretch>
              </p:blipFill>
              <p:spPr>
                <a:xfrm>
                  <a:off x="9500335" y="3672262"/>
                  <a:ext cx="137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72" name="Freihand 271">
                  <a:extLst>
                    <a:ext uri="{FF2B5EF4-FFF2-40B4-BE49-F238E27FC236}">
                      <a16:creationId xmlns:a16="http://schemas.microsoft.com/office/drawing/2014/main" id="{43E4446C-010B-17C4-F8DB-897874E780ED}"/>
                    </a:ext>
                  </a:extLst>
                </p14:cNvPr>
                <p14:cNvContentPartPr/>
                <p14:nvPr/>
              </p14:nvContentPartPr>
              <p14:xfrm>
                <a:off x="9696535" y="3656062"/>
                <a:ext cx="137520" cy="194760"/>
              </p14:xfrm>
            </p:contentPart>
          </mc:Choice>
          <mc:Fallback xmlns="">
            <p:pic>
              <p:nvPicPr>
                <p:cNvPr id="272" name="Freihand 271">
                  <a:extLst>
                    <a:ext uri="{FF2B5EF4-FFF2-40B4-BE49-F238E27FC236}">
                      <a16:creationId xmlns:a16="http://schemas.microsoft.com/office/drawing/2014/main" id="{43E4446C-010B-17C4-F8DB-897874E780ED}"/>
                    </a:ext>
                  </a:extLst>
                </p:cNvPr>
                <p:cNvPicPr/>
                <p:nvPr/>
              </p:nvPicPr>
              <p:blipFill>
                <a:blip r:embed="rId528"/>
                <a:stretch>
                  <a:fillRect/>
                </a:stretch>
              </p:blipFill>
              <p:spPr>
                <a:xfrm>
                  <a:off x="9692215" y="3651742"/>
                  <a:ext cx="146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98" name="Freihand 297">
                  <a:extLst>
                    <a:ext uri="{FF2B5EF4-FFF2-40B4-BE49-F238E27FC236}">
                      <a16:creationId xmlns:a16="http://schemas.microsoft.com/office/drawing/2014/main" id="{89C4DE9F-D690-E55E-771F-85593B1B85BB}"/>
                    </a:ext>
                  </a:extLst>
                </p14:cNvPr>
                <p14:cNvContentPartPr/>
                <p14:nvPr/>
              </p14:nvContentPartPr>
              <p14:xfrm>
                <a:off x="9445975" y="3531862"/>
                <a:ext cx="333000" cy="117000"/>
              </p14:xfrm>
            </p:contentPart>
          </mc:Choice>
          <mc:Fallback xmlns="">
            <p:pic>
              <p:nvPicPr>
                <p:cNvPr id="298" name="Freihand 297">
                  <a:extLst>
                    <a:ext uri="{FF2B5EF4-FFF2-40B4-BE49-F238E27FC236}">
                      <a16:creationId xmlns:a16="http://schemas.microsoft.com/office/drawing/2014/main" id="{89C4DE9F-D690-E55E-771F-85593B1B85BB}"/>
                    </a:ext>
                  </a:extLst>
                </p:cNvPr>
                <p:cNvPicPr/>
                <p:nvPr/>
              </p:nvPicPr>
              <p:blipFill>
                <a:blip r:embed="rId530"/>
                <a:stretch>
                  <a:fillRect/>
                </a:stretch>
              </p:blipFill>
              <p:spPr>
                <a:xfrm>
                  <a:off x="9441655" y="3527542"/>
                  <a:ext cx="341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99" name="Freihand 298">
                  <a:extLst>
                    <a:ext uri="{FF2B5EF4-FFF2-40B4-BE49-F238E27FC236}">
                      <a16:creationId xmlns:a16="http://schemas.microsoft.com/office/drawing/2014/main" id="{076395D9-1CF7-9892-9EC7-50FEB9F9295B}"/>
                    </a:ext>
                  </a:extLst>
                </p14:cNvPr>
                <p14:cNvContentPartPr/>
                <p14:nvPr/>
              </p14:nvContentPartPr>
              <p14:xfrm>
                <a:off x="9566575" y="3284542"/>
                <a:ext cx="22320" cy="174960"/>
              </p14:xfrm>
            </p:contentPart>
          </mc:Choice>
          <mc:Fallback xmlns="">
            <p:pic>
              <p:nvPicPr>
                <p:cNvPr id="299" name="Freihand 298">
                  <a:extLst>
                    <a:ext uri="{FF2B5EF4-FFF2-40B4-BE49-F238E27FC236}">
                      <a16:creationId xmlns:a16="http://schemas.microsoft.com/office/drawing/2014/main" id="{076395D9-1CF7-9892-9EC7-50FEB9F9295B}"/>
                    </a:ext>
                  </a:extLst>
                </p:cNvPr>
                <p:cNvPicPr/>
                <p:nvPr/>
              </p:nvPicPr>
              <p:blipFill>
                <a:blip r:embed="rId532"/>
                <a:stretch>
                  <a:fillRect/>
                </a:stretch>
              </p:blipFill>
              <p:spPr>
                <a:xfrm>
                  <a:off x="9562255" y="3280222"/>
                  <a:ext cx="30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0" name="Freihand 299">
                  <a:extLst>
                    <a:ext uri="{FF2B5EF4-FFF2-40B4-BE49-F238E27FC236}">
                      <a16:creationId xmlns:a16="http://schemas.microsoft.com/office/drawing/2014/main" id="{68A683EA-87A7-76A4-13EF-8B21A146B39F}"/>
                    </a:ext>
                  </a:extLst>
                </p14:cNvPr>
                <p14:cNvContentPartPr/>
                <p14:nvPr/>
              </p14:nvContentPartPr>
              <p14:xfrm>
                <a:off x="9537775" y="3376342"/>
                <a:ext cx="146880" cy="131400"/>
              </p14:xfrm>
            </p:contentPart>
          </mc:Choice>
          <mc:Fallback xmlns="">
            <p:pic>
              <p:nvPicPr>
                <p:cNvPr id="300" name="Freihand 299">
                  <a:extLst>
                    <a:ext uri="{FF2B5EF4-FFF2-40B4-BE49-F238E27FC236}">
                      <a16:creationId xmlns:a16="http://schemas.microsoft.com/office/drawing/2014/main" id="{68A683EA-87A7-76A4-13EF-8B21A146B39F}"/>
                    </a:ext>
                  </a:extLst>
                </p:cNvPr>
                <p:cNvPicPr/>
                <p:nvPr/>
              </p:nvPicPr>
              <p:blipFill>
                <a:blip r:embed="rId534"/>
                <a:stretch>
                  <a:fillRect/>
                </a:stretch>
              </p:blipFill>
              <p:spPr>
                <a:xfrm>
                  <a:off x="9533455" y="3372022"/>
                  <a:ext cx="155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1" name="Freihand 300">
                  <a:extLst>
                    <a:ext uri="{FF2B5EF4-FFF2-40B4-BE49-F238E27FC236}">
                      <a16:creationId xmlns:a16="http://schemas.microsoft.com/office/drawing/2014/main" id="{B3841E3C-BA05-E27B-62D8-66359AA55A2D}"/>
                    </a:ext>
                  </a:extLst>
                </p14:cNvPr>
                <p14:cNvContentPartPr/>
                <p14:nvPr/>
              </p14:nvContentPartPr>
              <p14:xfrm>
                <a:off x="9024415" y="3005902"/>
                <a:ext cx="10440" cy="164160"/>
              </p14:xfrm>
            </p:contentPart>
          </mc:Choice>
          <mc:Fallback xmlns="">
            <p:pic>
              <p:nvPicPr>
                <p:cNvPr id="301" name="Freihand 300">
                  <a:extLst>
                    <a:ext uri="{FF2B5EF4-FFF2-40B4-BE49-F238E27FC236}">
                      <a16:creationId xmlns:a16="http://schemas.microsoft.com/office/drawing/2014/main" id="{B3841E3C-BA05-E27B-62D8-66359AA55A2D}"/>
                    </a:ext>
                  </a:extLst>
                </p:cNvPr>
                <p:cNvPicPr/>
                <p:nvPr/>
              </p:nvPicPr>
              <p:blipFill>
                <a:blip r:embed="rId536"/>
                <a:stretch>
                  <a:fillRect/>
                </a:stretch>
              </p:blipFill>
              <p:spPr>
                <a:xfrm>
                  <a:off x="9020095" y="3001582"/>
                  <a:ext cx="19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2" name="Freihand 301">
                  <a:extLst>
                    <a:ext uri="{FF2B5EF4-FFF2-40B4-BE49-F238E27FC236}">
                      <a16:creationId xmlns:a16="http://schemas.microsoft.com/office/drawing/2014/main" id="{758059E7-9C23-0005-C215-6ADF37623CF7}"/>
                    </a:ext>
                  </a:extLst>
                </p14:cNvPr>
                <p14:cNvContentPartPr/>
                <p14:nvPr/>
              </p14:nvContentPartPr>
              <p14:xfrm>
                <a:off x="9025855" y="3002302"/>
                <a:ext cx="97200" cy="139680"/>
              </p14:xfrm>
            </p:contentPart>
          </mc:Choice>
          <mc:Fallback xmlns="">
            <p:pic>
              <p:nvPicPr>
                <p:cNvPr id="302" name="Freihand 301">
                  <a:extLst>
                    <a:ext uri="{FF2B5EF4-FFF2-40B4-BE49-F238E27FC236}">
                      <a16:creationId xmlns:a16="http://schemas.microsoft.com/office/drawing/2014/main" id="{758059E7-9C23-0005-C215-6ADF37623CF7}"/>
                    </a:ext>
                  </a:extLst>
                </p:cNvPr>
                <p:cNvPicPr/>
                <p:nvPr/>
              </p:nvPicPr>
              <p:blipFill>
                <a:blip r:embed="rId538"/>
                <a:stretch>
                  <a:fillRect/>
                </a:stretch>
              </p:blipFill>
              <p:spPr>
                <a:xfrm>
                  <a:off x="9021535" y="2997982"/>
                  <a:ext cx="105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3" name="Freihand 302">
                  <a:extLst>
                    <a:ext uri="{FF2B5EF4-FFF2-40B4-BE49-F238E27FC236}">
                      <a16:creationId xmlns:a16="http://schemas.microsoft.com/office/drawing/2014/main" id="{29EC6CF6-CEB8-1FCD-7167-5F7F9427EAAA}"/>
                    </a:ext>
                  </a:extLst>
                </p14:cNvPr>
                <p14:cNvContentPartPr/>
                <p14:nvPr/>
              </p14:nvContentPartPr>
              <p14:xfrm>
                <a:off x="9154375" y="3045502"/>
                <a:ext cx="107280" cy="103320"/>
              </p14:xfrm>
            </p:contentPart>
          </mc:Choice>
          <mc:Fallback xmlns="">
            <p:pic>
              <p:nvPicPr>
                <p:cNvPr id="303" name="Freihand 302">
                  <a:extLst>
                    <a:ext uri="{FF2B5EF4-FFF2-40B4-BE49-F238E27FC236}">
                      <a16:creationId xmlns:a16="http://schemas.microsoft.com/office/drawing/2014/main" id="{29EC6CF6-CEB8-1FCD-7167-5F7F9427EAAA}"/>
                    </a:ext>
                  </a:extLst>
                </p:cNvPr>
                <p:cNvPicPr/>
                <p:nvPr/>
              </p:nvPicPr>
              <p:blipFill>
                <a:blip r:embed="rId540"/>
                <a:stretch>
                  <a:fillRect/>
                </a:stretch>
              </p:blipFill>
              <p:spPr>
                <a:xfrm>
                  <a:off x="9150055" y="3041182"/>
                  <a:ext cx="115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04" name="Freihand 303">
                  <a:extLst>
                    <a:ext uri="{FF2B5EF4-FFF2-40B4-BE49-F238E27FC236}">
                      <a16:creationId xmlns:a16="http://schemas.microsoft.com/office/drawing/2014/main" id="{C77960E3-221D-7E3C-A535-899A78BDA728}"/>
                    </a:ext>
                  </a:extLst>
                </p14:cNvPr>
                <p14:cNvContentPartPr/>
                <p14:nvPr/>
              </p14:nvContentPartPr>
              <p14:xfrm>
                <a:off x="9226735" y="2982142"/>
                <a:ext cx="84960" cy="146880"/>
              </p14:xfrm>
            </p:contentPart>
          </mc:Choice>
          <mc:Fallback xmlns="">
            <p:pic>
              <p:nvPicPr>
                <p:cNvPr id="304" name="Freihand 303">
                  <a:extLst>
                    <a:ext uri="{FF2B5EF4-FFF2-40B4-BE49-F238E27FC236}">
                      <a16:creationId xmlns:a16="http://schemas.microsoft.com/office/drawing/2014/main" id="{C77960E3-221D-7E3C-A535-899A78BDA728}"/>
                    </a:ext>
                  </a:extLst>
                </p:cNvPr>
                <p:cNvPicPr/>
                <p:nvPr/>
              </p:nvPicPr>
              <p:blipFill>
                <a:blip r:embed="rId542"/>
                <a:stretch>
                  <a:fillRect/>
                </a:stretch>
              </p:blipFill>
              <p:spPr>
                <a:xfrm>
                  <a:off x="9222415" y="2977822"/>
                  <a:ext cx="93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07" name="Freihand 306">
                  <a:extLst>
                    <a:ext uri="{FF2B5EF4-FFF2-40B4-BE49-F238E27FC236}">
                      <a16:creationId xmlns:a16="http://schemas.microsoft.com/office/drawing/2014/main" id="{EC975EF5-7F96-653C-07FB-3582229217F3}"/>
                    </a:ext>
                  </a:extLst>
                </p14:cNvPr>
                <p14:cNvContentPartPr/>
                <p14:nvPr/>
              </p14:nvContentPartPr>
              <p14:xfrm>
                <a:off x="9319975" y="3050542"/>
                <a:ext cx="167400" cy="71640"/>
              </p14:xfrm>
            </p:contentPart>
          </mc:Choice>
          <mc:Fallback xmlns="">
            <p:pic>
              <p:nvPicPr>
                <p:cNvPr id="307" name="Freihand 306">
                  <a:extLst>
                    <a:ext uri="{FF2B5EF4-FFF2-40B4-BE49-F238E27FC236}">
                      <a16:creationId xmlns:a16="http://schemas.microsoft.com/office/drawing/2014/main" id="{EC975EF5-7F96-653C-07FB-3582229217F3}"/>
                    </a:ext>
                  </a:extLst>
                </p:cNvPr>
                <p:cNvPicPr/>
                <p:nvPr/>
              </p:nvPicPr>
              <p:blipFill>
                <a:blip r:embed="rId544"/>
                <a:stretch>
                  <a:fillRect/>
                </a:stretch>
              </p:blipFill>
              <p:spPr>
                <a:xfrm>
                  <a:off x="9315655" y="3046222"/>
                  <a:ext cx="176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09" name="Freihand 308">
                  <a:extLst>
                    <a:ext uri="{FF2B5EF4-FFF2-40B4-BE49-F238E27FC236}">
                      <a16:creationId xmlns:a16="http://schemas.microsoft.com/office/drawing/2014/main" id="{3DB35EF0-B1E8-5012-452A-A85BC05EB983}"/>
                    </a:ext>
                  </a:extLst>
                </p14:cNvPr>
                <p14:cNvContentPartPr/>
                <p14:nvPr/>
              </p14:nvContentPartPr>
              <p14:xfrm>
                <a:off x="9489895" y="2974582"/>
                <a:ext cx="65880" cy="123840"/>
              </p14:xfrm>
            </p:contentPart>
          </mc:Choice>
          <mc:Fallback xmlns="">
            <p:pic>
              <p:nvPicPr>
                <p:cNvPr id="309" name="Freihand 308">
                  <a:extLst>
                    <a:ext uri="{FF2B5EF4-FFF2-40B4-BE49-F238E27FC236}">
                      <a16:creationId xmlns:a16="http://schemas.microsoft.com/office/drawing/2014/main" id="{3DB35EF0-B1E8-5012-452A-A85BC05EB983}"/>
                    </a:ext>
                  </a:extLst>
                </p:cNvPr>
                <p:cNvPicPr/>
                <p:nvPr/>
              </p:nvPicPr>
              <p:blipFill>
                <a:blip r:embed="rId546"/>
                <a:stretch>
                  <a:fillRect/>
                </a:stretch>
              </p:blipFill>
              <p:spPr>
                <a:xfrm>
                  <a:off x="9485575" y="2970262"/>
                  <a:ext cx="74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0" name="Freihand 309">
                  <a:extLst>
                    <a:ext uri="{FF2B5EF4-FFF2-40B4-BE49-F238E27FC236}">
                      <a16:creationId xmlns:a16="http://schemas.microsoft.com/office/drawing/2014/main" id="{AA2442C4-350A-782E-EEA7-053D7F1D3277}"/>
                    </a:ext>
                  </a:extLst>
                </p14:cNvPr>
                <p14:cNvContentPartPr/>
                <p14:nvPr/>
              </p14:nvContentPartPr>
              <p14:xfrm>
                <a:off x="9575215" y="3012382"/>
                <a:ext cx="72720" cy="85320"/>
              </p14:xfrm>
            </p:contentPart>
          </mc:Choice>
          <mc:Fallback xmlns="">
            <p:pic>
              <p:nvPicPr>
                <p:cNvPr id="310" name="Freihand 309">
                  <a:extLst>
                    <a:ext uri="{FF2B5EF4-FFF2-40B4-BE49-F238E27FC236}">
                      <a16:creationId xmlns:a16="http://schemas.microsoft.com/office/drawing/2014/main" id="{AA2442C4-350A-782E-EEA7-053D7F1D3277}"/>
                    </a:ext>
                  </a:extLst>
                </p:cNvPr>
                <p:cNvPicPr/>
                <p:nvPr/>
              </p:nvPicPr>
              <p:blipFill>
                <a:blip r:embed="rId548"/>
                <a:stretch>
                  <a:fillRect/>
                </a:stretch>
              </p:blipFill>
              <p:spPr>
                <a:xfrm>
                  <a:off x="9570895" y="3008062"/>
                  <a:ext cx="81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1" name="Freihand 310">
                  <a:extLst>
                    <a:ext uri="{FF2B5EF4-FFF2-40B4-BE49-F238E27FC236}">
                      <a16:creationId xmlns:a16="http://schemas.microsoft.com/office/drawing/2014/main" id="{A91E5FFB-CA55-DCBB-8C53-A879D69DD646}"/>
                    </a:ext>
                  </a:extLst>
                </p14:cNvPr>
                <p14:cNvContentPartPr/>
                <p14:nvPr/>
              </p14:nvContentPartPr>
              <p14:xfrm>
                <a:off x="9661975" y="2934262"/>
                <a:ext cx="111240" cy="138600"/>
              </p14:xfrm>
            </p:contentPart>
          </mc:Choice>
          <mc:Fallback xmlns="">
            <p:pic>
              <p:nvPicPr>
                <p:cNvPr id="311" name="Freihand 310">
                  <a:extLst>
                    <a:ext uri="{FF2B5EF4-FFF2-40B4-BE49-F238E27FC236}">
                      <a16:creationId xmlns:a16="http://schemas.microsoft.com/office/drawing/2014/main" id="{A91E5FFB-CA55-DCBB-8C53-A879D69DD646}"/>
                    </a:ext>
                  </a:extLst>
                </p:cNvPr>
                <p:cNvPicPr/>
                <p:nvPr/>
              </p:nvPicPr>
              <p:blipFill>
                <a:blip r:embed="rId550"/>
                <a:stretch>
                  <a:fillRect/>
                </a:stretch>
              </p:blipFill>
              <p:spPr>
                <a:xfrm>
                  <a:off x="9657655" y="2929942"/>
                  <a:ext cx="119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2" name="Freihand 311">
                  <a:extLst>
                    <a:ext uri="{FF2B5EF4-FFF2-40B4-BE49-F238E27FC236}">
                      <a16:creationId xmlns:a16="http://schemas.microsoft.com/office/drawing/2014/main" id="{75475BE5-EC10-F12C-0B38-D6A2A7ED1A82}"/>
                    </a:ext>
                  </a:extLst>
                </p14:cNvPr>
                <p14:cNvContentPartPr/>
                <p14:nvPr/>
              </p14:nvContentPartPr>
              <p14:xfrm>
                <a:off x="9805975" y="3047302"/>
                <a:ext cx="6480" cy="10080"/>
              </p14:xfrm>
            </p:contentPart>
          </mc:Choice>
          <mc:Fallback xmlns="">
            <p:pic>
              <p:nvPicPr>
                <p:cNvPr id="312" name="Freihand 311">
                  <a:extLst>
                    <a:ext uri="{FF2B5EF4-FFF2-40B4-BE49-F238E27FC236}">
                      <a16:creationId xmlns:a16="http://schemas.microsoft.com/office/drawing/2014/main" id="{75475BE5-EC10-F12C-0B38-D6A2A7ED1A82}"/>
                    </a:ext>
                  </a:extLst>
                </p:cNvPr>
                <p:cNvPicPr/>
                <p:nvPr/>
              </p:nvPicPr>
              <p:blipFill>
                <a:blip r:embed="rId552"/>
                <a:stretch>
                  <a:fillRect/>
                </a:stretch>
              </p:blipFill>
              <p:spPr>
                <a:xfrm>
                  <a:off x="9801655" y="3042982"/>
                  <a:ext cx="1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77" name="Freihand 276">
                  <a:extLst>
                    <a:ext uri="{FF2B5EF4-FFF2-40B4-BE49-F238E27FC236}">
                      <a16:creationId xmlns:a16="http://schemas.microsoft.com/office/drawing/2014/main" id="{615F1C88-AE90-59EB-E488-1915FF8AC018}"/>
                    </a:ext>
                  </a:extLst>
                </p14:cNvPr>
                <p14:cNvContentPartPr/>
                <p14:nvPr/>
              </p14:nvContentPartPr>
              <p14:xfrm>
                <a:off x="10233655" y="3621862"/>
                <a:ext cx="167400" cy="206280"/>
              </p14:xfrm>
            </p:contentPart>
          </mc:Choice>
          <mc:Fallback xmlns="">
            <p:pic>
              <p:nvPicPr>
                <p:cNvPr id="277" name="Freihand 276">
                  <a:extLst>
                    <a:ext uri="{FF2B5EF4-FFF2-40B4-BE49-F238E27FC236}">
                      <a16:creationId xmlns:a16="http://schemas.microsoft.com/office/drawing/2014/main" id="{615F1C88-AE90-59EB-E488-1915FF8AC018}"/>
                    </a:ext>
                  </a:extLst>
                </p:cNvPr>
                <p:cNvPicPr/>
                <p:nvPr/>
              </p:nvPicPr>
              <p:blipFill>
                <a:blip r:embed="rId554"/>
                <a:stretch>
                  <a:fillRect/>
                </a:stretch>
              </p:blipFill>
              <p:spPr>
                <a:xfrm>
                  <a:off x="10229335" y="3617542"/>
                  <a:ext cx="176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78" name="Freihand 277">
                  <a:extLst>
                    <a:ext uri="{FF2B5EF4-FFF2-40B4-BE49-F238E27FC236}">
                      <a16:creationId xmlns:a16="http://schemas.microsoft.com/office/drawing/2014/main" id="{E3A93923-85A4-02B0-38B8-26387BCEB3D4}"/>
                    </a:ext>
                  </a:extLst>
                </p14:cNvPr>
                <p14:cNvContentPartPr/>
                <p14:nvPr/>
              </p14:nvContentPartPr>
              <p14:xfrm>
                <a:off x="10180735" y="3549862"/>
                <a:ext cx="255600" cy="41400"/>
              </p14:xfrm>
            </p:contentPart>
          </mc:Choice>
          <mc:Fallback xmlns="">
            <p:pic>
              <p:nvPicPr>
                <p:cNvPr id="278" name="Freihand 277">
                  <a:extLst>
                    <a:ext uri="{FF2B5EF4-FFF2-40B4-BE49-F238E27FC236}">
                      <a16:creationId xmlns:a16="http://schemas.microsoft.com/office/drawing/2014/main" id="{E3A93923-85A4-02B0-38B8-26387BCEB3D4}"/>
                    </a:ext>
                  </a:extLst>
                </p:cNvPr>
                <p:cNvPicPr/>
                <p:nvPr/>
              </p:nvPicPr>
              <p:blipFill>
                <a:blip r:embed="rId556"/>
                <a:stretch>
                  <a:fillRect/>
                </a:stretch>
              </p:blipFill>
              <p:spPr>
                <a:xfrm>
                  <a:off x="10176415" y="3545542"/>
                  <a:ext cx="264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80" name="Freihand 279">
                  <a:extLst>
                    <a:ext uri="{FF2B5EF4-FFF2-40B4-BE49-F238E27FC236}">
                      <a16:creationId xmlns:a16="http://schemas.microsoft.com/office/drawing/2014/main" id="{125193A4-32BB-00D1-5A0A-CA079B70E05A}"/>
                    </a:ext>
                  </a:extLst>
                </p14:cNvPr>
                <p14:cNvContentPartPr/>
                <p14:nvPr/>
              </p14:nvContentPartPr>
              <p14:xfrm>
                <a:off x="10520215" y="3693502"/>
                <a:ext cx="151920" cy="19800"/>
              </p14:xfrm>
            </p:contentPart>
          </mc:Choice>
          <mc:Fallback xmlns="">
            <p:pic>
              <p:nvPicPr>
                <p:cNvPr id="280" name="Freihand 279">
                  <a:extLst>
                    <a:ext uri="{FF2B5EF4-FFF2-40B4-BE49-F238E27FC236}">
                      <a16:creationId xmlns:a16="http://schemas.microsoft.com/office/drawing/2014/main" id="{125193A4-32BB-00D1-5A0A-CA079B70E05A}"/>
                    </a:ext>
                  </a:extLst>
                </p:cNvPr>
                <p:cNvPicPr/>
                <p:nvPr/>
              </p:nvPicPr>
              <p:blipFill>
                <a:blip r:embed="rId558"/>
                <a:stretch>
                  <a:fillRect/>
                </a:stretch>
              </p:blipFill>
              <p:spPr>
                <a:xfrm>
                  <a:off x="10515895" y="3689182"/>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81" name="Freihand 280">
                  <a:extLst>
                    <a:ext uri="{FF2B5EF4-FFF2-40B4-BE49-F238E27FC236}">
                      <a16:creationId xmlns:a16="http://schemas.microsoft.com/office/drawing/2014/main" id="{AE74835D-76DC-8C51-0A30-DCFA98963360}"/>
                    </a:ext>
                  </a:extLst>
                </p14:cNvPr>
                <p14:cNvContentPartPr/>
                <p14:nvPr/>
              </p14:nvContentPartPr>
              <p14:xfrm>
                <a:off x="10553335" y="3722302"/>
                <a:ext cx="125280" cy="20520"/>
              </p14:xfrm>
            </p:contentPart>
          </mc:Choice>
          <mc:Fallback xmlns="">
            <p:pic>
              <p:nvPicPr>
                <p:cNvPr id="281" name="Freihand 280">
                  <a:extLst>
                    <a:ext uri="{FF2B5EF4-FFF2-40B4-BE49-F238E27FC236}">
                      <a16:creationId xmlns:a16="http://schemas.microsoft.com/office/drawing/2014/main" id="{AE74835D-76DC-8C51-0A30-DCFA98963360}"/>
                    </a:ext>
                  </a:extLst>
                </p:cNvPr>
                <p:cNvPicPr/>
                <p:nvPr/>
              </p:nvPicPr>
              <p:blipFill>
                <a:blip r:embed="rId560"/>
                <a:stretch>
                  <a:fillRect/>
                </a:stretch>
              </p:blipFill>
              <p:spPr>
                <a:xfrm>
                  <a:off x="10549015" y="3717982"/>
                  <a:ext cx="133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82" name="Freihand 281">
                  <a:extLst>
                    <a:ext uri="{FF2B5EF4-FFF2-40B4-BE49-F238E27FC236}">
                      <a16:creationId xmlns:a16="http://schemas.microsoft.com/office/drawing/2014/main" id="{DE7C40F2-D61B-B2B6-96C4-AC5C3D867C61}"/>
                    </a:ext>
                  </a:extLst>
                </p14:cNvPr>
                <p14:cNvContentPartPr/>
                <p14:nvPr/>
              </p14:nvContentPartPr>
              <p14:xfrm>
                <a:off x="10846375" y="3438982"/>
                <a:ext cx="104400" cy="138600"/>
              </p14:xfrm>
            </p:contentPart>
          </mc:Choice>
          <mc:Fallback xmlns="">
            <p:pic>
              <p:nvPicPr>
                <p:cNvPr id="282" name="Freihand 281">
                  <a:extLst>
                    <a:ext uri="{FF2B5EF4-FFF2-40B4-BE49-F238E27FC236}">
                      <a16:creationId xmlns:a16="http://schemas.microsoft.com/office/drawing/2014/main" id="{DE7C40F2-D61B-B2B6-96C4-AC5C3D867C61}"/>
                    </a:ext>
                  </a:extLst>
                </p:cNvPr>
                <p:cNvPicPr/>
                <p:nvPr/>
              </p:nvPicPr>
              <p:blipFill>
                <a:blip r:embed="rId562"/>
                <a:stretch>
                  <a:fillRect/>
                </a:stretch>
              </p:blipFill>
              <p:spPr>
                <a:xfrm>
                  <a:off x="10842055" y="3434662"/>
                  <a:ext cx="113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83" name="Freihand 282">
                  <a:extLst>
                    <a:ext uri="{FF2B5EF4-FFF2-40B4-BE49-F238E27FC236}">
                      <a16:creationId xmlns:a16="http://schemas.microsoft.com/office/drawing/2014/main" id="{F33EA504-9760-51EF-CE8A-A043135314D2}"/>
                    </a:ext>
                  </a:extLst>
                </p14:cNvPr>
                <p14:cNvContentPartPr/>
                <p14:nvPr/>
              </p14:nvContentPartPr>
              <p14:xfrm>
                <a:off x="10838455" y="3583342"/>
                <a:ext cx="238680" cy="57600"/>
              </p14:xfrm>
            </p:contentPart>
          </mc:Choice>
          <mc:Fallback xmlns="">
            <p:pic>
              <p:nvPicPr>
                <p:cNvPr id="283" name="Freihand 282">
                  <a:extLst>
                    <a:ext uri="{FF2B5EF4-FFF2-40B4-BE49-F238E27FC236}">
                      <a16:creationId xmlns:a16="http://schemas.microsoft.com/office/drawing/2014/main" id="{F33EA504-9760-51EF-CE8A-A043135314D2}"/>
                    </a:ext>
                  </a:extLst>
                </p:cNvPr>
                <p:cNvPicPr/>
                <p:nvPr/>
              </p:nvPicPr>
              <p:blipFill>
                <a:blip r:embed="rId564"/>
                <a:stretch>
                  <a:fillRect/>
                </a:stretch>
              </p:blipFill>
              <p:spPr>
                <a:xfrm>
                  <a:off x="10834135" y="3579022"/>
                  <a:ext cx="247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84" name="Freihand 283">
                  <a:extLst>
                    <a:ext uri="{FF2B5EF4-FFF2-40B4-BE49-F238E27FC236}">
                      <a16:creationId xmlns:a16="http://schemas.microsoft.com/office/drawing/2014/main" id="{DDE07CF5-389D-6664-3930-D509215830F6}"/>
                    </a:ext>
                  </a:extLst>
                </p14:cNvPr>
                <p14:cNvContentPartPr/>
                <p14:nvPr/>
              </p14:nvContentPartPr>
              <p14:xfrm>
                <a:off x="10896055" y="3708262"/>
                <a:ext cx="113040" cy="62280"/>
              </p14:xfrm>
            </p:contentPart>
          </mc:Choice>
          <mc:Fallback xmlns="">
            <p:pic>
              <p:nvPicPr>
                <p:cNvPr id="284" name="Freihand 283">
                  <a:extLst>
                    <a:ext uri="{FF2B5EF4-FFF2-40B4-BE49-F238E27FC236}">
                      <a16:creationId xmlns:a16="http://schemas.microsoft.com/office/drawing/2014/main" id="{DDE07CF5-389D-6664-3930-D509215830F6}"/>
                    </a:ext>
                  </a:extLst>
                </p:cNvPr>
                <p:cNvPicPr/>
                <p:nvPr/>
              </p:nvPicPr>
              <p:blipFill>
                <a:blip r:embed="rId566"/>
                <a:stretch>
                  <a:fillRect/>
                </a:stretch>
              </p:blipFill>
              <p:spPr>
                <a:xfrm>
                  <a:off x="10891735" y="3703942"/>
                  <a:ext cx="121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85" name="Freihand 284">
                  <a:extLst>
                    <a:ext uri="{FF2B5EF4-FFF2-40B4-BE49-F238E27FC236}">
                      <a16:creationId xmlns:a16="http://schemas.microsoft.com/office/drawing/2014/main" id="{CC5817AA-0A7E-6D35-6A04-81E05FD2FDA2}"/>
                    </a:ext>
                  </a:extLst>
                </p14:cNvPr>
                <p14:cNvContentPartPr/>
                <p14:nvPr/>
              </p14:nvContentPartPr>
              <p14:xfrm>
                <a:off x="10884535" y="3784222"/>
                <a:ext cx="121680" cy="60840"/>
              </p14:xfrm>
            </p:contentPart>
          </mc:Choice>
          <mc:Fallback xmlns="">
            <p:pic>
              <p:nvPicPr>
                <p:cNvPr id="285" name="Freihand 284">
                  <a:extLst>
                    <a:ext uri="{FF2B5EF4-FFF2-40B4-BE49-F238E27FC236}">
                      <a16:creationId xmlns:a16="http://schemas.microsoft.com/office/drawing/2014/main" id="{CC5817AA-0A7E-6D35-6A04-81E05FD2FDA2}"/>
                    </a:ext>
                  </a:extLst>
                </p:cNvPr>
                <p:cNvPicPr/>
                <p:nvPr/>
              </p:nvPicPr>
              <p:blipFill>
                <a:blip r:embed="rId568"/>
                <a:stretch>
                  <a:fillRect/>
                </a:stretch>
              </p:blipFill>
              <p:spPr>
                <a:xfrm>
                  <a:off x="10880215" y="3779902"/>
                  <a:ext cx="130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86" name="Freihand 285">
                  <a:extLst>
                    <a:ext uri="{FF2B5EF4-FFF2-40B4-BE49-F238E27FC236}">
                      <a16:creationId xmlns:a16="http://schemas.microsoft.com/office/drawing/2014/main" id="{DF723515-7B82-2FD8-1A45-8A4618E8867D}"/>
                    </a:ext>
                  </a:extLst>
                </p14:cNvPr>
                <p14:cNvContentPartPr/>
                <p14:nvPr/>
              </p14:nvContentPartPr>
              <p14:xfrm>
                <a:off x="10889575" y="3873502"/>
                <a:ext cx="60480" cy="99720"/>
              </p14:xfrm>
            </p:contentPart>
          </mc:Choice>
          <mc:Fallback xmlns="">
            <p:pic>
              <p:nvPicPr>
                <p:cNvPr id="286" name="Freihand 285">
                  <a:extLst>
                    <a:ext uri="{FF2B5EF4-FFF2-40B4-BE49-F238E27FC236}">
                      <a16:creationId xmlns:a16="http://schemas.microsoft.com/office/drawing/2014/main" id="{DF723515-7B82-2FD8-1A45-8A4618E8867D}"/>
                    </a:ext>
                  </a:extLst>
                </p:cNvPr>
                <p:cNvPicPr/>
                <p:nvPr/>
              </p:nvPicPr>
              <p:blipFill>
                <a:blip r:embed="rId570"/>
                <a:stretch>
                  <a:fillRect/>
                </a:stretch>
              </p:blipFill>
              <p:spPr>
                <a:xfrm>
                  <a:off x="10885255" y="3869182"/>
                  <a:ext cx="69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87" name="Freihand 286">
                  <a:extLst>
                    <a:ext uri="{FF2B5EF4-FFF2-40B4-BE49-F238E27FC236}">
                      <a16:creationId xmlns:a16="http://schemas.microsoft.com/office/drawing/2014/main" id="{1ED1CF30-9441-567D-1F3C-874E60DC9C87}"/>
                    </a:ext>
                  </a:extLst>
                </p14:cNvPr>
                <p14:cNvContentPartPr/>
                <p14:nvPr/>
              </p14:nvContentPartPr>
              <p14:xfrm>
                <a:off x="10950775" y="3731302"/>
                <a:ext cx="105480" cy="185040"/>
              </p14:xfrm>
            </p:contentPart>
          </mc:Choice>
          <mc:Fallback xmlns="">
            <p:pic>
              <p:nvPicPr>
                <p:cNvPr id="287" name="Freihand 286">
                  <a:extLst>
                    <a:ext uri="{FF2B5EF4-FFF2-40B4-BE49-F238E27FC236}">
                      <a16:creationId xmlns:a16="http://schemas.microsoft.com/office/drawing/2014/main" id="{1ED1CF30-9441-567D-1F3C-874E60DC9C87}"/>
                    </a:ext>
                  </a:extLst>
                </p:cNvPr>
                <p:cNvPicPr/>
                <p:nvPr/>
              </p:nvPicPr>
              <p:blipFill>
                <a:blip r:embed="rId572"/>
                <a:stretch>
                  <a:fillRect/>
                </a:stretch>
              </p:blipFill>
              <p:spPr>
                <a:xfrm>
                  <a:off x="10946455" y="3726982"/>
                  <a:ext cx="114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88" name="Freihand 287">
                  <a:extLst>
                    <a:ext uri="{FF2B5EF4-FFF2-40B4-BE49-F238E27FC236}">
                      <a16:creationId xmlns:a16="http://schemas.microsoft.com/office/drawing/2014/main" id="{605E7DF7-C571-19BF-1DED-E3F9CFA2C77F}"/>
                    </a:ext>
                  </a:extLst>
                </p14:cNvPr>
                <p14:cNvContentPartPr/>
                <p14:nvPr/>
              </p14:nvContentPartPr>
              <p14:xfrm>
                <a:off x="10765735" y="3708262"/>
                <a:ext cx="117360" cy="241200"/>
              </p14:xfrm>
            </p:contentPart>
          </mc:Choice>
          <mc:Fallback xmlns="">
            <p:pic>
              <p:nvPicPr>
                <p:cNvPr id="288" name="Freihand 287">
                  <a:extLst>
                    <a:ext uri="{FF2B5EF4-FFF2-40B4-BE49-F238E27FC236}">
                      <a16:creationId xmlns:a16="http://schemas.microsoft.com/office/drawing/2014/main" id="{605E7DF7-C571-19BF-1DED-E3F9CFA2C77F}"/>
                    </a:ext>
                  </a:extLst>
                </p:cNvPr>
                <p:cNvPicPr/>
                <p:nvPr/>
              </p:nvPicPr>
              <p:blipFill>
                <a:blip r:embed="rId574"/>
                <a:stretch>
                  <a:fillRect/>
                </a:stretch>
              </p:blipFill>
              <p:spPr>
                <a:xfrm>
                  <a:off x="10761415" y="3703942"/>
                  <a:ext cx="126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89" name="Freihand 288">
                  <a:extLst>
                    <a:ext uri="{FF2B5EF4-FFF2-40B4-BE49-F238E27FC236}">
                      <a16:creationId xmlns:a16="http://schemas.microsoft.com/office/drawing/2014/main" id="{F98F376A-29B4-35CA-FE65-D4F4ED7EF62A}"/>
                    </a:ext>
                  </a:extLst>
                </p14:cNvPr>
                <p14:cNvContentPartPr/>
                <p14:nvPr/>
              </p14:nvContentPartPr>
              <p14:xfrm>
                <a:off x="11168935" y="3626542"/>
                <a:ext cx="30600" cy="34200"/>
              </p14:xfrm>
            </p:contentPart>
          </mc:Choice>
          <mc:Fallback xmlns="">
            <p:pic>
              <p:nvPicPr>
                <p:cNvPr id="289" name="Freihand 288">
                  <a:extLst>
                    <a:ext uri="{FF2B5EF4-FFF2-40B4-BE49-F238E27FC236}">
                      <a16:creationId xmlns:a16="http://schemas.microsoft.com/office/drawing/2014/main" id="{F98F376A-29B4-35CA-FE65-D4F4ED7EF62A}"/>
                    </a:ext>
                  </a:extLst>
                </p:cNvPr>
                <p:cNvPicPr/>
                <p:nvPr/>
              </p:nvPicPr>
              <p:blipFill>
                <a:blip r:embed="rId576"/>
                <a:stretch>
                  <a:fillRect/>
                </a:stretch>
              </p:blipFill>
              <p:spPr>
                <a:xfrm>
                  <a:off x="11164615" y="3622222"/>
                  <a:ext cx="39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90" name="Freihand 289">
                  <a:extLst>
                    <a:ext uri="{FF2B5EF4-FFF2-40B4-BE49-F238E27FC236}">
                      <a16:creationId xmlns:a16="http://schemas.microsoft.com/office/drawing/2014/main" id="{187CF9B1-F781-D7F3-0984-789384CE934E}"/>
                    </a:ext>
                  </a:extLst>
                </p14:cNvPr>
                <p14:cNvContentPartPr/>
                <p14:nvPr/>
              </p14:nvContentPartPr>
              <p14:xfrm>
                <a:off x="11304655" y="3570742"/>
                <a:ext cx="78840" cy="120960"/>
              </p14:xfrm>
            </p:contentPart>
          </mc:Choice>
          <mc:Fallback xmlns="">
            <p:pic>
              <p:nvPicPr>
                <p:cNvPr id="290" name="Freihand 289">
                  <a:extLst>
                    <a:ext uri="{FF2B5EF4-FFF2-40B4-BE49-F238E27FC236}">
                      <a16:creationId xmlns:a16="http://schemas.microsoft.com/office/drawing/2014/main" id="{187CF9B1-F781-D7F3-0984-789384CE934E}"/>
                    </a:ext>
                  </a:extLst>
                </p:cNvPr>
                <p:cNvPicPr/>
                <p:nvPr/>
              </p:nvPicPr>
              <p:blipFill>
                <a:blip r:embed="rId578"/>
                <a:stretch>
                  <a:fillRect/>
                </a:stretch>
              </p:blipFill>
              <p:spPr>
                <a:xfrm>
                  <a:off x="11300335" y="3566422"/>
                  <a:ext cx="87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92" name="Freihand 291">
                  <a:extLst>
                    <a:ext uri="{FF2B5EF4-FFF2-40B4-BE49-F238E27FC236}">
                      <a16:creationId xmlns:a16="http://schemas.microsoft.com/office/drawing/2014/main" id="{55427440-5370-0732-0B41-7BC38BA22425}"/>
                    </a:ext>
                  </a:extLst>
                </p14:cNvPr>
                <p14:cNvContentPartPr/>
                <p14:nvPr/>
              </p14:nvContentPartPr>
              <p14:xfrm>
                <a:off x="11545135" y="3542662"/>
                <a:ext cx="10080" cy="153000"/>
              </p14:xfrm>
            </p:contentPart>
          </mc:Choice>
          <mc:Fallback xmlns="">
            <p:pic>
              <p:nvPicPr>
                <p:cNvPr id="292" name="Freihand 291">
                  <a:extLst>
                    <a:ext uri="{FF2B5EF4-FFF2-40B4-BE49-F238E27FC236}">
                      <a16:creationId xmlns:a16="http://schemas.microsoft.com/office/drawing/2014/main" id="{55427440-5370-0732-0B41-7BC38BA22425}"/>
                    </a:ext>
                  </a:extLst>
                </p:cNvPr>
                <p:cNvPicPr/>
                <p:nvPr/>
              </p:nvPicPr>
              <p:blipFill>
                <a:blip r:embed="rId580"/>
                <a:stretch>
                  <a:fillRect/>
                </a:stretch>
              </p:blipFill>
              <p:spPr>
                <a:xfrm>
                  <a:off x="11540815" y="3538342"/>
                  <a:ext cx="18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93" name="Freihand 292">
                  <a:extLst>
                    <a:ext uri="{FF2B5EF4-FFF2-40B4-BE49-F238E27FC236}">
                      <a16:creationId xmlns:a16="http://schemas.microsoft.com/office/drawing/2014/main" id="{248ACB1E-97CE-D840-21F3-24D4C38E6CDA}"/>
                    </a:ext>
                  </a:extLst>
                </p14:cNvPr>
                <p14:cNvContentPartPr/>
                <p14:nvPr/>
              </p14:nvContentPartPr>
              <p14:xfrm>
                <a:off x="11501215" y="3622582"/>
                <a:ext cx="101520" cy="26640"/>
              </p14:xfrm>
            </p:contentPart>
          </mc:Choice>
          <mc:Fallback xmlns="">
            <p:pic>
              <p:nvPicPr>
                <p:cNvPr id="293" name="Freihand 292">
                  <a:extLst>
                    <a:ext uri="{FF2B5EF4-FFF2-40B4-BE49-F238E27FC236}">
                      <a16:creationId xmlns:a16="http://schemas.microsoft.com/office/drawing/2014/main" id="{248ACB1E-97CE-D840-21F3-24D4C38E6CDA}"/>
                    </a:ext>
                  </a:extLst>
                </p:cNvPr>
                <p:cNvPicPr/>
                <p:nvPr/>
              </p:nvPicPr>
              <p:blipFill>
                <a:blip r:embed="rId582"/>
                <a:stretch>
                  <a:fillRect/>
                </a:stretch>
              </p:blipFill>
              <p:spPr>
                <a:xfrm>
                  <a:off x="11496895" y="3618262"/>
                  <a:ext cx="110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94" name="Freihand 293">
                  <a:extLst>
                    <a:ext uri="{FF2B5EF4-FFF2-40B4-BE49-F238E27FC236}">
                      <a16:creationId xmlns:a16="http://schemas.microsoft.com/office/drawing/2014/main" id="{A2F1168F-D718-07A9-A795-465AAFDB8305}"/>
                    </a:ext>
                  </a:extLst>
                </p14:cNvPr>
                <p14:cNvContentPartPr/>
                <p14:nvPr/>
              </p14:nvContentPartPr>
              <p14:xfrm>
                <a:off x="11647735" y="3482902"/>
                <a:ext cx="133200" cy="215280"/>
              </p14:xfrm>
            </p:contentPart>
          </mc:Choice>
          <mc:Fallback xmlns="">
            <p:pic>
              <p:nvPicPr>
                <p:cNvPr id="294" name="Freihand 293">
                  <a:extLst>
                    <a:ext uri="{FF2B5EF4-FFF2-40B4-BE49-F238E27FC236}">
                      <a16:creationId xmlns:a16="http://schemas.microsoft.com/office/drawing/2014/main" id="{A2F1168F-D718-07A9-A795-465AAFDB8305}"/>
                    </a:ext>
                  </a:extLst>
                </p:cNvPr>
                <p:cNvPicPr/>
                <p:nvPr/>
              </p:nvPicPr>
              <p:blipFill>
                <a:blip r:embed="rId584"/>
                <a:stretch>
                  <a:fillRect/>
                </a:stretch>
              </p:blipFill>
              <p:spPr>
                <a:xfrm>
                  <a:off x="11643415" y="3478582"/>
                  <a:ext cx="141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95" name="Freihand 294">
                  <a:extLst>
                    <a:ext uri="{FF2B5EF4-FFF2-40B4-BE49-F238E27FC236}">
                      <a16:creationId xmlns:a16="http://schemas.microsoft.com/office/drawing/2014/main" id="{A2944D07-F74E-99E8-9911-D3C691F2C490}"/>
                    </a:ext>
                  </a:extLst>
                </p14:cNvPr>
                <p14:cNvContentPartPr/>
                <p14:nvPr/>
              </p14:nvContentPartPr>
              <p14:xfrm>
                <a:off x="11896495" y="3463822"/>
                <a:ext cx="106920" cy="269640"/>
              </p14:xfrm>
            </p:contentPart>
          </mc:Choice>
          <mc:Fallback xmlns="">
            <p:pic>
              <p:nvPicPr>
                <p:cNvPr id="295" name="Freihand 294">
                  <a:extLst>
                    <a:ext uri="{FF2B5EF4-FFF2-40B4-BE49-F238E27FC236}">
                      <a16:creationId xmlns:a16="http://schemas.microsoft.com/office/drawing/2014/main" id="{A2944D07-F74E-99E8-9911-D3C691F2C490}"/>
                    </a:ext>
                  </a:extLst>
                </p:cNvPr>
                <p:cNvPicPr/>
                <p:nvPr/>
              </p:nvPicPr>
              <p:blipFill>
                <a:blip r:embed="rId586"/>
                <a:stretch>
                  <a:fillRect/>
                </a:stretch>
              </p:blipFill>
              <p:spPr>
                <a:xfrm>
                  <a:off x="11892175" y="3459502"/>
                  <a:ext cx="115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96" name="Freihand 295">
                  <a:extLst>
                    <a:ext uri="{FF2B5EF4-FFF2-40B4-BE49-F238E27FC236}">
                      <a16:creationId xmlns:a16="http://schemas.microsoft.com/office/drawing/2014/main" id="{B0D15A4E-CEE0-E263-139E-A5A91686DCD0}"/>
                    </a:ext>
                  </a:extLst>
                </p14:cNvPr>
                <p14:cNvContentPartPr/>
                <p14:nvPr/>
              </p14:nvContentPartPr>
              <p14:xfrm>
                <a:off x="11840695" y="3638062"/>
                <a:ext cx="146880" cy="33840"/>
              </p14:xfrm>
            </p:contentPart>
          </mc:Choice>
          <mc:Fallback xmlns="">
            <p:pic>
              <p:nvPicPr>
                <p:cNvPr id="296" name="Freihand 295">
                  <a:extLst>
                    <a:ext uri="{FF2B5EF4-FFF2-40B4-BE49-F238E27FC236}">
                      <a16:creationId xmlns:a16="http://schemas.microsoft.com/office/drawing/2014/main" id="{B0D15A4E-CEE0-E263-139E-A5A91686DCD0}"/>
                    </a:ext>
                  </a:extLst>
                </p:cNvPr>
                <p:cNvPicPr/>
                <p:nvPr/>
              </p:nvPicPr>
              <p:blipFill>
                <a:blip r:embed="rId588"/>
                <a:stretch>
                  <a:fillRect/>
                </a:stretch>
              </p:blipFill>
              <p:spPr>
                <a:xfrm>
                  <a:off x="11836375" y="3633742"/>
                  <a:ext cx="155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1" name="Freihand 370">
                  <a:extLst>
                    <a:ext uri="{FF2B5EF4-FFF2-40B4-BE49-F238E27FC236}">
                      <a16:creationId xmlns:a16="http://schemas.microsoft.com/office/drawing/2014/main" id="{2DE651E6-8CB7-32EE-A0E0-86B1AA5426C6}"/>
                    </a:ext>
                  </a:extLst>
                </p14:cNvPr>
                <p14:cNvContentPartPr/>
                <p14:nvPr/>
              </p14:nvContentPartPr>
              <p14:xfrm>
                <a:off x="10350655" y="3892942"/>
                <a:ext cx="46800" cy="104760"/>
              </p14:xfrm>
            </p:contentPart>
          </mc:Choice>
          <mc:Fallback xmlns="">
            <p:pic>
              <p:nvPicPr>
                <p:cNvPr id="371" name="Freihand 370">
                  <a:extLst>
                    <a:ext uri="{FF2B5EF4-FFF2-40B4-BE49-F238E27FC236}">
                      <a16:creationId xmlns:a16="http://schemas.microsoft.com/office/drawing/2014/main" id="{2DE651E6-8CB7-32EE-A0E0-86B1AA5426C6}"/>
                    </a:ext>
                  </a:extLst>
                </p:cNvPr>
                <p:cNvPicPr/>
                <p:nvPr/>
              </p:nvPicPr>
              <p:blipFill>
                <a:blip r:embed="rId590"/>
                <a:stretch>
                  <a:fillRect/>
                </a:stretch>
              </p:blipFill>
              <p:spPr>
                <a:xfrm>
                  <a:off x="10346335" y="3888622"/>
                  <a:ext cx="55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2" name="Freihand 371">
                  <a:extLst>
                    <a:ext uri="{FF2B5EF4-FFF2-40B4-BE49-F238E27FC236}">
                      <a16:creationId xmlns:a16="http://schemas.microsoft.com/office/drawing/2014/main" id="{C0109E40-8EFB-87EE-7B3C-9D6F38E9C3D3}"/>
                    </a:ext>
                  </a:extLst>
                </p14:cNvPr>
                <p14:cNvContentPartPr/>
                <p14:nvPr/>
              </p14:nvContentPartPr>
              <p14:xfrm>
                <a:off x="10270375" y="3811582"/>
                <a:ext cx="165600" cy="115200"/>
              </p14:xfrm>
            </p:contentPart>
          </mc:Choice>
          <mc:Fallback xmlns="">
            <p:pic>
              <p:nvPicPr>
                <p:cNvPr id="372" name="Freihand 371">
                  <a:extLst>
                    <a:ext uri="{FF2B5EF4-FFF2-40B4-BE49-F238E27FC236}">
                      <a16:creationId xmlns:a16="http://schemas.microsoft.com/office/drawing/2014/main" id="{C0109E40-8EFB-87EE-7B3C-9D6F38E9C3D3}"/>
                    </a:ext>
                  </a:extLst>
                </p:cNvPr>
                <p:cNvPicPr/>
                <p:nvPr/>
              </p:nvPicPr>
              <p:blipFill>
                <a:blip r:embed="rId592"/>
                <a:stretch>
                  <a:fillRect/>
                </a:stretch>
              </p:blipFill>
              <p:spPr>
                <a:xfrm>
                  <a:off x="10266055" y="3807262"/>
                  <a:ext cx="174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8" name="Freihand 377">
                  <a:extLst>
                    <a:ext uri="{FF2B5EF4-FFF2-40B4-BE49-F238E27FC236}">
                      <a16:creationId xmlns:a16="http://schemas.microsoft.com/office/drawing/2014/main" id="{99332FBC-1211-B75E-B933-57A3A1F26A59}"/>
                    </a:ext>
                  </a:extLst>
                </p14:cNvPr>
                <p14:cNvContentPartPr/>
                <p14:nvPr/>
              </p14:nvContentPartPr>
              <p14:xfrm>
                <a:off x="10230055" y="3657502"/>
                <a:ext cx="179280" cy="163800"/>
              </p14:xfrm>
            </p:contentPart>
          </mc:Choice>
          <mc:Fallback xmlns="">
            <p:pic>
              <p:nvPicPr>
                <p:cNvPr id="378" name="Freihand 377">
                  <a:extLst>
                    <a:ext uri="{FF2B5EF4-FFF2-40B4-BE49-F238E27FC236}">
                      <a16:creationId xmlns:a16="http://schemas.microsoft.com/office/drawing/2014/main" id="{99332FBC-1211-B75E-B933-57A3A1F26A59}"/>
                    </a:ext>
                  </a:extLst>
                </p:cNvPr>
                <p:cNvPicPr/>
                <p:nvPr/>
              </p:nvPicPr>
              <p:blipFill>
                <a:blip r:embed="rId594"/>
                <a:stretch>
                  <a:fillRect/>
                </a:stretch>
              </p:blipFill>
              <p:spPr>
                <a:xfrm>
                  <a:off x="10225735" y="3653182"/>
                  <a:ext cx="187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9" name="Freihand 378">
                  <a:extLst>
                    <a:ext uri="{FF2B5EF4-FFF2-40B4-BE49-F238E27FC236}">
                      <a16:creationId xmlns:a16="http://schemas.microsoft.com/office/drawing/2014/main" id="{525DCB18-8455-B900-67AF-6E583B3360C5}"/>
                    </a:ext>
                  </a:extLst>
                </p14:cNvPr>
                <p14:cNvContentPartPr/>
                <p14:nvPr/>
              </p14:nvContentPartPr>
              <p14:xfrm>
                <a:off x="11640175" y="3507742"/>
                <a:ext cx="148680" cy="204840"/>
              </p14:xfrm>
            </p:contentPart>
          </mc:Choice>
          <mc:Fallback xmlns="">
            <p:pic>
              <p:nvPicPr>
                <p:cNvPr id="379" name="Freihand 378">
                  <a:extLst>
                    <a:ext uri="{FF2B5EF4-FFF2-40B4-BE49-F238E27FC236}">
                      <a16:creationId xmlns:a16="http://schemas.microsoft.com/office/drawing/2014/main" id="{525DCB18-8455-B900-67AF-6E583B3360C5}"/>
                    </a:ext>
                  </a:extLst>
                </p:cNvPr>
                <p:cNvPicPr/>
                <p:nvPr/>
              </p:nvPicPr>
              <p:blipFill>
                <a:blip r:embed="rId596"/>
                <a:stretch>
                  <a:fillRect/>
                </a:stretch>
              </p:blipFill>
              <p:spPr>
                <a:xfrm>
                  <a:off x="11635855" y="3503422"/>
                  <a:ext cx="157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2" name="Freihand 381">
                  <a:extLst>
                    <a:ext uri="{FF2B5EF4-FFF2-40B4-BE49-F238E27FC236}">
                      <a16:creationId xmlns:a16="http://schemas.microsoft.com/office/drawing/2014/main" id="{0CC2638F-77CF-6BC2-2D77-60D3409B1867}"/>
                    </a:ext>
                  </a:extLst>
                </p14:cNvPr>
                <p14:cNvContentPartPr/>
                <p14:nvPr/>
              </p14:nvContentPartPr>
              <p14:xfrm>
                <a:off x="10195495" y="3493342"/>
                <a:ext cx="274320" cy="412200"/>
              </p14:xfrm>
            </p:contentPart>
          </mc:Choice>
          <mc:Fallback xmlns="">
            <p:pic>
              <p:nvPicPr>
                <p:cNvPr id="382" name="Freihand 381">
                  <a:extLst>
                    <a:ext uri="{FF2B5EF4-FFF2-40B4-BE49-F238E27FC236}">
                      <a16:creationId xmlns:a16="http://schemas.microsoft.com/office/drawing/2014/main" id="{0CC2638F-77CF-6BC2-2D77-60D3409B1867}"/>
                    </a:ext>
                  </a:extLst>
                </p:cNvPr>
                <p:cNvPicPr/>
                <p:nvPr/>
              </p:nvPicPr>
              <p:blipFill>
                <a:blip r:embed="rId598"/>
                <a:stretch>
                  <a:fillRect/>
                </a:stretch>
              </p:blipFill>
              <p:spPr>
                <a:xfrm>
                  <a:off x="10191175" y="3489022"/>
                  <a:ext cx="2829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3" name="Freihand 382">
                  <a:extLst>
                    <a:ext uri="{FF2B5EF4-FFF2-40B4-BE49-F238E27FC236}">
                      <a16:creationId xmlns:a16="http://schemas.microsoft.com/office/drawing/2014/main" id="{36E48150-97A5-A6DA-E4D4-5883F2873884}"/>
                    </a:ext>
                  </a:extLst>
                </p14:cNvPr>
                <p14:cNvContentPartPr/>
                <p14:nvPr/>
              </p14:nvContentPartPr>
              <p14:xfrm>
                <a:off x="10678975" y="3392542"/>
                <a:ext cx="466920" cy="564120"/>
              </p14:xfrm>
            </p:contentPart>
          </mc:Choice>
          <mc:Fallback xmlns="">
            <p:pic>
              <p:nvPicPr>
                <p:cNvPr id="383" name="Freihand 382">
                  <a:extLst>
                    <a:ext uri="{FF2B5EF4-FFF2-40B4-BE49-F238E27FC236}">
                      <a16:creationId xmlns:a16="http://schemas.microsoft.com/office/drawing/2014/main" id="{36E48150-97A5-A6DA-E4D4-5883F2873884}"/>
                    </a:ext>
                  </a:extLst>
                </p:cNvPr>
                <p:cNvPicPr/>
                <p:nvPr/>
              </p:nvPicPr>
              <p:blipFill>
                <a:blip r:embed="rId600"/>
                <a:stretch>
                  <a:fillRect/>
                </a:stretch>
              </p:blipFill>
              <p:spPr>
                <a:xfrm>
                  <a:off x="10674655" y="3388222"/>
                  <a:ext cx="47556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9" name="Freihand 398">
                  <a:extLst>
                    <a:ext uri="{FF2B5EF4-FFF2-40B4-BE49-F238E27FC236}">
                      <a16:creationId xmlns:a16="http://schemas.microsoft.com/office/drawing/2014/main" id="{0878ED8F-29D0-BF15-9951-F8D5AF7F55E5}"/>
                    </a:ext>
                  </a:extLst>
                </p14:cNvPr>
                <p14:cNvContentPartPr/>
                <p14:nvPr/>
              </p14:nvContentPartPr>
              <p14:xfrm>
                <a:off x="10714975" y="3410182"/>
                <a:ext cx="443880" cy="572760"/>
              </p14:xfrm>
            </p:contentPart>
          </mc:Choice>
          <mc:Fallback xmlns="">
            <p:pic>
              <p:nvPicPr>
                <p:cNvPr id="399" name="Freihand 398">
                  <a:extLst>
                    <a:ext uri="{FF2B5EF4-FFF2-40B4-BE49-F238E27FC236}">
                      <a16:creationId xmlns:a16="http://schemas.microsoft.com/office/drawing/2014/main" id="{0878ED8F-29D0-BF15-9951-F8D5AF7F55E5}"/>
                    </a:ext>
                  </a:extLst>
                </p:cNvPr>
                <p:cNvPicPr/>
                <p:nvPr/>
              </p:nvPicPr>
              <p:blipFill>
                <a:blip r:embed="rId602"/>
                <a:stretch>
                  <a:fillRect/>
                </a:stretch>
              </p:blipFill>
              <p:spPr>
                <a:xfrm>
                  <a:off x="10710655" y="3405862"/>
                  <a:ext cx="452520" cy="581400"/>
                </a:xfrm>
                <a:prstGeom prst="rect">
                  <a:avLst/>
                </a:prstGeom>
              </p:spPr>
            </p:pic>
          </mc:Fallback>
        </mc:AlternateContent>
      </p:grpSp>
      <p:grpSp>
        <p:nvGrpSpPr>
          <p:cNvPr id="413" name="Gruppieren 412">
            <a:extLst>
              <a:ext uri="{FF2B5EF4-FFF2-40B4-BE49-F238E27FC236}">
                <a16:creationId xmlns:a16="http://schemas.microsoft.com/office/drawing/2014/main" id="{DF76CA9A-7CAA-8258-685F-6F5A1D098EC7}"/>
              </a:ext>
            </a:extLst>
          </p:cNvPr>
          <p:cNvGrpSpPr/>
          <p:nvPr/>
        </p:nvGrpSpPr>
        <p:grpSpPr>
          <a:xfrm>
            <a:off x="8835055" y="54262"/>
            <a:ext cx="270720" cy="159840"/>
            <a:chOff x="8835055" y="54262"/>
            <a:chExt cx="270720" cy="159840"/>
          </a:xfrm>
        </p:grpSpPr>
        <mc:AlternateContent xmlns:mc="http://schemas.openxmlformats.org/markup-compatibility/2006" xmlns:p14="http://schemas.microsoft.com/office/powerpoint/2010/main">
          <mc:Choice Requires="p14">
            <p:contentPart p14:bwMode="auto" r:id="rId603">
              <p14:nvContentPartPr>
                <p14:cNvPr id="410" name="Freihand 409">
                  <a:extLst>
                    <a:ext uri="{FF2B5EF4-FFF2-40B4-BE49-F238E27FC236}">
                      <a16:creationId xmlns:a16="http://schemas.microsoft.com/office/drawing/2014/main" id="{58E75F84-0569-8721-0344-16C80D3848D2}"/>
                    </a:ext>
                  </a:extLst>
                </p14:cNvPr>
                <p14:cNvContentPartPr/>
                <p14:nvPr/>
              </p14:nvContentPartPr>
              <p14:xfrm>
                <a:off x="8877535" y="98902"/>
                <a:ext cx="11160" cy="115200"/>
              </p14:xfrm>
            </p:contentPart>
          </mc:Choice>
          <mc:Fallback xmlns="">
            <p:pic>
              <p:nvPicPr>
                <p:cNvPr id="410" name="Freihand 409">
                  <a:extLst>
                    <a:ext uri="{FF2B5EF4-FFF2-40B4-BE49-F238E27FC236}">
                      <a16:creationId xmlns:a16="http://schemas.microsoft.com/office/drawing/2014/main" id="{58E75F84-0569-8721-0344-16C80D3848D2}"/>
                    </a:ext>
                  </a:extLst>
                </p:cNvPr>
                <p:cNvPicPr/>
                <p:nvPr/>
              </p:nvPicPr>
              <p:blipFill>
                <a:blip r:embed="rId604"/>
                <a:stretch>
                  <a:fillRect/>
                </a:stretch>
              </p:blipFill>
              <p:spPr>
                <a:xfrm>
                  <a:off x="8873215" y="94582"/>
                  <a:ext cx="19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11" name="Freihand 410">
                  <a:extLst>
                    <a:ext uri="{FF2B5EF4-FFF2-40B4-BE49-F238E27FC236}">
                      <a16:creationId xmlns:a16="http://schemas.microsoft.com/office/drawing/2014/main" id="{0CAF0F2B-328F-52E4-2DD4-4BE440467E69}"/>
                    </a:ext>
                  </a:extLst>
                </p14:cNvPr>
                <p14:cNvContentPartPr/>
                <p14:nvPr/>
              </p14:nvContentPartPr>
              <p14:xfrm>
                <a:off x="8835055" y="54262"/>
                <a:ext cx="232200" cy="127440"/>
              </p14:xfrm>
            </p:contentPart>
          </mc:Choice>
          <mc:Fallback xmlns="">
            <p:pic>
              <p:nvPicPr>
                <p:cNvPr id="411" name="Freihand 410">
                  <a:extLst>
                    <a:ext uri="{FF2B5EF4-FFF2-40B4-BE49-F238E27FC236}">
                      <a16:creationId xmlns:a16="http://schemas.microsoft.com/office/drawing/2014/main" id="{0CAF0F2B-328F-52E4-2DD4-4BE440467E69}"/>
                    </a:ext>
                  </a:extLst>
                </p:cNvPr>
                <p:cNvPicPr/>
                <p:nvPr/>
              </p:nvPicPr>
              <p:blipFill>
                <a:blip r:embed="rId606"/>
                <a:stretch>
                  <a:fillRect/>
                </a:stretch>
              </p:blipFill>
              <p:spPr>
                <a:xfrm>
                  <a:off x="8830735" y="49942"/>
                  <a:ext cx="240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12" name="Freihand 411">
                  <a:extLst>
                    <a:ext uri="{FF2B5EF4-FFF2-40B4-BE49-F238E27FC236}">
                      <a16:creationId xmlns:a16="http://schemas.microsoft.com/office/drawing/2014/main" id="{1D5948E6-0AA6-FFC6-E1EE-8AE7E6299042}"/>
                    </a:ext>
                  </a:extLst>
                </p14:cNvPr>
                <p14:cNvContentPartPr/>
                <p14:nvPr/>
              </p14:nvContentPartPr>
              <p14:xfrm>
                <a:off x="9005695" y="99982"/>
                <a:ext cx="100080" cy="27360"/>
              </p14:xfrm>
            </p:contentPart>
          </mc:Choice>
          <mc:Fallback xmlns="">
            <p:pic>
              <p:nvPicPr>
                <p:cNvPr id="412" name="Freihand 411">
                  <a:extLst>
                    <a:ext uri="{FF2B5EF4-FFF2-40B4-BE49-F238E27FC236}">
                      <a16:creationId xmlns:a16="http://schemas.microsoft.com/office/drawing/2014/main" id="{1D5948E6-0AA6-FFC6-E1EE-8AE7E6299042}"/>
                    </a:ext>
                  </a:extLst>
                </p:cNvPr>
                <p:cNvPicPr/>
                <p:nvPr/>
              </p:nvPicPr>
              <p:blipFill>
                <a:blip r:embed="rId608"/>
                <a:stretch>
                  <a:fillRect/>
                </a:stretch>
              </p:blipFill>
              <p:spPr>
                <a:xfrm>
                  <a:off x="9001375" y="95662"/>
                  <a:ext cx="108720" cy="36000"/>
                </a:xfrm>
                <a:prstGeom prst="rect">
                  <a:avLst/>
                </a:prstGeom>
              </p:spPr>
            </p:pic>
          </mc:Fallback>
        </mc:AlternateContent>
      </p:grpSp>
      <p:grpSp>
        <p:nvGrpSpPr>
          <p:cNvPr id="447" name="Gruppieren 446">
            <a:extLst>
              <a:ext uri="{FF2B5EF4-FFF2-40B4-BE49-F238E27FC236}">
                <a16:creationId xmlns:a16="http://schemas.microsoft.com/office/drawing/2014/main" id="{21676DFF-FDC1-E5C4-DED7-7E7E7DC61639}"/>
              </a:ext>
            </a:extLst>
          </p:cNvPr>
          <p:cNvGrpSpPr/>
          <p:nvPr/>
        </p:nvGrpSpPr>
        <p:grpSpPr>
          <a:xfrm>
            <a:off x="5188975" y="92782"/>
            <a:ext cx="1868760" cy="679680"/>
            <a:chOff x="5188975" y="92782"/>
            <a:chExt cx="1868760" cy="679680"/>
          </a:xfrm>
        </p:grpSpPr>
        <mc:AlternateContent xmlns:mc="http://schemas.openxmlformats.org/markup-compatibility/2006" xmlns:p14="http://schemas.microsoft.com/office/powerpoint/2010/main">
          <mc:Choice Requires="p14">
            <p:contentPart p14:bwMode="auto" r:id="rId609">
              <p14:nvContentPartPr>
                <p14:cNvPr id="414" name="Freihand 413">
                  <a:extLst>
                    <a:ext uri="{FF2B5EF4-FFF2-40B4-BE49-F238E27FC236}">
                      <a16:creationId xmlns:a16="http://schemas.microsoft.com/office/drawing/2014/main" id="{5C5DEF81-510A-60AA-6E06-C3BFBE3FCE89}"/>
                    </a:ext>
                  </a:extLst>
                </p14:cNvPr>
                <p14:cNvContentPartPr/>
                <p14:nvPr/>
              </p14:nvContentPartPr>
              <p14:xfrm>
                <a:off x="6668575" y="254422"/>
                <a:ext cx="170280" cy="21960"/>
              </p14:xfrm>
            </p:contentPart>
          </mc:Choice>
          <mc:Fallback xmlns="">
            <p:pic>
              <p:nvPicPr>
                <p:cNvPr id="414" name="Freihand 413">
                  <a:extLst>
                    <a:ext uri="{FF2B5EF4-FFF2-40B4-BE49-F238E27FC236}">
                      <a16:creationId xmlns:a16="http://schemas.microsoft.com/office/drawing/2014/main" id="{5C5DEF81-510A-60AA-6E06-C3BFBE3FCE89}"/>
                    </a:ext>
                  </a:extLst>
                </p:cNvPr>
                <p:cNvPicPr/>
                <p:nvPr/>
              </p:nvPicPr>
              <p:blipFill>
                <a:blip r:embed="rId610"/>
                <a:stretch>
                  <a:fillRect/>
                </a:stretch>
              </p:blipFill>
              <p:spPr>
                <a:xfrm>
                  <a:off x="6664255" y="250102"/>
                  <a:ext cx="178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15" name="Freihand 414">
                  <a:extLst>
                    <a:ext uri="{FF2B5EF4-FFF2-40B4-BE49-F238E27FC236}">
                      <a16:creationId xmlns:a16="http://schemas.microsoft.com/office/drawing/2014/main" id="{9A6311C4-706E-DEC0-DBFC-6620FD4E42CF}"/>
                    </a:ext>
                  </a:extLst>
                </p14:cNvPr>
                <p14:cNvContentPartPr/>
                <p14:nvPr/>
              </p14:nvContentPartPr>
              <p14:xfrm>
                <a:off x="6842455" y="177382"/>
                <a:ext cx="68040" cy="136080"/>
              </p14:xfrm>
            </p:contentPart>
          </mc:Choice>
          <mc:Fallback xmlns="">
            <p:pic>
              <p:nvPicPr>
                <p:cNvPr id="415" name="Freihand 414">
                  <a:extLst>
                    <a:ext uri="{FF2B5EF4-FFF2-40B4-BE49-F238E27FC236}">
                      <a16:creationId xmlns:a16="http://schemas.microsoft.com/office/drawing/2014/main" id="{9A6311C4-706E-DEC0-DBFC-6620FD4E42CF}"/>
                    </a:ext>
                  </a:extLst>
                </p:cNvPr>
                <p:cNvPicPr/>
                <p:nvPr/>
              </p:nvPicPr>
              <p:blipFill>
                <a:blip r:embed="rId612"/>
                <a:stretch>
                  <a:fillRect/>
                </a:stretch>
              </p:blipFill>
              <p:spPr>
                <a:xfrm>
                  <a:off x="6838135" y="173062"/>
                  <a:ext cx="76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2" name="Freihand 421">
                  <a:extLst>
                    <a:ext uri="{FF2B5EF4-FFF2-40B4-BE49-F238E27FC236}">
                      <a16:creationId xmlns:a16="http://schemas.microsoft.com/office/drawing/2014/main" id="{4D4122F5-0653-A9B0-BCE6-C08D9A4EE1FF}"/>
                    </a:ext>
                  </a:extLst>
                </p14:cNvPr>
                <p14:cNvContentPartPr/>
                <p14:nvPr/>
              </p14:nvContentPartPr>
              <p14:xfrm>
                <a:off x="5915815" y="92782"/>
                <a:ext cx="193680" cy="165240"/>
              </p14:xfrm>
            </p:contentPart>
          </mc:Choice>
          <mc:Fallback xmlns="">
            <p:pic>
              <p:nvPicPr>
                <p:cNvPr id="422" name="Freihand 421">
                  <a:extLst>
                    <a:ext uri="{FF2B5EF4-FFF2-40B4-BE49-F238E27FC236}">
                      <a16:creationId xmlns:a16="http://schemas.microsoft.com/office/drawing/2014/main" id="{4D4122F5-0653-A9B0-BCE6-C08D9A4EE1FF}"/>
                    </a:ext>
                  </a:extLst>
                </p:cNvPr>
                <p:cNvPicPr/>
                <p:nvPr/>
              </p:nvPicPr>
              <p:blipFill>
                <a:blip r:embed="rId614"/>
                <a:stretch>
                  <a:fillRect/>
                </a:stretch>
              </p:blipFill>
              <p:spPr>
                <a:xfrm>
                  <a:off x="5911495" y="88462"/>
                  <a:ext cx="202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23" name="Freihand 422">
                  <a:extLst>
                    <a:ext uri="{FF2B5EF4-FFF2-40B4-BE49-F238E27FC236}">
                      <a16:creationId xmlns:a16="http://schemas.microsoft.com/office/drawing/2014/main" id="{50FF5F32-AC1E-F140-7567-2563EDEC1CBB}"/>
                    </a:ext>
                  </a:extLst>
                </p14:cNvPr>
                <p14:cNvContentPartPr/>
                <p14:nvPr/>
              </p14:nvContentPartPr>
              <p14:xfrm>
                <a:off x="6155215" y="180622"/>
                <a:ext cx="76320" cy="63360"/>
              </p14:xfrm>
            </p:contentPart>
          </mc:Choice>
          <mc:Fallback xmlns="">
            <p:pic>
              <p:nvPicPr>
                <p:cNvPr id="423" name="Freihand 422">
                  <a:extLst>
                    <a:ext uri="{FF2B5EF4-FFF2-40B4-BE49-F238E27FC236}">
                      <a16:creationId xmlns:a16="http://schemas.microsoft.com/office/drawing/2014/main" id="{50FF5F32-AC1E-F140-7567-2563EDEC1CBB}"/>
                    </a:ext>
                  </a:extLst>
                </p:cNvPr>
                <p:cNvPicPr/>
                <p:nvPr/>
              </p:nvPicPr>
              <p:blipFill>
                <a:blip r:embed="rId616"/>
                <a:stretch>
                  <a:fillRect/>
                </a:stretch>
              </p:blipFill>
              <p:spPr>
                <a:xfrm>
                  <a:off x="6150895" y="176302"/>
                  <a:ext cx="84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24" name="Freihand 423">
                  <a:extLst>
                    <a:ext uri="{FF2B5EF4-FFF2-40B4-BE49-F238E27FC236}">
                      <a16:creationId xmlns:a16="http://schemas.microsoft.com/office/drawing/2014/main" id="{7D0E0969-0752-092C-1936-7F823374DB64}"/>
                    </a:ext>
                  </a:extLst>
                </p14:cNvPr>
                <p14:cNvContentPartPr/>
                <p14:nvPr/>
              </p14:nvContentPartPr>
              <p14:xfrm>
                <a:off x="6264655" y="167302"/>
                <a:ext cx="80280" cy="81360"/>
              </p14:xfrm>
            </p:contentPart>
          </mc:Choice>
          <mc:Fallback xmlns="">
            <p:pic>
              <p:nvPicPr>
                <p:cNvPr id="424" name="Freihand 423">
                  <a:extLst>
                    <a:ext uri="{FF2B5EF4-FFF2-40B4-BE49-F238E27FC236}">
                      <a16:creationId xmlns:a16="http://schemas.microsoft.com/office/drawing/2014/main" id="{7D0E0969-0752-092C-1936-7F823374DB64}"/>
                    </a:ext>
                  </a:extLst>
                </p:cNvPr>
                <p:cNvPicPr/>
                <p:nvPr/>
              </p:nvPicPr>
              <p:blipFill>
                <a:blip r:embed="rId618"/>
                <a:stretch>
                  <a:fillRect/>
                </a:stretch>
              </p:blipFill>
              <p:spPr>
                <a:xfrm>
                  <a:off x="6260335" y="162982"/>
                  <a:ext cx="88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25" name="Freihand 424">
                  <a:extLst>
                    <a:ext uri="{FF2B5EF4-FFF2-40B4-BE49-F238E27FC236}">
                      <a16:creationId xmlns:a16="http://schemas.microsoft.com/office/drawing/2014/main" id="{C6E8EFB0-EFB5-6E7E-8CCC-A3C8841A8DA0}"/>
                    </a:ext>
                  </a:extLst>
                </p14:cNvPr>
                <p14:cNvContentPartPr/>
                <p14:nvPr/>
              </p14:nvContentPartPr>
              <p14:xfrm>
                <a:off x="6373375" y="93862"/>
                <a:ext cx="225720" cy="151920"/>
              </p14:xfrm>
            </p:contentPart>
          </mc:Choice>
          <mc:Fallback xmlns="">
            <p:pic>
              <p:nvPicPr>
                <p:cNvPr id="425" name="Freihand 424">
                  <a:extLst>
                    <a:ext uri="{FF2B5EF4-FFF2-40B4-BE49-F238E27FC236}">
                      <a16:creationId xmlns:a16="http://schemas.microsoft.com/office/drawing/2014/main" id="{C6E8EFB0-EFB5-6E7E-8CCC-A3C8841A8DA0}"/>
                    </a:ext>
                  </a:extLst>
                </p:cNvPr>
                <p:cNvPicPr/>
                <p:nvPr/>
              </p:nvPicPr>
              <p:blipFill>
                <a:blip r:embed="rId620"/>
                <a:stretch>
                  <a:fillRect/>
                </a:stretch>
              </p:blipFill>
              <p:spPr>
                <a:xfrm>
                  <a:off x="6369055" y="89542"/>
                  <a:ext cx="234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26" name="Freihand 425">
                  <a:extLst>
                    <a:ext uri="{FF2B5EF4-FFF2-40B4-BE49-F238E27FC236}">
                      <a16:creationId xmlns:a16="http://schemas.microsoft.com/office/drawing/2014/main" id="{7FD1BF8E-AEF2-F467-F05B-B1C57FE8E262}"/>
                    </a:ext>
                  </a:extLst>
                </p14:cNvPr>
                <p14:cNvContentPartPr/>
                <p14:nvPr/>
              </p14:nvContentPartPr>
              <p14:xfrm>
                <a:off x="6646615" y="135622"/>
                <a:ext cx="77040" cy="98280"/>
              </p14:xfrm>
            </p:contentPart>
          </mc:Choice>
          <mc:Fallback xmlns="">
            <p:pic>
              <p:nvPicPr>
                <p:cNvPr id="426" name="Freihand 425">
                  <a:extLst>
                    <a:ext uri="{FF2B5EF4-FFF2-40B4-BE49-F238E27FC236}">
                      <a16:creationId xmlns:a16="http://schemas.microsoft.com/office/drawing/2014/main" id="{7FD1BF8E-AEF2-F467-F05B-B1C57FE8E262}"/>
                    </a:ext>
                  </a:extLst>
                </p:cNvPr>
                <p:cNvPicPr/>
                <p:nvPr/>
              </p:nvPicPr>
              <p:blipFill>
                <a:blip r:embed="rId622"/>
                <a:stretch>
                  <a:fillRect/>
                </a:stretch>
              </p:blipFill>
              <p:spPr>
                <a:xfrm>
                  <a:off x="6642295" y="131302"/>
                  <a:ext cx="85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7" name="Freihand 416">
                  <a:extLst>
                    <a:ext uri="{FF2B5EF4-FFF2-40B4-BE49-F238E27FC236}">
                      <a16:creationId xmlns:a16="http://schemas.microsoft.com/office/drawing/2014/main" id="{7ED94CCD-4BCE-05A1-E423-D453828587FA}"/>
                    </a:ext>
                  </a:extLst>
                </p14:cNvPr>
                <p14:cNvContentPartPr/>
                <p14:nvPr/>
              </p14:nvContentPartPr>
              <p14:xfrm>
                <a:off x="5188975" y="158662"/>
                <a:ext cx="84600" cy="180360"/>
              </p14:xfrm>
            </p:contentPart>
          </mc:Choice>
          <mc:Fallback xmlns="">
            <p:pic>
              <p:nvPicPr>
                <p:cNvPr id="417" name="Freihand 416">
                  <a:extLst>
                    <a:ext uri="{FF2B5EF4-FFF2-40B4-BE49-F238E27FC236}">
                      <a16:creationId xmlns:a16="http://schemas.microsoft.com/office/drawing/2014/main" id="{7ED94CCD-4BCE-05A1-E423-D453828587FA}"/>
                    </a:ext>
                  </a:extLst>
                </p:cNvPr>
                <p:cNvPicPr/>
                <p:nvPr/>
              </p:nvPicPr>
              <p:blipFill>
                <a:blip r:embed="rId624"/>
                <a:stretch>
                  <a:fillRect/>
                </a:stretch>
              </p:blipFill>
              <p:spPr>
                <a:xfrm>
                  <a:off x="5184655" y="154342"/>
                  <a:ext cx="93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18" name="Freihand 417">
                  <a:extLst>
                    <a:ext uri="{FF2B5EF4-FFF2-40B4-BE49-F238E27FC236}">
                      <a16:creationId xmlns:a16="http://schemas.microsoft.com/office/drawing/2014/main" id="{89A834BE-4662-2E23-DC6D-2721C4B6BF08}"/>
                    </a:ext>
                  </a:extLst>
                </p14:cNvPr>
                <p14:cNvContentPartPr/>
                <p14:nvPr/>
              </p14:nvContentPartPr>
              <p14:xfrm>
                <a:off x="5316415" y="142822"/>
                <a:ext cx="190800" cy="91440"/>
              </p14:xfrm>
            </p:contentPart>
          </mc:Choice>
          <mc:Fallback xmlns="">
            <p:pic>
              <p:nvPicPr>
                <p:cNvPr id="418" name="Freihand 417">
                  <a:extLst>
                    <a:ext uri="{FF2B5EF4-FFF2-40B4-BE49-F238E27FC236}">
                      <a16:creationId xmlns:a16="http://schemas.microsoft.com/office/drawing/2014/main" id="{89A834BE-4662-2E23-DC6D-2721C4B6BF08}"/>
                    </a:ext>
                  </a:extLst>
                </p:cNvPr>
                <p:cNvPicPr/>
                <p:nvPr/>
              </p:nvPicPr>
              <p:blipFill>
                <a:blip r:embed="rId626"/>
                <a:stretch>
                  <a:fillRect/>
                </a:stretch>
              </p:blipFill>
              <p:spPr>
                <a:xfrm>
                  <a:off x="5312095" y="138502"/>
                  <a:ext cx="199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9" name="Freihand 418">
                  <a:extLst>
                    <a:ext uri="{FF2B5EF4-FFF2-40B4-BE49-F238E27FC236}">
                      <a16:creationId xmlns:a16="http://schemas.microsoft.com/office/drawing/2014/main" id="{9C0298E6-1FF8-DC56-A29A-31166E34DEA4}"/>
                    </a:ext>
                  </a:extLst>
                </p14:cNvPr>
                <p14:cNvContentPartPr/>
                <p14:nvPr/>
              </p14:nvContentPartPr>
              <p14:xfrm>
                <a:off x="5523055" y="148582"/>
                <a:ext cx="78120" cy="187560"/>
              </p14:xfrm>
            </p:contentPart>
          </mc:Choice>
          <mc:Fallback xmlns="">
            <p:pic>
              <p:nvPicPr>
                <p:cNvPr id="419" name="Freihand 418">
                  <a:extLst>
                    <a:ext uri="{FF2B5EF4-FFF2-40B4-BE49-F238E27FC236}">
                      <a16:creationId xmlns:a16="http://schemas.microsoft.com/office/drawing/2014/main" id="{9C0298E6-1FF8-DC56-A29A-31166E34DEA4}"/>
                    </a:ext>
                  </a:extLst>
                </p:cNvPr>
                <p:cNvPicPr/>
                <p:nvPr/>
              </p:nvPicPr>
              <p:blipFill>
                <a:blip r:embed="rId628"/>
                <a:stretch>
                  <a:fillRect/>
                </a:stretch>
              </p:blipFill>
              <p:spPr>
                <a:xfrm>
                  <a:off x="5518735" y="144262"/>
                  <a:ext cx="86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20" name="Freihand 419">
                  <a:extLst>
                    <a:ext uri="{FF2B5EF4-FFF2-40B4-BE49-F238E27FC236}">
                      <a16:creationId xmlns:a16="http://schemas.microsoft.com/office/drawing/2014/main" id="{69AEBA04-8332-E4AC-E1F5-5DD4884F03CC}"/>
                    </a:ext>
                  </a:extLst>
                </p14:cNvPr>
                <p14:cNvContentPartPr/>
                <p14:nvPr/>
              </p14:nvContentPartPr>
              <p14:xfrm>
                <a:off x="5660215" y="135622"/>
                <a:ext cx="9000" cy="77400"/>
              </p14:xfrm>
            </p:contentPart>
          </mc:Choice>
          <mc:Fallback xmlns="">
            <p:pic>
              <p:nvPicPr>
                <p:cNvPr id="420" name="Freihand 419">
                  <a:extLst>
                    <a:ext uri="{FF2B5EF4-FFF2-40B4-BE49-F238E27FC236}">
                      <a16:creationId xmlns:a16="http://schemas.microsoft.com/office/drawing/2014/main" id="{69AEBA04-8332-E4AC-E1F5-5DD4884F03CC}"/>
                    </a:ext>
                  </a:extLst>
                </p:cNvPr>
                <p:cNvPicPr/>
                <p:nvPr/>
              </p:nvPicPr>
              <p:blipFill>
                <a:blip r:embed="rId630"/>
                <a:stretch>
                  <a:fillRect/>
                </a:stretch>
              </p:blipFill>
              <p:spPr>
                <a:xfrm>
                  <a:off x="5655895" y="131302"/>
                  <a:ext cx="17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21" name="Freihand 420">
                  <a:extLst>
                    <a:ext uri="{FF2B5EF4-FFF2-40B4-BE49-F238E27FC236}">
                      <a16:creationId xmlns:a16="http://schemas.microsoft.com/office/drawing/2014/main" id="{565BB024-686E-8E6B-6EA8-8BF0E40097E8}"/>
                    </a:ext>
                  </a:extLst>
                </p14:cNvPr>
                <p14:cNvContentPartPr/>
                <p14:nvPr/>
              </p14:nvContentPartPr>
              <p14:xfrm>
                <a:off x="5655535" y="101062"/>
                <a:ext cx="103680" cy="195480"/>
              </p14:xfrm>
            </p:contentPart>
          </mc:Choice>
          <mc:Fallback xmlns="">
            <p:pic>
              <p:nvPicPr>
                <p:cNvPr id="421" name="Freihand 420">
                  <a:extLst>
                    <a:ext uri="{FF2B5EF4-FFF2-40B4-BE49-F238E27FC236}">
                      <a16:creationId xmlns:a16="http://schemas.microsoft.com/office/drawing/2014/main" id="{565BB024-686E-8E6B-6EA8-8BF0E40097E8}"/>
                    </a:ext>
                  </a:extLst>
                </p:cNvPr>
                <p:cNvPicPr/>
                <p:nvPr/>
              </p:nvPicPr>
              <p:blipFill>
                <a:blip r:embed="rId632"/>
                <a:stretch>
                  <a:fillRect/>
                </a:stretch>
              </p:blipFill>
              <p:spPr>
                <a:xfrm>
                  <a:off x="5651215" y="96742"/>
                  <a:ext cx="112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27" name="Freihand 426">
                  <a:extLst>
                    <a:ext uri="{FF2B5EF4-FFF2-40B4-BE49-F238E27FC236}">
                      <a16:creationId xmlns:a16="http://schemas.microsoft.com/office/drawing/2014/main" id="{0DB4CE79-BA71-6B8F-B55D-49E44A9DA1E5}"/>
                    </a:ext>
                  </a:extLst>
                </p14:cNvPr>
                <p14:cNvContentPartPr/>
                <p14:nvPr/>
              </p14:nvContentPartPr>
              <p14:xfrm>
                <a:off x="5203375" y="314182"/>
                <a:ext cx="247680" cy="182880"/>
              </p14:xfrm>
            </p:contentPart>
          </mc:Choice>
          <mc:Fallback xmlns="">
            <p:pic>
              <p:nvPicPr>
                <p:cNvPr id="427" name="Freihand 426">
                  <a:extLst>
                    <a:ext uri="{FF2B5EF4-FFF2-40B4-BE49-F238E27FC236}">
                      <a16:creationId xmlns:a16="http://schemas.microsoft.com/office/drawing/2014/main" id="{0DB4CE79-BA71-6B8F-B55D-49E44A9DA1E5}"/>
                    </a:ext>
                  </a:extLst>
                </p:cNvPr>
                <p:cNvPicPr/>
                <p:nvPr/>
              </p:nvPicPr>
              <p:blipFill>
                <a:blip r:embed="rId634"/>
                <a:stretch>
                  <a:fillRect/>
                </a:stretch>
              </p:blipFill>
              <p:spPr>
                <a:xfrm>
                  <a:off x="5199055" y="309862"/>
                  <a:ext cx="25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30" name="Freihand 429">
                  <a:extLst>
                    <a:ext uri="{FF2B5EF4-FFF2-40B4-BE49-F238E27FC236}">
                      <a16:creationId xmlns:a16="http://schemas.microsoft.com/office/drawing/2014/main" id="{ABDC0ADC-4F2B-5A1F-6A55-EA949466BCAC}"/>
                    </a:ext>
                  </a:extLst>
                </p14:cNvPr>
                <p14:cNvContentPartPr/>
                <p14:nvPr/>
              </p14:nvContentPartPr>
              <p14:xfrm>
                <a:off x="5561215" y="322102"/>
                <a:ext cx="114480" cy="173880"/>
              </p14:xfrm>
            </p:contentPart>
          </mc:Choice>
          <mc:Fallback xmlns="">
            <p:pic>
              <p:nvPicPr>
                <p:cNvPr id="430" name="Freihand 429">
                  <a:extLst>
                    <a:ext uri="{FF2B5EF4-FFF2-40B4-BE49-F238E27FC236}">
                      <a16:creationId xmlns:a16="http://schemas.microsoft.com/office/drawing/2014/main" id="{ABDC0ADC-4F2B-5A1F-6A55-EA949466BCAC}"/>
                    </a:ext>
                  </a:extLst>
                </p:cNvPr>
                <p:cNvPicPr/>
                <p:nvPr/>
              </p:nvPicPr>
              <p:blipFill>
                <a:blip r:embed="rId636"/>
                <a:stretch>
                  <a:fillRect/>
                </a:stretch>
              </p:blipFill>
              <p:spPr>
                <a:xfrm>
                  <a:off x="5556895" y="317782"/>
                  <a:ext cx="123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31" name="Freihand 430">
                  <a:extLst>
                    <a:ext uri="{FF2B5EF4-FFF2-40B4-BE49-F238E27FC236}">
                      <a16:creationId xmlns:a16="http://schemas.microsoft.com/office/drawing/2014/main" id="{001F4B10-4C74-C9CB-68C6-4F63696D5A13}"/>
                    </a:ext>
                  </a:extLst>
                </p14:cNvPr>
                <p14:cNvContentPartPr/>
                <p14:nvPr/>
              </p14:nvContentPartPr>
              <p14:xfrm>
                <a:off x="5615215" y="457102"/>
                <a:ext cx="56520" cy="37080"/>
              </p14:xfrm>
            </p:contentPart>
          </mc:Choice>
          <mc:Fallback xmlns="">
            <p:pic>
              <p:nvPicPr>
                <p:cNvPr id="431" name="Freihand 430">
                  <a:extLst>
                    <a:ext uri="{FF2B5EF4-FFF2-40B4-BE49-F238E27FC236}">
                      <a16:creationId xmlns:a16="http://schemas.microsoft.com/office/drawing/2014/main" id="{001F4B10-4C74-C9CB-68C6-4F63696D5A13}"/>
                    </a:ext>
                  </a:extLst>
                </p:cNvPr>
                <p:cNvPicPr/>
                <p:nvPr/>
              </p:nvPicPr>
              <p:blipFill>
                <a:blip r:embed="rId638"/>
                <a:stretch>
                  <a:fillRect/>
                </a:stretch>
              </p:blipFill>
              <p:spPr>
                <a:xfrm>
                  <a:off x="5610895" y="452782"/>
                  <a:ext cx="65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32" name="Freihand 431">
                  <a:extLst>
                    <a:ext uri="{FF2B5EF4-FFF2-40B4-BE49-F238E27FC236}">
                      <a16:creationId xmlns:a16="http://schemas.microsoft.com/office/drawing/2014/main" id="{E4B2C630-D08D-B0B4-646C-60C356F00013}"/>
                    </a:ext>
                  </a:extLst>
                </p14:cNvPr>
                <p14:cNvContentPartPr/>
                <p14:nvPr/>
              </p14:nvContentPartPr>
              <p14:xfrm>
                <a:off x="5703775" y="393382"/>
                <a:ext cx="225360" cy="98280"/>
              </p14:xfrm>
            </p:contentPart>
          </mc:Choice>
          <mc:Fallback xmlns="">
            <p:pic>
              <p:nvPicPr>
                <p:cNvPr id="432" name="Freihand 431">
                  <a:extLst>
                    <a:ext uri="{FF2B5EF4-FFF2-40B4-BE49-F238E27FC236}">
                      <a16:creationId xmlns:a16="http://schemas.microsoft.com/office/drawing/2014/main" id="{E4B2C630-D08D-B0B4-646C-60C356F00013}"/>
                    </a:ext>
                  </a:extLst>
                </p:cNvPr>
                <p:cNvPicPr/>
                <p:nvPr/>
              </p:nvPicPr>
              <p:blipFill>
                <a:blip r:embed="rId640"/>
                <a:stretch>
                  <a:fillRect/>
                </a:stretch>
              </p:blipFill>
              <p:spPr>
                <a:xfrm>
                  <a:off x="5699455" y="389062"/>
                  <a:ext cx="234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33" name="Freihand 432">
                  <a:extLst>
                    <a:ext uri="{FF2B5EF4-FFF2-40B4-BE49-F238E27FC236}">
                      <a16:creationId xmlns:a16="http://schemas.microsoft.com/office/drawing/2014/main" id="{CDD0C1CF-569A-B9E5-21FF-3CA2DC752BDA}"/>
                    </a:ext>
                  </a:extLst>
                </p14:cNvPr>
                <p14:cNvContentPartPr/>
                <p14:nvPr/>
              </p14:nvContentPartPr>
              <p14:xfrm>
                <a:off x="5947495" y="392302"/>
                <a:ext cx="64800" cy="69480"/>
              </p14:xfrm>
            </p:contentPart>
          </mc:Choice>
          <mc:Fallback xmlns="">
            <p:pic>
              <p:nvPicPr>
                <p:cNvPr id="433" name="Freihand 432">
                  <a:extLst>
                    <a:ext uri="{FF2B5EF4-FFF2-40B4-BE49-F238E27FC236}">
                      <a16:creationId xmlns:a16="http://schemas.microsoft.com/office/drawing/2014/main" id="{CDD0C1CF-569A-B9E5-21FF-3CA2DC752BDA}"/>
                    </a:ext>
                  </a:extLst>
                </p:cNvPr>
                <p:cNvPicPr/>
                <p:nvPr/>
              </p:nvPicPr>
              <p:blipFill>
                <a:blip r:embed="rId642"/>
                <a:stretch>
                  <a:fillRect/>
                </a:stretch>
              </p:blipFill>
              <p:spPr>
                <a:xfrm>
                  <a:off x="5943175" y="387982"/>
                  <a:ext cx="73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34" name="Freihand 433">
                  <a:extLst>
                    <a:ext uri="{FF2B5EF4-FFF2-40B4-BE49-F238E27FC236}">
                      <a16:creationId xmlns:a16="http://schemas.microsoft.com/office/drawing/2014/main" id="{631C8460-E88B-57DC-DAD2-517EF1DB122E}"/>
                    </a:ext>
                  </a:extLst>
                </p14:cNvPr>
                <p14:cNvContentPartPr/>
                <p14:nvPr/>
              </p14:nvContentPartPr>
              <p14:xfrm>
                <a:off x="6053695" y="376102"/>
                <a:ext cx="99720" cy="111960"/>
              </p14:xfrm>
            </p:contentPart>
          </mc:Choice>
          <mc:Fallback xmlns="">
            <p:pic>
              <p:nvPicPr>
                <p:cNvPr id="434" name="Freihand 433">
                  <a:extLst>
                    <a:ext uri="{FF2B5EF4-FFF2-40B4-BE49-F238E27FC236}">
                      <a16:creationId xmlns:a16="http://schemas.microsoft.com/office/drawing/2014/main" id="{631C8460-E88B-57DC-DAD2-517EF1DB122E}"/>
                    </a:ext>
                  </a:extLst>
                </p:cNvPr>
                <p:cNvPicPr/>
                <p:nvPr/>
              </p:nvPicPr>
              <p:blipFill>
                <a:blip r:embed="rId644"/>
                <a:stretch>
                  <a:fillRect/>
                </a:stretch>
              </p:blipFill>
              <p:spPr>
                <a:xfrm>
                  <a:off x="6049375" y="371782"/>
                  <a:ext cx="108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35" name="Freihand 434">
                  <a:extLst>
                    <a:ext uri="{FF2B5EF4-FFF2-40B4-BE49-F238E27FC236}">
                      <a16:creationId xmlns:a16="http://schemas.microsoft.com/office/drawing/2014/main" id="{54A17B24-3DC8-B819-C3C1-A37FD565C850}"/>
                    </a:ext>
                  </a:extLst>
                </p14:cNvPr>
                <p14:cNvContentPartPr/>
                <p14:nvPr/>
              </p14:nvContentPartPr>
              <p14:xfrm>
                <a:off x="6217495" y="378622"/>
                <a:ext cx="191880" cy="98640"/>
              </p14:xfrm>
            </p:contentPart>
          </mc:Choice>
          <mc:Fallback xmlns="">
            <p:pic>
              <p:nvPicPr>
                <p:cNvPr id="435" name="Freihand 434">
                  <a:extLst>
                    <a:ext uri="{FF2B5EF4-FFF2-40B4-BE49-F238E27FC236}">
                      <a16:creationId xmlns:a16="http://schemas.microsoft.com/office/drawing/2014/main" id="{54A17B24-3DC8-B819-C3C1-A37FD565C850}"/>
                    </a:ext>
                  </a:extLst>
                </p:cNvPr>
                <p:cNvPicPr/>
                <p:nvPr/>
              </p:nvPicPr>
              <p:blipFill>
                <a:blip r:embed="rId646"/>
                <a:stretch>
                  <a:fillRect/>
                </a:stretch>
              </p:blipFill>
              <p:spPr>
                <a:xfrm>
                  <a:off x="6213175" y="374302"/>
                  <a:ext cx="200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37" name="Freihand 436">
                  <a:extLst>
                    <a:ext uri="{FF2B5EF4-FFF2-40B4-BE49-F238E27FC236}">
                      <a16:creationId xmlns:a16="http://schemas.microsoft.com/office/drawing/2014/main" id="{C1FDD559-B799-9B41-DEE7-9D05EC70C2B3}"/>
                    </a:ext>
                  </a:extLst>
                </p14:cNvPr>
                <p14:cNvContentPartPr/>
                <p14:nvPr/>
              </p14:nvContentPartPr>
              <p14:xfrm>
                <a:off x="6113815" y="567622"/>
                <a:ext cx="26280" cy="204840"/>
              </p14:xfrm>
            </p:contentPart>
          </mc:Choice>
          <mc:Fallback xmlns="">
            <p:pic>
              <p:nvPicPr>
                <p:cNvPr id="437" name="Freihand 436">
                  <a:extLst>
                    <a:ext uri="{FF2B5EF4-FFF2-40B4-BE49-F238E27FC236}">
                      <a16:creationId xmlns:a16="http://schemas.microsoft.com/office/drawing/2014/main" id="{C1FDD559-B799-9B41-DEE7-9D05EC70C2B3}"/>
                    </a:ext>
                  </a:extLst>
                </p:cNvPr>
                <p:cNvPicPr/>
                <p:nvPr/>
              </p:nvPicPr>
              <p:blipFill>
                <a:blip r:embed="rId648"/>
                <a:stretch>
                  <a:fillRect/>
                </a:stretch>
              </p:blipFill>
              <p:spPr>
                <a:xfrm>
                  <a:off x="6109495" y="563302"/>
                  <a:ext cx="34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38" name="Freihand 437">
                  <a:extLst>
                    <a:ext uri="{FF2B5EF4-FFF2-40B4-BE49-F238E27FC236}">
                      <a16:creationId xmlns:a16="http://schemas.microsoft.com/office/drawing/2014/main" id="{48E1E151-2DF0-8453-5BD8-B7B4AAE30965}"/>
                    </a:ext>
                  </a:extLst>
                </p14:cNvPr>
                <p14:cNvContentPartPr/>
                <p14:nvPr/>
              </p14:nvContentPartPr>
              <p14:xfrm>
                <a:off x="6059095" y="560062"/>
                <a:ext cx="299880" cy="187200"/>
              </p14:xfrm>
            </p:contentPart>
          </mc:Choice>
          <mc:Fallback xmlns="">
            <p:pic>
              <p:nvPicPr>
                <p:cNvPr id="438" name="Freihand 437">
                  <a:extLst>
                    <a:ext uri="{FF2B5EF4-FFF2-40B4-BE49-F238E27FC236}">
                      <a16:creationId xmlns:a16="http://schemas.microsoft.com/office/drawing/2014/main" id="{48E1E151-2DF0-8453-5BD8-B7B4AAE30965}"/>
                    </a:ext>
                  </a:extLst>
                </p:cNvPr>
                <p:cNvPicPr/>
                <p:nvPr/>
              </p:nvPicPr>
              <p:blipFill>
                <a:blip r:embed="rId650"/>
                <a:stretch>
                  <a:fillRect/>
                </a:stretch>
              </p:blipFill>
              <p:spPr>
                <a:xfrm>
                  <a:off x="6054775" y="555742"/>
                  <a:ext cx="308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39" name="Freihand 438">
                  <a:extLst>
                    <a:ext uri="{FF2B5EF4-FFF2-40B4-BE49-F238E27FC236}">
                      <a16:creationId xmlns:a16="http://schemas.microsoft.com/office/drawing/2014/main" id="{724F1887-7321-DDA9-55BB-1B4B0F98F2AD}"/>
                    </a:ext>
                  </a:extLst>
                </p14:cNvPr>
                <p14:cNvContentPartPr/>
                <p14:nvPr/>
              </p14:nvContentPartPr>
              <p14:xfrm>
                <a:off x="6384175" y="517582"/>
                <a:ext cx="45720" cy="251280"/>
              </p14:xfrm>
            </p:contentPart>
          </mc:Choice>
          <mc:Fallback xmlns="">
            <p:pic>
              <p:nvPicPr>
                <p:cNvPr id="439" name="Freihand 438">
                  <a:extLst>
                    <a:ext uri="{FF2B5EF4-FFF2-40B4-BE49-F238E27FC236}">
                      <a16:creationId xmlns:a16="http://schemas.microsoft.com/office/drawing/2014/main" id="{724F1887-7321-DDA9-55BB-1B4B0F98F2AD}"/>
                    </a:ext>
                  </a:extLst>
                </p:cNvPr>
                <p:cNvPicPr/>
                <p:nvPr/>
              </p:nvPicPr>
              <p:blipFill>
                <a:blip r:embed="rId652"/>
                <a:stretch>
                  <a:fillRect/>
                </a:stretch>
              </p:blipFill>
              <p:spPr>
                <a:xfrm>
                  <a:off x="6379855" y="513262"/>
                  <a:ext cx="54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40" name="Freihand 439">
                  <a:extLst>
                    <a:ext uri="{FF2B5EF4-FFF2-40B4-BE49-F238E27FC236}">
                      <a16:creationId xmlns:a16="http://schemas.microsoft.com/office/drawing/2014/main" id="{C4DC792F-1AA4-725A-4CA2-629C3B0AB2E3}"/>
                    </a:ext>
                  </a:extLst>
                </p14:cNvPr>
                <p14:cNvContentPartPr/>
                <p14:nvPr/>
              </p14:nvContentPartPr>
              <p14:xfrm>
                <a:off x="6307855" y="558262"/>
                <a:ext cx="50040" cy="50400"/>
              </p14:xfrm>
            </p:contentPart>
          </mc:Choice>
          <mc:Fallback xmlns="">
            <p:pic>
              <p:nvPicPr>
                <p:cNvPr id="440" name="Freihand 439">
                  <a:extLst>
                    <a:ext uri="{FF2B5EF4-FFF2-40B4-BE49-F238E27FC236}">
                      <a16:creationId xmlns:a16="http://schemas.microsoft.com/office/drawing/2014/main" id="{C4DC792F-1AA4-725A-4CA2-629C3B0AB2E3}"/>
                    </a:ext>
                  </a:extLst>
                </p:cNvPr>
                <p:cNvPicPr/>
                <p:nvPr/>
              </p:nvPicPr>
              <p:blipFill>
                <a:blip r:embed="rId654"/>
                <a:stretch>
                  <a:fillRect/>
                </a:stretch>
              </p:blipFill>
              <p:spPr>
                <a:xfrm>
                  <a:off x="6303535" y="553942"/>
                  <a:ext cx="58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41" name="Freihand 440">
                  <a:extLst>
                    <a:ext uri="{FF2B5EF4-FFF2-40B4-BE49-F238E27FC236}">
                      <a16:creationId xmlns:a16="http://schemas.microsoft.com/office/drawing/2014/main" id="{748F0B95-9842-88EE-C5DD-2C345C709435}"/>
                    </a:ext>
                  </a:extLst>
                </p14:cNvPr>
                <p14:cNvContentPartPr/>
                <p14:nvPr/>
              </p14:nvContentPartPr>
              <p14:xfrm>
                <a:off x="6432415" y="621622"/>
                <a:ext cx="145440" cy="88920"/>
              </p14:xfrm>
            </p:contentPart>
          </mc:Choice>
          <mc:Fallback xmlns="">
            <p:pic>
              <p:nvPicPr>
                <p:cNvPr id="441" name="Freihand 440">
                  <a:extLst>
                    <a:ext uri="{FF2B5EF4-FFF2-40B4-BE49-F238E27FC236}">
                      <a16:creationId xmlns:a16="http://schemas.microsoft.com/office/drawing/2014/main" id="{748F0B95-9842-88EE-C5DD-2C345C709435}"/>
                    </a:ext>
                  </a:extLst>
                </p:cNvPr>
                <p:cNvPicPr/>
                <p:nvPr/>
              </p:nvPicPr>
              <p:blipFill>
                <a:blip r:embed="rId656"/>
                <a:stretch>
                  <a:fillRect/>
                </a:stretch>
              </p:blipFill>
              <p:spPr>
                <a:xfrm>
                  <a:off x="6428095" y="617302"/>
                  <a:ext cx="154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42" name="Freihand 441">
                  <a:extLst>
                    <a:ext uri="{FF2B5EF4-FFF2-40B4-BE49-F238E27FC236}">
                      <a16:creationId xmlns:a16="http://schemas.microsoft.com/office/drawing/2014/main" id="{E3EE5738-65EA-B129-AAC1-3209A582A575}"/>
                    </a:ext>
                  </a:extLst>
                </p14:cNvPr>
                <p14:cNvContentPartPr/>
                <p14:nvPr/>
              </p14:nvContentPartPr>
              <p14:xfrm>
                <a:off x="6553375" y="601462"/>
                <a:ext cx="210240" cy="90000"/>
              </p14:xfrm>
            </p:contentPart>
          </mc:Choice>
          <mc:Fallback xmlns="">
            <p:pic>
              <p:nvPicPr>
                <p:cNvPr id="442" name="Freihand 441">
                  <a:extLst>
                    <a:ext uri="{FF2B5EF4-FFF2-40B4-BE49-F238E27FC236}">
                      <a16:creationId xmlns:a16="http://schemas.microsoft.com/office/drawing/2014/main" id="{E3EE5738-65EA-B129-AAC1-3209A582A575}"/>
                    </a:ext>
                  </a:extLst>
                </p:cNvPr>
                <p:cNvPicPr/>
                <p:nvPr/>
              </p:nvPicPr>
              <p:blipFill>
                <a:blip r:embed="rId658"/>
                <a:stretch>
                  <a:fillRect/>
                </a:stretch>
              </p:blipFill>
              <p:spPr>
                <a:xfrm>
                  <a:off x="6549055" y="597142"/>
                  <a:ext cx="218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43" name="Freihand 442">
                  <a:extLst>
                    <a:ext uri="{FF2B5EF4-FFF2-40B4-BE49-F238E27FC236}">
                      <a16:creationId xmlns:a16="http://schemas.microsoft.com/office/drawing/2014/main" id="{27B6CD73-F473-1C85-10DF-7130A9EDA581}"/>
                    </a:ext>
                  </a:extLst>
                </p14:cNvPr>
                <p14:cNvContentPartPr/>
                <p14:nvPr/>
              </p14:nvContentPartPr>
              <p14:xfrm>
                <a:off x="6788095" y="547822"/>
                <a:ext cx="37080" cy="75960"/>
              </p14:xfrm>
            </p:contentPart>
          </mc:Choice>
          <mc:Fallback xmlns="">
            <p:pic>
              <p:nvPicPr>
                <p:cNvPr id="443" name="Freihand 442">
                  <a:extLst>
                    <a:ext uri="{FF2B5EF4-FFF2-40B4-BE49-F238E27FC236}">
                      <a16:creationId xmlns:a16="http://schemas.microsoft.com/office/drawing/2014/main" id="{27B6CD73-F473-1C85-10DF-7130A9EDA581}"/>
                    </a:ext>
                  </a:extLst>
                </p:cNvPr>
                <p:cNvPicPr/>
                <p:nvPr/>
              </p:nvPicPr>
              <p:blipFill>
                <a:blip r:embed="rId660"/>
                <a:stretch>
                  <a:fillRect/>
                </a:stretch>
              </p:blipFill>
              <p:spPr>
                <a:xfrm>
                  <a:off x="6783775" y="543502"/>
                  <a:ext cx="45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44" name="Freihand 443">
                  <a:extLst>
                    <a:ext uri="{FF2B5EF4-FFF2-40B4-BE49-F238E27FC236}">
                      <a16:creationId xmlns:a16="http://schemas.microsoft.com/office/drawing/2014/main" id="{352FC15D-430E-E926-FE78-BFB45A914969}"/>
                    </a:ext>
                  </a:extLst>
                </p14:cNvPr>
                <p14:cNvContentPartPr/>
                <p14:nvPr/>
              </p14:nvContentPartPr>
              <p14:xfrm>
                <a:off x="6785575" y="557182"/>
                <a:ext cx="91080" cy="117720"/>
              </p14:xfrm>
            </p:contentPart>
          </mc:Choice>
          <mc:Fallback xmlns="">
            <p:pic>
              <p:nvPicPr>
                <p:cNvPr id="444" name="Freihand 443">
                  <a:extLst>
                    <a:ext uri="{FF2B5EF4-FFF2-40B4-BE49-F238E27FC236}">
                      <a16:creationId xmlns:a16="http://schemas.microsoft.com/office/drawing/2014/main" id="{352FC15D-430E-E926-FE78-BFB45A914969}"/>
                    </a:ext>
                  </a:extLst>
                </p:cNvPr>
                <p:cNvPicPr/>
                <p:nvPr/>
              </p:nvPicPr>
              <p:blipFill>
                <a:blip r:embed="rId662"/>
                <a:stretch>
                  <a:fillRect/>
                </a:stretch>
              </p:blipFill>
              <p:spPr>
                <a:xfrm>
                  <a:off x="6781255" y="552862"/>
                  <a:ext cx="99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45" name="Freihand 444">
                  <a:extLst>
                    <a:ext uri="{FF2B5EF4-FFF2-40B4-BE49-F238E27FC236}">
                      <a16:creationId xmlns:a16="http://schemas.microsoft.com/office/drawing/2014/main" id="{F8259AA1-007C-02D2-C0DC-69185657F18D}"/>
                    </a:ext>
                  </a:extLst>
                </p14:cNvPr>
                <p14:cNvContentPartPr/>
                <p14:nvPr/>
              </p14:nvContentPartPr>
              <p14:xfrm>
                <a:off x="6796375" y="566542"/>
                <a:ext cx="72720" cy="67320"/>
              </p14:xfrm>
            </p:contentPart>
          </mc:Choice>
          <mc:Fallback xmlns="">
            <p:pic>
              <p:nvPicPr>
                <p:cNvPr id="445" name="Freihand 444">
                  <a:extLst>
                    <a:ext uri="{FF2B5EF4-FFF2-40B4-BE49-F238E27FC236}">
                      <a16:creationId xmlns:a16="http://schemas.microsoft.com/office/drawing/2014/main" id="{F8259AA1-007C-02D2-C0DC-69185657F18D}"/>
                    </a:ext>
                  </a:extLst>
                </p:cNvPr>
                <p:cNvPicPr/>
                <p:nvPr/>
              </p:nvPicPr>
              <p:blipFill>
                <a:blip r:embed="rId664"/>
                <a:stretch>
                  <a:fillRect/>
                </a:stretch>
              </p:blipFill>
              <p:spPr>
                <a:xfrm>
                  <a:off x="6792055" y="562222"/>
                  <a:ext cx="81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46" name="Freihand 445">
                  <a:extLst>
                    <a:ext uri="{FF2B5EF4-FFF2-40B4-BE49-F238E27FC236}">
                      <a16:creationId xmlns:a16="http://schemas.microsoft.com/office/drawing/2014/main" id="{1207D2AB-345B-05E1-5288-4A085BC31BA6}"/>
                    </a:ext>
                  </a:extLst>
                </p14:cNvPr>
                <p14:cNvContentPartPr/>
                <p14:nvPr/>
              </p14:nvContentPartPr>
              <p14:xfrm>
                <a:off x="6882415" y="510382"/>
                <a:ext cx="175320" cy="109080"/>
              </p14:xfrm>
            </p:contentPart>
          </mc:Choice>
          <mc:Fallback xmlns="">
            <p:pic>
              <p:nvPicPr>
                <p:cNvPr id="446" name="Freihand 445">
                  <a:extLst>
                    <a:ext uri="{FF2B5EF4-FFF2-40B4-BE49-F238E27FC236}">
                      <a16:creationId xmlns:a16="http://schemas.microsoft.com/office/drawing/2014/main" id="{1207D2AB-345B-05E1-5288-4A085BC31BA6}"/>
                    </a:ext>
                  </a:extLst>
                </p:cNvPr>
                <p:cNvPicPr/>
                <p:nvPr/>
              </p:nvPicPr>
              <p:blipFill>
                <a:blip r:embed="rId666"/>
                <a:stretch>
                  <a:fillRect/>
                </a:stretch>
              </p:blipFill>
              <p:spPr>
                <a:xfrm>
                  <a:off x="6878095" y="506062"/>
                  <a:ext cx="183960" cy="117720"/>
                </a:xfrm>
                <a:prstGeom prst="rect">
                  <a:avLst/>
                </a:prstGeom>
              </p:spPr>
            </p:pic>
          </mc:Fallback>
        </mc:AlternateContent>
      </p:grpSp>
      <p:grpSp>
        <p:nvGrpSpPr>
          <p:cNvPr id="461" name="Gruppieren 460">
            <a:extLst>
              <a:ext uri="{FF2B5EF4-FFF2-40B4-BE49-F238E27FC236}">
                <a16:creationId xmlns:a16="http://schemas.microsoft.com/office/drawing/2014/main" id="{2A3699D2-4AC0-8743-B40B-C4343A6A6E3A}"/>
              </a:ext>
            </a:extLst>
          </p:cNvPr>
          <p:cNvGrpSpPr/>
          <p:nvPr/>
        </p:nvGrpSpPr>
        <p:grpSpPr>
          <a:xfrm>
            <a:off x="1639015" y="1070542"/>
            <a:ext cx="3322440" cy="3208680"/>
            <a:chOff x="1639015" y="1070542"/>
            <a:chExt cx="3322440" cy="3208680"/>
          </a:xfrm>
        </p:grpSpPr>
        <mc:AlternateContent xmlns:mc="http://schemas.openxmlformats.org/markup-compatibility/2006" xmlns:p14="http://schemas.microsoft.com/office/powerpoint/2010/main">
          <mc:Choice Requires="p14">
            <p:contentPart p14:bwMode="auto" r:id="rId667">
              <p14:nvContentPartPr>
                <p14:cNvPr id="448" name="Freihand 447">
                  <a:extLst>
                    <a:ext uri="{FF2B5EF4-FFF2-40B4-BE49-F238E27FC236}">
                      <a16:creationId xmlns:a16="http://schemas.microsoft.com/office/drawing/2014/main" id="{063B0A3C-6557-4559-E475-6A6A5DBAE2A4}"/>
                    </a:ext>
                  </a:extLst>
                </p14:cNvPr>
                <p14:cNvContentPartPr/>
                <p14:nvPr/>
              </p14:nvContentPartPr>
              <p14:xfrm>
                <a:off x="2090455" y="1070542"/>
                <a:ext cx="2871000" cy="3201480"/>
              </p14:xfrm>
            </p:contentPart>
          </mc:Choice>
          <mc:Fallback xmlns="">
            <p:pic>
              <p:nvPicPr>
                <p:cNvPr id="448" name="Freihand 447">
                  <a:extLst>
                    <a:ext uri="{FF2B5EF4-FFF2-40B4-BE49-F238E27FC236}">
                      <a16:creationId xmlns:a16="http://schemas.microsoft.com/office/drawing/2014/main" id="{063B0A3C-6557-4559-E475-6A6A5DBAE2A4}"/>
                    </a:ext>
                  </a:extLst>
                </p:cNvPr>
                <p:cNvPicPr/>
                <p:nvPr/>
              </p:nvPicPr>
              <p:blipFill>
                <a:blip r:embed="rId668"/>
                <a:stretch>
                  <a:fillRect/>
                </a:stretch>
              </p:blipFill>
              <p:spPr>
                <a:xfrm>
                  <a:off x="2086135" y="1066222"/>
                  <a:ext cx="2879640" cy="3210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49" name="Freihand 448">
                  <a:extLst>
                    <a:ext uri="{FF2B5EF4-FFF2-40B4-BE49-F238E27FC236}">
                      <a16:creationId xmlns:a16="http://schemas.microsoft.com/office/drawing/2014/main" id="{600DB727-3292-A336-E3AC-1CEB822F2378}"/>
                    </a:ext>
                  </a:extLst>
                </p14:cNvPr>
                <p14:cNvContentPartPr/>
                <p14:nvPr/>
              </p14:nvContentPartPr>
              <p14:xfrm>
                <a:off x="2823415" y="3126142"/>
                <a:ext cx="83520" cy="133200"/>
              </p14:xfrm>
            </p:contentPart>
          </mc:Choice>
          <mc:Fallback xmlns="">
            <p:pic>
              <p:nvPicPr>
                <p:cNvPr id="449" name="Freihand 448">
                  <a:extLst>
                    <a:ext uri="{FF2B5EF4-FFF2-40B4-BE49-F238E27FC236}">
                      <a16:creationId xmlns:a16="http://schemas.microsoft.com/office/drawing/2014/main" id="{600DB727-3292-A336-E3AC-1CEB822F2378}"/>
                    </a:ext>
                  </a:extLst>
                </p:cNvPr>
                <p:cNvPicPr/>
                <p:nvPr/>
              </p:nvPicPr>
              <p:blipFill>
                <a:blip r:embed="rId670"/>
                <a:stretch>
                  <a:fillRect/>
                </a:stretch>
              </p:blipFill>
              <p:spPr>
                <a:xfrm>
                  <a:off x="2819095" y="3121822"/>
                  <a:ext cx="92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51" name="Freihand 450">
                  <a:extLst>
                    <a:ext uri="{FF2B5EF4-FFF2-40B4-BE49-F238E27FC236}">
                      <a16:creationId xmlns:a16="http://schemas.microsoft.com/office/drawing/2014/main" id="{71CCC5D5-276B-CE1F-E68F-B60B623DD881}"/>
                    </a:ext>
                  </a:extLst>
                </p14:cNvPr>
                <p14:cNvContentPartPr/>
                <p14:nvPr/>
              </p14:nvContentPartPr>
              <p14:xfrm>
                <a:off x="1639015" y="3217222"/>
                <a:ext cx="149400" cy="22680"/>
              </p14:xfrm>
            </p:contentPart>
          </mc:Choice>
          <mc:Fallback xmlns="">
            <p:pic>
              <p:nvPicPr>
                <p:cNvPr id="451" name="Freihand 450">
                  <a:extLst>
                    <a:ext uri="{FF2B5EF4-FFF2-40B4-BE49-F238E27FC236}">
                      <a16:creationId xmlns:a16="http://schemas.microsoft.com/office/drawing/2014/main" id="{71CCC5D5-276B-CE1F-E68F-B60B623DD881}"/>
                    </a:ext>
                  </a:extLst>
                </p:cNvPr>
                <p:cNvPicPr/>
                <p:nvPr/>
              </p:nvPicPr>
              <p:blipFill>
                <a:blip r:embed="rId672"/>
                <a:stretch>
                  <a:fillRect/>
                </a:stretch>
              </p:blipFill>
              <p:spPr>
                <a:xfrm>
                  <a:off x="1634695" y="3212902"/>
                  <a:ext cx="158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52" name="Freihand 451">
                  <a:extLst>
                    <a:ext uri="{FF2B5EF4-FFF2-40B4-BE49-F238E27FC236}">
                      <a16:creationId xmlns:a16="http://schemas.microsoft.com/office/drawing/2014/main" id="{ABBCBE02-E9D7-6145-ED47-5F0A80BE7E87}"/>
                    </a:ext>
                  </a:extLst>
                </p14:cNvPr>
                <p14:cNvContentPartPr/>
                <p14:nvPr/>
              </p14:nvContentPartPr>
              <p14:xfrm>
                <a:off x="2012335" y="3204262"/>
                <a:ext cx="593280" cy="57240"/>
              </p14:xfrm>
            </p:contentPart>
          </mc:Choice>
          <mc:Fallback xmlns="">
            <p:pic>
              <p:nvPicPr>
                <p:cNvPr id="452" name="Freihand 451">
                  <a:extLst>
                    <a:ext uri="{FF2B5EF4-FFF2-40B4-BE49-F238E27FC236}">
                      <a16:creationId xmlns:a16="http://schemas.microsoft.com/office/drawing/2014/main" id="{ABBCBE02-E9D7-6145-ED47-5F0A80BE7E87}"/>
                    </a:ext>
                  </a:extLst>
                </p:cNvPr>
                <p:cNvPicPr/>
                <p:nvPr/>
              </p:nvPicPr>
              <p:blipFill>
                <a:blip r:embed="rId674"/>
                <a:stretch>
                  <a:fillRect/>
                </a:stretch>
              </p:blipFill>
              <p:spPr>
                <a:xfrm>
                  <a:off x="2008015" y="3199942"/>
                  <a:ext cx="601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53" name="Freihand 452">
                  <a:extLst>
                    <a:ext uri="{FF2B5EF4-FFF2-40B4-BE49-F238E27FC236}">
                      <a16:creationId xmlns:a16="http://schemas.microsoft.com/office/drawing/2014/main" id="{339808F2-D799-17E9-C3E2-C27A617856BE}"/>
                    </a:ext>
                  </a:extLst>
                </p14:cNvPr>
                <p14:cNvContentPartPr/>
                <p14:nvPr/>
              </p14:nvContentPartPr>
              <p14:xfrm>
                <a:off x="2756815" y="3233422"/>
                <a:ext cx="160560" cy="34560"/>
              </p14:xfrm>
            </p:contentPart>
          </mc:Choice>
          <mc:Fallback xmlns="">
            <p:pic>
              <p:nvPicPr>
                <p:cNvPr id="453" name="Freihand 452">
                  <a:extLst>
                    <a:ext uri="{FF2B5EF4-FFF2-40B4-BE49-F238E27FC236}">
                      <a16:creationId xmlns:a16="http://schemas.microsoft.com/office/drawing/2014/main" id="{339808F2-D799-17E9-C3E2-C27A617856BE}"/>
                    </a:ext>
                  </a:extLst>
                </p:cNvPr>
                <p:cNvPicPr/>
                <p:nvPr/>
              </p:nvPicPr>
              <p:blipFill>
                <a:blip r:embed="rId676"/>
                <a:stretch>
                  <a:fillRect/>
                </a:stretch>
              </p:blipFill>
              <p:spPr>
                <a:xfrm>
                  <a:off x="2752495" y="3229102"/>
                  <a:ext cx="169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54" name="Freihand 453">
                  <a:extLst>
                    <a:ext uri="{FF2B5EF4-FFF2-40B4-BE49-F238E27FC236}">
                      <a16:creationId xmlns:a16="http://schemas.microsoft.com/office/drawing/2014/main" id="{F9A40F0B-F77F-E786-FC3E-220C3B3E3E6D}"/>
                    </a:ext>
                  </a:extLst>
                </p14:cNvPr>
                <p14:cNvContentPartPr/>
                <p14:nvPr/>
              </p14:nvContentPartPr>
              <p14:xfrm>
                <a:off x="2855455" y="3230902"/>
                <a:ext cx="23040" cy="158760"/>
              </p14:xfrm>
            </p:contentPart>
          </mc:Choice>
          <mc:Fallback xmlns="">
            <p:pic>
              <p:nvPicPr>
                <p:cNvPr id="454" name="Freihand 453">
                  <a:extLst>
                    <a:ext uri="{FF2B5EF4-FFF2-40B4-BE49-F238E27FC236}">
                      <a16:creationId xmlns:a16="http://schemas.microsoft.com/office/drawing/2014/main" id="{F9A40F0B-F77F-E786-FC3E-220C3B3E3E6D}"/>
                    </a:ext>
                  </a:extLst>
                </p:cNvPr>
                <p:cNvPicPr/>
                <p:nvPr/>
              </p:nvPicPr>
              <p:blipFill>
                <a:blip r:embed="rId678"/>
                <a:stretch>
                  <a:fillRect/>
                </a:stretch>
              </p:blipFill>
              <p:spPr>
                <a:xfrm>
                  <a:off x="2851135" y="3226582"/>
                  <a:ext cx="31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56" name="Freihand 455">
                  <a:extLst>
                    <a:ext uri="{FF2B5EF4-FFF2-40B4-BE49-F238E27FC236}">
                      <a16:creationId xmlns:a16="http://schemas.microsoft.com/office/drawing/2014/main" id="{DD386453-3EAD-F6A4-BD67-6BDD64E97C44}"/>
                    </a:ext>
                  </a:extLst>
                </p14:cNvPr>
                <p14:cNvContentPartPr/>
                <p14:nvPr/>
              </p14:nvContentPartPr>
              <p14:xfrm>
                <a:off x="2867695" y="3508102"/>
                <a:ext cx="50040" cy="771120"/>
              </p14:xfrm>
            </p:contentPart>
          </mc:Choice>
          <mc:Fallback xmlns="">
            <p:pic>
              <p:nvPicPr>
                <p:cNvPr id="456" name="Freihand 455">
                  <a:extLst>
                    <a:ext uri="{FF2B5EF4-FFF2-40B4-BE49-F238E27FC236}">
                      <a16:creationId xmlns:a16="http://schemas.microsoft.com/office/drawing/2014/main" id="{DD386453-3EAD-F6A4-BD67-6BDD64E97C44}"/>
                    </a:ext>
                  </a:extLst>
                </p:cNvPr>
                <p:cNvPicPr/>
                <p:nvPr/>
              </p:nvPicPr>
              <p:blipFill>
                <a:blip r:embed="rId680"/>
                <a:stretch>
                  <a:fillRect/>
                </a:stretch>
              </p:blipFill>
              <p:spPr>
                <a:xfrm>
                  <a:off x="2863375" y="3503782"/>
                  <a:ext cx="58680" cy="7797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59" name="Freihand 458">
                  <a:extLst>
                    <a:ext uri="{FF2B5EF4-FFF2-40B4-BE49-F238E27FC236}">
                      <a16:creationId xmlns:a16="http://schemas.microsoft.com/office/drawing/2014/main" id="{F802B67D-739A-85F1-06BF-FD2269F10D74}"/>
                    </a:ext>
                  </a:extLst>
                </p14:cNvPr>
                <p14:cNvContentPartPr/>
                <p14:nvPr/>
              </p14:nvContentPartPr>
              <p14:xfrm>
                <a:off x="2989375" y="2683702"/>
                <a:ext cx="309240" cy="424440"/>
              </p14:xfrm>
            </p:contentPart>
          </mc:Choice>
          <mc:Fallback xmlns="">
            <p:pic>
              <p:nvPicPr>
                <p:cNvPr id="459" name="Freihand 458">
                  <a:extLst>
                    <a:ext uri="{FF2B5EF4-FFF2-40B4-BE49-F238E27FC236}">
                      <a16:creationId xmlns:a16="http://schemas.microsoft.com/office/drawing/2014/main" id="{F802B67D-739A-85F1-06BF-FD2269F10D74}"/>
                    </a:ext>
                  </a:extLst>
                </p:cNvPr>
                <p:cNvPicPr/>
                <p:nvPr/>
              </p:nvPicPr>
              <p:blipFill>
                <a:blip r:embed="rId682"/>
                <a:stretch>
                  <a:fillRect/>
                </a:stretch>
              </p:blipFill>
              <p:spPr>
                <a:xfrm>
                  <a:off x="2985055" y="2679382"/>
                  <a:ext cx="3178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60" name="Freihand 459">
                  <a:extLst>
                    <a:ext uri="{FF2B5EF4-FFF2-40B4-BE49-F238E27FC236}">
                      <a16:creationId xmlns:a16="http://schemas.microsoft.com/office/drawing/2014/main" id="{95ECD43D-B0AF-3CA1-C5C0-C7CDEFF435A9}"/>
                    </a:ext>
                  </a:extLst>
                </p14:cNvPr>
                <p14:cNvContentPartPr/>
                <p14:nvPr/>
              </p14:nvContentPartPr>
              <p14:xfrm>
                <a:off x="2976415" y="2902582"/>
                <a:ext cx="169200" cy="240480"/>
              </p14:xfrm>
            </p:contentPart>
          </mc:Choice>
          <mc:Fallback xmlns="">
            <p:pic>
              <p:nvPicPr>
                <p:cNvPr id="460" name="Freihand 459">
                  <a:extLst>
                    <a:ext uri="{FF2B5EF4-FFF2-40B4-BE49-F238E27FC236}">
                      <a16:creationId xmlns:a16="http://schemas.microsoft.com/office/drawing/2014/main" id="{95ECD43D-B0AF-3CA1-C5C0-C7CDEFF435A9}"/>
                    </a:ext>
                  </a:extLst>
                </p:cNvPr>
                <p:cNvPicPr/>
                <p:nvPr/>
              </p:nvPicPr>
              <p:blipFill>
                <a:blip r:embed="rId684"/>
                <a:stretch>
                  <a:fillRect/>
                </a:stretch>
              </p:blipFill>
              <p:spPr>
                <a:xfrm>
                  <a:off x="2972095" y="2898262"/>
                  <a:ext cx="177840" cy="249120"/>
                </a:xfrm>
                <a:prstGeom prst="rect">
                  <a:avLst/>
                </a:prstGeom>
              </p:spPr>
            </p:pic>
          </mc:Fallback>
        </mc:AlternateContent>
      </p:grpSp>
      <p:grpSp>
        <p:nvGrpSpPr>
          <p:cNvPr id="467" name="Gruppieren 466">
            <a:extLst>
              <a:ext uri="{FF2B5EF4-FFF2-40B4-BE49-F238E27FC236}">
                <a16:creationId xmlns:a16="http://schemas.microsoft.com/office/drawing/2014/main" id="{B09AA377-26D2-E0DF-CE20-4A7EB5B22901}"/>
              </a:ext>
            </a:extLst>
          </p:cNvPr>
          <p:cNvGrpSpPr/>
          <p:nvPr/>
        </p:nvGrpSpPr>
        <p:grpSpPr>
          <a:xfrm>
            <a:off x="5074135" y="3926782"/>
            <a:ext cx="392760" cy="475920"/>
            <a:chOff x="5074135" y="3926782"/>
            <a:chExt cx="392760" cy="475920"/>
          </a:xfrm>
        </p:grpSpPr>
        <mc:AlternateContent xmlns:mc="http://schemas.openxmlformats.org/markup-compatibility/2006" xmlns:p14="http://schemas.microsoft.com/office/powerpoint/2010/main">
          <mc:Choice Requires="p14">
            <p:contentPart p14:bwMode="auto" r:id="rId685">
              <p14:nvContentPartPr>
                <p14:cNvPr id="462" name="Freihand 461">
                  <a:extLst>
                    <a:ext uri="{FF2B5EF4-FFF2-40B4-BE49-F238E27FC236}">
                      <a16:creationId xmlns:a16="http://schemas.microsoft.com/office/drawing/2014/main" id="{3BE3A802-4F09-FFD9-955D-20EA1C800340}"/>
                    </a:ext>
                  </a:extLst>
                </p14:cNvPr>
                <p14:cNvContentPartPr/>
                <p14:nvPr/>
              </p14:nvContentPartPr>
              <p14:xfrm>
                <a:off x="5172775" y="4149262"/>
                <a:ext cx="22320" cy="221760"/>
              </p14:xfrm>
            </p:contentPart>
          </mc:Choice>
          <mc:Fallback xmlns="">
            <p:pic>
              <p:nvPicPr>
                <p:cNvPr id="462" name="Freihand 461">
                  <a:extLst>
                    <a:ext uri="{FF2B5EF4-FFF2-40B4-BE49-F238E27FC236}">
                      <a16:creationId xmlns:a16="http://schemas.microsoft.com/office/drawing/2014/main" id="{3BE3A802-4F09-FFD9-955D-20EA1C800340}"/>
                    </a:ext>
                  </a:extLst>
                </p:cNvPr>
                <p:cNvPicPr/>
                <p:nvPr/>
              </p:nvPicPr>
              <p:blipFill>
                <a:blip r:embed="rId686"/>
                <a:stretch>
                  <a:fillRect/>
                </a:stretch>
              </p:blipFill>
              <p:spPr>
                <a:xfrm>
                  <a:off x="5168455" y="4144942"/>
                  <a:ext cx="309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63" name="Freihand 462">
                  <a:extLst>
                    <a:ext uri="{FF2B5EF4-FFF2-40B4-BE49-F238E27FC236}">
                      <a16:creationId xmlns:a16="http://schemas.microsoft.com/office/drawing/2014/main" id="{2905152C-5947-6C02-AB4F-511575E3BBA0}"/>
                    </a:ext>
                  </a:extLst>
                </p14:cNvPr>
                <p14:cNvContentPartPr/>
                <p14:nvPr/>
              </p14:nvContentPartPr>
              <p14:xfrm>
                <a:off x="5079895" y="4327462"/>
                <a:ext cx="182520" cy="75240"/>
              </p14:xfrm>
            </p:contentPart>
          </mc:Choice>
          <mc:Fallback xmlns="">
            <p:pic>
              <p:nvPicPr>
                <p:cNvPr id="463" name="Freihand 462">
                  <a:extLst>
                    <a:ext uri="{FF2B5EF4-FFF2-40B4-BE49-F238E27FC236}">
                      <a16:creationId xmlns:a16="http://schemas.microsoft.com/office/drawing/2014/main" id="{2905152C-5947-6C02-AB4F-511575E3BBA0}"/>
                    </a:ext>
                  </a:extLst>
                </p:cNvPr>
                <p:cNvPicPr/>
                <p:nvPr/>
              </p:nvPicPr>
              <p:blipFill>
                <a:blip r:embed="rId688"/>
                <a:stretch>
                  <a:fillRect/>
                </a:stretch>
              </p:blipFill>
              <p:spPr>
                <a:xfrm>
                  <a:off x="5075575" y="4323142"/>
                  <a:ext cx="191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64" name="Freihand 463">
                  <a:extLst>
                    <a:ext uri="{FF2B5EF4-FFF2-40B4-BE49-F238E27FC236}">
                      <a16:creationId xmlns:a16="http://schemas.microsoft.com/office/drawing/2014/main" id="{C3FAE81B-622D-4C6C-3C74-0E13B966DE95}"/>
                    </a:ext>
                  </a:extLst>
                </p14:cNvPr>
                <p14:cNvContentPartPr/>
                <p14:nvPr/>
              </p14:nvContentPartPr>
              <p14:xfrm>
                <a:off x="5074135" y="4099942"/>
                <a:ext cx="194400" cy="64800"/>
              </p14:xfrm>
            </p:contentPart>
          </mc:Choice>
          <mc:Fallback xmlns="">
            <p:pic>
              <p:nvPicPr>
                <p:cNvPr id="464" name="Freihand 463">
                  <a:extLst>
                    <a:ext uri="{FF2B5EF4-FFF2-40B4-BE49-F238E27FC236}">
                      <a16:creationId xmlns:a16="http://schemas.microsoft.com/office/drawing/2014/main" id="{C3FAE81B-622D-4C6C-3C74-0E13B966DE95}"/>
                    </a:ext>
                  </a:extLst>
                </p:cNvPr>
                <p:cNvPicPr/>
                <p:nvPr/>
              </p:nvPicPr>
              <p:blipFill>
                <a:blip r:embed="rId690"/>
                <a:stretch>
                  <a:fillRect/>
                </a:stretch>
              </p:blipFill>
              <p:spPr>
                <a:xfrm>
                  <a:off x="5069815" y="4095622"/>
                  <a:ext cx="203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66" name="Freihand 465">
                  <a:extLst>
                    <a:ext uri="{FF2B5EF4-FFF2-40B4-BE49-F238E27FC236}">
                      <a16:creationId xmlns:a16="http://schemas.microsoft.com/office/drawing/2014/main" id="{56F272C4-2BA2-F887-C24C-37994DC7DEB7}"/>
                    </a:ext>
                  </a:extLst>
                </p14:cNvPr>
                <p14:cNvContentPartPr/>
                <p14:nvPr/>
              </p14:nvContentPartPr>
              <p14:xfrm>
                <a:off x="5367895" y="3926782"/>
                <a:ext cx="99000" cy="160200"/>
              </p14:xfrm>
            </p:contentPart>
          </mc:Choice>
          <mc:Fallback xmlns="">
            <p:pic>
              <p:nvPicPr>
                <p:cNvPr id="466" name="Freihand 465">
                  <a:extLst>
                    <a:ext uri="{FF2B5EF4-FFF2-40B4-BE49-F238E27FC236}">
                      <a16:creationId xmlns:a16="http://schemas.microsoft.com/office/drawing/2014/main" id="{56F272C4-2BA2-F887-C24C-37994DC7DEB7}"/>
                    </a:ext>
                  </a:extLst>
                </p:cNvPr>
                <p:cNvPicPr/>
                <p:nvPr/>
              </p:nvPicPr>
              <p:blipFill>
                <a:blip r:embed="rId692"/>
                <a:stretch>
                  <a:fillRect/>
                </a:stretch>
              </p:blipFill>
              <p:spPr>
                <a:xfrm>
                  <a:off x="5363575" y="3922462"/>
                  <a:ext cx="10764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3">
            <p14:nvContentPartPr>
              <p14:cNvPr id="468" name="Freihand 467">
                <a:extLst>
                  <a:ext uri="{FF2B5EF4-FFF2-40B4-BE49-F238E27FC236}">
                    <a16:creationId xmlns:a16="http://schemas.microsoft.com/office/drawing/2014/main" id="{92B4E5E2-A5A8-ACCE-E2F7-652CFE6CD04F}"/>
                  </a:ext>
                </a:extLst>
              </p14:cNvPr>
              <p14:cNvContentPartPr/>
              <p14:nvPr/>
            </p14:nvContentPartPr>
            <p14:xfrm>
              <a:off x="3240295" y="2248822"/>
              <a:ext cx="438840" cy="518760"/>
            </p14:xfrm>
          </p:contentPart>
        </mc:Choice>
        <mc:Fallback xmlns="">
          <p:pic>
            <p:nvPicPr>
              <p:cNvPr id="468" name="Freihand 467">
                <a:extLst>
                  <a:ext uri="{FF2B5EF4-FFF2-40B4-BE49-F238E27FC236}">
                    <a16:creationId xmlns:a16="http://schemas.microsoft.com/office/drawing/2014/main" id="{92B4E5E2-A5A8-ACCE-E2F7-652CFE6CD04F}"/>
                  </a:ext>
                </a:extLst>
              </p:cNvPr>
              <p:cNvPicPr/>
              <p:nvPr/>
            </p:nvPicPr>
            <p:blipFill>
              <a:blip r:embed="rId694"/>
              <a:stretch>
                <a:fillRect/>
              </a:stretch>
            </p:blipFill>
            <p:spPr>
              <a:xfrm>
                <a:off x="3235975" y="2244502"/>
                <a:ext cx="447480" cy="527400"/>
              </a:xfrm>
              <a:prstGeom prst="rect">
                <a:avLst/>
              </a:prstGeom>
            </p:spPr>
          </p:pic>
        </mc:Fallback>
      </mc:AlternateContent>
      <p:grpSp>
        <p:nvGrpSpPr>
          <p:cNvPr id="488" name="Gruppieren 487">
            <a:extLst>
              <a:ext uri="{FF2B5EF4-FFF2-40B4-BE49-F238E27FC236}">
                <a16:creationId xmlns:a16="http://schemas.microsoft.com/office/drawing/2014/main" id="{8540EA83-782C-77E3-BE65-A16E46656043}"/>
              </a:ext>
            </a:extLst>
          </p:cNvPr>
          <p:cNvGrpSpPr/>
          <p:nvPr/>
        </p:nvGrpSpPr>
        <p:grpSpPr>
          <a:xfrm>
            <a:off x="3980455" y="1363582"/>
            <a:ext cx="2727360" cy="760320"/>
            <a:chOff x="3980455" y="1363582"/>
            <a:chExt cx="2727360" cy="760320"/>
          </a:xfrm>
        </p:grpSpPr>
        <mc:AlternateContent xmlns:mc="http://schemas.openxmlformats.org/markup-compatibility/2006" xmlns:p14="http://schemas.microsoft.com/office/powerpoint/2010/main">
          <mc:Choice Requires="p14">
            <p:contentPart p14:bwMode="auto" r:id="rId695">
              <p14:nvContentPartPr>
                <p14:cNvPr id="469" name="Freihand 468">
                  <a:extLst>
                    <a:ext uri="{FF2B5EF4-FFF2-40B4-BE49-F238E27FC236}">
                      <a16:creationId xmlns:a16="http://schemas.microsoft.com/office/drawing/2014/main" id="{446BFD89-72EE-6B01-27B6-8F73F563C97C}"/>
                    </a:ext>
                  </a:extLst>
                </p14:cNvPr>
                <p14:cNvContentPartPr/>
                <p14:nvPr/>
              </p14:nvContentPartPr>
              <p14:xfrm>
                <a:off x="3980455" y="1887382"/>
                <a:ext cx="103320" cy="159840"/>
              </p14:xfrm>
            </p:contentPart>
          </mc:Choice>
          <mc:Fallback xmlns="">
            <p:pic>
              <p:nvPicPr>
                <p:cNvPr id="469" name="Freihand 468">
                  <a:extLst>
                    <a:ext uri="{FF2B5EF4-FFF2-40B4-BE49-F238E27FC236}">
                      <a16:creationId xmlns:a16="http://schemas.microsoft.com/office/drawing/2014/main" id="{446BFD89-72EE-6B01-27B6-8F73F563C97C}"/>
                    </a:ext>
                  </a:extLst>
                </p:cNvPr>
                <p:cNvPicPr/>
                <p:nvPr/>
              </p:nvPicPr>
              <p:blipFill>
                <a:blip r:embed="rId696"/>
                <a:stretch>
                  <a:fillRect/>
                </a:stretch>
              </p:blipFill>
              <p:spPr>
                <a:xfrm>
                  <a:off x="3976135" y="1883062"/>
                  <a:ext cx="111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70" name="Freihand 469">
                  <a:extLst>
                    <a:ext uri="{FF2B5EF4-FFF2-40B4-BE49-F238E27FC236}">
                      <a16:creationId xmlns:a16="http://schemas.microsoft.com/office/drawing/2014/main" id="{D7FBE466-C9F1-6B6C-CC88-0360AA88E090}"/>
                    </a:ext>
                  </a:extLst>
                </p14:cNvPr>
                <p14:cNvContentPartPr/>
                <p14:nvPr/>
              </p14:nvContentPartPr>
              <p14:xfrm>
                <a:off x="4148575" y="1902502"/>
                <a:ext cx="84600" cy="221400"/>
              </p14:xfrm>
            </p:contentPart>
          </mc:Choice>
          <mc:Fallback xmlns="">
            <p:pic>
              <p:nvPicPr>
                <p:cNvPr id="470" name="Freihand 469">
                  <a:extLst>
                    <a:ext uri="{FF2B5EF4-FFF2-40B4-BE49-F238E27FC236}">
                      <a16:creationId xmlns:a16="http://schemas.microsoft.com/office/drawing/2014/main" id="{D7FBE466-C9F1-6B6C-CC88-0360AA88E090}"/>
                    </a:ext>
                  </a:extLst>
                </p:cNvPr>
                <p:cNvPicPr/>
                <p:nvPr/>
              </p:nvPicPr>
              <p:blipFill>
                <a:blip r:embed="rId698"/>
                <a:stretch>
                  <a:fillRect/>
                </a:stretch>
              </p:blipFill>
              <p:spPr>
                <a:xfrm>
                  <a:off x="4144255" y="1898182"/>
                  <a:ext cx="93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72" name="Freihand 471">
                  <a:extLst>
                    <a:ext uri="{FF2B5EF4-FFF2-40B4-BE49-F238E27FC236}">
                      <a16:creationId xmlns:a16="http://schemas.microsoft.com/office/drawing/2014/main" id="{7B1D9CD6-CE97-0219-39D5-68125E91E0F2}"/>
                    </a:ext>
                  </a:extLst>
                </p14:cNvPr>
                <p14:cNvContentPartPr/>
                <p14:nvPr/>
              </p14:nvContentPartPr>
              <p14:xfrm>
                <a:off x="4281415" y="1780822"/>
                <a:ext cx="392760" cy="162720"/>
              </p14:xfrm>
            </p:contentPart>
          </mc:Choice>
          <mc:Fallback xmlns="">
            <p:pic>
              <p:nvPicPr>
                <p:cNvPr id="472" name="Freihand 471">
                  <a:extLst>
                    <a:ext uri="{FF2B5EF4-FFF2-40B4-BE49-F238E27FC236}">
                      <a16:creationId xmlns:a16="http://schemas.microsoft.com/office/drawing/2014/main" id="{7B1D9CD6-CE97-0219-39D5-68125E91E0F2}"/>
                    </a:ext>
                  </a:extLst>
                </p:cNvPr>
                <p:cNvPicPr/>
                <p:nvPr/>
              </p:nvPicPr>
              <p:blipFill>
                <a:blip r:embed="rId700"/>
                <a:stretch>
                  <a:fillRect/>
                </a:stretch>
              </p:blipFill>
              <p:spPr>
                <a:xfrm>
                  <a:off x="4277095" y="1776502"/>
                  <a:ext cx="401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73" name="Freihand 472">
                  <a:extLst>
                    <a:ext uri="{FF2B5EF4-FFF2-40B4-BE49-F238E27FC236}">
                      <a16:creationId xmlns:a16="http://schemas.microsoft.com/office/drawing/2014/main" id="{CE128547-20F5-207B-4744-FF8ECC2E8E1F}"/>
                    </a:ext>
                  </a:extLst>
                </p14:cNvPr>
                <p14:cNvContentPartPr/>
                <p14:nvPr/>
              </p14:nvContentPartPr>
              <p14:xfrm>
                <a:off x="4620895" y="1682542"/>
                <a:ext cx="4320" cy="11160"/>
              </p14:xfrm>
            </p:contentPart>
          </mc:Choice>
          <mc:Fallback xmlns="">
            <p:pic>
              <p:nvPicPr>
                <p:cNvPr id="473" name="Freihand 472">
                  <a:extLst>
                    <a:ext uri="{FF2B5EF4-FFF2-40B4-BE49-F238E27FC236}">
                      <a16:creationId xmlns:a16="http://schemas.microsoft.com/office/drawing/2014/main" id="{CE128547-20F5-207B-4744-FF8ECC2E8E1F}"/>
                    </a:ext>
                  </a:extLst>
                </p:cNvPr>
                <p:cNvPicPr/>
                <p:nvPr/>
              </p:nvPicPr>
              <p:blipFill>
                <a:blip r:embed="rId702"/>
                <a:stretch>
                  <a:fillRect/>
                </a:stretch>
              </p:blipFill>
              <p:spPr>
                <a:xfrm>
                  <a:off x="4616575" y="1678222"/>
                  <a:ext cx="12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74" name="Freihand 473">
                  <a:extLst>
                    <a:ext uri="{FF2B5EF4-FFF2-40B4-BE49-F238E27FC236}">
                      <a16:creationId xmlns:a16="http://schemas.microsoft.com/office/drawing/2014/main" id="{8004C747-D869-4B97-DF09-0512BD72D680}"/>
                    </a:ext>
                  </a:extLst>
                </p14:cNvPr>
                <p14:cNvContentPartPr/>
                <p14:nvPr/>
              </p14:nvContentPartPr>
              <p14:xfrm>
                <a:off x="4735375" y="1767862"/>
                <a:ext cx="153720" cy="119160"/>
              </p14:xfrm>
            </p:contentPart>
          </mc:Choice>
          <mc:Fallback xmlns="">
            <p:pic>
              <p:nvPicPr>
                <p:cNvPr id="474" name="Freihand 473">
                  <a:extLst>
                    <a:ext uri="{FF2B5EF4-FFF2-40B4-BE49-F238E27FC236}">
                      <a16:creationId xmlns:a16="http://schemas.microsoft.com/office/drawing/2014/main" id="{8004C747-D869-4B97-DF09-0512BD72D680}"/>
                    </a:ext>
                  </a:extLst>
                </p:cNvPr>
                <p:cNvPicPr/>
                <p:nvPr/>
              </p:nvPicPr>
              <p:blipFill>
                <a:blip r:embed="rId704"/>
                <a:stretch>
                  <a:fillRect/>
                </a:stretch>
              </p:blipFill>
              <p:spPr>
                <a:xfrm>
                  <a:off x="4731055" y="1763542"/>
                  <a:ext cx="162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75" name="Freihand 474">
                  <a:extLst>
                    <a:ext uri="{FF2B5EF4-FFF2-40B4-BE49-F238E27FC236}">
                      <a16:creationId xmlns:a16="http://schemas.microsoft.com/office/drawing/2014/main" id="{4A10935E-0C4E-470E-2AA1-F5C5BEA03944}"/>
                    </a:ext>
                  </a:extLst>
                </p14:cNvPr>
                <p14:cNvContentPartPr/>
                <p14:nvPr/>
              </p14:nvContentPartPr>
              <p14:xfrm>
                <a:off x="4921495" y="1640782"/>
                <a:ext cx="38160" cy="192600"/>
              </p14:xfrm>
            </p:contentPart>
          </mc:Choice>
          <mc:Fallback xmlns="">
            <p:pic>
              <p:nvPicPr>
                <p:cNvPr id="475" name="Freihand 474">
                  <a:extLst>
                    <a:ext uri="{FF2B5EF4-FFF2-40B4-BE49-F238E27FC236}">
                      <a16:creationId xmlns:a16="http://schemas.microsoft.com/office/drawing/2014/main" id="{4A10935E-0C4E-470E-2AA1-F5C5BEA03944}"/>
                    </a:ext>
                  </a:extLst>
                </p:cNvPr>
                <p:cNvPicPr/>
                <p:nvPr/>
              </p:nvPicPr>
              <p:blipFill>
                <a:blip r:embed="rId706"/>
                <a:stretch>
                  <a:fillRect/>
                </a:stretch>
              </p:blipFill>
              <p:spPr>
                <a:xfrm>
                  <a:off x="4917175" y="1636462"/>
                  <a:ext cx="46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76" name="Freihand 475">
                  <a:extLst>
                    <a:ext uri="{FF2B5EF4-FFF2-40B4-BE49-F238E27FC236}">
                      <a16:creationId xmlns:a16="http://schemas.microsoft.com/office/drawing/2014/main" id="{34BF480B-D5D5-3515-0057-C5700B3EB4DA}"/>
                    </a:ext>
                  </a:extLst>
                </p14:cNvPr>
                <p14:cNvContentPartPr/>
                <p14:nvPr/>
              </p14:nvContentPartPr>
              <p14:xfrm>
                <a:off x="4976575" y="1692622"/>
                <a:ext cx="194760" cy="137520"/>
              </p14:xfrm>
            </p:contentPart>
          </mc:Choice>
          <mc:Fallback xmlns="">
            <p:pic>
              <p:nvPicPr>
                <p:cNvPr id="476" name="Freihand 475">
                  <a:extLst>
                    <a:ext uri="{FF2B5EF4-FFF2-40B4-BE49-F238E27FC236}">
                      <a16:creationId xmlns:a16="http://schemas.microsoft.com/office/drawing/2014/main" id="{34BF480B-D5D5-3515-0057-C5700B3EB4DA}"/>
                    </a:ext>
                  </a:extLst>
                </p:cNvPr>
                <p:cNvPicPr/>
                <p:nvPr/>
              </p:nvPicPr>
              <p:blipFill>
                <a:blip r:embed="rId708"/>
                <a:stretch>
                  <a:fillRect/>
                </a:stretch>
              </p:blipFill>
              <p:spPr>
                <a:xfrm>
                  <a:off x="4972255" y="1688302"/>
                  <a:ext cx="203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77" name="Freihand 476">
                  <a:extLst>
                    <a:ext uri="{FF2B5EF4-FFF2-40B4-BE49-F238E27FC236}">
                      <a16:creationId xmlns:a16="http://schemas.microsoft.com/office/drawing/2014/main" id="{CD57512B-B8D0-74A1-E400-D7A74D2FA24A}"/>
                    </a:ext>
                  </a:extLst>
                </p14:cNvPr>
                <p14:cNvContentPartPr/>
                <p14:nvPr/>
              </p14:nvContentPartPr>
              <p14:xfrm>
                <a:off x="5293735" y="1581382"/>
                <a:ext cx="128160" cy="195840"/>
              </p14:xfrm>
            </p:contentPart>
          </mc:Choice>
          <mc:Fallback xmlns="">
            <p:pic>
              <p:nvPicPr>
                <p:cNvPr id="477" name="Freihand 476">
                  <a:extLst>
                    <a:ext uri="{FF2B5EF4-FFF2-40B4-BE49-F238E27FC236}">
                      <a16:creationId xmlns:a16="http://schemas.microsoft.com/office/drawing/2014/main" id="{CD57512B-B8D0-74A1-E400-D7A74D2FA24A}"/>
                    </a:ext>
                  </a:extLst>
                </p:cNvPr>
                <p:cNvPicPr/>
                <p:nvPr/>
              </p:nvPicPr>
              <p:blipFill>
                <a:blip r:embed="rId710"/>
                <a:stretch>
                  <a:fillRect/>
                </a:stretch>
              </p:blipFill>
              <p:spPr>
                <a:xfrm>
                  <a:off x="5289415" y="1577062"/>
                  <a:ext cx="136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78" name="Freihand 477">
                  <a:extLst>
                    <a:ext uri="{FF2B5EF4-FFF2-40B4-BE49-F238E27FC236}">
                      <a16:creationId xmlns:a16="http://schemas.microsoft.com/office/drawing/2014/main" id="{B3514F67-0E91-A9E0-8803-80F69A487524}"/>
                    </a:ext>
                  </a:extLst>
                </p14:cNvPr>
                <p14:cNvContentPartPr/>
                <p14:nvPr/>
              </p14:nvContentPartPr>
              <p14:xfrm>
                <a:off x="5379055" y="1694422"/>
                <a:ext cx="78120" cy="50760"/>
              </p14:xfrm>
            </p:contentPart>
          </mc:Choice>
          <mc:Fallback xmlns="">
            <p:pic>
              <p:nvPicPr>
                <p:cNvPr id="478" name="Freihand 477">
                  <a:extLst>
                    <a:ext uri="{FF2B5EF4-FFF2-40B4-BE49-F238E27FC236}">
                      <a16:creationId xmlns:a16="http://schemas.microsoft.com/office/drawing/2014/main" id="{B3514F67-0E91-A9E0-8803-80F69A487524}"/>
                    </a:ext>
                  </a:extLst>
                </p:cNvPr>
                <p:cNvPicPr/>
                <p:nvPr/>
              </p:nvPicPr>
              <p:blipFill>
                <a:blip r:embed="rId712"/>
                <a:stretch>
                  <a:fillRect/>
                </a:stretch>
              </p:blipFill>
              <p:spPr>
                <a:xfrm>
                  <a:off x="5374735" y="1690102"/>
                  <a:ext cx="86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79" name="Freihand 478">
                  <a:extLst>
                    <a:ext uri="{FF2B5EF4-FFF2-40B4-BE49-F238E27FC236}">
                      <a16:creationId xmlns:a16="http://schemas.microsoft.com/office/drawing/2014/main" id="{07FEF729-4897-4B3B-4F2F-2DA1CC87D557}"/>
                    </a:ext>
                  </a:extLst>
                </p14:cNvPr>
                <p14:cNvContentPartPr/>
                <p14:nvPr/>
              </p14:nvContentPartPr>
              <p14:xfrm>
                <a:off x="5465815" y="1664902"/>
                <a:ext cx="189720" cy="73080"/>
              </p14:xfrm>
            </p:contentPart>
          </mc:Choice>
          <mc:Fallback xmlns="">
            <p:pic>
              <p:nvPicPr>
                <p:cNvPr id="479" name="Freihand 478">
                  <a:extLst>
                    <a:ext uri="{FF2B5EF4-FFF2-40B4-BE49-F238E27FC236}">
                      <a16:creationId xmlns:a16="http://schemas.microsoft.com/office/drawing/2014/main" id="{07FEF729-4897-4B3B-4F2F-2DA1CC87D557}"/>
                    </a:ext>
                  </a:extLst>
                </p:cNvPr>
                <p:cNvPicPr/>
                <p:nvPr/>
              </p:nvPicPr>
              <p:blipFill>
                <a:blip r:embed="rId714"/>
                <a:stretch>
                  <a:fillRect/>
                </a:stretch>
              </p:blipFill>
              <p:spPr>
                <a:xfrm>
                  <a:off x="5461495" y="1660582"/>
                  <a:ext cx="198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80" name="Freihand 479">
                  <a:extLst>
                    <a:ext uri="{FF2B5EF4-FFF2-40B4-BE49-F238E27FC236}">
                      <a16:creationId xmlns:a16="http://schemas.microsoft.com/office/drawing/2014/main" id="{9BBFC814-130D-FF61-080C-7FA90E9F604D}"/>
                    </a:ext>
                  </a:extLst>
                </p14:cNvPr>
                <p14:cNvContentPartPr/>
                <p14:nvPr/>
              </p14:nvContentPartPr>
              <p14:xfrm>
                <a:off x="5664175" y="1607662"/>
                <a:ext cx="71280" cy="105840"/>
              </p14:xfrm>
            </p:contentPart>
          </mc:Choice>
          <mc:Fallback xmlns="">
            <p:pic>
              <p:nvPicPr>
                <p:cNvPr id="480" name="Freihand 479">
                  <a:extLst>
                    <a:ext uri="{FF2B5EF4-FFF2-40B4-BE49-F238E27FC236}">
                      <a16:creationId xmlns:a16="http://schemas.microsoft.com/office/drawing/2014/main" id="{9BBFC814-130D-FF61-080C-7FA90E9F604D}"/>
                    </a:ext>
                  </a:extLst>
                </p:cNvPr>
                <p:cNvPicPr/>
                <p:nvPr/>
              </p:nvPicPr>
              <p:blipFill>
                <a:blip r:embed="rId716"/>
                <a:stretch>
                  <a:fillRect/>
                </a:stretch>
              </p:blipFill>
              <p:spPr>
                <a:xfrm>
                  <a:off x="5659855" y="1603342"/>
                  <a:ext cx="79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82" name="Freihand 481">
                  <a:extLst>
                    <a:ext uri="{FF2B5EF4-FFF2-40B4-BE49-F238E27FC236}">
                      <a16:creationId xmlns:a16="http://schemas.microsoft.com/office/drawing/2014/main" id="{5BC33305-15A1-B7B8-1675-4F727A9C6847}"/>
                    </a:ext>
                  </a:extLst>
                </p14:cNvPr>
                <p14:cNvContentPartPr/>
                <p14:nvPr/>
              </p14:nvContentPartPr>
              <p14:xfrm>
                <a:off x="5752375" y="1601542"/>
                <a:ext cx="353160" cy="115200"/>
              </p14:xfrm>
            </p:contentPart>
          </mc:Choice>
          <mc:Fallback xmlns="">
            <p:pic>
              <p:nvPicPr>
                <p:cNvPr id="482" name="Freihand 481">
                  <a:extLst>
                    <a:ext uri="{FF2B5EF4-FFF2-40B4-BE49-F238E27FC236}">
                      <a16:creationId xmlns:a16="http://schemas.microsoft.com/office/drawing/2014/main" id="{5BC33305-15A1-B7B8-1675-4F727A9C6847}"/>
                    </a:ext>
                  </a:extLst>
                </p:cNvPr>
                <p:cNvPicPr/>
                <p:nvPr/>
              </p:nvPicPr>
              <p:blipFill>
                <a:blip r:embed="rId718"/>
                <a:stretch>
                  <a:fillRect/>
                </a:stretch>
              </p:blipFill>
              <p:spPr>
                <a:xfrm>
                  <a:off x="5748055" y="1597222"/>
                  <a:ext cx="361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83" name="Freihand 482">
                  <a:extLst>
                    <a:ext uri="{FF2B5EF4-FFF2-40B4-BE49-F238E27FC236}">
                      <a16:creationId xmlns:a16="http://schemas.microsoft.com/office/drawing/2014/main" id="{143FD064-8B20-CEE4-93B8-C4D164D32CE1}"/>
                    </a:ext>
                  </a:extLst>
                </p14:cNvPr>
                <p14:cNvContentPartPr/>
                <p14:nvPr/>
              </p14:nvContentPartPr>
              <p14:xfrm>
                <a:off x="6124975" y="1559782"/>
                <a:ext cx="75600" cy="280440"/>
              </p14:xfrm>
            </p:contentPart>
          </mc:Choice>
          <mc:Fallback xmlns="">
            <p:pic>
              <p:nvPicPr>
                <p:cNvPr id="483" name="Freihand 482">
                  <a:extLst>
                    <a:ext uri="{FF2B5EF4-FFF2-40B4-BE49-F238E27FC236}">
                      <a16:creationId xmlns:a16="http://schemas.microsoft.com/office/drawing/2014/main" id="{143FD064-8B20-CEE4-93B8-C4D164D32CE1}"/>
                    </a:ext>
                  </a:extLst>
                </p:cNvPr>
                <p:cNvPicPr/>
                <p:nvPr/>
              </p:nvPicPr>
              <p:blipFill>
                <a:blip r:embed="rId720"/>
                <a:stretch>
                  <a:fillRect/>
                </a:stretch>
              </p:blipFill>
              <p:spPr>
                <a:xfrm>
                  <a:off x="6120655" y="1555462"/>
                  <a:ext cx="842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84" name="Freihand 483">
                  <a:extLst>
                    <a:ext uri="{FF2B5EF4-FFF2-40B4-BE49-F238E27FC236}">
                      <a16:creationId xmlns:a16="http://schemas.microsoft.com/office/drawing/2014/main" id="{B052C504-5501-0D7E-8AFB-FA48C1A0E8E8}"/>
                    </a:ext>
                  </a:extLst>
                </p14:cNvPr>
                <p14:cNvContentPartPr/>
                <p14:nvPr/>
              </p14:nvContentPartPr>
              <p14:xfrm>
                <a:off x="6280135" y="1531342"/>
                <a:ext cx="174240" cy="108000"/>
              </p14:xfrm>
            </p:contentPart>
          </mc:Choice>
          <mc:Fallback xmlns="">
            <p:pic>
              <p:nvPicPr>
                <p:cNvPr id="484" name="Freihand 483">
                  <a:extLst>
                    <a:ext uri="{FF2B5EF4-FFF2-40B4-BE49-F238E27FC236}">
                      <a16:creationId xmlns:a16="http://schemas.microsoft.com/office/drawing/2014/main" id="{B052C504-5501-0D7E-8AFB-FA48C1A0E8E8}"/>
                    </a:ext>
                  </a:extLst>
                </p:cNvPr>
                <p:cNvPicPr/>
                <p:nvPr/>
              </p:nvPicPr>
              <p:blipFill>
                <a:blip r:embed="rId722"/>
                <a:stretch>
                  <a:fillRect/>
                </a:stretch>
              </p:blipFill>
              <p:spPr>
                <a:xfrm>
                  <a:off x="6275815" y="1527022"/>
                  <a:ext cx="182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85" name="Freihand 484">
                  <a:extLst>
                    <a:ext uri="{FF2B5EF4-FFF2-40B4-BE49-F238E27FC236}">
                      <a16:creationId xmlns:a16="http://schemas.microsoft.com/office/drawing/2014/main" id="{C2D9BAD3-9942-0937-A975-286222063D02}"/>
                    </a:ext>
                  </a:extLst>
                </p14:cNvPr>
                <p14:cNvContentPartPr/>
                <p14:nvPr/>
              </p14:nvContentPartPr>
              <p14:xfrm>
                <a:off x="6469855" y="1378702"/>
                <a:ext cx="130680" cy="214200"/>
              </p14:xfrm>
            </p:contentPart>
          </mc:Choice>
          <mc:Fallback xmlns="">
            <p:pic>
              <p:nvPicPr>
                <p:cNvPr id="485" name="Freihand 484">
                  <a:extLst>
                    <a:ext uri="{FF2B5EF4-FFF2-40B4-BE49-F238E27FC236}">
                      <a16:creationId xmlns:a16="http://schemas.microsoft.com/office/drawing/2014/main" id="{C2D9BAD3-9942-0937-A975-286222063D02}"/>
                    </a:ext>
                  </a:extLst>
                </p:cNvPr>
                <p:cNvPicPr/>
                <p:nvPr/>
              </p:nvPicPr>
              <p:blipFill>
                <a:blip r:embed="rId724"/>
                <a:stretch>
                  <a:fillRect/>
                </a:stretch>
              </p:blipFill>
              <p:spPr>
                <a:xfrm>
                  <a:off x="6465535" y="1374382"/>
                  <a:ext cx="139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86" name="Freihand 485">
                  <a:extLst>
                    <a:ext uri="{FF2B5EF4-FFF2-40B4-BE49-F238E27FC236}">
                      <a16:creationId xmlns:a16="http://schemas.microsoft.com/office/drawing/2014/main" id="{F7ECFD25-37E5-8E85-072F-00E747292D9F}"/>
                    </a:ext>
                  </a:extLst>
                </p14:cNvPr>
                <p14:cNvContentPartPr/>
                <p14:nvPr/>
              </p14:nvContentPartPr>
              <p14:xfrm>
                <a:off x="6544015" y="1524142"/>
                <a:ext cx="46800" cy="69480"/>
              </p14:xfrm>
            </p:contentPart>
          </mc:Choice>
          <mc:Fallback xmlns="">
            <p:pic>
              <p:nvPicPr>
                <p:cNvPr id="486" name="Freihand 485">
                  <a:extLst>
                    <a:ext uri="{FF2B5EF4-FFF2-40B4-BE49-F238E27FC236}">
                      <a16:creationId xmlns:a16="http://schemas.microsoft.com/office/drawing/2014/main" id="{F7ECFD25-37E5-8E85-072F-00E747292D9F}"/>
                    </a:ext>
                  </a:extLst>
                </p:cNvPr>
                <p:cNvPicPr/>
                <p:nvPr/>
              </p:nvPicPr>
              <p:blipFill>
                <a:blip r:embed="rId726"/>
                <a:stretch>
                  <a:fillRect/>
                </a:stretch>
              </p:blipFill>
              <p:spPr>
                <a:xfrm>
                  <a:off x="6539695" y="1519822"/>
                  <a:ext cx="5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87" name="Freihand 486">
                  <a:extLst>
                    <a:ext uri="{FF2B5EF4-FFF2-40B4-BE49-F238E27FC236}">
                      <a16:creationId xmlns:a16="http://schemas.microsoft.com/office/drawing/2014/main" id="{AB9804AB-C5AA-678D-A833-991CD9FAB0FA}"/>
                    </a:ext>
                  </a:extLst>
                </p14:cNvPr>
                <p14:cNvContentPartPr/>
                <p14:nvPr/>
              </p14:nvContentPartPr>
              <p14:xfrm>
                <a:off x="6610615" y="1363582"/>
                <a:ext cx="97200" cy="224640"/>
              </p14:xfrm>
            </p:contentPart>
          </mc:Choice>
          <mc:Fallback xmlns="">
            <p:pic>
              <p:nvPicPr>
                <p:cNvPr id="487" name="Freihand 486">
                  <a:extLst>
                    <a:ext uri="{FF2B5EF4-FFF2-40B4-BE49-F238E27FC236}">
                      <a16:creationId xmlns:a16="http://schemas.microsoft.com/office/drawing/2014/main" id="{AB9804AB-C5AA-678D-A833-991CD9FAB0FA}"/>
                    </a:ext>
                  </a:extLst>
                </p:cNvPr>
                <p:cNvPicPr/>
                <p:nvPr/>
              </p:nvPicPr>
              <p:blipFill>
                <a:blip r:embed="rId728"/>
                <a:stretch>
                  <a:fillRect/>
                </a:stretch>
              </p:blipFill>
              <p:spPr>
                <a:xfrm>
                  <a:off x="6606295" y="1359262"/>
                  <a:ext cx="10584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9">
            <p14:nvContentPartPr>
              <p14:cNvPr id="457" name="Freihand 456">
                <a:extLst>
                  <a:ext uri="{FF2B5EF4-FFF2-40B4-BE49-F238E27FC236}">
                    <a16:creationId xmlns:a16="http://schemas.microsoft.com/office/drawing/2014/main" id="{2887BB43-A963-F9FD-B015-8EFF8297B38A}"/>
                  </a:ext>
                </a:extLst>
              </p14:cNvPr>
              <p14:cNvContentPartPr/>
              <p14:nvPr/>
            </p14:nvContentPartPr>
            <p14:xfrm>
              <a:off x="2931775" y="4449142"/>
              <a:ext cx="20880" cy="349200"/>
            </p14:xfrm>
          </p:contentPart>
        </mc:Choice>
        <mc:Fallback xmlns="">
          <p:pic>
            <p:nvPicPr>
              <p:cNvPr id="457" name="Freihand 456">
                <a:extLst>
                  <a:ext uri="{FF2B5EF4-FFF2-40B4-BE49-F238E27FC236}">
                    <a16:creationId xmlns:a16="http://schemas.microsoft.com/office/drawing/2014/main" id="{2887BB43-A963-F9FD-B015-8EFF8297B38A}"/>
                  </a:ext>
                </a:extLst>
              </p:cNvPr>
              <p:cNvPicPr/>
              <p:nvPr/>
            </p:nvPicPr>
            <p:blipFill>
              <a:blip r:embed="rId730"/>
              <a:stretch>
                <a:fillRect/>
              </a:stretch>
            </p:blipFill>
            <p:spPr>
              <a:xfrm>
                <a:off x="2927455" y="4444822"/>
                <a:ext cx="29520" cy="357840"/>
              </a:xfrm>
              <a:prstGeom prst="rect">
                <a:avLst/>
              </a:prstGeom>
            </p:spPr>
          </p:pic>
        </mc:Fallback>
      </mc:AlternateContent>
      <p:grpSp>
        <p:nvGrpSpPr>
          <p:cNvPr id="500" name="Gruppieren 499">
            <a:extLst>
              <a:ext uri="{FF2B5EF4-FFF2-40B4-BE49-F238E27FC236}">
                <a16:creationId xmlns:a16="http://schemas.microsoft.com/office/drawing/2014/main" id="{D791C1E8-BC77-59AB-F37E-371C775A53A9}"/>
              </a:ext>
            </a:extLst>
          </p:cNvPr>
          <p:cNvGrpSpPr/>
          <p:nvPr/>
        </p:nvGrpSpPr>
        <p:grpSpPr>
          <a:xfrm>
            <a:off x="2745295" y="4898782"/>
            <a:ext cx="745200" cy="444600"/>
            <a:chOff x="2745295" y="4898782"/>
            <a:chExt cx="745200" cy="444600"/>
          </a:xfrm>
        </p:grpSpPr>
        <mc:AlternateContent xmlns:mc="http://schemas.openxmlformats.org/markup-compatibility/2006" xmlns:p14="http://schemas.microsoft.com/office/powerpoint/2010/main">
          <mc:Choice Requires="p14">
            <p:contentPart p14:bwMode="auto" r:id="rId731">
              <p14:nvContentPartPr>
                <p14:cNvPr id="489" name="Freihand 488">
                  <a:extLst>
                    <a:ext uri="{FF2B5EF4-FFF2-40B4-BE49-F238E27FC236}">
                      <a16:creationId xmlns:a16="http://schemas.microsoft.com/office/drawing/2014/main" id="{04058356-217B-8D27-A2F3-D008E8B2C5F9}"/>
                    </a:ext>
                  </a:extLst>
                </p14:cNvPr>
                <p14:cNvContentPartPr/>
                <p14:nvPr/>
              </p14:nvContentPartPr>
              <p14:xfrm>
                <a:off x="2782015" y="4983742"/>
                <a:ext cx="103680" cy="282240"/>
              </p14:xfrm>
            </p:contentPart>
          </mc:Choice>
          <mc:Fallback xmlns="">
            <p:pic>
              <p:nvPicPr>
                <p:cNvPr id="489" name="Freihand 488">
                  <a:extLst>
                    <a:ext uri="{FF2B5EF4-FFF2-40B4-BE49-F238E27FC236}">
                      <a16:creationId xmlns:a16="http://schemas.microsoft.com/office/drawing/2014/main" id="{04058356-217B-8D27-A2F3-D008E8B2C5F9}"/>
                    </a:ext>
                  </a:extLst>
                </p:cNvPr>
                <p:cNvPicPr/>
                <p:nvPr/>
              </p:nvPicPr>
              <p:blipFill>
                <a:blip r:embed="rId732"/>
                <a:stretch>
                  <a:fillRect/>
                </a:stretch>
              </p:blipFill>
              <p:spPr>
                <a:xfrm>
                  <a:off x="2777695" y="4979422"/>
                  <a:ext cx="1123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90" name="Freihand 489">
                  <a:extLst>
                    <a:ext uri="{FF2B5EF4-FFF2-40B4-BE49-F238E27FC236}">
                      <a16:creationId xmlns:a16="http://schemas.microsoft.com/office/drawing/2014/main" id="{D2D05C2B-0441-39CD-CE10-7ED4229D5988}"/>
                    </a:ext>
                  </a:extLst>
                </p14:cNvPr>
                <p14:cNvContentPartPr/>
                <p14:nvPr/>
              </p14:nvContentPartPr>
              <p14:xfrm>
                <a:off x="2745295" y="5110102"/>
                <a:ext cx="125640" cy="33480"/>
              </p14:xfrm>
            </p:contentPart>
          </mc:Choice>
          <mc:Fallback xmlns="">
            <p:pic>
              <p:nvPicPr>
                <p:cNvPr id="490" name="Freihand 489">
                  <a:extLst>
                    <a:ext uri="{FF2B5EF4-FFF2-40B4-BE49-F238E27FC236}">
                      <a16:creationId xmlns:a16="http://schemas.microsoft.com/office/drawing/2014/main" id="{D2D05C2B-0441-39CD-CE10-7ED4229D5988}"/>
                    </a:ext>
                  </a:extLst>
                </p:cNvPr>
                <p:cNvPicPr/>
                <p:nvPr/>
              </p:nvPicPr>
              <p:blipFill>
                <a:blip r:embed="rId734"/>
                <a:stretch>
                  <a:fillRect/>
                </a:stretch>
              </p:blipFill>
              <p:spPr>
                <a:xfrm>
                  <a:off x="2740975" y="5105782"/>
                  <a:ext cx="134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92" name="Freihand 491">
                  <a:extLst>
                    <a:ext uri="{FF2B5EF4-FFF2-40B4-BE49-F238E27FC236}">
                      <a16:creationId xmlns:a16="http://schemas.microsoft.com/office/drawing/2014/main" id="{A5A16087-352C-02DF-8290-E32A9AC40C88}"/>
                    </a:ext>
                  </a:extLst>
                </p14:cNvPr>
                <p14:cNvContentPartPr/>
                <p14:nvPr/>
              </p14:nvContentPartPr>
              <p14:xfrm>
                <a:off x="2926015" y="4898782"/>
                <a:ext cx="82440" cy="151200"/>
              </p14:xfrm>
            </p:contentPart>
          </mc:Choice>
          <mc:Fallback xmlns="">
            <p:pic>
              <p:nvPicPr>
                <p:cNvPr id="492" name="Freihand 491">
                  <a:extLst>
                    <a:ext uri="{FF2B5EF4-FFF2-40B4-BE49-F238E27FC236}">
                      <a16:creationId xmlns:a16="http://schemas.microsoft.com/office/drawing/2014/main" id="{A5A16087-352C-02DF-8290-E32A9AC40C88}"/>
                    </a:ext>
                  </a:extLst>
                </p:cNvPr>
                <p:cNvPicPr/>
                <p:nvPr/>
              </p:nvPicPr>
              <p:blipFill>
                <a:blip r:embed="rId736"/>
                <a:stretch>
                  <a:fillRect/>
                </a:stretch>
              </p:blipFill>
              <p:spPr>
                <a:xfrm>
                  <a:off x="2921695" y="4894462"/>
                  <a:ext cx="91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94" name="Freihand 493">
                  <a:extLst>
                    <a:ext uri="{FF2B5EF4-FFF2-40B4-BE49-F238E27FC236}">
                      <a16:creationId xmlns:a16="http://schemas.microsoft.com/office/drawing/2014/main" id="{CBD5BC2C-4A4A-66E1-B308-8BC8DA61B863}"/>
                    </a:ext>
                  </a:extLst>
                </p14:cNvPr>
                <p14:cNvContentPartPr/>
                <p14:nvPr/>
              </p14:nvContentPartPr>
              <p14:xfrm>
                <a:off x="3034015" y="4951342"/>
                <a:ext cx="106920" cy="312840"/>
              </p14:xfrm>
            </p:contentPart>
          </mc:Choice>
          <mc:Fallback xmlns="">
            <p:pic>
              <p:nvPicPr>
                <p:cNvPr id="494" name="Freihand 493">
                  <a:extLst>
                    <a:ext uri="{FF2B5EF4-FFF2-40B4-BE49-F238E27FC236}">
                      <a16:creationId xmlns:a16="http://schemas.microsoft.com/office/drawing/2014/main" id="{CBD5BC2C-4A4A-66E1-B308-8BC8DA61B863}"/>
                    </a:ext>
                  </a:extLst>
                </p:cNvPr>
                <p:cNvPicPr/>
                <p:nvPr/>
              </p:nvPicPr>
              <p:blipFill>
                <a:blip r:embed="rId738"/>
                <a:stretch>
                  <a:fillRect/>
                </a:stretch>
              </p:blipFill>
              <p:spPr>
                <a:xfrm>
                  <a:off x="3029695" y="4947022"/>
                  <a:ext cx="1155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96" name="Freihand 495">
                  <a:extLst>
                    <a:ext uri="{FF2B5EF4-FFF2-40B4-BE49-F238E27FC236}">
                      <a16:creationId xmlns:a16="http://schemas.microsoft.com/office/drawing/2014/main" id="{89AD6937-6ADD-F9FD-329B-A60AC20EA1AF}"/>
                    </a:ext>
                  </a:extLst>
                </p14:cNvPr>
                <p14:cNvContentPartPr/>
                <p14:nvPr/>
              </p14:nvContentPartPr>
              <p14:xfrm>
                <a:off x="3190615" y="5007142"/>
                <a:ext cx="166680" cy="104040"/>
              </p14:xfrm>
            </p:contentPart>
          </mc:Choice>
          <mc:Fallback xmlns="">
            <p:pic>
              <p:nvPicPr>
                <p:cNvPr id="496" name="Freihand 495">
                  <a:extLst>
                    <a:ext uri="{FF2B5EF4-FFF2-40B4-BE49-F238E27FC236}">
                      <a16:creationId xmlns:a16="http://schemas.microsoft.com/office/drawing/2014/main" id="{89AD6937-6ADD-F9FD-329B-A60AC20EA1AF}"/>
                    </a:ext>
                  </a:extLst>
                </p:cNvPr>
                <p:cNvPicPr/>
                <p:nvPr/>
              </p:nvPicPr>
              <p:blipFill>
                <a:blip r:embed="rId740"/>
                <a:stretch>
                  <a:fillRect/>
                </a:stretch>
              </p:blipFill>
              <p:spPr>
                <a:xfrm>
                  <a:off x="3186295" y="5002822"/>
                  <a:ext cx="175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97" name="Freihand 496">
                  <a:extLst>
                    <a:ext uri="{FF2B5EF4-FFF2-40B4-BE49-F238E27FC236}">
                      <a16:creationId xmlns:a16="http://schemas.microsoft.com/office/drawing/2014/main" id="{06365775-E158-0726-E91A-7C46A782DC91}"/>
                    </a:ext>
                  </a:extLst>
                </p14:cNvPr>
                <p14:cNvContentPartPr/>
                <p14:nvPr/>
              </p14:nvContentPartPr>
              <p14:xfrm>
                <a:off x="3174055" y="5102902"/>
                <a:ext cx="214560" cy="78120"/>
              </p14:xfrm>
            </p:contentPart>
          </mc:Choice>
          <mc:Fallback xmlns="">
            <p:pic>
              <p:nvPicPr>
                <p:cNvPr id="497" name="Freihand 496">
                  <a:extLst>
                    <a:ext uri="{FF2B5EF4-FFF2-40B4-BE49-F238E27FC236}">
                      <a16:creationId xmlns:a16="http://schemas.microsoft.com/office/drawing/2014/main" id="{06365775-E158-0726-E91A-7C46A782DC91}"/>
                    </a:ext>
                  </a:extLst>
                </p:cNvPr>
                <p:cNvPicPr/>
                <p:nvPr/>
              </p:nvPicPr>
              <p:blipFill>
                <a:blip r:embed="rId742"/>
                <a:stretch>
                  <a:fillRect/>
                </a:stretch>
              </p:blipFill>
              <p:spPr>
                <a:xfrm>
                  <a:off x="3169735" y="5098582"/>
                  <a:ext cx="223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98" name="Freihand 497">
                  <a:extLst>
                    <a:ext uri="{FF2B5EF4-FFF2-40B4-BE49-F238E27FC236}">
                      <a16:creationId xmlns:a16="http://schemas.microsoft.com/office/drawing/2014/main" id="{D32AA30B-848E-63D7-F2E6-2A8B434E9620}"/>
                    </a:ext>
                  </a:extLst>
                </p14:cNvPr>
                <p14:cNvContentPartPr/>
                <p14:nvPr/>
              </p14:nvContentPartPr>
              <p14:xfrm>
                <a:off x="3237055" y="5203342"/>
                <a:ext cx="96840" cy="140040"/>
              </p14:xfrm>
            </p:contentPart>
          </mc:Choice>
          <mc:Fallback xmlns="">
            <p:pic>
              <p:nvPicPr>
                <p:cNvPr id="498" name="Freihand 497">
                  <a:extLst>
                    <a:ext uri="{FF2B5EF4-FFF2-40B4-BE49-F238E27FC236}">
                      <a16:creationId xmlns:a16="http://schemas.microsoft.com/office/drawing/2014/main" id="{D32AA30B-848E-63D7-F2E6-2A8B434E9620}"/>
                    </a:ext>
                  </a:extLst>
                </p:cNvPr>
                <p:cNvPicPr/>
                <p:nvPr/>
              </p:nvPicPr>
              <p:blipFill>
                <a:blip r:embed="rId744"/>
                <a:stretch>
                  <a:fillRect/>
                </a:stretch>
              </p:blipFill>
              <p:spPr>
                <a:xfrm>
                  <a:off x="3232735" y="5199022"/>
                  <a:ext cx="105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99" name="Freihand 498">
                  <a:extLst>
                    <a:ext uri="{FF2B5EF4-FFF2-40B4-BE49-F238E27FC236}">
                      <a16:creationId xmlns:a16="http://schemas.microsoft.com/office/drawing/2014/main" id="{68F19153-B94D-012A-624B-E3132307DB99}"/>
                    </a:ext>
                  </a:extLst>
                </p14:cNvPr>
                <p14:cNvContentPartPr/>
                <p14:nvPr/>
              </p14:nvContentPartPr>
              <p14:xfrm>
                <a:off x="3414175" y="4986982"/>
                <a:ext cx="76320" cy="335160"/>
              </p14:xfrm>
            </p:contentPart>
          </mc:Choice>
          <mc:Fallback xmlns="">
            <p:pic>
              <p:nvPicPr>
                <p:cNvPr id="499" name="Freihand 498">
                  <a:extLst>
                    <a:ext uri="{FF2B5EF4-FFF2-40B4-BE49-F238E27FC236}">
                      <a16:creationId xmlns:a16="http://schemas.microsoft.com/office/drawing/2014/main" id="{68F19153-B94D-012A-624B-E3132307DB99}"/>
                    </a:ext>
                  </a:extLst>
                </p:cNvPr>
                <p:cNvPicPr/>
                <p:nvPr/>
              </p:nvPicPr>
              <p:blipFill>
                <a:blip r:embed="rId746"/>
                <a:stretch>
                  <a:fillRect/>
                </a:stretch>
              </p:blipFill>
              <p:spPr>
                <a:xfrm>
                  <a:off x="3409855" y="4982662"/>
                  <a:ext cx="84960" cy="343800"/>
                </a:xfrm>
                <a:prstGeom prst="rect">
                  <a:avLst/>
                </a:prstGeom>
              </p:spPr>
            </p:pic>
          </mc:Fallback>
        </mc:AlternateContent>
      </p:grpSp>
      <p:grpSp>
        <p:nvGrpSpPr>
          <p:cNvPr id="512" name="Gruppieren 511">
            <a:extLst>
              <a:ext uri="{FF2B5EF4-FFF2-40B4-BE49-F238E27FC236}">
                <a16:creationId xmlns:a16="http://schemas.microsoft.com/office/drawing/2014/main" id="{0948D3DE-B585-5E5B-8B49-BFE3A2859802}"/>
              </a:ext>
            </a:extLst>
          </p:cNvPr>
          <p:cNvGrpSpPr/>
          <p:nvPr/>
        </p:nvGrpSpPr>
        <p:grpSpPr>
          <a:xfrm>
            <a:off x="240775" y="5650822"/>
            <a:ext cx="1387800" cy="280800"/>
            <a:chOff x="240775" y="5650822"/>
            <a:chExt cx="1387800" cy="280800"/>
          </a:xfrm>
        </p:grpSpPr>
        <mc:AlternateContent xmlns:mc="http://schemas.openxmlformats.org/markup-compatibility/2006" xmlns:p14="http://schemas.microsoft.com/office/powerpoint/2010/main">
          <mc:Choice Requires="p14">
            <p:contentPart p14:bwMode="auto" r:id="rId747">
              <p14:nvContentPartPr>
                <p14:cNvPr id="501" name="Freihand 500">
                  <a:extLst>
                    <a:ext uri="{FF2B5EF4-FFF2-40B4-BE49-F238E27FC236}">
                      <a16:creationId xmlns:a16="http://schemas.microsoft.com/office/drawing/2014/main" id="{7B63D32C-B388-46DB-AEAD-57AEE02A7EB1}"/>
                    </a:ext>
                  </a:extLst>
                </p14:cNvPr>
                <p14:cNvContentPartPr/>
                <p14:nvPr/>
              </p14:nvContentPartPr>
              <p14:xfrm>
                <a:off x="240775" y="5650822"/>
                <a:ext cx="248760" cy="125640"/>
              </p14:xfrm>
            </p:contentPart>
          </mc:Choice>
          <mc:Fallback xmlns="">
            <p:pic>
              <p:nvPicPr>
                <p:cNvPr id="501" name="Freihand 500">
                  <a:extLst>
                    <a:ext uri="{FF2B5EF4-FFF2-40B4-BE49-F238E27FC236}">
                      <a16:creationId xmlns:a16="http://schemas.microsoft.com/office/drawing/2014/main" id="{7B63D32C-B388-46DB-AEAD-57AEE02A7EB1}"/>
                    </a:ext>
                  </a:extLst>
                </p:cNvPr>
                <p:cNvPicPr/>
                <p:nvPr/>
              </p:nvPicPr>
              <p:blipFill>
                <a:blip r:embed="rId748"/>
                <a:stretch>
                  <a:fillRect/>
                </a:stretch>
              </p:blipFill>
              <p:spPr>
                <a:xfrm>
                  <a:off x="236455" y="5646502"/>
                  <a:ext cx="257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02" name="Freihand 501">
                  <a:extLst>
                    <a:ext uri="{FF2B5EF4-FFF2-40B4-BE49-F238E27FC236}">
                      <a16:creationId xmlns:a16="http://schemas.microsoft.com/office/drawing/2014/main" id="{449A7D40-DFDD-1493-AF41-618479F46E43}"/>
                    </a:ext>
                  </a:extLst>
                </p14:cNvPr>
                <p14:cNvContentPartPr/>
                <p14:nvPr/>
              </p14:nvContentPartPr>
              <p14:xfrm>
                <a:off x="535255" y="5665942"/>
                <a:ext cx="272160" cy="265680"/>
              </p14:xfrm>
            </p:contentPart>
          </mc:Choice>
          <mc:Fallback xmlns="">
            <p:pic>
              <p:nvPicPr>
                <p:cNvPr id="502" name="Freihand 501">
                  <a:extLst>
                    <a:ext uri="{FF2B5EF4-FFF2-40B4-BE49-F238E27FC236}">
                      <a16:creationId xmlns:a16="http://schemas.microsoft.com/office/drawing/2014/main" id="{449A7D40-DFDD-1493-AF41-618479F46E43}"/>
                    </a:ext>
                  </a:extLst>
                </p:cNvPr>
                <p:cNvPicPr/>
                <p:nvPr/>
              </p:nvPicPr>
              <p:blipFill>
                <a:blip r:embed="rId750"/>
                <a:stretch>
                  <a:fillRect/>
                </a:stretch>
              </p:blipFill>
              <p:spPr>
                <a:xfrm>
                  <a:off x="530935" y="5661622"/>
                  <a:ext cx="2808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03" name="Freihand 502">
                  <a:extLst>
                    <a:ext uri="{FF2B5EF4-FFF2-40B4-BE49-F238E27FC236}">
                      <a16:creationId xmlns:a16="http://schemas.microsoft.com/office/drawing/2014/main" id="{3988D622-65B8-A0D5-E947-6BE373D05F57}"/>
                    </a:ext>
                  </a:extLst>
                </p14:cNvPr>
                <p14:cNvContentPartPr/>
                <p14:nvPr/>
              </p14:nvContentPartPr>
              <p14:xfrm>
                <a:off x="877975" y="5674942"/>
                <a:ext cx="254520" cy="84600"/>
              </p14:xfrm>
            </p:contentPart>
          </mc:Choice>
          <mc:Fallback xmlns="">
            <p:pic>
              <p:nvPicPr>
                <p:cNvPr id="503" name="Freihand 502">
                  <a:extLst>
                    <a:ext uri="{FF2B5EF4-FFF2-40B4-BE49-F238E27FC236}">
                      <a16:creationId xmlns:a16="http://schemas.microsoft.com/office/drawing/2014/main" id="{3988D622-65B8-A0D5-E947-6BE373D05F57}"/>
                    </a:ext>
                  </a:extLst>
                </p:cNvPr>
                <p:cNvPicPr/>
                <p:nvPr/>
              </p:nvPicPr>
              <p:blipFill>
                <a:blip r:embed="rId752"/>
                <a:stretch>
                  <a:fillRect/>
                </a:stretch>
              </p:blipFill>
              <p:spPr>
                <a:xfrm>
                  <a:off x="873655" y="5670622"/>
                  <a:ext cx="263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04" name="Freihand 503">
                  <a:extLst>
                    <a:ext uri="{FF2B5EF4-FFF2-40B4-BE49-F238E27FC236}">
                      <a16:creationId xmlns:a16="http://schemas.microsoft.com/office/drawing/2014/main" id="{1EA5E3E8-4676-50A0-E438-4F7DB9D3B5CB}"/>
                    </a:ext>
                  </a:extLst>
                </p14:cNvPr>
                <p14:cNvContentPartPr/>
                <p14:nvPr/>
              </p14:nvContentPartPr>
              <p14:xfrm>
                <a:off x="1186135" y="5685382"/>
                <a:ext cx="164160" cy="62640"/>
              </p14:xfrm>
            </p:contentPart>
          </mc:Choice>
          <mc:Fallback xmlns="">
            <p:pic>
              <p:nvPicPr>
                <p:cNvPr id="504" name="Freihand 503">
                  <a:extLst>
                    <a:ext uri="{FF2B5EF4-FFF2-40B4-BE49-F238E27FC236}">
                      <a16:creationId xmlns:a16="http://schemas.microsoft.com/office/drawing/2014/main" id="{1EA5E3E8-4676-50A0-E438-4F7DB9D3B5CB}"/>
                    </a:ext>
                  </a:extLst>
                </p:cNvPr>
                <p:cNvPicPr/>
                <p:nvPr/>
              </p:nvPicPr>
              <p:blipFill>
                <a:blip r:embed="rId754"/>
                <a:stretch>
                  <a:fillRect/>
                </a:stretch>
              </p:blipFill>
              <p:spPr>
                <a:xfrm>
                  <a:off x="1181815" y="5681062"/>
                  <a:ext cx="172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05" name="Freihand 504">
                  <a:extLst>
                    <a:ext uri="{FF2B5EF4-FFF2-40B4-BE49-F238E27FC236}">
                      <a16:creationId xmlns:a16="http://schemas.microsoft.com/office/drawing/2014/main" id="{49616536-703D-A641-D898-024CBEFD0413}"/>
                    </a:ext>
                  </a:extLst>
                </p14:cNvPr>
                <p14:cNvContentPartPr/>
                <p14:nvPr/>
              </p14:nvContentPartPr>
              <p14:xfrm>
                <a:off x="1413295" y="5667382"/>
                <a:ext cx="215280" cy="92520"/>
              </p14:xfrm>
            </p:contentPart>
          </mc:Choice>
          <mc:Fallback xmlns="">
            <p:pic>
              <p:nvPicPr>
                <p:cNvPr id="505" name="Freihand 504">
                  <a:extLst>
                    <a:ext uri="{FF2B5EF4-FFF2-40B4-BE49-F238E27FC236}">
                      <a16:creationId xmlns:a16="http://schemas.microsoft.com/office/drawing/2014/main" id="{49616536-703D-A641-D898-024CBEFD0413}"/>
                    </a:ext>
                  </a:extLst>
                </p:cNvPr>
                <p:cNvPicPr/>
                <p:nvPr/>
              </p:nvPicPr>
              <p:blipFill>
                <a:blip r:embed="rId756"/>
                <a:stretch>
                  <a:fillRect/>
                </a:stretch>
              </p:blipFill>
              <p:spPr>
                <a:xfrm>
                  <a:off x="1408975" y="5663062"/>
                  <a:ext cx="22392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7">
            <p14:nvContentPartPr>
              <p14:cNvPr id="506" name="Freihand 505">
                <a:extLst>
                  <a:ext uri="{FF2B5EF4-FFF2-40B4-BE49-F238E27FC236}">
                    <a16:creationId xmlns:a16="http://schemas.microsoft.com/office/drawing/2014/main" id="{2F1F2A7E-39C6-6C42-FAE2-81AE79B1237F}"/>
                  </a:ext>
                </a:extLst>
              </p14:cNvPr>
              <p14:cNvContentPartPr/>
              <p14:nvPr/>
            </p14:nvContentPartPr>
            <p14:xfrm>
              <a:off x="1849975" y="5598982"/>
              <a:ext cx="236880" cy="156960"/>
            </p14:xfrm>
          </p:contentPart>
        </mc:Choice>
        <mc:Fallback xmlns="">
          <p:pic>
            <p:nvPicPr>
              <p:cNvPr id="506" name="Freihand 505">
                <a:extLst>
                  <a:ext uri="{FF2B5EF4-FFF2-40B4-BE49-F238E27FC236}">
                    <a16:creationId xmlns:a16="http://schemas.microsoft.com/office/drawing/2014/main" id="{2F1F2A7E-39C6-6C42-FAE2-81AE79B1237F}"/>
                  </a:ext>
                </a:extLst>
              </p:cNvPr>
              <p:cNvPicPr/>
              <p:nvPr/>
            </p:nvPicPr>
            <p:blipFill>
              <a:blip r:embed="rId758"/>
              <a:stretch>
                <a:fillRect/>
              </a:stretch>
            </p:blipFill>
            <p:spPr>
              <a:xfrm>
                <a:off x="1845655" y="5594662"/>
                <a:ext cx="245520" cy="165600"/>
              </a:xfrm>
              <a:prstGeom prst="rect">
                <a:avLst/>
              </a:prstGeom>
            </p:spPr>
          </p:pic>
        </mc:Fallback>
      </mc:AlternateContent>
      <p:grpSp>
        <p:nvGrpSpPr>
          <p:cNvPr id="520" name="Gruppieren 519">
            <a:extLst>
              <a:ext uri="{FF2B5EF4-FFF2-40B4-BE49-F238E27FC236}">
                <a16:creationId xmlns:a16="http://schemas.microsoft.com/office/drawing/2014/main" id="{080A7449-2CF9-BC19-87D8-C8D17A6B70E3}"/>
              </a:ext>
            </a:extLst>
          </p:cNvPr>
          <p:cNvGrpSpPr/>
          <p:nvPr/>
        </p:nvGrpSpPr>
        <p:grpSpPr>
          <a:xfrm>
            <a:off x="2276575" y="5518342"/>
            <a:ext cx="1685520" cy="353520"/>
            <a:chOff x="2276575" y="5518342"/>
            <a:chExt cx="1685520" cy="353520"/>
          </a:xfrm>
        </p:grpSpPr>
        <mc:AlternateContent xmlns:mc="http://schemas.openxmlformats.org/markup-compatibility/2006" xmlns:p14="http://schemas.microsoft.com/office/powerpoint/2010/main">
          <mc:Choice Requires="p14">
            <p:contentPart p14:bwMode="auto" r:id="rId759">
              <p14:nvContentPartPr>
                <p14:cNvPr id="507" name="Freihand 506">
                  <a:extLst>
                    <a:ext uri="{FF2B5EF4-FFF2-40B4-BE49-F238E27FC236}">
                      <a16:creationId xmlns:a16="http://schemas.microsoft.com/office/drawing/2014/main" id="{F26B4701-6AF3-C33A-4A9C-22DE167C8D56}"/>
                    </a:ext>
                  </a:extLst>
                </p14:cNvPr>
                <p14:cNvContentPartPr/>
                <p14:nvPr/>
              </p14:nvContentPartPr>
              <p14:xfrm>
                <a:off x="2276575" y="5602222"/>
                <a:ext cx="145440" cy="186480"/>
              </p14:xfrm>
            </p:contentPart>
          </mc:Choice>
          <mc:Fallback xmlns="">
            <p:pic>
              <p:nvPicPr>
                <p:cNvPr id="507" name="Freihand 506">
                  <a:extLst>
                    <a:ext uri="{FF2B5EF4-FFF2-40B4-BE49-F238E27FC236}">
                      <a16:creationId xmlns:a16="http://schemas.microsoft.com/office/drawing/2014/main" id="{F26B4701-6AF3-C33A-4A9C-22DE167C8D56}"/>
                    </a:ext>
                  </a:extLst>
                </p:cNvPr>
                <p:cNvPicPr/>
                <p:nvPr/>
              </p:nvPicPr>
              <p:blipFill>
                <a:blip r:embed="rId760"/>
                <a:stretch>
                  <a:fillRect/>
                </a:stretch>
              </p:blipFill>
              <p:spPr>
                <a:xfrm>
                  <a:off x="2272255" y="5597902"/>
                  <a:ext cx="154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08" name="Freihand 507">
                  <a:extLst>
                    <a:ext uri="{FF2B5EF4-FFF2-40B4-BE49-F238E27FC236}">
                      <a16:creationId xmlns:a16="http://schemas.microsoft.com/office/drawing/2014/main" id="{3E7FA263-3047-EC62-E464-FE4104554394}"/>
                    </a:ext>
                  </a:extLst>
                </p14:cNvPr>
                <p14:cNvContentPartPr/>
                <p14:nvPr/>
              </p14:nvContentPartPr>
              <p14:xfrm>
                <a:off x="2446855" y="5659102"/>
                <a:ext cx="64440" cy="108720"/>
              </p14:xfrm>
            </p:contentPart>
          </mc:Choice>
          <mc:Fallback xmlns="">
            <p:pic>
              <p:nvPicPr>
                <p:cNvPr id="508" name="Freihand 507">
                  <a:extLst>
                    <a:ext uri="{FF2B5EF4-FFF2-40B4-BE49-F238E27FC236}">
                      <a16:creationId xmlns:a16="http://schemas.microsoft.com/office/drawing/2014/main" id="{3E7FA263-3047-EC62-E464-FE4104554394}"/>
                    </a:ext>
                  </a:extLst>
                </p:cNvPr>
                <p:cNvPicPr/>
                <p:nvPr/>
              </p:nvPicPr>
              <p:blipFill>
                <a:blip r:embed="rId762"/>
                <a:stretch>
                  <a:fillRect/>
                </a:stretch>
              </p:blipFill>
              <p:spPr>
                <a:xfrm>
                  <a:off x="2442535" y="5654782"/>
                  <a:ext cx="73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09" name="Freihand 508">
                  <a:extLst>
                    <a:ext uri="{FF2B5EF4-FFF2-40B4-BE49-F238E27FC236}">
                      <a16:creationId xmlns:a16="http://schemas.microsoft.com/office/drawing/2014/main" id="{3E6FB443-47B8-5056-E222-CD091FAF39D5}"/>
                    </a:ext>
                  </a:extLst>
                </p14:cNvPr>
                <p14:cNvContentPartPr/>
                <p14:nvPr/>
              </p14:nvContentPartPr>
              <p14:xfrm>
                <a:off x="2530015" y="5683222"/>
                <a:ext cx="101880" cy="70920"/>
              </p14:xfrm>
            </p:contentPart>
          </mc:Choice>
          <mc:Fallback xmlns="">
            <p:pic>
              <p:nvPicPr>
                <p:cNvPr id="509" name="Freihand 508">
                  <a:extLst>
                    <a:ext uri="{FF2B5EF4-FFF2-40B4-BE49-F238E27FC236}">
                      <a16:creationId xmlns:a16="http://schemas.microsoft.com/office/drawing/2014/main" id="{3E6FB443-47B8-5056-E222-CD091FAF39D5}"/>
                    </a:ext>
                  </a:extLst>
                </p:cNvPr>
                <p:cNvPicPr/>
                <p:nvPr/>
              </p:nvPicPr>
              <p:blipFill>
                <a:blip r:embed="rId764"/>
                <a:stretch>
                  <a:fillRect/>
                </a:stretch>
              </p:blipFill>
              <p:spPr>
                <a:xfrm>
                  <a:off x="2525695" y="5678902"/>
                  <a:ext cx="110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10" name="Freihand 509">
                  <a:extLst>
                    <a:ext uri="{FF2B5EF4-FFF2-40B4-BE49-F238E27FC236}">
                      <a16:creationId xmlns:a16="http://schemas.microsoft.com/office/drawing/2014/main" id="{100517C6-5780-2165-8A74-FEBEBA9C4F43}"/>
                    </a:ext>
                  </a:extLst>
                </p14:cNvPr>
                <p14:cNvContentPartPr/>
                <p14:nvPr/>
              </p14:nvContentPartPr>
              <p14:xfrm>
                <a:off x="2679415" y="5566582"/>
                <a:ext cx="14400" cy="187200"/>
              </p14:xfrm>
            </p:contentPart>
          </mc:Choice>
          <mc:Fallback xmlns="">
            <p:pic>
              <p:nvPicPr>
                <p:cNvPr id="510" name="Freihand 509">
                  <a:extLst>
                    <a:ext uri="{FF2B5EF4-FFF2-40B4-BE49-F238E27FC236}">
                      <a16:creationId xmlns:a16="http://schemas.microsoft.com/office/drawing/2014/main" id="{100517C6-5780-2165-8A74-FEBEBA9C4F43}"/>
                    </a:ext>
                  </a:extLst>
                </p:cNvPr>
                <p:cNvPicPr/>
                <p:nvPr/>
              </p:nvPicPr>
              <p:blipFill>
                <a:blip r:embed="rId766"/>
                <a:stretch>
                  <a:fillRect/>
                </a:stretch>
              </p:blipFill>
              <p:spPr>
                <a:xfrm>
                  <a:off x="2675095" y="5562262"/>
                  <a:ext cx="23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13" name="Freihand 512">
                  <a:extLst>
                    <a:ext uri="{FF2B5EF4-FFF2-40B4-BE49-F238E27FC236}">
                      <a16:creationId xmlns:a16="http://schemas.microsoft.com/office/drawing/2014/main" id="{CA097E87-A132-D88D-E10C-A8A6296F74A3}"/>
                    </a:ext>
                  </a:extLst>
                </p14:cNvPr>
                <p14:cNvContentPartPr/>
                <p14:nvPr/>
              </p14:nvContentPartPr>
              <p14:xfrm>
                <a:off x="2748535" y="5544982"/>
                <a:ext cx="122400" cy="216360"/>
              </p14:xfrm>
            </p:contentPart>
          </mc:Choice>
          <mc:Fallback xmlns="">
            <p:pic>
              <p:nvPicPr>
                <p:cNvPr id="513" name="Freihand 512">
                  <a:extLst>
                    <a:ext uri="{FF2B5EF4-FFF2-40B4-BE49-F238E27FC236}">
                      <a16:creationId xmlns:a16="http://schemas.microsoft.com/office/drawing/2014/main" id="{CA097E87-A132-D88D-E10C-A8A6296F74A3}"/>
                    </a:ext>
                  </a:extLst>
                </p:cNvPr>
                <p:cNvPicPr/>
                <p:nvPr/>
              </p:nvPicPr>
              <p:blipFill>
                <a:blip r:embed="rId768"/>
                <a:stretch>
                  <a:fillRect/>
                </a:stretch>
              </p:blipFill>
              <p:spPr>
                <a:xfrm>
                  <a:off x="2744215" y="5540662"/>
                  <a:ext cx="131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14" name="Freihand 513">
                  <a:extLst>
                    <a:ext uri="{FF2B5EF4-FFF2-40B4-BE49-F238E27FC236}">
                      <a16:creationId xmlns:a16="http://schemas.microsoft.com/office/drawing/2014/main" id="{96167284-395E-E251-7157-AC9EC2F0F054}"/>
                    </a:ext>
                  </a:extLst>
                </p14:cNvPr>
                <p14:cNvContentPartPr/>
                <p14:nvPr/>
              </p14:nvContentPartPr>
              <p14:xfrm>
                <a:off x="2891815" y="5533822"/>
                <a:ext cx="216000" cy="192960"/>
              </p14:xfrm>
            </p:contentPart>
          </mc:Choice>
          <mc:Fallback xmlns="">
            <p:pic>
              <p:nvPicPr>
                <p:cNvPr id="514" name="Freihand 513">
                  <a:extLst>
                    <a:ext uri="{FF2B5EF4-FFF2-40B4-BE49-F238E27FC236}">
                      <a16:creationId xmlns:a16="http://schemas.microsoft.com/office/drawing/2014/main" id="{96167284-395E-E251-7157-AC9EC2F0F054}"/>
                    </a:ext>
                  </a:extLst>
                </p:cNvPr>
                <p:cNvPicPr/>
                <p:nvPr/>
              </p:nvPicPr>
              <p:blipFill>
                <a:blip r:embed="rId770"/>
                <a:stretch>
                  <a:fillRect/>
                </a:stretch>
              </p:blipFill>
              <p:spPr>
                <a:xfrm>
                  <a:off x="2887495" y="5529502"/>
                  <a:ext cx="224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15" name="Freihand 514">
                  <a:extLst>
                    <a:ext uri="{FF2B5EF4-FFF2-40B4-BE49-F238E27FC236}">
                      <a16:creationId xmlns:a16="http://schemas.microsoft.com/office/drawing/2014/main" id="{52E57991-5B1A-3A36-80E9-4090A54D1D26}"/>
                    </a:ext>
                  </a:extLst>
                </p14:cNvPr>
                <p14:cNvContentPartPr/>
                <p14:nvPr/>
              </p14:nvContentPartPr>
              <p14:xfrm>
                <a:off x="3247495" y="5616982"/>
                <a:ext cx="118440" cy="145080"/>
              </p14:xfrm>
            </p:contentPart>
          </mc:Choice>
          <mc:Fallback xmlns="">
            <p:pic>
              <p:nvPicPr>
                <p:cNvPr id="515" name="Freihand 514">
                  <a:extLst>
                    <a:ext uri="{FF2B5EF4-FFF2-40B4-BE49-F238E27FC236}">
                      <a16:creationId xmlns:a16="http://schemas.microsoft.com/office/drawing/2014/main" id="{52E57991-5B1A-3A36-80E9-4090A54D1D26}"/>
                    </a:ext>
                  </a:extLst>
                </p:cNvPr>
                <p:cNvPicPr/>
                <p:nvPr/>
              </p:nvPicPr>
              <p:blipFill>
                <a:blip r:embed="rId772"/>
                <a:stretch>
                  <a:fillRect/>
                </a:stretch>
              </p:blipFill>
              <p:spPr>
                <a:xfrm>
                  <a:off x="3243175" y="5612662"/>
                  <a:ext cx="127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16" name="Freihand 515">
                  <a:extLst>
                    <a:ext uri="{FF2B5EF4-FFF2-40B4-BE49-F238E27FC236}">
                      <a16:creationId xmlns:a16="http://schemas.microsoft.com/office/drawing/2014/main" id="{92D01AA1-DEFE-A441-267D-D15BDA603716}"/>
                    </a:ext>
                  </a:extLst>
                </p14:cNvPr>
                <p14:cNvContentPartPr/>
                <p14:nvPr/>
              </p14:nvContentPartPr>
              <p14:xfrm>
                <a:off x="3404815" y="5518342"/>
                <a:ext cx="254160" cy="210960"/>
              </p14:xfrm>
            </p:contentPart>
          </mc:Choice>
          <mc:Fallback xmlns="">
            <p:pic>
              <p:nvPicPr>
                <p:cNvPr id="516" name="Freihand 515">
                  <a:extLst>
                    <a:ext uri="{FF2B5EF4-FFF2-40B4-BE49-F238E27FC236}">
                      <a16:creationId xmlns:a16="http://schemas.microsoft.com/office/drawing/2014/main" id="{92D01AA1-DEFE-A441-267D-D15BDA603716}"/>
                    </a:ext>
                  </a:extLst>
                </p:cNvPr>
                <p:cNvPicPr/>
                <p:nvPr/>
              </p:nvPicPr>
              <p:blipFill>
                <a:blip r:embed="rId774"/>
                <a:stretch>
                  <a:fillRect/>
                </a:stretch>
              </p:blipFill>
              <p:spPr>
                <a:xfrm>
                  <a:off x="3400495" y="5514022"/>
                  <a:ext cx="262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17" name="Freihand 516">
                  <a:extLst>
                    <a:ext uri="{FF2B5EF4-FFF2-40B4-BE49-F238E27FC236}">
                      <a16:creationId xmlns:a16="http://schemas.microsoft.com/office/drawing/2014/main" id="{2193B400-B67F-7048-0289-336105EED012}"/>
                    </a:ext>
                  </a:extLst>
                </p14:cNvPr>
                <p14:cNvContentPartPr/>
                <p14:nvPr/>
              </p14:nvContentPartPr>
              <p14:xfrm>
                <a:off x="3602455" y="5547142"/>
                <a:ext cx="25200" cy="27360"/>
              </p14:xfrm>
            </p:contentPart>
          </mc:Choice>
          <mc:Fallback xmlns="">
            <p:pic>
              <p:nvPicPr>
                <p:cNvPr id="517" name="Freihand 516">
                  <a:extLst>
                    <a:ext uri="{FF2B5EF4-FFF2-40B4-BE49-F238E27FC236}">
                      <a16:creationId xmlns:a16="http://schemas.microsoft.com/office/drawing/2014/main" id="{2193B400-B67F-7048-0289-336105EED012}"/>
                    </a:ext>
                  </a:extLst>
                </p:cNvPr>
                <p:cNvPicPr/>
                <p:nvPr/>
              </p:nvPicPr>
              <p:blipFill>
                <a:blip r:embed="rId776"/>
                <a:stretch>
                  <a:fillRect/>
                </a:stretch>
              </p:blipFill>
              <p:spPr>
                <a:xfrm>
                  <a:off x="3598135" y="5542822"/>
                  <a:ext cx="33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18" name="Freihand 517">
                  <a:extLst>
                    <a:ext uri="{FF2B5EF4-FFF2-40B4-BE49-F238E27FC236}">
                      <a16:creationId xmlns:a16="http://schemas.microsoft.com/office/drawing/2014/main" id="{B528C363-7170-2D1F-4E18-8AA754268B51}"/>
                    </a:ext>
                  </a:extLst>
                </p14:cNvPr>
                <p14:cNvContentPartPr/>
                <p14:nvPr/>
              </p14:nvContentPartPr>
              <p14:xfrm>
                <a:off x="3682735" y="5607982"/>
                <a:ext cx="270000" cy="263880"/>
              </p14:xfrm>
            </p:contentPart>
          </mc:Choice>
          <mc:Fallback xmlns="">
            <p:pic>
              <p:nvPicPr>
                <p:cNvPr id="518" name="Freihand 517">
                  <a:extLst>
                    <a:ext uri="{FF2B5EF4-FFF2-40B4-BE49-F238E27FC236}">
                      <a16:creationId xmlns:a16="http://schemas.microsoft.com/office/drawing/2014/main" id="{B528C363-7170-2D1F-4E18-8AA754268B51}"/>
                    </a:ext>
                  </a:extLst>
                </p:cNvPr>
                <p:cNvPicPr/>
                <p:nvPr/>
              </p:nvPicPr>
              <p:blipFill>
                <a:blip r:embed="rId778"/>
                <a:stretch>
                  <a:fillRect/>
                </a:stretch>
              </p:blipFill>
              <p:spPr>
                <a:xfrm>
                  <a:off x="3678415" y="5603662"/>
                  <a:ext cx="2786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19" name="Freihand 518">
                  <a:extLst>
                    <a:ext uri="{FF2B5EF4-FFF2-40B4-BE49-F238E27FC236}">
                      <a16:creationId xmlns:a16="http://schemas.microsoft.com/office/drawing/2014/main" id="{FE247B28-D95D-AFB3-F973-2AF67AA2E3B3}"/>
                    </a:ext>
                  </a:extLst>
                </p14:cNvPr>
                <p14:cNvContentPartPr/>
                <p14:nvPr/>
              </p14:nvContentPartPr>
              <p14:xfrm>
                <a:off x="3952375" y="5699422"/>
                <a:ext cx="9720" cy="27720"/>
              </p14:xfrm>
            </p:contentPart>
          </mc:Choice>
          <mc:Fallback xmlns="">
            <p:pic>
              <p:nvPicPr>
                <p:cNvPr id="519" name="Freihand 518">
                  <a:extLst>
                    <a:ext uri="{FF2B5EF4-FFF2-40B4-BE49-F238E27FC236}">
                      <a16:creationId xmlns:a16="http://schemas.microsoft.com/office/drawing/2014/main" id="{FE247B28-D95D-AFB3-F973-2AF67AA2E3B3}"/>
                    </a:ext>
                  </a:extLst>
                </p:cNvPr>
                <p:cNvPicPr/>
                <p:nvPr/>
              </p:nvPicPr>
              <p:blipFill>
                <a:blip r:embed="rId780"/>
                <a:stretch>
                  <a:fillRect/>
                </a:stretch>
              </p:blipFill>
              <p:spPr>
                <a:xfrm>
                  <a:off x="3948055" y="5695102"/>
                  <a:ext cx="18360" cy="36360"/>
                </a:xfrm>
                <a:prstGeom prst="rect">
                  <a:avLst/>
                </a:prstGeom>
              </p:spPr>
            </p:pic>
          </mc:Fallback>
        </mc:AlternateContent>
      </p:grpSp>
      <p:grpSp>
        <p:nvGrpSpPr>
          <p:cNvPr id="526" name="Gruppieren 525">
            <a:extLst>
              <a:ext uri="{FF2B5EF4-FFF2-40B4-BE49-F238E27FC236}">
                <a16:creationId xmlns:a16="http://schemas.microsoft.com/office/drawing/2014/main" id="{D75AB7B9-A8E5-8974-227E-F3C184638350}"/>
              </a:ext>
            </a:extLst>
          </p:cNvPr>
          <p:cNvGrpSpPr/>
          <p:nvPr/>
        </p:nvGrpSpPr>
        <p:grpSpPr>
          <a:xfrm>
            <a:off x="4165135" y="5424742"/>
            <a:ext cx="389880" cy="411840"/>
            <a:chOff x="4165135" y="5424742"/>
            <a:chExt cx="389880" cy="411840"/>
          </a:xfrm>
        </p:grpSpPr>
        <mc:AlternateContent xmlns:mc="http://schemas.openxmlformats.org/markup-compatibility/2006" xmlns:p14="http://schemas.microsoft.com/office/powerpoint/2010/main">
          <mc:Choice Requires="p14">
            <p:contentPart p14:bwMode="auto" r:id="rId781">
              <p14:nvContentPartPr>
                <p14:cNvPr id="521" name="Freihand 520">
                  <a:extLst>
                    <a:ext uri="{FF2B5EF4-FFF2-40B4-BE49-F238E27FC236}">
                      <a16:creationId xmlns:a16="http://schemas.microsoft.com/office/drawing/2014/main" id="{3E93B215-A077-2474-CA6B-A8969343ECAC}"/>
                    </a:ext>
                  </a:extLst>
                </p14:cNvPr>
                <p14:cNvContentPartPr/>
                <p14:nvPr/>
              </p14:nvContentPartPr>
              <p14:xfrm>
                <a:off x="4178815" y="5495662"/>
                <a:ext cx="188640" cy="120240"/>
              </p14:xfrm>
            </p:contentPart>
          </mc:Choice>
          <mc:Fallback xmlns="">
            <p:pic>
              <p:nvPicPr>
                <p:cNvPr id="521" name="Freihand 520">
                  <a:extLst>
                    <a:ext uri="{FF2B5EF4-FFF2-40B4-BE49-F238E27FC236}">
                      <a16:creationId xmlns:a16="http://schemas.microsoft.com/office/drawing/2014/main" id="{3E93B215-A077-2474-CA6B-A8969343ECAC}"/>
                    </a:ext>
                  </a:extLst>
                </p:cNvPr>
                <p:cNvPicPr/>
                <p:nvPr/>
              </p:nvPicPr>
              <p:blipFill>
                <a:blip r:embed="rId782"/>
                <a:stretch>
                  <a:fillRect/>
                </a:stretch>
              </p:blipFill>
              <p:spPr>
                <a:xfrm>
                  <a:off x="4174495" y="5491342"/>
                  <a:ext cx="197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22" name="Freihand 521">
                  <a:extLst>
                    <a:ext uri="{FF2B5EF4-FFF2-40B4-BE49-F238E27FC236}">
                      <a16:creationId xmlns:a16="http://schemas.microsoft.com/office/drawing/2014/main" id="{41B08E39-9619-3BCD-AC82-340683554F48}"/>
                    </a:ext>
                  </a:extLst>
                </p14:cNvPr>
                <p14:cNvContentPartPr/>
                <p14:nvPr/>
              </p14:nvContentPartPr>
              <p14:xfrm>
                <a:off x="4165135" y="5587822"/>
                <a:ext cx="192240" cy="68760"/>
              </p14:xfrm>
            </p:contentPart>
          </mc:Choice>
          <mc:Fallback xmlns="">
            <p:pic>
              <p:nvPicPr>
                <p:cNvPr id="522" name="Freihand 521">
                  <a:extLst>
                    <a:ext uri="{FF2B5EF4-FFF2-40B4-BE49-F238E27FC236}">
                      <a16:creationId xmlns:a16="http://schemas.microsoft.com/office/drawing/2014/main" id="{41B08E39-9619-3BCD-AC82-340683554F48}"/>
                    </a:ext>
                  </a:extLst>
                </p:cNvPr>
                <p:cNvPicPr/>
                <p:nvPr/>
              </p:nvPicPr>
              <p:blipFill>
                <a:blip r:embed="rId784"/>
                <a:stretch>
                  <a:fillRect/>
                </a:stretch>
              </p:blipFill>
              <p:spPr>
                <a:xfrm>
                  <a:off x="4160815" y="5583502"/>
                  <a:ext cx="200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23" name="Freihand 522">
                  <a:extLst>
                    <a:ext uri="{FF2B5EF4-FFF2-40B4-BE49-F238E27FC236}">
                      <a16:creationId xmlns:a16="http://schemas.microsoft.com/office/drawing/2014/main" id="{C9FB2450-42DF-9084-F87D-8866978CC7CA}"/>
                    </a:ext>
                  </a:extLst>
                </p14:cNvPr>
                <p14:cNvContentPartPr/>
                <p14:nvPr/>
              </p14:nvContentPartPr>
              <p14:xfrm>
                <a:off x="4222735" y="5699422"/>
                <a:ext cx="129240" cy="137160"/>
              </p14:xfrm>
            </p:contentPart>
          </mc:Choice>
          <mc:Fallback xmlns="">
            <p:pic>
              <p:nvPicPr>
                <p:cNvPr id="523" name="Freihand 522">
                  <a:extLst>
                    <a:ext uri="{FF2B5EF4-FFF2-40B4-BE49-F238E27FC236}">
                      <a16:creationId xmlns:a16="http://schemas.microsoft.com/office/drawing/2014/main" id="{C9FB2450-42DF-9084-F87D-8866978CC7CA}"/>
                    </a:ext>
                  </a:extLst>
                </p:cNvPr>
                <p:cNvPicPr/>
                <p:nvPr/>
              </p:nvPicPr>
              <p:blipFill>
                <a:blip r:embed="rId786"/>
                <a:stretch>
                  <a:fillRect/>
                </a:stretch>
              </p:blipFill>
              <p:spPr>
                <a:xfrm>
                  <a:off x="4218415" y="5695102"/>
                  <a:ext cx="137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24" name="Freihand 523">
                  <a:extLst>
                    <a:ext uri="{FF2B5EF4-FFF2-40B4-BE49-F238E27FC236}">
                      <a16:creationId xmlns:a16="http://schemas.microsoft.com/office/drawing/2014/main" id="{B81478B3-EDE7-9B35-D694-6A8FF859BF51}"/>
                    </a:ext>
                  </a:extLst>
                </p14:cNvPr>
                <p14:cNvContentPartPr/>
                <p14:nvPr/>
              </p14:nvContentPartPr>
              <p14:xfrm>
                <a:off x="4502455" y="5545342"/>
                <a:ext cx="12960" cy="165240"/>
              </p14:xfrm>
            </p:contentPart>
          </mc:Choice>
          <mc:Fallback xmlns="">
            <p:pic>
              <p:nvPicPr>
                <p:cNvPr id="524" name="Freihand 523">
                  <a:extLst>
                    <a:ext uri="{FF2B5EF4-FFF2-40B4-BE49-F238E27FC236}">
                      <a16:creationId xmlns:a16="http://schemas.microsoft.com/office/drawing/2014/main" id="{B81478B3-EDE7-9B35-D694-6A8FF859BF51}"/>
                    </a:ext>
                  </a:extLst>
                </p:cNvPr>
                <p:cNvPicPr/>
                <p:nvPr/>
              </p:nvPicPr>
              <p:blipFill>
                <a:blip r:embed="rId788"/>
                <a:stretch>
                  <a:fillRect/>
                </a:stretch>
              </p:blipFill>
              <p:spPr>
                <a:xfrm>
                  <a:off x="4498135" y="5541022"/>
                  <a:ext cx="21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25" name="Freihand 524">
                  <a:extLst>
                    <a:ext uri="{FF2B5EF4-FFF2-40B4-BE49-F238E27FC236}">
                      <a16:creationId xmlns:a16="http://schemas.microsoft.com/office/drawing/2014/main" id="{0815FC4B-063B-BCCE-7968-90D74A33DE6E}"/>
                    </a:ext>
                  </a:extLst>
                </p14:cNvPr>
                <p14:cNvContentPartPr/>
                <p14:nvPr/>
              </p14:nvContentPartPr>
              <p14:xfrm>
                <a:off x="4395895" y="5424742"/>
                <a:ext cx="159120" cy="136800"/>
              </p14:xfrm>
            </p:contentPart>
          </mc:Choice>
          <mc:Fallback xmlns="">
            <p:pic>
              <p:nvPicPr>
                <p:cNvPr id="525" name="Freihand 524">
                  <a:extLst>
                    <a:ext uri="{FF2B5EF4-FFF2-40B4-BE49-F238E27FC236}">
                      <a16:creationId xmlns:a16="http://schemas.microsoft.com/office/drawing/2014/main" id="{0815FC4B-063B-BCCE-7968-90D74A33DE6E}"/>
                    </a:ext>
                  </a:extLst>
                </p:cNvPr>
                <p:cNvPicPr/>
                <p:nvPr/>
              </p:nvPicPr>
              <p:blipFill>
                <a:blip r:embed="rId790"/>
                <a:stretch>
                  <a:fillRect/>
                </a:stretch>
              </p:blipFill>
              <p:spPr>
                <a:xfrm>
                  <a:off x="4391575" y="5420422"/>
                  <a:ext cx="167760" cy="145440"/>
                </a:xfrm>
                <a:prstGeom prst="rect">
                  <a:avLst/>
                </a:prstGeom>
              </p:spPr>
            </p:pic>
          </mc:Fallback>
        </mc:AlternateContent>
      </p:grpSp>
      <p:grpSp>
        <p:nvGrpSpPr>
          <p:cNvPr id="547" name="Gruppieren 546">
            <a:extLst>
              <a:ext uri="{FF2B5EF4-FFF2-40B4-BE49-F238E27FC236}">
                <a16:creationId xmlns:a16="http://schemas.microsoft.com/office/drawing/2014/main" id="{F21C85A8-DDD1-310B-A347-A04068DBA55A}"/>
              </a:ext>
            </a:extLst>
          </p:cNvPr>
          <p:cNvGrpSpPr/>
          <p:nvPr/>
        </p:nvGrpSpPr>
        <p:grpSpPr>
          <a:xfrm>
            <a:off x="6526375" y="5375062"/>
            <a:ext cx="181080" cy="399960"/>
            <a:chOff x="6526375" y="5375062"/>
            <a:chExt cx="181080" cy="399960"/>
          </a:xfrm>
        </p:grpSpPr>
        <mc:AlternateContent xmlns:mc="http://schemas.openxmlformats.org/markup-compatibility/2006" xmlns:p14="http://schemas.microsoft.com/office/powerpoint/2010/main">
          <mc:Choice Requires="p14">
            <p:contentPart p14:bwMode="auto" r:id="rId791">
              <p14:nvContentPartPr>
                <p14:cNvPr id="544" name="Freihand 543">
                  <a:extLst>
                    <a:ext uri="{FF2B5EF4-FFF2-40B4-BE49-F238E27FC236}">
                      <a16:creationId xmlns:a16="http://schemas.microsoft.com/office/drawing/2014/main" id="{F3D653DE-BE40-4B20-BC07-3FFC4C84F2DC}"/>
                    </a:ext>
                  </a:extLst>
                </p14:cNvPr>
                <p14:cNvContentPartPr/>
                <p14:nvPr/>
              </p14:nvContentPartPr>
              <p14:xfrm>
                <a:off x="6527095" y="5375062"/>
                <a:ext cx="144720" cy="120240"/>
              </p14:xfrm>
            </p:contentPart>
          </mc:Choice>
          <mc:Fallback xmlns="">
            <p:pic>
              <p:nvPicPr>
                <p:cNvPr id="544" name="Freihand 543">
                  <a:extLst>
                    <a:ext uri="{FF2B5EF4-FFF2-40B4-BE49-F238E27FC236}">
                      <a16:creationId xmlns:a16="http://schemas.microsoft.com/office/drawing/2014/main" id="{F3D653DE-BE40-4B20-BC07-3FFC4C84F2DC}"/>
                    </a:ext>
                  </a:extLst>
                </p:cNvPr>
                <p:cNvPicPr/>
                <p:nvPr/>
              </p:nvPicPr>
              <p:blipFill>
                <a:blip r:embed="rId792"/>
                <a:stretch>
                  <a:fillRect/>
                </a:stretch>
              </p:blipFill>
              <p:spPr>
                <a:xfrm>
                  <a:off x="6522775" y="5370742"/>
                  <a:ext cx="153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45" name="Freihand 544">
                  <a:extLst>
                    <a:ext uri="{FF2B5EF4-FFF2-40B4-BE49-F238E27FC236}">
                      <a16:creationId xmlns:a16="http://schemas.microsoft.com/office/drawing/2014/main" id="{3B4E383D-A065-50D3-842E-1DBF4458005A}"/>
                    </a:ext>
                  </a:extLst>
                </p14:cNvPr>
                <p14:cNvContentPartPr/>
                <p14:nvPr/>
              </p14:nvContentPartPr>
              <p14:xfrm>
                <a:off x="6526375" y="5507902"/>
                <a:ext cx="155160" cy="69840"/>
              </p14:xfrm>
            </p:contentPart>
          </mc:Choice>
          <mc:Fallback xmlns="">
            <p:pic>
              <p:nvPicPr>
                <p:cNvPr id="545" name="Freihand 544">
                  <a:extLst>
                    <a:ext uri="{FF2B5EF4-FFF2-40B4-BE49-F238E27FC236}">
                      <a16:creationId xmlns:a16="http://schemas.microsoft.com/office/drawing/2014/main" id="{3B4E383D-A065-50D3-842E-1DBF4458005A}"/>
                    </a:ext>
                  </a:extLst>
                </p:cNvPr>
                <p:cNvPicPr/>
                <p:nvPr/>
              </p:nvPicPr>
              <p:blipFill>
                <a:blip r:embed="rId794"/>
                <a:stretch>
                  <a:fillRect/>
                </a:stretch>
              </p:blipFill>
              <p:spPr>
                <a:xfrm>
                  <a:off x="6522055" y="5503582"/>
                  <a:ext cx="163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46" name="Freihand 545">
                  <a:extLst>
                    <a:ext uri="{FF2B5EF4-FFF2-40B4-BE49-F238E27FC236}">
                      <a16:creationId xmlns:a16="http://schemas.microsoft.com/office/drawing/2014/main" id="{8C81CDEF-EF74-1EB5-16C4-C563AEC810D7}"/>
                    </a:ext>
                  </a:extLst>
                </p14:cNvPr>
                <p14:cNvContentPartPr/>
                <p14:nvPr/>
              </p14:nvContentPartPr>
              <p14:xfrm>
                <a:off x="6571015" y="5582422"/>
                <a:ext cx="136440" cy="192600"/>
              </p14:xfrm>
            </p:contentPart>
          </mc:Choice>
          <mc:Fallback xmlns="">
            <p:pic>
              <p:nvPicPr>
                <p:cNvPr id="546" name="Freihand 545">
                  <a:extLst>
                    <a:ext uri="{FF2B5EF4-FFF2-40B4-BE49-F238E27FC236}">
                      <a16:creationId xmlns:a16="http://schemas.microsoft.com/office/drawing/2014/main" id="{8C81CDEF-EF74-1EB5-16C4-C563AEC810D7}"/>
                    </a:ext>
                  </a:extLst>
                </p:cNvPr>
                <p:cNvPicPr/>
                <p:nvPr/>
              </p:nvPicPr>
              <p:blipFill>
                <a:blip r:embed="rId796"/>
                <a:stretch>
                  <a:fillRect/>
                </a:stretch>
              </p:blipFill>
              <p:spPr>
                <a:xfrm>
                  <a:off x="6566695" y="5578102"/>
                  <a:ext cx="145080" cy="20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7">
            <p14:nvContentPartPr>
              <p14:cNvPr id="548" name="Freihand 547">
                <a:extLst>
                  <a:ext uri="{FF2B5EF4-FFF2-40B4-BE49-F238E27FC236}">
                    <a16:creationId xmlns:a16="http://schemas.microsoft.com/office/drawing/2014/main" id="{08EFB8C5-87DE-7F35-99A0-9EA70A912F33}"/>
                  </a:ext>
                </a:extLst>
              </p14:cNvPr>
              <p14:cNvContentPartPr/>
              <p14:nvPr/>
            </p14:nvContentPartPr>
            <p14:xfrm>
              <a:off x="4344055" y="4796542"/>
              <a:ext cx="50040" cy="70200"/>
            </p14:xfrm>
          </p:contentPart>
        </mc:Choice>
        <mc:Fallback xmlns="">
          <p:pic>
            <p:nvPicPr>
              <p:cNvPr id="548" name="Freihand 547">
                <a:extLst>
                  <a:ext uri="{FF2B5EF4-FFF2-40B4-BE49-F238E27FC236}">
                    <a16:creationId xmlns:a16="http://schemas.microsoft.com/office/drawing/2014/main" id="{08EFB8C5-87DE-7F35-99A0-9EA70A912F33}"/>
                  </a:ext>
                </a:extLst>
              </p:cNvPr>
              <p:cNvPicPr/>
              <p:nvPr/>
            </p:nvPicPr>
            <p:blipFill>
              <a:blip r:embed="rId798"/>
              <a:stretch>
                <a:fillRect/>
              </a:stretch>
            </p:blipFill>
            <p:spPr>
              <a:xfrm>
                <a:off x="4339735" y="4792222"/>
                <a:ext cx="58680" cy="78840"/>
              </a:xfrm>
              <a:prstGeom prst="rect">
                <a:avLst/>
              </a:prstGeom>
            </p:spPr>
          </p:pic>
        </mc:Fallback>
      </mc:AlternateContent>
      <p:grpSp>
        <p:nvGrpSpPr>
          <p:cNvPr id="550" name="Gruppieren 549">
            <a:extLst>
              <a:ext uri="{FF2B5EF4-FFF2-40B4-BE49-F238E27FC236}">
                <a16:creationId xmlns:a16="http://schemas.microsoft.com/office/drawing/2014/main" id="{21F748A9-491A-4E7B-9BB8-E2D8FD315373}"/>
              </a:ext>
            </a:extLst>
          </p:cNvPr>
          <p:cNvGrpSpPr/>
          <p:nvPr/>
        </p:nvGrpSpPr>
        <p:grpSpPr>
          <a:xfrm>
            <a:off x="4220935" y="4739302"/>
            <a:ext cx="299880" cy="480600"/>
            <a:chOff x="4220935" y="4739302"/>
            <a:chExt cx="299880" cy="480600"/>
          </a:xfrm>
        </p:grpSpPr>
        <mc:AlternateContent xmlns:mc="http://schemas.openxmlformats.org/markup-compatibility/2006" xmlns:p14="http://schemas.microsoft.com/office/powerpoint/2010/main">
          <mc:Choice Requires="p14">
            <p:contentPart p14:bwMode="auto" r:id="rId799">
              <p14:nvContentPartPr>
                <p14:cNvPr id="375" name="Freihand 374">
                  <a:extLst>
                    <a:ext uri="{FF2B5EF4-FFF2-40B4-BE49-F238E27FC236}">
                      <a16:creationId xmlns:a16="http://schemas.microsoft.com/office/drawing/2014/main" id="{991E0D4C-FE7E-EF65-D260-972ECC6F9F95}"/>
                    </a:ext>
                  </a:extLst>
                </p14:cNvPr>
                <p14:cNvContentPartPr/>
                <p14:nvPr/>
              </p14:nvContentPartPr>
              <p14:xfrm>
                <a:off x="4292935" y="4985902"/>
                <a:ext cx="173520" cy="234000"/>
              </p14:xfrm>
            </p:contentPart>
          </mc:Choice>
          <mc:Fallback xmlns="">
            <p:pic>
              <p:nvPicPr>
                <p:cNvPr id="375" name="Freihand 374">
                  <a:extLst>
                    <a:ext uri="{FF2B5EF4-FFF2-40B4-BE49-F238E27FC236}">
                      <a16:creationId xmlns:a16="http://schemas.microsoft.com/office/drawing/2014/main" id="{991E0D4C-FE7E-EF65-D260-972ECC6F9F95}"/>
                    </a:ext>
                  </a:extLst>
                </p:cNvPr>
                <p:cNvPicPr/>
                <p:nvPr/>
              </p:nvPicPr>
              <p:blipFill>
                <a:blip r:embed="rId800"/>
                <a:stretch>
                  <a:fillRect/>
                </a:stretch>
              </p:blipFill>
              <p:spPr>
                <a:xfrm>
                  <a:off x="4288615" y="4981582"/>
                  <a:ext cx="182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76" name="Freihand 375">
                  <a:extLst>
                    <a:ext uri="{FF2B5EF4-FFF2-40B4-BE49-F238E27FC236}">
                      <a16:creationId xmlns:a16="http://schemas.microsoft.com/office/drawing/2014/main" id="{5C519678-9DBF-8168-A0A8-5D1C8479E513}"/>
                    </a:ext>
                  </a:extLst>
                </p14:cNvPr>
                <p14:cNvContentPartPr/>
                <p14:nvPr/>
              </p14:nvContentPartPr>
              <p14:xfrm>
                <a:off x="4220935" y="4945942"/>
                <a:ext cx="299880" cy="43560"/>
              </p14:xfrm>
            </p:contentPart>
          </mc:Choice>
          <mc:Fallback xmlns="">
            <p:pic>
              <p:nvPicPr>
                <p:cNvPr id="376" name="Freihand 375">
                  <a:extLst>
                    <a:ext uri="{FF2B5EF4-FFF2-40B4-BE49-F238E27FC236}">
                      <a16:creationId xmlns:a16="http://schemas.microsoft.com/office/drawing/2014/main" id="{5C519678-9DBF-8168-A0A8-5D1C8479E513}"/>
                    </a:ext>
                  </a:extLst>
                </p:cNvPr>
                <p:cNvPicPr/>
                <p:nvPr/>
              </p:nvPicPr>
              <p:blipFill>
                <a:blip r:embed="rId802"/>
                <a:stretch>
                  <a:fillRect/>
                </a:stretch>
              </p:blipFill>
              <p:spPr>
                <a:xfrm>
                  <a:off x="4216615" y="4941622"/>
                  <a:ext cx="308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9" name="Freihand 548">
                  <a:extLst>
                    <a:ext uri="{FF2B5EF4-FFF2-40B4-BE49-F238E27FC236}">
                      <a16:creationId xmlns:a16="http://schemas.microsoft.com/office/drawing/2014/main" id="{1C42FC33-7B3A-63F3-39B5-A7F9CA4AC3F5}"/>
                    </a:ext>
                  </a:extLst>
                </p14:cNvPr>
                <p14:cNvContentPartPr/>
                <p14:nvPr/>
              </p14:nvContentPartPr>
              <p14:xfrm>
                <a:off x="4341535" y="4739302"/>
                <a:ext cx="38160" cy="157320"/>
              </p14:xfrm>
            </p:contentPart>
          </mc:Choice>
          <mc:Fallback xmlns="">
            <p:pic>
              <p:nvPicPr>
                <p:cNvPr id="549" name="Freihand 548">
                  <a:extLst>
                    <a:ext uri="{FF2B5EF4-FFF2-40B4-BE49-F238E27FC236}">
                      <a16:creationId xmlns:a16="http://schemas.microsoft.com/office/drawing/2014/main" id="{1C42FC33-7B3A-63F3-39B5-A7F9CA4AC3F5}"/>
                    </a:ext>
                  </a:extLst>
                </p:cNvPr>
                <p:cNvPicPr/>
                <p:nvPr/>
              </p:nvPicPr>
              <p:blipFill>
                <a:blip r:embed="rId804"/>
                <a:stretch>
                  <a:fillRect/>
                </a:stretch>
              </p:blipFill>
              <p:spPr>
                <a:xfrm>
                  <a:off x="4337215" y="4734982"/>
                  <a:ext cx="4680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5">
            <p14:nvContentPartPr>
              <p14:cNvPr id="551" name="Freihand 550">
                <a:extLst>
                  <a:ext uri="{FF2B5EF4-FFF2-40B4-BE49-F238E27FC236}">
                    <a16:creationId xmlns:a16="http://schemas.microsoft.com/office/drawing/2014/main" id="{2845CDB4-2F46-5A19-B95B-CF843A2EAC69}"/>
                  </a:ext>
                </a:extLst>
              </p14:cNvPr>
              <p14:cNvContentPartPr/>
              <p14:nvPr/>
            </p14:nvContentPartPr>
            <p14:xfrm>
              <a:off x="107935" y="1673182"/>
              <a:ext cx="247680" cy="631440"/>
            </p14:xfrm>
          </p:contentPart>
        </mc:Choice>
        <mc:Fallback xmlns="">
          <p:pic>
            <p:nvPicPr>
              <p:cNvPr id="551" name="Freihand 550">
                <a:extLst>
                  <a:ext uri="{FF2B5EF4-FFF2-40B4-BE49-F238E27FC236}">
                    <a16:creationId xmlns:a16="http://schemas.microsoft.com/office/drawing/2014/main" id="{2845CDB4-2F46-5A19-B95B-CF843A2EAC69}"/>
                  </a:ext>
                </a:extLst>
              </p:cNvPr>
              <p:cNvPicPr/>
              <p:nvPr/>
            </p:nvPicPr>
            <p:blipFill>
              <a:blip r:embed="rId806"/>
              <a:stretch>
                <a:fillRect/>
              </a:stretch>
            </p:blipFill>
            <p:spPr>
              <a:xfrm>
                <a:off x="103615" y="1668862"/>
                <a:ext cx="256320" cy="640080"/>
              </a:xfrm>
              <a:prstGeom prst="rect">
                <a:avLst/>
              </a:prstGeom>
            </p:spPr>
          </p:pic>
        </mc:Fallback>
      </mc:AlternateContent>
      <p:grpSp>
        <p:nvGrpSpPr>
          <p:cNvPr id="555" name="Gruppieren 554">
            <a:extLst>
              <a:ext uri="{FF2B5EF4-FFF2-40B4-BE49-F238E27FC236}">
                <a16:creationId xmlns:a16="http://schemas.microsoft.com/office/drawing/2014/main" id="{1FACAF62-AE45-3E5A-203E-584C4C5A8878}"/>
              </a:ext>
            </a:extLst>
          </p:cNvPr>
          <p:cNvGrpSpPr/>
          <p:nvPr/>
        </p:nvGrpSpPr>
        <p:grpSpPr>
          <a:xfrm>
            <a:off x="172015" y="1325782"/>
            <a:ext cx="1290240" cy="1272960"/>
            <a:chOff x="172015" y="1325782"/>
            <a:chExt cx="1290240" cy="1272960"/>
          </a:xfrm>
        </p:grpSpPr>
        <mc:AlternateContent xmlns:mc="http://schemas.openxmlformats.org/markup-compatibility/2006" xmlns:p14="http://schemas.microsoft.com/office/powerpoint/2010/main">
          <mc:Choice Requires="p14">
            <p:contentPart p14:bwMode="auto" r:id="rId807">
              <p14:nvContentPartPr>
                <p14:cNvPr id="385" name="Freihand 384">
                  <a:extLst>
                    <a:ext uri="{FF2B5EF4-FFF2-40B4-BE49-F238E27FC236}">
                      <a16:creationId xmlns:a16="http://schemas.microsoft.com/office/drawing/2014/main" id="{2255307F-2C5F-DAC4-D668-62C6FDB120C8}"/>
                    </a:ext>
                  </a:extLst>
                </p14:cNvPr>
                <p14:cNvContentPartPr/>
                <p14:nvPr/>
              </p14:nvContentPartPr>
              <p14:xfrm>
                <a:off x="1026295" y="1616302"/>
                <a:ext cx="178560" cy="245520"/>
              </p14:xfrm>
            </p:contentPart>
          </mc:Choice>
          <mc:Fallback xmlns="">
            <p:pic>
              <p:nvPicPr>
                <p:cNvPr id="385" name="Freihand 384">
                  <a:extLst>
                    <a:ext uri="{FF2B5EF4-FFF2-40B4-BE49-F238E27FC236}">
                      <a16:creationId xmlns:a16="http://schemas.microsoft.com/office/drawing/2014/main" id="{2255307F-2C5F-DAC4-D668-62C6FDB120C8}"/>
                    </a:ext>
                  </a:extLst>
                </p:cNvPr>
                <p:cNvPicPr/>
                <p:nvPr/>
              </p:nvPicPr>
              <p:blipFill>
                <a:blip r:embed="rId808"/>
                <a:stretch>
                  <a:fillRect/>
                </a:stretch>
              </p:blipFill>
              <p:spPr>
                <a:xfrm>
                  <a:off x="1021975" y="1611982"/>
                  <a:ext cx="187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86" name="Freihand 385">
                  <a:extLst>
                    <a:ext uri="{FF2B5EF4-FFF2-40B4-BE49-F238E27FC236}">
                      <a16:creationId xmlns:a16="http://schemas.microsoft.com/office/drawing/2014/main" id="{D3E08FB7-25E6-473B-4F5D-2C5FB3DAB8FC}"/>
                    </a:ext>
                  </a:extLst>
                </p14:cNvPr>
                <p14:cNvContentPartPr/>
                <p14:nvPr/>
              </p14:nvContentPartPr>
              <p14:xfrm>
                <a:off x="947815" y="1511542"/>
                <a:ext cx="285840" cy="151920"/>
              </p14:xfrm>
            </p:contentPart>
          </mc:Choice>
          <mc:Fallback xmlns="">
            <p:pic>
              <p:nvPicPr>
                <p:cNvPr id="386" name="Freihand 385">
                  <a:extLst>
                    <a:ext uri="{FF2B5EF4-FFF2-40B4-BE49-F238E27FC236}">
                      <a16:creationId xmlns:a16="http://schemas.microsoft.com/office/drawing/2014/main" id="{D3E08FB7-25E6-473B-4F5D-2C5FB3DAB8FC}"/>
                    </a:ext>
                  </a:extLst>
                </p:cNvPr>
                <p:cNvPicPr/>
                <p:nvPr/>
              </p:nvPicPr>
              <p:blipFill>
                <a:blip r:embed="rId810"/>
                <a:stretch>
                  <a:fillRect/>
                </a:stretch>
              </p:blipFill>
              <p:spPr>
                <a:xfrm>
                  <a:off x="943495" y="1507222"/>
                  <a:ext cx="294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90" name="Freihand 389">
                  <a:extLst>
                    <a:ext uri="{FF2B5EF4-FFF2-40B4-BE49-F238E27FC236}">
                      <a16:creationId xmlns:a16="http://schemas.microsoft.com/office/drawing/2014/main" id="{63ECC716-55FE-A583-8D6F-E8E412712A29}"/>
                    </a:ext>
                  </a:extLst>
                </p14:cNvPr>
                <p14:cNvContentPartPr/>
                <p14:nvPr/>
              </p14:nvContentPartPr>
              <p14:xfrm>
                <a:off x="1051855" y="2036422"/>
                <a:ext cx="88920" cy="108720"/>
              </p14:xfrm>
            </p:contentPart>
          </mc:Choice>
          <mc:Fallback xmlns="">
            <p:pic>
              <p:nvPicPr>
                <p:cNvPr id="390" name="Freihand 389">
                  <a:extLst>
                    <a:ext uri="{FF2B5EF4-FFF2-40B4-BE49-F238E27FC236}">
                      <a16:creationId xmlns:a16="http://schemas.microsoft.com/office/drawing/2014/main" id="{63ECC716-55FE-A583-8D6F-E8E412712A29}"/>
                    </a:ext>
                  </a:extLst>
                </p:cNvPr>
                <p:cNvPicPr/>
                <p:nvPr/>
              </p:nvPicPr>
              <p:blipFill>
                <a:blip r:embed="rId812"/>
                <a:stretch>
                  <a:fillRect/>
                </a:stretch>
              </p:blipFill>
              <p:spPr>
                <a:xfrm>
                  <a:off x="1047535" y="2032102"/>
                  <a:ext cx="97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91" name="Freihand 390">
                  <a:extLst>
                    <a:ext uri="{FF2B5EF4-FFF2-40B4-BE49-F238E27FC236}">
                      <a16:creationId xmlns:a16="http://schemas.microsoft.com/office/drawing/2014/main" id="{6E7D54B0-13DB-B95F-C0D6-84AFF5EBC253}"/>
                    </a:ext>
                  </a:extLst>
                </p14:cNvPr>
                <p14:cNvContentPartPr/>
                <p14:nvPr/>
              </p14:nvContentPartPr>
              <p14:xfrm>
                <a:off x="1046455" y="2087182"/>
                <a:ext cx="232560" cy="200880"/>
              </p14:xfrm>
            </p:contentPart>
          </mc:Choice>
          <mc:Fallback xmlns="">
            <p:pic>
              <p:nvPicPr>
                <p:cNvPr id="391" name="Freihand 390">
                  <a:extLst>
                    <a:ext uri="{FF2B5EF4-FFF2-40B4-BE49-F238E27FC236}">
                      <a16:creationId xmlns:a16="http://schemas.microsoft.com/office/drawing/2014/main" id="{6E7D54B0-13DB-B95F-C0D6-84AFF5EBC253}"/>
                    </a:ext>
                  </a:extLst>
                </p:cNvPr>
                <p:cNvPicPr/>
                <p:nvPr/>
              </p:nvPicPr>
              <p:blipFill>
                <a:blip r:embed="rId814"/>
                <a:stretch>
                  <a:fillRect/>
                </a:stretch>
              </p:blipFill>
              <p:spPr>
                <a:xfrm>
                  <a:off x="1042135" y="2082862"/>
                  <a:ext cx="241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93" name="Freihand 392">
                  <a:extLst>
                    <a:ext uri="{FF2B5EF4-FFF2-40B4-BE49-F238E27FC236}">
                      <a16:creationId xmlns:a16="http://schemas.microsoft.com/office/drawing/2014/main" id="{9F2FE03F-A777-8C77-0CDB-67B212D9325A}"/>
                    </a:ext>
                  </a:extLst>
                </p14:cNvPr>
                <p14:cNvContentPartPr/>
                <p14:nvPr/>
              </p14:nvContentPartPr>
              <p14:xfrm>
                <a:off x="1129975" y="2237662"/>
                <a:ext cx="95760" cy="117720"/>
              </p14:xfrm>
            </p:contentPart>
          </mc:Choice>
          <mc:Fallback xmlns="">
            <p:pic>
              <p:nvPicPr>
                <p:cNvPr id="393" name="Freihand 392">
                  <a:extLst>
                    <a:ext uri="{FF2B5EF4-FFF2-40B4-BE49-F238E27FC236}">
                      <a16:creationId xmlns:a16="http://schemas.microsoft.com/office/drawing/2014/main" id="{9F2FE03F-A777-8C77-0CDB-67B212D9325A}"/>
                    </a:ext>
                  </a:extLst>
                </p:cNvPr>
                <p:cNvPicPr/>
                <p:nvPr/>
              </p:nvPicPr>
              <p:blipFill>
                <a:blip r:embed="rId816"/>
                <a:stretch>
                  <a:fillRect/>
                </a:stretch>
              </p:blipFill>
              <p:spPr>
                <a:xfrm>
                  <a:off x="1125655" y="2233342"/>
                  <a:ext cx="104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94" name="Freihand 393">
                  <a:extLst>
                    <a:ext uri="{FF2B5EF4-FFF2-40B4-BE49-F238E27FC236}">
                      <a16:creationId xmlns:a16="http://schemas.microsoft.com/office/drawing/2014/main" id="{26EAAA1D-7A36-3764-7888-FE45B4253AFF}"/>
                    </a:ext>
                  </a:extLst>
                </p14:cNvPr>
                <p14:cNvContentPartPr/>
                <p14:nvPr/>
              </p14:nvContentPartPr>
              <p14:xfrm>
                <a:off x="1126375" y="2291662"/>
                <a:ext cx="132120" cy="133200"/>
              </p14:xfrm>
            </p:contentPart>
          </mc:Choice>
          <mc:Fallback xmlns="">
            <p:pic>
              <p:nvPicPr>
                <p:cNvPr id="394" name="Freihand 393">
                  <a:extLst>
                    <a:ext uri="{FF2B5EF4-FFF2-40B4-BE49-F238E27FC236}">
                      <a16:creationId xmlns:a16="http://schemas.microsoft.com/office/drawing/2014/main" id="{26EAAA1D-7A36-3764-7888-FE45B4253AFF}"/>
                    </a:ext>
                  </a:extLst>
                </p:cNvPr>
                <p:cNvPicPr/>
                <p:nvPr/>
              </p:nvPicPr>
              <p:blipFill>
                <a:blip r:embed="rId818"/>
                <a:stretch>
                  <a:fillRect/>
                </a:stretch>
              </p:blipFill>
              <p:spPr>
                <a:xfrm>
                  <a:off x="1122055" y="2287342"/>
                  <a:ext cx="140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95" name="Freihand 394">
                  <a:extLst>
                    <a:ext uri="{FF2B5EF4-FFF2-40B4-BE49-F238E27FC236}">
                      <a16:creationId xmlns:a16="http://schemas.microsoft.com/office/drawing/2014/main" id="{34382309-D496-F3DD-98D1-438F48C1F0F6}"/>
                    </a:ext>
                  </a:extLst>
                </p14:cNvPr>
                <p14:cNvContentPartPr/>
                <p14:nvPr/>
              </p14:nvContentPartPr>
              <p14:xfrm>
                <a:off x="1165975" y="2387782"/>
                <a:ext cx="66600" cy="135720"/>
              </p14:xfrm>
            </p:contentPart>
          </mc:Choice>
          <mc:Fallback xmlns="">
            <p:pic>
              <p:nvPicPr>
                <p:cNvPr id="395" name="Freihand 394">
                  <a:extLst>
                    <a:ext uri="{FF2B5EF4-FFF2-40B4-BE49-F238E27FC236}">
                      <a16:creationId xmlns:a16="http://schemas.microsoft.com/office/drawing/2014/main" id="{34382309-D496-F3DD-98D1-438F48C1F0F6}"/>
                    </a:ext>
                  </a:extLst>
                </p:cNvPr>
                <p:cNvPicPr/>
                <p:nvPr/>
              </p:nvPicPr>
              <p:blipFill>
                <a:blip r:embed="rId820"/>
                <a:stretch>
                  <a:fillRect/>
                </a:stretch>
              </p:blipFill>
              <p:spPr>
                <a:xfrm>
                  <a:off x="1161655" y="2383462"/>
                  <a:ext cx="75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96" name="Freihand 395">
                  <a:extLst>
                    <a:ext uri="{FF2B5EF4-FFF2-40B4-BE49-F238E27FC236}">
                      <a16:creationId xmlns:a16="http://schemas.microsoft.com/office/drawing/2014/main" id="{1D619214-4692-EF54-F73E-0DC5A54B4208}"/>
                    </a:ext>
                  </a:extLst>
                </p14:cNvPr>
                <p14:cNvContentPartPr/>
                <p14:nvPr/>
              </p14:nvContentPartPr>
              <p14:xfrm>
                <a:off x="1234735" y="2046502"/>
                <a:ext cx="117360" cy="340560"/>
              </p14:xfrm>
            </p:contentPart>
          </mc:Choice>
          <mc:Fallback xmlns="">
            <p:pic>
              <p:nvPicPr>
                <p:cNvPr id="396" name="Freihand 395">
                  <a:extLst>
                    <a:ext uri="{FF2B5EF4-FFF2-40B4-BE49-F238E27FC236}">
                      <a16:creationId xmlns:a16="http://schemas.microsoft.com/office/drawing/2014/main" id="{1D619214-4692-EF54-F73E-0DC5A54B4208}"/>
                    </a:ext>
                  </a:extLst>
                </p:cNvPr>
                <p:cNvPicPr/>
                <p:nvPr/>
              </p:nvPicPr>
              <p:blipFill>
                <a:blip r:embed="rId822"/>
                <a:stretch>
                  <a:fillRect/>
                </a:stretch>
              </p:blipFill>
              <p:spPr>
                <a:xfrm>
                  <a:off x="1230415" y="2042182"/>
                  <a:ext cx="12600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97" name="Freihand 396">
                  <a:extLst>
                    <a:ext uri="{FF2B5EF4-FFF2-40B4-BE49-F238E27FC236}">
                      <a16:creationId xmlns:a16="http://schemas.microsoft.com/office/drawing/2014/main" id="{7A4CC368-5355-0DAE-BC0A-EA37EC818183}"/>
                    </a:ext>
                  </a:extLst>
                </p14:cNvPr>
                <p14:cNvContentPartPr/>
                <p14:nvPr/>
              </p14:nvContentPartPr>
              <p14:xfrm>
                <a:off x="938815" y="2074582"/>
                <a:ext cx="145080" cy="524160"/>
              </p14:xfrm>
            </p:contentPart>
          </mc:Choice>
          <mc:Fallback xmlns="">
            <p:pic>
              <p:nvPicPr>
                <p:cNvPr id="397" name="Freihand 396">
                  <a:extLst>
                    <a:ext uri="{FF2B5EF4-FFF2-40B4-BE49-F238E27FC236}">
                      <a16:creationId xmlns:a16="http://schemas.microsoft.com/office/drawing/2014/main" id="{7A4CC368-5355-0DAE-BC0A-EA37EC818183}"/>
                    </a:ext>
                  </a:extLst>
                </p:cNvPr>
                <p:cNvPicPr/>
                <p:nvPr/>
              </p:nvPicPr>
              <p:blipFill>
                <a:blip r:embed="rId824"/>
                <a:stretch>
                  <a:fillRect/>
                </a:stretch>
              </p:blipFill>
              <p:spPr>
                <a:xfrm>
                  <a:off x="934495" y="2070262"/>
                  <a:ext cx="15372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01" name="Freihand 400">
                  <a:extLst>
                    <a:ext uri="{FF2B5EF4-FFF2-40B4-BE49-F238E27FC236}">
                      <a16:creationId xmlns:a16="http://schemas.microsoft.com/office/drawing/2014/main" id="{11641077-25F7-4803-371E-6839C2869767}"/>
                    </a:ext>
                  </a:extLst>
                </p14:cNvPr>
                <p14:cNvContentPartPr/>
                <p14:nvPr/>
              </p14:nvContentPartPr>
              <p14:xfrm>
                <a:off x="687175" y="1935982"/>
                <a:ext cx="141120" cy="11880"/>
              </p14:xfrm>
            </p:contentPart>
          </mc:Choice>
          <mc:Fallback xmlns="">
            <p:pic>
              <p:nvPicPr>
                <p:cNvPr id="401" name="Freihand 400">
                  <a:extLst>
                    <a:ext uri="{FF2B5EF4-FFF2-40B4-BE49-F238E27FC236}">
                      <a16:creationId xmlns:a16="http://schemas.microsoft.com/office/drawing/2014/main" id="{11641077-25F7-4803-371E-6839C2869767}"/>
                    </a:ext>
                  </a:extLst>
                </p:cNvPr>
                <p:cNvPicPr/>
                <p:nvPr/>
              </p:nvPicPr>
              <p:blipFill>
                <a:blip r:embed="rId826"/>
                <a:stretch>
                  <a:fillRect/>
                </a:stretch>
              </p:blipFill>
              <p:spPr>
                <a:xfrm>
                  <a:off x="682855" y="1931662"/>
                  <a:ext cx="149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02" name="Freihand 401">
                  <a:extLst>
                    <a:ext uri="{FF2B5EF4-FFF2-40B4-BE49-F238E27FC236}">
                      <a16:creationId xmlns:a16="http://schemas.microsoft.com/office/drawing/2014/main" id="{2D2CB326-4A84-3713-3020-9888DEDE9A33}"/>
                    </a:ext>
                  </a:extLst>
                </p14:cNvPr>
                <p14:cNvContentPartPr/>
                <p14:nvPr/>
              </p14:nvContentPartPr>
              <p14:xfrm>
                <a:off x="698335" y="2004742"/>
                <a:ext cx="132480" cy="36000"/>
              </p14:xfrm>
            </p:contentPart>
          </mc:Choice>
          <mc:Fallback xmlns="">
            <p:pic>
              <p:nvPicPr>
                <p:cNvPr id="402" name="Freihand 401">
                  <a:extLst>
                    <a:ext uri="{FF2B5EF4-FFF2-40B4-BE49-F238E27FC236}">
                      <a16:creationId xmlns:a16="http://schemas.microsoft.com/office/drawing/2014/main" id="{2D2CB326-4A84-3713-3020-9888DEDE9A33}"/>
                    </a:ext>
                  </a:extLst>
                </p:cNvPr>
                <p:cNvPicPr/>
                <p:nvPr/>
              </p:nvPicPr>
              <p:blipFill>
                <a:blip r:embed="rId828"/>
                <a:stretch>
                  <a:fillRect/>
                </a:stretch>
              </p:blipFill>
              <p:spPr>
                <a:xfrm>
                  <a:off x="694015" y="2000422"/>
                  <a:ext cx="141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04" name="Freihand 403">
                  <a:extLst>
                    <a:ext uri="{FF2B5EF4-FFF2-40B4-BE49-F238E27FC236}">
                      <a16:creationId xmlns:a16="http://schemas.microsoft.com/office/drawing/2014/main" id="{FC99F84B-6E73-4031-103D-5D4DE48D9977}"/>
                    </a:ext>
                  </a:extLst>
                </p14:cNvPr>
                <p14:cNvContentPartPr/>
                <p14:nvPr/>
              </p14:nvContentPartPr>
              <p14:xfrm>
                <a:off x="177775" y="1804942"/>
                <a:ext cx="124920" cy="121320"/>
              </p14:xfrm>
            </p:contentPart>
          </mc:Choice>
          <mc:Fallback xmlns="">
            <p:pic>
              <p:nvPicPr>
                <p:cNvPr id="404" name="Freihand 403">
                  <a:extLst>
                    <a:ext uri="{FF2B5EF4-FFF2-40B4-BE49-F238E27FC236}">
                      <a16:creationId xmlns:a16="http://schemas.microsoft.com/office/drawing/2014/main" id="{FC99F84B-6E73-4031-103D-5D4DE48D9977}"/>
                    </a:ext>
                  </a:extLst>
                </p:cNvPr>
                <p:cNvPicPr/>
                <p:nvPr/>
              </p:nvPicPr>
              <p:blipFill>
                <a:blip r:embed="rId830"/>
                <a:stretch>
                  <a:fillRect/>
                </a:stretch>
              </p:blipFill>
              <p:spPr>
                <a:xfrm>
                  <a:off x="173455" y="1800622"/>
                  <a:ext cx="133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05" name="Freihand 404">
                  <a:extLst>
                    <a:ext uri="{FF2B5EF4-FFF2-40B4-BE49-F238E27FC236}">
                      <a16:creationId xmlns:a16="http://schemas.microsoft.com/office/drawing/2014/main" id="{843D46CE-DE54-2A24-DC33-A0CDE3380D4B}"/>
                    </a:ext>
                  </a:extLst>
                </p14:cNvPr>
                <p14:cNvContentPartPr/>
                <p14:nvPr/>
              </p14:nvContentPartPr>
              <p14:xfrm>
                <a:off x="172015" y="1927702"/>
                <a:ext cx="132840" cy="71640"/>
              </p14:xfrm>
            </p:contentPart>
          </mc:Choice>
          <mc:Fallback xmlns="">
            <p:pic>
              <p:nvPicPr>
                <p:cNvPr id="405" name="Freihand 404">
                  <a:extLst>
                    <a:ext uri="{FF2B5EF4-FFF2-40B4-BE49-F238E27FC236}">
                      <a16:creationId xmlns:a16="http://schemas.microsoft.com/office/drawing/2014/main" id="{843D46CE-DE54-2A24-DC33-A0CDE3380D4B}"/>
                    </a:ext>
                  </a:extLst>
                </p:cNvPr>
                <p:cNvPicPr/>
                <p:nvPr/>
              </p:nvPicPr>
              <p:blipFill>
                <a:blip r:embed="rId832"/>
                <a:stretch>
                  <a:fillRect/>
                </a:stretch>
              </p:blipFill>
              <p:spPr>
                <a:xfrm>
                  <a:off x="167695" y="1923382"/>
                  <a:ext cx="141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06" name="Freihand 405">
                  <a:extLst>
                    <a:ext uri="{FF2B5EF4-FFF2-40B4-BE49-F238E27FC236}">
                      <a16:creationId xmlns:a16="http://schemas.microsoft.com/office/drawing/2014/main" id="{6AE9D664-B9C1-A088-6727-16B95C43B32F}"/>
                    </a:ext>
                  </a:extLst>
                </p14:cNvPr>
                <p14:cNvContentPartPr/>
                <p14:nvPr/>
              </p14:nvContentPartPr>
              <p14:xfrm>
                <a:off x="190375" y="2054782"/>
                <a:ext cx="97200" cy="181800"/>
              </p14:xfrm>
            </p:contentPart>
          </mc:Choice>
          <mc:Fallback xmlns="">
            <p:pic>
              <p:nvPicPr>
                <p:cNvPr id="406" name="Freihand 405">
                  <a:extLst>
                    <a:ext uri="{FF2B5EF4-FFF2-40B4-BE49-F238E27FC236}">
                      <a16:creationId xmlns:a16="http://schemas.microsoft.com/office/drawing/2014/main" id="{6AE9D664-B9C1-A088-6727-16B95C43B32F}"/>
                    </a:ext>
                  </a:extLst>
                </p:cNvPr>
                <p:cNvPicPr/>
                <p:nvPr/>
              </p:nvPicPr>
              <p:blipFill>
                <a:blip r:embed="rId834"/>
                <a:stretch>
                  <a:fillRect/>
                </a:stretch>
              </p:blipFill>
              <p:spPr>
                <a:xfrm>
                  <a:off x="186055" y="2050462"/>
                  <a:ext cx="105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07" name="Freihand 406">
                  <a:extLst>
                    <a:ext uri="{FF2B5EF4-FFF2-40B4-BE49-F238E27FC236}">
                      <a16:creationId xmlns:a16="http://schemas.microsoft.com/office/drawing/2014/main" id="{AB227400-6445-8C9D-A8D8-434831F655FE}"/>
                    </a:ext>
                  </a:extLst>
                </p14:cNvPr>
                <p14:cNvContentPartPr/>
                <p14:nvPr/>
              </p14:nvContentPartPr>
              <p14:xfrm>
                <a:off x="418975" y="1875502"/>
                <a:ext cx="92880" cy="183960"/>
              </p14:xfrm>
            </p:contentPart>
          </mc:Choice>
          <mc:Fallback xmlns="">
            <p:pic>
              <p:nvPicPr>
                <p:cNvPr id="407" name="Freihand 406">
                  <a:extLst>
                    <a:ext uri="{FF2B5EF4-FFF2-40B4-BE49-F238E27FC236}">
                      <a16:creationId xmlns:a16="http://schemas.microsoft.com/office/drawing/2014/main" id="{AB227400-6445-8C9D-A8D8-434831F655FE}"/>
                    </a:ext>
                  </a:extLst>
                </p:cNvPr>
                <p:cNvPicPr/>
                <p:nvPr/>
              </p:nvPicPr>
              <p:blipFill>
                <a:blip r:embed="rId836"/>
                <a:stretch>
                  <a:fillRect/>
                </a:stretch>
              </p:blipFill>
              <p:spPr>
                <a:xfrm>
                  <a:off x="414655" y="1871182"/>
                  <a:ext cx="101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08" name="Freihand 407">
                  <a:extLst>
                    <a:ext uri="{FF2B5EF4-FFF2-40B4-BE49-F238E27FC236}">
                      <a16:creationId xmlns:a16="http://schemas.microsoft.com/office/drawing/2014/main" id="{4E4CE0BF-DE49-740A-7344-EEAB80FE11B3}"/>
                    </a:ext>
                  </a:extLst>
                </p14:cNvPr>
                <p14:cNvContentPartPr/>
                <p14:nvPr/>
              </p14:nvContentPartPr>
              <p14:xfrm>
                <a:off x="393775" y="1808542"/>
                <a:ext cx="150480" cy="34560"/>
              </p14:xfrm>
            </p:contentPart>
          </mc:Choice>
          <mc:Fallback xmlns="">
            <p:pic>
              <p:nvPicPr>
                <p:cNvPr id="408" name="Freihand 407">
                  <a:extLst>
                    <a:ext uri="{FF2B5EF4-FFF2-40B4-BE49-F238E27FC236}">
                      <a16:creationId xmlns:a16="http://schemas.microsoft.com/office/drawing/2014/main" id="{4E4CE0BF-DE49-740A-7344-EEAB80FE11B3}"/>
                    </a:ext>
                  </a:extLst>
                </p:cNvPr>
                <p:cNvPicPr/>
                <p:nvPr/>
              </p:nvPicPr>
              <p:blipFill>
                <a:blip r:embed="rId838"/>
                <a:stretch>
                  <a:fillRect/>
                </a:stretch>
              </p:blipFill>
              <p:spPr>
                <a:xfrm>
                  <a:off x="389455" y="1804222"/>
                  <a:ext cx="159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53" name="Freihand 552">
                  <a:extLst>
                    <a:ext uri="{FF2B5EF4-FFF2-40B4-BE49-F238E27FC236}">
                      <a16:creationId xmlns:a16="http://schemas.microsoft.com/office/drawing/2014/main" id="{D1C9B8E5-0AD3-D58B-3814-FDE95D32913B}"/>
                    </a:ext>
                  </a:extLst>
                </p14:cNvPr>
                <p14:cNvContentPartPr/>
                <p14:nvPr/>
              </p14:nvContentPartPr>
              <p14:xfrm>
                <a:off x="1413295" y="1457542"/>
                <a:ext cx="19440" cy="303840"/>
              </p14:xfrm>
            </p:contentPart>
          </mc:Choice>
          <mc:Fallback xmlns="">
            <p:pic>
              <p:nvPicPr>
                <p:cNvPr id="553" name="Freihand 552">
                  <a:extLst>
                    <a:ext uri="{FF2B5EF4-FFF2-40B4-BE49-F238E27FC236}">
                      <a16:creationId xmlns:a16="http://schemas.microsoft.com/office/drawing/2014/main" id="{D1C9B8E5-0AD3-D58B-3814-FDE95D32913B}"/>
                    </a:ext>
                  </a:extLst>
                </p:cNvPr>
                <p:cNvPicPr/>
                <p:nvPr/>
              </p:nvPicPr>
              <p:blipFill>
                <a:blip r:embed="rId840"/>
                <a:stretch>
                  <a:fillRect/>
                </a:stretch>
              </p:blipFill>
              <p:spPr>
                <a:xfrm>
                  <a:off x="1408975" y="1453222"/>
                  <a:ext cx="28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54" name="Freihand 553">
                  <a:extLst>
                    <a:ext uri="{FF2B5EF4-FFF2-40B4-BE49-F238E27FC236}">
                      <a16:creationId xmlns:a16="http://schemas.microsoft.com/office/drawing/2014/main" id="{7A9A5EB5-22E5-858B-F943-DAFCF3702B9D}"/>
                    </a:ext>
                  </a:extLst>
                </p14:cNvPr>
                <p14:cNvContentPartPr/>
                <p14:nvPr/>
              </p14:nvContentPartPr>
              <p14:xfrm>
                <a:off x="1374055" y="1325782"/>
                <a:ext cx="88200" cy="126720"/>
              </p14:xfrm>
            </p:contentPart>
          </mc:Choice>
          <mc:Fallback xmlns="">
            <p:pic>
              <p:nvPicPr>
                <p:cNvPr id="554" name="Freihand 553">
                  <a:extLst>
                    <a:ext uri="{FF2B5EF4-FFF2-40B4-BE49-F238E27FC236}">
                      <a16:creationId xmlns:a16="http://schemas.microsoft.com/office/drawing/2014/main" id="{7A9A5EB5-22E5-858B-F943-DAFCF3702B9D}"/>
                    </a:ext>
                  </a:extLst>
                </p:cNvPr>
                <p:cNvPicPr/>
                <p:nvPr/>
              </p:nvPicPr>
              <p:blipFill>
                <a:blip r:embed="rId842"/>
                <a:stretch>
                  <a:fillRect/>
                </a:stretch>
              </p:blipFill>
              <p:spPr>
                <a:xfrm>
                  <a:off x="1369735" y="1321462"/>
                  <a:ext cx="96840" cy="135360"/>
                </a:xfrm>
                <a:prstGeom prst="rect">
                  <a:avLst/>
                </a:prstGeom>
              </p:spPr>
            </p:pic>
          </mc:Fallback>
        </mc:AlternateContent>
      </p:grpSp>
      <p:grpSp>
        <p:nvGrpSpPr>
          <p:cNvPr id="575" name="Gruppieren 574">
            <a:extLst>
              <a:ext uri="{FF2B5EF4-FFF2-40B4-BE49-F238E27FC236}">
                <a16:creationId xmlns:a16="http://schemas.microsoft.com/office/drawing/2014/main" id="{6391C693-BC07-B3E9-7429-465391926983}"/>
              </a:ext>
            </a:extLst>
          </p:cNvPr>
          <p:cNvGrpSpPr/>
          <p:nvPr/>
        </p:nvGrpSpPr>
        <p:grpSpPr>
          <a:xfrm>
            <a:off x="6850735" y="5141422"/>
            <a:ext cx="1653840" cy="784800"/>
            <a:chOff x="6850735" y="5141422"/>
            <a:chExt cx="1653840" cy="784800"/>
          </a:xfrm>
        </p:grpSpPr>
        <mc:AlternateContent xmlns:mc="http://schemas.openxmlformats.org/markup-compatibility/2006" xmlns:p14="http://schemas.microsoft.com/office/powerpoint/2010/main">
          <mc:Choice Requires="p14">
            <p:contentPart p14:bwMode="auto" r:id="rId843">
              <p14:nvContentPartPr>
                <p14:cNvPr id="556" name="Freihand 555">
                  <a:extLst>
                    <a:ext uri="{FF2B5EF4-FFF2-40B4-BE49-F238E27FC236}">
                      <a16:creationId xmlns:a16="http://schemas.microsoft.com/office/drawing/2014/main" id="{F09DF343-A3F6-0C24-A74D-B3F17394BFD3}"/>
                    </a:ext>
                  </a:extLst>
                </p14:cNvPr>
                <p14:cNvContentPartPr/>
                <p14:nvPr/>
              </p14:nvContentPartPr>
              <p14:xfrm>
                <a:off x="6850735" y="5453182"/>
                <a:ext cx="100800" cy="32760"/>
              </p14:xfrm>
            </p:contentPart>
          </mc:Choice>
          <mc:Fallback xmlns="">
            <p:pic>
              <p:nvPicPr>
                <p:cNvPr id="556" name="Freihand 555">
                  <a:extLst>
                    <a:ext uri="{FF2B5EF4-FFF2-40B4-BE49-F238E27FC236}">
                      <a16:creationId xmlns:a16="http://schemas.microsoft.com/office/drawing/2014/main" id="{F09DF343-A3F6-0C24-A74D-B3F17394BFD3}"/>
                    </a:ext>
                  </a:extLst>
                </p:cNvPr>
                <p:cNvPicPr/>
                <p:nvPr/>
              </p:nvPicPr>
              <p:blipFill>
                <a:blip r:embed="rId844"/>
                <a:stretch>
                  <a:fillRect/>
                </a:stretch>
              </p:blipFill>
              <p:spPr>
                <a:xfrm>
                  <a:off x="6846415" y="5448862"/>
                  <a:ext cx="109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57" name="Freihand 556">
                  <a:extLst>
                    <a:ext uri="{FF2B5EF4-FFF2-40B4-BE49-F238E27FC236}">
                      <a16:creationId xmlns:a16="http://schemas.microsoft.com/office/drawing/2014/main" id="{669DFFCC-3CA5-6DFA-E9F0-1BAE1FBC271B}"/>
                    </a:ext>
                  </a:extLst>
                </p14:cNvPr>
                <p14:cNvContentPartPr/>
                <p14:nvPr/>
              </p14:nvContentPartPr>
              <p14:xfrm>
                <a:off x="6856855" y="5507542"/>
                <a:ext cx="124200" cy="25200"/>
              </p14:xfrm>
            </p:contentPart>
          </mc:Choice>
          <mc:Fallback xmlns="">
            <p:pic>
              <p:nvPicPr>
                <p:cNvPr id="557" name="Freihand 556">
                  <a:extLst>
                    <a:ext uri="{FF2B5EF4-FFF2-40B4-BE49-F238E27FC236}">
                      <a16:creationId xmlns:a16="http://schemas.microsoft.com/office/drawing/2014/main" id="{669DFFCC-3CA5-6DFA-E9F0-1BAE1FBC271B}"/>
                    </a:ext>
                  </a:extLst>
                </p:cNvPr>
                <p:cNvPicPr/>
                <p:nvPr/>
              </p:nvPicPr>
              <p:blipFill>
                <a:blip r:embed="rId846"/>
                <a:stretch>
                  <a:fillRect/>
                </a:stretch>
              </p:blipFill>
              <p:spPr>
                <a:xfrm>
                  <a:off x="6852535" y="5503222"/>
                  <a:ext cx="132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58" name="Freihand 557">
                  <a:extLst>
                    <a:ext uri="{FF2B5EF4-FFF2-40B4-BE49-F238E27FC236}">
                      <a16:creationId xmlns:a16="http://schemas.microsoft.com/office/drawing/2014/main" id="{2BBC8157-27AF-8132-BF49-541F603A5DDD}"/>
                    </a:ext>
                  </a:extLst>
                </p14:cNvPr>
                <p14:cNvContentPartPr/>
                <p14:nvPr/>
              </p14:nvContentPartPr>
              <p14:xfrm>
                <a:off x="7004455" y="5394862"/>
                <a:ext cx="35280" cy="131760"/>
              </p14:xfrm>
            </p:contentPart>
          </mc:Choice>
          <mc:Fallback xmlns="">
            <p:pic>
              <p:nvPicPr>
                <p:cNvPr id="558" name="Freihand 557">
                  <a:extLst>
                    <a:ext uri="{FF2B5EF4-FFF2-40B4-BE49-F238E27FC236}">
                      <a16:creationId xmlns:a16="http://schemas.microsoft.com/office/drawing/2014/main" id="{2BBC8157-27AF-8132-BF49-541F603A5DDD}"/>
                    </a:ext>
                  </a:extLst>
                </p:cNvPr>
                <p:cNvPicPr/>
                <p:nvPr/>
              </p:nvPicPr>
              <p:blipFill>
                <a:blip r:embed="rId848"/>
                <a:stretch>
                  <a:fillRect/>
                </a:stretch>
              </p:blipFill>
              <p:spPr>
                <a:xfrm>
                  <a:off x="7000135" y="5390542"/>
                  <a:ext cx="4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59" name="Freihand 558">
                  <a:extLst>
                    <a:ext uri="{FF2B5EF4-FFF2-40B4-BE49-F238E27FC236}">
                      <a16:creationId xmlns:a16="http://schemas.microsoft.com/office/drawing/2014/main" id="{5C18F087-2219-23ED-D8A6-5923B43CD10F}"/>
                    </a:ext>
                  </a:extLst>
                </p14:cNvPr>
                <p14:cNvContentPartPr/>
                <p14:nvPr/>
              </p14:nvContentPartPr>
              <p14:xfrm>
                <a:off x="7146655" y="5229622"/>
                <a:ext cx="149760" cy="268200"/>
              </p14:xfrm>
            </p:contentPart>
          </mc:Choice>
          <mc:Fallback xmlns="">
            <p:pic>
              <p:nvPicPr>
                <p:cNvPr id="559" name="Freihand 558">
                  <a:extLst>
                    <a:ext uri="{FF2B5EF4-FFF2-40B4-BE49-F238E27FC236}">
                      <a16:creationId xmlns:a16="http://schemas.microsoft.com/office/drawing/2014/main" id="{5C18F087-2219-23ED-D8A6-5923B43CD10F}"/>
                    </a:ext>
                  </a:extLst>
                </p:cNvPr>
                <p:cNvPicPr/>
                <p:nvPr/>
              </p:nvPicPr>
              <p:blipFill>
                <a:blip r:embed="rId850"/>
                <a:stretch>
                  <a:fillRect/>
                </a:stretch>
              </p:blipFill>
              <p:spPr>
                <a:xfrm>
                  <a:off x="7142335" y="5225302"/>
                  <a:ext cx="158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60" name="Freihand 559">
                  <a:extLst>
                    <a:ext uri="{FF2B5EF4-FFF2-40B4-BE49-F238E27FC236}">
                      <a16:creationId xmlns:a16="http://schemas.microsoft.com/office/drawing/2014/main" id="{F5E71376-7FF2-F387-97C8-84240D9A0012}"/>
                    </a:ext>
                  </a:extLst>
                </p14:cNvPr>
                <p14:cNvContentPartPr/>
                <p14:nvPr/>
              </p14:nvContentPartPr>
              <p14:xfrm>
                <a:off x="7303255" y="5314222"/>
                <a:ext cx="148320" cy="83160"/>
              </p14:xfrm>
            </p:contentPart>
          </mc:Choice>
          <mc:Fallback xmlns="">
            <p:pic>
              <p:nvPicPr>
                <p:cNvPr id="560" name="Freihand 559">
                  <a:extLst>
                    <a:ext uri="{FF2B5EF4-FFF2-40B4-BE49-F238E27FC236}">
                      <a16:creationId xmlns:a16="http://schemas.microsoft.com/office/drawing/2014/main" id="{F5E71376-7FF2-F387-97C8-84240D9A0012}"/>
                    </a:ext>
                  </a:extLst>
                </p:cNvPr>
                <p:cNvPicPr/>
                <p:nvPr/>
              </p:nvPicPr>
              <p:blipFill>
                <a:blip r:embed="rId852"/>
                <a:stretch>
                  <a:fillRect/>
                </a:stretch>
              </p:blipFill>
              <p:spPr>
                <a:xfrm>
                  <a:off x="7298935" y="5309902"/>
                  <a:ext cx="156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61" name="Freihand 560">
                  <a:extLst>
                    <a:ext uri="{FF2B5EF4-FFF2-40B4-BE49-F238E27FC236}">
                      <a16:creationId xmlns:a16="http://schemas.microsoft.com/office/drawing/2014/main" id="{177138CD-183A-6FA7-BD29-DDC7345CF098}"/>
                    </a:ext>
                  </a:extLst>
                </p14:cNvPr>
                <p14:cNvContentPartPr/>
                <p14:nvPr/>
              </p14:nvContentPartPr>
              <p14:xfrm>
                <a:off x="7465975" y="5276782"/>
                <a:ext cx="94320" cy="93960"/>
              </p14:xfrm>
            </p:contentPart>
          </mc:Choice>
          <mc:Fallback xmlns="">
            <p:pic>
              <p:nvPicPr>
                <p:cNvPr id="561" name="Freihand 560">
                  <a:extLst>
                    <a:ext uri="{FF2B5EF4-FFF2-40B4-BE49-F238E27FC236}">
                      <a16:creationId xmlns:a16="http://schemas.microsoft.com/office/drawing/2014/main" id="{177138CD-183A-6FA7-BD29-DDC7345CF098}"/>
                    </a:ext>
                  </a:extLst>
                </p:cNvPr>
                <p:cNvPicPr/>
                <p:nvPr/>
              </p:nvPicPr>
              <p:blipFill>
                <a:blip r:embed="rId854"/>
                <a:stretch>
                  <a:fillRect/>
                </a:stretch>
              </p:blipFill>
              <p:spPr>
                <a:xfrm>
                  <a:off x="7461655" y="5272462"/>
                  <a:ext cx="102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62" name="Freihand 561">
                  <a:extLst>
                    <a:ext uri="{FF2B5EF4-FFF2-40B4-BE49-F238E27FC236}">
                      <a16:creationId xmlns:a16="http://schemas.microsoft.com/office/drawing/2014/main" id="{7038424A-91F0-C8A2-D051-0D5C0AC5044B}"/>
                    </a:ext>
                  </a:extLst>
                </p14:cNvPr>
                <p14:cNvContentPartPr/>
                <p14:nvPr/>
              </p14:nvContentPartPr>
              <p14:xfrm>
                <a:off x="7574695" y="5141422"/>
                <a:ext cx="197280" cy="181080"/>
              </p14:xfrm>
            </p:contentPart>
          </mc:Choice>
          <mc:Fallback xmlns="">
            <p:pic>
              <p:nvPicPr>
                <p:cNvPr id="562" name="Freihand 561">
                  <a:extLst>
                    <a:ext uri="{FF2B5EF4-FFF2-40B4-BE49-F238E27FC236}">
                      <a16:creationId xmlns:a16="http://schemas.microsoft.com/office/drawing/2014/main" id="{7038424A-91F0-C8A2-D051-0D5C0AC5044B}"/>
                    </a:ext>
                  </a:extLst>
                </p:cNvPr>
                <p:cNvPicPr/>
                <p:nvPr/>
              </p:nvPicPr>
              <p:blipFill>
                <a:blip r:embed="rId856"/>
                <a:stretch>
                  <a:fillRect/>
                </a:stretch>
              </p:blipFill>
              <p:spPr>
                <a:xfrm>
                  <a:off x="7570375" y="5137102"/>
                  <a:ext cx="205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64" name="Freihand 563">
                  <a:extLst>
                    <a:ext uri="{FF2B5EF4-FFF2-40B4-BE49-F238E27FC236}">
                      <a16:creationId xmlns:a16="http://schemas.microsoft.com/office/drawing/2014/main" id="{296CB503-1641-249F-9AE5-C3012A410360}"/>
                    </a:ext>
                  </a:extLst>
                </p14:cNvPr>
                <p14:cNvContentPartPr/>
                <p14:nvPr/>
              </p14:nvContentPartPr>
              <p14:xfrm>
                <a:off x="7158535" y="5586742"/>
                <a:ext cx="160920" cy="149400"/>
              </p14:xfrm>
            </p:contentPart>
          </mc:Choice>
          <mc:Fallback xmlns="">
            <p:pic>
              <p:nvPicPr>
                <p:cNvPr id="564" name="Freihand 563">
                  <a:extLst>
                    <a:ext uri="{FF2B5EF4-FFF2-40B4-BE49-F238E27FC236}">
                      <a16:creationId xmlns:a16="http://schemas.microsoft.com/office/drawing/2014/main" id="{296CB503-1641-249F-9AE5-C3012A410360}"/>
                    </a:ext>
                  </a:extLst>
                </p:cNvPr>
                <p:cNvPicPr/>
                <p:nvPr/>
              </p:nvPicPr>
              <p:blipFill>
                <a:blip r:embed="rId858"/>
                <a:stretch>
                  <a:fillRect/>
                </a:stretch>
              </p:blipFill>
              <p:spPr>
                <a:xfrm>
                  <a:off x="7154215" y="5582422"/>
                  <a:ext cx="169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65" name="Freihand 564">
                  <a:extLst>
                    <a:ext uri="{FF2B5EF4-FFF2-40B4-BE49-F238E27FC236}">
                      <a16:creationId xmlns:a16="http://schemas.microsoft.com/office/drawing/2014/main" id="{01B1020B-B13E-4052-4761-58AD1985A72F}"/>
                    </a:ext>
                  </a:extLst>
                </p14:cNvPr>
                <p14:cNvContentPartPr/>
                <p14:nvPr/>
              </p14:nvContentPartPr>
              <p14:xfrm>
                <a:off x="7355815" y="5490982"/>
                <a:ext cx="200160" cy="191520"/>
              </p14:xfrm>
            </p:contentPart>
          </mc:Choice>
          <mc:Fallback xmlns="">
            <p:pic>
              <p:nvPicPr>
                <p:cNvPr id="565" name="Freihand 564">
                  <a:extLst>
                    <a:ext uri="{FF2B5EF4-FFF2-40B4-BE49-F238E27FC236}">
                      <a16:creationId xmlns:a16="http://schemas.microsoft.com/office/drawing/2014/main" id="{01B1020B-B13E-4052-4761-58AD1985A72F}"/>
                    </a:ext>
                  </a:extLst>
                </p:cNvPr>
                <p:cNvPicPr/>
                <p:nvPr/>
              </p:nvPicPr>
              <p:blipFill>
                <a:blip r:embed="rId860"/>
                <a:stretch>
                  <a:fillRect/>
                </a:stretch>
              </p:blipFill>
              <p:spPr>
                <a:xfrm>
                  <a:off x="7351495" y="5486662"/>
                  <a:ext cx="208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66" name="Freihand 565">
                  <a:extLst>
                    <a:ext uri="{FF2B5EF4-FFF2-40B4-BE49-F238E27FC236}">
                      <a16:creationId xmlns:a16="http://schemas.microsoft.com/office/drawing/2014/main" id="{13436AE7-84B4-610E-EE8C-72890208390C}"/>
                    </a:ext>
                  </a:extLst>
                </p14:cNvPr>
                <p14:cNvContentPartPr/>
                <p14:nvPr/>
              </p14:nvContentPartPr>
              <p14:xfrm>
                <a:off x="7660735" y="5377222"/>
                <a:ext cx="132120" cy="211320"/>
              </p14:xfrm>
            </p:contentPart>
          </mc:Choice>
          <mc:Fallback xmlns="">
            <p:pic>
              <p:nvPicPr>
                <p:cNvPr id="566" name="Freihand 565">
                  <a:extLst>
                    <a:ext uri="{FF2B5EF4-FFF2-40B4-BE49-F238E27FC236}">
                      <a16:creationId xmlns:a16="http://schemas.microsoft.com/office/drawing/2014/main" id="{13436AE7-84B4-610E-EE8C-72890208390C}"/>
                    </a:ext>
                  </a:extLst>
                </p:cNvPr>
                <p:cNvPicPr/>
                <p:nvPr/>
              </p:nvPicPr>
              <p:blipFill>
                <a:blip r:embed="rId862"/>
                <a:stretch>
                  <a:fillRect/>
                </a:stretch>
              </p:blipFill>
              <p:spPr>
                <a:xfrm>
                  <a:off x="7656415" y="5372902"/>
                  <a:ext cx="140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67" name="Freihand 566">
                  <a:extLst>
                    <a:ext uri="{FF2B5EF4-FFF2-40B4-BE49-F238E27FC236}">
                      <a16:creationId xmlns:a16="http://schemas.microsoft.com/office/drawing/2014/main" id="{DB73E0F0-F0E6-1AB1-7C11-2F205D0D6807}"/>
                    </a:ext>
                  </a:extLst>
                </p14:cNvPr>
                <p14:cNvContentPartPr/>
                <p14:nvPr/>
              </p14:nvContentPartPr>
              <p14:xfrm>
                <a:off x="7855855" y="5336902"/>
                <a:ext cx="122040" cy="202320"/>
              </p14:xfrm>
            </p:contentPart>
          </mc:Choice>
          <mc:Fallback xmlns="">
            <p:pic>
              <p:nvPicPr>
                <p:cNvPr id="567" name="Freihand 566">
                  <a:extLst>
                    <a:ext uri="{FF2B5EF4-FFF2-40B4-BE49-F238E27FC236}">
                      <a16:creationId xmlns:a16="http://schemas.microsoft.com/office/drawing/2014/main" id="{DB73E0F0-F0E6-1AB1-7C11-2F205D0D6807}"/>
                    </a:ext>
                  </a:extLst>
                </p:cNvPr>
                <p:cNvPicPr/>
                <p:nvPr/>
              </p:nvPicPr>
              <p:blipFill>
                <a:blip r:embed="rId864"/>
                <a:stretch>
                  <a:fillRect/>
                </a:stretch>
              </p:blipFill>
              <p:spPr>
                <a:xfrm>
                  <a:off x="7851535" y="5332582"/>
                  <a:ext cx="130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69" name="Freihand 568">
                  <a:extLst>
                    <a:ext uri="{FF2B5EF4-FFF2-40B4-BE49-F238E27FC236}">
                      <a16:creationId xmlns:a16="http://schemas.microsoft.com/office/drawing/2014/main" id="{85D90BB8-30B7-69FE-D24F-AE48B8CF736A}"/>
                    </a:ext>
                  </a:extLst>
                </p14:cNvPr>
                <p14:cNvContentPartPr/>
                <p14:nvPr/>
              </p14:nvContentPartPr>
              <p14:xfrm>
                <a:off x="7353655" y="5840182"/>
                <a:ext cx="150120" cy="86040"/>
              </p14:xfrm>
            </p:contentPart>
          </mc:Choice>
          <mc:Fallback xmlns="">
            <p:pic>
              <p:nvPicPr>
                <p:cNvPr id="569" name="Freihand 568">
                  <a:extLst>
                    <a:ext uri="{FF2B5EF4-FFF2-40B4-BE49-F238E27FC236}">
                      <a16:creationId xmlns:a16="http://schemas.microsoft.com/office/drawing/2014/main" id="{85D90BB8-30B7-69FE-D24F-AE48B8CF736A}"/>
                    </a:ext>
                  </a:extLst>
                </p:cNvPr>
                <p:cNvPicPr/>
                <p:nvPr/>
              </p:nvPicPr>
              <p:blipFill>
                <a:blip r:embed="rId866"/>
                <a:stretch>
                  <a:fillRect/>
                </a:stretch>
              </p:blipFill>
              <p:spPr>
                <a:xfrm>
                  <a:off x="7349335" y="5835862"/>
                  <a:ext cx="158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70" name="Freihand 569">
                  <a:extLst>
                    <a:ext uri="{FF2B5EF4-FFF2-40B4-BE49-F238E27FC236}">
                      <a16:creationId xmlns:a16="http://schemas.microsoft.com/office/drawing/2014/main" id="{E9ED5616-FC2B-59E7-71F6-F5BE77BEE6D2}"/>
                    </a:ext>
                  </a:extLst>
                </p14:cNvPr>
                <p14:cNvContentPartPr/>
                <p14:nvPr/>
              </p14:nvContentPartPr>
              <p14:xfrm>
                <a:off x="7536535" y="5793742"/>
                <a:ext cx="94680" cy="82080"/>
              </p14:xfrm>
            </p:contentPart>
          </mc:Choice>
          <mc:Fallback xmlns="">
            <p:pic>
              <p:nvPicPr>
                <p:cNvPr id="570" name="Freihand 569">
                  <a:extLst>
                    <a:ext uri="{FF2B5EF4-FFF2-40B4-BE49-F238E27FC236}">
                      <a16:creationId xmlns:a16="http://schemas.microsoft.com/office/drawing/2014/main" id="{E9ED5616-FC2B-59E7-71F6-F5BE77BEE6D2}"/>
                    </a:ext>
                  </a:extLst>
                </p:cNvPr>
                <p:cNvPicPr/>
                <p:nvPr/>
              </p:nvPicPr>
              <p:blipFill>
                <a:blip r:embed="rId868"/>
                <a:stretch>
                  <a:fillRect/>
                </a:stretch>
              </p:blipFill>
              <p:spPr>
                <a:xfrm>
                  <a:off x="7532215" y="5789422"/>
                  <a:ext cx="103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71" name="Freihand 570">
                  <a:extLst>
                    <a:ext uri="{FF2B5EF4-FFF2-40B4-BE49-F238E27FC236}">
                      <a16:creationId xmlns:a16="http://schemas.microsoft.com/office/drawing/2014/main" id="{3F3109A5-C572-ADA9-CF5A-3787E742210E}"/>
                    </a:ext>
                  </a:extLst>
                </p14:cNvPr>
                <p14:cNvContentPartPr/>
                <p14:nvPr/>
              </p14:nvContentPartPr>
              <p14:xfrm>
                <a:off x="7681615" y="5684662"/>
                <a:ext cx="120600" cy="156240"/>
              </p14:xfrm>
            </p:contentPart>
          </mc:Choice>
          <mc:Fallback xmlns="">
            <p:pic>
              <p:nvPicPr>
                <p:cNvPr id="571" name="Freihand 570">
                  <a:extLst>
                    <a:ext uri="{FF2B5EF4-FFF2-40B4-BE49-F238E27FC236}">
                      <a16:creationId xmlns:a16="http://schemas.microsoft.com/office/drawing/2014/main" id="{3F3109A5-C572-ADA9-CF5A-3787E742210E}"/>
                    </a:ext>
                  </a:extLst>
                </p:cNvPr>
                <p:cNvPicPr/>
                <p:nvPr/>
              </p:nvPicPr>
              <p:blipFill>
                <a:blip r:embed="rId870"/>
                <a:stretch>
                  <a:fillRect/>
                </a:stretch>
              </p:blipFill>
              <p:spPr>
                <a:xfrm>
                  <a:off x="7677295" y="5680342"/>
                  <a:ext cx="129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72" name="Freihand 571">
                  <a:extLst>
                    <a:ext uri="{FF2B5EF4-FFF2-40B4-BE49-F238E27FC236}">
                      <a16:creationId xmlns:a16="http://schemas.microsoft.com/office/drawing/2014/main" id="{2F6BACE2-E809-BD2F-A2E7-E566679A91F9}"/>
                    </a:ext>
                  </a:extLst>
                </p14:cNvPr>
                <p14:cNvContentPartPr/>
                <p14:nvPr/>
              </p14:nvContentPartPr>
              <p14:xfrm>
                <a:off x="7945495" y="5610142"/>
                <a:ext cx="227520" cy="160200"/>
              </p14:xfrm>
            </p:contentPart>
          </mc:Choice>
          <mc:Fallback xmlns="">
            <p:pic>
              <p:nvPicPr>
                <p:cNvPr id="572" name="Freihand 571">
                  <a:extLst>
                    <a:ext uri="{FF2B5EF4-FFF2-40B4-BE49-F238E27FC236}">
                      <a16:creationId xmlns:a16="http://schemas.microsoft.com/office/drawing/2014/main" id="{2F6BACE2-E809-BD2F-A2E7-E566679A91F9}"/>
                    </a:ext>
                  </a:extLst>
                </p:cNvPr>
                <p:cNvPicPr/>
                <p:nvPr/>
              </p:nvPicPr>
              <p:blipFill>
                <a:blip r:embed="rId872"/>
                <a:stretch>
                  <a:fillRect/>
                </a:stretch>
              </p:blipFill>
              <p:spPr>
                <a:xfrm>
                  <a:off x="7941175" y="5605822"/>
                  <a:ext cx="236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73" name="Freihand 572">
                  <a:extLst>
                    <a:ext uri="{FF2B5EF4-FFF2-40B4-BE49-F238E27FC236}">
                      <a16:creationId xmlns:a16="http://schemas.microsoft.com/office/drawing/2014/main" id="{3A48800D-E6EB-8862-9EA5-922757041FD0}"/>
                    </a:ext>
                  </a:extLst>
                </p14:cNvPr>
                <p14:cNvContentPartPr/>
                <p14:nvPr/>
              </p14:nvContentPartPr>
              <p14:xfrm>
                <a:off x="8167975" y="5460742"/>
                <a:ext cx="106920" cy="346680"/>
              </p14:xfrm>
            </p:contentPart>
          </mc:Choice>
          <mc:Fallback xmlns="">
            <p:pic>
              <p:nvPicPr>
                <p:cNvPr id="573" name="Freihand 572">
                  <a:extLst>
                    <a:ext uri="{FF2B5EF4-FFF2-40B4-BE49-F238E27FC236}">
                      <a16:creationId xmlns:a16="http://schemas.microsoft.com/office/drawing/2014/main" id="{3A48800D-E6EB-8862-9EA5-922757041FD0}"/>
                    </a:ext>
                  </a:extLst>
                </p:cNvPr>
                <p:cNvPicPr/>
                <p:nvPr/>
              </p:nvPicPr>
              <p:blipFill>
                <a:blip r:embed="rId874"/>
                <a:stretch>
                  <a:fillRect/>
                </a:stretch>
              </p:blipFill>
              <p:spPr>
                <a:xfrm>
                  <a:off x="8163655" y="5456422"/>
                  <a:ext cx="1155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74" name="Freihand 573">
                  <a:extLst>
                    <a:ext uri="{FF2B5EF4-FFF2-40B4-BE49-F238E27FC236}">
                      <a16:creationId xmlns:a16="http://schemas.microsoft.com/office/drawing/2014/main" id="{657D8D50-AE39-8F41-D0A8-ACBE6AAD913D}"/>
                    </a:ext>
                  </a:extLst>
                </p14:cNvPr>
                <p14:cNvContentPartPr/>
                <p14:nvPr/>
              </p14:nvContentPartPr>
              <p14:xfrm>
                <a:off x="8324575" y="5496742"/>
                <a:ext cx="180000" cy="92160"/>
              </p14:xfrm>
            </p:contentPart>
          </mc:Choice>
          <mc:Fallback xmlns="">
            <p:pic>
              <p:nvPicPr>
                <p:cNvPr id="574" name="Freihand 573">
                  <a:extLst>
                    <a:ext uri="{FF2B5EF4-FFF2-40B4-BE49-F238E27FC236}">
                      <a16:creationId xmlns:a16="http://schemas.microsoft.com/office/drawing/2014/main" id="{657D8D50-AE39-8F41-D0A8-ACBE6AAD913D}"/>
                    </a:ext>
                  </a:extLst>
                </p:cNvPr>
                <p:cNvPicPr/>
                <p:nvPr/>
              </p:nvPicPr>
              <p:blipFill>
                <a:blip r:embed="rId876"/>
                <a:stretch>
                  <a:fillRect/>
                </a:stretch>
              </p:blipFill>
              <p:spPr>
                <a:xfrm>
                  <a:off x="8320255" y="5492422"/>
                  <a:ext cx="188640" cy="10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7">
            <p14:nvContentPartPr>
              <p14:cNvPr id="576" name="Freihand 575">
                <a:extLst>
                  <a:ext uri="{FF2B5EF4-FFF2-40B4-BE49-F238E27FC236}">
                    <a16:creationId xmlns:a16="http://schemas.microsoft.com/office/drawing/2014/main" id="{D732FB1F-D854-4862-703F-6C736E75B30A}"/>
                  </a:ext>
                </a:extLst>
              </p14:cNvPr>
              <p14:cNvContentPartPr/>
              <p14:nvPr/>
            </p14:nvContentPartPr>
            <p14:xfrm>
              <a:off x="1588975" y="1194742"/>
              <a:ext cx="395280" cy="497880"/>
            </p14:xfrm>
          </p:contentPart>
        </mc:Choice>
        <mc:Fallback xmlns="">
          <p:pic>
            <p:nvPicPr>
              <p:cNvPr id="576" name="Freihand 575">
                <a:extLst>
                  <a:ext uri="{FF2B5EF4-FFF2-40B4-BE49-F238E27FC236}">
                    <a16:creationId xmlns:a16="http://schemas.microsoft.com/office/drawing/2014/main" id="{D732FB1F-D854-4862-703F-6C736E75B30A}"/>
                  </a:ext>
                </a:extLst>
              </p:cNvPr>
              <p:cNvPicPr/>
              <p:nvPr/>
            </p:nvPicPr>
            <p:blipFill>
              <a:blip r:embed="rId878"/>
              <a:stretch>
                <a:fillRect/>
              </a:stretch>
            </p:blipFill>
            <p:spPr>
              <a:xfrm>
                <a:off x="1584655" y="1190422"/>
                <a:ext cx="40392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77" name="Freihand 576">
                <a:extLst>
                  <a:ext uri="{FF2B5EF4-FFF2-40B4-BE49-F238E27FC236}">
                    <a16:creationId xmlns:a16="http://schemas.microsoft.com/office/drawing/2014/main" id="{5D76B457-59E8-DADD-A2B6-BFD15B63199C}"/>
                  </a:ext>
                </a:extLst>
              </p14:cNvPr>
              <p14:cNvContentPartPr/>
              <p14:nvPr/>
            </p14:nvContentPartPr>
            <p14:xfrm>
              <a:off x="2000455" y="1691902"/>
              <a:ext cx="2462760" cy="3274920"/>
            </p14:xfrm>
          </p:contentPart>
        </mc:Choice>
        <mc:Fallback xmlns="">
          <p:pic>
            <p:nvPicPr>
              <p:cNvPr id="577" name="Freihand 576">
                <a:extLst>
                  <a:ext uri="{FF2B5EF4-FFF2-40B4-BE49-F238E27FC236}">
                    <a16:creationId xmlns:a16="http://schemas.microsoft.com/office/drawing/2014/main" id="{5D76B457-59E8-DADD-A2B6-BFD15B63199C}"/>
                  </a:ext>
                </a:extLst>
              </p:cNvPr>
              <p:cNvPicPr/>
              <p:nvPr/>
            </p:nvPicPr>
            <p:blipFill>
              <a:blip r:embed="rId880"/>
              <a:stretch>
                <a:fillRect/>
              </a:stretch>
            </p:blipFill>
            <p:spPr>
              <a:xfrm>
                <a:off x="1996135" y="1687582"/>
                <a:ext cx="2471400" cy="32835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78" name="Freihand 577">
                <a:extLst>
                  <a:ext uri="{FF2B5EF4-FFF2-40B4-BE49-F238E27FC236}">
                    <a16:creationId xmlns:a16="http://schemas.microsoft.com/office/drawing/2014/main" id="{DAC73F1C-3C8F-FDC2-8819-7526D7E18CA4}"/>
                  </a:ext>
                </a:extLst>
              </p14:cNvPr>
              <p14:cNvContentPartPr/>
              <p14:nvPr/>
            </p14:nvContentPartPr>
            <p14:xfrm>
              <a:off x="3191695" y="3294982"/>
              <a:ext cx="18360" cy="61200"/>
            </p14:xfrm>
          </p:contentPart>
        </mc:Choice>
        <mc:Fallback xmlns="">
          <p:pic>
            <p:nvPicPr>
              <p:cNvPr id="578" name="Freihand 577">
                <a:extLst>
                  <a:ext uri="{FF2B5EF4-FFF2-40B4-BE49-F238E27FC236}">
                    <a16:creationId xmlns:a16="http://schemas.microsoft.com/office/drawing/2014/main" id="{DAC73F1C-3C8F-FDC2-8819-7526D7E18CA4}"/>
                  </a:ext>
                </a:extLst>
              </p:cNvPr>
              <p:cNvPicPr/>
              <p:nvPr/>
            </p:nvPicPr>
            <p:blipFill>
              <a:blip r:embed="rId882"/>
              <a:stretch>
                <a:fillRect/>
              </a:stretch>
            </p:blipFill>
            <p:spPr>
              <a:xfrm>
                <a:off x="3187375" y="3290662"/>
                <a:ext cx="27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62" name="Freihand 661">
                <a:extLst>
                  <a:ext uri="{FF2B5EF4-FFF2-40B4-BE49-F238E27FC236}">
                    <a16:creationId xmlns:a16="http://schemas.microsoft.com/office/drawing/2014/main" id="{739240C2-EE75-281D-E1B4-BAC7334F73FA}"/>
                  </a:ext>
                </a:extLst>
              </p14:cNvPr>
              <p14:cNvContentPartPr/>
              <p14:nvPr/>
            </p14:nvContentPartPr>
            <p14:xfrm>
              <a:off x="6822655" y="1740862"/>
              <a:ext cx="15480" cy="142200"/>
            </p14:xfrm>
          </p:contentPart>
        </mc:Choice>
        <mc:Fallback xmlns="">
          <p:pic>
            <p:nvPicPr>
              <p:cNvPr id="662" name="Freihand 661">
                <a:extLst>
                  <a:ext uri="{FF2B5EF4-FFF2-40B4-BE49-F238E27FC236}">
                    <a16:creationId xmlns:a16="http://schemas.microsoft.com/office/drawing/2014/main" id="{739240C2-EE75-281D-E1B4-BAC7334F73FA}"/>
                  </a:ext>
                </a:extLst>
              </p:cNvPr>
              <p:cNvPicPr/>
              <p:nvPr/>
            </p:nvPicPr>
            <p:blipFill>
              <a:blip r:embed="rId884"/>
              <a:stretch>
                <a:fillRect/>
              </a:stretch>
            </p:blipFill>
            <p:spPr>
              <a:xfrm>
                <a:off x="6818335" y="1736542"/>
                <a:ext cx="24120" cy="150840"/>
              </a:xfrm>
              <a:prstGeom prst="rect">
                <a:avLst/>
              </a:prstGeom>
            </p:spPr>
          </p:pic>
        </mc:Fallback>
      </mc:AlternateContent>
      <p:grpSp>
        <p:nvGrpSpPr>
          <p:cNvPr id="667" name="Gruppieren 666">
            <a:extLst>
              <a:ext uri="{FF2B5EF4-FFF2-40B4-BE49-F238E27FC236}">
                <a16:creationId xmlns:a16="http://schemas.microsoft.com/office/drawing/2014/main" id="{348F7A07-F8EB-2D37-05AB-E092347D4374}"/>
              </a:ext>
            </a:extLst>
          </p:cNvPr>
          <p:cNvGrpSpPr/>
          <p:nvPr/>
        </p:nvGrpSpPr>
        <p:grpSpPr>
          <a:xfrm>
            <a:off x="2608855" y="686782"/>
            <a:ext cx="2778840" cy="925200"/>
            <a:chOff x="2608855" y="686782"/>
            <a:chExt cx="2778840" cy="925200"/>
          </a:xfrm>
        </p:grpSpPr>
        <mc:AlternateContent xmlns:mc="http://schemas.openxmlformats.org/markup-compatibility/2006" xmlns:p14="http://schemas.microsoft.com/office/powerpoint/2010/main">
          <mc:Choice Requires="p14">
            <p:contentPart p14:bwMode="auto" r:id="rId885">
              <p14:nvContentPartPr>
                <p14:cNvPr id="627" name="Freihand 626">
                  <a:extLst>
                    <a:ext uri="{FF2B5EF4-FFF2-40B4-BE49-F238E27FC236}">
                      <a16:creationId xmlns:a16="http://schemas.microsoft.com/office/drawing/2014/main" id="{A27854E1-FF2C-1665-A910-E627F8C2447E}"/>
                    </a:ext>
                  </a:extLst>
                </p14:cNvPr>
                <p14:cNvContentPartPr/>
                <p14:nvPr/>
              </p14:nvContentPartPr>
              <p14:xfrm>
                <a:off x="2608855" y="1277902"/>
                <a:ext cx="187200" cy="174240"/>
              </p14:xfrm>
            </p:contentPart>
          </mc:Choice>
          <mc:Fallback xmlns="">
            <p:pic>
              <p:nvPicPr>
                <p:cNvPr id="627" name="Freihand 626">
                  <a:extLst>
                    <a:ext uri="{FF2B5EF4-FFF2-40B4-BE49-F238E27FC236}">
                      <a16:creationId xmlns:a16="http://schemas.microsoft.com/office/drawing/2014/main" id="{A27854E1-FF2C-1665-A910-E627F8C2447E}"/>
                    </a:ext>
                  </a:extLst>
                </p:cNvPr>
                <p:cNvPicPr/>
                <p:nvPr/>
              </p:nvPicPr>
              <p:blipFill>
                <a:blip r:embed="rId886"/>
                <a:stretch>
                  <a:fillRect/>
                </a:stretch>
              </p:blipFill>
              <p:spPr>
                <a:xfrm>
                  <a:off x="2604535" y="1273582"/>
                  <a:ext cx="195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28" name="Freihand 627">
                  <a:extLst>
                    <a:ext uri="{FF2B5EF4-FFF2-40B4-BE49-F238E27FC236}">
                      <a16:creationId xmlns:a16="http://schemas.microsoft.com/office/drawing/2014/main" id="{833D6518-28DD-C4BC-F03A-619DC2441AF2}"/>
                    </a:ext>
                  </a:extLst>
                </p14:cNvPr>
                <p14:cNvContentPartPr/>
                <p14:nvPr/>
              </p14:nvContentPartPr>
              <p14:xfrm>
                <a:off x="2811175" y="1076302"/>
                <a:ext cx="231120" cy="200160"/>
              </p14:xfrm>
            </p:contentPart>
          </mc:Choice>
          <mc:Fallback xmlns="">
            <p:pic>
              <p:nvPicPr>
                <p:cNvPr id="628" name="Freihand 627">
                  <a:extLst>
                    <a:ext uri="{FF2B5EF4-FFF2-40B4-BE49-F238E27FC236}">
                      <a16:creationId xmlns:a16="http://schemas.microsoft.com/office/drawing/2014/main" id="{833D6518-28DD-C4BC-F03A-619DC2441AF2}"/>
                    </a:ext>
                  </a:extLst>
                </p:cNvPr>
                <p:cNvPicPr/>
                <p:nvPr/>
              </p:nvPicPr>
              <p:blipFill>
                <a:blip r:embed="rId888"/>
                <a:stretch>
                  <a:fillRect/>
                </a:stretch>
              </p:blipFill>
              <p:spPr>
                <a:xfrm>
                  <a:off x="2806855" y="1071982"/>
                  <a:ext cx="239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29" name="Freihand 628">
                  <a:extLst>
                    <a:ext uri="{FF2B5EF4-FFF2-40B4-BE49-F238E27FC236}">
                      <a16:creationId xmlns:a16="http://schemas.microsoft.com/office/drawing/2014/main" id="{107067E0-FABD-6B87-13D8-1CD93F610DDE}"/>
                    </a:ext>
                  </a:extLst>
                </p14:cNvPr>
                <p14:cNvContentPartPr/>
                <p14:nvPr/>
              </p14:nvContentPartPr>
              <p14:xfrm>
                <a:off x="3034015" y="1022662"/>
                <a:ext cx="93600" cy="96480"/>
              </p14:xfrm>
            </p:contentPart>
          </mc:Choice>
          <mc:Fallback xmlns="">
            <p:pic>
              <p:nvPicPr>
                <p:cNvPr id="629" name="Freihand 628">
                  <a:extLst>
                    <a:ext uri="{FF2B5EF4-FFF2-40B4-BE49-F238E27FC236}">
                      <a16:creationId xmlns:a16="http://schemas.microsoft.com/office/drawing/2014/main" id="{107067E0-FABD-6B87-13D8-1CD93F610DDE}"/>
                    </a:ext>
                  </a:extLst>
                </p:cNvPr>
                <p:cNvPicPr/>
                <p:nvPr/>
              </p:nvPicPr>
              <p:blipFill>
                <a:blip r:embed="rId890"/>
                <a:stretch>
                  <a:fillRect/>
                </a:stretch>
              </p:blipFill>
              <p:spPr>
                <a:xfrm>
                  <a:off x="3029695" y="1018342"/>
                  <a:ext cx="102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30" name="Freihand 629">
                  <a:extLst>
                    <a:ext uri="{FF2B5EF4-FFF2-40B4-BE49-F238E27FC236}">
                      <a16:creationId xmlns:a16="http://schemas.microsoft.com/office/drawing/2014/main" id="{791ECF53-E812-FDCC-9E1C-49079C138F4C}"/>
                    </a:ext>
                  </a:extLst>
                </p14:cNvPr>
                <p14:cNvContentPartPr/>
                <p14:nvPr/>
              </p14:nvContentPartPr>
              <p14:xfrm>
                <a:off x="3212215" y="794422"/>
                <a:ext cx="434880" cy="286560"/>
              </p14:xfrm>
            </p:contentPart>
          </mc:Choice>
          <mc:Fallback xmlns="">
            <p:pic>
              <p:nvPicPr>
                <p:cNvPr id="630" name="Freihand 629">
                  <a:extLst>
                    <a:ext uri="{FF2B5EF4-FFF2-40B4-BE49-F238E27FC236}">
                      <a16:creationId xmlns:a16="http://schemas.microsoft.com/office/drawing/2014/main" id="{791ECF53-E812-FDCC-9E1C-49079C138F4C}"/>
                    </a:ext>
                  </a:extLst>
                </p:cNvPr>
                <p:cNvPicPr/>
                <p:nvPr/>
              </p:nvPicPr>
              <p:blipFill>
                <a:blip r:embed="rId892"/>
                <a:stretch>
                  <a:fillRect/>
                </a:stretch>
              </p:blipFill>
              <p:spPr>
                <a:xfrm>
                  <a:off x="3207895" y="790102"/>
                  <a:ext cx="4435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31" name="Freihand 630">
                  <a:extLst>
                    <a:ext uri="{FF2B5EF4-FFF2-40B4-BE49-F238E27FC236}">
                      <a16:creationId xmlns:a16="http://schemas.microsoft.com/office/drawing/2014/main" id="{AD07A1E7-7972-EF47-D58E-4A862741A1CD}"/>
                    </a:ext>
                  </a:extLst>
                </p14:cNvPr>
                <p14:cNvContentPartPr/>
                <p14:nvPr/>
              </p14:nvContentPartPr>
              <p14:xfrm>
                <a:off x="3627295" y="763822"/>
                <a:ext cx="24480" cy="35280"/>
              </p14:xfrm>
            </p:contentPart>
          </mc:Choice>
          <mc:Fallback xmlns="">
            <p:pic>
              <p:nvPicPr>
                <p:cNvPr id="631" name="Freihand 630">
                  <a:extLst>
                    <a:ext uri="{FF2B5EF4-FFF2-40B4-BE49-F238E27FC236}">
                      <a16:creationId xmlns:a16="http://schemas.microsoft.com/office/drawing/2014/main" id="{AD07A1E7-7972-EF47-D58E-4A862741A1CD}"/>
                    </a:ext>
                  </a:extLst>
                </p:cNvPr>
                <p:cNvPicPr/>
                <p:nvPr/>
              </p:nvPicPr>
              <p:blipFill>
                <a:blip r:embed="rId894"/>
                <a:stretch>
                  <a:fillRect/>
                </a:stretch>
              </p:blipFill>
              <p:spPr>
                <a:xfrm>
                  <a:off x="3622975" y="759502"/>
                  <a:ext cx="33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32" name="Freihand 631">
                  <a:extLst>
                    <a:ext uri="{FF2B5EF4-FFF2-40B4-BE49-F238E27FC236}">
                      <a16:creationId xmlns:a16="http://schemas.microsoft.com/office/drawing/2014/main" id="{2C448707-C72A-07AA-1FFD-8DB5446A5D32}"/>
                    </a:ext>
                  </a:extLst>
                </p14:cNvPr>
                <p14:cNvContentPartPr/>
                <p14:nvPr/>
              </p14:nvContentPartPr>
              <p14:xfrm>
                <a:off x="3682375" y="686782"/>
                <a:ext cx="259560" cy="160920"/>
              </p14:xfrm>
            </p:contentPart>
          </mc:Choice>
          <mc:Fallback xmlns="">
            <p:pic>
              <p:nvPicPr>
                <p:cNvPr id="632" name="Freihand 631">
                  <a:extLst>
                    <a:ext uri="{FF2B5EF4-FFF2-40B4-BE49-F238E27FC236}">
                      <a16:creationId xmlns:a16="http://schemas.microsoft.com/office/drawing/2014/main" id="{2C448707-C72A-07AA-1FFD-8DB5446A5D32}"/>
                    </a:ext>
                  </a:extLst>
                </p:cNvPr>
                <p:cNvPicPr/>
                <p:nvPr/>
              </p:nvPicPr>
              <p:blipFill>
                <a:blip r:embed="rId896"/>
                <a:stretch>
                  <a:fillRect/>
                </a:stretch>
              </p:blipFill>
              <p:spPr>
                <a:xfrm>
                  <a:off x="3678055" y="682462"/>
                  <a:ext cx="268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33" name="Freihand 632">
                  <a:extLst>
                    <a:ext uri="{FF2B5EF4-FFF2-40B4-BE49-F238E27FC236}">
                      <a16:creationId xmlns:a16="http://schemas.microsoft.com/office/drawing/2014/main" id="{7302B370-5174-7E0E-8D2E-07290247C4EA}"/>
                    </a:ext>
                  </a:extLst>
                </p14:cNvPr>
                <p14:cNvContentPartPr/>
                <p14:nvPr/>
              </p14:nvContentPartPr>
              <p14:xfrm>
                <a:off x="3342535" y="745102"/>
                <a:ext cx="119520" cy="44280"/>
              </p14:xfrm>
            </p:contentPart>
          </mc:Choice>
          <mc:Fallback xmlns="">
            <p:pic>
              <p:nvPicPr>
                <p:cNvPr id="633" name="Freihand 632">
                  <a:extLst>
                    <a:ext uri="{FF2B5EF4-FFF2-40B4-BE49-F238E27FC236}">
                      <a16:creationId xmlns:a16="http://schemas.microsoft.com/office/drawing/2014/main" id="{7302B370-5174-7E0E-8D2E-07290247C4EA}"/>
                    </a:ext>
                  </a:extLst>
                </p:cNvPr>
                <p:cNvPicPr/>
                <p:nvPr/>
              </p:nvPicPr>
              <p:blipFill>
                <a:blip r:embed="rId898"/>
                <a:stretch>
                  <a:fillRect/>
                </a:stretch>
              </p:blipFill>
              <p:spPr>
                <a:xfrm>
                  <a:off x="3338215" y="740782"/>
                  <a:ext cx="128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34" name="Freihand 633">
                  <a:extLst>
                    <a:ext uri="{FF2B5EF4-FFF2-40B4-BE49-F238E27FC236}">
                      <a16:creationId xmlns:a16="http://schemas.microsoft.com/office/drawing/2014/main" id="{68646268-B68C-9453-4746-7A6556ABF7C1}"/>
                    </a:ext>
                  </a:extLst>
                </p14:cNvPr>
                <p14:cNvContentPartPr/>
                <p14:nvPr/>
              </p14:nvContentPartPr>
              <p14:xfrm>
                <a:off x="3083695" y="1289062"/>
                <a:ext cx="75240" cy="150840"/>
              </p14:xfrm>
            </p:contentPart>
          </mc:Choice>
          <mc:Fallback xmlns="">
            <p:pic>
              <p:nvPicPr>
                <p:cNvPr id="634" name="Freihand 633">
                  <a:extLst>
                    <a:ext uri="{FF2B5EF4-FFF2-40B4-BE49-F238E27FC236}">
                      <a16:creationId xmlns:a16="http://schemas.microsoft.com/office/drawing/2014/main" id="{68646268-B68C-9453-4746-7A6556ABF7C1}"/>
                    </a:ext>
                  </a:extLst>
                </p:cNvPr>
                <p:cNvPicPr/>
                <p:nvPr/>
              </p:nvPicPr>
              <p:blipFill>
                <a:blip r:embed="rId900"/>
                <a:stretch>
                  <a:fillRect/>
                </a:stretch>
              </p:blipFill>
              <p:spPr>
                <a:xfrm>
                  <a:off x="3079375" y="1284742"/>
                  <a:ext cx="83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35" name="Freihand 634">
                  <a:extLst>
                    <a:ext uri="{FF2B5EF4-FFF2-40B4-BE49-F238E27FC236}">
                      <a16:creationId xmlns:a16="http://schemas.microsoft.com/office/drawing/2014/main" id="{9C9FB562-2116-3A6A-166F-A6733867B287}"/>
                    </a:ext>
                  </a:extLst>
                </p14:cNvPr>
                <p14:cNvContentPartPr/>
                <p14:nvPr/>
              </p14:nvContentPartPr>
              <p14:xfrm>
                <a:off x="3197455" y="1287262"/>
                <a:ext cx="38520" cy="214920"/>
              </p14:xfrm>
            </p:contentPart>
          </mc:Choice>
          <mc:Fallback xmlns="">
            <p:pic>
              <p:nvPicPr>
                <p:cNvPr id="635" name="Freihand 634">
                  <a:extLst>
                    <a:ext uri="{FF2B5EF4-FFF2-40B4-BE49-F238E27FC236}">
                      <a16:creationId xmlns:a16="http://schemas.microsoft.com/office/drawing/2014/main" id="{9C9FB562-2116-3A6A-166F-A6733867B287}"/>
                    </a:ext>
                  </a:extLst>
                </p:cNvPr>
                <p:cNvPicPr/>
                <p:nvPr/>
              </p:nvPicPr>
              <p:blipFill>
                <a:blip r:embed="rId902"/>
                <a:stretch>
                  <a:fillRect/>
                </a:stretch>
              </p:blipFill>
              <p:spPr>
                <a:xfrm>
                  <a:off x="3193135" y="1282942"/>
                  <a:ext cx="471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36" name="Freihand 635">
                  <a:extLst>
                    <a:ext uri="{FF2B5EF4-FFF2-40B4-BE49-F238E27FC236}">
                      <a16:creationId xmlns:a16="http://schemas.microsoft.com/office/drawing/2014/main" id="{52F94D1E-04AA-B4BD-09F8-9A566E9A33D0}"/>
                    </a:ext>
                  </a:extLst>
                </p14:cNvPr>
                <p14:cNvContentPartPr/>
                <p14:nvPr/>
              </p14:nvContentPartPr>
              <p14:xfrm>
                <a:off x="3246775" y="1145422"/>
                <a:ext cx="390960" cy="221400"/>
              </p14:xfrm>
            </p:contentPart>
          </mc:Choice>
          <mc:Fallback xmlns="">
            <p:pic>
              <p:nvPicPr>
                <p:cNvPr id="636" name="Freihand 635">
                  <a:extLst>
                    <a:ext uri="{FF2B5EF4-FFF2-40B4-BE49-F238E27FC236}">
                      <a16:creationId xmlns:a16="http://schemas.microsoft.com/office/drawing/2014/main" id="{52F94D1E-04AA-B4BD-09F8-9A566E9A33D0}"/>
                    </a:ext>
                  </a:extLst>
                </p:cNvPr>
                <p:cNvPicPr/>
                <p:nvPr/>
              </p:nvPicPr>
              <p:blipFill>
                <a:blip r:embed="rId904"/>
                <a:stretch>
                  <a:fillRect/>
                </a:stretch>
              </p:blipFill>
              <p:spPr>
                <a:xfrm>
                  <a:off x="3242455" y="1141102"/>
                  <a:ext cx="3996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37" name="Freihand 636">
                  <a:extLst>
                    <a:ext uri="{FF2B5EF4-FFF2-40B4-BE49-F238E27FC236}">
                      <a16:creationId xmlns:a16="http://schemas.microsoft.com/office/drawing/2014/main" id="{86726EDD-8BD4-E47C-1AA8-9875E544E4C8}"/>
                    </a:ext>
                  </a:extLst>
                </p14:cNvPr>
                <p14:cNvContentPartPr/>
                <p14:nvPr/>
              </p14:nvContentPartPr>
              <p14:xfrm>
                <a:off x="3565735" y="1087102"/>
                <a:ext cx="41040" cy="11880"/>
              </p14:xfrm>
            </p:contentPart>
          </mc:Choice>
          <mc:Fallback xmlns="">
            <p:pic>
              <p:nvPicPr>
                <p:cNvPr id="637" name="Freihand 636">
                  <a:extLst>
                    <a:ext uri="{FF2B5EF4-FFF2-40B4-BE49-F238E27FC236}">
                      <a16:creationId xmlns:a16="http://schemas.microsoft.com/office/drawing/2014/main" id="{86726EDD-8BD4-E47C-1AA8-9875E544E4C8}"/>
                    </a:ext>
                  </a:extLst>
                </p:cNvPr>
                <p:cNvPicPr/>
                <p:nvPr/>
              </p:nvPicPr>
              <p:blipFill>
                <a:blip r:embed="rId906"/>
                <a:stretch>
                  <a:fillRect/>
                </a:stretch>
              </p:blipFill>
              <p:spPr>
                <a:xfrm>
                  <a:off x="3561415" y="1082782"/>
                  <a:ext cx="49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38" name="Freihand 637">
                  <a:extLst>
                    <a:ext uri="{FF2B5EF4-FFF2-40B4-BE49-F238E27FC236}">
                      <a16:creationId xmlns:a16="http://schemas.microsoft.com/office/drawing/2014/main" id="{FD737466-EBDB-575B-52C7-E0BF54B53D29}"/>
                    </a:ext>
                  </a:extLst>
                </p14:cNvPr>
                <p14:cNvContentPartPr/>
                <p14:nvPr/>
              </p14:nvContentPartPr>
              <p14:xfrm>
                <a:off x="3661135" y="1014742"/>
                <a:ext cx="335520" cy="140760"/>
              </p14:xfrm>
            </p:contentPart>
          </mc:Choice>
          <mc:Fallback xmlns="">
            <p:pic>
              <p:nvPicPr>
                <p:cNvPr id="638" name="Freihand 637">
                  <a:extLst>
                    <a:ext uri="{FF2B5EF4-FFF2-40B4-BE49-F238E27FC236}">
                      <a16:creationId xmlns:a16="http://schemas.microsoft.com/office/drawing/2014/main" id="{FD737466-EBDB-575B-52C7-E0BF54B53D29}"/>
                    </a:ext>
                  </a:extLst>
                </p:cNvPr>
                <p:cNvPicPr/>
                <p:nvPr/>
              </p:nvPicPr>
              <p:blipFill>
                <a:blip r:embed="rId908"/>
                <a:stretch>
                  <a:fillRect/>
                </a:stretch>
              </p:blipFill>
              <p:spPr>
                <a:xfrm>
                  <a:off x="3656815" y="1010422"/>
                  <a:ext cx="344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39" name="Freihand 638">
                  <a:extLst>
                    <a:ext uri="{FF2B5EF4-FFF2-40B4-BE49-F238E27FC236}">
                      <a16:creationId xmlns:a16="http://schemas.microsoft.com/office/drawing/2014/main" id="{7F2AA67E-4AF9-41C2-7EE5-92A60E41E0EF}"/>
                    </a:ext>
                  </a:extLst>
                </p14:cNvPr>
                <p14:cNvContentPartPr/>
                <p14:nvPr/>
              </p14:nvContentPartPr>
              <p14:xfrm>
                <a:off x="4129855" y="792622"/>
                <a:ext cx="107280" cy="198720"/>
              </p14:xfrm>
            </p:contentPart>
          </mc:Choice>
          <mc:Fallback xmlns="">
            <p:pic>
              <p:nvPicPr>
                <p:cNvPr id="639" name="Freihand 638">
                  <a:extLst>
                    <a:ext uri="{FF2B5EF4-FFF2-40B4-BE49-F238E27FC236}">
                      <a16:creationId xmlns:a16="http://schemas.microsoft.com/office/drawing/2014/main" id="{7F2AA67E-4AF9-41C2-7EE5-92A60E41E0EF}"/>
                    </a:ext>
                  </a:extLst>
                </p:cNvPr>
                <p:cNvPicPr/>
                <p:nvPr/>
              </p:nvPicPr>
              <p:blipFill>
                <a:blip r:embed="rId910"/>
                <a:stretch>
                  <a:fillRect/>
                </a:stretch>
              </p:blipFill>
              <p:spPr>
                <a:xfrm>
                  <a:off x="4125535" y="788302"/>
                  <a:ext cx="115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40" name="Freihand 639">
                  <a:extLst>
                    <a:ext uri="{FF2B5EF4-FFF2-40B4-BE49-F238E27FC236}">
                      <a16:creationId xmlns:a16="http://schemas.microsoft.com/office/drawing/2014/main" id="{0FD4C61D-6FF9-04AD-A464-B259CFB33A3A}"/>
                    </a:ext>
                  </a:extLst>
                </p14:cNvPr>
                <p14:cNvContentPartPr/>
                <p14:nvPr/>
              </p14:nvContentPartPr>
              <p14:xfrm>
                <a:off x="4283215" y="824302"/>
                <a:ext cx="148680" cy="95040"/>
              </p14:xfrm>
            </p:contentPart>
          </mc:Choice>
          <mc:Fallback xmlns="">
            <p:pic>
              <p:nvPicPr>
                <p:cNvPr id="640" name="Freihand 639">
                  <a:extLst>
                    <a:ext uri="{FF2B5EF4-FFF2-40B4-BE49-F238E27FC236}">
                      <a16:creationId xmlns:a16="http://schemas.microsoft.com/office/drawing/2014/main" id="{0FD4C61D-6FF9-04AD-A464-B259CFB33A3A}"/>
                    </a:ext>
                  </a:extLst>
                </p:cNvPr>
                <p:cNvPicPr/>
                <p:nvPr/>
              </p:nvPicPr>
              <p:blipFill>
                <a:blip r:embed="rId912"/>
                <a:stretch>
                  <a:fillRect/>
                </a:stretch>
              </p:blipFill>
              <p:spPr>
                <a:xfrm>
                  <a:off x="4278895" y="819982"/>
                  <a:ext cx="157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41" name="Freihand 640">
                  <a:extLst>
                    <a:ext uri="{FF2B5EF4-FFF2-40B4-BE49-F238E27FC236}">
                      <a16:creationId xmlns:a16="http://schemas.microsoft.com/office/drawing/2014/main" id="{85AB78B1-E346-3B6E-D9DB-07D044F71DAA}"/>
                    </a:ext>
                  </a:extLst>
                </p14:cNvPr>
                <p14:cNvContentPartPr/>
                <p14:nvPr/>
              </p14:nvContentPartPr>
              <p14:xfrm>
                <a:off x="4378975" y="723502"/>
                <a:ext cx="5400" cy="15480"/>
              </p14:xfrm>
            </p:contentPart>
          </mc:Choice>
          <mc:Fallback xmlns="">
            <p:pic>
              <p:nvPicPr>
                <p:cNvPr id="641" name="Freihand 640">
                  <a:extLst>
                    <a:ext uri="{FF2B5EF4-FFF2-40B4-BE49-F238E27FC236}">
                      <a16:creationId xmlns:a16="http://schemas.microsoft.com/office/drawing/2014/main" id="{85AB78B1-E346-3B6E-D9DB-07D044F71DAA}"/>
                    </a:ext>
                  </a:extLst>
                </p:cNvPr>
                <p:cNvPicPr/>
                <p:nvPr/>
              </p:nvPicPr>
              <p:blipFill>
                <a:blip r:embed="rId914"/>
                <a:stretch>
                  <a:fillRect/>
                </a:stretch>
              </p:blipFill>
              <p:spPr>
                <a:xfrm>
                  <a:off x="4374655" y="719182"/>
                  <a:ext cx="14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42" name="Freihand 641">
                  <a:extLst>
                    <a:ext uri="{FF2B5EF4-FFF2-40B4-BE49-F238E27FC236}">
                      <a16:creationId xmlns:a16="http://schemas.microsoft.com/office/drawing/2014/main" id="{054763F8-F229-26D0-062D-EB652434820B}"/>
                    </a:ext>
                  </a:extLst>
                </p14:cNvPr>
                <p14:cNvContentPartPr/>
                <p14:nvPr/>
              </p14:nvContentPartPr>
              <p14:xfrm>
                <a:off x="3533335" y="1372582"/>
                <a:ext cx="141480" cy="239400"/>
              </p14:xfrm>
            </p:contentPart>
          </mc:Choice>
          <mc:Fallback xmlns="">
            <p:pic>
              <p:nvPicPr>
                <p:cNvPr id="642" name="Freihand 641">
                  <a:extLst>
                    <a:ext uri="{FF2B5EF4-FFF2-40B4-BE49-F238E27FC236}">
                      <a16:creationId xmlns:a16="http://schemas.microsoft.com/office/drawing/2014/main" id="{054763F8-F229-26D0-062D-EB652434820B}"/>
                    </a:ext>
                  </a:extLst>
                </p:cNvPr>
                <p:cNvPicPr/>
                <p:nvPr/>
              </p:nvPicPr>
              <p:blipFill>
                <a:blip r:embed="rId916"/>
                <a:stretch>
                  <a:fillRect/>
                </a:stretch>
              </p:blipFill>
              <p:spPr>
                <a:xfrm>
                  <a:off x="3529015" y="1368262"/>
                  <a:ext cx="150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43" name="Freihand 642">
                  <a:extLst>
                    <a:ext uri="{FF2B5EF4-FFF2-40B4-BE49-F238E27FC236}">
                      <a16:creationId xmlns:a16="http://schemas.microsoft.com/office/drawing/2014/main" id="{EBDDDDEA-17BE-F499-AFB3-CB61CD96E93B}"/>
                    </a:ext>
                  </a:extLst>
                </p14:cNvPr>
                <p14:cNvContentPartPr/>
                <p14:nvPr/>
              </p14:nvContentPartPr>
              <p14:xfrm>
                <a:off x="3701815" y="1333702"/>
                <a:ext cx="89640" cy="119160"/>
              </p14:xfrm>
            </p:contentPart>
          </mc:Choice>
          <mc:Fallback xmlns="">
            <p:pic>
              <p:nvPicPr>
                <p:cNvPr id="643" name="Freihand 642">
                  <a:extLst>
                    <a:ext uri="{FF2B5EF4-FFF2-40B4-BE49-F238E27FC236}">
                      <a16:creationId xmlns:a16="http://schemas.microsoft.com/office/drawing/2014/main" id="{EBDDDDEA-17BE-F499-AFB3-CB61CD96E93B}"/>
                    </a:ext>
                  </a:extLst>
                </p:cNvPr>
                <p:cNvPicPr/>
                <p:nvPr/>
              </p:nvPicPr>
              <p:blipFill>
                <a:blip r:embed="rId918"/>
                <a:stretch>
                  <a:fillRect/>
                </a:stretch>
              </p:blipFill>
              <p:spPr>
                <a:xfrm>
                  <a:off x="3697495" y="1329382"/>
                  <a:ext cx="98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44" name="Freihand 643">
                  <a:extLst>
                    <a:ext uri="{FF2B5EF4-FFF2-40B4-BE49-F238E27FC236}">
                      <a16:creationId xmlns:a16="http://schemas.microsoft.com/office/drawing/2014/main" id="{5FE516E3-64FE-C2D3-76D0-3A4AE6F2D563}"/>
                    </a:ext>
                  </a:extLst>
                </p14:cNvPr>
                <p14:cNvContentPartPr/>
                <p14:nvPr/>
              </p14:nvContentPartPr>
              <p14:xfrm>
                <a:off x="3757255" y="1252702"/>
                <a:ext cx="200520" cy="153000"/>
              </p14:xfrm>
            </p:contentPart>
          </mc:Choice>
          <mc:Fallback xmlns="">
            <p:pic>
              <p:nvPicPr>
                <p:cNvPr id="644" name="Freihand 643">
                  <a:extLst>
                    <a:ext uri="{FF2B5EF4-FFF2-40B4-BE49-F238E27FC236}">
                      <a16:creationId xmlns:a16="http://schemas.microsoft.com/office/drawing/2014/main" id="{5FE516E3-64FE-C2D3-76D0-3A4AE6F2D563}"/>
                    </a:ext>
                  </a:extLst>
                </p:cNvPr>
                <p:cNvPicPr/>
                <p:nvPr/>
              </p:nvPicPr>
              <p:blipFill>
                <a:blip r:embed="rId920"/>
                <a:stretch>
                  <a:fillRect/>
                </a:stretch>
              </p:blipFill>
              <p:spPr>
                <a:xfrm>
                  <a:off x="3752935" y="1248382"/>
                  <a:ext cx="209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45" name="Freihand 644">
                  <a:extLst>
                    <a:ext uri="{FF2B5EF4-FFF2-40B4-BE49-F238E27FC236}">
                      <a16:creationId xmlns:a16="http://schemas.microsoft.com/office/drawing/2014/main" id="{5305C5D5-648B-15DB-ECFE-D393C154748F}"/>
                    </a:ext>
                  </a:extLst>
                </p14:cNvPr>
                <p14:cNvContentPartPr/>
                <p14:nvPr/>
              </p14:nvContentPartPr>
              <p14:xfrm>
                <a:off x="3923575" y="1206262"/>
                <a:ext cx="11880" cy="31680"/>
              </p14:xfrm>
            </p:contentPart>
          </mc:Choice>
          <mc:Fallback xmlns="">
            <p:pic>
              <p:nvPicPr>
                <p:cNvPr id="645" name="Freihand 644">
                  <a:extLst>
                    <a:ext uri="{FF2B5EF4-FFF2-40B4-BE49-F238E27FC236}">
                      <a16:creationId xmlns:a16="http://schemas.microsoft.com/office/drawing/2014/main" id="{5305C5D5-648B-15DB-ECFE-D393C154748F}"/>
                    </a:ext>
                  </a:extLst>
                </p:cNvPr>
                <p:cNvPicPr/>
                <p:nvPr/>
              </p:nvPicPr>
              <p:blipFill>
                <a:blip r:embed="rId922"/>
                <a:stretch>
                  <a:fillRect/>
                </a:stretch>
              </p:blipFill>
              <p:spPr>
                <a:xfrm>
                  <a:off x="3919255" y="1201942"/>
                  <a:ext cx="20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46" name="Freihand 645">
                  <a:extLst>
                    <a:ext uri="{FF2B5EF4-FFF2-40B4-BE49-F238E27FC236}">
                      <a16:creationId xmlns:a16="http://schemas.microsoft.com/office/drawing/2014/main" id="{497D9B16-3E10-D96B-EA6E-EE8798E63187}"/>
                    </a:ext>
                  </a:extLst>
                </p14:cNvPr>
                <p14:cNvContentPartPr/>
                <p14:nvPr/>
              </p14:nvContentPartPr>
              <p14:xfrm>
                <a:off x="4020775" y="1178902"/>
                <a:ext cx="235800" cy="259560"/>
              </p14:xfrm>
            </p:contentPart>
          </mc:Choice>
          <mc:Fallback xmlns="">
            <p:pic>
              <p:nvPicPr>
                <p:cNvPr id="646" name="Freihand 645">
                  <a:extLst>
                    <a:ext uri="{FF2B5EF4-FFF2-40B4-BE49-F238E27FC236}">
                      <a16:creationId xmlns:a16="http://schemas.microsoft.com/office/drawing/2014/main" id="{497D9B16-3E10-D96B-EA6E-EE8798E63187}"/>
                    </a:ext>
                  </a:extLst>
                </p:cNvPr>
                <p:cNvPicPr/>
                <p:nvPr/>
              </p:nvPicPr>
              <p:blipFill>
                <a:blip r:embed="rId924"/>
                <a:stretch>
                  <a:fillRect/>
                </a:stretch>
              </p:blipFill>
              <p:spPr>
                <a:xfrm>
                  <a:off x="4016455" y="1174582"/>
                  <a:ext cx="2444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48" name="Freihand 647">
                  <a:extLst>
                    <a:ext uri="{FF2B5EF4-FFF2-40B4-BE49-F238E27FC236}">
                      <a16:creationId xmlns:a16="http://schemas.microsoft.com/office/drawing/2014/main" id="{91DF1B0F-14E7-971F-64CA-09CF2B2D1CC4}"/>
                    </a:ext>
                  </a:extLst>
                </p14:cNvPr>
                <p14:cNvContentPartPr/>
                <p14:nvPr/>
              </p14:nvContentPartPr>
              <p14:xfrm>
                <a:off x="4304815" y="1071262"/>
                <a:ext cx="301680" cy="119520"/>
              </p14:xfrm>
            </p:contentPart>
          </mc:Choice>
          <mc:Fallback xmlns="">
            <p:pic>
              <p:nvPicPr>
                <p:cNvPr id="648" name="Freihand 647">
                  <a:extLst>
                    <a:ext uri="{FF2B5EF4-FFF2-40B4-BE49-F238E27FC236}">
                      <a16:creationId xmlns:a16="http://schemas.microsoft.com/office/drawing/2014/main" id="{91DF1B0F-14E7-971F-64CA-09CF2B2D1CC4}"/>
                    </a:ext>
                  </a:extLst>
                </p:cNvPr>
                <p:cNvPicPr/>
                <p:nvPr/>
              </p:nvPicPr>
              <p:blipFill>
                <a:blip r:embed="rId926"/>
                <a:stretch>
                  <a:fillRect/>
                </a:stretch>
              </p:blipFill>
              <p:spPr>
                <a:xfrm>
                  <a:off x="4300495" y="1066942"/>
                  <a:ext cx="310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49" name="Freihand 648">
                  <a:extLst>
                    <a:ext uri="{FF2B5EF4-FFF2-40B4-BE49-F238E27FC236}">
                      <a16:creationId xmlns:a16="http://schemas.microsoft.com/office/drawing/2014/main" id="{034D7D5D-403C-A0F3-925C-89F00D4F8B86}"/>
                    </a:ext>
                  </a:extLst>
                </p14:cNvPr>
                <p14:cNvContentPartPr/>
                <p14:nvPr/>
              </p14:nvContentPartPr>
              <p14:xfrm>
                <a:off x="4260175" y="1422982"/>
                <a:ext cx="39600" cy="149040"/>
              </p14:xfrm>
            </p:contentPart>
          </mc:Choice>
          <mc:Fallback xmlns="">
            <p:pic>
              <p:nvPicPr>
                <p:cNvPr id="649" name="Freihand 648">
                  <a:extLst>
                    <a:ext uri="{FF2B5EF4-FFF2-40B4-BE49-F238E27FC236}">
                      <a16:creationId xmlns:a16="http://schemas.microsoft.com/office/drawing/2014/main" id="{034D7D5D-403C-A0F3-925C-89F00D4F8B86}"/>
                    </a:ext>
                  </a:extLst>
                </p:cNvPr>
                <p:cNvPicPr/>
                <p:nvPr/>
              </p:nvPicPr>
              <p:blipFill>
                <a:blip r:embed="rId928"/>
                <a:stretch>
                  <a:fillRect/>
                </a:stretch>
              </p:blipFill>
              <p:spPr>
                <a:xfrm>
                  <a:off x="4255855" y="1418662"/>
                  <a:ext cx="48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50" name="Freihand 649">
                  <a:extLst>
                    <a:ext uri="{FF2B5EF4-FFF2-40B4-BE49-F238E27FC236}">
                      <a16:creationId xmlns:a16="http://schemas.microsoft.com/office/drawing/2014/main" id="{A4422DC5-A584-7052-94DF-50F84FA9BEA4}"/>
                    </a:ext>
                  </a:extLst>
                </p14:cNvPr>
                <p14:cNvContentPartPr/>
                <p14:nvPr/>
              </p14:nvContentPartPr>
              <p14:xfrm>
                <a:off x="4180255" y="1350262"/>
                <a:ext cx="200160" cy="171720"/>
              </p14:xfrm>
            </p:contentPart>
          </mc:Choice>
          <mc:Fallback xmlns="">
            <p:pic>
              <p:nvPicPr>
                <p:cNvPr id="650" name="Freihand 649">
                  <a:extLst>
                    <a:ext uri="{FF2B5EF4-FFF2-40B4-BE49-F238E27FC236}">
                      <a16:creationId xmlns:a16="http://schemas.microsoft.com/office/drawing/2014/main" id="{A4422DC5-A584-7052-94DF-50F84FA9BEA4}"/>
                    </a:ext>
                  </a:extLst>
                </p:cNvPr>
                <p:cNvPicPr/>
                <p:nvPr/>
              </p:nvPicPr>
              <p:blipFill>
                <a:blip r:embed="rId930"/>
                <a:stretch>
                  <a:fillRect/>
                </a:stretch>
              </p:blipFill>
              <p:spPr>
                <a:xfrm>
                  <a:off x="4175935" y="1345942"/>
                  <a:ext cx="208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51" name="Freihand 650">
                  <a:extLst>
                    <a:ext uri="{FF2B5EF4-FFF2-40B4-BE49-F238E27FC236}">
                      <a16:creationId xmlns:a16="http://schemas.microsoft.com/office/drawing/2014/main" id="{7962FB0A-D546-61D0-520D-EBFE5B7DCA05}"/>
                    </a:ext>
                  </a:extLst>
                </p14:cNvPr>
                <p14:cNvContentPartPr/>
                <p14:nvPr/>
              </p14:nvContentPartPr>
              <p14:xfrm>
                <a:off x="4378615" y="1329022"/>
                <a:ext cx="213840" cy="135720"/>
              </p14:xfrm>
            </p:contentPart>
          </mc:Choice>
          <mc:Fallback xmlns="">
            <p:pic>
              <p:nvPicPr>
                <p:cNvPr id="651" name="Freihand 650">
                  <a:extLst>
                    <a:ext uri="{FF2B5EF4-FFF2-40B4-BE49-F238E27FC236}">
                      <a16:creationId xmlns:a16="http://schemas.microsoft.com/office/drawing/2014/main" id="{7962FB0A-D546-61D0-520D-EBFE5B7DCA05}"/>
                    </a:ext>
                  </a:extLst>
                </p:cNvPr>
                <p:cNvPicPr/>
                <p:nvPr/>
              </p:nvPicPr>
              <p:blipFill>
                <a:blip r:embed="rId932"/>
                <a:stretch>
                  <a:fillRect/>
                </a:stretch>
              </p:blipFill>
              <p:spPr>
                <a:xfrm>
                  <a:off x="4374295" y="1324702"/>
                  <a:ext cx="222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52" name="Freihand 651">
                  <a:extLst>
                    <a:ext uri="{FF2B5EF4-FFF2-40B4-BE49-F238E27FC236}">
                      <a16:creationId xmlns:a16="http://schemas.microsoft.com/office/drawing/2014/main" id="{545451F9-F069-2901-81B2-7D80A53CFCB6}"/>
                    </a:ext>
                  </a:extLst>
                </p14:cNvPr>
                <p14:cNvContentPartPr/>
                <p14:nvPr/>
              </p14:nvContentPartPr>
              <p14:xfrm>
                <a:off x="4559335" y="1195102"/>
                <a:ext cx="64080" cy="212040"/>
              </p14:xfrm>
            </p:contentPart>
          </mc:Choice>
          <mc:Fallback xmlns="">
            <p:pic>
              <p:nvPicPr>
                <p:cNvPr id="652" name="Freihand 651">
                  <a:extLst>
                    <a:ext uri="{FF2B5EF4-FFF2-40B4-BE49-F238E27FC236}">
                      <a16:creationId xmlns:a16="http://schemas.microsoft.com/office/drawing/2014/main" id="{545451F9-F069-2901-81B2-7D80A53CFCB6}"/>
                    </a:ext>
                  </a:extLst>
                </p:cNvPr>
                <p:cNvPicPr/>
                <p:nvPr/>
              </p:nvPicPr>
              <p:blipFill>
                <a:blip r:embed="rId934"/>
                <a:stretch>
                  <a:fillRect/>
                </a:stretch>
              </p:blipFill>
              <p:spPr>
                <a:xfrm>
                  <a:off x="4555015" y="1190782"/>
                  <a:ext cx="72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53" name="Freihand 652">
                  <a:extLst>
                    <a:ext uri="{FF2B5EF4-FFF2-40B4-BE49-F238E27FC236}">
                      <a16:creationId xmlns:a16="http://schemas.microsoft.com/office/drawing/2014/main" id="{F2604703-41AF-F7F4-5ED5-C1055FCB8CAD}"/>
                    </a:ext>
                  </a:extLst>
                </p14:cNvPr>
                <p14:cNvContentPartPr/>
                <p14:nvPr/>
              </p14:nvContentPartPr>
              <p14:xfrm>
                <a:off x="4644295" y="1162342"/>
                <a:ext cx="96840" cy="206640"/>
              </p14:xfrm>
            </p:contentPart>
          </mc:Choice>
          <mc:Fallback xmlns="">
            <p:pic>
              <p:nvPicPr>
                <p:cNvPr id="653" name="Freihand 652">
                  <a:extLst>
                    <a:ext uri="{FF2B5EF4-FFF2-40B4-BE49-F238E27FC236}">
                      <a16:creationId xmlns:a16="http://schemas.microsoft.com/office/drawing/2014/main" id="{F2604703-41AF-F7F4-5ED5-C1055FCB8CAD}"/>
                    </a:ext>
                  </a:extLst>
                </p:cNvPr>
                <p:cNvPicPr/>
                <p:nvPr/>
              </p:nvPicPr>
              <p:blipFill>
                <a:blip r:embed="rId936"/>
                <a:stretch>
                  <a:fillRect/>
                </a:stretch>
              </p:blipFill>
              <p:spPr>
                <a:xfrm>
                  <a:off x="4639975" y="1158022"/>
                  <a:ext cx="105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54" name="Freihand 653">
                  <a:extLst>
                    <a:ext uri="{FF2B5EF4-FFF2-40B4-BE49-F238E27FC236}">
                      <a16:creationId xmlns:a16="http://schemas.microsoft.com/office/drawing/2014/main" id="{AF7735E5-5FA0-4088-3209-3E82D103EDE4}"/>
                    </a:ext>
                  </a:extLst>
                </p14:cNvPr>
                <p14:cNvContentPartPr/>
                <p14:nvPr/>
              </p14:nvContentPartPr>
              <p14:xfrm>
                <a:off x="4746175" y="1213822"/>
                <a:ext cx="48240" cy="126000"/>
              </p14:xfrm>
            </p:contentPart>
          </mc:Choice>
          <mc:Fallback xmlns="">
            <p:pic>
              <p:nvPicPr>
                <p:cNvPr id="654" name="Freihand 653">
                  <a:extLst>
                    <a:ext uri="{FF2B5EF4-FFF2-40B4-BE49-F238E27FC236}">
                      <a16:creationId xmlns:a16="http://schemas.microsoft.com/office/drawing/2014/main" id="{AF7735E5-5FA0-4088-3209-3E82D103EDE4}"/>
                    </a:ext>
                  </a:extLst>
                </p:cNvPr>
                <p:cNvPicPr/>
                <p:nvPr/>
              </p:nvPicPr>
              <p:blipFill>
                <a:blip r:embed="rId938"/>
                <a:stretch>
                  <a:fillRect/>
                </a:stretch>
              </p:blipFill>
              <p:spPr>
                <a:xfrm>
                  <a:off x="4741855" y="1209502"/>
                  <a:ext cx="56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55" name="Freihand 654">
                  <a:extLst>
                    <a:ext uri="{FF2B5EF4-FFF2-40B4-BE49-F238E27FC236}">
                      <a16:creationId xmlns:a16="http://schemas.microsoft.com/office/drawing/2014/main" id="{CF953BA1-987B-BA60-5AEA-2360E5041470}"/>
                    </a:ext>
                  </a:extLst>
                </p14:cNvPr>
                <p14:cNvContentPartPr/>
                <p14:nvPr/>
              </p14:nvContentPartPr>
              <p14:xfrm>
                <a:off x="4789375" y="1059382"/>
                <a:ext cx="187200" cy="237240"/>
              </p14:xfrm>
            </p:contentPart>
          </mc:Choice>
          <mc:Fallback xmlns="">
            <p:pic>
              <p:nvPicPr>
                <p:cNvPr id="655" name="Freihand 654">
                  <a:extLst>
                    <a:ext uri="{FF2B5EF4-FFF2-40B4-BE49-F238E27FC236}">
                      <a16:creationId xmlns:a16="http://schemas.microsoft.com/office/drawing/2014/main" id="{CF953BA1-987B-BA60-5AEA-2360E5041470}"/>
                    </a:ext>
                  </a:extLst>
                </p:cNvPr>
                <p:cNvPicPr/>
                <p:nvPr/>
              </p:nvPicPr>
              <p:blipFill>
                <a:blip r:embed="rId940"/>
                <a:stretch>
                  <a:fillRect/>
                </a:stretch>
              </p:blipFill>
              <p:spPr>
                <a:xfrm>
                  <a:off x="4785055" y="1055062"/>
                  <a:ext cx="1958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57" name="Freihand 656">
                  <a:extLst>
                    <a:ext uri="{FF2B5EF4-FFF2-40B4-BE49-F238E27FC236}">
                      <a16:creationId xmlns:a16="http://schemas.microsoft.com/office/drawing/2014/main" id="{AF687703-D0F8-91A3-855F-0CA8C2EA8D8B}"/>
                    </a:ext>
                  </a:extLst>
                </p14:cNvPr>
                <p14:cNvContentPartPr/>
                <p14:nvPr/>
              </p14:nvContentPartPr>
              <p14:xfrm>
                <a:off x="5058655" y="992782"/>
                <a:ext cx="139680" cy="219240"/>
              </p14:xfrm>
            </p:contentPart>
          </mc:Choice>
          <mc:Fallback xmlns="">
            <p:pic>
              <p:nvPicPr>
                <p:cNvPr id="657" name="Freihand 656">
                  <a:extLst>
                    <a:ext uri="{FF2B5EF4-FFF2-40B4-BE49-F238E27FC236}">
                      <a16:creationId xmlns:a16="http://schemas.microsoft.com/office/drawing/2014/main" id="{AF687703-D0F8-91A3-855F-0CA8C2EA8D8B}"/>
                    </a:ext>
                  </a:extLst>
                </p:cNvPr>
                <p:cNvPicPr/>
                <p:nvPr/>
              </p:nvPicPr>
              <p:blipFill>
                <a:blip r:embed="rId942"/>
                <a:stretch>
                  <a:fillRect/>
                </a:stretch>
              </p:blipFill>
              <p:spPr>
                <a:xfrm>
                  <a:off x="5054335" y="988462"/>
                  <a:ext cx="1483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59" name="Freihand 658">
                  <a:extLst>
                    <a:ext uri="{FF2B5EF4-FFF2-40B4-BE49-F238E27FC236}">
                      <a16:creationId xmlns:a16="http://schemas.microsoft.com/office/drawing/2014/main" id="{33B3BE12-A294-75DE-7E06-540263194BC4}"/>
                    </a:ext>
                  </a:extLst>
                </p14:cNvPr>
                <p14:cNvContentPartPr/>
                <p14:nvPr/>
              </p14:nvContentPartPr>
              <p14:xfrm>
                <a:off x="5206255" y="845182"/>
                <a:ext cx="94680" cy="148680"/>
              </p14:xfrm>
            </p:contentPart>
          </mc:Choice>
          <mc:Fallback xmlns="">
            <p:pic>
              <p:nvPicPr>
                <p:cNvPr id="659" name="Freihand 658">
                  <a:extLst>
                    <a:ext uri="{FF2B5EF4-FFF2-40B4-BE49-F238E27FC236}">
                      <a16:creationId xmlns:a16="http://schemas.microsoft.com/office/drawing/2014/main" id="{33B3BE12-A294-75DE-7E06-540263194BC4}"/>
                    </a:ext>
                  </a:extLst>
                </p:cNvPr>
                <p:cNvPicPr/>
                <p:nvPr/>
              </p:nvPicPr>
              <p:blipFill>
                <a:blip r:embed="rId944"/>
                <a:stretch>
                  <a:fillRect/>
                </a:stretch>
              </p:blipFill>
              <p:spPr>
                <a:xfrm>
                  <a:off x="5201935" y="840862"/>
                  <a:ext cx="103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60" name="Freihand 659">
                  <a:extLst>
                    <a:ext uri="{FF2B5EF4-FFF2-40B4-BE49-F238E27FC236}">
                      <a16:creationId xmlns:a16="http://schemas.microsoft.com/office/drawing/2014/main" id="{60D9C52C-0FC0-D7D7-0247-EA1F0B77DFDB}"/>
                    </a:ext>
                  </a:extLst>
                </p14:cNvPr>
                <p14:cNvContentPartPr/>
                <p14:nvPr/>
              </p14:nvContentPartPr>
              <p14:xfrm>
                <a:off x="5295535" y="813142"/>
                <a:ext cx="88560" cy="88920"/>
              </p14:xfrm>
            </p:contentPart>
          </mc:Choice>
          <mc:Fallback xmlns="">
            <p:pic>
              <p:nvPicPr>
                <p:cNvPr id="660" name="Freihand 659">
                  <a:extLst>
                    <a:ext uri="{FF2B5EF4-FFF2-40B4-BE49-F238E27FC236}">
                      <a16:creationId xmlns:a16="http://schemas.microsoft.com/office/drawing/2014/main" id="{60D9C52C-0FC0-D7D7-0247-EA1F0B77DFDB}"/>
                    </a:ext>
                  </a:extLst>
                </p:cNvPr>
                <p:cNvPicPr/>
                <p:nvPr/>
              </p:nvPicPr>
              <p:blipFill>
                <a:blip r:embed="rId946"/>
                <a:stretch>
                  <a:fillRect/>
                </a:stretch>
              </p:blipFill>
              <p:spPr>
                <a:xfrm>
                  <a:off x="5290855" y="808822"/>
                  <a:ext cx="97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63" name="Freihand 662">
                  <a:extLst>
                    <a:ext uri="{FF2B5EF4-FFF2-40B4-BE49-F238E27FC236}">
                      <a16:creationId xmlns:a16="http://schemas.microsoft.com/office/drawing/2014/main" id="{A2DFDA74-9222-72BA-C6B1-1FD6B81CCFB5}"/>
                    </a:ext>
                  </a:extLst>
                </p14:cNvPr>
                <p14:cNvContentPartPr/>
                <p14:nvPr/>
              </p14:nvContentPartPr>
              <p14:xfrm>
                <a:off x="5281855" y="737902"/>
                <a:ext cx="26640" cy="184320"/>
              </p14:xfrm>
            </p:contentPart>
          </mc:Choice>
          <mc:Fallback xmlns="">
            <p:pic>
              <p:nvPicPr>
                <p:cNvPr id="663" name="Freihand 662">
                  <a:extLst>
                    <a:ext uri="{FF2B5EF4-FFF2-40B4-BE49-F238E27FC236}">
                      <a16:creationId xmlns:a16="http://schemas.microsoft.com/office/drawing/2014/main" id="{A2DFDA74-9222-72BA-C6B1-1FD6B81CCFB5}"/>
                    </a:ext>
                  </a:extLst>
                </p:cNvPr>
                <p:cNvPicPr/>
                <p:nvPr/>
              </p:nvPicPr>
              <p:blipFill>
                <a:blip r:embed="rId948"/>
                <a:stretch>
                  <a:fillRect/>
                </a:stretch>
              </p:blipFill>
              <p:spPr>
                <a:xfrm>
                  <a:off x="5277535" y="733582"/>
                  <a:ext cx="35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64" name="Freihand 663">
                  <a:extLst>
                    <a:ext uri="{FF2B5EF4-FFF2-40B4-BE49-F238E27FC236}">
                      <a16:creationId xmlns:a16="http://schemas.microsoft.com/office/drawing/2014/main" id="{A4ED8B83-BE53-7FB2-5D36-3EF8D3DBA88E}"/>
                    </a:ext>
                  </a:extLst>
                </p14:cNvPr>
                <p14:cNvContentPartPr/>
                <p14:nvPr/>
              </p14:nvContentPartPr>
              <p14:xfrm>
                <a:off x="5343415" y="736102"/>
                <a:ext cx="44280" cy="162360"/>
              </p14:xfrm>
            </p:contentPart>
          </mc:Choice>
          <mc:Fallback xmlns="">
            <p:pic>
              <p:nvPicPr>
                <p:cNvPr id="664" name="Freihand 663">
                  <a:extLst>
                    <a:ext uri="{FF2B5EF4-FFF2-40B4-BE49-F238E27FC236}">
                      <a16:creationId xmlns:a16="http://schemas.microsoft.com/office/drawing/2014/main" id="{A4ED8B83-BE53-7FB2-5D36-3EF8D3DBA88E}"/>
                    </a:ext>
                  </a:extLst>
                </p:cNvPr>
                <p:cNvPicPr/>
                <p:nvPr/>
              </p:nvPicPr>
              <p:blipFill>
                <a:blip r:embed="rId950"/>
                <a:stretch>
                  <a:fillRect/>
                </a:stretch>
              </p:blipFill>
              <p:spPr>
                <a:xfrm>
                  <a:off x="5339095" y="731782"/>
                  <a:ext cx="52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65" name="Freihand 664">
                  <a:extLst>
                    <a:ext uri="{FF2B5EF4-FFF2-40B4-BE49-F238E27FC236}">
                      <a16:creationId xmlns:a16="http://schemas.microsoft.com/office/drawing/2014/main" id="{384C0F83-9C58-9C9F-992B-93C27694797C}"/>
                    </a:ext>
                  </a:extLst>
                </p14:cNvPr>
                <p14:cNvContentPartPr/>
                <p14:nvPr/>
              </p14:nvContentPartPr>
              <p14:xfrm>
                <a:off x="5271055" y="790102"/>
                <a:ext cx="23040" cy="151920"/>
              </p14:xfrm>
            </p:contentPart>
          </mc:Choice>
          <mc:Fallback xmlns="">
            <p:pic>
              <p:nvPicPr>
                <p:cNvPr id="665" name="Freihand 664">
                  <a:extLst>
                    <a:ext uri="{FF2B5EF4-FFF2-40B4-BE49-F238E27FC236}">
                      <a16:creationId xmlns:a16="http://schemas.microsoft.com/office/drawing/2014/main" id="{384C0F83-9C58-9C9F-992B-93C27694797C}"/>
                    </a:ext>
                  </a:extLst>
                </p:cNvPr>
                <p:cNvPicPr/>
                <p:nvPr/>
              </p:nvPicPr>
              <p:blipFill>
                <a:blip r:embed="rId952"/>
                <a:stretch>
                  <a:fillRect/>
                </a:stretch>
              </p:blipFill>
              <p:spPr>
                <a:xfrm>
                  <a:off x="5266735" y="785782"/>
                  <a:ext cx="31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66" name="Freihand 665">
                  <a:extLst>
                    <a:ext uri="{FF2B5EF4-FFF2-40B4-BE49-F238E27FC236}">
                      <a16:creationId xmlns:a16="http://schemas.microsoft.com/office/drawing/2014/main" id="{220F30B5-E880-B93E-334C-557421A553D4}"/>
                    </a:ext>
                  </a:extLst>
                </p14:cNvPr>
                <p14:cNvContentPartPr/>
                <p14:nvPr/>
              </p14:nvContentPartPr>
              <p14:xfrm>
                <a:off x="5318215" y="738982"/>
                <a:ext cx="61200" cy="192240"/>
              </p14:xfrm>
            </p:contentPart>
          </mc:Choice>
          <mc:Fallback xmlns="">
            <p:pic>
              <p:nvPicPr>
                <p:cNvPr id="666" name="Freihand 665">
                  <a:extLst>
                    <a:ext uri="{FF2B5EF4-FFF2-40B4-BE49-F238E27FC236}">
                      <a16:creationId xmlns:a16="http://schemas.microsoft.com/office/drawing/2014/main" id="{220F30B5-E880-B93E-334C-557421A553D4}"/>
                    </a:ext>
                  </a:extLst>
                </p:cNvPr>
                <p:cNvPicPr/>
                <p:nvPr/>
              </p:nvPicPr>
              <p:blipFill>
                <a:blip r:embed="rId954"/>
                <a:stretch>
                  <a:fillRect/>
                </a:stretch>
              </p:blipFill>
              <p:spPr>
                <a:xfrm>
                  <a:off x="5313895" y="734662"/>
                  <a:ext cx="6984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5">
            <p14:nvContentPartPr>
              <p14:cNvPr id="579" name="Freihand 578">
                <a:extLst>
                  <a:ext uri="{FF2B5EF4-FFF2-40B4-BE49-F238E27FC236}">
                    <a16:creationId xmlns:a16="http://schemas.microsoft.com/office/drawing/2014/main" id="{1FFF8ED2-AED7-2666-A3CD-82E5E7F2AC40}"/>
                  </a:ext>
                </a:extLst>
              </p14:cNvPr>
              <p14:cNvContentPartPr/>
              <p14:nvPr/>
            </p14:nvContentPartPr>
            <p14:xfrm>
              <a:off x="2828095" y="2586502"/>
              <a:ext cx="1061280" cy="1060200"/>
            </p14:xfrm>
          </p:contentPart>
        </mc:Choice>
        <mc:Fallback xmlns="">
          <p:pic>
            <p:nvPicPr>
              <p:cNvPr id="579" name="Freihand 578">
                <a:extLst>
                  <a:ext uri="{FF2B5EF4-FFF2-40B4-BE49-F238E27FC236}">
                    <a16:creationId xmlns:a16="http://schemas.microsoft.com/office/drawing/2014/main" id="{1FFF8ED2-AED7-2666-A3CD-82E5E7F2AC40}"/>
                  </a:ext>
                </a:extLst>
              </p:cNvPr>
              <p:cNvPicPr/>
              <p:nvPr/>
            </p:nvPicPr>
            <p:blipFill>
              <a:blip r:embed="rId956"/>
              <a:stretch>
                <a:fillRect/>
              </a:stretch>
            </p:blipFill>
            <p:spPr>
              <a:xfrm>
                <a:off x="2823775" y="2582182"/>
                <a:ext cx="1069920" cy="10688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80" name="Freihand 579">
                <a:extLst>
                  <a:ext uri="{FF2B5EF4-FFF2-40B4-BE49-F238E27FC236}">
                    <a16:creationId xmlns:a16="http://schemas.microsoft.com/office/drawing/2014/main" id="{FC18F650-7EE5-829B-BE4C-20DA4E8847BC}"/>
                  </a:ext>
                </a:extLst>
              </p14:cNvPr>
              <p14:cNvContentPartPr/>
              <p14:nvPr/>
            </p14:nvContentPartPr>
            <p14:xfrm>
              <a:off x="3330655" y="3219742"/>
              <a:ext cx="262080" cy="73440"/>
            </p14:xfrm>
          </p:contentPart>
        </mc:Choice>
        <mc:Fallback xmlns="">
          <p:pic>
            <p:nvPicPr>
              <p:cNvPr id="580" name="Freihand 579">
                <a:extLst>
                  <a:ext uri="{FF2B5EF4-FFF2-40B4-BE49-F238E27FC236}">
                    <a16:creationId xmlns:a16="http://schemas.microsoft.com/office/drawing/2014/main" id="{FC18F650-7EE5-829B-BE4C-20DA4E8847BC}"/>
                  </a:ext>
                </a:extLst>
              </p:cNvPr>
              <p:cNvPicPr/>
              <p:nvPr/>
            </p:nvPicPr>
            <p:blipFill>
              <a:blip r:embed="rId958"/>
              <a:stretch>
                <a:fillRect/>
              </a:stretch>
            </p:blipFill>
            <p:spPr>
              <a:xfrm>
                <a:off x="3326335" y="3215422"/>
                <a:ext cx="270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81" name="Freihand 580">
                <a:extLst>
                  <a:ext uri="{FF2B5EF4-FFF2-40B4-BE49-F238E27FC236}">
                    <a16:creationId xmlns:a16="http://schemas.microsoft.com/office/drawing/2014/main" id="{C5845924-9F98-FF37-DCCE-1EF3D65A77DC}"/>
                  </a:ext>
                </a:extLst>
              </p14:cNvPr>
              <p14:cNvContentPartPr/>
              <p14:nvPr/>
            </p14:nvContentPartPr>
            <p14:xfrm>
              <a:off x="3289615" y="3191302"/>
              <a:ext cx="155520" cy="174240"/>
            </p14:xfrm>
          </p:contentPart>
        </mc:Choice>
        <mc:Fallback xmlns="">
          <p:pic>
            <p:nvPicPr>
              <p:cNvPr id="581" name="Freihand 580">
                <a:extLst>
                  <a:ext uri="{FF2B5EF4-FFF2-40B4-BE49-F238E27FC236}">
                    <a16:creationId xmlns:a16="http://schemas.microsoft.com/office/drawing/2014/main" id="{C5845924-9F98-FF37-DCCE-1EF3D65A77DC}"/>
                  </a:ext>
                </a:extLst>
              </p:cNvPr>
              <p:cNvPicPr/>
              <p:nvPr/>
            </p:nvPicPr>
            <p:blipFill>
              <a:blip r:embed="rId960"/>
              <a:stretch>
                <a:fillRect/>
              </a:stretch>
            </p:blipFill>
            <p:spPr>
              <a:xfrm>
                <a:off x="3285295" y="3186982"/>
                <a:ext cx="164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83" name="Freihand 582">
                <a:extLst>
                  <a:ext uri="{FF2B5EF4-FFF2-40B4-BE49-F238E27FC236}">
                    <a16:creationId xmlns:a16="http://schemas.microsoft.com/office/drawing/2014/main" id="{9A2F6FB4-8EEF-81D0-4BC4-5F5C952C1124}"/>
                  </a:ext>
                </a:extLst>
              </p14:cNvPr>
              <p14:cNvContentPartPr/>
              <p14:nvPr/>
            </p14:nvContentPartPr>
            <p14:xfrm>
              <a:off x="3732415" y="3097702"/>
              <a:ext cx="208800" cy="121320"/>
            </p14:xfrm>
          </p:contentPart>
        </mc:Choice>
        <mc:Fallback xmlns="">
          <p:pic>
            <p:nvPicPr>
              <p:cNvPr id="583" name="Freihand 582">
                <a:extLst>
                  <a:ext uri="{FF2B5EF4-FFF2-40B4-BE49-F238E27FC236}">
                    <a16:creationId xmlns:a16="http://schemas.microsoft.com/office/drawing/2014/main" id="{9A2F6FB4-8EEF-81D0-4BC4-5F5C952C1124}"/>
                  </a:ext>
                </a:extLst>
              </p:cNvPr>
              <p:cNvPicPr/>
              <p:nvPr/>
            </p:nvPicPr>
            <p:blipFill>
              <a:blip r:embed="rId962"/>
              <a:stretch>
                <a:fillRect/>
              </a:stretch>
            </p:blipFill>
            <p:spPr>
              <a:xfrm>
                <a:off x="3728095" y="3093382"/>
                <a:ext cx="217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4" name="Freihand 583">
                <a:extLst>
                  <a:ext uri="{FF2B5EF4-FFF2-40B4-BE49-F238E27FC236}">
                    <a16:creationId xmlns:a16="http://schemas.microsoft.com/office/drawing/2014/main" id="{EC1C116E-D097-5BB4-8EE0-7EA181A8EEB9}"/>
                  </a:ext>
                </a:extLst>
              </p14:cNvPr>
              <p14:cNvContentPartPr/>
              <p14:nvPr/>
            </p14:nvContentPartPr>
            <p14:xfrm>
              <a:off x="4002775" y="3051982"/>
              <a:ext cx="51840" cy="65880"/>
            </p14:xfrm>
          </p:contentPart>
        </mc:Choice>
        <mc:Fallback xmlns="">
          <p:pic>
            <p:nvPicPr>
              <p:cNvPr id="584" name="Freihand 583">
                <a:extLst>
                  <a:ext uri="{FF2B5EF4-FFF2-40B4-BE49-F238E27FC236}">
                    <a16:creationId xmlns:a16="http://schemas.microsoft.com/office/drawing/2014/main" id="{EC1C116E-D097-5BB4-8EE0-7EA181A8EEB9}"/>
                  </a:ext>
                </a:extLst>
              </p:cNvPr>
              <p:cNvPicPr/>
              <p:nvPr/>
            </p:nvPicPr>
            <p:blipFill>
              <a:blip r:embed="rId964"/>
              <a:stretch>
                <a:fillRect/>
              </a:stretch>
            </p:blipFill>
            <p:spPr>
              <a:xfrm>
                <a:off x="3998455" y="3047662"/>
                <a:ext cx="60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5" name="Freihand 584">
                <a:extLst>
                  <a:ext uri="{FF2B5EF4-FFF2-40B4-BE49-F238E27FC236}">
                    <a16:creationId xmlns:a16="http://schemas.microsoft.com/office/drawing/2014/main" id="{59E4D7FF-0437-521F-B99F-EF51CB11964E}"/>
                  </a:ext>
                </a:extLst>
              </p14:cNvPr>
              <p14:cNvContentPartPr/>
              <p14:nvPr/>
            </p14:nvContentPartPr>
            <p14:xfrm>
              <a:off x="4103935" y="2925262"/>
              <a:ext cx="188640" cy="240480"/>
            </p14:xfrm>
          </p:contentPart>
        </mc:Choice>
        <mc:Fallback xmlns="">
          <p:pic>
            <p:nvPicPr>
              <p:cNvPr id="585" name="Freihand 584">
                <a:extLst>
                  <a:ext uri="{FF2B5EF4-FFF2-40B4-BE49-F238E27FC236}">
                    <a16:creationId xmlns:a16="http://schemas.microsoft.com/office/drawing/2014/main" id="{59E4D7FF-0437-521F-B99F-EF51CB11964E}"/>
                  </a:ext>
                </a:extLst>
              </p:cNvPr>
              <p:cNvPicPr/>
              <p:nvPr/>
            </p:nvPicPr>
            <p:blipFill>
              <a:blip r:embed="rId966"/>
              <a:stretch>
                <a:fillRect/>
              </a:stretch>
            </p:blipFill>
            <p:spPr>
              <a:xfrm>
                <a:off x="4099615" y="2920942"/>
                <a:ext cx="1972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6" name="Freihand 585">
                <a:extLst>
                  <a:ext uri="{FF2B5EF4-FFF2-40B4-BE49-F238E27FC236}">
                    <a16:creationId xmlns:a16="http://schemas.microsoft.com/office/drawing/2014/main" id="{FCDDD786-0FE4-F8D8-74A6-82568AE122E1}"/>
                  </a:ext>
                </a:extLst>
              </p14:cNvPr>
              <p14:cNvContentPartPr/>
              <p14:nvPr/>
            </p14:nvContentPartPr>
            <p14:xfrm>
              <a:off x="4254775" y="2898262"/>
              <a:ext cx="31680" cy="15840"/>
            </p14:xfrm>
          </p:contentPart>
        </mc:Choice>
        <mc:Fallback xmlns="">
          <p:pic>
            <p:nvPicPr>
              <p:cNvPr id="586" name="Freihand 585">
                <a:extLst>
                  <a:ext uri="{FF2B5EF4-FFF2-40B4-BE49-F238E27FC236}">
                    <a16:creationId xmlns:a16="http://schemas.microsoft.com/office/drawing/2014/main" id="{FCDDD786-0FE4-F8D8-74A6-82568AE122E1}"/>
                  </a:ext>
                </a:extLst>
              </p:cNvPr>
              <p:cNvPicPr/>
              <p:nvPr/>
            </p:nvPicPr>
            <p:blipFill>
              <a:blip r:embed="rId968"/>
              <a:stretch>
                <a:fillRect/>
              </a:stretch>
            </p:blipFill>
            <p:spPr>
              <a:xfrm>
                <a:off x="4250455" y="2893942"/>
                <a:ext cx="40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7" name="Freihand 586">
                <a:extLst>
                  <a:ext uri="{FF2B5EF4-FFF2-40B4-BE49-F238E27FC236}">
                    <a16:creationId xmlns:a16="http://schemas.microsoft.com/office/drawing/2014/main" id="{07D6CB55-EC20-9443-542E-69DFE4B6DA79}"/>
                  </a:ext>
                </a:extLst>
              </p14:cNvPr>
              <p14:cNvContentPartPr/>
              <p14:nvPr/>
            </p14:nvContentPartPr>
            <p14:xfrm>
              <a:off x="4346935" y="2823382"/>
              <a:ext cx="195480" cy="180360"/>
            </p14:xfrm>
          </p:contentPart>
        </mc:Choice>
        <mc:Fallback xmlns="">
          <p:pic>
            <p:nvPicPr>
              <p:cNvPr id="587" name="Freihand 586">
                <a:extLst>
                  <a:ext uri="{FF2B5EF4-FFF2-40B4-BE49-F238E27FC236}">
                    <a16:creationId xmlns:a16="http://schemas.microsoft.com/office/drawing/2014/main" id="{07D6CB55-EC20-9443-542E-69DFE4B6DA79}"/>
                  </a:ext>
                </a:extLst>
              </p:cNvPr>
              <p:cNvPicPr/>
              <p:nvPr/>
            </p:nvPicPr>
            <p:blipFill>
              <a:blip r:embed="rId970"/>
              <a:stretch>
                <a:fillRect/>
              </a:stretch>
            </p:blipFill>
            <p:spPr>
              <a:xfrm>
                <a:off x="4342615" y="2819062"/>
                <a:ext cx="20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8" name="Freihand 587">
                <a:extLst>
                  <a:ext uri="{FF2B5EF4-FFF2-40B4-BE49-F238E27FC236}">
                    <a16:creationId xmlns:a16="http://schemas.microsoft.com/office/drawing/2014/main" id="{C5FD6605-41B0-B2B9-78DE-DF722D6E33F8}"/>
                  </a:ext>
                </a:extLst>
              </p14:cNvPr>
              <p14:cNvContentPartPr/>
              <p14:nvPr/>
            </p14:nvContentPartPr>
            <p14:xfrm>
              <a:off x="4573735" y="2804302"/>
              <a:ext cx="85320" cy="115920"/>
            </p14:xfrm>
          </p:contentPart>
        </mc:Choice>
        <mc:Fallback xmlns="">
          <p:pic>
            <p:nvPicPr>
              <p:cNvPr id="588" name="Freihand 587">
                <a:extLst>
                  <a:ext uri="{FF2B5EF4-FFF2-40B4-BE49-F238E27FC236}">
                    <a16:creationId xmlns:a16="http://schemas.microsoft.com/office/drawing/2014/main" id="{C5FD6605-41B0-B2B9-78DE-DF722D6E33F8}"/>
                  </a:ext>
                </a:extLst>
              </p:cNvPr>
              <p:cNvPicPr/>
              <p:nvPr/>
            </p:nvPicPr>
            <p:blipFill>
              <a:blip r:embed="rId972"/>
              <a:stretch>
                <a:fillRect/>
              </a:stretch>
            </p:blipFill>
            <p:spPr>
              <a:xfrm>
                <a:off x="4569415" y="2799982"/>
                <a:ext cx="93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9" name="Freihand 588">
                <a:extLst>
                  <a:ext uri="{FF2B5EF4-FFF2-40B4-BE49-F238E27FC236}">
                    <a16:creationId xmlns:a16="http://schemas.microsoft.com/office/drawing/2014/main" id="{F95C76F9-47FB-CD90-FD77-15A28DE679E6}"/>
                  </a:ext>
                </a:extLst>
              </p14:cNvPr>
              <p14:cNvContentPartPr/>
              <p14:nvPr/>
            </p14:nvContentPartPr>
            <p14:xfrm>
              <a:off x="4795855" y="2717902"/>
              <a:ext cx="139680" cy="79560"/>
            </p14:xfrm>
          </p:contentPart>
        </mc:Choice>
        <mc:Fallback xmlns="">
          <p:pic>
            <p:nvPicPr>
              <p:cNvPr id="589" name="Freihand 588">
                <a:extLst>
                  <a:ext uri="{FF2B5EF4-FFF2-40B4-BE49-F238E27FC236}">
                    <a16:creationId xmlns:a16="http://schemas.microsoft.com/office/drawing/2014/main" id="{F95C76F9-47FB-CD90-FD77-15A28DE679E6}"/>
                  </a:ext>
                </a:extLst>
              </p:cNvPr>
              <p:cNvPicPr/>
              <p:nvPr/>
            </p:nvPicPr>
            <p:blipFill>
              <a:blip r:embed="rId974"/>
              <a:stretch>
                <a:fillRect/>
              </a:stretch>
            </p:blipFill>
            <p:spPr>
              <a:xfrm>
                <a:off x="4791535" y="2713582"/>
                <a:ext cx="148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90" name="Freihand 589">
                <a:extLst>
                  <a:ext uri="{FF2B5EF4-FFF2-40B4-BE49-F238E27FC236}">
                    <a16:creationId xmlns:a16="http://schemas.microsoft.com/office/drawing/2014/main" id="{CA515F31-56CF-16E7-578E-C537FA86049E}"/>
                  </a:ext>
                </a:extLst>
              </p14:cNvPr>
              <p14:cNvContentPartPr/>
              <p14:nvPr/>
            </p14:nvContentPartPr>
            <p14:xfrm>
              <a:off x="4979815" y="2630062"/>
              <a:ext cx="209520" cy="125640"/>
            </p14:xfrm>
          </p:contentPart>
        </mc:Choice>
        <mc:Fallback xmlns="">
          <p:pic>
            <p:nvPicPr>
              <p:cNvPr id="590" name="Freihand 589">
                <a:extLst>
                  <a:ext uri="{FF2B5EF4-FFF2-40B4-BE49-F238E27FC236}">
                    <a16:creationId xmlns:a16="http://schemas.microsoft.com/office/drawing/2014/main" id="{CA515F31-56CF-16E7-578E-C537FA86049E}"/>
                  </a:ext>
                </a:extLst>
              </p:cNvPr>
              <p:cNvPicPr/>
              <p:nvPr/>
            </p:nvPicPr>
            <p:blipFill>
              <a:blip r:embed="rId976"/>
              <a:stretch>
                <a:fillRect/>
              </a:stretch>
            </p:blipFill>
            <p:spPr>
              <a:xfrm>
                <a:off x="4975495" y="2625742"/>
                <a:ext cx="218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91" name="Freihand 590">
                <a:extLst>
                  <a:ext uri="{FF2B5EF4-FFF2-40B4-BE49-F238E27FC236}">
                    <a16:creationId xmlns:a16="http://schemas.microsoft.com/office/drawing/2014/main" id="{F09568A4-98C1-F659-8EAE-430A320A5533}"/>
                  </a:ext>
                </a:extLst>
              </p14:cNvPr>
              <p14:cNvContentPartPr/>
              <p14:nvPr/>
            </p14:nvContentPartPr>
            <p14:xfrm>
              <a:off x="5217055" y="2558062"/>
              <a:ext cx="78840" cy="95760"/>
            </p14:xfrm>
          </p:contentPart>
        </mc:Choice>
        <mc:Fallback xmlns="">
          <p:pic>
            <p:nvPicPr>
              <p:cNvPr id="591" name="Freihand 590">
                <a:extLst>
                  <a:ext uri="{FF2B5EF4-FFF2-40B4-BE49-F238E27FC236}">
                    <a16:creationId xmlns:a16="http://schemas.microsoft.com/office/drawing/2014/main" id="{F09568A4-98C1-F659-8EAE-430A320A5533}"/>
                  </a:ext>
                </a:extLst>
              </p:cNvPr>
              <p:cNvPicPr/>
              <p:nvPr/>
            </p:nvPicPr>
            <p:blipFill>
              <a:blip r:embed="rId978"/>
              <a:stretch>
                <a:fillRect/>
              </a:stretch>
            </p:blipFill>
            <p:spPr>
              <a:xfrm>
                <a:off x="5212735" y="2553742"/>
                <a:ext cx="87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2" name="Freihand 591">
                <a:extLst>
                  <a:ext uri="{FF2B5EF4-FFF2-40B4-BE49-F238E27FC236}">
                    <a16:creationId xmlns:a16="http://schemas.microsoft.com/office/drawing/2014/main" id="{AD8ABD23-6307-659A-0FA0-C09A9E2C3087}"/>
                  </a:ext>
                </a:extLst>
              </p14:cNvPr>
              <p14:cNvContentPartPr/>
              <p14:nvPr/>
            </p14:nvContentPartPr>
            <p14:xfrm>
              <a:off x="5350615" y="2489302"/>
              <a:ext cx="92160" cy="108360"/>
            </p14:xfrm>
          </p:contentPart>
        </mc:Choice>
        <mc:Fallback xmlns="">
          <p:pic>
            <p:nvPicPr>
              <p:cNvPr id="592" name="Freihand 591">
                <a:extLst>
                  <a:ext uri="{FF2B5EF4-FFF2-40B4-BE49-F238E27FC236}">
                    <a16:creationId xmlns:a16="http://schemas.microsoft.com/office/drawing/2014/main" id="{AD8ABD23-6307-659A-0FA0-C09A9E2C3087}"/>
                  </a:ext>
                </a:extLst>
              </p:cNvPr>
              <p:cNvPicPr/>
              <p:nvPr/>
            </p:nvPicPr>
            <p:blipFill>
              <a:blip r:embed="rId980"/>
              <a:stretch>
                <a:fillRect/>
              </a:stretch>
            </p:blipFill>
            <p:spPr>
              <a:xfrm>
                <a:off x="5346295" y="2484982"/>
                <a:ext cx="100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3" name="Freihand 592">
                <a:extLst>
                  <a:ext uri="{FF2B5EF4-FFF2-40B4-BE49-F238E27FC236}">
                    <a16:creationId xmlns:a16="http://schemas.microsoft.com/office/drawing/2014/main" id="{C500599E-B00B-756A-A520-CD8A1E2D9374}"/>
                  </a:ext>
                </a:extLst>
              </p14:cNvPr>
              <p14:cNvContentPartPr/>
              <p14:nvPr/>
            </p14:nvContentPartPr>
            <p14:xfrm>
              <a:off x="5541415" y="2342062"/>
              <a:ext cx="111240" cy="150840"/>
            </p14:xfrm>
          </p:contentPart>
        </mc:Choice>
        <mc:Fallback xmlns="">
          <p:pic>
            <p:nvPicPr>
              <p:cNvPr id="593" name="Freihand 592">
                <a:extLst>
                  <a:ext uri="{FF2B5EF4-FFF2-40B4-BE49-F238E27FC236}">
                    <a16:creationId xmlns:a16="http://schemas.microsoft.com/office/drawing/2014/main" id="{C500599E-B00B-756A-A520-CD8A1E2D9374}"/>
                  </a:ext>
                </a:extLst>
              </p:cNvPr>
              <p:cNvPicPr/>
              <p:nvPr/>
            </p:nvPicPr>
            <p:blipFill>
              <a:blip r:embed="rId982"/>
              <a:stretch>
                <a:fillRect/>
              </a:stretch>
            </p:blipFill>
            <p:spPr>
              <a:xfrm>
                <a:off x="5537095" y="2337742"/>
                <a:ext cx="11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4" name="Freihand 593">
                <a:extLst>
                  <a:ext uri="{FF2B5EF4-FFF2-40B4-BE49-F238E27FC236}">
                    <a16:creationId xmlns:a16="http://schemas.microsoft.com/office/drawing/2014/main" id="{B866A0AC-6E16-2C3A-AA06-41D8C465A6D9}"/>
                  </a:ext>
                </a:extLst>
              </p14:cNvPr>
              <p14:cNvContentPartPr/>
              <p14:nvPr/>
            </p14:nvContentPartPr>
            <p14:xfrm>
              <a:off x="5695495" y="2354662"/>
              <a:ext cx="66600" cy="194040"/>
            </p14:xfrm>
          </p:contentPart>
        </mc:Choice>
        <mc:Fallback xmlns="">
          <p:pic>
            <p:nvPicPr>
              <p:cNvPr id="594" name="Freihand 593">
                <a:extLst>
                  <a:ext uri="{FF2B5EF4-FFF2-40B4-BE49-F238E27FC236}">
                    <a16:creationId xmlns:a16="http://schemas.microsoft.com/office/drawing/2014/main" id="{B866A0AC-6E16-2C3A-AA06-41D8C465A6D9}"/>
                  </a:ext>
                </a:extLst>
              </p:cNvPr>
              <p:cNvPicPr/>
              <p:nvPr/>
            </p:nvPicPr>
            <p:blipFill>
              <a:blip r:embed="rId984"/>
              <a:stretch>
                <a:fillRect/>
              </a:stretch>
            </p:blipFill>
            <p:spPr>
              <a:xfrm>
                <a:off x="5691175" y="2350342"/>
                <a:ext cx="75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95" name="Freihand 594">
                <a:extLst>
                  <a:ext uri="{FF2B5EF4-FFF2-40B4-BE49-F238E27FC236}">
                    <a16:creationId xmlns:a16="http://schemas.microsoft.com/office/drawing/2014/main" id="{53ACFF3E-B3B2-46D5-77CA-645E61E981C2}"/>
                  </a:ext>
                </a:extLst>
              </p14:cNvPr>
              <p14:cNvContentPartPr/>
              <p14:nvPr/>
            </p14:nvContentPartPr>
            <p14:xfrm>
              <a:off x="5807095" y="2234062"/>
              <a:ext cx="344160" cy="168480"/>
            </p14:xfrm>
          </p:contentPart>
        </mc:Choice>
        <mc:Fallback xmlns="">
          <p:pic>
            <p:nvPicPr>
              <p:cNvPr id="595" name="Freihand 594">
                <a:extLst>
                  <a:ext uri="{FF2B5EF4-FFF2-40B4-BE49-F238E27FC236}">
                    <a16:creationId xmlns:a16="http://schemas.microsoft.com/office/drawing/2014/main" id="{53ACFF3E-B3B2-46D5-77CA-645E61E981C2}"/>
                  </a:ext>
                </a:extLst>
              </p:cNvPr>
              <p:cNvPicPr/>
              <p:nvPr/>
            </p:nvPicPr>
            <p:blipFill>
              <a:blip r:embed="rId986"/>
              <a:stretch>
                <a:fillRect/>
              </a:stretch>
            </p:blipFill>
            <p:spPr>
              <a:xfrm>
                <a:off x="5802775" y="2229742"/>
                <a:ext cx="352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96" name="Freihand 595">
                <a:extLst>
                  <a:ext uri="{FF2B5EF4-FFF2-40B4-BE49-F238E27FC236}">
                    <a16:creationId xmlns:a16="http://schemas.microsoft.com/office/drawing/2014/main" id="{6F87DF54-1B7C-556A-6B3A-094C3D78E918}"/>
                  </a:ext>
                </a:extLst>
              </p14:cNvPr>
              <p14:cNvContentPartPr/>
              <p14:nvPr/>
            </p14:nvContentPartPr>
            <p14:xfrm>
              <a:off x="6085735" y="2180062"/>
              <a:ext cx="49320" cy="18360"/>
            </p14:xfrm>
          </p:contentPart>
        </mc:Choice>
        <mc:Fallback xmlns="">
          <p:pic>
            <p:nvPicPr>
              <p:cNvPr id="596" name="Freihand 595">
                <a:extLst>
                  <a:ext uri="{FF2B5EF4-FFF2-40B4-BE49-F238E27FC236}">
                    <a16:creationId xmlns:a16="http://schemas.microsoft.com/office/drawing/2014/main" id="{6F87DF54-1B7C-556A-6B3A-094C3D78E918}"/>
                  </a:ext>
                </a:extLst>
              </p:cNvPr>
              <p:cNvPicPr/>
              <p:nvPr/>
            </p:nvPicPr>
            <p:blipFill>
              <a:blip r:embed="rId988"/>
              <a:stretch>
                <a:fillRect/>
              </a:stretch>
            </p:blipFill>
            <p:spPr>
              <a:xfrm>
                <a:off x="6081415" y="2175742"/>
                <a:ext cx="57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97" name="Freihand 596">
                <a:extLst>
                  <a:ext uri="{FF2B5EF4-FFF2-40B4-BE49-F238E27FC236}">
                    <a16:creationId xmlns:a16="http://schemas.microsoft.com/office/drawing/2014/main" id="{9F4D137B-5AD6-07A2-045B-9793FD3E4AC2}"/>
                  </a:ext>
                </a:extLst>
              </p14:cNvPr>
              <p14:cNvContentPartPr/>
              <p14:nvPr/>
            </p14:nvContentPartPr>
            <p14:xfrm>
              <a:off x="6227215" y="2155942"/>
              <a:ext cx="315720" cy="134280"/>
            </p14:xfrm>
          </p:contentPart>
        </mc:Choice>
        <mc:Fallback xmlns="">
          <p:pic>
            <p:nvPicPr>
              <p:cNvPr id="597" name="Freihand 596">
                <a:extLst>
                  <a:ext uri="{FF2B5EF4-FFF2-40B4-BE49-F238E27FC236}">
                    <a16:creationId xmlns:a16="http://schemas.microsoft.com/office/drawing/2014/main" id="{9F4D137B-5AD6-07A2-045B-9793FD3E4AC2}"/>
                  </a:ext>
                </a:extLst>
              </p:cNvPr>
              <p:cNvPicPr/>
              <p:nvPr/>
            </p:nvPicPr>
            <p:blipFill>
              <a:blip r:embed="rId990"/>
              <a:stretch>
                <a:fillRect/>
              </a:stretch>
            </p:blipFill>
            <p:spPr>
              <a:xfrm>
                <a:off x="6222895" y="2151622"/>
                <a:ext cx="324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98" name="Freihand 597">
                <a:extLst>
                  <a:ext uri="{FF2B5EF4-FFF2-40B4-BE49-F238E27FC236}">
                    <a16:creationId xmlns:a16="http://schemas.microsoft.com/office/drawing/2014/main" id="{5D8993F8-1104-4DA2-4456-C1D543AD212A}"/>
                  </a:ext>
                </a:extLst>
              </p14:cNvPr>
              <p14:cNvContentPartPr/>
              <p14:nvPr/>
            </p14:nvContentPartPr>
            <p14:xfrm>
              <a:off x="4399495" y="3171502"/>
              <a:ext cx="106920" cy="137880"/>
            </p14:xfrm>
          </p:contentPart>
        </mc:Choice>
        <mc:Fallback xmlns="">
          <p:pic>
            <p:nvPicPr>
              <p:cNvPr id="598" name="Freihand 597">
                <a:extLst>
                  <a:ext uri="{FF2B5EF4-FFF2-40B4-BE49-F238E27FC236}">
                    <a16:creationId xmlns:a16="http://schemas.microsoft.com/office/drawing/2014/main" id="{5D8993F8-1104-4DA2-4456-C1D543AD212A}"/>
                  </a:ext>
                </a:extLst>
              </p:cNvPr>
              <p:cNvPicPr/>
              <p:nvPr/>
            </p:nvPicPr>
            <p:blipFill>
              <a:blip r:embed="rId992"/>
              <a:stretch>
                <a:fillRect/>
              </a:stretch>
            </p:blipFill>
            <p:spPr>
              <a:xfrm>
                <a:off x="4395175" y="3167182"/>
                <a:ext cx="115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99" name="Freihand 598">
                <a:extLst>
                  <a:ext uri="{FF2B5EF4-FFF2-40B4-BE49-F238E27FC236}">
                    <a16:creationId xmlns:a16="http://schemas.microsoft.com/office/drawing/2014/main" id="{99FB2020-147B-B2F9-9CB1-B6022045B04A}"/>
                  </a:ext>
                </a:extLst>
              </p14:cNvPr>
              <p14:cNvContentPartPr/>
              <p14:nvPr/>
            </p14:nvContentPartPr>
            <p14:xfrm>
              <a:off x="4567615" y="3164662"/>
              <a:ext cx="106920" cy="91440"/>
            </p14:xfrm>
          </p:contentPart>
        </mc:Choice>
        <mc:Fallback xmlns="">
          <p:pic>
            <p:nvPicPr>
              <p:cNvPr id="599" name="Freihand 598">
                <a:extLst>
                  <a:ext uri="{FF2B5EF4-FFF2-40B4-BE49-F238E27FC236}">
                    <a16:creationId xmlns:a16="http://schemas.microsoft.com/office/drawing/2014/main" id="{99FB2020-147B-B2F9-9CB1-B6022045B04A}"/>
                  </a:ext>
                </a:extLst>
              </p:cNvPr>
              <p:cNvPicPr/>
              <p:nvPr/>
            </p:nvPicPr>
            <p:blipFill>
              <a:blip r:embed="rId994"/>
              <a:stretch>
                <a:fillRect/>
              </a:stretch>
            </p:blipFill>
            <p:spPr>
              <a:xfrm>
                <a:off x="4563295" y="3160342"/>
                <a:ext cx="115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00" name="Freihand 599">
                <a:extLst>
                  <a:ext uri="{FF2B5EF4-FFF2-40B4-BE49-F238E27FC236}">
                    <a16:creationId xmlns:a16="http://schemas.microsoft.com/office/drawing/2014/main" id="{55FF06C8-1FD8-2151-2981-914C2D0CFBE6}"/>
                  </a:ext>
                </a:extLst>
              </p14:cNvPr>
              <p14:cNvContentPartPr/>
              <p14:nvPr/>
            </p14:nvContentPartPr>
            <p14:xfrm>
              <a:off x="4637095" y="3089062"/>
              <a:ext cx="2880" cy="12600"/>
            </p14:xfrm>
          </p:contentPart>
        </mc:Choice>
        <mc:Fallback xmlns="">
          <p:pic>
            <p:nvPicPr>
              <p:cNvPr id="600" name="Freihand 599">
                <a:extLst>
                  <a:ext uri="{FF2B5EF4-FFF2-40B4-BE49-F238E27FC236}">
                    <a16:creationId xmlns:a16="http://schemas.microsoft.com/office/drawing/2014/main" id="{55FF06C8-1FD8-2151-2981-914C2D0CFBE6}"/>
                  </a:ext>
                </a:extLst>
              </p:cNvPr>
              <p:cNvPicPr/>
              <p:nvPr/>
            </p:nvPicPr>
            <p:blipFill>
              <a:blip r:embed="rId996"/>
              <a:stretch>
                <a:fillRect/>
              </a:stretch>
            </p:blipFill>
            <p:spPr>
              <a:xfrm>
                <a:off x="4632775" y="3084742"/>
                <a:ext cx="11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01" name="Freihand 600">
                <a:extLst>
                  <a:ext uri="{FF2B5EF4-FFF2-40B4-BE49-F238E27FC236}">
                    <a16:creationId xmlns:a16="http://schemas.microsoft.com/office/drawing/2014/main" id="{B1DCF40C-3B27-1BDE-CA4D-55DAD927FDDB}"/>
                  </a:ext>
                </a:extLst>
              </p14:cNvPr>
              <p14:cNvContentPartPr/>
              <p14:nvPr/>
            </p14:nvContentPartPr>
            <p14:xfrm>
              <a:off x="4831855" y="3048022"/>
              <a:ext cx="148680" cy="256320"/>
            </p14:xfrm>
          </p:contentPart>
        </mc:Choice>
        <mc:Fallback xmlns="">
          <p:pic>
            <p:nvPicPr>
              <p:cNvPr id="601" name="Freihand 600">
                <a:extLst>
                  <a:ext uri="{FF2B5EF4-FFF2-40B4-BE49-F238E27FC236}">
                    <a16:creationId xmlns:a16="http://schemas.microsoft.com/office/drawing/2014/main" id="{B1DCF40C-3B27-1BDE-CA4D-55DAD927FDDB}"/>
                  </a:ext>
                </a:extLst>
              </p:cNvPr>
              <p:cNvPicPr/>
              <p:nvPr/>
            </p:nvPicPr>
            <p:blipFill>
              <a:blip r:embed="rId998"/>
              <a:stretch>
                <a:fillRect/>
              </a:stretch>
            </p:blipFill>
            <p:spPr>
              <a:xfrm>
                <a:off x="4827535" y="3043702"/>
                <a:ext cx="1573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02" name="Freihand 601">
                <a:extLst>
                  <a:ext uri="{FF2B5EF4-FFF2-40B4-BE49-F238E27FC236}">
                    <a16:creationId xmlns:a16="http://schemas.microsoft.com/office/drawing/2014/main" id="{41528F4B-F4BF-1992-895F-6C8F8CDF65B1}"/>
                  </a:ext>
                </a:extLst>
              </p14:cNvPr>
              <p14:cNvContentPartPr/>
              <p14:nvPr/>
            </p14:nvContentPartPr>
            <p14:xfrm>
              <a:off x="5003215" y="3019582"/>
              <a:ext cx="81000" cy="121320"/>
            </p14:xfrm>
          </p:contentPart>
        </mc:Choice>
        <mc:Fallback xmlns="">
          <p:pic>
            <p:nvPicPr>
              <p:cNvPr id="602" name="Freihand 601">
                <a:extLst>
                  <a:ext uri="{FF2B5EF4-FFF2-40B4-BE49-F238E27FC236}">
                    <a16:creationId xmlns:a16="http://schemas.microsoft.com/office/drawing/2014/main" id="{41528F4B-F4BF-1992-895F-6C8F8CDF65B1}"/>
                  </a:ext>
                </a:extLst>
              </p:cNvPr>
              <p:cNvPicPr/>
              <p:nvPr/>
            </p:nvPicPr>
            <p:blipFill>
              <a:blip r:embed="rId1000"/>
              <a:stretch>
                <a:fillRect/>
              </a:stretch>
            </p:blipFill>
            <p:spPr>
              <a:xfrm>
                <a:off x="4998895" y="3015262"/>
                <a:ext cx="89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03" name="Freihand 602">
                <a:extLst>
                  <a:ext uri="{FF2B5EF4-FFF2-40B4-BE49-F238E27FC236}">
                    <a16:creationId xmlns:a16="http://schemas.microsoft.com/office/drawing/2014/main" id="{C65C365D-7B2C-3534-29F0-DA4BA1448FC5}"/>
                  </a:ext>
                </a:extLst>
              </p14:cNvPr>
              <p14:cNvContentPartPr/>
              <p14:nvPr/>
            </p14:nvContentPartPr>
            <p14:xfrm>
              <a:off x="5049655" y="2923462"/>
              <a:ext cx="245880" cy="174240"/>
            </p14:xfrm>
          </p:contentPart>
        </mc:Choice>
        <mc:Fallback xmlns="">
          <p:pic>
            <p:nvPicPr>
              <p:cNvPr id="603" name="Freihand 602">
                <a:extLst>
                  <a:ext uri="{FF2B5EF4-FFF2-40B4-BE49-F238E27FC236}">
                    <a16:creationId xmlns:a16="http://schemas.microsoft.com/office/drawing/2014/main" id="{C65C365D-7B2C-3534-29F0-DA4BA1448FC5}"/>
                  </a:ext>
                </a:extLst>
              </p:cNvPr>
              <p:cNvPicPr/>
              <p:nvPr/>
            </p:nvPicPr>
            <p:blipFill>
              <a:blip r:embed="rId1002"/>
              <a:stretch>
                <a:fillRect/>
              </a:stretch>
            </p:blipFill>
            <p:spPr>
              <a:xfrm>
                <a:off x="5045335" y="2919142"/>
                <a:ext cx="254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04" name="Freihand 603">
                <a:extLst>
                  <a:ext uri="{FF2B5EF4-FFF2-40B4-BE49-F238E27FC236}">
                    <a16:creationId xmlns:a16="http://schemas.microsoft.com/office/drawing/2014/main" id="{4F05363B-C1C2-50D0-E1E1-3DA5BA4DF985}"/>
                  </a:ext>
                </a:extLst>
              </p14:cNvPr>
              <p14:cNvContentPartPr/>
              <p14:nvPr/>
            </p14:nvContentPartPr>
            <p14:xfrm>
              <a:off x="5193655" y="2861542"/>
              <a:ext cx="43200" cy="23040"/>
            </p14:xfrm>
          </p:contentPart>
        </mc:Choice>
        <mc:Fallback xmlns="">
          <p:pic>
            <p:nvPicPr>
              <p:cNvPr id="604" name="Freihand 603">
                <a:extLst>
                  <a:ext uri="{FF2B5EF4-FFF2-40B4-BE49-F238E27FC236}">
                    <a16:creationId xmlns:a16="http://schemas.microsoft.com/office/drawing/2014/main" id="{4F05363B-C1C2-50D0-E1E1-3DA5BA4DF985}"/>
                  </a:ext>
                </a:extLst>
              </p:cNvPr>
              <p:cNvPicPr/>
              <p:nvPr/>
            </p:nvPicPr>
            <p:blipFill>
              <a:blip r:embed="rId1004"/>
              <a:stretch>
                <a:fillRect/>
              </a:stretch>
            </p:blipFill>
            <p:spPr>
              <a:xfrm>
                <a:off x="5189335" y="2857222"/>
                <a:ext cx="518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05" name="Freihand 604">
                <a:extLst>
                  <a:ext uri="{FF2B5EF4-FFF2-40B4-BE49-F238E27FC236}">
                    <a16:creationId xmlns:a16="http://schemas.microsoft.com/office/drawing/2014/main" id="{01E87062-5120-06E2-7204-9CE6F2B6D137}"/>
                  </a:ext>
                </a:extLst>
              </p14:cNvPr>
              <p14:cNvContentPartPr/>
              <p14:nvPr/>
            </p14:nvContentPartPr>
            <p14:xfrm>
              <a:off x="5334775" y="2862982"/>
              <a:ext cx="236520" cy="246600"/>
            </p14:xfrm>
          </p:contentPart>
        </mc:Choice>
        <mc:Fallback xmlns="">
          <p:pic>
            <p:nvPicPr>
              <p:cNvPr id="605" name="Freihand 604">
                <a:extLst>
                  <a:ext uri="{FF2B5EF4-FFF2-40B4-BE49-F238E27FC236}">
                    <a16:creationId xmlns:a16="http://schemas.microsoft.com/office/drawing/2014/main" id="{01E87062-5120-06E2-7204-9CE6F2B6D137}"/>
                  </a:ext>
                </a:extLst>
              </p:cNvPr>
              <p:cNvPicPr/>
              <p:nvPr/>
            </p:nvPicPr>
            <p:blipFill>
              <a:blip r:embed="rId1006"/>
              <a:stretch>
                <a:fillRect/>
              </a:stretch>
            </p:blipFill>
            <p:spPr>
              <a:xfrm>
                <a:off x="5330455" y="2858662"/>
                <a:ext cx="245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06" name="Freihand 605">
                <a:extLst>
                  <a:ext uri="{FF2B5EF4-FFF2-40B4-BE49-F238E27FC236}">
                    <a16:creationId xmlns:a16="http://schemas.microsoft.com/office/drawing/2014/main" id="{6FE0D480-75FA-F835-3A63-AA1B9CBA8189}"/>
                  </a:ext>
                </a:extLst>
              </p14:cNvPr>
              <p14:cNvContentPartPr/>
              <p14:nvPr/>
            </p14:nvContentPartPr>
            <p14:xfrm>
              <a:off x="5629255" y="2755702"/>
              <a:ext cx="301680" cy="104400"/>
            </p14:xfrm>
          </p:contentPart>
        </mc:Choice>
        <mc:Fallback xmlns="">
          <p:pic>
            <p:nvPicPr>
              <p:cNvPr id="606" name="Freihand 605">
                <a:extLst>
                  <a:ext uri="{FF2B5EF4-FFF2-40B4-BE49-F238E27FC236}">
                    <a16:creationId xmlns:a16="http://schemas.microsoft.com/office/drawing/2014/main" id="{6FE0D480-75FA-F835-3A63-AA1B9CBA8189}"/>
                  </a:ext>
                </a:extLst>
              </p:cNvPr>
              <p:cNvPicPr/>
              <p:nvPr/>
            </p:nvPicPr>
            <p:blipFill>
              <a:blip r:embed="rId1008"/>
              <a:stretch>
                <a:fillRect/>
              </a:stretch>
            </p:blipFill>
            <p:spPr>
              <a:xfrm>
                <a:off x="5624935" y="2751382"/>
                <a:ext cx="310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07" name="Freihand 606">
                <a:extLst>
                  <a:ext uri="{FF2B5EF4-FFF2-40B4-BE49-F238E27FC236}">
                    <a16:creationId xmlns:a16="http://schemas.microsoft.com/office/drawing/2014/main" id="{3FE4E676-7613-D3DA-A6BD-A78E23501175}"/>
                  </a:ext>
                </a:extLst>
              </p14:cNvPr>
              <p14:cNvContentPartPr/>
              <p14:nvPr/>
            </p14:nvContentPartPr>
            <p14:xfrm>
              <a:off x="5502175" y="3098782"/>
              <a:ext cx="47160" cy="188640"/>
            </p14:xfrm>
          </p:contentPart>
        </mc:Choice>
        <mc:Fallback xmlns="">
          <p:pic>
            <p:nvPicPr>
              <p:cNvPr id="607" name="Freihand 606">
                <a:extLst>
                  <a:ext uri="{FF2B5EF4-FFF2-40B4-BE49-F238E27FC236}">
                    <a16:creationId xmlns:a16="http://schemas.microsoft.com/office/drawing/2014/main" id="{3FE4E676-7613-D3DA-A6BD-A78E23501175}"/>
                  </a:ext>
                </a:extLst>
              </p:cNvPr>
              <p:cNvPicPr/>
              <p:nvPr/>
            </p:nvPicPr>
            <p:blipFill>
              <a:blip r:embed="rId1010"/>
              <a:stretch>
                <a:fillRect/>
              </a:stretch>
            </p:blipFill>
            <p:spPr>
              <a:xfrm>
                <a:off x="5497855" y="3094462"/>
                <a:ext cx="55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08" name="Freihand 607">
                <a:extLst>
                  <a:ext uri="{FF2B5EF4-FFF2-40B4-BE49-F238E27FC236}">
                    <a16:creationId xmlns:a16="http://schemas.microsoft.com/office/drawing/2014/main" id="{D0715B90-FAD2-4043-43C2-84FB49C062D4}"/>
                  </a:ext>
                </a:extLst>
              </p14:cNvPr>
              <p14:cNvContentPartPr/>
              <p14:nvPr/>
            </p14:nvContentPartPr>
            <p14:xfrm>
              <a:off x="5464735" y="3080422"/>
              <a:ext cx="198000" cy="155160"/>
            </p14:xfrm>
          </p:contentPart>
        </mc:Choice>
        <mc:Fallback xmlns="">
          <p:pic>
            <p:nvPicPr>
              <p:cNvPr id="608" name="Freihand 607">
                <a:extLst>
                  <a:ext uri="{FF2B5EF4-FFF2-40B4-BE49-F238E27FC236}">
                    <a16:creationId xmlns:a16="http://schemas.microsoft.com/office/drawing/2014/main" id="{D0715B90-FAD2-4043-43C2-84FB49C062D4}"/>
                  </a:ext>
                </a:extLst>
              </p:cNvPr>
              <p:cNvPicPr/>
              <p:nvPr/>
            </p:nvPicPr>
            <p:blipFill>
              <a:blip r:embed="rId1012"/>
              <a:stretch>
                <a:fillRect/>
              </a:stretch>
            </p:blipFill>
            <p:spPr>
              <a:xfrm>
                <a:off x="5460415" y="3076102"/>
                <a:ext cx="206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09" name="Freihand 608">
                <a:extLst>
                  <a:ext uri="{FF2B5EF4-FFF2-40B4-BE49-F238E27FC236}">
                    <a16:creationId xmlns:a16="http://schemas.microsoft.com/office/drawing/2014/main" id="{C02E617B-046C-3B7C-C078-88DB4FC55566}"/>
                  </a:ext>
                </a:extLst>
              </p14:cNvPr>
              <p14:cNvContentPartPr/>
              <p14:nvPr/>
            </p14:nvContentPartPr>
            <p14:xfrm>
              <a:off x="5647975" y="3030382"/>
              <a:ext cx="264600" cy="159480"/>
            </p14:xfrm>
          </p:contentPart>
        </mc:Choice>
        <mc:Fallback xmlns="">
          <p:pic>
            <p:nvPicPr>
              <p:cNvPr id="609" name="Freihand 608">
                <a:extLst>
                  <a:ext uri="{FF2B5EF4-FFF2-40B4-BE49-F238E27FC236}">
                    <a16:creationId xmlns:a16="http://schemas.microsoft.com/office/drawing/2014/main" id="{C02E617B-046C-3B7C-C078-88DB4FC55566}"/>
                  </a:ext>
                </a:extLst>
              </p:cNvPr>
              <p:cNvPicPr/>
              <p:nvPr/>
            </p:nvPicPr>
            <p:blipFill>
              <a:blip r:embed="rId1014"/>
              <a:stretch>
                <a:fillRect/>
              </a:stretch>
            </p:blipFill>
            <p:spPr>
              <a:xfrm>
                <a:off x="5643655" y="3026062"/>
                <a:ext cx="273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10" name="Freihand 609">
                <a:extLst>
                  <a:ext uri="{FF2B5EF4-FFF2-40B4-BE49-F238E27FC236}">
                    <a16:creationId xmlns:a16="http://schemas.microsoft.com/office/drawing/2014/main" id="{CEA5ECF8-36A2-EBA3-8E14-3F8FE603FB12}"/>
                  </a:ext>
                </a:extLst>
              </p14:cNvPr>
              <p14:cNvContentPartPr/>
              <p14:nvPr/>
            </p14:nvContentPartPr>
            <p14:xfrm>
              <a:off x="5912935" y="2903302"/>
              <a:ext cx="68040" cy="181080"/>
            </p14:xfrm>
          </p:contentPart>
        </mc:Choice>
        <mc:Fallback xmlns="">
          <p:pic>
            <p:nvPicPr>
              <p:cNvPr id="610" name="Freihand 609">
                <a:extLst>
                  <a:ext uri="{FF2B5EF4-FFF2-40B4-BE49-F238E27FC236}">
                    <a16:creationId xmlns:a16="http://schemas.microsoft.com/office/drawing/2014/main" id="{CEA5ECF8-36A2-EBA3-8E14-3F8FE603FB12}"/>
                  </a:ext>
                </a:extLst>
              </p:cNvPr>
              <p:cNvPicPr/>
              <p:nvPr/>
            </p:nvPicPr>
            <p:blipFill>
              <a:blip r:embed="rId1016"/>
              <a:stretch>
                <a:fillRect/>
              </a:stretch>
            </p:blipFill>
            <p:spPr>
              <a:xfrm>
                <a:off x="5908615" y="2898982"/>
                <a:ext cx="76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11" name="Freihand 610">
                <a:extLst>
                  <a:ext uri="{FF2B5EF4-FFF2-40B4-BE49-F238E27FC236}">
                    <a16:creationId xmlns:a16="http://schemas.microsoft.com/office/drawing/2014/main" id="{3EE222EF-4C56-079F-0716-909F3CF1DE19}"/>
                  </a:ext>
                </a:extLst>
              </p14:cNvPr>
              <p14:cNvContentPartPr/>
              <p14:nvPr/>
            </p14:nvContentPartPr>
            <p14:xfrm>
              <a:off x="6004015" y="2860462"/>
              <a:ext cx="88200" cy="178200"/>
            </p14:xfrm>
          </p:contentPart>
        </mc:Choice>
        <mc:Fallback xmlns="">
          <p:pic>
            <p:nvPicPr>
              <p:cNvPr id="611" name="Freihand 610">
                <a:extLst>
                  <a:ext uri="{FF2B5EF4-FFF2-40B4-BE49-F238E27FC236}">
                    <a16:creationId xmlns:a16="http://schemas.microsoft.com/office/drawing/2014/main" id="{3EE222EF-4C56-079F-0716-909F3CF1DE19}"/>
                  </a:ext>
                </a:extLst>
              </p:cNvPr>
              <p:cNvPicPr/>
              <p:nvPr/>
            </p:nvPicPr>
            <p:blipFill>
              <a:blip r:embed="rId1018"/>
              <a:stretch>
                <a:fillRect/>
              </a:stretch>
            </p:blipFill>
            <p:spPr>
              <a:xfrm>
                <a:off x="5999695" y="2856142"/>
                <a:ext cx="96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12" name="Freihand 611">
                <a:extLst>
                  <a:ext uri="{FF2B5EF4-FFF2-40B4-BE49-F238E27FC236}">
                    <a16:creationId xmlns:a16="http://schemas.microsoft.com/office/drawing/2014/main" id="{1BB6C2B2-9EF4-8960-6A8A-F69B180EC975}"/>
                  </a:ext>
                </a:extLst>
              </p14:cNvPr>
              <p14:cNvContentPartPr/>
              <p14:nvPr/>
            </p14:nvContentPartPr>
            <p14:xfrm>
              <a:off x="6112015" y="2903302"/>
              <a:ext cx="51120" cy="93240"/>
            </p14:xfrm>
          </p:contentPart>
        </mc:Choice>
        <mc:Fallback xmlns="">
          <p:pic>
            <p:nvPicPr>
              <p:cNvPr id="612" name="Freihand 611">
                <a:extLst>
                  <a:ext uri="{FF2B5EF4-FFF2-40B4-BE49-F238E27FC236}">
                    <a16:creationId xmlns:a16="http://schemas.microsoft.com/office/drawing/2014/main" id="{1BB6C2B2-9EF4-8960-6A8A-F69B180EC975}"/>
                  </a:ext>
                </a:extLst>
              </p:cNvPr>
              <p:cNvPicPr/>
              <p:nvPr/>
            </p:nvPicPr>
            <p:blipFill>
              <a:blip r:embed="rId1020"/>
              <a:stretch>
                <a:fillRect/>
              </a:stretch>
            </p:blipFill>
            <p:spPr>
              <a:xfrm>
                <a:off x="6107695" y="2898982"/>
                <a:ext cx="59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13" name="Freihand 612">
                <a:extLst>
                  <a:ext uri="{FF2B5EF4-FFF2-40B4-BE49-F238E27FC236}">
                    <a16:creationId xmlns:a16="http://schemas.microsoft.com/office/drawing/2014/main" id="{09DB0D6A-C637-D111-7B01-2CA95FEA10C8}"/>
                  </a:ext>
                </a:extLst>
              </p14:cNvPr>
              <p14:cNvContentPartPr/>
              <p14:nvPr/>
            </p14:nvContentPartPr>
            <p14:xfrm>
              <a:off x="6178615" y="2849302"/>
              <a:ext cx="208800" cy="132120"/>
            </p14:xfrm>
          </p:contentPart>
        </mc:Choice>
        <mc:Fallback xmlns="">
          <p:pic>
            <p:nvPicPr>
              <p:cNvPr id="613" name="Freihand 612">
                <a:extLst>
                  <a:ext uri="{FF2B5EF4-FFF2-40B4-BE49-F238E27FC236}">
                    <a16:creationId xmlns:a16="http://schemas.microsoft.com/office/drawing/2014/main" id="{09DB0D6A-C637-D111-7B01-2CA95FEA10C8}"/>
                  </a:ext>
                </a:extLst>
              </p:cNvPr>
              <p:cNvPicPr/>
              <p:nvPr/>
            </p:nvPicPr>
            <p:blipFill>
              <a:blip r:embed="rId1022"/>
              <a:stretch>
                <a:fillRect/>
              </a:stretch>
            </p:blipFill>
            <p:spPr>
              <a:xfrm>
                <a:off x="6174295" y="2844982"/>
                <a:ext cx="217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15" name="Freihand 614">
                <a:extLst>
                  <a:ext uri="{FF2B5EF4-FFF2-40B4-BE49-F238E27FC236}">
                    <a16:creationId xmlns:a16="http://schemas.microsoft.com/office/drawing/2014/main" id="{67FA68C3-D8B2-8D32-378B-07C34081E4A5}"/>
                  </a:ext>
                </a:extLst>
              </p14:cNvPr>
              <p14:cNvContentPartPr/>
              <p14:nvPr/>
            </p14:nvContentPartPr>
            <p14:xfrm>
              <a:off x="6596575" y="1998622"/>
              <a:ext cx="120600" cy="167760"/>
            </p14:xfrm>
          </p:contentPart>
        </mc:Choice>
        <mc:Fallback xmlns="">
          <p:pic>
            <p:nvPicPr>
              <p:cNvPr id="615" name="Freihand 614">
                <a:extLst>
                  <a:ext uri="{FF2B5EF4-FFF2-40B4-BE49-F238E27FC236}">
                    <a16:creationId xmlns:a16="http://schemas.microsoft.com/office/drawing/2014/main" id="{67FA68C3-D8B2-8D32-378B-07C34081E4A5}"/>
                  </a:ext>
                </a:extLst>
              </p:cNvPr>
              <p:cNvPicPr/>
              <p:nvPr/>
            </p:nvPicPr>
            <p:blipFill>
              <a:blip r:embed="rId1024"/>
              <a:stretch>
                <a:fillRect/>
              </a:stretch>
            </p:blipFill>
            <p:spPr>
              <a:xfrm>
                <a:off x="6592255" y="1994302"/>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16" name="Freihand 615">
                <a:extLst>
                  <a:ext uri="{FF2B5EF4-FFF2-40B4-BE49-F238E27FC236}">
                    <a16:creationId xmlns:a16="http://schemas.microsoft.com/office/drawing/2014/main" id="{1971063B-E934-5956-E0FE-841B8A8764D7}"/>
                  </a:ext>
                </a:extLst>
              </p14:cNvPr>
              <p14:cNvContentPartPr/>
              <p14:nvPr/>
            </p14:nvContentPartPr>
            <p14:xfrm>
              <a:off x="6594775" y="1996102"/>
              <a:ext cx="112320" cy="210240"/>
            </p14:xfrm>
          </p:contentPart>
        </mc:Choice>
        <mc:Fallback xmlns="">
          <p:pic>
            <p:nvPicPr>
              <p:cNvPr id="616" name="Freihand 615">
                <a:extLst>
                  <a:ext uri="{FF2B5EF4-FFF2-40B4-BE49-F238E27FC236}">
                    <a16:creationId xmlns:a16="http://schemas.microsoft.com/office/drawing/2014/main" id="{1971063B-E934-5956-E0FE-841B8A8764D7}"/>
                  </a:ext>
                </a:extLst>
              </p:cNvPr>
              <p:cNvPicPr/>
              <p:nvPr/>
            </p:nvPicPr>
            <p:blipFill>
              <a:blip r:embed="rId1026"/>
              <a:stretch>
                <a:fillRect/>
              </a:stretch>
            </p:blipFill>
            <p:spPr>
              <a:xfrm>
                <a:off x="6590455" y="1991782"/>
                <a:ext cx="120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18" name="Freihand 617">
                <a:extLst>
                  <a:ext uri="{FF2B5EF4-FFF2-40B4-BE49-F238E27FC236}">
                    <a16:creationId xmlns:a16="http://schemas.microsoft.com/office/drawing/2014/main" id="{BE7C04D3-1A47-EBDC-7D13-E9C36F65E974}"/>
                  </a:ext>
                </a:extLst>
              </p14:cNvPr>
              <p14:cNvContentPartPr/>
              <p14:nvPr/>
            </p14:nvContentPartPr>
            <p14:xfrm>
              <a:off x="6616375" y="1977742"/>
              <a:ext cx="119880" cy="123480"/>
            </p14:xfrm>
          </p:contentPart>
        </mc:Choice>
        <mc:Fallback xmlns="">
          <p:pic>
            <p:nvPicPr>
              <p:cNvPr id="618" name="Freihand 617">
                <a:extLst>
                  <a:ext uri="{FF2B5EF4-FFF2-40B4-BE49-F238E27FC236}">
                    <a16:creationId xmlns:a16="http://schemas.microsoft.com/office/drawing/2014/main" id="{BE7C04D3-1A47-EBDC-7D13-E9C36F65E974}"/>
                  </a:ext>
                </a:extLst>
              </p:cNvPr>
              <p:cNvPicPr/>
              <p:nvPr/>
            </p:nvPicPr>
            <p:blipFill>
              <a:blip r:embed="rId1028"/>
              <a:stretch>
                <a:fillRect/>
              </a:stretch>
            </p:blipFill>
            <p:spPr>
              <a:xfrm>
                <a:off x="6612055" y="1973422"/>
                <a:ext cx="128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20" name="Freihand 619">
                <a:extLst>
                  <a:ext uri="{FF2B5EF4-FFF2-40B4-BE49-F238E27FC236}">
                    <a16:creationId xmlns:a16="http://schemas.microsoft.com/office/drawing/2014/main" id="{45DB37CB-40C1-3475-85BB-8C2F3B64074B}"/>
                  </a:ext>
                </a:extLst>
              </p14:cNvPr>
              <p14:cNvContentPartPr/>
              <p14:nvPr/>
            </p14:nvContentPartPr>
            <p14:xfrm>
              <a:off x="6720415" y="1847782"/>
              <a:ext cx="90360" cy="102960"/>
            </p14:xfrm>
          </p:contentPart>
        </mc:Choice>
        <mc:Fallback xmlns="">
          <p:pic>
            <p:nvPicPr>
              <p:cNvPr id="620" name="Freihand 619">
                <a:extLst>
                  <a:ext uri="{FF2B5EF4-FFF2-40B4-BE49-F238E27FC236}">
                    <a16:creationId xmlns:a16="http://schemas.microsoft.com/office/drawing/2014/main" id="{45DB37CB-40C1-3475-85BB-8C2F3B64074B}"/>
                  </a:ext>
                </a:extLst>
              </p:cNvPr>
              <p:cNvPicPr/>
              <p:nvPr/>
            </p:nvPicPr>
            <p:blipFill>
              <a:blip r:embed="rId1030"/>
              <a:stretch>
                <a:fillRect/>
              </a:stretch>
            </p:blipFill>
            <p:spPr>
              <a:xfrm>
                <a:off x="6716095" y="1843462"/>
                <a:ext cx="99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68" name="Freihand 667">
                <a:extLst>
                  <a:ext uri="{FF2B5EF4-FFF2-40B4-BE49-F238E27FC236}">
                    <a16:creationId xmlns:a16="http://schemas.microsoft.com/office/drawing/2014/main" id="{49F5A187-2AED-C690-4E74-BB6B38FD3093}"/>
                  </a:ext>
                </a:extLst>
              </p14:cNvPr>
              <p14:cNvContentPartPr/>
              <p14:nvPr/>
            </p14:nvContentPartPr>
            <p14:xfrm>
              <a:off x="3190255" y="3355822"/>
              <a:ext cx="4320" cy="128160"/>
            </p14:xfrm>
          </p:contentPart>
        </mc:Choice>
        <mc:Fallback xmlns="">
          <p:pic>
            <p:nvPicPr>
              <p:cNvPr id="668" name="Freihand 667">
                <a:extLst>
                  <a:ext uri="{FF2B5EF4-FFF2-40B4-BE49-F238E27FC236}">
                    <a16:creationId xmlns:a16="http://schemas.microsoft.com/office/drawing/2014/main" id="{49F5A187-2AED-C690-4E74-BB6B38FD3093}"/>
                  </a:ext>
                </a:extLst>
              </p:cNvPr>
              <p:cNvPicPr/>
              <p:nvPr/>
            </p:nvPicPr>
            <p:blipFill>
              <a:blip r:embed="rId1032"/>
              <a:stretch>
                <a:fillRect/>
              </a:stretch>
            </p:blipFill>
            <p:spPr>
              <a:xfrm>
                <a:off x="3185935" y="3351502"/>
                <a:ext cx="12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69" name="Freihand 668">
                <a:extLst>
                  <a:ext uri="{FF2B5EF4-FFF2-40B4-BE49-F238E27FC236}">
                    <a16:creationId xmlns:a16="http://schemas.microsoft.com/office/drawing/2014/main" id="{4987BFC6-A1CE-E9C0-D526-C1189A199845}"/>
                  </a:ext>
                </a:extLst>
              </p14:cNvPr>
              <p14:cNvContentPartPr/>
              <p14:nvPr/>
            </p14:nvContentPartPr>
            <p14:xfrm>
              <a:off x="3203575" y="3643102"/>
              <a:ext cx="15480" cy="434880"/>
            </p14:xfrm>
          </p:contentPart>
        </mc:Choice>
        <mc:Fallback xmlns="">
          <p:pic>
            <p:nvPicPr>
              <p:cNvPr id="669" name="Freihand 668">
                <a:extLst>
                  <a:ext uri="{FF2B5EF4-FFF2-40B4-BE49-F238E27FC236}">
                    <a16:creationId xmlns:a16="http://schemas.microsoft.com/office/drawing/2014/main" id="{4987BFC6-A1CE-E9C0-D526-C1189A199845}"/>
                  </a:ext>
                </a:extLst>
              </p:cNvPr>
              <p:cNvPicPr/>
              <p:nvPr/>
            </p:nvPicPr>
            <p:blipFill>
              <a:blip r:embed="rId1034"/>
              <a:stretch>
                <a:fillRect/>
              </a:stretch>
            </p:blipFill>
            <p:spPr>
              <a:xfrm>
                <a:off x="3199255" y="3638782"/>
                <a:ext cx="24120" cy="443520"/>
              </a:xfrm>
              <a:prstGeom prst="rect">
                <a:avLst/>
              </a:prstGeom>
            </p:spPr>
          </p:pic>
        </mc:Fallback>
      </mc:AlternateContent>
      <p:grpSp>
        <p:nvGrpSpPr>
          <p:cNvPr id="688" name="Gruppieren 687">
            <a:extLst>
              <a:ext uri="{FF2B5EF4-FFF2-40B4-BE49-F238E27FC236}">
                <a16:creationId xmlns:a16="http://schemas.microsoft.com/office/drawing/2014/main" id="{19A3A428-CD2C-F250-60DC-099221A7EF59}"/>
              </a:ext>
            </a:extLst>
          </p:cNvPr>
          <p:cNvGrpSpPr/>
          <p:nvPr/>
        </p:nvGrpSpPr>
        <p:grpSpPr>
          <a:xfrm>
            <a:off x="2309335" y="1721422"/>
            <a:ext cx="457560" cy="1651320"/>
            <a:chOff x="2309335" y="1721422"/>
            <a:chExt cx="457560" cy="1651320"/>
          </a:xfrm>
        </p:grpSpPr>
        <mc:AlternateContent xmlns:mc="http://schemas.openxmlformats.org/markup-compatibility/2006" xmlns:p14="http://schemas.microsoft.com/office/powerpoint/2010/main">
          <mc:Choice Requires="p14">
            <p:contentPart p14:bwMode="auto" r:id="rId1035">
              <p14:nvContentPartPr>
                <p14:cNvPr id="622" name="Freihand 621">
                  <a:extLst>
                    <a:ext uri="{FF2B5EF4-FFF2-40B4-BE49-F238E27FC236}">
                      <a16:creationId xmlns:a16="http://schemas.microsoft.com/office/drawing/2014/main" id="{8AB95C67-21B7-C435-631A-C2FE2E546507}"/>
                    </a:ext>
                  </a:extLst>
                </p14:cNvPr>
                <p14:cNvContentPartPr/>
                <p14:nvPr/>
              </p14:nvContentPartPr>
              <p14:xfrm>
                <a:off x="2309335" y="1721422"/>
                <a:ext cx="457560" cy="827280"/>
              </p14:xfrm>
            </p:contentPart>
          </mc:Choice>
          <mc:Fallback xmlns="">
            <p:pic>
              <p:nvPicPr>
                <p:cNvPr id="622" name="Freihand 621">
                  <a:extLst>
                    <a:ext uri="{FF2B5EF4-FFF2-40B4-BE49-F238E27FC236}">
                      <a16:creationId xmlns:a16="http://schemas.microsoft.com/office/drawing/2014/main" id="{8AB95C67-21B7-C435-631A-C2FE2E546507}"/>
                    </a:ext>
                  </a:extLst>
                </p:cNvPr>
                <p:cNvPicPr/>
                <p:nvPr/>
              </p:nvPicPr>
              <p:blipFill>
                <a:blip r:embed="rId1036"/>
                <a:stretch>
                  <a:fillRect/>
                </a:stretch>
              </p:blipFill>
              <p:spPr>
                <a:xfrm>
                  <a:off x="2305015" y="1717102"/>
                  <a:ext cx="46620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23" name="Freihand 622">
                  <a:extLst>
                    <a:ext uri="{FF2B5EF4-FFF2-40B4-BE49-F238E27FC236}">
                      <a16:creationId xmlns:a16="http://schemas.microsoft.com/office/drawing/2014/main" id="{D0ACFF09-F82C-729D-C094-4663544F0164}"/>
                    </a:ext>
                  </a:extLst>
                </p14:cNvPr>
                <p14:cNvContentPartPr/>
                <p14:nvPr/>
              </p14:nvContentPartPr>
              <p14:xfrm>
                <a:off x="2501575" y="2283742"/>
                <a:ext cx="22320" cy="92160"/>
              </p14:xfrm>
            </p:contentPart>
          </mc:Choice>
          <mc:Fallback xmlns="">
            <p:pic>
              <p:nvPicPr>
                <p:cNvPr id="623" name="Freihand 622">
                  <a:extLst>
                    <a:ext uri="{FF2B5EF4-FFF2-40B4-BE49-F238E27FC236}">
                      <a16:creationId xmlns:a16="http://schemas.microsoft.com/office/drawing/2014/main" id="{D0ACFF09-F82C-729D-C094-4663544F0164}"/>
                    </a:ext>
                  </a:extLst>
                </p:cNvPr>
                <p:cNvPicPr/>
                <p:nvPr/>
              </p:nvPicPr>
              <p:blipFill>
                <a:blip r:embed="rId1038"/>
                <a:stretch>
                  <a:fillRect/>
                </a:stretch>
              </p:blipFill>
              <p:spPr>
                <a:xfrm>
                  <a:off x="2497255" y="2279422"/>
                  <a:ext cx="30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24" name="Freihand 623">
                  <a:extLst>
                    <a:ext uri="{FF2B5EF4-FFF2-40B4-BE49-F238E27FC236}">
                      <a16:creationId xmlns:a16="http://schemas.microsoft.com/office/drawing/2014/main" id="{3972E44C-6D81-F499-53B4-DE08F8374DA1}"/>
                    </a:ext>
                  </a:extLst>
                </p14:cNvPr>
                <p14:cNvContentPartPr/>
                <p14:nvPr/>
              </p14:nvContentPartPr>
              <p14:xfrm>
                <a:off x="2571055" y="1763902"/>
                <a:ext cx="177120" cy="475920"/>
              </p14:xfrm>
            </p:contentPart>
          </mc:Choice>
          <mc:Fallback xmlns="">
            <p:pic>
              <p:nvPicPr>
                <p:cNvPr id="624" name="Freihand 623">
                  <a:extLst>
                    <a:ext uri="{FF2B5EF4-FFF2-40B4-BE49-F238E27FC236}">
                      <a16:creationId xmlns:a16="http://schemas.microsoft.com/office/drawing/2014/main" id="{3972E44C-6D81-F499-53B4-DE08F8374DA1}"/>
                    </a:ext>
                  </a:extLst>
                </p:cNvPr>
                <p:cNvPicPr/>
                <p:nvPr/>
              </p:nvPicPr>
              <p:blipFill>
                <a:blip r:embed="rId1040"/>
                <a:stretch>
                  <a:fillRect/>
                </a:stretch>
              </p:blipFill>
              <p:spPr>
                <a:xfrm>
                  <a:off x="2566735" y="1759582"/>
                  <a:ext cx="18576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25" name="Freihand 624">
                  <a:extLst>
                    <a:ext uri="{FF2B5EF4-FFF2-40B4-BE49-F238E27FC236}">
                      <a16:creationId xmlns:a16="http://schemas.microsoft.com/office/drawing/2014/main" id="{3A043598-A737-1D6C-2EF5-64F4CB6F22E5}"/>
                    </a:ext>
                  </a:extLst>
                </p14:cNvPr>
                <p14:cNvContentPartPr/>
                <p14:nvPr/>
              </p14:nvContentPartPr>
              <p14:xfrm>
                <a:off x="2580415" y="1996462"/>
                <a:ext cx="116280" cy="277920"/>
              </p14:xfrm>
            </p:contentPart>
          </mc:Choice>
          <mc:Fallback xmlns="">
            <p:pic>
              <p:nvPicPr>
                <p:cNvPr id="625" name="Freihand 624">
                  <a:extLst>
                    <a:ext uri="{FF2B5EF4-FFF2-40B4-BE49-F238E27FC236}">
                      <a16:creationId xmlns:a16="http://schemas.microsoft.com/office/drawing/2014/main" id="{3A043598-A737-1D6C-2EF5-64F4CB6F22E5}"/>
                    </a:ext>
                  </a:extLst>
                </p:cNvPr>
                <p:cNvPicPr/>
                <p:nvPr/>
              </p:nvPicPr>
              <p:blipFill>
                <a:blip r:embed="rId1042"/>
                <a:stretch>
                  <a:fillRect/>
                </a:stretch>
              </p:blipFill>
              <p:spPr>
                <a:xfrm>
                  <a:off x="2576095" y="1992142"/>
                  <a:ext cx="1249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81" name="Freihand 680">
                  <a:extLst>
                    <a:ext uri="{FF2B5EF4-FFF2-40B4-BE49-F238E27FC236}">
                      <a16:creationId xmlns:a16="http://schemas.microsoft.com/office/drawing/2014/main" id="{B8234BDC-BF77-8EAC-C2D1-5D6DE70716C0}"/>
                    </a:ext>
                  </a:extLst>
                </p14:cNvPr>
                <p14:cNvContentPartPr/>
                <p14:nvPr/>
              </p14:nvContentPartPr>
              <p14:xfrm>
                <a:off x="2501935" y="2380222"/>
                <a:ext cx="6480" cy="102960"/>
              </p14:xfrm>
            </p:contentPart>
          </mc:Choice>
          <mc:Fallback xmlns="">
            <p:pic>
              <p:nvPicPr>
                <p:cNvPr id="681" name="Freihand 680">
                  <a:extLst>
                    <a:ext uri="{FF2B5EF4-FFF2-40B4-BE49-F238E27FC236}">
                      <a16:creationId xmlns:a16="http://schemas.microsoft.com/office/drawing/2014/main" id="{B8234BDC-BF77-8EAC-C2D1-5D6DE70716C0}"/>
                    </a:ext>
                  </a:extLst>
                </p:cNvPr>
                <p:cNvPicPr/>
                <p:nvPr/>
              </p:nvPicPr>
              <p:blipFill>
                <a:blip r:embed="rId1044"/>
                <a:stretch>
                  <a:fillRect/>
                </a:stretch>
              </p:blipFill>
              <p:spPr>
                <a:xfrm>
                  <a:off x="2497615" y="2375902"/>
                  <a:ext cx="15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82" name="Freihand 681">
                  <a:extLst>
                    <a:ext uri="{FF2B5EF4-FFF2-40B4-BE49-F238E27FC236}">
                      <a16:creationId xmlns:a16="http://schemas.microsoft.com/office/drawing/2014/main" id="{81392B52-6371-E55B-429B-47869B19F1DB}"/>
                    </a:ext>
                  </a:extLst>
                </p14:cNvPr>
                <p14:cNvContentPartPr/>
                <p14:nvPr/>
              </p14:nvContentPartPr>
              <p14:xfrm>
                <a:off x="2495095" y="2648062"/>
                <a:ext cx="48960" cy="724680"/>
              </p14:xfrm>
            </p:contentPart>
          </mc:Choice>
          <mc:Fallback xmlns="">
            <p:pic>
              <p:nvPicPr>
                <p:cNvPr id="682" name="Freihand 681">
                  <a:extLst>
                    <a:ext uri="{FF2B5EF4-FFF2-40B4-BE49-F238E27FC236}">
                      <a16:creationId xmlns:a16="http://schemas.microsoft.com/office/drawing/2014/main" id="{81392B52-6371-E55B-429B-47869B19F1DB}"/>
                    </a:ext>
                  </a:extLst>
                </p:cNvPr>
                <p:cNvPicPr/>
                <p:nvPr/>
              </p:nvPicPr>
              <p:blipFill>
                <a:blip r:embed="rId1046"/>
                <a:stretch>
                  <a:fillRect/>
                </a:stretch>
              </p:blipFill>
              <p:spPr>
                <a:xfrm>
                  <a:off x="2490775" y="2643742"/>
                  <a:ext cx="57600" cy="73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7">
            <p14:nvContentPartPr>
              <p14:cNvPr id="683" name="Freihand 682">
                <a:extLst>
                  <a:ext uri="{FF2B5EF4-FFF2-40B4-BE49-F238E27FC236}">
                    <a16:creationId xmlns:a16="http://schemas.microsoft.com/office/drawing/2014/main" id="{1A495963-F1B0-4373-BA91-96EBFF083C3D}"/>
                  </a:ext>
                </a:extLst>
              </p14:cNvPr>
              <p14:cNvContentPartPr/>
              <p14:nvPr/>
            </p14:nvContentPartPr>
            <p14:xfrm>
              <a:off x="2541535" y="3518542"/>
              <a:ext cx="14400" cy="492120"/>
            </p14:xfrm>
          </p:contentPart>
        </mc:Choice>
        <mc:Fallback xmlns="">
          <p:pic>
            <p:nvPicPr>
              <p:cNvPr id="683" name="Freihand 682">
                <a:extLst>
                  <a:ext uri="{FF2B5EF4-FFF2-40B4-BE49-F238E27FC236}">
                    <a16:creationId xmlns:a16="http://schemas.microsoft.com/office/drawing/2014/main" id="{1A495963-F1B0-4373-BA91-96EBFF083C3D}"/>
                  </a:ext>
                </a:extLst>
              </p:cNvPr>
              <p:cNvPicPr/>
              <p:nvPr/>
            </p:nvPicPr>
            <p:blipFill>
              <a:blip r:embed="rId1048"/>
              <a:stretch>
                <a:fillRect/>
              </a:stretch>
            </p:blipFill>
            <p:spPr>
              <a:xfrm>
                <a:off x="2537215" y="3514222"/>
                <a:ext cx="2304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05" name="Freihand 704">
                <a:extLst>
                  <a:ext uri="{FF2B5EF4-FFF2-40B4-BE49-F238E27FC236}">
                    <a16:creationId xmlns:a16="http://schemas.microsoft.com/office/drawing/2014/main" id="{103EF41A-E238-FCF3-4806-5697C5720FC2}"/>
                  </a:ext>
                </a:extLst>
              </p14:cNvPr>
              <p14:cNvContentPartPr/>
              <p14:nvPr/>
            </p14:nvContentPartPr>
            <p14:xfrm>
              <a:off x="2484655" y="6022342"/>
              <a:ext cx="149400" cy="180000"/>
            </p14:xfrm>
          </p:contentPart>
        </mc:Choice>
        <mc:Fallback xmlns="">
          <p:pic>
            <p:nvPicPr>
              <p:cNvPr id="705" name="Freihand 704">
                <a:extLst>
                  <a:ext uri="{FF2B5EF4-FFF2-40B4-BE49-F238E27FC236}">
                    <a16:creationId xmlns:a16="http://schemas.microsoft.com/office/drawing/2014/main" id="{103EF41A-E238-FCF3-4806-5697C5720FC2}"/>
                  </a:ext>
                </a:extLst>
              </p:cNvPr>
              <p:cNvPicPr/>
              <p:nvPr/>
            </p:nvPicPr>
            <p:blipFill>
              <a:blip r:embed="rId1050"/>
              <a:stretch>
                <a:fillRect/>
              </a:stretch>
            </p:blipFill>
            <p:spPr>
              <a:xfrm>
                <a:off x="2480335" y="6018022"/>
                <a:ext cx="158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06" name="Freihand 705">
                <a:extLst>
                  <a:ext uri="{FF2B5EF4-FFF2-40B4-BE49-F238E27FC236}">
                    <a16:creationId xmlns:a16="http://schemas.microsoft.com/office/drawing/2014/main" id="{D86C6B2E-CACA-3882-BD47-52DF4256C832}"/>
                  </a:ext>
                </a:extLst>
              </p14:cNvPr>
              <p14:cNvContentPartPr/>
              <p14:nvPr/>
            </p14:nvContentPartPr>
            <p14:xfrm>
              <a:off x="2686615" y="6094702"/>
              <a:ext cx="55440" cy="95400"/>
            </p14:xfrm>
          </p:contentPart>
        </mc:Choice>
        <mc:Fallback xmlns="">
          <p:pic>
            <p:nvPicPr>
              <p:cNvPr id="706" name="Freihand 705">
                <a:extLst>
                  <a:ext uri="{FF2B5EF4-FFF2-40B4-BE49-F238E27FC236}">
                    <a16:creationId xmlns:a16="http://schemas.microsoft.com/office/drawing/2014/main" id="{D86C6B2E-CACA-3882-BD47-52DF4256C832}"/>
                  </a:ext>
                </a:extLst>
              </p:cNvPr>
              <p:cNvPicPr/>
              <p:nvPr/>
            </p:nvPicPr>
            <p:blipFill>
              <a:blip r:embed="rId1052"/>
              <a:stretch>
                <a:fillRect/>
              </a:stretch>
            </p:blipFill>
            <p:spPr>
              <a:xfrm>
                <a:off x="2682295" y="6090382"/>
                <a:ext cx="64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07" name="Freihand 706">
                <a:extLst>
                  <a:ext uri="{FF2B5EF4-FFF2-40B4-BE49-F238E27FC236}">
                    <a16:creationId xmlns:a16="http://schemas.microsoft.com/office/drawing/2014/main" id="{BAE2352B-F8AA-59AB-A0AE-F186279A9507}"/>
                  </a:ext>
                </a:extLst>
              </p14:cNvPr>
              <p14:cNvContentPartPr/>
              <p14:nvPr/>
            </p14:nvContentPartPr>
            <p14:xfrm>
              <a:off x="2776615" y="6080662"/>
              <a:ext cx="83160" cy="115200"/>
            </p14:xfrm>
          </p:contentPart>
        </mc:Choice>
        <mc:Fallback xmlns="">
          <p:pic>
            <p:nvPicPr>
              <p:cNvPr id="707" name="Freihand 706">
                <a:extLst>
                  <a:ext uri="{FF2B5EF4-FFF2-40B4-BE49-F238E27FC236}">
                    <a16:creationId xmlns:a16="http://schemas.microsoft.com/office/drawing/2014/main" id="{BAE2352B-F8AA-59AB-A0AE-F186279A9507}"/>
                  </a:ext>
                </a:extLst>
              </p:cNvPr>
              <p:cNvPicPr/>
              <p:nvPr/>
            </p:nvPicPr>
            <p:blipFill>
              <a:blip r:embed="rId1054"/>
              <a:stretch>
                <a:fillRect/>
              </a:stretch>
            </p:blipFill>
            <p:spPr>
              <a:xfrm>
                <a:off x="2772295" y="6076342"/>
                <a:ext cx="91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08" name="Freihand 707">
                <a:extLst>
                  <a:ext uri="{FF2B5EF4-FFF2-40B4-BE49-F238E27FC236}">
                    <a16:creationId xmlns:a16="http://schemas.microsoft.com/office/drawing/2014/main" id="{6491EA4F-304B-543D-0963-0E41B65C1BC1}"/>
                  </a:ext>
                </a:extLst>
              </p14:cNvPr>
              <p14:cNvContentPartPr/>
              <p14:nvPr/>
            </p14:nvContentPartPr>
            <p14:xfrm>
              <a:off x="2902975" y="5965102"/>
              <a:ext cx="74520" cy="241200"/>
            </p14:xfrm>
          </p:contentPart>
        </mc:Choice>
        <mc:Fallback xmlns="">
          <p:pic>
            <p:nvPicPr>
              <p:cNvPr id="708" name="Freihand 707">
                <a:extLst>
                  <a:ext uri="{FF2B5EF4-FFF2-40B4-BE49-F238E27FC236}">
                    <a16:creationId xmlns:a16="http://schemas.microsoft.com/office/drawing/2014/main" id="{6491EA4F-304B-543D-0963-0E41B65C1BC1}"/>
                  </a:ext>
                </a:extLst>
              </p:cNvPr>
              <p:cNvPicPr/>
              <p:nvPr/>
            </p:nvPicPr>
            <p:blipFill>
              <a:blip r:embed="rId1056"/>
              <a:stretch>
                <a:fillRect/>
              </a:stretch>
            </p:blipFill>
            <p:spPr>
              <a:xfrm>
                <a:off x="2898655" y="5960782"/>
                <a:ext cx="83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09" name="Freihand 708">
                <a:extLst>
                  <a:ext uri="{FF2B5EF4-FFF2-40B4-BE49-F238E27FC236}">
                    <a16:creationId xmlns:a16="http://schemas.microsoft.com/office/drawing/2014/main" id="{9DE9A0F9-B5C5-9A9D-E050-DBB394FB7ABF}"/>
                  </a:ext>
                </a:extLst>
              </p14:cNvPr>
              <p14:cNvContentPartPr/>
              <p14:nvPr/>
            </p14:nvContentPartPr>
            <p14:xfrm>
              <a:off x="2995135" y="6063742"/>
              <a:ext cx="68760" cy="110160"/>
            </p14:xfrm>
          </p:contentPart>
        </mc:Choice>
        <mc:Fallback xmlns="">
          <p:pic>
            <p:nvPicPr>
              <p:cNvPr id="709" name="Freihand 708">
                <a:extLst>
                  <a:ext uri="{FF2B5EF4-FFF2-40B4-BE49-F238E27FC236}">
                    <a16:creationId xmlns:a16="http://schemas.microsoft.com/office/drawing/2014/main" id="{9DE9A0F9-B5C5-9A9D-E050-DBB394FB7ABF}"/>
                  </a:ext>
                </a:extLst>
              </p:cNvPr>
              <p:cNvPicPr/>
              <p:nvPr/>
            </p:nvPicPr>
            <p:blipFill>
              <a:blip r:embed="rId1058"/>
              <a:stretch>
                <a:fillRect/>
              </a:stretch>
            </p:blipFill>
            <p:spPr>
              <a:xfrm>
                <a:off x="2990815" y="6059422"/>
                <a:ext cx="77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710" name="Freihand 709">
                <a:extLst>
                  <a:ext uri="{FF2B5EF4-FFF2-40B4-BE49-F238E27FC236}">
                    <a16:creationId xmlns:a16="http://schemas.microsoft.com/office/drawing/2014/main" id="{9C9F6CAD-BFEF-263E-F050-B26B3E427FC3}"/>
                  </a:ext>
                </a:extLst>
              </p14:cNvPr>
              <p14:cNvContentPartPr/>
              <p14:nvPr/>
            </p14:nvContentPartPr>
            <p14:xfrm>
              <a:off x="3122215" y="5978062"/>
              <a:ext cx="194760" cy="210960"/>
            </p14:xfrm>
          </p:contentPart>
        </mc:Choice>
        <mc:Fallback xmlns="">
          <p:pic>
            <p:nvPicPr>
              <p:cNvPr id="710" name="Freihand 709">
                <a:extLst>
                  <a:ext uri="{FF2B5EF4-FFF2-40B4-BE49-F238E27FC236}">
                    <a16:creationId xmlns:a16="http://schemas.microsoft.com/office/drawing/2014/main" id="{9C9F6CAD-BFEF-263E-F050-B26B3E427FC3}"/>
                  </a:ext>
                </a:extLst>
              </p:cNvPr>
              <p:cNvPicPr/>
              <p:nvPr/>
            </p:nvPicPr>
            <p:blipFill>
              <a:blip r:embed="rId1060"/>
              <a:stretch>
                <a:fillRect/>
              </a:stretch>
            </p:blipFill>
            <p:spPr>
              <a:xfrm>
                <a:off x="3117895" y="5973742"/>
                <a:ext cx="203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94" name="Freihand 693">
                <a:extLst>
                  <a:ext uri="{FF2B5EF4-FFF2-40B4-BE49-F238E27FC236}">
                    <a16:creationId xmlns:a16="http://schemas.microsoft.com/office/drawing/2014/main" id="{883BFCE7-71CD-226A-5524-6BAB6B7D4561}"/>
                  </a:ext>
                </a:extLst>
              </p14:cNvPr>
              <p14:cNvContentPartPr/>
              <p14:nvPr/>
            </p14:nvContentPartPr>
            <p14:xfrm>
              <a:off x="145735" y="6217102"/>
              <a:ext cx="166680" cy="6840"/>
            </p14:xfrm>
          </p:contentPart>
        </mc:Choice>
        <mc:Fallback xmlns="">
          <p:pic>
            <p:nvPicPr>
              <p:cNvPr id="694" name="Freihand 693">
                <a:extLst>
                  <a:ext uri="{FF2B5EF4-FFF2-40B4-BE49-F238E27FC236}">
                    <a16:creationId xmlns:a16="http://schemas.microsoft.com/office/drawing/2014/main" id="{883BFCE7-71CD-226A-5524-6BAB6B7D4561}"/>
                  </a:ext>
                </a:extLst>
              </p:cNvPr>
              <p:cNvPicPr/>
              <p:nvPr/>
            </p:nvPicPr>
            <p:blipFill>
              <a:blip r:embed="rId1062"/>
              <a:stretch>
                <a:fillRect/>
              </a:stretch>
            </p:blipFill>
            <p:spPr>
              <a:xfrm>
                <a:off x="141415" y="6212782"/>
                <a:ext cx="175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95" name="Freihand 694">
                <a:extLst>
                  <a:ext uri="{FF2B5EF4-FFF2-40B4-BE49-F238E27FC236}">
                    <a16:creationId xmlns:a16="http://schemas.microsoft.com/office/drawing/2014/main" id="{D56F927C-4507-E647-87A7-F00ED39483A1}"/>
                  </a:ext>
                </a:extLst>
              </p14:cNvPr>
              <p14:cNvContentPartPr/>
              <p14:nvPr/>
            </p14:nvContentPartPr>
            <p14:xfrm>
              <a:off x="166975" y="6261382"/>
              <a:ext cx="160920" cy="13680"/>
            </p14:xfrm>
          </p:contentPart>
        </mc:Choice>
        <mc:Fallback xmlns="">
          <p:pic>
            <p:nvPicPr>
              <p:cNvPr id="695" name="Freihand 694">
                <a:extLst>
                  <a:ext uri="{FF2B5EF4-FFF2-40B4-BE49-F238E27FC236}">
                    <a16:creationId xmlns:a16="http://schemas.microsoft.com/office/drawing/2014/main" id="{D56F927C-4507-E647-87A7-F00ED39483A1}"/>
                  </a:ext>
                </a:extLst>
              </p:cNvPr>
              <p:cNvPicPr/>
              <p:nvPr/>
            </p:nvPicPr>
            <p:blipFill>
              <a:blip r:embed="rId1064"/>
              <a:stretch>
                <a:fillRect/>
              </a:stretch>
            </p:blipFill>
            <p:spPr>
              <a:xfrm>
                <a:off x="162655" y="6257062"/>
                <a:ext cx="169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96" name="Freihand 695">
                <a:extLst>
                  <a:ext uri="{FF2B5EF4-FFF2-40B4-BE49-F238E27FC236}">
                    <a16:creationId xmlns:a16="http://schemas.microsoft.com/office/drawing/2014/main" id="{F377C7F8-76F4-CA00-E10E-1F9EB677AEE3}"/>
                  </a:ext>
                </a:extLst>
              </p14:cNvPr>
              <p14:cNvContentPartPr/>
              <p14:nvPr/>
            </p14:nvContentPartPr>
            <p14:xfrm>
              <a:off x="324295" y="6173542"/>
              <a:ext cx="112320" cy="164520"/>
            </p14:xfrm>
          </p:contentPart>
        </mc:Choice>
        <mc:Fallback xmlns="">
          <p:pic>
            <p:nvPicPr>
              <p:cNvPr id="696" name="Freihand 695">
                <a:extLst>
                  <a:ext uri="{FF2B5EF4-FFF2-40B4-BE49-F238E27FC236}">
                    <a16:creationId xmlns:a16="http://schemas.microsoft.com/office/drawing/2014/main" id="{F377C7F8-76F4-CA00-E10E-1F9EB677AEE3}"/>
                  </a:ext>
                </a:extLst>
              </p:cNvPr>
              <p:cNvPicPr/>
              <p:nvPr/>
            </p:nvPicPr>
            <p:blipFill>
              <a:blip r:embed="rId1066"/>
              <a:stretch>
                <a:fillRect/>
              </a:stretch>
            </p:blipFill>
            <p:spPr>
              <a:xfrm>
                <a:off x="319975" y="6169222"/>
                <a:ext cx="120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97" name="Freihand 696">
                <a:extLst>
                  <a:ext uri="{FF2B5EF4-FFF2-40B4-BE49-F238E27FC236}">
                    <a16:creationId xmlns:a16="http://schemas.microsoft.com/office/drawing/2014/main" id="{B3951350-29F6-FAEF-8B2E-BDBE976CE219}"/>
                  </a:ext>
                </a:extLst>
              </p14:cNvPr>
              <p14:cNvContentPartPr/>
              <p14:nvPr/>
            </p14:nvContentPartPr>
            <p14:xfrm>
              <a:off x="605095" y="6095422"/>
              <a:ext cx="87120" cy="200520"/>
            </p14:xfrm>
          </p:contentPart>
        </mc:Choice>
        <mc:Fallback xmlns="">
          <p:pic>
            <p:nvPicPr>
              <p:cNvPr id="697" name="Freihand 696">
                <a:extLst>
                  <a:ext uri="{FF2B5EF4-FFF2-40B4-BE49-F238E27FC236}">
                    <a16:creationId xmlns:a16="http://schemas.microsoft.com/office/drawing/2014/main" id="{B3951350-29F6-FAEF-8B2E-BDBE976CE219}"/>
                  </a:ext>
                </a:extLst>
              </p:cNvPr>
              <p:cNvPicPr/>
              <p:nvPr/>
            </p:nvPicPr>
            <p:blipFill>
              <a:blip r:embed="rId1068"/>
              <a:stretch>
                <a:fillRect/>
              </a:stretch>
            </p:blipFill>
            <p:spPr>
              <a:xfrm>
                <a:off x="600775" y="6091102"/>
                <a:ext cx="95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98" name="Freihand 697">
                <a:extLst>
                  <a:ext uri="{FF2B5EF4-FFF2-40B4-BE49-F238E27FC236}">
                    <a16:creationId xmlns:a16="http://schemas.microsoft.com/office/drawing/2014/main" id="{2A3DF3E5-C4AE-3563-D52F-41F45B1B847B}"/>
                  </a:ext>
                </a:extLst>
              </p14:cNvPr>
              <p14:cNvContentPartPr/>
              <p14:nvPr/>
            </p14:nvContentPartPr>
            <p14:xfrm>
              <a:off x="748375" y="6098662"/>
              <a:ext cx="176040" cy="165240"/>
            </p14:xfrm>
          </p:contentPart>
        </mc:Choice>
        <mc:Fallback xmlns="">
          <p:pic>
            <p:nvPicPr>
              <p:cNvPr id="698" name="Freihand 697">
                <a:extLst>
                  <a:ext uri="{FF2B5EF4-FFF2-40B4-BE49-F238E27FC236}">
                    <a16:creationId xmlns:a16="http://schemas.microsoft.com/office/drawing/2014/main" id="{2A3DF3E5-C4AE-3563-D52F-41F45B1B847B}"/>
                  </a:ext>
                </a:extLst>
              </p:cNvPr>
              <p:cNvPicPr/>
              <p:nvPr/>
            </p:nvPicPr>
            <p:blipFill>
              <a:blip r:embed="rId1070"/>
              <a:stretch>
                <a:fillRect/>
              </a:stretch>
            </p:blipFill>
            <p:spPr>
              <a:xfrm>
                <a:off x="744055" y="6094342"/>
                <a:ext cx="184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99" name="Freihand 698">
                <a:extLst>
                  <a:ext uri="{FF2B5EF4-FFF2-40B4-BE49-F238E27FC236}">
                    <a16:creationId xmlns:a16="http://schemas.microsoft.com/office/drawing/2014/main" id="{20D04790-9F3D-34F9-C04D-E103A3B46F87}"/>
                  </a:ext>
                </a:extLst>
              </p14:cNvPr>
              <p14:cNvContentPartPr/>
              <p14:nvPr/>
            </p14:nvContentPartPr>
            <p14:xfrm>
              <a:off x="1133575" y="6125662"/>
              <a:ext cx="154440" cy="271440"/>
            </p14:xfrm>
          </p:contentPart>
        </mc:Choice>
        <mc:Fallback xmlns="">
          <p:pic>
            <p:nvPicPr>
              <p:cNvPr id="699" name="Freihand 698">
                <a:extLst>
                  <a:ext uri="{FF2B5EF4-FFF2-40B4-BE49-F238E27FC236}">
                    <a16:creationId xmlns:a16="http://schemas.microsoft.com/office/drawing/2014/main" id="{20D04790-9F3D-34F9-C04D-E103A3B46F87}"/>
                  </a:ext>
                </a:extLst>
              </p:cNvPr>
              <p:cNvPicPr/>
              <p:nvPr/>
            </p:nvPicPr>
            <p:blipFill>
              <a:blip r:embed="rId1072"/>
              <a:stretch>
                <a:fillRect/>
              </a:stretch>
            </p:blipFill>
            <p:spPr>
              <a:xfrm>
                <a:off x="1129255" y="6121342"/>
                <a:ext cx="163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700" name="Freihand 699">
                <a:extLst>
                  <a:ext uri="{FF2B5EF4-FFF2-40B4-BE49-F238E27FC236}">
                    <a16:creationId xmlns:a16="http://schemas.microsoft.com/office/drawing/2014/main" id="{9531204C-21CD-C970-0AB4-680961794EFC}"/>
                  </a:ext>
                </a:extLst>
              </p14:cNvPr>
              <p14:cNvContentPartPr/>
              <p14:nvPr/>
            </p14:nvContentPartPr>
            <p14:xfrm>
              <a:off x="1320775" y="6126022"/>
              <a:ext cx="73440" cy="115200"/>
            </p14:xfrm>
          </p:contentPart>
        </mc:Choice>
        <mc:Fallback xmlns="">
          <p:pic>
            <p:nvPicPr>
              <p:cNvPr id="700" name="Freihand 699">
                <a:extLst>
                  <a:ext uri="{FF2B5EF4-FFF2-40B4-BE49-F238E27FC236}">
                    <a16:creationId xmlns:a16="http://schemas.microsoft.com/office/drawing/2014/main" id="{9531204C-21CD-C970-0AB4-680961794EFC}"/>
                  </a:ext>
                </a:extLst>
              </p:cNvPr>
              <p:cNvPicPr/>
              <p:nvPr/>
            </p:nvPicPr>
            <p:blipFill>
              <a:blip r:embed="rId1074"/>
              <a:stretch>
                <a:fillRect/>
              </a:stretch>
            </p:blipFill>
            <p:spPr>
              <a:xfrm>
                <a:off x="1316455" y="6121702"/>
                <a:ext cx="8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01" name="Freihand 700">
                <a:extLst>
                  <a:ext uri="{FF2B5EF4-FFF2-40B4-BE49-F238E27FC236}">
                    <a16:creationId xmlns:a16="http://schemas.microsoft.com/office/drawing/2014/main" id="{E9F9A544-7905-9896-21F9-EC84046DB43A}"/>
                  </a:ext>
                </a:extLst>
              </p14:cNvPr>
              <p14:cNvContentPartPr/>
              <p14:nvPr/>
            </p14:nvContentPartPr>
            <p14:xfrm>
              <a:off x="1401415" y="5988502"/>
              <a:ext cx="238680" cy="221400"/>
            </p14:xfrm>
          </p:contentPart>
        </mc:Choice>
        <mc:Fallback xmlns="">
          <p:pic>
            <p:nvPicPr>
              <p:cNvPr id="701" name="Freihand 700">
                <a:extLst>
                  <a:ext uri="{FF2B5EF4-FFF2-40B4-BE49-F238E27FC236}">
                    <a16:creationId xmlns:a16="http://schemas.microsoft.com/office/drawing/2014/main" id="{E9F9A544-7905-9896-21F9-EC84046DB43A}"/>
                  </a:ext>
                </a:extLst>
              </p:cNvPr>
              <p:cNvPicPr/>
              <p:nvPr/>
            </p:nvPicPr>
            <p:blipFill>
              <a:blip r:embed="rId1076"/>
              <a:stretch>
                <a:fillRect/>
              </a:stretch>
            </p:blipFill>
            <p:spPr>
              <a:xfrm>
                <a:off x="1397095" y="5984182"/>
                <a:ext cx="247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702" name="Freihand 701">
                <a:extLst>
                  <a:ext uri="{FF2B5EF4-FFF2-40B4-BE49-F238E27FC236}">
                    <a16:creationId xmlns:a16="http://schemas.microsoft.com/office/drawing/2014/main" id="{A01125D5-4D79-F743-D03F-F78961507BA1}"/>
                  </a:ext>
                </a:extLst>
              </p14:cNvPr>
              <p14:cNvContentPartPr/>
              <p14:nvPr/>
            </p14:nvContentPartPr>
            <p14:xfrm>
              <a:off x="1592575" y="5996062"/>
              <a:ext cx="7200" cy="26280"/>
            </p14:xfrm>
          </p:contentPart>
        </mc:Choice>
        <mc:Fallback xmlns="">
          <p:pic>
            <p:nvPicPr>
              <p:cNvPr id="702" name="Freihand 701">
                <a:extLst>
                  <a:ext uri="{FF2B5EF4-FFF2-40B4-BE49-F238E27FC236}">
                    <a16:creationId xmlns:a16="http://schemas.microsoft.com/office/drawing/2014/main" id="{A01125D5-4D79-F743-D03F-F78961507BA1}"/>
                  </a:ext>
                </a:extLst>
              </p:cNvPr>
              <p:cNvPicPr/>
              <p:nvPr/>
            </p:nvPicPr>
            <p:blipFill>
              <a:blip r:embed="rId1078"/>
              <a:stretch>
                <a:fillRect/>
              </a:stretch>
            </p:blipFill>
            <p:spPr>
              <a:xfrm>
                <a:off x="1588255" y="5991742"/>
                <a:ext cx="15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03" name="Freihand 702">
                <a:extLst>
                  <a:ext uri="{FF2B5EF4-FFF2-40B4-BE49-F238E27FC236}">
                    <a16:creationId xmlns:a16="http://schemas.microsoft.com/office/drawing/2014/main" id="{3920F837-B9CF-A128-5B39-EAE899D5F50A}"/>
                  </a:ext>
                </a:extLst>
              </p14:cNvPr>
              <p14:cNvContentPartPr/>
              <p14:nvPr/>
            </p14:nvContentPartPr>
            <p14:xfrm>
              <a:off x="1697695" y="6101902"/>
              <a:ext cx="280080" cy="211320"/>
            </p14:xfrm>
          </p:contentPart>
        </mc:Choice>
        <mc:Fallback xmlns="">
          <p:pic>
            <p:nvPicPr>
              <p:cNvPr id="703" name="Freihand 702">
                <a:extLst>
                  <a:ext uri="{FF2B5EF4-FFF2-40B4-BE49-F238E27FC236}">
                    <a16:creationId xmlns:a16="http://schemas.microsoft.com/office/drawing/2014/main" id="{3920F837-B9CF-A128-5B39-EAE899D5F50A}"/>
                  </a:ext>
                </a:extLst>
              </p:cNvPr>
              <p:cNvPicPr/>
              <p:nvPr/>
            </p:nvPicPr>
            <p:blipFill>
              <a:blip r:embed="rId1080"/>
              <a:stretch>
                <a:fillRect/>
              </a:stretch>
            </p:blipFill>
            <p:spPr>
              <a:xfrm>
                <a:off x="1693375" y="6097582"/>
                <a:ext cx="288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704" name="Freihand 703">
                <a:extLst>
                  <a:ext uri="{FF2B5EF4-FFF2-40B4-BE49-F238E27FC236}">
                    <a16:creationId xmlns:a16="http://schemas.microsoft.com/office/drawing/2014/main" id="{81C0830E-0E04-6385-EA36-0A23F13341FA}"/>
                  </a:ext>
                </a:extLst>
              </p14:cNvPr>
              <p14:cNvContentPartPr/>
              <p14:nvPr/>
            </p14:nvContentPartPr>
            <p14:xfrm>
              <a:off x="2055535" y="6109822"/>
              <a:ext cx="272880" cy="113040"/>
            </p14:xfrm>
          </p:contentPart>
        </mc:Choice>
        <mc:Fallback xmlns="">
          <p:pic>
            <p:nvPicPr>
              <p:cNvPr id="704" name="Freihand 703">
                <a:extLst>
                  <a:ext uri="{FF2B5EF4-FFF2-40B4-BE49-F238E27FC236}">
                    <a16:creationId xmlns:a16="http://schemas.microsoft.com/office/drawing/2014/main" id="{81C0830E-0E04-6385-EA36-0A23F13341FA}"/>
                  </a:ext>
                </a:extLst>
              </p:cNvPr>
              <p:cNvPicPr/>
              <p:nvPr/>
            </p:nvPicPr>
            <p:blipFill>
              <a:blip r:embed="rId1082"/>
              <a:stretch>
                <a:fillRect/>
              </a:stretch>
            </p:blipFill>
            <p:spPr>
              <a:xfrm>
                <a:off x="2051215" y="6105502"/>
                <a:ext cx="281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735" name="Freihand 734">
                <a:extLst>
                  <a:ext uri="{FF2B5EF4-FFF2-40B4-BE49-F238E27FC236}">
                    <a16:creationId xmlns:a16="http://schemas.microsoft.com/office/drawing/2014/main" id="{671F8AC5-B8AF-D2D9-F248-13F25456B2C8}"/>
                  </a:ext>
                </a:extLst>
              </p14:cNvPr>
              <p14:cNvContentPartPr/>
              <p14:nvPr/>
            </p14:nvContentPartPr>
            <p14:xfrm>
              <a:off x="533815" y="6416542"/>
              <a:ext cx="123840" cy="199800"/>
            </p14:xfrm>
          </p:contentPart>
        </mc:Choice>
        <mc:Fallback xmlns="">
          <p:pic>
            <p:nvPicPr>
              <p:cNvPr id="735" name="Freihand 734">
                <a:extLst>
                  <a:ext uri="{FF2B5EF4-FFF2-40B4-BE49-F238E27FC236}">
                    <a16:creationId xmlns:a16="http://schemas.microsoft.com/office/drawing/2014/main" id="{671F8AC5-B8AF-D2D9-F248-13F25456B2C8}"/>
                  </a:ext>
                </a:extLst>
              </p:cNvPr>
              <p:cNvPicPr/>
              <p:nvPr/>
            </p:nvPicPr>
            <p:blipFill>
              <a:blip r:embed="rId1084"/>
              <a:stretch>
                <a:fillRect/>
              </a:stretch>
            </p:blipFill>
            <p:spPr>
              <a:xfrm>
                <a:off x="529495" y="6412222"/>
                <a:ext cx="132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36" name="Freihand 735">
                <a:extLst>
                  <a:ext uri="{FF2B5EF4-FFF2-40B4-BE49-F238E27FC236}">
                    <a16:creationId xmlns:a16="http://schemas.microsoft.com/office/drawing/2014/main" id="{754B5120-2D9C-58CA-FACF-6E4157ECA2B3}"/>
                  </a:ext>
                </a:extLst>
              </p14:cNvPr>
              <p14:cNvContentPartPr/>
              <p14:nvPr/>
            </p14:nvContentPartPr>
            <p14:xfrm>
              <a:off x="698695" y="6428062"/>
              <a:ext cx="186480" cy="186480"/>
            </p14:xfrm>
          </p:contentPart>
        </mc:Choice>
        <mc:Fallback xmlns="">
          <p:pic>
            <p:nvPicPr>
              <p:cNvPr id="736" name="Freihand 735">
                <a:extLst>
                  <a:ext uri="{FF2B5EF4-FFF2-40B4-BE49-F238E27FC236}">
                    <a16:creationId xmlns:a16="http://schemas.microsoft.com/office/drawing/2014/main" id="{754B5120-2D9C-58CA-FACF-6E4157ECA2B3}"/>
                  </a:ext>
                </a:extLst>
              </p:cNvPr>
              <p:cNvPicPr/>
              <p:nvPr/>
            </p:nvPicPr>
            <p:blipFill>
              <a:blip r:embed="rId1086"/>
              <a:stretch>
                <a:fillRect/>
              </a:stretch>
            </p:blipFill>
            <p:spPr>
              <a:xfrm>
                <a:off x="694375" y="6423742"/>
                <a:ext cx="195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37" name="Freihand 736">
                <a:extLst>
                  <a:ext uri="{FF2B5EF4-FFF2-40B4-BE49-F238E27FC236}">
                    <a16:creationId xmlns:a16="http://schemas.microsoft.com/office/drawing/2014/main" id="{1AF9AACF-9E72-7B72-26C0-F91689035603}"/>
                  </a:ext>
                </a:extLst>
              </p14:cNvPr>
              <p14:cNvContentPartPr/>
              <p14:nvPr/>
            </p14:nvContentPartPr>
            <p14:xfrm>
              <a:off x="857455" y="6460462"/>
              <a:ext cx="19440" cy="30240"/>
            </p14:xfrm>
          </p:contentPart>
        </mc:Choice>
        <mc:Fallback xmlns="">
          <p:pic>
            <p:nvPicPr>
              <p:cNvPr id="737" name="Freihand 736">
                <a:extLst>
                  <a:ext uri="{FF2B5EF4-FFF2-40B4-BE49-F238E27FC236}">
                    <a16:creationId xmlns:a16="http://schemas.microsoft.com/office/drawing/2014/main" id="{1AF9AACF-9E72-7B72-26C0-F91689035603}"/>
                  </a:ext>
                </a:extLst>
              </p:cNvPr>
              <p:cNvPicPr/>
              <p:nvPr/>
            </p:nvPicPr>
            <p:blipFill>
              <a:blip r:embed="rId1088"/>
              <a:stretch>
                <a:fillRect/>
              </a:stretch>
            </p:blipFill>
            <p:spPr>
              <a:xfrm>
                <a:off x="853135" y="6456142"/>
                <a:ext cx="28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38" name="Freihand 737">
                <a:extLst>
                  <a:ext uri="{FF2B5EF4-FFF2-40B4-BE49-F238E27FC236}">
                    <a16:creationId xmlns:a16="http://schemas.microsoft.com/office/drawing/2014/main" id="{013B2697-3BF7-F0B0-84F2-604D93FCFB94}"/>
                  </a:ext>
                </a:extLst>
              </p14:cNvPr>
              <p14:cNvContentPartPr/>
              <p14:nvPr/>
            </p14:nvContentPartPr>
            <p14:xfrm>
              <a:off x="901735" y="6498622"/>
              <a:ext cx="239760" cy="189720"/>
            </p14:xfrm>
          </p:contentPart>
        </mc:Choice>
        <mc:Fallback xmlns="">
          <p:pic>
            <p:nvPicPr>
              <p:cNvPr id="738" name="Freihand 737">
                <a:extLst>
                  <a:ext uri="{FF2B5EF4-FFF2-40B4-BE49-F238E27FC236}">
                    <a16:creationId xmlns:a16="http://schemas.microsoft.com/office/drawing/2014/main" id="{013B2697-3BF7-F0B0-84F2-604D93FCFB94}"/>
                  </a:ext>
                </a:extLst>
              </p:cNvPr>
              <p:cNvPicPr/>
              <p:nvPr/>
            </p:nvPicPr>
            <p:blipFill>
              <a:blip r:embed="rId1090"/>
              <a:stretch>
                <a:fillRect/>
              </a:stretch>
            </p:blipFill>
            <p:spPr>
              <a:xfrm>
                <a:off x="897415" y="6494302"/>
                <a:ext cx="248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40" name="Freihand 739">
                <a:extLst>
                  <a:ext uri="{FF2B5EF4-FFF2-40B4-BE49-F238E27FC236}">
                    <a16:creationId xmlns:a16="http://schemas.microsoft.com/office/drawing/2014/main" id="{BF5E370E-4534-DC43-4DB9-4CD8B6C3BFA7}"/>
                  </a:ext>
                </a:extLst>
              </p14:cNvPr>
              <p14:cNvContentPartPr/>
              <p14:nvPr/>
            </p14:nvContentPartPr>
            <p14:xfrm>
              <a:off x="1204135" y="6426262"/>
              <a:ext cx="139680" cy="126360"/>
            </p14:xfrm>
          </p:contentPart>
        </mc:Choice>
        <mc:Fallback xmlns="">
          <p:pic>
            <p:nvPicPr>
              <p:cNvPr id="740" name="Freihand 739">
                <a:extLst>
                  <a:ext uri="{FF2B5EF4-FFF2-40B4-BE49-F238E27FC236}">
                    <a16:creationId xmlns:a16="http://schemas.microsoft.com/office/drawing/2014/main" id="{BF5E370E-4534-DC43-4DB9-4CD8B6C3BFA7}"/>
                  </a:ext>
                </a:extLst>
              </p:cNvPr>
              <p:cNvPicPr/>
              <p:nvPr/>
            </p:nvPicPr>
            <p:blipFill>
              <a:blip r:embed="rId1092"/>
              <a:stretch>
                <a:fillRect/>
              </a:stretch>
            </p:blipFill>
            <p:spPr>
              <a:xfrm>
                <a:off x="1199815" y="6421942"/>
                <a:ext cx="148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42" name="Freihand 741">
                <a:extLst>
                  <a:ext uri="{FF2B5EF4-FFF2-40B4-BE49-F238E27FC236}">
                    <a16:creationId xmlns:a16="http://schemas.microsoft.com/office/drawing/2014/main" id="{79A9FD7F-6907-723E-FB92-35DDBE4D7FB1}"/>
                  </a:ext>
                </a:extLst>
              </p14:cNvPr>
              <p14:cNvContentPartPr/>
              <p14:nvPr/>
            </p14:nvContentPartPr>
            <p14:xfrm>
              <a:off x="1356775" y="6462622"/>
              <a:ext cx="61920" cy="86760"/>
            </p14:xfrm>
          </p:contentPart>
        </mc:Choice>
        <mc:Fallback xmlns="">
          <p:pic>
            <p:nvPicPr>
              <p:cNvPr id="742" name="Freihand 741">
                <a:extLst>
                  <a:ext uri="{FF2B5EF4-FFF2-40B4-BE49-F238E27FC236}">
                    <a16:creationId xmlns:a16="http://schemas.microsoft.com/office/drawing/2014/main" id="{79A9FD7F-6907-723E-FB92-35DDBE4D7FB1}"/>
                  </a:ext>
                </a:extLst>
              </p:cNvPr>
              <p:cNvPicPr/>
              <p:nvPr/>
            </p:nvPicPr>
            <p:blipFill>
              <a:blip r:embed="rId1094"/>
              <a:stretch>
                <a:fillRect/>
              </a:stretch>
            </p:blipFill>
            <p:spPr>
              <a:xfrm>
                <a:off x="1352455" y="6458302"/>
                <a:ext cx="70560" cy="95400"/>
              </a:xfrm>
              <a:prstGeom prst="rect">
                <a:avLst/>
              </a:prstGeom>
            </p:spPr>
          </p:pic>
        </mc:Fallback>
      </mc:AlternateContent>
      <p:grpSp>
        <p:nvGrpSpPr>
          <p:cNvPr id="761" name="Gruppieren 760">
            <a:extLst>
              <a:ext uri="{FF2B5EF4-FFF2-40B4-BE49-F238E27FC236}">
                <a16:creationId xmlns:a16="http://schemas.microsoft.com/office/drawing/2014/main" id="{0B04E86F-84B3-52FD-1EF2-01432C671B54}"/>
              </a:ext>
            </a:extLst>
          </p:cNvPr>
          <p:cNvGrpSpPr/>
          <p:nvPr/>
        </p:nvGrpSpPr>
        <p:grpSpPr>
          <a:xfrm>
            <a:off x="1674295" y="6370102"/>
            <a:ext cx="370440" cy="180720"/>
            <a:chOff x="1674295" y="6370102"/>
            <a:chExt cx="370440" cy="180720"/>
          </a:xfrm>
        </p:grpSpPr>
        <mc:AlternateContent xmlns:mc="http://schemas.openxmlformats.org/markup-compatibility/2006" xmlns:p14="http://schemas.microsoft.com/office/powerpoint/2010/main">
          <mc:Choice Requires="p14">
            <p:contentPart p14:bwMode="auto" r:id="rId1095">
              <p14:nvContentPartPr>
                <p14:cNvPr id="743" name="Freihand 742">
                  <a:extLst>
                    <a:ext uri="{FF2B5EF4-FFF2-40B4-BE49-F238E27FC236}">
                      <a16:creationId xmlns:a16="http://schemas.microsoft.com/office/drawing/2014/main" id="{CBF2C11A-898F-A4CF-3B5D-470283DD8B16}"/>
                    </a:ext>
                  </a:extLst>
                </p14:cNvPr>
                <p14:cNvContentPartPr/>
                <p14:nvPr/>
              </p14:nvContentPartPr>
              <p14:xfrm>
                <a:off x="1674295" y="6457582"/>
                <a:ext cx="107280" cy="93240"/>
              </p14:xfrm>
            </p:contentPart>
          </mc:Choice>
          <mc:Fallback xmlns="">
            <p:pic>
              <p:nvPicPr>
                <p:cNvPr id="743" name="Freihand 742">
                  <a:extLst>
                    <a:ext uri="{FF2B5EF4-FFF2-40B4-BE49-F238E27FC236}">
                      <a16:creationId xmlns:a16="http://schemas.microsoft.com/office/drawing/2014/main" id="{CBF2C11A-898F-A4CF-3B5D-470283DD8B16}"/>
                    </a:ext>
                  </a:extLst>
                </p:cNvPr>
                <p:cNvPicPr/>
                <p:nvPr/>
              </p:nvPicPr>
              <p:blipFill>
                <a:blip r:embed="rId1096"/>
                <a:stretch>
                  <a:fillRect/>
                </a:stretch>
              </p:blipFill>
              <p:spPr>
                <a:xfrm>
                  <a:off x="1669975" y="6453262"/>
                  <a:ext cx="115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45" name="Freihand 744">
                  <a:extLst>
                    <a:ext uri="{FF2B5EF4-FFF2-40B4-BE49-F238E27FC236}">
                      <a16:creationId xmlns:a16="http://schemas.microsoft.com/office/drawing/2014/main" id="{3F3E92FB-3981-EC85-CD08-C9756515FD9D}"/>
                    </a:ext>
                  </a:extLst>
                </p14:cNvPr>
                <p14:cNvContentPartPr/>
                <p14:nvPr/>
              </p14:nvContentPartPr>
              <p14:xfrm>
                <a:off x="1801015" y="6370102"/>
                <a:ext cx="243720" cy="153720"/>
              </p14:xfrm>
            </p:contentPart>
          </mc:Choice>
          <mc:Fallback xmlns="">
            <p:pic>
              <p:nvPicPr>
                <p:cNvPr id="745" name="Freihand 744">
                  <a:extLst>
                    <a:ext uri="{FF2B5EF4-FFF2-40B4-BE49-F238E27FC236}">
                      <a16:creationId xmlns:a16="http://schemas.microsoft.com/office/drawing/2014/main" id="{3F3E92FB-3981-EC85-CD08-C9756515FD9D}"/>
                    </a:ext>
                  </a:extLst>
                </p:cNvPr>
                <p:cNvPicPr/>
                <p:nvPr/>
              </p:nvPicPr>
              <p:blipFill>
                <a:blip r:embed="rId1098"/>
                <a:stretch>
                  <a:fillRect/>
                </a:stretch>
              </p:blipFill>
              <p:spPr>
                <a:xfrm>
                  <a:off x="1796695" y="6365782"/>
                  <a:ext cx="252360" cy="162360"/>
                </a:xfrm>
                <a:prstGeom prst="rect">
                  <a:avLst/>
                </a:prstGeom>
              </p:spPr>
            </p:pic>
          </mc:Fallback>
        </mc:AlternateContent>
      </p:grpSp>
      <p:grpSp>
        <p:nvGrpSpPr>
          <p:cNvPr id="760" name="Gruppieren 759">
            <a:extLst>
              <a:ext uri="{FF2B5EF4-FFF2-40B4-BE49-F238E27FC236}">
                <a16:creationId xmlns:a16="http://schemas.microsoft.com/office/drawing/2014/main" id="{8C995D46-5667-D9F8-9EBD-EFA66B4A0B7D}"/>
              </a:ext>
            </a:extLst>
          </p:cNvPr>
          <p:cNvGrpSpPr/>
          <p:nvPr/>
        </p:nvGrpSpPr>
        <p:grpSpPr>
          <a:xfrm>
            <a:off x="2258575" y="6351022"/>
            <a:ext cx="799920" cy="256320"/>
            <a:chOff x="2258575" y="6351022"/>
            <a:chExt cx="799920" cy="256320"/>
          </a:xfrm>
        </p:grpSpPr>
        <mc:AlternateContent xmlns:mc="http://schemas.openxmlformats.org/markup-compatibility/2006" xmlns:p14="http://schemas.microsoft.com/office/powerpoint/2010/main">
          <mc:Choice Requires="p14">
            <p:contentPart p14:bwMode="auto" r:id="rId1099">
              <p14:nvContentPartPr>
                <p14:cNvPr id="746" name="Freihand 745">
                  <a:extLst>
                    <a:ext uri="{FF2B5EF4-FFF2-40B4-BE49-F238E27FC236}">
                      <a16:creationId xmlns:a16="http://schemas.microsoft.com/office/drawing/2014/main" id="{39A8687A-9F37-732D-0276-D57B8D2FBB47}"/>
                    </a:ext>
                  </a:extLst>
                </p14:cNvPr>
                <p14:cNvContentPartPr/>
                <p14:nvPr/>
              </p14:nvContentPartPr>
              <p14:xfrm>
                <a:off x="2258575" y="6351022"/>
                <a:ext cx="117000" cy="256320"/>
              </p14:xfrm>
            </p:contentPart>
          </mc:Choice>
          <mc:Fallback xmlns="">
            <p:pic>
              <p:nvPicPr>
                <p:cNvPr id="746" name="Freihand 745">
                  <a:extLst>
                    <a:ext uri="{FF2B5EF4-FFF2-40B4-BE49-F238E27FC236}">
                      <a16:creationId xmlns:a16="http://schemas.microsoft.com/office/drawing/2014/main" id="{39A8687A-9F37-732D-0276-D57B8D2FBB47}"/>
                    </a:ext>
                  </a:extLst>
                </p:cNvPr>
                <p:cNvPicPr/>
                <p:nvPr/>
              </p:nvPicPr>
              <p:blipFill>
                <a:blip r:embed="rId1100"/>
                <a:stretch>
                  <a:fillRect/>
                </a:stretch>
              </p:blipFill>
              <p:spPr>
                <a:xfrm>
                  <a:off x="2254255" y="6346702"/>
                  <a:ext cx="125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47" name="Freihand 746">
                  <a:extLst>
                    <a:ext uri="{FF2B5EF4-FFF2-40B4-BE49-F238E27FC236}">
                      <a16:creationId xmlns:a16="http://schemas.microsoft.com/office/drawing/2014/main" id="{E66CB50C-079F-FCFF-16FA-9743511E5A72}"/>
                    </a:ext>
                  </a:extLst>
                </p14:cNvPr>
                <p14:cNvContentPartPr/>
                <p14:nvPr/>
              </p14:nvContentPartPr>
              <p14:xfrm>
                <a:off x="2376655" y="6412942"/>
                <a:ext cx="130320" cy="141840"/>
              </p14:xfrm>
            </p:contentPart>
          </mc:Choice>
          <mc:Fallback xmlns="">
            <p:pic>
              <p:nvPicPr>
                <p:cNvPr id="747" name="Freihand 746">
                  <a:extLst>
                    <a:ext uri="{FF2B5EF4-FFF2-40B4-BE49-F238E27FC236}">
                      <a16:creationId xmlns:a16="http://schemas.microsoft.com/office/drawing/2014/main" id="{E66CB50C-079F-FCFF-16FA-9743511E5A72}"/>
                    </a:ext>
                  </a:extLst>
                </p:cNvPr>
                <p:cNvPicPr/>
                <p:nvPr/>
              </p:nvPicPr>
              <p:blipFill>
                <a:blip r:embed="rId1102"/>
                <a:stretch>
                  <a:fillRect/>
                </a:stretch>
              </p:blipFill>
              <p:spPr>
                <a:xfrm>
                  <a:off x="2372335" y="6408622"/>
                  <a:ext cx="138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48" name="Freihand 747">
                  <a:extLst>
                    <a:ext uri="{FF2B5EF4-FFF2-40B4-BE49-F238E27FC236}">
                      <a16:creationId xmlns:a16="http://schemas.microsoft.com/office/drawing/2014/main" id="{46617698-6AFB-6770-A8DD-6C661BD25914}"/>
                    </a:ext>
                  </a:extLst>
                </p14:cNvPr>
                <p14:cNvContentPartPr/>
                <p14:nvPr/>
              </p14:nvContentPartPr>
              <p14:xfrm>
                <a:off x="2521015" y="6356782"/>
                <a:ext cx="47880" cy="153720"/>
              </p14:xfrm>
            </p:contentPart>
          </mc:Choice>
          <mc:Fallback xmlns="">
            <p:pic>
              <p:nvPicPr>
                <p:cNvPr id="748" name="Freihand 747">
                  <a:extLst>
                    <a:ext uri="{FF2B5EF4-FFF2-40B4-BE49-F238E27FC236}">
                      <a16:creationId xmlns:a16="http://schemas.microsoft.com/office/drawing/2014/main" id="{46617698-6AFB-6770-A8DD-6C661BD25914}"/>
                    </a:ext>
                  </a:extLst>
                </p:cNvPr>
                <p:cNvPicPr/>
                <p:nvPr/>
              </p:nvPicPr>
              <p:blipFill>
                <a:blip r:embed="rId1104"/>
                <a:stretch>
                  <a:fillRect/>
                </a:stretch>
              </p:blipFill>
              <p:spPr>
                <a:xfrm>
                  <a:off x="2516695" y="6352462"/>
                  <a:ext cx="56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49" name="Freihand 748">
                  <a:extLst>
                    <a:ext uri="{FF2B5EF4-FFF2-40B4-BE49-F238E27FC236}">
                      <a16:creationId xmlns:a16="http://schemas.microsoft.com/office/drawing/2014/main" id="{66DE93B7-D3DE-8507-84A0-16C8F4BC980D}"/>
                    </a:ext>
                  </a:extLst>
                </p14:cNvPr>
                <p14:cNvContentPartPr/>
                <p14:nvPr/>
              </p14:nvContentPartPr>
              <p14:xfrm>
                <a:off x="2653495" y="6425902"/>
                <a:ext cx="217080" cy="105840"/>
              </p14:xfrm>
            </p:contentPart>
          </mc:Choice>
          <mc:Fallback xmlns="">
            <p:pic>
              <p:nvPicPr>
                <p:cNvPr id="749" name="Freihand 748">
                  <a:extLst>
                    <a:ext uri="{FF2B5EF4-FFF2-40B4-BE49-F238E27FC236}">
                      <a16:creationId xmlns:a16="http://schemas.microsoft.com/office/drawing/2014/main" id="{66DE93B7-D3DE-8507-84A0-16C8F4BC980D}"/>
                    </a:ext>
                  </a:extLst>
                </p:cNvPr>
                <p:cNvPicPr/>
                <p:nvPr/>
              </p:nvPicPr>
              <p:blipFill>
                <a:blip r:embed="rId1106"/>
                <a:stretch>
                  <a:fillRect/>
                </a:stretch>
              </p:blipFill>
              <p:spPr>
                <a:xfrm>
                  <a:off x="2649175" y="6421582"/>
                  <a:ext cx="225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50" name="Freihand 749">
                  <a:extLst>
                    <a:ext uri="{FF2B5EF4-FFF2-40B4-BE49-F238E27FC236}">
                      <a16:creationId xmlns:a16="http://schemas.microsoft.com/office/drawing/2014/main" id="{67EB8F87-1B6D-8323-0F56-9BF8A4E04F71}"/>
                    </a:ext>
                  </a:extLst>
                </p14:cNvPr>
                <p14:cNvContentPartPr/>
                <p14:nvPr/>
              </p14:nvContentPartPr>
              <p14:xfrm>
                <a:off x="2899375" y="6369022"/>
                <a:ext cx="159120" cy="178920"/>
              </p14:xfrm>
            </p:contentPart>
          </mc:Choice>
          <mc:Fallback xmlns="">
            <p:pic>
              <p:nvPicPr>
                <p:cNvPr id="750" name="Freihand 749">
                  <a:extLst>
                    <a:ext uri="{FF2B5EF4-FFF2-40B4-BE49-F238E27FC236}">
                      <a16:creationId xmlns:a16="http://schemas.microsoft.com/office/drawing/2014/main" id="{67EB8F87-1B6D-8323-0F56-9BF8A4E04F71}"/>
                    </a:ext>
                  </a:extLst>
                </p:cNvPr>
                <p:cNvPicPr/>
                <p:nvPr/>
              </p:nvPicPr>
              <p:blipFill>
                <a:blip r:embed="rId1108"/>
                <a:stretch>
                  <a:fillRect/>
                </a:stretch>
              </p:blipFill>
              <p:spPr>
                <a:xfrm>
                  <a:off x="2895055" y="6364702"/>
                  <a:ext cx="167760" cy="187560"/>
                </a:xfrm>
                <a:prstGeom prst="rect">
                  <a:avLst/>
                </a:prstGeom>
              </p:spPr>
            </p:pic>
          </mc:Fallback>
        </mc:AlternateContent>
      </p:grpSp>
      <p:grpSp>
        <p:nvGrpSpPr>
          <p:cNvPr id="794" name="Gruppieren 793">
            <a:extLst>
              <a:ext uri="{FF2B5EF4-FFF2-40B4-BE49-F238E27FC236}">
                <a16:creationId xmlns:a16="http://schemas.microsoft.com/office/drawing/2014/main" id="{CA27489B-2B88-6440-1061-98092714C94E}"/>
              </a:ext>
            </a:extLst>
          </p:cNvPr>
          <p:cNvGrpSpPr/>
          <p:nvPr/>
        </p:nvGrpSpPr>
        <p:grpSpPr>
          <a:xfrm>
            <a:off x="3247855" y="5322142"/>
            <a:ext cx="4332240" cy="1359360"/>
            <a:chOff x="3247855" y="5322142"/>
            <a:chExt cx="4332240" cy="1359360"/>
          </a:xfrm>
        </p:grpSpPr>
        <mc:AlternateContent xmlns:mc="http://schemas.openxmlformats.org/markup-compatibility/2006" xmlns:p14="http://schemas.microsoft.com/office/powerpoint/2010/main">
          <mc:Choice Requires="p14">
            <p:contentPart p14:bwMode="auto" r:id="rId1109">
              <p14:nvContentPartPr>
                <p14:cNvPr id="714" name="Freihand 713">
                  <a:extLst>
                    <a:ext uri="{FF2B5EF4-FFF2-40B4-BE49-F238E27FC236}">
                      <a16:creationId xmlns:a16="http://schemas.microsoft.com/office/drawing/2014/main" id="{5D8F635B-3733-F966-FF72-69DB78004893}"/>
                    </a:ext>
                  </a:extLst>
                </p14:cNvPr>
                <p14:cNvContentPartPr/>
                <p14:nvPr/>
              </p14:nvContentPartPr>
              <p14:xfrm>
                <a:off x="3498775" y="5993542"/>
                <a:ext cx="124200" cy="176040"/>
              </p14:xfrm>
            </p:contentPart>
          </mc:Choice>
          <mc:Fallback xmlns="">
            <p:pic>
              <p:nvPicPr>
                <p:cNvPr id="714" name="Freihand 713">
                  <a:extLst>
                    <a:ext uri="{FF2B5EF4-FFF2-40B4-BE49-F238E27FC236}">
                      <a16:creationId xmlns:a16="http://schemas.microsoft.com/office/drawing/2014/main" id="{5D8F635B-3733-F966-FF72-69DB78004893}"/>
                    </a:ext>
                  </a:extLst>
                </p:cNvPr>
                <p:cNvPicPr/>
                <p:nvPr/>
              </p:nvPicPr>
              <p:blipFill>
                <a:blip r:embed="rId1110"/>
                <a:stretch>
                  <a:fillRect/>
                </a:stretch>
              </p:blipFill>
              <p:spPr>
                <a:xfrm>
                  <a:off x="3494455" y="5989222"/>
                  <a:ext cx="132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15" name="Freihand 714">
                  <a:extLst>
                    <a:ext uri="{FF2B5EF4-FFF2-40B4-BE49-F238E27FC236}">
                      <a16:creationId xmlns:a16="http://schemas.microsoft.com/office/drawing/2014/main" id="{178F6569-1A34-2BEB-8D0F-92E3E0E1C658}"/>
                    </a:ext>
                  </a:extLst>
                </p14:cNvPr>
                <p14:cNvContentPartPr/>
                <p14:nvPr/>
              </p14:nvContentPartPr>
              <p14:xfrm>
                <a:off x="3563935" y="6088582"/>
                <a:ext cx="81720" cy="50040"/>
              </p14:xfrm>
            </p:contentPart>
          </mc:Choice>
          <mc:Fallback xmlns="">
            <p:pic>
              <p:nvPicPr>
                <p:cNvPr id="715" name="Freihand 714">
                  <a:extLst>
                    <a:ext uri="{FF2B5EF4-FFF2-40B4-BE49-F238E27FC236}">
                      <a16:creationId xmlns:a16="http://schemas.microsoft.com/office/drawing/2014/main" id="{178F6569-1A34-2BEB-8D0F-92E3E0E1C658}"/>
                    </a:ext>
                  </a:extLst>
                </p:cNvPr>
                <p:cNvPicPr/>
                <p:nvPr/>
              </p:nvPicPr>
              <p:blipFill>
                <a:blip r:embed="rId1112"/>
                <a:stretch>
                  <a:fillRect/>
                </a:stretch>
              </p:blipFill>
              <p:spPr>
                <a:xfrm>
                  <a:off x="3559615" y="6084262"/>
                  <a:ext cx="90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16" name="Freihand 715">
                  <a:extLst>
                    <a:ext uri="{FF2B5EF4-FFF2-40B4-BE49-F238E27FC236}">
                      <a16:creationId xmlns:a16="http://schemas.microsoft.com/office/drawing/2014/main" id="{D8D21EF7-D567-6D3A-6837-83864B06441C}"/>
                    </a:ext>
                  </a:extLst>
                </p14:cNvPr>
                <p14:cNvContentPartPr/>
                <p14:nvPr/>
              </p14:nvContentPartPr>
              <p14:xfrm>
                <a:off x="3669775" y="6053662"/>
                <a:ext cx="204480" cy="102960"/>
              </p14:xfrm>
            </p:contentPart>
          </mc:Choice>
          <mc:Fallback xmlns="">
            <p:pic>
              <p:nvPicPr>
                <p:cNvPr id="716" name="Freihand 715">
                  <a:extLst>
                    <a:ext uri="{FF2B5EF4-FFF2-40B4-BE49-F238E27FC236}">
                      <a16:creationId xmlns:a16="http://schemas.microsoft.com/office/drawing/2014/main" id="{D8D21EF7-D567-6D3A-6837-83864B06441C}"/>
                    </a:ext>
                  </a:extLst>
                </p:cNvPr>
                <p:cNvPicPr/>
                <p:nvPr/>
              </p:nvPicPr>
              <p:blipFill>
                <a:blip r:embed="rId1114"/>
                <a:stretch>
                  <a:fillRect/>
                </a:stretch>
              </p:blipFill>
              <p:spPr>
                <a:xfrm>
                  <a:off x="3665455" y="6049342"/>
                  <a:ext cx="213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17" name="Freihand 716">
                  <a:extLst>
                    <a:ext uri="{FF2B5EF4-FFF2-40B4-BE49-F238E27FC236}">
                      <a16:creationId xmlns:a16="http://schemas.microsoft.com/office/drawing/2014/main" id="{1D3916BF-CAC8-9568-4DC8-1E3FC30FE28C}"/>
                    </a:ext>
                  </a:extLst>
                </p14:cNvPr>
                <p14:cNvContentPartPr/>
                <p14:nvPr/>
              </p14:nvContentPartPr>
              <p14:xfrm>
                <a:off x="3958495" y="6046462"/>
                <a:ext cx="79560" cy="119520"/>
              </p14:xfrm>
            </p:contentPart>
          </mc:Choice>
          <mc:Fallback xmlns="">
            <p:pic>
              <p:nvPicPr>
                <p:cNvPr id="717" name="Freihand 716">
                  <a:extLst>
                    <a:ext uri="{FF2B5EF4-FFF2-40B4-BE49-F238E27FC236}">
                      <a16:creationId xmlns:a16="http://schemas.microsoft.com/office/drawing/2014/main" id="{1D3916BF-CAC8-9568-4DC8-1E3FC30FE28C}"/>
                    </a:ext>
                  </a:extLst>
                </p:cNvPr>
                <p:cNvPicPr/>
                <p:nvPr/>
              </p:nvPicPr>
              <p:blipFill>
                <a:blip r:embed="rId1116"/>
                <a:stretch>
                  <a:fillRect/>
                </a:stretch>
              </p:blipFill>
              <p:spPr>
                <a:xfrm>
                  <a:off x="3954175" y="6042142"/>
                  <a:ext cx="88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27" name="Freihand 526">
                  <a:extLst>
                    <a:ext uri="{FF2B5EF4-FFF2-40B4-BE49-F238E27FC236}">
                      <a16:creationId xmlns:a16="http://schemas.microsoft.com/office/drawing/2014/main" id="{E977D85D-B402-A308-D465-C828E1E5F68C}"/>
                    </a:ext>
                  </a:extLst>
                </p14:cNvPr>
                <p14:cNvContentPartPr/>
                <p14:nvPr/>
              </p14:nvContentPartPr>
              <p14:xfrm>
                <a:off x="5018335" y="5503582"/>
                <a:ext cx="143640" cy="77400"/>
              </p14:xfrm>
            </p:contentPart>
          </mc:Choice>
          <mc:Fallback xmlns="">
            <p:pic>
              <p:nvPicPr>
                <p:cNvPr id="527" name="Freihand 526">
                  <a:extLst>
                    <a:ext uri="{FF2B5EF4-FFF2-40B4-BE49-F238E27FC236}">
                      <a16:creationId xmlns:a16="http://schemas.microsoft.com/office/drawing/2014/main" id="{E977D85D-B402-A308-D465-C828E1E5F68C}"/>
                    </a:ext>
                  </a:extLst>
                </p:cNvPr>
                <p:cNvPicPr/>
                <p:nvPr/>
              </p:nvPicPr>
              <p:blipFill>
                <a:blip r:embed="rId1118"/>
                <a:stretch>
                  <a:fillRect/>
                </a:stretch>
              </p:blipFill>
              <p:spPr>
                <a:xfrm>
                  <a:off x="5014015" y="5499262"/>
                  <a:ext cx="152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528" name="Freihand 527">
                  <a:extLst>
                    <a:ext uri="{FF2B5EF4-FFF2-40B4-BE49-F238E27FC236}">
                      <a16:creationId xmlns:a16="http://schemas.microsoft.com/office/drawing/2014/main" id="{44BB5884-E9A6-4F61-E93D-C41CC4DB4135}"/>
                    </a:ext>
                  </a:extLst>
                </p14:cNvPr>
                <p14:cNvContentPartPr/>
                <p14:nvPr/>
              </p14:nvContentPartPr>
              <p14:xfrm>
                <a:off x="4987015" y="5623102"/>
                <a:ext cx="218520" cy="33120"/>
              </p14:xfrm>
            </p:contentPart>
          </mc:Choice>
          <mc:Fallback xmlns="">
            <p:pic>
              <p:nvPicPr>
                <p:cNvPr id="528" name="Freihand 527">
                  <a:extLst>
                    <a:ext uri="{FF2B5EF4-FFF2-40B4-BE49-F238E27FC236}">
                      <a16:creationId xmlns:a16="http://schemas.microsoft.com/office/drawing/2014/main" id="{44BB5884-E9A6-4F61-E93D-C41CC4DB4135}"/>
                    </a:ext>
                  </a:extLst>
                </p:cNvPr>
                <p:cNvPicPr/>
                <p:nvPr/>
              </p:nvPicPr>
              <p:blipFill>
                <a:blip r:embed="rId1120"/>
                <a:stretch>
                  <a:fillRect/>
                </a:stretch>
              </p:blipFill>
              <p:spPr>
                <a:xfrm>
                  <a:off x="4982695" y="5618782"/>
                  <a:ext cx="227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529" name="Freihand 528">
                  <a:extLst>
                    <a:ext uri="{FF2B5EF4-FFF2-40B4-BE49-F238E27FC236}">
                      <a16:creationId xmlns:a16="http://schemas.microsoft.com/office/drawing/2014/main" id="{76FCDB40-9C1F-C8A9-4575-4F546EE3BBA2}"/>
                    </a:ext>
                  </a:extLst>
                </p14:cNvPr>
                <p14:cNvContentPartPr/>
                <p14:nvPr/>
              </p14:nvContentPartPr>
              <p14:xfrm>
                <a:off x="5053615" y="5673502"/>
                <a:ext cx="129960" cy="174600"/>
              </p14:xfrm>
            </p:contentPart>
          </mc:Choice>
          <mc:Fallback xmlns="">
            <p:pic>
              <p:nvPicPr>
                <p:cNvPr id="529" name="Freihand 528">
                  <a:extLst>
                    <a:ext uri="{FF2B5EF4-FFF2-40B4-BE49-F238E27FC236}">
                      <a16:creationId xmlns:a16="http://schemas.microsoft.com/office/drawing/2014/main" id="{76FCDB40-9C1F-C8A9-4575-4F546EE3BBA2}"/>
                    </a:ext>
                  </a:extLst>
                </p:cNvPr>
                <p:cNvPicPr/>
                <p:nvPr/>
              </p:nvPicPr>
              <p:blipFill>
                <a:blip r:embed="rId1122"/>
                <a:stretch>
                  <a:fillRect/>
                </a:stretch>
              </p:blipFill>
              <p:spPr>
                <a:xfrm>
                  <a:off x="5049295" y="5669182"/>
                  <a:ext cx="138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530" name="Freihand 529">
                  <a:extLst>
                    <a:ext uri="{FF2B5EF4-FFF2-40B4-BE49-F238E27FC236}">
                      <a16:creationId xmlns:a16="http://schemas.microsoft.com/office/drawing/2014/main" id="{FE6E5587-D899-FDFA-911C-0A2F260ADAC6}"/>
                    </a:ext>
                  </a:extLst>
                </p14:cNvPr>
                <p14:cNvContentPartPr/>
                <p14:nvPr/>
              </p14:nvContentPartPr>
              <p14:xfrm>
                <a:off x="5213455" y="5485222"/>
                <a:ext cx="81000" cy="300240"/>
              </p14:xfrm>
            </p:contentPart>
          </mc:Choice>
          <mc:Fallback xmlns="">
            <p:pic>
              <p:nvPicPr>
                <p:cNvPr id="530" name="Freihand 529">
                  <a:extLst>
                    <a:ext uri="{FF2B5EF4-FFF2-40B4-BE49-F238E27FC236}">
                      <a16:creationId xmlns:a16="http://schemas.microsoft.com/office/drawing/2014/main" id="{FE6E5587-D899-FDFA-911C-0A2F260ADAC6}"/>
                    </a:ext>
                  </a:extLst>
                </p:cNvPr>
                <p:cNvPicPr/>
                <p:nvPr/>
              </p:nvPicPr>
              <p:blipFill>
                <a:blip r:embed="rId1124"/>
                <a:stretch>
                  <a:fillRect/>
                </a:stretch>
              </p:blipFill>
              <p:spPr>
                <a:xfrm>
                  <a:off x="5209135" y="5480902"/>
                  <a:ext cx="8964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531" name="Freihand 530">
                  <a:extLst>
                    <a:ext uri="{FF2B5EF4-FFF2-40B4-BE49-F238E27FC236}">
                      <a16:creationId xmlns:a16="http://schemas.microsoft.com/office/drawing/2014/main" id="{AFF9AB91-2A14-F37C-1431-C1425B050ED0}"/>
                    </a:ext>
                  </a:extLst>
                </p14:cNvPr>
                <p14:cNvContentPartPr/>
                <p14:nvPr/>
              </p14:nvContentPartPr>
              <p14:xfrm>
                <a:off x="4898815" y="5475502"/>
                <a:ext cx="79200" cy="326880"/>
              </p14:xfrm>
            </p:contentPart>
          </mc:Choice>
          <mc:Fallback xmlns="">
            <p:pic>
              <p:nvPicPr>
                <p:cNvPr id="531" name="Freihand 530">
                  <a:extLst>
                    <a:ext uri="{FF2B5EF4-FFF2-40B4-BE49-F238E27FC236}">
                      <a16:creationId xmlns:a16="http://schemas.microsoft.com/office/drawing/2014/main" id="{AFF9AB91-2A14-F37C-1431-C1425B050ED0}"/>
                    </a:ext>
                  </a:extLst>
                </p:cNvPr>
                <p:cNvPicPr/>
                <p:nvPr/>
              </p:nvPicPr>
              <p:blipFill>
                <a:blip r:embed="rId1126"/>
                <a:stretch>
                  <a:fillRect/>
                </a:stretch>
              </p:blipFill>
              <p:spPr>
                <a:xfrm>
                  <a:off x="4894495" y="5471182"/>
                  <a:ext cx="878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533" name="Freihand 532">
                  <a:extLst>
                    <a:ext uri="{FF2B5EF4-FFF2-40B4-BE49-F238E27FC236}">
                      <a16:creationId xmlns:a16="http://schemas.microsoft.com/office/drawing/2014/main" id="{E201CD83-FA03-D991-41E1-F52A62608061}"/>
                    </a:ext>
                  </a:extLst>
                </p14:cNvPr>
                <p14:cNvContentPartPr/>
                <p14:nvPr/>
              </p14:nvContentPartPr>
              <p14:xfrm>
                <a:off x="4594255" y="5606902"/>
                <a:ext cx="124560" cy="98280"/>
              </p14:xfrm>
            </p:contentPart>
          </mc:Choice>
          <mc:Fallback xmlns="">
            <p:pic>
              <p:nvPicPr>
                <p:cNvPr id="533" name="Freihand 532">
                  <a:extLst>
                    <a:ext uri="{FF2B5EF4-FFF2-40B4-BE49-F238E27FC236}">
                      <a16:creationId xmlns:a16="http://schemas.microsoft.com/office/drawing/2014/main" id="{E201CD83-FA03-D991-41E1-F52A62608061}"/>
                    </a:ext>
                  </a:extLst>
                </p:cNvPr>
                <p:cNvPicPr/>
                <p:nvPr/>
              </p:nvPicPr>
              <p:blipFill>
                <a:blip r:embed="rId1128"/>
                <a:stretch>
                  <a:fillRect/>
                </a:stretch>
              </p:blipFill>
              <p:spPr>
                <a:xfrm>
                  <a:off x="4589935" y="5602582"/>
                  <a:ext cx="133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534" name="Freihand 533">
                  <a:extLst>
                    <a:ext uri="{FF2B5EF4-FFF2-40B4-BE49-F238E27FC236}">
                      <a16:creationId xmlns:a16="http://schemas.microsoft.com/office/drawing/2014/main" id="{B1B83F5A-FBDA-DC49-FF06-F4080208CF56}"/>
                    </a:ext>
                  </a:extLst>
                </p14:cNvPr>
                <p14:cNvContentPartPr/>
                <p14:nvPr/>
              </p14:nvContentPartPr>
              <p14:xfrm>
                <a:off x="4747615" y="5535262"/>
                <a:ext cx="36360" cy="321480"/>
              </p14:xfrm>
            </p:contentPart>
          </mc:Choice>
          <mc:Fallback xmlns="">
            <p:pic>
              <p:nvPicPr>
                <p:cNvPr id="534" name="Freihand 533">
                  <a:extLst>
                    <a:ext uri="{FF2B5EF4-FFF2-40B4-BE49-F238E27FC236}">
                      <a16:creationId xmlns:a16="http://schemas.microsoft.com/office/drawing/2014/main" id="{B1B83F5A-FBDA-DC49-FF06-F4080208CF56}"/>
                    </a:ext>
                  </a:extLst>
                </p:cNvPr>
                <p:cNvPicPr/>
                <p:nvPr/>
              </p:nvPicPr>
              <p:blipFill>
                <a:blip r:embed="rId1130"/>
                <a:stretch>
                  <a:fillRect/>
                </a:stretch>
              </p:blipFill>
              <p:spPr>
                <a:xfrm>
                  <a:off x="4743295" y="5530942"/>
                  <a:ext cx="450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535" name="Freihand 534">
                  <a:extLst>
                    <a:ext uri="{FF2B5EF4-FFF2-40B4-BE49-F238E27FC236}">
                      <a16:creationId xmlns:a16="http://schemas.microsoft.com/office/drawing/2014/main" id="{33F8ABE9-7F63-29C2-6145-7482F20856C4}"/>
                    </a:ext>
                  </a:extLst>
                </p14:cNvPr>
                <p14:cNvContentPartPr/>
                <p14:nvPr/>
              </p14:nvContentPartPr>
              <p14:xfrm>
                <a:off x="5300575" y="5338702"/>
                <a:ext cx="29880" cy="175320"/>
              </p14:xfrm>
            </p:contentPart>
          </mc:Choice>
          <mc:Fallback xmlns="">
            <p:pic>
              <p:nvPicPr>
                <p:cNvPr id="535" name="Freihand 534">
                  <a:extLst>
                    <a:ext uri="{FF2B5EF4-FFF2-40B4-BE49-F238E27FC236}">
                      <a16:creationId xmlns:a16="http://schemas.microsoft.com/office/drawing/2014/main" id="{33F8ABE9-7F63-29C2-6145-7482F20856C4}"/>
                    </a:ext>
                  </a:extLst>
                </p:cNvPr>
                <p:cNvPicPr/>
                <p:nvPr/>
              </p:nvPicPr>
              <p:blipFill>
                <a:blip r:embed="rId1132"/>
                <a:stretch>
                  <a:fillRect/>
                </a:stretch>
              </p:blipFill>
              <p:spPr>
                <a:xfrm>
                  <a:off x="5296255" y="5334382"/>
                  <a:ext cx="38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537" name="Freihand 536">
                  <a:extLst>
                    <a:ext uri="{FF2B5EF4-FFF2-40B4-BE49-F238E27FC236}">
                      <a16:creationId xmlns:a16="http://schemas.microsoft.com/office/drawing/2014/main" id="{2F3FBA11-6549-17DF-20C3-B1A11FFA1063}"/>
                    </a:ext>
                  </a:extLst>
                </p14:cNvPr>
                <p14:cNvContentPartPr/>
                <p14:nvPr/>
              </p14:nvContentPartPr>
              <p14:xfrm>
                <a:off x="5794135" y="5446342"/>
                <a:ext cx="159120" cy="108360"/>
              </p14:xfrm>
            </p:contentPart>
          </mc:Choice>
          <mc:Fallback xmlns="">
            <p:pic>
              <p:nvPicPr>
                <p:cNvPr id="537" name="Freihand 536">
                  <a:extLst>
                    <a:ext uri="{FF2B5EF4-FFF2-40B4-BE49-F238E27FC236}">
                      <a16:creationId xmlns:a16="http://schemas.microsoft.com/office/drawing/2014/main" id="{2F3FBA11-6549-17DF-20C3-B1A11FFA1063}"/>
                    </a:ext>
                  </a:extLst>
                </p:cNvPr>
                <p:cNvPicPr/>
                <p:nvPr/>
              </p:nvPicPr>
              <p:blipFill>
                <a:blip r:embed="rId1134"/>
                <a:stretch>
                  <a:fillRect/>
                </a:stretch>
              </p:blipFill>
              <p:spPr>
                <a:xfrm>
                  <a:off x="5789815" y="5442022"/>
                  <a:ext cx="167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538" name="Freihand 537">
                  <a:extLst>
                    <a:ext uri="{FF2B5EF4-FFF2-40B4-BE49-F238E27FC236}">
                      <a16:creationId xmlns:a16="http://schemas.microsoft.com/office/drawing/2014/main" id="{E88B7A7E-65FE-F6D0-0EAC-D850148119F4}"/>
                    </a:ext>
                  </a:extLst>
                </p14:cNvPr>
                <p14:cNvContentPartPr/>
                <p14:nvPr/>
              </p14:nvContentPartPr>
              <p14:xfrm>
                <a:off x="5785135" y="5550382"/>
                <a:ext cx="147960" cy="62640"/>
              </p14:xfrm>
            </p:contentPart>
          </mc:Choice>
          <mc:Fallback xmlns="">
            <p:pic>
              <p:nvPicPr>
                <p:cNvPr id="538" name="Freihand 537">
                  <a:extLst>
                    <a:ext uri="{FF2B5EF4-FFF2-40B4-BE49-F238E27FC236}">
                      <a16:creationId xmlns:a16="http://schemas.microsoft.com/office/drawing/2014/main" id="{E88B7A7E-65FE-F6D0-0EAC-D850148119F4}"/>
                    </a:ext>
                  </a:extLst>
                </p:cNvPr>
                <p:cNvPicPr/>
                <p:nvPr/>
              </p:nvPicPr>
              <p:blipFill>
                <a:blip r:embed="rId1136"/>
                <a:stretch>
                  <a:fillRect/>
                </a:stretch>
              </p:blipFill>
              <p:spPr>
                <a:xfrm>
                  <a:off x="5780815" y="5546062"/>
                  <a:ext cx="156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539" name="Freihand 538">
                  <a:extLst>
                    <a:ext uri="{FF2B5EF4-FFF2-40B4-BE49-F238E27FC236}">
                      <a16:creationId xmlns:a16="http://schemas.microsoft.com/office/drawing/2014/main" id="{4255FAC7-4D18-1D96-84B2-C0BF9125AFD8}"/>
                    </a:ext>
                  </a:extLst>
                </p14:cNvPr>
                <p14:cNvContentPartPr/>
                <p14:nvPr/>
              </p14:nvContentPartPr>
              <p14:xfrm>
                <a:off x="5818975" y="5626702"/>
                <a:ext cx="115560" cy="183240"/>
              </p14:xfrm>
            </p:contentPart>
          </mc:Choice>
          <mc:Fallback xmlns="">
            <p:pic>
              <p:nvPicPr>
                <p:cNvPr id="539" name="Freihand 538">
                  <a:extLst>
                    <a:ext uri="{FF2B5EF4-FFF2-40B4-BE49-F238E27FC236}">
                      <a16:creationId xmlns:a16="http://schemas.microsoft.com/office/drawing/2014/main" id="{4255FAC7-4D18-1D96-84B2-C0BF9125AFD8}"/>
                    </a:ext>
                  </a:extLst>
                </p:cNvPr>
                <p:cNvPicPr/>
                <p:nvPr/>
              </p:nvPicPr>
              <p:blipFill>
                <a:blip r:embed="rId1138"/>
                <a:stretch>
                  <a:fillRect/>
                </a:stretch>
              </p:blipFill>
              <p:spPr>
                <a:xfrm>
                  <a:off x="5814655" y="5622382"/>
                  <a:ext cx="124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540" name="Freihand 539">
                  <a:extLst>
                    <a:ext uri="{FF2B5EF4-FFF2-40B4-BE49-F238E27FC236}">
                      <a16:creationId xmlns:a16="http://schemas.microsoft.com/office/drawing/2014/main" id="{3DEE4477-1FDD-C3D4-1358-A262BAD90435}"/>
                    </a:ext>
                  </a:extLst>
                </p14:cNvPr>
                <p14:cNvContentPartPr/>
                <p14:nvPr/>
              </p14:nvContentPartPr>
              <p14:xfrm>
                <a:off x="5937775" y="5466142"/>
                <a:ext cx="103320" cy="282240"/>
              </p14:xfrm>
            </p:contentPart>
          </mc:Choice>
          <mc:Fallback xmlns="">
            <p:pic>
              <p:nvPicPr>
                <p:cNvPr id="540" name="Freihand 539">
                  <a:extLst>
                    <a:ext uri="{FF2B5EF4-FFF2-40B4-BE49-F238E27FC236}">
                      <a16:creationId xmlns:a16="http://schemas.microsoft.com/office/drawing/2014/main" id="{3DEE4477-1FDD-C3D4-1358-A262BAD90435}"/>
                    </a:ext>
                  </a:extLst>
                </p:cNvPr>
                <p:cNvPicPr/>
                <p:nvPr/>
              </p:nvPicPr>
              <p:blipFill>
                <a:blip r:embed="rId1140"/>
                <a:stretch>
                  <a:fillRect/>
                </a:stretch>
              </p:blipFill>
              <p:spPr>
                <a:xfrm>
                  <a:off x="5933455" y="5461822"/>
                  <a:ext cx="1119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541" name="Freihand 540">
                  <a:extLst>
                    <a:ext uri="{FF2B5EF4-FFF2-40B4-BE49-F238E27FC236}">
                      <a16:creationId xmlns:a16="http://schemas.microsoft.com/office/drawing/2014/main" id="{474D0600-2E92-9199-5E54-757C9279C740}"/>
                    </a:ext>
                  </a:extLst>
                </p14:cNvPr>
                <p14:cNvContentPartPr/>
                <p14:nvPr/>
              </p14:nvContentPartPr>
              <p14:xfrm>
                <a:off x="5653375" y="5322142"/>
                <a:ext cx="463680" cy="473760"/>
              </p14:xfrm>
            </p:contentPart>
          </mc:Choice>
          <mc:Fallback xmlns="">
            <p:pic>
              <p:nvPicPr>
                <p:cNvPr id="541" name="Freihand 540">
                  <a:extLst>
                    <a:ext uri="{FF2B5EF4-FFF2-40B4-BE49-F238E27FC236}">
                      <a16:creationId xmlns:a16="http://schemas.microsoft.com/office/drawing/2014/main" id="{474D0600-2E92-9199-5E54-757C9279C740}"/>
                    </a:ext>
                  </a:extLst>
                </p:cNvPr>
                <p:cNvPicPr/>
                <p:nvPr/>
              </p:nvPicPr>
              <p:blipFill>
                <a:blip r:embed="rId1142"/>
                <a:stretch>
                  <a:fillRect/>
                </a:stretch>
              </p:blipFill>
              <p:spPr>
                <a:xfrm>
                  <a:off x="5649055" y="5317822"/>
                  <a:ext cx="4723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542" name="Freihand 541">
                  <a:extLst>
                    <a:ext uri="{FF2B5EF4-FFF2-40B4-BE49-F238E27FC236}">
                      <a16:creationId xmlns:a16="http://schemas.microsoft.com/office/drawing/2014/main" id="{A1D99BFA-9D48-C9D9-BA53-E8AB5EF065FC}"/>
                    </a:ext>
                  </a:extLst>
                </p14:cNvPr>
                <p14:cNvContentPartPr/>
                <p14:nvPr/>
              </p14:nvContentPartPr>
              <p14:xfrm>
                <a:off x="6206695" y="5516542"/>
                <a:ext cx="170640" cy="140400"/>
              </p14:xfrm>
            </p:contentPart>
          </mc:Choice>
          <mc:Fallback xmlns="">
            <p:pic>
              <p:nvPicPr>
                <p:cNvPr id="542" name="Freihand 541">
                  <a:extLst>
                    <a:ext uri="{FF2B5EF4-FFF2-40B4-BE49-F238E27FC236}">
                      <a16:creationId xmlns:a16="http://schemas.microsoft.com/office/drawing/2014/main" id="{A1D99BFA-9D48-C9D9-BA53-E8AB5EF065FC}"/>
                    </a:ext>
                  </a:extLst>
                </p:cNvPr>
                <p:cNvPicPr/>
                <p:nvPr/>
              </p:nvPicPr>
              <p:blipFill>
                <a:blip r:embed="rId1144"/>
                <a:stretch>
                  <a:fillRect/>
                </a:stretch>
              </p:blipFill>
              <p:spPr>
                <a:xfrm>
                  <a:off x="6202375" y="5512222"/>
                  <a:ext cx="179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18" name="Freihand 717">
                  <a:extLst>
                    <a:ext uri="{FF2B5EF4-FFF2-40B4-BE49-F238E27FC236}">
                      <a16:creationId xmlns:a16="http://schemas.microsoft.com/office/drawing/2014/main" id="{A9723896-1F65-F8E4-84E2-1B5587752EB1}"/>
                    </a:ext>
                  </a:extLst>
                </p14:cNvPr>
                <p14:cNvContentPartPr/>
                <p14:nvPr/>
              </p14:nvContentPartPr>
              <p14:xfrm>
                <a:off x="4243975" y="6002902"/>
                <a:ext cx="96120" cy="135360"/>
              </p14:xfrm>
            </p:contentPart>
          </mc:Choice>
          <mc:Fallback xmlns="">
            <p:pic>
              <p:nvPicPr>
                <p:cNvPr id="718" name="Freihand 717">
                  <a:extLst>
                    <a:ext uri="{FF2B5EF4-FFF2-40B4-BE49-F238E27FC236}">
                      <a16:creationId xmlns:a16="http://schemas.microsoft.com/office/drawing/2014/main" id="{A9723896-1F65-F8E4-84E2-1B5587752EB1}"/>
                    </a:ext>
                  </a:extLst>
                </p:cNvPr>
                <p:cNvPicPr/>
                <p:nvPr/>
              </p:nvPicPr>
              <p:blipFill>
                <a:blip r:embed="rId1146"/>
                <a:stretch>
                  <a:fillRect/>
                </a:stretch>
              </p:blipFill>
              <p:spPr>
                <a:xfrm>
                  <a:off x="4239655" y="5998582"/>
                  <a:ext cx="10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19" name="Freihand 718">
                  <a:extLst>
                    <a:ext uri="{FF2B5EF4-FFF2-40B4-BE49-F238E27FC236}">
                      <a16:creationId xmlns:a16="http://schemas.microsoft.com/office/drawing/2014/main" id="{F872E4CF-E0AA-A705-2D28-938C12518036}"/>
                    </a:ext>
                  </a:extLst>
                </p14:cNvPr>
                <p14:cNvContentPartPr/>
                <p14:nvPr/>
              </p14:nvContentPartPr>
              <p14:xfrm>
                <a:off x="4302295" y="6076702"/>
                <a:ext cx="55440" cy="82440"/>
              </p14:xfrm>
            </p:contentPart>
          </mc:Choice>
          <mc:Fallback xmlns="">
            <p:pic>
              <p:nvPicPr>
                <p:cNvPr id="719" name="Freihand 718">
                  <a:extLst>
                    <a:ext uri="{FF2B5EF4-FFF2-40B4-BE49-F238E27FC236}">
                      <a16:creationId xmlns:a16="http://schemas.microsoft.com/office/drawing/2014/main" id="{F872E4CF-E0AA-A705-2D28-938C12518036}"/>
                    </a:ext>
                  </a:extLst>
                </p:cNvPr>
                <p:cNvPicPr/>
                <p:nvPr/>
              </p:nvPicPr>
              <p:blipFill>
                <a:blip r:embed="rId1148"/>
                <a:stretch>
                  <a:fillRect/>
                </a:stretch>
              </p:blipFill>
              <p:spPr>
                <a:xfrm>
                  <a:off x="4297975" y="6072382"/>
                  <a:ext cx="64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20" name="Freihand 719">
                  <a:extLst>
                    <a:ext uri="{FF2B5EF4-FFF2-40B4-BE49-F238E27FC236}">
                      <a16:creationId xmlns:a16="http://schemas.microsoft.com/office/drawing/2014/main" id="{D8F2DFFF-9448-DE05-15CD-1ECAD094BF14}"/>
                    </a:ext>
                  </a:extLst>
                </p14:cNvPr>
                <p14:cNvContentPartPr/>
                <p14:nvPr/>
              </p14:nvContentPartPr>
              <p14:xfrm>
                <a:off x="4369255" y="6068782"/>
                <a:ext cx="166680" cy="68760"/>
              </p14:xfrm>
            </p:contentPart>
          </mc:Choice>
          <mc:Fallback xmlns="">
            <p:pic>
              <p:nvPicPr>
                <p:cNvPr id="720" name="Freihand 719">
                  <a:extLst>
                    <a:ext uri="{FF2B5EF4-FFF2-40B4-BE49-F238E27FC236}">
                      <a16:creationId xmlns:a16="http://schemas.microsoft.com/office/drawing/2014/main" id="{D8F2DFFF-9448-DE05-15CD-1ECAD094BF14}"/>
                    </a:ext>
                  </a:extLst>
                </p:cNvPr>
                <p:cNvPicPr/>
                <p:nvPr/>
              </p:nvPicPr>
              <p:blipFill>
                <a:blip r:embed="rId1150"/>
                <a:stretch>
                  <a:fillRect/>
                </a:stretch>
              </p:blipFill>
              <p:spPr>
                <a:xfrm>
                  <a:off x="4364935" y="6064462"/>
                  <a:ext cx="175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1" name="Freihand 720">
                  <a:extLst>
                    <a:ext uri="{FF2B5EF4-FFF2-40B4-BE49-F238E27FC236}">
                      <a16:creationId xmlns:a16="http://schemas.microsoft.com/office/drawing/2014/main" id="{D273B907-9B25-0290-AE9A-E65FA50D436A}"/>
                    </a:ext>
                  </a:extLst>
                </p14:cNvPr>
                <p14:cNvContentPartPr/>
                <p14:nvPr/>
              </p14:nvContentPartPr>
              <p14:xfrm>
                <a:off x="4593175" y="6042502"/>
                <a:ext cx="111600" cy="128160"/>
              </p14:xfrm>
            </p:contentPart>
          </mc:Choice>
          <mc:Fallback xmlns="">
            <p:pic>
              <p:nvPicPr>
                <p:cNvPr id="721" name="Freihand 720">
                  <a:extLst>
                    <a:ext uri="{FF2B5EF4-FFF2-40B4-BE49-F238E27FC236}">
                      <a16:creationId xmlns:a16="http://schemas.microsoft.com/office/drawing/2014/main" id="{D273B907-9B25-0290-AE9A-E65FA50D436A}"/>
                    </a:ext>
                  </a:extLst>
                </p:cNvPr>
                <p:cNvPicPr/>
                <p:nvPr/>
              </p:nvPicPr>
              <p:blipFill>
                <a:blip r:embed="rId1152"/>
                <a:stretch>
                  <a:fillRect/>
                </a:stretch>
              </p:blipFill>
              <p:spPr>
                <a:xfrm>
                  <a:off x="4588855" y="6038182"/>
                  <a:ext cx="120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22" name="Freihand 721">
                  <a:extLst>
                    <a:ext uri="{FF2B5EF4-FFF2-40B4-BE49-F238E27FC236}">
                      <a16:creationId xmlns:a16="http://schemas.microsoft.com/office/drawing/2014/main" id="{D4ED126F-A486-A085-2B2F-7085ED229AB6}"/>
                    </a:ext>
                  </a:extLst>
                </p14:cNvPr>
                <p14:cNvContentPartPr/>
                <p14:nvPr/>
              </p14:nvContentPartPr>
              <p14:xfrm>
                <a:off x="4718455" y="6032782"/>
                <a:ext cx="89640" cy="118800"/>
              </p14:xfrm>
            </p:contentPart>
          </mc:Choice>
          <mc:Fallback xmlns="">
            <p:pic>
              <p:nvPicPr>
                <p:cNvPr id="722" name="Freihand 721">
                  <a:extLst>
                    <a:ext uri="{FF2B5EF4-FFF2-40B4-BE49-F238E27FC236}">
                      <a16:creationId xmlns:a16="http://schemas.microsoft.com/office/drawing/2014/main" id="{D4ED126F-A486-A085-2B2F-7085ED229AB6}"/>
                    </a:ext>
                  </a:extLst>
                </p:cNvPr>
                <p:cNvPicPr/>
                <p:nvPr/>
              </p:nvPicPr>
              <p:blipFill>
                <a:blip r:embed="rId1154"/>
                <a:stretch>
                  <a:fillRect/>
                </a:stretch>
              </p:blipFill>
              <p:spPr>
                <a:xfrm>
                  <a:off x="4714135" y="6028462"/>
                  <a:ext cx="98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23" name="Freihand 722">
                  <a:extLst>
                    <a:ext uri="{FF2B5EF4-FFF2-40B4-BE49-F238E27FC236}">
                      <a16:creationId xmlns:a16="http://schemas.microsoft.com/office/drawing/2014/main" id="{23ACB647-88AA-BDA1-646F-074A136890FB}"/>
                    </a:ext>
                  </a:extLst>
                </p14:cNvPr>
                <p14:cNvContentPartPr/>
                <p14:nvPr/>
              </p14:nvContentPartPr>
              <p14:xfrm>
                <a:off x="4845535" y="6015862"/>
                <a:ext cx="93600" cy="231480"/>
              </p14:xfrm>
            </p:contentPart>
          </mc:Choice>
          <mc:Fallback xmlns="">
            <p:pic>
              <p:nvPicPr>
                <p:cNvPr id="723" name="Freihand 722">
                  <a:extLst>
                    <a:ext uri="{FF2B5EF4-FFF2-40B4-BE49-F238E27FC236}">
                      <a16:creationId xmlns:a16="http://schemas.microsoft.com/office/drawing/2014/main" id="{23ACB647-88AA-BDA1-646F-074A136890FB}"/>
                    </a:ext>
                  </a:extLst>
                </p:cNvPr>
                <p:cNvPicPr/>
                <p:nvPr/>
              </p:nvPicPr>
              <p:blipFill>
                <a:blip r:embed="rId1156"/>
                <a:stretch>
                  <a:fillRect/>
                </a:stretch>
              </p:blipFill>
              <p:spPr>
                <a:xfrm>
                  <a:off x="4841215" y="6011542"/>
                  <a:ext cx="102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24" name="Freihand 723">
                  <a:extLst>
                    <a:ext uri="{FF2B5EF4-FFF2-40B4-BE49-F238E27FC236}">
                      <a16:creationId xmlns:a16="http://schemas.microsoft.com/office/drawing/2014/main" id="{413ECB9F-A771-B875-84E8-9C1D438FAEB2}"/>
                    </a:ext>
                  </a:extLst>
                </p14:cNvPr>
                <p14:cNvContentPartPr/>
                <p14:nvPr/>
              </p14:nvContentPartPr>
              <p14:xfrm>
                <a:off x="5013295" y="5951062"/>
                <a:ext cx="150120" cy="207000"/>
              </p14:xfrm>
            </p:contentPart>
          </mc:Choice>
          <mc:Fallback xmlns="">
            <p:pic>
              <p:nvPicPr>
                <p:cNvPr id="724" name="Freihand 723">
                  <a:extLst>
                    <a:ext uri="{FF2B5EF4-FFF2-40B4-BE49-F238E27FC236}">
                      <a16:creationId xmlns:a16="http://schemas.microsoft.com/office/drawing/2014/main" id="{413ECB9F-A771-B875-84E8-9C1D438FAEB2}"/>
                    </a:ext>
                  </a:extLst>
                </p:cNvPr>
                <p:cNvPicPr/>
                <p:nvPr/>
              </p:nvPicPr>
              <p:blipFill>
                <a:blip r:embed="rId1158"/>
                <a:stretch>
                  <a:fillRect/>
                </a:stretch>
              </p:blipFill>
              <p:spPr>
                <a:xfrm>
                  <a:off x="5008975" y="5946742"/>
                  <a:ext cx="158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25" name="Freihand 724">
                  <a:extLst>
                    <a:ext uri="{FF2B5EF4-FFF2-40B4-BE49-F238E27FC236}">
                      <a16:creationId xmlns:a16="http://schemas.microsoft.com/office/drawing/2014/main" id="{61C504AB-150B-F50C-370A-3FA270795655}"/>
                    </a:ext>
                  </a:extLst>
                </p14:cNvPr>
                <p14:cNvContentPartPr/>
                <p14:nvPr/>
              </p14:nvContentPartPr>
              <p14:xfrm>
                <a:off x="5124175" y="5961502"/>
                <a:ext cx="6120" cy="10800"/>
              </p14:xfrm>
            </p:contentPart>
          </mc:Choice>
          <mc:Fallback xmlns="">
            <p:pic>
              <p:nvPicPr>
                <p:cNvPr id="725" name="Freihand 724">
                  <a:extLst>
                    <a:ext uri="{FF2B5EF4-FFF2-40B4-BE49-F238E27FC236}">
                      <a16:creationId xmlns:a16="http://schemas.microsoft.com/office/drawing/2014/main" id="{61C504AB-150B-F50C-370A-3FA270795655}"/>
                    </a:ext>
                  </a:extLst>
                </p:cNvPr>
                <p:cNvPicPr/>
                <p:nvPr/>
              </p:nvPicPr>
              <p:blipFill>
                <a:blip r:embed="rId1160"/>
                <a:stretch>
                  <a:fillRect/>
                </a:stretch>
              </p:blipFill>
              <p:spPr>
                <a:xfrm>
                  <a:off x="5119855" y="5957182"/>
                  <a:ext cx="14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26" name="Freihand 725">
                  <a:extLst>
                    <a:ext uri="{FF2B5EF4-FFF2-40B4-BE49-F238E27FC236}">
                      <a16:creationId xmlns:a16="http://schemas.microsoft.com/office/drawing/2014/main" id="{B3000BCD-34A9-A702-50EE-E9A4C57FF4C2}"/>
                    </a:ext>
                  </a:extLst>
                </p14:cNvPr>
                <p14:cNvContentPartPr/>
                <p14:nvPr/>
              </p14:nvContentPartPr>
              <p14:xfrm>
                <a:off x="5230015" y="6023422"/>
                <a:ext cx="159840" cy="109800"/>
              </p14:xfrm>
            </p:contentPart>
          </mc:Choice>
          <mc:Fallback xmlns="">
            <p:pic>
              <p:nvPicPr>
                <p:cNvPr id="726" name="Freihand 725">
                  <a:extLst>
                    <a:ext uri="{FF2B5EF4-FFF2-40B4-BE49-F238E27FC236}">
                      <a16:creationId xmlns:a16="http://schemas.microsoft.com/office/drawing/2014/main" id="{B3000BCD-34A9-A702-50EE-E9A4C57FF4C2}"/>
                    </a:ext>
                  </a:extLst>
                </p:cNvPr>
                <p:cNvPicPr/>
                <p:nvPr/>
              </p:nvPicPr>
              <p:blipFill>
                <a:blip r:embed="rId1162"/>
                <a:stretch>
                  <a:fillRect/>
                </a:stretch>
              </p:blipFill>
              <p:spPr>
                <a:xfrm>
                  <a:off x="5225695" y="6019102"/>
                  <a:ext cx="168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27" name="Freihand 726">
                  <a:extLst>
                    <a:ext uri="{FF2B5EF4-FFF2-40B4-BE49-F238E27FC236}">
                      <a16:creationId xmlns:a16="http://schemas.microsoft.com/office/drawing/2014/main" id="{729504CD-9E76-860A-5BCE-4909A0CE6DF6}"/>
                    </a:ext>
                  </a:extLst>
                </p14:cNvPr>
                <p14:cNvContentPartPr/>
                <p14:nvPr/>
              </p14:nvContentPartPr>
              <p14:xfrm>
                <a:off x="5459695" y="5891302"/>
                <a:ext cx="260640" cy="239040"/>
              </p14:xfrm>
            </p:contentPart>
          </mc:Choice>
          <mc:Fallback xmlns="">
            <p:pic>
              <p:nvPicPr>
                <p:cNvPr id="727" name="Freihand 726">
                  <a:extLst>
                    <a:ext uri="{FF2B5EF4-FFF2-40B4-BE49-F238E27FC236}">
                      <a16:creationId xmlns:a16="http://schemas.microsoft.com/office/drawing/2014/main" id="{729504CD-9E76-860A-5BCE-4909A0CE6DF6}"/>
                    </a:ext>
                  </a:extLst>
                </p:cNvPr>
                <p:cNvPicPr/>
                <p:nvPr/>
              </p:nvPicPr>
              <p:blipFill>
                <a:blip r:embed="rId1164"/>
                <a:stretch>
                  <a:fillRect/>
                </a:stretch>
              </p:blipFill>
              <p:spPr>
                <a:xfrm>
                  <a:off x="5455375" y="5886982"/>
                  <a:ext cx="2692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30" name="Freihand 729">
                  <a:extLst>
                    <a:ext uri="{FF2B5EF4-FFF2-40B4-BE49-F238E27FC236}">
                      <a16:creationId xmlns:a16="http://schemas.microsoft.com/office/drawing/2014/main" id="{199C1850-819B-A171-152E-F3C4A4560575}"/>
                    </a:ext>
                  </a:extLst>
                </p14:cNvPr>
                <p14:cNvContentPartPr/>
                <p14:nvPr/>
              </p14:nvContentPartPr>
              <p14:xfrm>
                <a:off x="5915455" y="5971222"/>
                <a:ext cx="381960" cy="137160"/>
              </p14:xfrm>
            </p:contentPart>
          </mc:Choice>
          <mc:Fallback xmlns="">
            <p:pic>
              <p:nvPicPr>
                <p:cNvPr id="730" name="Freihand 729">
                  <a:extLst>
                    <a:ext uri="{FF2B5EF4-FFF2-40B4-BE49-F238E27FC236}">
                      <a16:creationId xmlns:a16="http://schemas.microsoft.com/office/drawing/2014/main" id="{199C1850-819B-A171-152E-F3C4A4560575}"/>
                    </a:ext>
                  </a:extLst>
                </p:cNvPr>
                <p:cNvPicPr/>
                <p:nvPr/>
              </p:nvPicPr>
              <p:blipFill>
                <a:blip r:embed="rId1166"/>
                <a:stretch>
                  <a:fillRect/>
                </a:stretch>
              </p:blipFill>
              <p:spPr>
                <a:xfrm>
                  <a:off x="5911135" y="5966902"/>
                  <a:ext cx="390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31" name="Freihand 730">
                  <a:extLst>
                    <a:ext uri="{FF2B5EF4-FFF2-40B4-BE49-F238E27FC236}">
                      <a16:creationId xmlns:a16="http://schemas.microsoft.com/office/drawing/2014/main" id="{BF47BD58-B43D-D32E-EF56-1A91E71F37E5}"/>
                    </a:ext>
                  </a:extLst>
                </p14:cNvPr>
                <p14:cNvContentPartPr/>
                <p14:nvPr/>
              </p14:nvContentPartPr>
              <p14:xfrm>
                <a:off x="6184015" y="5892742"/>
                <a:ext cx="7200" cy="15840"/>
              </p14:xfrm>
            </p:contentPart>
          </mc:Choice>
          <mc:Fallback xmlns="">
            <p:pic>
              <p:nvPicPr>
                <p:cNvPr id="731" name="Freihand 730">
                  <a:extLst>
                    <a:ext uri="{FF2B5EF4-FFF2-40B4-BE49-F238E27FC236}">
                      <a16:creationId xmlns:a16="http://schemas.microsoft.com/office/drawing/2014/main" id="{BF47BD58-B43D-D32E-EF56-1A91E71F37E5}"/>
                    </a:ext>
                  </a:extLst>
                </p:cNvPr>
                <p:cNvPicPr/>
                <p:nvPr/>
              </p:nvPicPr>
              <p:blipFill>
                <a:blip r:embed="rId1168"/>
                <a:stretch>
                  <a:fillRect/>
                </a:stretch>
              </p:blipFill>
              <p:spPr>
                <a:xfrm>
                  <a:off x="6179695" y="5888422"/>
                  <a:ext cx="15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33" name="Freihand 732">
                  <a:extLst>
                    <a:ext uri="{FF2B5EF4-FFF2-40B4-BE49-F238E27FC236}">
                      <a16:creationId xmlns:a16="http://schemas.microsoft.com/office/drawing/2014/main" id="{26DB8140-4CD3-1EC0-D678-B7B96997B194}"/>
                    </a:ext>
                  </a:extLst>
                </p14:cNvPr>
                <p14:cNvContentPartPr/>
                <p14:nvPr/>
              </p14:nvContentPartPr>
              <p14:xfrm>
                <a:off x="6361855" y="5974822"/>
                <a:ext cx="95040" cy="108360"/>
              </p14:xfrm>
            </p:contentPart>
          </mc:Choice>
          <mc:Fallback xmlns="">
            <p:pic>
              <p:nvPicPr>
                <p:cNvPr id="733" name="Freihand 732">
                  <a:extLst>
                    <a:ext uri="{FF2B5EF4-FFF2-40B4-BE49-F238E27FC236}">
                      <a16:creationId xmlns:a16="http://schemas.microsoft.com/office/drawing/2014/main" id="{26DB8140-4CD3-1EC0-D678-B7B96997B194}"/>
                    </a:ext>
                  </a:extLst>
                </p:cNvPr>
                <p:cNvPicPr/>
                <p:nvPr/>
              </p:nvPicPr>
              <p:blipFill>
                <a:blip r:embed="rId1170"/>
                <a:stretch>
                  <a:fillRect/>
                </a:stretch>
              </p:blipFill>
              <p:spPr>
                <a:xfrm>
                  <a:off x="6357535" y="5970502"/>
                  <a:ext cx="103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51" name="Freihand 750">
                  <a:extLst>
                    <a:ext uri="{FF2B5EF4-FFF2-40B4-BE49-F238E27FC236}">
                      <a16:creationId xmlns:a16="http://schemas.microsoft.com/office/drawing/2014/main" id="{F13DFECA-6AFB-8807-2B90-EEE106893646}"/>
                    </a:ext>
                  </a:extLst>
                </p14:cNvPr>
                <p14:cNvContentPartPr/>
                <p14:nvPr/>
              </p14:nvContentPartPr>
              <p14:xfrm>
                <a:off x="3325975" y="6358222"/>
                <a:ext cx="38160" cy="196560"/>
              </p14:xfrm>
            </p:contentPart>
          </mc:Choice>
          <mc:Fallback xmlns="">
            <p:pic>
              <p:nvPicPr>
                <p:cNvPr id="751" name="Freihand 750">
                  <a:extLst>
                    <a:ext uri="{FF2B5EF4-FFF2-40B4-BE49-F238E27FC236}">
                      <a16:creationId xmlns:a16="http://schemas.microsoft.com/office/drawing/2014/main" id="{F13DFECA-6AFB-8807-2B90-EEE106893646}"/>
                    </a:ext>
                  </a:extLst>
                </p:cNvPr>
                <p:cNvPicPr/>
                <p:nvPr/>
              </p:nvPicPr>
              <p:blipFill>
                <a:blip r:embed="rId1172"/>
                <a:stretch>
                  <a:fillRect/>
                </a:stretch>
              </p:blipFill>
              <p:spPr>
                <a:xfrm>
                  <a:off x="3321655" y="6353902"/>
                  <a:ext cx="46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52" name="Freihand 751">
                  <a:extLst>
                    <a:ext uri="{FF2B5EF4-FFF2-40B4-BE49-F238E27FC236}">
                      <a16:creationId xmlns:a16="http://schemas.microsoft.com/office/drawing/2014/main" id="{6AEC83EC-AD89-CEA2-D384-C205166693B8}"/>
                    </a:ext>
                  </a:extLst>
                </p14:cNvPr>
                <p14:cNvContentPartPr/>
                <p14:nvPr/>
              </p14:nvContentPartPr>
              <p14:xfrm>
                <a:off x="3247855" y="6367942"/>
                <a:ext cx="182520" cy="110880"/>
              </p14:xfrm>
            </p:contentPart>
          </mc:Choice>
          <mc:Fallback xmlns="">
            <p:pic>
              <p:nvPicPr>
                <p:cNvPr id="752" name="Freihand 751">
                  <a:extLst>
                    <a:ext uri="{FF2B5EF4-FFF2-40B4-BE49-F238E27FC236}">
                      <a16:creationId xmlns:a16="http://schemas.microsoft.com/office/drawing/2014/main" id="{6AEC83EC-AD89-CEA2-D384-C205166693B8}"/>
                    </a:ext>
                  </a:extLst>
                </p:cNvPr>
                <p:cNvPicPr/>
                <p:nvPr/>
              </p:nvPicPr>
              <p:blipFill>
                <a:blip r:embed="rId1174"/>
                <a:stretch>
                  <a:fillRect/>
                </a:stretch>
              </p:blipFill>
              <p:spPr>
                <a:xfrm>
                  <a:off x="3243535" y="6363622"/>
                  <a:ext cx="191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53" name="Freihand 752">
                  <a:extLst>
                    <a:ext uri="{FF2B5EF4-FFF2-40B4-BE49-F238E27FC236}">
                      <a16:creationId xmlns:a16="http://schemas.microsoft.com/office/drawing/2014/main" id="{4ED6C3F3-4228-A440-80C5-7E7FD40DC807}"/>
                    </a:ext>
                  </a:extLst>
                </p14:cNvPr>
                <p14:cNvContentPartPr/>
                <p14:nvPr/>
              </p14:nvContentPartPr>
              <p14:xfrm>
                <a:off x="3423535" y="6443182"/>
                <a:ext cx="253080" cy="104400"/>
              </p14:xfrm>
            </p:contentPart>
          </mc:Choice>
          <mc:Fallback xmlns="">
            <p:pic>
              <p:nvPicPr>
                <p:cNvPr id="753" name="Freihand 752">
                  <a:extLst>
                    <a:ext uri="{FF2B5EF4-FFF2-40B4-BE49-F238E27FC236}">
                      <a16:creationId xmlns:a16="http://schemas.microsoft.com/office/drawing/2014/main" id="{4ED6C3F3-4228-A440-80C5-7E7FD40DC807}"/>
                    </a:ext>
                  </a:extLst>
                </p:cNvPr>
                <p:cNvPicPr/>
                <p:nvPr/>
              </p:nvPicPr>
              <p:blipFill>
                <a:blip r:embed="rId1176"/>
                <a:stretch>
                  <a:fillRect/>
                </a:stretch>
              </p:blipFill>
              <p:spPr>
                <a:xfrm>
                  <a:off x="3419215" y="6438862"/>
                  <a:ext cx="261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54" name="Freihand 753">
                  <a:extLst>
                    <a:ext uri="{FF2B5EF4-FFF2-40B4-BE49-F238E27FC236}">
                      <a16:creationId xmlns:a16="http://schemas.microsoft.com/office/drawing/2014/main" id="{83D04E7D-4ACE-E4F4-1809-112897D19196}"/>
                    </a:ext>
                  </a:extLst>
                </p14:cNvPr>
                <p14:cNvContentPartPr/>
                <p14:nvPr/>
              </p14:nvContentPartPr>
              <p14:xfrm>
                <a:off x="3645655" y="6405382"/>
                <a:ext cx="5400" cy="3600"/>
              </p14:xfrm>
            </p:contentPart>
          </mc:Choice>
          <mc:Fallback xmlns="">
            <p:pic>
              <p:nvPicPr>
                <p:cNvPr id="754" name="Freihand 753">
                  <a:extLst>
                    <a:ext uri="{FF2B5EF4-FFF2-40B4-BE49-F238E27FC236}">
                      <a16:creationId xmlns:a16="http://schemas.microsoft.com/office/drawing/2014/main" id="{83D04E7D-4ACE-E4F4-1809-112897D19196}"/>
                    </a:ext>
                  </a:extLst>
                </p:cNvPr>
                <p:cNvPicPr/>
                <p:nvPr/>
              </p:nvPicPr>
              <p:blipFill>
                <a:blip r:embed="rId1178"/>
                <a:stretch>
                  <a:fillRect/>
                </a:stretch>
              </p:blipFill>
              <p:spPr>
                <a:xfrm>
                  <a:off x="3641335" y="6401062"/>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55" name="Freihand 754">
                  <a:extLst>
                    <a:ext uri="{FF2B5EF4-FFF2-40B4-BE49-F238E27FC236}">
                      <a16:creationId xmlns:a16="http://schemas.microsoft.com/office/drawing/2014/main" id="{BC6F2F61-16EC-F977-B072-2C0AA76F6A70}"/>
                    </a:ext>
                  </a:extLst>
                </p14:cNvPr>
                <p14:cNvContentPartPr/>
                <p14:nvPr/>
              </p14:nvContentPartPr>
              <p14:xfrm>
                <a:off x="3712255" y="6396742"/>
                <a:ext cx="123120" cy="154440"/>
              </p14:xfrm>
            </p:contentPart>
          </mc:Choice>
          <mc:Fallback xmlns="">
            <p:pic>
              <p:nvPicPr>
                <p:cNvPr id="755" name="Freihand 754">
                  <a:extLst>
                    <a:ext uri="{FF2B5EF4-FFF2-40B4-BE49-F238E27FC236}">
                      <a16:creationId xmlns:a16="http://schemas.microsoft.com/office/drawing/2014/main" id="{BC6F2F61-16EC-F977-B072-2C0AA76F6A70}"/>
                    </a:ext>
                  </a:extLst>
                </p:cNvPr>
                <p:cNvPicPr/>
                <p:nvPr/>
              </p:nvPicPr>
              <p:blipFill>
                <a:blip r:embed="rId1180"/>
                <a:stretch>
                  <a:fillRect/>
                </a:stretch>
              </p:blipFill>
              <p:spPr>
                <a:xfrm>
                  <a:off x="3707935" y="6392422"/>
                  <a:ext cx="131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56" name="Freihand 755">
                  <a:extLst>
                    <a:ext uri="{FF2B5EF4-FFF2-40B4-BE49-F238E27FC236}">
                      <a16:creationId xmlns:a16="http://schemas.microsoft.com/office/drawing/2014/main" id="{BA6F0BD7-8A78-C16F-DBFA-19E1E3FAAF8F}"/>
                    </a:ext>
                  </a:extLst>
                </p14:cNvPr>
                <p14:cNvContentPartPr/>
                <p14:nvPr/>
              </p14:nvContentPartPr>
              <p14:xfrm>
                <a:off x="3845455" y="6390982"/>
                <a:ext cx="216360" cy="139680"/>
              </p14:xfrm>
            </p:contentPart>
          </mc:Choice>
          <mc:Fallback xmlns="">
            <p:pic>
              <p:nvPicPr>
                <p:cNvPr id="756" name="Freihand 755">
                  <a:extLst>
                    <a:ext uri="{FF2B5EF4-FFF2-40B4-BE49-F238E27FC236}">
                      <a16:creationId xmlns:a16="http://schemas.microsoft.com/office/drawing/2014/main" id="{BA6F0BD7-8A78-C16F-DBFA-19E1E3FAAF8F}"/>
                    </a:ext>
                  </a:extLst>
                </p:cNvPr>
                <p:cNvPicPr/>
                <p:nvPr/>
              </p:nvPicPr>
              <p:blipFill>
                <a:blip r:embed="rId1182"/>
                <a:stretch>
                  <a:fillRect/>
                </a:stretch>
              </p:blipFill>
              <p:spPr>
                <a:xfrm>
                  <a:off x="3841135" y="6386662"/>
                  <a:ext cx="225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57" name="Freihand 756">
                  <a:extLst>
                    <a:ext uri="{FF2B5EF4-FFF2-40B4-BE49-F238E27FC236}">
                      <a16:creationId xmlns:a16="http://schemas.microsoft.com/office/drawing/2014/main" id="{51B9F823-0DCF-9909-5C3D-C4BC8B5D8D76}"/>
                    </a:ext>
                  </a:extLst>
                </p14:cNvPr>
                <p14:cNvContentPartPr/>
                <p14:nvPr/>
              </p14:nvContentPartPr>
              <p14:xfrm>
                <a:off x="4008175" y="6289462"/>
                <a:ext cx="89280" cy="191520"/>
              </p14:xfrm>
            </p:contentPart>
          </mc:Choice>
          <mc:Fallback xmlns="">
            <p:pic>
              <p:nvPicPr>
                <p:cNvPr id="757" name="Freihand 756">
                  <a:extLst>
                    <a:ext uri="{FF2B5EF4-FFF2-40B4-BE49-F238E27FC236}">
                      <a16:creationId xmlns:a16="http://schemas.microsoft.com/office/drawing/2014/main" id="{51B9F823-0DCF-9909-5C3D-C4BC8B5D8D76}"/>
                    </a:ext>
                  </a:extLst>
                </p:cNvPr>
                <p:cNvPicPr/>
                <p:nvPr/>
              </p:nvPicPr>
              <p:blipFill>
                <a:blip r:embed="rId1184"/>
                <a:stretch>
                  <a:fillRect/>
                </a:stretch>
              </p:blipFill>
              <p:spPr>
                <a:xfrm>
                  <a:off x="4003855" y="6285142"/>
                  <a:ext cx="979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58" name="Freihand 757">
                  <a:extLst>
                    <a:ext uri="{FF2B5EF4-FFF2-40B4-BE49-F238E27FC236}">
                      <a16:creationId xmlns:a16="http://schemas.microsoft.com/office/drawing/2014/main" id="{E3320A03-496F-3843-40C5-B3DD4CC4FD57}"/>
                    </a:ext>
                  </a:extLst>
                </p14:cNvPr>
                <p14:cNvContentPartPr/>
                <p14:nvPr/>
              </p14:nvContentPartPr>
              <p14:xfrm>
                <a:off x="3952735" y="6275782"/>
                <a:ext cx="12600" cy="31680"/>
              </p14:xfrm>
            </p:contentPart>
          </mc:Choice>
          <mc:Fallback xmlns="">
            <p:pic>
              <p:nvPicPr>
                <p:cNvPr id="758" name="Freihand 757">
                  <a:extLst>
                    <a:ext uri="{FF2B5EF4-FFF2-40B4-BE49-F238E27FC236}">
                      <a16:creationId xmlns:a16="http://schemas.microsoft.com/office/drawing/2014/main" id="{E3320A03-496F-3843-40C5-B3DD4CC4FD57}"/>
                    </a:ext>
                  </a:extLst>
                </p:cNvPr>
                <p:cNvPicPr/>
                <p:nvPr/>
              </p:nvPicPr>
              <p:blipFill>
                <a:blip r:embed="rId1186"/>
                <a:stretch>
                  <a:fillRect/>
                </a:stretch>
              </p:blipFill>
              <p:spPr>
                <a:xfrm>
                  <a:off x="3948415" y="6271462"/>
                  <a:ext cx="21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62" name="Freihand 761">
                  <a:extLst>
                    <a:ext uri="{FF2B5EF4-FFF2-40B4-BE49-F238E27FC236}">
                      <a16:creationId xmlns:a16="http://schemas.microsoft.com/office/drawing/2014/main" id="{326C8161-A22D-DE3E-9DA1-95FE8E9710F4}"/>
                    </a:ext>
                  </a:extLst>
                </p14:cNvPr>
                <p14:cNvContentPartPr/>
                <p14:nvPr/>
              </p14:nvContentPartPr>
              <p14:xfrm>
                <a:off x="4129135" y="6404302"/>
                <a:ext cx="42120" cy="72000"/>
              </p14:xfrm>
            </p:contentPart>
          </mc:Choice>
          <mc:Fallback xmlns="">
            <p:pic>
              <p:nvPicPr>
                <p:cNvPr id="762" name="Freihand 761">
                  <a:extLst>
                    <a:ext uri="{FF2B5EF4-FFF2-40B4-BE49-F238E27FC236}">
                      <a16:creationId xmlns:a16="http://schemas.microsoft.com/office/drawing/2014/main" id="{326C8161-A22D-DE3E-9DA1-95FE8E9710F4}"/>
                    </a:ext>
                  </a:extLst>
                </p:cNvPr>
                <p:cNvPicPr/>
                <p:nvPr/>
              </p:nvPicPr>
              <p:blipFill>
                <a:blip r:embed="rId1188"/>
                <a:stretch>
                  <a:fillRect/>
                </a:stretch>
              </p:blipFill>
              <p:spPr>
                <a:xfrm>
                  <a:off x="4124815" y="6399982"/>
                  <a:ext cx="50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64" name="Freihand 763">
                  <a:extLst>
                    <a:ext uri="{FF2B5EF4-FFF2-40B4-BE49-F238E27FC236}">
                      <a16:creationId xmlns:a16="http://schemas.microsoft.com/office/drawing/2014/main" id="{D8A85513-B37A-00C1-03EE-A9AA5941AEB5}"/>
                    </a:ext>
                  </a:extLst>
                </p14:cNvPr>
                <p14:cNvContentPartPr/>
                <p14:nvPr/>
              </p14:nvContentPartPr>
              <p14:xfrm>
                <a:off x="4206535" y="6420862"/>
                <a:ext cx="67680" cy="73080"/>
              </p14:xfrm>
            </p:contentPart>
          </mc:Choice>
          <mc:Fallback xmlns="">
            <p:pic>
              <p:nvPicPr>
                <p:cNvPr id="764" name="Freihand 763">
                  <a:extLst>
                    <a:ext uri="{FF2B5EF4-FFF2-40B4-BE49-F238E27FC236}">
                      <a16:creationId xmlns:a16="http://schemas.microsoft.com/office/drawing/2014/main" id="{D8A85513-B37A-00C1-03EE-A9AA5941AEB5}"/>
                    </a:ext>
                  </a:extLst>
                </p:cNvPr>
                <p:cNvPicPr/>
                <p:nvPr/>
              </p:nvPicPr>
              <p:blipFill>
                <a:blip r:embed="rId1190"/>
                <a:stretch>
                  <a:fillRect/>
                </a:stretch>
              </p:blipFill>
              <p:spPr>
                <a:xfrm>
                  <a:off x="4202215" y="6416542"/>
                  <a:ext cx="76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65" name="Freihand 764">
                  <a:extLst>
                    <a:ext uri="{FF2B5EF4-FFF2-40B4-BE49-F238E27FC236}">
                      <a16:creationId xmlns:a16="http://schemas.microsoft.com/office/drawing/2014/main" id="{0A1DC39A-D6E3-A5E3-B7BE-32A298F1B6C0}"/>
                    </a:ext>
                  </a:extLst>
                </p14:cNvPr>
                <p14:cNvContentPartPr/>
                <p14:nvPr/>
              </p14:nvContentPartPr>
              <p14:xfrm>
                <a:off x="4310215" y="6347782"/>
                <a:ext cx="92520" cy="138600"/>
              </p14:xfrm>
            </p:contentPart>
          </mc:Choice>
          <mc:Fallback xmlns="">
            <p:pic>
              <p:nvPicPr>
                <p:cNvPr id="765" name="Freihand 764">
                  <a:extLst>
                    <a:ext uri="{FF2B5EF4-FFF2-40B4-BE49-F238E27FC236}">
                      <a16:creationId xmlns:a16="http://schemas.microsoft.com/office/drawing/2014/main" id="{0A1DC39A-D6E3-A5E3-B7BE-32A298F1B6C0}"/>
                    </a:ext>
                  </a:extLst>
                </p:cNvPr>
                <p:cNvPicPr/>
                <p:nvPr/>
              </p:nvPicPr>
              <p:blipFill>
                <a:blip r:embed="rId1192"/>
                <a:stretch>
                  <a:fillRect/>
                </a:stretch>
              </p:blipFill>
              <p:spPr>
                <a:xfrm>
                  <a:off x="4305895" y="6343462"/>
                  <a:ext cx="101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66" name="Freihand 765">
                  <a:extLst>
                    <a:ext uri="{FF2B5EF4-FFF2-40B4-BE49-F238E27FC236}">
                      <a16:creationId xmlns:a16="http://schemas.microsoft.com/office/drawing/2014/main" id="{DCF67BA0-970D-2DA6-479E-FA0F8E944921}"/>
                    </a:ext>
                  </a:extLst>
                </p14:cNvPr>
                <p14:cNvContentPartPr/>
                <p14:nvPr/>
              </p14:nvContentPartPr>
              <p14:xfrm>
                <a:off x="4467895" y="6320422"/>
                <a:ext cx="117720" cy="200520"/>
              </p14:xfrm>
            </p:contentPart>
          </mc:Choice>
          <mc:Fallback xmlns="">
            <p:pic>
              <p:nvPicPr>
                <p:cNvPr id="766" name="Freihand 765">
                  <a:extLst>
                    <a:ext uri="{FF2B5EF4-FFF2-40B4-BE49-F238E27FC236}">
                      <a16:creationId xmlns:a16="http://schemas.microsoft.com/office/drawing/2014/main" id="{DCF67BA0-970D-2DA6-479E-FA0F8E944921}"/>
                    </a:ext>
                  </a:extLst>
                </p:cNvPr>
                <p:cNvPicPr/>
                <p:nvPr/>
              </p:nvPicPr>
              <p:blipFill>
                <a:blip r:embed="rId1194"/>
                <a:stretch>
                  <a:fillRect/>
                </a:stretch>
              </p:blipFill>
              <p:spPr>
                <a:xfrm>
                  <a:off x="4463575" y="6316102"/>
                  <a:ext cx="126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67" name="Freihand 766">
                  <a:extLst>
                    <a:ext uri="{FF2B5EF4-FFF2-40B4-BE49-F238E27FC236}">
                      <a16:creationId xmlns:a16="http://schemas.microsoft.com/office/drawing/2014/main" id="{F1032E25-7BD6-0790-35FA-EA08BED0AA4F}"/>
                    </a:ext>
                  </a:extLst>
                </p14:cNvPr>
                <p14:cNvContentPartPr/>
                <p14:nvPr/>
              </p14:nvContentPartPr>
              <p14:xfrm>
                <a:off x="4605055" y="6417982"/>
                <a:ext cx="152640" cy="239040"/>
              </p14:xfrm>
            </p:contentPart>
          </mc:Choice>
          <mc:Fallback xmlns="">
            <p:pic>
              <p:nvPicPr>
                <p:cNvPr id="767" name="Freihand 766">
                  <a:extLst>
                    <a:ext uri="{FF2B5EF4-FFF2-40B4-BE49-F238E27FC236}">
                      <a16:creationId xmlns:a16="http://schemas.microsoft.com/office/drawing/2014/main" id="{F1032E25-7BD6-0790-35FA-EA08BED0AA4F}"/>
                    </a:ext>
                  </a:extLst>
                </p:cNvPr>
                <p:cNvPicPr/>
                <p:nvPr/>
              </p:nvPicPr>
              <p:blipFill>
                <a:blip r:embed="rId1196"/>
                <a:stretch>
                  <a:fillRect/>
                </a:stretch>
              </p:blipFill>
              <p:spPr>
                <a:xfrm>
                  <a:off x="4600735" y="6413662"/>
                  <a:ext cx="1612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69" name="Freihand 768">
                  <a:extLst>
                    <a:ext uri="{FF2B5EF4-FFF2-40B4-BE49-F238E27FC236}">
                      <a16:creationId xmlns:a16="http://schemas.microsoft.com/office/drawing/2014/main" id="{13B278E6-C4E0-E67B-6C2E-EECBA62260B2}"/>
                    </a:ext>
                  </a:extLst>
                </p14:cNvPr>
                <p14:cNvContentPartPr/>
                <p14:nvPr/>
              </p14:nvContentPartPr>
              <p14:xfrm>
                <a:off x="4992775" y="6423382"/>
                <a:ext cx="50760" cy="73440"/>
              </p14:xfrm>
            </p:contentPart>
          </mc:Choice>
          <mc:Fallback xmlns="">
            <p:pic>
              <p:nvPicPr>
                <p:cNvPr id="769" name="Freihand 768">
                  <a:extLst>
                    <a:ext uri="{FF2B5EF4-FFF2-40B4-BE49-F238E27FC236}">
                      <a16:creationId xmlns:a16="http://schemas.microsoft.com/office/drawing/2014/main" id="{13B278E6-C4E0-E67B-6C2E-EECBA62260B2}"/>
                    </a:ext>
                  </a:extLst>
                </p:cNvPr>
                <p:cNvPicPr/>
                <p:nvPr/>
              </p:nvPicPr>
              <p:blipFill>
                <a:blip r:embed="rId1198"/>
                <a:stretch>
                  <a:fillRect/>
                </a:stretch>
              </p:blipFill>
              <p:spPr>
                <a:xfrm>
                  <a:off x="4988455" y="6419062"/>
                  <a:ext cx="59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70" name="Freihand 769">
                  <a:extLst>
                    <a:ext uri="{FF2B5EF4-FFF2-40B4-BE49-F238E27FC236}">
                      <a16:creationId xmlns:a16="http://schemas.microsoft.com/office/drawing/2014/main" id="{ED7E3C42-A5AB-712A-714E-AD5705F4E598}"/>
                    </a:ext>
                  </a:extLst>
                </p14:cNvPr>
                <p14:cNvContentPartPr/>
                <p14:nvPr/>
              </p14:nvContentPartPr>
              <p14:xfrm>
                <a:off x="5100775" y="6351022"/>
                <a:ext cx="186480" cy="155160"/>
              </p14:xfrm>
            </p:contentPart>
          </mc:Choice>
          <mc:Fallback xmlns="">
            <p:pic>
              <p:nvPicPr>
                <p:cNvPr id="770" name="Freihand 769">
                  <a:extLst>
                    <a:ext uri="{FF2B5EF4-FFF2-40B4-BE49-F238E27FC236}">
                      <a16:creationId xmlns:a16="http://schemas.microsoft.com/office/drawing/2014/main" id="{ED7E3C42-A5AB-712A-714E-AD5705F4E598}"/>
                    </a:ext>
                  </a:extLst>
                </p:cNvPr>
                <p:cNvPicPr/>
                <p:nvPr/>
              </p:nvPicPr>
              <p:blipFill>
                <a:blip r:embed="rId1200"/>
                <a:stretch>
                  <a:fillRect/>
                </a:stretch>
              </p:blipFill>
              <p:spPr>
                <a:xfrm>
                  <a:off x="5096455" y="6346702"/>
                  <a:ext cx="195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72" name="Freihand 771">
                  <a:extLst>
                    <a:ext uri="{FF2B5EF4-FFF2-40B4-BE49-F238E27FC236}">
                      <a16:creationId xmlns:a16="http://schemas.microsoft.com/office/drawing/2014/main" id="{C759101E-3C2C-D6AD-DC0B-280E4E635337}"/>
                    </a:ext>
                  </a:extLst>
                </p14:cNvPr>
                <p14:cNvContentPartPr/>
                <p14:nvPr/>
              </p14:nvContentPartPr>
              <p14:xfrm>
                <a:off x="5434855" y="6405382"/>
                <a:ext cx="267480" cy="82080"/>
              </p14:xfrm>
            </p:contentPart>
          </mc:Choice>
          <mc:Fallback xmlns="">
            <p:pic>
              <p:nvPicPr>
                <p:cNvPr id="772" name="Freihand 771">
                  <a:extLst>
                    <a:ext uri="{FF2B5EF4-FFF2-40B4-BE49-F238E27FC236}">
                      <a16:creationId xmlns:a16="http://schemas.microsoft.com/office/drawing/2014/main" id="{C759101E-3C2C-D6AD-DC0B-280E4E635337}"/>
                    </a:ext>
                  </a:extLst>
                </p:cNvPr>
                <p:cNvPicPr/>
                <p:nvPr/>
              </p:nvPicPr>
              <p:blipFill>
                <a:blip r:embed="rId1202"/>
                <a:stretch>
                  <a:fillRect/>
                </a:stretch>
              </p:blipFill>
              <p:spPr>
                <a:xfrm>
                  <a:off x="5430535" y="6401062"/>
                  <a:ext cx="276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73" name="Freihand 772">
                  <a:extLst>
                    <a:ext uri="{FF2B5EF4-FFF2-40B4-BE49-F238E27FC236}">
                      <a16:creationId xmlns:a16="http://schemas.microsoft.com/office/drawing/2014/main" id="{17EC209A-2421-F37F-4CC0-321C690919F8}"/>
                    </a:ext>
                  </a:extLst>
                </p14:cNvPr>
                <p14:cNvContentPartPr/>
                <p14:nvPr/>
              </p14:nvContentPartPr>
              <p14:xfrm>
                <a:off x="5681815" y="6419062"/>
                <a:ext cx="47880" cy="42480"/>
              </p14:xfrm>
            </p:contentPart>
          </mc:Choice>
          <mc:Fallback xmlns="">
            <p:pic>
              <p:nvPicPr>
                <p:cNvPr id="773" name="Freihand 772">
                  <a:extLst>
                    <a:ext uri="{FF2B5EF4-FFF2-40B4-BE49-F238E27FC236}">
                      <a16:creationId xmlns:a16="http://schemas.microsoft.com/office/drawing/2014/main" id="{17EC209A-2421-F37F-4CC0-321C690919F8}"/>
                    </a:ext>
                  </a:extLst>
                </p:cNvPr>
                <p:cNvPicPr/>
                <p:nvPr/>
              </p:nvPicPr>
              <p:blipFill>
                <a:blip r:embed="rId1204"/>
                <a:stretch>
                  <a:fillRect/>
                </a:stretch>
              </p:blipFill>
              <p:spPr>
                <a:xfrm>
                  <a:off x="5677495" y="6414742"/>
                  <a:ext cx="56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75" name="Freihand 774">
                  <a:extLst>
                    <a:ext uri="{FF2B5EF4-FFF2-40B4-BE49-F238E27FC236}">
                      <a16:creationId xmlns:a16="http://schemas.microsoft.com/office/drawing/2014/main" id="{8BF544C2-FEFF-A94E-9445-D7E3CBED75A1}"/>
                    </a:ext>
                  </a:extLst>
                </p14:cNvPr>
                <p14:cNvContentPartPr/>
                <p14:nvPr/>
              </p14:nvContentPartPr>
              <p14:xfrm>
                <a:off x="5767495" y="6381262"/>
                <a:ext cx="136440" cy="190800"/>
              </p14:xfrm>
            </p:contentPart>
          </mc:Choice>
          <mc:Fallback xmlns="">
            <p:pic>
              <p:nvPicPr>
                <p:cNvPr id="775" name="Freihand 774">
                  <a:extLst>
                    <a:ext uri="{FF2B5EF4-FFF2-40B4-BE49-F238E27FC236}">
                      <a16:creationId xmlns:a16="http://schemas.microsoft.com/office/drawing/2014/main" id="{8BF544C2-FEFF-A94E-9445-D7E3CBED75A1}"/>
                    </a:ext>
                  </a:extLst>
                </p:cNvPr>
                <p:cNvPicPr/>
                <p:nvPr/>
              </p:nvPicPr>
              <p:blipFill>
                <a:blip r:embed="rId1206"/>
                <a:stretch>
                  <a:fillRect/>
                </a:stretch>
              </p:blipFill>
              <p:spPr>
                <a:xfrm>
                  <a:off x="5763175" y="6376942"/>
                  <a:ext cx="145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76" name="Freihand 775">
                  <a:extLst>
                    <a:ext uri="{FF2B5EF4-FFF2-40B4-BE49-F238E27FC236}">
                      <a16:creationId xmlns:a16="http://schemas.microsoft.com/office/drawing/2014/main" id="{CCA6F679-D491-819B-F411-55D2A2C55B6F}"/>
                    </a:ext>
                  </a:extLst>
                </p14:cNvPr>
                <p14:cNvContentPartPr/>
                <p14:nvPr/>
              </p14:nvContentPartPr>
              <p14:xfrm>
                <a:off x="5919775" y="6289102"/>
                <a:ext cx="43560" cy="161640"/>
              </p14:xfrm>
            </p:contentPart>
          </mc:Choice>
          <mc:Fallback xmlns="">
            <p:pic>
              <p:nvPicPr>
                <p:cNvPr id="776" name="Freihand 775">
                  <a:extLst>
                    <a:ext uri="{FF2B5EF4-FFF2-40B4-BE49-F238E27FC236}">
                      <a16:creationId xmlns:a16="http://schemas.microsoft.com/office/drawing/2014/main" id="{CCA6F679-D491-819B-F411-55D2A2C55B6F}"/>
                    </a:ext>
                  </a:extLst>
                </p:cNvPr>
                <p:cNvPicPr/>
                <p:nvPr/>
              </p:nvPicPr>
              <p:blipFill>
                <a:blip r:embed="rId1208"/>
                <a:stretch>
                  <a:fillRect/>
                </a:stretch>
              </p:blipFill>
              <p:spPr>
                <a:xfrm>
                  <a:off x="5915455" y="6284782"/>
                  <a:ext cx="52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77" name="Freihand 776">
                  <a:extLst>
                    <a:ext uri="{FF2B5EF4-FFF2-40B4-BE49-F238E27FC236}">
                      <a16:creationId xmlns:a16="http://schemas.microsoft.com/office/drawing/2014/main" id="{DEC3F580-257F-C6D2-E0C2-598DBA8070BC}"/>
                    </a:ext>
                  </a:extLst>
                </p14:cNvPr>
                <p14:cNvContentPartPr/>
                <p14:nvPr/>
              </p14:nvContentPartPr>
              <p14:xfrm>
                <a:off x="5954335" y="6410782"/>
                <a:ext cx="26640" cy="55080"/>
              </p14:xfrm>
            </p:contentPart>
          </mc:Choice>
          <mc:Fallback xmlns="">
            <p:pic>
              <p:nvPicPr>
                <p:cNvPr id="777" name="Freihand 776">
                  <a:extLst>
                    <a:ext uri="{FF2B5EF4-FFF2-40B4-BE49-F238E27FC236}">
                      <a16:creationId xmlns:a16="http://schemas.microsoft.com/office/drawing/2014/main" id="{DEC3F580-257F-C6D2-E0C2-598DBA8070BC}"/>
                    </a:ext>
                  </a:extLst>
                </p:cNvPr>
                <p:cNvPicPr/>
                <p:nvPr/>
              </p:nvPicPr>
              <p:blipFill>
                <a:blip r:embed="rId1210"/>
                <a:stretch>
                  <a:fillRect/>
                </a:stretch>
              </p:blipFill>
              <p:spPr>
                <a:xfrm>
                  <a:off x="5950015" y="6406462"/>
                  <a:ext cx="35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78" name="Freihand 777">
                  <a:extLst>
                    <a:ext uri="{FF2B5EF4-FFF2-40B4-BE49-F238E27FC236}">
                      <a16:creationId xmlns:a16="http://schemas.microsoft.com/office/drawing/2014/main" id="{378084B1-E859-35E1-823A-56695FE0447F}"/>
                    </a:ext>
                  </a:extLst>
                </p14:cNvPr>
                <p14:cNvContentPartPr/>
                <p14:nvPr/>
              </p14:nvContentPartPr>
              <p14:xfrm>
                <a:off x="5994655" y="6232582"/>
                <a:ext cx="168120" cy="209880"/>
              </p14:xfrm>
            </p:contentPart>
          </mc:Choice>
          <mc:Fallback xmlns="">
            <p:pic>
              <p:nvPicPr>
                <p:cNvPr id="778" name="Freihand 777">
                  <a:extLst>
                    <a:ext uri="{FF2B5EF4-FFF2-40B4-BE49-F238E27FC236}">
                      <a16:creationId xmlns:a16="http://schemas.microsoft.com/office/drawing/2014/main" id="{378084B1-E859-35E1-823A-56695FE0447F}"/>
                    </a:ext>
                  </a:extLst>
                </p:cNvPr>
                <p:cNvPicPr/>
                <p:nvPr/>
              </p:nvPicPr>
              <p:blipFill>
                <a:blip r:embed="rId1212"/>
                <a:stretch>
                  <a:fillRect/>
                </a:stretch>
              </p:blipFill>
              <p:spPr>
                <a:xfrm>
                  <a:off x="5990335" y="6228262"/>
                  <a:ext cx="176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80" name="Freihand 779">
                  <a:extLst>
                    <a:ext uri="{FF2B5EF4-FFF2-40B4-BE49-F238E27FC236}">
                      <a16:creationId xmlns:a16="http://schemas.microsoft.com/office/drawing/2014/main" id="{55BBF5B2-9B6D-A6EA-416B-BE676C50E5F3}"/>
                    </a:ext>
                  </a:extLst>
                </p14:cNvPr>
                <p14:cNvContentPartPr/>
                <p14:nvPr/>
              </p14:nvContentPartPr>
              <p14:xfrm>
                <a:off x="6369775" y="6146902"/>
                <a:ext cx="410040" cy="274320"/>
              </p14:xfrm>
            </p:contentPart>
          </mc:Choice>
          <mc:Fallback xmlns="">
            <p:pic>
              <p:nvPicPr>
                <p:cNvPr id="780" name="Freihand 779">
                  <a:extLst>
                    <a:ext uri="{FF2B5EF4-FFF2-40B4-BE49-F238E27FC236}">
                      <a16:creationId xmlns:a16="http://schemas.microsoft.com/office/drawing/2014/main" id="{55BBF5B2-9B6D-A6EA-416B-BE676C50E5F3}"/>
                    </a:ext>
                  </a:extLst>
                </p:cNvPr>
                <p:cNvPicPr/>
                <p:nvPr/>
              </p:nvPicPr>
              <p:blipFill>
                <a:blip r:embed="rId1214"/>
                <a:stretch>
                  <a:fillRect/>
                </a:stretch>
              </p:blipFill>
              <p:spPr>
                <a:xfrm>
                  <a:off x="6365455" y="6142582"/>
                  <a:ext cx="4186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81" name="Freihand 780">
                  <a:extLst>
                    <a:ext uri="{FF2B5EF4-FFF2-40B4-BE49-F238E27FC236}">
                      <a16:creationId xmlns:a16="http://schemas.microsoft.com/office/drawing/2014/main" id="{811D5C7A-E529-FD26-D32A-AE68A24F788D}"/>
                    </a:ext>
                  </a:extLst>
                </p14:cNvPr>
                <p14:cNvContentPartPr/>
                <p14:nvPr/>
              </p14:nvContentPartPr>
              <p14:xfrm>
                <a:off x="6659575" y="6155902"/>
                <a:ext cx="186120" cy="163440"/>
              </p14:xfrm>
            </p:contentPart>
          </mc:Choice>
          <mc:Fallback xmlns="">
            <p:pic>
              <p:nvPicPr>
                <p:cNvPr id="781" name="Freihand 780">
                  <a:extLst>
                    <a:ext uri="{FF2B5EF4-FFF2-40B4-BE49-F238E27FC236}">
                      <a16:creationId xmlns:a16="http://schemas.microsoft.com/office/drawing/2014/main" id="{811D5C7A-E529-FD26-D32A-AE68A24F788D}"/>
                    </a:ext>
                  </a:extLst>
                </p:cNvPr>
                <p:cNvPicPr/>
                <p:nvPr/>
              </p:nvPicPr>
              <p:blipFill>
                <a:blip r:embed="rId1216"/>
                <a:stretch>
                  <a:fillRect/>
                </a:stretch>
              </p:blipFill>
              <p:spPr>
                <a:xfrm>
                  <a:off x="6655255" y="6151582"/>
                  <a:ext cx="194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82" name="Freihand 781">
                  <a:extLst>
                    <a:ext uri="{FF2B5EF4-FFF2-40B4-BE49-F238E27FC236}">
                      <a16:creationId xmlns:a16="http://schemas.microsoft.com/office/drawing/2014/main" id="{6C883732-AF8D-F125-755D-2F920FC0E37A}"/>
                    </a:ext>
                  </a:extLst>
                </p14:cNvPr>
                <p14:cNvContentPartPr/>
                <p14:nvPr/>
              </p14:nvContentPartPr>
              <p14:xfrm>
                <a:off x="6867295" y="6201622"/>
                <a:ext cx="241560" cy="119160"/>
              </p14:xfrm>
            </p:contentPart>
          </mc:Choice>
          <mc:Fallback xmlns="">
            <p:pic>
              <p:nvPicPr>
                <p:cNvPr id="782" name="Freihand 781">
                  <a:extLst>
                    <a:ext uri="{FF2B5EF4-FFF2-40B4-BE49-F238E27FC236}">
                      <a16:creationId xmlns:a16="http://schemas.microsoft.com/office/drawing/2014/main" id="{6C883732-AF8D-F125-755D-2F920FC0E37A}"/>
                    </a:ext>
                  </a:extLst>
                </p:cNvPr>
                <p:cNvPicPr/>
                <p:nvPr/>
              </p:nvPicPr>
              <p:blipFill>
                <a:blip r:embed="rId1218"/>
                <a:stretch>
                  <a:fillRect/>
                </a:stretch>
              </p:blipFill>
              <p:spPr>
                <a:xfrm>
                  <a:off x="6862975" y="6197302"/>
                  <a:ext cx="250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83" name="Freihand 782">
                  <a:extLst>
                    <a:ext uri="{FF2B5EF4-FFF2-40B4-BE49-F238E27FC236}">
                      <a16:creationId xmlns:a16="http://schemas.microsoft.com/office/drawing/2014/main" id="{DACF818E-161B-0FC2-4338-C9734EB63DF3}"/>
                    </a:ext>
                  </a:extLst>
                </p14:cNvPr>
                <p14:cNvContentPartPr/>
                <p14:nvPr/>
              </p14:nvContentPartPr>
              <p14:xfrm>
                <a:off x="7140175" y="6203422"/>
                <a:ext cx="146880" cy="258120"/>
              </p14:xfrm>
            </p:contentPart>
          </mc:Choice>
          <mc:Fallback xmlns="">
            <p:pic>
              <p:nvPicPr>
                <p:cNvPr id="783" name="Freihand 782">
                  <a:extLst>
                    <a:ext uri="{FF2B5EF4-FFF2-40B4-BE49-F238E27FC236}">
                      <a16:creationId xmlns:a16="http://schemas.microsoft.com/office/drawing/2014/main" id="{DACF818E-161B-0FC2-4338-C9734EB63DF3}"/>
                    </a:ext>
                  </a:extLst>
                </p:cNvPr>
                <p:cNvPicPr/>
                <p:nvPr/>
              </p:nvPicPr>
              <p:blipFill>
                <a:blip r:embed="rId1220"/>
                <a:stretch>
                  <a:fillRect/>
                </a:stretch>
              </p:blipFill>
              <p:spPr>
                <a:xfrm>
                  <a:off x="7135855" y="6199102"/>
                  <a:ext cx="155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784" name="Freihand 783">
                  <a:extLst>
                    <a:ext uri="{FF2B5EF4-FFF2-40B4-BE49-F238E27FC236}">
                      <a16:creationId xmlns:a16="http://schemas.microsoft.com/office/drawing/2014/main" id="{290F0856-E666-B1B5-A357-95FCB6ABBEDE}"/>
                    </a:ext>
                  </a:extLst>
                </p14:cNvPr>
                <p14:cNvContentPartPr/>
                <p14:nvPr/>
              </p14:nvContentPartPr>
              <p14:xfrm>
                <a:off x="7301095" y="6111262"/>
                <a:ext cx="76320" cy="189720"/>
              </p14:xfrm>
            </p:contentPart>
          </mc:Choice>
          <mc:Fallback xmlns="">
            <p:pic>
              <p:nvPicPr>
                <p:cNvPr id="784" name="Freihand 783">
                  <a:extLst>
                    <a:ext uri="{FF2B5EF4-FFF2-40B4-BE49-F238E27FC236}">
                      <a16:creationId xmlns:a16="http://schemas.microsoft.com/office/drawing/2014/main" id="{290F0856-E666-B1B5-A357-95FCB6ABBEDE}"/>
                    </a:ext>
                  </a:extLst>
                </p:cNvPr>
                <p:cNvPicPr/>
                <p:nvPr/>
              </p:nvPicPr>
              <p:blipFill>
                <a:blip r:embed="rId1222"/>
                <a:stretch>
                  <a:fillRect/>
                </a:stretch>
              </p:blipFill>
              <p:spPr>
                <a:xfrm>
                  <a:off x="7296775" y="6106942"/>
                  <a:ext cx="84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85" name="Freihand 784">
                  <a:extLst>
                    <a:ext uri="{FF2B5EF4-FFF2-40B4-BE49-F238E27FC236}">
                      <a16:creationId xmlns:a16="http://schemas.microsoft.com/office/drawing/2014/main" id="{88E2C929-B5F7-8EDE-31C8-1DAD62767AF4}"/>
                    </a:ext>
                  </a:extLst>
                </p14:cNvPr>
                <p14:cNvContentPartPr/>
                <p14:nvPr/>
              </p14:nvContentPartPr>
              <p14:xfrm>
                <a:off x="7411975" y="6046822"/>
                <a:ext cx="168120" cy="224280"/>
              </p14:xfrm>
            </p:contentPart>
          </mc:Choice>
          <mc:Fallback xmlns="">
            <p:pic>
              <p:nvPicPr>
                <p:cNvPr id="785" name="Freihand 784">
                  <a:extLst>
                    <a:ext uri="{FF2B5EF4-FFF2-40B4-BE49-F238E27FC236}">
                      <a16:creationId xmlns:a16="http://schemas.microsoft.com/office/drawing/2014/main" id="{88E2C929-B5F7-8EDE-31C8-1DAD62767AF4}"/>
                    </a:ext>
                  </a:extLst>
                </p:cNvPr>
                <p:cNvPicPr/>
                <p:nvPr/>
              </p:nvPicPr>
              <p:blipFill>
                <a:blip r:embed="rId1224"/>
                <a:stretch>
                  <a:fillRect/>
                </a:stretch>
              </p:blipFill>
              <p:spPr>
                <a:xfrm>
                  <a:off x="7407655" y="6042502"/>
                  <a:ext cx="176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787" name="Freihand 786">
                  <a:extLst>
                    <a:ext uri="{FF2B5EF4-FFF2-40B4-BE49-F238E27FC236}">
                      <a16:creationId xmlns:a16="http://schemas.microsoft.com/office/drawing/2014/main" id="{BA218197-A169-510D-BC1C-EE07E6AF2845}"/>
                    </a:ext>
                  </a:extLst>
                </p14:cNvPr>
                <p14:cNvContentPartPr/>
                <p14:nvPr/>
              </p14:nvContentPartPr>
              <p14:xfrm>
                <a:off x="6559855" y="6449302"/>
                <a:ext cx="210240" cy="227520"/>
              </p14:xfrm>
            </p:contentPart>
          </mc:Choice>
          <mc:Fallback xmlns="">
            <p:pic>
              <p:nvPicPr>
                <p:cNvPr id="787" name="Freihand 786">
                  <a:extLst>
                    <a:ext uri="{FF2B5EF4-FFF2-40B4-BE49-F238E27FC236}">
                      <a16:creationId xmlns:a16="http://schemas.microsoft.com/office/drawing/2014/main" id="{BA218197-A169-510D-BC1C-EE07E6AF2845}"/>
                    </a:ext>
                  </a:extLst>
                </p:cNvPr>
                <p:cNvPicPr/>
                <p:nvPr/>
              </p:nvPicPr>
              <p:blipFill>
                <a:blip r:embed="rId1226"/>
                <a:stretch>
                  <a:fillRect/>
                </a:stretch>
              </p:blipFill>
              <p:spPr>
                <a:xfrm>
                  <a:off x="6555535" y="6444982"/>
                  <a:ext cx="218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788" name="Freihand 787">
                  <a:extLst>
                    <a:ext uri="{FF2B5EF4-FFF2-40B4-BE49-F238E27FC236}">
                      <a16:creationId xmlns:a16="http://schemas.microsoft.com/office/drawing/2014/main" id="{3DE0DF9E-EED1-826A-7F36-A1644EA3AC81}"/>
                    </a:ext>
                  </a:extLst>
                </p14:cNvPr>
                <p14:cNvContentPartPr/>
                <p14:nvPr/>
              </p14:nvContentPartPr>
              <p14:xfrm>
                <a:off x="6702055" y="6484582"/>
                <a:ext cx="96840" cy="196920"/>
              </p14:xfrm>
            </p:contentPart>
          </mc:Choice>
          <mc:Fallback xmlns="">
            <p:pic>
              <p:nvPicPr>
                <p:cNvPr id="788" name="Freihand 787">
                  <a:extLst>
                    <a:ext uri="{FF2B5EF4-FFF2-40B4-BE49-F238E27FC236}">
                      <a16:creationId xmlns:a16="http://schemas.microsoft.com/office/drawing/2014/main" id="{3DE0DF9E-EED1-826A-7F36-A1644EA3AC81}"/>
                    </a:ext>
                  </a:extLst>
                </p:cNvPr>
                <p:cNvPicPr/>
                <p:nvPr/>
              </p:nvPicPr>
              <p:blipFill>
                <a:blip r:embed="rId1228"/>
                <a:stretch>
                  <a:fillRect/>
                </a:stretch>
              </p:blipFill>
              <p:spPr>
                <a:xfrm>
                  <a:off x="6697735" y="6480262"/>
                  <a:ext cx="1054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789" name="Freihand 788">
                  <a:extLst>
                    <a:ext uri="{FF2B5EF4-FFF2-40B4-BE49-F238E27FC236}">
                      <a16:creationId xmlns:a16="http://schemas.microsoft.com/office/drawing/2014/main" id="{36487B84-93F3-B7A5-8519-776FC7375E81}"/>
                    </a:ext>
                  </a:extLst>
                </p14:cNvPr>
                <p14:cNvContentPartPr/>
                <p14:nvPr/>
              </p14:nvContentPartPr>
              <p14:xfrm>
                <a:off x="6806095" y="6444622"/>
                <a:ext cx="248400" cy="221760"/>
              </p14:xfrm>
            </p:contentPart>
          </mc:Choice>
          <mc:Fallback xmlns="">
            <p:pic>
              <p:nvPicPr>
                <p:cNvPr id="789" name="Freihand 788">
                  <a:extLst>
                    <a:ext uri="{FF2B5EF4-FFF2-40B4-BE49-F238E27FC236}">
                      <a16:creationId xmlns:a16="http://schemas.microsoft.com/office/drawing/2014/main" id="{36487B84-93F3-B7A5-8519-776FC7375E81}"/>
                    </a:ext>
                  </a:extLst>
                </p:cNvPr>
                <p:cNvPicPr/>
                <p:nvPr/>
              </p:nvPicPr>
              <p:blipFill>
                <a:blip r:embed="rId1230"/>
                <a:stretch>
                  <a:fillRect/>
                </a:stretch>
              </p:blipFill>
              <p:spPr>
                <a:xfrm>
                  <a:off x="6801775" y="6440302"/>
                  <a:ext cx="257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790" name="Freihand 789">
                  <a:extLst>
                    <a:ext uri="{FF2B5EF4-FFF2-40B4-BE49-F238E27FC236}">
                      <a16:creationId xmlns:a16="http://schemas.microsoft.com/office/drawing/2014/main" id="{AD15B9DA-0AC0-464C-E070-611D77E6FF42}"/>
                    </a:ext>
                  </a:extLst>
                </p14:cNvPr>
                <p14:cNvContentPartPr/>
                <p14:nvPr/>
              </p14:nvContentPartPr>
              <p14:xfrm>
                <a:off x="7022455" y="6448942"/>
                <a:ext cx="3960" cy="14400"/>
              </p14:xfrm>
            </p:contentPart>
          </mc:Choice>
          <mc:Fallback xmlns="">
            <p:pic>
              <p:nvPicPr>
                <p:cNvPr id="790" name="Freihand 789">
                  <a:extLst>
                    <a:ext uri="{FF2B5EF4-FFF2-40B4-BE49-F238E27FC236}">
                      <a16:creationId xmlns:a16="http://schemas.microsoft.com/office/drawing/2014/main" id="{AD15B9DA-0AC0-464C-E070-611D77E6FF42}"/>
                    </a:ext>
                  </a:extLst>
                </p:cNvPr>
                <p:cNvPicPr/>
                <p:nvPr/>
              </p:nvPicPr>
              <p:blipFill>
                <a:blip r:embed="rId1232"/>
                <a:stretch>
                  <a:fillRect/>
                </a:stretch>
              </p:blipFill>
              <p:spPr>
                <a:xfrm>
                  <a:off x="7018135" y="6444622"/>
                  <a:ext cx="12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92" name="Freihand 791">
                  <a:extLst>
                    <a:ext uri="{FF2B5EF4-FFF2-40B4-BE49-F238E27FC236}">
                      <a16:creationId xmlns:a16="http://schemas.microsoft.com/office/drawing/2014/main" id="{AC91BCBB-B7C7-2262-B63D-4E6F7533239F}"/>
                    </a:ext>
                  </a:extLst>
                </p14:cNvPr>
                <p14:cNvContentPartPr/>
                <p14:nvPr/>
              </p14:nvContentPartPr>
              <p14:xfrm>
                <a:off x="6962335" y="6424462"/>
                <a:ext cx="440280" cy="222120"/>
              </p14:xfrm>
            </p:contentPart>
          </mc:Choice>
          <mc:Fallback xmlns="">
            <p:pic>
              <p:nvPicPr>
                <p:cNvPr id="792" name="Freihand 791">
                  <a:extLst>
                    <a:ext uri="{FF2B5EF4-FFF2-40B4-BE49-F238E27FC236}">
                      <a16:creationId xmlns:a16="http://schemas.microsoft.com/office/drawing/2014/main" id="{AC91BCBB-B7C7-2262-B63D-4E6F7533239F}"/>
                    </a:ext>
                  </a:extLst>
                </p:cNvPr>
                <p:cNvPicPr/>
                <p:nvPr/>
              </p:nvPicPr>
              <p:blipFill>
                <a:blip r:embed="rId1234"/>
                <a:stretch>
                  <a:fillRect/>
                </a:stretch>
              </p:blipFill>
              <p:spPr>
                <a:xfrm>
                  <a:off x="6958015" y="6420142"/>
                  <a:ext cx="4489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93" name="Freihand 792">
                  <a:extLst>
                    <a:ext uri="{FF2B5EF4-FFF2-40B4-BE49-F238E27FC236}">
                      <a16:creationId xmlns:a16="http://schemas.microsoft.com/office/drawing/2014/main" id="{C0A9D40D-90E7-E019-67CF-E012C2258710}"/>
                    </a:ext>
                  </a:extLst>
                </p14:cNvPr>
                <p14:cNvContentPartPr/>
                <p14:nvPr/>
              </p14:nvContentPartPr>
              <p14:xfrm>
                <a:off x="7138015" y="6411862"/>
                <a:ext cx="10800" cy="14760"/>
              </p14:xfrm>
            </p:contentPart>
          </mc:Choice>
          <mc:Fallback xmlns="">
            <p:pic>
              <p:nvPicPr>
                <p:cNvPr id="793" name="Freihand 792">
                  <a:extLst>
                    <a:ext uri="{FF2B5EF4-FFF2-40B4-BE49-F238E27FC236}">
                      <a16:creationId xmlns:a16="http://schemas.microsoft.com/office/drawing/2014/main" id="{C0A9D40D-90E7-E019-67CF-E012C2258710}"/>
                    </a:ext>
                  </a:extLst>
                </p:cNvPr>
                <p:cNvPicPr/>
                <p:nvPr/>
              </p:nvPicPr>
              <p:blipFill>
                <a:blip r:embed="rId1236"/>
                <a:stretch>
                  <a:fillRect/>
                </a:stretch>
              </p:blipFill>
              <p:spPr>
                <a:xfrm>
                  <a:off x="7133695" y="6407542"/>
                  <a:ext cx="19440" cy="23400"/>
                </a:xfrm>
                <a:prstGeom prst="rect">
                  <a:avLst/>
                </a:prstGeom>
              </p:spPr>
            </p:pic>
          </mc:Fallback>
        </mc:AlternateContent>
      </p:grpSp>
      <p:grpSp>
        <p:nvGrpSpPr>
          <p:cNvPr id="796" name="Gruppieren 795">
            <a:extLst>
              <a:ext uri="{FF2B5EF4-FFF2-40B4-BE49-F238E27FC236}">
                <a16:creationId xmlns:a16="http://schemas.microsoft.com/office/drawing/2014/main" id="{4BA49961-6558-2088-E761-9CB6C57156AC}"/>
              </a:ext>
            </a:extLst>
          </p:cNvPr>
          <p:cNvGrpSpPr/>
          <p:nvPr/>
        </p:nvGrpSpPr>
        <p:grpSpPr>
          <a:xfrm>
            <a:off x="3010255" y="4223782"/>
            <a:ext cx="641520" cy="736920"/>
            <a:chOff x="3010255" y="4223782"/>
            <a:chExt cx="641520" cy="736920"/>
          </a:xfrm>
        </p:grpSpPr>
        <mc:AlternateContent xmlns:mc="http://schemas.openxmlformats.org/markup-compatibility/2006" xmlns:p14="http://schemas.microsoft.com/office/powerpoint/2010/main">
          <mc:Choice Requires="p14">
            <p:contentPart p14:bwMode="auto" r:id="rId1237">
              <p14:nvContentPartPr>
                <p14:cNvPr id="670" name="Freihand 669">
                  <a:extLst>
                    <a:ext uri="{FF2B5EF4-FFF2-40B4-BE49-F238E27FC236}">
                      <a16:creationId xmlns:a16="http://schemas.microsoft.com/office/drawing/2014/main" id="{D242AB67-03E1-15A7-0B21-BF4CA4694310}"/>
                    </a:ext>
                  </a:extLst>
                </p14:cNvPr>
                <p14:cNvContentPartPr/>
                <p14:nvPr/>
              </p14:nvContentPartPr>
              <p14:xfrm>
                <a:off x="3218695" y="4223782"/>
                <a:ext cx="6480" cy="86040"/>
              </p14:xfrm>
            </p:contentPart>
          </mc:Choice>
          <mc:Fallback xmlns="">
            <p:pic>
              <p:nvPicPr>
                <p:cNvPr id="670" name="Freihand 669">
                  <a:extLst>
                    <a:ext uri="{FF2B5EF4-FFF2-40B4-BE49-F238E27FC236}">
                      <a16:creationId xmlns:a16="http://schemas.microsoft.com/office/drawing/2014/main" id="{D242AB67-03E1-15A7-0B21-BF4CA4694310}"/>
                    </a:ext>
                  </a:extLst>
                </p:cNvPr>
                <p:cNvPicPr/>
                <p:nvPr/>
              </p:nvPicPr>
              <p:blipFill>
                <a:blip r:embed="rId1238"/>
                <a:stretch>
                  <a:fillRect/>
                </a:stretch>
              </p:blipFill>
              <p:spPr>
                <a:xfrm>
                  <a:off x="3214375" y="4219462"/>
                  <a:ext cx="15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671" name="Freihand 670">
                  <a:extLst>
                    <a:ext uri="{FF2B5EF4-FFF2-40B4-BE49-F238E27FC236}">
                      <a16:creationId xmlns:a16="http://schemas.microsoft.com/office/drawing/2014/main" id="{63DCE047-1772-19AC-B581-78D5267F7B58}"/>
                    </a:ext>
                  </a:extLst>
                </p14:cNvPr>
                <p14:cNvContentPartPr/>
                <p14:nvPr/>
              </p14:nvContentPartPr>
              <p14:xfrm>
                <a:off x="3225535" y="4509982"/>
                <a:ext cx="16200" cy="313200"/>
              </p14:xfrm>
            </p:contentPart>
          </mc:Choice>
          <mc:Fallback xmlns="">
            <p:pic>
              <p:nvPicPr>
                <p:cNvPr id="671" name="Freihand 670">
                  <a:extLst>
                    <a:ext uri="{FF2B5EF4-FFF2-40B4-BE49-F238E27FC236}">
                      <a16:creationId xmlns:a16="http://schemas.microsoft.com/office/drawing/2014/main" id="{63DCE047-1772-19AC-B581-78D5267F7B58}"/>
                    </a:ext>
                  </a:extLst>
                </p:cNvPr>
                <p:cNvPicPr/>
                <p:nvPr/>
              </p:nvPicPr>
              <p:blipFill>
                <a:blip r:embed="rId1240"/>
                <a:stretch>
                  <a:fillRect/>
                </a:stretch>
              </p:blipFill>
              <p:spPr>
                <a:xfrm>
                  <a:off x="3221215" y="4505662"/>
                  <a:ext cx="24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673" name="Freihand 672">
                  <a:extLst>
                    <a:ext uri="{FF2B5EF4-FFF2-40B4-BE49-F238E27FC236}">
                      <a16:creationId xmlns:a16="http://schemas.microsoft.com/office/drawing/2014/main" id="{1AEEE714-0E03-9809-0ED8-B58A0069F5BE}"/>
                    </a:ext>
                  </a:extLst>
                </p14:cNvPr>
                <p14:cNvContentPartPr/>
                <p14:nvPr/>
              </p14:nvContentPartPr>
              <p14:xfrm>
                <a:off x="3010255" y="4721662"/>
                <a:ext cx="133200" cy="25560"/>
              </p14:xfrm>
            </p:contentPart>
          </mc:Choice>
          <mc:Fallback xmlns="">
            <p:pic>
              <p:nvPicPr>
                <p:cNvPr id="673" name="Freihand 672">
                  <a:extLst>
                    <a:ext uri="{FF2B5EF4-FFF2-40B4-BE49-F238E27FC236}">
                      <a16:creationId xmlns:a16="http://schemas.microsoft.com/office/drawing/2014/main" id="{1AEEE714-0E03-9809-0ED8-B58A0069F5BE}"/>
                    </a:ext>
                  </a:extLst>
                </p:cNvPr>
                <p:cNvPicPr/>
                <p:nvPr/>
              </p:nvPicPr>
              <p:blipFill>
                <a:blip r:embed="rId1242"/>
                <a:stretch>
                  <a:fillRect/>
                </a:stretch>
              </p:blipFill>
              <p:spPr>
                <a:xfrm>
                  <a:off x="3005935" y="4717342"/>
                  <a:ext cx="141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674" name="Freihand 673">
                  <a:extLst>
                    <a:ext uri="{FF2B5EF4-FFF2-40B4-BE49-F238E27FC236}">
                      <a16:creationId xmlns:a16="http://schemas.microsoft.com/office/drawing/2014/main" id="{744DEFD4-C948-A73A-8A7A-3D16759A2B3A}"/>
                    </a:ext>
                  </a:extLst>
                </p14:cNvPr>
                <p14:cNvContentPartPr/>
                <p14:nvPr/>
              </p14:nvContentPartPr>
              <p14:xfrm>
                <a:off x="3092335" y="4670542"/>
                <a:ext cx="73440" cy="133920"/>
              </p14:xfrm>
            </p:contentPart>
          </mc:Choice>
          <mc:Fallback xmlns="">
            <p:pic>
              <p:nvPicPr>
                <p:cNvPr id="674" name="Freihand 673">
                  <a:extLst>
                    <a:ext uri="{FF2B5EF4-FFF2-40B4-BE49-F238E27FC236}">
                      <a16:creationId xmlns:a16="http://schemas.microsoft.com/office/drawing/2014/main" id="{744DEFD4-C948-A73A-8A7A-3D16759A2B3A}"/>
                    </a:ext>
                  </a:extLst>
                </p:cNvPr>
                <p:cNvPicPr/>
                <p:nvPr/>
              </p:nvPicPr>
              <p:blipFill>
                <a:blip r:embed="rId1244"/>
                <a:stretch>
                  <a:fillRect/>
                </a:stretch>
              </p:blipFill>
              <p:spPr>
                <a:xfrm>
                  <a:off x="3088015" y="4666222"/>
                  <a:ext cx="82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676" name="Freihand 675">
                  <a:extLst>
                    <a:ext uri="{FF2B5EF4-FFF2-40B4-BE49-F238E27FC236}">
                      <a16:creationId xmlns:a16="http://schemas.microsoft.com/office/drawing/2014/main" id="{3F1C535A-93F4-6A97-C31A-1A49F4084C9E}"/>
                    </a:ext>
                  </a:extLst>
                </p14:cNvPr>
                <p14:cNvContentPartPr/>
                <p14:nvPr/>
              </p14:nvContentPartPr>
              <p14:xfrm>
                <a:off x="3407695" y="4606822"/>
                <a:ext cx="81000" cy="204480"/>
              </p14:xfrm>
            </p:contentPart>
          </mc:Choice>
          <mc:Fallback xmlns="">
            <p:pic>
              <p:nvPicPr>
                <p:cNvPr id="676" name="Freihand 675">
                  <a:extLst>
                    <a:ext uri="{FF2B5EF4-FFF2-40B4-BE49-F238E27FC236}">
                      <a16:creationId xmlns:a16="http://schemas.microsoft.com/office/drawing/2014/main" id="{3F1C535A-93F4-6A97-C31A-1A49F4084C9E}"/>
                    </a:ext>
                  </a:extLst>
                </p:cNvPr>
                <p:cNvPicPr/>
                <p:nvPr/>
              </p:nvPicPr>
              <p:blipFill>
                <a:blip r:embed="rId1246"/>
                <a:stretch>
                  <a:fillRect/>
                </a:stretch>
              </p:blipFill>
              <p:spPr>
                <a:xfrm>
                  <a:off x="3403375" y="4602502"/>
                  <a:ext cx="89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677" name="Freihand 676">
                  <a:extLst>
                    <a:ext uri="{FF2B5EF4-FFF2-40B4-BE49-F238E27FC236}">
                      <a16:creationId xmlns:a16="http://schemas.microsoft.com/office/drawing/2014/main" id="{027E1C46-471B-CA86-44D4-DE135DC6C435}"/>
                    </a:ext>
                  </a:extLst>
                </p14:cNvPr>
                <p14:cNvContentPartPr/>
                <p14:nvPr/>
              </p14:nvContentPartPr>
              <p14:xfrm>
                <a:off x="3439375" y="4474342"/>
                <a:ext cx="88560" cy="149400"/>
              </p14:xfrm>
            </p:contentPart>
          </mc:Choice>
          <mc:Fallback xmlns="">
            <p:pic>
              <p:nvPicPr>
                <p:cNvPr id="677" name="Freihand 676">
                  <a:extLst>
                    <a:ext uri="{FF2B5EF4-FFF2-40B4-BE49-F238E27FC236}">
                      <a16:creationId xmlns:a16="http://schemas.microsoft.com/office/drawing/2014/main" id="{027E1C46-471B-CA86-44D4-DE135DC6C435}"/>
                    </a:ext>
                  </a:extLst>
                </p:cNvPr>
                <p:cNvPicPr/>
                <p:nvPr/>
              </p:nvPicPr>
              <p:blipFill>
                <a:blip r:embed="rId1248"/>
                <a:stretch>
                  <a:fillRect/>
                </a:stretch>
              </p:blipFill>
              <p:spPr>
                <a:xfrm>
                  <a:off x="3435055" y="4470022"/>
                  <a:ext cx="97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679" name="Freihand 678">
                  <a:extLst>
                    <a:ext uri="{FF2B5EF4-FFF2-40B4-BE49-F238E27FC236}">
                      <a16:creationId xmlns:a16="http://schemas.microsoft.com/office/drawing/2014/main" id="{44CCF89B-EE48-AE13-FFF8-6577295F444B}"/>
                    </a:ext>
                  </a:extLst>
                </p14:cNvPr>
                <p14:cNvContentPartPr/>
                <p14:nvPr/>
              </p14:nvContentPartPr>
              <p14:xfrm>
                <a:off x="3487975" y="4355182"/>
                <a:ext cx="68400" cy="132480"/>
              </p14:xfrm>
            </p:contentPart>
          </mc:Choice>
          <mc:Fallback xmlns="">
            <p:pic>
              <p:nvPicPr>
                <p:cNvPr id="679" name="Freihand 678">
                  <a:extLst>
                    <a:ext uri="{FF2B5EF4-FFF2-40B4-BE49-F238E27FC236}">
                      <a16:creationId xmlns:a16="http://schemas.microsoft.com/office/drawing/2014/main" id="{44CCF89B-EE48-AE13-FFF8-6577295F444B}"/>
                    </a:ext>
                  </a:extLst>
                </p:cNvPr>
                <p:cNvPicPr/>
                <p:nvPr/>
              </p:nvPicPr>
              <p:blipFill>
                <a:blip r:embed="rId1250"/>
                <a:stretch>
                  <a:fillRect/>
                </a:stretch>
              </p:blipFill>
              <p:spPr>
                <a:xfrm>
                  <a:off x="3483655" y="4350862"/>
                  <a:ext cx="77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795" name="Freihand 794">
                  <a:extLst>
                    <a:ext uri="{FF2B5EF4-FFF2-40B4-BE49-F238E27FC236}">
                      <a16:creationId xmlns:a16="http://schemas.microsoft.com/office/drawing/2014/main" id="{AFF68CD6-83CE-7028-21C7-28396E5479E9}"/>
                    </a:ext>
                  </a:extLst>
                </p14:cNvPr>
                <p14:cNvContentPartPr/>
                <p14:nvPr/>
              </p14:nvContentPartPr>
              <p14:xfrm>
                <a:off x="3292495" y="4320622"/>
                <a:ext cx="359280" cy="640080"/>
              </p14:xfrm>
            </p:contentPart>
          </mc:Choice>
          <mc:Fallback xmlns="">
            <p:pic>
              <p:nvPicPr>
                <p:cNvPr id="795" name="Freihand 794">
                  <a:extLst>
                    <a:ext uri="{FF2B5EF4-FFF2-40B4-BE49-F238E27FC236}">
                      <a16:creationId xmlns:a16="http://schemas.microsoft.com/office/drawing/2014/main" id="{AFF68CD6-83CE-7028-21C7-28396E5479E9}"/>
                    </a:ext>
                  </a:extLst>
                </p:cNvPr>
                <p:cNvPicPr/>
                <p:nvPr/>
              </p:nvPicPr>
              <p:blipFill>
                <a:blip r:embed="rId1252"/>
                <a:stretch>
                  <a:fillRect/>
                </a:stretch>
              </p:blipFill>
              <p:spPr>
                <a:xfrm>
                  <a:off x="3288175" y="4316302"/>
                  <a:ext cx="367920" cy="648720"/>
                </a:xfrm>
                <a:prstGeom prst="rect">
                  <a:avLst/>
                </a:prstGeom>
              </p:spPr>
            </p:pic>
          </mc:Fallback>
        </mc:AlternateContent>
      </p:grpSp>
      <p:grpSp>
        <p:nvGrpSpPr>
          <p:cNvPr id="798" name="Gruppieren 797">
            <a:extLst>
              <a:ext uri="{FF2B5EF4-FFF2-40B4-BE49-F238E27FC236}">
                <a16:creationId xmlns:a16="http://schemas.microsoft.com/office/drawing/2014/main" id="{374A73CD-70BA-C8BC-25E1-CB29F977688C}"/>
              </a:ext>
            </a:extLst>
          </p:cNvPr>
          <p:cNvGrpSpPr/>
          <p:nvPr/>
        </p:nvGrpSpPr>
        <p:grpSpPr>
          <a:xfrm>
            <a:off x="2159215" y="4277422"/>
            <a:ext cx="657000" cy="678960"/>
            <a:chOff x="2159215" y="4277422"/>
            <a:chExt cx="657000" cy="678960"/>
          </a:xfrm>
        </p:grpSpPr>
        <mc:AlternateContent xmlns:mc="http://schemas.openxmlformats.org/markup-compatibility/2006" xmlns:p14="http://schemas.microsoft.com/office/powerpoint/2010/main">
          <mc:Choice Requires="p14">
            <p:contentPart p14:bwMode="auto" r:id="rId1253">
              <p14:nvContentPartPr>
                <p14:cNvPr id="684" name="Freihand 683">
                  <a:extLst>
                    <a:ext uri="{FF2B5EF4-FFF2-40B4-BE49-F238E27FC236}">
                      <a16:creationId xmlns:a16="http://schemas.microsoft.com/office/drawing/2014/main" id="{7EDC25A5-100F-207D-0FB1-D90655837B9D}"/>
                    </a:ext>
                  </a:extLst>
                </p14:cNvPr>
                <p14:cNvContentPartPr/>
                <p14:nvPr/>
              </p14:nvContentPartPr>
              <p14:xfrm>
                <a:off x="2580415" y="4291822"/>
                <a:ext cx="38880" cy="553320"/>
              </p14:xfrm>
            </p:contentPart>
          </mc:Choice>
          <mc:Fallback xmlns="">
            <p:pic>
              <p:nvPicPr>
                <p:cNvPr id="684" name="Freihand 683">
                  <a:extLst>
                    <a:ext uri="{FF2B5EF4-FFF2-40B4-BE49-F238E27FC236}">
                      <a16:creationId xmlns:a16="http://schemas.microsoft.com/office/drawing/2014/main" id="{7EDC25A5-100F-207D-0FB1-D90655837B9D}"/>
                    </a:ext>
                  </a:extLst>
                </p:cNvPr>
                <p:cNvPicPr/>
                <p:nvPr/>
              </p:nvPicPr>
              <p:blipFill>
                <a:blip r:embed="rId1254"/>
                <a:stretch>
                  <a:fillRect/>
                </a:stretch>
              </p:blipFill>
              <p:spPr>
                <a:xfrm>
                  <a:off x="2576095" y="4287502"/>
                  <a:ext cx="4752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685" name="Freihand 684">
                  <a:extLst>
                    <a:ext uri="{FF2B5EF4-FFF2-40B4-BE49-F238E27FC236}">
                      <a16:creationId xmlns:a16="http://schemas.microsoft.com/office/drawing/2014/main" id="{10C302B7-54C4-AF92-76CD-BFE3A9C97C36}"/>
                    </a:ext>
                  </a:extLst>
                </p14:cNvPr>
                <p14:cNvContentPartPr/>
                <p14:nvPr/>
              </p14:nvContentPartPr>
              <p14:xfrm>
                <a:off x="2713255" y="4760902"/>
                <a:ext cx="102960" cy="23760"/>
              </p14:xfrm>
            </p:contentPart>
          </mc:Choice>
          <mc:Fallback xmlns="">
            <p:pic>
              <p:nvPicPr>
                <p:cNvPr id="685" name="Freihand 684">
                  <a:extLst>
                    <a:ext uri="{FF2B5EF4-FFF2-40B4-BE49-F238E27FC236}">
                      <a16:creationId xmlns:a16="http://schemas.microsoft.com/office/drawing/2014/main" id="{10C302B7-54C4-AF92-76CD-BFE3A9C97C36}"/>
                    </a:ext>
                  </a:extLst>
                </p:cNvPr>
                <p:cNvPicPr/>
                <p:nvPr/>
              </p:nvPicPr>
              <p:blipFill>
                <a:blip r:embed="rId1256"/>
                <a:stretch>
                  <a:fillRect/>
                </a:stretch>
              </p:blipFill>
              <p:spPr>
                <a:xfrm>
                  <a:off x="2708935" y="4756582"/>
                  <a:ext cx="111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686" name="Freihand 685">
                  <a:extLst>
                    <a:ext uri="{FF2B5EF4-FFF2-40B4-BE49-F238E27FC236}">
                      <a16:creationId xmlns:a16="http://schemas.microsoft.com/office/drawing/2014/main" id="{E5890838-F853-0DA8-5A78-EB06C727505D}"/>
                    </a:ext>
                  </a:extLst>
                </p14:cNvPr>
                <p14:cNvContentPartPr/>
                <p14:nvPr/>
              </p14:nvContentPartPr>
              <p14:xfrm>
                <a:off x="2644855" y="4723102"/>
                <a:ext cx="118080" cy="122040"/>
              </p14:xfrm>
            </p:contentPart>
          </mc:Choice>
          <mc:Fallback xmlns="">
            <p:pic>
              <p:nvPicPr>
                <p:cNvPr id="686" name="Freihand 685">
                  <a:extLst>
                    <a:ext uri="{FF2B5EF4-FFF2-40B4-BE49-F238E27FC236}">
                      <a16:creationId xmlns:a16="http://schemas.microsoft.com/office/drawing/2014/main" id="{E5890838-F853-0DA8-5A78-EB06C727505D}"/>
                    </a:ext>
                  </a:extLst>
                </p:cNvPr>
                <p:cNvPicPr/>
                <p:nvPr/>
              </p:nvPicPr>
              <p:blipFill>
                <a:blip r:embed="rId1258"/>
                <a:stretch>
                  <a:fillRect/>
                </a:stretch>
              </p:blipFill>
              <p:spPr>
                <a:xfrm>
                  <a:off x="2640535" y="4718782"/>
                  <a:ext cx="126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689" name="Freihand 688">
                  <a:extLst>
                    <a:ext uri="{FF2B5EF4-FFF2-40B4-BE49-F238E27FC236}">
                      <a16:creationId xmlns:a16="http://schemas.microsoft.com/office/drawing/2014/main" id="{885C212F-0564-9C3E-C568-283B5AE18ECA}"/>
                    </a:ext>
                  </a:extLst>
                </p14:cNvPr>
                <p14:cNvContentPartPr/>
                <p14:nvPr/>
              </p14:nvContentPartPr>
              <p14:xfrm>
                <a:off x="2298895" y="4583062"/>
                <a:ext cx="49680" cy="264600"/>
              </p14:xfrm>
            </p:contentPart>
          </mc:Choice>
          <mc:Fallback xmlns="">
            <p:pic>
              <p:nvPicPr>
                <p:cNvPr id="689" name="Freihand 688">
                  <a:extLst>
                    <a:ext uri="{FF2B5EF4-FFF2-40B4-BE49-F238E27FC236}">
                      <a16:creationId xmlns:a16="http://schemas.microsoft.com/office/drawing/2014/main" id="{885C212F-0564-9C3E-C568-283B5AE18ECA}"/>
                    </a:ext>
                  </a:extLst>
                </p:cNvPr>
                <p:cNvPicPr/>
                <p:nvPr/>
              </p:nvPicPr>
              <p:blipFill>
                <a:blip r:embed="rId1260"/>
                <a:stretch>
                  <a:fillRect/>
                </a:stretch>
              </p:blipFill>
              <p:spPr>
                <a:xfrm>
                  <a:off x="2294575" y="4578742"/>
                  <a:ext cx="58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690" name="Freihand 689">
                  <a:extLst>
                    <a:ext uri="{FF2B5EF4-FFF2-40B4-BE49-F238E27FC236}">
                      <a16:creationId xmlns:a16="http://schemas.microsoft.com/office/drawing/2014/main" id="{E967128C-B39A-2129-E461-FE30540C9325}"/>
                    </a:ext>
                  </a:extLst>
                </p14:cNvPr>
                <p14:cNvContentPartPr/>
                <p14:nvPr/>
              </p14:nvContentPartPr>
              <p14:xfrm>
                <a:off x="2288095" y="4705102"/>
                <a:ext cx="61200" cy="68400"/>
              </p14:xfrm>
            </p:contentPart>
          </mc:Choice>
          <mc:Fallback xmlns="">
            <p:pic>
              <p:nvPicPr>
                <p:cNvPr id="690" name="Freihand 689">
                  <a:extLst>
                    <a:ext uri="{FF2B5EF4-FFF2-40B4-BE49-F238E27FC236}">
                      <a16:creationId xmlns:a16="http://schemas.microsoft.com/office/drawing/2014/main" id="{E967128C-B39A-2129-E461-FE30540C9325}"/>
                    </a:ext>
                  </a:extLst>
                </p:cNvPr>
                <p:cNvPicPr/>
                <p:nvPr/>
              </p:nvPicPr>
              <p:blipFill>
                <a:blip r:embed="rId1262"/>
                <a:stretch>
                  <a:fillRect/>
                </a:stretch>
              </p:blipFill>
              <p:spPr>
                <a:xfrm>
                  <a:off x="2283775" y="4700782"/>
                  <a:ext cx="69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691" name="Freihand 690">
                  <a:extLst>
                    <a:ext uri="{FF2B5EF4-FFF2-40B4-BE49-F238E27FC236}">
                      <a16:creationId xmlns:a16="http://schemas.microsoft.com/office/drawing/2014/main" id="{5EFC94A8-8241-80D5-F4C4-1AA767E711AA}"/>
                    </a:ext>
                  </a:extLst>
                </p14:cNvPr>
                <p14:cNvContentPartPr/>
                <p14:nvPr/>
              </p14:nvContentPartPr>
              <p14:xfrm>
                <a:off x="2337055" y="4489462"/>
                <a:ext cx="88560" cy="142920"/>
              </p14:xfrm>
            </p:contentPart>
          </mc:Choice>
          <mc:Fallback xmlns="">
            <p:pic>
              <p:nvPicPr>
                <p:cNvPr id="691" name="Freihand 690">
                  <a:extLst>
                    <a:ext uri="{FF2B5EF4-FFF2-40B4-BE49-F238E27FC236}">
                      <a16:creationId xmlns:a16="http://schemas.microsoft.com/office/drawing/2014/main" id="{5EFC94A8-8241-80D5-F4C4-1AA767E711AA}"/>
                    </a:ext>
                  </a:extLst>
                </p:cNvPr>
                <p:cNvPicPr/>
                <p:nvPr/>
              </p:nvPicPr>
              <p:blipFill>
                <a:blip r:embed="rId1264"/>
                <a:stretch>
                  <a:fillRect/>
                </a:stretch>
              </p:blipFill>
              <p:spPr>
                <a:xfrm>
                  <a:off x="2332735" y="4485142"/>
                  <a:ext cx="97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692" name="Freihand 691">
                  <a:extLst>
                    <a:ext uri="{FF2B5EF4-FFF2-40B4-BE49-F238E27FC236}">
                      <a16:creationId xmlns:a16="http://schemas.microsoft.com/office/drawing/2014/main" id="{01514306-9083-CC60-16DC-D8278D51E1D5}"/>
                    </a:ext>
                  </a:extLst>
                </p14:cNvPr>
                <p14:cNvContentPartPr/>
                <p14:nvPr/>
              </p14:nvContentPartPr>
              <p14:xfrm>
                <a:off x="2360095" y="4385782"/>
                <a:ext cx="102960" cy="93960"/>
              </p14:xfrm>
            </p:contentPart>
          </mc:Choice>
          <mc:Fallback xmlns="">
            <p:pic>
              <p:nvPicPr>
                <p:cNvPr id="692" name="Freihand 691">
                  <a:extLst>
                    <a:ext uri="{FF2B5EF4-FFF2-40B4-BE49-F238E27FC236}">
                      <a16:creationId xmlns:a16="http://schemas.microsoft.com/office/drawing/2014/main" id="{01514306-9083-CC60-16DC-D8278D51E1D5}"/>
                    </a:ext>
                  </a:extLst>
                </p:cNvPr>
                <p:cNvPicPr/>
                <p:nvPr/>
              </p:nvPicPr>
              <p:blipFill>
                <a:blip r:embed="rId1266"/>
                <a:stretch>
                  <a:fillRect/>
                </a:stretch>
              </p:blipFill>
              <p:spPr>
                <a:xfrm>
                  <a:off x="2355775" y="4381462"/>
                  <a:ext cx="111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97" name="Freihand 796">
                  <a:extLst>
                    <a:ext uri="{FF2B5EF4-FFF2-40B4-BE49-F238E27FC236}">
                      <a16:creationId xmlns:a16="http://schemas.microsoft.com/office/drawing/2014/main" id="{1171D9FD-839D-0B94-3696-164E78F05997}"/>
                    </a:ext>
                  </a:extLst>
                </p14:cNvPr>
                <p14:cNvContentPartPr/>
                <p14:nvPr/>
              </p14:nvContentPartPr>
              <p14:xfrm>
                <a:off x="2159215" y="4277422"/>
                <a:ext cx="370440" cy="678960"/>
              </p14:xfrm>
            </p:contentPart>
          </mc:Choice>
          <mc:Fallback xmlns="">
            <p:pic>
              <p:nvPicPr>
                <p:cNvPr id="797" name="Freihand 796">
                  <a:extLst>
                    <a:ext uri="{FF2B5EF4-FFF2-40B4-BE49-F238E27FC236}">
                      <a16:creationId xmlns:a16="http://schemas.microsoft.com/office/drawing/2014/main" id="{1171D9FD-839D-0B94-3696-164E78F05997}"/>
                    </a:ext>
                  </a:extLst>
                </p:cNvPr>
                <p:cNvPicPr/>
                <p:nvPr/>
              </p:nvPicPr>
              <p:blipFill>
                <a:blip r:embed="rId1268"/>
                <a:stretch>
                  <a:fillRect/>
                </a:stretch>
              </p:blipFill>
              <p:spPr>
                <a:xfrm>
                  <a:off x="2154895" y="4273102"/>
                  <a:ext cx="379080" cy="68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9">
            <p14:nvContentPartPr>
              <p14:cNvPr id="799" name="Freihand 798">
                <a:extLst>
                  <a:ext uri="{FF2B5EF4-FFF2-40B4-BE49-F238E27FC236}">
                    <a16:creationId xmlns:a16="http://schemas.microsoft.com/office/drawing/2014/main" id="{9C5D8658-A507-D9A5-C45A-E433C17A510A}"/>
                  </a:ext>
                </a:extLst>
              </p14:cNvPr>
              <p14:cNvContentPartPr/>
              <p14:nvPr/>
            </p14:nvContentPartPr>
            <p14:xfrm>
              <a:off x="8209735" y="4901662"/>
              <a:ext cx="19080" cy="25560"/>
            </p14:xfrm>
          </p:contentPart>
        </mc:Choice>
        <mc:Fallback xmlns="">
          <p:pic>
            <p:nvPicPr>
              <p:cNvPr id="799" name="Freihand 798">
                <a:extLst>
                  <a:ext uri="{FF2B5EF4-FFF2-40B4-BE49-F238E27FC236}">
                    <a16:creationId xmlns:a16="http://schemas.microsoft.com/office/drawing/2014/main" id="{9C5D8658-A507-D9A5-C45A-E433C17A510A}"/>
                  </a:ext>
                </a:extLst>
              </p:cNvPr>
              <p:cNvPicPr/>
              <p:nvPr/>
            </p:nvPicPr>
            <p:blipFill>
              <a:blip r:embed="rId1270"/>
              <a:stretch>
                <a:fillRect/>
              </a:stretch>
            </p:blipFill>
            <p:spPr>
              <a:xfrm>
                <a:off x="8205415" y="4897342"/>
                <a:ext cx="27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19" name="Freihand 18">
                <a:extLst>
                  <a:ext uri="{FF2B5EF4-FFF2-40B4-BE49-F238E27FC236}">
                    <a16:creationId xmlns:a16="http://schemas.microsoft.com/office/drawing/2014/main" id="{259C7813-7EB1-8ADE-D454-0CB3D5F0ADD7}"/>
                  </a:ext>
                </a:extLst>
              </p14:cNvPr>
              <p14:cNvContentPartPr/>
              <p14:nvPr/>
            </p14:nvContentPartPr>
            <p14:xfrm>
              <a:off x="7292127" y="3330262"/>
              <a:ext cx="4712400" cy="911160"/>
            </p14:xfrm>
          </p:contentPart>
        </mc:Choice>
        <mc:Fallback>
          <p:pic>
            <p:nvPicPr>
              <p:cNvPr id="19" name="Freihand 18">
                <a:extLst>
                  <a:ext uri="{FF2B5EF4-FFF2-40B4-BE49-F238E27FC236}">
                    <a16:creationId xmlns:a16="http://schemas.microsoft.com/office/drawing/2014/main" id="{259C7813-7EB1-8ADE-D454-0CB3D5F0ADD7}"/>
                  </a:ext>
                </a:extLst>
              </p:cNvPr>
              <p:cNvPicPr/>
              <p:nvPr/>
            </p:nvPicPr>
            <p:blipFill>
              <a:blip r:embed="rId1272"/>
              <a:stretch>
                <a:fillRect/>
              </a:stretch>
            </p:blipFill>
            <p:spPr>
              <a:xfrm>
                <a:off x="7287807" y="3325942"/>
                <a:ext cx="4721040" cy="91980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23" name="Freihand 22">
                <a:extLst>
                  <a:ext uri="{FF2B5EF4-FFF2-40B4-BE49-F238E27FC236}">
                    <a16:creationId xmlns:a16="http://schemas.microsoft.com/office/drawing/2014/main" id="{319FDF60-8B95-E032-C48E-FC486FF67987}"/>
                  </a:ext>
                </a:extLst>
              </p14:cNvPr>
              <p14:cNvContentPartPr/>
              <p14:nvPr/>
            </p14:nvContentPartPr>
            <p14:xfrm>
              <a:off x="7944087" y="3508102"/>
              <a:ext cx="1237320" cy="586080"/>
            </p14:xfrm>
          </p:contentPart>
        </mc:Choice>
        <mc:Fallback>
          <p:pic>
            <p:nvPicPr>
              <p:cNvPr id="23" name="Freihand 22">
                <a:extLst>
                  <a:ext uri="{FF2B5EF4-FFF2-40B4-BE49-F238E27FC236}">
                    <a16:creationId xmlns:a16="http://schemas.microsoft.com/office/drawing/2014/main" id="{319FDF60-8B95-E032-C48E-FC486FF67987}"/>
                  </a:ext>
                </a:extLst>
              </p:cNvPr>
              <p:cNvPicPr/>
              <p:nvPr/>
            </p:nvPicPr>
            <p:blipFill>
              <a:blip r:embed="rId1274"/>
              <a:stretch>
                <a:fillRect/>
              </a:stretch>
            </p:blipFill>
            <p:spPr>
              <a:xfrm>
                <a:off x="7939767" y="3503782"/>
                <a:ext cx="124596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32" name="Freihand 31">
                <a:extLst>
                  <a:ext uri="{FF2B5EF4-FFF2-40B4-BE49-F238E27FC236}">
                    <a16:creationId xmlns:a16="http://schemas.microsoft.com/office/drawing/2014/main" id="{3790BFB1-2DF3-7BCD-7E42-BCA478609889}"/>
                  </a:ext>
                </a:extLst>
              </p14:cNvPr>
              <p14:cNvContentPartPr/>
              <p14:nvPr/>
            </p14:nvContentPartPr>
            <p14:xfrm>
              <a:off x="9963327" y="3302902"/>
              <a:ext cx="2177280" cy="582120"/>
            </p14:xfrm>
          </p:contentPart>
        </mc:Choice>
        <mc:Fallback>
          <p:pic>
            <p:nvPicPr>
              <p:cNvPr id="32" name="Freihand 31">
                <a:extLst>
                  <a:ext uri="{FF2B5EF4-FFF2-40B4-BE49-F238E27FC236}">
                    <a16:creationId xmlns:a16="http://schemas.microsoft.com/office/drawing/2014/main" id="{3790BFB1-2DF3-7BCD-7E42-BCA478609889}"/>
                  </a:ext>
                </a:extLst>
              </p:cNvPr>
              <p:cNvPicPr/>
              <p:nvPr/>
            </p:nvPicPr>
            <p:blipFill>
              <a:blip r:embed="rId1276"/>
              <a:stretch>
                <a:fillRect/>
              </a:stretch>
            </p:blipFill>
            <p:spPr>
              <a:xfrm>
                <a:off x="9959007" y="3298582"/>
                <a:ext cx="218592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3" name="Freihand 72">
                <a:extLst>
                  <a:ext uri="{FF2B5EF4-FFF2-40B4-BE49-F238E27FC236}">
                    <a16:creationId xmlns:a16="http://schemas.microsoft.com/office/drawing/2014/main" id="{328F73C0-7854-2C7F-A0F4-D68DE4960676}"/>
                  </a:ext>
                </a:extLst>
              </p14:cNvPr>
              <p14:cNvContentPartPr/>
              <p14:nvPr/>
            </p14:nvContentPartPr>
            <p14:xfrm>
              <a:off x="1412967" y="1668862"/>
              <a:ext cx="266400" cy="407880"/>
            </p14:xfrm>
          </p:contentPart>
        </mc:Choice>
        <mc:Fallback>
          <p:pic>
            <p:nvPicPr>
              <p:cNvPr id="73" name="Freihand 72">
                <a:extLst>
                  <a:ext uri="{FF2B5EF4-FFF2-40B4-BE49-F238E27FC236}">
                    <a16:creationId xmlns:a16="http://schemas.microsoft.com/office/drawing/2014/main" id="{328F73C0-7854-2C7F-A0F4-D68DE4960676}"/>
                  </a:ext>
                </a:extLst>
              </p:cNvPr>
              <p:cNvPicPr/>
              <p:nvPr/>
            </p:nvPicPr>
            <p:blipFill>
              <a:blip r:embed="rId1278"/>
              <a:stretch>
                <a:fillRect/>
              </a:stretch>
            </p:blipFill>
            <p:spPr>
              <a:xfrm>
                <a:off x="1408647" y="1664542"/>
                <a:ext cx="275040" cy="416520"/>
              </a:xfrm>
              <a:prstGeom prst="rect">
                <a:avLst/>
              </a:prstGeom>
            </p:spPr>
          </p:pic>
        </mc:Fallback>
      </mc:AlternateContent>
      <p:grpSp>
        <p:nvGrpSpPr>
          <p:cNvPr id="86" name="Gruppieren 85">
            <a:extLst>
              <a:ext uri="{FF2B5EF4-FFF2-40B4-BE49-F238E27FC236}">
                <a16:creationId xmlns:a16="http://schemas.microsoft.com/office/drawing/2014/main" id="{06689CC3-6FE5-7F53-FF58-203B10A78119}"/>
              </a:ext>
            </a:extLst>
          </p:cNvPr>
          <p:cNvGrpSpPr/>
          <p:nvPr/>
        </p:nvGrpSpPr>
        <p:grpSpPr>
          <a:xfrm>
            <a:off x="4097847" y="4640302"/>
            <a:ext cx="574560" cy="720000"/>
            <a:chOff x="4097847" y="4640302"/>
            <a:chExt cx="574560" cy="720000"/>
          </a:xfrm>
        </p:grpSpPr>
        <mc:AlternateContent xmlns:mc="http://schemas.openxmlformats.org/markup-compatibility/2006">
          <mc:Choice xmlns:p14="http://schemas.microsoft.com/office/powerpoint/2010/main" Requires="p14">
            <p:contentPart p14:bwMode="auto" r:id="rId1279">
              <p14:nvContentPartPr>
                <p14:cNvPr id="65" name="Freihand 64">
                  <a:extLst>
                    <a:ext uri="{FF2B5EF4-FFF2-40B4-BE49-F238E27FC236}">
                      <a16:creationId xmlns:a16="http://schemas.microsoft.com/office/drawing/2014/main" id="{C235A03D-6DFB-2873-80A8-2977E06358A3}"/>
                    </a:ext>
                  </a:extLst>
                </p14:cNvPr>
                <p14:cNvContentPartPr/>
                <p14:nvPr/>
              </p14:nvContentPartPr>
              <p14:xfrm>
                <a:off x="4097847" y="4640302"/>
                <a:ext cx="523080" cy="720000"/>
              </p14:xfrm>
            </p:contentPart>
          </mc:Choice>
          <mc:Fallback>
            <p:pic>
              <p:nvPicPr>
                <p:cNvPr id="65" name="Freihand 64">
                  <a:extLst>
                    <a:ext uri="{FF2B5EF4-FFF2-40B4-BE49-F238E27FC236}">
                      <a16:creationId xmlns:a16="http://schemas.microsoft.com/office/drawing/2014/main" id="{C235A03D-6DFB-2873-80A8-2977E06358A3}"/>
                    </a:ext>
                  </a:extLst>
                </p:cNvPr>
                <p:cNvPicPr/>
                <p:nvPr/>
              </p:nvPicPr>
              <p:blipFill>
                <a:blip r:embed="rId1280"/>
                <a:stretch>
                  <a:fillRect/>
                </a:stretch>
              </p:blipFill>
              <p:spPr>
                <a:xfrm>
                  <a:off x="4093527" y="4635982"/>
                  <a:ext cx="531720" cy="72864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81" name="Freihand 80">
                  <a:extLst>
                    <a:ext uri="{FF2B5EF4-FFF2-40B4-BE49-F238E27FC236}">
                      <a16:creationId xmlns:a16="http://schemas.microsoft.com/office/drawing/2014/main" id="{80652E25-A8DC-365C-15B7-4172C20B121D}"/>
                    </a:ext>
                  </a:extLst>
                </p14:cNvPr>
                <p14:cNvContentPartPr/>
                <p14:nvPr/>
              </p14:nvContentPartPr>
              <p14:xfrm>
                <a:off x="4193967" y="4661182"/>
                <a:ext cx="478440" cy="685080"/>
              </p14:xfrm>
            </p:contentPart>
          </mc:Choice>
          <mc:Fallback>
            <p:pic>
              <p:nvPicPr>
                <p:cNvPr id="81" name="Freihand 80">
                  <a:extLst>
                    <a:ext uri="{FF2B5EF4-FFF2-40B4-BE49-F238E27FC236}">
                      <a16:creationId xmlns:a16="http://schemas.microsoft.com/office/drawing/2014/main" id="{80652E25-A8DC-365C-15B7-4172C20B121D}"/>
                    </a:ext>
                  </a:extLst>
                </p:cNvPr>
                <p:cNvPicPr/>
                <p:nvPr/>
              </p:nvPicPr>
              <p:blipFill>
                <a:blip r:embed="rId1282"/>
                <a:stretch>
                  <a:fillRect/>
                </a:stretch>
              </p:blipFill>
              <p:spPr>
                <a:xfrm>
                  <a:off x="4189647" y="4656862"/>
                  <a:ext cx="487080" cy="69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3">
            <p14:nvContentPartPr>
              <p14:cNvPr id="103" name="Freihand 102">
                <a:extLst>
                  <a:ext uri="{FF2B5EF4-FFF2-40B4-BE49-F238E27FC236}">
                    <a16:creationId xmlns:a16="http://schemas.microsoft.com/office/drawing/2014/main" id="{39FBB584-4B81-C7F5-DAFC-CAA1B55344A3}"/>
                  </a:ext>
                </a:extLst>
              </p14:cNvPr>
              <p14:cNvContentPartPr/>
              <p14:nvPr/>
            </p14:nvContentPartPr>
            <p14:xfrm>
              <a:off x="1494687" y="1765342"/>
              <a:ext cx="121320" cy="137880"/>
            </p14:xfrm>
          </p:contentPart>
        </mc:Choice>
        <mc:Fallback>
          <p:pic>
            <p:nvPicPr>
              <p:cNvPr id="103" name="Freihand 102">
                <a:extLst>
                  <a:ext uri="{FF2B5EF4-FFF2-40B4-BE49-F238E27FC236}">
                    <a16:creationId xmlns:a16="http://schemas.microsoft.com/office/drawing/2014/main" id="{39FBB584-4B81-C7F5-DAFC-CAA1B55344A3}"/>
                  </a:ext>
                </a:extLst>
              </p:cNvPr>
              <p:cNvPicPr/>
              <p:nvPr/>
            </p:nvPicPr>
            <p:blipFill>
              <a:blip r:embed="rId1284"/>
              <a:stretch>
                <a:fillRect/>
              </a:stretch>
            </p:blipFill>
            <p:spPr>
              <a:xfrm>
                <a:off x="1490367" y="1761022"/>
                <a:ext cx="129960" cy="146520"/>
              </a:xfrm>
              <a:prstGeom prst="rect">
                <a:avLst/>
              </a:prstGeom>
            </p:spPr>
          </p:pic>
        </mc:Fallback>
      </mc:AlternateContent>
      <p:grpSp>
        <p:nvGrpSpPr>
          <p:cNvPr id="117" name="Gruppieren 116">
            <a:extLst>
              <a:ext uri="{FF2B5EF4-FFF2-40B4-BE49-F238E27FC236}">
                <a16:creationId xmlns:a16="http://schemas.microsoft.com/office/drawing/2014/main" id="{0B8A3D88-0F5F-9816-6A84-71BB3DE468C1}"/>
              </a:ext>
            </a:extLst>
          </p:cNvPr>
          <p:cNvGrpSpPr/>
          <p:nvPr/>
        </p:nvGrpSpPr>
        <p:grpSpPr>
          <a:xfrm>
            <a:off x="10691607" y="3268702"/>
            <a:ext cx="770760" cy="822960"/>
            <a:chOff x="10691607" y="3268702"/>
            <a:chExt cx="770760" cy="822960"/>
          </a:xfrm>
        </p:grpSpPr>
        <mc:AlternateContent xmlns:mc="http://schemas.openxmlformats.org/markup-compatibility/2006">
          <mc:Choice xmlns:p14="http://schemas.microsoft.com/office/powerpoint/2010/main" Requires="p14">
            <p:contentPart p14:bwMode="auto" r:id="rId1285">
              <p14:nvContentPartPr>
                <p14:cNvPr id="36" name="Freihand 35">
                  <a:extLst>
                    <a:ext uri="{FF2B5EF4-FFF2-40B4-BE49-F238E27FC236}">
                      <a16:creationId xmlns:a16="http://schemas.microsoft.com/office/drawing/2014/main" id="{8D8F5B34-1407-3BA7-B02E-D94528DD79F0}"/>
                    </a:ext>
                  </a:extLst>
                </p14:cNvPr>
                <p14:cNvContentPartPr/>
                <p14:nvPr/>
              </p14:nvContentPartPr>
              <p14:xfrm>
                <a:off x="10691607" y="3320182"/>
                <a:ext cx="707400" cy="702720"/>
              </p14:xfrm>
            </p:contentPart>
          </mc:Choice>
          <mc:Fallback>
            <p:pic>
              <p:nvPicPr>
                <p:cNvPr id="36" name="Freihand 35">
                  <a:extLst>
                    <a:ext uri="{FF2B5EF4-FFF2-40B4-BE49-F238E27FC236}">
                      <a16:creationId xmlns:a16="http://schemas.microsoft.com/office/drawing/2014/main" id="{8D8F5B34-1407-3BA7-B02E-D94528DD79F0}"/>
                    </a:ext>
                  </a:extLst>
                </p:cNvPr>
                <p:cNvPicPr/>
                <p:nvPr/>
              </p:nvPicPr>
              <p:blipFill>
                <a:blip r:embed="rId1286"/>
                <a:stretch>
                  <a:fillRect/>
                </a:stretch>
              </p:blipFill>
              <p:spPr>
                <a:xfrm>
                  <a:off x="10687287" y="3315862"/>
                  <a:ext cx="71604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48" name="Freihand 47">
                  <a:extLst>
                    <a:ext uri="{FF2B5EF4-FFF2-40B4-BE49-F238E27FC236}">
                      <a16:creationId xmlns:a16="http://schemas.microsoft.com/office/drawing/2014/main" id="{C8161DB4-0DC6-13FC-309C-FDDAD3220E8C}"/>
                    </a:ext>
                  </a:extLst>
                </p14:cNvPr>
                <p14:cNvContentPartPr/>
                <p14:nvPr/>
              </p14:nvContentPartPr>
              <p14:xfrm>
                <a:off x="11120727" y="3369862"/>
                <a:ext cx="341640" cy="307800"/>
              </p14:xfrm>
            </p:contentPart>
          </mc:Choice>
          <mc:Fallback>
            <p:pic>
              <p:nvPicPr>
                <p:cNvPr id="48" name="Freihand 47">
                  <a:extLst>
                    <a:ext uri="{FF2B5EF4-FFF2-40B4-BE49-F238E27FC236}">
                      <a16:creationId xmlns:a16="http://schemas.microsoft.com/office/drawing/2014/main" id="{C8161DB4-0DC6-13FC-309C-FDDAD3220E8C}"/>
                    </a:ext>
                  </a:extLst>
                </p:cNvPr>
                <p:cNvPicPr/>
                <p:nvPr/>
              </p:nvPicPr>
              <p:blipFill>
                <a:blip r:embed="rId1288"/>
                <a:stretch>
                  <a:fillRect/>
                </a:stretch>
              </p:blipFill>
              <p:spPr>
                <a:xfrm>
                  <a:off x="11116407" y="3365542"/>
                  <a:ext cx="3502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104" name="Freihand 103">
                  <a:extLst>
                    <a:ext uri="{FF2B5EF4-FFF2-40B4-BE49-F238E27FC236}">
                      <a16:creationId xmlns:a16="http://schemas.microsoft.com/office/drawing/2014/main" id="{AC34E84D-BBA5-CAD6-AB12-CFFE5CB72021}"/>
                    </a:ext>
                  </a:extLst>
                </p14:cNvPr>
                <p14:cNvContentPartPr/>
                <p14:nvPr/>
              </p14:nvContentPartPr>
              <p14:xfrm>
                <a:off x="10703487" y="3268702"/>
                <a:ext cx="546480" cy="822960"/>
              </p14:xfrm>
            </p:contentPart>
          </mc:Choice>
          <mc:Fallback>
            <p:pic>
              <p:nvPicPr>
                <p:cNvPr id="104" name="Freihand 103">
                  <a:extLst>
                    <a:ext uri="{FF2B5EF4-FFF2-40B4-BE49-F238E27FC236}">
                      <a16:creationId xmlns:a16="http://schemas.microsoft.com/office/drawing/2014/main" id="{AC34E84D-BBA5-CAD6-AB12-CFFE5CB72021}"/>
                    </a:ext>
                  </a:extLst>
                </p:cNvPr>
                <p:cNvPicPr/>
                <p:nvPr/>
              </p:nvPicPr>
              <p:blipFill>
                <a:blip r:embed="rId1290"/>
                <a:stretch>
                  <a:fillRect/>
                </a:stretch>
              </p:blipFill>
              <p:spPr>
                <a:xfrm>
                  <a:off x="10699167" y="3264382"/>
                  <a:ext cx="555120" cy="831600"/>
                </a:xfrm>
                <a:prstGeom prst="rect">
                  <a:avLst/>
                </a:prstGeom>
              </p:spPr>
            </p:pic>
          </mc:Fallback>
        </mc:AlternateContent>
      </p:grpSp>
      <p:grpSp>
        <p:nvGrpSpPr>
          <p:cNvPr id="126" name="Gruppieren 125">
            <a:extLst>
              <a:ext uri="{FF2B5EF4-FFF2-40B4-BE49-F238E27FC236}">
                <a16:creationId xmlns:a16="http://schemas.microsoft.com/office/drawing/2014/main" id="{96C3D879-0666-B1BB-4CD4-B0969CDA60DD}"/>
              </a:ext>
            </a:extLst>
          </p:cNvPr>
          <p:cNvGrpSpPr/>
          <p:nvPr/>
        </p:nvGrpSpPr>
        <p:grpSpPr>
          <a:xfrm>
            <a:off x="2987247" y="2185462"/>
            <a:ext cx="779400" cy="938160"/>
            <a:chOff x="2987247" y="2185462"/>
            <a:chExt cx="779400" cy="938160"/>
          </a:xfrm>
        </p:grpSpPr>
        <mc:AlternateContent xmlns:mc="http://schemas.openxmlformats.org/markup-compatibility/2006">
          <mc:Choice xmlns:p14="http://schemas.microsoft.com/office/powerpoint/2010/main" Requires="p14">
            <p:contentPart p14:bwMode="auto" r:id="rId1291">
              <p14:nvContentPartPr>
                <p14:cNvPr id="120" name="Freihand 119">
                  <a:extLst>
                    <a:ext uri="{FF2B5EF4-FFF2-40B4-BE49-F238E27FC236}">
                      <a16:creationId xmlns:a16="http://schemas.microsoft.com/office/drawing/2014/main" id="{5F9AC41A-FD00-3853-DAF1-8ED58768F748}"/>
                    </a:ext>
                  </a:extLst>
                </p14:cNvPr>
                <p14:cNvContentPartPr/>
                <p14:nvPr/>
              </p14:nvContentPartPr>
              <p14:xfrm>
                <a:off x="3096687" y="2185462"/>
                <a:ext cx="669960" cy="861840"/>
              </p14:xfrm>
            </p:contentPart>
          </mc:Choice>
          <mc:Fallback>
            <p:pic>
              <p:nvPicPr>
                <p:cNvPr id="120" name="Freihand 119">
                  <a:extLst>
                    <a:ext uri="{FF2B5EF4-FFF2-40B4-BE49-F238E27FC236}">
                      <a16:creationId xmlns:a16="http://schemas.microsoft.com/office/drawing/2014/main" id="{5F9AC41A-FD00-3853-DAF1-8ED58768F748}"/>
                    </a:ext>
                  </a:extLst>
                </p:cNvPr>
                <p:cNvPicPr/>
                <p:nvPr/>
              </p:nvPicPr>
              <p:blipFill>
                <a:blip r:embed="rId1292"/>
                <a:stretch>
                  <a:fillRect/>
                </a:stretch>
              </p:blipFill>
              <p:spPr>
                <a:xfrm>
                  <a:off x="3092367" y="2181142"/>
                  <a:ext cx="678600" cy="87048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122" name="Freihand 121">
                  <a:extLst>
                    <a:ext uri="{FF2B5EF4-FFF2-40B4-BE49-F238E27FC236}">
                      <a16:creationId xmlns:a16="http://schemas.microsoft.com/office/drawing/2014/main" id="{B086000F-2077-00E8-7EFE-252DA77AA67A}"/>
                    </a:ext>
                  </a:extLst>
                </p14:cNvPr>
                <p14:cNvContentPartPr/>
                <p14:nvPr/>
              </p14:nvContentPartPr>
              <p14:xfrm>
                <a:off x="2987247" y="2758942"/>
                <a:ext cx="310320" cy="364680"/>
              </p14:xfrm>
            </p:contentPart>
          </mc:Choice>
          <mc:Fallback>
            <p:pic>
              <p:nvPicPr>
                <p:cNvPr id="122" name="Freihand 121">
                  <a:extLst>
                    <a:ext uri="{FF2B5EF4-FFF2-40B4-BE49-F238E27FC236}">
                      <a16:creationId xmlns:a16="http://schemas.microsoft.com/office/drawing/2014/main" id="{B086000F-2077-00E8-7EFE-252DA77AA67A}"/>
                    </a:ext>
                  </a:extLst>
                </p:cNvPr>
                <p:cNvPicPr/>
                <p:nvPr/>
              </p:nvPicPr>
              <p:blipFill>
                <a:blip r:embed="rId1294"/>
                <a:stretch>
                  <a:fillRect/>
                </a:stretch>
              </p:blipFill>
              <p:spPr>
                <a:xfrm>
                  <a:off x="2982927" y="2754622"/>
                  <a:ext cx="318960" cy="37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5">
            <p14:nvContentPartPr>
              <p14:cNvPr id="134" name="Freihand 133">
                <a:extLst>
                  <a:ext uri="{FF2B5EF4-FFF2-40B4-BE49-F238E27FC236}">
                    <a16:creationId xmlns:a16="http://schemas.microsoft.com/office/drawing/2014/main" id="{72527150-E3AD-507C-F933-EB8AC568E4E7}"/>
                  </a:ext>
                </a:extLst>
              </p14:cNvPr>
              <p14:cNvContentPartPr/>
              <p14:nvPr/>
            </p14:nvContentPartPr>
            <p14:xfrm>
              <a:off x="72327" y="1645822"/>
              <a:ext cx="325800" cy="667440"/>
            </p14:xfrm>
          </p:contentPart>
        </mc:Choice>
        <mc:Fallback>
          <p:pic>
            <p:nvPicPr>
              <p:cNvPr id="134" name="Freihand 133">
                <a:extLst>
                  <a:ext uri="{FF2B5EF4-FFF2-40B4-BE49-F238E27FC236}">
                    <a16:creationId xmlns:a16="http://schemas.microsoft.com/office/drawing/2014/main" id="{72527150-E3AD-507C-F933-EB8AC568E4E7}"/>
                  </a:ext>
                </a:extLst>
              </p:cNvPr>
              <p:cNvPicPr/>
              <p:nvPr/>
            </p:nvPicPr>
            <p:blipFill>
              <a:blip r:embed="rId1296"/>
              <a:stretch>
                <a:fillRect/>
              </a:stretch>
            </p:blipFill>
            <p:spPr>
              <a:xfrm>
                <a:off x="68007" y="1641502"/>
                <a:ext cx="334440" cy="676080"/>
              </a:xfrm>
              <a:prstGeom prst="rect">
                <a:avLst/>
              </a:prstGeom>
            </p:spPr>
          </p:pic>
        </mc:Fallback>
      </mc:AlternateContent>
      <p:grpSp>
        <p:nvGrpSpPr>
          <p:cNvPr id="147" name="Gruppieren 146">
            <a:extLst>
              <a:ext uri="{FF2B5EF4-FFF2-40B4-BE49-F238E27FC236}">
                <a16:creationId xmlns:a16="http://schemas.microsoft.com/office/drawing/2014/main" id="{1954A8D1-725C-25A3-6878-F190B661E05F}"/>
              </a:ext>
            </a:extLst>
          </p:cNvPr>
          <p:cNvGrpSpPr/>
          <p:nvPr/>
        </p:nvGrpSpPr>
        <p:grpSpPr>
          <a:xfrm>
            <a:off x="1355727" y="1031662"/>
            <a:ext cx="198000" cy="760680"/>
            <a:chOff x="1355727" y="1031662"/>
            <a:chExt cx="198000" cy="760680"/>
          </a:xfrm>
        </p:grpSpPr>
        <mc:AlternateContent xmlns:mc="http://schemas.openxmlformats.org/markup-compatibility/2006">
          <mc:Choice xmlns:p14="http://schemas.microsoft.com/office/powerpoint/2010/main" Requires="p14">
            <p:contentPart p14:bwMode="auto" r:id="rId1297">
              <p14:nvContentPartPr>
                <p14:cNvPr id="138" name="Freihand 137">
                  <a:extLst>
                    <a:ext uri="{FF2B5EF4-FFF2-40B4-BE49-F238E27FC236}">
                      <a16:creationId xmlns:a16="http://schemas.microsoft.com/office/drawing/2014/main" id="{63E02522-1EA3-6478-B888-73B841C53960}"/>
                    </a:ext>
                  </a:extLst>
                </p14:cNvPr>
                <p14:cNvContentPartPr/>
                <p14:nvPr/>
              </p14:nvContentPartPr>
              <p14:xfrm>
                <a:off x="1416567" y="1441342"/>
                <a:ext cx="38520" cy="351000"/>
              </p14:xfrm>
            </p:contentPart>
          </mc:Choice>
          <mc:Fallback>
            <p:pic>
              <p:nvPicPr>
                <p:cNvPr id="138" name="Freihand 137">
                  <a:extLst>
                    <a:ext uri="{FF2B5EF4-FFF2-40B4-BE49-F238E27FC236}">
                      <a16:creationId xmlns:a16="http://schemas.microsoft.com/office/drawing/2014/main" id="{63E02522-1EA3-6478-B888-73B841C53960}"/>
                    </a:ext>
                  </a:extLst>
                </p:cNvPr>
                <p:cNvPicPr/>
                <p:nvPr/>
              </p:nvPicPr>
              <p:blipFill>
                <a:blip r:embed="rId1298"/>
                <a:stretch>
                  <a:fillRect/>
                </a:stretch>
              </p:blipFill>
              <p:spPr>
                <a:xfrm>
                  <a:off x="1412247" y="1437022"/>
                  <a:ext cx="471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142" name="Freihand 141">
                  <a:extLst>
                    <a:ext uri="{FF2B5EF4-FFF2-40B4-BE49-F238E27FC236}">
                      <a16:creationId xmlns:a16="http://schemas.microsoft.com/office/drawing/2014/main" id="{04DE0C4E-4B61-2336-0727-499326420039}"/>
                    </a:ext>
                  </a:extLst>
                </p14:cNvPr>
                <p14:cNvContentPartPr/>
                <p14:nvPr/>
              </p14:nvContentPartPr>
              <p14:xfrm>
                <a:off x="1355727" y="1285102"/>
                <a:ext cx="159840" cy="191160"/>
              </p14:xfrm>
            </p:contentPart>
          </mc:Choice>
          <mc:Fallback>
            <p:pic>
              <p:nvPicPr>
                <p:cNvPr id="142" name="Freihand 141">
                  <a:extLst>
                    <a:ext uri="{FF2B5EF4-FFF2-40B4-BE49-F238E27FC236}">
                      <a16:creationId xmlns:a16="http://schemas.microsoft.com/office/drawing/2014/main" id="{04DE0C4E-4B61-2336-0727-499326420039}"/>
                    </a:ext>
                  </a:extLst>
                </p:cNvPr>
                <p:cNvPicPr/>
                <p:nvPr/>
              </p:nvPicPr>
              <p:blipFill>
                <a:blip r:embed="rId1300"/>
                <a:stretch>
                  <a:fillRect/>
                </a:stretch>
              </p:blipFill>
              <p:spPr>
                <a:xfrm>
                  <a:off x="1351407" y="1280782"/>
                  <a:ext cx="168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145" name="Freihand 144">
                  <a:extLst>
                    <a:ext uri="{FF2B5EF4-FFF2-40B4-BE49-F238E27FC236}">
                      <a16:creationId xmlns:a16="http://schemas.microsoft.com/office/drawing/2014/main" id="{DF4883D2-1F5B-3DBB-8A8E-303C591DB171}"/>
                    </a:ext>
                  </a:extLst>
                </p14:cNvPr>
                <p14:cNvContentPartPr/>
                <p14:nvPr/>
              </p14:nvContentPartPr>
              <p14:xfrm>
                <a:off x="1511607" y="1031662"/>
                <a:ext cx="42120" cy="133200"/>
              </p14:xfrm>
            </p:contentPart>
          </mc:Choice>
          <mc:Fallback>
            <p:pic>
              <p:nvPicPr>
                <p:cNvPr id="145" name="Freihand 144">
                  <a:extLst>
                    <a:ext uri="{FF2B5EF4-FFF2-40B4-BE49-F238E27FC236}">
                      <a16:creationId xmlns:a16="http://schemas.microsoft.com/office/drawing/2014/main" id="{DF4883D2-1F5B-3DBB-8A8E-303C591DB171}"/>
                    </a:ext>
                  </a:extLst>
                </p:cNvPr>
                <p:cNvPicPr/>
                <p:nvPr/>
              </p:nvPicPr>
              <p:blipFill>
                <a:blip r:embed="rId1302"/>
                <a:stretch>
                  <a:fillRect/>
                </a:stretch>
              </p:blipFill>
              <p:spPr>
                <a:xfrm>
                  <a:off x="1507287" y="1027342"/>
                  <a:ext cx="50760" cy="14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3">
            <p14:nvContentPartPr>
              <p14:cNvPr id="150" name="Freihand 149">
                <a:extLst>
                  <a:ext uri="{FF2B5EF4-FFF2-40B4-BE49-F238E27FC236}">
                    <a16:creationId xmlns:a16="http://schemas.microsoft.com/office/drawing/2014/main" id="{0B259E9B-2CA7-0F51-5D02-42045772C903}"/>
                  </a:ext>
                </a:extLst>
              </p14:cNvPr>
              <p14:cNvContentPartPr/>
              <p14:nvPr/>
            </p14:nvContentPartPr>
            <p14:xfrm>
              <a:off x="2491167" y="2266102"/>
              <a:ext cx="104400" cy="205920"/>
            </p14:xfrm>
          </p:contentPart>
        </mc:Choice>
        <mc:Fallback>
          <p:pic>
            <p:nvPicPr>
              <p:cNvPr id="150" name="Freihand 149">
                <a:extLst>
                  <a:ext uri="{FF2B5EF4-FFF2-40B4-BE49-F238E27FC236}">
                    <a16:creationId xmlns:a16="http://schemas.microsoft.com/office/drawing/2014/main" id="{0B259E9B-2CA7-0F51-5D02-42045772C903}"/>
                  </a:ext>
                </a:extLst>
              </p:cNvPr>
              <p:cNvPicPr/>
              <p:nvPr/>
            </p:nvPicPr>
            <p:blipFill>
              <a:blip r:embed="rId1304"/>
              <a:stretch>
                <a:fillRect/>
              </a:stretch>
            </p:blipFill>
            <p:spPr>
              <a:xfrm>
                <a:off x="2486847" y="2261782"/>
                <a:ext cx="113040" cy="214560"/>
              </a:xfrm>
              <a:prstGeom prst="rect">
                <a:avLst/>
              </a:prstGeom>
            </p:spPr>
          </p:pic>
        </mc:Fallback>
      </mc:AlternateContent>
      <p:grpSp>
        <p:nvGrpSpPr>
          <p:cNvPr id="161" name="Gruppieren 160">
            <a:extLst>
              <a:ext uri="{FF2B5EF4-FFF2-40B4-BE49-F238E27FC236}">
                <a16:creationId xmlns:a16="http://schemas.microsoft.com/office/drawing/2014/main" id="{6B1A747B-ECFB-D30E-8E0B-32A186B17CA0}"/>
              </a:ext>
            </a:extLst>
          </p:cNvPr>
          <p:cNvGrpSpPr/>
          <p:nvPr/>
        </p:nvGrpSpPr>
        <p:grpSpPr>
          <a:xfrm>
            <a:off x="3215487" y="3285622"/>
            <a:ext cx="63360" cy="82440"/>
            <a:chOff x="3215487" y="3285622"/>
            <a:chExt cx="63360" cy="82440"/>
          </a:xfrm>
        </p:grpSpPr>
        <mc:AlternateContent xmlns:mc="http://schemas.openxmlformats.org/markup-compatibility/2006">
          <mc:Choice xmlns:p14="http://schemas.microsoft.com/office/powerpoint/2010/main" Requires="p14">
            <p:contentPart p14:bwMode="auto" r:id="rId1305">
              <p14:nvContentPartPr>
                <p14:cNvPr id="154" name="Freihand 153">
                  <a:extLst>
                    <a:ext uri="{FF2B5EF4-FFF2-40B4-BE49-F238E27FC236}">
                      <a16:creationId xmlns:a16="http://schemas.microsoft.com/office/drawing/2014/main" id="{EA4A18AA-8633-3ACB-559B-DAE519B2FA06}"/>
                    </a:ext>
                  </a:extLst>
                </p14:cNvPr>
                <p14:cNvContentPartPr/>
                <p14:nvPr/>
              </p14:nvContentPartPr>
              <p14:xfrm>
                <a:off x="3215487" y="3285622"/>
                <a:ext cx="59400" cy="74160"/>
              </p14:xfrm>
            </p:contentPart>
          </mc:Choice>
          <mc:Fallback>
            <p:pic>
              <p:nvPicPr>
                <p:cNvPr id="154" name="Freihand 153">
                  <a:extLst>
                    <a:ext uri="{FF2B5EF4-FFF2-40B4-BE49-F238E27FC236}">
                      <a16:creationId xmlns:a16="http://schemas.microsoft.com/office/drawing/2014/main" id="{EA4A18AA-8633-3ACB-559B-DAE519B2FA06}"/>
                    </a:ext>
                  </a:extLst>
                </p:cNvPr>
                <p:cNvPicPr/>
                <p:nvPr/>
              </p:nvPicPr>
              <p:blipFill>
                <a:blip r:embed="rId1306"/>
                <a:stretch>
                  <a:fillRect/>
                </a:stretch>
              </p:blipFill>
              <p:spPr>
                <a:xfrm>
                  <a:off x="3211167" y="3281302"/>
                  <a:ext cx="68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157" name="Freihand 156">
                  <a:extLst>
                    <a:ext uri="{FF2B5EF4-FFF2-40B4-BE49-F238E27FC236}">
                      <a16:creationId xmlns:a16="http://schemas.microsoft.com/office/drawing/2014/main" id="{24D7621D-BB5A-FE1A-446B-03ED5752DFF8}"/>
                    </a:ext>
                  </a:extLst>
                </p14:cNvPr>
                <p14:cNvContentPartPr/>
                <p14:nvPr/>
              </p14:nvContentPartPr>
              <p14:xfrm>
                <a:off x="3253287" y="3310462"/>
                <a:ext cx="25560" cy="57600"/>
              </p14:xfrm>
            </p:contentPart>
          </mc:Choice>
          <mc:Fallback>
            <p:pic>
              <p:nvPicPr>
                <p:cNvPr id="157" name="Freihand 156">
                  <a:extLst>
                    <a:ext uri="{FF2B5EF4-FFF2-40B4-BE49-F238E27FC236}">
                      <a16:creationId xmlns:a16="http://schemas.microsoft.com/office/drawing/2014/main" id="{24D7621D-BB5A-FE1A-446B-03ED5752DFF8}"/>
                    </a:ext>
                  </a:extLst>
                </p:cNvPr>
                <p:cNvPicPr/>
                <p:nvPr/>
              </p:nvPicPr>
              <p:blipFill>
                <a:blip r:embed="rId1308"/>
                <a:stretch>
                  <a:fillRect/>
                </a:stretch>
              </p:blipFill>
              <p:spPr>
                <a:xfrm>
                  <a:off x="3248967" y="3306142"/>
                  <a:ext cx="34200" cy="6624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4A0B7DD0-68F1-23DE-9C14-CD995C49D21C}"/>
                  </a:ext>
                </a:extLst>
              </p14:cNvPr>
              <p14:cNvContentPartPr/>
              <p14:nvPr/>
            </p14:nvContentPartPr>
            <p14:xfrm>
              <a:off x="222775" y="2270356"/>
              <a:ext cx="9103320" cy="178560"/>
            </p14:xfrm>
          </p:contentPart>
        </mc:Choice>
        <mc:Fallback xmlns="">
          <p:pic>
            <p:nvPicPr>
              <p:cNvPr id="3" name="Freihand 2">
                <a:extLst>
                  <a:ext uri="{FF2B5EF4-FFF2-40B4-BE49-F238E27FC236}">
                    <a16:creationId xmlns:a16="http://schemas.microsoft.com/office/drawing/2014/main" id="{4A0B7DD0-68F1-23DE-9C14-CD995C49D21C}"/>
                  </a:ext>
                </a:extLst>
              </p:cNvPr>
              <p:cNvPicPr/>
              <p:nvPr/>
            </p:nvPicPr>
            <p:blipFill>
              <a:blip r:embed="rId5"/>
              <a:stretch>
                <a:fillRect/>
              </a:stretch>
            </p:blipFill>
            <p:spPr>
              <a:xfrm>
                <a:off x="218455" y="2266036"/>
                <a:ext cx="9111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BFBC1AE7-AF6E-2182-E702-6D9CDC095C1C}"/>
                  </a:ext>
                </a:extLst>
              </p14:cNvPr>
              <p14:cNvContentPartPr/>
              <p14:nvPr/>
            </p14:nvContentPartPr>
            <p14:xfrm>
              <a:off x="1964455" y="2971276"/>
              <a:ext cx="1285200" cy="97560"/>
            </p14:xfrm>
          </p:contentPart>
        </mc:Choice>
        <mc:Fallback xmlns="">
          <p:pic>
            <p:nvPicPr>
              <p:cNvPr id="5" name="Freihand 4">
                <a:extLst>
                  <a:ext uri="{FF2B5EF4-FFF2-40B4-BE49-F238E27FC236}">
                    <a16:creationId xmlns:a16="http://schemas.microsoft.com/office/drawing/2014/main" id="{BFBC1AE7-AF6E-2182-E702-6D9CDC095C1C}"/>
                  </a:ext>
                </a:extLst>
              </p:cNvPr>
              <p:cNvPicPr/>
              <p:nvPr/>
            </p:nvPicPr>
            <p:blipFill>
              <a:blip r:embed="rId7"/>
              <a:stretch>
                <a:fillRect/>
              </a:stretch>
            </p:blipFill>
            <p:spPr>
              <a:xfrm>
                <a:off x="1960135" y="2966956"/>
                <a:ext cx="1293840" cy="106200"/>
              </a:xfrm>
              <a:prstGeom prst="rect">
                <a:avLst/>
              </a:prstGeom>
            </p:spPr>
          </p:pic>
        </mc:Fallback>
      </mc:AlternateContent>
      <p:grpSp>
        <p:nvGrpSpPr>
          <p:cNvPr id="26" name="Gruppieren 25">
            <a:extLst>
              <a:ext uri="{FF2B5EF4-FFF2-40B4-BE49-F238E27FC236}">
                <a16:creationId xmlns:a16="http://schemas.microsoft.com/office/drawing/2014/main" id="{5D263168-07AB-A81A-0E71-3C15B33FC569}"/>
              </a:ext>
            </a:extLst>
          </p:cNvPr>
          <p:cNvGrpSpPr/>
          <p:nvPr/>
        </p:nvGrpSpPr>
        <p:grpSpPr>
          <a:xfrm>
            <a:off x="2138335" y="1429756"/>
            <a:ext cx="3771360" cy="1822680"/>
            <a:chOff x="2138335" y="1429756"/>
            <a:chExt cx="3771360" cy="1822680"/>
          </a:xfrm>
        </p:grpSpPr>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A4467AB1-C95D-2E38-76F5-FFD671787482}"/>
                    </a:ext>
                  </a:extLst>
                </p14:cNvPr>
                <p14:cNvContentPartPr/>
                <p14:nvPr/>
              </p14:nvContentPartPr>
              <p14:xfrm>
                <a:off x="2138335" y="2307796"/>
                <a:ext cx="524520" cy="944640"/>
              </p14:xfrm>
            </p:contentPart>
          </mc:Choice>
          <mc:Fallback xmlns="">
            <p:pic>
              <p:nvPicPr>
                <p:cNvPr id="6" name="Freihand 5">
                  <a:extLst>
                    <a:ext uri="{FF2B5EF4-FFF2-40B4-BE49-F238E27FC236}">
                      <a16:creationId xmlns:a16="http://schemas.microsoft.com/office/drawing/2014/main" id="{A4467AB1-C95D-2E38-76F5-FFD671787482}"/>
                    </a:ext>
                  </a:extLst>
                </p:cNvPr>
                <p:cNvPicPr/>
                <p:nvPr/>
              </p:nvPicPr>
              <p:blipFill>
                <a:blip r:embed="rId9"/>
                <a:stretch>
                  <a:fillRect/>
                </a:stretch>
              </p:blipFill>
              <p:spPr>
                <a:xfrm>
                  <a:off x="2134015" y="2303476"/>
                  <a:ext cx="53316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0CBD26A2-9A0B-BC59-BF0A-68A7EF552B98}"/>
                    </a:ext>
                  </a:extLst>
                </p14:cNvPr>
                <p14:cNvContentPartPr/>
                <p14:nvPr/>
              </p14:nvContentPartPr>
              <p14:xfrm>
                <a:off x="2629375" y="1750876"/>
                <a:ext cx="589680" cy="757800"/>
              </p14:xfrm>
            </p:contentPart>
          </mc:Choice>
          <mc:Fallback xmlns="">
            <p:pic>
              <p:nvPicPr>
                <p:cNvPr id="7" name="Freihand 6">
                  <a:extLst>
                    <a:ext uri="{FF2B5EF4-FFF2-40B4-BE49-F238E27FC236}">
                      <a16:creationId xmlns:a16="http://schemas.microsoft.com/office/drawing/2014/main" id="{0CBD26A2-9A0B-BC59-BF0A-68A7EF552B98}"/>
                    </a:ext>
                  </a:extLst>
                </p:cNvPr>
                <p:cNvPicPr/>
                <p:nvPr/>
              </p:nvPicPr>
              <p:blipFill>
                <a:blip r:embed="rId11"/>
                <a:stretch>
                  <a:fillRect/>
                </a:stretch>
              </p:blipFill>
              <p:spPr>
                <a:xfrm>
                  <a:off x="2625055" y="1746556"/>
                  <a:ext cx="59832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38B2C956-5681-D7A2-3FCA-E0F6B2DDEACD}"/>
                    </a:ext>
                  </a:extLst>
                </p14:cNvPr>
                <p14:cNvContentPartPr/>
                <p14:nvPr/>
              </p14:nvContentPartPr>
              <p14:xfrm>
                <a:off x="3333175" y="1498156"/>
                <a:ext cx="173160" cy="232920"/>
              </p14:xfrm>
            </p:contentPart>
          </mc:Choice>
          <mc:Fallback xmlns="">
            <p:pic>
              <p:nvPicPr>
                <p:cNvPr id="10" name="Freihand 9">
                  <a:extLst>
                    <a:ext uri="{FF2B5EF4-FFF2-40B4-BE49-F238E27FC236}">
                      <a16:creationId xmlns:a16="http://schemas.microsoft.com/office/drawing/2014/main" id="{38B2C956-5681-D7A2-3FCA-E0F6B2DDEACD}"/>
                    </a:ext>
                  </a:extLst>
                </p:cNvPr>
                <p:cNvPicPr/>
                <p:nvPr/>
              </p:nvPicPr>
              <p:blipFill>
                <a:blip r:embed="rId13"/>
                <a:stretch>
                  <a:fillRect/>
                </a:stretch>
              </p:blipFill>
              <p:spPr>
                <a:xfrm>
                  <a:off x="3328855" y="1493836"/>
                  <a:ext cx="1818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2C0CDB53-1A27-CC3C-52C9-9A92150B7DBE}"/>
                    </a:ext>
                  </a:extLst>
                </p14:cNvPr>
                <p14:cNvContentPartPr/>
                <p14:nvPr/>
              </p14:nvContentPartPr>
              <p14:xfrm>
                <a:off x="3557095" y="1589236"/>
                <a:ext cx="307440" cy="102240"/>
              </p14:xfrm>
            </p:contentPart>
          </mc:Choice>
          <mc:Fallback xmlns="">
            <p:pic>
              <p:nvPicPr>
                <p:cNvPr id="11" name="Freihand 10">
                  <a:extLst>
                    <a:ext uri="{FF2B5EF4-FFF2-40B4-BE49-F238E27FC236}">
                      <a16:creationId xmlns:a16="http://schemas.microsoft.com/office/drawing/2014/main" id="{2C0CDB53-1A27-CC3C-52C9-9A92150B7DBE}"/>
                    </a:ext>
                  </a:extLst>
                </p:cNvPr>
                <p:cNvPicPr/>
                <p:nvPr/>
              </p:nvPicPr>
              <p:blipFill>
                <a:blip r:embed="rId15"/>
                <a:stretch>
                  <a:fillRect/>
                </a:stretch>
              </p:blipFill>
              <p:spPr>
                <a:xfrm>
                  <a:off x="3552775" y="1584916"/>
                  <a:ext cx="316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50DA55F-20E2-D7C5-247A-3327B3E6E69C}"/>
                    </a:ext>
                  </a:extLst>
                </p14:cNvPr>
                <p14:cNvContentPartPr/>
                <p14:nvPr/>
              </p14:nvContentPartPr>
              <p14:xfrm>
                <a:off x="3941575" y="1558996"/>
                <a:ext cx="90000" cy="156240"/>
              </p14:xfrm>
            </p:contentPart>
          </mc:Choice>
          <mc:Fallback xmlns="">
            <p:pic>
              <p:nvPicPr>
                <p:cNvPr id="12" name="Freihand 11">
                  <a:extLst>
                    <a:ext uri="{FF2B5EF4-FFF2-40B4-BE49-F238E27FC236}">
                      <a16:creationId xmlns:a16="http://schemas.microsoft.com/office/drawing/2014/main" id="{850DA55F-20E2-D7C5-247A-3327B3E6E69C}"/>
                    </a:ext>
                  </a:extLst>
                </p:cNvPr>
                <p:cNvPicPr/>
                <p:nvPr/>
              </p:nvPicPr>
              <p:blipFill>
                <a:blip r:embed="rId17"/>
                <a:stretch>
                  <a:fillRect/>
                </a:stretch>
              </p:blipFill>
              <p:spPr>
                <a:xfrm>
                  <a:off x="3937255" y="1554676"/>
                  <a:ext cx="98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580B4B94-8608-ED13-E442-FA88A09D3B26}"/>
                    </a:ext>
                  </a:extLst>
                </p14:cNvPr>
                <p14:cNvContentPartPr/>
                <p14:nvPr/>
              </p14:nvContentPartPr>
              <p14:xfrm>
                <a:off x="3928975" y="1601116"/>
                <a:ext cx="124560" cy="41760"/>
              </p14:xfrm>
            </p:contentPart>
          </mc:Choice>
          <mc:Fallback xmlns="">
            <p:pic>
              <p:nvPicPr>
                <p:cNvPr id="13" name="Freihand 12">
                  <a:extLst>
                    <a:ext uri="{FF2B5EF4-FFF2-40B4-BE49-F238E27FC236}">
                      <a16:creationId xmlns:a16="http://schemas.microsoft.com/office/drawing/2014/main" id="{580B4B94-8608-ED13-E442-FA88A09D3B26}"/>
                    </a:ext>
                  </a:extLst>
                </p:cNvPr>
                <p:cNvPicPr/>
                <p:nvPr/>
              </p:nvPicPr>
              <p:blipFill>
                <a:blip r:embed="rId19"/>
                <a:stretch>
                  <a:fillRect/>
                </a:stretch>
              </p:blipFill>
              <p:spPr>
                <a:xfrm>
                  <a:off x="3924655" y="1596796"/>
                  <a:ext cx="133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4E0278E9-DDA4-DB72-88B2-5B389C3E1E64}"/>
                    </a:ext>
                  </a:extLst>
                </p14:cNvPr>
                <p14:cNvContentPartPr/>
                <p14:nvPr/>
              </p14:nvContentPartPr>
              <p14:xfrm>
                <a:off x="4047415" y="1578796"/>
                <a:ext cx="76320" cy="92520"/>
              </p14:xfrm>
            </p:contentPart>
          </mc:Choice>
          <mc:Fallback xmlns="">
            <p:pic>
              <p:nvPicPr>
                <p:cNvPr id="14" name="Freihand 13">
                  <a:extLst>
                    <a:ext uri="{FF2B5EF4-FFF2-40B4-BE49-F238E27FC236}">
                      <a16:creationId xmlns:a16="http://schemas.microsoft.com/office/drawing/2014/main" id="{4E0278E9-DDA4-DB72-88B2-5B389C3E1E64}"/>
                    </a:ext>
                  </a:extLst>
                </p:cNvPr>
                <p:cNvPicPr/>
                <p:nvPr/>
              </p:nvPicPr>
              <p:blipFill>
                <a:blip r:embed="rId21"/>
                <a:stretch>
                  <a:fillRect/>
                </a:stretch>
              </p:blipFill>
              <p:spPr>
                <a:xfrm>
                  <a:off x="4043095" y="1574476"/>
                  <a:ext cx="84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DDBCD398-9C62-8E20-065D-2A870CB2FEDF}"/>
                    </a:ext>
                  </a:extLst>
                </p14:cNvPr>
                <p14:cNvContentPartPr/>
                <p14:nvPr/>
              </p14:nvContentPartPr>
              <p14:xfrm>
                <a:off x="4147855" y="1447036"/>
                <a:ext cx="327960" cy="205200"/>
              </p14:xfrm>
            </p:contentPart>
          </mc:Choice>
          <mc:Fallback xmlns="">
            <p:pic>
              <p:nvPicPr>
                <p:cNvPr id="15" name="Freihand 14">
                  <a:extLst>
                    <a:ext uri="{FF2B5EF4-FFF2-40B4-BE49-F238E27FC236}">
                      <a16:creationId xmlns:a16="http://schemas.microsoft.com/office/drawing/2014/main" id="{DDBCD398-9C62-8E20-065D-2A870CB2FEDF}"/>
                    </a:ext>
                  </a:extLst>
                </p:cNvPr>
                <p:cNvPicPr/>
                <p:nvPr/>
              </p:nvPicPr>
              <p:blipFill>
                <a:blip r:embed="rId23"/>
                <a:stretch>
                  <a:fillRect/>
                </a:stretch>
              </p:blipFill>
              <p:spPr>
                <a:xfrm>
                  <a:off x="4143535" y="1442716"/>
                  <a:ext cx="336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930A24A-E1AA-38DA-233E-FBC08A2F9FB4}"/>
                    </a:ext>
                  </a:extLst>
                </p14:cNvPr>
                <p14:cNvContentPartPr/>
                <p14:nvPr/>
              </p14:nvContentPartPr>
              <p14:xfrm>
                <a:off x="4580935" y="1491316"/>
                <a:ext cx="275760" cy="151200"/>
              </p14:xfrm>
            </p:contentPart>
          </mc:Choice>
          <mc:Fallback xmlns="">
            <p:pic>
              <p:nvPicPr>
                <p:cNvPr id="16" name="Freihand 15">
                  <a:extLst>
                    <a:ext uri="{FF2B5EF4-FFF2-40B4-BE49-F238E27FC236}">
                      <a16:creationId xmlns:a16="http://schemas.microsoft.com/office/drawing/2014/main" id="{9930A24A-E1AA-38DA-233E-FBC08A2F9FB4}"/>
                    </a:ext>
                  </a:extLst>
                </p:cNvPr>
                <p:cNvPicPr/>
                <p:nvPr/>
              </p:nvPicPr>
              <p:blipFill>
                <a:blip r:embed="rId25"/>
                <a:stretch>
                  <a:fillRect/>
                </a:stretch>
              </p:blipFill>
              <p:spPr>
                <a:xfrm>
                  <a:off x="4576615" y="1486996"/>
                  <a:ext cx="284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D7204657-ED2B-3A50-2519-E975C4EC22F5}"/>
                    </a:ext>
                  </a:extLst>
                </p14:cNvPr>
                <p14:cNvContentPartPr/>
                <p14:nvPr/>
              </p14:nvContentPartPr>
              <p14:xfrm>
                <a:off x="5034535" y="1439476"/>
                <a:ext cx="79200" cy="185400"/>
              </p14:xfrm>
            </p:contentPart>
          </mc:Choice>
          <mc:Fallback xmlns="">
            <p:pic>
              <p:nvPicPr>
                <p:cNvPr id="17" name="Freihand 16">
                  <a:extLst>
                    <a:ext uri="{FF2B5EF4-FFF2-40B4-BE49-F238E27FC236}">
                      <a16:creationId xmlns:a16="http://schemas.microsoft.com/office/drawing/2014/main" id="{D7204657-ED2B-3A50-2519-E975C4EC22F5}"/>
                    </a:ext>
                  </a:extLst>
                </p:cNvPr>
                <p:cNvPicPr/>
                <p:nvPr/>
              </p:nvPicPr>
              <p:blipFill>
                <a:blip r:embed="rId27"/>
                <a:stretch>
                  <a:fillRect/>
                </a:stretch>
              </p:blipFill>
              <p:spPr>
                <a:xfrm>
                  <a:off x="5030215" y="1435156"/>
                  <a:ext cx="87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36FA0191-E214-F2FB-93B7-DA3921CAF2C0}"/>
                    </a:ext>
                  </a:extLst>
                </p14:cNvPr>
                <p14:cNvContentPartPr/>
                <p14:nvPr/>
              </p14:nvContentPartPr>
              <p14:xfrm>
                <a:off x="5173855" y="1543516"/>
                <a:ext cx="103320" cy="80640"/>
              </p14:xfrm>
            </p:contentPart>
          </mc:Choice>
          <mc:Fallback xmlns="">
            <p:pic>
              <p:nvPicPr>
                <p:cNvPr id="18" name="Freihand 17">
                  <a:extLst>
                    <a:ext uri="{FF2B5EF4-FFF2-40B4-BE49-F238E27FC236}">
                      <a16:creationId xmlns:a16="http://schemas.microsoft.com/office/drawing/2014/main" id="{36FA0191-E214-F2FB-93B7-DA3921CAF2C0}"/>
                    </a:ext>
                  </a:extLst>
                </p:cNvPr>
                <p:cNvPicPr/>
                <p:nvPr/>
              </p:nvPicPr>
              <p:blipFill>
                <a:blip r:embed="rId29"/>
                <a:stretch>
                  <a:fillRect/>
                </a:stretch>
              </p:blipFill>
              <p:spPr>
                <a:xfrm>
                  <a:off x="5169535" y="1539196"/>
                  <a:ext cx="111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80AEA488-E724-D22C-634B-71ADF2654011}"/>
                    </a:ext>
                  </a:extLst>
                </p14:cNvPr>
                <p14:cNvContentPartPr/>
                <p14:nvPr/>
              </p14:nvContentPartPr>
              <p14:xfrm>
                <a:off x="5282935" y="1439476"/>
                <a:ext cx="92520" cy="181800"/>
              </p14:xfrm>
            </p:contentPart>
          </mc:Choice>
          <mc:Fallback xmlns="">
            <p:pic>
              <p:nvPicPr>
                <p:cNvPr id="19" name="Freihand 18">
                  <a:extLst>
                    <a:ext uri="{FF2B5EF4-FFF2-40B4-BE49-F238E27FC236}">
                      <a16:creationId xmlns:a16="http://schemas.microsoft.com/office/drawing/2014/main" id="{80AEA488-E724-D22C-634B-71ADF2654011}"/>
                    </a:ext>
                  </a:extLst>
                </p:cNvPr>
                <p:cNvPicPr/>
                <p:nvPr/>
              </p:nvPicPr>
              <p:blipFill>
                <a:blip r:embed="rId31"/>
                <a:stretch>
                  <a:fillRect/>
                </a:stretch>
              </p:blipFill>
              <p:spPr>
                <a:xfrm>
                  <a:off x="5278615" y="1435156"/>
                  <a:ext cx="101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5A3AA0E5-058B-BC39-441E-B0AE3972FA6C}"/>
                    </a:ext>
                  </a:extLst>
                </p14:cNvPr>
                <p14:cNvContentPartPr/>
                <p14:nvPr/>
              </p14:nvContentPartPr>
              <p14:xfrm>
                <a:off x="5460055" y="1429756"/>
                <a:ext cx="158400" cy="187560"/>
              </p14:xfrm>
            </p:contentPart>
          </mc:Choice>
          <mc:Fallback xmlns="">
            <p:pic>
              <p:nvPicPr>
                <p:cNvPr id="21" name="Freihand 20">
                  <a:extLst>
                    <a:ext uri="{FF2B5EF4-FFF2-40B4-BE49-F238E27FC236}">
                      <a16:creationId xmlns:a16="http://schemas.microsoft.com/office/drawing/2014/main" id="{5A3AA0E5-058B-BC39-441E-B0AE3972FA6C}"/>
                    </a:ext>
                  </a:extLst>
                </p:cNvPr>
                <p:cNvPicPr/>
                <p:nvPr/>
              </p:nvPicPr>
              <p:blipFill>
                <a:blip r:embed="rId33"/>
                <a:stretch>
                  <a:fillRect/>
                </a:stretch>
              </p:blipFill>
              <p:spPr>
                <a:xfrm>
                  <a:off x="5455735" y="1425436"/>
                  <a:ext cx="167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8DD84E6F-F5A2-0DD4-D932-1B9EB50C389F}"/>
                    </a:ext>
                  </a:extLst>
                </p14:cNvPr>
                <p14:cNvContentPartPr/>
                <p14:nvPr/>
              </p14:nvContentPartPr>
              <p14:xfrm>
                <a:off x="5554015" y="1466476"/>
                <a:ext cx="20880" cy="18360"/>
              </p14:xfrm>
            </p:contentPart>
          </mc:Choice>
          <mc:Fallback xmlns="">
            <p:pic>
              <p:nvPicPr>
                <p:cNvPr id="22" name="Freihand 21">
                  <a:extLst>
                    <a:ext uri="{FF2B5EF4-FFF2-40B4-BE49-F238E27FC236}">
                      <a16:creationId xmlns:a16="http://schemas.microsoft.com/office/drawing/2014/main" id="{8DD84E6F-F5A2-0DD4-D932-1B9EB50C389F}"/>
                    </a:ext>
                  </a:extLst>
                </p:cNvPr>
                <p:cNvPicPr/>
                <p:nvPr/>
              </p:nvPicPr>
              <p:blipFill>
                <a:blip r:embed="rId35"/>
                <a:stretch>
                  <a:fillRect/>
                </a:stretch>
              </p:blipFill>
              <p:spPr>
                <a:xfrm>
                  <a:off x="5549695" y="1462156"/>
                  <a:ext cx="29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1F89060-2B0C-E7B0-F68F-3042F500AAA9}"/>
                    </a:ext>
                  </a:extLst>
                </p14:cNvPr>
                <p14:cNvContentPartPr/>
                <p14:nvPr/>
              </p14:nvContentPartPr>
              <p14:xfrm>
                <a:off x="5645095" y="1530916"/>
                <a:ext cx="264600" cy="98640"/>
              </p14:xfrm>
            </p:contentPart>
          </mc:Choice>
          <mc:Fallback xmlns="">
            <p:pic>
              <p:nvPicPr>
                <p:cNvPr id="23" name="Freihand 22">
                  <a:extLst>
                    <a:ext uri="{FF2B5EF4-FFF2-40B4-BE49-F238E27FC236}">
                      <a16:creationId xmlns:a16="http://schemas.microsoft.com/office/drawing/2014/main" id="{D1F89060-2B0C-E7B0-F68F-3042F500AAA9}"/>
                    </a:ext>
                  </a:extLst>
                </p:cNvPr>
                <p:cNvPicPr/>
                <p:nvPr/>
              </p:nvPicPr>
              <p:blipFill>
                <a:blip r:embed="rId37"/>
                <a:stretch>
                  <a:fillRect/>
                </a:stretch>
              </p:blipFill>
              <p:spPr>
                <a:xfrm>
                  <a:off x="5640775" y="1526596"/>
                  <a:ext cx="273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2E004A0-33D0-29EC-129F-995F91158D2D}"/>
                    </a:ext>
                  </a:extLst>
                </p14:cNvPr>
                <p14:cNvContentPartPr/>
                <p14:nvPr/>
              </p14:nvContentPartPr>
              <p14:xfrm>
                <a:off x="2737375" y="2483116"/>
                <a:ext cx="269640" cy="532800"/>
              </p14:xfrm>
            </p:contentPart>
          </mc:Choice>
          <mc:Fallback xmlns="">
            <p:pic>
              <p:nvPicPr>
                <p:cNvPr id="25" name="Freihand 24">
                  <a:extLst>
                    <a:ext uri="{FF2B5EF4-FFF2-40B4-BE49-F238E27FC236}">
                      <a16:creationId xmlns:a16="http://schemas.microsoft.com/office/drawing/2014/main" id="{F2E004A0-33D0-29EC-129F-995F91158D2D}"/>
                    </a:ext>
                  </a:extLst>
                </p:cNvPr>
                <p:cNvPicPr/>
                <p:nvPr/>
              </p:nvPicPr>
              <p:blipFill>
                <a:blip r:embed="rId39"/>
                <a:stretch>
                  <a:fillRect/>
                </a:stretch>
              </p:blipFill>
              <p:spPr>
                <a:xfrm>
                  <a:off x="2733055" y="2478796"/>
                  <a:ext cx="278280" cy="54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33979B0B-9DFE-0CD3-9859-A35D166FDAB7}"/>
                  </a:ext>
                </a:extLst>
              </p14:cNvPr>
              <p14:cNvContentPartPr/>
              <p14:nvPr/>
            </p14:nvContentPartPr>
            <p14:xfrm>
              <a:off x="2802175" y="3244876"/>
              <a:ext cx="1365480" cy="24840"/>
            </p14:xfrm>
          </p:contentPart>
        </mc:Choice>
        <mc:Fallback xmlns="">
          <p:pic>
            <p:nvPicPr>
              <p:cNvPr id="27" name="Freihand 26">
                <a:extLst>
                  <a:ext uri="{FF2B5EF4-FFF2-40B4-BE49-F238E27FC236}">
                    <a16:creationId xmlns:a16="http://schemas.microsoft.com/office/drawing/2014/main" id="{33979B0B-9DFE-0CD3-9859-A35D166FDAB7}"/>
                  </a:ext>
                </a:extLst>
              </p:cNvPr>
              <p:cNvPicPr/>
              <p:nvPr/>
            </p:nvPicPr>
            <p:blipFill>
              <a:blip r:embed="rId41"/>
              <a:stretch>
                <a:fillRect/>
              </a:stretch>
            </p:blipFill>
            <p:spPr>
              <a:xfrm>
                <a:off x="2797855" y="3240556"/>
                <a:ext cx="1374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8844912C-F75C-E142-7996-C7B2E96A4362}"/>
                  </a:ext>
                </a:extLst>
              </p14:cNvPr>
              <p14:cNvContentPartPr/>
              <p14:nvPr/>
            </p14:nvContentPartPr>
            <p14:xfrm>
              <a:off x="4740775" y="3271156"/>
              <a:ext cx="2253240" cy="31680"/>
            </p14:xfrm>
          </p:contentPart>
        </mc:Choice>
        <mc:Fallback xmlns="">
          <p:pic>
            <p:nvPicPr>
              <p:cNvPr id="28" name="Freihand 27">
                <a:extLst>
                  <a:ext uri="{FF2B5EF4-FFF2-40B4-BE49-F238E27FC236}">
                    <a16:creationId xmlns:a16="http://schemas.microsoft.com/office/drawing/2014/main" id="{8844912C-F75C-E142-7996-C7B2E96A4362}"/>
                  </a:ext>
                </a:extLst>
              </p:cNvPr>
              <p:cNvPicPr/>
              <p:nvPr/>
            </p:nvPicPr>
            <p:blipFill>
              <a:blip r:embed="rId43"/>
              <a:stretch>
                <a:fillRect/>
              </a:stretch>
            </p:blipFill>
            <p:spPr>
              <a:xfrm>
                <a:off x="4736455" y="3266836"/>
                <a:ext cx="2261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050B5845-D38E-814F-E821-0302E00632FC}"/>
                  </a:ext>
                </a:extLst>
              </p14:cNvPr>
              <p14:cNvContentPartPr/>
              <p14:nvPr/>
            </p14:nvContentPartPr>
            <p14:xfrm>
              <a:off x="2209975" y="3570316"/>
              <a:ext cx="982800" cy="102600"/>
            </p14:xfrm>
          </p:contentPart>
        </mc:Choice>
        <mc:Fallback xmlns="">
          <p:pic>
            <p:nvPicPr>
              <p:cNvPr id="29" name="Freihand 28">
                <a:extLst>
                  <a:ext uri="{FF2B5EF4-FFF2-40B4-BE49-F238E27FC236}">
                    <a16:creationId xmlns:a16="http://schemas.microsoft.com/office/drawing/2014/main" id="{050B5845-D38E-814F-E821-0302E00632FC}"/>
                  </a:ext>
                </a:extLst>
              </p:cNvPr>
              <p:cNvPicPr/>
              <p:nvPr/>
            </p:nvPicPr>
            <p:blipFill>
              <a:blip r:embed="rId45"/>
              <a:stretch>
                <a:fillRect/>
              </a:stretch>
            </p:blipFill>
            <p:spPr>
              <a:xfrm>
                <a:off x="2205655" y="3565996"/>
                <a:ext cx="991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A82EBCDB-C757-E380-36F4-338544DBA8F3}"/>
                  </a:ext>
                </a:extLst>
              </p14:cNvPr>
              <p14:cNvContentPartPr/>
              <p14:nvPr/>
            </p14:nvContentPartPr>
            <p14:xfrm>
              <a:off x="5095375" y="3641596"/>
              <a:ext cx="1954080" cy="97560"/>
            </p14:xfrm>
          </p:contentPart>
        </mc:Choice>
        <mc:Fallback xmlns="">
          <p:pic>
            <p:nvPicPr>
              <p:cNvPr id="30" name="Freihand 29">
                <a:extLst>
                  <a:ext uri="{FF2B5EF4-FFF2-40B4-BE49-F238E27FC236}">
                    <a16:creationId xmlns:a16="http://schemas.microsoft.com/office/drawing/2014/main" id="{A82EBCDB-C757-E380-36F4-338544DBA8F3}"/>
                  </a:ext>
                </a:extLst>
              </p:cNvPr>
              <p:cNvPicPr/>
              <p:nvPr/>
            </p:nvPicPr>
            <p:blipFill>
              <a:blip r:embed="rId47"/>
              <a:stretch>
                <a:fillRect/>
              </a:stretch>
            </p:blipFill>
            <p:spPr>
              <a:xfrm>
                <a:off x="5091055" y="3637276"/>
                <a:ext cx="1962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EEC52B35-F92A-B8EE-4DB2-468791F144F6}"/>
                  </a:ext>
                </a:extLst>
              </p14:cNvPr>
              <p14:cNvContentPartPr/>
              <p14:nvPr/>
            </p14:nvContentPartPr>
            <p14:xfrm>
              <a:off x="5186455" y="3934276"/>
              <a:ext cx="1540080" cy="112680"/>
            </p14:xfrm>
          </p:contentPart>
        </mc:Choice>
        <mc:Fallback xmlns="">
          <p:pic>
            <p:nvPicPr>
              <p:cNvPr id="31" name="Freihand 30">
                <a:extLst>
                  <a:ext uri="{FF2B5EF4-FFF2-40B4-BE49-F238E27FC236}">
                    <a16:creationId xmlns:a16="http://schemas.microsoft.com/office/drawing/2014/main" id="{EEC52B35-F92A-B8EE-4DB2-468791F144F6}"/>
                  </a:ext>
                </a:extLst>
              </p:cNvPr>
              <p:cNvPicPr/>
              <p:nvPr/>
            </p:nvPicPr>
            <p:blipFill>
              <a:blip r:embed="rId49"/>
              <a:stretch>
                <a:fillRect/>
              </a:stretch>
            </p:blipFill>
            <p:spPr>
              <a:xfrm>
                <a:off x="5182135" y="3929956"/>
                <a:ext cx="1548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4EA3DB6A-2233-E6B8-835A-BD7E91EC922D}"/>
                  </a:ext>
                </a:extLst>
              </p14:cNvPr>
              <p14:cNvContentPartPr/>
              <p14:nvPr/>
            </p14:nvContentPartPr>
            <p14:xfrm>
              <a:off x="2738095" y="4638436"/>
              <a:ext cx="3044520" cy="96840"/>
            </p14:xfrm>
          </p:contentPart>
        </mc:Choice>
        <mc:Fallback xmlns="">
          <p:pic>
            <p:nvPicPr>
              <p:cNvPr id="32" name="Freihand 31">
                <a:extLst>
                  <a:ext uri="{FF2B5EF4-FFF2-40B4-BE49-F238E27FC236}">
                    <a16:creationId xmlns:a16="http://schemas.microsoft.com/office/drawing/2014/main" id="{4EA3DB6A-2233-E6B8-835A-BD7E91EC922D}"/>
                  </a:ext>
                </a:extLst>
              </p:cNvPr>
              <p:cNvPicPr/>
              <p:nvPr/>
            </p:nvPicPr>
            <p:blipFill>
              <a:blip r:embed="rId51"/>
              <a:stretch>
                <a:fillRect/>
              </a:stretch>
            </p:blipFill>
            <p:spPr>
              <a:xfrm>
                <a:off x="2733775" y="4634116"/>
                <a:ext cx="3053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D4AA6800-44FD-6C3D-7C67-0FFA44D85A46}"/>
                  </a:ext>
                </a:extLst>
              </p14:cNvPr>
              <p14:cNvContentPartPr/>
              <p14:nvPr/>
            </p14:nvContentPartPr>
            <p14:xfrm>
              <a:off x="3414175" y="5259436"/>
              <a:ext cx="3534480" cy="110160"/>
            </p14:xfrm>
          </p:contentPart>
        </mc:Choice>
        <mc:Fallback xmlns="">
          <p:pic>
            <p:nvPicPr>
              <p:cNvPr id="33" name="Freihand 32">
                <a:extLst>
                  <a:ext uri="{FF2B5EF4-FFF2-40B4-BE49-F238E27FC236}">
                    <a16:creationId xmlns:a16="http://schemas.microsoft.com/office/drawing/2014/main" id="{D4AA6800-44FD-6C3D-7C67-0FFA44D85A46}"/>
                  </a:ext>
                </a:extLst>
              </p:cNvPr>
              <p:cNvPicPr/>
              <p:nvPr/>
            </p:nvPicPr>
            <p:blipFill>
              <a:blip r:embed="rId53"/>
              <a:stretch>
                <a:fillRect/>
              </a:stretch>
            </p:blipFill>
            <p:spPr>
              <a:xfrm>
                <a:off x="3409855" y="5255116"/>
                <a:ext cx="3543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3D29F881-12A6-7C67-25F6-188BA78F1DF6}"/>
                  </a:ext>
                </a:extLst>
              </p14:cNvPr>
              <p14:cNvContentPartPr/>
              <p14:nvPr/>
            </p14:nvContentPartPr>
            <p14:xfrm>
              <a:off x="3295735" y="4770916"/>
              <a:ext cx="4006080" cy="700560"/>
            </p14:xfrm>
          </p:contentPart>
        </mc:Choice>
        <mc:Fallback xmlns="">
          <p:pic>
            <p:nvPicPr>
              <p:cNvPr id="34" name="Freihand 33">
                <a:extLst>
                  <a:ext uri="{FF2B5EF4-FFF2-40B4-BE49-F238E27FC236}">
                    <a16:creationId xmlns:a16="http://schemas.microsoft.com/office/drawing/2014/main" id="{3D29F881-12A6-7C67-25F6-188BA78F1DF6}"/>
                  </a:ext>
                </a:extLst>
              </p:cNvPr>
              <p:cNvPicPr/>
              <p:nvPr/>
            </p:nvPicPr>
            <p:blipFill>
              <a:blip r:embed="rId55"/>
              <a:stretch>
                <a:fillRect/>
              </a:stretch>
            </p:blipFill>
            <p:spPr>
              <a:xfrm>
                <a:off x="3291415" y="4766596"/>
                <a:ext cx="4014720" cy="709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8AC393E6-18C4-6922-B3C8-DE9A1DA34792}"/>
                  </a:ext>
                </a:extLst>
              </p14:cNvPr>
              <p14:cNvContentPartPr/>
              <p14:nvPr/>
            </p14:nvContentPartPr>
            <p14:xfrm>
              <a:off x="4849135" y="5394796"/>
              <a:ext cx="735120" cy="637560"/>
            </p14:xfrm>
          </p:contentPart>
        </mc:Choice>
        <mc:Fallback xmlns="">
          <p:pic>
            <p:nvPicPr>
              <p:cNvPr id="35" name="Freihand 34">
                <a:extLst>
                  <a:ext uri="{FF2B5EF4-FFF2-40B4-BE49-F238E27FC236}">
                    <a16:creationId xmlns:a16="http://schemas.microsoft.com/office/drawing/2014/main" id="{8AC393E6-18C4-6922-B3C8-DE9A1DA34792}"/>
                  </a:ext>
                </a:extLst>
              </p:cNvPr>
              <p:cNvPicPr/>
              <p:nvPr/>
            </p:nvPicPr>
            <p:blipFill>
              <a:blip r:embed="rId57"/>
              <a:stretch>
                <a:fillRect/>
              </a:stretch>
            </p:blipFill>
            <p:spPr>
              <a:xfrm>
                <a:off x="4844815" y="5390476"/>
                <a:ext cx="74376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7A7EBCBB-62E0-6855-9EA1-498EE80F256A}"/>
                  </a:ext>
                </a:extLst>
              </p14:cNvPr>
              <p14:cNvContentPartPr/>
              <p14:nvPr/>
            </p14:nvContentPartPr>
            <p14:xfrm>
              <a:off x="4803775" y="5871436"/>
              <a:ext cx="150480" cy="267480"/>
            </p14:xfrm>
          </p:contentPart>
        </mc:Choice>
        <mc:Fallback xmlns="">
          <p:pic>
            <p:nvPicPr>
              <p:cNvPr id="36" name="Freihand 35">
                <a:extLst>
                  <a:ext uri="{FF2B5EF4-FFF2-40B4-BE49-F238E27FC236}">
                    <a16:creationId xmlns:a16="http://schemas.microsoft.com/office/drawing/2014/main" id="{7A7EBCBB-62E0-6855-9EA1-498EE80F256A}"/>
                  </a:ext>
                </a:extLst>
              </p:cNvPr>
              <p:cNvPicPr/>
              <p:nvPr/>
            </p:nvPicPr>
            <p:blipFill>
              <a:blip r:embed="rId59"/>
              <a:stretch>
                <a:fillRect/>
              </a:stretch>
            </p:blipFill>
            <p:spPr>
              <a:xfrm>
                <a:off x="4799455" y="5867116"/>
                <a:ext cx="159120" cy="276120"/>
              </a:xfrm>
              <a:prstGeom prst="rect">
                <a:avLst/>
              </a:prstGeom>
            </p:spPr>
          </p:pic>
        </mc:Fallback>
      </mc:AlternateContent>
      <p:grpSp>
        <p:nvGrpSpPr>
          <p:cNvPr id="89" name="Gruppieren 88">
            <a:extLst>
              <a:ext uri="{FF2B5EF4-FFF2-40B4-BE49-F238E27FC236}">
                <a16:creationId xmlns:a16="http://schemas.microsoft.com/office/drawing/2014/main" id="{968EB854-60A4-19CB-380D-8740DC4D7BEB}"/>
              </a:ext>
            </a:extLst>
          </p:cNvPr>
          <p:cNvGrpSpPr/>
          <p:nvPr/>
        </p:nvGrpSpPr>
        <p:grpSpPr>
          <a:xfrm>
            <a:off x="5642935" y="5338996"/>
            <a:ext cx="2834640" cy="1326600"/>
            <a:chOff x="5642935" y="5338996"/>
            <a:chExt cx="2834640" cy="1326600"/>
          </a:xfrm>
        </p:grpSpPr>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D703BB0C-45F4-20A9-5BF5-F2594D58DFB0}"/>
                    </a:ext>
                  </a:extLst>
                </p14:cNvPr>
                <p14:cNvContentPartPr/>
                <p14:nvPr/>
              </p14:nvContentPartPr>
              <p14:xfrm>
                <a:off x="5642935" y="5580916"/>
                <a:ext cx="223560" cy="121320"/>
              </p14:xfrm>
            </p:contentPart>
          </mc:Choice>
          <mc:Fallback xmlns="">
            <p:pic>
              <p:nvPicPr>
                <p:cNvPr id="38" name="Freihand 37">
                  <a:extLst>
                    <a:ext uri="{FF2B5EF4-FFF2-40B4-BE49-F238E27FC236}">
                      <a16:creationId xmlns:a16="http://schemas.microsoft.com/office/drawing/2014/main" id="{D703BB0C-45F4-20A9-5BF5-F2594D58DFB0}"/>
                    </a:ext>
                  </a:extLst>
                </p:cNvPr>
                <p:cNvPicPr/>
                <p:nvPr/>
              </p:nvPicPr>
              <p:blipFill>
                <a:blip r:embed="rId61"/>
                <a:stretch>
                  <a:fillRect/>
                </a:stretch>
              </p:blipFill>
              <p:spPr>
                <a:xfrm>
                  <a:off x="5638615" y="5576596"/>
                  <a:ext cx="232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3D0D45D6-D0E0-163D-1DC9-2216336EFD15}"/>
                    </a:ext>
                  </a:extLst>
                </p14:cNvPr>
                <p14:cNvContentPartPr/>
                <p14:nvPr/>
              </p14:nvContentPartPr>
              <p14:xfrm>
                <a:off x="5894935" y="5556436"/>
                <a:ext cx="52560" cy="81000"/>
              </p14:xfrm>
            </p:contentPart>
          </mc:Choice>
          <mc:Fallback xmlns="">
            <p:pic>
              <p:nvPicPr>
                <p:cNvPr id="39" name="Freihand 38">
                  <a:extLst>
                    <a:ext uri="{FF2B5EF4-FFF2-40B4-BE49-F238E27FC236}">
                      <a16:creationId xmlns:a16="http://schemas.microsoft.com/office/drawing/2014/main" id="{3D0D45D6-D0E0-163D-1DC9-2216336EFD15}"/>
                    </a:ext>
                  </a:extLst>
                </p:cNvPr>
                <p:cNvPicPr/>
                <p:nvPr/>
              </p:nvPicPr>
              <p:blipFill>
                <a:blip r:embed="rId63"/>
                <a:stretch>
                  <a:fillRect/>
                </a:stretch>
              </p:blipFill>
              <p:spPr>
                <a:xfrm>
                  <a:off x="5890615" y="5552116"/>
                  <a:ext cx="61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B9742B44-7943-DC05-DBFB-898B8AAF4348}"/>
                    </a:ext>
                  </a:extLst>
                </p14:cNvPr>
                <p14:cNvContentPartPr/>
                <p14:nvPr/>
              </p14:nvContentPartPr>
              <p14:xfrm>
                <a:off x="6163855" y="5426116"/>
                <a:ext cx="266760" cy="189360"/>
              </p14:xfrm>
            </p:contentPart>
          </mc:Choice>
          <mc:Fallback xmlns="">
            <p:pic>
              <p:nvPicPr>
                <p:cNvPr id="40" name="Freihand 39">
                  <a:extLst>
                    <a:ext uri="{FF2B5EF4-FFF2-40B4-BE49-F238E27FC236}">
                      <a16:creationId xmlns:a16="http://schemas.microsoft.com/office/drawing/2014/main" id="{B9742B44-7943-DC05-DBFB-898B8AAF4348}"/>
                    </a:ext>
                  </a:extLst>
                </p:cNvPr>
                <p:cNvPicPr/>
                <p:nvPr/>
              </p:nvPicPr>
              <p:blipFill>
                <a:blip r:embed="rId65"/>
                <a:stretch>
                  <a:fillRect/>
                </a:stretch>
              </p:blipFill>
              <p:spPr>
                <a:xfrm>
                  <a:off x="6159535" y="5421796"/>
                  <a:ext cx="275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DD8C92A2-5388-78E7-41C0-0D620BA444E9}"/>
                    </a:ext>
                  </a:extLst>
                </p14:cNvPr>
                <p14:cNvContentPartPr/>
                <p14:nvPr/>
              </p14:nvContentPartPr>
              <p14:xfrm>
                <a:off x="6356815" y="5430076"/>
                <a:ext cx="30960" cy="4320"/>
              </p14:xfrm>
            </p:contentPart>
          </mc:Choice>
          <mc:Fallback xmlns="">
            <p:pic>
              <p:nvPicPr>
                <p:cNvPr id="41" name="Freihand 40">
                  <a:extLst>
                    <a:ext uri="{FF2B5EF4-FFF2-40B4-BE49-F238E27FC236}">
                      <a16:creationId xmlns:a16="http://schemas.microsoft.com/office/drawing/2014/main" id="{DD8C92A2-5388-78E7-41C0-0D620BA444E9}"/>
                    </a:ext>
                  </a:extLst>
                </p:cNvPr>
                <p:cNvPicPr/>
                <p:nvPr/>
              </p:nvPicPr>
              <p:blipFill>
                <a:blip r:embed="rId67"/>
                <a:stretch>
                  <a:fillRect/>
                </a:stretch>
              </p:blipFill>
              <p:spPr>
                <a:xfrm>
                  <a:off x="6352495" y="5425756"/>
                  <a:ext cx="39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796C5642-9A69-B64F-42DA-D2F2E8D08CE8}"/>
                    </a:ext>
                  </a:extLst>
                </p14:cNvPr>
                <p14:cNvContentPartPr/>
                <p14:nvPr/>
              </p14:nvContentPartPr>
              <p14:xfrm>
                <a:off x="6434575" y="5377876"/>
                <a:ext cx="287280" cy="183960"/>
              </p14:xfrm>
            </p:contentPart>
          </mc:Choice>
          <mc:Fallback xmlns="">
            <p:pic>
              <p:nvPicPr>
                <p:cNvPr id="42" name="Freihand 41">
                  <a:extLst>
                    <a:ext uri="{FF2B5EF4-FFF2-40B4-BE49-F238E27FC236}">
                      <a16:creationId xmlns:a16="http://schemas.microsoft.com/office/drawing/2014/main" id="{796C5642-9A69-B64F-42DA-D2F2E8D08CE8}"/>
                    </a:ext>
                  </a:extLst>
                </p:cNvPr>
                <p:cNvPicPr/>
                <p:nvPr/>
              </p:nvPicPr>
              <p:blipFill>
                <a:blip r:embed="rId69"/>
                <a:stretch>
                  <a:fillRect/>
                </a:stretch>
              </p:blipFill>
              <p:spPr>
                <a:xfrm>
                  <a:off x="6430255" y="5373556"/>
                  <a:ext cx="295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D080D4ED-0A33-2572-1E23-0E4C6EA0AED6}"/>
                    </a:ext>
                  </a:extLst>
                </p14:cNvPr>
                <p14:cNvContentPartPr/>
                <p14:nvPr/>
              </p14:nvContentPartPr>
              <p14:xfrm>
                <a:off x="5758135" y="5842996"/>
                <a:ext cx="224640" cy="187920"/>
              </p14:xfrm>
            </p:contentPart>
          </mc:Choice>
          <mc:Fallback xmlns="">
            <p:pic>
              <p:nvPicPr>
                <p:cNvPr id="43" name="Freihand 42">
                  <a:extLst>
                    <a:ext uri="{FF2B5EF4-FFF2-40B4-BE49-F238E27FC236}">
                      <a16:creationId xmlns:a16="http://schemas.microsoft.com/office/drawing/2014/main" id="{D080D4ED-0A33-2572-1E23-0E4C6EA0AED6}"/>
                    </a:ext>
                  </a:extLst>
                </p:cNvPr>
                <p:cNvPicPr/>
                <p:nvPr/>
              </p:nvPicPr>
              <p:blipFill>
                <a:blip r:embed="rId71"/>
                <a:stretch>
                  <a:fillRect/>
                </a:stretch>
              </p:blipFill>
              <p:spPr>
                <a:xfrm>
                  <a:off x="5753815" y="5838676"/>
                  <a:ext cx="233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9EBAE87A-3D0F-F82F-53D4-C69A81C74469}"/>
                    </a:ext>
                  </a:extLst>
                </p14:cNvPr>
                <p14:cNvContentPartPr/>
                <p14:nvPr/>
              </p14:nvContentPartPr>
              <p14:xfrm>
                <a:off x="6019855" y="5885116"/>
                <a:ext cx="126360" cy="79200"/>
              </p14:xfrm>
            </p:contentPart>
          </mc:Choice>
          <mc:Fallback xmlns="">
            <p:pic>
              <p:nvPicPr>
                <p:cNvPr id="44" name="Freihand 43">
                  <a:extLst>
                    <a:ext uri="{FF2B5EF4-FFF2-40B4-BE49-F238E27FC236}">
                      <a16:creationId xmlns:a16="http://schemas.microsoft.com/office/drawing/2014/main" id="{9EBAE87A-3D0F-F82F-53D4-C69A81C74469}"/>
                    </a:ext>
                  </a:extLst>
                </p:cNvPr>
                <p:cNvPicPr/>
                <p:nvPr/>
              </p:nvPicPr>
              <p:blipFill>
                <a:blip r:embed="rId73"/>
                <a:stretch>
                  <a:fillRect/>
                </a:stretch>
              </p:blipFill>
              <p:spPr>
                <a:xfrm>
                  <a:off x="6015535" y="5880796"/>
                  <a:ext cx="135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54A2710-AEB4-186A-0B65-68AE008ED757}"/>
                    </a:ext>
                  </a:extLst>
                </p14:cNvPr>
                <p14:cNvContentPartPr/>
                <p14:nvPr/>
              </p14:nvContentPartPr>
              <p14:xfrm>
                <a:off x="6196255" y="5828956"/>
                <a:ext cx="124920" cy="97920"/>
              </p14:xfrm>
            </p:contentPart>
          </mc:Choice>
          <mc:Fallback xmlns="">
            <p:pic>
              <p:nvPicPr>
                <p:cNvPr id="45" name="Freihand 44">
                  <a:extLst>
                    <a:ext uri="{FF2B5EF4-FFF2-40B4-BE49-F238E27FC236}">
                      <a16:creationId xmlns:a16="http://schemas.microsoft.com/office/drawing/2014/main" id="{954A2710-AEB4-186A-0B65-68AE008ED757}"/>
                    </a:ext>
                  </a:extLst>
                </p:cNvPr>
                <p:cNvPicPr/>
                <p:nvPr/>
              </p:nvPicPr>
              <p:blipFill>
                <a:blip r:embed="rId75"/>
                <a:stretch>
                  <a:fillRect/>
                </a:stretch>
              </p:blipFill>
              <p:spPr>
                <a:xfrm>
                  <a:off x="6191935" y="5824636"/>
                  <a:ext cx="133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D590B550-DB8F-9E56-5CF6-FE391CA45A5E}"/>
                    </a:ext>
                  </a:extLst>
                </p14:cNvPr>
                <p14:cNvContentPartPr/>
                <p14:nvPr/>
              </p14:nvContentPartPr>
              <p14:xfrm>
                <a:off x="6303535" y="5768836"/>
                <a:ext cx="300600" cy="93960"/>
              </p14:xfrm>
            </p:contentPart>
          </mc:Choice>
          <mc:Fallback xmlns="">
            <p:pic>
              <p:nvPicPr>
                <p:cNvPr id="47" name="Freihand 46">
                  <a:extLst>
                    <a:ext uri="{FF2B5EF4-FFF2-40B4-BE49-F238E27FC236}">
                      <a16:creationId xmlns:a16="http://schemas.microsoft.com/office/drawing/2014/main" id="{D590B550-DB8F-9E56-5CF6-FE391CA45A5E}"/>
                    </a:ext>
                  </a:extLst>
                </p:cNvPr>
                <p:cNvPicPr/>
                <p:nvPr/>
              </p:nvPicPr>
              <p:blipFill>
                <a:blip r:embed="rId77"/>
                <a:stretch>
                  <a:fillRect/>
                </a:stretch>
              </p:blipFill>
              <p:spPr>
                <a:xfrm>
                  <a:off x="6299215" y="5764516"/>
                  <a:ext cx="309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4A3FC8F1-C0D1-3394-7A90-F4CF7DC09273}"/>
                    </a:ext>
                  </a:extLst>
                </p14:cNvPr>
                <p14:cNvContentPartPr/>
                <p14:nvPr/>
              </p14:nvContentPartPr>
              <p14:xfrm>
                <a:off x="6634375" y="5715196"/>
                <a:ext cx="146520" cy="109080"/>
              </p14:xfrm>
            </p:contentPart>
          </mc:Choice>
          <mc:Fallback xmlns="">
            <p:pic>
              <p:nvPicPr>
                <p:cNvPr id="48" name="Freihand 47">
                  <a:extLst>
                    <a:ext uri="{FF2B5EF4-FFF2-40B4-BE49-F238E27FC236}">
                      <a16:creationId xmlns:a16="http://schemas.microsoft.com/office/drawing/2014/main" id="{4A3FC8F1-C0D1-3394-7A90-F4CF7DC09273}"/>
                    </a:ext>
                  </a:extLst>
                </p:cNvPr>
                <p:cNvPicPr/>
                <p:nvPr/>
              </p:nvPicPr>
              <p:blipFill>
                <a:blip r:embed="rId79"/>
                <a:stretch>
                  <a:fillRect/>
                </a:stretch>
              </p:blipFill>
              <p:spPr>
                <a:xfrm>
                  <a:off x="6630055" y="5710876"/>
                  <a:ext cx="155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2CB82DD3-8F3E-2D7B-587A-196B48EB53AE}"/>
                    </a:ext>
                  </a:extLst>
                </p14:cNvPr>
                <p14:cNvContentPartPr/>
                <p14:nvPr/>
              </p14:nvContentPartPr>
              <p14:xfrm>
                <a:off x="6924175" y="5563276"/>
                <a:ext cx="124920" cy="219600"/>
              </p14:xfrm>
            </p:contentPart>
          </mc:Choice>
          <mc:Fallback xmlns="">
            <p:pic>
              <p:nvPicPr>
                <p:cNvPr id="50" name="Freihand 49">
                  <a:extLst>
                    <a:ext uri="{FF2B5EF4-FFF2-40B4-BE49-F238E27FC236}">
                      <a16:creationId xmlns:a16="http://schemas.microsoft.com/office/drawing/2014/main" id="{2CB82DD3-8F3E-2D7B-587A-196B48EB53AE}"/>
                    </a:ext>
                  </a:extLst>
                </p:cNvPr>
                <p:cNvPicPr/>
                <p:nvPr/>
              </p:nvPicPr>
              <p:blipFill>
                <a:blip r:embed="rId81"/>
                <a:stretch>
                  <a:fillRect/>
                </a:stretch>
              </p:blipFill>
              <p:spPr>
                <a:xfrm>
                  <a:off x="6919855" y="5558956"/>
                  <a:ext cx="133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5836D260-690E-F136-DCAB-FE111D0A4A06}"/>
                    </a:ext>
                  </a:extLst>
                </p14:cNvPr>
                <p14:cNvContentPartPr/>
                <p14:nvPr/>
              </p14:nvContentPartPr>
              <p14:xfrm>
                <a:off x="7056655" y="5453476"/>
                <a:ext cx="146160" cy="219600"/>
              </p14:xfrm>
            </p:contentPart>
          </mc:Choice>
          <mc:Fallback xmlns="">
            <p:pic>
              <p:nvPicPr>
                <p:cNvPr id="51" name="Freihand 50">
                  <a:extLst>
                    <a:ext uri="{FF2B5EF4-FFF2-40B4-BE49-F238E27FC236}">
                      <a16:creationId xmlns:a16="http://schemas.microsoft.com/office/drawing/2014/main" id="{5836D260-690E-F136-DCAB-FE111D0A4A06}"/>
                    </a:ext>
                  </a:extLst>
                </p:cNvPr>
                <p:cNvPicPr/>
                <p:nvPr/>
              </p:nvPicPr>
              <p:blipFill>
                <a:blip r:embed="rId83"/>
                <a:stretch>
                  <a:fillRect/>
                </a:stretch>
              </p:blipFill>
              <p:spPr>
                <a:xfrm>
                  <a:off x="7051975" y="5449156"/>
                  <a:ext cx="1548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042600D8-621A-3F1B-DB95-C1E1A4C660AC}"/>
                    </a:ext>
                  </a:extLst>
                </p14:cNvPr>
                <p14:cNvContentPartPr/>
                <p14:nvPr/>
              </p14:nvContentPartPr>
              <p14:xfrm>
                <a:off x="7236655" y="5428996"/>
                <a:ext cx="117000" cy="260640"/>
              </p14:xfrm>
            </p:contentPart>
          </mc:Choice>
          <mc:Fallback xmlns="">
            <p:pic>
              <p:nvPicPr>
                <p:cNvPr id="52" name="Freihand 51">
                  <a:extLst>
                    <a:ext uri="{FF2B5EF4-FFF2-40B4-BE49-F238E27FC236}">
                      <a16:creationId xmlns:a16="http://schemas.microsoft.com/office/drawing/2014/main" id="{042600D8-621A-3F1B-DB95-C1E1A4C660AC}"/>
                    </a:ext>
                  </a:extLst>
                </p:cNvPr>
                <p:cNvPicPr/>
                <p:nvPr/>
              </p:nvPicPr>
              <p:blipFill>
                <a:blip r:embed="rId85"/>
                <a:stretch>
                  <a:fillRect/>
                </a:stretch>
              </p:blipFill>
              <p:spPr>
                <a:xfrm>
                  <a:off x="7232335" y="5424676"/>
                  <a:ext cx="125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2DA026DF-7064-421D-FA07-9393CEF0200E}"/>
                    </a:ext>
                  </a:extLst>
                </p14:cNvPr>
                <p14:cNvContentPartPr/>
                <p14:nvPr/>
              </p14:nvContentPartPr>
              <p14:xfrm>
                <a:off x="7432495" y="5552836"/>
                <a:ext cx="38160" cy="46440"/>
              </p14:xfrm>
            </p:contentPart>
          </mc:Choice>
          <mc:Fallback xmlns="">
            <p:pic>
              <p:nvPicPr>
                <p:cNvPr id="53" name="Freihand 52">
                  <a:extLst>
                    <a:ext uri="{FF2B5EF4-FFF2-40B4-BE49-F238E27FC236}">
                      <a16:creationId xmlns:a16="http://schemas.microsoft.com/office/drawing/2014/main" id="{2DA026DF-7064-421D-FA07-9393CEF0200E}"/>
                    </a:ext>
                  </a:extLst>
                </p:cNvPr>
                <p:cNvPicPr/>
                <p:nvPr/>
              </p:nvPicPr>
              <p:blipFill>
                <a:blip r:embed="rId87"/>
                <a:stretch>
                  <a:fillRect/>
                </a:stretch>
              </p:blipFill>
              <p:spPr>
                <a:xfrm>
                  <a:off x="7428175" y="5548516"/>
                  <a:ext cx="46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4DECF1F5-EA90-D2B8-7700-7552A273D106}"/>
                    </a:ext>
                  </a:extLst>
                </p14:cNvPr>
                <p14:cNvContentPartPr/>
                <p14:nvPr/>
              </p14:nvContentPartPr>
              <p14:xfrm>
                <a:off x="7589815" y="5393356"/>
                <a:ext cx="122400" cy="145080"/>
              </p14:xfrm>
            </p:contentPart>
          </mc:Choice>
          <mc:Fallback xmlns="">
            <p:pic>
              <p:nvPicPr>
                <p:cNvPr id="54" name="Freihand 53">
                  <a:extLst>
                    <a:ext uri="{FF2B5EF4-FFF2-40B4-BE49-F238E27FC236}">
                      <a16:creationId xmlns:a16="http://schemas.microsoft.com/office/drawing/2014/main" id="{4DECF1F5-EA90-D2B8-7700-7552A273D106}"/>
                    </a:ext>
                  </a:extLst>
                </p:cNvPr>
                <p:cNvPicPr/>
                <p:nvPr/>
              </p:nvPicPr>
              <p:blipFill>
                <a:blip r:embed="rId89"/>
                <a:stretch>
                  <a:fillRect/>
                </a:stretch>
              </p:blipFill>
              <p:spPr>
                <a:xfrm>
                  <a:off x="7585495" y="5389036"/>
                  <a:ext cx="131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3B5BE773-76CC-D419-C49F-027BB546A466}"/>
                    </a:ext>
                  </a:extLst>
                </p14:cNvPr>
                <p14:cNvContentPartPr/>
                <p14:nvPr/>
              </p14:nvContentPartPr>
              <p14:xfrm>
                <a:off x="7719415" y="5409556"/>
                <a:ext cx="51120" cy="110160"/>
              </p14:xfrm>
            </p:contentPart>
          </mc:Choice>
          <mc:Fallback xmlns="">
            <p:pic>
              <p:nvPicPr>
                <p:cNvPr id="55" name="Freihand 54">
                  <a:extLst>
                    <a:ext uri="{FF2B5EF4-FFF2-40B4-BE49-F238E27FC236}">
                      <a16:creationId xmlns:a16="http://schemas.microsoft.com/office/drawing/2014/main" id="{3B5BE773-76CC-D419-C49F-027BB546A466}"/>
                    </a:ext>
                  </a:extLst>
                </p:cNvPr>
                <p:cNvPicPr/>
                <p:nvPr/>
              </p:nvPicPr>
              <p:blipFill>
                <a:blip r:embed="rId91"/>
                <a:stretch>
                  <a:fillRect/>
                </a:stretch>
              </p:blipFill>
              <p:spPr>
                <a:xfrm>
                  <a:off x="7715095" y="5405236"/>
                  <a:ext cx="59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3763FE42-F3C8-2146-2987-2876821E5C33}"/>
                    </a:ext>
                  </a:extLst>
                </p14:cNvPr>
                <p14:cNvContentPartPr/>
                <p14:nvPr/>
              </p14:nvContentPartPr>
              <p14:xfrm>
                <a:off x="7808695" y="5338996"/>
                <a:ext cx="120600" cy="208440"/>
              </p14:xfrm>
            </p:contentPart>
          </mc:Choice>
          <mc:Fallback xmlns="">
            <p:pic>
              <p:nvPicPr>
                <p:cNvPr id="56" name="Freihand 55">
                  <a:extLst>
                    <a:ext uri="{FF2B5EF4-FFF2-40B4-BE49-F238E27FC236}">
                      <a16:creationId xmlns:a16="http://schemas.microsoft.com/office/drawing/2014/main" id="{3763FE42-F3C8-2146-2987-2876821E5C33}"/>
                    </a:ext>
                  </a:extLst>
                </p:cNvPr>
                <p:cNvPicPr/>
                <p:nvPr/>
              </p:nvPicPr>
              <p:blipFill>
                <a:blip r:embed="rId93"/>
                <a:stretch>
                  <a:fillRect/>
                </a:stretch>
              </p:blipFill>
              <p:spPr>
                <a:xfrm>
                  <a:off x="7804375" y="5334676"/>
                  <a:ext cx="1292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6023553D-2FD6-E34A-8687-42663CC8E546}"/>
                    </a:ext>
                  </a:extLst>
                </p14:cNvPr>
                <p14:cNvContentPartPr/>
                <p14:nvPr/>
              </p14:nvContentPartPr>
              <p14:xfrm>
                <a:off x="5938135" y="6150436"/>
                <a:ext cx="119520" cy="146880"/>
              </p14:xfrm>
            </p:contentPart>
          </mc:Choice>
          <mc:Fallback xmlns="">
            <p:pic>
              <p:nvPicPr>
                <p:cNvPr id="58" name="Freihand 57">
                  <a:extLst>
                    <a:ext uri="{FF2B5EF4-FFF2-40B4-BE49-F238E27FC236}">
                      <a16:creationId xmlns:a16="http://schemas.microsoft.com/office/drawing/2014/main" id="{6023553D-2FD6-E34A-8687-42663CC8E546}"/>
                    </a:ext>
                  </a:extLst>
                </p:cNvPr>
                <p:cNvPicPr/>
                <p:nvPr/>
              </p:nvPicPr>
              <p:blipFill>
                <a:blip r:embed="rId95"/>
                <a:stretch>
                  <a:fillRect/>
                </a:stretch>
              </p:blipFill>
              <p:spPr>
                <a:xfrm>
                  <a:off x="5933815" y="6146116"/>
                  <a:ext cx="128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E4655507-AEE4-4D01-6601-53698BFA762F}"/>
                    </a:ext>
                  </a:extLst>
                </p14:cNvPr>
                <p14:cNvContentPartPr/>
                <p14:nvPr/>
              </p14:nvContentPartPr>
              <p14:xfrm>
                <a:off x="6079615" y="6164116"/>
                <a:ext cx="64800" cy="95040"/>
              </p14:xfrm>
            </p:contentPart>
          </mc:Choice>
          <mc:Fallback xmlns="">
            <p:pic>
              <p:nvPicPr>
                <p:cNvPr id="59" name="Freihand 58">
                  <a:extLst>
                    <a:ext uri="{FF2B5EF4-FFF2-40B4-BE49-F238E27FC236}">
                      <a16:creationId xmlns:a16="http://schemas.microsoft.com/office/drawing/2014/main" id="{E4655507-AEE4-4D01-6601-53698BFA762F}"/>
                    </a:ext>
                  </a:extLst>
                </p:cNvPr>
                <p:cNvPicPr/>
                <p:nvPr/>
              </p:nvPicPr>
              <p:blipFill>
                <a:blip r:embed="rId97"/>
                <a:stretch>
                  <a:fillRect/>
                </a:stretch>
              </p:blipFill>
              <p:spPr>
                <a:xfrm>
                  <a:off x="6075295" y="6159796"/>
                  <a:ext cx="73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8539B9B9-2D3D-FB86-0FBF-42484BEB35B5}"/>
                    </a:ext>
                  </a:extLst>
                </p14:cNvPr>
                <p14:cNvContentPartPr/>
                <p14:nvPr/>
              </p14:nvContentPartPr>
              <p14:xfrm>
                <a:off x="6166735" y="6169156"/>
                <a:ext cx="65520" cy="86400"/>
              </p14:xfrm>
            </p:contentPart>
          </mc:Choice>
          <mc:Fallback xmlns="">
            <p:pic>
              <p:nvPicPr>
                <p:cNvPr id="60" name="Freihand 59">
                  <a:extLst>
                    <a:ext uri="{FF2B5EF4-FFF2-40B4-BE49-F238E27FC236}">
                      <a16:creationId xmlns:a16="http://schemas.microsoft.com/office/drawing/2014/main" id="{8539B9B9-2D3D-FB86-0FBF-42484BEB35B5}"/>
                    </a:ext>
                  </a:extLst>
                </p:cNvPr>
                <p:cNvPicPr/>
                <p:nvPr/>
              </p:nvPicPr>
              <p:blipFill>
                <a:blip r:embed="rId99"/>
                <a:stretch>
                  <a:fillRect/>
                </a:stretch>
              </p:blipFill>
              <p:spPr>
                <a:xfrm>
                  <a:off x="6162415" y="6164836"/>
                  <a:ext cx="74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6812219D-72D9-A63E-8A12-9D10F6966777}"/>
                    </a:ext>
                  </a:extLst>
                </p14:cNvPr>
                <p14:cNvContentPartPr/>
                <p14:nvPr/>
              </p14:nvContentPartPr>
              <p14:xfrm>
                <a:off x="6411535" y="5918596"/>
                <a:ext cx="434520" cy="297000"/>
              </p14:xfrm>
            </p:contentPart>
          </mc:Choice>
          <mc:Fallback xmlns="">
            <p:pic>
              <p:nvPicPr>
                <p:cNvPr id="61" name="Freihand 60">
                  <a:extLst>
                    <a:ext uri="{FF2B5EF4-FFF2-40B4-BE49-F238E27FC236}">
                      <a16:creationId xmlns:a16="http://schemas.microsoft.com/office/drawing/2014/main" id="{6812219D-72D9-A63E-8A12-9D10F6966777}"/>
                    </a:ext>
                  </a:extLst>
                </p:cNvPr>
                <p:cNvPicPr/>
                <p:nvPr/>
              </p:nvPicPr>
              <p:blipFill>
                <a:blip r:embed="rId101"/>
                <a:stretch>
                  <a:fillRect/>
                </a:stretch>
              </p:blipFill>
              <p:spPr>
                <a:xfrm>
                  <a:off x="6407215" y="5914276"/>
                  <a:ext cx="443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530CCD53-8B23-C1C7-8FBF-BAE51115775B}"/>
                    </a:ext>
                  </a:extLst>
                </p14:cNvPr>
                <p14:cNvContentPartPr/>
                <p14:nvPr/>
              </p14:nvContentPartPr>
              <p14:xfrm>
                <a:off x="6739495" y="5964316"/>
                <a:ext cx="192240" cy="108000"/>
              </p14:xfrm>
            </p:contentPart>
          </mc:Choice>
          <mc:Fallback xmlns="">
            <p:pic>
              <p:nvPicPr>
                <p:cNvPr id="62" name="Freihand 61">
                  <a:extLst>
                    <a:ext uri="{FF2B5EF4-FFF2-40B4-BE49-F238E27FC236}">
                      <a16:creationId xmlns:a16="http://schemas.microsoft.com/office/drawing/2014/main" id="{530CCD53-8B23-C1C7-8FBF-BAE51115775B}"/>
                    </a:ext>
                  </a:extLst>
                </p:cNvPr>
                <p:cNvPicPr/>
                <p:nvPr/>
              </p:nvPicPr>
              <p:blipFill>
                <a:blip r:embed="rId103"/>
                <a:stretch>
                  <a:fillRect/>
                </a:stretch>
              </p:blipFill>
              <p:spPr>
                <a:xfrm>
                  <a:off x="6735175" y="5959996"/>
                  <a:ext cx="200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F38B8378-CC35-D6C9-1925-B1189CFFF511}"/>
                    </a:ext>
                  </a:extLst>
                </p14:cNvPr>
                <p14:cNvContentPartPr/>
                <p14:nvPr/>
              </p14:nvContentPartPr>
              <p14:xfrm>
                <a:off x="6973855" y="5913916"/>
                <a:ext cx="202680" cy="123120"/>
              </p14:xfrm>
            </p:contentPart>
          </mc:Choice>
          <mc:Fallback xmlns="">
            <p:pic>
              <p:nvPicPr>
                <p:cNvPr id="63" name="Freihand 62">
                  <a:extLst>
                    <a:ext uri="{FF2B5EF4-FFF2-40B4-BE49-F238E27FC236}">
                      <a16:creationId xmlns:a16="http://schemas.microsoft.com/office/drawing/2014/main" id="{F38B8378-CC35-D6C9-1925-B1189CFFF511}"/>
                    </a:ext>
                  </a:extLst>
                </p:cNvPr>
                <p:cNvPicPr/>
                <p:nvPr/>
              </p:nvPicPr>
              <p:blipFill>
                <a:blip r:embed="rId105"/>
                <a:stretch>
                  <a:fillRect/>
                </a:stretch>
              </p:blipFill>
              <p:spPr>
                <a:xfrm>
                  <a:off x="6969535" y="5909596"/>
                  <a:ext cx="211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EBCFA40-18BB-6B79-E21B-88AE88C51E81}"/>
                    </a:ext>
                  </a:extLst>
                </p14:cNvPr>
                <p14:cNvContentPartPr/>
                <p14:nvPr/>
              </p14:nvContentPartPr>
              <p14:xfrm>
                <a:off x="7198495" y="5880796"/>
                <a:ext cx="107640" cy="233640"/>
              </p14:xfrm>
            </p:contentPart>
          </mc:Choice>
          <mc:Fallback xmlns="">
            <p:pic>
              <p:nvPicPr>
                <p:cNvPr id="64" name="Freihand 63">
                  <a:extLst>
                    <a:ext uri="{FF2B5EF4-FFF2-40B4-BE49-F238E27FC236}">
                      <a16:creationId xmlns:a16="http://schemas.microsoft.com/office/drawing/2014/main" id="{4EBCFA40-18BB-6B79-E21B-88AE88C51E81}"/>
                    </a:ext>
                  </a:extLst>
                </p:cNvPr>
                <p:cNvPicPr/>
                <p:nvPr/>
              </p:nvPicPr>
              <p:blipFill>
                <a:blip r:embed="rId107"/>
                <a:stretch>
                  <a:fillRect/>
                </a:stretch>
              </p:blipFill>
              <p:spPr>
                <a:xfrm>
                  <a:off x="7194175" y="5876476"/>
                  <a:ext cx="1162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D5C8E9CA-7CDD-90F5-1BAB-563636B47EEB}"/>
                    </a:ext>
                  </a:extLst>
                </p14:cNvPr>
                <p14:cNvContentPartPr/>
                <p14:nvPr/>
              </p14:nvContentPartPr>
              <p14:xfrm>
                <a:off x="7294255" y="5791516"/>
                <a:ext cx="118080" cy="135000"/>
              </p14:xfrm>
            </p:contentPart>
          </mc:Choice>
          <mc:Fallback xmlns="">
            <p:pic>
              <p:nvPicPr>
                <p:cNvPr id="65" name="Freihand 64">
                  <a:extLst>
                    <a:ext uri="{FF2B5EF4-FFF2-40B4-BE49-F238E27FC236}">
                      <a16:creationId xmlns:a16="http://schemas.microsoft.com/office/drawing/2014/main" id="{D5C8E9CA-7CDD-90F5-1BAB-563636B47EEB}"/>
                    </a:ext>
                  </a:extLst>
                </p:cNvPr>
                <p:cNvPicPr/>
                <p:nvPr/>
              </p:nvPicPr>
              <p:blipFill>
                <a:blip r:embed="rId109"/>
                <a:stretch>
                  <a:fillRect/>
                </a:stretch>
              </p:blipFill>
              <p:spPr>
                <a:xfrm>
                  <a:off x="7289935" y="5787196"/>
                  <a:ext cx="126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7BD3A723-EB96-69A3-B33A-A922F8ACCEAA}"/>
                    </a:ext>
                  </a:extLst>
                </p14:cNvPr>
                <p14:cNvContentPartPr/>
                <p14:nvPr/>
              </p14:nvContentPartPr>
              <p14:xfrm>
                <a:off x="7429615" y="5697556"/>
                <a:ext cx="143640" cy="190800"/>
              </p14:xfrm>
            </p:contentPart>
          </mc:Choice>
          <mc:Fallback xmlns="">
            <p:pic>
              <p:nvPicPr>
                <p:cNvPr id="66" name="Freihand 65">
                  <a:extLst>
                    <a:ext uri="{FF2B5EF4-FFF2-40B4-BE49-F238E27FC236}">
                      <a16:creationId xmlns:a16="http://schemas.microsoft.com/office/drawing/2014/main" id="{7BD3A723-EB96-69A3-B33A-A922F8ACCEAA}"/>
                    </a:ext>
                  </a:extLst>
                </p:cNvPr>
                <p:cNvPicPr/>
                <p:nvPr/>
              </p:nvPicPr>
              <p:blipFill>
                <a:blip r:embed="rId111"/>
                <a:stretch>
                  <a:fillRect/>
                </a:stretch>
              </p:blipFill>
              <p:spPr>
                <a:xfrm>
                  <a:off x="7425295" y="5693236"/>
                  <a:ext cx="152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96C1948E-04C6-CBAD-7530-1859D2AF9F39}"/>
                    </a:ext>
                  </a:extLst>
                </p14:cNvPr>
                <p14:cNvContentPartPr/>
                <p14:nvPr/>
              </p14:nvContentPartPr>
              <p14:xfrm>
                <a:off x="7726615" y="5543836"/>
                <a:ext cx="303840" cy="245520"/>
              </p14:xfrm>
            </p:contentPart>
          </mc:Choice>
          <mc:Fallback xmlns="">
            <p:pic>
              <p:nvPicPr>
                <p:cNvPr id="67" name="Freihand 66">
                  <a:extLst>
                    <a:ext uri="{FF2B5EF4-FFF2-40B4-BE49-F238E27FC236}">
                      <a16:creationId xmlns:a16="http://schemas.microsoft.com/office/drawing/2014/main" id="{96C1948E-04C6-CBAD-7530-1859D2AF9F39}"/>
                    </a:ext>
                  </a:extLst>
                </p:cNvPr>
                <p:cNvPicPr/>
                <p:nvPr/>
              </p:nvPicPr>
              <p:blipFill>
                <a:blip r:embed="rId113"/>
                <a:stretch>
                  <a:fillRect/>
                </a:stretch>
              </p:blipFill>
              <p:spPr>
                <a:xfrm>
                  <a:off x="7722295" y="5539516"/>
                  <a:ext cx="3124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D31F632D-350F-71EB-75BD-77A25D6623A2}"/>
                    </a:ext>
                  </a:extLst>
                </p14:cNvPr>
                <p14:cNvContentPartPr/>
                <p14:nvPr/>
              </p14:nvContentPartPr>
              <p14:xfrm>
                <a:off x="7914535" y="5581636"/>
                <a:ext cx="21600" cy="12600"/>
              </p14:xfrm>
            </p:contentPart>
          </mc:Choice>
          <mc:Fallback xmlns="">
            <p:pic>
              <p:nvPicPr>
                <p:cNvPr id="68" name="Freihand 67">
                  <a:extLst>
                    <a:ext uri="{FF2B5EF4-FFF2-40B4-BE49-F238E27FC236}">
                      <a16:creationId xmlns:a16="http://schemas.microsoft.com/office/drawing/2014/main" id="{D31F632D-350F-71EB-75BD-77A25D6623A2}"/>
                    </a:ext>
                  </a:extLst>
                </p:cNvPr>
                <p:cNvPicPr/>
                <p:nvPr/>
              </p:nvPicPr>
              <p:blipFill>
                <a:blip r:embed="rId115"/>
                <a:stretch>
                  <a:fillRect/>
                </a:stretch>
              </p:blipFill>
              <p:spPr>
                <a:xfrm>
                  <a:off x="7910215" y="5577316"/>
                  <a:ext cx="30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8631820A-65B4-2BFD-C4FD-00DFB26855E6}"/>
                    </a:ext>
                  </a:extLst>
                </p14:cNvPr>
                <p14:cNvContentPartPr/>
                <p14:nvPr/>
              </p14:nvContentPartPr>
              <p14:xfrm>
                <a:off x="6176815" y="6432676"/>
                <a:ext cx="133560" cy="191880"/>
              </p14:xfrm>
            </p:contentPart>
          </mc:Choice>
          <mc:Fallback xmlns="">
            <p:pic>
              <p:nvPicPr>
                <p:cNvPr id="69" name="Freihand 68">
                  <a:extLst>
                    <a:ext uri="{FF2B5EF4-FFF2-40B4-BE49-F238E27FC236}">
                      <a16:creationId xmlns:a16="http://schemas.microsoft.com/office/drawing/2014/main" id="{8631820A-65B4-2BFD-C4FD-00DFB26855E6}"/>
                    </a:ext>
                  </a:extLst>
                </p:cNvPr>
                <p:cNvPicPr/>
                <p:nvPr/>
              </p:nvPicPr>
              <p:blipFill>
                <a:blip r:embed="rId117"/>
                <a:stretch>
                  <a:fillRect/>
                </a:stretch>
              </p:blipFill>
              <p:spPr>
                <a:xfrm>
                  <a:off x="6172495" y="6428356"/>
                  <a:ext cx="142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E441A776-8DBF-FEB3-E0BE-336B86FAE2BE}"/>
                    </a:ext>
                  </a:extLst>
                </p14:cNvPr>
                <p14:cNvContentPartPr/>
                <p14:nvPr/>
              </p14:nvContentPartPr>
              <p14:xfrm>
                <a:off x="6247375" y="6367876"/>
                <a:ext cx="282960" cy="180360"/>
              </p14:xfrm>
            </p:contentPart>
          </mc:Choice>
          <mc:Fallback xmlns="">
            <p:pic>
              <p:nvPicPr>
                <p:cNvPr id="70" name="Freihand 69">
                  <a:extLst>
                    <a:ext uri="{FF2B5EF4-FFF2-40B4-BE49-F238E27FC236}">
                      <a16:creationId xmlns:a16="http://schemas.microsoft.com/office/drawing/2014/main" id="{E441A776-8DBF-FEB3-E0BE-336B86FAE2BE}"/>
                    </a:ext>
                  </a:extLst>
                </p:cNvPr>
                <p:cNvPicPr/>
                <p:nvPr/>
              </p:nvPicPr>
              <p:blipFill>
                <a:blip r:embed="rId119"/>
                <a:stretch>
                  <a:fillRect/>
                </a:stretch>
              </p:blipFill>
              <p:spPr>
                <a:xfrm>
                  <a:off x="6243055" y="6363556"/>
                  <a:ext cx="291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F72AC7A8-23B4-9692-D764-EB465222884C}"/>
                    </a:ext>
                  </a:extLst>
                </p14:cNvPr>
                <p14:cNvContentPartPr/>
                <p14:nvPr/>
              </p14:nvContentPartPr>
              <p14:xfrm>
                <a:off x="6449695" y="6344116"/>
                <a:ext cx="22680" cy="21960"/>
              </p14:xfrm>
            </p:contentPart>
          </mc:Choice>
          <mc:Fallback xmlns="">
            <p:pic>
              <p:nvPicPr>
                <p:cNvPr id="71" name="Freihand 70">
                  <a:extLst>
                    <a:ext uri="{FF2B5EF4-FFF2-40B4-BE49-F238E27FC236}">
                      <a16:creationId xmlns:a16="http://schemas.microsoft.com/office/drawing/2014/main" id="{F72AC7A8-23B4-9692-D764-EB465222884C}"/>
                    </a:ext>
                  </a:extLst>
                </p:cNvPr>
                <p:cNvPicPr/>
                <p:nvPr/>
              </p:nvPicPr>
              <p:blipFill>
                <a:blip r:embed="rId121"/>
                <a:stretch>
                  <a:fillRect/>
                </a:stretch>
              </p:blipFill>
              <p:spPr>
                <a:xfrm>
                  <a:off x="6445375" y="6339796"/>
                  <a:ext cx="31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461201BB-43DF-9F70-57D7-AF7D076025A4}"/>
                    </a:ext>
                  </a:extLst>
                </p14:cNvPr>
                <p14:cNvContentPartPr/>
                <p14:nvPr/>
              </p14:nvContentPartPr>
              <p14:xfrm>
                <a:off x="6544015" y="6339436"/>
                <a:ext cx="209520" cy="214560"/>
              </p14:xfrm>
            </p:contentPart>
          </mc:Choice>
          <mc:Fallback xmlns="">
            <p:pic>
              <p:nvPicPr>
                <p:cNvPr id="72" name="Freihand 71">
                  <a:extLst>
                    <a:ext uri="{FF2B5EF4-FFF2-40B4-BE49-F238E27FC236}">
                      <a16:creationId xmlns:a16="http://schemas.microsoft.com/office/drawing/2014/main" id="{461201BB-43DF-9F70-57D7-AF7D076025A4}"/>
                    </a:ext>
                  </a:extLst>
                </p:cNvPr>
                <p:cNvPicPr/>
                <p:nvPr/>
              </p:nvPicPr>
              <p:blipFill>
                <a:blip r:embed="rId123"/>
                <a:stretch>
                  <a:fillRect/>
                </a:stretch>
              </p:blipFill>
              <p:spPr>
                <a:xfrm>
                  <a:off x="6539695" y="6335116"/>
                  <a:ext cx="218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439A29FE-8E9E-073A-748E-681A66BBC18C}"/>
                    </a:ext>
                  </a:extLst>
                </p14:cNvPr>
                <p14:cNvContentPartPr/>
                <p14:nvPr/>
              </p14:nvContentPartPr>
              <p14:xfrm>
                <a:off x="6799255" y="6255556"/>
                <a:ext cx="291960" cy="124200"/>
              </p14:xfrm>
            </p:contentPart>
          </mc:Choice>
          <mc:Fallback xmlns="">
            <p:pic>
              <p:nvPicPr>
                <p:cNvPr id="73" name="Freihand 72">
                  <a:extLst>
                    <a:ext uri="{FF2B5EF4-FFF2-40B4-BE49-F238E27FC236}">
                      <a16:creationId xmlns:a16="http://schemas.microsoft.com/office/drawing/2014/main" id="{439A29FE-8E9E-073A-748E-681A66BBC18C}"/>
                    </a:ext>
                  </a:extLst>
                </p:cNvPr>
                <p:cNvPicPr/>
                <p:nvPr/>
              </p:nvPicPr>
              <p:blipFill>
                <a:blip r:embed="rId125"/>
                <a:stretch>
                  <a:fillRect/>
                </a:stretch>
              </p:blipFill>
              <p:spPr>
                <a:xfrm>
                  <a:off x="6794935" y="6251236"/>
                  <a:ext cx="300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EC9DCA86-ABF8-52A8-79E5-827F2BF04728}"/>
                    </a:ext>
                  </a:extLst>
                </p14:cNvPr>
                <p14:cNvContentPartPr/>
                <p14:nvPr/>
              </p14:nvContentPartPr>
              <p14:xfrm>
                <a:off x="7295335" y="6148996"/>
                <a:ext cx="45360" cy="151200"/>
              </p14:xfrm>
            </p:contentPart>
          </mc:Choice>
          <mc:Fallback xmlns="">
            <p:pic>
              <p:nvPicPr>
                <p:cNvPr id="74" name="Freihand 73">
                  <a:extLst>
                    <a:ext uri="{FF2B5EF4-FFF2-40B4-BE49-F238E27FC236}">
                      <a16:creationId xmlns:a16="http://schemas.microsoft.com/office/drawing/2014/main" id="{EC9DCA86-ABF8-52A8-79E5-827F2BF04728}"/>
                    </a:ext>
                  </a:extLst>
                </p:cNvPr>
                <p:cNvPicPr/>
                <p:nvPr/>
              </p:nvPicPr>
              <p:blipFill>
                <a:blip r:embed="rId127"/>
                <a:stretch>
                  <a:fillRect/>
                </a:stretch>
              </p:blipFill>
              <p:spPr>
                <a:xfrm>
                  <a:off x="7291015" y="6144676"/>
                  <a:ext cx="54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14FDDA24-C419-B012-8882-C2792DC3EA0B}"/>
                    </a:ext>
                  </a:extLst>
                </p14:cNvPr>
                <p14:cNvContentPartPr/>
                <p14:nvPr/>
              </p14:nvContentPartPr>
              <p14:xfrm>
                <a:off x="7257535" y="6128836"/>
                <a:ext cx="154800" cy="158760"/>
              </p14:xfrm>
            </p:contentPart>
          </mc:Choice>
          <mc:Fallback xmlns="">
            <p:pic>
              <p:nvPicPr>
                <p:cNvPr id="75" name="Freihand 74">
                  <a:extLst>
                    <a:ext uri="{FF2B5EF4-FFF2-40B4-BE49-F238E27FC236}">
                      <a16:creationId xmlns:a16="http://schemas.microsoft.com/office/drawing/2014/main" id="{14FDDA24-C419-B012-8882-C2792DC3EA0B}"/>
                    </a:ext>
                  </a:extLst>
                </p:cNvPr>
                <p:cNvPicPr/>
                <p:nvPr/>
              </p:nvPicPr>
              <p:blipFill>
                <a:blip r:embed="rId129"/>
                <a:stretch>
                  <a:fillRect/>
                </a:stretch>
              </p:blipFill>
              <p:spPr>
                <a:xfrm>
                  <a:off x="7253215" y="6124516"/>
                  <a:ext cx="163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4CBC4273-D619-9869-FA8B-A669874D8C8A}"/>
                    </a:ext>
                  </a:extLst>
                </p14:cNvPr>
                <p14:cNvContentPartPr/>
                <p14:nvPr/>
              </p14:nvContentPartPr>
              <p14:xfrm>
                <a:off x="7438615" y="6094276"/>
                <a:ext cx="199800" cy="138960"/>
              </p14:xfrm>
            </p:contentPart>
          </mc:Choice>
          <mc:Fallback xmlns="">
            <p:pic>
              <p:nvPicPr>
                <p:cNvPr id="76" name="Freihand 75">
                  <a:extLst>
                    <a:ext uri="{FF2B5EF4-FFF2-40B4-BE49-F238E27FC236}">
                      <a16:creationId xmlns:a16="http://schemas.microsoft.com/office/drawing/2014/main" id="{4CBC4273-D619-9869-FA8B-A669874D8C8A}"/>
                    </a:ext>
                  </a:extLst>
                </p:cNvPr>
                <p:cNvPicPr/>
                <p:nvPr/>
              </p:nvPicPr>
              <p:blipFill>
                <a:blip r:embed="rId131"/>
                <a:stretch>
                  <a:fillRect/>
                </a:stretch>
              </p:blipFill>
              <p:spPr>
                <a:xfrm>
                  <a:off x="7434295" y="6089956"/>
                  <a:ext cx="20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5C0F2F88-579F-027A-418C-C29D8A83515B}"/>
                    </a:ext>
                  </a:extLst>
                </p14:cNvPr>
                <p14:cNvContentPartPr/>
                <p14:nvPr/>
              </p14:nvContentPartPr>
              <p14:xfrm>
                <a:off x="7579735" y="5950996"/>
                <a:ext cx="147600" cy="201960"/>
              </p14:xfrm>
            </p:contentPart>
          </mc:Choice>
          <mc:Fallback xmlns="">
            <p:pic>
              <p:nvPicPr>
                <p:cNvPr id="77" name="Freihand 76">
                  <a:extLst>
                    <a:ext uri="{FF2B5EF4-FFF2-40B4-BE49-F238E27FC236}">
                      <a16:creationId xmlns:a16="http://schemas.microsoft.com/office/drawing/2014/main" id="{5C0F2F88-579F-027A-418C-C29D8A83515B}"/>
                    </a:ext>
                  </a:extLst>
                </p:cNvPr>
                <p:cNvPicPr/>
                <p:nvPr/>
              </p:nvPicPr>
              <p:blipFill>
                <a:blip r:embed="rId133"/>
                <a:stretch>
                  <a:fillRect/>
                </a:stretch>
              </p:blipFill>
              <p:spPr>
                <a:xfrm>
                  <a:off x="7575415" y="5946676"/>
                  <a:ext cx="156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B5D0E076-6949-20B7-9364-54ABD1AB8329}"/>
                    </a:ext>
                  </a:extLst>
                </p14:cNvPr>
                <p14:cNvContentPartPr/>
                <p14:nvPr/>
              </p14:nvContentPartPr>
              <p14:xfrm>
                <a:off x="7740655" y="6000316"/>
                <a:ext cx="49320" cy="105120"/>
              </p14:xfrm>
            </p:contentPart>
          </mc:Choice>
          <mc:Fallback xmlns="">
            <p:pic>
              <p:nvPicPr>
                <p:cNvPr id="78" name="Freihand 77">
                  <a:extLst>
                    <a:ext uri="{FF2B5EF4-FFF2-40B4-BE49-F238E27FC236}">
                      <a16:creationId xmlns:a16="http://schemas.microsoft.com/office/drawing/2014/main" id="{B5D0E076-6949-20B7-9364-54ABD1AB8329}"/>
                    </a:ext>
                  </a:extLst>
                </p:cNvPr>
                <p:cNvPicPr/>
                <p:nvPr/>
              </p:nvPicPr>
              <p:blipFill>
                <a:blip r:embed="rId135"/>
                <a:stretch>
                  <a:fillRect/>
                </a:stretch>
              </p:blipFill>
              <p:spPr>
                <a:xfrm>
                  <a:off x="7736335" y="5995996"/>
                  <a:ext cx="57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47CA85B2-9610-D68A-E552-F8D15AFAFC63}"/>
                    </a:ext>
                  </a:extLst>
                </p14:cNvPr>
                <p14:cNvContentPartPr/>
                <p14:nvPr/>
              </p14:nvContentPartPr>
              <p14:xfrm>
                <a:off x="7772695" y="5887636"/>
                <a:ext cx="204480" cy="140040"/>
              </p14:xfrm>
            </p:contentPart>
          </mc:Choice>
          <mc:Fallback xmlns="">
            <p:pic>
              <p:nvPicPr>
                <p:cNvPr id="79" name="Freihand 78">
                  <a:extLst>
                    <a:ext uri="{FF2B5EF4-FFF2-40B4-BE49-F238E27FC236}">
                      <a16:creationId xmlns:a16="http://schemas.microsoft.com/office/drawing/2014/main" id="{47CA85B2-9610-D68A-E552-F8D15AFAFC63}"/>
                    </a:ext>
                  </a:extLst>
                </p:cNvPr>
                <p:cNvPicPr/>
                <p:nvPr/>
              </p:nvPicPr>
              <p:blipFill>
                <a:blip r:embed="rId137"/>
                <a:stretch>
                  <a:fillRect/>
                </a:stretch>
              </p:blipFill>
              <p:spPr>
                <a:xfrm>
                  <a:off x="7768375" y="5883316"/>
                  <a:ext cx="21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91A469CF-8D9F-7757-AAB5-63D600321FBC}"/>
                    </a:ext>
                  </a:extLst>
                </p14:cNvPr>
                <p14:cNvContentPartPr/>
                <p14:nvPr/>
              </p14:nvContentPartPr>
              <p14:xfrm>
                <a:off x="7209655" y="6480556"/>
                <a:ext cx="89280" cy="165960"/>
              </p14:xfrm>
            </p:contentPart>
          </mc:Choice>
          <mc:Fallback xmlns="">
            <p:pic>
              <p:nvPicPr>
                <p:cNvPr id="80" name="Freihand 79">
                  <a:extLst>
                    <a:ext uri="{FF2B5EF4-FFF2-40B4-BE49-F238E27FC236}">
                      <a16:creationId xmlns:a16="http://schemas.microsoft.com/office/drawing/2014/main" id="{91A469CF-8D9F-7757-AAB5-63D600321FBC}"/>
                    </a:ext>
                  </a:extLst>
                </p:cNvPr>
                <p:cNvPicPr/>
                <p:nvPr/>
              </p:nvPicPr>
              <p:blipFill>
                <a:blip r:embed="rId139"/>
                <a:stretch>
                  <a:fillRect/>
                </a:stretch>
              </p:blipFill>
              <p:spPr>
                <a:xfrm>
                  <a:off x="7205335" y="6476236"/>
                  <a:ext cx="97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724B16CF-98E4-FF31-EF7C-C52BC4259FE7}"/>
                    </a:ext>
                  </a:extLst>
                </p14:cNvPr>
                <p14:cNvContentPartPr/>
                <p14:nvPr/>
              </p14:nvContentPartPr>
              <p14:xfrm>
                <a:off x="7274815" y="6375076"/>
                <a:ext cx="119160" cy="212040"/>
              </p14:xfrm>
            </p:contentPart>
          </mc:Choice>
          <mc:Fallback xmlns="">
            <p:pic>
              <p:nvPicPr>
                <p:cNvPr id="81" name="Freihand 80">
                  <a:extLst>
                    <a:ext uri="{FF2B5EF4-FFF2-40B4-BE49-F238E27FC236}">
                      <a16:creationId xmlns:a16="http://schemas.microsoft.com/office/drawing/2014/main" id="{724B16CF-98E4-FF31-EF7C-C52BC4259FE7}"/>
                    </a:ext>
                  </a:extLst>
                </p:cNvPr>
                <p:cNvPicPr/>
                <p:nvPr/>
              </p:nvPicPr>
              <p:blipFill>
                <a:blip r:embed="rId141"/>
                <a:stretch>
                  <a:fillRect/>
                </a:stretch>
              </p:blipFill>
              <p:spPr>
                <a:xfrm>
                  <a:off x="7270495" y="6370756"/>
                  <a:ext cx="1278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2" name="Freihand 81">
                  <a:extLst>
                    <a:ext uri="{FF2B5EF4-FFF2-40B4-BE49-F238E27FC236}">
                      <a16:creationId xmlns:a16="http://schemas.microsoft.com/office/drawing/2014/main" id="{833477C6-E87C-70AA-33B4-E78C6710045A}"/>
                    </a:ext>
                  </a:extLst>
                </p14:cNvPr>
                <p14:cNvContentPartPr/>
                <p14:nvPr/>
              </p14:nvContentPartPr>
              <p14:xfrm>
                <a:off x="7445455" y="6416116"/>
                <a:ext cx="177840" cy="104040"/>
              </p14:xfrm>
            </p:contentPart>
          </mc:Choice>
          <mc:Fallback xmlns="">
            <p:pic>
              <p:nvPicPr>
                <p:cNvPr id="82" name="Freihand 81">
                  <a:extLst>
                    <a:ext uri="{FF2B5EF4-FFF2-40B4-BE49-F238E27FC236}">
                      <a16:creationId xmlns:a16="http://schemas.microsoft.com/office/drawing/2014/main" id="{833477C6-E87C-70AA-33B4-E78C6710045A}"/>
                    </a:ext>
                  </a:extLst>
                </p:cNvPr>
                <p:cNvPicPr/>
                <p:nvPr/>
              </p:nvPicPr>
              <p:blipFill>
                <a:blip r:embed="rId143"/>
                <a:stretch>
                  <a:fillRect/>
                </a:stretch>
              </p:blipFill>
              <p:spPr>
                <a:xfrm>
                  <a:off x="7441135" y="6411796"/>
                  <a:ext cx="186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3" name="Freihand 82">
                  <a:extLst>
                    <a:ext uri="{FF2B5EF4-FFF2-40B4-BE49-F238E27FC236}">
                      <a16:creationId xmlns:a16="http://schemas.microsoft.com/office/drawing/2014/main" id="{C0DDFCDC-E46D-075C-102F-0F2CBAA3D2E2}"/>
                    </a:ext>
                  </a:extLst>
                </p14:cNvPr>
                <p14:cNvContentPartPr/>
                <p14:nvPr/>
              </p14:nvContentPartPr>
              <p14:xfrm>
                <a:off x="7626535" y="6157276"/>
                <a:ext cx="313560" cy="348120"/>
              </p14:xfrm>
            </p:contentPart>
          </mc:Choice>
          <mc:Fallback xmlns="">
            <p:pic>
              <p:nvPicPr>
                <p:cNvPr id="83" name="Freihand 82">
                  <a:extLst>
                    <a:ext uri="{FF2B5EF4-FFF2-40B4-BE49-F238E27FC236}">
                      <a16:creationId xmlns:a16="http://schemas.microsoft.com/office/drawing/2014/main" id="{C0DDFCDC-E46D-075C-102F-0F2CBAA3D2E2}"/>
                    </a:ext>
                  </a:extLst>
                </p:cNvPr>
                <p:cNvPicPr/>
                <p:nvPr/>
              </p:nvPicPr>
              <p:blipFill>
                <a:blip r:embed="rId145"/>
                <a:stretch>
                  <a:fillRect/>
                </a:stretch>
              </p:blipFill>
              <p:spPr>
                <a:xfrm>
                  <a:off x="7622215" y="6152956"/>
                  <a:ext cx="3222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4" name="Freihand 83">
                  <a:extLst>
                    <a:ext uri="{FF2B5EF4-FFF2-40B4-BE49-F238E27FC236}">
                      <a16:creationId xmlns:a16="http://schemas.microsoft.com/office/drawing/2014/main" id="{7B8F4FA8-E99D-F84B-E4FC-8F4440767518}"/>
                    </a:ext>
                  </a:extLst>
                </p14:cNvPr>
                <p14:cNvContentPartPr/>
                <p14:nvPr/>
              </p14:nvContentPartPr>
              <p14:xfrm>
                <a:off x="7963135" y="6187156"/>
                <a:ext cx="74880" cy="105120"/>
              </p14:xfrm>
            </p:contentPart>
          </mc:Choice>
          <mc:Fallback xmlns="">
            <p:pic>
              <p:nvPicPr>
                <p:cNvPr id="84" name="Freihand 83">
                  <a:extLst>
                    <a:ext uri="{FF2B5EF4-FFF2-40B4-BE49-F238E27FC236}">
                      <a16:creationId xmlns:a16="http://schemas.microsoft.com/office/drawing/2014/main" id="{7B8F4FA8-E99D-F84B-E4FC-8F4440767518}"/>
                    </a:ext>
                  </a:extLst>
                </p:cNvPr>
                <p:cNvPicPr/>
                <p:nvPr/>
              </p:nvPicPr>
              <p:blipFill>
                <a:blip r:embed="rId147"/>
                <a:stretch>
                  <a:fillRect/>
                </a:stretch>
              </p:blipFill>
              <p:spPr>
                <a:xfrm>
                  <a:off x="7958815" y="6182836"/>
                  <a:ext cx="83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Freihand 84">
                  <a:extLst>
                    <a:ext uri="{FF2B5EF4-FFF2-40B4-BE49-F238E27FC236}">
                      <a16:creationId xmlns:a16="http://schemas.microsoft.com/office/drawing/2014/main" id="{D35FA6EB-7D33-FECF-B678-8DC7D9910131}"/>
                    </a:ext>
                  </a:extLst>
                </p14:cNvPr>
                <p14:cNvContentPartPr/>
                <p14:nvPr/>
              </p14:nvContentPartPr>
              <p14:xfrm>
                <a:off x="7931455" y="6481996"/>
                <a:ext cx="78840" cy="183600"/>
              </p14:xfrm>
            </p:contentPart>
          </mc:Choice>
          <mc:Fallback xmlns="">
            <p:pic>
              <p:nvPicPr>
                <p:cNvPr id="85" name="Freihand 84">
                  <a:extLst>
                    <a:ext uri="{FF2B5EF4-FFF2-40B4-BE49-F238E27FC236}">
                      <a16:creationId xmlns:a16="http://schemas.microsoft.com/office/drawing/2014/main" id="{D35FA6EB-7D33-FECF-B678-8DC7D9910131}"/>
                    </a:ext>
                  </a:extLst>
                </p:cNvPr>
                <p:cNvPicPr/>
                <p:nvPr/>
              </p:nvPicPr>
              <p:blipFill>
                <a:blip r:embed="rId149"/>
                <a:stretch>
                  <a:fillRect/>
                </a:stretch>
              </p:blipFill>
              <p:spPr>
                <a:xfrm>
                  <a:off x="7927135" y="6477676"/>
                  <a:ext cx="87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6" name="Freihand 85">
                  <a:extLst>
                    <a:ext uri="{FF2B5EF4-FFF2-40B4-BE49-F238E27FC236}">
                      <a16:creationId xmlns:a16="http://schemas.microsoft.com/office/drawing/2014/main" id="{DF988A82-C595-342B-1FD8-9B0E66F5F592}"/>
                    </a:ext>
                  </a:extLst>
                </p14:cNvPr>
                <p14:cNvContentPartPr/>
                <p14:nvPr/>
              </p14:nvContentPartPr>
              <p14:xfrm>
                <a:off x="7993375" y="6390556"/>
                <a:ext cx="227520" cy="196920"/>
              </p14:xfrm>
            </p:contentPart>
          </mc:Choice>
          <mc:Fallback xmlns="">
            <p:pic>
              <p:nvPicPr>
                <p:cNvPr id="86" name="Freihand 85">
                  <a:extLst>
                    <a:ext uri="{FF2B5EF4-FFF2-40B4-BE49-F238E27FC236}">
                      <a16:creationId xmlns:a16="http://schemas.microsoft.com/office/drawing/2014/main" id="{DF988A82-C595-342B-1FD8-9B0E66F5F592}"/>
                    </a:ext>
                  </a:extLst>
                </p:cNvPr>
                <p:cNvPicPr/>
                <p:nvPr/>
              </p:nvPicPr>
              <p:blipFill>
                <a:blip r:embed="rId151"/>
                <a:stretch>
                  <a:fillRect/>
                </a:stretch>
              </p:blipFill>
              <p:spPr>
                <a:xfrm>
                  <a:off x="7989055" y="6386236"/>
                  <a:ext cx="236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7" name="Freihand 86">
                  <a:extLst>
                    <a:ext uri="{FF2B5EF4-FFF2-40B4-BE49-F238E27FC236}">
                      <a16:creationId xmlns:a16="http://schemas.microsoft.com/office/drawing/2014/main" id="{8DA5B89C-0EBB-1C22-B79A-C48154285C96}"/>
                    </a:ext>
                  </a:extLst>
                </p14:cNvPr>
                <p14:cNvContentPartPr/>
                <p14:nvPr/>
              </p14:nvContentPartPr>
              <p14:xfrm>
                <a:off x="8163295" y="6221356"/>
                <a:ext cx="189360" cy="374040"/>
              </p14:xfrm>
            </p:contentPart>
          </mc:Choice>
          <mc:Fallback xmlns="">
            <p:pic>
              <p:nvPicPr>
                <p:cNvPr id="87" name="Freihand 86">
                  <a:extLst>
                    <a:ext uri="{FF2B5EF4-FFF2-40B4-BE49-F238E27FC236}">
                      <a16:creationId xmlns:a16="http://schemas.microsoft.com/office/drawing/2014/main" id="{8DA5B89C-0EBB-1C22-B79A-C48154285C96}"/>
                    </a:ext>
                  </a:extLst>
                </p:cNvPr>
                <p:cNvPicPr/>
                <p:nvPr/>
              </p:nvPicPr>
              <p:blipFill>
                <a:blip r:embed="rId153"/>
                <a:stretch>
                  <a:fillRect/>
                </a:stretch>
              </p:blipFill>
              <p:spPr>
                <a:xfrm>
                  <a:off x="8158975" y="6217036"/>
                  <a:ext cx="19800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8" name="Freihand 87">
                  <a:extLst>
                    <a:ext uri="{FF2B5EF4-FFF2-40B4-BE49-F238E27FC236}">
                      <a16:creationId xmlns:a16="http://schemas.microsoft.com/office/drawing/2014/main" id="{66516E46-F58E-74A2-875E-43C7340E9B4D}"/>
                    </a:ext>
                  </a:extLst>
                </p14:cNvPr>
                <p14:cNvContentPartPr/>
                <p14:nvPr/>
              </p14:nvContentPartPr>
              <p14:xfrm>
                <a:off x="8320975" y="6146476"/>
                <a:ext cx="156600" cy="291960"/>
              </p14:xfrm>
            </p:contentPart>
          </mc:Choice>
          <mc:Fallback xmlns="">
            <p:pic>
              <p:nvPicPr>
                <p:cNvPr id="88" name="Freihand 87">
                  <a:extLst>
                    <a:ext uri="{FF2B5EF4-FFF2-40B4-BE49-F238E27FC236}">
                      <a16:creationId xmlns:a16="http://schemas.microsoft.com/office/drawing/2014/main" id="{66516E46-F58E-74A2-875E-43C7340E9B4D}"/>
                    </a:ext>
                  </a:extLst>
                </p:cNvPr>
                <p:cNvPicPr/>
                <p:nvPr/>
              </p:nvPicPr>
              <p:blipFill>
                <a:blip r:embed="rId155"/>
                <a:stretch>
                  <a:fillRect/>
                </a:stretch>
              </p:blipFill>
              <p:spPr>
                <a:xfrm>
                  <a:off x="8316655" y="6142156"/>
                  <a:ext cx="165240" cy="30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8" name="Freihand 7">
                <a:extLst>
                  <a:ext uri="{FF2B5EF4-FFF2-40B4-BE49-F238E27FC236}">
                    <a16:creationId xmlns:a16="http://schemas.microsoft.com/office/drawing/2014/main" id="{07036733-A309-B5BB-B847-6EBE3C63AB89}"/>
                  </a:ext>
                </a:extLst>
              </p14:cNvPr>
              <p14:cNvContentPartPr/>
              <p14:nvPr/>
            </p14:nvContentPartPr>
            <p14:xfrm>
              <a:off x="3174447" y="4808356"/>
              <a:ext cx="3525840" cy="628920"/>
            </p14:xfrm>
          </p:contentPart>
        </mc:Choice>
        <mc:Fallback>
          <p:pic>
            <p:nvPicPr>
              <p:cNvPr id="8" name="Freihand 7">
                <a:extLst>
                  <a:ext uri="{FF2B5EF4-FFF2-40B4-BE49-F238E27FC236}">
                    <a16:creationId xmlns:a16="http://schemas.microsoft.com/office/drawing/2014/main" id="{07036733-A309-B5BB-B847-6EBE3C63AB89}"/>
                  </a:ext>
                </a:extLst>
              </p:cNvPr>
              <p:cNvPicPr/>
              <p:nvPr/>
            </p:nvPicPr>
            <p:blipFill>
              <a:blip r:embed="rId157"/>
              <a:stretch>
                <a:fillRect/>
              </a:stretch>
            </p:blipFill>
            <p:spPr>
              <a:xfrm>
                <a:off x="3170127" y="4804036"/>
                <a:ext cx="353448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16A5B7DB-FAAA-3BB0-1115-FD923951B007}"/>
                  </a:ext>
                </a:extLst>
              </p14:cNvPr>
              <p14:cNvContentPartPr/>
              <p14:nvPr/>
            </p14:nvContentPartPr>
            <p14:xfrm>
              <a:off x="9675327" y="1576636"/>
              <a:ext cx="2059200" cy="1186560"/>
            </p14:xfrm>
          </p:contentPart>
        </mc:Choice>
        <mc:Fallback>
          <p:pic>
            <p:nvPicPr>
              <p:cNvPr id="92" name="Freihand 91">
                <a:extLst>
                  <a:ext uri="{FF2B5EF4-FFF2-40B4-BE49-F238E27FC236}">
                    <a16:creationId xmlns:a16="http://schemas.microsoft.com/office/drawing/2014/main" id="{16A5B7DB-FAAA-3BB0-1115-FD923951B007}"/>
                  </a:ext>
                </a:extLst>
              </p:cNvPr>
              <p:cNvPicPr/>
              <p:nvPr/>
            </p:nvPicPr>
            <p:blipFill>
              <a:blip r:embed="rId159"/>
              <a:stretch>
                <a:fillRect/>
              </a:stretch>
            </p:blipFill>
            <p:spPr>
              <a:xfrm>
                <a:off x="9671007" y="1572316"/>
                <a:ext cx="2067840" cy="1195200"/>
              </a:xfrm>
              <a:prstGeom prst="rect">
                <a:avLst/>
              </a:prstGeom>
            </p:spPr>
          </p:pic>
        </mc:Fallback>
      </mc:AlternateContent>
      <p:grpSp>
        <p:nvGrpSpPr>
          <p:cNvPr id="154" name="Gruppieren 153">
            <a:extLst>
              <a:ext uri="{FF2B5EF4-FFF2-40B4-BE49-F238E27FC236}">
                <a16:creationId xmlns:a16="http://schemas.microsoft.com/office/drawing/2014/main" id="{2A83CBD4-E651-5706-15B7-1530F2B50A13}"/>
              </a:ext>
            </a:extLst>
          </p:cNvPr>
          <p:cNvGrpSpPr/>
          <p:nvPr/>
        </p:nvGrpSpPr>
        <p:grpSpPr>
          <a:xfrm>
            <a:off x="8954607" y="255796"/>
            <a:ext cx="3045600" cy="4002840"/>
            <a:chOff x="8954607" y="255796"/>
            <a:chExt cx="3045600" cy="4002840"/>
          </a:xfrm>
        </p:grpSpPr>
        <mc:AlternateContent xmlns:mc="http://schemas.openxmlformats.org/markup-compatibility/2006">
          <mc:Choice xmlns:p14="http://schemas.microsoft.com/office/powerpoint/2010/main" Requires="p14">
            <p:contentPart p14:bwMode="auto" r:id="rId160">
              <p14:nvContentPartPr>
                <p14:cNvPr id="20" name="Freihand 19">
                  <a:extLst>
                    <a:ext uri="{FF2B5EF4-FFF2-40B4-BE49-F238E27FC236}">
                      <a16:creationId xmlns:a16="http://schemas.microsoft.com/office/drawing/2014/main" id="{C5C8C3AD-30EA-7B7D-98F3-D2E3EC5938EF}"/>
                    </a:ext>
                  </a:extLst>
                </p14:cNvPr>
                <p14:cNvContentPartPr/>
                <p14:nvPr/>
              </p14:nvContentPartPr>
              <p14:xfrm>
                <a:off x="9604407" y="1092076"/>
                <a:ext cx="40680" cy="1702440"/>
              </p14:xfrm>
            </p:contentPart>
          </mc:Choice>
          <mc:Fallback>
            <p:pic>
              <p:nvPicPr>
                <p:cNvPr id="20" name="Freihand 19">
                  <a:extLst>
                    <a:ext uri="{FF2B5EF4-FFF2-40B4-BE49-F238E27FC236}">
                      <a16:creationId xmlns:a16="http://schemas.microsoft.com/office/drawing/2014/main" id="{C5C8C3AD-30EA-7B7D-98F3-D2E3EC5938EF}"/>
                    </a:ext>
                  </a:extLst>
                </p:cNvPr>
                <p:cNvPicPr/>
                <p:nvPr/>
              </p:nvPicPr>
              <p:blipFill>
                <a:blip r:embed="rId161"/>
                <a:stretch>
                  <a:fillRect/>
                </a:stretch>
              </p:blipFill>
              <p:spPr>
                <a:xfrm>
                  <a:off x="9600087" y="1087756"/>
                  <a:ext cx="49320" cy="1711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4" name="Freihand 23">
                  <a:extLst>
                    <a:ext uri="{FF2B5EF4-FFF2-40B4-BE49-F238E27FC236}">
                      <a16:creationId xmlns:a16="http://schemas.microsoft.com/office/drawing/2014/main" id="{45A132CE-56EC-62D2-55D8-46B7C076FF3E}"/>
                    </a:ext>
                  </a:extLst>
                </p14:cNvPr>
                <p14:cNvContentPartPr/>
                <p14:nvPr/>
              </p14:nvContentPartPr>
              <p14:xfrm>
                <a:off x="9422247" y="2581396"/>
                <a:ext cx="2358720" cy="232560"/>
              </p14:xfrm>
            </p:contentPart>
          </mc:Choice>
          <mc:Fallback>
            <p:pic>
              <p:nvPicPr>
                <p:cNvPr id="24" name="Freihand 23">
                  <a:extLst>
                    <a:ext uri="{FF2B5EF4-FFF2-40B4-BE49-F238E27FC236}">
                      <a16:creationId xmlns:a16="http://schemas.microsoft.com/office/drawing/2014/main" id="{45A132CE-56EC-62D2-55D8-46B7C076FF3E}"/>
                    </a:ext>
                  </a:extLst>
                </p:cNvPr>
                <p:cNvPicPr/>
                <p:nvPr/>
              </p:nvPicPr>
              <p:blipFill>
                <a:blip r:embed="rId163"/>
                <a:stretch>
                  <a:fillRect/>
                </a:stretch>
              </p:blipFill>
              <p:spPr>
                <a:xfrm>
                  <a:off x="9417927" y="2577076"/>
                  <a:ext cx="2367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7" name="Freihand 36">
                  <a:extLst>
                    <a:ext uri="{FF2B5EF4-FFF2-40B4-BE49-F238E27FC236}">
                      <a16:creationId xmlns:a16="http://schemas.microsoft.com/office/drawing/2014/main" id="{2DBCA2EC-A6D8-78B1-B386-E71980122F6C}"/>
                    </a:ext>
                  </a:extLst>
                </p14:cNvPr>
                <p14:cNvContentPartPr/>
                <p14:nvPr/>
              </p14:nvContentPartPr>
              <p14:xfrm>
                <a:off x="11656407" y="2524156"/>
                <a:ext cx="272520" cy="282240"/>
              </p14:xfrm>
            </p:contentPart>
          </mc:Choice>
          <mc:Fallback>
            <p:pic>
              <p:nvPicPr>
                <p:cNvPr id="37" name="Freihand 36">
                  <a:extLst>
                    <a:ext uri="{FF2B5EF4-FFF2-40B4-BE49-F238E27FC236}">
                      <a16:creationId xmlns:a16="http://schemas.microsoft.com/office/drawing/2014/main" id="{2DBCA2EC-A6D8-78B1-B386-E71980122F6C}"/>
                    </a:ext>
                  </a:extLst>
                </p:cNvPr>
                <p:cNvPicPr/>
                <p:nvPr/>
              </p:nvPicPr>
              <p:blipFill>
                <a:blip r:embed="rId165"/>
                <a:stretch>
                  <a:fillRect/>
                </a:stretch>
              </p:blipFill>
              <p:spPr>
                <a:xfrm>
                  <a:off x="11652087" y="2519836"/>
                  <a:ext cx="2811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6" name="Freihand 45">
                  <a:extLst>
                    <a:ext uri="{FF2B5EF4-FFF2-40B4-BE49-F238E27FC236}">
                      <a16:creationId xmlns:a16="http://schemas.microsoft.com/office/drawing/2014/main" id="{F9152D90-57CB-5884-4FEE-3363042F481E}"/>
                    </a:ext>
                  </a:extLst>
                </p14:cNvPr>
                <p14:cNvContentPartPr/>
                <p14:nvPr/>
              </p14:nvContentPartPr>
              <p14:xfrm>
                <a:off x="9449967" y="809836"/>
                <a:ext cx="410040" cy="360360"/>
              </p14:xfrm>
            </p:contentPart>
          </mc:Choice>
          <mc:Fallback>
            <p:pic>
              <p:nvPicPr>
                <p:cNvPr id="46" name="Freihand 45">
                  <a:extLst>
                    <a:ext uri="{FF2B5EF4-FFF2-40B4-BE49-F238E27FC236}">
                      <a16:creationId xmlns:a16="http://schemas.microsoft.com/office/drawing/2014/main" id="{F9152D90-57CB-5884-4FEE-3363042F481E}"/>
                    </a:ext>
                  </a:extLst>
                </p:cNvPr>
                <p:cNvPicPr/>
                <p:nvPr/>
              </p:nvPicPr>
              <p:blipFill>
                <a:blip r:embed="rId167"/>
                <a:stretch>
                  <a:fillRect/>
                </a:stretch>
              </p:blipFill>
              <p:spPr>
                <a:xfrm>
                  <a:off x="9445647" y="805516"/>
                  <a:ext cx="41868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9" name="Freihand 48">
                  <a:extLst>
                    <a:ext uri="{FF2B5EF4-FFF2-40B4-BE49-F238E27FC236}">
                      <a16:creationId xmlns:a16="http://schemas.microsoft.com/office/drawing/2014/main" id="{3E20EF8C-642E-AEBE-E912-D825E83EBDD6}"/>
                    </a:ext>
                  </a:extLst>
                </p14:cNvPr>
                <p14:cNvContentPartPr/>
                <p14:nvPr/>
              </p14:nvContentPartPr>
              <p14:xfrm>
                <a:off x="11664327" y="2905396"/>
                <a:ext cx="27360" cy="220680"/>
              </p14:xfrm>
            </p:contentPart>
          </mc:Choice>
          <mc:Fallback>
            <p:pic>
              <p:nvPicPr>
                <p:cNvPr id="49" name="Freihand 48">
                  <a:extLst>
                    <a:ext uri="{FF2B5EF4-FFF2-40B4-BE49-F238E27FC236}">
                      <a16:creationId xmlns:a16="http://schemas.microsoft.com/office/drawing/2014/main" id="{3E20EF8C-642E-AEBE-E912-D825E83EBDD6}"/>
                    </a:ext>
                  </a:extLst>
                </p:cNvPr>
                <p:cNvPicPr/>
                <p:nvPr/>
              </p:nvPicPr>
              <p:blipFill>
                <a:blip r:embed="rId169"/>
                <a:stretch>
                  <a:fillRect/>
                </a:stretch>
              </p:blipFill>
              <p:spPr>
                <a:xfrm>
                  <a:off x="11660007" y="2901076"/>
                  <a:ext cx="36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7" name="Freihand 56">
                  <a:extLst>
                    <a:ext uri="{FF2B5EF4-FFF2-40B4-BE49-F238E27FC236}">
                      <a16:creationId xmlns:a16="http://schemas.microsoft.com/office/drawing/2014/main" id="{C287FAD6-1E38-E096-01A9-7422CA2AFB2B}"/>
                    </a:ext>
                  </a:extLst>
                </p14:cNvPr>
                <p14:cNvContentPartPr/>
                <p14:nvPr/>
              </p14:nvContentPartPr>
              <p14:xfrm>
                <a:off x="11640207" y="2869036"/>
                <a:ext cx="173160" cy="138240"/>
              </p14:xfrm>
            </p:contentPart>
          </mc:Choice>
          <mc:Fallback>
            <p:pic>
              <p:nvPicPr>
                <p:cNvPr id="57" name="Freihand 56">
                  <a:extLst>
                    <a:ext uri="{FF2B5EF4-FFF2-40B4-BE49-F238E27FC236}">
                      <a16:creationId xmlns:a16="http://schemas.microsoft.com/office/drawing/2014/main" id="{C287FAD6-1E38-E096-01A9-7422CA2AFB2B}"/>
                    </a:ext>
                  </a:extLst>
                </p:cNvPr>
                <p:cNvPicPr/>
                <p:nvPr/>
              </p:nvPicPr>
              <p:blipFill>
                <a:blip r:embed="rId171"/>
                <a:stretch>
                  <a:fillRect/>
                </a:stretch>
              </p:blipFill>
              <p:spPr>
                <a:xfrm>
                  <a:off x="11635887" y="2864716"/>
                  <a:ext cx="181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0" name="Freihand 89">
                  <a:extLst>
                    <a:ext uri="{FF2B5EF4-FFF2-40B4-BE49-F238E27FC236}">
                      <a16:creationId xmlns:a16="http://schemas.microsoft.com/office/drawing/2014/main" id="{77E8927D-55A4-F6B0-3C32-8D0D2420E90E}"/>
                    </a:ext>
                  </a:extLst>
                </p14:cNvPr>
                <p14:cNvContentPartPr/>
                <p14:nvPr/>
              </p14:nvContentPartPr>
              <p14:xfrm>
                <a:off x="11682687" y="3108436"/>
                <a:ext cx="191160" cy="52920"/>
              </p14:xfrm>
            </p:contentPart>
          </mc:Choice>
          <mc:Fallback>
            <p:pic>
              <p:nvPicPr>
                <p:cNvPr id="90" name="Freihand 89">
                  <a:extLst>
                    <a:ext uri="{FF2B5EF4-FFF2-40B4-BE49-F238E27FC236}">
                      <a16:creationId xmlns:a16="http://schemas.microsoft.com/office/drawing/2014/main" id="{77E8927D-55A4-F6B0-3C32-8D0D2420E90E}"/>
                    </a:ext>
                  </a:extLst>
                </p:cNvPr>
                <p:cNvPicPr/>
                <p:nvPr/>
              </p:nvPicPr>
              <p:blipFill>
                <a:blip r:embed="rId173"/>
                <a:stretch>
                  <a:fillRect/>
                </a:stretch>
              </p:blipFill>
              <p:spPr>
                <a:xfrm>
                  <a:off x="11678367" y="3104116"/>
                  <a:ext cx="199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4" name="Freihand 93">
                  <a:extLst>
                    <a:ext uri="{FF2B5EF4-FFF2-40B4-BE49-F238E27FC236}">
                      <a16:creationId xmlns:a16="http://schemas.microsoft.com/office/drawing/2014/main" id="{BD1493A7-D996-2F8E-A577-4163234ED920}"/>
                    </a:ext>
                  </a:extLst>
                </p14:cNvPr>
                <p14:cNvContentPartPr/>
                <p14:nvPr/>
              </p14:nvContentPartPr>
              <p14:xfrm>
                <a:off x="8954607" y="827116"/>
                <a:ext cx="64800" cy="160920"/>
              </p14:xfrm>
            </p:contentPart>
          </mc:Choice>
          <mc:Fallback>
            <p:pic>
              <p:nvPicPr>
                <p:cNvPr id="94" name="Freihand 93">
                  <a:extLst>
                    <a:ext uri="{FF2B5EF4-FFF2-40B4-BE49-F238E27FC236}">
                      <a16:creationId xmlns:a16="http://schemas.microsoft.com/office/drawing/2014/main" id="{BD1493A7-D996-2F8E-A577-4163234ED920}"/>
                    </a:ext>
                  </a:extLst>
                </p:cNvPr>
                <p:cNvPicPr/>
                <p:nvPr/>
              </p:nvPicPr>
              <p:blipFill>
                <a:blip r:embed="rId175"/>
                <a:stretch>
                  <a:fillRect/>
                </a:stretch>
              </p:blipFill>
              <p:spPr>
                <a:xfrm>
                  <a:off x="8950287" y="822796"/>
                  <a:ext cx="73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5" name="Freihand 94">
                  <a:extLst>
                    <a:ext uri="{FF2B5EF4-FFF2-40B4-BE49-F238E27FC236}">
                      <a16:creationId xmlns:a16="http://schemas.microsoft.com/office/drawing/2014/main" id="{B09B4E1C-61FB-2041-9E9B-DB7C1DDB536C}"/>
                    </a:ext>
                  </a:extLst>
                </p14:cNvPr>
                <p14:cNvContentPartPr/>
                <p14:nvPr/>
              </p14:nvContentPartPr>
              <p14:xfrm>
                <a:off x="8995287" y="743956"/>
                <a:ext cx="226800" cy="219600"/>
              </p14:xfrm>
            </p:contentPart>
          </mc:Choice>
          <mc:Fallback>
            <p:pic>
              <p:nvPicPr>
                <p:cNvPr id="95" name="Freihand 94">
                  <a:extLst>
                    <a:ext uri="{FF2B5EF4-FFF2-40B4-BE49-F238E27FC236}">
                      <a16:creationId xmlns:a16="http://schemas.microsoft.com/office/drawing/2014/main" id="{B09B4E1C-61FB-2041-9E9B-DB7C1DDB536C}"/>
                    </a:ext>
                  </a:extLst>
                </p:cNvPr>
                <p:cNvPicPr/>
                <p:nvPr/>
              </p:nvPicPr>
              <p:blipFill>
                <a:blip r:embed="rId177"/>
                <a:stretch>
                  <a:fillRect/>
                </a:stretch>
              </p:blipFill>
              <p:spPr>
                <a:xfrm>
                  <a:off x="8990967" y="739636"/>
                  <a:ext cx="235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6" name="Freihand 95">
                  <a:extLst>
                    <a:ext uri="{FF2B5EF4-FFF2-40B4-BE49-F238E27FC236}">
                      <a16:creationId xmlns:a16="http://schemas.microsoft.com/office/drawing/2014/main" id="{C505546B-FD1D-8912-6C4D-4385F1753E56}"/>
                    </a:ext>
                  </a:extLst>
                </p14:cNvPr>
                <p14:cNvContentPartPr/>
                <p14:nvPr/>
              </p14:nvContentPartPr>
              <p14:xfrm>
                <a:off x="9269247" y="771676"/>
                <a:ext cx="86400" cy="153000"/>
              </p14:xfrm>
            </p:contentPart>
          </mc:Choice>
          <mc:Fallback>
            <p:pic>
              <p:nvPicPr>
                <p:cNvPr id="96" name="Freihand 95">
                  <a:extLst>
                    <a:ext uri="{FF2B5EF4-FFF2-40B4-BE49-F238E27FC236}">
                      <a16:creationId xmlns:a16="http://schemas.microsoft.com/office/drawing/2014/main" id="{C505546B-FD1D-8912-6C4D-4385F1753E56}"/>
                    </a:ext>
                  </a:extLst>
                </p:cNvPr>
                <p:cNvPicPr/>
                <p:nvPr/>
              </p:nvPicPr>
              <p:blipFill>
                <a:blip r:embed="rId179"/>
                <a:stretch>
                  <a:fillRect/>
                </a:stretch>
              </p:blipFill>
              <p:spPr>
                <a:xfrm>
                  <a:off x="9264927" y="767356"/>
                  <a:ext cx="95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7" name="Freihand 96">
                  <a:extLst>
                    <a:ext uri="{FF2B5EF4-FFF2-40B4-BE49-F238E27FC236}">
                      <a16:creationId xmlns:a16="http://schemas.microsoft.com/office/drawing/2014/main" id="{6BCCCFB4-1E83-0FE8-B92C-D71BA3C86AFA}"/>
                    </a:ext>
                  </a:extLst>
                </p14:cNvPr>
                <p14:cNvContentPartPr/>
                <p14:nvPr/>
              </p14:nvContentPartPr>
              <p14:xfrm>
                <a:off x="9378327" y="664396"/>
                <a:ext cx="230760" cy="200880"/>
              </p14:xfrm>
            </p:contentPart>
          </mc:Choice>
          <mc:Fallback>
            <p:pic>
              <p:nvPicPr>
                <p:cNvPr id="97" name="Freihand 96">
                  <a:extLst>
                    <a:ext uri="{FF2B5EF4-FFF2-40B4-BE49-F238E27FC236}">
                      <a16:creationId xmlns:a16="http://schemas.microsoft.com/office/drawing/2014/main" id="{6BCCCFB4-1E83-0FE8-B92C-D71BA3C86AFA}"/>
                    </a:ext>
                  </a:extLst>
                </p:cNvPr>
                <p:cNvPicPr/>
                <p:nvPr/>
              </p:nvPicPr>
              <p:blipFill>
                <a:blip r:embed="rId181"/>
                <a:stretch>
                  <a:fillRect/>
                </a:stretch>
              </p:blipFill>
              <p:spPr>
                <a:xfrm>
                  <a:off x="9374007" y="660076"/>
                  <a:ext cx="239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8" name="Freihand 97">
                  <a:extLst>
                    <a:ext uri="{FF2B5EF4-FFF2-40B4-BE49-F238E27FC236}">
                      <a16:creationId xmlns:a16="http://schemas.microsoft.com/office/drawing/2014/main" id="{89F6FD18-5C5B-DE4C-E12D-D1BE815AA0E6}"/>
                    </a:ext>
                  </a:extLst>
                </p14:cNvPr>
                <p14:cNvContentPartPr/>
                <p14:nvPr/>
              </p14:nvContentPartPr>
              <p14:xfrm>
                <a:off x="9640767" y="551356"/>
                <a:ext cx="33840" cy="226800"/>
              </p14:xfrm>
            </p:contentPart>
          </mc:Choice>
          <mc:Fallback>
            <p:pic>
              <p:nvPicPr>
                <p:cNvPr id="98" name="Freihand 97">
                  <a:extLst>
                    <a:ext uri="{FF2B5EF4-FFF2-40B4-BE49-F238E27FC236}">
                      <a16:creationId xmlns:a16="http://schemas.microsoft.com/office/drawing/2014/main" id="{89F6FD18-5C5B-DE4C-E12D-D1BE815AA0E6}"/>
                    </a:ext>
                  </a:extLst>
                </p:cNvPr>
                <p:cNvPicPr/>
                <p:nvPr/>
              </p:nvPicPr>
              <p:blipFill>
                <a:blip r:embed="rId183"/>
                <a:stretch>
                  <a:fillRect/>
                </a:stretch>
              </p:blipFill>
              <p:spPr>
                <a:xfrm>
                  <a:off x="9636447" y="547036"/>
                  <a:ext cx="42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0" name="Freihand 99">
                  <a:extLst>
                    <a:ext uri="{FF2B5EF4-FFF2-40B4-BE49-F238E27FC236}">
                      <a16:creationId xmlns:a16="http://schemas.microsoft.com/office/drawing/2014/main" id="{46C7FE21-7454-597F-BC3B-2AF6B0F869B3}"/>
                    </a:ext>
                  </a:extLst>
                </p14:cNvPr>
                <p14:cNvContentPartPr/>
                <p14:nvPr/>
              </p14:nvContentPartPr>
              <p14:xfrm>
                <a:off x="11053047" y="1835476"/>
                <a:ext cx="76320" cy="1090080"/>
              </p14:xfrm>
            </p:contentPart>
          </mc:Choice>
          <mc:Fallback>
            <p:pic>
              <p:nvPicPr>
                <p:cNvPr id="100" name="Freihand 99">
                  <a:extLst>
                    <a:ext uri="{FF2B5EF4-FFF2-40B4-BE49-F238E27FC236}">
                      <a16:creationId xmlns:a16="http://schemas.microsoft.com/office/drawing/2014/main" id="{46C7FE21-7454-597F-BC3B-2AF6B0F869B3}"/>
                    </a:ext>
                  </a:extLst>
                </p:cNvPr>
                <p:cNvPicPr/>
                <p:nvPr/>
              </p:nvPicPr>
              <p:blipFill>
                <a:blip r:embed="rId185"/>
                <a:stretch>
                  <a:fillRect/>
                </a:stretch>
              </p:blipFill>
              <p:spPr>
                <a:xfrm>
                  <a:off x="11048727" y="1831156"/>
                  <a:ext cx="84960" cy="1098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1" name="Freihand 100">
                  <a:extLst>
                    <a:ext uri="{FF2B5EF4-FFF2-40B4-BE49-F238E27FC236}">
                      <a16:creationId xmlns:a16="http://schemas.microsoft.com/office/drawing/2014/main" id="{8F73689E-BA51-E70A-82E0-13D78171B3B1}"/>
                    </a:ext>
                  </a:extLst>
                </p14:cNvPr>
                <p14:cNvContentPartPr/>
                <p14:nvPr/>
              </p14:nvContentPartPr>
              <p14:xfrm>
                <a:off x="11476767" y="1653316"/>
                <a:ext cx="96480" cy="387720"/>
              </p14:xfrm>
            </p:contentPart>
          </mc:Choice>
          <mc:Fallback>
            <p:pic>
              <p:nvPicPr>
                <p:cNvPr id="101" name="Freihand 100">
                  <a:extLst>
                    <a:ext uri="{FF2B5EF4-FFF2-40B4-BE49-F238E27FC236}">
                      <a16:creationId xmlns:a16="http://schemas.microsoft.com/office/drawing/2014/main" id="{8F73689E-BA51-E70A-82E0-13D78171B3B1}"/>
                    </a:ext>
                  </a:extLst>
                </p:cNvPr>
                <p:cNvPicPr/>
                <p:nvPr/>
              </p:nvPicPr>
              <p:blipFill>
                <a:blip r:embed="rId187"/>
                <a:stretch>
                  <a:fillRect/>
                </a:stretch>
              </p:blipFill>
              <p:spPr>
                <a:xfrm>
                  <a:off x="11472447" y="1648996"/>
                  <a:ext cx="10512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2" name="Freihand 101">
                  <a:extLst>
                    <a:ext uri="{FF2B5EF4-FFF2-40B4-BE49-F238E27FC236}">
                      <a16:creationId xmlns:a16="http://schemas.microsoft.com/office/drawing/2014/main" id="{81B44937-8825-8CE3-D209-5141C2C6DE3A}"/>
                    </a:ext>
                  </a:extLst>
                </p14:cNvPr>
                <p14:cNvContentPartPr/>
                <p14:nvPr/>
              </p14:nvContentPartPr>
              <p14:xfrm>
                <a:off x="11382447" y="1906756"/>
                <a:ext cx="239400" cy="230400"/>
              </p14:xfrm>
            </p:contentPart>
          </mc:Choice>
          <mc:Fallback>
            <p:pic>
              <p:nvPicPr>
                <p:cNvPr id="102" name="Freihand 101">
                  <a:extLst>
                    <a:ext uri="{FF2B5EF4-FFF2-40B4-BE49-F238E27FC236}">
                      <a16:creationId xmlns:a16="http://schemas.microsoft.com/office/drawing/2014/main" id="{81B44937-8825-8CE3-D209-5141C2C6DE3A}"/>
                    </a:ext>
                  </a:extLst>
                </p:cNvPr>
                <p:cNvPicPr/>
                <p:nvPr/>
              </p:nvPicPr>
              <p:blipFill>
                <a:blip r:embed="rId189"/>
                <a:stretch>
                  <a:fillRect/>
                </a:stretch>
              </p:blipFill>
              <p:spPr>
                <a:xfrm>
                  <a:off x="11378127" y="1902436"/>
                  <a:ext cx="2480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3" name="Freihand 102">
                  <a:extLst>
                    <a:ext uri="{FF2B5EF4-FFF2-40B4-BE49-F238E27FC236}">
                      <a16:creationId xmlns:a16="http://schemas.microsoft.com/office/drawing/2014/main" id="{7E264101-4E1D-4766-3BF0-145A044EE259}"/>
                    </a:ext>
                  </a:extLst>
                </p14:cNvPr>
                <p14:cNvContentPartPr/>
                <p14:nvPr/>
              </p14:nvContentPartPr>
              <p14:xfrm>
                <a:off x="11264727" y="1177396"/>
                <a:ext cx="33840" cy="213840"/>
              </p14:xfrm>
            </p:contentPart>
          </mc:Choice>
          <mc:Fallback>
            <p:pic>
              <p:nvPicPr>
                <p:cNvPr id="103" name="Freihand 102">
                  <a:extLst>
                    <a:ext uri="{FF2B5EF4-FFF2-40B4-BE49-F238E27FC236}">
                      <a16:creationId xmlns:a16="http://schemas.microsoft.com/office/drawing/2014/main" id="{7E264101-4E1D-4766-3BF0-145A044EE259}"/>
                    </a:ext>
                  </a:extLst>
                </p:cNvPr>
                <p:cNvPicPr/>
                <p:nvPr/>
              </p:nvPicPr>
              <p:blipFill>
                <a:blip r:embed="rId191"/>
                <a:stretch>
                  <a:fillRect/>
                </a:stretch>
              </p:blipFill>
              <p:spPr>
                <a:xfrm>
                  <a:off x="11260407" y="1173076"/>
                  <a:ext cx="424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4" name="Freihand 103">
                  <a:extLst>
                    <a:ext uri="{FF2B5EF4-FFF2-40B4-BE49-F238E27FC236}">
                      <a16:creationId xmlns:a16="http://schemas.microsoft.com/office/drawing/2014/main" id="{1E289BA4-09B5-E1BF-1D8C-86EA38616A21}"/>
                    </a:ext>
                  </a:extLst>
                </p14:cNvPr>
                <p14:cNvContentPartPr/>
                <p14:nvPr/>
              </p14:nvContentPartPr>
              <p14:xfrm>
                <a:off x="11237367" y="1138876"/>
                <a:ext cx="151560" cy="231840"/>
              </p14:xfrm>
            </p:contentPart>
          </mc:Choice>
          <mc:Fallback>
            <p:pic>
              <p:nvPicPr>
                <p:cNvPr id="104" name="Freihand 103">
                  <a:extLst>
                    <a:ext uri="{FF2B5EF4-FFF2-40B4-BE49-F238E27FC236}">
                      <a16:creationId xmlns:a16="http://schemas.microsoft.com/office/drawing/2014/main" id="{1E289BA4-09B5-E1BF-1D8C-86EA38616A21}"/>
                    </a:ext>
                  </a:extLst>
                </p:cNvPr>
                <p:cNvPicPr/>
                <p:nvPr/>
              </p:nvPicPr>
              <p:blipFill>
                <a:blip r:embed="rId193"/>
                <a:stretch>
                  <a:fillRect/>
                </a:stretch>
              </p:blipFill>
              <p:spPr>
                <a:xfrm>
                  <a:off x="11233047" y="1134556"/>
                  <a:ext cx="1602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5" name="Freihand 104">
                  <a:extLst>
                    <a:ext uri="{FF2B5EF4-FFF2-40B4-BE49-F238E27FC236}">
                      <a16:creationId xmlns:a16="http://schemas.microsoft.com/office/drawing/2014/main" id="{93A4D38B-F92E-9880-61FB-D05846EEC0CC}"/>
                    </a:ext>
                  </a:extLst>
                </p14:cNvPr>
                <p14:cNvContentPartPr/>
                <p14:nvPr/>
              </p14:nvContentPartPr>
              <p14:xfrm>
                <a:off x="10870887" y="1155796"/>
                <a:ext cx="147600" cy="200160"/>
              </p14:xfrm>
            </p:contentPart>
          </mc:Choice>
          <mc:Fallback>
            <p:pic>
              <p:nvPicPr>
                <p:cNvPr id="105" name="Freihand 104">
                  <a:extLst>
                    <a:ext uri="{FF2B5EF4-FFF2-40B4-BE49-F238E27FC236}">
                      <a16:creationId xmlns:a16="http://schemas.microsoft.com/office/drawing/2014/main" id="{93A4D38B-F92E-9880-61FB-D05846EEC0CC}"/>
                    </a:ext>
                  </a:extLst>
                </p:cNvPr>
                <p:cNvPicPr/>
                <p:nvPr/>
              </p:nvPicPr>
              <p:blipFill>
                <a:blip r:embed="rId195"/>
                <a:stretch>
                  <a:fillRect/>
                </a:stretch>
              </p:blipFill>
              <p:spPr>
                <a:xfrm>
                  <a:off x="10866567" y="1151476"/>
                  <a:ext cx="156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6" name="Freihand 105">
                  <a:extLst>
                    <a:ext uri="{FF2B5EF4-FFF2-40B4-BE49-F238E27FC236}">
                      <a16:creationId xmlns:a16="http://schemas.microsoft.com/office/drawing/2014/main" id="{B579372C-3A87-42A5-BBB5-D893E0AFA2AC}"/>
                    </a:ext>
                  </a:extLst>
                </p14:cNvPr>
                <p14:cNvContentPartPr/>
                <p14:nvPr/>
              </p14:nvContentPartPr>
              <p14:xfrm>
                <a:off x="10995447" y="1192156"/>
                <a:ext cx="130680" cy="112320"/>
              </p14:xfrm>
            </p:contentPart>
          </mc:Choice>
          <mc:Fallback>
            <p:pic>
              <p:nvPicPr>
                <p:cNvPr id="106" name="Freihand 105">
                  <a:extLst>
                    <a:ext uri="{FF2B5EF4-FFF2-40B4-BE49-F238E27FC236}">
                      <a16:creationId xmlns:a16="http://schemas.microsoft.com/office/drawing/2014/main" id="{B579372C-3A87-42A5-BBB5-D893E0AFA2AC}"/>
                    </a:ext>
                  </a:extLst>
                </p:cNvPr>
                <p:cNvPicPr/>
                <p:nvPr/>
              </p:nvPicPr>
              <p:blipFill>
                <a:blip r:embed="rId197"/>
                <a:stretch>
                  <a:fillRect/>
                </a:stretch>
              </p:blipFill>
              <p:spPr>
                <a:xfrm>
                  <a:off x="10991127" y="1187836"/>
                  <a:ext cx="139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7" name="Freihand 106">
                  <a:extLst>
                    <a:ext uri="{FF2B5EF4-FFF2-40B4-BE49-F238E27FC236}">
                      <a16:creationId xmlns:a16="http://schemas.microsoft.com/office/drawing/2014/main" id="{C6F99376-C30B-7066-860F-E1922018BD7D}"/>
                    </a:ext>
                  </a:extLst>
                </p14:cNvPr>
                <p14:cNvContentPartPr/>
                <p14:nvPr/>
              </p14:nvContentPartPr>
              <p14:xfrm>
                <a:off x="11079687" y="1161916"/>
                <a:ext cx="191520" cy="254160"/>
              </p14:xfrm>
            </p:contentPart>
          </mc:Choice>
          <mc:Fallback>
            <p:pic>
              <p:nvPicPr>
                <p:cNvPr id="107" name="Freihand 106">
                  <a:extLst>
                    <a:ext uri="{FF2B5EF4-FFF2-40B4-BE49-F238E27FC236}">
                      <a16:creationId xmlns:a16="http://schemas.microsoft.com/office/drawing/2014/main" id="{C6F99376-C30B-7066-860F-E1922018BD7D}"/>
                    </a:ext>
                  </a:extLst>
                </p:cNvPr>
                <p:cNvPicPr/>
                <p:nvPr/>
              </p:nvPicPr>
              <p:blipFill>
                <a:blip r:embed="rId199"/>
                <a:stretch>
                  <a:fillRect/>
                </a:stretch>
              </p:blipFill>
              <p:spPr>
                <a:xfrm>
                  <a:off x="11075367" y="1157596"/>
                  <a:ext cx="2001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8" name="Freihand 107">
                  <a:extLst>
                    <a:ext uri="{FF2B5EF4-FFF2-40B4-BE49-F238E27FC236}">
                      <a16:creationId xmlns:a16="http://schemas.microsoft.com/office/drawing/2014/main" id="{80E6DBC6-F5FB-CAB5-1964-F828248AF307}"/>
                    </a:ext>
                  </a:extLst>
                </p14:cNvPr>
                <p14:cNvContentPartPr/>
                <p14:nvPr/>
              </p14:nvContentPartPr>
              <p14:xfrm>
                <a:off x="10817607" y="1045276"/>
                <a:ext cx="166680" cy="348480"/>
              </p14:xfrm>
            </p:contentPart>
          </mc:Choice>
          <mc:Fallback>
            <p:pic>
              <p:nvPicPr>
                <p:cNvPr id="108" name="Freihand 107">
                  <a:extLst>
                    <a:ext uri="{FF2B5EF4-FFF2-40B4-BE49-F238E27FC236}">
                      <a16:creationId xmlns:a16="http://schemas.microsoft.com/office/drawing/2014/main" id="{80E6DBC6-F5FB-CAB5-1964-F828248AF307}"/>
                    </a:ext>
                  </a:extLst>
                </p:cNvPr>
                <p:cNvPicPr/>
                <p:nvPr/>
              </p:nvPicPr>
              <p:blipFill>
                <a:blip r:embed="rId201"/>
                <a:stretch>
                  <a:fillRect/>
                </a:stretch>
              </p:blipFill>
              <p:spPr>
                <a:xfrm>
                  <a:off x="10813287" y="1040956"/>
                  <a:ext cx="17532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9" name="Freihand 108">
                  <a:extLst>
                    <a:ext uri="{FF2B5EF4-FFF2-40B4-BE49-F238E27FC236}">
                      <a16:creationId xmlns:a16="http://schemas.microsoft.com/office/drawing/2014/main" id="{CF47EC92-17F7-287C-5761-C7CCE128D59A}"/>
                    </a:ext>
                  </a:extLst>
                </p14:cNvPr>
                <p14:cNvContentPartPr/>
                <p14:nvPr/>
              </p14:nvContentPartPr>
              <p14:xfrm>
                <a:off x="11149527" y="1037356"/>
                <a:ext cx="138600" cy="403920"/>
              </p14:xfrm>
            </p:contentPart>
          </mc:Choice>
          <mc:Fallback>
            <p:pic>
              <p:nvPicPr>
                <p:cNvPr id="109" name="Freihand 108">
                  <a:extLst>
                    <a:ext uri="{FF2B5EF4-FFF2-40B4-BE49-F238E27FC236}">
                      <a16:creationId xmlns:a16="http://schemas.microsoft.com/office/drawing/2014/main" id="{CF47EC92-17F7-287C-5761-C7CCE128D59A}"/>
                    </a:ext>
                  </a:extLst>
                </p:cNvPr>
                <p:cNvPicPr/>
                <p:nvPr/>
              </p:nvPicPr>
              <p:blipFill>
                <a:blip r:embed="rId203"/>
                <a:stretch>
                  <a:fillRect/>
                </a:stretch>
              </p:blipFill>
              <p:spPr>
                <a:xfrm>
                  <a:off x="11145207" y="1033036"/>
                  <a:ext cx="14724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0" name="Freihand 109">
                  <a:extLst>
                    <a:ext uri="{FF2B5EF4-FFF2-40B4-BE49-F238E27FC236}">
                      <a16:creationId xmlns:a16="http://schemas.microsoft.com/office/drawing/2014/main" id="{BD3D58AD-A44F-8FBE-EA37-3E1EAF907F9F}"/>
                    </a:ext>
                  </a:extLst>
                </p14:cNvPr>
                <p14:cNvContentPartPr/>
                <p14:nvPr/>
              </p14:nvContentPartPr>
              <p14:xfrm>
                <a:off x="11420247" y="1160476"/>
                <a:ext cx="230760" cy="204840"/>
              </p14:xfrm>
            </p:contentPart>
          </mc:Choice>
          <mc:Fallback>
            <p:pic>
              <p:nvPicPr>
                <p:cNvPr id="110" name="Freihand 109">
                  <a:extLst>
                    <a:ext uri="{FF2B5EF4-FFF2-40B4-BE49-F238E27FC236}">
                      <a16:creationId xmlns:a16="http://schemas.microsoft.com/office/drawing/2014/main" id="{BD3D58AD-A44F-8FBE-EA37-3E1EAF907F9F}"/>
                    </a:ext>
                  </a:extLst>
                </p:cNvPr>
                <p:cNvPicPr/>
                <p:nvPr/>
              </p:nvPicPr>
              <p:blipFill>
                <a:blip r:embed="rId205"/>
                <a:stretch>
                  <a:fillRect/>
                </a:stretch>
              </p:blipFill>
              <p:spPr>
                <a:xfrm>
                  <a:off x="11415927" y="1156156"/>
                  <a:ext cx="239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1" name="Freihand 110">
                  <a:extLst>
                    <a:ext uri="{FF2B5EF4-FFF2-40B4-BE49-F238E27FC236}">
                      <a16:creationId xmlns:a16="http://schemas.microsoft.com/office/drawing/2014/main" id="{02A6FD68-CE71-7663-0CE3-5484E4E08843}"/>
                    </a:ext>
                  </a:extLst>
                </p14:cNvPr>
                <p14:cNvContentPartPr/>
                <p14:nvPr/>
              </p14:nvContentPartPr>
              <p14:xfrm>
                <a:off x="11699607" y="1072276"/>
                <a:ext cx="300600" cy="277560"/>
              </p14:xfrm>
            </p:contentPart>
          </mc:Choice>
          <mc:Fallback>
            <p:pic>
              <p:nvPicPr>
                <p:cNvPr id="111" name="Freihand 110">
                  <a:extLst>
                    <a:ext uri="{FF2B5EF4-FFF2-40B4-BE49-F238E27FC236}">
                      <a16:creationId xmlns:a16="http://schemas.microsoft.com/office/drawing/2014/main" id="{02A6FD68-CE71-7663-0CE3-5484E4E08843}"/>
                    </a:ext>
                  </a:extLst>
                </p:cNvPr>
                <p:cNvPicPr/>
                <p:nvPr/>
              </p:nvPicPr>
              <p:blipFill>
                <a:blip r:embed="rId207"/>
                <a:stretch>
                  <a:fillRect/>
                </a:stretch>
              </p:blipFill>
              <p:spPr>
                <a:xfrm>
                  <a:off x="11695287" y="1067956"/>
                  <a:ext cx="3092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D8D25951-4E12-3B92-1BA8-83C391288BA8}"/>
                    </a:ext>
                  </a:extLst>
                </p14:cNvPr>
                <p14:cNvContentPartPr/>
                <p14:nvPr/>
              </p14:nvContentPartPr>
              <p14:xfrm>
                <a:off x="10314687" y="1078036"/>
                <a:ext cx="34560" cy="1906200"/>
              </p14:xfrm>
            </p:contentPart>
          </mc:Choice>
          <mc:Fallback>
            <p:pic>
              <p:nvPicPr>
                <p:cNvPr id="114" name="Freihand 113">
                  <a:extLst>
                    <a:ext uri="{FF2B5EF4-FFF2-40B4-BE49-F238E27FC236}">
                      <a16:creationId xmlns:a16="http://schemas.microsoft.com/office/drawing/2014/main" id="{D8D25951-4E12-3B92-1BA8-83C391288BA8}"/>
                    </a:ext>
                  </a:extLst>
                </p:cNvPr>
                <p:cNvPicPr/>
                <p:nvPr/>
              </p:nvPicPr>
              <p:blipFill>
                <a:blip r:embed="rId209"/>
                <a:stretch>
                  <a:fillRect/>
                </a:stretch>
              </p:blipFill>
              <p:spPr>
                <a:xfrm>
                  <a:off x="10310367" y="1073716"/>
                  <a:ext cx="43200" cy="1914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17A3A745-7997-A457-38CB-F8447DC136D9}"/>
                    </a:ext>
                  </a:extLst>
                </p14:cNvPr>
                <p14:cNvContentPartPr/>
                <p14:nvPr/>
              </p14:nvContentPartPr>
              <p14:xfrm>
                <a:off x="10213527" y="462076"/>
                <a:ext cx="159840" cy="231120"/>
              </p14:xfrm>
            </p:contentPart>
          </mc:Choice>
          <mc:Fallback>
            <p:pic>
              <p:nvPicPr>
                <p:cNvPr id="115" name="Freihand 114">
                  <a:extLst>
                    <a:ext uri="{FF2B5EF4-FFF2-40B4-BE49-F238E27FC236}">
                      <a16:creationId xmlns:a16="http://schemas.microsoft.com/office/drawing/2014/main" id="{17A3A745-7997-A457-38CB-F8447DC136D9}"/>
                    </a:ext>
                  </a:extLst>
                </p:cNvPr>
                <p:cNvPicPr/>
                <p:nvPr/>
              </p:nvPicPr>
              <p:blipFill>
                <a:blip r:embed="rId211"/>
                <a:stretch>
                  <a:fillRect/>
                </a:stretch>
              </p:blipFill>
              <p:spPr>
                <a:xfrm>
                  <a:off x="10209207" y="457756"/>
                  <a:ext cx="168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6" name="Freihand 115">
                  <a:extLst>
                    <a:ext uri="{FF2B5EF4-FFF2-40B4-BE49-F238E27FC236}">
                      <a16:creationId xmlns:a16="http://schemas.microsoft.com/office/drawing/2014/main" id="{11330C98-4A0A-CEF9-8BDC-8746848E59E9}"/>
                    </a:ext>
                  </a:extLst>
                </p14:cNvPr>
                <p14:cNvContentPartPr/>
                <p14:nvPr/>
              </p14:nvContentPartPr>
              <p14:xfrm>
                <a:off x="10399287" y="509236"/>
                <a:ext cx="136440" cy="157680"/>
              </p14:xfrm>
            </p:contentPart>
          </mc:Choice>
          <mc:Fallback>
            <p:pic>
              <p:nvPicPr>
                <p:cNvPr id="116" name="Freihand 115">
                  <a:extLst>
                    <a:ext uri="{FF2B5EF4-FFF2-40B4-BE49-F238E27FC236}">
                      <a16:creationId xmlns:a16="http://schemas.microsoft.com/office/drawing/2014/main" id="{11330C98-4A0A-CEF9-8BDC-8746848E59E9}"/>
                    </a:ext>
                  </a:extLst>
                </p:cNvPr>
                <p:cNvPicPr/>
                <p:nvPr/>
              </p:nvPicPr>
              <p:blipFill>
                <a:blip r:embed="rId213"/>
                <a:stretch>
                  <a:fillRect/>
                </a:stretch>
              </p:blipFill>
              <p:spPr>
                <a:xfrm>
                  <a:off x="10394967" y="504916"/>
                  <a:ext cx="145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7" name="Freihand 116">
                  <a:extLst>
                    <a:ext uri="{FF2B5EF4-FFF2-40B4-BE49-F238E27FC236}">
                      <a16:creationId xmlns:a16="http://schemas.microsoft.com/office/drawing/2014/main" id="{17AD72B5-E18E-F2C2-45F4-766A3A8B82BD}"/>
                    </a:ext>
                  </a:extLst>
                </p14:cNvPr>
                <p14:cNvContentPartPr/>
                <p14:nvPr/>
              </p14:nvContentPartPr>
              <p14:xfrm>
                <a:off x="10552287" y="435436"/>
                <a:ext cx="234000" cy="166680"/>
              </p14:xfrm>
            </p:contentPart>
          </mc:Choice>
          <mc:Fallback>
            <p:pic>
              <p:nvPicPr>
                <p:cNvPr id="117" name="Freihand 116">
                  <a:extLst>
                    <a:ext uri="{FF2B5EF4-FFF2-40B4-BE49-F238E27FC236}">
                      <a16:creationId xmlns:a16="http://schemas.microsoft.com/office/drawing/2014/main" id="{17AD72B5-E18E-F2C2-45F4-766A3A8B82BD}"/>
                    </a:ext>
                  </a:extLst>
                </p:cNvPr>
                <p:cNvPicPr/>
                <p:nvPr/>
              </p:nvPicPr>
              <p:blipFill>
                <a:blip r:embed="rId215"/>
                <a:stretch>
                  <a:fillRect/>
                </a:stretch>
              </p:blipFill>
              <p:spPr>
                <a:xfrm>
                  <a:off x="10547967" y="431116"/>
                  <a:ext cx="242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8" name="Freihand 117">
                  <a:extLst>
                    <a:ext uri="{FF2B5EF4-FFF2-40B4-BE49-F238E27FC236}">
                      <a16:creationId xmlns:a16="http://schemas.microsoft.com/office/drawing/2014/main" id="{BE10CFF1-C61D-FF73-EA57-AC672F658BC5}"/>
                    </a:ext>
                  </a:extLst>
                </p14:cNvPr>
                <p14:cNvContentPartPr/>
                <p14:nvPr/>
              </p14:nvContentPartPr>
              <p14:xfrm>
                <a:off x="10780167" y="429676"/>
                <a:ext cx="257400" cy="111600"/>
              </p14:xfrm>
            </p:contentPart>
          </mc:Choice>
          <mc:Fallback>
            <p:pic>
              <p:nvPicPr>
                <p:cNvPr id="118" name="Freihand 117">
                  <a:extLst>
                    <a:ext uri="{FF2B5EF4-FFF2-40B4-BE49-F238E27FC236}">
                      <a16:creationId xmlns:a16="http://schemas.microsoft.com/office/drawing/2014/main" id="{BE10CFF1-C61D-FF73-EA57-AC672F658BC5}"/>
                    </a:ext>
                  </a:extLst>
                </p:cNvPr>
                <p:cNvPicPr/>
                <p:nvPr/>
              </p:nvPicPr>
              <p:blipFill>
                <a:blip r:embed="rId217"/>
                <a:stretch>
                  <a:fillRect/>
                </a:stretch>
              </p:blipFill>
              <p:spPr>
                <a:xfrm>
                  <a:off x="10775847" y="425356"/>
                  <a:ext cx="266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9" name="Freihand 118">
                  <a:extLst>
                    <a:ext uri="{FF2B5EF4-FFF2-40B4-BE49-F238E27FC236}">
                      <a16:creationId xmlns:a16="http://schemas.microsoft.com/office/drawing/2014/main" id="{F9525C56-1B39-58EA-A0B4-FB5E631FF6BE}"/>
                    </a:ext>
                  </a:extLst>
                </p14:cNvPr>
                <p14:cNvContentPartPr/>
                <p14:nvPr/>
              </p14:nvContentPartPr>
              <p14:xfrm>
                <a:off x="11105247" y="425716"/>
                <a:ext cx="351720" cy="105120"/>
              </p14:xfrm>
            </p:contentPart>
          </mc:Choice>
          <mc:Fallback>
            <p:pic>
              <p:nvPicPr>
                <p:cNvPr id="119" name="Freihand 118">
                  <a:extLst>
                    <a:ext uri="{FF2B5EF4-FFF2-40B4-BE49-F238E27FC236}">
                      <a16:creationId xmlns:a16="http://schemas.microsoft.com/office/drawing/2014/main" id="{F9525C56-1B39-58EA-A0B4-FB5E631FF6BE}"/>
                    </a:ext>
                  </a:extLst>
                </p:cNvPr>
                <p:cNvPicPr/>
                <p:nvPr/>
              </p:nvPicPr>
              <p:blipFill>
                <a:blip r:embed="rId219"/>
                <a:stretch>
                  <a:fillRect/>
                </a:stretch>
              </p:blipFill>
              <p:spPr>
                <a:xfrm>
                  <a:off x="11100927" y="421396"/>
                  <a:ext cx="360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0" name="Freihand 119">
                  <a:extLst>
                    <a:ext uri="{FF2B5EF4-FFF2-40B4-BE49-F238E27FC236}">
                      <a16:creationId xmlns:a16="http://schemas.microsoft.com/office/drawing/2014/main" id="{481BF79F-8D78-C1F7-690F-08E3B8A250A9}"/>
                    </a:ext>
                  </a:extLst>
                </p14:cNvPr>
                <p14:cNvContentPartPr/>
                <p14:nvPr/>
              </p14:nvContentPartPr>
              <p14:xfrm>
                <a:off x="11432127" y="255796"/>
                <a:ext cx="236160" cy="201960"/>
              </p14:xfrm>
            </p:contentPart>
          </mc:Choice>
          <mc:Fallback>
            <p:pic>
              <p:nvPicPr>
                <p:cNvPr id="120" name="Freihand 119">
                  <a:extLst>
                    <a:ext uri="{FF2B5EF4-FFF2-40B4-BE49-F238E27FC236}">
                      <a16:creationId xmlns:a16="http://schemas.microsoft.com/office/drawing/2014/main" id="{481BF79F-8D78-C1F7-690F-08E3B8A250A9}"/>
                    </a:ext>
                  </a:extLst>
                </p:cNvPr>
                <p:cNvPicPr/>
                <p:nvPr/>
              </p:nvPicPr>
              <p:blipFill>
                <a:blip r:embed="rId221"/>
                <a:stretch>
                  <a:fillRect/>
                </a:stretch>
              </p:blipFill>
              <p:spPr>
                <a:xfrm>
                  <a:off x="11427807" y="251476"/>
                  <a:ext cx="244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1" name="Freihand 120">
                  <a:extLst>
                    <a:ext uri="{FF2B5EF4-FFF2-40B4-BE49-F238E27FC236}">
                      <a16:creationId xmlns:a16="http://schemas.microsoft.com/office/drawing/2014/main" id="{8252C4DB-D65A-93BF-BDD1-F8DE89E10296}"/>
                    </a:ext>
                  </a:extLst>
                </p14:cNvPr>
                <p14:cNvContentPartPr/>
                <p14:nvPr/>
              </p14:nvContentPartPr>
              <p14:xfrm>
                <a:off x="11617167" y="386836"/>
                <a:ext cx="55080" cy="122760"/>
              </p14:xfrm>
            </p:contentPart>
          </mc:Choice>
          <mc:Fallback>
            <p:pic>
              <p:nvPicPr>
                <p:cNvPr id="121" name="Freihand 120">
                  <a:extLst>
                    <a:ext uri="{FF2B5EF4-FFF2-40B4-BE49-F238E27FC236}">
                      <a16:creationId xmlns:a16="http://schemas.microsoft.com/office/drawing/2014/main" id="{8252C4DB-D65A-93BF-BDD1-F8DE89E10296}"/>
                    </a:ext>
                  </a:extLst>
                </p:cNvPr>
                <p:cNvPicPr/>
                <p:nvPr/>
              </p:nvPicPr>
              <p:blipFill>
                <a:blip r:embed="rId223"/>
                <a:stretch>
                  <a:fillRect/>
                </a:stretch>
              </p:blipFill>
              <p:spPr>
                <a:xfrm>
                  <a:off x="11612847" y="382516"/>
                  <a:ext cx="63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2" name="Freihand 121">
                  <a:extLst>
                    <a:ext uri="{FF2B5EF4-FFF2-40B4-BE49-F238E27FC236}">
                      <a16:creationId xmlns:a16="http://schemas.microsoft.com/office/drawing/2014/main" id="{B4B7DDFE-F6C9-EB32-FEEE-739DC3D50E71}"/>
                    </a:ext>
                  </a:extLst>
                </p14:cNvPr>
                <p14:cNvContentPartPr/>
                <p14:nvPr/>
              </p14:nvContentPartPr>
              <p14:xfrm>
                <a:off x="9976287" y="1356316"/>
                <a:ext cx="599400" cy="416520"/>
              </p14:xfrm>
            </p:contentPart>
          </mc:Choice>
          <mc:Fallback>
            <p:pic>
              <p:nvPicPr>
                <p:cNvPr id="122" name="Freihand 121">
                  <a:extLst>
                    <a:ext uri="{FF2B5EF4-FFF2-40B4-BE49-F238E27FC236}">
                      <a16:creationId xmlns:a16="http://schemas.microsoft.com/office/drawing/2014/main" id="{B4B7DDFE-F6C9-EB32-FEEE-739DC3D50E71}"/>
                    </a:ext>
                  </a:extLst>
                </p:cNvPr>
                <p:cNvPicPr/>
                <p:nvPr/>
              </p:nvPicPr>
              <p:blipFill>
                <a:blip r:embed="rId225"/>
                <a:stretch>
                  <a:fillRect/>
                </a:stretch>
              </p:blipFill>
              <p:spPr>
                <a:xfrm>
                  <a:off x="9971967" y="1351996"/>
                  <a:ext cx="60804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4" name="Freihand 123">
                  <a:extLst>
                    <a:ext uri="{FF2B5EF4-FFF2-40B4-BE49-F238E27FC236}">
                      <a16:creationId xmlns:a16="http://schemas.microsoft.com/office/drawing/2014/main" id="{D697EC3C-3F47-6C72-9C2C-0EC8EF94C6CC}"/>
                    </a:ext>
                  </a:extLst>
                </p14:cNvPr>
                <p14:cNvContentPartPr/>
                <p14:nvPr/>
              </p14:nvContentPartPr>
              <p14:xfrm>
                <a:off x="9813567" y="1245796"/>
                <a:ext cx="334440" cy="1564200"/>
              </p14:xfrm>
            </p:contentPart>
          </mc:Choice>
          <mc:Fallback>
            <p:pic>
              <p:nvPicPr>
                <p:cNvPr id="124" name="Freihand 123">
                  <a:extLst>
                    <a:ext uri="{FF2B5EF4-FFF2-40B4-BE49-F238E27FC236}">
                      <a16:creationId xmlns:a16="http://schemas.microsoft.com/office/drawing/2014/main" id="{D697EC3C-3F47-6C72-9C2C-0EC8EF94C6CC}"/>
                    </a:ext>
                  </a:extLst>
                </p:cNvPr>
                <p:cNvPicPr/>
                <p:nvPr/>
              </p:nvPicPr>
              <p:blipFill>
                <a:blip r:embed="rId227"/>
                <a:stretch>
                  <a:fillRect/>
                </a:stretch>
              </p:blipFill>
              <p:spPr>
                <a:xfrm>
                  <a:off x="9809247" y="1241476"/>
                  <a:ext cx="343080" cy="1572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5" name="Freihand 124">
                  <a:extLst>
                    <a:ext uri="{FF2B5EF4-FFF2-40B4-BE49-F238E27FC236}">
                      <a16:creationId xmlns:a16="http://schemas.microsoft.com/office/drawing/2014/main" id="{76D7C206-DF5A-2D9E-2BD5-2F506441DC29}"/>
                    </a:ext>
                  </a:extLst>
                </p14:cNvPr>
                <p14:cNvContentPartPr/>
                <p14:nvPr/>
              </p14:nvContentPartPr>
              <p14:xfrm>
                <a:off x="9826167" y="2728996"/>
                <a:ext cx="95040" cy="538200"/>
              </p14:xfrm>
            </p:contentPart>
          </mc:Choice>
          <mc:Fallback>
            <p:pic>
              <p:nvPicPr>
                <p:cNvPr id="125" name="Freihand 124">
                  <a:extLst>
                    <a:ext uri="{FF2B5EF4-FFF2-40B4-BE49-F238E27FC236}">
                      <a16:creationId xmlns:a16="http://schemas.microsoft.com/office/drawing/2014/main" id="{76D7C206-DF5A-2D9E-2BD5-2F506441DC29}"/>
                    </a:ext>
                  </a:extLst>
                </p:cNvPr>
                <p:cNvPicPr/>
                <p:nvPr/>
              </p:nvPicPr>
              <p:blipFill>
                <a:blip r:embed="rId229"/>
                <a:stretch>
                  <a:fillRect/>
                </a:stretch>
              </p:blipFill>
              <p:spPr>
                <a:xfrm>
                  <a:off x="9821847" y="2724676"/>
                  <a:ext cx="10368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6" name="Freihand 125">
                  <a:extLst>
                    <a:ext uri="{FF2B5EF4-FFF2-40B4-BE49-F238E27FC236}">
                      <a16:creationId xmlns:a16="http://schemas.microsoft.com/office/drawing/2014/main" id="{A8BA4987-375A-3040-36D8-F7FC3D1092CF}"/>
                    </a:ext>
                  </a:extLst>
                </p14:cNvPr>
                <p14:cNvContentPartPr/>
                <p14:nvPr/>
              </p14:nvContentPartPr>
              <p14:xfrm>
                <a:off x="9766047" y="2582476"/>
                <a:ext cx="259560" cy="316440"/>
              </p14:xfrm>
            </p:contentPart>
          </mc:Choice>
          <mc:Fallback>
            <p:pic>
              <p:nvPicPr>
                <p:cNvPr id="126" name="Freihand 125">
                  <a:extLst>
                    <a:ext uri="{FF2B5EF4-FFF2-40B4-BE49-F238E27FC236}">
                      <a16:creationId xmlns:a16="http://schemas.microsoft.com/office/drawing/2014/main" id="{A8BA4987-375A-3040-36D8-F7FC3D1092CF}"/>
                    </a:ext>
                  </a:extLst>
                </p:cNvPr>
                <p:cNvPicPr/>
                <p:nvPr/>
              </p:nvPicPr>
              <p:blipFill>
                <a:blip r:embed="rId231"/>
                <a:stretch>
                  <a:fillRect/>
                </a:stretch>
              </p:blipFill>
              <p:spPr>
                <a:xfrm>
                  <a:off x="9761727" y="2578156"/>
                  <a:ext cx="2682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8" name="Freihand 127">
                  <a:extLst>
                    <a:ext uri="{FF2B5EF4-FFF2-40B4-BE49-F238E27FC236}">
                      <a16:creationId xmlns:a16="http://schemas.microsoft.com/office/drawing/2014/main" id="{8EB825F6-47CE-73B0-342F-9D9855B245F1}"/>
                    </a:ext>
                  </a:extLst>
                </p14:cNvPr>
                <p14:cNvContentPartPr/>
                <p14:nvPr/>
              </p14:nvContentPartPr>
              <p14:xfrm>
                <a:off x="9524847" y="3264676"/>
                <a:ext cx="303840" cy="341280"/>
              </p14:xfrm>
            </p:contentPart>
          </mc:Choice>
          <mc:Fallback>
            <p:pic>
              <p:nvPicPr>
                <p:cNvPr id="128" name="Freihand 127">
                  <a:extLst>
                    <a:ext uri="{FF2B5EF4-FFF2-40B4-BE49-F238E27FC236}">
                      <a16:creationId xmlns:a16="http://schemas.microsoft.com/office/drawing/2014/main" id="{8EB825F6-47CE-73B0-342F-9D9855B245F1}"/>
                    </a:ext>
                  </a:extLst>
                </p:cNvPr>
                <p:cNvPicPr/>
                <p:nvPr/>
              </p:nvPicPr>
              <p:blipFill>
                <a:blip r:embed="rId233"/>
                <a:stretch>
                  <a:fillRect/>
                </a:stretch>
              </p:blipFill>
              <p:spPr>
                <a:xfrm>
                  <a:off x="9520527" y="3260356"/>
                  <a:ext cx="3124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9" name="Freihand 128">
                  <a:extLst>
                    <a:ext uri="{FF2B5EF4-FFF2-40B4-BE49-F238E27FC236}">
                      <a16:creationId xmlns:a16="http://schemas.microsoft.com/office/drawing/2014/main" id="{FF1434B8-2B82-5651-2870-892C8FFC7592}"/>
                    </a:ext>
                  </a:extLst>
                </p14:cNvPr>
                <p14:cNvContentPartPr/>
                <p14:nvPr/>
              </p14:nvContentPartPr>
              <p14:xfrm>
                <a:off x="9858927" y="3250996"/>
                <a:ext cx="549720" cy="292680"/>
              </p14:xfrm>
            </p:contentPart>
          </mc:Choice>
          <mc:Fallback>
            <p:pic>
              <p:nvPicPr>
                <p:cNvPr id="129" name="Freihand 128">
                  <a:extLst>
                    <a:ext uri="{FF2B5EF4-FFF2-40B4-BE49-F238E27FC236}">
                      <a16:creationId xmlns:a16="http://schemas.microsoft.com/office/drawing/2014/main" id="{FF1434B8-2B82-5651-2870-892C8FFC7592}"/>
                    </a:ext>
                  </a:extLst>
                </p:cNvPr>
                <p:cNvPicPr/>
                <p:nvPr/>
              </p:nvPicPr>
              <p:blipFill>
                <a:blip r:embed="rId235"/>
                <a:stretch>
                  <a:fillRect/>
                </a:stretch>
              </p:blipFill>
              <p:spPr>
                <a:xfrm>
                  <a:off x="9854607" y="3246676"/>
                  <a:ext cx="5583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0" name="Freihand 129">
                  <a:extLst>
                    <a:ext uri="{FF2B5EF4-FFF2-40B4-BE49-F238E27FC236}">
                      <a16:creationId xmlns:a16="http://schemas.microsoft.com/office/drawing/2014/main" id="{6BF456B7-BEB3-1B00-2879-3EA157FE43D0}"/>
                    </a:ext>
                  </a:extLst>
                </p14:cNvPr>
                <p14:cNvContentPartPr/>
                <p14:nvPr/>
              </p14:nvContentPartPr>
              <p14:xfrm>
                <a:off x="10360047" y="3266116"/>
                <a:ext cx="20880" cy="13320"/>
              </p14:xfrm>
            </p:contentPart>
          </mc:Choice>
          <mc:Fallback>
            <p:pic>
              <p:nvPicPr>
                <p:cNvPr id="130" name="Freihand 129">
                  <a:extLst>
                    <a:ext uri="{FF2B5EF4-FFF2-40B4-BE49-F238E27FC236}">
                      <a16:creationId xmlns:a16="http://schemas.microsoft.com/office/drawing/2014/main" id="{6BF456B7-BEB3-1B00-2879-3EA157FE43D0}"/>
                    </a:ext>
                  </a:extLst>
                </p:cNvPr>
                <p:cNvPicPr/>
                <p:nvPr/>
              </p:nvPicPr>
              <p:blipFill>
                <a:blip r:embed="rId237"/>
                <a:stretch>
                  <a:fillRect/>
                </a:stretch>
              </p:blipFill>
              <p:spPr>
                <a:xfrm>
                  <a:off x="10355727" y="3261796"/>
                  <a:ext cx="29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2" name="Freihand 131">
                  <a:extLst>
                    <a:ext uri="{FF2B5EF4-FFF2-40B4-BE49-F238E27FC236}">
                      <a16:creationId xmlns:a16="http://schemas.microsoft.com/office/drawing/2014/main" id="{41DB5BBE-B175-8CD8-C996-FE3D17C3ABB7}"/>
                    </a:ext>
                  </a:extLst>
                </p14:cNvPr>
                <p14:cNvContentPartPr/>
                <p14:nvPr/>
              </p14:nvContentPartPr>
              <p14:xfrm>
                <a:off x="10553007" y="3222196"/>
                <a:ext cx="631440" cy="261720"/>
              </p14:xfrm>
            </p:contentPart>
          </mc:Choice>
          <mc:Fallback>
            <p:pic>
              <p:nvPicPr>
                <p:cNvPr id="132" name="Freihand 131">
                  <a:extLst>
                    <a:ext uri="{FF2B5EF4-FFF2-40B4-BE49-F238E27FC236}">
                      <a16:creationId xmlns:a16="http://schemas.microsoft.com/office/drawing/2014/main" id="{41DB5BBE-B175-8CD8-C996-FE3D17C3ABB7}"/>
                    </a:ext>
                  </a:extLst>
                </p:cNvPr>
                <p:cNvPicPr/>
                <p:nvPr/>
              </p:nvPicPr>
              <p:blipFill>
                <a:blip r:embed="rId239"/>
                <a:stretch>
                  <a:fillRect/>
                </a:stretch>
              </p:blipFill>
              <p:spPr>
                <a:xfrm>
                  <a:off x="10548687" y="3217876"/>
                  <a:ext cx="6400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3" name="Freihand 132">
                  <a:extLst>
                    <a:ext uri="{FF2B5EF4-FFF2-40B4-BE49-F238E27FC236}">
                      <a16:creationId xmlns:a16="http://schemas.microsoft.com/office/drawing/2014/main" id="{975E3B64-4B3C-0E05-D23E-AEEA1B3A609E}"/>
                    </a:ext>
                  </a:extLst>
                </p14:cNvPr>
                <p14:cNvContentPartPr/>
                <p14:nvPr/>
              </p14:nvContentPartPr>
              <p14:xfrm>
                <a:off x="10842087" y="3256756"/>
                <a:ext cx="8640" cy="4320"/>
              </p14:xfrm>
            </p:contentPart>
          </mc:Choice>
          <mc:Fallback>
            <p:pic>
              <p:nvPicPr>
                <p:cNvPr id="133" name="Freihand 132">
                  <a:extLst>
                    <a:ext uri="{FF2B5EF4-FFF2-40B4-BE49-F238E27FC236}">
                      <a16:creationId xmlns:a16="http://schemas.microsoft.com/office/drawing/2014/main" id="{975E3B64-4B3C-0E05-D23E-AEEA1B3A609E}"/>
                    </a:ext>
                  </a:extLst>
                </p:cNvPr>
                <p:cNvPicPr/>
                <p:nvPr/>
              </p:nvPicPr>
              <p:blipFill>
                <a:blip r:embed="rId241"/>
                <a:stretch>
                  <a:fillRect/>
                </a:stretch>
              </p:blipFill>
              <p:spPr>
                <a:xfrm>
                  <a:off x="10837767" y="3252436"/>
                  <a:ext cx="172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4" name="Freihand 133">
                  <a:extLst>
                    <a:ext uri="{FF2B5EF4-FFF2-40B4-BE49-F238E27FC236}">
                      <a16:creationId xmlns:a16="http://schemas.microsoft.com/office/drawing/2014/main" id="{57D39E6A-3289-080A-4EB9-9606878F3F80}"/>
                    </a:ext>
                  </a:extLst>
                </p14:cNvPr>
                <p14:cNvContentPartPr/>
                <p14:nvPr/>
              </p14:nvContentPartPr>
              <p14:xfrm>
                <a:off x="11079327" y="3307516"/>
                <a:ext cx="153720" cy="165240"/>
              </p14:xfrm>
            </p:contentPart>
          </mc:Choice>
          <mc:Fallback>
            <p:pic>
              <p:nvPicPr>
                <p:cNvPr id="134" name="Freihand 133">
                  <a:extLst>
                    <a:ext uri="{FF2B5EF4-FFF2-40B4-BE49-F238E27FC236}">
                      <a16:creationId xmlns:a16="http://schemas.microsoft.com/office/drawing/2014/main" id="{57D39E6A-3289-080A-4EB9-9606878F3F80}"/>
                    </a:ext>
                  </a:extLst>
                </p:cNvPr>
                <p:cNvPicPr/>
                <p:nvPr/>
              </p:nvPicPr>
              <p:blipFill>
                <a:blip r:embed="rId243"/>
                <a:stretch>
                  <a:fillRect/>
                </a:stretch>
              </p:blipFill>
              <p:spPr>
                <a:xfrm>
                  <a:off x="11075007" y="3303196"/>
                  <a:ext cx="162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5" name="Freihand 134">
                  <a:extLst>
                    <a:ext uri="{FF2B5EF4-FFF2-40B4-BE49-F238E27FC236}">
                      <a16:creationId xmlns:a16="http://schemas.microsoft.com/office/drawing/2014/main" id="{D67FD1B8-66E8-D81E-E7D1-F00AECFA3DED}"/>
                    </a:ext>
                  </a:extLst>
                </p14:cNvPr>
                <p14:cNvContentPartPr/>
                <p14:nvPr/>
              </p14:nvContentPartPr>
              <p14:xfrm>
                <a:off x="9382647" y="3740236"/>
                <a:ext cx="51840" cy="94680"/>
              </p14:xfrm>
            </p:contentPart>
          </mc:Choice>
          <mc:Fallback>
            <p:pic>
              <p:nvPicPr>
                <p:cNvPr id="135" name="Freihand 134">
                  <a:extLst>
                    <a:ext uri="{FF2B5EF4-FFF2-40B4-BE49-F238E27FC236}">
                      <a16:creationId xmlns:a16="http://schemas.microsoft.com/office/drawing/2014/main" id="{D67FD1B8-66E8-D81E-E7D1-F00AECFA3DED}"/>
                    </a:ext>
                  </a:extLst>
                </p:cNvPr>
                <p:cNvPicPr/>
                <p:nvPr/>
              </p:nvPicPr>
              <p:blipFill>
                <a:blip r:embed="rId245"/>
                <a:stretch>
                  <a:fillRect/>
                </a:stretch>
              </p:blipFill>
              <p:spPr>
                <a:xfrm>
                  <a:off x="9378327" y="3735916"/>
                  <a:ext cx="60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6" name="Freihand 135">
                  <a:extLst>
                    <a:ext uri="{FF2B5EF4-FFF2-40B4-BE49-F238E27FC236}">
                      <a16:creationId xmlns:a16="http://schemas.microsoft.com/office/drawing/2014/main" id="{0538E360-2237-E51A-74AB-D888E1B78C15}"/>
                    </a:ext>
                  </a:extLst>
                </p14:cNvPr>
                <p14:cNvContentPartPr/>
                <p14:nvPr/>
              </p14:nvContentPartPr>
              <p14:xfrm>
                <a:off x="9487407" y="3861196"/>
                <a:ext cx="519120" cy="106200"/>
              </p14:xfrm>
            </p:contentPart>
          </mc:Choice>
          <mc:Fallback>
            <p:pic>
              <p:nvPicPr>
                <p:cNvPr id="136" name="Freihand 135">
                  <a:extLst>
                    <a:ext uri="{FF2B5EF4-FFF2-40B4-BE49-F238E27FC236}">
                      <a16:creationId xmlns:a16="http://schemas.microsoft.com/office/drawing/2014/main" id="{0538E360-2237-E51A-74AB-D888E1B78C15}"/>
                    </a:ext>
                  </a:extLst>
                </p:cNvPr>
                <p:cNvPicPr/>
                <p:nvPr/>
              </p:nvPicPr>
              <p:blipFill>
                <a:blip r:embed="rId247"/>
                <a:stretch>
                  <a:fillRect/>
                </a:stretch>
              </p:blipFill>
              <p:spPr>
                <a:xfrm>
                  <a:off x="9483087" y="3856876"/>
                  <a:ext cx="527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7" name="Freihand 136">
                  <a:extLst>
                    <a:ext uri="{FF2B5EF4-FFF2-40B4-BE49-F238E27FC236}">
                      <a16:creationId xmlns:a16="http://schemas.microsoft.com/office/drawing/2014/main" id="{50A4C33A-92EA-2791-46F3-7F4A4C8E14CB}"/>
                    </a:ext>
                  </a:extLst>
                </p14:cNvPr>
                <p14:cNvContentPartPr/>
                <p14:nvPr/>
              </p14:nvContentPartPr>
              <p14:xfrm>
                <a:off x="10068807" y="3809716"/>
                <a:ext cx="192600" cy="89640"/>
              </p14:xfrm>
            </p:contentPart>
          </mc:Choice>
          <mc:Fallback>
            <p:pic>
              <p:nvPicPr>
                <p:cNvPr id="137" name="Freihand 136">
                  <a:extLst>
                    <a:ext uri="{FF2B5EF4-FFF2-40B4-BE49-F238E27FC236}">
                      <a16:creationId xmlns:a16="http://schemas.microsoft.com/office/drawing/2014/main" id="{50A4C33A-92EA-2791-46F3-7F4A4C8E14CB}"/>
                    </a:ext>
                  </a:extLst>
                </p:cNvPr>
                <p:cNvPicPr/>
                <p:nvPr/>
              </p:nvPicPr>
              <p:blipFill>
                <a:blip r:embed="rId249"/>
                <a:stretch>
                  <a:fillRect/>
                </a:stretch>
              </p:blipFill>
              <p:spPr>
                <a:xfrm>
                  <a:off x="10064487" y="3805396"/>
                  <a:ext cx="201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0" name="Freihand 139">
                  <a:extLst>
                    <a:ext uri="{FF2B5EF4-FFF2-40B4-BE49-F238E27FC236}">
                      <a16:creationId xmlns:a16="http://schemas.microsoft.com/office/drawing/2014/main" id="{0DD8D692-0E22-29DA-01FD-5AFBE9DDD2F4}"/>
                    </a:ext>
                  </a:extLst>
                </p14:cNvPr>
                <p14:cNvContentPartPr/>
                <p14:nvPr/>
              </p14:nvContentPartPr>
              <p14:xfrm>
                <a:off x="10230087" y="3743476"/>
                <a:ext cx="128880" cy="123840"/>
              </p14:xfrm>
            </p:contentPart>
          </mc:Choice>
          <mc:Fallback>
            <p:pic>
              <p:nvPicPr>
                <p:cNvPr id="140" name="Freihand 139">
                  <a:extLst>
                    <a:ext uri="{FF2B5EF4-FFF2-40B4-BE49-F238E27FC236}">
                      <a16:creationId xmlns:a16="http://schemas.microsoft.com/office/drawing/2014/main" id="{0DD8D692-0E22-29DA-01FD-5AFBE9DDD2F4}"/>
                    </a:ext>
                  </a:extLst>
                </p:cNvPr>
                <p:cNvPicPr/>
                <p:nvPr/>
              </p:nvPicPr>
              <p:blipFill>
                <a:blip r:embed="rId251"/>
                <a:stretch>
                  <a:fillRect/>
                </a:stretch>
              </p:blipFill>
              <p:spPr>
                <a:xfrm>
                  <a:off x="10225767" y="3739156"/>
                  <a:ext cx="137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1" name="Freihand 140">
                  <a:extLst>
                    <a:ext uri="{FF2B5EF4-FFF2-40B4-BE49-F238E27FC236}">
                      <a16:creationId xmlns:a16="http://schemas.microsoft.com/office/drawing/2014/main" id="{C108FBFF-2E80-6F56-2ED1-437E08CAE0F1}"/>
                    </a:ext>
                  </a:extLst>
                </p14:cNvPr>
                <p14:cNvContentPartPr/>
                <p14:nvPr/>
              </p14:nvContentPartPr>
              <p14:xfrm>
                <a:off x="10365087" y="3636556"/>
                <a:ext cx="102960" cy="57240"/>
              </p14:xfrm>
            </p:contentPart>
          </mc:Choice>
          <mc:Fallback>
            <p:pic>
              <p:nvPicPr>
                <p:cNvPr id="141" name="Freihand 140">
                  <a:extLst>
                    <a:ext uri="{FF2B5EF4-FFF2-40B4-BE49-F238E27FC236}">
                      <a16:creationId xmlns:a16="http://schemas.microsoft.com/office/drawing/2014/main" id="{C108FBFF-2E80-6F56-2ED1-437E08CAE0F1}"/>
                    </a:ext>
                  </a:extLst>
                </p:cNvPr>
                <p:cNvPicPr/>
                <p:nvPr/>
              </p:nvPicPr>
              <p:blipFill>
                <a:blip r:embed="rId253"/>
                <a:stretch>
                  <a:fillRect/>
                </a:stretch>
              </p:blipFill>
              <p:spPr>
                <a:xfrm>
                  <a:off x="10360767" y="3632236"/>
                  <a:ext cx="111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3" name="Freihand 142">
                  <a:extLst>
                    <a:ext uri="{FF2B5EF4-FFF2-40B4-BE49-F238E27FC236}">
                      <a16:creationId xmlns:a16="http://schemas.microsoft.com/office/drawing/2014/main" id="{3EC5F56F-A75E-5D2F-307C-322135E9B698}"/>
                    </a:ext>
                  </a:extLst>
                </p14:cNvPr>
                <p14:cNvContentPartPr/>
                <p14:nvPr/>
              </p14:nvContentPartPr>
              <p14:xfrm>
                <a:off x="10639767" y="3688036"/>
                <a:ext cx="192600" cy="282960"/>
              </p14:xfrm>
            </p:contentPart>
          </mc:Choice>
          <mc:Fallback>
            <p:pic>
              <p:nvPicPr>
                <p:cNvPr id="143" name="Freihand 142">
                  <a:extLst>
                    <a:ext uri="{FF2B5EF4-FFF2-40B4-BE49-F238E27FC236}">
                      <a16:creationId xmlns:a16="http://schemas.microsoft.com/office/drawing/2014/main" id="{3EC5F56F-A75E-5D2F-307C-322135E9B698}"/>
                    </a:ext>
                  </a:extLst>
                </p:cNvPr>
                <p:cNvPicPr/>
                <p:nvPr/>
              </p:nvPicPr>
              <p:blipFill>
                <a:blip r:embed="rId255"/>
                <a:stretch>
                  <a:fillRect/>
                </a:stretch>
              </p:blipFill>
              <p:spPr>
                <a:xfrm>
                  <a:off x="10635447" y="3683716"/>
                  <a:ext cx="2012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4" name="Freihand 143">
                  <a:extLst>
                    <a:ext uri="{FF2B5EF4-FFF2-40B4-BE49-F238E27FC236}">
                      <a16:creationId xmlns:a16="http://schemas.microsoft.com/office/drawing/2014/main" id="{82484C96-110D-0BCE-624D-96EFC0076AEF}"/>
                    </a:ext>
                  </a:extLst>
                </p14:cNvPr>
                <p14:cNvContentPartPr/>
                <p14:nvPr/>
              </p14:nvContentPartPr>
              <p14:xfrm>
                <a:off x="10872327" y="3744916"/>
                <a:ext cx="344880" cy="128520"/>
              </p14:xfrm>
            </p:contentPart>
          </mc:Choice>
          <mc:Fallback>
            <p:pic>
              <p:nvPicPr>
                <p:cNvPr id="144" name="Freihand 143">
                  <a:extLst>
                    <a:ext uri="{FF2B5EF4-FFF2-40B4-BE49-F238E27FC236}">
                      <a16:creationId xmlns:a16="http://schemas.microsoft.com/office/drawing/2014/main" id="{82484C96-110D-0BCE-624D-96EFC0076AEF}"/>
                    </a:ext>
                  </a:extLst>
                </p:cNvPr>
                <p:cNvPicPr/>
                <p:nvPr/>
              </p:nvPicPr>
              <p:blipFill>
                <a:blip r:embed="rId257"/>
                <a:stretch>
                  <a:fillRect/>
                </a:stretch>
              </p:blipFill>
              <p:spPr>
                <a:xfrm>
                  <a:off x="10868007" y="3740596"/>
                  <a:ext cx="353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5" name="Freihand 144">
                  <a:extLst>
                    <a:ext uri="{FF2B5EF4-FFF2-40B4-BE49-F238E27FC236}">
                      <a16:creationId xmlns:a16="http://schemas.microsoft.com/office/drawing/2014/main" id="{54AF0E71-70A0-5F5C-7CE8-3483244F0C70}"/>
                    </a:ext>
                  </a:extLst>
                </p14:cNvPr>
                <p14:cNvContentPartPr/>
                <p14:nvPr/>
              </p14:nvContentPartPr>
              <p14:xfrm>
                <a:off x="11225127" y="3743836"/>
                <a:ext cx="90000" cy="141480"/>
              </p14:xfrm>
            </p:contentPart>
          </mc:Choice>
          <mc:Fallback>
            <p:pic>
              <p:nvPicPr>
                <p:cNvPr id="145" name="Freihand 144">
                  <a:extLst>
                    <a:ext uri="{FF2B5EF4-FFF2-40B4-BE49-F238E27FC236}">
                      <a16:creationId xmlns:a16="http://schemas.microsoft.com/office/drawing/2014/main" id="{54AF0E71-70A0-5F5C-7CE8-3483244F0C70}"/>
                    </a:ext>
                  </a:extLst>
                </p:cNvPr>
                <p:cNvPicPr/>
                <p:nvPr/>
              </p:nvPicPr>
              <p:blipFill>
                <a:blip r:embed="rId259"/>
                <a:stretch>
                  <a:fillRect/>
                </a:stretch>
              </p:blipFill>
              <p:spPr>
                <a:xfrm>
                  <a:off x="11220807" y="3739516"/>
                  <a:ext cx="98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6" name="Freihand 145">
                  <a:extLst>
                    <a:ext uri="{FF2B5EF4-FFF2-40B4-BE49-F238E27FC236}">
                      <a16:creationId xmlns:a16="http://schemas.microsoft.com/office/drawing/2014/main" id="{F09242DE-BBBF-26DB-A12F-EE4F7BD1C0AF}"/>
                    </a:ext>
                  </a:extLst>
                </p14:cNvPr>
                <p14:cNvContentPartPr/>
                <p14:nvPr/>
              </p14:nvContentPartPr>
              <p14:xfrm>
                <a:off x="11366247" y="3589756"/>
                <a:ext cx="206640" cy="263880"/>
              </p14:xfrm>
            </p:contentPart>
          </mc:Choice>
          <mc:Fallback>
            <p:pic>
              <p:nvPicPr>
                <p:cNvPr id="146" name="Freihand 145">
                  <a:extLst>
                    <a:ext uri="{FF2B5EF4-FFF2-40B4-BE49-F238E27FC236}">
                      <a16:creationId xmlns:a16="http://schemas.microsoft.com/office/drawing/2014/main" id="{F09242DE-BBBF-26DB-A12F-EE4F7BD1C0AF}"/>
                    </a:ext>
                  </a:extLst>
                </p:cNvPr>
                <p:cNvPicPr/>
                <p:nvPr/>
              </p:nvPicPr>
              <p:blipFill>
                <a:blip r:embed="rId261"/>
                <a:stretch>
                  <a:fillRect/>
                </a:stretch>
              </p:blipFill>
              <p:spPr>
                <a:xfrm>
                  <a:off x="11361927" y="3585436"/>
                  <a:ext cx="2152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7" name="Freihand 146">
                  <a:extLst>
                    <a:ext uri="{FF2B5EF4-FFF2-40B4-BE49-F238E27FC236}">
                      <a16:creationId xmlns:a16="http://schemas.microsoft.com/office/drawing/2014/main" id="{41826F72-F63A-7B35-088D-DD4D97B08900}"/>
                    </a:ext>
                  </a:extLst>
                </p14:cNvPr>
                <p14:cNvContentPartPr/>
                <p14:nvPr/>
              </p14:nvContentPartPr>
              <p14:xfrm>
                <a:off x="11621127" y="3675076"/>
                <a:ext cx="183960" cy="118800"/>
              </p14:xfrm>
            </p:contentPart>
          </mc:Choice>
          <mc:Fallback>
            <p:pic>
              <p:nvPicPr>
                <p:cNvPr id="147" name="Freihand 146">
                  <a:extLst>
                    <a:ext uri="{FF2B5EF4-FFF2-40B4-BE49-F238E27FC236}">
                      <a16:creationId xmlns:a16="http://schemas.microsoft.com/office/drawing/2014/main" id="{41826F72-F63A-7B35-088D-DD4D97B08900}"/>
                    </a:ext>
                  </a:extLst>
                </p:cNvPr>
                <p:cNvPicPr/>
                <p:nvPr/>
              </p:nvPicPr>
              <p:blipFill>
                <a:blip r:embed="rId263"/>
                <a:stretch>
                  <a:fillRect/>
                </a:stretch>
              </p:blipFill>
              <p:spPr>
                <a:xfrm>
                  <a:off x="11616807" y="3670756"/>
                  <a:ext cx="192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8" name="Freihand 147">
                  <a:extLst>
                    <a:ext uri="{FF2B5EF4-FFF2-40B4-BE49-F238E27FC236}">
                      <a16:creationId xmlns:a16="http://schemas.microsoft.com/office/drawing/2014/main" id="{5A269B39-86B7-E354-1A8D-1ECB5F79FF24}"/>
                    </a:ext>
                  </a:extLst>
                </p14:cNvPr>
                <p14:cNvContentPartPr/>
                <p14:nvPr/>
              </p14:nvContentPartPr>
              <p14:xfrm>
                <a:off x="10847847" y="4051276"/>
                <a:ext cx="46440" cy="123120"/>
              </p14:xfrm>
            </p:contentPart>
          </mc:Choice>
          <mc:Fallback>
            <p:pic>
              <p:nvPicPr>
                <p:cNvPr id="148" name="Freihand 147">
                  <a:extLst>
                    <a:ext uri="{FF2B5EF4-FFF2-40B4-BE49-F238E27FC236}">
                      <a16:creationId xmlns:a16="http://schemas.microsoft.com/office/drawing/2014/main" id="{5A269B39-86B7-E354-1A8D-1ECB5F79FF24}"/>
                    </a:ext>
                  </a:extLst>
                </p:cNvPr>
                <p:cNvPicPr/>
                <p:nvPr/>
              </p:nvPicPr>
              <p:blipFill>
                <a:blip r:embed="rId265"/>
                <a:stretch>
                  <a:fillRect/>
                </a:stretch>
              </p:blipFill>
              <p:spPr>
                <a:xfrm>
                  <a:off x="10843527" y="4046956"/>
                  <a:ext cx="55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9" name="Freihand 148">
                  <a:extLst>
                    <a:ext uri="{FF2B5EF4-FFF2-40B4-BE49-F238E27FC236}">
                      <a16:creationId xmlns:a16="http://schemas.microsoft.com/office/drawing/2014/main" id="{61223B65-92DE-5A68-2278-27292AD403CB}"/>
                    </a:ext>
                  </a:extLst>
                </p14:cNvPr>
                <p14:cNvContentPartPr/>
                <p14:nvPr/>
              </p14:nvContentPartPr>
              <p14:xfrm>
                <a:off x="10765767" y="3977836"/>
                <a:ext cx="189720" cy="132840"/>
              </p14:xfrm>
            </p:contentPart>
          </mc:Choice>
          <mc:Fallback>
            <p:pic>
              <p:nvPicPr>
                <p:cNvPr id="149" name="Freihand 148">
                  <a:extLst>
                    <a:ext uri="{FF2B5EF4-FFF2-40B4-BE49-F238E27FC236}">
                      <a16:creationId xmlns:a16="http://schemas.microsoft.com/office/drawing/2014/main" id="{61223B65-92DE-5A68-2278-27292AD403CB}"/>
                    </a:ext>
                  </a:extLst>
                </p:cNvPr>
                <p:cNvPicPr/>
                <p:nvPr/>
              </p:nvPicPr>
              <p:blipFill>
                <a:blip r:embed="rId267"/>
                <a:stretch>
                  <a:fillRect/>
                </a:stretch>
              </p:blipFill>
              <p:spPr>
                <a:xfrm>
                  <a:off x="10761447" y="3973516"/>
                  <a:ext cx="198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0" name="Freihand 149">
                  <a:extLst>
                    <a:ext uri="{FF2B5EF4-FFF2-40B4-BE49-F238E27FC236}">
                      <a16:creationId xmlns:a16="http://schemas.microsoft.com/office/drawing/2014/main" id="{47D9B813-9F26-AA6A-F648-F76B394FCC09}"/>
                    </a:ext>
                  </a:extLst>
                </p14:cNvPr>
                <p14:cNvContentPartPr/>
                <p14:nvPr/>
              </p14:nvContentPartPr>
              <p14:xfrm>
                <a:off x="11014887" y="3991156"/>
                <a:ext cx="229320" cy="146160"/>
              </p14:xfrm>
            </p:contentPart>
          </mc:Choice>
          <mc:Fallback>
            <p:pic>
              <p:nvPicPr>
                <p:cNvPr id="150" name="Freihand 149">
                  <a:extLst>
                    <a:ext uri="{FF2B5EF4-FFF2-40B4-BE49-F238E27FC236}">
                      <a16:creationId xmlns:a16="http://schemas.microsoft.com/office/drawing/2014/main" id="{47D9B813-9F26-AA6A-F648-F76B394FCC09}"/>
                    </a:ext>
                  </a:extLst>
                </p:cNvPr>
                <p:cNvPicPr/>
                <p:nvPr/>
              </p:nvPicPr>
              <p:blipFill>
                <a:blip r:embed="rId269"/>
                <a:stretch>
                  <a:fillRect/>
                </a:stretch>
              </p:blipFill>
              <p:spPr>
                <a:xfrm>
                  <a:off x="11010567" y="3986836"/>
                  <a:ext cx="237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1" name="Freihand 150">
                  <a:extLst>
                    <a:ext uri="{FF2B5EF4-FFF2-40B4-BE49-F238E27FC236}">
                      <a16:creationId xmlns:a16="http://schemas.microsoft.com/office/drawing/2014/main" id="{8C0D7C23-25CF-0191-2E92-22B9934797D7}"/>
                    </a:ext>
                  </a:extLst>
                </p14:cNvPr>
                <p14:cNvContentPartPr/>
                <p14:nvPr/>
              </p14:nvContentPartPr>
              <p14:xfrm>
                <a:off x="11285247" y="3974236"/>
                <a:ext cx="190800" cy="145080"/>
              </p14:xfrm>
            </p:contentPart>
          </mc:Choice>
          <mc:Fallback>
            <p:pic>
              <p:nvPicPr>
                <p:cNvPr id="151" name="Freihand 150">
                  <a:extLst>
                    <a:ext uri="{FF2B5EF4-FFF2-40B4-BE49-F238E27FC236}">
                      <a16:creationId xmlns:a16="http://schemas.microsoft.com/office/drawing/2014/main" id="{8C0D7C23-25CF-0191-2E92-22B9934797D7}"/>
                    </a:ext>
                  </a:extLst>
                </p:cNvPr>
                <p:cNvPicPr/>
                <p:nvPr/>
              </p:nvPicPr>
              <p:blipFill>
                <a:blip r:embed="rId271"/>
                <a:stretch>
                  <a:fillRect/>
                </a:stretch>
              </p:blipFill>
              <p:spPr>
                <a:xfrm>
                  <a:off x="11280927" y="3969916"/>
                  <a:ext cx="199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2" name="Freihand 151">
                  <a:extLst>
                    <a:ext uri="{FF2B5EF4-FFF2-40B4-BE49-F238E27FC236}">
                      <a16:creationId xmlns:a16="http://schemas.microsoft.com/office/drawing/2014/main" id="{7B2DCD1C-D232-D47F-2E9C-0E5A5DFC1F6F}"/>
                    </a:ext>
                  </a:extLst>
                </p14:cNvPr>
                <p14:cNvContentPartPr/>
                <p14:nvPr/>
              </p14:nvContentPartPr>
              <p14:xfrm>
                <a:off x="11428527" y="3937876"/>
                <a:ext cx="458640" cy="148320"/>
              </p14:xfrm>
            </p:contentPart>
          </mc:Choice>
          <mc:Fallback>
            <p:pic>
              <p:nvPicPr>
                <p:cNvPr id="152" name="Freihand 151">
                  <a:extLst>
                    <a:ext uri="{FF2B5EF4-FFF2-40B4-BE49-F238E27FC236}">
                      <a16:creationId xmlns:a16="http://schemas.microsoft.com/office/drawing/2014/main" id="{7B2DCD1C-D232-D47F-2E9C-0E5A5DFC1F6F}"/>
                    </a:ext>
                  </a:extLst>
                </p:cNvPr>
                <p:cNvPicPr/>
                <p:nvPr/>
              </p:nvPicPr>
              <p:blipFill>
                <a:blip r:embed="rId273"/>
                <a:stretch>
                  <a:fillRect/>
                </a:stretch>
              </p:blipFill>
              <p:spPr>
                <a:xfrm>
                  <a:off x="11424207" y="3933556"/>
                  <a:ext cx="467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3" name="Freihand 152">
                  <a:extLst>
                    <a:ext uri="{FF2B5EF4-FFF2-40B4-BE49-F238E27FC236}">
                      <a16:creationId xmlns:a16="http://schemas.microsoft.com/office/drawing/2014/main" id="{B8F797EB-E13C-8898-AC82-3A8759AA427C}"/>
                    </a:ext>
                  </a:extLst>
                </p14:cNvPr>
                <p14:cNvContentPartPr/>
                <p14:nvPr/>
              </p14:nvContentPartPr>
              <p14:xfrm>
                <a:off x="10893207" y="4060636"/>
                <a:ext cx="1047240" cy="198000"/>
              </p14:xfrm>
            </p:contentPart>
          </mc:Choice>
          <mc:Fallback>
            <p:pic>
              <p:nvPicPr>
                <p:cNvPr id="153" name="Freihand 152">
                  <a:extLst>
                    <a:ext uri="{FF2B5EF4-FFF2-40B4-BE49-F238E27FC236}">
                      <a16:creationId xmlns:a16="http://schemas.microsoft.com/office/drawing/2014/main" id="{B8F797EB-E13C-8898-AC82-3A8759AA427C}"/>
                    </a:ext>
                  </a:extLst>
                </p:cNvPr>
                <p:cNvPicPr/>
                <p:nvPr/>
              </p:nvPicPr>
              <p:blipFill>
                <a:blip r:embed="rId275"/>
                <a:stretch>
                  <a:fillRect/>
                </a:stretch>
              </p:blipFill>
              <p:spPr>
                <a:xfrm>
                  <a:off x="10888887" y="4056316"/>
                  <a:ext cx="1055880" cy="20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6">
            <p14:nvContentPartPr>
              <p14:cNvPr id="155" name="Freihand 154">
                <a:extLst>
                  <a:ext uri="{FF2B5EF4-FFF2-40B4-BE49-F238E27FC236}">
                    <a16:creationId xmlns:a16="http://schemas.microsoft.com/office/drawing/2014/main" id="{4CE262EF-CD58-48D4-BC0D-EA4BD87D65F4}"/>
                  </a:ext>
                </a:extLst>
              </p14:cNvPr>
              <p14:cNvContentPartPr/>
              <p14:nvPr/>
            </p14:nvContentPartPr>
            <p14:xfrm>
              <a:off x="2168967" y="5813116"/>
              <a:ext cx="81360" cy="899640"/>
            </p14:xfrm>
          </p:contentPart>
        </mc:Choice>
        <mc:Fallback>
          <p:pic>
            <p:nvPicPr>
              <p:cNvPr id="155" name="Freihand 154">
                <a:extLst>
                  <a:ext uri="{FF2B5EF4-FFF2-40B4-BE49-F238E27FC236}">
                    <a16:creationId xmlns:a16="http://schemas.microsoft.com/office/drawing/2014/main" id="{4CE262EF-CD58-48D4-BC0D-EA4BD87D65F4}"/>
                  </a:ext>
                </a:extLst>
              </p:cNvPr>
              <p:cNvPicPr/>
              <p:nvPr/>
            </p:nvPicPr>
            <p:blipFill>
              <a:blip r:embed="rId277"/>
              <a:stretch>
                <a:fillRect/>
              </a:stretch>
            </p:blipFill>
            <p:spPr>
              <a:xfrm>
                <a:off x="2164647" y="5808796"/>
                <a:ext cx="90000" cy="908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6" name="Freihand 155">
                <a:extLst>
                  <a:ext uri="{FF2B5EF4-FFF2-40B4-BE49-F238E27FC236}">
                    <a16:creationId xmlns:a16="http://schemas.microsoft.com/office/drawing/2014/main" id="{6C24D6ED-71AF-B391-44CE-6F58409EDFD6}"/>
                  </a:ext>
                </a:extLst>
              </p14:cNvPr>
              <p14:cNvContentPartPr/>
              <p14:nvPr/>
            </p14:nvContentPartPr>
            <p14:xfrm>
              <a:off x="2012367" y="6514036"/>
              <a:ext cx="1259280" cy="78120"/>
            </p14:xfrm>
          </p:contentPart>
        </mc:Choice>
        <mc:Fallback>
          <p:pic>
            <p:nvPicPr>
              <p:cNvPr id="156" name="Freihand 155">
                <a:extLst>
                  <a:ext uri="{FF2B5EF4-FFF2-40B4-BE49-F238E27FC236}">
                    <a16:creationId xmlns:a16="http://schemas.microsoft.com/office/drawing/2014/main" id="{6C24D6ED-71AF-B391-44CE-6F58409EDFD6}"/>
                  </a:ext>
                </a:extLst>
              </p:cNvPr>
              <p:cNvPicPr/>
              <p:nvPr/>
            </p:nvPicPr>
            <p:blipFill>
              <a:blip r:embed="rId279"/>
              <a:stretch>
                <a:fillRect/>
              </a:stretch>
            </p:blipFill>
            <p:spPr>
              <a:xfrm>
                <a:off x="2008047" y="6509716"/>
                <a:ext cx="1267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7" name="Freihand 156">
                <a:extLst>
                  <a:ext uri="{FF2B5EF4-FFF2-40B4-BE49-F238E27FC236}">
                    <a16:creationId xmlns:a16="http://schemas.microsoft.com/office/drawing/2014/main" id="{7A035495-C9D2-4FF9-91E4-7300EF8A8848}"/>
                  </a:ext>
                </a:extLst>
              </p14:cNvPr>
              <p14:cNvContentPartPr/>
              <p14:nvPr/>
            </p14:nvContentPartPr>
            <p14:xfrm>
              <a:off x="3133047" y="6401356"/>
              <a:ext cx="256320" cy="249840"/>
            </p14:xfrm>
          </p:contentPart>
        </mc:Choice>
        <mc:Fallback>
          <p:pic>
            <p:nvPicPr>
              <p:cNvPr id="157" name="Freihand 156">
                <a:extLst>
                  <a:ext uri="{FF2B5EF4-FFF2-40B4-BE49-F238E27FC236}">
                    <a16:creationId xmlns:a16="http://schemas.microsoft.com/office/drawing/2014/main" id="{7A035495-C9D2-4FF9-91E4-7300EF8A8848}"/>
                  </a:ext>
                </a:extLst>
              </p:cNvPr>
              <p:cNvPicPr/>
              <p:nvPr/>
            </p:nvPicPr>
            <p:blipFill>
              <a:blip r:embed="rId281"/>
              <a:stretch>
                <a:fillRect/>
              </a:stretch>
            </p:blipFill>
            <p:spPr>
              <a:xfrm>
                <a:off x="3128727" y="6397036"/>
                <a:ext cx="2649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8" name="Freihand 157">
                <a:extLst>
                  <a:ext uri="{FF2B5EF4-FFF2-40B4-BE49-F238E27FC236}">
                    <a16:creationId xmlns:a16="http://schemas.microsoft.com/office/drawing/2014/main" id="{D484CCF9-1971-59BD-E5D1-5B7134F8D20B}"/>
                  </a:ext>
                </a:extLst>
              </p14:cNvPr>
              <p14:cNvContentPartPr/>
              <p14:nvPr/>
            </p14:nvContentPartPr>
            <p14:xfrm>
              <a:off x="1978527" y="5630956"/>
              <a:ext cx="320400" cy="284760"/>
            </p14:xfrm>
          </p:contentPart>
        </mc:Choice>
        <mc:Fallback>
          <p:pic>
            <p:nvPicPr>
              <p:cNvPr id="158" name="Freihand 157">
                <a:extLst>
                  <a:ext uri="{FF2B5EF4-FFF2-40B4-BE49-F238E27FC236}">
                    <a16:creationId xmlns:a16="http://schemas.microsoft.com/office/drawing/2014/main" id="{D484CCF9-1971-59BD-E5D1-5B7134F8D20B}"/>
                  </a:ext>
                </a:extLst>
              </p:cNvPr>
              <p:cNvPicPr/>
              <p:nvPr/>
            </p:nvPicPr>
            <p:blipFill>
              <a:blip r:embed="rId283"/>
              <a:stretch>
                <a:fillRect/>
              </a:stretch>
            </p:blipFill>
            <p:spPr>
              <a:xfrm>
                <a:off x="1974207" y="5626636"/>
                <a:ext cx="3290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0" name="Freihand 159">
                <a:extLst>
                  <a:ext uri="{FF2B5EF4-FFF2-40B4-BE49-F238E27FC236}">
                    <a16:creationId xmlns:a16="http://schemas.microsoft.com/office/drawing/2014/main" id="{EC126F8E-7251-F76F-A34E-53A3F00406B6}"/>
                  </a:ext>
                </a:extLst>
              </p14:cNvPr>
              <p14:cNvContentPartPr/>
              <p14:nvPr/>
            </p14:nvContentPartPr>
            <p14:xfrm>
              <a:off x="2341407" y="5740396"/>
              <a:ext cx="758880" cy="718920"/>
            </p14:xfrm>
          </p:contentPart>
        </mc:Choice>
        <mc:Fallback>
          <p:pic>
            <p:nvPicPr>
              <p:cNvPr id="160" name="Freihand 159">
                <a:extLst>
                  <a:ext uri="{FF2B5EF4-FFF2-40B4-BE49-F238E27FC236}">
                    <a16:creationId xmlns:a16="http://schemas.microsoft.com/office/drawing/2014/main" id="{EC126F8E-7251-F76F-A34E-53A3F00406B6}"/>
                  </a:ext>
                </a:extLst>
              </p:cNvPr>
              <p:cNvPicPr/>
              <p:nvPr/>
            </p:nvPicPr>
            <p:blipFill>
              <a:blip r:embed="rId285"/>
              <a:stretch>
                <a:fillRect/>
              </a:stretch>
            </p:blipFill>
            <p:spPr>
              <a:xfrm>
                <a:off x="2337087" y="5736076"/>
                <a:ext cx="767520" cy="727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2" name="Freihand 161">
                <a:extLst>
                  <a:ext uri="{FF2B5EF4-FFF2-40B4-BE49-F238E27FC236}">
                    <a16:creationId xmlns:a16="http://schemas.microsoft.com/office/drawing/2014/main" id="{B5D5E220-8E7A-6260-346A-32C493FBEA71}"/>
                  </a:ext>
                </a:extLst>
              </p14:cNvPr>
              <p14:cNvContentPartPr/>
              <p14:nvPr/>
            </p14:nvContentPartPr>
            <p14:xfrm>
              <a:off x="1677207" y="5665156"/>
              <a:ext cx="182520" cy="125640"/>
            </p14:xfrm>
          </p:contentPart>
        </mc:Choice>
        <mc:Fallback>
          <p:pic>
            <p:nvPicPr>
              <p:cNvPr id="162" name="Freihand 161">
                <a:extLst>
                  <a:ext uri="{FF2B5EF4-FFF2-40B4-BE49-F238E27FC236}">
                    <a16:creationId xmlns:a16="http://schemas.microsoft.com/office/drawing/2014/main" id="{B5D5E220-8E7A-6260-346A-32C493FBEA71}"/>
                  </a:ext>
                </a:extLst>
              </p:cNvPr>
              <p:cNvPicPr/>
              <p:nvPr/>
            </p:nvPicPr>
            <p:blipFill>
              <a:blip r:embed="rId287"/>
              <a:stretch>
                <a:fillRect/>
              </a:stretch>
            </p:blipFill>
            <p:spPr>
              <a:xfrm>
                <a:off x="1672887" y="5660836"/>
                <a:ext cx="191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3" name="Freihand 162">
                <a:extLst>
                  <a:ext uri="{FF2B5EF4-FFF2-40B4-BE49-F238E27FC236}">
                    <a16:creationId xmlns:a16="http://schemas.microsoft.com/office/drawing/2014/main" id="{65554BAB-AF76-4F96-A398-DEEE49B67DD3}"/>
                  </a:ext>
                </a:extLst>
              </p14:cNvPr>
              <p14:cNvContentPartPr/>
              <p14:nvPr/>
            </p14:nvContentPartPr>
            <p14:xfrm>
              <a:off x="1707447" y="5741476"/>
              <a:ext cx="223920" cy="178200"/>
            </p14:xfrm>
          </p:contentPart>
        </mc:Choice>
        <mc:Fallback>
          <p:pic>
            <p:nvPicPr>
              <p:cNvPr id="163" name="Freihand 162">
                <a:extLst>
                  <a:ext uri="{FF2B5EF4-FFF2-40B4-BE49-F238E27FC236}">
                    <a16:creationId xmlns:a16="http://schemas.microsoft.com/office/drawing/2014/main" id="{65554BAB-AF76-4F96-A398-DEEE49B67DD3}"/>
                  </a:ext>
                </a:extLst>
              </p:cNvPr>
              <p:cNvPicPr/>
              <p:nvPr/>
            </p:nvPicPr>
            <p:blipFill>
              <a:blip r:embed="rId289"/>
              <a:stretch>
                <a:fillRect/>
              </a:stretch>
            </p:blipFill>
            <p:spPr>
              <a:xfrm>
                <a:off x="1703127" y="5737156"/>
                <a:ext cx="232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4" name="Freihand 163">
                <a:extLst>
                  <a:ext uri="{FF2B5EF4-FFF2-40B4-BE49-F238E27FC236}">
                    <a16:creationId xmlns:a16="http://schemas.microsoft.com/office/drawing/2014/main" id="{AD2AD64C-DC2C-D627-20B6-27997D185AAD}"/>
                  </a:ext>
                </a:extLst>
              </p14:cNvPr>
              <p14:cNvContentPartPr/>
              <p14:nvPr/>
            </p14:nvContentPartPr>
            <p14:xfrm>
              <a:off x="1803567" y="5825716"/>
              <a:ext cx="99360" cy="213480"/>
            </p14:xfrm>
          </p:contentPart>
        </mc:Choice>
        <mc:Fallback>
          <p:pic>
            <p:nvPicPr>
              <p:cNvPr id="164" name="Freihand 163">
                <a:extLst>
                  <a:ext uri="{FF2B5EF4-FFF2-40B4-BE49-F238E27FC236}">
                    <a16:creationId xmlns:a16="http://schemas.microsoft.com/office/drawing/2014/main" id="{AD2AD64C-DC2C-D627-20B6-27997D185AAD}"/>
                  </a:ext>
                </a:extLst>
              </p:cNvPr>
              <p:cNvPicPr/>
              <p:nvPr/>
            </p:nvPicPr>
            <p:blipFill>
              <a:blip r:embed="rId291"/>
              <a:stretch>
                <a:fillRect/>
              </a:stretch>
            </p:blipFill>
            <p:spPr>
              <a:xfrm>
                <a:off x="1799247" y="5821396"/>
                <a:ext cx="108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5" name="Freihand 164">
                <a:extLst>
                  <a:ext uri="{FF2B5EF4-FFF2-40B4-BE49-F238E27FC236}">
                    <a16:creationId xmlns:a16="http://schemas.microsoft.com/office/drawing/2014/main" id="{3E3D6FFB-274F-C8E6-E7D7-6777E6EEFD41}"/>
                  </a:ext>
                </a:extLst>
              </p14:cNvPr>
              <p14:cNvContentPartPr/>
              <p14:nvPr/>
            </p14:nvContentPartPr>
            <p14:xfrm>
              <a:off x="1614567" y="5602876"/>
              <a:ext cx="380880" cy="452880"/>
            </p14:xfrm>
          </p:contentPart>
        </mc:Choice>
        <mc:Fallback>
          <p:pic>
            <p:nvPicPr>
              <p:cNvPr id="165" name="Freihand 164">
                <a:extLst>
                  <a:ext uri="{FF2B5EF4-FFF2-40B4-BE49-F238E27FC236}">
                    <a16:creationId xmlns:a16="http://schemas.microsoft.com/office/drawing/2014/main" id="{3E3D6FFB-274F-C8E6-E7D7-6777E6EEFD41}"/>
                  </a:ext>
                </a:extLst>
              </p:cNvPr>
              <p:cNvPicPr/>
              <p:nvPr/>
            </p:nvPicPr>
            <p:blipFill>
              <a:blip r:embed="rId293"/>
              <a:stretch>
                <a:fillRect/>
              </a:stretch>
            </p:blipFill>
            <p:spPr>
              <a:xfrm>
                <a:off x="1610247" y="5598556"/>
                <a:ext cx="38952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Freihand 169">
                <a:extLst>
                  <a:ext uri="{FF2B5EF4-FFF2-40B4-BE49-F238E27FC236}">
                    <a16:creationId xmlns:a16="http://schemas.microsoft.com/office/drawing/2014/main" id="{85B2B7BB-4CBB-B663-8904-149630571FF8}"/>
                  </a:ext>
                </a:extLst>
              </p14:cNvPr>
              <p14:cNvContentPartPr/>
              <p14:nvPr/>
            </p14:nvContentPartPr>
            <p14:xfrm>
              <a:off x="3286047" y="6600076"/>
              <a:ext cx="121680" cy="221400"/>
            </p14:xfrm>
          </p:contentPart>
        </mc:Choice>
        <mc:Fallback>
          <p:pic>
            <p:nvPicPr>
              <p:cNvPr id="170" name="Freihand 169">
                <a:extLst>
                  <a:ext uri="{FF2B5EF4-FFF2-40B4-BE49-F238E27FC236}">
                    <a16:creationId xmlns:a16="http://schemas.microsoft.com/office/drawing/2014/main" id="{85B2B7BB-4CBB-B663-8904-149630571FF8}"/>
                  </a:ext>
                </a:extLst>
              </p:cNvPr>
              <p:cNvPicPr/>
              <p:nvPr/>
            </p:nvPicPr>
            <p:blipFill>
              <a:blip r:embed="rId295"/>
              <a:stretch>
                <a:fillRect/>
              </a:stretch>
            </p:blipFill>
            <p:spPr>
              <a:xfrm>
                <a:off x="3281727" y="6595756"/>
                <a:ext cx="130320" cy="230040"/>
              </a:xfrm>
              <a:prstGeom prst="rect">
                <a:avLst/>
              </a:prstGeom>
            </p:spPr>
          </p:pic>
        </mc:Fallback>
      </mc:AlternateContent>
      <p:grpSp>
        <p:nvGrpSpPr>
          <p:cNvPr id="173" name="Gruppieren 172">
            <a:extLst>
              <a:ext uri="{FF2B5EF4-FFF2-40B4-BE49-F238E27FC236}">
                <a16:creationId xmlns:a16="http://schemas.microsoft.com/office/drawing/2014/main" id="{3AECE999-664A-F35C-367F-BB247CF93D0E}"/>
              </a:ext>
            </a:extLst>
          </p:cNvPr>
          <p:cNvGrpSpPr/>
          <p:nvPr/>
        </p:nvGrpSpPr>
        <p:grpSpPr>
          <a:xfrm>
            <a:off x="3221607" y="4785676"/>
            <a:ext cx="3731760" cy="1110960"/>
            <a:chOff x="3221607" y="4785676"/>
            <a:chExt cx="3731760" cy="1110960"/>
          </a:xfrm>
        </p:grpSpPr>
        <mc:AlternateContent xmlns:mc="http://schemas.openxmlformats.org/markup-compatibility/2006">
          <mc:Choice xmlns:p14="http://schemas.microsoft.com/office/powerpoint/2010/main" Requires="p14">
            <p:contentPart p14:bwMode="auto" r:id="rId296">
              <p14:nvContentPartPr>
                <p14:cNvPr id="166" name="Freihand 165">
                  <a:extLst>
                    <a:ext uri="{FF2B5EF4-FFF2-40B4-BE49-F238E27FC236}">
                      <a16:creationId xmlns:a16="http://schemas.microsoft.com/office/drawing/2014/main" id="{61129D68-F32A-F754-F29A-FE86E42BB2C0}"/>
                    </a:ext>
                  </a:extLst>
                </p14:cNvPr>
                <p14:cNvContentPartPr/>
                <p14:nvPr/>
              </p14:nvContentPartPr>
              <p14:xfrm>
                <a:off x="3221607" y="5649316"/>
                <a:ext cx="112680" cy="247320"/>
              </p14:xfrm>
            </p:contentPart>
          </mc:Choice>
          <mc:Fallback>
            <p:pic>
              <p:nvPicPr>
                <p:cNvPr id="166" name="Freihand 165">
                  <a:extLst>
                    <a:ext uri="{FF2B5EF4-FFF2-40B4-BE49-F238E27FC236}">
                      <a16:creationId xmlns:a16="http://schemas.microsoft.com/office/drawing/2014/main" id="{61129D68-F32A-F754-F29A-FE86E42BB2C0}"/>
                    </a:ext>
                  </a:extLst>
                </p:cNvPr>
                <p:cNvPicPr/>
                <p:nvPr/>
              </p:nvPicPr>
              <p:blipFill>
                <a:blip r:embed="rId297"/>
                <a:stretch>
                  <a:fillRect/>
                </a:stretch>
              </p:blipFill>
              <p:spPr>
                <a:xfrm>
                  <a:off x="3217287" y="5644996"/>
                  <a:ext cx="1213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7" name="Freihand 166">
                  <a:extLst>
                    <a:ext uri="{FF2B5EF4-FFF2-40B4-BE49-F238E27FC236}">
                      <a16:creationId xmlns:a16="http://schemas.microsoft.com/office/drawing/2014/main" id="{CF7F1F23-0B1C-6D41-893A-37A7044164AA}"/>
                    </a:ext>
                  </a:extLst>
                </p14:cNvPr>
                <p14:cNvContentPartPr/>
                <p14:nvPr/>
              </p14:nvContentPartPr>
              <p14:xfrm>
                <a:off x="3322407" y="5617276"/>
                <a:ext cx="111600" cy="123480"/>
              </p14:xfrm>
            </p:contentPart>
          </mc:Choice>
          <mc:Fallback>
            <p:pic>
              <p:nvPicPr>
                <p:cNvPr id="167" name="Freihand 166">
                  <a:extLst>
                    <a:ext uri="{FF2B5EF4-FFF2-40B4-BE49-F238E27FC236}">
                      <a16:creationId xmlns:a16="http://schemas.microsoft.com/office/drawing/2014/main" id="{CF7F1F23-0B1C-6D41-893A-37A7044164AA}"/>
                    </a:ext>
                  </a:extLst>
                </p:cNvPr>
                <p:cNvPicPr/>
                <p:nvPr/>
              </p:nvPicPr>
              <p:blipFill>
                <a:blip r:embed="rId299"/>
                <a:stretch>
                  <a:fillRect/>
                </a:stretch>
              </p:blipFill>
              <p:spPr>
                <a:xfrm>
                  <a:off x="3318087" y="5612956"/>
                  <a:ext cx="120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2" name="Freihand 171">
                  <a:extLst>
                    <a:ext uri="{FF2B5EF4-FFF2-40B4-BE49-F238E27FC236}">
                      <a16:creationId xmlns:a16="http://schemas.microsoft.com/office/drawing/2014/main" id="{28B931EE-B9A1-F011-E042-C359C6E9A3F9}"/>
                    </a:ext>
                  </a:extLst>
                </p14:cNvPr>
                <p14:cNvContentPartPr/>
                <p14:nvPr/>
              </p14:nvContentPartPr>
              <p14:xfrm>
                <a:off x="3227007" y="4785676"/>
                <a:ext cx="3726360" cy="744480"/>
              </p14:xfrm>
            </p:contentPart>
          </mc:Choice>
          <mc:Fallback>
            <p:pic>
              <p:nvPicPr>
                <p:cNvPr id="172" name="Freihand 171">
                  <a:extLst>
                    <a:ext uri="{FF2B5EF4-FFF2-40B4-BE49-F238E27FC236}">
                      <a16:creationId xmlns:a16="http://schemas.microsoft.com/office/drawing/2014/main" id="{28B931EE-B9A1-F011-E042-C359C6E9A3F9}"/>
                    </a:ext>
                  </a:extLst>
                </p:cNvPr>
                <p:cNvPicPr/>
                <p:nvPr/>
              </p:nvPicPr>
              <p:blipFill>
                <a:blip r:embed="rId301"/>
                <a:stretch>
                  <a:fillRect/>
                </a:stretch>
              </p:blipFill>
              <p:spPr>
                <a:xfrm>
                  <a:off x="3222687" y="4781356"/>
                  <a:ext cx="3735000" cy="75312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B269413-007E-FBFF-4BEC-0CAB32078BA1}"/>
                  </a:ext>
                </a:extLst>
              </p14:cNvPr>
              <p14:cNvContentPartPr/>
              <p14:nvPr/>
            </p14:nvContentPartPr>
            <p14:xfrm>
              <a:off x="5697655" y="1981964"/>
              <a:ext cx="626760" cy="651600"/>
            </p14:xfrm>
          </p:contentPart>
        </mc:Choice>
        <mc:Fallback xmlns="">
          <p:pic>
            <p:nvPicPr>
              <p:cNvPr id="2" name="Freihand 1">
                <a:extLst>
                  <a:ext uri="{FF2B5EF4-FFF2-40B4-BE49-F238E27FC236}">
                    <a16:creationId xmlns:a16="http://schemas.microsoft.com/office/drawing/2014/main" id="{CB269413-007E-FBFF-4BEC-0CAB32078BA1}"/>
                  </a:ext>
                </a:extLst>
              </p:cNvPr>
              <p:cNvPicPr/>
              <p:nvPr/>
            </p:nvPicPr>
            <p:blipFill>
              <a:blip r:embed="rId4"/>
              <a:stretch>
                <a:fillRect/>
              </a:stretch>
            </p:blipFill>
            <p:spPr>
              <a:xfrm>
                <a:off x="5693335" y="1977644"/>
                <a:ext cx="63540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6B52692-13EB-4C2F-E6F4-4C49EDCD0716}"/>
                  </a:ext>
                </a:extLst>
              </p14:cNvPr>
              <p14:cNvContentPartPr/>
              <p14:nvPr/>
            </p14:nvContentPartPr>
            <p14:xfrm>
              <a:off x="4252615" y="2194004"/>
              <a:ext cx="589320" cy="626040"/>
            </p14:xfrm>
          </p:contentPart>
        </mc:Choice>
        <mc:Fallback xmlns="">
          <p:pic>
            <p:nvPicPr>
              <p:cNvPr id="5" name="Freihand 4">
                <a:extLst>
                  <a:ext uri="{FF2B5EF4-FFF2-40B4-BE49-F238E27FC236}">
                    <a16:creationId xmlns:a16="http://schemas.microsoft.com/office/drawing/2014/main" id="{06B52692-13EB-4C2F-E6F4-4C49EDCD0716}"/>
                  </a:ext>
                </a:extLst>
              </p:cNvPr>
              <p:cNvPicPr/>
              <p:nvPr/>
            </p:nvPicPr>
            <p:blipFill>
              <a:blip r:embed="rId6"/>
              <a:stretch>
                <a:fillRect/>
              </a:stretch>
            </p:blipFill>
            <p:spPr>
              <a:xfrm>
                <a:off x="4248295" y="2189684"/>
                <a:ext cx="59796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Freihand 35">
                <a:extLst>
                  <a:ext uri="{FF2B5EF4-FFF2-40B4-BE49-F238E27FC236}">
                    <a16:creationId xmlns:a16="http://schemas.microsoft.com/office/drawing/2014/main" id="{C5E19059-C76A-34B1-C8C5-06216D91C92C}"/>
                  </a:ext>
                </a:extLst>
              </p14:cNvPr>
              <p14:cNvContentPartPr/>
              <p14:nvPr/>
            </p14:nvContentPartPr>
            <p14:xfrm>
              <a:off x="2836735" y="957404"/>
              <a:ext cx="4674240" cy="46800"/>
            </p14:xfrm>
          </p:contentPart>
        </mc:Choice>
        <mc:Fallback xmlns="">
          <p:pic>
            <p:nvPicPr>
              <p:cNvPr id="36" name="Freihand 35">
                <a:extLst>
                  <a:ext uri="{FF2B5EF4-FFF2-40B4-BE49-F238E27FC236}">
                    <a16:creationId xmlns:a16="http://schemas.microsoft.com/office/drawing/2014/main" id="{C5E19059-C76A-34B1-C8C5-06216D91C92C}"/>
                  </a:ext>
                </a:extLst>
              </p:cNvPr>
              <p:cNvPicPr/>
              <p:nvPr/>
            </p:nvPicPr>
            <p:blipFill>
              <a:blip r:embed="rId8"/>
              <a:stretch>
                <a:fillRect/>
              </a:stretch>
            </p:blipFill>
            <p:spPr>
              <a:xfrm>
                <a:off x="2832415" y="953084"/>
                <a:ext cx="4682880" cy="55440"/>
              </a:xfrm>
              <a:prstGeom prst="rect">
                <a:avLst/>
              </a:prstGeom>
            </p:spPr>
          </p:pic>
        </mc:Fallback>
      </mc:AlternateContent>
      <p:grpSp>
        <p:nvGrpSpPr>
          <p:cNvPr id="69" name="Gruppieren 68">
            <a:extLst>
              <a:ext uri="{FF2B5EF4-FFF2-40B4-BE49-F238E27FC236}">
                <a16:creationId xmlns:a16="http://schemas.microsoft.com/office/drawing/2014/main" id="{E0F094A9-B0EB-CAD5-9DE0-0137D4CE37E1}"/>
              </a:ext>
            </a:extLst>
          </p:cNvPr>
          <p:cNvGrpSpPr/>
          <p:nvPr/>
        </p:nvGrpSpPr>
        <p:grpSpPr>
          <a:xfrm>
            <a:off x="4182055" y="917804"/>
            <a:ext cx="7581600" cy="3054600"/>
            <a:chOff x="4182055" y="917804"/>
            <a:chExt cx="7581600" cy="3054600"/>
          </a:xfrm>
        </p:grpSpPr>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D60BE4EC-39A8-4081-364C-7C3FC3A3545E}"/>
                    </a:ext>
                  </a:extLst>
                </p14:cNvPr>
                <p14:cNvContentPartPr/>
                <p14:nvPr/>
              </p14:nvContentPartPr>
              <p14:xfrm>
                <a:off x="5713855" y="2829404"/>
                <a:ext cx="403560" cy="29880"/>
              </p14:xfrm>
            </p:contentPart>
          </mc:Choice>
          <mc:Fallback xmlns="">
            <p:pic>
              <p:nvPicPr>
                <p:cNvPr id="16" name="Freihand 15">
                  <a:extLst>
                    <a:ext uri="{FF2B5EF4-FFF2-40B4-BE49-F238E27FC236}">
                      <a16:creationId xmlns:a16="http://schemas.microsoft.com/office/drawing/2014/main" id="{D60BE4EC-39A8-4081-364C-7C3FC3A3545E}"/>
                    </a:ext>
                  </a:extLst>
                </p:cNvPr>
                <p:cNvPicPr/>
                <p:nvPr/>
              </p:nvPicPr>
              <p:blipFill>
                <a:blip r:embed="rId10"/>
                <a:stretch>
                  <a:fillRect/>
                </a:stretch>
              </p:blipFill>
              <p:spPr>
                <a:xfrm>
                  <a:off x="5709535" y="2825084"/>
                  <a:ext cx="412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8715965E-4271-EF93-B945-7D0DB2BC4793}"/>
                    </a:ext>
                  </a:extLst>
                </p14:cNvPr>
                <p14:cNvContentPartPr/>
                <p14:nvPr/>
              </p14:nvContentPartPr>
              <p14:xfrm>
                <a:off x="5581015" y="2777204"/>
                <a:ext cx="265680" cy="127800"/>
              </p14:xfrm>
            </p:contentPart>
          </mc:Choice>
          <mc:Fallback xmlns="">
            <p:pic>
              <p:nvPicPr>
                <p:cNvPr id="17" name="Freihand 16">
                  <a:extLst>
                    <a:ext uri="{FF2B5EF4-FFF2-40B4-BE49-F238E27FC236}">
                      <a16:creationId xmlns:a16="http://schemas.microsoft.com/office/drawing/2014/main" id="{8715965E-4271-EF93-B945-7D0DB2BC4793}"/>
                    </a:ext>
                  </a:extLst>
                </p:cNvPr>
                <p:cNvPicPr/>
                <p:nvPr/>
              </p:nvPicPr>
              <p:blipFill>
                <a:blip r:embed="rId12"/>
                <a:stretch>
                  <a:fillRect/>
                </a:stretch>
              </p:blipFill>
              <p:spPr>
                <a:xfrm>
                  <a:off x="5576695" y="2772884"/>
                  <a:ext cx="274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41DFC3EA-0392-52C8-05D4-E3FFE18E7ADE}"/>
                    </a:ext>
                  </a:extLst>
                </p14:cNvPr>
                <p14:cNvContentPartPr/>
                <p14:nvPr/>
              </p14:nvContentPartPr>
              <p14:xfrm>
                <a:off x="6334135" y="2552204"/>
                <a:ext cx="534600" cy="339480"/>
              </p14:xfrm>
            </p:contentPart>
          </mc:Choice>
          <mc:Fallback xmlns="">
            <p:pic>
              <p:nvPicPr>
                <p:cNvPr id="22" name="Freihand 21">
                  <a:extLst>
                    <a:ext uri="{FF2B5EF4-FFF2-40B4-BE49-F238E27FC236}">
                      <a16:creationId xmlns:a16="http://schemas.microsoft.com/office/drawing/2014/main" id="{41DFC3EA-0392-52C8-05D4-E3FFE18E7ADE}"/>
                    </a:ext>
                  </a:extLst>
                </p:cNvPr>
                <p:cNvPicPr/>
                <p:nvPr/>
              </p:nvPicPr>
              <p:blipFill>
                <a:blip r:embed="rId14"/>
                <a:stretch>
                  <a:fillRect/>
                </a:stretch>
              </p:blipFill>
              <p:spPr>
                <a:xfrm>
                  <a:off x="6329815" y="2547884"/>
                  <a:ext cx="5432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B6EFF358-570D-C72F-FE73-C2B54A7EA783}"/>
                    </a:ext>
                  </a:extLst>
                </p14:cNvPr>
                <p14:cNvContentPartPr/>
                <p14:nvPr/>
              </p14:nvContentPartPr>
              <p14:xfrm>
                <a:off x="6741295" y="2560124"/>
                <a:ext cx="268560" cy="172800"/>
              </p14:xfrm>
            </p:contentPart>
          </mc:Choice>
          <mc:Fallback xmlns="">
            <p:pic>
              <p:nvPicPr>
                <p:cNvPr id="24" name="Freihand 23">
                  <a:extLst>
                    <a:ext uri="{FF2B5EF4-FFF2-40B4-BE49-F238E27FC236}">
                      <a16:creationId xmlns:a16="http://schemas.microsoft.com/office/drawing/2014/main" id="{B6EFF358-570D-C72F-FE73-C2B54A7EA783}"/>
                    </a:ext>
                  </a:extLst>
                </p:cNvPr>
                <p:cNvPicPr/>
                <p:nvPr/>
              </p:nvPicPr>
              <p:blipFill>
                <a:blip r:embed="rId16"/>
                <a:stretch>
                  <a:fillRect/>
                </a:stretch>
              </p:blipFill>
              <p:spPr>
                <a:xfrm>
                  <a:off x="6736975" y="2555804"/>
                  <a:ext cx="277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0F4043B3-6341-4639-60B9-33C323F5E5D4}"/>
                    </a:ext>
                  </a:extLst>
                </p14:cNvPr>
                <p14:cNvContentPartPr/>
                <p14:nvPr/>
              </p14:nvContentPartPr>
              <p14:xfrm>
                <a:off x="7036495" y="2589644"/>
                <a:ext cx="221040" cy="131040"/>
              </p14:xfrm>
            </p:contentPart>
          </mc:Choice>
          <mc:Fallback xmlns="">
            <p:pic>
              <p:nvPicPr>
                <p:cNvPr id="25" name="Freihand 24">
                  <a:extLst>
                    <a:ext uri="{FF2B5EF4-FFF2-40B4-BE49-F238E27FC236}">
                      <a16:creationId xmlns:a16="http://schemas.microsoft.com/office/drawing/2014/main" id="{0F4043B3-6341-4639-60B9-33C323F5E5D4}"/>
                    </a:ext>
                  </a:extLst>
                </p:cNvPr>
                <p:cNvPicPr/>
                <p:nvPr/>
              </p:nvPicPr>
              <p:blipFill>
                <a:blip r:embed="rId18"/>
                <a:stretch>
                  <a:fillRect/>
                </a:stretch>
              </p:blipFill>
              <p:spPr>
                <a:xfrm>
                  <a:off x="7032175" y="2585324"/>
                  <a:ext cx="229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CFA20A9-F68E-4C6C-3B15-8C7608A8B8D4}"/>
                    </a:ext>
                  </a:extLst>
                </p14:cNvPr>
                <p14:cNvContentPartPr/>
                <p14:nvPr/>
              </p14:nvContentPartPr>
              <p14:xfrm>
                <a:off x="7265455" y="2481284"/>
                <a:ext cx="163080" cy="165960"/>
              </p14:xfrm>
            </p:contentPart>
          </mc:Choice>
          <mc:Fallback xmlns="">
            <p:pic>
              <p:nvPicPr>
                <p:cNvPr id="26" name="Freihand 25">
                  <a:extLst>
                    <a:ext uri="{FF2B5EF4-FFF2-40B4-BE49-F238E27FC236}">
                      <a16:creationId xmlns:a16="http://schemas.microsoft.com/office/drawing/2014/main" id="{5CFA20A9-F68E-4C6C-3B15-8C7608A8B8D4}"/>
                    </a:ext>
                  </a:extLst>
                </p:cNvPr>
                <p:cNvPicPr/>
                <p:nvPr/>
              </p:nvPicPr>
              <p:blipFill>
                <a:blip r:embed="rId20"/>
                <a:stretch>
                  <a:fillRect/>
                </a:stretch>
              </p:blipFill>
              <p:spPr>
                <a:xfrm>
                  <a:off x="7260775" y="2476964"/>
                  <a:ext cx="171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4A9DD8CA-E574-C5A3-E147-77FB50A0F66B}"/>
                    </a:ext>
                  </a:extLst>
                </p14:cNvPr>
                <p14:cNvContentPartPr/>
                <p14:nvPr/>
              </p14:nvContentPartPr>
              <p14:xfrm>
                <a:off x="7423855" y="2403164"/>
                <a:ext cx="170640" cy="189000"/>
              </p14:xfrm>
            </p:contentPart>
          </mc:Choice>
          <mc:Fallback xmlns="">
            <p:pic>
              <p:nvPicPr>
                <p:cNvPr id="27" name="Freihand 26">
                  <a:extLst>
                    <a:ext uri="{FF2B5EF4-FFF2-40B4-BE49-F238E27FC236}">
                      <a16:creationId xmlns:a16="http://schemas.microsoft.com/office/drawing/2014/main" id="{4A9DD8CA-E574-C5A3-E147-77FB50A0F66B}"/>
                    </a:ext>
                  </a:extLst>
                </p:cNvPr>
                <p:cNvPicPr/>
                <p:nvPr/>
              </p:nvPicPr>
              <p:blipFill>
                <a:blip r:embed="rId22"/>
                <a:stretch>
                  <a:fillRect/>
                </a:stretch>
              </p:blipFill>
              <p:spPr>
                <a:xfrm>
                  <a:off x="7419535" y="2398844"/>
                  <a:ext cx="1792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C964EED8-B9E6-1E49-E8E8-74C46C45CE03}"/>
                    </a:ext>
                  </a:extLst>
                </p14:cNvPr>
                <p14:cNvContentPartPr/>
                <p14:nvPr/>
              </p14:nvContentPartPr>
              <p14:xfrm>
                <a:off x="7641295" y="2339444"/>
                <a:ext cx="329040" cy="415440"/>
              </p14:xfrm>
            </p:contentPart>
          </mc:Choice>
          <mc:Fallback xmlns="">
            <p:pic>
              <p:nvPicPr>
                <p:cNvPr id="29" name="Freihand 28">
                  <a:extLst>
                    <a:ext uri="{FF2B5EF4-FFF2-40B4-BE49-F238E27FC236}">
                      <a16:creationId xmlns:a16="http://schemas.microsoft.com/office/drawing/2014/main" id="{C964EED8-B9E6-1E49-E8E8-74C46C45CE03}"/>
                    </a:ext>
                  </a:extLst>
                </p:cNvPr>
                <p:cNvPicPr/>
                <p:nvPr/>
              </p:nvPicPr>
              <p:blipFill>
                <a:blip r:embed="rId24"/>
                <a:stretch>
                  <a:fillRect/>
                </a:stretch>
              </p:blipFill>
              <p:spPr>
                <a:xfrm>
                  <a:off x="7636975" y="2335124"/>
                  <a:ext cx="3376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89EEE6E1-F947-97B7-A405-DEF620D632A8}"/>
                    </a:ext>
                  </a:extLst>
                </p14:cNvPr>
                <p14:cNvContentPartPr/>
                <p14:nvPr/>
              </p14:nvContentPartPr>
              <p14:xfrm>
                <a:off x="7944055" y="2337284"/>
                <a:ext cx="28080" cy="14760"/>
              </p14:xfrm>
            </p:contentPart>
          </mc:Choice>
          <mc:Fallback xmlns="">
            <p:pic>
              <p:nvPicPr>
                <p:cNvPr id="30" name="Freihand 29">
                  <a:extLst>
                    <a:ext uri="{FF2B5EF4-FFF2-40B4-BE49-F238E27FC236}">
                      <a16:creationId xmlns:a16="http://schemas.microsoft.com/office/drawing/2014/main" id="{89EEE6E1-F947-97B7-A405-DEF620D632A8}"/>
                    </a:ext>
                  </a:extLst>
                </p:cNvPr>
                <p:cNvPicPr/>
                <p:nvPr/>
              </p:nvPicPr>
              <p:blipFill>
                <a:blip r:embed="rId26"/>
                <a:stretch>
                  <a:fillRect/>
                </a:stretch>
              </p:blipFill>
              <p:spPr>
                <a:xfrm>
                  <a:off x="7939735" y="2332964"/>
                  <a:ext cx="36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32BD8283-5AD6-31E2-6653-9909D1B92B5A}"/>
                    </a:ext>
                  </a:extLst>
                </p14:cNvPr>
                <p14:cNvContentPartPr/>
                <p14:nvPr/>
              </p14:nvContentPartPr>
              <p14:xfrm>
                <a:off x="8035855" y="2240444"/>
                <a:ext cx="161640" cy="264240"/>
              </p14:xfrm>
            </p:contentPart>
          </mc:Choice>
          <mc:Fallback xmlns="">
            <p:pic>
              <p:nvPicPr>
                <p:cNvPr id="31" name="Freihand 30">
                  <a:extLst>
                    <a:ext uri="{FF2B5EF4-FFF2-40B4-BE49-F238E27FC236}">
                      <a16:creationId xmlns:a16="http://schemas.microsoft.com/office/drawing/2014/main" id="{32BD8283-5AD6-31E2-6653-9909D1B92B5A}"/>
                    </a:ext>
                  </a:extLst>
                </p:cNvPr>
                <p:cNvPicPr/>
                <p:nvPr/>
              </p:nvPicPr>
              <p:blipFill>
                <a:blip r:embed="rId28"/>
                <a:stretch>
                  <a:fillRect/>
                </a:stretch>
              </p:blipFill>
              <p:spPr>
                <a:xfrm>
                  <a:off x="8031535" y="2236124"/>
                  <a:ext cx="170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58ED185D-E4D9-DC6A-8CFB-08A7502F8290}"/>
                    </a:ext>
                  </a:extLst>
                </p14:cNvPr>
                <p14:cNvContentPartPr/>
                <p14:nvPr/>
              </p14:nvContentPartPr>
              <p14:xfrm>
                <a:off x="8228455" y="2246564"/>
                <a:ext cx="499680" cy="432000"/>
              </p14:xfrm>
            </p:contentPart>
          </mc:Choice>
          <mc:Fallback xmlns="">
            <p:pic>
              <p:nvPicPr>
                <p:cNvPr id="32" name="Freihand 31">
                  <a:extLst>
                    <a:ext uri="{FF2B5EF4-FFF2-40B4-BE49-F238E27FC236}">
                      <a16:creationId xmlns:a16="http://schemas.microsoft.com/office/drawing/2014/main" id="{58ED185D-E4D9-DC6A-8CFB-08A7502F8290}"/>
                    </a:ext>
                  </a:extLst>
                </p:cNvPr>
                <p:cNvPicPr/>
                <p:nvPr/>
              </p:nvPicPr>
              <p:blipFill>
                <a:blip r:embed="rId30"/>
                <a:stretch>
                  <a:fillRect/>
                </a:stretch>
              </p:blipFill>
              <p:spPr>
                <a:xfrm>
                  <a:off x="8224135" y="2242244"/>
                  <a:ext cx="50832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C147F213-EE1D-4C85-3A50-45A7FB99D0A0}"/>
                    </a:ext>
                  </a:extLst>
                </p14:cNvPr>
                <p14:cNvContentPartPr/>
                <p14:nvPr/>
              </p14:nvContentPartPr>
              <p14:xfrm>
                <a:off x="8668015" y="2120924"/>
                <a:ext cx="18360" cy="42120"/>
              </p14:xfrm>
            </p:contentPart>
          </mc:Choice>
          <mc:Fallback xmlns="">
            <p:pic>
              <p:nvPicPr>
                <p:cNvPr id="33" name="Freihand 32">
                  <a:extLst>
                    <a:ext uri="{FF2B5EF4-FFF2-40B4-BE49-F238E27FC236}">
                      <a16:creationId xmlns:a16="http://schemas.microsoft.com/office/drawing/2014/main" id="{C147F213-EE1D-4C85-3A50-45A7FB99D0A0}"/>
                    </a:ext>
                  </a:extLst>
                </p:cNvPr>
                <p:cNvPicPr/>
                <p:nvPr/>
              </p:nvPicPr>
              <p:blipFill>
                <a:blip r:embed="rId32"/>
                <a:stretch>
                  <a:fillRect/>
                </a:stretch>
              </p:blipFill>
              <p:spPr>
                <a:xfrm>
                  <a:off x="8663695" y="2116604"/>
                  <a:ext cx="27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9E79AF1E-8412-2143-647A-3C50F955C7AB}"/>
                    </a:ext>
                  </a:extLst>
                </p14:cNvPr>
                <p14:cNvContentPartPr/>
                <p14:nvPr/>
              </p14:nvContentPartPr>
              <p14:xfrm>
                <a:off x="8752975" y="2046044"/>
                <a:ext cx="340560" cy="271080"/>
              </p14:xfrm>
            </p:contentPart>
          </mc:Choice>
          <mc:Fallback xmlns="">
            <p:pic>
              <p:nvPicPr>
                <p:cNvPr id="34" name="Freihand 33">
                  <a:extLst>
                    <a:ext uri="{FF2B5EF4-FFF2-40B4-BE49-F238E27FC236}">
                      <a16:creationId xmlns:a16="http://schemas.microsoft.com/office/drawing/2014/main" id="{9E79AF1E-8412-2143-647A-3C50F955C7AB}"/>
                    </a:ext>
                  </a:extLst>
                </p:cNvPr>
                <p:cNvPicPr/>
                <p:nvPr/>
              </p:nvPicPr>
              <p:blipFill>
                <a:blip r:embed="rId34"/>
                <a:stretch>
                  <a:fillRect/>
                </a:stretch>
              </p:blipFill>
              <p:spPr>
                <a:xfrm>
                  <a:off x="8748655" y="2041724"/>
                  <a:ext cx="3492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a:extLst>
                    <a:ext uri="{FF2B5EF4-FFF2-40B4-BE49-F238E27FC236}">
                      <a16:creationId xmlns:a16="http://schemas.microsoft.com/office/drawing/2014/main" id="{4B6FD693-9D7C-7E04-9A5D-0429255443FA}"/>
                    </a:ext>
                  </a:extLst>
                </p14:cNvPr>
                <p14:cNvContentPartPr/>
                <p14:nvPr/>
              </p14:nvContentPartPr>
              <p14:xfrm>
                <a:off x="4340815" y="1254404"/>
                <a:ext cx="5910840" cy="149760"/>
              </p14:xfrm>
            </p:contentPart>
          </mc:Choice>
          <mc:Fallback xmlns="">
            <p:pic>
              <p:nvPicPr>
                <p:cNvPr id="37" name="Freihand 36">
                  <a:extLst>
                    <a:ext uri="{FF2B5EF4-FFF2-40B4-BE49-F238E27FC236}">
                      <a16:creationId xmlns:a16="http://schemas.microsoft.com/office/drawing/2014/main" id="{4B6FD693-9D7C-7E04-9A5D-0429255443FA}"/>
                    </a:ext>
                  </a:extLst>
                </p:cNvPr>
                <p:cNvPicPr/>
                <p:nvPr/>
              </p:nvPicPr>
              <p:blipFill>
                <a:blip r:embed="rId36"/>
                <a:stretch>
                  <a:fillRect/>
                </a:stretch>
              </p:blipFill>
              <p:spPr>
                <a:xfrm>
                  <a:off x="4336495" y="1250084"/>
                  <a:ext cx="5919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Freihand 37">
                  <a:extLst>
                    <a:ext uri="{FF2B5EF4-FFF2-40B4-BE49-F238E27FC236}">
                      <a16:creationId xmlns:a16="http://schemas.microsoft.com/office/drawing/2014/main" id="{FCE2F693-FEB7-79AD-5F82-2A5774ECFF57}"/>
                    </a:ext>
                  </a:extLst>
                </p14:cNvPr>
                <p14:cNvContentPartPr/>
                <p14:nvPr/>
              </p14:nvContentPartPr>
              <p14:xfrm>
                <a:off x="4233535" y="917804"/>
                <a:ext cx="5927040" cy="416880"/>
              </p14:xfrm>
            </p:contentPart>
          </mc:Choice>
          <mc:Fallback xmlns="">
            <p:pic>
              <p:nvPicPr>
                <p:cNvPr id="38" name="Freihand 37">
                  <a:extLst>
                    <a:ext uri="{FF2B5EF4-FFF2-40B4-BE49-F238E27FC236}">
                      <a16:creationId xmlns:a16="http://schemas.microsoft.com/office/drawing/2014/main" id="{FCE2F693-FEB7-79AD-5F82-2A5774ECFF57}"/>
                    </a:ext>
                  </a:extLst>
                </p:cNvPr>
                <p:cNvPicPr/>
                <p:nvPr/>
              </p:nvPicPr>
              <p:blipFill>
                <a:blip r:embed="rId38"/>
                <a:stretch>
                  <a:fillRect/>
                </a:stretch>
              </p:blipFill>
              <p:spPr>
                <a:xfrm>
                  <a:off x="4229215" y="913484"/>
                  <a:ext cx="59356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1CCF55E6-F0CB-BB8B-D502-5C16A0BE7B4E}"/>
                    </a:ext>
                  </a:extLst>
                </p14:cNvPr>
                <p14:cNvContentPartPr/>
                <p14:nvPr/>
              </p14:nvContentPartPr>
              <p14:xfrm>
                <a:off x="5100415" y="3498644"/>
                <a:ext cx="397440" cy="473760"/>
              </p14:xfrm>
            </p:contentPart>
          </mc:Choice>
          <mc:Fallback xmlns="">
            <p:pic>
              <p:nvPicPr>
                <p:cNvPr id="40" name="Freihand 39">
                  <a:extLst>
                    <a:ext uri="{FF2B5EF4-FFF2-40B4-BE49-F238E27FC236}">
                      <a16:creationId xmlns:a16="http://schemas.microsoft.com/office/drawing/2014/main" id="{1CCF55E6-F0CB-BB8B-D502-5C16A0BE7B4E}"/>
                    </a:ext>
                  </a:extLst>
                </p:cNvPr>
                <p:cNvPicPr/>
                <p:nvPr/>
              </p:nvPicPr>
              <p:blipFill>
                <a:blip r:embed="rId40"/>
                <a:stretch>
                  <a:fillRect/>
                </a:stretch>
              </p:blipFill>
              <p:spPr>
                <a:xfrm>
                  <a:off x="5096095" y="3494324"/>
                  <a:ext cx="4060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1DE8BEAB-ACDA-5AD1-87A5-A0B1B5BFEF83}"/>
                    </a:ext>
                  </a:extLst>
                </p14:cNvPr>
                <p14:cNvContentPartPr/>
                <p14:nvPr/>
              </p14:nvContentPartPr>
              <p14:xfrm>
                <a:off x="5613415" y="1660124"/>
                <a:ext cx="4485240" cy="1936800"/>
              </p14:xfrm>
            </p:contentPart>
          </mc:Choice>
          <mc:Fallback xmlns="">
            <p:pic>
              <p:nvPicPr>
                <p:cNvPr id="41" name="Freihand 40">
                  <a:extLst>
                    <a:ext uri="{FF2B5EF4-FFF2-40B4-BE49-F238E27FC236}">
                      <a16:creationId xmlns:a16="http://schemas.microsoft.com/office/drawing/2014/main" id="{1DE8BEAB-ACDA-5AD1-87A5-A0B1B5BFEF83}"/>
                    </a:ext>
                  </a:extLst>
                </p:cNvPr>
                <p:cNvPicPr/>
                <p:nvPr/>
              </p:nvPicPr>
              <p:blipFill>
                <a:blip r:embed="rId42"/>
                <a:stretch>
                  <a:fillRect/>
                </a:stretch>
              </p:blipFill>
              <p:spPr>
                <a:xfrm>
                  <a:off x="5609095" y="1655804"/>
                  <a:ext cx="4493880" cy="1945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F22DDC42-EF3E-5EA4-26DD-78CDE08A3A17}"/>
                    </a:ext>
                  </a:extLst>
                </p14:cNvPr>
                <p14:cNvContentPartPr/>
                <p14:nvPr/>
              </p14:nvContentPartPr>
              <p14:xfrm>
                <a:off x="9895255" y="1389044"/>
                <a:ext cx="267120" cy="331920"/>
              </p14:xfrm>
            </p:contentPart>
          </mc:Choice>
          <mc:Fallback xmlns="">
            <p:pic>
              <p:nvPicPr>
                <p:cNvPr id="42" name="Freihand 41">
                  <a:extLst>
                    <a:ext uri="{FF2B5EF4-FFF2-40B4-BE49-F238E27FC236}">
                      <a16:creationId xmlns:a16="http://schemas.microsoft.com/office/drawing/2014/main" id="{F22DDC42-EF3E-5EA4-26DD-78CDE08A3A17}"/>
                    </a:ext>
                  </a:extLst>
                </p:cNvPr>
                <p:cNvPicPr/>
                <p:nvPr/>
              </p:nvPicPr>
              <p:blipFill>
                <a:blip r:embed="rId44"/>
                <a:stretch>
                  <a:fillRect/>
                </a:stretch>
              </p:blipFill>
              <p:spPr>
                <a:xfrm>
                  <a:off x="9890935" y="1384724"/>
                  <a:ext cx="2757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3EE76ED8-7B22-8470-30EB-BEC25D215503}"/>
                    </a:ext>
                  </a:extLst>
                </p14:cNvPr>
                <p14:cNvContentPartPr/>
                <p14:nvPr/>
              </p14:nvContentPartPr>
              <p14:xfrm>
                <a:off x="10293415" y="1627004"/>
                <a:ext cx="107280" cy="155520"/>
              </p14:xfrm>
            </p:contentPart>
          </mc:Choice>
          <mc:Fallback xmlns="">
            <p:pic>
              <p:nvPicPr>
                <p:cNvPr id="44" name="Freihand 43">
                  <a:extLst>
                    <a:ext uri="{FF2B5EF4-FFF2-40B4-BE49-F238E27FC236}">
                      <a16:creationId xmlns:a16="http://schemas.microsoft.com/office/drawing/2014/main" id="{3EE76ED8-7B22-8470-30EB-BEC25D215503}"/>
                    </a:ext>
                  </a:extLst>
                </p:cNvPr>
                <p:cNvPicPr/>
                <p:nvPr/>
              </p:nvPicPr>
              <p:blipFill>
                <a:blip r:embed="rId46"/>
                <a:stretch>
                  <a:fillRect/>
                </a:stretch>
              </p:blipFill>
              <p:spPr>
                <a:xfrm>
                  <a:off x="10289095" y="1622684"/>
                  <a:ext cx="115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1E6CB702-5F02-997D-8D34-FC346F48A336}"/>
                    </a:ext>
                  </a:extLst>
                </p14:cNvPr>
                <p14:cNvContentPartPr/>
                <p14:nvPr/>
              </p14:nvContentPartPr>
              <p14:xfrm>
                <a:off x="10456135" y="1542404"/>
                <a:ext cx="200160" cy="365760"/>
              </p14:xfrm>
            </p:contentPart>
          </mc:Choice>
          <mc:Fallback xmlns="">
            <p:pic>
              <p:nvPicPr>
                <p:cNvPr id="45" name="Freihand 44">
                  <a:extLst>
                    <a:ext uri="{FF2B5EF4-FFF2-40B4-BE49-F238E27FC236}">
                      <a16:creationId xmlns:a16="http://schemas.microsoft.com/office/drawing/2014/main" id="{1E6CB702-5F02-997D-8D34-FC346F48A336}"/>
                    </a:ext>
                  </a:extLst>
                </p:cNvPr>
                <p:cNvPicPr/>
                <p:nvPr/>
              </p:nvPicPr>
              <p:blipFill>
                <a:blip r:embed="rId48"/>
                <a:stretch>
                  <a:fillRect/>
                </a:stretch>
              </p:blipFill>
              <p:spPr>
                <a:xfrm>
                  <a:off x="10451815" y="1538084"/>
                  <a:ext cx="2088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F254364A-3225-7D24-CC05-03E637E5E384}"/>
                    </a:ext>
                  </a:extLst>
                </p14:cNvPr>
                <p14:cNvContentPartPr/>
                <p14:nvPr/>
              </p14:nvContentPartPr>
              <p14:xfrm>
                <a:off x="10714975" y="1650044"/>
                <a:ext cx="12600" cy="15480"/>
              </p14:xfrm>
            </p:contentPart>
          </mc:Choice>
          <mc:Fallback xmlns="">
            <p:pic>
              <p:nvPicPr>
                <p:cNvPr id="46" name="Freihand 45">
                  <a:extLst>
                    <a:ext uri="{FF2B5EF4-FFF2-40B4-BE49-F238E27FC236}">
                      <a16:creationId xmlns:a16="http://schemas.microsoft.com/office/drawing/2014/main" id="{F254364A-3225-7D24-CC05-03E637E5E384}"/>
                    </a:ext>
                  </a:extLst>
                </p:cNvPr>
                <p:cNvPicPr/>
                <p:nvPr/>
              </p:nvPicPr>
              <p:blipFill>
                <a:blip r:embed="rId50"/>
                <a:stretch>
                  <a:fillRect/>
                </a:stretch>
              </p:blipFill>
              <p:spPr>
                <a:xfrm>
                  <a:off x="10710655" y="1645724"/>
                  <a:ext cx="21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1705DD43-5B84-C967-AD2B-83B355FE7E0A}"/>
                    </a:ext>
                  </a:extLst>
                </p14:cNvPr>
                <p14:cNvContentPartPr/>
                <p14:nvPr/>
              </p14:nvContentPartPr>
              <p14:xfrm>
                <a:off x="10323655" y="1901324"/>
                <a:ext cx="109080" cy="271440"/>
              </p14:xfrm>
            </p:contentPart>
          </mc:Choice>
          <mc:Fallback xmlns="">
            <p:pic>
              <p:nvPicPr>
                <p:cNvPr id="47" name="Freihand 46">
                  <a:extLst>
                    <a:ext uri="{FF2B5EF4-FFF2-40B4-BE49-F238E27FC236}">
                      <a16:creationId xmlns:a16="http://schemas.microsoft.com/office/drawing/2014/main" id="{1705DD43-5B84-C967-AD2B-83B355FE7E0A}"/>
                    </a:ext>
                  </a:extLst>
                </p:cNvPr>
                <p:cNvPicPr/>
                <p:nvPr/>
              </p:nvPicPr>
              <p:blipFill>
                <a:blip r:embed="rId52"/>
                <a:stretch>
                  <a:fillRect/>
                </a:stretch>
              </p:blipFill>
              <p:spPr>
                <a:xfrm>
                  <a:off x="10319335" y="1897004"/>
                  <a:ext cx="1177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5454B1B0-59EF-D3BC-B9B1-BCF972663DBD}"/>
                    </a:ext>
                  </a:extLst>
                </p14:cNvPr>
                <p14:cNvContentPartPr/>
                <p14:nvPr/>
              </p14:nvContentPartPr>
              <p14:xfrm>
                <a:off x="10446055" y="2024444"/>
                <a:ext cx="238680" cy="101880"/>
              </p14:xfrm>
            </p:contentPart>
          </mc:Choice>
          <mc:Fallback xmlns="">
            <p:pic>
              <p:nvPicPr>
                <p:cNvPr id="48" name="Freihand 47">
                  <a:extLst>
                    <a:ext uri="{FF2B5EF4-FFF2-40B4-BE49-F238E27FC236}">
                      <a16:creationId xmlns:a16="http://schemas.microsoft.com/office/drawing/2014/main" id="{5454B1B0-59EF-D3BC-B9B1-BCF972663DBD}"/>
                    </a:ext>
                  </a:extLst>
                </p:cNvPr>
                <p:cNvPicPr/>
                <p:nvPr/>
              </p:nvPicPr>
              <p:blipFill>
                <a:blip r:embed="rId54"/>
                <a:stretch>
                  <a:fillRect/>
                </a:stretch>
              </p:blipFill>
              <p:spPr>
                <a:xfrm>
                  <a:off x="10441735" y="2020124"/>
                  <a:ext cx="247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125F4DAF-8812-74D0-8054-337100B8F83B}"/>
                    </a:ext>
                  </a:extLst>
                </p14:cNvPr>
                <p14:cNvContentPartPr/>
                <p14:nvPr/>
              </p14:nvContentPartPr>
              <p14:xfrm>
                <a:off x="10658095" y="2024084"/>
                <a:ext cx="64800" cy="262800"/>
              </p14:xfrm>
            </p:contentPart>
          </mc:Choice>
          <mc:Fallback xmlns="">
            <p:pic>
              <p:nvPicPr>
                <p:cNvPr id="49" name="Freihand 48">
                  <a:extLst>
                    <a:ext uri="{FF2B5EF4-FFF2-40B4-BE49-F238E27FC236}">
                      <a16:creationId xmlns:a16="http://schemas.microsoft.com/office/drawing/2014/main" id="{125F4DAF-8812-74D0-8054-337100B8F83B}"/>
                    </a:ext>
                  </a:extLst>
                </p:cNvPr>
                <p:cNvPicPr/>
                <p:nvPr/>
              </p:nvPicPr>
              <p:blipFill>
                <a:blip r:embed="rId56"/>
                <a:stretch>
                  <a:fillRect/>
                </a:stretch>
              </p:blipFill>
              <p:spPr>
                <a:xfrm>
                  <a:off x="10653775" y="2019764"/>
                  <a:ext cx="73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4BB31260-A81A-2BA6-C9C4-5B713D54C84D}"/>
                    </a:ext>
                  </a:extLst>
                </p14:cNvPr>
                <p14:cNvContentPartPr/>
                <p14:nvPr/>
              </p14:nvContentPartPr>
              <p14:xfrm>
                <a:off x="10772935" y="1849124"/>
                <a:ext cx="244080" cy="424800"/>
              </p14:xfrm>
            </p:contentPart>
          </mc:Choice>
          <mc:Fallback xmlns="">
            <p:pic>
              <p:nvPicPr>
                <p:cNvPr id="50" name="Freihand 49">
                  <a:extLst>
                    <a:ext uri="{FF2B5EF4-FFF2-40B4-BE49-F238E27FC236}">
                      <a16:creationId xmlns:a16="http://schemas.microsoft.com/office/drawing/2014/main" id="{4BB31260-A81A-2BA6-C9C4-5B713D54C84D}"/>
                    </a:ext>
                  </a:extLst>
                </p:cNvPr>
                <p:cNvPicPr/>
                <p:nvPr/>
              </p:nvPicPr>
              <p:blipFill>
                <a:blip r:embed="rId58"/>
                <a:stretch>
                  <a:fillRect/>
                </a:stretch>
              </p:blipFill>
              <p:spPr>
                <a:xfrm>
                  <a:off x="10768615" y="1844804"/>
                  <a:ext cx="2527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07686615-20D6-B0D6-9838-0D11D3680C3F}"/>
                    </a:ext>
                  </a:extLst>
                </p14:cNvPr>
                <p14:cNvContentPartPr/>
                <p14:nvPr/>
              </p14:nvContentPartPr>
              <p14:xfrm>
                <a:off x="11009455" y="1879364"/>
                <a:ext cx="123480" cy="224280"/>
              </p14:xfrm>
            </p:contentPart>
          </mc:Choice>
          <mc:Fallback xmlns="">
            <p:pic>
              <p:nvPicPr>
                <p:cNvPr id="51" name="Freihand 50">
                  <a:extLst>
                    <a:ext uri="{FF2B5EF4-FFF2-40B4-BE49-F238E27FC236}">
                      <a16:creationId xmlns:a16="http://schemas.microsoft.com/office/drawing/2014/main" id="{07686615-20D6-B0D6-9838-0D11D3680C3F}"/>
                    </a:ext>
                  </a:extLst>
                </p:cNvPr>
                <p:cNvPicPr/>
                <p:nvPr/>
              </p:nvPicPr>
              <p:blipFill>
                <a:blip r:embed="rId60"/>
                <a:stretch>
                  <a:fillRect/>
                </a:stretch>
              </p:blipFill>
              <p:spPr>
                <a:xfrm>
                  <a:off x="11005135" y="1875044"/>
                  <a:ext cx="132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EC6EF780-2692-5A3D-4EE7-41F1CC3F1734}"/>
                    </a:ext>
                  </a:extLst>
                </p14:cNvPr>
                <p14:cNvContentPartPr/>
                <p14:nvPr/>
              </p14:nvContentPartPr>
              <p14:xfrm>
                <a:off x="11141935" y="1782164"/>
                <a:ext cx="188640" cy="278280"/>
              </p14:xfrm>
            </p:contentPart>
          </mc:Choice>
          <mc:Fallback xmlns="">
            <p:pic>
              <p:nvPicPr>
                <p:cNvPr id="52" name="Freihand 51">
                  <a:extLst>
                    <a:ext uri="{FF2B5EF4-FFF2-40B4-BE49-F238E27FC236}">
                      <a16:creationId xmlns:a16="http://schemas.microsoft.com/office/drawing/2014/main" id="{EC6EF780-2692-5A3D-4EE7-41F1CC3F1734}"/>
                    </a:ext>
                  </a:extLst>
                </p:cNvPr>
                <p:cNvPicPr/>
                <p:nvPr/>
              </p:nvPicPr>
              <p:blipFill>
                <a:blip r:embed="rId62"/>
                <a:stretch>
                  <a:fillRect/>
                </a:stretch>
              </p:blipFill>
              <p:spPr>
                <a:xfrm>
                  <a:off x="11137615" y="1777844"/>
                  <a:ext cx="1972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BD5F8BEB-DF5A-01A1-4234-98F597824EB6}"/>
                    </a:ext>
                  </a:extLst>
                </p14:cNvPr>
                <p14:cNvContentPartPr/>
                <p14:nvPr/>
              </p14:nvContentPartPr>
              <p14:xfrm>
                <a:off x="11307535" y="1867124"/>
                <a:ext cx="41040" cy="32400"/>
              </p14:xfrm>
            </p:contentPart>
          </mc:Choice>
          <mc:Fallback xmlns="">
            <p:pic>
              <p:nvPicPr>
                <p:cNvPr id="53" name="Freihand 52">
                  <a:extLst>
                    <a:ext uri="{FF2B5EF4-FFF2-40B4-BE49-F238E27FC236}">
                      <a16:creationId xmlns:a16="http://schemas.microsoft.com/office/drawing/2014/main" id="{BD5F8BEB-DF5A-01A1-4234-98F597824EB6}"/>
                    </a:ext>
                  </a:extLst>
                </p:cNvPr>
                <p:cNvPicPr/>
                <p:nvPr/>
              </p:nvPicPr>
              <p:blipFill>
                <a:blip r:embed="rId64"/>
                <a:stretch>
                  <a:fillRect/>
                </a:stretch>
              </p:blipFill>
              <p:spPr>
                <a:xfrm>
                  <a:off x="11303215" y="1862804"/>
                  <a:ext cx="49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DA8A6B52-9298-8DAD-30C8-949986AAE8F2}"/>
                    </a:ext>
                  </a:extLst>
                </p14:cNvPr>
                <p14:cNvContentPartPr/>
                <p14:nvPr/>
              </p14:nvContentPartPr>
              <p14:xfrm>
                <a:off x="11353255" y="1932644"/>
                <a:ext cx="62280" cy="317880"/>
              </p14:xfrm>
            </p:contentPart>
          </mc:Choice>
          <mc:Fallback xmlns="">
            <p:pic>
              <p:nvPicPr>
                <p:cNvPr id="54" name="Freihand 53">
                  <a:extLst>
                    <a:ext uri="{FF2B5EF4-FFF2-40B4-BE49-F238E27FC236}">
                      <a16:creationId xmlns:a16="http://schemas.microsoft.com/office/drawing/2014/main" id="{DA8A6B52-9298-8DAD-30C8-949986AAE8F2}"/>
                    </a:ext>
                  </a:extLst>
                </p:cNvPr>
                <p:cNvPicPr/>
                <p:nvPr/>
              </p:nvPicPr>
              <p:blipFill>
                <a:blip r:embed="rId66"/>
                <a:stretch>
                  <a:fillRect/>
                </a:stretch>
              </p:blipFill>
              <p:spPr>
                <a:xfrm>
                  <a:off x="11348935" y="1928324"/>
                  <a:ext cx="709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7D13459B-951D-F23E-FEC2-828882DFD6CB}"/>
                    </a:ext>
                  </a:extLst>
                </p14:cNvPr>
                <p14:cNvContentPartPr/>
                <p14:nvPr/>
              </p14:nvContentPartPr>
              <p14:xfrm>
                <a:off x="11411575" y="1875404"/>
                <a:ext cx="163080" cy="208440"/>
              </p14:xfrm>
            </p:contentPart>
          </mc:Choice>
          <mc:Fallback xmlns="">
            <p:pic>
              <p:nvPicPr>
                <p:cNvPr id="55" name="Freihand 54">
                  <a:extLst>
                    <a:ext uri="{FF2B5EF4-FFF2-40B4-BE49-F238E27FC236}">
                      <a16:creationId xmlns:a16="http://schemas.microsoft.com/office/drawing/2014/main" id="{7D13459B-951D-F23E-FEC2-828882DFD6CB}"/>
                    </a:ext>
                  </a:extLst>
                </p:cNvPr>
                <p:cNvPicPr/>
                <p:nvPr/>
              </p:nvPicPr>
              <p:blipFill>
                <a:blip r:embed="rId68"/>
                <a:stretch>
                  <a:fillRect/>
                </a:stretch>
              </p:blipFill>
              <p:spPr>
                <a:xfrm>
                  <a:off x="11407255" y="1871084"/>
                  <a:ext cx="171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47BDB76C-CA38-3D24-DC6D-EC57C3041D56}"/>
                    </a:ext>
                  </a:extLst>
                </p14:cNvPr>
                <p14:cNvContentPartPr/>
                <p14:nvPr/>
              </p14:nvContentPartPr>
              <p14:xfrm>
                <a:off x="10363615" y="2376164"/>
                <a:ext cx="122760" cy="240120"/>
              </p14:xfrm>
            </p:contentPart>
          </mc:Choice>
          <mc:Fallback xmlns="">
            <p:pic>
              <p:nvPicPr>
                <p:cNvPr id="56" name="Freihand 55">
                  <a:extLst>
                    <a:ext uri="{FF2B5EF4-FFF2-40B4-BE49-F238E27FC236}">
                      <a16:creationId xmlns:a16="http://schemas.microsoft.com/office/drawing/2014/main" id="{47BDB76C-CA38-3D24-DC6D-EC57C3041D56}"/>
                    </a:ext>
                  </a:extLst>
                </p:cNvPr>
                <p:cNvPicPr/>
                <p:nvPr/>
              </p:nvPicPr>
              <p:blipFill>
                <a:blip r:embed="rId70"/>
                <a:stretch>
                  <a:fillRect/>
                </a:stretch>
              </p:blipFill>
              <p:spPr>
                <a:xfrm>
                  <a:off x="10359295" y="2371844"/>
                  <a:ext cx="131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66336951-3C31-4684-6063-85B0F95942FE}"/>
                    </a:ext>
                  </a:extLst>
                </p14:cNvPr>
                <p14:cNvContentPartPr/>
                <p14:nvPr/>
              </p14:nvContentPartPr>
              <p14:xfrm>
                <a:off x="10415455" y="2345564"/>
                <a:ext cx="280800" cy="217800"/>
              </p14:xfrm>
            </p:contentPart>
          </mc:Choice>
          <mc:Fallback xmlns="">
            <p:pic>
              <p:nvPicPr>
                <p:cNvPr id="57" name="Freihand 56">
                  <a:extLst>
                    <a:ext uri="{FF2B5EF4-FFF2-40B4-BE49-F238E27FC236}">
                      <a16:creationId xmlns:a16="http://schemas.microsoft.com/office/drawing/2014/main" id="{66336951-3C31-4684-6063-85B0F95942FE}"/>
                    </a:ext>
                  </a:extLst>
                </p:cNvPr>
                <p:cNvPicPr/>
                <p:nvPr/>
              </p:nvPicPr>
              <p:blipFill>
                <a:blip r:embed="rId72"/>
                <a:stretch>
                  <a:fillRect/>
                </a:stretch>
              </p:blipFill>
              <p:spPr>
                <a:xfrm>
                  <a:off x="10411135" y="2341244"/>
                  <a:ext cx="289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955E84D6-DC62-BDA9-E3E3-B59B20557E81}"/>
                    </a:ext>
                  </a:extLst>
                </p14:cNvPr>
                <p14:cNvContentPartPr/>
                <p14:nvPr/>
              </p14:nvContentPartPr>
              <p14:xfrm>
                <a:off x="10789135" y="2402804"/>
                <a:ext cx="115560" cy="52560"/>
              </p14:xfrm>
            </p:contentPart>
          </mc:Choice>
          <mc:Fallback xmlns="">
            <p:pic>
              <p:nvPicPr>
                <p:cNvPr id="58" name="Freihand 57">
                  <a:extLst>
                    <a:ext uri="{FF2B5EF4-FFF2-40B4-BE49-F238E27FC236}">
                      <a16:creationId xmlns:a16="http://schemas.microsoft.com/office/drawing/2014/main" id="{955E84D6-DC62-BDA9-E3E3-B59B20557E81}"/>
                    </a:ext>
                  </a:extLst>
                </p:cNvPr>
                <p:cNvPicPr/>
                <p:nvPr/>
              </p:nvPicPr>
              <p:blipFill>
                <a:blip r:embed="rId74"/>
                <a:stretch>
                  <a:fillRect/>
                </a:stretch>
              </p:blipFill>
              <p:spPr>
                <a:xfrm>
                  <a:off x="10784815" y="2398484"/>
                  <a:ext cx="124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4F78C5BA-94E4-3416-DA17-50E950616D6A}"/>
                    </a:ext>
                  </a:extLst>
                </p14:cNvPr>
                <p14:cNvContentPartPr/>
                <p14:nvPr/>
              </p14:nvContentPartPr>
              <p14:xfrm>
                <a:off x="10934575" y="2243324"/>
                <a:ext cx="144360" cy="272880"/>
              </p14:xfrm>
            </p:contentPart>
          </mc:Choice>
          <mc:Fallback xmlns="">
            <p:pic>
              <p:nvPicPr>
                <p:cNvPr id="59" name="Freihand 58">
                  <a:extLst>
                    <a:ext uri="{FF2B5EF4-FFF2-40B4-BE49-F238E27FC236}">
                      <a16:creationId xmlns:a16="http://schemas.microsoft.com/office/drawing/2014/main" id="{4F78C5BA-94E4-3416-DA17-50E950616D6A}"/>
                    </a:ext>
                  </a:extLst>
                </p:cNvPr>
                <p:cNvPicPr/>
                <p:nvPr/>
              </p:nvPicPr>
              <p:blipFill>
                <a:blip r:embed="rId76"/>
                <a:stretch>
                  <a:fillRect/>
                </a:stretch>
              </p:blipFill>
              <p:spPr>
                <a:xfrm>
                  <a:off x="10930255" y="2239004"/>
                  <a:ext cx="1530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7168F0B9-C9B5-7595-FB8D-D231BCC7AED2}"/>
                    </a:ext>
                  </a:extLst>
                </p14:cNvPr>
                <p14:cNvContentPartPr/>
                <p14:nvPr/>
              </p14:nvContentPartPr>
              <p14:xfrm>
                <a:off x="11003335" y="2393444"/>
                <a:ext cx="95760" cy="100080"/>
              </p14:xfrm>
            </p:contentPart>
          </mc:Choice>
          <mc:Fallback xmlns="">
            <p:pic>
              <p:nvPicPr>
                <p:cNvPr id="60" name="Freihand 59">
                  <a:extLst>
                    <a:ext uri="{FF2B5EF4-FFF2-40B4-BE49-F238E27FC236}">
                      <a16:creationId xmlns:a16="http://schemas.microsoft.com/office/drawing/2014/main" id="{7168F0B9-C9B5-7595-FB8D-D231BCC7AED2}"/>
                    </a:ext>
                  </a:extLst>
                </p:cNvPr>
                <p:cNvPicPr/>
                <p:nvPr/>
              </p:nvPicPr>
              <p:blipFill>
                <a:blip r:embed="rId78"/>
                <a:stretch>
                  <a:fillRect/>
                </a:stretch>
              </p:blipFill>
              <p:spPr>
                <a:xfrm>
                  <a:off x="10999015" y="2389124"/>
                  <a:ext cx="104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E1D49D10-167B-CEB5-E0BF-953C1D111491}"/>
                    </a:ext>
                  </a:extLst>
                </p14:cNvPr>
                <p14:cNvContentPartPr/>
                <p14:nvPr/>
              </p14:nvContentPartPr>
              <p14:xfrm>
                <a:off x="11109175" y="2322524"/>
                <a:ext cx="469080" cy="205200"/>
              </p14:xfrm>
            </p:contentPart>
          </mc:Choice>
          <mc:Fallback xmlns="">
            <p:pic>
              <p:nvPicPr>
                <p:cNvPr id="61" name="Freihand 60">
                  <a:extLst>
                    <a:ext uri="{FF2B5EF4-FFF2-40B4-BE49-F238E27FC236}">
                      <a16:creationId xmlns:a16="http://schemas.microsoft.com/office/drawing/2014/main" id="{E1D49D10-167B-CEB5-E0BF-953C1D111491}"/>
                    </a:ext>
                  </a:extLst>
                </p:cNvPr>
                <p:cNvPicPr/>
                <p:nvPr/>
              </p:nvPicPr>
              <p:blipFill>
                <a:blip r:embed="rId80"/>
                <a:stretch>
                  <a:fillRect/>
                </a:stretch>
              </p:blipFill>
              <p:spPr>
                <a:xfrm>
                  <a:off x="11104855" y="2318204"/>
                  <a:ext cx="4777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01BF379B-CC4D-3A22-35D0-E400021EE45E}"/>
                    </a:ext>
                  </a:extLst>
                </p14:cNvPr>
                <p14:cNvContentPartPr/>
                <p14:nvPr/>
              </p14:nvContentPartPr>
              <p14:xfrm>
                <a:off x="10249855" y="2428004"/>
                <a:ext cx="1485720" cy="329400"/>
              </p14:xfrm>
            </p:contentPart>
          </mc:Choice>
          <mc:Fallback xmlns="">
            <p:pic>
              <p:nvPicPr>
                <p:cNvPr id="62" name="Freihand 61">
                  <a:extLst>
                    <a:ext uri="{FF2B5EF4-FFF2-40B4-BE49-F238E27FC236}">
                      <a16:creationId xmlns:a16="http://schemas.microsoft.com/office/drawing/2014/main" id="{01BF379B-CC4D-3A22-35D0-E400021EE45E}"/>
                    </a:ext>
                  </a:extLst>
                </p:cNvPr>
                <p:cNvPicPr/>
                <p:nvPr/>
              </p:nvPicPr>
              <p:blipFill>
                <a:blip r:embed="rId82"/>
                <a:stretch>
                  <a:fillRect/>
                </a:stretch>
              </p:blipFill>
              <p:spPr>
                <a:xfrm>
                  <a:off x="10245535" y="2423684"/>
                  <a:ext cx="14943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D5E34BDD-EDC8-2742-BB43-C09E88F1D09A}"/>
                    </a:ext>
                  </a:extLst>
                </p14:cNvPr>
                <p14:cNvContentPartPr/>
                <p14:nvPr/>
              </p14:nvContentPartPr>
              <p14:xfrm>
                <a:off x="11703895" y="1981244"/>
                <a:ext cx="42120" cy="268200"/>
              </p14:xfrm>
            </p:contentPart>
          </mc:Choice>
          <mc:Fallback xmlns="">
            <p:pic>
              <p:nvPicPr>
                <p:cNvPr id="63" name="Freihand 62">
                  <a:extLst>
                    <a:ext uri="{FF2B5EF4-FFF2-40B4-BE49-F238E27FC236}">
                      <a16:creationId xmlns:a16="http://schemas.microsoft.com/office/drawing/2014/main" id="{D5E34BDD-EDC8-2742-BB43-C09E88F1D09A}"/>
                    </a:ext>
                  </a:extLst>
                </p:cNvPr>
                <p:cNvPicPr/>
                <p:nvPr/>
              </p:nvPicPr>
              <p:blipFill>
                <a:blip r:embed="rId84"/>
                <a:stretch>
                  <a:fillRect/>
                </a:stretch>
              </p:blipFill>
              <p:spPr>
                <a:xfrm>
                  <a:off x="11699575" y="1976924"/>
                  <a:ext cx="507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3810E432-996D-12E8-21EA-E6D2F5F21CDA}"/>
                    </a:ext>
                  </a:extLst>
                </p14:cNvPr>
                <p14:cNvContentPartPr/>
                <p14:nvPr/>
              </p14:nvContentPartPr>
              <p14:xfrm>
                <a:off x="11755375" y="2331524"/>
                <a:ext cx="8280" cy="19080"/>
              </p14:xfrm>
            </p:contentPart>
          </mc:Choice>
          <mc:Fallback xmlns="">
            <p:pic>
              <p:nvPicPr>
                <p:cNvPr id="64" name="Freihand 63">
                  <a:extLst>
                    <a:ext uri="{FF2B5EF4-FFF2-40B4-BE49-F238E27FC236}">
                      <a16:creationId xmlns:a16="http://schemas.microsoft.com/office/drawing/2014/main" id="{3810E432-996D-12E8-21EA-E6D2F5F21CDA}"/>
                    </a:ext>
                  </a:extLst>
                </p:cNvPr>
                <p:cNvPicPr/>
                <p:nvPr/>
              </p:nvPicPr>
              <p:blipFill>
                <a:blip r:embed="rId86"/>
                <a:stretch>
                  <a:fillRect/>
                </a:stretch>
              </p:blipFill>
              <p:spPr>
                <a:xfrm>
                  <a:off x="11751055" y="2327204"/>
                  <a:ext cx="16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875D936C-945F-6BFB-CE0B-615443AB3438}"/>
                    </a:ext>
                  </a:extLst>
                </p14:cNvPr>
                <p14:cNvContentPartPr/>
                <p14:nvPr/>
              </p14:nvContentPartPr>
              <p14:xfrm>
                <a:off x="4182055" y="2929484"/>
                <a:ext cx="65880" cy="25200"/>
              </p14:xfrm>
            </p:contentPart>
          </mc:Choice>
          <mc:Fallback xmlns="">
            <p:pic>
              <p:nvPicPr>
                <p:cNvPr id="66" name="Freihand 65">
                  <a:extLst>
                    <a:ext uri="{FF2B5EF4-FFF2-40B4-BE49-F238E27FC236}">
                      <a16:creationId xmlns:a16="http://schemas.microsoft.com/office/drawing/2014/main" id="{875D936C-945F-6BFB-CE0B-615443AB3438}"/>
                    </a:ext>
                  </a:extLst>
                </p:cNvPr>
                <p:cNvPicPr/>
                <p:nvPr/>
              </p:nvPicPr>
              <p:blipFill>
                <a:blip r:embed="rId88"/>
                <a:stretch>
                  <a:fillRect/>
                </a:stretch>
              </p:blipFill>
              <p:spPr>
                <a:xfrm>
                  <a:off x="4177735" y="2925164"/>
                  <a:ext cx="74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23BECDC0-C2F7-953E-1E4B-8400A040F813}"/>
                    </a:ext>
                  </a:extLst>
                </p14:cNvPr>
                <p14:cNvContentPartPr/>
                <p14:nvPr/>
              </p14:nvContentPartPr>
              <p14:xfrm>
                <a:off x="5313535" y="2952164"/>
                <a:ext cx="5400" cy="15480"/>
              </p14:xfrm>
            </p:contentPart>
          </mc:Choice>
          <mc:Fallback xmlns="">
            <p:pic>
              <p:nvPicPr>
                <p:cNvPr id="67" name="Freihand 66">
                  <a:extLst>
                    <a:ext uri="{FF2B5EF4-FFF2-40B4-BE49-F238E27FC236}">
                      <a16:creationId xmlns:a16="http://schemas.microsoft.com/office/drawing/2014/main" id="{23BECDC0-C2F7-953E-1E4B-8400A040F813}"/>
                    </a:ext>
                  </a:extLst>
                </p:cNvPr>
                <p:cNvPicPr/>
                <p:nvPr/>
              </p:nvPicPr>
              <p:blipFill>
                <a:blip r:embed="rId90"/>
                <a:stretch>
                  <a:fillRect/>
                </a:stretch>
              </p:blipFill>
              <p:spPr>
                <a:xfrm>
                  <a:off x="5309215" y="2947844"/>
                  <a:ext cx="14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7CB68590-A2EA-977A-650B-6FD0A878B809}"/>
                    </a:ext>
                  </a:extLst>
                </p14:cNvPr>
                <p14:cNvContentPartPr/>
                <p14:nvPr/>
              </p14:nvContentPartPr>
              <p14:xfrm>
                <a:off x="5356375" y="3505484"/>
                <a:ext cx="5040" cy="6480"/>
              </p14:xfrm>
            </p:contentPart>
          </mc:Choice>
          <mc:Fallback xmlns="">
            <p:pic>
              <p:nvPicPr>
                <p:cNvPr id="68" name="Freihand 67">
                  <a:extLst>
                    <a:ext uri="{FF2B5EF4-FFF2-40B4-BE49-F238E27FC236}">
                      <a16:creationId xmlns:a16="http://schemas.microsoft.com/office/drawing/2014/main" id="{7CB68590-A2EA-977A-650B-6FD0A878B809}"/>
                    </a:ext>
                  </a:extLst>
                </p:cNvPr>
                <p:cNvPicPr/>
                <p:nvPr/>
              </p:nvPicPr>
              <p:blipFill>
                <a:blip r:embed="rId92"/>
                <a:stretch>
                  <a:fillRect/>
                </a:stretch>
              </p:blipFill>
              <p:spPr>
                <a:xfrm>
                  <a:off x="5352055" y="3501164"/>
                  <a:ext cx="13680" cy="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8" name="Freihand 17">
                <a:extLst>
                  <a:ext uri="{FF2B5EF4-FFF2-40B4-BE49-F238E27FC236}">
                    <a16:creationId xmlns:a16="http://schemas.microsoft.com/office/drawing/2014/main" id="{14DB02D2-98E6-5E3E-2DC0-F8042A205F82}"/>
                  </a:ext>
                </a:extLst>
              </p14:cNvPr>
              <p14:cNvContentPartPr/>
              <p14:nvPr/>
            </p14:nvContentPartPr>
            <p14:xfrm>
              <a:off x="3754047" y="2581004"/>
              <a:ext cx="432720" cy="671400"/>
            </p14:xfrm>
          </p:contentPart>
        </mc:Choice>
        <mc:Fallback>
          <p:pic>
            <p:nvPicPr>
              <p:cNvPr id="18" name="Freihand 17">
                <a:extLst>
                  <a:ext uri="{FF2B5EF4-FFF2-40B4-BE49-F238E27FC236}">
                    <a16:creationId xmlns:a16="http://schemas.microsoft.com/office/drawing/2014/main" id="{14DB02D2-98E6-5E3E-2DC0-F8042A205F82}"/>
                  </a:ext>
                </a:extLst>
              </p:cNvPr>
              <p:cNvPicPr/>
              <p:nvPr/>
            </p:nvPicPr>
            <p:blipFill>
              <a:blip r:embed="rId94"/>
              <a:stretch>
                <a:fillRect/>
              </a:stretch>
            </p:blipFill>
            <p:spPr>
              <a:xfrm>
                <a:off x="3749727" y="2576684"/>
                <a:ext cx="44136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8" name="Freihand 27">
                <a:extLst>
                  <a:ext uri="{FF2B5EF4-FFF2-40B4-BE49-F238E27FC236}">
                    <a16:creationId xmlns:a16="http://schemas.microsoft.com/office/drawing/2014/main" id="{A834B489-EFFE-AD8C-1390-28C0CA90EAB6}"/>
                  </a:ext>
                </a:extLst>
              </p14:cNvPr>
              <p14:cNvContentPartPr/>
              <p14:nvPr/>
            </p14:nvContentPartPr>
            <p14:xfrm>
              <a:off x="5114127" y="3473444"/>
              <a:ext cx="489240" cy="462240"/>
            </p14:xfrm>
          </p:contentPart>
        </mc:Choice>
        <mc:Fallback>
          <p:pic>
            <p:nvPicPr>
              <p:cNvPr id="28" name="Freihand 27">
                <a:extLst>
                  <a:ext uri="{FF2B5EF4-FFF2-40B4-BE49-F238E27FC236}">
                    <a16:creationId xmlns:a16="http://schemas.microsoft.com/office/drawing/2014/main" id="{A834B489-EFFE-AD8C-1390-28C0CA90EAB6}"/>
                  </a:ext>
                </a:extLst>
              </p:cNvPr>
              <p:cNvPicPr/>
              <p:nvPr/>
            </p:nvPicPr>
            <p:blipFill>
              <a:blip r:embed="rId96"/>
              <a:stretch>
                <a:fillRect/>
              </a:stretch>
            </p:blipFill>
            <p:spPr>
              <a:xfrm>
                <a:off x="5109807" y="3469124"/>
                <a:ext cx="49788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5" name="Freihand 34">
                <a:extLst>
                  <a:ext uri="{FF2B5EF4-FFF2-40B4-BE49-F238E27FC236}">
                    <a16:creationId xmlns:a16="http://schemas.microsoft.com/office/drawing/2014/main" id="{C2772263-3A60-8D66-7895-61846DF27C78}"/>
                  </a:ext>
                </a:extLst>
              </p14:cNvPr>
              <p14:cNvContentPartPr/>
              <p14:nvPr/>
            </p14:nvContentPartPr>
            <p14:xfrm>
              <a:off x="3740007" y="2630684"/>
              <a:ext cx="367560" cy="554760"/>
            </p14:xfrm>
          </p:contentPart>
        </mc:Choice>
        <mc:Fallback>
          <p:pic>
            <p:nvPicPr>
              <p:cNvPr id="35" name="Freihand 34">
                <a:extLst>
                  <a:ext uri="{FF2B5EF4-FFF2-40B4-BE49-F238E27FC236}">
                    <a16:creationId xmlns:a16="http://schemas.microsoft.com/office/drawing/2014/main" id="{C2772263-3A60-8D66-7895-61846DF27C78}"/>
                  </a:ext>
                </a:extLst>
              </p:cNvPr>
              <p:cNvPicPr/>
              <p:nvPr/>
            </p:nvPicPr>
            <p:blipFill>
              <a:blip r:embed="rId98"/>
              <a:stretch>
                <a:fillRect/>
              </a:stretch>
            </p:blipFill>
            <p:spPr>
              <a:xfrm>
                <a:off x="3735687" y="2626364"/>
                <a:ext cx="376200" cy="563400"/>
              </a:xfrm>
              <a:prstGeom prst="rect">
                <a:avLst/>
              </a:prstGeom>
            </p:spPr>
          </p:pic>
        </mc:Fallback>
      </mc:AlternateContent>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Breitbild</PresentationFormat>
  <Paragraphs>138</Paragraphs>
  <Slides>23</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393</cp:revision>
  <cp:lastPrinted>2022-03-02T20:18:27Z</cp:lastPrinted>
  <dcterms:created xsi:type="dcterms:W3CDTF">2022-03-01T20:52:11Z</dcterms:created>
  <dcterms:modified xsi:type="dcterms:W3CDTF">2023-05-24T07:44:17Z</dcterms:modified>
</cp:coreProperties>
</file>